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0" r:id="rId1"/>
    <p:sldMasterId id="2147483681" r:id="rId2"/>
  </p:sldMasterIdLst>
  <p:notesMasterIdLst>
    <p:notesMasterId r:id="rId61"/>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319" r:id="rId37"/>
    <p:sldId id="292" r:id="rId38"/>
    <p:sldId id="296" r:id="rId39"/>
    <p:sldId id="298" r:id="rId40"/>
    <p:sldId id="299" r:id="rId41"/>
    <p:sldId id="300" r:id="rId42"/>
    <p:sldId id="301" r:id="rId43"/>
    <p:sldId id="302" r:id="rId44"/>
    <p:sldId id="303" r:id="rId45"/>
    <p:sldId id="304" r:id="rId46"/>
    <p:sldId id="305" r:id="rId47"/>
    <p:sldId id="306" r:id="rId48"/>
    <p:sldId id="307" r:id="rId49"/>
    <p:sldId id="308" r:id="rId50"/>
    <p:sldId id="309" r:id="rId51"/>
    <p:sldId id="310" r:id="rId52"/>
    <p:sldId id="311" r:id="rId53"/>
    <p:sldId id="312" r:id="rId54"/>
    <p:sldId id="313" r:id="rId55"/>
    <p:sldId id="314" r:id="rId56"/>
    <p:sldId id="315" r:id="rId57"/>
    <p:sldId id="316" r:id="rId58"/>
    <p:sldId id="317" r:id="rId59"/>
    <p:sldId id="320" r:id="rId60"/>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39945DB-ACAF-4C61-B138-AF304D8CACD2}">
  <a:tblStyle styleId="{639945DB-ACAF-4C61-B138-AF304D8CACD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3" d="100"/>
          <a:sy n="83" d="100"/>
        </p:scale>
        <p:origin x="76"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5" Type="http://schemas.openxmlformats.org/officeDocument/2006/relationships/slide" Target="slides/slide3.xml"/><Relationship Id="rId61" Type="http://schemas.openxmlformats.org/officeDocument/2006/relationships/notesMaster" Target="notesMasters/notesMaster1.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8"/>
        <p:cNvGrpSpPr/>
        <p:nvPr/>
      </p:nvGrpSpPr>
      <p:grpSpPr>
        <a:xfrm>
          <a:off x="0" y="0"/>
          <a:ext cx="0" cy="0"/>
          <a:chOff x="0" y="0"/>
          <a:chExt cx="0" cy="0"/>
        </a:xfrm>
      </p:grpSpPr>
      <p:sp>
        <p:nvSpPr>
          <p:cNvPr id="859" name="Google Shape;85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0" name="Google Shape;86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2"/>
        <p:cNvGrpSpPr/>
        <p:nvPr/>
      </p:nvGrpSpPr>
      <p:grpSpPr>
        <a:xfrm>
          <a:off x="0" y="0"/>
          <a:ext cx="0" cy="0"/>
          <a:chOff x="0" y="0"/>
          <a:chExt cx="0" cy="0"/>
        </a:xfrm>
      </p:grpSpPr>
      <p:sp>
        <p:nvSpPr>
          <p:cNvPr id="1283" name="Google Shape;1283;gccf3902700_0_8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4" name="Google Shape;1284;gccf3902700_0_8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2"/>
        <p:cNvGrpSpPr/>
        <p:nvPr/>
      </p:nvGrpSpPr>
      <p:grpSpPr>
        <a:xfrm>
          <a:off x="0" y="0"/>
          <a:ext cx="0" cy="0"/>
          <a:chOff x="0" y="0"/>
          <a:chExt cx="0" cy="0"/>
        </a:xfrm>
      </p:grpSpPr>
      <p:sp>
        <p:nvSpPr>
          <p:cNvPr id="1363" name="Google Shape;1363;gccf3902700_0_9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4" name="Google Shape;1364;gccf3902700_0_9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4"/>
        <p:cNvGrpSpPr/>
        <p:nvPr/>
      </p:nvGrpSpPr>
      <p:grpSpPr>
        <a:xfrm>
          <a:off x="0" y="0"/>
          <a:ext cx="0" cy="0"/>
          <a:chOff x="0" y="0"/>
          <a:chExt cx="0" cy="0"/>
        </a:xfrm>
      </p:grpSpPr>
      <p:sp>
        <p:nvSpPr>
          <p:cNvPr id="1405" name="Google Shape;1405;gc7eb05ecd2_0_1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6" name="Google Shape;1406;gc7eb05ecd2_0_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3"/>
        <p:cNvGrpSpPr/>
        <p:nvPr/>
      </p:nvGrpSpPr>
      <p:grpSpPr>
        <a:xfrm>
          <a:off x="0" y="0"/>
          <a:ext cx="0" cy="0"/>
          <a:chOff x="0" y="0"/>
          <a:chExt cx="0" cy="0"/>
        </a:xfrm>
      </p:grpSpPr>
      <p:sp>
        <p:nvSpPr>
          <p:cNvPr id="1494" name="Google Shape;1494;gccf3902700_0_10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5" name="Google Shape;1495;gccf3902700_0_10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1"/>
        <p:cNvGrpSpPr/>
        <p:nvPr/>
      </p:nvGrpSpPr>
      <p:grpSpPr>
        <a:xfrm>
          <a:off x="0" y="0"/>
          <a:ext cx="0" cy="0"/>
          <a:chOff x="0" y="0"/>
          <a:chExt cx="0" cy="0"/>
        </a:xfrm>
      </p:grpSpPr>
      <p:sp>
        <p:nvSpPr>
          <p:cNvPr id="1592" name="Google Shape;1592;gccf3902700_0_10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3" name="Google Shape;1593;gccf3902700_0_10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1"/>
        <p:cNvGrpSpPr/>
        <p:nvPr/>
      </p:nvGrpSpPr>
      <p:grpSpPr>
        <a:xfrm>
          <a:off x="0" y="0"/>
          <a:ext cx="0" cy="0"/>
          <a:chOff x="0" y="0"/>
          <a:chExt cx="0" cy="0"/>
        </a:xfrm>
      </p:grpSpPr>
      <p:sp>
        <p:nvSpPr>
          <p:cNvPr id="1652" name="Google Shape;1652;gccf3902700_0_9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3" name="Google Shape;1653;gccf3902700_0_9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0"/>
        <p:cNvGrpSpPr/>
        <p:nvPr/>
      </p:nvGrpSpPr>
      <p:grpSpPr>
        <a:xfrm>
          <a:off x="0" y="0"/>
          <a:ext cx="0" cy="0"/>
          <a:chOff x="0" y="0"/>
          <a:chExt cx="0" cy="0"/>
        </a:xfrm>
      </p:grpSpPr>
      <p:sp>
        <p:nvSpPr>
          <p:cNvPr id="1751" name="Google Shape;1751;gc7eb05ecd2_2_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2" name="Google Shape;1752;gc7eb05ecd2_2_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7"/>
        <p:cNvGrpSpPr/>
        <p:nvPr/>
      </p:nvGrpSpPr>
      <p:grpSpPr>
        <a:xfrm>
          <a:off x="0" y="0"/>
          <a:ext cx="0" cy="0"/>
          <a:chOff x="0" y="0"/>
          <a:chExt cx="0" cy="0"/>
        </a:xfrm>
      </p:grpSpPr>
      <p:sp>
        <p:nvSpPr>
          <p:cNvPr id="1818" name="Google Shape;1818;gccf3902700_0_1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9" name="Google Shape;1819;gccf3902700_0_1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3"/>
        <p:cNvGrpSpPr/>
        <p:nvPr/>
      </p:nvGrpSpPr>
      <p:grpSpPr>
        <a:xfrm>
          <a:off x="0" y="0"/>
          <a:ext cx="0" cy="0"/>
          <a:chOff x="0" y="0"/>
          <a:chExt cx="0" cy="0"/>
        </a:xfrm>
      </p:grpSpPr>
      <p:sp>
        <p:nvSpPr>
          <p:cNvPr id="1904" name="Google Shape;1904;gccf3902700_0_1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5" name="Google Shape;1905;gccf3902700_0_1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8"/>
        <p:cNvGrpSpPr/>
        <p:nvPr/>
      </p:nvGrpSpPr>
      <p:grpSpPr>
        <a:xfrm>
          <a:off x="0" y="0"/>
          <a:ext cx="0" cy="0"/>
          <a:chOff x="0" y="0"/>
          <a:chExt cx="0" cy="0"/>
        </a:xfrm>
      </p:grpSpPr>
      <p:sp>
        <p:nvSpPr>
          <p:cNvPr id="2059" name="Google Shape;2059;gc7eb05ecd2_2_253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0" name="Google Shape;2060;gc7eb05ecd2_2_253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5"/>
        <p:cNvGrpSpPr/>
        <p:nvPr/>
      </p:nvGrpSpPr>
      <p:grpSpPr>
        <a:xfrm>
          <a:off x="0" y="0"/>
          <a:ext cx="0" cy="0"/>
          <a:chOff x="0" y="0"/>
          <a:chExt cx="0" cy="0"/>
        </a:xfrm>
      </p:grpSpPr>
      <p:sp>
        <p:nvSpPr>
          <p:cNvPr id="926" name="Google Shape;926;gccdb39284a_0_8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7" name="Google Shape;927;gccdb39284a_0_8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4"/>
        <p:cNvGrpSpPr/>
        <p:nvPr/>
      </p:nvGrpSpPr>
      <p:grpSpPr>
        <a:xfrm>
          <a:off x="0" y="0"/>
          <a:ext cx="0" cy="0"/>
          <a:chOff x="0" y="0"/>
          <a:chExt cx="0" cy="0"/>
        </a:xfrm>
      </p:grpSpPr>
      <p:sp>
        <p:nvSpPr>
          <p:cNvPr id="2145" name="Google Shape;2145;gc7eb05ecd2_2_255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6" name="Google Shape;2146;gc7eb05ecd2_2_255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6"/>
        <p:cNvGrpSpPr/>
        <p:nvPr/>
      </p:nvGrpSpPr>
      <p:grpSpPr>
        <a:xfrm>
          <a:off x="0" y="0"/>
          <a:ext cx="0" cy="0"/>
          <a:chOff x="0" y="0"/>
          <a:chExt cx="0" cy="0"/>
        </a:xfrm>
      </p:grpSpPr>
      <p:sp>
        <p:nvSpPr>
          <p:cNvPr id="2217" name="Google Shape;2217;gccf3902700_0_11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8" name="Google Shape;2218;gccf3902700_0_11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0"/>
        <p:cNvGrpSpPr/>
        <p:nvPr/>
      </p:nvGrpSpPr>
      <p:grpSpPr>
        <a:xfrm>
          <a:off x="0" y="0"/>
          <a:ext cx="0" cy="0"/>
          <a:chOff x="0" y="0"/>
          <a:chExt cx="0" cy="0"/>
        </a:xfrm>
      </p:grpSpPr>
      <p:sp>
        <p:nvSpPr>
          <p:cNvPr id="2291" name="Google Shape;2291;gccf3902700_0_10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92" name="Google Shape;2292;gccf3902700_0_10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1"/>
        <p:cNvGrpSpPr/>
        <p:nvPr/>
      </p:nvGrpSpPr>
      <p:grpSpPr>
        <a:xfrm>
          <a:off x="0" y="0"/>
          <a:ext cx="0" cy="0"/>
          <a:chOff x="0" y="0"/>
          <a:chExt cx="0" cy="0"/>
        </a:xfrm>
      </p:grpSpPr>
      <p:sp>
        <p:nvSpPr>
          <p:cNvPr id="2332" name="Google Shape;2332;gc7eb05ecd2_2_259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3" name="Google Shape;2333;gc7eb05ecd2_2_259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1"/>
        <p:cNvGrpSpPr/>
        <p:nvPr/>
      </p:nvGrpSpPr>
      <p:grpSpPr>
        <a:xfrm>
          <a:off x="0" y="0"/>
          <a:ext cx="0" cy="0"/>
          <a:chOff x="0" y="0"/>
          <a:chExt cx="0" cy="0"/>
        </a:xfrm>
      </p:grpSpPr>
      <p:sp>
        <p:nvSpPr>
          <p:cNvPr id="2362" name="Google Shape;2362;gc7eb05ecd2_2_255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3" name="Google Shape;2363;gc7eb05ecd2_2_25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2"/>
        <p:cNvGrpSpPr/>
        <p:nvPr/>
      </p:nvGrpSpPr>
      <p:grpSpPr>
        <a:xfrm>
          <a:off x="0" y="0"/>
          <a:ext cx="0" cy="0"/>
          <a:chOff x="0" y="0"/>
          <a:chExt cx="0" cy="0"/>
        </a:xfrm>
      </p:grpSpPr>
      <p:sp>
        <p:nvSpPr>
          <p:cNvPr id="2423" name="Google Shape;2423;gc7eb05ecd2_2_259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4" name="Google Shape;2424;gc7eb05ecd2_2_259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3"/>
        <p:cNvGrpSpPr/>
        <p:nvPr/>
      </p:nvGrpSpPr>
      <p:grpSpPr>
        <a:xfrm>
          <a:off x="0" y="0"/>
          <a:ext cx="0" cy="0"/>
          <a:chOff x="0" y="0"/>
          <a:chExt cx="0" cy="0"/>
        </a:xfrm>
      </p:grpSpPr>
      <p:sp>
        <p:nvSpPr>
          <p:cNvPr id="2464" name="Google Shape;2464;gc7eb05ecd2_2_260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5" name="Google Shape;2465;gc7eb05ecd2_2_260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3"/>
        <p:cNvGrpSpPr/>
        <p:nvPr/>
      </p:nvGrpSpPr>
      <p:grpSpPr>
        <a:xfrm>
          <a:off x="0" y="0"/>
          <a:ext cx="0" cy="0"/>
          <a:chOff x="0" y="0"/>
          <a:chExt cx="0" cy="0"/>
        </a:xfrm>
      </p:grpSpPr>
      <p:sp>
        <p:nvSpPr>
          <p:cNvPr id="2494" name="Google Shape;2494;gc7eb05ecd2_2_260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5" name="Google Shape;2495;gc7eb05ecd2_2_260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4"/>
        <p:cNvGrpSpPr/>
        <p:nvPr/>
      </p:nvGrpSpPr>
      <p:grpSpPr>
        <a:xfrm>
          <a:off x="0" y="0"/>
          <a:ext cx="0" cy="0"/>
          <a:chOff x="0" y="0"/>
          <a:chExt cx="0" cy="0"/>
        </a:xfrm>
      </p:grpSpPr>
      <p:sp>
        <p:nvSpPr>
          <p:cNvPr id="2555" name="Google Shape;2555;gc7eb05ecd2_2_26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56" name="Google Shape;2556;gc7eb05ecd2_2_26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5"/>
        <p:cNvGrpSpPr/>
        <p:nvPr/>
      </p:nvGrpSpPr>
      <p:grpSpPr>
        <a:xfrm>
          <a:off x="0" y="0"/>
          <a:ext cx="0" cy="0"/>
          <a:chOff x="0" y="0"/>
          <a:chExt cx="0" cy="0"/>
        </a:xfrm>
      </p:grpSpPr>
      <p:sp>
        <p:nvSpPr>
          <p:cNvPr id="2596" name="Google Shape;2596;gc7eb05ecd2_2_26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97" name="Google Shape;2597;gc7eb05ecd2_2_26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1"/>
        <p:cNvGrpSpPr/>
        <p:nvPr/>
      </p:nvGrpSpPr>
      <p:grpSpPr>
        <a:xfrm>
          <a:off x="0" y="0"/>
          <a:ext cx="0" cy="0"/>
          <a:chOff x="0" y="0"/>
          <a:chExt cx="0" cy="0"/>
        </a:xfrm>
      </p:grpSpPr>
      <p:sp>
        <p:nvSpPr>
          <p:cNvPr id="932" name="Google Shape;932;gccdb39284a_2_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3" name="Google Shape;933;gccdb39284a_2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5"/>
        <p:cNvGrpSpPr/>
        <p:nvPr/>
      </p:nvGrpSpPr>
      <p:grpSpPr>
        <a:xfrm>
          <a:off x="0" y="0"/>
          <a:ext cx="0" cy="0"/>
          <a:chOff x="0" y="0"/>
          <a:chExt cx="0" cy="0"/>
        </a:xfrm>
      </p:grpSpPr>
      <p:sp>
        <p:nvSpPr>
          <p:cNvPr id="2626" name="Google Shape;2626;gc7eb05ecd2_2_261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7" name="Google Shape;2627;gc7eb05ecd2_2_261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4"/>
        <p:cNvGrpSpPr/>
        <p:nvPr/>
      </p:nvGrpSpPr>
      <p:grpSpPr>
        <a:xfrm>
          <a:off x="0" y="0"/>
          <a:ext cx="0" cy="0"/>
          <a:chOff x="0" y="0"/>
          <a:chExt cx="0" cy="0"/>
        </a:xfrm>
      </p:grpSpPr>
      <p:sp>
        <p:nvSpPr>
          <p:cNvPr id="2685" name="Google Shape;2685;gc7eb05ecd2_2_262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86" name="Google Shape;2686;gc7eb05ecd2_2_262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99"/>
        <p:cNvGrpSpPr/>
        <p:nvPr/>
      </p:nvGrpSpPr>
      <p:grpSpPr>
        <a:xfrm>
          <a:off x="0" y="0"/>
          <a:ext cx="0" cy="0"/>
          <a:chOff x="0" y="0"/>
          <a:chExt cx="0" cy="0"/>
        </a:xfrm>
      </p:grpSpPr>
      <p:sp>
        <p:nvSpPr>
          <p:cNvPr id="2700" name="Google Shape;2700;gc7eb05ecd2_2_262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1" name="Google Shape;2701;gc7eb05ecd2_2_262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9"/>
        <p:cNvGrpSpPr/>
        <p:nvPr/>
      </p:nvGrpSpPr>
      <p:grpSpPr>
        <a:xfrm>
          <a:off x="0" y="0"/>
          <a:ext cx="0" cy="0"/>
          <a:chOff x="0" y="0"/>
          <a:chExt cx="0" cy="0"/>
        </a:xfrm>
      </p:grpSpPr>
      <p:sp>
        <p:nvSpPr>
          <p:cNvPr id="2740" name="Google Shape;2740;gcc22725338_1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41" name="Google Shape;2741;gcc22725338_1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1"/>
        <p:cNvGrpSpPr/>
        <p:nvPr/>
      </p:nvGrpSpPr>
      <p:grpSpPr>
        <a:xfrm>
          <a:off x="0" y="0"/>
          <a:ext cx="0" cy="0"/>
          <a:chOff x="0" y="0"/>
          <a:chExt cx="0" cy="0"/>
        </a:xfrm>
      </p:grpSpPr>
      <p:sp>
        <p:nvSpPr>
          <p:cNvPr id="2762" name="Google Shape;2762;gccf3902700_0_10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3" name="Google Shape;2763;gccf3902700_0_10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1"/>
        <p:cNvGrpSpPr/>
        <p:nvPr/>
      </p:nvGrpSpPr>
      <p:grpSpPr>
        <a:xfrm>
          <a:off x="0" y="0"/>
          <a:ext cx="0" cy="0"/>
          <a:chOff x="0" y="0"/>
          <a:chExt cx="0" cy="0"/>
        </a:xfrm>
      </p:grpSpPr>
      <p:sp>
        <p:nvSpPr>
          <p:cNvPr id="2762" name="Google Shape;2762;gccf3902700_0_10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3" name="Google Shape;2763;gccf3902700_0_10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379717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9"/>
        <p:cNvGrpSpPr/>
        <p:nvPr/>
      </p:nvGrpSpPr>
      <p:grpSpPr>
        <a:xfrm>
          <a:off x="0" y="0"/>
          <a:ext cx="0" cy="0"/>
          <a:chOff x="0" y="0"/>
          <a:chExt cx="0" cy="0"/>
        </a:xfrm>
      </p:grpSpPr>
      <p:sp>
        <p:nvSpPr>
          <p:cNvPr id="2970" name="Google Shape;2970;gccffd0e25e_0_3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1" name="Google Shape;2971;gccffd0e25e_0_3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2"/>
        <p:cNvGrpSpPr/>
        <p:nvPr/>
      </p:nvGrpSpPr>
      <p:grpSpPr>
        <a:xfrm>
          <a:off x="0" y="0"/>
          <a:ext cx="0" cy="0"/>
          <a:chOff x="0" y="0"/>
          <a:chExt cx="0" cy="0"/>
        </a:xfrm>
      </p:grpSpPr>
      <p:sp>
        <p:nvSpPr>
          <p:cNvPr id="3413" name="Google Shape;3413;gf05e0214b0_1_142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4" name="Google Shape;3414;gf05e0214b0_1_14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7"/>
        <p:cNvGrpSpPr/>
        <p:nvPr/>
      </p:nvGrpSpPr>
      <p:grpSpPr>
        <a:xfrm>
          <a:off x="0" y="0"/>
          <a:ext cx="0" cy="0"/>
          <a:chOff x="0" y="0"/>
          <a:chExt cx="0" cy="0"/>
        </a:xfrm>
      </p:grpSpPr>
      <p:sp>
        <p:nvSpPr>
          <p:cNvPr id="3448" name="Google Shape;3448;gf05e0214b0_1_142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49" name="Google Shape;3449;gf05e0214b0_1_142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84"/>
        <p:cNvGrpSpPr/>
        <p:nvPr/>
      </p:nvGrpSpPr>
      <p:grpSpPr>
        <a:xfrm>
          <a:off x="0" y="0"/>
          <a:ext cx="0" cy="0"/>
          <a:chOff x="0" y="0"/>
          <a:chExt cx="0" cy="0"/>
        </a:xfrm>
      </p:grpSpPr>
      <p:sp>
        <p:nvSpPr>
          <p:cNvPr id="3785" name="Google Shape;3785;gf05e0214b0_1_146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86" name="Google Shape;3786;gf05e0214b0_1_146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
        <p:cNvGrpSpPr/>
        <p:nvPr/>
      </p:nvGrpSpPr>
      <p:grpSpPr>
        <a:xfrm>
          <a:off x="0" y="0"/>
          <a:ext cx="0" cy="0"/>
          <a:chOff x="0" y="0"/>
          <a:chExt cx="0" cy="0"/>
        </a:xfrm>
      </p:grpSpPr>
      <p:sp>
        <p:nvSpPr>
          <p:cNvPr id="963" name="Google Shape;963;gccf3902700_0_9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4" name="Google Shape;964;gccf3902700_0_9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84"/>
        <p:cNvGrpSpPr/>
        <p:nvPr/>
      </p:nvGrpSpPr>
      <p:grpSpPr>
        <a:xfrm>
          <a:off x="0" y="0"/>
          <a:ext cx="0" cy="0"/>
          <a:chOff x="0" y="0"/>
          <a:chExt cx="0" cy="0"/>
        </a:xfrm>
      </p:grpSpPr>
      <p:sp>
        <p:nvSpPr>
          <p:cNvPr id="10285" name="Google Shape;10285;gf05e0214b0_1_211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86" name="Google Shape;10286;gf05e0214b0_1_211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11"/>
        <p:cNvGrpSpPr/>
        <p:nvPr/>
      </p:nvGrpSpPr>
      <p:grpSpPr>
        <a:xfrm>
          <a:off x="0" y="0"/>
          <a:ext cx="0" cy="0"/>
          <a:chOff x="0" y="0"/>
          <a:chExt cx="0" cy="0"/>
        </a:xfrm>
      </p:grpSpPr>
      <p:sp>
        <p:nvSpPr>
          <p:cNvPr id="10712" name="Google Shape;10712;gf05e0214b0_1_215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13" name="Google Shape;10713;gf05e0214b0_1_215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74"/>
        <p:cNvGrpSpPr/>
        <p:nvPr/>
      </p:nvGrpSpPr>
      <p:grpSpPr>
        <a:xfrm>
          <a:off x="0" y="0"/>
          <a:ext cx="0" cy="0"/>
          <a:chOff x="0" y="0"/>
          <a:chExt cx="0" cy="0"/>
        </a:xfrm>
      </p:grpSpPr>
      <p:sp>
        <p:nvSpPr>
          <p:cNvPr id="10875" name="Google Shape;10875;gf05e0214b0_1_217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76" name="Google Shape;10876;gf05e0214b0_1_217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76"/>
        <p:cNvGrpSpPr/>
        <p:nvPr/>
      </p:nvGrpSpPr>
      <p:grpSpPr>
        <a:xfrm>
          <a:off x="0" y="0"/>
          <a:ext cx="0" cy="0"/>
          <a:chOff x="0" y="0"/>
          <a:chExt cx="0" cy="0"/>
        </a:xfrm>
      </p:grpSpPr>
      <p:sp>
        <p:nvSpPr>
          <p:cNvPr id="11277" name="Google Shape;11277;gf05e0214b0_1_221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78" name="Google Shape;11278;gf05e0214b0_1_22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7"/>
        <p:cNvGrpSpPr/>
        <p:nvPr/>
      </p:nvGrpSpPr>
      <p:grpSpPr>
        <a:xfrm>
          <a:off x="0" y="0"/>
          <a:ext cx="0" cy="0"/>
          <a:chOff x="0" y="0"/>
          <a:chExt cx="0" cy="0"/>
        </a:xfrm>
      </p:grpSpPr>
      <p:sp>
        <p:nvSpPr>
          <p:cNvPr id="11648" name="Google Shape;11648;gf05e0214b0_1_224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49" name="Google Shape;11649;gf05e0214b0_1_224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4"/>
        <p:cNvGrpSpPr/>
        <p:nvPr/>
      </p:nvGrpSpPr>
      <p:grpSpPr>
        <a:xfrm>
          <a:off x="0" y="0"/>
          <a:ext cx="0" cy="0"/>
          <a:chOff x="0" y="0"/>
          <a:chExt cx="0" cy="0"/>
        </a:xfrm>
      </p:grpSpPr>
      <p:sp>
        <p:nvSpPr>
          <p:cNvPr id="12025" name="Google Shape;12025;gf05e0214b0_1_228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26" name="Google Shape;12026;gf05e0214b0_1_228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55"/>
        <p:cNvGrpSpPr/>
        <p:nvPr/>
      </p:nvGrpSpPr>
      <p:grpSpPr>
        <a:xfrm>
          <a:off x="0" y="0"/>
          <a:ext cx="0" cy="0"/>
          <a:chOff x="0" y="0"/>
          <a:chExt cx="0" cy="0"/>
        </a:xfrm>
      </p:grpSpPr>
      <p:sp>
        <p:nvSpPr>
          <p:cNvPr id="12456" name="Google Shape;12456;gf05e0214b0_1_232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57" name="Google Shape;12457;gf05e0214b0_1_232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48"/>
        <p:cNvGrpSpPr/>
        <p:nvPr/>
      </p:nvGrpSpPr>
      <p:grpSpPr>
        <a:xfrm>
          <a:off x="0" y="0"/>
          <a:ext cx="0" cy="0"/>
          <a:chOff x="0" y="0"/>
          <a:chExt cx="0" cy="0"/>
        </a:xfrm>
      </p:grpSpPr>
      <p:sp>
        <p:nvSpPr>
          <p:cNvPr id="13249" name="Google Shape;13249;gf05e0214b0_1_240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50" name="Google Shape;13250;gf05e0214b0_1_240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89"/>
        <p:cNvGrpSpPr/>
        <p:nvPr/>
      </p:nvGrpSpPr>
      <p:grpSpPr>
        <a:xfrm>
          <a:off x="0" y="0"/>
          <a:ext cx="0" cy="0"/>
          <a:chOff x="0" y="0"/>
          <a:chExt cx="0" cy="0"/>
        </a:xfrm>
      </p:grpSpPr>
      <p:sp>
        <p:nvSpPr>
          <p:cNvPr id="13990" name="Google Shape;13990;gf05e0214b0_1_248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91" name="Google Shape;13991;gf05e0214b0_1_248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82"/>
        <p:cNvGrpSpPr/>
        <p:nvPr/>
      </p:nvGrpSpPr>
      <p:grpSpPr>
        <a:xfrm>
          <a:off x="0" y="0"/>
          <a:ext cx="0" cy="0"/>
          <a:chOff x="0" y="0"/>
          <a:chExt cx="0" cy="0"/>
        </a:xfrm>
      </p:grpSpPr>
      <p:sp>
        <p:nvSpPr>
          <p:cNvPr id="14683" name="Google Shape;14683;gf05e0214b0_1_255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84" name="Google Shape;14684;gf05e0214b0_1_255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3"/>
        <p:cNvGrpSpPr/>
        <p:nvPr/>
      </p:nvGrpSpPr>
      <p:grpSpPr>
        <a:xfrm>
          <a:off x="0" y="0"/>
          <a:ext cx="0" cy="0"/>
          <a:chOff x="0" y="0"/>
          <a:chExt cx="0" cy="0"/>
        </a:xfrm>
      </p:grpSpPr>
      <p:sp>
        <p:nvSpPr>
          <p:cNvPr id="974" name="Google Shape;974;gccdb39284a_3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5" name="Google Shape;975;gccdb39284a_3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84"/>
        <p:cNvGrpSpPr/>
        <p:nvPr/>
      </p:nvGrpSpPr>
      <p:grpSpPr>
        <a:xfrm>
          <a:off x="0" y="0"/>
          <a:ext cx="0" cy="0"/>
          <a:chOff x="0" y="0"/>
          <a:chExt cx="0" cy="0"/>
        </a:xfrm>
      </p:grpSpPr>
      <p:sp>
        <p:nvSpPr>
          <p:cNvPr id="14985" name="Google Shape;14985;gf05e0214b0_1_258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86" name="Google Shape;14986;gf05e0214b0_1_258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24"/>
        <p:cNvGrpSpPr/>
        <p:nvPr/>
      </p:nvGrpSpPr>
      <p:grpSpPr>
        <a:xfrm>
          <a:off x="0" y="0"/>
          <a:ext cx="0" cy="0"/>
          <a:chOff x="0" y="0"/>
          <a:chExt cx="0" cy="0"/>
        </a:xfrm>
      </p:grpSpPr>
      <p:sp>
        <p:nvSpPr>
          <p:cNvPr id="15625" name="Google Shape;15625;gf05e0214b0_1_264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26" name="Google Shape;15626;gf05e0214b0_1_264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38"/>
        <p:cNvGrpSpPr/>
        <p:nvPr/>
      </p:nvGrpSpPr>
      <p:grpSpPr>
        <a:xfrm>
          <a:off x="0" y="0"/>
          <a:ext cx="0" cy="0"/>
          <a:chOff x="0" y="0"/>
          <a:chExt cx="0" cy="0"/>
        </a:xfrm>
      </p:grpSpPr>
      <p:sp>
        <p:nvSpPr>
          <p:cNvPr id="15739" name="Google Shape;15739;gf05e0214b0_1_265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40" name="Google Shape;15740;gf05e0214b0_1_265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81"/>
        <p:cNvGrpSpPr/>
        <p:nvPr/>
      </p:nvGrpSpPr>
      <p:grpSpPr>
        <a:xfrm>
          <a:off x="0" y="0"/>
          <a:ext cx="0" cy="0"/>
          <a:chOff x="0" y="0"/>
          <a:chExt cx="0" cy="0"/>
        </a:xfrm>
      </p:grpSpPr>
      <p:sp>
        <p:nvSpPr>
          <p:cNvPr id="15782" name="Google Shape;15782;gf05e0214b0_1_266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83" name="Google Shape;15783;gf05e0214b0_1_266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55"/>
        <p:cNvGrpSpPr/>
        <p:nvPr/>
      </p:nvGrpSpPr>
      <p:grpSpPr>
        <a:xfrm>
          <a:off x="0" y="0"/>
          <a:ext cx="0" cy="0"/>
          <a:chOff x="0" y="0"/>
          <a:chExt cx="0" cy="0"/>
        </a:xfrm>
      </p:grpSpPr>
      <p:sp>
        <p:nvSpPr>
          <p:cNvPr id="16156" name="Google Shape;16156;gf05e0214b0_1_269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57" name="Google Shape;16157;gf05e0214b0_1_269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11"/>
        <p:cNvGrpSpPr/>
        <p:nvPr/>
      </p:nvGrpSpPr>
      <p:grpSpPr>
        <a:xfrm>
          <a:off x="0" y="0"/>
          <a:ext cx="0" cy="0"/>
          <a:chOff x="0" y="0"/>
          <a:chExt cx="0" cy="0"/>
        </a:xfrm>
      </p:grpSpPr>
      <p:sp>
        <p:nvSpPr>
          <p:cNvPr id="16612" name="Google Shape;16612;gf05e0214b0_1_274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13" name="Google Shape;16613;gf05e0214b0_1_274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25"/>
        <p:cNvGrpSpPr/>
        <p:nvPr/>
      </p:nvGrpSpPr>
      <p:grpSpPr>
        <a:xfrm>
          <a:off x="0" y="0"/>
          <a:ext cx="0" cy="0"/>
          <a:chOff x="0" y="0"/>
          <a:chExt cx="0" cy="0"/>
        </a:xfrm>
      </p:grpSpPr>
      <p:sp>
        <p:nvSpPr>
          <p:cNvPr id="16926" name="Google Shape;16926;gf05e0214b0_1_277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27" name="Google Shape;16927;gf05e0214b0_1_277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59"/>
        <p:cNvGrpSpPr/>
        <p:nvPr/>
      </p:nvGrpSpPr>
      <p:grpSpPr>
        <a:xfrm>
          <a:off x="0" y="0"/>
          <a:ext cx="0" cy="0"/>
          <a:chOff x="0" y="0"/>
          <a:chExt cx="0" cy="0"/>
        </a:xfrm>
      </p:grpSpPr>
      <p:sp>
        <p:nvSpPr>
          <p:cNvPr id="17260" name="Google Shape;17260;gf05e0214b0_1_280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61" name="Google Shape;17261;gf05e0214b0_1_280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2"/>
        <p:cNvGrpSpPr/>
        <p:nvPr/>
      </p:nvGrpSpPr>
      <p:grpSpPr>
        <a:xfrm>
          <a:off x="0" y="0"/>
          <a:ext cx="0" cy="0"/>
          <a:chOff x="0" y="0"/>
          <a:chExt cx="0" cy="0"/>
        </a:xfrm>
      </p:grpSpPr>
      <p:sp>
        <p:nvSpPr>
          <p:cNvPr id="1053" name="Google Shape;1053;gccffd0e25e_0_15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4" name="Google Shape;1054;gccffd0e25e_0_15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5"/>
        <p:cNvGrpSpPr/>
        <p:nvPr/>
      </p:nvGrpSpPr>
      <p:grpSpPr>
        <a:xfrm>
          <a:off x="0" y="0"/>
          <a:ext cx="0" cy="0"/>
          <a:chOff x="0" y="0"/>
          <a:chExt cx="0" cy="0"/>
        </a:xfrm>
      </p:grpSpPr>
      <p:sp>
        <p:nvSpPr>
          <p:cNvPr id="1106" name="Google Shape;1106;gccffd0e25e_0_16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7" name="Google Shape;1107;gccffd0e25e_0_16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2"/>
        <p:cNvGrpSpPr/>
        <p:nvPr/>
      </p:nvGrpSpPr>
      <p:grpSpPr>
        <a:xfrm>
          <a:off x="0" y="0"/>
          <a:ext cx="0" cy="0"/>
          <a:chOff x="0" y="0"/>
          <a:chExt cx="0" cy="0"/>
        </a:xfrm>
      </p:grpSpPr>
      <p:sp>
        <p:nvSpPr>
          <p:cNvPr id="1153" name="Google Shape;1153;gccffd0e25e_0_16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4" name="Google Shape;1154;gccffd0e25e_0_16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0"/>
        <p:cNvGrpSpPr/>
        <p:nvPr/>
      </p:nvGrpSpPr>
      <p:grpSpPr>
        <a:xfrm>
          <a:off x="0" y="0"/>
          <a:ext cx="0" cy="0"/>
          <a:chOff x="0" y="0"/>
          <a:chExt cx="0" cy="0"/>
        </a:xfrm>
      </p:grpSpPr>
      <p:sp>
        <p:nvSpPr>
          <p:cNvPr id="1221" name="Google Shape;1221;gccffd0e25e_0_16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2" name="Google Shape;1222;gccffd0e25e_0_1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69007" y="-101129"/>
            <a:ext cx="2299567" cy="1009729"/>
          </a:xfrm>
          <a:custGeom>
            <a:avLst/>
            <a:gdLst/>
            <a:ahLst/>
            <a:cxnLst/>
            <a:rect l="l" t="t" r="r" b="b"/>
            <a:pathLst>
              <a:path w="14457" h="6348" extrusionOk="0">
                <a:moveTo>
                  <a:pt x="0" y="1"/>
                </a:moveTo>
                <a:lnTo>
                  <a:pt x="0" y="6160"/>
                </a:lnTo>
                <a:cubicBezTo>
                  <a:pt x="307" y="6283"/>
                  <a:pt x="641" y="6348"/>
                  <a:pt x="972" y="6348"/>
                </a:cubicBezTo>
                <a:cubicBezTo>
                  <a:pt x="1431" y="6348"/>
                  <a:pt x="1886" y="6223"/>
                  <a:pt x="2259" y="5957"/>
                </a:cubicBezTo>
                <a:cubicBezTo>
                  <a:pt x="2971" y="5450"/>
                  <a:pt x="3272" y="4560"/>
                  <a:pt x="3620" y="3758"/>
                </a:cubicBezTo>
                <a:cubicBezTo>
                  <a:pt x="3967" y="2955"/>
                  <a:pt x="4504" y="2110"/>
                  <a:pt x="5362" y="1938"/>
                </a:cubicBezTo>
                <a:cubicBezTo>
                  <a:pt x="5472" y="1916"/>
                  <a:pt x="5582" y="1906"/>
                  <a:pt x="5692" y="1906"/>
                </a:cubicBezTo>
                <a:cubicBezTo>
                  <a:pt x="6160" y="1906"/>
                  <a:pt x="6628" y="2081"/>
                  <a:pt x="7080" y="2232"/>
                </a:cubicBezTo>
                <a:cubicBezTo>
                  <a:pt x="7585" y="2401"/>
                  <a:pt x="8141" y="2535"/>
                  <a:pt x="8672" y="2535"/>
                </a:cubicBezTo>
                <a:cubicBezTo>
                  <a:pt x="9138" y="2535"/>
                  <a:pt x="9586" y="2431"/>
                  <a:pt x="9965" y="2156"/>
                </a:cubicBezTo>
                <a:cubicBezTo>
                  <a:pt x="10504" y="1765"/>
                  <a:pt x="10846" y="1060"/>
                  <a:pt x="11419" y="789"/>
                </a:cubicBezTo>
                <a:lnTo>
                  <a:pt x="11420" y="789"/>
                </a:lnTo>
                <a:cubicBezTo>
                  <a:pt x="11436" y="781"/>
                  <a:pt x="11452" y="774"/>
                  <a:pt x="11469" y="767"/>
                </a:cubicBezTo>
                <a:cubicBezTo>
                  <a:pt x="11544" y="736"/>
                  <a:pt x="11623" y="712"/>
                  <a:pt x="11706" y="696"/>
                </a:cubicBezTo>
                <a:cubicBezTo>
                  <a:pt x="11777" y="683"/>
                  <a:pt x="11848" y="678"/>
                  <a:pt x="11919" y="678"/>
                </a:cubicBezTo>
                <a:cubicBezTo>
                  <a:pt x="12271" y="678"/>
                  <a:pt x="12623" y="809"/>
                  <a:pt x="12978" y="824"/>
                </a:cubicBezTo>
                <a:cubicBezTo>
                  <a:pt x="12999" y="824"/>
                  <a:pt x="13020" y="825"/>
                  <a:pt x="13041" y="825"/>
                </a:cubicBezTo>
                <a:cubicBezTo>
                  <a:pt x="13511" y="825"/>
                  <a:pt x="13977" y="611"/>
                  <a:pt x="14281" y="253"/>
                </a:cubicBezTo>
                <a:cubicBezTo>
                  <a:pt x="14348" y="175"/>
                  <a:pt x="14407" y="90"/>
                  <a:pt x="14457" y="1"/>
                </a:cubicBez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311600" y="3147069"/>
            <a:ext cx="4163302" cy="2268390"/>
          </a:xfrm>
          <a:custGeom>
            <a:avLst/>
            <a:gdLst/>
            <a:ahLst/>
            <a:cxnLst/>
            <a:rect l="l" t="t" r="r" b="b"/>
            <a:pathLst>
              <a:path w="26174" h="14261" extrusionOk="0">
                <a:moveTo>
                  <a:pt x="4863" y="0"/>
                </a:moveTo>
                <a:cubicBezTo>
                  <a:pt x="4600" y="0"/>
                  <a:pt x="4337" y="25"/>
                  <a:pt x="4079" y="86"/>
                </a:cubicBezTo>
                <a:cubicBezTo>
                  <a:pt x="3577" y="206"/>
                  <a:pt x="3127" y="469"/>
                  <a:pt x="2736" y="803"/>
                </a:cubicBezTo>
                <a:cubicBezTo>
                  <a:pt x="1930" y="1492"/>
                  <a:pt x="1836" y="3135"/>
                  <a:pt x="799" y="3280"/>
                </a:cubicBezTo>
                <a:cubicBezTo>
                  <a:pt x="128" y="3374"/>
                  <a:pt x="0" y="4462"/>
                  <a:pt x="66" y="4462"/>
                </a:cubicBezTo>
                <a:cubicBezTo>
                  <a:pt x="68" y="4462"/>
                  <a:pt x="70" y="4461"/>
                  <a:pt x="72" y="4459"/>
                </a:cubicBezTo>
                <a:lnTo>
                  <a:pt x="72" y="4459"/>
                </a:lnTo>
                <a:cubicBezTo>
                  <a:pt x="67" y="5698"/>
                  <a:pt x="63" y="6939"/>
                  <a:pt x="59" y="8179"/>
                </a:cubicBezTo>
                <a:cubicBezTo>
                  <a:pt x="56" y="8831"/>
                  <a:pt x="53" y="9483"/>
                  <a:pt x="51" y="10135"/>
                </a:cubicBezTo>
                <a:cubicBezTo>
                  <a:pt x="50" y="10457"/>
                  <a:pt x="49" y="10777"/>
                  <a:pt x="48" y="11099"/>
                </a:cubicBezTo>
                <a:cubicBezTo>
                  <a:pt x="47" y="11393"/>
                  <a:pt x="48" y="11687"/>
                  <a:pt x="100" y="11976"/>
                </a:cubicBezTo>
                <a:cubicBezTo>
                  <a:pt x="186" y="12456"/>
                  <a:pt x="458" y="12928"/>
                  <a:pt x="933" y="13108"/>
                </a:cubicBezTo>
                <a:cubicBezTo>
                  <a:pt x="1033" y="13146"/>
                  <a:pt x="1145" y="13169"/>
                  <a:pt x="1252" y="13169"/>
                </a:cubicBezTo>
                <a:cubicBezTo>
                  <a:pt x="1254" y="13169"/>
                  <a:pt x="1257" y="13169"/>
                  <a:pt x="1259" y="13169"/>
                </a:cubicBezTo>
                <a:cubicBezTo>
                  <a:pt x="1388" y="13167"/>
                  <a:pt x="1479" y="13054"/>
                  <a:pt x="1583" y="12989"/>
                </a:cubicBezTo>
                <a:cubicBezTo>
                  <a:pt x="1788" y="12861"/>
                  <a:pt x="2013" y="12777"/>
                  <a:pt x="2247" y="12724"/>
                </a:cubicBezTo>
                <a:cubicBezTo>
                  <a:pt x="2483" y="12671"/>
                  <a:pt x="2724" y="12651"/>
                  <a:pt x="2966" y="12651"/>
                </a:cubicBezTo>
                <a:cubicBezTo>
                  <a:pt x="3233" y="12651"/>
                  <a:pt x="3501" y="12676"/>
                  <a:pt x="3763" y="12707"/>
                </a:cubicBezTo>
                <a:cubicBezTo>
                  <a:pt x="4310" y="12772"/>
                  <a:pt x="4853" y="12875"/>
                  <a:pt x="5400" y="12938"/>
                </a:cubicBezTo>
                <a:cubicBezTo>
                  <a:pt x="6669" y="13085"/>
                  <a:pt x="7946" y="13111"/>
                  <a:pt x="9219" y="13205"/>
                </a:cubicBezTo>
                <a:cubicBezTo>
                  <a:pt x="9860" y="13253"/>
                  <a:pt x="10500" y="13317"/>
                  <a:pt x="11134" y="13424"/>
                </a:cubicBezTo>
                <a:cubicBezTo>
                  <a:pt x="11749" y="13526"/>
                  <a:pt x="12358" y="13663"/>
                  <a:pt x="12967" y="13796"/>
                </a:cubicBezTo>
                <a:cubicBezTo>
                  <a:pt x="14136" y="14051"/>
                  <a:pt x="15300" y="14261"/>
                  <a:pt x="16498" y="14261"/>
                </a:cubicBezTo>
                <a:cubicBezTo>
                  <a:pt x="16552" y="14261"/>
                  <a:pt x="16606" y="14260"/>
                  <a:pt x="16660" y="14259"/>
                </a:cubicBezTo>
                <a:cubicBezTo>
                  <a:pt x="17953" y="14238"/>
                  <a:pt x="19236" y="14050"/>
                  <a:pt x="20525" y="13980"/>
                </a:cubicBezTo>
                <a:cubicBezTo>
                  <a:pt x="21615" y="13919"/>
                  <a:pt x="22718" y="13973"/>
                  <a:pt x="23796" y="13769"/>
                </a:cubicBezTo>
                <a:cubicBezTo>
                  <a:pt x="24313" y="13670"/>
                  <a:pt x="24820" y="13506"/>
                  <a:pt x="25277" y="13242"/>
                </a:cubicBezTo>
                <a:cubicBezTo>
                  <a:pt x="25711" y="12992"/>
                  <a:pt x="26148" y="12628"/>
                  <a:pt x="26165" y="12087"/>
                </a:cubicBezTo>
                <a:cubicBezTo>
                  <a:pt x="26174" y="11806"/>
                  <a:pt x="26071" y="11536"/>
                  <a:pt x="25960" y="11284"/>
                </a:cubicBezTo>
                <a:cubicBezTo>
                  <a:pt x="25831" y="10995"/>
                  <a:pt x="25692" y="10711"/>
                  <a:pt x="25556" y="10424"/>
                </a:cubicBezTo>
                <a:cubicBezTo>
                  <a:pt x="25280" y="9836"/>
                  <a:pt x="25017" y="9241"/>
                  <a:pt x="24726" y="8660"/>
                </a:cubicBezTo>
                <a:cubicBezTo>
                  <a:pt x="24617" y="8443"/>
                  <a:pt x="24475" y="8244"/>
                  <a:pt x="24244" y="8148"/>
                </a:cubicBezTo>
                <a:cubicBezTo>
                  <a:pt x="23992" y="8043"/>
                  <a:pt x="23700" y="8056"/>
                  <a:pt x="23431" y="8053"/>
                </a:cubicBezTo>
                <a:cubicBezTo>
                  <a:pt x="23345" y="8052"/>
                  <a:pt x="23259" y="8052"/>
                  <a:pt x="23173" y="8052"/>
                </a:cubicBezTo>
                <a:cubicBezTo>
                  <a:pt x="22618" y="8052"/>
                  <a:pt x="22062" y="8075"/>
                  <a:pt x="21508" y="8122"/>
                </a:cubicBezTo>
                <a:cubicBezTo>
                  <a:pt x="20999" y="8165"/>
                  <a:pt x="20489" y="8243"/>
                  <a:pt x="19978" y="8243"/>
                </a:cubicBezTo>
                <a:cubicBezTo>
                  <a:pt x="19867" y="8243"/>
                  <a:pt x="19756" y="8239"/>
                  <a:pt x="19645" y="8231"/>
                </a:cubicBezTo>
                <a:cubicBezTo>
                  <a:pt x="19110" y="8189"/>
                  <a:pt x="18609" y="8002"/>
                  <a:pt x="18163" y="7708"/>
                </a:cubicBezTo>
                <a:cubicBezTo>
                  <a:pt x="17269" y="7121"/>
                  <a:pt x="16691" y="6224"/>
                  <a:pt x="16067" y="5381"/>
                </a:cubicBezTo>
                <a:cubicBezTo>
                  <a:pt x="15751" y="4955"/>
                  <a:pt x="15397" y="4546"/>
                  <a:pt x="14929" y="4285"/>
                </a:cubicBezTo>
                <a:cubicBezTo>
                  <a:pt x="14463" y="4025"/>
                  <a:pt x="13935" y="3920"/>
                  <a:pt x="13408" y="3879"/>
                </a:cubicBezTo>
                <a:cubicBezTo>
                  <a:pt x="13154" y="3860"/>
                  <a:pt x="12899" y="3855"/>
                  <a:pt x="12643" y="3855"/>
                </a:cubicBezTo>
                <a:cubicBezTo>
                  <a:pt x="12450" y="3855"/>
                  <a:pt x="12257" y="3858"/>
                  <a:pt x="12064" y="3858"/>
                </a:cubicBezTo>
                <a:cubicBezTo>
                  <a:pt x="11487" y="3858"/>
                  <a:pt x="10912" y="3836"/>
                  <a:pt x="10354" y="3664"/>
                </a:cubicBezTo>
                <a:cubicBezTo>
                  <a:pt x="9893" y="3522"/>
                  <a:pt x="9465" y="3265"/>
                  <a:pt x="9185" y="2863"/>
                </a:cubicBezTo>
                <a:cubicBezTo>
                  <a:pt x="8887" y="2436"/>
                  <a:pt x="8747" y="1924"/>
                  <a:pt x="8473" y="1483"/>
                </a:cubicBezTo>
                <a:cubicBezTo>
                  <a:pt x="7915" y="585"/>
                  <a:pt x="6844" y="273"/>
                  <a:pt x="5861" y="99"/>
                </a:cubicBezTo>
                <a:cubicBezTo>
                  <a:pt x="5533" y="41"/>
                  <a:pt x="5197" y="0"/>
                  <a:pt x="4863" y="0"/>
                </a:cubicBezTo>
                <a:close/>
              </a:path>
            </a:pathLst>
          </a:custGeom>
          <a:solidFill>
            <a:srgbClr val="FF6EA7">
              <a:alpha val="49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7386716" y="3243776"/>
            <a:ext cx="2068926" cy="2074970"/>
          </a:xfrm>
          <a:custGeom>
            <a:avLst/>
            <a:gdLst/>
            <a:ahLst/>
            <a:cxnLst/>
            <a:rect l="l" t="t" r="r" b="b"/>
            <a:pathLst>
              <a:path w="13007" h="13045" extrusionOk="0">
                <a:moveTo>
                  <a:pt x="11086" y="1"/>
                </a:moveTo>
                <a:cubicBezTo>
                  <a:pt x="10136" y="1"/>
                  <a:pt x="9220" y="578"/>
                  <a:pt x="8514" y="1160"/>
                </a:cubicBezTo>
                <a:cubicBezTo>
                  <a:pt x="7734" y="1801"/>
                  <a:pt x="7147" y="2603"/>
                  <a:pt x="6690" y="3499"/>
                </a:cubicBezTo>
                <a:cubicBezTo>
                  <a:pt x="6269" y="4325"/>
                  <a:pt x="5846" y="5241"/>
                  <a:pt x="4914" y="5581"/>
                </a:cubicBezTo>
                <a:cubicBezTo>
                  <a:pt x="3974" y="5923"/>
                  <a:pt x="2923" y="5759"/>
                  <a:pt x="2005" y="6187"/>
                </a:cubicBezTo>
                <a:cubicBezTo>
                  <a:pt x="1188" y="6570"/>
                  <a:pt x="602" y="7349"/>
                  <a:pt x="329" y="8196"/>
                </a:cubicBezTo>
                <a:cubicBezTo>
                  <a:pt x="1" y="9208"/>
                  <a:pt x="140" y="10320"/>
                  <a:pt x="509" y="11301"/>
                </a:cubicBezTo>
                <a:cubicBezTo>
                  <a:pt x="597" y="11534"/>
                  <a:pt x="989" y="11993"/>
                  <a:pt x="1051" y="11993"/>
                </a:cubicBezTo>
                <a:cubicBezTo>
                  <a:pt x="1057" y="11993"/>
                  <a:pt x="1060" y="11988"/>
                  <a:pt x="1059" y="11977"/>
                </a:cubicBezTo>
                <a:lnTo>
                  <a:pt x="1059" y="11977"/>
                </a:lnTo>
                <a:cubicBezTo>
                  <a:pt x="1717" y="12454"/>
                  <a:pt x="2513" y="12576"/>
                  <a:pt x="3318" y="12576"/>
                </a:cubicBezTo>
                <a:cubicBezTo>
                  <a:pt x="3796" y="12576"/>
                  <a:pt x="4277" y="12533"/>
                  <a:pt x="4735" y="12495"/>
                </a:cubicBezTo>
                <a:cubicBezTo>
                  <a:pt x="5450" y="12436"/>
                  <a:pt x="6168" y="12406"/>
                  <a:pt x="6885" y="12406"/>
                </a:cubicBezTo>
                <a:cubicBezTo>
                  <a:pt x="7827" y="12406"/>
                  <a:pt x="8769" y="12458"/>
                  <a:pt x="9706" y="12564"/>
                </a:cubicBezTo>
                <a:cubicBezTo>
                  <a:pt x="10641" y="12670"/>
                  <a:pt x="11568" y="12831"/>
                  <a:pt x="12485" y="13041"/>
                </a:cubicBezTo>
                <a:cubicBezTo>
                  <a:pt x="12495" y="13043"/>
                  <a:pt x="12505" y="13045"/>
                  <a:pt x="12515" y="13045"/>
                </a:cubicBezTo>
                <a:cubicBezTo>
                  <a:pt x="12578" y="13045"/>
                  <a:pt x="12630" y="12997"/>
                  <a:pt x="12632" y="12929"/>
                </a:cubicBezTo>
                <a:lnTo>
                  <a:pt x="12879" y="5509"/>
                </a:lnTo>
                <a:cubicBezTo>
                  <a:pt x="12900" y="4891"/>
                  <a:pt x="12920" y="4272"/>
                  <a:pt x="12940" y="3654"/>
                </a:cubicBezTo>
                <a:cubicBezTo>
                  <a:pt x="12960" y="3073"/>
                  <a:pt x="13006" y="2485"/>
                  <a:pt x="12985" y="1903"/>
                </a:cubicBezTo>
                <a:cubicBezTo>
                  <a:pt x="12967" y="1412"/>
                  <a:pt x="12856" y="914"/>
                  <a:pt x="12502" y="551"/>
                </a:cubicBezTo>
                <a:cubicBezTo>
                  <a:pt x="12188" y="228"/>
                  <a:pt x="11746" y="54"/>
                  <a:pt x="11303" y="11"/>
                </a:cubicBezTo>
                <a:cubicBezTo>
                  <a:pt x="11230" y="4"/>
                  <a:pt x="11158" y="1"/>
                  <a:pt x="11086" y="1"/>
                </a:cubicBezTo>
                <a:close/>
              </a:path>
            </a:pathLst>
          </a:custGeom>
          <a:solidFill>
            <a:srgbClr val="B2F7EF">
              <a:alpha val="49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5446124" y="-346475"/>
            <a:ext cx="3877467" cy="1370005"/>
          </a:xfrm>
          <a:custGeom>
            <a:avLst/>
            <a:gdLst/>
            <a:ahLst/>
            <a:cxnLst/>
            <a:rect l="l" t="t" r="r" b="b"/>
            <a:pathLst>
              <a:path w="24377" h="8613" extrusionOk="0">
                <a:moveTo>
                  <a:pt x="22626" y="1"/>
                </a:moveTo>
                <a:cubicBezTo>
                  <a:pt x="22431" y="1"/>
                  <a:pt x="22241" y="55"/>
                  <a:pt x="22058" y="101"/>
                </a:cubicBezTo>
                <a:cubicBezTo>
                  <a:pt x="21511" y="238"/>
                  <a:pt x="20953" y="349"/>
                  <a:pt x="20391" y="439"/>
                </a:cubicBezTo>
                <a:cubicBezTo>
                  <a:pt x="18472" y="743"/>
                  <a:pt x="16508" y="793"/>
                  <a:pt x="14552" y="793"/>
                </a:cubicBezTo>
                <a:cubicBezTo>
                  <a:pt x="14183" y="793"/>
                  <a:pt x="13813" y="791"/>
                  <a:pt x="13445" y="789"/>
                </a:cubicBezTo>
                <a:cubicBezTo>
                  <a:pt x="11020" y="775"/>
                  <a:pt x="8592" y="763"/>
                  <a:pt x="6170" y="648"/>
                </a:cubicBezTo>
                <a:cubicBezTo>
                  <a:pt x="4959" y="590"/>
                  <a:pt x="3748" y="506"/>
                  <a:pt x="2545" y="383"/>
                </a:cubicBezTo>
                <a:cubicBezTo>
                  <a:pt x="2238" y="351"/>
                  <a:pt x="1932" y="316"/>
                  <a:pt x="1627" y="279"/>
                </a:cubicBezTo>
                <a:cubicBezTo>
                  <a:pt x="1398" y="252"/>
                  <a:pt x="1163" y="215"/>
                  <a:pt x="930" y="215"/>
                </a:cubicBezTo>
                <a:cubicBezTo>
                  <a:pt x="895" y="215"/>
                  <a:pt x="861" y="215"/>
                  <a:pt x="827" y="217"/>
                </a:cubicBezTo>
                <a:cubicBezTo>
                  <a:pt x="405" y="240"/>
                  <a:pt x="13" y="441"/>
                  <a:pt x="5" y="792"/>
                </a:cubicBezTo>
                <a:cubicBezTo>
                  <a:pt x="1" y="936"/>
                  <a:pt x="84" y="1057"/>
                  <a:pt x="235" y="1138"/>
                </a:cubicBezTo>
                <a:cubicBezTo>
                  <a:pt x="259" y="1152"/>
                  <a:pt x="283" y="1157"/>
                  <a:pt x="305" y="1157"/>
                </a:cubicBezTo>
                <a:cubicBezTo>
                  <a:pt x="307" y="1157"/>
                  <a:pt x="309" y="1157"/>
                  <a:pt x="311" y="1157"/>
                </a:cubicBezTo>
                <a:lnTo>
                  <a:pt x="311" y="1157"/>
                </a:lnTo>
                <a:cubicBezTo>
                  <a:pt x="180" y="1807"/>
                  <a:pt x="426" y="2480"/>
                  <a:pt x="944" y="3003"/>
                </a:cubicBezTo>
                <a:cubicBezTo>
                  <a:pt x="1219" y="3281"/>
                  <a:pt x="1569" y="3518"/>
                  <a:pt x="1974" y="3679"/>
                </a:cubicBezTo>
                <a:cubicBezTo>
                  <a:pt x="2424" y="3858"/>
                  <a:pt x="2928" y="3933"/>
                  <a:pt x="3430" y="3957"/>
                </a:cubicBezTo>
                <a:cubicBezTo>
                  <a:pt x="3565" y="3964"/>
                  <a:pt x="3702" y="3967"/>
                  <a:pt x="3838" y="3967"/>
                </a:cubicBezTo>
                <a:cubicBezTo>
                  <a:pt x="4389" y="3967"/>
                  <a:pt x="4946" y="3924"/>
                  <a:pt x="5497" y="3924"/>
                </a:cubicBezTo>
                <a:cubicBezTo>
                  <a:pt x="5880" y="3924"/>
                  <a:pt x="6260" y="3944"/>
                  <a:pt x="6634" y="4014"/>
                </a:cubicBezTo>
                <a:cubicBezTo>
                  <a:pt x="7452" y="4167"/>
                  <a:pt x="8044" y="4590"/>
                  <a:pt x="8476" y="5128"/>
                </a:cubicBezTo>
                <a:cubicBezTo>
                  <a:pt x="8889" y="5644"/>
                  <a:pt x="9168" y="6215"/>
                  <a:pt x="9504" y="6761"/>
                </a:cubicBezTo>
                <a:cubicBezTo>
                  <a:pt x="9818" y="7272"/>
                  <a:pt x="10194" y="7795"/>
                  <a:pt x="10779" y="8153"/>
                </a:cubicBezTo>
                <a:cubicBezTo>
                  <a:pt x="11306" y="8477"/>
                  <a:pt x="11931" y="8612"/>
                  <a:pt x="12573" y="8612"/>
                </a:cubicBezTo>
                <a:cubicBezTo>
                  <a:pt x="12917" y="8612"/>
                  <a:pt x="13266" y="8573"/>
                  <a:pt x="13607" y="8503"/>
                </a:cubicBezTo>
                <a:cubicBezTo>
                  <a:pt x="14755" y="8264"/>
                  <a:pt x="15723" y="7708"/>
                  <a:pt x="16790" y="7327"/>
                </a:cubicBezTo>
                <a:cubicBezTo>
                  <a:pt x="17672" y="7012"/>
                  <a:pt x="18645" y="6819"/>
                  <a:pt x="19621" y="6819"/>
                </a:cubicBezTo>
                <a:cubicBezTo>
                  <a:pt x="19841" y="6819"/>
                  <a:pt x="20062" y="6829"/>
                  <a:pt x="20281" y="6849"/>
                </a:cubicBezTo>
                <a:cubicBezTo>
                  <a:pt x="21290" y="6943"/>
                  <a:pt x="22275" y="7285"/>
                  <a:pt x="22992" y="7844"/>
                </a:cubicBezTo>
                <a:cubicBezTo>
                  <a:pt x="23170" y="7982"/>
                  <a:pt x="23328" y="8133"/>
                  <a:pt x="23467" y="8296"/>
                </a:cubicBezTo>
                <a:cubicBezTo>
                  <a:pt x="23495" y="8329"/>
                  <a:pt x="23541" y="8346"/>
                  <a:pt x="23587" y="8346"/>
                </a:cubicBezTo>
                <a:cubicBezTo>
                  <a:pt x="23643" y="8346"/>
                  <a:pt x="23698" y="8320"/>
                  <a:pt x="23718" y="8271"/>
                </a:cubicBezTo>
                <a:cubicBezTo>
                  <a:pt x="24376" y="6550"/>
                  <a:pt x="24252" y="4734"/>
                  <a:pt x="23880" y="2982"/>
                </a:cubicBezTo>
                <a:cubicBezTo>
                  <a:pt x="23786" y="2536"/>
                  <a:pt x="23676" y="2093"/>
                  <a:pt x="23557" y="1650"/>
                </a:cubicBezTo>
                <a:cubicBezTo>
                  <a:pt x="23441" y="1217"/>
                  <a:pt x="23343" y="773"/>
                  <a:pt x="23189" y="348"/>
                </a:cubicBezTo>
                <a:cubicBezTo>
                  <a:pt x="23127" y="176"/>
                  <a:pt x="22987" y="38"/>
                  <a:pt x="22748" y="8"/>
                </a:cubicBezTo>
                <a:cubicBezTo>
                  <a:pt x="22707" y="3"/>
                  <a:pt x="22666" y="1"/>
                  <a:pt x="22626" y="1"/>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7999891" y="9122"/>
            <a:ext cx="176" cy="172"/>
          </a:xfrm>
          <a:custGeom>
            <a:avLst/>
            <a:gdLst/>
            <a:ahLst/>
            <a:cxnLst/>
            <a:rect l="l" t="t" r="r" b="b"/>
            <a:pathLst>
              <a:path w="1" h="1" extrusionOk="0">
                <a:moveTo>
                  <a:pt x="0" y="1"/>
                </a:moveTo>
                <a:lnTo>
                  <a:pt x="0" y="1"/>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7999891" y="9122"/>
            <a:ext cx="176" cy="172"/>
          </a:xfrm>
          <a:custGeom>
            <a:avLst/>
            <a:gdLst/>
            <a:ahLst/>
            <a:cxnLst/>
            <a:rect l="l" t="t" r="r" b="b"/>
            <a:pathLst>
              <a:path w="1" h="1" extrusionOk="0">
                <a:moveTo>
                  <a:pt x="0" y="1"/>
                </a:moveTo>
                <a:lnTo>
                  <a:pt x="0" y="1"/>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7999891" y="9122"/>
            <a:ext cx="176" cy="172"/>
          </a:xfrm>
          <a:custGeom>
            <a:avLst/>
            <a:gdLst/>
            <a:ahLst/>
            <a:cxnLst/>
            <a:rect l="l" t="t" r="r" b="b"/>
            <a:pathLst>
              <a:path w="1" h="1" extrusionOk="0">
                <a:moveTo>
                  <a:pt x="0" y="1"/>
                </a:moveTo>
                <a:lnTo>
                  <a:pt x="0" y="1"/>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txBox="1">
            <a:spLocks noGrp="1"/>
          </p:cNvSpPr>
          <p:nvPr>
            <p:ph type="ctrTitle"/>
          </p:nvPr>
        </p:nvSpPr>
        <p:spPr>
          <a:xfrm>
            <a:off x="1069650" y="1237975"/>
            <a:ext cx="7004700" cy="18879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9600"/>
              <a:buFont typeface="Gloria Hallelujah"/>
              <a:buNone/>
              <a:defRPr sz="4600">
                <a:latin typeface="Gloria Hallelujah"/>
                <a:ea typeface="Gloria Hallelujah"/>
                <a:cs typeface="Gloria Hallelujah"/>
                <a:sym typeface="Gloria Hallelujah"/>
              </a:defRPr>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endParaRPr/>
          </a:p>
        </p:txBody>
      </p:sp>
      <p:sp>
        <p:nvSpPr>
          <p:cNvPr id="17" name="Google Shape;17;p2"/>
          <p:cNvSpPr txBox="1">
            <a:spLocks noGrp="1"/>
          </p:cNvSpPr>
          <p:nvPr>
            <p:ph type="subTitle" idx="1"/>
          </p:nvPr>
        </p:nvSpPr>
        <p:spPr>
          <a:xfrm>
            <a:off x="3327311" y="3762300"/>
            <a:ext cx="2489400" cy="6705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2"/>
              </a:buClr>
              <a:buSzPts val="1800"/>
              <a:buFont typeface="Raleway Thin"/>
              <a:buNone/>
              <a:defRPr sz="1800">
                <a:solidFill>
                  <a:schemeClr val="dk2"/>
                </a:solidFill>
                <a:latin typeface="Raleway Thin"/>
                <a:ea typeface="Raleway Thin"/>
                <a:cs typeface="Raleway Thin"/>
                <a:sym typeface="Raleway Thin"/>
              </a:defRPr>
            </a:lvl1pPr>
            <a:lvl2pPr lvl="1" rtl="0">
              <a:lnSpc>
                <a:spcPct val="100000"/>
              </a:lnSpc>
              <a:spcBef>
                <a:spcPts val="0"/>
              </a:spcBef>
              <a:spcAft>
                <a:spcPts val="0"/>
              </a:spcAft>
              <a:buSzPts val="1400"/>
              <a:buFont typeface="Raleway Thin"/>
              <a:buNone/>
              <a:defRPr sz="1400">
                <a:latin typeface="Raleway Thin"/>
                <a:ea typeface="Raleway Thin"/>
                <a:cs typeface="Raleway Thin"/>
                <a:sym typeface="Raleway Thin"/>
              </a:defRPr>
            </a:lvl2pPr>
            <a:lvl3pPr lvl="2" rtl="0">
              <a:lnSpc>
                <a:spcPct val="100000"/>
              </a:lnSpc>
              <a:spcBef>
                <a:spcPts val="0"/>
              </a:spcBef>
              <a:spcAft>
                <a:spcPts val="0"/>
              </a:spcAft>
              <a:buSzPts val="1400"/>
              <a:buFont typeface="Raleway Thin"/>
              <a:buNone/>
              <a:defRPr sz="1400">
                <a:latin typeface="Raleway Thin"/>
                <a:ea typeface="Raleway Thin"/>
                <a:cs typeface="Raleway Thin"/>
                <a:sym typeface="Raleway Thin"/>
              </a:defRPr>
            </a:lvl3pPr>
            <a:lvl4pPr lvl="3" rtl="0">
              <a:lnSpc>
                <a:spcPct val="100000"/>
              </a:lnSpc>
              <a:spcBef>
                <a:spcPts val="0"/>
              </a:spcBef>
              <a:spcAft>
                <a:spcPts val="0"/>
              </a:spcAft>
              <a:buSzPts val="1400"/>
              <a:buFont typeface="Raleway Thin"/>
              <a:buNone/>
              <a:defRPr sz="1400">
                <a:latin typeface="Raleway Thin"/>
                <a:ea typeface="Raleway Thin"/>
                <a:cs typeface="Raleway Thin"/>
                <a:sym typeface="Raleway Thin"/>
              </a:defRPr>
            </a:lvl4pPr>
            <a:lvl5pPr lvl="4" rtl="0">
              <a:lnSpc>
                <a:spcPct val="100000"/>
              </a:lnSpc>
              <a:spcBef>
                <a:spcPts val="0"/>
              </a:spcBef>
              <a:spcAft>
                <a:spcPts val="0"/>
              </a:spcAft>
              <a:buSzPts val="1400"/>
              <a:buFont typeface="Raleway Thin"/>
              <a:buNone/>
              <a:defRPr sz="1400">
                <a:latin typeface="Raleway Thin"/>
                <a:ea typeface="Raleway Thin"/>
                <a:cs typeface="Raleway Thin"/>
                <a:sym typeface="Raleway Thin"/>
              </a:defRPr>
            </a:lvl5pPr>
            <a:lvl6pPr lvl="5" rtl="0">
              <a:lnSpc>
                <a:spcPct val="100000"/>
              </a:lnSpc>
              <a:spcBef>
                <a:spcPts val="0"/>
              </a:spcBef>
              <a:spcAft>
                <a:spcPts val="0"/>
              </a:spcAft>
              <a:buSzPts val="1400"/>
              <a:buFont typeface="Raleway Thin"/>
              <a:buNone/>
              <a:defRPr sz="1400">
                <a:latin typeface="Raleway Thin"/>
                <a:ea typeface="Raleway Thin"/>
                <a:cs typeface="Raleway Thin"/>
                <a:sym typeface="Raleway Thin"/>
              </a:defRPr>
            </a:lvl6pPr>
            <a:lvl7pPr lvl="6" rtl="0">
              <a:lnSpc>
                <a:spcPct val="100000"/>
              </a:lnSpc>
              <a:spcBef>
                <a:spcPts val="0"/>
              </a:spcBef>
              <a:spcAft>
                <a:spcPts val="0"/>
              </a:spcAft>
              <a:buSzPts val="1400"/>
              <a:buFont typeface="Raleway Thin"/>
              <a:buNone/>
              <a:defRPr sz="1400">
                <a:latin typeface="Raleway Thin"/>
                <a:ea typeface="Raleway Thin"/>
                <a:cs typeface="Raleway Thin"/>
                <a:sym typeface="Raleway Thin"/>
              </a:defRPr>
            </a:lvl7pPr>
            <a:lvl8pPr lvl="7" rtl="0">
              <a:lnSpc>
                <a:spcPct val="100000"/>
              </a:lnSpc>
              <a:spcBef>
                <a:spcPts val="0"/>
              </a:spcBef>
              <a:spcAft>
                <a:spcPts val="0"/>
              </a:spcAft>
              <a:buSzPts val="1400"/>
              <a:buFont typeface="Raleway Thin"/>
              <a:buNone/>
              <a:defRPr sz="1400">
                <a:latin typeface="Raleway Thin"/>
                <a:ea typeface="Raleway Thin"/>
                <a:cs typeface="Raleway Thin"/>
                <a:sym typeface="Raleway Thin"/>
              </a:defRPr>
            </a:lvl8pPr>
            <a:lvl9pPr lvl="8" rtl="0">
              <a:lnSpc>
                <a:spcPct val="100000"/>
              </a:lnSpc>
              <a:spcBef>
                <a:spcPts val="0"/>
              </a:spcBef>
              <a:spcAft>
                <a:spcPts val="0"/>
              </a:spcAft>
              <a:buSzPts val="1400"/>
              <a:buFont typeface="Raleway Thin"/>
              <a:buNone/>
              <a:defRPr sz="1400">
                <a:latin typeface="Raleway Thin"/>
                <a:ea typeface="Raleway Thin"/>
                <a:cs typeface="Raleway Thin"/>
                <a:sym typeface="Raleway Thin"/>
              </a:defRPr>
            </a:lvl9pPr>
          </a:lstStyle>
          <a:p>
            <a:endParaRPr/>
          </a:p>
        </p:txBody>
      </p:sp>
      <p:grpSp>
        <p:nvGrpSpPr>
          <p:cNvPr id="18" name="Google Shape;18;p2"/>
          <p:cNvGrpSpPr/>
          <p:nvPr/>
        </p:nvGrpSpPr>
        <p:grpSpPr>
          <a:xfrm>
            <a:off x="6771196" y="4117427"/>
            <a:ext cx="609627" cy="821484"/>
            <a:chOff x="4295900" y="1116675"/>
            <a:chExt cx="145125" cy="208875"/>
          </a:xfrm>
        </p:grpSpPr>
        <p:sp>
          <p:nvSpPr>
            <p:cNvPr id="19" name="Google Shape;19;p2"/>
            <p:cNvSpPr/>
            <p:nvPr/>
          </p:nvSpPr>
          <p:spPr>
            <a:xfrm>
              <a:off x="4295900" y="1116675"/>
              <a:ext cx="133450" cy="175625"/>
            </a:xfrm>
            <a:custGeom>
              <a:avLst/>
              <a:gdLst/>
              <a:ahLst/>
              <a:cxnLst/>
              <a:rect l="l" t="t" r="r" b="b"/>
              <a:pathLst>
                <a:path w="5338" h="7025" extrusionOk="0">
                  <a:moveTo>
                    <a:pt x="2701" y="136"/>
                  </a:moveTo>
                  <a:cubicBezTo>
                    <a:pt x="2815" y="136"/>
                    <a:pt x="2928" y="145"/>
                    <a:pt x="3039" y="165"/>
                  </a:cubicBezTo>
                  <a:cubicBezTo>
                    <a:pt x="3773" y="292"/>
                    <a:pt x="4450" y="847"/>
                    <a:pt x="4806" y="1613"/>
                  </a:cubicBezTo>
                  <a:cubicBezTo>
                    <a:pt x="5109" y="2268"/>
                    <a:pt x="5200" y="3057"/>
                    <a:pt x="5074" y="3956"/>
                  </a:cubicBezTo>
                  <a:cubicBezTo>
                    <a:pt x="5036" y="4222"/>
                    <a:pt x="4975" y="4524"/>
                    <a:pt x="4804" y="4758"/>
                  </a:cubicBezTo>
                  <a:lnTo>
                    <a:pt x="4782" y="4787"/>
                  </a:lnTo>
                  <a:cubicBezTo>
                    <a:pt x="4735" y="4849"/>
                    <a:pt x="4682" y="4920"/>
                    <a:pt x="4673" y="5011"/>
                  </a:cubicBezTo>
                  <a:cubicBezTo>
                    <a:pt x="4666" y="5087"/>
                    <a:pt x="4694" y="5158"/>
                    <a:pt x="4716" y="5215"/>
                  </a:cubicBezTo>
                  <a:lnTo>
                    <a:pt x="4984" y="5904"/>
                  </a:lnTo>
                  <a:cubicBezTo>
                    <a:pt x="5013" y="5977"/>
                    <a:pt x="5048" y="6068"/>
                    <a:pt x="5031" y="6145"/>
                  </a:cubicBezTo>
                  <a:cubicBezTo>
                    <a:pt x="5010" y="6239"/>
                    <a:pt x="4918" y="6308"/>
                    <a:pt x="4817" y="6376"/>
                  </a:cubicBezTo>
                  <a:cubicBezTo>
                    <a:pt x="4410" y="6649"/>
                    <a:pt x="4041" y="6877"/>
                    <a:pt x="3626" y="6889"/>
                  </a:cubicBezTo>
                  <a:cubicBezTo>
                    <a:pt x="3619" y="6889"/>
                    <a:pt x="3613" y="6889"/>
                    <a:pt x="3606" y="6889"/>
                  </a:cubicBezTo>
                  <a:cubicBezTo>
                    <a:pt x="3294" y="6889"/>
                    <a:pt x="3188" y="6670"/>
                    <a:pt x="3049" y="6394"/>
                  </a:cubicBezTo>
                  <a:cubicBezTo>
                    <a:pt x="3017" y="6331"/>
                    <a:pt x="2984" y="6265"/>
                    <a:pt x="2948" y="6201"/>
                  </a:cubicBezTo>
                  <a:cubicBezTo>
                    <a:pt x="2900" y="6116"/>
                    <a:pt x="2845" y="6021"/>
                    <a:pt x="2762" y="5951"/>
                  </a:cubicBezTo>
                  <a:cubicBezTo>
                    <a:pt x="2696" y="5893"/>
                    <a:pt x="2617" y="5857"/>
                    <a:pt x="2547" y="5829"/>
                  </a:cubicBezTo>
                  <a:cubicBezTo>
                    <a:pt x="2420" y="5776"/>
                    <a:pt x="2289" y="5735"/>
                    <a:pt x="2162" y="5695"/>
                  </a:cubicBezTo>
                  <a:cubicBezTo>
                    <a:pt x="2026" y="5653"/>
                    <a:pt x="1886" y="5609"/>
                    <a:pt x="1755" y="5552"/>
                  </a:cubicBezTo>
                  <a:cubicBezTo>
                    <a:pt x="1017" y="5234"/>
                    <a:pt x="457" y="4448"/>
                    <a:pt x="293" y="3499"/>
                  </a:cubicBezTo>
                  <a:cubicBezTo>
                    <a:pt x="139" y="2612"/>
                    <a:pt x="332" y="1736"/>
                    <a:pt x="821" y="1094"/>
                  </a:cubicBezTo>
                  <a:cubicBezTo>
                    <a:pt x="1276" y="496"/>
                    <a:pt x="2000" y="136"/>
                    <a:pt x="2701" y="136"/>
                  </a:cubicBezTo>
                  <a:close/>
                  <a:moveTo>
                    <a:pt x="2703" y="1"/>
                  </a:moveTo>
                  <a:cubicBezTo>
                    <a:pt x="1960" y="1"/>
                    <a:pt x="1195" y="381"/>
                    <a:pt x="713" y="1012"/>
                  </a:cubicBezTo>
                  <a:cubicBezTo>
                    <a:pt x="202" y="1684"/>
                    <a:pt x="1" y="2598"/>
                    <a:pt x="160" y="3522"/>
                  </a:cubicBezTo>
                  <a:cubicBezTo>
                    <a:pt x="332" y="4515"/>
                    <a:pt x="923" y="5341"/>
                    <a:pt x="1702" y="5676"/>
                  </a:cubicBezTo>
                  <a:cubicBezTo>
                    <a:pt x="1839" y="5735"/>
                    <a:pt x="1982" y="5781"/>
                    <a:pt x="2121" y="5823"/>
                  </a:cubicBezTo>
                  <a:cubicBezTo>
                    <a:pt x="2246" y="5863"/>
                    <a:pt x="2374" y="5904"/>
                    <a:pt x="2496" y="5953"/>
                  </a:cubicBezTo>
                  <a:cubicBezTo>
                    <a:pt x="2558" y="5978"/>
                    <a:pt x="2623" y="6008"/>
                    <a:pt x="2674" y="6053"/>
                  </a:cubicBezTo>
                  <a:cubicBezTo>
                    <a:pt x="2740" y="6109"/>
                    <a:pt x="2786" y="6189"/>
                    <a:pt x="2830" y="6267"/>
                  </a:cubicBezTo>
                  <a:cubicBezTo>
                    <a:pt x="2865" y="6329"/>
                    <a:pt x="2897" y="6393"/>
                    <a:pt x="2928" y="6455"/>
                  </a:cubicBezTo>
                  <a:cubicBezTo>
                    <a:pt x="3069" y="6735"/>
                    <a:pt x="3214" y="7024"/>
                    <a:pt x="3607" y="7024"/>
                  </a:cubicBezTo>
                  <a:lnTo>
                    <a:pt x="3631" y="7024"/>
                  </a:lnTo>
                  <a:cubicBezTo>
                    <a:pt x="4118" y="7010"/>
                    <a:pt x="4566" y="6708"/>
                    <a:pt x="4893" y="6488"/>
                  </a:cubicBezTo>
                  <a:cubicBezTo>
                    <a:pt x="5012" y="6408"/>
                    <a:pt x="5132" y="6317"/>
                    <a:pt x="5164" y="6174"/>
                  </a:cubicBezTo>
                  <a:cubicBezTo>
                    <a:pt x="5189" y="6057"/>
                    <a:pt x="5144" y="5940"/>
                    <a:pt x="5110" y="5854"/>
                  </a:cubicBezTo>
                  <a:lnTo>
                    <a:pt x="4842" y="5165"/>
                  </a:lnTo>
                  <a:cubicBezTo>
                    <a:pt x="4824" y="5119"/>
                    <a:pt x="4804" y="5068"/>
                    <a:pt x="4808" y="5023"/>
                  </a:cubicBezTo>
                  <a:cubicBezTo>
                    <a:pt x="4813" y="4971"/>
                    <a:pt x="4851" y="4921"/>
                    <a:pt x="4891" y="4868"/>
                  </a:cubicBezTo>
                  <a:lnTo>
                    <a:pt x="4914" y="4839"/>
                  </a:lnTo>
                  <a:cubicBezTo>
                    <a:pt x="5102" y="4580"/>
                    <a:pt x="5168" y="4257"/>
                    <a:pt x="5207" y="3974"/>
                  </a:cubicBezTo>
                  <a:cubicBezTo>
                    <a:pt x="5338" y="3049"/>
                    <a:pt x="5244" y="2235"/>
                    <a:pt x="4929" y="1556"/>
                  </a:cubicBezTo>
                  <a:cubicBezTo>
                    <a:pt x="4555" y="750"/>
                    <a:pt x="3840" y="167"/>
                    <a:pt x="3062" y="31"/>
                  </a:cubicBezTo>
                  <a:cubicBezTo>
                    <a:pt x="2944" y="11"/>
                    <a:pt x="2824" y="1"/>
                    <a:pt x="2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 name="Google Shape;20;p2"/>
            <p:cNvSpPr/>
            <p:nvPr/>
          </p:nvSpPr>
          <p:spPr>
            <a:xfrm>
              <a:off x="4379125" y="1270250"/>
              <a:ext cx="61900" cy="55300"/>
            </a:xfrm>
            <a:custGeom>
              <a:avLst/>
              <a:gdLst/>
              <a:ahLst/>
              <a:cxnLst/>
              <a:rect l="l" t="t" r="r" b="b"/>
              <a:pathLst>
                <a:path w="2476" h="2212" extrusionOk="0">
                  <a:moveTo>
                    <a:pt x="1814" y="1"/>
                  </a:moveTo>
                  <a:cubicBezTo>
                    <a:pt x="1780" y="2"/>
                    <a:pt x="1746" y="29"/>
                    <a:pt x="1745" y="66"/>
                  </a:cubicBezTo>
                  <a:cubicBezTo>
                    <a:pt x="1743" y="104"/>
                    <a:pt x="1772" y="135"/>
                    <a:pt x="1809" y="137"/>
                  </a:cubicBezTo>
                  <a:cubicBezTo>
                    <a:pt x="1855" y="138"/>
                    <a:pt x="1900" y="161"/>
                    <a:pt x="1935" y="200"/>
                  </a:cubicBezTo>
                  <a:cubicBezTo>
                    <a:pt x="1968" y="237"/>
                    <a:pt x="1986" y="283"/>
                    <a:pt x="1983" y="328"/>
                  </a:cubicBezTo>
                  <a:cubicBezTo>
                    <a:pt x="1982" y="343"/>
                    <a:pt x="1980" y="357"/>
                    <a:pt x="1978" y="372"/>
                  </a:cubicBezTo>
                  <a:cubicBezTo>
                    <a:pt x="1969" y="421"/>
                    <a:pt x="1960" y="483"/>
                    <a:pt x="1992" y="540"/>
                  </a:cubicBezTo>
                  <a:cubicBezTo>
                    <a:pt x="2020" y="593"/>
                    <a:pt x="2070" y="618"/>
                    <a:pt x="2109" y="639"/>
                  </a:cubicBezTo>
                  <a:cubicBezTo>
                    <a:pt x="2137" y="653"/>
                    <a:pt x="2161" y="665"/>
                    <a:pt x="2171" y="681"/>
                  </a:cubicBezTo>
                  <a:cubicBezTo>
                    <a:pt x="2183" y="701"/>
                    <a:pt x="2178" y="736"/>
                    <a:pt x="2171" y="773"/>
                  </a:cubicBezTo>
                  <a:cubicBezTo>
                    <a:pt x="2163" y="832"/>
                    <a:pt x="2152" y="904"/>
                    <a:pt x="2199" y="967"/>
                  </a:cubicBezTo>
                  <a:cubicBezTo>
                    <a:pt x="2218" y="991"/>
                    <a:pt x="2243" y="1007"/>
                    <a:pt x="2262" y="1020"/>
                  </a:cubicBezTo>
                  <a:cubicBezTo>
                    <a:pt x="2269" y="1024"/>
                    <a:pt x="2277" y="1030"/>
                    <a:pt x="2283" y="1035"/>
                  </a:cubicBezTo>
                  <a:cubicBezTo>
                    <a:pt x="2328" y="1071"/>
                    <a:pt x="2332" y="1145"/>
                    <a:pt x="2314" y="1200"/>
                  </a:cubicBezTo>
                  <a:cubicBezTo>
                    <a:pt x="2290" y="1269"/>
                    <a:pt x="2231" y="1330"/>
                    <a:pt x="2179" y="1380"/>
                  </a:cubicBezTo>
                  <a:cubicBezTo>
                    <a:pt x="1861" y="1687"/>
                    <a:pt x="1469" y="1914"/>
                    <a:pt x="1045" y="2039"/>
                  </a:cubicBezTo>
                  <a:cubicBezTo>
                    <a:pt x="980" y="2059"/>
                    <a:pt x="912" y="2076"/>
                    <a:pt x="847" y="2076"/>
                  </a:cubicBezTo>
                  <a:cubicBezTo>
                    <a:pt x="828" y="2076"/>
                    <a:pt x="809" y="2075"/>
                    <a:pt x="790" y="2071"/>
                  </a:cubicBezTo>
                  <a:cubicBezTo>
                    <a:pt x="727" y="2061"/>
                    <a:pt x="651" y="2017"/>
                    <a:pt x="636" y="1947"/>
                  </a:cubicBezTo>
                  <a:cubicBezTo>
                    <a:pt x="632" y="1930"/>
                    <a:pt x="632" y="1909"/>
                    <a:pt x="631" y="1887"/>
                  </a:cubicBezTo>
                  <a:cubicBezTo>
                    <a:pt x="631" y="1842"/>
                    <a:pt x="628" y="1790"/>
                    <a:pt x="601" y="1741"/>
                  </a:cubicBezTo>
                  <a:cubicBezTo>
                    <a:pt x="563" y="1677"/>
                    <a:pt x="499" y="1649"/>
                    <a:pt x="442" y="1624"/>
                  </a:cubicBezTo>
                  <a:cubicBezTo>
                    <a:pt x="389" y="1601"/>
                    <a:pt x="356" y="1585"/>
                    <a:pt x="349" y="1561"/>
                  </a:cubicBezTo>
                  <a:cubicBezTo>
                    <a:pt x="343" y="1544"/>
                    <a:pt x="350" y="1518"/>
                    <a:pt x="356" y="1490"/>
                  </a:cubicBezTo>
                  <a:cubicBezTo>
                    <a:pt x="366" y="1451"/>
                    <a:pt x="376" y="1406"/>
                    <a:pt x="365" y="1357"/>
                  </a:cubicBezTo>
                  <a:cubicBezTo>
                    <a:pt x="349" y="1296"/>
                    <a:pt x="305" y="1256"/>
                    <a:pt x="271" y="1224"/>
                  </a:cubicBezTo>
                  <a:cubicBezTo>
                    <a:pt x="260" y="1215"/>
                    <a:pt x="249" y="1205"/>
                    <a:pt x="240" y="1195"/>
                  </a:cubicBezTo>
                  <a:cubicBezTo>
                    <a:pt x="131" y="1080"/>
                    <a:pt x="171" y="938"/>
                    <a:pt x="224" y="839"/>
                  </a:cubicBezTo>
                  <a:cubicBezTo>
                    <a:pt x="242" y="805"/>
                    <a:pt x="229" y="765"/>
                    <a:pt x="196" y="747"/>
                  </a:cubicBezTo>
                  <a:cubicBezTo>
                    <a:pt x="186" y="742"/>
                    <a:pt x="175" y="739"/>
                    <a:pt x="165" y="739"/>
                  </a:cubicBezTo>
                  <a:cubicBezTo>
                    <a:pt x="140" y="739"/>
                    <a:pt x="117" y="752"/>
                    <a:pt x="104" y="775"/>
                  </a:cubicBezTo>
                  <a:cubicBezTo>
                    <a:pt x="0" y="971"/>
                    <a:pt x="14" y="1153"/>
                    <a:pt x="141" y="1288"/>
                  </a:cubicBezTo>
                  <a:cubicBezTo>
                    <a:pt x="153" y="1300"/>
                    <a:pt x="166" y="1312"/>
                    <a:pt x="179" y="1324"/>
                  </a:cubicBezTo>
                  <a:cubicBezTo>
                    <a:pt x="204" y="1346"/>
                    <a:pt x="228" y="1368"/>
                    <a:pt x="233" y="1389"/>
                  </a:cubicBezTo>
                  <a:cubicBezTo>
                    <a:pt x="238" y="1407"/>
                    <a:pt x="231" y="1431"/>
                    <a:pt x="225" y="1459"/>
                  </a:cubicBezTo>
                  <a:cubicBezTo>
                    <a:pt x="215" y="1499"/>
                    <a:pt x="203" y="1549"/>
                    <a:pt x="219" y="1601"/>
                  </a:cubicBezTo>
                  <a:cubicBezTo>
                    <a:pt x="246" y="1686"/>
                    <a:pt x="325" y="1720"/>
                    <a:pt x="387" y="1748"/>
                  </a:cubicBezTo>
                  <a:cubicBezTo>
                    <a:pt x="430" y="1766"/>
                    <a:pt x="469" y="1783"/>
                    <a:pt x="483" y="1809"/>
                  </a:cubicBezTo>
                  <a:cubicBezTo>
                    <a:pt x="495" y="1828"/>
                    <a:pt x="495" y="1857"/>
                    <a:pt x="496" y="1890"/>
                  </a:cubicBezTo>
                  <a:cubicBezTo>
                    <a:pt x="496" y="1916"/>
                    <a:pt x="497" y="1946"/>
                    <a:pt x="504" y="1976"/>
                  </a:cubicBezTo>
                  <a:cubicBezTo>
                    <a:pt x="532" y="2108"/>
                    <a:pt x="656" y="2186"/>
                    <a:pt x="766" y="2205"/>
                  </a:cubicBezTo>
                  <a:cubicBezTo>
                    <a:pt x="793" y="2209"/>
                    <a:pt x="820" y="2211"/>
                    <a:pt x="846" y="2211"/>
                  </a:cubicBezTo>
                  <a:cubicBezTo>
                    <a:pt x="928" y="2211"/>
                    <a:pt x="1008" y="2192"/>
                    <a:pt x="1084" y="2170"/>
                  </a:cubicBezTo>
                  <a:cubicBezTo>
                    <a:pt x="1529" y="2038"/>
                    <a:pt x="1940" y="1799"/>
                    <a:pt x="2273" y="1478"/>
                  </a:cubicBezTo>
                  <a:cubicBezTo>
                    <a:pt x="2337" y="1416"/>
                    <a:pt x="2407" y="1343"/>
                    <a:pt x="2441" y="1243"/>
                  </a:cubicBezTo>
                  <a:cubicBezTo>
                    <a:pt x="2476" y="1145"/>
                    <a:pt x="2467" y="1011"/>
                    <a:pt x="2370" y="930"/>
                  </a:cubicBezTo>
                  <a:cubicBezTo>
                    <a:pt x="2359" y="922"/>
                    <a:pt x="2347" y="914"/>
                    <a:pt x="2337" y="907"/>
                  </a:cubicBezTo>
                  <a:cubicBezTo>
                    <a:pt x="2324" y="898"/>
                    <a:pt x="2312" y="891"/>
                    <a:pt x="2307" y="884"/>
                  </a:cubicBezTo>
                  <a:cubicBezTo>
                    <a:pt x="2294" y="867"/>
                    <a:pt x="2299" y="832"/>
                    <a:pt x="2305" y="794"/>
                  </a:cubicBezTo>
                  <a:cubicBezTo>
                    <a:pt x="2313" y="740"/>
                    <a:pt x="2323" y="674"/>
                    <a:pt x="2288" y="613"/>
                  </a:cubicBezTo>
                  <a:cubicBezTo>
                    <a:pt x="2259" y="564"/>
                    <a:pt x="2211" y="538"/>
                    <a:pt x="2172" y="519"/>
                  </a:cubicBezTo>
                  <a:cubicBezTo>
                    <a:pt x="2144" y="504"/>
                    <a:pt x="2119" y="491"/>
                    <a:pt x="2110" y="475"/>
                  </a:cubicBezTo>
                  <a:cubicBezTo>
                    <a:pt x="2101" y="458"/>
                    <a:pt x="2106" y="427"/>
                    <a:pt x="2111" y="394"/>
                  </a:cubicBezTo>
                  <a:cubicBezTo>
                    <a:pt x="2113" y="375"/>
                    <a:pt x="2117" y="356"/>
                    <a:pt x="2118" y="336"/>
                  </a:cubicBezTo>
                  <a:cubicBezTo>
                    <a:pt x="2123" y="256"/>
                    <a:pt x="2093" y="173"/>
                    <a:pt x="2035" y="109"/>
                  </a:cubicBezTo>
                  <a:cubicBezTo>
                    <a:pt x="1977" y="44"/>
                    <a:pt x="1897" y="4"/>
                    <a:pt x="1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 name="Google Shape;21;p2"/>
            <p:cNvSpPr/>
            <p:nvPr/>
          </p:nvSpPr>
          <p:spPr>
            <a:xfrm>
              <a:off x="4384675" y="1290125"/>
              <a:ext cx="32500" cy="16125"/>
            </a:xfrm>
            <a:custGeom>
              <a:avLst/>
              <a:gdLst/>
              <a:ahLst/>
              <a:cxnLst/>
              <a:rect l="l" t="t" r="r" b="b"/>
              <a:pathLst>
                <a:path w="1300" h="645" extrusionOk="0">
                  <a:moveTo>
                    <a:pt x="1223" y="1"/>
                  </a:moveTo>
                  <a:cubicBezTo>
                    <a:pt x="1211" y="1"/>
                    <a:pt x="1199" y="4"/>
                    <a:pt x="1187" y="10"/>
                  </a:cubicBezTo>
                  <a:cubicBezTo>
                    <a:pt x="675" y="323"/>
                    <a:pt x="63" y="511"/>
                    <a:pt x="57" y="514"/>
                  </a:cubicBezTo>
                  <a:cubicBezTo>
                    <a:pt x="21" y="524"/>
                    <a:pt x="1" y="562"/>
                    <a:pt x="11" y="598"/>
                  </a:cubicBezTo>
                  <a:cubicBezTo>
                    <a:pt x="21" y="627"/>
                    <a:pt x="48" y="645"/>
                    <a:pt x="76" y="645"/>
                  </a:cubicBezTo>
                  <a:cubicBezTo>
                    <a:pt x="83" y="645"/>
                    <a:pt x="89" y="645"/>
                    <a:pt x="96" y="643"/>
                  </a:cubicBezTo>
                  <a:cubicBezTo>
                    <a:pt x="121" y="634"/>
                    <a:pt x="729" y="448"/>
                    <a:pt x="1258" y="126"/>
                  </a:cubicBezTo>
                  <a:cubicBezTo>
                    <a:pt x="1290" y="107"/>
                    <a:pt x="1300" y="65"/>
                    <a:pt x="1280" y="33"/>
                  </a:cubicBezTo>
                  <a:cubicBezTo>
                    <a:pt x="1268" y="12"/>
                    <a:pt x="1246"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 name="Google Shape;22;p2"/>
            <p:cNvSpPr/>
            <p:nvPr/>
          </p:nvSpPr>
          <p:spPr>
            <a:xfrm>
              <a:off x="4412275" y="1292725"/>
              <a:ext cx="25325" cy="17500"/>
            </a:xfrm>
            <a:custGeom>
              <a:avLst/>
              <a:gdLst/>
              <a:ahLst/>
              <a:cxnLst/>
              <a:rect l="l" t="t" r="r" b="b"/>
              <a:pathLst>
                <a:path w="1013" h="700" extrusionOk="0">
                  <a:moveTo>
                    <a:pt x="936" y="1"/>
                  </a:moveTo>
                  <a:cubicBezTo>
                    <a:pt x="922" y="1"/>
                    <a:pt x="907" y="5"/>
                    <a:pt x="894" y="15"/>
                  </a:cubicBezTo>
                  <a:cubicBezTo>
                    <a:pt x="610" y="243"/>
                    <a:pt x="49" y="570"/>
                    <a:pt x="44" y="573"/>
                  </a:cubicBezTo>
                  <a:cubicBezTo>
                    <a:pt x="12" y="591"/>
                    <a:pt x="0" y="633"/>
                    <a:pt x="19" y="665"/>
                  </a:cubicBezTo>
                  <a:cubicBezTo>
                    <a:pt x="32" y="687"/>
                    <a:pt x="55" y="699"/>
                    <a:pt x="78" y="699"/>
                  </a:cubicBezTo>
                  <a:cubicBezTo>
                    <a:pt x="90" y="699"/>
                    <a:pt x="102" y="696"/>
                    <a:pt x="112" y="689"/>
                  </a:cubicBezTo>
                  <a:cubicBezTo>
                    <a:pt x="135" y="677"/>
                    <a:pt x="687" y="355"/>
                    <a:pt x="979" y="121"/>
                  </a:cubicBezTo>
                  <a:cubicBezTo>
                    <a:pt x="1009" y="98"/>
                    <a:pt x="1013" y="55"/>
                    <a:pt x="989" y="26"/>
                  </a:cubicBezTo>
                  <a:cubicBezTo>
                    <a:pt x="976" y="9"/>
                    <a:pt x="956" y="1"/>
                    <a:pt x="9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3" name="Google Shape;23;p2"/>
            <p:cNvSpPr/>
            <p:nvPr/>
          </p:nvSpPr>
          <p:spPr>
            <a:xfrm>
              <a:off x="4334825" y="1181475"/>
              <a:ext cx="85175" cy="108850"/>
            </a:xfrm>
            <a:custGeom>
              <a:avLst/>
              <a:gdLst/>
              <a:ahLst/>
              <a:cxnLst/>
              <a:rect l="l" t="t" r="r" b="b"/>
              <a:pathLst>
                <a:path w="3407" h="4354" extrusionOk="0">
                  <a:moveTo>
                    <a:pt x="2348" y="136"/>
                  </a:moveTo>
                  <a:cubicBezTo>
                    <a:pt x="2362" y="136"/>
                    <a:pt x="2377" y="138"/>
                    <a:pt x="2392" y="144"/>
                  </a:cubicBezTo>
                  <a:cubicBezTo>
                    <a:pt x="2435" y="162"/>
                    <a:pt x="2471" y="207"/>
                    <a:pt x="2501" y="278"/>
                  </a:cubicBezTo>
                  <a:cubicBezTo>
                    <a:pt x="2593" y="500"/>
                    <a:pt x="2543" y="778"/>
                    <a:pt x="2380" y="955"/>
                  </a:cubicBezTo>
                  <a:cubicBezTo>
                    <a:pt x="2370" y="968"/>
                    <a:pt x="2358" y="978"/>
                    <a:pt x="2346" y="989"/>
                  </a:cubicBezTo>
                  <a:lnTo>
                    <a:pt x="2231" y="679"/>
                  </a:lnTo>
                  <a:cubicBezTo>
                    <a:pt x="2189" y="566"/>
                    <a:pt x="2137" y="426"/>
                    <a:pt x="2165" y="301"/>
                  </a:cubicBezTo>
                  <a:cubicBezTo>
                    <a:pt x="2179" y="241"/>
                    <a:pt x="2226" y="182"/>
                    <a:pt x="2282" y="154"/>
                  </a:cubicBezTo>
                  <a:cubicBezTo>
                    <a:pt x="2300" y="144"/>
                    <a:pt x="2323" y="136"/>
                    <a:pt x="2348" y="136"/>
                  </a:cubicBezTo>
                  <a:close/>
                  <a:moveTo>
                    <a:pt x="1150" y="257"/>
                  </a:moveTo>
                  <a:cubicBezTo>
                    <a:pt x="1166" y="261"/>
                    <a:pt x="1185" y="273"/>
                    <a:pt x="1203" y="287"/>
                  </a:cubicBezTo>
                  <a:cubicBezTo>
                    <a:pt x="1451" y="473"/>
                    <a:pt x="1593" y="780"/>
                    <a:pt x="1574" y="1078"/>
                  </a:cubicBezTo>
                  <a:cubicBezTo>
                    <a:pt x="1327" y="939"/>
                    <a:pt x="1182" y="663"/>
                    <a:pt x="1112" y="496"/>
                  </a:cubicBezTo>
                  <a:cubicBezTo>
                    <a:pt x="1091" y="443"/>
                    <a:pt x="1067" y="381"/>
                    <a:pt x="1078" y="328"/>
                  </a:cubicBezTo>
                  <a:cubicBezTo>
                    <a:pt x="1084" y="290"/>
                    <a:pt x="1116" y="257"/>
                    <a:pt x="1144" y="257"/>
                  </a:cubicBezTo>
                  <a:close/>
                  <a:moveTo>
                    <a:pt x="241" y="1540"/>
                  </a:moveTo>
                  <a:cubicBezTo>
                    <a:pt x="272" y="1540"/>
                    <a:pt x="305" y="1548"/>
                    <a:pt x="332" y="1555"/>
                  </a:cubicBezTo>
                  <a:cubicBezTo>
                    <a:pt x="527" y="1608"/>
                    <a:pt x="692" y="1720"/>
                    <a:pt x="837" y="1862"/>
                  </a:cubicBezTo>
                  <a:cubicBezTo>
                    <a:pt x="811" y="1864"/>
                    <a:pt x="786" y="1866"/>
                    <a:pt x="760" y="1866"/>
                  </a:cubicBezTo>
                  <a:cubicBezTo>
                    <a:pt x="527" y="1866"/>
                    <a:pt x="293" y="1766"/>
                    <a:pt x="146" y="1592"/>
                  </a:cubicBezTo>
                  <a:cubicBezTo>
                    <a:pt x="153" y="1574"/>
                    <a:pt x="173" y="1555"/>
                    <a:pt x="196" y="1547"/>
                  </a:cubicBezTo>
                  <a:cubicBezTo>
                    <a:pt x="210" y="1542"/>
                    <a:pt x="225" y="1540"/>
                    <a:pt x="241" y="1540"/>
                  </a:cubicBezTo>
                  <a:close/>
                  <a:moveTo>
                    <a:pt x="2348" y="1"/>
                  </a:moveTo>
                  <a:cubicBezTo>
                    <a:pt x="2305" y="1"/>
                    <a:pt x="2262" y="11"/>
                    <a:pt x="2220" y="33"/>
                  </a:cubicBezTo>
                  <a:cubicBezTo>
                    <a:pt x="2128" y="80"/>
                    <a:pt x="2057" y="171"/>
                    <a:pt x="2034" y="271"/>
                  </a:cubicBezTo>
                  <a:cubicBezTo>
                    <a:pt x="1996" y="435"/>
                    <a:pt x="2055" y="596"/>
                    <a:pt x="2104" y="726"/>
                  </a:cubicBezTo>
                  <a:lnTo>
                    <a:pt x="2233" y="1072"/>
                  </a:lnTo>
                  <a:cubicBezTo>
                    <a:pt x="2130" y="1131"/>
                    <a:pt x="2011" y="1163"/>
                    <a:pt x="1892" y="1163"/>
                  </a:cubicBezTo>
                  <a:cubicBezTo>
                    <a:pt x="1830" y="1163"/>
                    <a:pt x="1768" y="1155"/>
                    <a:pt x="1709" y="1137"/>
                  </a:cubicBezTo>
                  <a:cubicBezTo>
                    <a:pt x="1708" y="1137"/>
                    <a:pt x="1706" y="1136"/>
                    <a:pt x="1705" y="1136"/>
                  </a:cubicBezTo>
                  <a:cubicBezTo>
                    <a:pt x="1746" y="777"/>
                    <a:pt x="1582" y="403"/>
                    <a:pt x="1284" y="179"/>
                  </a:cubicBezTo>
                  <a:cubicBezTo>
                    <a:pt x="1252" y="155"/>
                    <a:pt x="1215" y="131"/>
                    <a:pt x="1169" y="124"/>
                  </a:cubicBezTo>
                  <a:cubicBezTo>
                    <a:pt x="1160" y="123"/>
                    <a:pt x="1152" y="122"/>
                    <a:pt x="1144" y="122"/>
                  </a:cubicBezTo>
                  <a:cubicBezTo>
                    <a:pt x="1044" y="122"/>
                    <a:pt x="961" y="210"/>
                    <a:pt x="944" y="303"/>
                  </a:cubicBezTo>
                  <a:cubicBezTo>
                    <a:pt x="928" y="389"/>
                    <a:pt x="956" y="471"/>
                    <a:pt x="987" y="548"/>
                  </a:cubicBezTo>
                  <a:cubicBezTo>
                    <a:pt x="1122" y="872"/>
                    <a:pt x="1319" y="1105"/>
                    <a:pt x="1552" y="1220"/>
                  </a:cubicBezTo>
                  <a:cubicBezTo>
                    <a:pt x="1483" y="1500"/>
                    <a:pt x="1264" y="1743"/>
                    <a:pt x="994" y="1830"/>
                  </a:cubicBezTo>
                  <a:cubicBezTo>
                    <a:pt x="822" y="1644"/>
                    <a:pt x="618" y="1492"/>
                    <a:pt x="366" y="1425"/>
                  </a:cubicBezTo>
                  <a:cubicBezTo>
                    <a:pt x="330" y="1415"/>
                    <a:pt x="286" y="1406"/>
                    <a:pt x="240" y="1406"/>
                  </a:cubicBezTo>
                  <a:cubicBezTo>
                    <a:pt x="212" y="1406"/>
                    <a:pt x="183" y="1409"/>
                    <a:pt x="154" y="1419"/>
                  </a:cubicBezTo>
                  <a:cubicBezTo>
                    <a:pt x="61" y="1450"/>
                    <a:pt x="0" y="1537"/>
                    <a:pt x="11" y="1623"/>
                  </a:cubicBezTo>
                  <a:lnTo>
                    <a:pt x="14" y="1642"/>
                  </a:lnTo>
                  <a:lnTo>
                    <a:pt x="25" y="1656"/>
                  </a:lnTo>
                  <a:cubicBezTo>
                    <a:pt x="195" y="1874"/>
                    <a:pt x="479" y="2001"/>
                    <a:pt x="761" y="2001"/>
                  </a:cubicBezTo>
                  <a:cubicBezTo>
                    <a:pt x="824" y="2001"/>
                    <a:pt x="886" y="1994"/>
                    <a:pt x="948" y="1982"/>
                  </a:cubicBezTo>
                  <a:cubicBezTo>
                    <a:pt x="1058" y="2110"/>
                    <a:pt x="1155" y="2253"/>
                    <a:pt x="1242" y="2392"/>
                  </a:cubicBezTo>
                  <a:cubicBezTo>
                    <a:pt x="1621" y="2995"/>
                    <a:pt x="1936" y="3641"/>
                    <a:pt x="2179" y="4309"/>
                  </a:cubicBezTo>
                  <a:cubicBezTo>
                    <a:pt x="2189" y="4336"/>
                    <a:pt x="2215" y="4353"/>
                    <a:pt x="2242" y="4353"/>
                  </a:cubicBezTo>
                  <a:cubicBezTo>
                    <a:pt x="2250" y="4353"/>
                    <a:pt x="2257" y="4352"/>
                    <a:pt x="2266" y="4350"/>
                  </a:cubicBezTo>
                  <a:cubicBezTo>
                    <a:pt x="2300" y="4337"/>
                    <a:pt x="2318" y="4299"/>
                    <a:pt x="2305" y="4263"/>
                  </a:cubicBezTo>
                  <a:cubicBezTo>
                    <a:pt x="2060" y="3585"/>
                    <a:pt x="1740" y="2931"/>
                    <a:pt x="1357" y="2320"/>
                  </a:cubicBezTo>
                  <a:cubicBezTo>
                    <a:pt x="1276" y="2192"/>
                    <a:pt x="1188" y="2062"/>
                    <a:pt x="1089" y="1940"/>
                  </a:cubicBezTo>
                  <a:cubicBezTo>
                    <a:pt x="1376" y="1827"/>
                    <a:pt x="1600" y="1571"/>
                    <a:pt x="1679" y="1269"/>
                  </a:cubicBezTo>
                  <a:cubicBezTo>
                    <a:pt x="1750" y="1290"/>
                    <a:pt x="1822" y="1300"/>
                    <a:pt x="1895" y="1300"/>
                  </a:cubicBezTo>
                  <a:cubicBezTo>
                    <a:pt x="2029" y="1300"/>
                    <a:pt x="2163" y="1266"/>
                    <a:pt x="2281" y="1202"/>
                  </a:cubicBezTo>
                  <a:lnTo>
                    <a:pt x="3267" y="3853"/>
                  </a:lnTo>
                  <a:cubicBezTo>
                    <a:pt x="3277" y="3880"/>
                    <a:pt x="3303" y="3897"/>
                    <a:pt x="3331" y="3897"/>
                  </a:cubicBezTo>
                  <a:cubicBezTo>
                    <a:pt x="3339" y="3897"/>
                    <a:pt x="3347" y="3896"/>
                    <a:pt x="3354" y="3893"/>
                  </a:cubicBezTo>
                  <a:cubicBezTo>
                    <a:pt x="3389" y="3880"/>
                    <a:pt x="3407" y="3840"/>
                    <a:pt x="3394" y="3806"/>
                  </a:cubicBezTo>
                  <a:lnTo>
                    <a:pt x="2396" y="1125"/>
                  </a:lnTo>
                  <a:cubicBezTo>
                    <a:pt x="2426" y="1101"/>
                    <a:pt x="2454" y="1075"/>
                    <a:pt x="2480" y="1047"/>
                  </a:cubicBezTo>
                  <a:cubicBezTo>
                    <a:pt x="2680" y="829"/>
                    <a:pt x="2739" y="499"/>
                    <a:pt x="2626" y="226"/>
                  </a:cubicBezTo>
                  <a:cubicBezTo>
                    <a:pt x="2582" y="122"/>
                    <a:pt x="2521" y="52"/>
                    <a:pt x="2443" y="20"/>
                  </a:cubicBezTo>
                  <a:cubicBezTo>
                    <a:pt x="2413" y="7"/>
                    <a:pt x="2381" y="1"/>
                    <a:pt x="2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4" name="Google Shape;24;p2"/>
          <p:cNvGrpSpPr/>
          <p:nvPr/>
        </p:nvGrpSpPr>
        <p:grpSpPr>
          <a:xfrm>
            <a:off x="7809148" y="451361"/>
            <a:ext cx="537659" cy="641898"/>
            <a:chOff x="1524325" y="2743250"/>
            <a:chExt cx="246350" cy="294125"/>
          </a:xfrm>
        </p:grpSpPr>
        <p:sp>
          <p:nvSpPr>
            <p:cNvPr id="25" name="Google Shape;25;p2"/>
            <p:cNvSpPr/>
            <p:nvPr/>
          </p:nvSpPr>
          <p:spPr>
            <a:xfrm>
              <a:off x="1524325" y="2743250"/>
              <a:ext cx="246350" cy="294125"/>
            </a:xfrm>
            <a:custGeom>
              <a:avLst/>
              <a:gdLst/>
              <a:ahLst/>
              <a:cxnLst/>
              <a:rect l="l" t="t" r="r" b="b"/>
              <a:pathLst>
                <a:path w="9854" h="11765" extrusionOk="0">
                  <a:moveTo>
                    <a:pt x="4576" y="260"/>
                  </a:moveTo>
                  <a:cubicBezTo>
                    <a:pt x="5377" y="260"/>
                    <a:pt x="6153" y="479"/>
                    <a:pt x="6894" y="904"/>
                  </a:cubicBezTo>
                  <a:cubicBezTo>
                    <a:pt x="8319" y="1721"/>
                    <a:pt x="9294" y="3309"/>
                    <a:pt x="9376" y="4949"/>
                  </a:cubicBezTo>
                  <a:cubicBezTo>
                    <a:pt x="9395" y="5316"/>
                    <a:pt x="9375" y="5711"/>
                    <a:pt x="9313" y="6230"/>
                  </a:cubicBezTo>
                  <a:cubicBezTo>
                    <a:pt x="9159" y="7512"/>
                    <a:pt x="8872" y="8493"/>
                    <a:pt x="8410" y="9318"/>
                  </a:cubicBezTo>
                  <a:cubicBezTo>
                    <a:pt x="7849" y="10320"/>
                    <a:pt x="6994" y="11066"/>
                    <a:pt x="6061" y="11364"/>
                  </a:cubicBezTo>
                  <a:cubicBezTo>
                    <a:pt x="5772" y="11456"/>
                    <a:pt x="5484" y="11503"/>
                    <a:pt x="5210" y="11503"/>
                  </a:cubicBezTo>
                  <a:cubicBezTo>
                    <a:pt x="4952" y="11503"/>
                    <a:pt x="4708" y="11462"/>
                    <a:pt x="4487" y="11380"/>
                  </a:cubicBezTo>
                  <a:cubicBezTo>
                    <a:pt x="3971" y="11189"/>
                    <a:pt x="3774" y="11020"/>
                    <a:pt x="3688" y="10540"/>
                  </a:cubicBezTo>
                  <a:cubicBezTo>
                    <a:pt x="3651" y="10324"/>
                    <a:pt x="3477" y="9824"/>
                    <a:pt x="3495" y="9600"/>
                  </a:cubicBezTo>
                  <a:cubicBezTo>
                    <a:pt x="3516" y="9332"/>
                    <a:pt x="3539" y="9056"/>
                    <a:pt x="3474" y="8782"/>
                  </a:cubicBezTo>
                  <a:cubicBezTo>
                    <a:pt x="3308" y="8086"/>
                    <a:pt x="2636" y="7650"/>
                    <a:pt x="2145" y="7384"/>
                  </a:cubicBezTo>
                  <a:cubicBezTo>
                    <a:pt x="2083" y="7350"/>
                    <a:pt x="2021" y="7317"/>
                    <a:pt x="1958" y="7284"/>
                  </a:cubicBezTo>
                  <a:lnTo>
                    <a:pt x="1950" y="7280"/>
                  </a:lnTo>
                  <a:cubicBezTo>
                    <a:pt x="1473" y="7025"/>
                    <a:pt x="979" y="6763"/>
                    <a:pt x="696" y="6327"/>
                  </a:cubicBezTo>
                  <a:cubicBezTo>
                    <a:pt x="555" y="6109"/>
                    <a:pt x="459" y="5839"/>
                    <a:pt x="394" y="5474"/>
                  </a:cubicBezTo>
                  <a:cubicBezTo>
                    <a:pt x="267" y="4766"/>
                    <a:pt x="318" y="4009"/>
                    <a:pt x="541" y="3285"/>
                  </a:cubicBezTo>
                  <a:cubicBezTo>
                    <a:pt x="1022" y="1732"/>
                    <a:pt x="2281" y="769"/>
                    <a:pt x="3092" y="505"/>
                  </a:cubicBezTo>
                  <a:cubicBezTo>
                    <a:pt x="3595" y="341"/>
                    <a:pt x="4090" y="260"/>
                    <a:pt x="4576" y="260"/>
                  </a:cubicBezTo>
                  <a:close/>
                  <a:moveTo>
                    <a:pt x="4424" y="1"/>
                  </a:moveTo>
                  <a:cubicBezTo>
                    <a:pt x="3870" y="1"/>
                    <a:pt x="3314" y="85"/>
                    <a:pt x="2785" y="258"/>
                  </a:cubicBezTo>
                  <a:cubicBezTo>
                    <a:pt x="1571" y="652"/>
                    <a:pt x="658" y="2024"/>
                    <a:pt x="291" y="3208"/>
                  </a:cubicBezTo>
                  <a:cubicBezTo>
                    <a:pt x="55" y="3971"/>
                    <a:pt x="1" y="4771"/>
                    <a:pt x="135" y="5521"/>
                  </a:cubicBezTo>
                  <a:cubicBezTo>
                    <a:pt x="207" y="5920"/>
                    <a:pt x="315" y="6221"/>
                    <a:pt x="476" y="6469"/>
                  </a:cubicBezTo>
                  <a:cubicBezTo>
                    <a:pt x="795" y="6962"/>
                    <a:pt x="784" y="7172"/>
                    <a:pt x="1290" y="7441"/>
                  </a:cubicBezTo>
                  <a:cubicBezTo>
                    <a:pt x="1355" y="7476"/>
                    <a:pt x="1956" y="7580"/>
                    <a:pt x="2020" y="7614"/>
                  </a:cubicBezTo>
                  <a:cubicBezTo>
                    <a:pt x="2466" y="7857"/>
                    <a:pt x="3077" y="8249"/>
                    <a:pt x="3218" y="8843"/>
                  </a:cubicBezTo>
                  <a:cubicBezTo>
                    <a:pt x="3274" y="9076"/>
                    <a:pt x="3255" y="9320"/>
                    <a:pt x="3234" y="9579"/>
                  </a:cubicBezTo>
                  <a:cubicBezTo>
                    <a:pt x="3215" y="9821"/>
                    <a:pt x="3195" y="10070"/>
                    <a:pt x="3240" y="10319"/>
                  </a:cubicBezTo>
                  <a:cubicBezTo>
                    <a:pt x="3340" y="10889"/>
                    <a:pt x="3794" y="11402"/>
                    <a:pt x="4396" y="11626"/>
                  </a:cubicBezTo>
                  <a:cubicBezTo>
                    <a:pt x="4644" y="11717"/>
                    <a:pt x="4918" y="11764"/>
                    <a:pt x="5211" y="11764"/>
                  </a:cubicBezTo>
                  <a:cubicBezTo>
                    <a:pt x="5515" y="11764"/>
                    <a:pt x="5828" y="11714"/>
                    <a:pt x="6140" y="11614"/>
                  </a:cubicBezTo>
                  <a:cubicBezTo>
                    <a:pt x="7151" y="11291"/>
                    <a:pt x="8037" y="10521"/>
                    <a:pt x="8639" y="9445"/>
                  </a:cubicBezTo>
                  <a:cubicBezTo>
                    <a:pt x="9117" y="8591"/>
                    <a:pt x="9414" y="7578"/>
                    <a:pt x="9572" y="6261"/>
                  </a:cubicBezTo>
                  <a:cubicBezTo>
                    <a:pt x="9637" y="5727"/>
                    <a:pt x="9853" y="5252"/>
                    <a:pt x="9834" y="4869"/>
                  </a:cubicBezTo>
                  <a:cubicBezTo>
                    <a:pt x="9747" y="3141"/>
                    <a:pt x="8524" y="1538"/>
                    <a:pt x="7024" y="677"/>
                  </a:cubicBezTo>
                  <a:cubicBezTo>
                    <a:pt x="6244" y="230"/>
                    <a:pt x="5336" y="1"/>
                    <a:pt x="4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6" name="Google Shape;26;p2"/>
            <p:cNvSpPr/>
            <p:nvPr/>
          </p:nvSpPr>
          <p:spPr>
            <a:xfrm>
              <a:off x="1547000" y="2776375"/>
              <a:ext cx="81750" cy="72700"/>
            </a:xfrm>
            <a:custGeom>
              <a:avLst/>
              <a:gdLst/>
              <a:ahLst/>
              <a:cxnLst/>
              <a:rect l="l" t="t" r="r" b="b"/>
              <a:pathLst>
                <a:path w="3270" h="2908" extrusionOk="0">
                  <a:moveTo>
                    <a:pt x="1800" y="248"/>
                  </a:moveTo>
                  <a:cubicBezTo>
                    <a:pt x="2191" y="248"/>
                    <a:pt x="2675" y="374"/>
                    <a:pt x="2873" y="656"/>
                  </a:cubicBezTo>
                  <a:cubicBezTo>
                    <a:pt x="2963" y="783"/>
                    <a:pt x="3000" y="943"/>
                    <a:pt x="2978" y="1097"/>
                  </a:cubicBezTo>
                  <a:cubicBezTo>
                    <a:pt x="2928" y="1428"/>
                    <a:pt x="2932" y="1447"/>
                    <a:pt x="2684" y="1585"/>
                  </a:cubicBezTo>
                  <a:cubicBezTo>
                    <a:pt x="2583" y="1641"/>
                    <a:pt x="2050" y="1747"/>
                    <a:pt x="1946" y="1797"/>
                  </a:cubicBezTo>
                  <a:lnTo>
                    <a:pt x="1741" y="1957"/>
                  </a:lnTo>
                  <a:cubicBezTo>
                    <a:pt x="1521" y="2063"/>
                    <a:pt x="1435" y="2310"/>
                    <a:pt x="1238" y="2473"/>
                  </a:cubicBezTo>
                  <a:cubicBezTo>
                    <a:pt x="1205" y="2501"/>
                    <a:pt x="853" y="2583"/>
                    <a:pt x="764" y="2622"/>
                  </a:cubicBezTo>
                  <a:cubicBezTo>
                    <a:pt x="721" y="2640"/>
                    <a:pt x="686" y="2649"/>
                    <a:pt x="656" y="2649"/>
                  </a:cubicBezTo>
                  <a:cubicBezTo>
                    <a:pt x="546" y="2649"/>
                    <a:pt x="506" y="2530"/>
                    <a:pt x="396" y="2304"/>
                  </a:cubicBezTo>
                  <a:cubicBezTo>
                    <a:pt x="268" y="2037"/>
                    <a:pt x="294" y="1654"/>
                    <a:pt x="469" y="1251"/>
                  </a:cubicBezTo>
                  <a:cubicBezTo>
                    <a:pt x="632" y="871"/>
                    <a:pt x="905" y="537"/>
                    <a:pt x="1181" y="380"/>
                  </a:cubicBezTo>
                  <a:cubicBezTo>
                    <a:pt x="1332" y="295"/>
                    <a:pt x="1552" y="248"/>
                    <a:pt x="1800" y="248"/>
                  </a:cubicBezTo>
                  <a:close/>
                  <a:moveTo>
                    <a:pt x="1988" y="0"/>
                  </a:moveTo>
                  <a:cubicBezTo>
                    <a:pt x="1871" y="0"/>
                    <a:pt x="1762" y="23"/>
                    <a:pt x="1661" y="58"/>
                  </a:cubicBezTo>
                  <a:cubicBezTo>
                    <a:pt x="1441" y="73"/>
                    <a:pt x="1238" y="124"/>
                    <a:pt x="1085" y="211"/>
                  </a:cubicBezTo>
                  <a:cubicBezTo>
                    <a:pt x="888" y="322"/>
                    <a:pt x="704" y="500"/>
                    <a:pt x="549" y="714"/>
                  </a:cubicBezTo>
                  <a:cubicBezTo>
                    <a:pt x="415" y="831"/>
                    <a:pt x="300" y="974"/>
                    <a:pt x="222" y="1157"/>
                  </a:cubicBezTo>
                  <a:cubicBezTo>
                    <a:pt x="23" y="1626"/>
                    <a:pt x="1" y="2085"/>
                    <a:pt x="160" y="2418"/>
                  </a:cubicBezTo>
                  <a:cubicBezTo>
                    <a:pt x="299" y="2706"/>
                    <a:pt x="604" y="2908"/>
                    <a:pt x="903" y="2908"/>
                  </a:cubicBezTo>
                  <a:cubicBezTo>
                    <a:pt x="992" y="2908"/>
                    <a:pt x="1077" y="2890"/>
                    <a:pt x="1159" y="2856"/>
                  </a:cubicBezTo>
                  <a:cubicBezTo>
                    <a:pt x="1289" y="2801"/>
                    <a:pt x="1393" y="2707"/>
                    <a:pt x="1484" y="2625"/>
                  </a:cubicBezTo>
                  <a:cubicBezTo>
                    <a:pt x="1514" y="2598"/>
                    <a:pt x="1544" y="2570"/>
                    <a:pt x="1576" y="2544"/>
                  </a:cubicBezTo>
                  <a:cubicBezTo>
                    <a:pt x="1749" y="2402"/>
                    <a:pt x="1952" y="2303"/>
                    <a:pt x="2169" y="2199"/>
                  </a:cubicBezTo>
                  <a:cubicBezTo>
                    <a:pt x="2278" y="2146"/>
                    <a:pt x="2391" y="2092"/>
                    <a:pt x="2500" y="2031"/>
                  </a:cubicBezTo>
                  <a:cubicBezTo>
                    <a:pt x="2801" y="1864"/>
                    <a:pt x="3171" y="1573"/>
                    <a:pt x="3236" y="1136"/>
                  </a:cubicBezTo>
                  <a:cubicBezTo>
                    <a:pt x="3270" y="917"/>
                    <a:pt x="3215" y="687"/>
                    <a:pt x="3088" y="505"/>
                  </a:cubicBezTo>
                  <a:cubicBezTo>
                    <a:pt x="2912" y="255"/>
                    <a:pt x="2561" y="75"/>
                    <a:pt x="2127" y="11"/>
                  </a:cubicBezTo>
                  <a:cubicBezTo>
                    <a:pt x="2079" y="4"/>
                    <a:pt x="2033" y="0"/>
                    <a:pt x="1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7" name="Google Shape;27;p2"/>
            <p:cNvSpPr/>
            <p:nvPr/>
          </p:nvSpPr>
          <p:spPr>
            <a:xfrm>
              <a:off x="1646375" y="2771225"/>
              <a:ext cx="68475" cy="74875"/>
            </a:xfrm>
            <a:custGeom>
              <a:avLst/>
              <a:gdLst/>
              <a:ahLst/>
              <a:cxnLst/>
              <a:rect l="l" t="t" r="r" b="b"/>
              <a:pathLst>
                <a:path w="2739" h="2995" extrusionOk="0">
                  <a:moveTo>
                    <a:pt x="1250" y="363"/>
                  </a:moveTo>
                  <a:cubicBezTo>
                    <a:pt x="1413" y="363"/>
                    <a:pt x="1571" y="399"/>
                    <a:pt x="1694" y="482"/>
                  </a:cubicBezTo>
                  <a:cubicBezTo>
                    <a:pt x="1966" y="664"/>
                    <a:pt x="2299" y="1142"/>
                    <a:pt x="2427" y="1794"/>
                  </a:cubicBezTo>
                  <a:cubicBezTo>
                    <a:pt x="2473" y="2029"/>
                    <a:pt x="2470" y="2219"/>
                    <a:pt x="2415" y="2376"/>
                  </a:cubicBezTo>
                  <a:cubicBezTo>
                    <a:pt x="2353" y="2556"/>
                    <a:pt x="2214" y="2694"/>
                    <a:pt x="2059" y="2725"/>
                  </a:cubicBezTo>
                  <a:cubicBezTo>
                    <a:pt x="2033" y="2730"/>
                    <a:pt x="2007" y="2733"/>
                    <a:pt x="1981" y="2733"/>
                  </a:cubicBezTo>
                  <a:cubicBezTo>
                    <a:pt x="1780" y="2733"/>
                    <a:pt x="1593" y="2587"/>
                    <a:pt x="1493" y="2492"/>
                  </a:cubicBezTo>
                  <a:cubicBezTo>
                    <a:pt x="1429" y="2431"/>
                    <a:pt x="1366" y="2363"/>
                    <a:pt x="1306" y="2297"/>
                  </a:cubicBezTo>
                  <a:lnTo>
                    <a:pt x="1304" y="2295"/>
                  </a:lnTo>
                  <a:cubicBezTo>
                    <a:pt x="1194" y="2174"/>
                    <a:pt x="1179" y="1983"/>
                    <a:pt x="1033" y="1890"/>
                  </a:cubicBezTo>
                  <a:cubicBezTo>
                    <a:pt x="884" y="1797"/>
                    <a:pt x="650" y="1773"/>
                    <a:pt x="582" y="1736"/>
                  </a:cubicBezTo>
                  <a:cubicBezTo>
                    <a:pt x="481" y="1679"/>
                    <a:pt x="525" y="1707"/>
                    <a:pt x="449" y="1637"/>
                  </a:cubicBezTo>
                  <a:cubicBezTo>
                    <a:pt x="336" y="1529"/>
                    <a:pt x="272" y="1372"/>
                    <a:pt x="269" y="1193"/>
                  </a:cubicBezTo>
                  <a:cubicBezTo>
                    <a:pt x="265" y="989"/>
                    <a:pt x="342" y="787"/>
                    <a:pt x="475" y="650"/>
                  </a:cubicBezTo>
                  <a:cubicBezTo>
                    <a:pt x="643" y="478"/>
                    <a:pt x="956" y="363"/>
                    <a:pt x="1250" y="363"/>
                  </a:cubicBezTo>
                  <a:close/>
                  <a:moveTo>
                    <a:pt x="1122" y="0"/>
                  </a:moveTo>
                  <a:cubicBezTo>
                    <a:pt x="813" y="0"/>
                    <a:pt x="528" y="222"/>
                    <a:pt x="287" y="468"/>
                  </a:cubicBezTo>
                  <a:cubicBezTo>
                    <a:pt x="106" y="653"/>
                    <a:pt x="1" y="926"/>
                    <a:pt x="6" y="1197"/>
                  </a:cubicBezTo>
                  <a:cubicBezTo>
                    <a:pt x="11" y="1447"/>
                    <a:pt x="105" y="1671"/>
                    <a:pt x="270" y="1827"/>
                  </a:cubicBezTo>
                  <a:cubicBezTo>
                    <a:pt x="369" y="1921"/>
                    <a:pt x="484" y="1984"/>
                    <a:pt x="595" y="2046"/>
                  </a:cubicBezTo>
                  <a:cubicBezTo>
                    <a:pt x="663" y="2084"/>
                    <a:pt x="727" y="2119"/>
                    <a:pt x="787" y="2162"/>
                  </a:cubicBezTo>
                  <a:cubicBezTo>
                    <a:pt x="904" y="2245"/>
                    <a:pt x="1004" y="2354"/>
                    <a:pt x="1111" y="2471"/>
                  </a:cubicBezTo>
                  <a:cubicBezTo>
                    <a:pt x="1175" y="2541"/>
                    <a:pt x="1241" y="2615"/>
                    <a:pt x="1314" y="2683"/>
                  </a:cubicBezTo>
                  <a:cubicBezTo>
                    <a:pt x="1438" y="2800"/>
                    <a:pt x="1688" y="2994"/>
                    <a:pt x="1981" y="2994"/>
                  </a:cubicBezTo>
                  <a:cubicBezTo>
                    <a:pt x="2025" y="2994"/>
                    <a:pt x="2069" y="2990"/>
                    <a:pt x="2112" y="2981"/>
                  </a:cubicBezTo>
                  <a:cubicBezTo>
                    <a:pt x="2355" y="2932"/>
                    <a:pt x="2572" y="2728"/>
                    <a:pt x="2663" y="2461"/>
                  </a:cubicBezTo>
                  <a:cubicBezTo>
                    <a:pt x="2732" y="2259"/>
                    <a:pt x="2739" y="2024"/>
                    <a:pt x="2684" y="1743"/>
                  </a:cubicBezTo>
                  <a:cubicBezTo>
                    <a:pt x="2649" y="1564"/>
                    <a:pt x="2552" y="1351"/>
                    <a:pt x="2421" y="1139"/>
                  </a:cubicBezTo>
                  <a:cubicBezTo>
                    <a:pt x="2275" y="806"/>
                    <a:pt x="2065" y="496"/>
                    <a:pt x="1803" y="319"/>
                  </a:cubicBezTo>
                  <a:cubicBezTo>
                    <a:pt x="1762" y="293"/>
                    <a:pt x="1720" y="269"/>
                    <a:pt x="1675" y="250"/>
                  </a:cubicBezTo>
                  <a:cubicBezTo>
                    <a:pt x="1621" y="204"/>
                    <a:pt x="1568" y="163"/>
                    <a:pt x="1518" y="129"/>
                  </a:cubicBezTo>
                  <a:cubicBezTo>
                    <a:pt x="1383" y="39"/>
                    <a:pt x="1250" y="0"/>
                    <a:pt x="1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8" name="Google Shape;28;p2"/>
            <p:cNvSpPr/>
            <p:nvPr/>
          </p:nvSpPr>
          <p:spPr>
            <a:xfrm>
              <a:off x="1697225" y="2852600"/>
              <a:ext cx="57100" cy="79325"/>
            </a:xfrm>
            <a:custGeom>
              <a:avLst/>
              <a:gdLst/>
              <a:ahLst/>
              <a:cxnLst/>
              <a:rect l="l" t="t" r="r" b="b"/>
              <a:pathLst>
                <a:path w="2284" h="3173" extrusionOk="0">
                  <a:moveTo>
                    <a:pt x="1024" y="281"/>
                  </a:moveTo>
                  <a:cubicBezTo>
                    <a:pt x="1047" y="281"/>
                    <a:pt x="1070" y="282"/>
                    <a:pt x="1091" y="284"/>
                  </a:cubicBezTo>
                  <a:cubicBezTo>
                    <a:pt x="1465" y="323"/>
                    <a:pt x="1951" y="526"/>
                    <a:pt x="1983" y="937"/>
                  </a:cubicBezTo>
                  <a:cubicBezTo>
                    <a:pt x="2009" y="1265"/>
                    <a:pt x="1839" y="2018"/>
                    <a:pt x="1408" y="2523"/>
                  </a:cubicBezTo>
                  <a:cubicBezTo>
                    <a:pt x="1252" y="2706"/>
                    <a:pt x="1100" y="2821"/>
                    <a:pt x="943" y="2876"/>
                  </a:cubicBezTo>
                  <a:cubicBezTo>
                    <a:pt x="876" y="2900"/>
                    <a:pt x="808" y="2911"/>
                    <a:pt x="742" y="2911"/>
                  </a:cubicBezTo>
                  <a:cubicBezTo>
                    <a:pt x="630" y="2911"/>
                    <a:pt x="525" y="2878"/>
                    <a:pt x="449" y="2814"/>
                  </a:cubicBezTo>
                  <a:cubicBezTo>
                    <a:pt x="270" y="2663"/>
                    <a:pt x="267" y="2381"/>
                    <a:pt x="280" y="2226"/>
                  </a:cubicBezTo>
                  <a:cubicBezTo>
                    <a:pt x="288" y="2138"/>
                    <a:pt x="303" y="2046"/>
                    <a:pt x="317" y="1955"/>
                  </a:cubicBezTo>
                  <a:cubicBezTo>
                    <a:pt x="344" y="1793"/>
                    <a:pt x="434" y="1769"/>
                    <a:pt x="425" y="1596"/>
                  </a:cubicBezTo>
                  <a:cubicBezTo>
                    <a:pt x="421" y="1509"/>
                    <a:pt x="438" y="1440"/>
                    <a:pt x="425" y="1359"/>
                  </a:cubicBezTo>
                  <a:cubicBezTo>
                    <a:pt x="407" y="1245"/>
                    <a:pt x="295" y="980"/>
                    <a:pt x="303" y="876"/>
                  </a:cubicBezTo>
                  <a:cubicBezTo>
                    <a:pt x="317" y="721"/>
                    <a:pt x="400" y="573"/>
                    <a:pt x="538" y="459"/>
                  </a:cubicBezTo>
                  <a:cubicBezTo>
                    <a:pt x="676" y="346"/>
                    <a:pt x="853" y="281"/>
                    <a:pt x="1024" y="281"/>
                  </a:cubicBezTo>
                  <a:close/>
                  <a:moveTo>
                    <a:pt x="803" y="1"/>
                  </a:moveTo>
                  <a:cubicBezTo>
                    <a:pt x="640" y="1"/>
                    <a:pt x="482" y="29"/>
                    <a:pt x="354" y="135"/>
                  </a:cubicBezTo>
                  <a:cubicBezTo>
                    <a:pt x="162" y="293"/>
                    <a:pt x="62" y="627"/>
                    <a:pt x="42" y="854"/>
                  </a:cubicBezTo>
                  <a:cubicBezTo>
                    <a:pt x="31" y="989"/>
                    <a:pt x="51" y="1118"/>
                    <a:pt x="71" y="1243"/>
                  </a:cubicBezTo>
                  <a:lnTo>
                    <a:pt x="137" y="1233"/>
                  </a:lnTo>
                  <a:lnTo>
                    <a:pt x="137" y="1233"/>
                  </a:lnTo>
                  <a:lnTo>
                    <a:pt x="72" y="1246"/>
                  </a:lnTo>
                  <a:cubicBezTo>
                    <a:pt x="84" y="1323"/>
                    <a:pt x="96" y="1395"/>
                    <a:pt x="100" y="1467"/>
                  </a:cubicBezTo>
                  <a:cubicBezTo>
                    <a:pt x="108" y="1611"/>
                    <a:pt x="84" y="1757"/>
                    <a:pt x="58" y="1912"/>
                  </a:cubicBezTo>
                  <a:lnTo>
                    <a:pt x="58" y="1914"/>
                  </a:lnTo>
                  <a:cubicBezTo>
                    <a:pt x="43" y="2008"/>
                    <a:pt x="27" y="2105"/>
                    <a:pt x="19" y="2203"/>
                  </a:cubicBezTo>
                  <a:cubicBezTo>
                    <a:pt x="1" y="2409"/>
                    <a:pt x="11" y="2787"/>
                    <a:pt x="280" y="3014"/>
                  </a:cubicBezTo>
                  <a:cubicBezTo>
                    <a:pt x="401" y="3116"/>
                    <a:pt x="566" y="3173"/>
                    <a:pt x="744" y="3173"/>
                  </a:cubicBezTo>
                  <a:cubicBezTo>
                    <a:pt x="841" y="3173"/>
                    <a:pt x="938" y="3156"/>
                    <a:pt x="1031" y="3124"/>
                  </a:cubicBezTo>
                  <a:cubicBezTo>
                    <a:pt x="1231" y="3052"/>
                    <a:pt x="1420" y="2911"/>
                    <a:pt x="1606" y="2694"/>
                  </a:cubicBezTo>
                  <a:cubicBezTo>
                    <a:pt x="1952" y="2288"/>
                    <a:pt x="2284" y="1643"/>
                    <a:pt x="2242" y="1114"/>
                  </a:cubicBezTo>
                  <a:cubicBezTo>
                    <a:pt x="2198" y="562"/>
                    <a:pt x="1602" y="75"/>
                    <a:pt x="1119" y="23"/>
                  </a:cubicBezTo>
                  <a:cubicBezTo>
                    <a:pt x="1017" y="13"/>
                    <a:pt x="909" y="1"/>
                    <a:pt x="8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9" name="Google Shape;29;p2"/>
            <p:cNvSpPr/>
            <p:nvPr/>
          </p:nvSpPr>
          <p:spPr>
            <a:xfrm>
              <a:off x="1677700" y="2941350"/>
              <a:ext cx="45925" cy="63125"/>
            </a:xfrm>
            <a:custGeom>
              <a:avLst/>
              <a:gdLst/>
              <a:ahLst/>
              <a:cxnLst/>
              <a:rect l="l" t="t" r="r" b="b"/>
              <a:pathLst>
                <a:path w="1837" h="2525" extrusionOk="0">
                  <a:moveTo>
                    <a:pt x="822" y="262"/>
                  </a:moveTo>
                  <a:cubicBezTo>
                    <a:pt x="838" y="262"/>
                    <a:pt x="855" y="263"/>
                    <a:pt x="871" y="264"/>
                  </a:cubicBezTo>
                  <a:cubicBezTo>
                    <a:pt x="1153" y="294"/>
                    <a:pt x="1444" y="370"/>
                    <a:pt x="1468" y="679"/>
                  </a:cubicBezTo>
                  <a:cubicBezTo>
                    <a:pt x="1487" y="921"/>
                    <a:pt x="1431" y="1582"/>
                    <a:pt x="1100" y="1970"/>
                  </a:cubicBezTo>
                  <a:cubicBezTo>
                    <a:pt x="982" y="2108"/>
                    <a:pt x="867" y="2195"/>
                    <a:pt x="750" y="2237"/>
                  </a:cubicBezTo>
                  <a:cubicBezTo>
                    <a:pt x="720" y="2248"/>
                    <a:pt x="696" y="2252"/>
                    <a:pt x="677" y="2252"/>
                  </a:cubicBezTo>
                  <a:cubicBezTo>
                    <a:pt x="612" y="2252"/>
                    <a:pt x="595" y="2199"/>
                    <a:pt x="529" y="2142"/>
                  </a:cubicBezTo>
                  <a:cubicBezTo>
                    <a:pt x="398" y="2033"/>
                    <a:pt x="353" y="2001"/>
                    <a:pt x="364" y="1885"/>
                  </a:cubicBezTo>
                  <a:cubicBezTo>
                    <a:pt x="369" y="1817"/>
                    <a:pt x="286" y="1619"/>
                    <a:pt x="297" y="1551"/>
                  </a:cubicBezTo>
                  <a:lnTo>
                    <a:pt x="298" y="1548"/>
                  </a:lnTo>
                  <a:cubicBezTo>
                    <a:pt x="318" y="1420"/>
                    <a:pt x="341" y="1287"/>
                    <a:pt x="332" y="1148"/>
                  </a:cubicBezTo>
                  <a:cubicBezTo>
                    <a:pt x="329" y="1079"/>
                    <a:pt x="318" y="1014"/>
                    <a:pt x="307" y="950"/>
                  </a:cubicBezTo>
                  <a:cubicBezTo>
                    <a:pt x="294" y="862"/>
                    <a:pt x="280" y="780"/>
                    <a:pt x="287" y="702"/>
                  </a:cubicBezTo>
                  <a:cubicBezTo>
                    <a:pt x="297" y="587"/>
                    <a:pt x="358" y="478"/>
                    <a:pt x="460" y="395"/>
                  </a:cubicBezTo>
                  <a:cubicBezTo>
                    <a:pt x="563" y="311"/>
                    <a:pt x="695" y="262"/>
                    <a:pt x="822" y="262"/>
                  </a:cubicBezTo>
                  <a:close/>
                  <a:moveTo>
                    <a:pt x="822" y="0"/>
                  </a:moveTo>
                  <a:cubicBezTo>
                    <a:pt x="635" y="0"/>
                    <a:pt x="443" y="70"/>
                    <a:pt x="294" y="193"/>
                  </a:cubicBezTo>
                  <a:cubicBezTo>
                    <a:pt x="136" y="323"/>
                    <a:pt x="41" y="495"/>
                    <a:pt x="25" y="679"/>
                  </a:cubicBezTo>
                  <a:cubicBezTo>
                    <a:pt x="16" y="789"/>
                    <a:pt x="33" y="892"/>
                    <a:pt x="49" y="991"/>
                  </a:cubicBezTo>
                  <a:lnTo>
                    <a:pt x="115" y="981"/>
                  </a:lnTo>
                  <a:lnTo>
                    <a:pt x="49" y="993"/>
                  </a:lnTo>
                  <a:cubicBezTo>
                    <a:pt x="59" y="1053"/>
                    <a:pt x="68" y="1109"/>
                    <a:pt x="71" y="1162"/>
                  </a:cubicBezTo>
                  <a:cubicBezTo>
                    <a:pt x="77" y="1273"/>
                    <a:pt x="59" y="1387"/>
                    <a:pt x="39" y="1506"/>
                  </a:cubicBezTo>
                  <a:cubicBezTo>
                    <a:pt x="26" y="1580"/>
                    <a:pt x="117" y="1960"/>
                    <a:pt x="111" y="2039"/>
                  </a:cubicBezTo>
                  <a:cubicBezTo>
                    <a:pt x="96" y="2206"/>
                    <a:pt x="1" y="2208"/>
                    <a:pt x="222" y="2394"/>
                  </a:cubicBezTo>
                  <a:cubicBezTo>
                    <a:pt x="321" y="2478"/>
                    <a:pt x="457" y="2524"/>
                    <a:pt x="603" y="2524"/>
                  </a:cubicBezTo>
                  <a:cubicBezTo>
                    <a:pt x="682" y="2524"/>
                    <a:pt x="760" y="2511"/>
                    <a:pt x="837" y="2485"/>
                  </a:cubicBezTo>
                  <a:cubicBezTo>
                    <a:pt x="999" y="2427"/>
                    <a:pt x="1150" y="2314"/>
                    <a:pt x="1300" y="2140"/>
                  </a:cubicBezTo>
                  <a:cubicBezTo>
                    <a:pt x="1574" y="1818"/>
                    <a:pt x="1836" y="1305"/>
                    <a:pt x="1803" y="883"/>
                  </a:cubicBezTo>
                  <a:cubicBezTo>
                    <a:pt x="1769" y="438"/>
                    <a:pt x="1289" y="45"/>
                    <a:pt x="899" y="4"/>
                  </a:cubicBezTo>
                  <a:cubicBezTo>
                    <a:pt x="874" y="1"/>
                    <a:pt x="848"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30" name="Google Shape;30;p2"/>
          <p:cNvGrpSpPr/>
          <p:nvPr/>
        </p:nvGrpSpPr>
        <p:grpSpPr>
          <a:xfrm rot="-1922792">
            <a:off x="393737" y="3769542"/>
            <a:ext cx="1115999" cy="1119914"/>
            <a:chOff x="1405075" y="832450"/>
            <a:chExt cx="484700" cy="486400"/>
          </a:xfrm>
        </p:grpSpPr>
        <p:sp>
          <p:nvSpPr>
            <p:cNvPr id="31" name="Google Shape;31;p2"/>
            <p:cNvSpPr/>
            <p:nvPr/>
          </p:nvSpPr>
          <p:spPr>
            <a:xfrm>
              <a:off x="1758650" y="993075"/>
              <a:ext cx="127300" cy="146300"/>
            </a:xfrm>
            <a:custGeom>
              <a:avLst/>
              <a:gdLst/>
              <a:ahLst/>
              <a:cxnLst/>
              <a:rect l="l" t="t" r="r" b="b"/>
              <a:pathLst>
                <a:path w="5092" h="5852" extrusionOk="0">
                  <a:moveTo>
                    <a:pt x="3723" y="0"/>
                  </a:moveTo>
                  <a:cubicBezTo>
                    <a:pt x="3675" y="0"/>
                    <a:pt x="3631" y="31"/>
                    <a:pt x="3616" y="79"/>
                  </a:cubicBezTo>
                  <a:cubicBezTo>
                    <a:pt x="3598" y="137"/>
                    <a:pt x="3632" y="199"/>
                    <a:pt x="3691" y="217"/>
                  </a:cubicBezTo>
                  <a:cubicBezTo>
                    <a:pt x="3692" y="217"/>
                    <a:pt x="3715" y="226"/>
                    <a:pt x="3756" y="241"/>
                  </a:cubicBezTo>
                  <a:cubicBezTo>
                    <a:pt x="3941" y="313"/>
                    <a:pt x="4231" y="457"/>
                    <a:pt x="4434" y="978"/>
                  </a:cubicBezTo>
                  <a:cubicBezTo>
                    <a:pt x="4613" y="1433"/>
                    <a:pt x="5091" y="1085"/>
                    <a:pt x="4410" y="2298"/>
                  </a:cubicBezTo>
                  <a:cubicBezTo>
                    <a:pt x="3566" y="3798"/>
                    <a:pt x="2146" y="5308"/>
                    <a:pt x="1258" y="5569"/>
                  </a:cubicBezTo>
                  <a:cubicBezTo>
                    <a:pt x="1204" y="5585"/>
                    <a:pt x="1152" y="5598"/>
                    <a:pt x="1102" y="5608"/>
                  </a:cubicBezTo>
                  <a:cubicBezTo>
                    <a:pt x="1082" y="5612"/>
                    <a:pt x="1061" y="5615"/>
                    <a:pt x="1041" y="5620"/>
                  </a:cubicBezTo>
                  <a:cubicBezTo>
                    <a:pt x="992" y="5627"/>
                    <a:pt x="946" y="5630"/>
                    <a:pt x="903" y="5630"/>
                  </a:cubicBezTo>
                  <a:cubicBezTo>
                    <a:pt x="793" y="5630"/>
                    <a:pt x="707" y="5607"/>
                    <a:pt x="647" y="5561"/>
                  </a:cubicBezTo>
                  <a:cubicBezTo>
                    <a:pt x="273" y="5276"/>
                    <a:pt x="608" y="4239"/>
                    <a:pt x="835" y="3699"/>
                  </a:cubicBezTo>
                  <a:cubicBezTo>
                    <a:pt x="845" y="3673"/>
                    <a:pt x="855" y="3650"/>
                    <a:pt x="865" y="3627"/>
                  </a:cubicBezTo>
                  <a:cubicBezTo>
                    <a:pt x="871" y="3610"/>
                    <a:pt x="880" y="3594"/>
                    <a:pt x="887" y="3577"/>
                  </a:cubicBezTo>
                  <a:cubicBezTo>
                    <a:pt x="894" y="3562"/>
                    <a:pt x="901" y="3547"/>
                    <a:pt x="908" y="3533"/>
                  </a:cubicBezTo>
                  <a:cubicBezTo>
                    <a:pt x="916" y="3514"/>
                    <a:pt x="920" y="3493"/>
                    <a:pt x="917" y="3472"/>
                  </a:cubicBezTo>
                  <a:cubicBezTo>
                    <a:pt x="912" y="3435"/>
                    <a:pt x="889" y="3402"/>
                    <a:pt x="854" y="3386"/>
                  </a:cubicBezTo>
                  <a:cubicBezTo>
                    <a:pt x="840" y="3380"/>
                    <a:pt x="825" y="3376"/>
                    <a:pt x="810" y="3376"/>
                  </a:cubicBezTo>
                  <a:cubicBezTo>
                    <a:pt x="807" y="3376"/>
                    <a:pt x="803" y="3376"/>
                    <a:pt x="800" y="3376"/>
                  </a:cubicBezTo>
                  <a:cubicBezTo>
                    <a:pt x="760" y="3378"/>
                    <a:pt x="725" y="3401"/>
                    <a:pt x="706" y="3439"/>
                  </a:cubicBezTo>
                  <a:cubicBezTo>
                    <a:pt x="690" y="3474"/>
                    <a:pt x="649" y="3562"/>
                    <a:pt x="600" y="3686"/>
                  </a:cubicBezTo>
                  <a:cubicBezTo>
                    <a:pt x="386" y="4206"/>
                    <a:pt x="1" y="5345"/>
                    <a:pt x="511" y="5737"/>
                  </a:cubicBezTo>
                  <a:cubicBezTo>
                    <a:pt x="532" y="5753"/>
                    <a:pt x="553" y="5767"/>
                    <a:pt x="576" y="5780"/>
                  </a:cubicBezTo>
                  <a:cubicBezTo>
                    <a:pt x="665" y="5828"/>
                    <a:pt x="772" y="5852"/>
                    <a:pt x="898" y="5852"/>
                  </a:cubicBezTo>
                  <a:cubicBezTo>
                    <a:pt x="950" y="5852"/>
                    <a:pt x="1005" y="5848"/>
                    <a:pt x="1064" y="5840"/>
                  </a:cubicBezTo>
                  <a:cubicBezTo>
                    <a:pt x="1090" y="5836"/>
                    <a:pt x="1117" y="5832"/>
                    <a:pt x="1145" y="5827"/>
                  </a:cubicBezTo>
                  <a:cubicBezTo>
                    <a:pt x="1189" y="5817"/>
                    <a:pt x="1235" y="5808"/>
                    <a:pt x="1283" y="5794"/>
                  </a:cubicBezTo>
                  <a:cubicBezTo>
                    <a:pt x="1391" y="5764"/>
                    <a:pt x="1506" y="5722"/>
                    <a:pt x="1625" y="5671"/>
                  </a:cubicBezTo>
                  <a:cubicBezTo>
                    <a:pt x="1719" y="5631"/>
                    <a:pt x="1815" y="5584"/>
                    <a:pt x="1914" y="5531"/>
                  </a:cubicBezTo>
                  <a:cubicBezTo>
                    <a:pt x="2655" y="5131"/>
                    <a:pt x="3531" y="4376"/>
                    <a:pt x="4237" y="3358"/>
                  </a:cubicBezTo>
                  <a:cubicBezTo>
                    <a:pt x="4281" y="3293"/>
                    <a:pt x="4326" y="3224"/>
                    <a:pt x="4371" y="3157"/>
                  </a:cubicBezTo>
                  <a:cubicBezTo>
                    <a:pt x="4434" y="3059"/>
                    <a:pt x="4497" y="2958"/>
                    <a:pt x="4557" y="2855"/>
                  </a:cubicBezTo>
                  <a:cubicBezTo>
                    <a:pt x="4972" y="2147"/>
                    <a:pt x="5078" y="1522"/>
                    <a:pt x="4873" y="999"/>
                  </a:cubicBezTo>
                  <a:cubicBezTo>
                    <a:pt x="4631" y="380"/>
                    <a:pt x="4029" y="106"/>
                    <a:pt x="3823" y="28"/>
                  </a:cubicBezTo>
                  <a:cubicBezTo>
                    <a:pt x="3785" y="13"/>
                    <a:pt x="3760" y="7"/>
                    <a:pt x="3754" y="5"/>
                  </a:cubicBezTo>
                  <a:cubicBezTo>
                    <a:pt x="3743" y="2"/>
                    <a:pt x="3733" y="0"/>
                    <a:pt x="3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2" name="Google Shape;32;p2"/>
            <p:cNvSpPr/>
            <p:nvPr/>
          </p:nvSpPr>
          <p:spPr>
            <a:xfrm>
              <a:off x="1784050" y="1071525"/>
              <a:ext cx="105725" cy="116325"/>
            </a:xfrm>
            <a:custGeom>
              <a:avLst/>
              <a:gdLst/>
              <a:ahLst/>
              <a:cxnLst/>
              <a:rect l="l" t="t" r="r" b="b"/>
              <a:pathLst>
                <a:path w="4229" h="4653" extrusionOk="0">
                  <a:moveTo>
                    <a:pt x="3243" y="1"/>
                  </a:moveTo>
                  <a:cubicBezTo>
                    <a:pt x="3186" y="1"/>
                    <a:pt x="3137" y="44"/>
                    <a:pt x="3132" y="101"/>
                  </a:cubicBezTo>
                  <a:cubicBezTo>
                    <a:pt x="3127" y="163"/>
                    <a:pt x="3171" y="217"/>
                    <a:pt x="3232" y="222"/>
                  </a:cubicBezTo>
                  <a:cubicBezTo>
                    <a:pt x="3237" y="222"/>
                    <a:pt x="3379" y="398"/>
                    <a:pt x="3584" y="715"/>
                  </a:cubicBezTo>
                  <a:cubicBezTo>
                    <a:pt x="3773" y="1005"/>
                    <a:pt x="3996" y="1298"/>
                    <a:pt x="3805" y="1863"/>
                  </a:cubicBezTo>
                  <a:cubicBezTo>
                    <a:pt x="3427" y="2979"/>
                    <a:pt x="2253" y="3710"/>
                    <a:pt x="1367" y="3949"/>
                  </a:cubicBezTo>
                  <a:cubicBezTo>
                    <a:pt x="1130" y="4013"/>
                    <a:pt x="923" y="4167"/>
                    <a:pt x="798" y="4167"/>
                  </a:cubicBezTo>
                  <a:cubicBezTo>
                    <a:pt x="772" y="4167"/>
                    <a:pt x="749" y="4160"/>
                    <a:pt x="730" y="4144"/>
                  </a:cubicBezTo>
                  <a:cubicBezTo>
                    <a:pt x="351" y="3814"/>
                    <a:pt x="1052" y="2469"/>
                    <a:pt x="1225" y="2110"/>
                  </a:cubicBezTo>
                  <a:cubicBezTo>
                    <a:pt x="1227" y="2105"/>
                    <a:pt x="1227" y="2102"/>
                    <a:pt x="1223" y="2102"/>
                  </a:cubicBezTo>
                  <a:cubicBezTo>
                    <a:pt x="1189" y="2102"/>
                    <a:pt x="916" y="2303"/>
                    <a:pt x="846" y="2303"/>
                  </a:cubicBezTo>
                  <a:cubicBezTo>
                    <a:pt x="843" y="2303"/>
                    <a:pt x="840" y="2302"/>
                    <a:pt x="837" y="2301"/>
                  </a:cubicBezTo>
                  <a:cubicBezTo>
                    <a:pt x="822" y="2294"/>
                    <a:pt x="805" y="2290"/>
                    <a:pt x="789" y="2290"/>
                  </a:cubicBezTo>
                  <a:cubicBezTo>
                    <a:pt x="748" y="2290"/>
                    <a:pt x="708" y="2313"/>
                    <a:pt x="689" y="2352"/>
                  </a:cubicBezTo>
                  <a:cubicBezTo>
                    <a:pt x="660" y="2412"/>
                    <a:pt x="1" y="3802"/>
                    <a:pt x="584" y="4312"/>
                  </a:cubicBezTo>
                  <a:cubicBezTo>
                    <a:pt x="610" y="4333"/>
                    <a:pt x="708" y="4616"/>
                    <a:pt x="738" y="4632"/>
                  </a:cubicBezTo>
                  <a:cubicBezTo>
                    <a:pt x="764" y="4646"/>
                    <a:pt x="790" y="4652"/>
                    <a:pt x="816" y="4652"/>
                  </a:cubicBezTo>
                  <a:cubicBezTo>
                    <a:pt x="968" y="4652"/>
                    <a:pt x="1140" y="4455"/>
                    <a:pt x="1408" y="4382"/>
                  </a:cubicBezTo>
                  <a:cubicBezTo>
                    <a:pt x="2221" y="4163"/>
                    <a:pt x="3568" y="3258"/>
                    <a:pt x="4015" y="1934"/>
                  </a:cubicBezTo>
                  <a:cubicBezTo>
                    <a:pt x="4229" y="1301"/>
                    <a:pt x="3953" y="798"/>
                    <a:pt x="3726" y="448"/>
                  </a:cubicBezTo>
                  <a:cubicBezTo>
                    <a:pt x="3462" y="43"/>
                    <a:pt x="3272" y="3"/>
                    <a:pt x="3253" y="1"/>
                  </a:cubicBezTo>
                  <a:cubicBezTo>
                    <a:pt x="3249" y="1"/>
                    <a:pt x="3246" y="1"/>
                    <a:pt x="3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3" name="Google Shape;33;p2"/>
            <p:cNvSpPr/>
            <p:nvPr/>
          </p:nvSpPr>
          <p:spPr>
            <a:xfrm>
              <a:off x="1795250" y="1146275"/>
              <a:ext cx="88800" cy="86400"/>
            </a:xfrm>
            <a:custGeom>
              <a:avLst/>
              <a:gdLst/>
              <a:ahLst/>
              <a:cxnLst/>
              <a:rect l="l" t="t" r="r" b="b"/>
              <a:pathLst>
                <a:path w="3552" h="3456" extrusionOk="0">
                  <a:moveTo>
                    <a:pt x="2840" y="1"/>
                  </a:moveTo>
                  <a:cubicBezTo>
                    <a:pt x="2802" y="1"/>
                    <a:pt x="2764" y="21"/>
                    <a:pt x="2744" y="56"/>
                  </a:cubicBezTo>
                  <a:cubicBezTo>
                    <a:pt x="2713" y="109"/>
                    <a:pt x="2730" y="176"/>
                    <a:pt x="2783" y="207"/>
                  </a:cubicBezTo>
                  <a:cubicBezTo>
                    <a:pt x="2786" y="209"/>
                    <a:pt x="2908" y="436"/>
                    <a:pt x="2982" y="818"/>
                  </a:cubicBezTo>
                  <a:cubicBezTo>
                    <a:pt x="3048" y="1158"/>
                    <a:pt x="3098" y="1507"/>
                    <a:pt x="2766" y="1940"/>
                  </a:cubicBezTo>
                  <a:cubicBezTo>
                    <a:pt x="2049" y="2872"/>
                    <a:pt x="1212" y="3099"/>
                    <a:pt x="767" y="3099"/>
                  </a:cubicBezTo>
                  <a:cubicBezTo>
                    <a:pt x="728" y="3099"/>
                    <a:pt x="693" y="3097"/>
                    <a:pt x="661" y="3094"/>
                  </a:cubicBezTo>
                  <a:cubicBezTo>
                    <a:pt x="654" y="3093"/>
                    <a:pt x="648" y="3093"/>
                    <a:pt x="642" y="3093"/>
                  </a:cubicBezTo>
                  <a:cubicBezTo>
                    <a:pt x="560" y="3093"/>
                    <a:pt x="490" y="3143"/>
                    <a:pt x="449" y="3143"/>
                  </a:cubicBezTo>
                  <a:cubicBezTo>
                    <a:pt x="436" y="3143"/>
                    <a:pt x="426" y="3138"/>
                    <a:pt x="419" y="3125"/>
                  </a:cubicBezTo>
                  <a:cubicBezTo>
                    <a:pt x="301" y="2888"/>
                    <a:pt x="1022" y="1805"/>
                    <a:pt x="1406" y="1225"/>
                  </a:cubicBezTo>
                  <a:cubicBezTo>
                    <a:pt x="1414" y="1214"/>
                    <a:pt x="1407" y="1210"/>
                    <a:pt x="1391" y="1210"/>
                  </a:cubicBezTo>
                  <a:cubicBezTo>
                    <a:pt x="1349" y="1210"/>
                    <a:pt x="1244" y="1239"/>
                    <a:pt x="1181" y="1239"/>
                  </a:cubicBezTo>
                  <a:cubicBezTo>
                    <a:pt x="1164" y="1239"/>
                    <a:pt x="1150" y="1236"/>
                    <a:pt x="1141" y="1231"/>
                  </a:cubicBezTo>
                  <a:cubicBezTo>
                    <a:pt x="1123" y="1218"/>
                    <a:pt x="1101" y="1212"/>
                    <a:pt x="1080" y="1212"/>
                  </a:cubicBezTo>
                  <a:cubicBezTo>
                    <a:pt x="1044" y="1212"/>
                    <a:pt x="1009" y="1229"/>
                    <a:pt x="987" y="1262"/>
                  </a:cubicBezTo>
                  <a:cubicBezTo>
                    <a:pt x="821" y="1513"/>
                    <a:pt x="0" y="2788"/>
                    <a:pt x="221" y="3225"/>
                  </a:cubicBezTo>
                  <a:cubicBezTo>
                    <a:pt x="248" y="3278"/>
                    <a:pt x="295" y="3338"/>
                    <a:pt x="381" y="3384"/>
                  </a:cubicBezTo>
                  <a:cubicBezTo>
                    <a:pt x="442" y="3418"/>
                    <a:pt x="522" y="3443"/>
                    <a:pt x="627" y="3453"/>
                  </a:cubicBezTo>
                  <a:cubicBezTo>
                    <a:pt x="649" y="3455"/>
                    <a:pt x="672" y="3456"/>
                    <a:pt x="695" y="3456"/>
                  </a:cubicBezTo>
                  <a:cubicBezTo>
                    <a:pt x="1300" y="3456"/>
                    <a:pt x="2457" y="2775"/>
                    <a:pt x="3178" y="1835"/>
                  </a:cubicBezTo>
                  <a:cubicBezTo>
                    <a:pt x="3551" y="1349"/>
                    <a:pt x="3293" y="1189"/>
                    <a:pt x="3214" y="783"/>
                  </a:cubicBezTo>
                  <a:cubicBezTo>
                    <a:pt x="3120" y="305"/>
                    <a:pt x="2911" y="26"/>
                    <a:pt x="2895" y="16"/>
                  </a:cubicBezTo>
                  <a:cubicBezTo>
                    <a:pt x="2894" y="16"/>
                    <a:pt x="2893" y="15"/>
                    <a:pt x="2892" y="14"/>
                  </a:cubicBezTo>
                  <a:cubicBezTo>
                    <a:pt x="2876" y="5"/>
                    <a:pt x="2858" y="1"/>
                    <a:pt x="28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4" name="Google Shape;34;p2"/>
            <p:cNvSpPr/>
            <p:nvPr/>
          </p:nvSpPr>
          <p:spPr>
            <a:xfrm>
              <a:off x="1521425" y="1020725"/>
              <a:ext cx="237225" cy="123775"/>
            </a:xfrm>
            <a:custGeom>
              <a:avLst/>
              <a:gdLst/>
              <a:ahLst/>
              <a:cxnLst/>
              <a:rect l="l" t="t" r="r" b="b"/>
              <a:pathLst>
                <a:path w="9489" h="4951" extrusionOk="0">
                  <a:moveTo>
                    <a:pt x="8101" y="0"/>
                  </a:moveTo>
                  <a:cubicBezTo>
                    <a:pt x="8053" y="0"/>
                    <a:pt x="8003" y="1"/>
                    <a:pt x="7954" y="3"/>
                  </a:cubicBezTo>
                  <a:cubicBezTo>
                    <a:pt x="7882" y="5"/>
                    <a:pt x="7807" y="10"/>
                    <a:pt x="7731" y="16"/>
                  </a:cubicBezTo>
                  <a:cubicBezTo>
                    <a:pt x="7452" y="37"/>
                    <a:pt x="7155" y="82"/>
                    <a:pt x="6854" y="139"/>
                  </a:cubicBezTo>
                  <a:cubicBezTo>
                    <a:pt x="6782" y="152"/>
                    <a:pt x="6708" y="167"/>
                    <a:pt x="6635" y="181"/>
                  </a:cubicBezTo>
                  <a:cubicBezTo>
                    <a:pt x="6317" y="246"/>
                    <a:pt x="6000" y="318"/>
                    <a:pt x="5698" y="389"/>
                  </a:cubicBezTo>
                  <a:cubicBezTo>
                    <a:pt x="5397" y="458"/>
                    <a:pt x="5113" y="525"/>
                    <a:pt x="4868" y="572"/>
                  </a:cubicBezTo>
                  <a:cubicBezTo>
                    <a:pt x="3470" y="838"/>
                    <a:pt x="124" y="1887"/>
                    <a:pt x="91" y="1897"/>
                  </a:cubicBezTo>
                  <a:cubicBezTo>
                    <a:pt x="31" y="1915"/>
                    <a:pt x="0" y="1979"/>
                    <a:pt x="17" y="2036"/>
                  </a:cubicBezTo>
                  <a:cubicBezTo>
                    <a:pt x="33" y="2084"/>
                    <a:pt x="77" y="2114"/>
                    <a:pt x="124" y="2114"/>
                  </a:cubicBezTo>
                  <a:cubicBezTo>
                    <a:pt x="135" y="2114"/>
                    <a:pt x="146" y="2112"/>
                    <a:pt x="157" y="2109"/>
                  </a:cubicBezTo>
                  <a:cubicBezTo>
                    <a:pt x="190" y="2098"/>
                    <a:pt x="955" y="1859"/>
                    <a:pt x="2342" y="1594"/>
                  </a:cubicBezTo>
                  <a:cubicBezTo>
                    <a:pt x="2591" y="1547"/>
                    <a:pt x="5388" y="882"/>
                    <a:pt x="5691" y="812"/>
                  </a:cubicBezTo>
                  <a:cubicBezTo>
                    <a:pt x="5979" y="746"/>
                    <a:pt x="6251" y="591"/>
                    <a:pt x="6566" y="527"/>
                  </a:cubicBezTo>
                  <a:cubicBezTo>
                    <a:pt x="6637" y="513"/>
                    <a:pt x="6807" y="471"/>
                    <a:pt x="6881" y="457"/>
                  </a:cubicBezTo>
                  <a:cubicBezTo>
                    <a:pt x="7182" y="402"/>
                    <a:pt x="7256" y="422"/>
                    <a:pt x="7536" y="402"/>
                  </a:cubicBezTo>
                  <a:cubicBezTo>
                    <a:pt x="7612" y="396"/>
                    <a:pt x="7911" y="229"/>
                    <a:pt x="7982" y="227"/>
                  </a:cubicBezTo>
                  <a:cubicBezTo>
                    <a:pt x="8020" y="225"/>
                    <a:pt x="8058" y="225"/>
                    <a:pt x="8095" y="225"/>
                  </a:cubicBezTo>
                  <a:cubicBezTo>
                    <a:pt x="8444" y="225"/>
                    <a:pt x="8746" y="277"/>
                    <a:pt x="8957" y="409"/>
                  </a:cubicBezTo>
                  <a:cubicBezTo>
                    <a:pt x="9075" y="482"/>
                    <a:pt x="9165" y="580"/>
                    <a:pt x="9221" y="710"/>
                  </a:cubicBezTo>
                  <a:cubicBezTo>
                    <a:pt x="9226" y="721"/>
                    <a:pt x="9231" y="733"/>
                    <a:pt x="9236" y="746"/>
                  </a:cubicBezTo>
                  <a:cubicBezTo>
                    <a:pt x="9241" y="761"/>
                    <a:pt x="9241" y="781"/>
                    <a:pt x="9234" y="811"/>
                  </a:cubicBezTo>
                  <a:lnTo>
                    <a:pt x="9233" y="811"/>
                  </a:lnTo>
                  <a:cubicBezTo>
                    <a:pt x="9217" y="877"/>
                    <a:pt x="9162" y="979"/>
                    <a:pt x="9050" y="1121"/>
                  </a:cubicBezTo>
                  <a:cubicBezTo>
                    <a:pt x="8897" y="1318"/>
                    <a:pt x="8663" y="1295"/>
                    <a:pt x="8239" y="1664"/>
                  </a:cubicBezTo>
                  <a:cubicBezTo>
                    <a:pt x="8176" y="1720"/>
                    <a:pt x="8079" y="2079"/>
                    <a:pt x="8007" y="2139"/>
                  </a:cubicBezTo>
                  <a:cubicBezTo>
                    <a:pt x="7819" y="2297"/>
                    <a:pt x="7604" y="2470"/>
                    <a:pt x="7360" y="2659"/>
                  </a:cubicBezTo>
                  <a:cubicBezTo>
                    <a:pt x="7298" y="2707"/>
                    <a:pt x="7236" y="2754"/>
                    <a:pt x="7172" y="2802"/>
                  </a:cubicBezTo>
                  <a:cubicBezTo>
                    <a:pt x="7104" y="2853"/>
                    <a:pt x="7044" y="2924"/>
                    <a:pt x="6965" y="2957"/>
                  </a:cubicBezTo>
                  <a:cubicBezTo>
                    <a:pt x="5836" y="3434"/>
                    <a:pt x="4819" y="4437"/>
                    <a:pt x="4164" y="4740"/>
                  </a:cubicBezTo>
                  <a:cubicBezTo>
                    <a:pt x="4108" y="4765"/>
                    <a:pt x="4083" y="4832"/>
                    <a:pt x="4109" y="4887"/>
                  </a:cubicBezTo>
                  <a:cubicBezTo>
                    <a:pt x="4120" y="4910"/>
                    <a:pt x="4137" y="4926"/>
                    <a:pt x="4158" y="4938"/>
                  </a:cubicBezTo>
                  <a:cubicBezTo>
                    <a:pt x="4174" y="4946"/>
                    <a:pt x="4192" y="4951"/>
                    <a:pt x="4210" y="4951"/>
                  </a:cubicBezTo>
                  <a:cubicBezTo>
                    <a:pt x="4226" y="4951"/>
                    <a:pt x="4242" y="4948"/>
                    <a:pt x="4257" y="4941"/>
                  </a:cubicBezTo>
                  <a:cubicBezTo>
                    <a:pt x="4632" y="4769"/>
                    <a:pt x="5150" y="4467"/>
                    <a:pt x="5719" y="4098"/>
                  </a:cubicBezTo>
                  <a:cubicBezTo>
                    <a:pt x="5790" y="4050"/>
                    <a:pt x="5863" y="4003"/>
                    <a:pt x="5936" y="3956"/>
                  </a:cubicBezTo>
                  <a:cubicBezTo>
                    <a:pt x="6282" y="3724"/>
                    <a:pt x="6643" y="3472"/>
                    <a:pt x="6996" y="3210"/>
                  </a:cubicBezTo>
                  <a:cubicBezTo>
                    <a:pt x="7065" y="3161"/>
                    <a:pt x="7133" y="3110"/>
                    <a:pt x="7203" y="3057"/>
                  </a:cubicBezTo>
                  <a:cubicBezTo>
                    <a:pt x="7301" y="2984"/>
                    <a:pt x="7400" y="2909"/>
                    <a:pt x="7496" y="2834"/>
                  </a:cubicBezTo>
                  <a:cubicBezTo>
                    <a:pt x="7693" y="2683"/>
                    <a:pt x="7875" y="2537"/>
                    <a:pt x="8041" y="2399"/>
                  </a:cubicBezTo>
                  <a:cubicBezTo>
                    <a:pt x="8112" y="2342"/>
                    <a:pt x="8179" y="2285"/>
                    <a:pt x="8243" y="2231"/>
                  </a:cubicBezTo>
                  <a:cubicBezTo>
                    <a:pt x="8607" y="1921"/>
                    <a:pt x="8888" y="1653"/>
                    <a:pt x="9089" y="1422"/>
                  </a:cubicBezTo>
                  <a:cubicBezTo>
                    <a:pt x="9104" y="1405"/>
                    <a:pt x="9119" y="1389"/>
                    <a:pt x="9133" y="1372"/>
                  </a:cubicBezTo>
                  <a:cubicBezTo>
                    <a:pt x="9191" y="1303"/>
                    <a:pt x="9241" y="1239"/>
                    <a:pt x="9281" y="1178"/>
                  </a:cubicBezTo>
                  <a:cubicBezTo>
                    <a:pt x="9435" y="960"/>
                    <a:pt x="9489" y="791"/>
                    <a:pt x="9445" y="669"/>
                  </a:cubicBezTo>
                  <a:cubicBezTo>
                    <a:pt x="9427" y="623"/>
                    <a:pt x="9408" y="579"/>
                    <a:pt x="9384" y="538"/>
                  </a:cubicBezTo>
                  <a:cubicBezTo>
                    <a:pt x="9327" y="435"/>
                    <a:pt x="9254" y="348"/>
                    <a:pt x="9165" y="279"/>
                  </a:cubicBezTo>
                  <a:cubicBezTo>
                    <a:pt x="9093" y="222"/>
                    <a:pt x="9012" y="175"/>
                    <a:pt x="8923" y="138"/>
                  </a:cubicBezTo>
                  <a:cubicBezTo>
                    <a:pt x="8696" y="41"/>
                    <a:pt x="8415" y="0"/>
                    <a:pt x="8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5" name="Google Shape;35;p2"/>
            <p:cNvSpPr/>
            <p:nvPr/>
          </p:nvSpPr>
          <p:spPr>
            <a:xfrm>
              <a:off x="1624300" y="1115525"/>
              <a:ext cx="48525" cy="116775"/>
            </a:xfrm>
            <a:custGeom>
              <a:avLst/>
              <a:gdLst/>
              <a:ahLst/>
              <a:cxnLst/>
              <a:rect l="l" t="t" r="r" b="b"/>
              <a:pathLst>
                <a:path w="1941" h="4671" extrusionOk="0">
                  <a:moveTo>
                    <a:pt x="1705" y="0"/>
                  </a:moveTo>
                  <a:cubicBezTo>
                    <a:pt x="1702" y="0"/>
                    <a:pt x="1699" y="0"/>
                    <a:pt x="1697" y="0"/>
                  </a:cubicBezTo>
                  <a:cubicBezTo>
                    <a:pt x="1635" y="7"/>
                    <a:pt x="1590" y="59"/>
                    <a:pt x="1595" y="121"/>
                  </a:cubicBezTo>
                  <a:cubicBezTo>
                    <a:pt x="1596" y="125"/>
                    <a:pt x="1601" y="193"/>
                    <a:pt x="1604" y="306"/>
                  </a:cubicBezTo>
                  <a:cubicBezTo>
                    <a:pt x="1623" y="990"/>
                    <a:pt x="1724" y="3031"/>
                    <a:pt x="209" y="4099"/>
                  </a:cubicBezTo>
                  <a:cubicBezTo>
                    <a:pt x="159" y="4135"/>
                    <a:pt x="0" y="4573"/>
                    <a:pt x="36" y="4624"/>
                  </a:cubicBezTo>
                  <a:cubicBezTo>
                    <a:pt x="46" y="4638"/>
                    <a:pt x="59" y="4650"/>
                    <a:pt x="74" y="4657"/>
                  </a:cubicBezTo>
                  <a:cubicBezTo>
                    <a:pt x="90" y="4666"/>
                    <a:pt x="108" y="4671"/>
                    <a:pt x="126" y="4671"/>
                  </a:cubicBezTo>
                  <a:cubicBezTo>
                    <a:pt x="148" y="4671"/>
                    <a:pt x="171" y="4664"/>
                    <a:pt x="190" y="4650"/>
                  </a:cubicBezTo>
                  <a:cubicBezTo>
                    <a:pt x="1940" y="3416"/>
                    <a:pt x="1847" y="624"/>
                    <a:pt x="1821" y="164"/>
                  </a:cubicBezTo>
                  <a:cubicBezTo>
                    <a:pt x="1818" y="132"/>
                    <a:pt x="1817" y="112"/>
                    <a:pt x="1816" y="103"/>
                  </a:cubicBezTo>
                  <a:cubicBezTo>
                    <a:pt x="1811" y="45"/>
                    <a:pt x="1763" y="0"/>
                    <a:pt x="1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 name="Google Shape;36;p2"/>
            <p:cNvSpPr/>
            <p:nvPr/>
          </p:nvSpPr>
          <p:spPr>
            <a:xfrm>
              <a:off x="1712000" y="950175"/>
              <a:ext cx="19550" cy="6200"/>
            </a:xfrm>
            <a:custGeom>
              <a:avLst/>
              <a:gdLst/>
              <a:ahLst/>
              <a:cxnLst/>
              <a:rect l="l" t="t" r="r" b="b"/>
              <a:pathLst>
                <a:path w="782" h="248" extrusionOk="0">
                  <a:moveTo>
                    <a:pt x="529" y="0"/>
                  </a:moveTo>
                  <a:cubicBezTo>
                    <a:pt x="499" y="0"/>
                    <a:pt x="470" y="2"/>
                    <a:pt x="440" y="6"/>
                  </a:cubicBezTo>
                  <a:cubicBezTo>
                    <a:pt x="266" y="28"/>
                    <a:pt x="112" y="113"/>
                    <a:pt x="0" y="247"/>
                  </a:cubicBezTo>
                  <a:cubicBezTo>
                    <a:pt x="253" y="181"/>
                    <a:pt x="514" y="112"/>
                    <a:pt x="781" y="48"/>
                  </a:cubicBezTo>
                  <a:cubicBezTo>
                    <a:pt x="702" y="17"/>
                    <a:pt x="617" y="0"/>
                    <a:pt x="5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7" name="Google Shape;37;p2"/>
            <p:cNvSpPr/>
            <p:nvPr/>
          </p:nvSpPr>
          <p:spPr>
            <a:xfrm>
              <a:off x="1747750" y="936200"/>
              <a:ext cx="109225" cy="153200"/>
            </a:xfrm>
            <a:custGeom>
              <a:avLst/>
              <a:gdLst/>
              <a:ahLst/>
              <a:cxnLst/>
              <a:rect l="l" t="t" r="r" b="b"/>
              <a:pathLst>
                <a:path w="4369" h="6128" extrusionOk="0">
                  <a:moveTo>
                    <a:pt x="1866" y="0"/>
                  </a:moveTo>
                  <a:cubicBezTo>
                    <a:pt x="1573" y="0"/>
                    <a:pt x="1241" y="32"/>
                    <a:pt x="863" y="84"/>
                  </a:cubicBezTo>
                  <a:cubicBezTo>
                    <a:pt x="790" y="95"/>
                    <a:pt x="718" y="106"/>
                    <a:pt x="643" y="117"/>
                  </a:cubicBezTo>
                  <a:lnTo>
                    <a:pt x="665" y="333"/>
                  </a:lnTo>
                  <a:cubicBezTo>
                    <a:pt x="740" y="320"/>
                    <a:pt x="813" y="310"/>
                    <a:pt x="887" y="300"/>
                  </a:cubicBezTo>
                  <a:cubicBezTo>
                    <a:pt x="1169" y="261"/>
                    <a:pt x="1430" y="240"/>
                    <a:pt x="1670" y="240"/>
                  </a:cubicBezTo>
                  <a:cubicBezTo>
                    <a:pt x="2329" y="240"/>
                    <a:pt x="2830" y="401"/>
                    <a:pt x="3195" y="806"/>
                  </a:cubicBezTo>
                  <a:cubicBezTo>
                    <a:pt x="4091" y="1801"/>
                    <a:pt x="4112" y="2167"/>
                    <a:pt x="3912" y="2607"/>
                  </a:cubicBezTo>
                  <a:cubicBezTo>
                    <a:pt x="3725" y="3019"/>
                    <a:pt x="2397" y="4590"/>
                    <a:pt x="1433" y="5409"/>
                  </a:cubicBezTo>
                  <a:cubicBezTo>
                    <a:pt x="1363" y="5468"/>
                    <a:pt x="1294" y="5524"/>
                    <a:pt x="1228" y="5575"/>
                  </a:cubicBezTo>
                  <a:cubicBezTo>
                    <a:pt x="961" y="5781"/>
                    <a:pt x="738" y="5908"/>
                    <a:pt x="593" y="5908"/>
                  </a:cubicBezTo>
                  <a:cubicBezTo>
                    <a:pt x="573" y="5908"/>
                    <a:pt x="554" y="5905"/>
                    <a:pt x="537" y="5900"/>
                  </a:cubicBezTo>
                  <a:cubicBezTo>
                    <a:pt x="481" y="5883"/>
                    <a:pt x="431" y="5854"/>
                    <a:pt x="392" y="5812"/>
                  </a:cubicBezTo>
                  <a:cubicBezTo>
                    <a:pt x="352" y="5771"/>
                    <a:pt x="320" y="5716"/>
                    <a:pt x="297" y="5649"/>
                  </a:cubicBezTo>
                  <a:cubicBezTo>
                    <a:pt x="235" y="5478"/>
                    <a:pt x="224" y="5229"/>
                    <a:pt x="275" y="4916"/>
                  </a:cubicBezTo>
                  <a:cubicBezTo>
                    <a:pt x="352" y="4441"/>
                    <a:pt x="445" y="4521"/>
                    <a:pt x="837" y="3783"/>
                  </a:cubicBezTo>
                  <a:cubicBezTo>
                    <a:pt x="895" y="3672"/>
                    <a:pt x="1081" y="2853"/>
                    <a:pt x="1147" y="2737"/>
                  </a:cubicBezTo>
                  <a:cubicBezTo>
                    <a:pt x="1278" y="2511"/>
                    <a:pt x="1461" y="2464"/>
                    <a:pt x="1585" y="2033"/>
                  </a:cubicBezTo>
                  <a:cubicBezTo>
                    <a:pt x="1602" y="1974"/>
                    <a:pt x="1605" y="1913"/>
                    <a:pt x="1555" y="1879"/>
                  </a:cubicBezTo>
                  <a:cubicBezTo>
                    <a:pt x="1536" y="1866"/>
                    <a:pt x="1515" y="1861"/>
                    <a:pt x="1494" y="1861"/>
                  </a:cubicBezTo>
                  <a:cubicBezTo>
                    <a:pt x="1458" y="1861"/>
                    <a:pt x="1422" y="1878"/>
                    <a:pt x="1400" y="1910"/>
                  </a:cubicBezTo>
                  <a:cubicBezTo>
                    <a:pt x="1298" y="2065"/>
                    <a:pt x="1201" y="2219"/>
                    <a:pt x="1108" y="2369"/>
                  </a:cubicBezTo>
                  <a:cubicBezTo>
                    <a:pt x="1043" y="2478"/>
                    <a:pt x="978" y="2586"/>
                    <a:pt x="920" y="2693"/>
                  </a:cubicBezTo>
                  <a:cubicBezTo>
                    <a:pt x="675" y="3123"/>
                    <a:pt x="477" y="3536"/>
                    <a:pt x="331" y="3918"/>
                  </a:cubicBezTo>
                  <a:cubicBezTo>
                    <a:pt x="279" y="4052"/>
                    <a:pt x="235" y="4179"/>
                    <a:pt x="195" y="4304"/>
                  </a:cubicBezTo>
                  <a:cubicBezTo>
                    <a:pt x="146" y="4461"/>
                    <a:pt x="108" y="4611"/>
                    <a:pt x="80" y="4753"/>
                  </a:cubicBezTo>
                  <a:cubicBezTo>
                    <a:pt x="67" y="4807"/>
                    <a:pt x="59" y="4861"/>
                    <a:pt x="50" y="4913"/>
                  </a:cubicBezTo>
                  <a:cubicBezTo>
                    <a:pt x="1" y="5238"/>
                    <a:pt x="12" y="5513"/>
                    <a:pt x="89" y="5725"/>
                  </a:cubicBezTo>
                  <a:cubicBezTo>
                    <a:pt x="112" y="5790"/>
                    <a:pt x="143" y="5848"/>
                    <a:pt x="179" y="5898"/>
                  </a:cubicBezTo>
                  <a:cubicBezTo>
                    <a:pt x="242" y="5991"/>
                    <a:pt x="328" y="6058"/>
                    <a:pt x="428" y="6099"/>
                  </a:cubicBezTo>
                  <a:cubicBezTo>
                    <a:pt x="443" y="6104"/>
                    <a:pt x="458" y="6109"/>
                    <a:pt x="473" y="6114"/>
                  </a:cubicBezTo>
                  <a:cubicBezTo>
                    <a:pt x="503" y="6123"/>
                    <a:pt x="535" y="6127"/>
                    <a:pt x="569" y="6127"/>
                  </a:cubicBezTo>
                  <a:cubicBezTo>
                    <a:pt x="698" y="6127"/>
                    <a:pt x="857" y="6066"/>
                    <a:pt x="1036" y="5961"/>
                  </a:cubicBezTo>
                  <a:cubicBezTo>
                    <a:pt x="1106" y="5920"/>
                    <a:pt x="1179" y="5873"/>
                    <a:pt x="1254" y="5820"/>
                  </a:cubicBezTo>
                  <a:cubicBezTo>
                    <a:pt x="1286" y="5796"/>
                    <a:pt x="1320" y="5772"/>
                    <a:pt x="1353" y="5747"/>
                  </a:cubicBezTo>
                  <a:cubicBezTo>
                    <a:pt x="1389" y="5721"/>
                    <a:pt x="1425" y="5693"/>
                    <a:pt x="1461" y="5664"/>
                  </a:cubicBezTo>
                  <a:lnTo>
                    <a:pt x="1461" y="5663"/>
                  </a:lnTo>
                  <a:cubicBezTo>
                    <a:pt x="2539" y="4807"/>
                    <a:pt x="3950" y="3459"/>
                    <a:pt x="4114" y="2698"/>
                  </a:cubicBezTo>
                  <a:cubicBezTo>
                    <a:pt x="4129" y="2633"/>
                    <a:pt x="4167" y="2577"/>
                    <a:pt x="4192" y="2517"/>
                  </a:cubicBezTo>
                  <a:cubicBezTo>
                    <a:pt x="4219" y="2446"/>
                    <a:pt x="4242" y="2375"/>
                    <a:pt x="4259" y="2303"/>
                  </a:cubicBezTo>
                  <a:cubicBezTo>
                    <a:pt x="4368" y="1870"/>
                    <a:pt x="4017" y="1340"/>
                    <a:pt x="3314" y="560"/>
                  </a:cubicBezTo>
                  <a:cubicBezTo>
                    <a:pt x="2942" y="146"/>
                    <a:pt x="2489" y="0"/>
                    <a:pt x="18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8" name="Google Shape;38;p2"/>
            <p:cNvSpPr/>
            <p:nvPr/>
          </p:nvSpPr>
          <p:spPr>
            <a:xfrm>
              <a:off x="1405075" y="959225"/>
              <a:ext cx="314525" cy="337575"/>
            </a:xfrm>
            <a:custGeom>
              <a:avLst/>
              <a:gdLst/>
              <a:ahLst/>
              <a:cxnLst/>
              <a:rect l="l" t="t" r="r" b="b"/>
              <a:pathLst>
                <a:path w="12581" h="13503" extrusionOk="0">
                  <a:moveTo>
                    <a:pt x="11199" y="1"/>
                  </a:moveTo>
                  <a:cubicBezTo>
                    <a:pt x="11129" y="28"/>
                    <a:pt x="11059" y="55"/>
                    <a:pt x="10985" y="85"/>
                  </a:cubicBezTo>
                  <a:cubicBezTo>
                    <a:pt x="8233" y="1205"/>
                    <a:pt x="2439" y="4322"/>
                    <a:pt x="2292" y="4482"/>
                  </a:cubicBezTo>
                  <a:lnTo>
                    <a:pt x="2017" y="4922"/>
                  </a:lnTo>
                  <a:cubicBezTo>
                    <a:pt x="2007" y="4932"/>
                    <a:pt x="2001" y="4944"/>
                    <a:pt x="1995" y="4957"/>
                  </a:cubicBezTo>
                  <a:lnTo>
                    <a:pt x="104" y="10206"/>
                  </a:lnTo>
                  <a:cubicBezTo>
                    <a:pt x="1" y="10479"/>
                    <a:pt x="408" y="11108"/>
                    <a:pt x="675" y="11224"/>
                  </a:cubicBezTo>
                  <a:lnTo>
                    <a:pt x="2837" y="11967"/>
                  </a:lnTo>
                  <a:cubicBezTo>
                    <a:pt x="2996" y="12042"/>
                    <a:pt x="6138" y="13502"/>
                    <a:pt x="8598" y="13502"/>
                  </a:cubicBezTo>
                  <a:cubicBezTo>
                    <a:pt x="9112" y="13502"/>
                    <a:pt x="9597" y="13438"/>
                    <a:pt x="10018" y="13285"/>
                  </a:cubicBezTo>
                  <a:cubicBezTo>
                    <a:pt x="11100" y="12891"/>
                    <a:pt x="11864" y="12321"/>
                    <a:pt x="12381" y="11801"/>
                  </a:cubicBezTo>
                  <a:cubicBezTo>
                    <a:pt x="12453" y="11731"/>
                    <a:pt x="12519" y="11661"/>
                    <a:pt x="12581" y="11592"/>
                  </a:cubicBezTo>
                  <a:lnTo>
                    <a:pt x="12543" y="11286"/>
                  </a:lnTo>
                  <a:cubicBezTo>
                    <a:pt x="12483" y="11359"/>
                    <a:pt x="12419" y="11433"/>
                    <a:pt x="12347" y="11510"/>
                  </a:cubicBezTo>
                  <a:cubicBezTo>
                    <a:pt x="11847" y="12044"/>
                    <a:pt x="11071" y="12664"/>
                    <a:pt x="9941" y="13076"/>
                  </a:cubicBezTo>
                  <a:cubicBezTo>
                    <a:pt x="9579" y="13208"/>
                    <a:pt x="9165" y="13264"/>
                    <a:pt x="8722" y="13264"/>
                  </a:cubicBezTo>
                  <a:cubicBezTo>
                    <a:pt x="6289" y="13264"/>
                    <a:pt x="3005" y="11574"/>
                    <a:pt x="2963" y="11554"/>
                  </a:cubicBezTo>
                  <a:lnTo>
                    <a:pt x="1028" y="10611"/>
                  </a:lnTo>
                  <a:cubicBezTo>
                    <a:pt x="644" y="10448"/>
                    <a:pt x="523" y="10221"/>
                    <a:pt x="651" y="9824"/>
                  </a:cubicBezTo>
                  <a:lnTo>
                    <a:pt x="1735" y="6549"/>
                  </a:lnTo>
                  <a:cubicBezTo>
                    <a:pt x="2216" y="5284"/>
                    <a:pt x="3092" y="4137"/>
                    <a:pt x="4335" y="3597"/>
                  </a:cubicBezTo>
                  <a:cubicBezTo>
                    <a:pt x="8435" y="1813"/>
                    <a:pt x="8970" y="1147"/>
                    <a:pt x="10745" y="423"/>
                  </a:cubicBezTo>
                  <a:cubicBezTo>
                    <a:pt x="10817" y="393"/>
                    <a:pt x="11156" y="253"/>
                    <a:pt x="11225" y="226"/>
                  </a:cubicBezTo>
                  <a:lnTo>
                    <a:pt x="111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9" name="Google Shape;39;p2"/>
            <p:cNvSpPr/>
            <p:nvPr/>
          </p:nvSpPr>
          <p:spPr>
            <a:xfrm>
              <a:off x="1790975" y="1180175"/>
              <a:ext cx="31175" cy="18175"/>
            </a:xfrm>
            <a:custGeom>
              <a:avLst/>
              <a:gdLst/>
              <a:ahLst/>
              <a:cxnLst/>
              <a:rect l="l" t="t" r="r" b="b"/>
              <a:pathLst>
                <a:path w="1247" h="727" extrusionOk="0">
                  <a:moveTo>
                    <a:pt x="1116" y="0"/>
                  </a:moveTo>
                  <a:cubicBezTo>
                    <a:pt x="1110" y="0"/>
                    <a:pt x="1103" y="1"/>
                    <a:pt x="1096" y="2"/>
                  </a:cubicBezTo>
                  <a:cubicBezTo>
                    <a:pt x="1089" y="3"/>
                    <a:pt x="1080" y="6"/>
                    <a:pt x="1073" y="9"/>
                  </a:cubicBezTo>
                  <a:cubicBezTo>
                    <a:pt x="1058" y="17"/>
                    <a:pt x="999" y="41"/>
                    <a:pt x="912" y="83"/>
                  </a:cubicBezTo>
                  <a:lnTo>
                    <a:pt x="911" y="83"/>
                  </a:lnTo>
                  <a:cubicBezTo>
                    <a:pt x="756" y="152"/>
                    <a:pt x="507" y="266"/>
                    <a:pt x="214" y="398"/>
                  </a:cubicBezTo>
                  <a:cubicBezTo>
                    <a:pt x="144" y="429"/>
                    <a:pt x="73" y="461"/>
                    <a:pt x="0" y="495"/>
                  </a:cubicBezTo>
                  <a:lnTo>
                    <a:pt x="25" y="726"/>
                  </a:lnTo>
                  <a:cubicBezTo>
                    <a:pt x="98" y="694"/>
                    <a:pt x="168" y="661"/>
                    <a:pt x="239" y="630"/>
                  </a:cubicBezTo>
                  <a:cubicBezTo>
                    <a:pt x="467" y="525"/>
                    <a:pt x="691" y="426"/>
                    <a:pt x="891" y="335"/>
                  </a:cubicBezTo>
                  <a:cubicBezTo>
                    <a:pt x="989" y="291"/>
                    <a:pt x="1078" y="251"/>
                    <a:pt x="1164" y="212"/>
                  </a:cubicBezTo>
                  <a:cubicBezTo>
                    <a:pt x="1220" y="187"/>
                    <a:pt x="1246" y="120"/>
                    <a:pt x="1220" y="66"/>
                  </a:cubicBezTo>
                  <a:cubicBezTo>
                    <a:pt x="1212" y="48"/>
                    <a:pt x="1199" y="33"/>
                    <a:pt x="1184" y="22"/>
                  </a:cubicBezTo>
                  <a:cubicBezTo>
                    <a:pt x="1165" y="8"/>
                    <a:pt x="1141" y="0"/>
                    <a:pt x="1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0" name="Google Shape;40;p2"/>
            <p:cNvSpPr/>
            <p:nvPr/>
          </p:nvSpPr>
          <p:spPr>
            <a:xfrm>
              <a:off x="1668125" y="832450"/>
              <a:ext cx="134425" cy="486400"/>
            </a:xfrm>
            <a:custGeom>
              <a:avLst/>
              <a:gdLst/>
              <a:ahLst/>
              <a:cxnLst/>
              <a:rect l="l" t="t" r="r" b="b"/>
              <a:pathLst>
                <a:path w="5377" h="19456" extrusionOk="0">
                  <a:moveTo>
                    <a:pt x="1097" y="1"/>
                  </a:moveTo>
                  <a:cubicBezTo>
                    <a:pt x="869" y="21"/>
                    <a:pt x="300" y="249"/>
                    <a:pt x="157" y="426"/>
                  </a:cubicBezTo>
                  <a:cubicBezTo>
                    <a:pt x="12" y="604"/>
                    <a:pt x="0" y="1276"/>
                    <a:pt x="28" y="1504"/>
                  </a:cubicBezTo>
                  <a:lnTo>
                    <a:pt x="463" y="5156"/>
                  </a:lnTo>
                  <a:lnTo>
                    <a:pt x="437" y="5776"/>
                  </a:lnTo>
                  <a:lnTo>
                    <a:pt x="767" y="7711"/>
                  </a:lnTo>
                  <a:lnTo>
                    <a:pt x="794" y="7933"/>
                  </a:lnTo>
                  <a:cubicBezTo>
                    <a:pt x="866" y="7919"/>
                    <a:pt x="939" y="7904"/>
                    <a:pt x="1013" y="7891"/>
                  </a:cubicBezTo>
                  <a:lnTo>
                    <a:pt x="986" y="7669"/>
                  </a:lnTo>
                  <a:lnTo>
                    <a:pt x="703" y="5297"/>
                  </a:lnTo>
                  <a:lnTo>
                    <a:pt x="677" y="5072"/>
                  </a:lnTo>
                  <a:lnTo>
                    <a:pt x="353" y="2353"/>
                  </a:lnTo>
                  <a:lnTo>
                    <a:pt x="326" y="2133"/>
                  </a:lnTo>
                  <a:lnTo>
                    <a:pt x="252" y="1511"/>
                  </a:lnTo>
                  <a:cubicBezTo>
                    <a:pt x="232" y="1344"/>
                    <a:pt x="383" y="835"/>
                    <a:pt x="490" y="705"/>
                  </a:cubicBezTo>
                  <a:cubicBezTo>
                    <a:pt x="596" y="573"/>
                    <a:pt x="586" y="355"/>
                    <a:pt x="664" y="349"/>
                  </a:cubicBezTo>
                  <a:lnTo>
                    <a:pt x="1591" y="269"/>
                  </a:lnTo>
                  <a:cubicBezTo>
                    <a:pt x="1633" y="265"/>
                    <a:pt x="1685" y="263"/>
                    <a:pt x="1744" y="263"/>
                  </a:cubicBezTo>
                  <a:cubicBezTo>
                    <a:pt x="2279" y="263"/>
                    <a:pt x="3417" y="416"/>
                    <a:pt x="3448" y="714"/>
                  </a:cubicBezTo>
                  <a:lnTo>
                    <a:pt x="3565" y="1810"/>
                  </a:lnTo>
                  <a:lnTo>
                    <a:pt x="3590" y="2031"/>
                  </a:lnTo>
                  <a:lnTo>
                    <a:pt x="3828" y="4267"/>
                  </a:lnTo>
                  <a:lnTo>
                    <a:pt x="3850" y="4483"/>
                  </a:lnTo>
                  <a:lnTo>
                    <a:pt x="4105" y="6843"/>
                  </a:lnTo>
                  <a:lnTo>
                    <a:pt x="4145" y="7227"/>
                  </a:lnTo>
                  <a:cubicBezTo>
                    <a:pt x="4203" y="7115"/>
                    <a:pt x="4266" y="7003"/>
                    <a:pt x="4332" y="6887"/>
                  </a:cubicBezTo>
                  <a:lnTo>
                    <a:pt x="4293" y="6519"/>
                  </a:lnTo>
                  <a:lnTo>
                    <a:pt x="4072" y="4450"/>
                  </a:lnTo>
                  <a:lnTo>
                    <a:pt x="4048" y="4234"/>
                  </a:lnTo>
                  <a:lnTo>
                    <a:pt x="3669" y="691"/>
                  </a:lnTo>
                  <a:cubicBezTo>
                    <a:pt x="3625" y="269"/>
                    <a:pt x="2648" y="1"/>
                    <a:pt x="2153" y="1"/>
                  </a:cubicBezTo>
                  <a:cubicBezTo>
                    <a:pt x="2119" y="1"/>
                    <a:pt x="2088" y="2"/>
                    <a:pt x="2059" y="5"/>
                  </a:cubicBezTo>
                  <a:lnTo>
                    <a:pt x="1097" y="1"/>
                  </a:lnTo>
                  <a:close/>
                  <a:moveTo>
                    <a:pt x="4620" y="9559"/>
                  </a:moveTo>
                  <a:cubicBezTo>
                    <a:pt x="4548" y="9618"/>
                    <a:pt x="4479" y="9674"/>
                    <a:pt x="4413" y="9725"/>
                  </a:cubicBezTo>
                  <a:lnTo>
                    <a:pt x="4422" y="9801"/>
                  </a:lnTo>
                  <a:lnTo>
                    <a:pt x="4439" y="9970"/>
                  </a:lnTo>
                  <a:lnTo>
                    <a:pt x="4456" y="10124"/>
                  </a:lnTo>
                  <a:cubicBezTo>
                    <a:pt x="4466" y="10099"/>
                    <a:pt x="4476" y="10076"/>
                    <a:pt x="4486" y="10052"/>
                  </a:cubicBezTo>
                  <a:cubicBezTo>
                    <a:pt x="4493" y="10037"/>
                    <a:pt x="4499" y="10023"/>
                    <a:pt x="4506" y="10009"/>
                  </a:cubicBezTo>
                  <a:lnTo>
                    <a:pt x="4506" y="10009"/>
                  </a:lnTo>
                  <a:cubicBezTo>
                    <a:pt x="4506" y="10007"/>
                    <a:pt x="4507" y="10005"/>
                    <a:pt x="4508" y="10003"/>
                  </a:cubicBezTo>
                  <a:cubicBezTo>
                    <a:pt x="4515" y="9987"/>
                    <a:pt x="4522" y="9972"/>
                    <a:pt x="4529" y="9958"/>
                  </a:cubicBezTo>
                  <a:cubicBezTo>
                    <a:pt x="4537" y="9939"/>
                    <a:pt x="4541" y="9918"/>
                    <a:pt x="4538" y="9897"/>
                  </a:cubicBezTo>
                  <a:lnTo>
                    <a:pt x="4538" y="9897"/>
                  </a:lnTo>
                  <a:cubicBezTo>
                    <a:pt x="4538" y="9897"/>
                    <a:pt x="4538" y="9897"/>
                    <a:pt x="4538" y="9897"/>
                  </a:cubicBezTo>
                  <a:cubicBezTo>
                    <a:pt x="4574" y="9871"/>
                    <a:pt x="4610" y="9843"/>
                    <a:pt x="4646" y="9814"/>
                  </a:cubicBezTo>
                  <a:lnTo>
                    <a:pt x="4646" y="9813"/>
                  </a:lnTo>
                  <a:lnTo>
                    <a:pt x="4620" y="9559"/>
                  </a:lnTo>
                  <a:close/>
                  <a:moveTo>
                    <a:pt x="1304" y="10333"/>
                  </a:moveTo>
                  <a:cubicBezTo>
                    <a:pt x="1236" y="10384"/>
                    <a:pt x="1167" y="10437"/>
                    <a:pt x="1097" y="10488"/>
                  </a:cubicBezTo>
                  <a:lnTo>
                    <a:pt x="1128" y="10741"/>
                  </a:lnTo>
                  <a:lnTo>
                    <a:pt x="1825" y="16579"/>
                  </a:lnTo>
                  <a:lnTo>
                    <a:pt x="1859" y="16872"/>
                  </a:lnTo>
                  <a:lnTo>
                    <a:pt x="1908" y="17286"/>
                  </a:lnTo>
                  <a:cubicBezTo>
                    <a:pt x="1911" y="17310"/>
                    <a:pt x="1922" y="17333"/>
                    <a:pt x="1940" y="17351"/>
                  </a:cubicBezTo>
                  <a:lnTo>
                    <a:pt x="4006" y="19422"/>
                  </a:lnTo>
                  <a:cubicBezTo>
                    <a:pt x="4013" y="19431"/>
                    <a:pt x="4021" y="19437"/>
                    <a:pt x="4031" y="19442"/>
                  </a:cubicBezTo>
                  <a:cubicBezTo>
                    <a:pt x="4048" y="19451"/>
                    <a:pt x="4067" y="19456"/>
                    <a:pt x="4086" y="19456"/>
                  </a:cubicBezTo>
                  <a:cubicBezTo>
                    <a:pt x="4093" y="19456"/>
                    <a:pt x="4099" y="19455"/>
                    <a:pt x="4106" y="19454"/>
                  </a:cubicBezTo>
                  <a:cubicBezTo>
                    <a:pt x="4141" y="19447"/>
                    <a:pt x="4172" y="19422"/>
                    <a:pt x="4186" y="19389"/>
                  </a:cubicBezTo>
                  <a:lnTo>
                    <a:pt x="5366" y="16666"/>
                  </a:lnTo>
                  <a:cubicBezTo>
                    <a:pt x="5374" y="16648"/>
                    <a:pt x="5377" y="16629"/>
                    <a:pt x="5374" y="16609"/>
                  </a:cubicBezTo>
                  <a:lnTo>
                    <a:pt x="5273" y="15665"/>
                  </a:lnTo>
                  <a:lnTo>
                    <a:pt x="5269" y="15633"/>
                  </a:lnTo>
                  <a:lnTo>
                    <a:pt x="5153" y="14539"/>
                  </a:lnTo>
                  <a:lnTo>
                    <a:pt x="5128" y="14307"/>
                  </a:lnTo>
                  <a:lnTo>
                    <a:pt x="5058" y="13647"/>
                  </a:lnTo>
                  <a:lnTo>
                    <a:pt x="5056" y="13645"/>
                  </a:lnTo>
                  <a:lnTo>
                    <a:pt x="4991" y="13037"/>
                  </a:lnTo>
                  <a:lnTo>
                    <a:pt x="4991" y="13035"/>
                  </a:lnTo>
                  <a:lnTo>
                    <a:pt x="4904" y="12219"/>
                  </a:lnTo>
                  <a:lnTo>
                    <a:pt x="4879" y="11993"/>
                  </a:lnTo>
                  <a:cubicBezTo>
                    <a:pt x="4825" y="12011"/>
                    <a:pt x="4773" y="12023"/>
                    <a:pt x="4724" y="12033"/>
                  </a:cubicBezTo>
                  <a:cubicBezTo>
                    <a:pt x="4703" y="12037"/>
                    <a:pt x="4682" y="12040"/>
                    <a:pt x="4662" y="12043"/>
                  </a:cubicBezTo>
                  <a:lnTo>
                    <a:pt x="4686" y="12265"/>
                  </a:lnTo>
                  <a:lnTo>
                    <a:pt x="4914" y="14403"/>
                  </a:lnTo>
                  <a:lnTo>
                    <a:pt x="4939" y="14634"/>
                  </a:lnTo>
                  <a:lnTo>
                    <a:pt x="5138" y="16489"/>
                  </a:lnTo>
                  <a:lnTo>
                    <a:pt x="5150" y="16604"/>
                  </a:lnTo>
                  <a:lnTo>
                    <a:pt x="5099" y="16722"/>
                  </a:lnTo>
                  <a:lnTo>
                    <a:pt x="4267" y="18869"/>
                  </a:lnTo>
                  <a:cubicBezTo>
                    <a:pt x="4209" y="19002"/>
                    <a:pt x="4114" y="19056"/>
                    <a:pt x="4003" y="19056"/>
                  </a:cubicBezTo>
                  <a:cubicBezTo>
                    <a:pt x="3821" y="19056"/>
                    <a:pt x="3596" y="18911"/>
                    <a:pt x="3427" y="18741"/>
                  </a:cubicBezTo>
                  <a:lnTo>
                    <a:pt x="2177" y="17274"/>
                  </a:lnTo>
                  <a:lnTo>
                    <a:pt x="2125" y="17220"/>
                  </a:lnTo>
                  <a:lnTo>
                    <a:pt x="2106" y="17061"/>
                  </a:lnTo>
                  <a:lnTo>
                    <a:pt x="2059" y="16663"/>
                  </a:lnTo>
                  <a:lnTo>
                    <a:pt x="1789" y="12645"/>
                  </a:lnTo>
                  <a:cubicBezTo>
                    <a:pt x="1766" y="12312"/>
                    <a:pt x="1712" y="11982"/>
                    <a:pt x="1624" y="11659"/>
                  </a:cubicBezTo>
                  <a:lnTo>
                    <a:pt x="1335" y="10588"/>
                  </a:lnTo>
                  <a:lnTo>
                    <a:pt x="1304" y="1033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1" name="Google Shape;41;p2"/>
            <p:cNvSpPr/>
            <p:nvPr/>
          </p:nvSpPr>
          <p:spPr>
            <a:xfrm>
              <a:off x="1671625" y="877425"/>
              <a:ext cx="91400" cy="14075"/>
            </a:xfrm>
            <a:custGeom>
              <a:avLst/>
              <a:gdLst/>
              <a:ahLst/>
              <a:cxnLst/>
              <a:rect l="l" t="t" r="r" b="b"/>
              <a:pathLst>
                <a:path w="3656" h="563" extrusionOk="0">
                  <a:moveTo>
                    <a:pt x="3539" y="0"/>
                  </a:moveTo>
                  <a:cubicBezTo>
                    <a:pt x="3535" y="0"/>
                    <a:pt x="3532" y="0"/>
                    <a:pt x="3529" y="1"/>
                  </a:cubicBezTo>
                  <a:lnTo>
                    <a:pt x="3425" y="11"/>
                  </a:lnTo>
                  <a:lnTo>
                    <a:pt x="186" y="334"/>
                  </a:lnTo>
                  <a:lnTo>
                    <a:pt x="107" y="341"/>
                  </a:lnTo>
                  <a:cubicBezTo>
                    <a:pt x="45" y="347"/>
                    <a:pt x="0" y="401"/>
                    <a:pt x="7" y="462"/>
                  </a:cubicBezTo>
                  <a:cubicBezTo>
                    <a:pt x="11" y="501"/>
                    <a:pt x="33" y="533"/>
                    <a:pt x="65" y="549"/>
                  </a:cubicBezTo>
                  <a:cubicBezTo>
                    <a:pt x="82" y="558"/>
                    <a:pt x="102" y="563"/>
                    <a:pt x="122" y="563"/>
                  </a:cubicBezTo>
                  <a:cubicBezTo>
                    <a:pt x="124" y="563"/>
                    <a:pt x="126" y="563"/>
                    <a:pt x="128" y="563"/>
                  </a:cubicBezTo>
                  <a:lnTo>
                    <a:pt x="213" y="554"/>
                  </a:lnTo>
                  <a:lnTo>
                    <a:pt x="3450" y="232"/>
                  </a:lnTo>
                  <a:lnTo>
                    <a:pt x="3550" y="222"/>
                  </a:lnTo>
                  <a:cubicBezTo>
                    <a:pt x="3611" y="216"/>
                    <a:pt x="3656" y="162"/>
                    <a:pt x="3650" y="101"/>
                  </a:cubicBezTo>
                  <a:cubicBezTo>
                    <a:pt x="3644" y="44"/>
                    <a:pt x="3595" y="0"/>
                    <a:pt x="35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2" name="Google Shape;42;p2"/>
            <p:cNvSpPr/>
            <p:nvPr/>
          </p:nvSpPr>
          <p:spPr>
            <a:xfrm>
              <a:off x="1716800" y="1244300"/>
              <a:ext cx="84800" cy="20475"/>
            </a:xfrm>
            <a:custGeom>
              <a:avLst/>
              <a:gdLst/>
              <a:ahLst/>
              <a:cxnLst/>
              <a:rect l="l" t="t" r="r" b="b"/>
              <a:pathLst>
                <a:path w="3392" h="819" extrusionOk="0">
                  <a:moveTo>
                    <a:pt x="3272" y="1"/>
                  </a:moveTo>
                  <a:cubicBezTo>
                    <a:pt x="3265" y="1"/>
                    <a:pt x="3258" y="1"/>
                    <a:pt x="3251" y="3"/>
                  </a:cubicBezTo>
                  <a:lnTo>
                    <a:pt x="621" y="501"/>
                  </a:lnTo>
                  <a:lnTo>
                    <a:pt x="111" y="478"/>
                  </a:lnTo>
                  <a:lnTo>
                    <a:pt x="100" y="598"/>
                  </a:lnTo>
                  <a:cubicBezTo>
                    <a:pt x="41" y="610"/>
                    <a:pt x="1" y="667"/>
                    <a:pt x="13" y="727"/>
                  </a:cubicBezTo>
                  <a:cubicBezTo>
                    <a:pt x="19" y="762"/>
                    <a:pt x="40" y="789"/>
                    <a:pt x="68" y="804"/>
                  </a:cubicBezTo>
                  <a:cubicBezTo>
                    <a:pt x="84" y="813"/>
                    <a:pt x="102" y="818"/>
                    <a:pt x="120" y="818"/>
                  </a:cubicBezTo>
                  <a:cubicBezTo>
                    <a:pt x="127" y="818"/>
                    <a:pt x="135" y="817"/>
                    <a:pt x="142" y="816"/>
                  </a:cubicBezTo>
                  <a:lnTo>
                    <a:pt x="230" y="800"/>
                  </a:lnTo>
                  <a:lnTo>
                    <a:pt x="3152" y="248"/>
                  </a:lnTo>
                  <a:lnTo>
                    <a:pt x="3292" y="221"/>
                  </a:lnTo>
                  <a:cubicBezTo>
                    <a:pt x="3353" y="209"/>
                    <a:pt x="3392" y="152"/>
                    <a:pt x="3380" y="92"/>
                  </a:cubicBezTo>
                  <a:cubicBezTo>
                    <a:pt x="3370" y="38"/>
                    <a:pt x="3324" y="1"/>
                    <a:pt x="3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3" name="Google Shape;43;p2"/>
            <p:cNvSpPr/>
            <p:nvPr/>
          </p:nvSpPr>
          <p:spPr>
            <a:xfrm>
              <a:off x="1707400" y="950175"/>
              <a:ext cx="61750" cy="242000"/>
            </a:xfrm>
            <a:custGeom>
              <a:avLst/>
              <a:gdLst/>
              <a:ahLst/>
              <a:cxnLst/>
              <a:rect l="l" t="t" r="r" b="b"/>
              <a:pathLst>
                <a:path w="2470" h="9680" extrusionOk="0">
                  <a:moveTo>
                    <a:pt x="713" y="0"/>
                  </a:moveTo>
                  <a:cubicBezTo>
                    <a:pt x="683" y="0"/>
                    <a:pt x="654" y="2"/>
                    <a:pt x="624" y="6"/>
                  </a:cubicBezTo>
                  <a:cubicBezTo>
                    <a:pt x="450" y="28"/>
                    <a:pt x="296" y="113"/>
                    <a:pt x="184" y="247"/>
                  </a:cubicBezTo>
                  <a:cubicBezTo>
                    <a:pt x="177" y="255"/>
                    <a:pt x="170" y="262"/>
                    <a:pt x="164" y="271"/>
                  </a:cubicBezTo>
                  <a:cubicBezTo>
                    <a:pt x="51" y="418"/>
                    <a:pt x="1" y="600"/>
                    <a:pt x="25" y="784"/>
                  </a:cubicBezTo>
                  <a:lnTo>
                    <a:pt x="292" y="2837"/>
                  </a:lnTo>
                  <a:lnTo>
                    <a:pt x="322" y="3060"/>
                  </a:lnTo>
                  <a:cubicBezTo>
                    <a:pt x="397" y="3054"/>
                    <a:pt x="472" y="3051"/>
                    <a:pt x="545" y="3047"/>
                  </a:cubicBezTo>
                  <a:lnTo>
                    <a:pt x="603" y="2600"/>
                  </a:lnTo>
                  <a:lnTo>
                    <a:pt x="356" y="1325"/>
                  </a:lnTo>
                  <a:cubicBezTo>
                    <a:pt x="340" y="1201"/>
                    <a:pt x="320" y="860"/>
                    <a:pt x="398" y="760"/>
                  </a:cubicBezTo>
                  <a:cubicBezTo>
                    <a:pt x="475" y="659"/>
                    <a:pt x="455" y="493"/>
                    <a:pt x="580" y="477"/>
                  </a:cubicBezTo>
                  <a:cubicBezTo>
                    <a:pt x="672" y="465"/>
                    <a:pt x="823" y="274"/>
                    <a:pt x="913" y="274"/>
                  </a:cubicBezTo>
                  <a:cubicBezTo>
                    <a:pt x="922" y="274"/>
                    <a:pt x="930" y="276"/>
                    <a:pt x="938" y="280"/>
                  </a:cubicBezTo>
                  <a:cubicBezTo>
                    <a:pt x="1067" y="350"/>
                    <a:pt x="1161" y="477"/>
                    <a:pt x="1181" y="633"/>
                  </a:cubicBezTo>
                  <a:lnTo>
                    <a:pt x="1484" y="2960"/>
                  </a:lnTo>
                  <a:lnTo>
                    <a:pt x="1519" y="3230"/>
                  </a:lnTo>
                  <a:cubicBezTo>
                    <a:pt x="1637" y="3304"/>
                    <a:pt x="1727" y="3402"/>
                    <a:pt x="1782" y="3532"/>
                  </a:cubicBezTo>
                  <a:lnTo>
                    <a:pt x="1726" y="3100"/>
                  </a:lnTo>
                  <a:lnTo>
                    <a:pt x="1401" y="604"/>
                  </a:lnTo>
                  <a:cubicBezTo>
                    <a:pt x="1367" y="345"/>
                    <a:pt x="1194" y="137"/>
                    <a:pt x="965" y="48"/>
                  </a:cubicBezTo>
                  <a:cubicBezTo>
                    <a:pt x="886" y="17"/>
                    <a:pt x="801" y="0"/>
                    <a:pt x="713" y="0"/>
                  </a:cubicBezTo>
                  <a:close/>
                  <a:moveTo>
                    <a:pt x="1794" y="3633"/>
                  </a:moveTo>
                  <a:cubicBezTo>
                    <a:pt x="1778" y="3699"/>
                    <a:pt x="1723" y="3801"/>
                    <a:pt x="1611" y="3943"/>
                  </a:cubicBezTo>
                  <a:lnTo>
                    <a:pt x="1650" y="4244"/>
                  </a:lnTo>
                  <a:lnTo>
                    <a:pt x="1664" y="4355"/>
                  </a:lnTo>
                  <a:lnTo>
                    <a:pt x="1792" y="5339"/>
                  </a:lnTo>
                  <a:lnTo>
                    <a:pt x="2072" y="8237"/>
                  </a:lnTo>
                  <a:cubicBezTo>
                    <a:pt x="2089" y="8362"/>
                    <a:pt x="2208" y="8914"/>
                    <a:pt x="2130" y="9014"/>
                  </a:cubicBezTo>
                  <a:cubicBezTo>
                    <a:pt x="2054" y="9114"/>
                    <a:pt x="1942" y="9178"/>
                    <a:pt x="1818" y="9194"/>
                  </a:cubicBezTo>
                  <a:cubicBezTo>
                    <a:pt x="1798" y="9197"/>
                    <a:pt x="1777" y="9198"/>
                    <a:pt x="1757" y="9198"/>
                  </a:cubicBezTo>
                  <a:cubicBezTo>
                    <a:pt x="1524" y="9198"/>
                    <a:pt x="1321" y="9025"/>
                    <a:pt x="1290" y="8787"/>
                  </a:cubicBezTo>
                  <a:lnTo>
                    <a:pt x="804" y="5053"/>
                  </a:lnTo>
                  <a:lnTo>
                    <a:pt x="770" y="4788"/>
                  </a:lnTo>
                  <a:cubicBezTo>
                    <a:pt x="706" y="4843"/>
                    <a:pt x="640" y="4901"/>
                    <a:pt x="568" y="4961"/>
                  </a:cubicBezTo>
                  <a:lnTo>
                    <a:pt x="602" y="5221"/>
                  </a:lnTo>
                  <a:lnTo>
                    <a:pt x="1069" y="8816"/>
                  </a:lnTo>
                  <a:cubicBezTo>
                    <a:pt x="1099" y="9045"/>
                    <a:pt x="1177" y="9460"/>
                    <a:pt x="1366" y="9563"/>
                  </a:cubicBezTo>
                  <a:cubicBezTo>
                    <a:pt x="1475" y="9622"/>
                    <a:pt x="1781" y="9680"/>
                    <a:pt x="1956" y="9680"/>
                  </a:cubicBezTo>
                  <a:cubicBezTo>
                    <a:pt x="1980" y="9680"/>
                    <a:pt x="2002" y="9679"/>
                    <a:pt x="2020" y="9676"/>
                  </a:cubicBezTo>
                  <a:cubicBezTo>
                    <a:pt x="2204" y="9652"/>
                    <a:pt x="2193" y="9297"/>
                    <a:pt x="2306" y="9150"/>
                  </a:cubicBezTo>
                  <a:cubicBezTo>
                    <a:pt x="2420" y="9002"/>
                    <a:pt x="2470" y="8820"/>
                    <a:pt x="2446" y="8637"/>
                  </a:cubicBezTo>
                  <a:lnTo>
                    <a:pt x="2042" y="5540"/>
                  </a:lnTo>
                  <a:lnTo>
                    <a:pt x="2006" y="5253"/>
                  </a:lnTo>
                  <a:lnTo>
                    <a:pt x="1889" y="4358"/>
                  </a:lnTo>
                  <a:lnTo>
                    <a:pt x="1842" y="4000"/>
                  </a:lnTo>
                  <a:lnTo>
                    <a:pt x="1809" y="3745"/>
                  </a:lnTo>
                  <a:lnTo>
                    <a:pt x="1794" y="363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
        <p:nvSpPr>
          <p:cNvPr id="44" name="Google Shape;44;p2"/>
          <p:cNvSpPr/>
          <p:nvPr/>
        </p:nvSpPr>
        <p:spPr>
          <a:xfrm>
            <a:off x="383871" y="756723"/>
            <a:ext cx="658711" cy="542172"/>
          </a:xfrm>
          <a:custGeom>
            <a:avLst/>
            <a:gdLst/>
            <a:ahLst/>
            <a:cxnLst/>
            <a:rect l="l" t="t" r="r" b="b"/>
            <a:pathLst>
              <a:path w="11248" h="9258" extrusionOk="0">
                <a:moveTo>
                  <a:pt x="5937" y="3388"/>
                </a:moveTo>
                <a:cubicBezTo>
                  <a:pt x="6793" y="3388"/>
                  <a:pt x="7627" y="3826"/>
                  <a:pt x="8094" y="4613"/>
                </a:cubicBezTo>
                <a:cubicBezTo>
                  <a:pt x="8122" y="4659"/>
                  <a:pt x="8149" y="4707"/>
                  <a:pt x="8173" y="4756"/>
                </a:cubicBezTo>
                <a:lnTo>
                  <a:pt x="7540" y="5109"/>
                </a:lnTo>
                <a:cubicBezTo>
                  <a:pt x="7519" y="5066"/>
                  <a:pt x="7496" y="5023"/>
                  <a:pt x="7472" y="4983"/>
                </a:cubicBezTo>
                <a:cubicBezTo>
                  <a:pt x="7159" y="4455"/>
                  <a:pt x="6768" y="4186"/>
                  <a:pt x="6242" y="4138"/>
                </a:cubicBezTo>
                <a:cubicBezTo>
                  <a:pt x="6180" y="4132"/>
                  <a:pt x="6113" y="4129"/>
                  <a:pt x="6043" y="4129"/>
                </a:cubicBezTo>
                <a:cubicBezTo>
                  <a:pt x="5710" y="4129"/>
                  <a:pt x="5311" y="4196"/>
                  <a:pt x="5033" y="4361"/>
                </a:cubicBezTo>
                <a:cubicBezTo>
                  <a:pt x="4625" y="4603"/>
                  <a:pt x="4335" y="4990"/>
                  <a:pt x="4218" y="5452"/>
                </a:cubicBezTo>
                <a:cubicBezTo>
                  <a:pt x="4100" y="5913"/>
                  <a:pt x="4170" y="6392"/>
                  <a:pt x="4412" y="6800"/>
                </a:cubicBezTo>
                <a:cubicBezTo>
                  <a:pt x="4454" y="6871"/>
                  <a:pt x="4502" y="6940"/>
                  <a:pt x="4555" y="7005"/>
                </a:cubicBezTo>
                <a:lnTo>
                  <a:pt x="3914" y="7361"/>
                </a:lnTo>
                <a:cubicBezTo>
                  <a:pt x="3869" y="7299"/>
                  <a:pt x="3828" y="7235"/>
                  <a:pt x="3788" y="7169"/>
                </a:cubicBezTo>
                <a:cubicBezTo>
                  <a:pt x="3524" y="6725"/>
                  <a:pt x="3517" y="6183"/>
                  <a:pt x="3545" y="5711"/>
                </a:cubicBezTo>
                <a:cubicBezTo>
                  <a:pt x="3582" y="5093"/>
                  <a:pt x="3805" y="4249"/>
                  <a:pt x="4663" y="3738"/>
                </a:cubicBezTo>
                <a:cubicBezTo>
                  <a:pt x="5063" y="3501"/>
                  <a:pt x="5503" y="3388"/>
                  <a:pt x="5937" y="3388"/>
                </a:cubicBezTo>
                <a:close/>
                <a:moveTo>
                  <a:pt x="6046" y="2426"/>
                </a:moveTo>
                <a:cubicBezTo>
                  <a:pt x="6333" y="2426"/>
                  <a:pt x="6616" y="2450"/>
                  <a:pt x="6875" y="2498"/>
                </a:cubicBezTo>
                <a:cubicBezTo>
                  <a:pt x="7789" y="2666"/>
                  <a:pt x="8396" y="3128"/>
                  <a:pt x="8969" y="4093"/>
                </a:cubicBezTo>
                <a:cubicBezTo>
                  <a:pt x="9004" y="4150"/>
                  <a:pt x="9034" y="4206"/>
                  <a:pt x="9063" y="4260"/>
                </a:cubicBezTo>
                <a:lnTo>
                  <a:pt x="8392" y="4634"/>
                </a:lnTo>
                <a:cubicBezTo>
                  <a:pt x="8367" y="4584"/>
                  <a:pt x="8339" y="4534"/>
                  <a:pt x="8310" y="4485"/>
                </a:cubicBezTo>
                <a:cubicBezTo>
                  <a:pt x="7854" y="3716"/>
                  <a:pt x="6836" y="3250"/>
                  <a:pt x="6084" y="3142"/>
                </a:cubicBezTo>
                <a:cubicBezTo>
                  <a:pt x="5965" y="3125"/>
                  <a:pt x="5854" y="3117"/>
                  <a:pt x="5750" y="3117"/>
                </a:cubicBezTo>
                <a:cubicBezTo>
                  <a:pt x="5311" y="3117"/>
                  <a:pt x="4974" y="3263"/>
                  <a:pt x="4535" y="3522"/>
                </a:cubicBezTo>
                <a:cubicBezTo>
                  <a:pt x="3904" y="3898"/>
                  <a:pt x="3455" y="4498"/>
                  <a:pt x="3273" y="5211"/>
                </a:cubicBezTo>
                <a:cubicBezTo>
                  <a:pt x="3092" y="5925"/>
                  <a:pt x="3198" y="6666"/>
                  <a:pt x="3573" y="7298"/>
                </a:cubicBezTo>
                <a:cubicBezTo>
                  <a:pt x="3612" y="7363"/>
                  <a:pt x="3652" y="7425"/>
                  <a:pt x="3694" y="7483"/>
                </a:cubicBezTo>
                <a:lnTo>
                  <a:pt x="3020" y="7856"/>
                </a:lnTo>
                <a:cubicBezTo>
                  <a:pt x="2985" y="7804"/>
                  <a:pt x="2950" y="7748"/>
                  <a:pt x="2914" y="7689"/>
                </a:cubicBezTo>
                <a:cubicBezTo>
                  <a:pt x="2435" y="6881"/>
                  <a:pt x="2298" y="5934"/>
                  <a:pt x="2531" y="5022"/>
                </a:cubicBezTo>
                <a:cubicBezTo>
                  <a:pt x="2764" y="4110"/>
                  <a:pt x="3336" y="3343"/>
                  <a:pt x="4144" y="2863"/>
                </a:cubicBezTo>
                <a:cubicBezTo>
                  <a:pt x="4493" y="2656"/>
                  <a:pt x="4959" y="2515"/>
                  <a:pt x="5489" y="2456"/>
                </a:cubicBezTo>
                <a:cubicBezTo>
                  <a:pt x="5673" y="2436"/>
                  <a:pt x="5860" y="2426"/>
                  <a:pt x="6046" y="2426"/>
                </a:cubicBezTo>
                <a:close/>
                <a:moveTo>
                  <a:pt x="6085" y="1484"/>
                </a:moveTo>
                <a:cubicBezTo>
                  <a:pt x="6298" y="1484"/>
                  <a:pt x="6540" y="1490"/>
                  <a:pt x="6804" y="1507"/>
                </a:cubicBezTo>
                <a:lnTo>
                  <a:pt x="6819" y="1509"/>
                </a:lnTo>
                <a:cubicBezTo>
                  <a:pt x="7235" y="1535"/>
                  <a:pt x="7871" y="1773"/>
                  <a:pt x="8436" y="2116"/>
                </a:cubicBezTo>
                <a:cubicBezTo>
                  <a:pt x="9116" y="2526"/>
                  <a:pt x="9627" y="3034"/>
                  <a:pt x="9879" y="3548"/>
                </a:cubicBezTo>
                <a:cubicBezTo>
                  <a:pt x="9905" y="3599"/>
                  <a:pt x="9933" y="3648"/>
                  <a:pt x="9961" y="3696"/>
                </a:cubicBezTo>
                <a:cubicBezTo>
                  <a:pt x="9970" y="3712"/>
                  <a:pt x="9980" y="3728"/>
                  <a:pt x="9988" y="3746"/>
                </a:cubicBezTo>
                <a:lnTo>
                  <a:pt x="9282" y="4139"/>
                </a:lnTo>
                <a:cubicBezTo>
                  <a:pt x="9252" y="4081"/>
                  <a:pt x="9220" y="4023"/>
                  <a:pt x="9186" y="3965"/>
                </a:cubicBezTo>
                <a:cubicBezTo>
                  <a:pt x="8481" y="2779"/>
                  <a:pt x="7224" y="2119"/>
                  <a:pt x="5936" y="2119"/>
                </a:cubicBezTo>
                <a:cubicBezTo>
                  <a:pt x="5281" y="2119"/>
                  <a:pt x="4618" y="2290"/>
                  <a:pt x="4016" y="2647"/>
                </a:cubicBezTo>
                <a:cubicBezTo>
                  <a:pt x="3471" y="2970"/>
                  <a:pt x="3158" y="3216"/>
                  <a:pt x="2844" y="3737"/>
                </a:cubicBezTo>
                <a:cubicBezTo>
                  <a:pt x="2494" y="4320"/>
                  <a:pt x="2279" y="5033"/>
                  <a:pt x="2237" y="5743"/>
                </a:cubicBezTo>
                <a:cubicBezTo>
                  <a:pt x="2192" y="6517"/>
                  <a:pt x="2351" y="7234"/>
                  <a:pt x="2699" y="7817"/>
                </a:cubicBezTo>
                <a:cubicBezTo>
                  <a:pt x="2732" y="7873"/>
                  <a:pt x="2766" y="7927"/>
                  <a:pt x="2800" y="7978"/>
                </a:cubicBezTo>
                <a:lnTo>
                  <a:pt x="2090" y="8372"/>
                </a:lnTo>
                <a:cubicBezTo>
                  <a:pt x="2060" y="8325"/>
                  <a:pt x="2031" y="8278"/>
                  <a:pt x="2002" y="8230"/>
                </a:cubicBezTo>
                <a:cubicBezTo>
                  <a:pt x="1687" y="7699"/>
                  <a:pt x="1485" y="7122"/>
                  <a:pt x="1403" y="6515"/>
                </a:cubicBezTo>
                <a:cubicBezTo>
                  <a:pt x="1323" y="5927"/>
                  <a:pt x="1357" y="5337"/>
                  <a:pt x="1504" y="4760"/>
                </a:cubicBezTo>
                <a:cubicBezTo>
                  <a:pt x="1651" y="4184"/>
                  <a:pt x="1904" y="3649"/>
                  <a:pt x="2254" y="3172"/>
                </a:cubicBezTo>
                <a:cubicBezTo>
                  <a:pt x="2618" y="2678"/>
                  <a:pt x="3071" y="2267"/>
                  <a:pt x="3602" y="1952"/>
                </a:cubicBezTo>
                <a:cubicBezTo>
                  <a:pt x="4019" y="1705"/>
                  <a:pt x="4648" y="1553"/>
                  <a:pt x="5471" y="1502"/>
                </a:cubicBezTo>
                <a:cubicBezTo>
                  <a:pt x="5629" y="1492"/>
                  <a:pt x="5837" y="1484"/>
                  <a:pt x="6085" y="1484"/>
                </a:cubicBezTo>
                <a:close/>
                <a:moveTo>
                  <a:pt x="5917" y="242"/>
                </a:moveTo>
                <a:cubicBezTo>
                  <a:pt x="6363" y="242"/>
                  <a:pt x="6810" y="298"/>
                  <a:pt x="7249" y="410"/>
                </a:cubicBezTo>
                <a:cubicBezTo>
                  <a:pt x="8655" y="771"/>
                  <a:pt x="9854" y="1683"/>
                  <a:pt x="10623" y="2977"/>
                </a:cubicBezTo>
                <a:cubicBezTo>
                  <a:pt x="10653" y="3029"/>
                  <a:pt x="10720" y="3082"/>
                  <a:pt x="10792" y="3139"/>
                </a:cubicBezTo>
                <a:cubicBezTo>
                  <a:pt x="10832" y="3170"/>
                  <a:pt x="10875" y="3204"/>
                  <a:pt x="10906" y="3235"/>
                </a:cubicBezTo>
                <a:lnTo>
                  <a:pt x="10209" y="3623"/>
                </a:lnTo>
                <a:cubicBezTo>
                  <a:pt x="10173" y="3556"/>
                  <a:pt x="10136" y="3489"/>
                  <a:pt x="10096" y="3424"/>
                </a:cubicBezTo>
                <a:cubicBezTo>
                  <a:pt x="9765" y="2866"/>
                  <a:pt x="9337" y="2395"/>
                  <a:pt x="8822" y="2025"/>
                </a:cubicBezTo>
                <a:cubicBezTo>
                  <a:pt x="8329" y="1670"/>
                  <a:pt x="7772" y="1417"/>
                  <a:pt x="7166" y="1271"/>
                </a:cubicBezTo>
                <a:cubicBezTo>
                  <a:pt x="6776" y="1178"/>
                  <a:pt x="6375" y="1131"/>
                  <a:pt x="5971" y="1131"/>
                </a:cubicBezTo>
                <a:cubicBezTo>
                  <a:pt x="5125" y="1131"/>
                  <a:pt x="4269" y="1335"/>
                  <a:pt x="3477" y="1734"/>
                </a:cubicBezTo>
                <a:cubicBezTo>
                  <a:pt x="2915" y="2018"/>
                  <a:pt x="2337" y="2672"/>
                  <a:pt x="2044" y="3037"/>
                </a:cubicBezTo>
                <a:cubicBezTo>
                  <a:pt x="1441" y="3785"/>
                  <a:pt x="1099" y="4673"/>
                  <a:pt x="1057" y="5603"/>
                </a:cubicBezTo>
                <a:cubicBezTo>
                  <a:pt x="1013" y="6530"/>
                  <a:pt x="1266" y="7482"/>
                  <a:pt x="1786" y="8358"/>
                </a:cubicBezTo>
                <a:cubicBezTo>
                  <a:pt x="1813" y="8404"/>
                  <a:pt x="1841" y="8449"/>
                  <a:pt x="1870" y="8494"/>
                </a:cubicBezTo>
                <a:lnTo>
                  <a:pt x="1389" y="8761"/>
                </a:lnTo>
                <a:lnTo>
                  <a:pt x="1382" y="8764"/>
                </a:lnTo>
                <a:lnTo>
                  <a:pt x="1200" y="8946"/>
                </a:lnTo>
                <a:cubicBezTo>
                  <a:pt x="1163" y="8890"/>
                  <a:pt x="1127" y="8832"/>
                  <a:pt x="1091" y="8771"/>
                </a:cubicBezTo>
                <a:cubicBezTo>
                  <a:pt x="630" y="7996"/>
                  <a:pt x="373" y="7183"/>
                  <a:pt x="325" y="6354"/>
                </a:cubicBezTo>
                <a:cubicBezTo>
                  <a:pt x="279" y="5560"/>
                  <a:pt x="425" y="4745"/>
                  <a:pt x="761" y="3938"/>
                </a:cubicBezTo>
                <a:cubicBezTo>
                  <a:pt x="1075" y="3179"/>
                  <a:pt x="1792" y="1794"/>
                  <a:pt x="3061" y="1041"/>
                </a:cubicBezTo>
                <a:cubicBezTo>
                  <a:pt x="3950" y="513"/>
                  <a:pt x="4932" y="242"/>
                  <a:pt x="5917" y="242"/>
                </a:cubicBezTo>
                <a:close/>
                <a:moveTo>
                  <a:pt x="5928" y="0"/>
                </a:moveTo>
                <a:cubicBezTo>
                  <a:pt x="4873" y="0"/>
                  <a:pt x="3844" y="283"/>
                  <a:pt x="2932" y="825"/>
                </a:cubicBezTo>
                <a:cubicBezTo>
                  <a:pt x="2250" y="1230"/>
                  <a:pt x="1667" y="1759"/>
                  <a:pt x="1199" y="2394"/>
                </a:cubicBezTo>
                <a:cubicBezTo>
                  <a:pt x="747" y="3007"/>
                  <a:pt x="422" y="3695"/>
                  <a:pt x="233" y="4437"/>
                </a:cubicBezTo>
                <a:cubicBezTo>
                  <a:pt x="44" y="5179"/>
                  <a:pt x="0" y="5938"/>
                  <a:pt x="104" y="6693"/>
                </a:cubicBezTo>
                <a:cubicBezTo>
                  <a:pt x="209" y="7474"/>
                  <a:pt x="469" y="8217"/>
                  <a:pt x="875" y="8900"/>
                </a:cubicBezTo>
                <a:cubicBezTo>
                  <a:pt x="922" y="8980"/>
                  <a:pt x="970" y="9056"/>
                  <a:pt x="1017" y="9128"/>
                </a:cubicBezTo>
                <a:lnTo>
                  <a:pt x="1042" y="9164"/>
                </a:lnTo>
                <a:cubicBezTo>
                  <a:pt x="1069" y="9206"/>
                  <a:pt x="1125" y="9211"/>
                  <a:pt x="1179" y="9214"/>
                </a:cubicBezTo>
                <a:cubicBezTo>
                  <a:pt x="1198" y="9216"/>
                  <a:pt x="1227" y="9218"/>
                  <a:pt x="1239" y="9223"/>
                </a:cubicBezTo>
                <a:lnTo>
                  <a:pt x="1264" y="9258"/>
                </a:lnTo>
                <a:lnTo>
                  <a:pt x="1513" y="9109"/>
                </a:lnTo>
                <a:lnTo>
                  <a:pt x="2067" y="8780"/>
                </a:lnTo>
                <a:lnTo>
                  <a:pt x="2244" y="8676"/>
                </a:lnTo>
                <a:lnTo>
                  <a:pt x="3149" y="8138"/>
                </a:lnTo>
                <a:lnTo>
                  <a:pt x="3205" y="8105"/>
                </a:lnTo>
                <a:lnTo>
                  <a:pt x="4735" y="7197"/>
                </a:lnTo>
                <a:lnTo>
                  <a:pt x="4898" y="7100"/>
                </a:lnTo>
                <a:lnTo>
                  <a:pt x="4959" y="7064"/>
                </a:lnTo>
                <a:lnTo>
                  <a:pt x="4907" y="7015"/>
                </a:lnTo>
                <a:cubicBezTo>
                  <a:pt x="4900" y="7009"/>
                  <a:pt x="4894" y="7003"/>
                  <a:pt x="4887" y="6997"/>
                </a:cubicBezTo>
                <a:cubicBezTo>
                  <a:pt x="4856" y="6968"/>
                  <a:pt x="4830" y="6941"/>
                  <a:pt x="4806" y="6913"/>
                </a:cubicBezTo>
                <a:cubicBezTo>
                  <a:pt x="4777" y="6881"/>
                  <a:pt x="4758" y="6802"/>
                  <a:pt x="4741" y="6732"/>
                </a:cubicBezTo>
                <a:cubicBezTo>
                  <a:pt x="4725" y="6663"/>
                  <a:pt x="4709" y="6597"/>
                  <a:pt x="4680" y="6549"/>
                </a:cubicBezTo>
                <a:cubicBezTo>
                  <a:pt x="4471" y="6196"/>
                  <a:pt x="4402" y="5807"/>
                  <a:pt x="4488" y="5452"/>
                </a:cubicBezTo>
                <a:cubicBezTo>
                  <a:pt x="4574" y="5089"/>
                  <a:pt x="4807" y="4786"/>
                  <a:pt x="5161" y="4577"/>
                </a:cubicBezTo>
                <a:cubicBezTo>
                  <a:pt x="5405" y="4432"/>
                  <a:pt x="5674" y="4363"/>
                  <a:pt x="5939" y="4363"/>
                </a:cubicBezTo>
                <a:cubicBezTo>
                  <a:pt x="6461" y="4363"/>
                  <a:pt x="6970" y="4630"/>
                  <a:pt x="7256" y="5111"/>
                </a:cubicBezTo>
                <a:cubicBezTo>
                  <a:pt x="7307" y="5196"/>
                  <a:pt x="7350" y="5288"/>
                  <a:pt x="7383" y="5383"/>
                </a:cubicBezTo>
                <a:cubicBezTo>
                  <a:pt x="7388" y="5397"/>
                  <a:pt x="7394" y="5412"/>
                  <a:pt x="7398" y="5427"/>
                </a:cubicBezTo>
                <a:cubicBezTo>
                  <a:pt x="7410" y="5467"/>
                  <a:pt x="7420" y="5502"/>
                  <a:pt x="7425" y="5520"/>
                </a:cubicBezTo>
                <a:lnTo>
                  <a:pt x="7442" y="5589"/>
                </a:lnTo>
                <a:lnTo>
                  <a:pt x="7499" y="5555"/>
                </a:lnTo>
                <a:lnTo>
                  <a:pt x="8310" y="5073"/>
                </a:lnTo>
                <a:lnTo>
                  <a:pt x="8481" y="4972"/>
                </a:lnTo>
                <a:lnTo>
                  <a:pt x="9229" y="4529"/>
                </a:lnTo>
                <a:lnTo>
                  <a:pt x="9416" y="4418"/>
                </a:lnTo>
                <a:lnTo>
                  <a:pt x="10116" y="4002"/>
                </a:lnTo>
                <a:lnTo>
                  <a:pt x="10243" y="3926"/>
                </a:lnTo>
                <a:lnTo>
                  <a:pt x="11248" y="3330"/>
                </a:lnTo>
                <a:lnTo>
                  <a:pt x="11227" y="3285"/>
                </a:lnTo>
                <a:cubicBezTo>
                  <a:pt x="11206" y="3242"/>
                  <a:pt x="11184" y="3199"/>
                  <a:pt x="11161" y="3156"/>
                </a:cubicBezTo>
                <a:cubicBezTo>
                  <a:pt x="11161" y="3156"/>
                  <a:pt x="11161" y="3155"/>
                  <a:pt x="11161" y="3155"/>
                </a:cubicBezTo>
                <a:lnTo>
                  <a:pt x="11136" y="3107"/>
                </a:lnTo>
                <a:cubicBezTo>
                  <a:pt x="11096" y="3035"/>
                  <a:pt x="11055" y="2959"/>
                  <a:pt x="11009" y="2882"/>
                </a:cubicBezTo>
                <a:cubicBezTo>
                  <a:pt x="10001" y="1187"/>
                  <a:pt x="8219" y="112"/>
                  <a:pt x="6242" y="9"/>
                </a:cubicBezTo>
                <a:cubicBezTo>
                  <a:pt x="6137" y="3"/>
                  <a:pt x="6032" y="0"/>
                  <a:pt x="5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5" name="Google Shape;45;p2"/>
          <p:cNvSpPr/>
          <p:nvPr/>
        </p:nvSpPr>
        <p:spPr>
          <a:xfrm rot="-906757">
            <a:off x="3597981" y="4729094"/>
            <a:ext cx="755185" cy="176928"/>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 name="Google Shape;46;p2"/>
          <p:cNvGrpSpPr/>
          <p:nvPr/>
        </p:nvGrpSpPr>
        <p:grpSpPr>
          <a:xfrm>
            <a:off x="8692549" y="1738522"/>
            <a:ext cx="221772" cy="200884"/>
            <a:chOff x="1640475" y="1197075"/>
            <a:chExt cx="55475" cy="50250"/>
          </a:xfrm>
        </p:grpSpPr>
        <p:sp>
          <p:nvSpPr>
            <p:cNvPr id="47" name="Google Shape;47;p2"/>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 name="Google Shape;50;p2"/>
          <p:cNvSpPr/>
          <p:nvPr/>
        </p:nvSpPr>
        <p:spPr>
          <a:xfrm>
            <a:off x="8536325" y="4434061"/>
            <a:ext cx="609613" cy="955159"/>
          </a:xfrm>
          <a:custGeom>
            <a:avLst/>
            <a:gdLst/>
            <a:ahLst/>
            <a:cxnLst/>
            <a:rect l="l" t="t" r="r" b="b"/>
            <a:pathLst>
              <a:path w="14343" h="22473" extrusionOk="0">
                <a:moveTo>
                  <a:pt x="14283" y="0"/>
                </a:moveTo>
                <a:cubicBezTo>
                  <a:pt x="14278" y="0"/>
                  <a:pt x="14274" y="1"/>
                  <a:pt x="14269" y="2"/>
                </a:cubicBezTo>
                <a:cubicBezTo>
                  <a:pt x="14076" y="49"/>
                  <a:pt x="13869" y="90"/>
                  <a:pt x="13618" y="128"/>
                </a:cubicBezTo>
                <a:cubicBezTo>
                  <a:pt x="13588" y="133"/>
                  <a:pt x="13567" y="161"/>
                  <a:pt x="13572" y="192"/>
                </a:cubicBezTo>
                <a:cubicBezTo>
                  <a:pt x="13576" y="219"/>
                  <a:pt x="13599" y="239"/>
                  <a:pt x="13626" y="239"/>
                </a:cubicBezTo>
                <a:cubicBezTo>
                  <a:pt x="13629" y="239"/>
                  <a:pt x="13632" y="238"/>
                  <a:pt x="13635" y="238"/>
                </a:cubicBezTo>
                <a:cubicBezTo>
                  <a:pt x="13889" y="199"/>
                  <a:pt x="14098" y="158"/>
                  <a:pt x="14295" y="110"/>
                </a:cubicBezTo>
                <a:cubicBezTo>
                  <a:pt x="14325" y="102"/>
                  <a:pt x="14343" y="73"/>
                  <a:pt x="14336" y="43"/>
                </a:cubicBezTo>
                <a:cubicBezTo>
                  <a:pt x="14330" y="17"/>
                  <a:pt x="14308" y="0"/>
                  <a:pt x="14283" y="0"/>
                </a:cubicBezTo>
                <a:close/>
                <a:moveTo>
                  <a:pt x="12856" y="233"/>
                </a:moveTo>
                <a:cubicBezTo>
                  <a:pt x="12853" y="233"/>
                  <a:pt x="12851" y="233"/>
                  <a:pt x="12848" y="234"/>
                </a:cubicBezTo>
                <a:cubicBezTo>
                  <a:pt x="12559" y="272"/>
                  <a:pt x="12317" y="308"/>
                  <a:pt x="12076" y="353"/>
                </a:cubicBezTo>
                <a:cubicBezTo>
                  <a:pt x="12046" y="360"/>
                  <a:pt x="12026" y="389"/>
                  <a:pt x="12032" y="419"/>
                </a:cubicBezTo>
                <a:cubicBezTo>
                  <a:pt x="12036" y="445"/>
                  <a:pt x="12060" y="464"/>
                  <a:pt x="12087" y="464"/>
                </a:cubicBezTo>
                <a:cubicBezTo>
                  <a:pt x="12090" y="464"/>
                  <a:pt x="12093" y="464"/>
                  <a:pt x="12096" y="462"/>
                </a:cubicBezTo>
                <a:cubicBezTo>
                  <a:pt x="12336" y="418"/>
                  <a:pt x="12576" y="382"/>
                  <a:pt x="12862" y="345"/>
                </a:cubicBezTo>
                <a:cubicBezTo>
                  <a:pt x="12893" y="341"/>
                  <a:pt x="12915" y="313"/>
                  <a:pt x="12910" y="282"/>
                </a:cubicBezTo>
                <a:cubicBezTo>
                  <a:pt x="12906" y="254"/>
                  <a:pt x="12883" y="233"/>
                  <a:pt x="12856" y="233"/>
                </a:cubicBezTo>
                <a:close/>
                <a:moveTo>
                  <a:pt x="11334" y="548"/>
                </a:moveTo>
                <a:cubicBezTo>
                  <a:pt x="11328" y="548"/>
                  <a:pt x="11321" y="549"/>
                  <a:pt x="11315" y="551"/>
                </a:cubicBezTo>
                <a:cubicBezTo>
                  <a:pt x="11092" y="628"/>
                  <a:pt x="10892" y="718"/>
                  <a:pt x="10705" y="827"/>
                </a:cubicBezTo>
                <a:cubicBezTo>
                  <a:pt x="10670" y="846"/>
                  <a:pt x="10636" y="867"/>
                  <a:pt x="10603" y="888"/>
                </a:cubicBezTo>
                <a:cubicBezTo>
                  <a:pt x="10576" y="905"/>
                  <a:pt x="10569" y="939"/>
                  <a:pt x="10585" y="965"/>
                </a:cubicBezTo>
                <a:cubicBezTo>
                  <a:pt x="10595" y="982"/>
                  <a:pt x="10614" y="991"/>
                  <a:pt x="10632" y="991"/>
                </a:cubicBezTo>
                <a:cubicBezTo>
                  <a:pt x="10642" y="991"/>
                  <a:pt x="10653" y="988"/>
                  <a:pt x="10662" y="983"/>
                </a:cubicBezTo>
                <a:cubicBezTo>
                  <a:pt x="10695" y="962"/>
                  <a:pt x="10728" y="942"/>
                  <a:pt x="10761" y="923"/>
                </a:cubicBezTo>
                <a:cubicBezTo>
                  <a:pt x="10941" y="818"/>
                  <a:pt x="11136" y="731"/>
                  <a:pt x="11352" y="656"/>
                </a:cubicBezTo>
                <a:cubicBezTo>
                  <a:pt x="11382" y="646"/>
                  <a:pt x="11397" y="614"/>
                  <a:pt x="11386" y="585"/>
                </a:cubicBezTo>
                <a:cubicBezTo>
                  <a:pt x="11378" y="563"/>
                  <a:pt x="11357" y="548"/>
                  <a:pt x="11334" y="548"/>
                </a:cubicBezTo>
                <a:close/>
                <a:moveTo>
                  <a:pt x="10028" y="1368"/>
                </a:moveTo>
                <a:cubicBezTo>
                  <a:pt x="10013" y="1368"/>
                  <a:pt x="9999" y="1373"/>
                  <a:pt x="9989" y="1384"/>
                </a:cubicBezTo>
                <a:cubicBezTo>
                  <a:pt x="9813" y="1561"/>
                  <a:pt x="9645" y="1765"/>
                  <a:pt x="9486" y="1990"/>
                </a:cubicBezTo>
                <a:cubicBezTo>
                  <a:pt x="9469" y="2016"/>
                  <a:pt x="9476" y="2050"/>
                  <a:pt x="9500" y="2068"/>
                </a:cubicBezTo>
                <a:cubicBezTo>
                  <a:pt x="9510" y="2074"/>
                  <a:pt x="9522" y="2078"/>
                  <a:pt x="9532" y="2078"/>
                </a:cubicBezTo>
                <a:cubicBezTo>
                  <a:pt x="9550" y="2078"/>
                  <a:pt x="9567" y="2069"/>
                  <a:pt x="9578" y="2054"/>
                </a:cubicBezTo>
                <a:cubicBezTo>
                  <a:pt x="9732" y="1833"/>
                  <a:pt x="9897" y="1634"/>
                  <a:pt x="10068" y="1462"/>
                </a:cubicBezTo>
                <a:cubicBezTo>
                  <a:pt x="10089" y="1441"/>
                  <a:pt x="10089" y="1406"/>
                  <a:pt x="10068" y="1384"/>
                </a:cubicBezTo>
                <a:cubicBezTo>
                  <a:pt x="10056" y="1373"/>
                  <a:pt x="10042" y="1368"/>
                  <a:pt x="10028" y="1368"/>
                </a:cubicBezTo>
                <a:close/>
                <a:moveTo>
                  <a:pt x="9128" y="2632"/>
                </a:moveTo>
                <a:cubicBezTo>
                  <a:pt x="9109" y="2632"/>
                  <a:pt x="9090" y="2643"/>
                  <a:pt x="9079" y="2661"/>
                </a:cubicBezTo>
                <a:cubicBezTo>
                  <a:pt x="9048" y="2720"/>
                  <a:pt x="9019" y="2778"/>
                  <a:pt x="8989" y="2838"/>
                </a:cubicBezTo>
                <a:cubicBezTo>
                  <a:pt x="8905" y="3006"/>
                  <a:pt x="8823" y="3184"/>
                  <a:pt x="8745" y="3368"/>
                </a:cubicBezTo>
                <a:cubicBezTo>
                  <a:pt x="8733" y="3396"/>
                  <a:pt x="8746" y="3429"/>
                  <a:pt x="8774" y="3441"/>
                </a:cubicBezTo>
                <a:cubicBezTo>
                  <a:pt x="8781" y="3444"/>
                  <a:pt x="8789" y="3445"/>
                  <a:pt x="8796" y="3445"/>
                </a:cubicBezTo>
                <a:cubicBezTo>
                  <a:pt x="8818" y="3445"/>
                  <a:pt x="8838" y="3433"/>
                  <a:pt x="8847" y="3412"/>
                </a:cubicBezTo>
                <a:cubicBezTo>
                  <a:pt x="8925" y="3230"/>
                  <a:pt x="9006" y="3054"/>
                  <a:pt x="9088" y="2887"/>
                </a:cubicBezTo>
                <a:cubicBezTo>
                  <a:pt x="9117" y="2830"/>
                  <a:pt x="9147" y="2771"/>
                  <a:pt x="9178" y="2713"/>
                </a:cubicBezTo>
                <a:cubicBezTo>
                  <a:pt x="9193" y="2686"/>
                  <a:pt x="9182" y="2652"/>
                  <a:pt x="9154" y="2639"/>
                </a:cubicBezTo>
                <a:cubicBezTo>
                  <a:pt x="9146" y="2634"/>
                  <a:pt x="9137" y="2632"/>
                  <a:pt x="9128" y="2632"/>
                </a:cubicBezTo>
                <a:close/>
                <a:moveTo>
                  <a:pt x="8515" y="4060"/>
                </a:moveTo>
                <a:cubicBezTo>
                  <a:pt x="8491" y="4060"/>
                  <a:pt x="8470" y="4074"/>
                  <a:pt x="8462" y="4097"/>
                </a:cubicBezTo>
                <a:cubicBezTo>
                  <a:pt x="8381" y="4324"/>
                  <a:pt x="8301" y="4567"/>
                  <a:pt x="8216" y="4838"/>
                </a:cubicBezTo>
                <a:cubicBezTo>
                  <a:pt x="8208" y="4867"/>
                  <a:pt x="8224" y="4898"/>
                  <a:pt x="8254" y="4908"/>
                </a:cubicBezTo>
                <a:cubicBezTo>
                  <a:pt x="8259" y="4909"/>
                  <a:pt x="8264" y="4910"/>
                  <a:pt x="8270" y="4910"/>
                </a:cubicBezTo>
                <a:cubicBezTo>
                  <a:pt x="8293" y="4910"/>
                  <a:pt x="8316" y="4895"/>
                  <a:pt x="8322" y="4870"/>
                </a:cubicBezTo>
                <a:cubicBezTo>
                  <a:pt x="8406" y="4601"/>
                  <a:pt x="8486" y="4360"/>
                  <a:pt x="8567" y="4134"/>
                </a:cubicBezTo>
                <a:cubicBezTo>
                  <a:pt x="8576" y="4105"/>
                  <a:pt x="8561" y="4073"/>
                  <a:pt x="8533" y="4063"/>
                </a:cubicBezTo>
                <a:cubicBezTo>
                  <a:pt x="8527" y="4061"/>
                  <a:pt x="8521" y="4060"/>
                  <a:pt x="8515" y="4060"/>
                </a:cubicBezTo>
                <a:close/>
                <a:moveTo>
                  <a:pt x="8048" y="5545"/>
                </a:moveTo>
                <a:cubicBezTo>
                  <a:pt x="8023" y="5545"/>
                  <a:pt x="8001" y="5561"/>
                  <a:pt x="7994" y="5585"/>
                </a:cubicBezTo>
                <a:cubicBezTo>
                  <a:pt x="7956" y="5718"/>
                  <a:pt x="7918" y="5852"/>
                  <a:pt x="7880" y="5985"/>
                </a:cubicBezTo>
                <a:lnTo>
                  <a:pt x="7780" y="6333"/>
                </a:lnTo>
                <a:cubicBezTo>
                  <a:pt x="7772" y="6363"/>
                  <a:pt x="7789" y="6394"/>
                  <a:pt x="7819" y="6402"/>
                </a:cubicBezTo>
                <a:cubicBezTo>
                  <a:pt x="7823" y="6403"/>
                  <a:pt x="7829" y="6404"/>
                  <a:pt x="7834" y="6404"/>
                </a:cubicBezTo>
                <a:cubicBezTo>
                  <a:pt x="7858" y="6404"/>
                  <a:pt x="7880" y="6388"/>
                  <a:pt x="7887" y="6364"/>
                </a:cubicBezTo>
                <a:lnTo>
                  <a:pt x="7987" y="6016"/>
                </a:lnTo>
                <a:cubicBezTo>
                  <a:pt x="8025" y="5883"/>
                  <a:pt x="8062" y="5749"/>
                  <a:pt x="8101" y="5616"/>
                </a:cubicBezTo>
                <a:cubicBezTo>
                  <a:pt x="8109" y="5586"/>
                  <a:pt x="8092" y="5556"/>
                  <a:pt x="8064" y="5547"/>
                </a:cubicBezTo>
                <a:cubicBezTo>
                  <a:pt x="8058" y="5546"/>
                  <a:pt x="8053" y="5545"/>
                  <a:pt x="8048" y="5545"/>
                </a:cubicBezTo>
                <a:close/>
                <a:moveTo>
                  <a:pt x="7613" y="7039"/>
                </a:moveTo>
                <a:cubicBezTo>
                  <a:pt x="7589" y="7039"/>
                  <a:pt x="7567" y="7055"/>
                  <a:pt x="7559" y="7078"/>
                </a:cubicBezTo>
                <a:cubicBezTo>
                  <a:pt x="7522" y="7201"/>
                  <a:pt x="7482" y="7324"/>
                  <a:pt x="7443" y="7446"/>
                </a:cubicBezTo>
                <a:cubicBezTo>
                  <a:pt x="7402" y="7570"/>
                  <a:pt x="7361" y="7693"/>
                  <a:pt x="7317" y="7815"/>
                </a:cubicBezTo>
                <a:cubicBezTo>
                  <a:pt x="7306" y="7844"/>
                  <a:pt x="7321" y="7876"/>
                  <a:pt x="7350" y="7886"/>
                </a:cubicBezTo>
                <a:cubicBezTo>
                  <a:pt x="7356" y="7888"/>
                  <a:pt x="7363" y="7889"/>
                  <a:pt x="7369" y="7889"/>
                </a:cubicBezTo>
                <a:cubicBezTo>
                  <a:pt x="7392" y="7889"/>
                  <a:pt x="7413" y="7875"/>
                  <a:pt x="7421" y="7853"/>
                </a:cubicBezTo>
                <a:cubicBezTo>
                  <a:pt x="7465" y="7729"/>
                  <a:pt x="7508" y="7605"/>
                  <a:pt x="7549" y="7481"/>
                </a:cubicBezTo>
                <a:cubicBezTo>
                  <a:pt x="7589" y="7358"/>
                  <a:pt x="7628" y="7234"/>
                  <a:pt x="7666" y="7111"/>
                </a:cubicBezTo>
                <a:cubicBezTo>
                  <a:pt x="7675" y="7082"/>
                  <a:pt x="7659" y="7051"/>
                  <a:pt x="7630" y="7042"/>
                </a:cubicBezTo>
                <a:cubicBezTo>
                  <a:pt x="7624" y="7040"/>
                  <a:pt x="7618" y="7039"/>
                  <a:pt x="7613" y="7039"/>
                </a:cubicBezTo>
                <a:close/>
                <a:moveTo>
                  <a:pt x="7086" y="8503"/>
                </a:moveTo>
                <a:cubicBezTo>
                  <a:pt x="7065" y="8503"/>
                  <a:pt x="7045" y="8516"/>
                  <a:pt x="7036" y="8537"/>
                </a:cubicBezTo>
                <a:cubicBezTo>
                  <a:pt x="6931" y="8783"/>
                  <a:pt x="6820" y="9018"/>
                  <a:pt x="6706" y="9237"/>
                </a:cubicBezTo>
                <a:cubicBezTo>
                  <a:pt x="6692" y="9265"/>
                  <a:pt x="6703" y="9298"/>
                  <a:pt x="6729" y="9312"/>
                </a:cubicBezTo>
                <a:cubicBezTo>
                  <a:pt x="6738" y="9316"/>
                  <a:pt x="6746" y="9319"/>
                  <a:pt x="6755" y="9319"/>
                </a:cubicBezTo>
                <a:cubicBezTo>
                  <a:pt x="6775" y="9319"/>
                  <a:pt x="6794" y="9308"/>
                  <a:pt x="6804" y="9289"/>
                </a:cubicBezTo>
                <a:cubicBezTo>
                  <a:pt x="6919" y="9067"/>
                  <a:pt x="7032" y="8829"/>
                  <a:pt x="7138" y="8580"/>
                </a:cubicBezTo>
                <a:cubicBezTo>
                  <a:pt x="7150" y="8553"/>
                  <a:pt x="7136" y="8519"/>
                  <a:pt x="7108" y="8508"/>
                </a:cubicBezTo>
                <a:cubicBezTo>
                  <a:pt x="7101" y="8505"/>
                  <a:pt x="7094" y="8503"/>
                  <a:pt x="7086" y="8503"/>
                </a:cubicBezTo>
                <a:close/>
                <a:moveTo>
                  <a:pt x="1625" y="9185"/>
                </a:moveTo>
                <a:cubicBezTo>
                  <a:pt x="1347" y="9191"/>
                  <a:pt x="1086" y="9249"/>
                  <a:pt x="847" y="9356"/>
                </a:cubicBezTo>
                <a:cubicBezTo>
                  <a:pt x="820" y="9369"/>
                  <a:pt x="808" y="9401"/>
                  <a:pt x="820" y="9430"/>
                </a:cubicBezTo>
                <a:cubicBezTo>
                  <a:pt x="829" y="9450"/>
                  <a:pt x="849" y="9462"/>
                  <a:pt x="871" y="9462"/>
                </a:cubicBezTo>
                <a:cubicBezTo>
                  <a:pt x="878" y="9462"/>
                  <a:pt x="886" y="9461"/>
                  <a:pt x="893" y="9457"/>
                </a:cubicBezTo>
                <a:cubicBezTo>
                  <a:pt x="1118" y="9356"/>
                  <a:pt x="1364" y="9303"/>
                  <a:pt x="1627" y="9296"/>
                </a:cubicBezTo>
                <a:cubicBezTo>
                  <a:pt x="1658" y="9296"/>
                  <a:pt x="1682" y="9270"/>
                  <a:pt x="1682" y="9239"/>
                </a:cubicBezTo>
                <a:cubicBezTo>
                  <a:pt x="1681" y="9210"/>
                  <a:pt x="1656" y="9185"/>
                  <a:pt x="1626" y="9185"/>
                </a:cubicBezTo>
                <a:close/>
                <a:moveTo>
                  <a:pt x="2391" y="9302"/>
                </a:moveTo>
                <a:cubicBezTo>
                  <a:pt x="2368" y="9302"/>
                  <a:pt x="2346" y="9317"/>
                  <a:pt x="2339" y="9341"/>
                </a:cubicBezTo>
                <a:cubicBezTo>
                  <a:pt x="2329" y="9370"/>
                  <a:pt x="2345" y="9401"/>
                  <a:pt x="2374" y="9410"/>
                </a:cubicBezTo>
                <a:cubicBezTo>
                  <a:pt x="2620" y="9493"/>
                  <a:pt x="2844" y="9612"/>
                  <a:pt x="3042" y="9766"/>
                </a:cubicBezTo>
                <a:cubicBezTo>
                  <a:pt x="3051" y="9774"/>
                  <a:pt x="3063" y="9778"/>
                  <a:pt x="3076" y="9778"/>
                </a:cubicBezTo>
                <a:cubicBezTo>
                  <a:pt x="3092" y="9778"/>
                  <a:pt x="3108" y="9770"/>
                  <a:pt x="3120" y="9757"/>
                </a:cubicBezTo>
                <a:cubicBezTo>
                  <a:pt x="3138" y="9732"/>
                  <a:pt x="3133" y="9697"/>
                  <a:pt x="3109" y="9679"/>
                </a:cubicBezTo>
                <a:cubicBezTo>
                  <a:pt x="2902" y="9516"/>
                  <a:pt x="2667" y="9391"/>
                  <a:pt x="2409" y="9306"/>
                </a:cubicBezTo>
                <a:cubicBezTo>
                  <a:pt x="2403" y="9303"/>
                  <a:pt x="2397" y="9302"/>
                  <a:pt x="2391" y="9302"/>
                </a:cubicBezTo>
                <a:close/>
                <a:moveTo>
                  <a:pt x="6364" y="9879"/>
                </a:moveTo>
                <a:cubicBezTo>
                  <a:pt x="6346" y="9879"/>
                  <a:pt x="6328" y="9888"/>
                  <a:pt x="6317" y="9905"/>
                </a:cubicBezTo>
                <a:cubicBezTo>
                  <a:pt x="6173" y="10126"/>
                  <a:pt x="6019" y="10334"/>
                  <a:pt x="5859" y="10525"/>
                </a:cubicBezTo>
                <a:cubicBezTo>
                  <a:pt x="5838" y="10548"/>
                  <a:pt x="5841" y="10583"/>
                  <a:pt x="5865" y="10603"/>
                </a:cubicBezTo>
                <a:cubicBezTo>
                  <a:pt x="5876" y="10612"/>
                  <a:pt x="5889" y="10617"/>
                  <a:pt x="5901" y="10617"/>
                </a:cubicBezTo>
                <a:cubicBezTo>
                  <a:pt x="5917" y="10617"/>
                  <a:pt x="5932" y="10609"/>
                  <a:pt x="5944" y="10596"/>
                </a:cubicBezTo>
                <a:cubicBezTo>
                  <a:pt x="6106" y="10403"/>
                  <a:pt x="6263" y="10190"/>
                  <a:pt x="6410" y="9965"/>
                </a:cubicBezTo>
                <a:cubicBezTo>
                  <a:pt x="6427" y="9939"/>
                  <a:pt x="6419" y="9905"/>
                  <a:pt x="6394" y="9888"/>
                </a:cubicBezTo>
                <a:cubicBezTo>
                  <a:pt x="6384" y="9882"/>
                  <a:pt x="6374" y="9879"/>
                  <a:pt x="6364" y="9879"/>
                </a:cubicBezTo>
                <a:close/>
                <a:moveTo>
                  <a:pt x="263" y="9824"/>
                </a:moveTo>
                <a:cubicBezTo>
                  <a:pt x="246" y="9824"/>
                  <a:pt x="229" y="9832"/>
                  <a:pt x="218" y="9846"/>
                </a:cubicBezTo>
                <a:cubicBezTo>
                  <a:pt x="81" y="10030"/>
                  <a:pt x="5" y="10234"/>
                  <a:pt x="0" y="10435"/>
                </a:cubicBezTo>
                <a:lnTo>
                  <a:pt x="0" y="10458"/>
                </a:lnTo>
                <a:cubicBezTo>
                  <a:pt x="0" y="10512"/>
                  <a:pt x="4" y="10565"/>
                  <a:pt x="14" y="10620"/>
                </a:cubicBezTo>
                <a:cubicBezTo>
                  <a:pt x="18" y="10646"/>
                  <a:pt x="42" y="10666"/>
                  <a:pt x="68" y="10666"/>
                </a:cubicBezTo>
                <a:cubicBezTo>
                  <a:pt x="72" y="10666"/>
                  <a:pt x="75" y="10666"/>
                  <a:pt x="78" y="10665"/>
                </a:cubicBezTo>
                <a:cubicBezTo>
                  <a:pt x="108" y="10659"/>
                  <a:pt x="128" y="10630"/>
                  <a:pt x="123" y="10600"/>
                </a:cubicBezTo>
                <a:cubicBezTo>
                  <a:pt x="116" y="10553"/>
                  <a:pt x="111" y="10505"/>
                  <a:pt x="111" y="10458"/>
                </a:cubicBezTo>
                <a:lnTo>
                  <a:pt x="111" y="10438"/>
                </a:lnTo>
                <a:cubicBezTo>
                  <a:pt x="116" y="10260"/>
                  <a:pt x="184" y="10078"/>
                  <a:pt x="308" y="9913"/>
                </a:cubicBezTo>
                <a:cubicBezTo>
                  <a:pt x="326" y="9888"/>
                  <a:pt x="321" y="9853"/>
                  <a:pt x="296" y="9835"/>
                </a:cubicBezTo>
                <a:cubicBezTo>
                  <a:pt x="286" y="9827"/>
                  <a:pt x="275" y="9824"/>
                  <a:pt x="263" y="9824"/>
                </a:cubicBezTo>
                <a:close/>
                <a:moveTo>
                  <a:pt x="3603" y="10234"/>
                </a:moveTo>
                <a:cubicBezTo>
                  <a:pt x="3592" y="10234"/>
                  <a:pt x="3581" y="10237"/>
                  <a:pt x="3571" y="10244"/>
                </a:cubicBezTo>
                <a:cubicBezTo>
                  <a:pt x="3547" y="10261"/>
                  <a:pt x="3540" y="10295"/>
                  <a:pt x="3558" y="10321"/>
                </a:cubicBezTo>
                <a:cubicBezTo>
                  <a:pt x="3697" y="10525"/>
                  <a:pt x="3813" y="10753"/>
                  <a:pt x="3900" y="11001"/>
                </a:cubicBezTo>
                <a:cubicBezTo>
                  <a:pt x="3908" y="11024"/>
                  <a:pt x="3929" y="11037"/>
                  <a:pt x="3953" y="11037"/>
                </a:cubicBezTo>
                <a:cubicBezTo>
                  <a:pt x="3959" y="11037"/>
                  <a:pt x="3965" y="11037"/>
                  <a:pt x="3971" y="11034"/>
                </a:cubicBezTo>
                <a:cubicBezTo>
                  <a:pt x="4000" y="11025"/>
                  <a:pt x="4015" y="10993"/>
                  <a:pt x="4005" y="10964"/>
                </a:cubicBezTo>
                <a:cubicBezTo>
                  <a:pt x="3914" y="10707"/>
                  <a:pt x="3795" y="10470"/>
                  <a:pt x="3649" y="10258"/>
                </a:cubicBezTo>
                <a:cubicBezTo>
                  <a:pt x="3638" y="10242"/>
                  <a:pt x="3621" y="10234"/>
                  <a:pt x="3603" y="10234"/>
                </a:cubicBezTo>
                <a:close/>
                <a:moveTo>
                  <a:pt x="5361" y="11064"/>
                </a:moveTo>
                <a:cubicBezTo>
                  <a:pt x="5348" y="11064"/>
                  <a:pt x="5334" y="11069"/>
                  <a:pt x="5323" y="11078"/>
                </a:cubicBezTo>
                <a:cubicBezTo>
                  <a:pt x="5181" y="11205"/>
                  <a:pt x="5032" y="11325"/>
                  <a:pt x="4879" y="11432"/>
                </a:cubicBezTo>
                <a:cubicBezTo>
                  <a:pt x="4824" y="11470"/>
                  <a:pt x="4768" y="11506"/>
                  <a:pt x="4711" y="11542"/>
                </a:cubicBezTo>
                <a:cubicBezTo>
                  <a:pt x="4686" y="11558"/>
                  <a:pt x="4677" y="11592"/>
                  <a:pt x="4694" y="11618"/>
                </a:cubicBezTo>
                <a:cubicBezTo>
                  <a:pt x="4705" y="11635"/>
                  <a:pt x="4723" y="11644"/>
                  <a:pt x="4741" y="11644"/>
                </a:cubicBezTo>
                <a:cubicBezTo>
                  <a:pt x="4751" y="11644"/>
                  <a:pt x="4761" y="11641"/>
                  <a:pt x="4770" y="11636"/>
                </a:cubicBezTo>
                <a:cubicBezTo>
                  <a:pt x="4829" y="11599"/>
                  <a:pt x="4886" y="11562"/>
                  <a:pt x="4942" y="11522"/>
                </a:cubicBezTo>
                <a:cubicBezTo>
                  <a:pt x="5099" y="11413"/>
                  <a:pt x="5252" y="11292"/>
                  <a:pt x="5398" y="11161"/>
                </a:cubicBezTo>
                <a:cubicBezTo>
                  <a:pt x="5421" y="11141"/>
                  <a:pt x="5423" y="11106"/>
                  <a:pt x="5402" y="11082"/>
                </a:cubicBezTo>
                <a:cubicBezTo>
                  <a:pt x="5392" y="11070"/>
                  <a:pt x="5376" y="11064"/>
                  <a:pt x="5361" y="11064"/>
                </a:cubicBezTo>
                <a:close/>
                <a:moveTo>
                  <a:pt x="433" y="11231"/>
                </a:moveTo>
                <a:cubicBezTo>
                  <a:pt x="420" y="11231"/>
                  <a:pt x="406" y="11235"/>
                  <a:pt x="395" y="11245"/>
                </a:cubicBezTo>
                <a:cubicBezTo>
                  <a:pt x="373" y="11265"/>
                  <a:pt x="371" y="11300"/>
                  <a:pt x="391" y="11324"/>
                </a:cubicBezTo>
                <a:lnTo>
                  <a:pt x="419" y="11354"/>
                </a:lnTo>
                <a:cubicBezTo>
                  <a:pt x="590" y="11536"/>
                  <a:pt x="786" y="11694"/>
                  <a:pt x="1005" y="11824"/>
                </a:cubicBezTo>
                <a:cubicBezTo>
                  <a:pt x="1014" y="11829"/>
                  <a:pt x="1025" y="11831"/>
                  <a:pt x="1034" y="11831"/>
                </a:cubicBezTo>
                <a:cubicBezTo>
                  <a:pt x="1052" y="11831"/>
                  <a:pt x="1072" y="11822"/>
                  <a:pt x="1081" y="11804"/>
                </a:cubicBezTo>
                <a:cubicBezTo>
                  <a:pt x="1097" y="11778"/>
                  <a:pt x="1089" y="11744"/>
                  <a:pt x="1062" y="11728"/>
                </a:cubicBezTo>
                <a:cubicBezTo>
                  <a:pt x="853" y="11604"/>
                  <a:pt x="664" y="11453"/>
                  <a:pt x="500" y="11278"/>
                </a:cubicBezTo>
                <a:lnTo>
                  <a:pt x="474" y="11249"/>
                </a:lnTo>
                <a:cubicBezTo>
                  <a:pt x="464" y="11237"/>
                  <a:pt x="448" y="11231"/>
                  <a:pt x="433" y="11231"/>
                </a:cubicBezTo>
                <a:close/>
                <a:moveTo>
                  <a:pt x="1750" y="12018"/>
                </a:moveTo>
                <a:cubicBezTo>
                  <a:pt x="1725" y="12018"/>
                  <a:pt x="1703" y="12035"/>
                  <a:pt x="1695" y="12060"/>
                </a:cubicBezTo>
                <a:cubicBezTo>
                  <a:pt x="1688" y="12090"/>
                  <a:pt x="1706" y="12120"/>
                  <a:pt x="1735" y="12128"/>
                </a:cubicBezTo>
                <a:cubicBezTo>
                  <a:pt x="1983" y="12194"/>
                  <a:pt x="2246" y="12233"/>
                  <a:pt x="2516" y="12242"/>
                </a:cubicBezTo>
                <a:lnTo>
                  <a:pt x="2518" y="12242"/>
                </a:lnTo>
                <a:cubicBezTo>
                  <a:pt x="2548" y="12242"/>
                  <a:pt x="2573" y="12219"/>
                  <a:pt x="2574" y="12189"/>
                </a:cubicBezTo>
                <a:cubicBezTo>
                  <a:pt x="2575" y="12158"/>
                  <a:pt x="2550" y="12132"/>
                  <a:pt x="2520" y="12131"/>
                </a:cubicBezTo>
                <a:cubicBezTo>
                  <a:pt x="2258" y="12123"/>
                  <a:pt x="2004" y="12085"/>
                  <a:pt x="1764" y="12020"/>
                </a:cubicBezTo>
                <a:cubicBezTo>
                  <a:pt x="1759" y="12019"/>
                  <a:pt x="1754" y="12018"/>
                  <a:pt x="1750" y="12018"/>
                </a:cubicBezTo>
                <a:close/>
                <a:moveTo>
                  <a:pt x="4128" y="11684"/>
                </a:moveTo>
                <a:cubicBezTo>
                  <a:pt x="4125" y="11684"/>
                  <a:pt x="4122" y="11684"/>
                  <a:pt x="4119" y="11685"/>
                </a:cubicBezTo>
                <a:cubicBezTo>
                  <a:pt x="4090" y="11688"/>
                  <a:pt x="4067" y="11716"/>
                  <a:pt x="4071" y="11746"/>
                </a:cubicBezTo>
                <a:cubicBezTo>
                  <a:pt x="4077" y="11795"/>
                  <a:pt x="4081" y="11843"/>
                  <a:pt x="4084" y="11893"/>
                </a:cubicBezTo>
                <a:cubicBezTo>
                  <a:pt x="4074" y="11882"/>
                  <a:pt x="4059" y="11875"/>
                  <a:pt x="4044" y="11875"/>
                </a:cubicBezTo>
                <a:cubicBezTo>
                  <a:pt x="4037" y="11875"/>
                  <a:pt x="4031" y="11877"/>
                  <a:pt x="4024" y="11879"/>
                </a:cubicBezTo>
                <a:cubicBezTo>
                  <a:pt x="3785" y="11969"/>
                  <a:pt x="3535" y="12036"/>
                  <a:pt x="3284" y="12078"/>
                </a:cubicBezTo>
                <a:cubicBezTo>
                  <a:pt x="3254" y="12083"/>
                  <a:pt x="3234" y="12112"/>
                  <a:pt x="3238" y="12142"/>
                </a:cubicBezTo>
                <a:cubicBezTo>
                  <a:pt x="3243" y="12170"/>
                  <a:pt x="3268" y="12189"/>
                  <a:pt x="3294" y="12189"/>
                </a:cubicBezTo>
                <a:cubicBezTo>
                  <a:pt x="3297" y="12189"/>
                  <a:pt x="3300" y="12188"/>
                  <a:pt x="3302" y="12188"/>
                </a:cubicBezTo>
                <a:cubicBezTo>
                  <a:pt x="3561" y="12144"/>
                  <a:pt x="3817" y="12075"/>
                  <a:pt x="4063" y="11983"/>
                </a:cubicBezTo>
                <a:cubicBezTo>
                  <a:pt x="4073" y="11979"/>
                  <a:pt x="4083" y="11972"/>
                  <a:pt x="4088" y="11964"/>
                </a:cubicBezTo>
                <a:cubicBezTo>
                  <a:pt x="4092" y="12023"/>
                  <a:pt x="4093" y="12084"/>
                  <a:pt x="4093" y="12144"/>
                </a:cubicBezTo>
                <a:cubicBezTo>
                  <a:pt x="4093" y="12264"/>
                  <a:pt x="4087" y="12388"/>
                  <a:pt x="4076" y="12511"/>
                </a:cubicBezTo>
                <a:cubicBezTo>
                  <a:pt x="4073" y="12542"/>
                  <a:pt x="4096" y="12568"/>
                  <a:pt x="4126" y="12571"/>
                </a:cubicBezTo>
                <a:lnTo>
                  <a:pt x="4131" y="12571"/>
                </a:lnTo>
                <a:cubicBezTo>
                  <a:pt x="4160" y="12571"/>
                  <a:pt x="4184" y="12550"/>
                  <a:pt x="4187" y="12521"/>
                </a:cubicBezTo>
                <a:cubicBezTo>
                  <a:pt x="4198" y="12395"/>
                  <a:pt x="4205" y="12268"/>
                  <a:pt x="4205" y="12144"/>
                </a:cubicBezTo>
                <a:cubicBezTo>
                  <a:pt x="4205" y="12007"/>
                  <a:pt x="4196" y="11869"/>
                  <a:pt x="4181" y="11733"/>
                </a:cubicBezTo>
                <a:cubicBezTo>
                  <a:pt x="4178" y="11706"/>
                  <a:pt x="4156" y="11684"/>
                  <a:pt x="4128" y="11684"/>
                </a:cubicBezTo>
                <a:close/>
                <a:moveTo>
                  <a:pt x="3994" y="13226"/>
                </a:moveTo>
                <a:cubicBezTo>
                  <a:pt x="3969" y="13226"/>
                  <a:pt x="3946" y="13242"/>
                  <a:pt x="3939" y="13267"/>
                </a:cubicBezTo>
                <a:cubicBezTo>
                  <a:pt x="3876" y="13504"/>
                  <a:pt x="3793" y="13750"/>
                  <a:pt x="3691" y="13997"/>
                </a:cubicBezTo>
                <a:cubicBezTo>
                  <a:pt x="3679" y="14025"/>
                  <a:pt x="3693" y="14057"/>
                  <a:pt x="3722" y="14069"/>
                </a:cubicBezTo>
                <a:cubicBezTo>
                  <a:pt x="3728" y="14072"/>
                  <a:pt x="3736" y="14073"/>
                  <a:pt x="3742" y="14073"/>
                </a:cubicBezTo>
                <a:cubicBezTo>
                  <a:pt x="3765" y="14073"/>
                  <a:pt x="3785" y="14061"/>
                  <a:pt x="3794" y="14039"/>
                </a:cubicBezTo>
                <a:cubicBezTo>
                  <a:pt x="3897" y="13788"/>
                  <a:pt x="3983" y="13538"/>
                  <a:pt x="4047" y="13296"/>
                </a:cubicBezTo>
                <a:cubicBezTo>
                  <a:pt x="4054" y="13266"/>
                  <a:pt x="4037" y="13235"/>
                  <a:pt x="4007" y="13227"/>
                </a:cubicBezTo>
                <a:cubicBezTo>
                  <a:pt x="4003" y="13226"/>
                  <a:pt x="3998" y="13226"/>
                  <a:pt x="3994" y="13226"/>
                </a:cubicBezTo>
                <a:close/>
                <a:moveTo>
                  <a:pt x="3409" y="14665"/>
                </a:moveTo>
                <a:cubicBezTo>
                  <a:pt x="3389" y="14665"/>
                  <a:pt x="3370" y="14676"/>
                  <a:pt x="3360" y="14694"/>
                </a:cubicBezTo>
                <a:cubicBezTo>
                  <a:pt x="3242" y="14913"/>
                  <a:pt x="3115" y="15131"/>
                  <a:pt x="2969" y="15362"/>
                </a:cubicBezTo>
                <a:cubicBezTo>
                  <a:pt x="2952" y="15387"/>
                  <a:pt x="2959" y="15423"/>
                  <a:pt x="2986" y="15439"/>
                </a:cubicBezTo>
                <a:cubicBezTo>
                  <a:pt x="2996" y="15444"/>
                  <a:pt x="3005" y="15447"/>
                  <a:pt x="3016" y="15447"/>
                </a:cubicBezTo>
                <a:cubicBezTo>
                  <a:pt x="3034" y="15447"/>
                  <a:pt x="3052" y="15438"/>
                  <a:pt x="3063" y="15422"/>
                </a:cubicBezTo>
                <a:cubicBezTo>
                  <a:pt x="3210" y="15189"/>
                  <a:pt x="3340" y="14968"/>
                  <a:pt x="3458" y="14747"/>
                </a:cubicBezTo>
                <a:cubicBezTo>
                  <a:pt x="3472" y="14720"/>
                  <a:pt x="3462" y="14686"/>
                  <a:pt x="3435" y="14672"/>
                </a:cubicBezTo>
                <a:cubicBezTo>
                  <a:pt x="3426" y="14667"/>
                  <a:pt x="3418" y="14665"/>
                  <a:pt x="3409" y="14665"/>
                </a:cubicBezTo>
                <a:close/>
                <a:moveTo>
                  <a:pt x="2581" y="15982"/>
                </a:moveTo>
                <a:cubicBezTo>
                  <a:pt x="2564" y="15982"/>
                  <a:pt x="2547" y="15990"/>
                  <a:pt x="2536" y="16005"/>
                </a:cubicBezTo>
                <a:cubicBezTo>
                  <a:pt x="2401" y="16195"/>
                  <a:pt x="2255" y="16394"/>
                  <a:pt x="2077" y="16631"/>
                </a:cubicBezTo>
                <a:cubicBezTo>
                  <a:pt x="2058" y="16656"/>
                  <a:pt x="2063" y="16691"/>
                  <a:pt x="2088" y="16709"/>
                </a:cubicBezTo>
                <a:cubicBezTo>
                  <a:pt x="2097" y="16716"/>
                  <a:pt x="2109" y="16721"/>
                  <a:pt x="2121" y="16721"/>
                </a:cubicBezTo>
                <a:cubicBezTo>
                  <a:pt x="2138" y="16721"/>
                  <a:pt x="2155" y="16713"/>
                  <a:pt x="2166" y="16698"/>
                </a:cubicBezTo>
                <a:cubicBezTo>
                  <a:pt x="2345" y="16460"/>
                  <a:pt x="2491" y="16260"/>
                  <a:pt x="2626" y="16069"/>
                </a:cubicBezTo>
                <a:cubicBezTo>
                  <a:pt x="2644" y="16044"/>
                  <a:pt x="2639" y="16010"/>
                  <a:pt x="2613" y="15992"/>
                </a:cubicBezTo>
                <a:cubicBezTo>
                  <a:pt x="2604" y="15985"/>
                  <a:pt x="2592" y="15982"/>
                  <a:pt x="2581" y="15982"/>
                </a:cubicBezTo>
                <a:close/>
                <a:moveTo>
                  <a:pt x="1659" y="17236"/>
                </a:moveTo>
                <a:cubicBezTo>
                  <a:pt x="1642" y="17236"/>
                  <a:pt x="1625" y="17244"/>
                  <a:pt x="1614" y="17260"/>
                </a:cubicBezTo>
                <a:cubicBezTo>
                  <a:pt x="1441" y="17511"/>
                  <a:pt x="1315" y="17728"/>
                  <a:pt x="1218" y="17941"/>
                </a:cubicBezTo>
                <a:cubicBezTo>
                  <a:pt x="1205" y="17968"/>
                  <a:pt x="1218" y="18002"/>
                  <a:pt x="1246" y="18014"/>
                </a:cubicBezTo>
                <a:cubicBezTo>
                  <a:pt x="1253" y="18018"/>
                  <a:pt x="1261" y="18019"/>
                  <a:pt x="1268" y="18019"/>
                </a:cubicBezTo>
                <a:cubicBezTo>
                  <a:pt x="1290" y="18019"/>
                  <a:pt x="1310" y="18007"/>
                  <a:pt x="1319" y="17987"/>
                </a:cubicBezTo>
                <a:cubicBezTo>
                  <a:pt x="1413" y="17780"/>
                  <a:pt x="1536" y="17569"/>
                  <a:pt x="1705" y="17323"/>
                </a:cubicBezTo>
                <a:cubicBezTo>
                  <a:pt x="1723" y="17298"/>
                  <a:pt x="1717" y="17263"/>
                  <a:pt x="1691" y="17246"/>
                </a:cubicBezTo>
                <a:cubicBezTo>
                  <a:pt x="1681" y="17239"/>
                  <a:pt x="1670" y="17236"/>
                  <a:pt x="1659" y="17236"/>
                </a:cubicBezTo>
                <a:close/>
                <a:moveTo>
                  <a:pt x="1050" y="18652"/>
                </a:moveTo>
                <a:cubicBezTo>
                  <a:pt x="1023" y="18652"/>
                  <a:pt x="999" y="18673"/>
                  <a:pt x="996" y="18700"/>
                </a:cubicBezTo>
                <a:cubicBezTo>
                  <a:pt x="984" y="18795"/>
                  <a:pt x="978" y="18893"/>
                  <a:pt x="978" y="18989"/>
                </a:cubicBezTo>
                <a:cubicBezTo>
                  <a:pt x="978" y="19154"/>
                  <a:pt x="996" y="19324"/>
                  <a:pt x="1030" y="19493"/>
                </a:cubicBezTo>
                <a:cubicBezTo>
                  <a:pt x="1035" y="19519"/>
                  <a:pt x="1058" y="19537"/>
                  <a:pt x="1084" y="19537"/>
                </a:cubicBezTo>
                <a:cubicBezTo>
                  <a:pt x="1088" y="19537"/>
                  <a:pt x="1092" y="19537"/>
                  <a:pt x="1095" y="19536"/>
                </a:cubicBezTo>
                <a:cubicBezTo>
                  <a:pt x="1125" y="19529"/>
                  <a:pt x="1144" y="19500"/>
                  <a:pt x="1139" y="19470"/>
                </a:cubicBezTo>
                <a:cubicBezTo>
                  <a:pt x="1106" y="19309"/>
                  <a:pt x="1089" y="19147"/>
                  <a:pt x="1089" y="18989"/>
                </a:cubicBezTo>
                <a:cubicBezTo>
                  <a:pt x="1089" y="18897"/>
                  <a:pt x="1095" y="18804"/>
                  <a:pt x="1106" y="18714"/>
                </a:cubicBezTo>
                <a:cubicBezTo>
                  <a:pt x="1110" y="18683"/>
                  <a:pt x="1088" y="18655"/>
                  <a:pt x="1058" y="18652"/>
                </a:cubicBezTo>
                <a:cubicBezTo>
                  <a:pt x="1055" y="18652"/>
                  <a:pt x="1053" y="18652"/>
                  <a:pt x="1050" y="18652"/>
                </a:cubicBezTo>
                <a:close/>
                <a:moveTo>
                  <a:pt x="1342" y="20158"/>
                </a:moveTo>
                <a:cubicBezTo>
                  <a:pt x="1333" y="20158"/>
                  <a:pt x="1324" y="20160"/>
                  <a:pt x="1316" y="20164"/>
                </a:cubicBezTo>
                <a:cubicBezTo>
                  <a:pt x="1290" y="20178"/>
                  <a:pt x="1278" y="20211"/>
                  <a:pt x="1292" y="20239"/>
                </a:cubicBezTo>
                <a:cubicBezTo>
                  <a:pt x="1408" y="20468"/>
                  <a:pt x="1553" y="20690"/>
                  <a:pt x="1724" y="20899"/>
                </a:cubicBezTo>
                <a:cubicBezTo>
                  <a:pt x="1735" y="20912"/>
                  <a:pt x="1751" y="20919"/>
                  <a:pt x="1767" y="20919"/>
                </a:cubicBezTo>
                <a:cubicBezTo>
                  <a:pt x="1779" y="20919"/>
                  <a:pt x="1792" y="20915"/>
                  <a:pt x="1802" y="20906"/>
                </a:cubicBezTo>
                <a:cubicBezTo>
                  <a:pt x="1826" y="20887"/>
                  <a:pt x="1829" y="20852"/>
                  <a:pt x="1810" y="20828"/>
                </a:cubicBezTo>
                <a:cubicBezTo>
                  <a:pt x="1644" y="20626"/>
                  <a:pt x="1503" y="20411"/>
                  <a:pt x="1391" y="20188"/>
                </a:cubicBezTo>
                <a:cubicBezTo>
                  <a:pt x="1381" y="20169"/>
                  <a:pt x="1362" y="20158"/>
                  <a:pt x="1342" y="20158"/>
                </a:cubicBezTo>
                <a:close/>
                <a:moveTo>
                  <a:pt x="2317" y="21356"/>
                </a:moveTo>
                <a:cubicBezTo>
                  <a:pt x="2301" y="21356"/>
                  <a:pt x="2285" y="21363"/>
                  <a:pt x="2275" y="21376"/>
                </a:cubicBezTo>
                <a:cubicBezTo>
                  <a:pt x="2255" y="21401"/>
                  <a:pt x="2258" y="21435"/>
                  <a:pt x="2283" y="21455"/>
                </a:cubicBezTo>
                <a:cubicBezTo>
                  <a:pt x="2343" y="21505"/>
                  <a:pt x="2405" y="21552"/>
                  <a:pt x="2468" y="21596"/>
                </a:cubicBezTo>
                <a:cubicBezTo>
                  <a:pt x="2617" y="21703"/>
                  <a:pt x="2776" y="21803"/>
                  <a:pt x="2938" y="21891"/>
                </a:cubicBezTo>
                <a:cubicBezTo>
                  <a:pt x="2946" y="21895"/>
                  <a:pt x="2955" y="21898"/>
                  <a:pt x="2965" y="21898"/>
                </a:cubicBezTo>
                <a:cubicBezTo>
                  <a:pt x="2984" y="21898"/>
                  <a:pt x="3003" y="21888"/>
                  <a:pt x="3014" y="21869"/>
                </a:cubicBezTo>
                <a:cubicBezTo>
                  <a:pt x="3028" y="21842"/>
                  <a:pt x="3018" y="21809"/>
                  <a:pt x="2991" y="21794"/>
                </a:cubicBezTo>
                <a:cubicBezTo>
                  <a:pt x="2833" y="21707"/>
                  <a:pt x="2678" y="21610"/>
                  <a:pt x="2533" y="21506"/>
                </a:cubicBezTo>
                <a:cubicBezTo>
                  <a:pt x="2471" y="21462"/>
                  <a:pt x="2411" y="21416"/>
                  <a:pt x="2352" y="21369"/>
                </a:cubicBezTo>
                <a:cubicBezTo>
                  <a:pt x="2342" y="21360"/>
                  <a:pt x="2330" y="21356"/>
                  <a:pt x="2317" y="21356"/>
                </a:cubicBezTo>
                <a:close/>
                <a:moveTo>
                  <a:pt x="3675" y="22101"/>
                </a:moveTo>
                <a:cubicBezTo>
                  <a:pt x="3653" y="22101"/>
                  <a:pt x="3631" y="22115"/>
                  <a:pt x="3623" y="22138"/>
                </a:cubicBezTo>
                <a:cubicBezTo>
                  <a:pt x="3613" y="22167"/>
                  <a:pt x="3628" y="22199"/>
                  <a:pt x="3657" y="22209"/>
                </a:cubicBezTo>
                <a:cubicBezTo>
                  <a:pt x="3905" y="22295"/>
                  <a:pt x="4161" y="22360"/>
                  <a:pt x="4420" y="22404"/>
                </a:cubicBezTo>
                <a:cubicBezTo>
                  <a:pt x="4423" y="22405"/>
                  <a:pt x="4425" y="22405"/>
                  <a:pt x="4428" y="22405"/>
                </a:cubicBezTo>
                <a:cubicBezTo>
                  <a:pt x="4455" y="22405"/>
                  <a:pt x="4478" y="22386"/>
                  <a:pt x="4484" y="22359"/>
                </a:cubicBezTo>
                <a:cubicBezTo>
                  <a:pt x="4489" y="22328"/>
                  <a:pt x="4468" y="22299"/>
                  <a:pt x="4438" y="22295"/>
                </a:cubicBezTo>
                <a:cubicBezTo>
                  <a:pt x="4186" y="22251"/>
                  <a:pt x="3936" y="22187"/>
                  <a:pt x="3693" y="22104"/>
                </a:cubicBezTo>
                <a:cubicBezTo>
                  <a:pt x="3687" y="22102"/>
                  <a:pt x="3681" y="22101"/>
                  <a:pt x="3675" y="22101"/>
                </a:cubicBezTo>
                <a:close/>
                <a:moveTo>
                  <a:pt x="5978" y="22297"/>
                </a:moveTo>
                <a:cubicBezTo>
                  <a:pt x="5975" y="22297"/>
                  <a:pt x="5972" y="22298"/>
                  <a:pt x="5969" y="22298"/>
                </a:cubicBezTo>
                <a:cubicBezTo>
                  <a:pt x="5723" y="22340"/>
                  <a:pt x="5471" y="22361"/>
                  <a:pt x="5218" y="22361"/>
                </a:cubicBezTo>
                <a:lnTo>
                  <a:pt x="5203" y="22361"/>
                </a:lnTo>
                <a:cubicBezTo>
                  <a:pt x="5172" y="22361"/>
                  <a:pt x="5147" y="22386"/>
                  <a:pt x="5147" y="22417"/>
                </a:cubicBezTo>
                <a:cubicBezTo>
                  <a:pt x="5147" y="22447"/>
                  <a:pt x="5172" y="22472"/>
                  <a:pt x="5203" y="22472"/>
                </a:cubicBezTo>
                <a:lnTo>
                  <a:pt x="5218" y="22472"/>
                </a:lnTo>
                <a:cubicBezTo>
                  <a:pt x="5476" y="22472"/>
                  <a:pt x="5736" y="22451"/>
                  <a:pt x="5987" y="22407"/>
                </a:cubicBezTo>
                <a:cubicBezTo>
                  <a:pt x="6017" y="22402"/>
                  <a:pt x="6038" y="22373"/>
                  <a:pt x="6033" y="22343"/>
                </a:cubicBezTo>
                <a:cubicBezTo>
                  <a:pt x="6028" y="22316"/>
                  <a:pt x="6004" y="22297"/>
                  <a:pt x="5978" y="2229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rot="-6249525">
            <a:off x="1370859" y="4322855"/>
            <a:ext cx="1292681" cy="1177560"/>
          </a:xfrm>
          <a:custGeom>
            <a:avLst/>
            <a:gdLst/>
            <a:ahLst/>
            <a:cxnLst/>
            <a:rect l="l" t="t" r="r" b="b"/>
            <a:pathLst>
              <a:path w="17601" h="16033" extrusionOk="0">
                <a:moveTo>
                  <a:pt x="16107" y="0"/>
                </a:moveTo>
                <a:cubicBezTo>
                  <a:pt x="16093" y="0"/>
                  <a:pt x="16078" y="6"/>
                  <a:pt x="16067" y="16"/>
                </a:cubicBezTo>
                <a:cubicBezTo>
                  <a:pt x="16046" y="38"/>
                  <a:pt x="16045" y="73"/>
                  <a:pt x="16066" y="94"/>
                </a:cubicBezTo>
                <a:lnTo>
                  <a:pt x="16107" y="137"/>
                </a:lnTo>
                <a:cubicBezTo>
                  <a:pt x="16118" y="149"/>
                  <a:pt x="16132" y="154"/>
                  <a:pt x="16147" y="154"/>
                </a:cubicBezTo>
                <a:cubicBezTo>
                  <a:pt x="16161" y="154"/>
                  <a:pt x="16175" y="150"/>
                  <a:pt x="16185" y="139"/>
                </a:cubicBezTo>
                <a:cubicBezTo>
                  <a:pt x="16207" y="119"/>
                  <a:pt x="16208" y="84"/>
                  <a:pt x="16188" y="61"/>
                </a:cubicBezTo>
                <a:lnTo>
                  <a:pt x="16146" y="17"/>
                </a:lnTo>
                <a:cubicBezTo>
                  <a:pt x="16136" y="6"/>
                  <a:pt x="16121" y="0"/>
                  <a:pt x="16107" y="0"/>
                </a:cubicBezTo>
                <a:close/>
                <a:moveTo>
                  <a:pt x="16632" y="649"/>
                </a:moveTo>
                <a:cubicBezTo>
                  <a:pt x="16621" y="649"/>
                  <a:pt x="16610" y="652"/>
                  <a:pt x="16600" y="658"/>
                </a:cubicBezTo>
                <a:cubicBezTo>
                  <a:pt x="16576" y="675"/>
                  <a:pt x="16568" y="710"/>
                  <a:pt x="16587" y="735"/>
                </a:cubicBezTo>
                <a:cubicBezTo>
                  <a:pt x="16729" y="945"/>
                  <a:pt x="16857" y="1168"/>
                  <a:pt x="16968" y="1401"/>
                </a:cubicBezTo>
                <a:cubicBezTo>
                  <a:pt x="16977" y="1420"/>
                  <a:pt x="16998" y="1432"/>
                  <a:pt x="17018" y="1432"/>
                </a:cubicBezTo>
                <a:cubicBezTo>
                  <a:pt x="17027" y="1432"/>
                  <a:pt x="17034" y="1431"/>
                  <a:pt x="17043" y="1426"/>
                </a:cubicBezTo>
                <a:cubicBezTo>
                  <a:pt x="17069" y="1414"/>
                  <a:pt x="17081" y="1380"/>
                  <a:pt x="17068" y="1353"/>
                </a:cubicBezTo>
                <a:cubicBezTo>
                  <a:pt x="16955" y="1116"/>
                  <a:pt x="16824" y="887"/>
                  <a:pt x="16678" y="673"/>
                </a:cubicBezTo>
                <a:cubicBezTo>
                  <a:pt x="16667" y="657"/>
                  <a:pt x="16650" y="649"/>
                  <a:pt x="16632" y="649"/>
                </a:cubicBezTo>
                <a:close/>
                <a:moveTo>
                  <a:pt x="17302" y="2043"/>
                </a:moveTo>
                <a:cubicBezTo>
                  <a:pt x="17296" y="2043"/>
                  <a:pt x="17291" y="2044"/>
                  <a:pt x="17285" y="2046"/>
                </a:cubicBezTo>
                <a:cubicBezTo>
                  <a:pt x="17255" y="2055"/>
                  <a:pt x="17239" y="2086"/>
                  <a:pt x="17248" y="2115"/>
                </a:cubicBezTo>
                <a:cubicBezTo>
                  <a:pt x="17324" y="2359"/>
                  <a:pt x="17382" y="2610"/>
                  <a:pt x="17423" y="2863"/>
                </a:cubicBezTo>
                <a:cubicBezTo>
                  <a:pt x="17427" y="2890"/>
                  <a:pt x="17451" y="2909"/>
                  <a:pt x="17477" y="2909"/>
                </a:cubicBezTo>
                <a:lnTo>
                  <a:pt x="17486" y="2909"/>
                </a:lnTo>
                <a:cubicBezTo>
                  <a:pt x="17517" y="2904"/>
                  <a:pt x="17537" y="2875"/>
                  <a:pt x="17532" y="2845"/>
                </a:cubicBezTo>
                <a:cubicBezTo>
                  <a:pt x="17491" y="2588"/>
                  <a:pt x="17432" y="2331"/>
                  <a:pt x="17355" y="2082"/>
                </a:cubicBezTo>
                <a:cubicBezTo>
                  <a:pt x="17347" y="2059"/>
                  <a:pt x="17325" y="2043"/>
                  <a:pt x="17302" y="2043"/>
                </a:cubicBezTo>
                <a:close/>
                <a:moveTo>
                  <a:pt x="17544" y="3572"/>
                </a:moveTo>
                <a:cubicBezTo>
                  <a:pt x="17513" y="3572"/>
                  <a:pt x="17488" y="3597"/>
                  <a:pt x="17489" y="3627"/>
                </a:cubicBezTo>
                <a:lnTo>
                  <a:pt x="17489" y="3701"/>
                </a:lnTo>
                <a:cubicBezTo>
                  <a:pt x="17489" y="3933"/>
                  <a:pt x="17474" y="4166"/>
                  <a:pt x="17443" y="4393"/>
                </a:cubicBezTo>
                <a:cubicBezTo>
                  <a:pt x="17439" y="4424"/>
                  <a:pt x="17460" y="4452"/>
                  <a:pt x="17490" y="4456"/>
                </a:cubicBezTo>
                <a:lnTo>
                  <a:pt x="17498" y="4456"/>
                </a:lnTo>
                <a:cubicBezTo>
                  <a:pt x="17526" y="4456"/>
                  <a:pt x="17549" y="4436"/>
                  <a:pt x="17553" y="4408"/>
                </a:cubicBezTo>
                <a:cubicBezTo>
                  <a:pt x="17584" y="4176"/>
                  <a:pt x="17600" y="3938"/>
                  <a:pt x="17600" y="3701"/>
                </a:cubicBezTo>
                <a:lnTo>
                  <a:pt x="17600" y="3626"/>
                </a:lnTo>
                <a:cubicBezTo>
                  <a:pt x="17599" y="3595"/>
                  <a:pt x="17575" y="3572"/>
                  <a:pt x="17545" y="3572"/>
                </a:cubicBezTo>
                <a:close/>
                <a:moveTo>
                  <a:pt x="17335" y="5103"/>
                </a:moveTo>
                <a:cubicBezTo>
                  <a:pt x="17311" y="5103"/>
                  <a:pt x="17289" y="5119"/>
                  <a:pt x="17282" y="5143"/>
                </a:cubicBezTo>
                <a:cubicBezTo>
                  <a:pt x="17247" y="5258"/>
                  <a:pt x="17208" y="5373"/>
                  <a:pt x="17166" y="5483"/>
                </a:cubicBezTo>
                <a:cubicBezTo>
                  <a:pt x="17117" y="5608"/>
                  <a:pt x="17063" y="5734"/>
                  <a:pt x="17003" y="5857"/>
                </a:cubicBezTo>
                <a:cubicBezTo>
                  <a:pt x="16989" y="5884"/>
                  <a:pt x="17001" y="5917"/>
                  <a:pt x="17029" y="5931"/>
                </a:cubicBezTo>
                <a:cubicBezTo>
                  <a:pt x="17036" y="5935"/>
                  <a:pt x="17045" y="5937"/>
                  <a:pt x="17052" y="5937"/>
                </a:cubicBezTo>
                <a:cubicBezTo>
                  <a:pt x="17073" y="5937"/>
                  <a:pt x="17093" y="5925"/>
                  <a:pt x="17102" y="5906"/>
                </a:cubicBezTo>
                <a:cubicBezTo>
                  <a:pt x="17163" y="5780"/>
                  <a:pt x="17220" y="5650"/>
                  <a:pt x="17269" y="5522"/>
                </a:cubicBezTo>
                <a:cubicBezTo>
                  <a:pt x="17313" y="5409"/>
                  <a:pt x="17352" y="5293"/>
                  <a:pt x="17388" y="5175"/>
                </a:cubicBezTo>
                <a:cubicBezTo>
                  <a:pt x="17396" y="5145"/>
                  <a:pt x="17380" y="5115"/>
                  <a:pt x="17350" y="5106"/>
                </a:cubicBezTo>
                <a:cubicBezTo>
                  <a:pt x="17345" y="5104"/>
                  <a:pt x="17340" y="5103"/>
                  <a:pt x="17335" y="5103"/>
                </a:cubicBezTo>
                <a:close/>
                <a:moveTo>
                  <a:pt x="16660" y="6494"/>
                </a:moveTo>
                <a:cubicBezTo>
                  <a:pt x="16643" y="6494"/>
                  <a:pt x="16626" y="6503"/>
                  <a:pt x="16614" y="6518"/>
                </a:cubicBezTo>
                <a:cubicBezTo>
                  <a:pt x="16470" y="6726"/>
                  <a:pt x="16307" y="6927"/>
                  <a:pt x="16130" y="7114"/>
                </a:cubicBezTo>
                <a:cubicBezTo>
                  <a:pt x="16110" y="7136"/>
                  <a:pt x="16111" y="7172"/>
                  <a:pt x="16134" y="7192"/>
                </a:cubicBezTo>
                <a:cubicBezTo>
                  <a:pt x="16144" y="7203"/>
                  <a:pt x="16157" y="7208"/>
                  <a:pt x="16171" y="7208"/>
                </a:cubicBezTo>
                <a:cubicBezTo>
                  <a:pt x="16186" y="7208"/>
                  <a:pt x="16201" y="7202"/>
                  <a:pt x="16212" y="7190"/>
                </a:cubicBezTo>
                <a:cubicBezTo>
                  <a:pt x="16391" y="6999"/>
                  <a:pt x="16558" y="6795"/>
                  <a:pt x="16705" y="6581"/>
                </a:cubicBezTo>
                <a:cubicBezTo>
                  <a:pt x="16723" y="6556"/>
                  <a:pt x="16717" y="6522"/>
                  <a:pt x="16691" y="6504"/>
                </a:cubicBezTo>
                <a:cubicBezTo>
                  <a:pt x="16682" y="6497"/>
                  <a:pt x="16671" y="6494"/>
                  <a:pt x="16660" y="6494"/>
                </a:cubicBezTo>
                <a:close/>
                <a:moveTo>
                  <a:pt x="15601" y="7622"/>
                </a:moveTo>
                <a:cubicBezTo>
                  <a:pt x="15588" y="7622"/>
                  <a:pt x="15576" y="7626"/>
                  <a:pt x="15566" y="7634"/>
                </a:cubicBezTo>
                <a:cubicBezTo>
                  <a:pt x="15367" y="7793"/>
                  <a:pt x="15154" y="7941"/>
                  <a:pt x="14934" y="8070"/>
                </a:cubicBezTo>
                <a:cubicBezTo>
                  <a:pt x="14907" y="8085"/>
                  <a:pt x="14899" y="8119"/>
                  <a:pt x="14915" y="8146"/>
                </a:cubicBezTo>
                <a:cubicBezTo>
                  <a:pt x="14924" y="8163"/>
                  <a:pt x="14943" y="8174"/>
                  <a:pt x="14962" y="8174"/>
                </a:cubicBezTo>
                <a:cubicBezTo>
                  <a:pt x="14971" y="8174"/>
                  <a:pt x="14981" y="8171"/>
                  <a:pt x="14990" y="8165"/>
                </a:cubicBezTo>
                <a:cubicBezTo>
                  <a:pt x="15215" y="8033"/>
                  <a:pt x="15432" y="7883"/>
                  <a:pt x="15636" y="7721"/>
                </a:cubicBezTo>
                <a:cubicBezTo>
                  <a:pt x="15659" y="7702"/>
                  <a:pt x="15664" y="7667"/>
                  <a:pt x="15644" y="7643"/>
                </a:cubicBezTo>
                <a:cubicBezTo>
                  <a:pt x="15633" y="7629"/>
                  <a:pt x="15617" y="7622"/>
                  <a:pt x="15601" y="7622"/>
                </a:cubicBezTo>
                <a:close/>
                <a:moveTo>
                  <a:pt x="14268" y="8408"/>
                </a:moveTo>
                <a:cubicBezTo>
                  <a:pt x="14261" y="8408"/>
                  <a:pt x="14254" y="8409"/>
                  <a:pt x="14247" y="8412"/>
                </a:cubicBezTo>
                <a:cubicBezTo>
                  <a:pt x="14009" y="8509"/>
                  <a:pt x="13763" y="8590"/>
                  <a:pt x="13517" y="8650"/>
                </a:cubicBezTo>
                <a:cubicBezTo>
                  <a:pt x="13487" y="8658"/>
                  <a:pt x="13469" y="8688"/>
                  <a:pt x="13477" y="8717"/>
                </a:cubicBezTo>
                <a:cubicBezTo>
                  <a:pt x="13483" y="8743"/>
                  <a:pt x="13506" y="8759"/>
                  <a:pt x="13530" y="8759"/>
                </a:cubicBezTo>
                <a:cubicBezTo>
                  <a:pt x="13534" y="8759"/>
                  <a:pt x="13540" y="8759"/>
                  <a:pt x="13544" y="8758"/>
                </a:cubicBezTo>
                <a:cubicBezTo>
                  <a:pt x="13795" y="8696"/>
                  <a:pt x="14046" y="8614"/>
                  <a:pt x="14289" y="8515"/>
                </a:cubicBezTo>
                <a:cubicBezTo>
                  <a:pt x="14317" y="8503"/>
                  <a:pt x="14330" y="8471"/>
                  <a:pt x="14319" y="8442"/>
                </a:cubicBezTo>
                <a:cubicBezTo>
                  <a:pt x="14310" y="8421"/>
                  <a:pt x="14289" y="8408"/>
                  <a:pt x="14268" y="8408"/>
                </a:cubicBezTo>
                <a:close/>
                <a:moveTo>
                  <a:pt x="12768" y="8775"/>
                </a:moveTo>
                <a:cubicBezTo>
                  <a:pt x="12765" y="8775"/>
                  <a:pt x="12763" y="8775"/>
                  <a:pt x="12761" y="8775"/>
                </a:cubicBezTo>
                <a:lnTo>
                  <a:pt x="12730" y="8777"/>
                </a:lnTo>
                <a:cubicBezTo>
                  <a:pt x="12495" y="8795"/>
                  <a:pt x="12256" y="8800"/>
                  <a:pt x="11989" y="8803"/>
                </a:cubicBezTo>
                <a:cubicBezTo>
                  <a:pt x="11959" y="8803"/>
                  <a:pt x="11934" y="8828"/>
                  <a:pt x="11934" y="8858"/>
                </a:cubicBezTo>
                <a:cubicBezTo>
                  <a:pt x="11934" y="8889"/>
                  <a:pt x="11960" y="8914"/>
                  <a:pt x="11990" y="8914"/>
                </a:cubicBezTo>
                <a:lnTo>
                  <a:pt x="11991" y="8913"/>
                </a:lnTo>
                <a:cubicBezTo>
                  <a:pt x="12259" y="8911"/>
                  <a:pt x="12500" y="8907"/>
                  <a:pt x="12739" y="8888"/>
                </a:cubicBezTo>
                <a:lnTo>
                  <a:pt x="12771" y="8885"/>
                </a:lnTo>
                <a:cubicBezTo>
                  <a:pt x="12801" y="8883"/>
                  <a:pt x="12823" y="8856"/>
                  <a:pt x="12821" y="8825"/>
                </a:cubicBezTo>
                <a:cubicBezTo>
                  <a:pt x="12818" y="8797"/>
                  <a:pt x="12793" y="8775"/>
                  <a:pt x="12768" y="8775"/>
                </a:cubicBezTo>
                <a:close/>
                <a:moveTo>
                  <a:pt x="11216" y="8825"/>
                </a:moveTo>
                <a:cubicBezTo>
                  <a:pt x="11214" y="8825"/>
                  <a:pt x="11212" y="8825"/>
                  <a:pt x="11210" y="8825"/>
                </a:cubicBezTo>
                <a:cubicBezTo>
                  <a:pt x="10905" y="8847"/>
                  <a:pt x="10659" y="8886"/>
                  <a:pt x="10434" y="8951"/>
                </a:cubicBezTo>
                <a:cubicBezTo>
                  <a:pt x="10404" y="8960"/>
                  <a:pt x="10387" y="8991"/>
                  <a:pt x="10396" y="9020"/>
                </a:cubicBezTo>
                <a:cubicBezTo>
                  <a:pt x="10403" y="9044"/>
                  <a:pt x="10426" y="9060"/>
                  <a:pt x="10449" y="9060"/>
                </a:cubicBezTo>
                <a:cubicBezTo>
                  <a:pt x="10455" y="9060"/>
                  <a:pt x="10460" y="9059"/>
                  <a:pt x="10464" y="9058"/>
                </a:cubicBezTo>
                <a:cubicBezTo>
                  <a:pt x="10682" y="8995"/>
                  <a:pt x="10921" y="8957"/>
                  <a:pt x="11217" y="8935"/>
                </a:cubicBezTo>
                <a:cubicBezTo>
                  <a:pt x="11248" y="8933"/>
                  <a:pt x="11271" y="8908"/>
                  <a:pt x="11269" y="8877"/>
                </a:cubicBezTo>
                <a:cubicBezTo>
                  <a:pt x="11267" y="8848"/>
                  <a:pt x="11246" y="8825"/>
                  <a:pt x="11216" y="8825"/>
                </a:cubicBezTo>
                <a:close/>
                <a:moveTo>
                  <a:pt x="9755" y="9286"/>
                </a:moveTo>
                <a:cubicBezTo>
                  <a:pt x="9743" y="9286"/>
                  <a:pt x="9732" y="9289"/>
                  <a:pt x="9722" y="9296"/>
                </a:cubicBezTo>
                <a:cubicBezTo>
                  <a:pt x="9512" y="9452"/>
                  <a:pt x="9336" y="9642"/>
                  <a:pt x="9184" y="9877"/>
                </a:cubicBezTo>
                <a:cubicBezTo>
                  <a:pt x="9167" y="9902"/>
                  <a:pt x="9175" y="9936"/>
                  <a:pt x="9200" y="9952"/>
                </a:cubicBezTo>
                <a:cubicBezTo>
                  <a:pt x="9210" y="9959"/>
                  <a:pt x="9221" y="9962"/>
                  <a:pt x="9230" y="9962"/>
                </a:cubicBezTo>
                <a:cubicBezTo>
                  <a:pt x="9248" y="9962"/>
                  <a:pt x="9267" y="9952"/>
                  <a:pt x="9277" y="9936"/>
                </a:cubicBezTo>
                <a:cubicBezTo>
                  <a:pt x="9423" y="9713"/>
                  <a:pt x="9589" y="9533"/>
                  <a:pt x="9788" y="9386"/>
                </a:cubicBezTo>
                <a:cubicBezTo>
                  <a:pt x="9813" y="9367"/>
                  <a:pt x="9818" y="9333"/>
                  <a:pt x="9800" y="9308"/>
                </a:cubicBezTo>
                <a:cubicBezTo>
                  <a:pt x="9789" y="9294"/>
                  <a:pt x="9772" y="9286"/>
                  <a:pt x="9755" y="9286"/>
                </a:cubicBezTo>
                <a:close/>
                <a:moveTo>
                  <a:pt x="8896" y="10549"/>
                </a:moveTo>
                <a:cubicBezTo>
                  <a:pt x="8873" y="10549"/>
                  <a:pt x="8851" y="10563"/>
                  <a:pt x="8844" y="10586"/>
                </a:cubicBezTo>
                <a:cubicBezTo>
                  <a:pt x="8769" y="10795"/>
                  <a:pt x="8699" y="11034"/>
                  <a:pt x="8626" y="11337"/>
                </a:cubicBezTo>
                <a:cubicBezTo>
                  <a:pt x="8619" y="11367"/>
                  <a:pt x="8637" y="11397"/>
                  <a:pt x="8667" y="11404"/>
                </a:cubicBezTo>
                <a:cubicBezTo>
                  <a:pt x="8672" y="11405"/>
                  <a:pt x="8676" y="11405"/>
                  <a:pt x="8680" y="11405"/>
                </a:cubicBezTo>
                <a:cubicBezTo>
                  <a:pt x="8705" y="11405"/>
                  <a:pt x="8728" y="11388"/>
                  <a:pt x="8734" y="11363"/>
                </a:cubicBezTo>
                <a:cubicBezTo>
                  <a:pt x="8806" y="11063"/>
                  <a:pt x="8875" y="10828"/>
                  <a:pt x="8948" y="10623"/>
                </a:cubicBezTo>
                <a:cubicBezTo>
                  <a:pt x="8958" y="10594"/>
                  <a:pt x="8943" y="10562"/>
                  <a:pt x="8914" y="10552"/>
                </a:cubicBezTo>
                <a:cubicBezTo>
                  <a:pt x="8908" y="10550"/>
                  <a:pt x="8902" y="10549"/>
                  <a:pt x="8896" y="10549"/>
                </a:cubicBezTo>
                <a:close/>
                <a:moveTo>
                  <a:pt x="8508" y="12051"/>
                </a:moveTo>
                <a:cubicBezTo>
                  <a:pt x="8483" y="12051"/>
                  <a:pt x="8459" y="12069"/>
                  <a:pt x="8454" y="12095"/>
                </a:cubicBezTo>
                <a:cubicBezTo>
                  <a:pt x="8402" y="12320"/>
                  <a:pt x="8339" y="12585"/>
                  <a:pt x="8260" y="12842"/>
                </a:cubicBezTo>
                <a:cubicBezTo>
                  <a:pt x="8252" y="12872"/>
                  <a:pt x="8268" y="12903"/>
                  <a:pt x="8298" y="12912"/>
                </a:cubicBezTo>
                <a:cubicBezTo>
                  <a:pt x="8303" y="12914"/>
                  <a:pt x="8308" y="12915"/>
                  <a:pt x="8314" y="12915"/>
                </a:cubicBezTo>
                <a:cubicBezTo>
                  <a:pt x="8337" y="12915"/>
                  <a:pt x="8360" y="12899"/>
                  <a:pt x="8367" y="12875"/>
                </a:cubicBezTo>
                <a:cubicBezTo>
                  <a:pt x="8446" y="12615"/>
                  <a:pt x="8510" y="12346"/>
                  <a:pt x="8562" y="12120"/>
                </a:cubicBezTo>
                <a:cubicBezTo>
                  <a:pt x="8569" y="12090"/>
                  <a:pt x="8550" y="12060"/>
                  <a:pt x="8520" y="12053"/>
                </a:cubicBezTo>
                <a:cubicBezTo>
                  <a:pt x="8516" y="12052"/>
                  <a:pt x="8512" y="12051"/>
                  <a:pt x="8508" y="12051"/>
                </a:cubicBezTo>
                <a:close/>
                <a:moveTo>
                  <a:pt x="62" y="13056"/>
                </a:moveTo>
                <a:cubicBezTo>
                  <a:pt x="56" y="13056"/>
                  <a:pt x="50" y="13057"/>
                  <a:pt x="44" y="13059"/>
                </a:cubicBezTo>
                <a:cubicBezTo>
                  <a:pt x="16" y="13070"/>
                  <a:pt x="0" y="13102"/>
                  <a:pt x="11" y="13131"/>
                </a:cubicBezTo>
                <a:cubicBezTo>
                  <a:pt x="98" y="13374"/>
                  <a:pt x="211" y="13613"/>
                  <a:pt x="346" y="13841"/>
                </a:cubicBezTo>
                <a:cubicBezTo>
                  <a:pt x="356" y="13858"/>
                  <a:pt x="375" y="13868"/>
                  <a:pt x="393" y="13868"/>
                </a:cubicBezTo>
                <a:cubicBezTo>
                  <a:pt x="403" y="13868"/>
                  <a:pt x="414" y="13866"/>
                  <a:pt x="422" y="13860"/>
                </a:cubicBezTo>
                <a:cubicBezTo>
                  <a:pt x="448" y="13844"/>
                  <a:pt x="458" y="13810"/>
                  <a:pt x="442" y="13784"/>
                </a:cubicBezTo>
                <a:cubicBezTo>
                  <a:pt x="310" y="13562"/>
                  <a:pt x="200" y="13330"/>
                  <a:pt x="116" y="13093"/>
                </a:cubicBezTo>
                <a:cubicBezTo>
                  <a:pt x="107" y="13070"/>
                  <a:pt x="86" y="13056"/>
                  <a:pt x="62" y="13056"/>
                </a:cubicBezTo>
                <a:close/>
                <a:moveTo>
                  <a:pt x="8029" y="13524"/>
                </a:moveTo>
                <a:cubicBezTo>
                  <a:pt x="8008" y="13524"/>
                  <a:pt x="7989" y="13535"/>
                  <a:pt x="7979" y="13555"/>
                </a:cubicBezTo>
                <a:cubicBezTo>
                  <a:pt x="7865" y="13779"/>
                  <a:pt x="7727" y="13996"/>
                  <a:pt x="7570" y="14201"/>
                </a:cubicBezTo>
                <a:cubicBezTo>
                  <a:pt x="7551" y="14225"/>
                  <a:pt x="7556" y="14260"/>
                  <a:pt x="7580" y="14278"/>
                </a:cubicBezTo>
                <a:cubicBezTo>
                  <a:pt x="7590" y="14286"/>
                  <a:pt x="7602" y="14290"/>
                  <a:pt x="7614" y="14290"/>
                </a:cubicBezTo>
                <a:cubicBezTo>
                  <a:pt x="7631" y="14290"/>
                  <a:pt x="7647" y="14282"/>
                  <a:pt x="7658" y="14268"/>
                </a:cubicBezTo>
                <a:cubicBezTo>
                  <a:pt x="7819" y="14058"/>
                  <a:pt x="7961" y="13836"/>
                  <a:pt x="8079" y="13605"/>
                </a:cubicBezTo>
                <a:cubicBezTo>
                  <a:pt x="8093" y="13577"/>
                  <a:pt x="8081" y="13544"/>
                  <a:pt x="8054" y="13530"/>
                </a:cubicBezTo>
                <a:cubicBezTo>
                  <a:pt x="8046" y="13526"/>
                  <a:pt x="8037" y="13524"/>
                  <a:pt x="8029" y="13524"/>
                </a:cubicBezTo>
                <a:close/>
                <a:moveTo>
                  <a:pt x="849" y="14384"/>
                </a:moveTo>
                <a:cubicBezTo>
                  <a:pt x="836" y="14384"/>
                  <a:pt x="823" y="14388"/>
                  <a:pt x="812" y="14398"/>
                </a:cubicBezTo>
                <a:cubicBezTo>
                  <a:pt x="790" y="14418"/>
                  <a:pt x="788" y="14453"/>
                  <a:pt x="807" y="14477"/>
                </a:cubicBezTo>
                <a:cubicBezTo>
                  <a:pt x="978" y="14672"/>
                  <a:pt x="1169" y="14855"/>
                  <a:pt x="1373" y="15020"/>
                </a:cubicBezTo>
                <a:cubicBezTo>
                  <a:pt x="1383" y="15029"/>
                  <a:pt x="1396" y="15033"/>
                  <a:pt x="1407" y="15033"/>
                </a:cubicBezTo>
                <a:cubicBezTo>
                  <a:pt x="1423" y="15033"/>
                  <a:pt x="1439" y="15026"/>
                  <a:pt x="1451" y="15012"/>
                </a:cubicBezTo>
                <a:cubicBezTo>
                  <a:pt x="1470" y="14988"/>
                  <a:pt x="1466" y="14953"/>
                  <a:pt x="1443" y="14934"/>
                </a:cubicBezTo>
                <a:cubicBezTo>
                  <a:pt x="1244" y="14773"/>
                  <a:pt x="1058" y="14594"/>
                  <a:pt x="891" y="14403"/>
                </a:cubicBezTo>
                <a:cubicBezTo>
                  <a:pt x="880" y="14391"/>
                  <a:pt x="864" y="14384"/>
                  <a:pt x="849" y="14384"/>
                </a:cubicBezTo>
                <a:close/>
                <a:moveTo>
                  <a:pt x="7088" y="14749"/>
                </a:moveTo>
                <a:cubicBezTo>
                  <a:pt x="7075" y="14749"/>
                  <a:pt x="7062" y="14753"/>
                  <a:pt x="7051" y="14763"/>
                </a:cubicBezTo>
                <a:cubicBezTo>
                  <a:pt x="6863" y="14934"/>
                  <a:pt x="6659" y="15091"/>
                  <a:pt x="6443" y="15229"/>
                </a:cubicBezTo>
                <a:cubicBezTo>
                  <a:pt x="6416" y="15245"/>
                  <a:pt x="6409" y="15280"/>
                  <a:pt x="6426" y="15306"/>
                </a:cubicBezTo>
                <a:cubicBezTo>
                  <a:pt x="6437" y="15322"/>
                  <a:pt x="6454" y="15331"/>
                  <a:pt x="6472" y="15331"/>
                </a:cubicBezTo>
                <a:cubicBezTo>
                  <a:pt x="6483" y="15331"/>
                  <a:pt x="6493" y="15328"/>
                  <a:pt x="6502" y="15323"/>
                </a:cubicBezTo>
                <a:cubicBezTo>
                  <a:pt x="6723" y="15181"/>
                  <a:pt x="6933" y="15020"/>
                  <a:pt x="7126" y="14845"/>
                </a:cubicBezTo>
                <a:cubicBezTo>
                  <a:pt x="7148" y="14825"/>
                  <a:pt x="7150" y="14790"/>
                  <a:pt x="7129" y="14767"/>
                </a:cubicBezTo>
                <a:cubicBezTo>
                  <a:pt x="7118" y="14755"/>
                  <a:pt x="7103" y="14749"/>
                  <a:pt x="7088" y="14749"/>
                </a:cubicBezTo>
                <a:close/>
                <a:moveTo>
                  <a:pt x="2049" y="15357"/>
                </a:moveTo>
                <a:cubicBezTo>
                  <a:pt x="2030" y="15357"/>
                  <a:pt x="2011" y="15368"/>
                  <a:pt x="2001" y="15386"/>
                </a:cubicBezTo>
                <a:cubicBezTo>
                  <a:pt x="1986" y="15412"/>
                  <a:pt x="1996" y="15447"/>
                  <a:pt x="2023" y="15462"/>
                </a:cubicBezTo>
                <a:cubicBezTo>
                  <a:pt x="2251" y="15590"/>
                  <a:pt x="2492" y="15699"/>
                  <a:pt x="2737" y="15785"/>
                </a:cubicBezTo>
                <a:cubicBezTo>
                  <a:pt x="2743" y="15787"/>
                  <a:pt x="2749" y="15788"/>
                  <a:pt x="2755" y="15788"/>
                </a:cubicBezTo>
                <a:cubicBezTo>
                  <a:pt x="2778" y="15788"/>
                  <a:pt x="2799" y="15775"/>
                  <a:pt x="2808" y="15752"/>
                </a:cubicBezTo>
                <a:cubicBezTo>
                  <a:pt x="2817" y="15723"/>
                  <a:pt x="2802" y="15691"/>
                  <a:pt x="2774" y="15682"/>
                </a:cubicBezTo>
                <a:cubicBezTo>
                  <a:pt x="2535" y="15597"/>
                  <a:pt x="2300" y="15490"/>
                  <a:pt x="2076" y="15364"/>
                </a:cubicBezTo>
                <a:cubicBezTo>
                  <a:pt x="2067" y="15360"/>
                  <a:pt x="2058" y="15357"/>
                  <a:pt x="2049" y="15357"/>
                </a:cubicBezTo>
                <a:close/>
                <a:moveTo>
                  <a:pt x="5786" y="15581"/>
                </a:moveTo>
                <a:cubicBezTo>
                  <a:pt x="5779" y="15581"/>
                  <a:pt x="5772" y="15583"/>
                  <a:pt x="5765" y="15586"/>
                </a:cubicBezTo>
                <a:cubicBezTo>
                  <a:pt x="5528" y="15685"/>
                  <a:pt x="5283" y="15764"/>
                  <a:pt x="5036" y="15819"/>
                </a:cubicBezTo>
                <a:cubicBezTo>
                  <a:pt x="5006" y="15827"/>
                  <a:pt x="4987" y="15857"/>
                  <a:pt x="4995" y="15886"/>
                </a:cubicBezTo>
                <a:cubicBezTo>
                  <a:pt x="5000" y="15912"/>
                  <a:pt x="5023" y="15929"/>
                  <a:pt x="5048" y="15929"/>
                </a:cubicBezTo>
                <a:cubicBezTo>
                  <a:pt x="5052" y="15929"/>
                  <a:pt x="5057" y="15929"/>
                  <a:pt x="5061" y="15928"/>
                </a:cubicBezTo>
                <a:cubicBezTo>
                  <a:pt x="5314" y="15871"/>
                  <a:pt x="5565" y="15790"/>
                  <a:pt x="5808" y="15688"/>
                </a:cubicBezTo>
                <a:cubicBezTo>
                  <a:pt x="5836" y="15675"/>
                  <a:pt x="5849" y="15643"/>
                  <a:pt x="5837" y="15615"/>
                </a:cubicBezTo>
                <a:cubicBezTo>
                  <a:pt x="5829" y="15594"/>
                  <a:pt x="5808" y="15581"/>
                  <a:pt x="5786" y="15581"/>
                </a:cubicBezTo>
                <a:close/>
                <a:moveTo>
                  <a:pt x="3506" y="15870"/>
                </a:moveTo>
                <a:cubicBezTo>
                  <a:pt x="3479" y="15870"/>
                  <a:pt x="3456" y="15890"/>
                  <a:pt x="3451" y="15917"/>
                </a:cubicBezTo>
                <a:cubicBezTo>
                  <a:pt x="3447" y="15947"/>
                  <a:pt x="3467" y="15975"/>
                  <a:pt x="3498" y="15980"/>
                </a:cubicBezTo>
                <a:cubicBezTo>
                  <a:pt x="3701" y="16013"/>
                  <a:pt x="3907" y="16030"/>
                  <a:pt x="4110" y="16032"/>
                </a:cubicBezTo>
                <a:lnTo>
                  <a:pt x="4143" y="16032"/>
                </a:lnTo>
                <a:cubicBezTo>
                  <a:pt x="4189" y="16032"/>
                  <a:pt x="4236" y="16031"/>
                  <a:pt x="4281" y="16030"/>
                </a:cubicBezTo>
                <a:cubicBezTo>
                  <a:pt x="4312" y="16029"/>
                  <a:pt x="4337" y="16003"/>
                  <a:pt x="4335" y="15972"/>
                </a:cubicBezTo>
                <a:cubicBezTo>
                  <a:pt x="4334" y="15943"/>
                  <a:pt x="4314" y="15919"/>
                  <a:pt x="4282" y="15919"/>
                </a:cubicBezTo>
                <a:cubicBezTo>
                  <a:pt x="4281" y="15919"/>
                  <a:pt x="4279" y="15919"/>
                  <a:pt x="4278" y="15919"/>
                </a:cubicBezTo>
                <a:cubicBezTo>
                  <a:pt x="4233" y="15920"/>
                  <a:pt x="4188" y="15921"/>
                  <a:pt x="4143" y="15921"/>
                </a:cubicBezTo>
                <a:lnTo>
                  <a:pt x="4110" y="15921"/>
                </a:lnTo>
                <a:cubicBezTo>
                  <a:pt x="3913" y="15919"/>
                  <a:pt x="3713" y="15903"/>
                  <a:pt x="3515" y="15871"/>
                </a:cubicBezTo>
                <a:cubicBezTo>
                  <a:pt x="3512" y="15870"/>
                  <a:pt x="3509" y="15870"/>
                  <a:pt x="3506" y="158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 name="Google Shape;52;p2"/>
          <p:cNvGrpSpPr/>
          <p:nvPr/>
        </p:nvGrpSpPr>
        <p:grpSpPr>
          <a:xfrm>
            <a:off x="1288191" y="762864"/>
            <a:ext cx="433643" cy="392824"/>
            <a:chOff x="1640475" y="1197075"/>
            <a:chExt cx="55475" cy="50250"/>
          </a:xfrm>
        </p:grpSpPr>
        <p:sp>
          <p:nvSpPr>
            <p:cNvPr id="53" name="Google Shape;53;p2"/>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 name="Google Shape;56;p2"/>
          <p:cNvGrpSpPr/>
          <p:nvPr/>
        </p:nvGrpSpPr>
        <p:grpSpPr>
          <a:xfrm rot="-5400000">
            <a:off x="7770930" y="4597909"/>
            <a:ext cx="244822" cy="221773"/>
            <a:chOff x="1640475" y="1197075"/>
            <a:chExt cx="55475" cy="50250"/>
          </a:xfrm>
        </p:grpSpPr>
        <p:sp>
          <p:nvSpPr>
            <p:cNvPr id="57" name="Google Shape;57;p2"/>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 name="Google Shape;60;p2"/>
          <p:cNvSpPr/>
          <p:nvPr/>
        </p:nvSpPr>
        <p:spPr>
          <a:xfrm rot="581768">
            <a:off x="8313063" y="366023"/>
            <a:ext cx="467849" cy="109605"/>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 name="Google Shape;61;p2"/>
          <p:cNvGrpSpPr/>
          <p:nvPr/>
        </p:nvGrpSpPr>
        <p:grpSpPr>
          <a:xfrm>
            <a:off x="324374" y="2819347"/>
            <a:ext cx="221772" cy="200884"/>
            <a:chOff x="1640475" y="1197075"/>
            <a:chExt cx="55475" cy="50250"/>
          </a:xfrm>
        </p:grpSpPr>
        <p:sp>
          <p:nvSpPr>
            <p:cNvPr id="62" name="Google Shape;62;p2"/>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 name="Google Shape;65;p2"/>
          <p:cNvGrpSpPr/>
          <p:nvPr/>
        </p:nvGrpSpPr>
        <p:grpSpPr>
          <a:xfrm>
            <a:off x="7880062" y="4042366"/>
            <a:ext cx="395823" cy="325965"/>
            <a:chOff x="6441550" y="2480732"/>
            <a:chExt cx="253700" cy="208925"/>
          </a:xfrm>
        </p:grpSpPr>
        <p:sp>
          <p:nvSpPr>
            <p:cNvPr id="66" name="Google Shape;66;p2"/>
            <p:cNvSpPr/>
            <p:nvPr/>
          </p:nvSpPr>
          <p:spPr>
            <a:xfrm>
              <a:off x="6450150" y="2496032"/>
              <a:ext cx="234200" cy="178350"/>
            </a:xfrm>
            <a:custGeom>
              <a:avLst/>
              <a:gdLst/>
              <a:ahLst/>
              <a:cxnLst/>
              <a:rect l="l" t="t" r="r" b="b"/>
              <a:pathLst>
                <a:path w="9368" h="7134" extrusionOk="0">
                  <a:moveTo>
                    <a:pt x="4659" y="0"/>
                  </a:moveTo>
                  <a:cubicBezTo>
                    <a:pt x="4607" y="0"/>
                    <a:pt x="4541" y="13"/>
                    <a:pt x="4450" y="37"/>
                  </a:cubicBezTo>
                  <a:cubicBezTo>
                    <a:pt x="3877" y="190"/>
                    <a:pt x="3484" y="1286"/>
                    <a:pt x="3251" y="1912"/>
                  </a:cubicBezTo>
                  <a:cubicBezTo>
                    <a:pt x="3320" y="1989"/>
                    <a:pt x="3277" y="2134"/>
                    <a:pt x="3165" y="2176"/>
                  </a:cubicBezTo>
                  <a:lnTo>
                    <a:pt x="3168" y="2185"/>
                  </a:lnTo>
                  <a:cubicBezTo>
                    <a:pt x="3113" y="2194"/>
                    <a:pt x="3054" y="2199"/>
                    <a:pt x="2997" y="2208"/>
                  </a:cubicBezTo>
                  <a:cubicBezTo>
                    <a:pt x="2928" y="2224"/>
                    <a:pt x="2859" y="2242"/>
                    <a:pt x="2789" y="2262"/>
                  </a:cubicBezTo>
                  <a:cubicBezTo>
                    <a:pt x="2774" y="2272"/>
                    <a:pt x="2758" y="2277"/>
                    <a:pt x="2742" y="2277"/>
                  </a:cubicBezTo>
                  <a:cubicBezTo>
                    <a:pt x="2715" y="2277"/>
                    <a:pt x="2691" y="2262"/>
                    <a:pt x="2674" y="2240"/>
                  </a:cubicBezTo>
                  <a:cubicBezTo>
                    <a:pt x="2334" y="2266"/>
                    <a:pt x="1995" y="2268"/>
                    <a:pt x="1658" y="2272"/>
                  </a:cubicBezTo>
                  <a:cubicBezTo>
                    <a:pt x="1653" y="2272"/>
                    <a:pt x="1647" y="2272"/>
                    <a:pt x="1641" y="2272"/>
                  </a:cubicBezTo>
                  <a:cubicBezTo>
                    <a:pt x="1500" y="2272"/>
                    <a:pt x="1246" y="2244"/>
                    <a:pt x="999" y="2244"/>
                  </a:cubicBezTo>
                  <a:cubicBezTo>
                    <a:pt x="731" y="2244"/>
                    <a:pt x="469" y="2277"/>
                    <a:pt x="366" y="2418"/>
                  </a:cubicBezTo>
                  <a:cubicBezTo>
                    <a:pt x="0" y="2908"/>
                    <a:pt x="2213" y="3958"/>
                    <a:pt x="2559" y="4145"/>
                  </a:cubicBezTo>
                  <a:cubicBezTo>
                    <a:pt x="2583" y="4161"/>
                    <a:pt x="2605" y="4177"/>
                    <a:pt x="2621" y="4198"/>
                  </a:cubicBezTo>
                  <a:cubicBezTo>
                    <a:pt x="2684" y="4214"/>
                    <a:pt x="2732" y="4270"/>
                    <a:pt x="2706" y="4346"/>
                  </a:cubicBezTo>
                  <a:cubicBezTo>
                    <a:pt x="2554" y="4801"/>
                    <a:pt x="2408" y="5258"/>
                    <a:pt x="2295" y="5725"/>
                  </a:cubicBezTo>
                  <a:cubicBezTo>
                    <a:pt x="2237" y="5970"/>
                    <a:pt x="2191" y="6212"/>
                    <a:pt x="2161" y="6461"/>
                  </a:cubicBezTo>
                  <a:cubicBezTo>
                    <a:pt x="2127" y="6731"/>
                    <a:pt x="1993" y="7041"/>
                    <a:pt x="2272" y="7123"/>
                  </a:cubicBezTo>
                  <a:cubicBezTo>
                    <a:pt x="2295" y="7130"/>
                    <a:pt x="2320" y="7133"/>
                    <a:pt x="2345" y="7133"/>
                  </a:cubicBezTo>
                  <a:cubicBezTo>
                    <a:pt x="2715" y="7133"/>
                    <a:pt x="3335" y="6449"/>
                    <a:pt x="3602" y="6214"/>
                  </a:cubicBezTo>
                  <a:cubicBezTo>
                    <a:pt x="3939" y="5918"/>
                    <a:pt x="4255" y="5606"/>
                    <a:pt x="4577" y="5298"/>
                  </a:cubicBezTo>
                  <a:cubicBezTo>
                    <a:pt x="4624" y="5252"/>
                    <a:pt x="4676" y="5232"/>
                    <a:pt x="4726" y="5232"/>
                  </a:cubicBezTo>
                  <a:cubicBezTo>
                    <a:pt x="4823" y="5232"/>
                    <a:pt x="4912" y="5304"/>
                    <a:pt x="4943" y="5395"/>
                  </a:cubicBezTo>
                  <a:cubicBezTo>
                    <a:pt x="5748" y="6083"/>
                    <a:pt x="6641" y="6590"/>
                    <a:pt x="7652" y="6886"/>
                  </a:cubicBezTo>
                  <a:cubicBezTo>
                    <a:pt x="7611" y="6433"/>
                    <a:pt x="7534" y="5990"/>
                    <a:pt x="7408" y="5552"/>
                  </a:cubicBezTo>
                  <a:cubicBezTo>
                    <a:pt x="7269" y="5069"/>
                    <a:pt x="7001" y="4628"/>
                    <a:pt x="6887" y="4143"/>
                  </a:cubicBezTo>
                  <a:cubicBezTo>
                    <a:pt x="6863" y="4039"/>
                    <a:pt x="6937" y="3942"/>
                    <a:pt x="7024" y="3914"/>
                  </a:cubicBezTo>
                  <a:cubicBezTo>
                    <a:pt x="7026" y="3866"/>
                    <a:pt x="7050" y="3815"/>
                    <a:pt x="7107" y="3781"/>
                  </a:cubicBezTo>
                  <a:cubicBezTo>
                    <a:pt x="7386" y="3602"/>
                    <a:pt x="9368" y="2256"/>
                    <a:pt x="9139" y="1904"/>
                  </a:cubicBezTo>
                  <a:cubicBezTo>
                    <a:pt x="9087" y="1823"/>
                    <a:pt x="8893" y="1797"/>
                    <a:pt x="8659" y="1797"/>
                  </a:cubicBezTo>
                  <a:cubicBezTo>
                    <a:pt x="8282" y="1797"/>
                    <a:pt x="7801" y="1864"/>
                    <a:pt x="7633" y="1875"/>
                  </a:cubicBezTo>
                  <a:cubicBezTo>
                    <a:pt x="7146" y="1908"/>
                    <a:pt x="6661" y="1988"/>
                    <a:pt x="6177" y="2002"/>
                  </a:cubicBezTo>
                  <a:cubicBezTo>
                    <a:pt x="6173" y="2002"/>
                    <a:pt x="6170" y="2002"/>
                    <a:pt x="6166" y="2002"/>
                  </a:cubicBezTo>
                  <a:cubicBezTo>
                    <a:pt x="6063" y="2002"/>
                    <a:pt x="6000" y="1931"/>
                    <a:pt x="5976" y="1848"/>
                  </a:cubicBezTo>
                  <a:cubicBezTo>
                    <a:pt x="5937" y="1836"/>
                    <a:pt x="5899" y="1815"/>
                    <a:pt x="5874" y="1781"/>
                  </a:cubicBezTo>
                  <a:cubicBezTo>
                    <a:pt x="5664" y="1476"/>
                    <a:pt x="5549" y="1118"/>
                    <a:pt x="5354" y="802"/>
                  </a:cubicBezTo>
                  <a:cubicBezTo>
                    <a:pt x="5241" y="617"/>
                    <a:pt x="5117" y="437"/>
                    <a:pt x="4980" y="270"/>
                  </a:cubicBezTo>
                  <a:cubicBezTo>
                    <a:pt x="4832" y="88"/>
                    <a:pt x="4795" y="0"/>
                    <a:pt x="4659" y="0"/>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6441550" y="2480732"/>
              <a:ext cx="253700" cy="208925"/>
            </a:xfrm>
            <a:custGeom>
              <a:avLst/>
              <a:gdLst/>
              <a:ahLst/>
              <a:cxnLst/>
              <a:rect l="l" t="t" r="r" b="b"/>
              <a:pathLst>
                <a:path w="10148" h="8357" extrusionOk="0">
                  <a:moveTo>
                    <a:pt x="5002" y="612"/>
                  </a:moveTo>
                  <a:cubicBezTo>
                    <a:pt x="5139" y="612"/>
                    <a:pt x="5176" y="700"/>
                    <a:pt x="5324" y="883"/>
                  </a:cubicBezTo>
                  <a:cubicBezTo>
                    <a:pt x="5461" y="1049"/>
                    <a:pt x="5585" y="1229"/>
                    <a:pt x="5698" y="1414"/>
                  </a:cubicBezTo>
                  <a:cubicBezTo>
                    <a:pt x="5893" y="1730"/>
                    <a:pt x="6008" y="2088"/>
                    <a:pt x="6219" y="2393"/>
                  </a:cubicBezTo>
                  <a:cubicBezTo>
                    <a:pt x="6243" y="2428"/>
                    <a:pt x="6281" y="2448"/>
                    <a:pt x="6320" y="2460"/>
                  </a:cubicBezTo>
                  <a:cubicBezTo>
                    <a:pt x="6344" y="2543"/>
                    <a:pt x="6408" y="2615"/>
                    <a:pt x="6512" y="2615"/>
                  </a:cubicBezTo>
                  <a:cubicBezTo>
                    <a:pt x="6515" y="2615"/>
                    <a:pt x="6518" y="2615"/>
                    <a:pt x="6521" y="2615"/>
                  </a:cubicBezTo>
                  <a:cubicBezTo>
                    <a:pt x="7006" y="2601"/>
                    <a:pt x="7490" y="2520"/>
                    <a:pt x="7977" y="2488"/>
                  </a:cubicBezTo>
                  <a:cubicBezTo>
                    <a:pt x="8145" y="2476"/>
                    <a:pt x="8627" y="2409"/>
                    <a:pt x="9004" y="2409"/>
                  </a:cubicBezTo>
                  <a:cubicBezTo>
                    <a:pt x="9238" y="2409"/>
                    <a:pt x="9431" y="2435"/>
                    <a:pt x="9483" y="2516"/>
                  </a:cubicBezTo>
                  <a:cubicBezTo>
                    <a:pt x="9711" y="2868"/>
                    <a:pt x="7730" y="4214"/>
                    <a:pt x="7451" y="4393"/>
                  </a:cubicBezTo>
                  <a:cubicBezTo>
                    <a:pt x="7394" y="4427"/>
                    <a:pt x="7370" y="4478"/>
                    <a:pt x="7368" y="4526"/>
                  </a:cubicBezTo>
                  <a:cubicBezTo>
                    <a:pt x="7281" y="4554"/>
                    <a:pt x="7207" y="4651"/>
                    <a:pt x="7231" y="4755"/>
                  </a:cubicBezTo>
                  <a:cubicBezTo>
                    <a:pt x="7345" y="5240"/>
                    <a:pt x="7613" y="5681"/>
                    <a:pt x="7752" y="6164"/>
                  </a:cubicBezTo>
                  <a:cubicBezTo>
                    <a:pt x="7878" y="6602"/>
                    <a:pt x="7955" y="7045"/>
                    <a:pt x="7996" y="7498"/>
                  </a:cubicBezTo>
                  <a:cubicBezTo>
                    <a:pt x="6985" y="7202"/>
                    <a:pt x="6092" y="6695"/>
                    <a:pt x="5287" y="6007"/>
                  </a:cubicBezTo>
                  <a:cubicBezTo>
                    <a:pt x="5256" y="5916"/>
                    <a:pt x="5167" y="5845"/>
                    <a:pt x="5070" y="5845"/>
                  </a:cubicBezTo>
                  <a:cubicBezTo>
                    <a:pt x="5020" y="5845"/>
                    <a:pt x="4968" y="5864"/>
                    <a:pt x="4921" y="5910"/>
                  </a:cubicBezTo>
                  <a:cubicBezTo>
                    <a:pt x="4599" y="6219"/>
                    <a:pt x="4283" y="6530"/>
                    <a:pt x="3946" y="6826"/>
                  </a:cubicBezTo>
                  <a:cubicBezTo>
                    <a:pt x="3678" y="7061"/>
                    <a:pt x="3059" y="7746"/>
                    <a:pt x="2689" y="7746"/>
                  </a:cubicBezTo>
                  <a:cubicBezTo>
                    <a:pt x="2663" y="7746"/>
                    <a:pt x="2639" y="7743"/>
                    <a:pt x="2616" y="7736"/>
                  </a:cubicBezTo>
                  <a:cubicBezTo>
                    <a:pt x="2337" y="7653"/>
                    <a:pt x="2471" y="7343"/>
                    <a:pt x="2505" y="7073"/>
                  </a:cubicBezTo>
                  <a:cubicBezTo>
                    <a:pt x="2535" y="6824"/>
                    <a:pt x="2581" y="6582"/>
                    <a:pt x="2639" y="6337"/>
                  </a:cubicBezTo>
                  <a:cubicBezTo>
                    <a:pt x="2752" y="5870"/>
                    <a:pt x="2898" y="5413"/>
                    <a:pt x="3050" y="4958"/>
                  </a:cubicBezTo>
                  <a:cubicBezTo>
                    <a:pt x="3076" y="4882"/>
                    <a:pt x="3028" y="4826"/>
                    <a:pt x="2965" y="4810"/>
                  </a:cubicBezTo>
                  <a:cubicBezTo>
                    <a:pt x="2949" y="4790"/>
                    <a:pt x="2928" y="4773"/>
                    <a:pt x="2903" y="4757"/>
                  </a:cubicBezTo>
                  <a:cubicBezTo>
                    <a:pt x="2557" y="4570"/>
                    <a:pt x="344" y="3520"/>
                    <a:pt x="710" y="3031"/>
                  </a:cubicBezTo>
                  <a:cubicBezTo>
                    <a:pt x="813" y="2890"/>
                    <a:pt x="1076" y="2857"/>
                    <a:pt x="1345" y="2857"/>
                  </a:cubicBezTo>
                  <a:cubicBezTo>
                    <a:pt x="1593" y="2857"/>
                    <a:pt x="1848" y="2885"/>
                    <a:pt x="1988" y="2885"/>
                  </a:cubicBezTo>
                  <a:cubicBezTo>
                    <a:pt x="1993" y="2885"/>
                    <a:pt x="1998" y="2885"/>
                    <a:pt x="2002" y="2885"/>
                  </a:cubicBezTo>
                  <a:cubicBezTo>
                    <a:pt x="2340" y="2880"/>
                    <a:pt x="2678" y="2878"/>
                    <a:pt x="3018" y="2852"/>
                  </a:cubicBezTo>
                  <a:cubicBezTo>
                    <a:pt x="3034" y="2875"/>
                    <a:pt x="3059" y="2889"/>
                    <a:pt x="3086" y="2889"/>
                  </a:cubicBezTo>
                  <a:cubicBezTo>
                    <a:pt x="3101" y="2889"/>
                    <a:pt x="3118" y="2884"/>
                    <a:pt x="3133" y="2874"/>
                  </a:cubicBezTo>
                  <a:cubicBezTo>
                    <a:pt x="3203" y="2854"/>
                    <a:pt x="3272" y="2836"/>
                    <a:pt x="3342" y="2820"/>
                  </a:cubicBezTo>
                  <a:cubicBezTo>
                    <a:pt x="3399" y="2811"/>
                    <a:pt x="3457" y="2806"/>
                    <a:pt x="3512" y="2797"/>
                  </a:cubicBezTo>
                  <a:lnTo>
                    <a:pt x="3509" y="2788"/>
                  </a:lnTo>
                  <a:cubicBezTo>
                    <a:pt x="3621" y="2746"/>
                    <a:pt x="3664" y="2601"/>
                    <a:pt x="3595" y="2524"/>
                  </a:cubicBezTo>
                  <a:cubicBezTo>
                    <a:pt x="3829" y="1899"/>
                    <a:pt x="4221" y="802"/>
                    <a:pt x="4794" y="649"/>
                  </a:cubicBezTo>
                  <a:cubicBezTo>
                    <a:pt x="4885" y="625"/>
                    <a:pt x="4951" y="612"/>
                    <a:pt x="5002" y="612"/>
                  </a:cubicBezTo>
                  <a:close/>
                  <a:moveTo>
                    <a:pt x="4825" y="1"/>
                  </a:moveTo>
                  <a:cubicBezTo>
                    <a:pt x="4820" y="1"/>
                    <a:pt x="4815" y="1"/>
                    <a:pt x="4810" y="1"/>
                  </a:cubicBezTo>
                  <a:cubicBezTo>
                    <a:pt x="4376" y="15"/>
                    <a:pt x="4159" y="546"/>
                    <a:pt x="3978" y="872"/>
                  </a:cubicBezTo>
                  <a:cubicBezTo>
                    <a:pt x="3696" y="1377"/>
                    <a:pt x="3470" y="1908"/>
                    <a:pt x="3281" y="2455"/>
                  </a:cubicBezTo>
                  <a:cubicBezTo>
                    <a:pt x="2890" y="2406"/>
                    <a:pt x="2477" y="2382"/>
                    <a:pt x="2068" y="2382"/>
                  </a:cubicBezTo>
                  <a:cubicBezTo>
                    <a:pt x="1748" y="2382"/>
                    <a:pt x="1430" y="2397"/>
                    <a:pt x="1129" y="2425"/>
                  </a:cubicBezTo>
                  <a:cubicBezTo>
                    <a:pt x="760" y="2460"/>
                    <a:pt x="289" y="2585"/>
                    <a:pt x="157" y="2979"/>
                  </a:cubicBezTo>
                  <a:cubicBezTo>
                    <a:pt x="0" y="3455"/>
                    <a:pt x="455" y="3774"/>
                    <a:pt x="785" y="4025"/>
                  </a:cubicBezTo>
                  <a:cubicBezTo>
                    <a:pt x="1360" y="4464"/>
                    <a:pt x="1988" y="4852"/>
                    <a:pt x="2662" y="5120"/>
                  </a:cubicBezTo>
                  <a:cubicBezTo>
                    <a:pt x="2334" y="5695"/>
                    <a:pt x="2145" y="6316"/>
                    <a:pt x="2056" y="6981"/>
                  </a:cubicBezTo>
                  <a:cubicBezTo>
                    <a:pt x="2004" y="7339"/>
                    <a:pt x="1847" y="7993"/>
                    <a:pt x="2203" y="8258"/>
                  </a:cubicBezTo>
                  <a:cubicBezTo>
                    <a:pt x="2296" y="8328"/>
                    <a:pt x="2395" y="8357"/>
                    <a:pt x="2495" y="8357"/>
                  </a:cubicBezTo>
                  <a:cubicBezTo>
                    <a:pt x="2829" y="8357"/>
                    <a:pt x="3181" y="8034"/>
                    <a:pt x="3410" y="7856"/>
                  </a:cubicBezTo>
                  <a:cubicBezTo>
                    <a:pt x="4013" y="7389"/>
                    <a:pt x="4591" y="6886"/>
                    <a:pt x="5124" y="6341"/>
                  </a:cubicBezTo>
                  <a:cubicBezTo>
                    <a:pt x="5978" y="7172"/>
                    <a:pt x="7028" y="7731"/>
                    <a:pt x="8185" y="8019"/>
                  </a:cubicBezTo>
                  <a:cubicBezTo>
                    <a:pt x="8204" y="8024"/>
                    <a:pt x="8222" y="8027"/>
                    <a:pt x="8241" y="8027"/>
                  </a:cubicBezTo>
                  <a:cubicBezTo>
                    <a:pt x="8360" y="8027"/>
                    <a:pt x="8477" y="7933"/>
                    <a:pt x="8472" y="7803"/>
                  </a:cubicBezTo>
                  <a:cubicBezTo>
                    <a:pt x="8428" y="6819"/>
                    <a:pt x="8267" y="5508"/>
                    <a:pt x="7633" y="4693"/>
                  </a:cubicBezTo>
                  <a:cubicBezTo>
                    <a:pt x="8239" y="4381"/>
                    <a:pt x="8806" y="3997"/>
                    <a:pt x="9305" y="3534"/>
                  </a:cubicBezTo>
                  <a:cubicBezTo>
                    <a:pt x="9585" y="3273"/>
                    <a:pt x="10148" y="2813"/>
                    <a:pt x="10051" y="2359"/>
                  </a:cubicBezTo>
                  <a:cubicBezTo>
                    <a:pt x="9976" y="2005"/>
                    <a:pt x="9624" y="1951"/>
                    <a:pt x="9300" y="1951"/>
                  </a:cubicBezTo>
                  <a:cubicBezTo>
                    <a:pt x="9174" y="1951"/>
                    <a:pt x="9052" y="1959"/>
                    <a:pt x="8952" y="1961"/>
                  </a:cubicBezTo>
                  <a:cubicBezTo>
                    <a:pt x="8153" y="1973"/>
                    <a:pt x="7303" y="1989"/>
                    <a:pt x="6523" y="2174"/>
                  </a:cubicBezTo>
                  <a:cubicBezTo>
                    <a:pt x="6424" y="1661"/>
                    <a:pt x="6102" y="1186"/>
                    <a:pt x="5793" y="777"/>
                  </a:cubicBezTo>
                  <a:cubicBezTo>
                    <a:pt x="5568" y="480"/>
                    <a:pt x="5245" y="1"/>
                    <a:pt x="48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 name="Google Shape;68;p2"/>
          <p:cNvGrpSpPr/>
          <p:nvPr/>
        </p:nvGrpSpPr>
        <p:grpSpPr>
          <a:xfrm>
            <a:off x="996673" y="327406"/>
            <a:ext cx="367444" cy="325950"/>
            <a:chOff x="3200749" y="4607951"/>
            <a:chExt cx="250388" cy="222113"/>
          </a:xfrm>
        </p:grpSpPr>
        <p:sp>
          <p:nvSpPr>
            <p:cNvPr id="69" name="Google Shape;69;p2"/>
            <p:cNvSpPr/>
            <p:nvPr/>
          </p:nvSpPr>
          <p:spPr>
            <a:xfrm>
              <a:off x="3212638" y="4655639"/>
              <a:ext cx="230435" cy="164429"/>
            </a:xfrm>
            <a:custGeom>
              <a:avLst/>
              <a:gdLst/>
              <a:ahLst/>
              <a:cxnLst/>
              <a:rect l="l" t="t" r="r" b="b"/>
              <a:pathLst>
                <a:path w="12404" h="8851" extrusionOk="0">
                  <a:moveTo>
                    <a:pt x="6842" y="0"/>
                  </a:moveTo>
                  <a:cubicBezTo>
                    <a:pt x="6707" y="0"/>
                    <a:pt x="6570" y="14"/>
                    <a:pt x="6433" y="43"/>
                  </a:cubicBezTo>
                  <a:cubicBezTo>
                    <a:pt x="5732" y="177"/>
                    <a:pt x="5165" y="644"/>
                    <a:pt x="4665" y="1111"/>
                  </a:cubicBezTo>
                  <a:cubicBezTo>
                    <a:pt x="4606" y="1169"/>
                    <a:pt x="4535" y="1196"/>
                    <a:pt x="4465" y="1196"/>
                  </a:cubicBezTo>
                  <a:cubicBezTo>
                    <a:pt x="4375" y="1196"/>
                    <a:pt x="4287" y="1152"/>
                    <a:pt x="4231" y="1078"/>
                  </a:cubicBezTo>
                  <a:cubicBezTo>
                    <a:pt x="3829" y="515"/>
                    <a:pt x="3328" y="285"/>
                    <a:pt x="2859" y="285"/>
                  </a:cubicBezTo>
                  <a:cubicBezTo>
                    <a:pt x="1772" y="285"/>
                    <a:pt x="863" y="1523"/>
                    <a:pt x="1796" y="2712"/>
                  </a:cubicBezTo>
                  <a:cubicBezTo>
                    <a:pt x="1863" y="2712"/>
                    <a:pt x="1929" y="2712"/>
                    <a:pt x="1963" y="2745"/>
                  </a:cubicBezTo>
                  <a:cubicBezTo>
                    <a:pt x="2163" y="2779"/>
                    <a:pt x="2163" y="3112"/>
                    <a:pt x="1963" y="3146"/>
                  </a:cubicBezTo>
                  <a:cubicBezTo>
                    <a:pt x="1062" y="3279"/>
                    <a:pt x="61" y="3713"/>
                    <a:pt x="28" y="4814"/>
                  </a:cubicBezTo>
                  <a:cubicBezTo>
                    <a:pt x="1" y="5765"/>
                    <a:pt x="726" y="6339"/>
                    <a:pt x="1537" y="6339"/>
                  </a:cubicBezTo>
                  <a:cubicBezTo>
                    <a:pt x="1722" y="6339"/>
                    <a:pt x="1911" y="6310"/>
                    <a:pt x="2096" y="6248"/>
                  </a:cubicBezTo>
                  <a:cubicBezTo>
                    <a:pt x="2123" y="6239"/>
                    <a:pt x="2150" y="6235"/>
                    <a:pt x="2177" y="6235"/>
                  </a:cubicBezTo>
                  <a:cubicBezTo>
                    <a:pt x="2346" y="6235"/>
                    <a:pt x="2487" y="6404"/>
                    <a:pt x="2430" y="6548"/>
                  </a:cubicBezTo>
                  <a:cubicBezTo>
                    <a:pt x="2152" y="7290"/>
                    <a:pt x="2246" y="8404"/>
                    <a:pt x="3164" y="8404"/>
                  </a:cubicBezTo>
                  <a:cubicBezTo>
                    <a:pt x="3236" y="8404"/>
                    <a:pt x="3314" y="8397"/>
                    <a:pt x="3397" y="8383"/>
                  </a:cubicBezTo>
                  <a:cubicBezTo>
                    <a:pt x="3931" y="8316"/>
                    <a:pt x="4264" y="7882"/>
                    <a:pt x="4498" y="7415"/>
                  </a:cubicBezTo>
                  <a:cubicBezTo>
                    <a:pt x="4498" y="7349"/>
                    <a:pt x="4498" y="7315"/>
                    <a:pt x="4498" y="7249"/>
                  </a:cubicBezTo>
                  <a:cubicBezTo>
                    <a:pt x="4498" y="7149"/>
                    <a:pt x="4598" y="7115"/>
                    <a:pt x="4665" y="7082"/>
                  </a:cubicBezTo>
                  <a:cubicBezTo>
                    <a:pt x="4684" y="7053"/>
                    <a:pt x="4713" y="7041"/>
                    <a:pt x="4745" y="7041"/>
                  </a:cubicBezTo>
                  <a:cubicBezTo>
                    <a:pt x="4826" y="7041"/>
                    <a:pt x="4922" y="7120"/>
                    <a:pt x="4898" y="7215"/>
                  </a:cubicBezTo>
                  <a:cubicBezTo>
                    <a:pt x="4898" y="7249"/>
                    <a:pt x="4865" y="7282"/>
                    <a:pt x="4865" y="7349"/>
                  </a:cubicBezTo>
                  <a:cubicBezTo>
                    <a:pt x="4995" y="8132"/>
                    <a:pt x="5636" y="8851"/>
                    <a:pt x="6476" y="8851"/>
                  </a:cubicBezTo>
                  <a:cubicBezTo>
                    <a:pt x="6495" y="8851"/>
                    <a:pt x="6514" y="8850"/>
                    <a:pt x="6533" y="8850"/>
                  </a:cubicBezTo>
                  <a:cubicBezTo>
                    <a:pt x="7533" y="8816"/>
                    <a:pt x="7967" y="7916"/>
                    <a:pt x="8100" y="7082"/>
                  </a:cubicBezTo>
                  <a:cubicBezTo>
                    <a:pt x="8120" y="6985"/>
                    <a:pt x="8219" y="6933"/>
                    <a:pt x="8317" y="6933"/>
                  </a:cubicBezTo>
                  <a:cubicBezTo>
                    <a:pt x="8388" y="6933"/>
                    <a:pt x="8459" y="6959"/>
                    <a:pt x="8501" y="7015"/>
                  </a:cubicBezTo>
                  <a:cubicBezTo>
                    <a:pt x="8534" y="7015"/>
                    <a:pt x="8601" y="7048"/>
                    <a:pt x="8601" y="7115"/>
                  </a:cubicBezTo>
                  <a:cubicBezTo>
                    <a:pt x="8745" y="7674"/>
                    <a:pt x="9182" y="7911"/>
                    <a:pt x="9658" y="7911"/>
                  </a:cubicBezTo>
                  <a:cubicBezTo>
                    <a:pt x="10063" y="7911"/>
                    <a:pt x="10496" y="7740"/>
                    <a:pt x="10802" y="7449"/>
                  </a:cubicBezTo>
                  <a:cubicBezTo>
                    <a:pt x="11103" y="7182"/>
                    <a:pt x="11336" y="6748"/>
                    <a:pt x="11303" y="6315"/>
                  </a:cubicBezTo>
                  <a:cubicBezTo>
                    <a:pt x="11269" y="5914"/>
                    <a:pt x="11036" y="5681"/>
                    <a:pt x="10769" y="5381"/>
                  </a:cubicBezTo>
                  <a:cubicBezTo>
                    <a:pt x="10736" y="5347"/>
                    <a:pt x="10736" y="5347"/>
                    <a:pt x="10702" y="5314"/>
                  </a:cubicBezTo>
                  <a:cubicBezTo>
                    <a:pt x="10536" y="5214"/>
                    <a:pt x="10469" y="4880"/>
                    <a:pt x="10736" y="4814"/>
                  </a:cubicBezTo>
                  <a:cubicBezTo>
                    <a:pt x="11937" y="4547"/>
                    <a:pt x="12404" y="3346"/>
                    <a:pt x="11636" y="2345"/>
                  </a:cubicBezTo>
                  <a:cubicBezTo>
                    <a:pt x="11238" y="1833"/>
                    <a:pt x="10699" y="1623"/>
                    <a:pt x="10137" y="1623"/>
                  </a:cubicBezTo>
                  <a:cubicBezTo>
                    <a:pt x="9710" y="1623"/>
                    <a:pt x="9270" y="1743"/>
                    <a:pt x="8868" y="1945"/>
                  </a:cubicBezTo>
                  <a:cubicBezTo>
                    <a:pt x="8823" y="1972"/>
                    <a:pt x="8774" y="1984"/>
                    <a:pt x="8726" y="1984"/>
                  </a:cubicBezTo>
                  <a:cubicBezTo>
                    <a:pt x="8595" y="1984"/>
                    <a:pt x="8476" y="1891"/>
                    <a:pt x="8501" y="1745"/>
                  </a:cubicBezTo>
                  <a:cubicBezTo>
                    <a:pt x="8618" y="694"/>
                    <a:pt x="7789" y="0"/>
                    <a:pt x="6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3336476" y="4617314"/>
              <a:ext cx="91717" cy="63312"/>
            </a:xfrm>
            <a:custGeom>
              <a:avLst/>
              <a:gdLst/>
              <a:ahLst/>
              <a:cxnLst/>
              <a:rect l="l" t="t" r="r" b="b"/>
              <a:pathLst>
                <a:path w="4937" h="3408" extrusionOk="0">
                  <a:moveTo>
                    <a:pt x="2449" y="1"/>
                  </a:moveTo>
                  <a:cubicBezTo>
                    <a:pt x="1460" y="1"/>
                    <a:pt x="404" y="590"/>
                    <a:pt x="0" y="1506"/>
                  </a:cubicBezTo>
                  <a:cubicBezTo>
                    <a:pt x="71" y="1498"/>
                    <a:pt x="144" y="1494"/>
                    <a:pt x="218" y="1494"/>
                  </a:cubicBezTo>
                  <a:cubicBezTo>
                    <a:pt x="458" y="1494"/>
                    <a:pt x="713" y="1538"/>
                    <a:pt x="967" y="1639"/>
                  </a:cubicBezTo>
                  <a:cubicBezTo>
                    <a:pt x="1801" y="1940"/>
                    <a:pt x="2302" y="2607"/>
                    <a:pt x="2335" y="3407"/>
                  </a:cubicBezTo>
                  <a:cubicBezTo>
                    <a:pt x="2710" y="3282"/>
                    <a:pt x="3105" y="3215"/>
                    <a:pt x="3487" y="3215"/>
                  </a:cubicBezTo>
                  <a:cubicBezTo>
                    <a:pt x="3819" y="3215"/>
                    <a:pt x="4142" y="3266"/>
                    <a:pt x="4437" y="3374"/>
                  </a:cubicBezTo>
                  <a:cubicBezTo>
                    <a:pt x="4937" y="2106"/>
                    <a:pt x="4603" y="572"/>
                    <a:pt x="3136" y="105"/>
                  </a:cubicBezTo>
                  <a:cubicBezTo>
                    <a:pt x="2917" y="34"/>
                    <a:pt x="2685" y="1"/>
                    <a:pt x="2449" y="1"/>
                  </a:cubicBezTo>
                  <a:close/>
                </a:path>
              </a:pathLst>
            </a:custGeom>
            <a:solidFill>
              <a:srgbClr val="FFE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3200749" y="4607951"/>
              <a:ext cx="250388" cy="222113"/>
            </a:xfrm>
            <a:custGeom>
              <a:avLst/>
              <a:gdLst/>
              <a:ahLst/>
              <a:cxnLst/>
              <a:rect l="l" t="t" r="r" b="b"/>
              <a:pathLst>
                <a:path w="13478" h="11956" extrusionOk="0">
                  <a:moveTo>
                    <a:pt x="9780" y="517"/>
                  </a:moveTo>
                  <a:cubicBezTo>
                    <a:pt x="10007" y="517"/>
                    <a:pt x="10231" y="547"/>
                    <a:pt x="10442" y="609"/>
                  </a:cubicBezTo>
                  <a:cubicBezTo>
                    <a:pt x="11909" y="1076"/>
                    <a:pt x="12243" y="2610"/>
                    <a:pt x="11743" y="3878"/>
                  </a:cubicBezTo>
                  <a:cubicBezTo>
                    <a:pt x="11457" y="3773"/>
                    <a:pt x="11145" y="3722"/>
                    <a:pt x="10824" y="3722"/>
                  </a:cubicBezTo>
                  <a:cubicBezTo>
                    <a:pt x="10432" y="3722"/>
                    <a:pt x="10026" y="3798"/>
                    <a:pt x="9641" y="3945"/>
                  </a:cubicBezTo>
                  <a:cubicBezTo>
                    <a:pt x="9608" y="3111"/>
                    <a:pt x="9107" y="2444"/>
                    <a:pt x="8273" y="2143"/>
                  </a:cubicBezTo>
                  <a:cubicBezTo>
                    <a:pt x="7999" y="2061"/>
                    <a:pt x="7724" y="2001"/>
                    <a:pt x="7469" y="2001"/>
                  </a:cubicBezTo>
                  <a:cubicBezTo>
                    <a:pt x="7413" y="2001"/>
                    <a:pt x="7359" y="2004"/>
                    <a:pt x="7306" y="2010"/>
                  </a:cubicBezTo>
                  <a:cubicBezTo>
                    <a:pt x="7713" y="1087"/>
                    <a:pt x="8784" y="517"/>
                    <a:pt x="9780" y="517"/>
                  </a:cubicBezTo>
                  <a:close/>
                  <a:moveTo>
                    <a:pt x="7482" y="2567"/>
                  </a:moveTo>
                  <a:cubicBezTo>
                    <a:pt x="8429" y="2567"/>
                    <a:pt x="9258" y="3261"/>
                    <a:pt x="9141" y="4312"/>
                  </a:cubicBezTo>
                  <a:cubicBezTo>
                    <a:pt x="9116" y="4458"/>
                    <a:pt x="9235" y="4551"/>
                    <a:pt x="9366" y="4551"/>
                  </a:cubicBezTo>
                  <a:cubicBezTo>
                    <a:pt x="9414" y="4551"/>
                    <a:pt x="9463" y="4539"/>
                    <a:pt x="9508" y="4512"/>
                  </a:cubicBezTo>
                  <a:cubicBezTo>
                    <a:pt x="9910" y="4310"/>
                    <a:pt x="10350" y="4190"/>
                    <a:pt x="10777" y="4190"/>
                  </a:cubicBezTo>
                  <a:cubicBezTo>
                    <a:pt x="11339" y="4190"/>
                    <a:pt x="11878" y="4400"/>
                    <a:pt x="12276" y="4912"/>
                  </a:cubicBezTo>
                  <a:cubicBezTo>
                    <a:pt x="13044" y="5913"/>
                    <a:pt x="12577" y="7114"/>
                    <a:pt x="11376" y="7381"/>
                  </a:cubicBezTo>
                  <a:cubicBezTo>
                    <a:pt x="11109" y="7447"/>
                    <a:pt x="11176" y="7781"/>
                    <a:pt x="11342" y="7881"/>
                  </a:cubicBezTo>
                  <a:cubicBezTo>
                    <a:pt x="11376" y="7881"/>
                    <a:pt x="11376" y="7914"/>
                    <a:pt x="11409" y="7948"/>
                  </a:cubicBezTo>
                  <a:cubicBezTo>
                    <a:pt x="11676" y="8248"/>
                    <a:pt x="11909" y="8448"/>
                    <a:pt x="11943" y="8882"/>
                  </a:cubicBezTo>
                  <a:cubicBezTo>
                    <a:pt x="11976" y="9315"/>
                    <a:pt x="11743" y="9716"/>
                    <a:pt x="11442" y="10016"/>
                  </a:cubicBezTo>
                  <a:cubicBezTo>
                    <a:pt x="11139" y="10304"/>
                    <a:pt x="10711" y="10475"/>
                    <a:pt x="10309" y="10475"/>
                  </a:cubicBezTo>
                  <a:cubicBezTo>
                    <a:pt x="9829" y="10475"/>
                    <a:pt x="9386" y="10230"/>
                    <a:pt x="9241" y="9649"/>
                  </a:cubicBezTo>
                  <a:cubicBezTo>
                    <a:pt x="9241" y="9615"/>
                    <a:pt x="9174" y="9582"/>
                    <a:pt x="9141" y="9549"/>
                  </a:cubicBezTo>
                  <a:cubicBezTo>
                    <a:pt x="9099" y="9507"/>
                    <a:pt x="9029" y="9483"/>
                    <a:pt x="8959" y="9483"/>
                  </a:cubicBezTo>
                  <a:cubicBezTo>
                    <a:pt x="8860" y="9483"/>
                    <a:pt x="8760" y="9532"/>
                    <a:pt x="8740" y="9649"/>
                  </a:cubicBezTo>
                  <a:cubicBezTo>
                    <a:pt x="8607" y="10483"/>
                    <a:pt x="8173" y="11383"/>
                    <a:pt x="7173" y="11417"/>
                  </a:cubicBezTo>
                  <a:cubicBezTo>
                    <a:pt x="7137" y="11419"/>
                    <a:pt x="7102" y="11421"/>
                    <a:pt x="7068" y="11421"/>
                  </a:cubicBezTo>
                  <a:cubicBezTo>
                    <a:pt x="6252" y="11421"/>
                    <a:pt x="5633" y="10684"/>
                    <a:pt x="5505" y="9916"/>
                  </a:cubicBezTo>
                  <a:cubicBezTo>
                    <a:pt x="5505" y="9849"/>
                    <a:pt x="5538" y="9816"/>
                    <a:pt x="5538" y="9782"/>
                  </a:cubicBezTo>
                  <a:cubicBezTo>
                    <a:pt x="5562" y="9687"/>
                    <a:pt x="5466" y="9608"/>
                    <a:pt x="5385" y="9608"/>
                  </a:cubicBezTo>
                  <a:cubicBezTo>
                    <a:pt x="5353" y="9608"/>
                    <a:pt x="5324" y="9620"/>
                    <a:pt x="5305" y="9649"/>
                  </a:cubicBezTo>
                  <a:cubicBezTo>
                    <a:pt x="5238" y="9682"/>
                    <a:pt x="5138" y="9716"/>
                    <a:pt x="5138" y="9816"/>
                  </a:cubicBezTo>
                  <a:cubicBezTo>
                    <a:pt x="5138" y="9882"/>
                    <a:pt x="5138" y="9916"/>
                    <a:pt x="5138" y="9982"/>
                  </a:cubicBezTo>
                  <a:cubicBezTo>
                    <a:pt x="4904" y="10449"/>
                    <a:pt x="4571" y="10883"/>
                    <a:pt x="4037" y="10950"/>
                  </a:cubicBezTo>
                  <a:cubicBezTo>
                    <a:pt x="3954" y="10964"/>
                    <a:pt x="3876" y="10971"/>
                    <a:pt x="3804" y="10971"/>
                  </a:cubicBezTo>
                  <a:cubicBezTo>
                    <a:pt x="2890" y="10971"/>
                    <a:pt x="2822" y="9857"/>
                    <a:pt x="3070" y="9115"/>
                  </a:cubicBezTo>
                  <a:cubicBezTo>
                    <a:pt x="3127" y="8971"/>
                    <a:pt x="2986" y="8802"/>
                    <a:pt x="2817" y="8802"/>
                  </a:cubicBezTo>
                  <a:cubicBezTo>
                    <a:pt x="2790" y="8802"/>
                    <a:pt x="2763" y="8806"/>
                    <a:pt x="2736" y="8815"/>
                  </a:cubicBezTo>
                  <a:cubicBezTo>
                    <a:pt x="2551" y="8877"/>
                    <a:pt x="2362" y="8906"/>
                    <a:pt x="2177" y="8906"/>
                  </a:cubicBezTo>
                  <a:cubicBezTo>
                    <a:pt x="1366" y="8906"/>
                    <a:pt x="641" y="8332"/>
                    <a:pt x="668" y="7381"/>
                  </a:cubicBezTo>
                  <a:cubicBezTo>
                    <a:pt x="701" y="6280"/>
                    <a:pt x="1702" y="5846"/>
                    <a:pt x="2603" y="5713"/>
                  </a:cubicBezTo>
                  <a:cubicBezTo>
                    <a:pt x="2803" y="5679"/>
                    <a:pt x="2803" y="5346"/>
                    <a:pt x="2603" y="5312"/>
                  </a:cubicBezTo>
                  <a:cubicBezTo>
                    <a:pt x="2569" y="5279"/>
                    <a:pt x="2503" y="5279"/>
                    <a:pt x="2436" y="5279"/>
                  </a:cubicBezTo>
                  <a:cubicBezTo>
                    <a:pt x="1503" y="4090"/>
                    <a:pt x="2412" y="2852"/>
                    <a:pt x="3499" y="2852"/>
                  </a:cubicBezTo>
                  <a:cubicBezTo>
                    <a:pt x="3968" y="2852"/>
                    <a:pt x="4469" y="3082"/>
                    <a:pt x="4871" y="3645"/>
                  </a:cubicBezTo>
                  <a:cubicBezTo>
                    <a:pt x="4946" y="3719"/>
                    <a:pt x="5031" y="3763"/>
                    <a:pt x="5116" y="3763"/>
                  </a:cubicBezTo>
                  <a:cubicBezTo>
                    <a:pt x="5181" y="3763"/>
                    <a:pt x="5246" y="3736"/>
                    <a:pt x="5305" y="3678"/>
                  </a:cubicBezTo>
                  <a:cubicBezTo>
                    <a:pt x="5805" y="3211"/>
                    <a:pt x="6372" y="2744"/>
                    <a:pt x="7073" y="2610"/>
                  </a:cubicBezTo>
                  <a:cubicBezTo>
                    <a:pt x="7210" y="2581"/>
                    <a:pt x="7347" y="2567"/>
                    <a:pt x="7482" y="2567"/>
                  </a:cubicBezTo>
                  <a:close/>
                  <a:moveTo>
                    <a:pt x="9790" y="1"/>
                  </a:moveTo>
                  <a:cubicBezTo>
                    <a:pt x="8522" y="1"/>
                    <a:pt x="7191" y="807"/>
                    <a:pt x="6906" y="2077"/>
                  </a:cubicBezTo>
                  <a:cubicBezTo>
                    <a:pt x="6239" y="2244"/>
                    <a:pt x="5672" y="2644"/>
                    <a:pt x="5138" y="3077"/>
                  </a:cubicBezTo>
                  <a:cubicBezTo>
                    <a:pt x="4674" y="2573"/>
                    <a:pt x="4038" y="2239"/>
                    <a:pt x="3387" y="2239"/>
                  </a:cubicBezTo>
                  <a:cubicBezTo>
                    <a:pt x="2962" y="2239"/>
                    <a:pt x="2531" y="2381"/>
                    <a:pt x="2136" y="2711"/>
                  </a:cubicBezTo>
                  <a:cubicBezTo>
                    <a:pt x="1302" y="3411"/>
                    <a:pt x="1302" y="4545"/>
                    <a:pt x="1936" y="5312"/>
                  </a:cubicBezTo>
                  <a:cubicBezTo>
                    <a:pt x="868" y="5513"/>
                    <a:pt x="1" y="6513"/>
                    <a:pt x="168" y="7681"/>
                  </a:cubicBezTo>
                  <a:cubicBezTo>
                    <a:pt x="290" y="8780"/>
                    <a:pt x="1195" y="9432"/>
                    <a:pt x="2166" y="9432"/>
                  </a:cubicBezTo>
                  <a:cubicBezTo>
                    <a:pt x="2256" y="9432"/>
                    <a:pt x="2346" y="9427"/>
                    <a:pt x="2436" y="9415"/>
                  </a:cubicBezTo>
                  <a:lnTo>
                    <a:pt x="2436" y="9415"/>
                  </a:lnTo>
                  <a:cubicBezTo>
                    <a:pt x="2269" y="10283"/>
                    <a:pt x="2336" y="11283"/>
                    <a:pt x="3370" y="11517"/>
                  </a:cubicBezTo>
                  <a:cubicBezTo>
                    <a:pt x="3495" y="11546"/>
                    <a:pt x="3615" y="11559"/>
                    <a:pt x="3729" y="11559"/>
                  </a:cubicBezTo>
                  <a:cubicBezTo>
                    <a:pt x="4406" y="11559"/>
                    <a:pt x="4895" y="11082"/>
                    <a:pt x="5238" y="10483"/>
                  </a:cubicBezTo>
                  <a:cubicBezTo>
                    <a:pt x="5460" y="11340"/>
                    <a:pt x="6256" y="11955"/>
                    <a:pt x="7167" y="11955"/>
                  </a:cubicBezTo>
                  <a:cubicBezTo>
                    <a:pt x="7213" y="11955"/>
                    <a:pt x="7259" y="11954"/>
                    <a:pt x="7306" y="11950"/>
                  </a:cubicBezTo>
                  <a:cubicBezTo>
                    <a:pt x="8140" y="11917"/>
                    <a:pt x="8974" y="11217"/>
                    <a:pt x="9174" y="10383"/>
                  </a:cubicBezTo>
                  <a:cubicBezTo>
                    <a:pt x="9440" y="10773"/>
                    <a:pt x="9905" y="10956"/>
                    <a:pt x="10397" y="10956"/>
                  </a:cubicBezTo>
                  <a:cubicBezTo>
                    <a:pt x="10830" y="10956"/>
                    <a:pt x="11284" y="10815"/>
                    <a:pt x="11643" y="10549"/>
                  </a:cubicBezTo>
                  <a:cubicBezTo>
                    <a:pt x="12410" y="9949"/>
                    <a:pt x="12877" y="8381"/>
                    <a:pt x="11976" y="7747"/>
                  </a:cubicBezTo>
                  <a:cubicBezTo>
                    <a:pt x="12977" y="7280"/>
                    <a:pt x="13477" y="6113"/>
                    <a:pt x="12977" y="5046"/>
                  </a:cubicBezTo>
                  <a:cubicBezTo>
                    <a:pt x="12777" y="4645"/>
                    <a:pt x="12510" y="4345"/>
                    <a:pt x="12210" y="4112"/>
                  </a:cubicBezTo>
                  <a:cubicBezTo>
                    <a:pt x="13010" y="2711"/>
                    <a:pt x="12343" y="809"/>
                    <a:pt x="10842" y="209"/>
                  </a:cubicBezTo>
                  <a:cubicBezTo>
                    <a:pt x="10514" y="67"/>
                    <a:pt x="10155" y="1"/>
                    <a:pt x="97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79"/>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_1">
    <p:spTree>
      <p:nvGrpSpPr>
        <p:cNvPr id="1" name="Shape 280"/>
        <p:cNvGrpSpPr/>
        <p:nvPr/>
      </p:nvGrpSpPr>
      <p:grpSpPr>
        <a:xfrm>
          <a:off x="0" y="0"/>
          <a:ext cx="0" cy="0"/>
          <a:chOff x="0" y="0"/>
          <a:chExt cx="0" cy="0"/>
        </a:xfrm>
      </p:grpSpPr>
      <p:sp>
        <p:nvSpPr>
          <p:cNvPr id="281" name="Google Shape;281;p13"/>
          <p:cNvSpPr/>
          <p:nvPr/>
        </p:nvSpPr>
        <p:spPr>
          <a:xfrm>
            <a:off x="5203188" y="3304363"/>
            <a:ext cx="4205930" cy="2291529"/>
          </a:xfrm>
          <a:custGeom>
            <a:avLst/>
            <a:gdLst/>
            <a:ahLst/>
            <a:cxnLst/>
            <a:rect l="l" t="t" r="r" b="b"/>
            <a:pathLst>
              <a:path w="26175" h="14261" extrusionOk="0">
                <a:moveTo>
                  <a:pt x="21312" y="0"/>
                </a:moveTo>
                <a:cubicBezTo>
                  <a:pt x="20977" y="0"/>
                  <a:pt x="20642" y="41"/>
                  <a:pt x="20313" y="99"/>
                </a:cubicBezTo>
                <a:cubicBezTo>
                  <a:pt x="19331" y="273"/>
                  <a:pt x="18260" y="586"/>
                  <a:pt x="17702" y="1484"/>
                </a:cubicBezTo>
                <a:cubicBezTo>
                  <a:pt x="17428" y="1925"/>
                  <a:pt x="17287" y="2436"/>
                  <a:pt x="16990" y="2864"/>
                </a:cubicBezTo>
                <a:cubicBezTo>
                  <a:pt x="16710" y="3266"/>
                  <a:pt x="16282" y="3522"/>
                  <a:pt x="15821" y="3664"/>
                </a:cubicBezTo>
                <a:cubicBezTo>
                  <a:pt x="15261" y="3837"/>
                  <a:pt x="14685" y="3858"/>
                  <a:pt x="14107" y="3858"/>
                </a:cubicBezTo>
                <a:cubicBezTo>
                  <a:pt x="13914" y="3858"/>
                  <a:pt x="13720" y="3856"/>
                  <a:pt x="13527" y="3856"/>
                </a:cubicBezTo>
                <a:cubicBezTo>
                  <a:pt x="13273" y="3856"/>
                  <a:pt x="13019" y="3860"/>
                  <a:pt x="12766" y="3880"/>
                </a:cubicBezTo>
                <a:cubicBezTo>
                  <a:pt x="12240" y="3921"/>
                  <a:pt x="11711" y="4025"/>
                  <a:pt x="11246" y="4285"/>
                </a:cubicBezTo>
                <a:cubicBezTo>
                  <a:pt x="10777" y="4547"/>
                  <a:pt x="10423" y="4956"/>
                  <a:pt x="10107" y="5381"/>
                </a:cubicBezTo>
                <a:cubicBezTo>
                  <a:pt x="9484" y="6224"/>
                  <a:pt x="8906" y="7121"/>
                  <a:pt x="8012" y="7708"/>
                </a:cubicBezTo>
                <a:cubicBezTo>
                  <a:pt x="7566" y="8003"/>
                  <a:pt x="7065" y="8190"/>
                  <a:pt x="6530" y="8231"/>
                </a:cubicBezTo>
                <a:cubicBezTo>
                  <a:pt x="6418" y="8239"/>
                  <a:pt x="6306" y="8243"/>
                  <a:pt x="6194" y="8243"/>
                </a:cubicBezTo>
                <a:cubicBezTo>
                  <a:pt x="5684" y="8243"/>
                  <a:pt x="5174" y="8166"/>
                  <a:pt x="4666" y="8122"/>
                </a:cubicBezTo>
                <a:cubicBezTo>
                  <a:pt x="4112" y="8075"/>
                  <a:pt x="3557" y="8052"/>
                  <a:pt x="3001" y="8052"/>
                </a:cubicBezTo>
                <a:cubicBezTo>
                  <a:pt x="2916" y="8052"/>
                  <a:pt x="2830" y="8052"/>
                  <a:pt x="2744" y="8054"/>
                </a:cubicBezTo>
                <a:cubicBezTo>
                  <a:pt x="2475" y="8057"/>
                  <a:pt x="2183" y="8043"/>
                  <a:pt x="1931" y="8148"/>
                </a:cubicBezTo>
                <a:cubicBezTo>
                  <a:pt x="1700" y="8244"/>
                  <a:pt x="1557" y="8443"/>
                  <a:pt x="1448" y="8660"/>
                </a:cubicBezTo>
                <a:cubicBezTo>
                  <a:pt x="1157" y="9242"/>
                  <a:pt x="895" y="9837"/>
                  <a:pt x="618" y="10425"/>
                </a:cubicBezTo>
                <a:cubicBezTo>
                  <a:pt x="483" y="10711"/>
                  <a:pt x="344" y="10996"/>
                  <a:pt x="215" y="11284"/>
                </a:cubicBezTo>
                <a:cubicBezTo>
                  <a:pt x="103" y="11537"/>
                  <a:pt x="1" y="11806"/>
                  <a:pt x="9" y="12087"/>
                </a:cubicBezTo>
                <a:cubicBezTo>
                  <a:pt x="26" y="12628"/>
                  <a:pt x="464" y="12993"/>
                  <a:pt x="898" y="13242"/>
                </a:cubicBezTo>
                <a:cubicBezTo>
                  <a:pt x="1355" y="13506"/>
                  <a:pt x="1863" y="13671"/>
                  <a:pt x="2379" y="13769"/>
                </a:cubicBezTo>
                <a:cubicBezTo>
                  <a:pt x="3456" y="13974"/>
                  <a:pt x="4560" y="13920"/>
                  <a:pt x="5650" y="13980"/>
                </a:cubicBezTo>
                <a:cubicBezTo>
                  <a:pt x="6939" y="14051"/>
                  <a:pt x="8222" y="14239"/>
                  <a:pt x="9514" y="14259"/>
                </a:cubicBezTo>
                <a:cubicBezTo>
                  <a:pt x="9569" y="14260"/>
                  <a:pt x="9623" y="14261"/>
                  <a:pt x="9677" y="14261"/>
                </a:cubicBezTo>
                <a:cubicBezTo>
                  <a:pt x="10875" y="14261"/>
                  <a:pt x="12038" y="14052"/>
                  <a:pt x="13207" y="13797"/>
                </a:cubicBezTo>
                <a:cubicBezTo>
                  <a:pt x="13817" y="13663"/>
                  <a:pt x="14426" y="13526"/>
                  <a:pt x="15041" y="13424"/>
                </a:cubicBezTo>
                <a:cubicBezTo>
                  <a:pt x="15675" y="13317"/>
                  <a:pt x="16315" y="13253"/>
                  <a:pt x="16956" y="13206"/>
                </a:cubicBezTo>
                <a:cubicBezTo>
                  <a:pt x="18228" y="13113"/>
                  <a:pt x="19506" y="13085"/>
                  <a:pt x="20774" y="12938"/>
                </a:cubicBezTo>
                <a:cubicBezTo>
                  <a:pt x="21322" y="12875"/>
                  <a:pt x="21864" y="12773"/>
                  <a:pt x="22412" y="12707"/>
                </a:cubicBezTo>
                <a:cubicBezTo>
                  <a:pt x="22674" y="12676"/>
                  <a:pt x="22942" y="12652"/>
                  <a:pt x="23208" y="12652"/>
                </a:cubicBezTo>
                <a:cubicBezTo>
                  <a:pt x="23451" y="12652"/>
                  <a:pt x="23692" y="12672"/>
                  <a:pt x="23928" y="12724"/>
                </a:cubicBezTo>
                <a:cubicBezTo>
                  <a:pt x="24162" y="12777"/>
                  <a:pt x="24387" y="12861"/>
                  <a:pt x="24591" y="12989"/>
                </a:cubicBezTo>
                <a:cubicBezTo>
                  <a:pt x="24696" y="13055"/>
                  <a:pt x="24788" y="13167"/>
                  <a:pt x="24915" y="13170"/>
                </a:cubicBezTo>
                <a:cubicBezTo>
                  <a:pt x="24918" y="13170"/>
                  <a:pt x="24920" y="13170"/>
                  <a:pt x="24923" y="13170"/>
                </a:cubicBezTo>
                <a:cubicBezTo>
                  <a:pt x="25030" y="13170"/>
                  <a:pt x="25141" y="13147"/>
                  <a:pt x="25241" y="13108"/>
                </a:cubicBezTo>
                <a:cubicBezTo>
                  <a:pt x="25716" y="12928"/>
                  <a:pt x="25988" y="12456"/>
                  <a:pt x="26075" y="11977"/>
                </a:cubicBezTo>
                <a:cubicBezTo>
                  <a:pt x="26127" y="11687"/>
                  <a:pt x="26128" y="11393"/>
                  <a:pt x="26127" y="11099"/>
                </a:cubicBezTo>
                <a:cubicBezTo>
                  <a:pt x="26126" y="10779"/>
                  <a:pt x="26124" y="10457"/>
                  <a:pt x="26123" y="10135"/>
                </a:cubicBezTo>
                <a:cubicBezTo>
                  <a:pt x="26121" y="9483"/>
                  <a:pt x="26118" y="8831"/>
                  <a:pt x="26116" y="8179"/>
                </a:cubicBezTo>
                <a:cubicBezTo>
                  <a:pt x="26112" y="6939"/>
                  <a:pt x="26107" y="5700"/>
                  <a:pt x="26102" y="4459"/>
                </a:cubicBezTo>
                <a:lnTo>
                  <a:pt x="26102" y="4459"/>
                </a:lnTo>
                <a:cubicBezTo>
                  <a:pt x="26105" y="4461"/>
                  <a:pt x="26107" y="4462"/>
                  <a:pt x="26109" y="4462"/>
                </a:cubicBezTo>
                <a:cubicBezTo>
                  <a:pt x="26174" y="4462"/>
                  <a:pt x="26046" y="3375"/>
                  <a:pt x="25375" y="3280"/>
                </a:cubicBezTo>
                <a:cubicBezTo>
                  <a:pt x="24338" y="3135"/>
                  <a:pt x="24244" y="1492"/>
                  <a:pt x="23438" y="803"/>
                </a:cubicBezTo>
                <a:cubicBezTo>
                  <a:pt x="23048" y="470"/>
                  <a:pt x="22597" y="206"/>
                  <a:pt x="22095" y="87"/>
                </a:cubicBezTo>
                <a:cubicBezTo>
                  <a:pt x="21837" y="25"/>
                  <a:pt x="21575" y="0"/>
                  <a:pt x="21312" y="0"/>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3"/>
          <p:cNvSpPr/>
          <p:nvPr/>
        </p:nvSpPr>
        <p:spPr>
          <a:xfrm>
            <a:off x="-450899" y="3428735"/>
            <a:ext cx="2089708" cy="2096136"/>
          </a:xfrm>
          <a:custGeom>
            <a:avLst/>
            <a:gdLst/>
            <a:ahLst/>
            <a:cxnLst/>
            <a:rect l="l" t="t" r="r" b="b"/>
            <a:pathLst>
              <a:path w="13005" h="13045" extrusionOk="0">
                <a:moveTo>
                  <a:pt x="1922" y="1"/>
                </a:moveTo>
                <a:cubicBezTo>
                  <a:pt x="1849" y="1"/>
                  <a:pt x="1776" y="4"/>
                  <a:pt x="1703" y="11"/>
                </a:cubicBezTo>
                <a:cubicBezTo>
                  <a:pt x="1260" y="54"/>
                  <a:pt x="818" y="227"/>
                  <a:pt x="503" y="551"/>
                </a:cubicBezTo>
                <a:cubicBezTo>
                  <a:pt x="150" y="913"/>
                  <a:pt x="38" y="1411"/>
                  <a:pt x="20" y="1903"/>
                </a:cubicBezTo>
                <a:cubicBezTo>
                  <a:pt x="0" y="2484"/>
                  <a:pt x="46" y="3073"/>
                  <a:pt x="66" y="3654"/>
                </a:cubicBezTo>
                <a:cubicBezTo>
                  <a:pt x="86" y="4273"/>
                  <a:pt x="107" y="4891"/>
                  <a:pt x="127" y="5509"/>
                </a:cubicBezTo>
                <a:lnTo>
                  <a:pt x="374" y="12928"/>
                </a:lnTo>
                <a:cubicBezTo>
                  <a:pt x="376" y="12996"/>
                  <a:pt x="429" y="13044"/>
                  <a:pt x="492" y="13044"/>
                </a:cubicBezTo>
                <a:cubicBezTo>
                  <a:pt x="501" y="13044"/>
                  <a:pt x="511" y="13043"/>
                  <a:pt x="520" y="13041"/>
                </a:cubicBezTo>
                <a:cubicBezTo>
                  <a:pt x="1437" y="12830"/>
                  <a:pt x="2365" y="12670"/>
                  <a:pt x="3299" y="12564"/>
                </a:cubicBezTo>
                <a:cubicBezTo>
                  <a:pt x="4235" y="12458"/>
                  <a:pt x="5175" y="12406"/>
                  <a:pt x="6116" y="12406"/>
                </a:cubicBezTo>
                <a:cubicBezTo>
                  <a:pt x="6835" y="12406"/>
                  <a:pt x="7554" y="12436"/>
                  <a:pt x="8271" y="12496"/>
                </a:cubicBezTo>
                <a:cubicBezTo>
                  <a:pt x="8728" y="12533"/>
                  <a:pt x="9209" y="12577"/>
                  <a:pt x="9687" y="12577"/>
                </a:cubicBezTo>
                <a:cubicBezTo>
                  <a:pt x="10492" y="12577"/>
                  <a:pt x="11288" y="12454"/>
                  <a:pt x="11947" y="11977"/>
                </a:cubicBezTo>
                <a:lnTo>
                  <a:pt x="11947" y="11977"/>
                </a:lnTo>
                <a:cubicBezTo>
                  <a:pt x="11945" y="11988"/>
                  <a:pt x="11948" y="11993"/>
                  <a:pt x="11955" y="11993"/>
                </a:cubicBezTo>
                <a:cubicBezTo>
                  <a:pt x="12017" y="11993"/>
                  <a:pt x="12409" y="11534"/>
                  <a:pt x="12496" y="11300"/>
                </a:cubicBezTo>
                <a:cubicBezTo>
                  <a:pt x="12866" y="10319"/>
                  <a:pt x="13005" y="9208"/>
                  <a:pt x="12677" y="8195"/>
                </a:cubicBezTo>
                <a:cubicBezTo>
                  <a:pt x="12404" y="7349"/>
                  <a:pt x="11818" y="6569"/>
                  <a:pt x="11000" y="6188"/>
                </a:cubicBezTo>
                <a:cubicBezTo>
                  <a:pt x="10082" y="5759"/>
                  <a:pt x="9032" y="5924"/>
                  <a:pt x="8092" y="5581"/>
                </a:cubicBezTo>
                <a:cubicBezTo>
                  <a:pt x="7160" y="5240"/>
                  <a:pt x="6737" y="4324"/>
                  <a:pt x="6316" y="3499"/>
                </a:cubicBezTo>
                <a:cubicBezTo>
                  <a:pt x="5859" y="2602"/>
                  <a:pt x="5271" y="1802"/>
                  <a:pt x="4492" y="1159"/>
                </a:cubicBezTo>
                <a:cubicBezTo>
                  <a:pt x="3786" y="579"/>
                  <a:pt x="2870" y="1"/>
                  <a:pt x="1922" y="1"/>
                </a:cubicBezTo>
                <a:close/>
              </a:path>
            </a:pathLst>
          </a:custGeom>
          <a:solidFill>
            <a:srgbClr val="B2F7EF">
              <a:alpha val="49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3"/>
          <p:cNvSpPr/>
          <p:nvPr/>
        </p:nvSpPr>
        <p:spPr>
          <a:xfrm>
            <a:off x="-317690" y="-239105"/>
            <a:ext cx="3916858" cy="1383980"/>
          </a:xfrm>
          <a:custGeom>
            <a:avLst/>
            <a:gdLst/>
            <a:ahLst/>
            <a:cxnLst/>
            <a:rect l="l" t="t" r="r" b="b"/>
            <a:pathLst>
              <a:path w="24376" h="8613" extrusionOk="0">
                <a:moveTo>
                  <a:pt x="1748" y="0"/>
                </a:moveTo>
                <a:cubicBezTo>
                  <a:pt x="1709" y="0"/>
                  <a:pt x="1669" y="2"/>
                  <a:pt x="1629" y="7"/>
                </a:cubicBezTo>
                <a:cubicBezTo>
                  <a:pt x="1391" y="38"/>
                  <a:pt x="1250" y="176"/>
                  <a:pt x="1187" y="347"/>
                </a:cubicBezTo>
                <a:cubicBezTo>
                  <a:pt x="1033" y="773"/>
                  <a:pt x="935" y="1218"/>
                  <a:pt x="819" y="1650"/>
                </a:cubicBezTo>
                <a:cubicBezTo>
                  <a:pt x="701" y="2092"/>
                  <a:pt x="590" y="2536"/>
                  <a:pt x="496" y="2983"/>
                </a:cubicBezTo>
                <a:cubicBezTo>
                  <a:pt x="126" y="4733"/>
                  <a:pt x="0" y="6549"/>
                  <a:pt x="659" y="8271"/>
                </a:cubicBezTo>
                <a:cubicBezTo>
                  <a:pt x="678" y="8321"/>
                  <a:pt x="733" y="8346"/>
                  <a:pt x="790" y="8346"/>
                </a:cubicBezTo>
                <a:cubicBezTo>
                  <a:pt x="835" y="8346"/>
                  <a:pt x="881" y="8329"/>
                  <a:pt x="910" y="8296"/>
                </a:cubicBezTo>
                <a:cubicBezTo>
                  <a:pt x="1048" y="8134"/>
                  <a:pt x="1206" y="7983"/>
                  <a:pt x="1385" y="7843"/>
                </a:cubicBezTo>
                <a:cubicBezTo>
                  <a:pt x="2101" y="7284"/>
                  <a:pt x="3087" y="6944"/>
                  <a:pt x="4095" y="6849"/>
                </a:cubicBezTo>
                <a:cubicBezTo>
                  <a:pt x="4314" y="6828"/>
                  <a:pt x="4534" y="6818"/>
                  <a:pt x="4754" y="6818"/>
                </a:cubicBezTo>
                <a:cubicBezTo>
                  <a:pt x="5730" y="6818"/>
                  <a:pt x="6704" y="7012"/>
                  <a:pt x="7586" y="7328"/>
                </a:cubicBezTo>
                <a:cubicBezTo>
                  <a:pt x="8653" y="7708"/>
                  <a:pt x="9622" y="8264"/>
                  <a:pt x="10770" y="8502"/>
                </a:cubicBezTo>
                <a:cubicBezTo>
                  <a:pt x="11110" y="8573"/>
                  <a:pt x="11460" y="8612"/>
                  <a:pt x="11804" y="8612"/>
                </a:cubicBezTo>
                <a:cubicBezTo>
                  <a:pt x="12445" y="8612"/>
                  <a:pt x="13071" y="8476"/>
                  <a:pt x="13597" y="8154"/>
                </a:cubicBezTo>
                <a:cubicBezTo>
                  <a:pt x="14183" y="7795"/>
                  <a:pt x="14557" y="7273"/>
                  <a:pt x="14873" y="6761"/>
                </a:cubicBezTo>
                <a:cubicBezTo>
                  <a:pt x="15208" y="6214"/>
                  <a:pt x="15488" y="5645"/>
                  <a:pt x="15900" y="5129"/>
                </a:cubicBezTo>
                <a:cubicBezTo>
                  <a:pt x="16333" y="4590"/>
                  <a:pt x="16925" y="4168"/>
                  <a:pt x="17743" y="4015"/>
                </a:cubicBezTo>
                <a:cubicBezTo>
                  <a:pt x="18117" y="3945"/>
                  <a:pt x="18497" y="3924"/>
                  <a:pt x="18879" y="3924"/>
                </a:cubicBezTo>
                <a:cubicBezTo>
                  <a:pt x="19431" y="3924"/>
                  <a:pt x="19988" y="3967"/>
                  <a:pt x="20538" y="3967"/>
                </a:cubicBezTo>
                <a:cubicBezTo>
                  <a:pt x="20675" y="3967"/>
                  <a:pt x="20811" y="3964"/>
                  <a:pt x="20947" y="3958"/>
                </a:cubicBezTo>
                <a:cubicBezTo>
                  <a:pt x="21449" y="3933"/>
                  <a:pt x="21952" y="3857"/>
                  <a:pt x="22403" y="3679"/>
                </a:cubicBezTo>
                <a:cubicBezTo>
                  <a:pt x="22808" y="3518"/>
                  <a:pt x="23157" y="3280"/>
                  <a:pt x="23433" y="3003"/>
                </a:cubicBezTo>
                <a:cubicBezTo>
                  <a:pt x="23951" y="2479"/>
                  <a:pt x="24196" y="1807"/>
                  <a:pt x="24066" y="1157"/>
                </a:cubicBezTo>
                <a:lnTo>
                  <a:pt x="24066" y="1157"/>
                </a:lnTo>
                <a:cubicBezTo>
                  <a:pt x="24067" y="1158"/>
                  <a:pt x="24069" y="1158"/>
                  <a:pt x="24071" y="1158"/>
                </a:cubicBezTo>
                <a:cubicBezTo>
                  <a:pt x="24093" y="1158"/>
                  <a:pt x="24117" y="1151"/>
                  <a:pt x="24142" y="1138"/>
                </a:cubicBezTo>
                <a:cubicBezTo>
                  <a:pt x="24292" y="1056"/>
                  <a:pt x="24376" y="935"/>
                  <a:pt x="24372" y="792"/>
                </a:cubicBezTo>
                <a:cubicBezTo>
                  <a:pt x="24363" y="440"/>
                  <a:pt x="23972" y="240"/>
                  <a:pt x="23550" y="217"/>
                </a:cubicBezTo>
                <a:cubicBezTo>
                  <a:pt x="23514" y="215"/>
                  <a:pt x="23478" y="215"/>
                  <a:pt x="23442" y="215"/>
                </a:cubicBezTo>
                <a:cubicBezTo>
                  <a:pt x="23211" y="215"/>
                  <a:pt x="22977" y="252"/>
                  <a:pt x="22750" y="280"/>
                </a:cubicBezTo>
                <a:cubicBezTo>
                  <a:pt x="22445" y="317"/>
                  <a:pt x="22139" y="351"/>
                  <a:pt x="21832" y="383"/>
                </a:cubicBezTo>
                <a:cubicBezTo>
                  <a:pt x="20628" y="507"/>
                  <a:pt x="19418" y="590"/>
                  <a:pt x="18207" y="648"/>
                </a:cubicBezTo>
                <a:cubicBezTo>
                  <a:pt x="15784" y="762"/>
                  <a:pt x="13357" y="774"/>
                  <a:pt x="10932" y="789"/>
                </a:cubicBezTo>
                <a:cubicBezTo>
                  <a:pt x="10568" y="791"/>
                  <a:pt x="10203" y="793"/>
                  <a:pt x="9838" y="793"/>
                </a:cubicBezTo>
                <a:cubicBezTo>
                  <a:pt x="7878" y="793"/>
                  <a:pt x="5909" y="743"/>
                  <a:pt x="3985" y="438"/>
                </a:cubicBezTo>
                <a:cubicBezTo>
                  <a:pt x="3423" y="348"/>
                  <a:pt x="2866" y="237"/>
                  <a:pt x="2318" y="100"/>
                </a:cubicBezTo>
                <a:cubicBezTo>
                  <a:pt x="2134" y="55"/>
                  <a:pt x="1943" y="0"/>
                  <a:pt x="1748" y="0"/>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3"/>
          <p:cNvSpPr/>
          <p:nvPr/>
        </p:nvSpPr>
        <p:spPr>
          <a:xfrm>
            <a:off x="5829867" y="-831076"/>
            <a:ext cx="4345244" cy="3055586"/>
          </a:xfrm>
          <a:custGeom>
            <a:avLst/>
            <a:gdLst/>
            <a:ahLst/>
            <a:cxnLst/>
            <a:rect l="l" t="t" r="r" b="b"/>
            <a:pathLst>
              <a:path w="27042" h="19016" extrusionOk="0">
                <a:moveTo>
                  <a:pt x="5311" y="0"/>
                </a:moveTo>
                <a:cubicBezTo>
                  <a:pt x="5179" y="0"/>
                  <a:pt x="5075" y="178"/>
                  <a:pt x="5211" y="262"/>
                </a:cubicBezTo>
                <a:cubicBezTo>
                  <a:pt x="5431" y="399"/>
                  <a:pt x="5652" y="530"/>
                  <a:pt x="5876" y="657"/>
                </a:cubicBezTo>
                <a:cubicBezTo>
                  <a:pt x="3749" y="1565"/>
                  <a:pt x="1452" y="2798"/>
                  <a:pt x="713" y="5101"/>
                </a:cubicBezTo>
                <a:cubicBezTo>
                  <a:pt x="0" y="7321"/>
                  <a:pt x="1219" y="10007"/>
                  <a:pt x="3411" y="10856"/>
                </a:cubicBezTo>
                <a:cubicBezTo>
                  <a:pt x="3728" y="10979"/>
                  <a:pt x="4069" y="11058"/>
                  <a:pt x="4406" y="11058"/>
                </a:cubicBezTo>
                <a:cubicBezTo>
                  <a:pt x="4688" y="11058"/>
                  <a:pt x="4968" y="11003"/>
                  <a:pt x="5229" y="10871"/>
                </a:cubicBezTo>
                <a:cubicBezTo>
                  <a:pt x="5743" y="10614"/>
                  <a:pt x="6086" y="10140"/>
                  <a:pt x="6367" y="9654"/>
                </a:cubicBezTo>
                <a:cubicBezTo>
                  <a:pt x="6660" y="9147"/>
                  <a:pt x="6901" y="8604"/>
                  <a:pt x="7258" y="8138"/>
                </a:cubicBezTo>
                <a:cubicBezTo>
                  <a:pt x="7586" y="7709"/>
                  <a:pt x="8056" y="7408"/>
                  <a:pt x="8567" y="7243"/>
                </a:cubicBezTo>
                <a:cubicBezTo>
                  <a:pt x="8835" y="7156"/>
                  <a:pt x="9122" y="7107"/>
                  <a:pt x="9407" y="7107"/>
                </a:cubicBezTo>
                <a:cubicBezTo>
                  <a:pt x="9658" y="7107"/>
                  <a:pt x="9908" y="7145"/>
                  <a:pt x="10143" y="7227"/>
                </a:cubicBezTo>
                <a:cubicBezTo>
                  <a:pt x="10681" y="7416"/>
                  <a:pt x="11050" y="7824"/>
                  <a:pt x="11259" y="8347"/>
                </a:cubicBezTo>
                <a:cubicBezTo>
                  <a:pt x="11495" y="8938"/>
                  <a:pt x="11543" y="9582"/>
                  <a:pt x="11752" y="10181"/>
                </a:cubicBezTo>
                <a:cubicBezTo>
                  <a:pt x="11957" y="10769"/>
                  <a:pt x="12358" y="11405"/>
                  <a:pt x="12983" y="11603"/>
                </a:cubicBezTo>
                <a:cubicBezTo>
                  <a:pt x="13117" y="11646"/>
                  <a:pt x="13250" y="11665"/>
                  <a:pt x="13380" y="11665"/>
                </a:cubicBezTo>
                <a:cubicBezTo>
                  <a:pt x="13765" y="11665"/>
                  <a:pt x="14132" y="11502"/>
                  <a:pt x="14481" y="11319"/>
                </a:cubicBezTo>
                <a:cubicBezTo>
                  <a:pt x="14811" y="11146"/>
                  <a:pt x="15183" y="10926"/>
                  <a:pt x="15563" y="10926"/>
                </a:cubicBezTo>
                <a:cubicBezTo>
                  <a:pt x="15675" y="10926"/>
                  <a:pt x="15789" y="10946"/>
                  <a:pt x="15902" y="10992"/>
                </a:cubicBezTo>
                <a:cubicBezTo>
                  <a:pt x="16505" y="11236"/>
                  <a:pt x="16731" y="12009"/>
                  <a:pt x="16886" y="12576"/>
                </a:cubicBezTo>
                <a:cubicBezTo>
                  <a:pt x="17067" y="13246"/>
                  <a:pt x="17237" y="13920"/>
                  <a:pt x="17447" y="14583"/>
                </a:cubicBezTo>
                <a:cubicBezTo>
                  <a:pt x="17859" y="15878"/>
                  <a:pt x="18454" y="17143"/>
                  <a:pt x="19512" y="18032"/>
                </a:cubicBezTo>
                <a:cubicBezTo>
                  <a:pt x="20225" y="18631"/>
                  <a:pt x="21110" y="19015"/>
                  <a:pt x="22020" y="19015"/>
                </a:cubicBezTo>
                <a:cubicBezTo>
                  <a:pt x="22330" y="19015"/>
                  <a:pt x="22643" y="18971"/>
                  <a:pt x="22954" y="18875"/>
                </a:cubicBezTo>
                <a:cubicBezTo>
                  <a:pt x="24002" y="18552"/>
                  <a:pt x="24786" y="17702"/>
                  <a:pt x="25334" y="16784"/>
                </a:cubicBezTo>
                <a:cubicBezTo>
                  <a:pt x="25931" y="15784"/>
                  <a:pt x="26309" y="14669"/>
                  <a:pt x="26587" y="13543"/>
                </a:cubicBezTo>
                <a:cubicBezTo>
                  <a:pt x="26872" y="12393"/>
                  <a:pt x="27042" y="11178"/>
                  <a:pt x="26859" y="9998"/>
                </a:cubicBezTo>
                <a:cubicBezTo>
                  <a:pt x="26669" y="8763"/>
                  <a:pt x="26045" y="7686"/>
                  <a:pt x="25037" y="6940"/>
                </a:cubicBezTo>
                <a:cubicBezTo>
                  <a:pt x="23865" y="6071"/>
                  <a:pt x="22401" y="5638"/>
                  <a:pt x="21023" y="5219"/>
                </a:cubicBezTo>
                <a:cubicBezTo>
                  <a:pt x="19511" y="4758"/>
                  <a:pt x="17976" y="4376"/>
                  <a:pt x="16442" y="3995"/>
                </a:cubicBezTo>
                <a:cubicBezTo>
                  <a:pt x="13377" y="3236"/>
                  <a:pt x="10276" y="2484"/>
                  <a:pt x="7410" y="1122"/>
                </a:cubicBezTo>
                <a:cubicBezTo>
                  <a:pt x="7124" y="986"/>
                  <a:pt x="6842" y="844"/>
                  <a:pt x="6563" y="695"/>
                </a:cubicBezTo>
                <a:cubicBezTo>
                  <a:pt x="6622" y="671"/>
                  <a:pt x="6682" y="645"/>
                  <a:pt x="6742" y="621"/>
                </a:cubicBezTo>
                <a:cubicBezTo>
                  <a:pt x="6901" y="557"/>
                  <a:pt x="6828" y="333"/>
                  <a:pt x="6684" y="333"/>
                </a:cubicBezTo>
                <a:cubicBezTo>
                  <a:pt x="6666" y="333"/>
                  <a:pt x="6646" y="336"/>
                  <a:pt x="6625" y="345"/>
                </a:cubicBezTo>
                <a:cubicBezTo>
                  <a:pt x="6492" y="400"/>
                  <a:pt x="6358" y="454"/>
                  <a:pt x="6223" y="510"/>
                </a:cubicBezTo>
                <a:cubicBezTo>
                  <a:pt x="5943" y="355"/>
                  <a:pt x="5666" y="194"/>
                  <a:pt x="5394" y="25"/>
                </a:cubicBezTo>
                <a:cubicBezTo>
                  <a:pt x="5366" y="8"/>
                  <a:pt x="5338" y="0"/>
                  <a:pt x="5311" y="0"/>
                </a:cubicBez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3"/>
          <p:cNvSpPr txBox="1">
            <a:spLocks noGrp="1"/>
          </p:cNvSpPr>
          <p:nvPr>
            <p:ph type="title"/>
          </p:nvPr>
        </p:nvSpPr>
        <p:spPr>
          <a:xfrm>
            <a:off x="2288175" y="673625"/>
            <a:ext cx="456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rtl="0">
              <a:spcBef>
                <a:spcPts val="0"/>
              </a:spcBef>
              <a:spcAft>
                <a:spcPts val="0"/>
              </a:spcAft>
              <a:buClr>
                <a:schemeClr val="dk1"/>
              </a:buClr>
              <a:buSzPts val="2800"/>
              <a:buNone/>
              <a:defRPr>
                <a:solidFill>
                  <a:schemeClr val="dk1"/>
                </a:solidFill>
              </a:defRPr>
            </a:lvl2pPr>
            <a:lvl3pPr lvl="2" rtl="0">
              <a:spcBef>
                <a:spcPts val="0"/>
              </a:spcBef>
              <a:spcAft>
                <a:spcPts val="0"/>
              </a:spcAft>
              <a:buClr>
                <a:schemeClr val="dk1"/>
              </a:buClr>
              <a:buSzPts val="2800"/>
              <a:buNone/>
              <a:defRPr>
                <a:solidFill>
                  <a:schemeClr val="dk1"/>
                </a:solidFill>
              </a:defRPr>
            </a:lvl3pPr>
            <a:lvl4pPr lvl="3" rtl="0">
              <a:spcBef>
                <a:spcPts val="0"/>
              </a:spcBef>
              <a:spcAft>
                <a:spcPts val="0"/>
              </a:spcAft>
              <a:buClr>
                <a:schemeClr val="dk1"/>
              </a:buClr>
              <a:buSzPts val="2800"/>
              <a:buNone/>
              <a:defRPr>
                <a:solidFill>
                  <a:schemeClr val="dk1"/>
                </a:solidFill>
              </a:defRPr>
            </a:lvl4pPr>
            <a:lvl5pPr lvl="4" rtl="0">
              <a:spcBef>
                <a:spcPts val="0"/>
              </a:spcBef>
              <a:spcAft>
                <a:spcPts val="0"/>
              </a:spcAft>
              <a:buClr>
                <a:schemeClr val="dk1"/>
              </a:buClr>
              <a:buSzPts val="2800"/>
              <a:buNone/>
              <a:defRPr>
                <a:solidFill>
                  <a:schemeClr val="dk1"/>
                </a:solidFill>
              </a:defRPr>
            </a:lvl5pPr>
            <a:lvl6pPr lvl="5" rtl="0">
              <a:spcBef>
                <a:spcPts val="0"/>
              </a:spcBef>
              <a:spcAft>
                <a:spcPts val="0"/>
              </a:spcAft>
              <a:buClr>
                <a:schemeClr val="dk1"/>
              </a:buClr>
              <a:buSzPts val="2800"/>
              <a:buNone/>
              <a:defRPr>
                <a:solidFill>
                  <a:schemeClr val="dk1"/>
                </a:solidFill>
              </a:defRPr>
            </a:lvl6pPr>
            <a:lvl7pPr lvl="6" rtl="0">
              <a:spcBef>
                <a:spcPts val="0"/>
              </a:spcBef>
              <a:spcAft>
                <a:spcPts val="0"/>
              </a:spcAft>
              <a:buClr>
                <a:schemeClr val="dk1"/>
              </a:buClr>
              <a:buSzPts val="2800"/>
              <a:buNone/>
              <a:defRPr>
                <a:solidFill>
                  <a:schemeClr val="dk1"/>
                </a:solidFill>
              </a:defRPr>
            </a:lvl7pPr>
            <a:lvl8pPr lvl="7" rtl="0">
              <a:spcBef>
                <a:spcPts val="0"/>
              </a:spcBef>
              <a:spcAft>
                <a:spcPts val="0"/>
              </a:spcAft>
              <a:buClr>
                <a:schemeClr val="dk1"/>
              </a:buClr>
              <a:buSzPts val="2800"/>
              <a:buNone/>
              <a:defRPr>
                <a:solidFill>
                  <a:schemeClr val="dk1"/>
                </a:solidFill>
              </a:defRPr>
            </a:lvl8pPr>
            <a:lvl9pPr lvl="8" rtl="0">
              <a:spcBef>
                <a:spcPts val="0"/>
              </a:spcBef>
              <a:spcAft>
                <a:spcPts val="0"/>
              </a:spcAft>
              <a:buClr>
                <a:schemeClr val="dk1"/>
              </a:buClr>
              <a:buSzPts val="2800"/>
              <a:buNone/>
              <a:defRPr>
                <a:solidFill>
                  <a:schemeClr val="dk1"/>
                </a:solidFill>
              </a:defRPr>
            </a:lvl9pPr>
          </a:lstStyle>
          <a:p>
            <a:endParaRPr/>
          </a:p>
        </p:txBody>
      </p:sp>
      <p:sp>
        <p:nvSpPr>
          <p:cNvPr id="286" name="Google Shape;286;p13"/>
          <p:cNvSpPr txBox="1">
            <a:spLocks noGrp="1"/>
          </p:cNvSpPr>
          <p:nvPr>
            <p:ph type="title" idx="2"/>
          </p:nvPr>
        </p:nvSpPr>
        <p:spPr>
          <a:xfrm>
            <a:off x="800269" y="19114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87" name="Google Shape;287;p13"/>
          <p:cNvSpPr txBox="1">
            <a:spLocks noGrp="1"/>
          </p:cNvSpPr>
          <p:nvPr>
            <p:ph type="subTitle" idx="1"/>
          </p:nvPr>
        </p:nvSpPr>
        <p:spPr>
          <a:xfrm>
            <a:off x="704869" y="2650375"/>
            <a:ext cx="2496300" cy="484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Thin"/>
              <a:buNone/>
              <a:defRPr sz="1400">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sp>
        <p:nvSpPr>
          <p:cNvPr id="288" name="Google Shape;288;p13"/>
          <p:cNvSpPr txBox="1">
            <a:spLocks noGrp="1"/>
          </p:cNvSpPr>
          <p:nvPr>
            <p:ph type="title" idx="3"/>
          </p:nvPr>
        </p:nvSpPr>
        <p:spPr>
          <a:xfrm>
            <a:off x="3419624" y="19114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89" name="Google Shape;289;p13"/>
          <p:cNvSpPr txBox="1">
            <a:spLocks noGrp="1"/>
          </p:cNvSpPr>
          <p:nvPr>
            <p:ph type="subTitle" idx="4"/>
          </p:nvPr>
        </p:nvSpPr>
        <p:spPr>
          <a:xfrm>
            <a:off x="3324974" y="2650375"/>
            <a:ext cx="2496000" cy="484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Thin"/>
              <a:buNone/>
              <a:defRPr sz="1400">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sp>
        <p:nvSpPr>
          <p:cNvPr id="290" name="Google Shape;290;p13"/>
          <p:cNvSpPr txBox="1">
            <a:spLocks noGrp="1"/>
          </p:cNvSpPr>
          <p:nvPr>
            <p:ph type="title" idx="5"/>
          </p:nvPr>
        </p:nvSpPr>
        <p:spPr>
          <a:xfrm>
            <a:off x="800269" y="3344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91" name="Google Shape;291;p13"/>
          <p:cNvSpPr txBox="1">
            <a:spLocks noGrp="1"/>
          </p:cNvSpPr>
          <p:nvPr>
            <p:ph type="subTitle" idx="6"/>
          </p:nvPr>
        </p:nvSpPr>
        <p:spPr>
          <a:xfrm>
            <a:off x="704869" y="4083775"/>
            <a:ext cx="2496300" cy="484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Thin"/>
              <a:buNone/>
              <a:defRPr sz="1400">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sp>
        <p:nvSpPr>
          <p:cNvPr id="292" name="Google Shape;292;p13"/>
          <p:cNvSpPr txBox="1">
            <a:spLocks noGrp="1"/>
          </p:cNvSpPr>
          <p:nvPr>
            <p:ph type="title" idx="7"/>
          </p:nvPr>
        </p:nvSpPr>
        <p:spPr>
          <a:xfrm>
            <a:off x="3419624" y="3344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93" name="Google Shape;293;p13"/>
          <p:cNvSpPr txBox="1">
            <a:spLocks noGrp="1"/>
          </p:cNvSpPr>
          <p:nvPr>
            <p:ph type="subTitle" idx="8"/>
          </p:nvPr>
        </p:nvSpPr>
        <p:spPr>
          <a:xfrm>
            <a:off x="3324749" y="4083775"/>
            <a:ext cx="2496000" cy="484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Thin"/>
              <a:buNone/>
              <a:defRPr sz="1400">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sp>
        <p:nvSpPr>
          <p:cNvPr id="294" name="Google Shape;294;p13"/>
          <p:cNvSpPr txBox="1">
            <a:spLocks noGrp="1"/>
          </p:cNvSpPr>
          <p:nvPr>
            <p:ph type="title" idx="9"/>
          </p:nvPr>
        </p:nvSpPr>
        <p:spPr>
          <a:xfrm>
            <a:off x="6038978" y="19114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95" name="Google Shape;295;p13"/>
          <p:cNvSpPr txBox="1">
            <a:spLocks noGrp="1"/>
          </p:cNvSpPr>
          <p:nvPr>
            <p:ph type="subTitle" idx="13"/>
          </p:nvPr>
        </p:nvSpPr>
        <p:spPr>
          <a:xfrm>
            <a:off x="5944778" y="2650375"/>
            <a:ext cx="2493900" cy="484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Thin"/>
              <a:buNone/>
              <a:defRPr sz="1400">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sp>
        <p:nvSpPr>
          <p:cNvPr id="296" name="Google Shape;296;p13"/>
          <p:cNvSpPr txBox="1">
            <a:spLocks noGrp="1"/>
          </p:cNvSpPr>
          <p:nvPr>
            <p:ph type="title" idx="14"/>
          </p:nvPr>
        </p:nvSpPr>
        <p:spPr>
          <a:xfrm>
            <a:off x="6038978" y="3344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97" name="Google Shape;297;p13"/>
          <p:cNvSpPr txBox="1">
            <a:spLocks noGrp="1"/>
          </p:cNvSpPr>
          <p:nvPr>
            <p:ph type="subTitle" idx="15"/>
          </p:nvPr>
        </p:nvSpPr>
        <p:spPr>
          <a:xfrm>
            <a:off x="5944328" y="4083775"/>
            <a:ext cx="2494800" cy="484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Thin"/>
              <a:buNone/>
              <a:defRPr sz="1400">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grpSp>
        <p:nvGrpSpPr>
          <p:cNvPr id="298" name="Google Shape;298;p13"/>
          <p:cNvGrpSpPr/>
          <p:nvPr/>
        </p:nvGrpSpPr>
        <p:grpSpPr>
          <a:xfrm rot="-900055">
            <a:off x="1167109" y="4603778"/>
            <a:ext cx="215934" cy="195605"/>
            <a:chOff x="1640475" y="1197075"/>
            <a:chExt cx="55475" cy="50250"/>
          </a:xfrm>
        </p:grpSpPr>
        <p:sp>
          <p:nvSpPr>
            <p:cNvPr id="299" name="Google Shape;299;p13"/>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3"/>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3"/>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 name="Google Shape;302;p13"/>
          <p:cNvGrpSpPr/>
          <p:nvPr/>
        </p:nvGrpSpPr>
        <p:grpSpPr>
          <a:xfrm rot="-8100037">
            <a:off x="377992" y="990483"/>
            <a:ext cx="359745" cy="325869"/>
            <a:chOff x="1640475" y="1197075"/>
            <a:chExt cx="55475" cy="50250"/>
          </a:xfrm>
        </p:grpSpPr>
        <p:sp>
          <p:nvSpPr>
            <p:cNvPr id="303" name="Google Shape;303;p13"/>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3"/>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3"/>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 name="Google Shape;306;p13"/>
          <p:cNvSpPr/>
          <p:nvPr/>
        </p:nvSpPr>
        <p:spPr>
          <a:xfrm rot="9000131" flipH="1">
            <a:off x="391072" y="296850"/>
            <a:ext cx="434381" cy="101757"/>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3"/>
          <p:cNvSpPr/>
          <p:nvPr/>
        </p:nvSpPr>
        <p:spPr>
          <a:xfrm rot="-9899901" flipH="1">
            <a:off x="4997960" y="4783869"/>
            <a:ext cx="545173" cy="127720"/>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 name="Google Shape;308;p13"/>
          <p:cNvGrpSpPr/>
          <p:nvPr/>
        </p:nvGrpSpPr>
        <p:grpSpPr>
          <a:xfrm rot="-5399917">
            <a:off x="6572843" y="4726244"/>
            <a:ext cx="228601" cy="207085"/>
            <a:chOff x="1640475" y="1197075"/>
            <a:chExt cx="55475" cy="50250"/>
          </a:xfrm>
        </p:grpSpPr>
        <p:sp>
          <p:nvSpPr>
            <p:cNvPr id="309" name="Google Shape;309;p13"/>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3"/>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3"/>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 name="Google Shape;312;p13"/>
          <p:cNvSpPr/>
          <p:nvPr/>
        </p:nvSpPr>
        <p:spPr>
          <a:xfrm rot="-143173" flipH="1">
            <a:off x="2772855" y="285646"/>
            <a:ext cx="970033" cy="227238"/>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 name="Google Shape;313;p13"/>
          <p:cNvGrpSpPr/>
          <p:nvPr/>
        </p:nvGrpSpPr>
        <p:grpSpPr>
          <a:xfrm rot="-8100136">
            <a:off x="8520138" y="497852"/>
            <a:ext cx="296715" cy="268776"/>
            <a:chOff x="1640475" y="1197075"/>
            <a:chExt cx="55475" cy="50250"/>
          </a:xfrm>
        </p:grpSpPr>
        <p:sp>
          <p:nvSpPr>
            <p:cNvPr id="314" name="Google Shape;314;p13"/>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3"/>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3"/>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 name="Google Shape;317;p13"/>
          <p:cNvSpPr/>
          <p:nvPr/>
        </p:nvSpPr>
        <p:spPr>
          <a:xfrm rot="-2700202">
            <a:off x="-77262" y="3989952"/>
            <a:ext cx="1057332" cy="823806"/>
          </a:xfrm>
          <a:custGeom>
            <a:avLst/>
            <a:gdLst/>
            <a:ahLst/>
            <a:cxnLst/>
            <a:rect l="l" t="t" r="r" b="b"/>
            <a:pathLst>
              <a:path w="17601" h="16033" extrusionOk="0">
                <a:moveTo>
                  <a:pt x="16107" y="0"/>
                </a:moveTo>
                <a:cubicBezTo>
                  <a:pt x="16093" y="0"/>
                  <a:pt x="16078" y="6"/>
                  <a:pt x="16067" y="16"/>
                </a:cubicBezTo>
                <a:cubicBezTo>
                  <a:pt x="16046" y="38"/>
                  <a:pt x="16045" y="73"/>
                  <a:pt x="16066" y="94"/>
                </a:cubicBezTo>
                <a:lnTo>
                  <a:pt x="16107" y="137"/>
                </a:lnTo>
                <a:cubicBezTo>
                  <a:pt x="16118" y="149"/>
                  <a:pt x="16132" y="154"/>
                  <a:pt x="16147" y="154"/>
                </a:cubicBezTo>
                <a:cubicBezTo>
                  <a:pt x="16161" y="154"/>
                  <a:pt x="16175" y="150"/>
                  <a:pt x="16185" y="139"/>
                </a:cubicBezTo>
                <a:cubicBezTo>
                  <a:pt x="16207" y="119"/>
                  <a:pt x="16208" y="84"/>
                  <a:pt x="16188" y="61"/>
                </a:cubicBezTo>
                <a:lnTo>
                  <a:pt x="16146" y="17"/>
                </a:lnTo>
                <a:cubicBezTo>
                  <a:pt x="16136" y="6"/>
                  <a:pt x="16121" y="0"/>
                  <a:pt x="16107" y="0"/>
                </a:cubicBezTo>
                <a:close/>
                <a:moveTo>
                  <a:pt x="16632" y="649"/>
                </a:moveTo>
                <a:cubicBezTo>
                  <a:pt x="16621" y="649"/>
                  <a:pt x="16610" y="652"/>
                  <a:pt x="16600" y="658"/>
                </a:cubicBezTo>
                <a:cubicBezTo>
                  <a:pt x="16576" y="675"/>
                  <a:pt x="16568" y="710"/>
                  <a:pt x="16587" y="735"/>
                </a:cubicBezTo>
                <a:cubicBezTo>
                  <a:pt x="16729" y="945"/>
                  <a:pt x="16857" y="1168"/>
                  <a:pt x="16968" y="1401"/>
                </a:cubicBezTo>
                <a:cubicBezTo>
                  <a:pt x="16977" y="1420"/>
                  <a:pt x="16998" y="1432"/>
                  <a:pt x="17018" y="1432"/>
                </a:cubicBezTo>
                <a:cubicBezTo>
                  <a:pt x="17027" y="1432"/>
                  <a:pt x="17034" y="1431"/>
                  <a:pt x="17043" y="1426"/>
                </a:cubicBezTo>
                <a:cubicBezTo>
                  <a:pt x="17069" y="1414"/>
                  <a:pt x="17081" y="1380"/>
                  <a:pt x="17068" y="1353"/>
                </a:cubicBezTo>
                <a:cubicBezTo>
                  <a:pt x="16955" y="1116"/>
                  <a:pt x="16824" y="887"/>
                  <a:pt x="16678" y="673"/>
                </a:cubicBezTo>
                <a:cubicBezTo>
                  <a:pt x="16667" y="657"/>
                  <a:pt x="16650" y="649"/>
                  <a:pt x="16632" y="649"/>
                </a:cubicBezTo>
                <a:close/>
                <a:moveTo>
                  <a:pt x="17302" y="2043"/>
                </a:moveTo>
                <a:cubicBezTo>
                  <a:pt x="17296" y="2043"/>
                  <a:pt x="17291" y="2044"/>
                  <a:pt x="17285" y="2046"/>
                </a:cubicBezTo>
                <a:cubicBezTo>
                  <a:pt x="17255" y="2055"/>
                  <a:pt x="17239" y="2086"/>
                  <a:pt x="17248" y="2115"/>
                </a:cubicBezTo>
                <a:cubicBezTo>
                  <a:pt x="17324" y="2359"/>
                  <a:pt x="17382" y="2610"/>
                  <a:pt x="17423" y="2863"/>
                </a:cubicBezTo>
                <a:cubicBezTo>
                  <a:pt x="17427" y="2890"/>
                  <a:pt x="17451" y="2909"/>
                  <a:pt x="17477" y="2909"/>
                </a:cubicBezTo>
                <a:lnTo>
                  <a:pt x="17486" y="2909"/>
                </a:lnTo>
                <a:cubicBezTo>
                  <a:pt x="17517" y="2904"/>
                  <a:pt x="17537" y="2875"/>
                  <a:pt x="17532" y="2845"/>
                </a:cubicBezTo>
                <a:cubicBezTo>
                  <a:pt x="17491" y="2588"/>
                  <a:pt x="17432" y="2331"/>
                  <a:pt x="17355" y="2082"/>
                </a:cubicBezTo>
                <a:cubicBezTo>
                  <a:pt x="17347" y="2059"/>
                  <a:pt x="17325" y="2043"/>
                  <a:pt x="17302" y="2043"/>
                </a:cubicBezTo>
                <a:close/>
                <a:moveTo>
                  <a:pt x="17544" y="3572"/>
                </a:moveTo>
                <a:cubicBezTo>
                  <a:pt x="17513" y="3572"/>
                  <a:pt x="17488" y="3597"/>
                  <a:pt x="17489" y="3627"/>
                </a:cubicBezTo>
                <a:lnTo>
                  <a:pt x="17489" y="3701"/>
                </a:lnTo>
                <a:cubicBezTo>
                  <a:pt x="17489" y="3933"/>
                  <a:pt x="17474" y="4166"/>
                  <a:pt x="17443" y="4393"/>
                </a:cubicBezTo>
                <a:cubicBezTo>
                  <a:pt x="17439" y="4424"/>
                  <a:pt x="17460" y="4452"/>
                  <a:pt x="17490" y="4456"/>
                </a:cubicBezTo>
                <a:lnTo>
                  <a:pt x="17498" y="4456"/>
                </a:lnTo>
                <a:cubicBezTo>
                  <a:pt x="17526" y="4456"/>
                  <a:pt x="17549" y="4436"/>
                  <a:pt x="17553" y="4408"/>
                </a:cubicBezTo>
                <a:cubicBezTo>
                  <a:pt x="17584" y="4176"/>
                  <a:pt x="17600" y="3938"/>
                  <a:pt x="17600" y="3701"/>
                </a:cubicBezTo>
                <a:lnTo>
                  <a:pt x="17600" y="3626"/>
                </a:lnTo>
                <a:cubicBezTo>
                  <a:pt x="17599" y="3595"/>
                  <a:pt x="17575" y="3572"/>
                  <a:pt x="17545" y="3572"/>
                </a:cubicBezTo>
                <a:close/>
                <a:moveTo>
                  <a:pt x="17335" y="5103"/>
                </a:moveTo>
                <a:cubicBezTo>
                  <a:pt x="17311" y="5103"/>
                  <a:pt x="17289" y="5119"/>
                  <a:pt x="17282" y="5143"/>
                </a:cubicBezTo>
                <a:cubicBezTo>
                  <a:pt x="17247" y="5258"/>
                  <a:pt x="17208" y="5373"/>
                  <a:pt x="17166" y="5483"/>
                </a:cubicBezTo>
                <a:cubicBezTo>
                  <a:pt x="17117" y="5608"/>
                  <a:pt x="17063" y="5734"/>
                  <a:pt x="17003" y="5857"/>
                </a:cubicBezTo>
                <a:cubicBezTo>
                  <a:pt x="16989" y="5884"/>
                  <a:pt x="17001" y="5917"/>
                  <a:pt x="17029" y="5931"/>
                </a:cubicBezTo>
                <a:cubicBezTo>
                  <a:pt x="17036" y="5935"/>
                  <a:pt x="17045" y="5937"/>
                  <a:pt x="17052" y="5937"/>
                </a:cubicBezTo>
                <a:cubicBezTo>
                  <a:pt x="17073" y="5937"/>
                  <a:pt x="17093" y="5925"/>
                  <a:pt x="17102" y="5906"/>
                </a:cubicBezTo>
                <a:cubicBezTo>
                  <a:pt x="17163" y="5780"/>
                  <a:pt x="17220" y="5650"/>
                  <a:pt x="17269" y="5522"/>
                </a:cubicBezTo>
                <a:cubicBezTo>
                  <a:pt x="17313" y="5409"/>
                  <a:pt x="17352" y="5293"/>
                  <a:pt x="17388" y="5175"/>
                </a:cubicBezTo>
                <a:cubicBezTo>
                  <a:pt x="17396" y="5145"/>
                  <a:pt x="17380" y="5115"/>
                  <a:pt x="17350" y="5106"/>
                </a:cubicBezTo>
                <a:cubicBezTo>
                  <a:pt x="17345" y="5104"/>
                  <a:pt x="17340" y="5103"/>
                  <a:pt x="17335" y="5103"/>
                </a:cubicBezTo>
                <a:close/>
                <a:moveTo>
                  <a:pt x="16660" y="6494"/>
                </a:moveTo>
                <a:cubicBezTo>
                  <a:pt x="16643" y="6494"/>
                  <a:pt x="16626" y="6503"/>
                  <a:pt x="16614" y="6518"/>
                </a:cubicBezTo>
                <a:cubicBezTo>
                  <a:pt x="16470" y="6726"/>
                  <a:pt x="16307" y="6927"/>
                  <a:pt x="16130" y="7114"/>
                </a:cubicBezTo>
                <a:cubicBezTo>
                  <a:pt x="16110" y="7136"/>
                  <a:pt x="16111" y="7172"/>
                  <a:pt x="16134" y="7192"/>
                </a:cubicBezTo>
                <a:cubicBezTo>
                  <a:pt x="16144" y="7203"/>
                  <a:pt x="16157" y="7208"/>
                  <a:pt x="16171" y="7208"/>
                </a:cubicBezTo>
                <a:cubicBezTo>
                  <a:pt x="16186" y="7208"/>
                  <a:pt x="16201" y="7202"/>
                  <a:pt x="16212" y="7190"/>
                </a:cubicBezTo>
                <a:cubicBezTo>
                  <a:pt x="16391" y="6999"/>
                  <a:pt x="16558" y="6795"/>
                  <a:pt x="16705" y="6581"/>
                </a:cubicBezTo>
                <a:cubicBezTo>
                  <a:pt x="16723" y="6556"/>
                  <a:pt x="16717" y="6522"/>
                  <a:pt x="16691" y="6504"/>
                </a:cubicBezTo>
                <a:cubicBezTo>
                  <a:pt x="16682" y="6497"/>
                  <a:pt x="16671" y="6494"/>
                  <a:pt x="16660" y="6494"/>
                </a:cubicBezTo>
                <a:close/>
                <a:moveTo>
                  <a:pt x="15601" y="7622"/>
                </a:moveTo>
                <a:cubicBezTo>
                  <a:pt x="15588" y="7622"/>
                  <a:pt x="15576" y="7626"/>
                  <a:pt x="15566" y="7634"/>
                </a:cubicBezTo>
                <a:cubicBezTo>
                  <a:pt x="15367" y="7793"/>
                  <a:pt x="15154" y="7941"/>
                  <a:pt x="14934" y="8070"/>
                </a:cubicBezTo>
                <a:cubicBezTo>
                  <a:pt x="14907" y="8085"/>
                  <a:pt x="14899" y="8119"/>
                  <a:pt x="14915" y="8146"/>
                </a:cubicBezTo>
                <a:cubicBezTo>
                  <a:pt x="14924" y="8163"/>
                  <a:pt x="14943" y="8174"/>
                  <a:pt x="14962" y="8174"/>
                </a:cubicBezTo>
                <a:cubicBezTo>
                  <a:pt x="14971" y="8174"/>
                  <a:pt x="14981" y="8171"/>
                  <a:pt x="14990" y="8165"/>
                </a:cubicBezTo>
                <a:cubicBezTo>
                  <a:pt x="15215" y="8033"/>
                  <a:pt x="15432" y="7883"/>
                  <a:pt x="15636" y="7721"/>
                </a:cubicBezTo>
                <a:cubicBezTo>
                  <a:pt x="15659" y="7702"/>
                  <a:pt x="15664" y="7667"/>
                  <a:pt x="15644" y="7643"/>
                </a:cubicBezTo>
                <a:cubicBezTo>
                  <a:pt x="15633" y="7629"/>
                  <a:pt x="15617" y="7622"/>
                  <a:pt x="15601" y="7622"/>
                </a:cubicBezTo>
                <a:close/>
                <a:moveTo>
                  <a:pt x="14268" y="8408"/>
                </a:moveTo>
                <a:cubicBezTo>
                  <a:pt x="14261" y="8408"/>
                  <a:pt x="14254" y="8409"/>
                  <a:pt x="14247" y="8412"/>
                </a:cubicBezTo>
                <a:cubicBezTo>
                  <a:pt x="14009" y="8509"/>
                  <a:pt x="13763" y="8590"/>
                  <a:pt x="13517" y="8650"/>
                </a:cubicBezTo>
                <a:cubicBezTo>
                  <a:pt x="13487" y="8658"/>
                  <a:pt x="13469" y="8688"/>
                  <a:pt x="13477" y="8717"/>
                </a:cubicBezTo>
                <a:cubicBezTo>
                  <a:pt x="13483" y="8743"/>
                  <a:pt x="13506" y="8759"/>
                  <a:pt x="13530" y="8759"/>
                </a:cubicBezTo>
                <a:cubicBezTo>
                  <a:pt x="13534" y="8759"/>
                  <a:pt x="13540" y="8759"/>
                  <a:pt x="13544" y="8758"/>
                </a:cubicBezTo>
                <a:cubicBezTo>
                  <a:pt x="13795" y="8696"/>
                  <a:pt x="14046" y="8614"/>
                  <a:pt x="14289" y="8515"/>
                </a:cubicBezTo>
                <a:cubicBezTo>
                  <a:pt x="14317" y="8503"/>
                  <a:pt x="14330" y="8471"/>
                  <a:pt x="14319" y="8442"/>
                </a:cubicBezTo>
                <a:cubicBezTo>
                  <a:pt x="14310" y="8421"/>
                  <a:pt x="14289" y="8408"/>
                  <a:pt x="14268" y="8408"/>
                </a:cubicBezTo>
                <a:close/>
                <a:moveTo>
                  <a:pt x="12768" y="8775"/>
                </a:moveTo>
                <a:cubicBezTo>
                  <a:pt x="12765" y="8775"/>
                  <a:pt x="12763" y="8775"/>
                  <a:pt x="12761" y="8775"/>
                </a:cubicBezTo>
                <a:lnTo>
                  <a:pt x="12730" y="8777"/>
                </a:lnTo>
                <a:cubicBezTo>
                  <a:pt x="12495" y="8795"/>
                  <a:pt x="12256" y="8800"/>
                  <a:pt x="11989" y="8803"/>
                </a:cubicBezTo>
                <a:cubicBezTo>
                  <a:pt x="11959" y="8803"/>
                  <a:pt x="11934" y="8828"/>
                  <a:pt x="11934" y="8858"/>
                </a:cubicBezTo>
                <a:cubicBezTo>
                  <a:pt x="11934" y="8889"/>
                  <a:pt x="11960" y="8914"/>
                  <a:pt x="11990" y="8914"/>
                </a:cubicBezTo>
                <a:lnTo>
                  <a:pt x="11991" y="8913"/>
                </a:lnTo>
                <a:cubicBezTo>
                  <a:pt x="12259" y="8911"/>
                  <a:pt x="12500" y="8907"/>
                  <a:pt x="12739" y="8888"/>
                </a:cubicBezTo>
                <a:lnTo>
                  <a:pt x="12771" y="8885"/>
                </a:lnTo>
                <a:cubicBezTo>
                  <a:pt x="12801" y="8883"/>
                  <a:pt x="12823" y="8856"/>
                  <a:pt x="12821" y="8825"/>
                </a:cubicBezTo>
                <a:cubicBezTo>
                  <a:pt x="12818" y="8797"/>
                  <a:pt x="12793" y="8775"/>
                  <a:pt x="12768" y="8775"/>
                </a:cubicBezTo>
                <a:close/>
                <a:moveTo>
                  <a:pt x="11216" y="8825"/>
                </a:moveTo>
                <a:cubicBezTo>
                  <a:pt x="11214" y="8825"/>
                  <a:pt x="11212" y="8825"/>
                  <a:pt x="11210" y="8825"/>
                </a:cubicBezTo>
                <a:cubicBezTo>
                  <a:pt x="10905" y="8847"/>
                  <a:pt x="10659" y="8886"/>
                  <a:pt x="10434" y="8951"/>
                </a:cubicBezTo>
                <a:cubicBezTo>
                  <a:pt x="10404" y="8960"/>
                  <a:pt x="10387" y="8991"/>
                  <a:pt x="10396" y="9020"/>
                </a:cubicBezTo>
                <a:cubicBezTo>
                  <a:pt x="10403" y="9044"/>
                  <a:pt x="10426" y="9060"/>
                  <a:pt x="10449" y="9060"/>
                </a:cubicBezTo>
                <a:cubicBezTo>
                  <a:pt x="10455" y="9060"/>
                  <a:pt x="10460" y="9059"/>
                  <a:pt x="10464" y="9058"/>
                </a:cubicBezTo>
                <a:cubicBezTo>
                  <a:pt x="10682" y="8995"/>
                  <a:pt x="10921" y="8957"/>
                  <a:pt x="11217" y="8935"/>
                </a:cubicBezTo>
                <a:cubicBezTo>
                  <a:pt x="11248" y="8933"/>
                  <a:pt x="11271" y="8908"/>
                  <a:pt x="11269" y="8877"/>
                </a:cubicBezTo>
                <a:cubicBezTo>
                  <a:pt x="11267" y="8848"/>
                  <a:pt x="11246" y="8825"/>
                  <a:pt x="11216" y="8825"/>
                </a:cubicBezTo>
                <a:close/>
                <a:moveTo>
                  <a:pt x="9755" y="9286"/>
                </a:moveTo>
                <a:cubicBezTo>
                  <a:pt x="9743" y="9286"/>
                  <a:pt x="9732" y="9289"/>
                  <a:pt x="9722" y="9296"/>
                </a:cubicBezTo>
                <a:cubicBezTo>
                  <a:pt x="9512" y="9452"/>
                  <a:pt x="9336" y="9642"/>
                  <a:pt x="9184" y="9877"/>
                </a:cubicBezTo>
                <a:cubicBezTo>
                  <a:pt x="9167" y="9902"/>
                  <a:pt x="9175" y="9936"/>
                  <a:pt x="9200" y="9952"/>
                </a:cubicBezTo>
                <a:cubicBezTo>
                  <a:pt x="9210" y="9959"/>
                  <a:pt x="9221" y="9962"/>
                  <a:pt x="9230" y="9962"/>
                </a:cubicBezTo>
                <a:cubicBezTo>
                  <a:pt x="9248" y="9962"/>
                  <a:pt x="9267" y="9952"/>
                  <a:pt x="9277" y="9936"/>
                </a:cubicBezTo>
                <a:cubicBezTo>
                  <a:pt x="9423" y="9713"/>
                  <a:pt x="9589" y="9533"/>
                  <a:pt x="9788" y="9386"/>
                </a:cubicBezTo>
                <a:cubicBezTo>
                  <a:pt x="9813" y="9367"/>
                  <a:pt x="9818" y="9333"/>
                  <a:pt x="9800" y="9308"/>
                </a:cubicBezTo>
                <a:cubicBezTo>
                  <a:pt x="9789" y="9294"/>
                  <a:pt x="9772" y="9286"/>
                  <a:pt x="9755" y="9286"/>
                </a:cubicBezTo>
                <a:close/>
                <a:moveTo>
                  <a:pt x="8896" y="10549"/>
                </a:moveTo>
                <a:cubicBezTo>
                  <a:pt x="8873" y="10549"/>
                  <a:pt x="8851" y="10563"/>
                  <a:pt x="8844" y="10586"/>
                </a:cubicBezTo>
                <a:cubicBezTo>
                  <a:pt x="8769" y="10795"/>
                  <a:pt x="8699" y="11034"/>
                  <a:pt x="8626" y="11337"/>
                </a:cubicBezTo>
                <a:cubicBezTo>
                  <a:pt x="8619" y="11367"/>
                  <a:pt x="8637" y="11397"/>
                  <a:pt x="8667" y="11404"/>
                </a:cubicBezTo>
                <a:cubicBezTo>
                  <a:pt x="8672" y="11405"/>
                  <a:pt x="8676" y="11405"/>
                  <a:pt x="8680" y="11405"/>
                </a:cubicBezTo>
                <a:cubicBezTo>
                  <a:pt x="8705" y="11405"/>
                  <a:pt x="8728" y="11388"/>
                  <a:pt x="8734" y="11363"/>
                </a:cubicBezTo>
                <a:cubicBezTo>
                  <a:pt x="8806" y="11063"/>
                  <a:pt x="8875" y="10828"/>
                  <a:pt x="8948" y="10623"/>
                </a:cubicBezTo>
                <a:cubicBezTo>
                  <a:pt x="8958" y="10594"/>
                  <a:pt x="8943" y="10562"/>
                  <a:pt x="8914" y="10552"/>
                </a:cubicBezTo>
                <a:cubicBezTo>
                  <a:pt x="8908" y="10550"/>
                  <a:pt x="8902" y="10549"/>
                  <a:pt x="8896" y="10549"/>
                </a:cubicBezTo>
                <a:close/>
                <a:moveTo>
                  <a:pt x="8508" y="12051"/>
                </a:moveTo>
                <a:cubicBezTo>
                  <a:pt x="8483" y="12051"/>
                  <a:pt x="8459" y="12069"/>
                  <a:pt x="8454" y="12095"/>
                </a:cubicBezTo>
                <a:cubicBezTo>
                  <a:pt x="8402" y="12320"/>
                  <a:pt x="8339" y="12585"/>
                  <a:pt x="8260" y="12842"/>
                </a:cubicBezTo>
                <a:cubicBezTo>
                  <a:pt x="8252" y="12872"/>
                  <a:pt x="8268" y="12903"/>
                  <a:pt x="8298" y="12912"/>
                </a:cubicBezTo>
                <a:cubicBezTo>
                  <a:pt x="8303" y="12914"/>
                  <a:pt x="8308" y="12915"/>
                  <a:pt x="8314" y="12915"/>
                </a:cubicBezTo>
                <a:cubicBezTo>
                  <a:pt x="8337" y="12915"/>
                  <a:pt x="8360" y="12899"/>
                  <a:pt x="8367" y="12875"/>
                </a:cubicBezTo>
                <a:cubicBezTo>
                  <a:pt x="8446" y="12615"/>
                  <a:pt x="8510" y="12346"/>
                  <a:pt x="8562" y="12120"/>
                </a:cubicBezTo>
                <a:cubicBezTo>
                  <a:pt x="8569" y="12090"/>
                  <a:pt x="8550" y="12060"/>
                  <a:pt x="8520" y="12053"/>
                </a:cubicBezTo>
                <a:cubicBezTo>
                  <a:pt x="8516" y="12052"/>
                  <a:pt x="8512" y="12051"/>
                  <a:pt x="8508" y="12051"/>
                </a:cubicBezTo>
                <a:close/>
                <a:moveTo>
                  <a:pt x="62" y="13056"/>
                </a:moveTo>
                <a:cubicBezTo>
                  <a:pt x="56" y="13056"/>
                  <a:pt x="50" y="13057"/>
                  <a:pt x="44" y="13059"/>
                </a:cubicBezTo>
                <a:cubicBezTo>
                  <a:pt x="16" y="13070"/>
                  <a:pt x="0" y="13102"/>
                  <a:pt x="11" y="13131"/>
                </a:cubicBezTo>
                <a:cubicBezTo>
                  <a:pt x="98" y="13374"/>
                  <a:pt x="211" y="13613"/>
                  <a:pt x="346" y="13841"/>
                </a:cubicBezTo>
                <a:cubicBezTo>
                  <a:pt x="356" y="13858"/>
                  <a:pt x="375" y="13868"/>
                  <a:pt x="393" y="13868"/>
                </a:cubicBezTo>
                <a:cubicBezTo>
                  <a:pt x="403" y="13868"/>
                  <a:pt x="414" y="13866"/>
                  <a:pt x="422" y="13860"/>
                </a:cubicBezTo>
                <a:cubicBezTo>
                  <a:pt x="448" y="13844"/>
                  <a:pt x="458" y="13810"/>
                  <a:pt x="442" y="13784"/>
                </a:cubicBezTo>
                <a:cubicBezTo>
                  <a:pt x="310" y="13562"/>
                  <a:pt x="200" y="13330"/>
                  <a:pt x="116" y="13093"/>
                </a:cubicBezTo>
                <a:cubicBezTo>
                  <a:pt x="107" y="13070"/>
                  <a:pt x="86" y="13056"/>
                  <a:pt x="62" y="13056"/>
                </a:cubicBezTo>
                <a:close/>
                <a:moveTo>
                  <a:pt x="8029" y="13524"/>
                </a:moveTo>
                <a:cubicBezTo>
                  <a:pt x="8008" y="13524"/>
                  <a:pt x="7989" y="13535"/>
                  <a:pt x="7979" y="13555"/>
                </a:cubicBezTo>
                <a:cubicBezTo>
                  <a:pt x="7865" y="13779"/>
                  <a:pt x="7727" y="13996"/>
                  <a:pt x="7570" y="14201"/>
                </a:cubicBezTo>
                <a:cubicBezTo>
                  <a:pt x="7551" y="14225"/>
                  <a:pt x="7556" y="14260"/>
                  <a:pt x="7580" y="14278"/>
                </a:cubicBezTo>
                <a:cubicBezTo>
                  <a:pt x="7590" y="14286"/>
                  <a:pt x="7602" y="14290"/>
                  <a:pt x="7614" y="14290"/>
                </a:cubicBezTo>
                <a:cubicBezTo>
                  <a:pt x="7631" y="14290"/>
                  <a:pt x="7647" y="14282"/>
                  <a:pt x="7658" y="14268"/>
                </a:cubicBezTo>
                <a:cubicBezTo>
                  <a:pt x="7819" y="14058"/>
                  <a:pt x="7961" y="13836"/>
                  <a:pt x="8079" y="13605"/>
                </a:cubicBezTo>
                <a:cubicBezTo>
                  <a:pt x="8093" y="13577"/>
                  <a:pt x="8081" y="13544"/>
                  <a:pt x="8054" y="13530"/>
                </a:cubicBezTo>
                <a:cubicBezTo>
                  <a:pt x="8046" y="13526"/>
                  <a:pt x="8037" y="13524"/>
                  <a:pt x="8029" y="13524"/>
                </a:cubicBezTo>
                <a:close/>
                <a:moveTo>
                  <a:pt x="849" y="14384"/>
                </a:moveTo>
                <a:cubicBezTo>
                  <a:pt x="836" y="14384"/>
                  <a:pt x="823" y="14388"/>
                  <a:pt x="812" y="14398"/>
                </a:cubicBezTo>
                <a:cubicBezTo>
                  <a:pt x="790" y="14418"/>
                  <a:pt x="788" y="14453"/>
                  <a:pt x="807" y="14477"/>
                </a:cubicBezTo>
                <a:cubicBezTo>
                  <a:pt x="978" y="14672"/>
                  <a:pt x="1169" y="14855"/>
                  <a:pt x="1373" y="15020"/>
                </a:cubicBezTo>
                <a:cubicBezTo>
                  <a:pt x="1383" y="15029"/>
                  <a:pt x="1396" y="15033"/>
                  <a:pt x="1407" y="15033"/>
                </a:cubicBezTo>
                <a:cubicBezTo>
                  <a:pt x="1423" y="15033"/>
                  <a:pt x="1439" y="15026"/>
                  <a:pt x="1451" y="15012"/>
                </a:cubicBezTo>
                <a:cubicBezTo>
                  <a:pt x="1470" y="14988"/>
                  <a:pt x="1466" y="14953"/>
                  <a:pt x="1443" y="14934"/>
                </a:cubicBezTo>
                <a:cubicBezTo>
                  <a:pt x="1244" y="14773"/>
                  <a:pt x="1058" y="14594"/>
                  <a:pt x="891" y="14403"/>
                </a:cubicBezTo>
                <a:cubicBezTo>
                  <a:pt x="880" y="14391"/>
                  <a:pt x="864" y="14384"/>
                  <a:pt x="849" y="14384"/>
                </a:cubicBezTo>
                <a:close/>
                <a:moveTo>
                  <a:pt x="7088" y="14749"/>
                </a:moveTo>
                <a:cubicBezTo>
                  <a:pt x="7075" y="14749"/>
                  <a:pt x="7062" y="14753"/>
                  <a:pt x="7051" y="14763"/>
                </a:cubicBezTo>
                <a:cubicBezTo>
                  <a:pt x="6863" y="14934"/>
                  <a:pt x="6659" y="15091"/>
                  <a:pt x="6443" y="15229"/>
                </a:cubicBezTo>
                <a:cubicBezTo>
                  <a:pt x="6416" y="15245"/>
                  <a:pt x="6409" y="15280"/>
                  <a:pt x="6426" y="15306"/>
                </a:cubicBezTo>
                <a:cubicBezTo>
                  <a:pt x="6437" y="15322"/>
                  <a:pt x="6454" y="15331"/>
                  <a:pt x="6472" y="15331"/>
                </a:cubicBezTo>
                <a:cubicBezTo>
                  <a:pt x="6483" y="15331"/>
                  <a:pt x="6493" y="15328"/>
                  <a:pt x="6502" y="15323"/>
                </a:cubicBezTo>
                <a:cubicBezTo>
                  <a:pt x="6723" y="15181"/>
                  <a:pt x="6933" y="15020"/>
                  <a:pt x="7126" y="14845"/>
                </a:cubicBezTo>
                <a:cubicBezTo>
                  <a:pt x="7148" y="14825"/>
                  <a:pt x="7150" y="14790"/>
                  <a:pt x="7129" y="14767"/>
                </a:cubicBezTo>
                <a:cubicBezTo>
                  <a:pt x="7118" y="14755"/>
                  <a:pt x="7103" y="14749"/>
                  <a:pt x="7088" y="14749"/>
                </a:cubicBezTo>
                <a:close/>
                <a:moveTo>
                  <a:pt x="2049" y="15357"/>
                </a:moveTo>
                <a:cubicBezTo>
                  <a:pt x="2030" y="15357"/>
                  <a:pt x="2011" y="15368"/>
                  <a:pt x="2001" y="15386"/>
                </a:cubicBezTo>
                <a:cubicBezTo>
                  <a:pt x="1986" y="15412"/>
                  <a:pt x="1996" y="15447"/>
                  <a:pt x="2023" y="15462"/>
                </a:cubicBezTo>
                <a:cubicBezTo>
                  <a:pt x="2251" y="15590"/>
                  <a:pt x="2492" y="15699"/>
                  <a:pt x="2737" y="15785"/>
                </a:cubicBezTo>
                <a:cubicBezTo>
                  <a:pt x="2743" y="15787"/>
                  <a:pt x="2749" y="15788"/>
                  <a:pt x="2755" y="15788"/>
                </a:cubicBezTo>
                <a:cubicBezTo>
                  <a:pt x="2778" y="15788"/>
                  <a:pt x="2799" y="15775"/>
                  <a:pt x="2808" y="15752"/>
                </a:cubicBezTo>
                <a:cubicBezTo>
                  <a:pt x="2817" y="15723"/>
                  <a:pt x="2802" y="15691"/>
                  <a:pt x="2774" y="15682"/>
                </a:cubicBezTo>
                <a:cubicBezTo>
                  <a:pt x="2535" y="15597"/>
                  <a:pt x="2300" y="15490"/>
                  <a:pt x="2076" y="15364"/>
                </a:cubicBezTo>
                <a:cubicBezTo>
                  <a:pt x="2067" y="15360"/>
                  <a:pt x="2058" y="15357"/>
                  <a:pt x="2049" y="15357"/>
                </a:cubicBezTo>
                <a:close/>
                <a:moveTo>
                  <a:pt x="5786" y="15581"/>
                </a:moveTo>
                <a:cubicBezTo>
                  <a:pt x="5779" y="15581"/>
                  <a:pt x="5772" y="15583"/>
                  <a:pt x="5765" y="15586"/>
                </a:cubicBezTo>
                <a:cubicBezTo>
                  <a:pt x="5528" y="15685"/>
                  <a:pt x="5283" y="15764"/>
                  <a:pt x="5036" y="15819"/>
                </a:cubicBezTo>
                <a:cubicBezTo>
                  <a:pt x="5006" y="15827"/>
                  <a:pt x="4987" y="15857"/>
                  <a:pt x="4995" y="15886"/>
                </a:cubicBezTo>
                <a:cubicBezTo>
                  <a:pt x="5000" y="15912"/>
                  <a:pt x="5023" y="15929"/>
                  <a:pt x="5048" y="15929"/>
                </a:cubicBezTo>
                <a:cubicBezTo>
                  <a:pt x="5052" y="15929"/>
                  <a:pt x="5057" y="15929"/>
                  <a:pt x="5061" y="15928"/>
                </a:cubicBezTo>
                <a:cubicBezTo>
                  <a:pt x="5314" y="15871"/>
                  <a:pt x="5565" y="15790"/>
                  <a:pt x="5808" y="15688"/>
                </a:cubicBezTo>
                <a:cubicBezTo>
                  <a:pt x="5836" y="15675"/>
                  <a:pt x="5849" y="15643"/>
                  <a:pt x="5837" y="15615"/>
                </a:cubicBezTo>
                <a:cubicBezTo>
                  <a:pt x="5829" y="15594"/>
                  <a:pt x="5808" y="15581"/>
                  <a:pt x="5786" y="15581"/>
                </a:cubicBezTo>
                <a:close/>
                <a:moveTo>
                  <a:pt x="3506" y="15870"/>
                </a:moveTo>
                <a:cubicBezTo>
                  <a:pt x="3479" y="15870"/>
                  <a:pt x="3456" y="15890"/>
                  <a:pt x="3451" y="15917"/>
                </a:cubicBezTo>
                <a:cubicBezTo>
                  <a:pt x="3447" y="15947"/>
                  <a:pt x="3467" y="15975"/>
                  <a:pt x="3498" y="15980"/>
                </a:cubicBezTo>
                <a:cubicBezTo>
                  <a:pt x="3701" y="16013"/>
                  <a:pt x="3907" y="16030"/>
                  <a:pt x="4110" y="16032"/>
                </a:cubicBezTo>
                <a:lnTo>
                  <a:pt x="4143" y="16032"/>
                </a:lnTo>
                <a:cubicBezTo>
                  <a:pt x="4189" y="16032"/>
                  <a:pt x="4236" y="16031"/>
                  <a:pt x="4281" y="16030"/>
                </a:cubicBezTo>
                <a:cubicBezTo>
                  <a:pt x="4312" y="16029"/>
                  <a:pt x="4337" y="16003"/>
                  <a:pt x="4335" y="15972"/>
                </a:cubicBezTo>
                <a:cubicBezTo>
                  <a:pt x="4334" y="15943"/>
                  <a:pt x="4314" y="15919"/>
                  <a:pt x="4282" y="15919"/>
                </a:cubicBezTo>
                <a:cubicBezTo>
                  <a:pt x="4281" y="15919"/>
                  <a:pt x="4279" y="15919"/>
                  <a:pt x="4278" y="15919"/>
                </a:cubicBezTo>
                <a:cubicBezTo>
                  <a:pt x="4233" y="15920"/>
                  <a:pt x="4188" y="15921"/>
                  <a:pt x="4143" y="15921"/>
                </a:cubicBezTo>
                <a:lnTo>
                  <a:pt x="4110" y="15921"/>
                </a:lnTo>
                <a:cubicBezTo>
                  <a:pt x="3913" y="15919"/>
                  <a:pt x="3713" y="15903"/>
                  <a:pt x="3515" y="15871"/>
                </a:cubicBezTo>
                <a:cubicBezTo>
                  <a:pt x="3512" y="15870"/>
                  <a:pt x="3509" y="15870"/>
                  <a:pt x="3506" y="158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_2">
    <p:spTree>
      <p:nvGrpSpPr>
        <p:cNvPr id="1" name="Shape 318"/>
        <p:cNvGrpSpPr/>
        <p:nvPr/>
      </p:nvGrpSpPr>
      <p:grpSpPr>
        <a:xfrm>
          <a:off x="0" y="0"/>
          <a:ext cx="0" cy="0"/>
          <a:chOff x="0" y="0"/>
          <a:chExt cx="0" cy="0"/>
        </a:xfrm>
      </p:grpSpPr>
      <p:sp>
        <p:nvSpPr>
          <p:cNvPr id="319" name="Google Shape;319;p14"/>
          <p:cNvSpPr/>
          <p:nvPr/>
        </p:nvSpPr>
        <p:spPr>
          <a:xfrm>
            <a:off x="5203188" y="3304363"/>
            <a:ext cx="4205930" cy="2291529"/>
          </a:xfrm>
          <a:custGeom>
            <a:avLst/>
            <a:gdLst/>
            <a:ahLst/>
            <a:cxnLst/>
            <a:rect l="l" t="t" r="r" b="b"/>
            <a:pathLst>
              <a:path w="26175" h="14261" extrusionOk="0">
                <a:moveTo>
                  <a:pt x="21312" y="0"/>
                </a:moveTo>
                <a:cubicBezTo>
                  <a:pt x="20977" y="0"/>
                  <a:pt x="20642" y="41"/>
                  <a:pt x="20313" y="99"/>
                </a:cubicBezTo>
                <a:cubicBezTo>
                  <a:pt x="19331" y="273"/>
                  <a:pt x="18260" y="586"/>
                  <a:pt x="17702" y="1484"/>
                </a:cubicBezTo>
                <a:cubicBezTo>
                  <a:pt x="17428" y="1925"/>
                  <a:pt x="17287" y="2436"/>
                  <a:pt x="16990" y="2864"/>
                </a:cubicBezTo>
                <a:cubicBezTo>
                  <a:pt x="16710" y="3266"/>
                  <a:pt x="16282" y="3522"/>
                  <a:pt x="15821" y="3664"/>
                </a:cubicBezTo>
                <a:cubicBezTo>
                  <a:pt x="15261" y="3837"/>
                  <a:pt x="14685" y="3858"/>
                  <a:pt x="14107" y="3858"/>
                </a:cubicBezTo>
                <a:cubicBezTo>
                  <a:pt x="13914" y="3858"/>
                  <a:pt x="13720" y="3856"/>
                  <a:pt x="13527" y="3856"/>
                </a:cubicBezTo>
                <a:cubicBezTo>
                  <a:pt x="13273" y="3856"/>
                  <a:pt x="13019" y="3860"/>
                  <a:pt x="12766" y="3880"/>
                </a:cubicBezTo>
                <a:cubicBezTo>
                  <a:pt x="12240" y="3921"/>
                  <a:pt x="11711" y="4025"/>
                  <a:pt x="11246" y="4285"/>
                </a:cubicBezTo>
                <a:cubicBezTo>
                  <a:pt x="10777" y="4547"/>
                  <a:pt x="10423" y="4956"/>
                  <a:pt x="10107" y="5381"/>
                </a:cubicBezTo>
                <a:cubicBezTo>
                  <a:pt x="9484" y="6224"/>
                  <a:pt x="8906" y="7121"/>
                  <a:pt x="8012" y="7708"/>
                </a:cubicBezTo>
                <a:cubicBezTo>
                  <a:pt x="7566" y="8003"/>
                  <a:pt x="7065" y="8190"/>
                  <a:pt x="6530" y="8231"/>
                </a:cubicBezTo>
                <a:cubicBezTo>
                  <a:pt x="6418" y="8239"/>
                  <a:pt x="6306" y="8243"/>
                  <a:pt x="6194" y="8243"/>
                </a:cubicBezTo>
                <a:cubicBezTo>
                  <a:pt x="5684" y="8243"/>
                  <a:pt x="5174" y="8166"/>
                  <a:pt x="4666" y="8122"/>
                </a:cubicBezTo>
                <a:cubicBezTo>
                  <a:pt x="4112" y="8075"/>
                  <a:pt x="3557" y="8052"/>
                  <a:pt x="3001" y="8052"/>
                </a:cubicBezTo>
                <a:cubicBezTo>
                  <a:pt x="2916" y="8052"/>
                  <a:pt x="2830" y="8052"/>
                  <a:pt x="2744" y="8054"/>
                </a:cubicBezTo>
                <a:cubicBezTo>
                  <a:pt x="2475" y="8057"/>
                  <a:pt x="2183" y="8043"/>
                  <a:pt x="1931" y="8148"/>
                </a:cubicBezTo>
                <a:cubicBezTo>
                  <a:pt x="1700" y="8244"/>
                  <a:pt x="1557" y="8443"/>
                  <a:pt x="1448" y="8660"/>
                </a:cubicBezTo>
                <a:cubicBezTo>
                  <a:pt x="1157" y="9242"/>
                  <a:pt x="895" y="9837"/>
                  <a:pt x="618" y="10425"/>
                </a:cubicBezTo>
                <a:cubicBezTo>
                  <a:pt x="483" y="10711"/>
                  <a:pt x="344" y="10996"/>
                  <a:pt x="215" y="11284"/>
                </a:cubicBezTo>
                <a:cubicBezTo>
                  <a:pt x="103" y="11537"/>
                  <a:pt x="1" y="11806"/>
                  <a:pt x="9" y="12087"/>
                </a:cubicBezTo>
                <a:cubicBezTo>
                  <a:pt x="26" y="12628"/>
                  <a:pt x="464" y="12993"/>
                  <a:pt x="898" y="13242"/>
                </a:cubicBezTo>
                <a:cubicBezTo>
                  <a:pt x="1355" y="13506"/>
                  <a:pt x="1863" y="13671"/>
                  <a:pt x="2379" y="13769"/>
                </a:cubicBezTo>
                <a:cubicBezTo>
                  <a:pt x="3456" y="13974"/>
                  <a:pt x="4560" y="13920"/>
                  <a:pt x="5650" y="13980"/>
                </a:cubicBezTo>
                <a:cubicBezTo>
                  <a:pt x="6939" y="14051"/>
                  <a:pt x="8222" y="14239"/>
                  <a:pt x="9514" y="14259"/>
                </a:cubicBezTo>
                <a:cubicBezTo>
                  <a:pt x="9569" y="14260"/>
                  <a:pt x="9623" y="14261"/>
                  <a:pt x="9677" y="14261"/>
                </a:cubicBezTo>
                <a:cubicBezTo>
                  <a:pt x="10875" y="14261"/>
                  <a:pt x="12038" y="14052"/>
                  <a:pt x="13207" y="13797"/>
                </a:cubicBezTo>
                <a:cubicBezTo>
                  <a:pt x="13817" y="13663"/>
                  <a:pt x="14426" y="13526"/>
                  <a:pt x="15041" y="13424"/>
                </a:cubicBezTo>
                <a:cubicBezTo>
                  <a:pt x="15675" y="13317"/>
                  <a:pt x="16315" y="13253"/>
                  <a:pt x="16956" y="13206"/>
                </a:cubicBezTo>
                <a:cubicBezTo>
                  <a:pt x="18228" y="13113"/>
                  <a:pt x="19506" y="13085"/>
                  <a:pt x="20774" y="12938"/>
                </a:cubicBezTo>
                <a:cubicBezTo>
                  <a:pt x="21322" y="12875"/>
                  <a:pt x="21864" y="12773"/>
                  <a:pt x="22412" y="12707"/>
                </a:cubicBezTo>
                <a:cubicBezTo>
                  <a:pt x="22674" y="12676"/>
                  <a:pt x="22942" y="12652"/>
                  <a:pt x="23208" y="12652"/>
                </a:cubicBezTo>
                <a:cubicBezTo>
                  <a:pt x="23451" y="12652"/>
                  <a:pt x="23692" y="12672"/>
                  <a:pt x="23928" y="12724"/>
                </a:cubicBezTo>
                <a:cubicBezTo>
                  <a:pt x="24162" y="12777"/>
                  <a:pt x="24387" y="12861"/>
                  <a:pt x="24591" y="12989"/>
                </a:cubicBezTo>
                <a:cubicBezTo>
                  <a:pt x="24696" y="13055"/>
                  <a:pt x="24788" y="13167"/>
                  <a:pt x="24915" y="13170"/>
                </a:cubicBezTo>
                <a:cubicBezTo>
                  <a:pt x="24918" y="13170"/>
                  <a:pt x="24920" y="13170"/>
                  <a:pt x="24923" y="13170"/>
                </a:cubicBezTo>
                <a:cubicBezTo>
                  <a:pt x="25030" y="13170"/>
                  <a:pt x="25141" y="13147"/>
                  <a:pt x="25241" y="13108"/>
                </a:cubicBezTo>
                <a:cubicBezTo>
                  <a:pt x="25716" y="12928"/>
                  <a:pt x="25988" y="12456"/>
                  <a:pt x="26075" y="11977"/>
                </a:cubicBezTo>
                <a:cubicBezTo>
                  <a:pt x="26127" y="11687"/>
                  <a:pt x="26128" y="11393"/>
                  <a:pt x="26127" y="11099"/>
                </a:cubicBezTo>
                <a:cubicBezTo>
                  <a:pt x="26126" y="10779"/>
                  <a:pt x="26124" y="10457"/>
                  <a:pt x="26123" y="10135"/>
                </a:cubicBezTo>
                <a:cubicBezTo>
                  <a:pt x="26121" y="9483"/>
                  <a:pt x="26118" y="8831"/>
                  <a:pt x="26116" y="8179"/>
                </a:cubicBezTo>
                <a:cubicBezTo>
                  <a:pt x="26112" y="6939"/>
                  <a:pt x="26107" y="5700"/>
                  <a:pt x="26102" y="4459"/>
                </a:cubicBezTo>
                <a:lnTo>
                  <a:pt x="26102" y="4459"/>
                </a:lnTo>
                <a:cubicBezTo>
                  <a:pt x="26105" y="4461"/>
                  <a:pt x="26107" y="4462"/>
                  <a:pt x="26109" y="4462"/>
                </a:cubicBezTo>
                <a:cubicBezTo>
                  <a:pt x="26174" y="4462"/>
                  <a:pt x="26046" y="3375"/>
                  <a:pt x="25375" y="3280"/>
                </a:cubicBezTo>
                <a:cubicBezTo>
                  <a:pt x="24338" y="3135"/>
                  <a:pt x="24244" y="1492"/>
                  <a:pt x="23438" y="803"/>
                </a:cubicBezTo>
                <a:cubicBezTo>
                  <a:pt x="23048" y="470"/>
                  <a:pt x="22597" y="206"/>
                  <a:pt x="22095" y="87"/>
                </a:cubicBezTo>
                <a:cubicBezTo>
                  <a:pt x="21837" y="25"/>
                  <a:pt x="21575" y="0"/>
                  <a:pt x="21312" y="0"/>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4"/>
          <p:cNvSpPr/>
          <p:nvPr/>
        </p:nvSpPr>
        <p:spPr>
          <a:xfrm>
            <a:off x="-450899" y="3428735"/>
            <a:ext cx="2089708" cy="2096136"/>
          </a:xfrm>
          <a:custGeom>
            <a:avLst/>
            <a:gdLst/>
            <a:ahLst/>
            <a:cxnLst/>
            <a:rect l="l" t="t" r="r" b="b"/>
            <a:pathLst>
              <a:path w="13005" h="13045" extrusionOk="0">
                <a:moveTo>
                  <a:pt x="1922" y="1"/>
                </a:moveTo>
                <a:cubicBezTo>
                  <a:pt x="1849" y="1"/>
                  <a:pt x="1776" y="4"/>
                  <a:pt x="1703" y="11"/>
                </a:cubicBezTo>
                <a:cubicBezTo>
                  <a:pt x="1260" y="54"/>
                  <a:pt x="818" y="227"/>
                  <a:pt x="503" y="551"/>
                </a:cubicBezTo>
                <a:cubicBezTo>
                  <a:pt x="150" y="913"/>
                  <a:pt x="38" y="1411"/>
                  <a:pt x="20" y="1903"/>
                </a:cubicBezTo>
                <a:cubicBezTo>
                  <a:pt x="0" y="2484"/>
                  <a:pt x="46" y="3073"/>
                  <a:pt x="66" y="3654"/>
                </a:cubicBezTo>
                <a:cubicBezTo>
                  <a:pt x="86" y="4273"/>
                  <a:pt x="107" y="4891"/>
                  <a:pt x="127" y="5509"/>
                </a:cubicBezTo>
                <a:lnTo>
                  <a:pt x="374" y="12928"/>
                </a:lnTo>
                <a:cubicBezTo>
                  <a:pt x="376" y="12996"/>
                  <a:pt x="429" y="13044"/>
                  <a:pt x="492" y="13044"/>
                </a:cubicBezTo>
                <a:cubicBezTo>
                  <a:pt x="501" y="13044"/>
                  <a:pt x="511" y="13043"/>
                  <a:pt x="520" y="13041"/>
                </a:cubicBezTo>
                <a:cubicBezTo>
                  <a:pt x="1437" y="12830"/>
                  <a:pt x="2365" y="12670"/>
                  <a:pt x="3299" y="12564"/>
                </a:cubicBezTo>
                <a:cubicBezTo>
                  <a:pt x="4235" y="12458"/>
                  <a:pt x="5175" y="12406"/>
                  <a:pt x="6116" y="12406"/>
                </a:cubicBezTo>
                <a:cubicBezTo>
                  <a:pt x="6835" y="12406"/>
                  <a:pt x="7554" y="12436"/>
                  <a:pt x="8271" y="12496"/>
                </a:cubicBezTo>
                <a:cubicBezTo>
                  <a:pt x="8728" y="12533"/>
                  <a:pt x="9209" y="12577"/>
                  <a:pt x="9687" y="12577"/>
                </a:cubicBezTo>
                <a:cubicBezTo>
                  <a:pt x="10492" y="12577"/>
                  <a:pt x="11288" y="12454"/>
                  <a:pt x="11947" y="11977"/>
                </a:cubicBezTo>
                <a:lnTo>
                  <a:pt x="11947" y="11977"/>
                </a:lnTo>
                <a:cubicBezTo>
                  <a:pt x="11945" y="11988"/>
                  <a:pt x="11948" y="11993"/>
                  <a:pt x="11955" y="11993"/>
                </a:cubicBezTo>
                <a:cubicBezTo>
                  <a:pt x="12017" y="11993"/>
                  <a:pt x="12409" y="11534"/>
                  <a:pt x="12496" y="11300"/>
                </a:cubicBezTo>
                <a:cubicBezTo>
                  <a:pt x="12866" y="10319"/>
                  <a:pt x="13005" y="9208"/>
                  <a:pt x="12677" y="8195"/>
                </a:cubicBezTo>
                <a:cubicBezTo>
                  <a:pt x="12404" y="7349"/>
                  <a:pt x="11818" y="6569"/>
                  <a:pt x="11000" y="6188"/>
                </a:cubicBezTo>
                <a:cubicBezTo>
                  <a:pt x="10082" y="5759"/>
                  <a:pt x="9032" y="5924"/>
                  <a:pt x="8092" y="5581"/>
                </a:cubicBezTo>
                <a:cubicBezTo>
                  <a:pt x="7160" y="5240"/>
                  <a:pt x="6737" y="4324"/>
                  <a:pt x="6316" y="3499"/>
                </a:cubicBezTo>
                <a:cubicBezTo>
                  <a:pt x="5859" y="2602"/>
                  <a:pt x="5271" y="1802"/>
                  <a:pt x="4492" y="1159"/>
                </a:cubicBezTo>
                <a:cubicBezTo>
                  <a:pt x="3786" y="579"/>
                  <a:pt x="2870" y="1"/>
                  <a:pt x="1922" y="1"/>
                </a:cubicBezTo>
                <a:close/>
              </a:path>
            </a:pathLst>
          </a:custGeom>
          <a:solidFill>
            <a:srgbClr val="B2F7EF">
              <a:alpha val="49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4"/>
          <p:cNvSpPr/>
          <p:nvPr/>
        </p:nvSpPr>
        <p:spPr>
          <a:xfrm>
            <a:off x="-317690" y="-239105"/>
            <a:ext cx="3916858" cy="1383980"/>
          </a:xfrm>
          <a:custGeom>
            <a:avLst/>
            <a:gdLst/>
            <a:ahLst/>
            <a:cxnLst/>
            <a:rect l="l" t="t" r="r" b="b"/>
            <a:pathLst>
              <a:path w="24376" h="8613" extrusionOk="0">
                <a:moveTo>
                  <a:pt x="1748" y="0"/>
                </a:moveTo>
                <a:cubicBezTo>
                  <a:pt x="1709" y="0"/>
                  <a:pt x="1669" y="2"/>
                  <a:pt x="1629" y="7"/>
                </a:cubicBezTo>
                <a:cubicBezTo>
                  <a:pt x="1391" y="38"/>
                  <a:pt x="1250" y="176"/>
                  <a:pt x="1187" y="347"/>
                </a:cubicBezTo>
                <a:cubicBezTo>
                  <a:pt x="1033" y="773"/>
                  <a:pt x="935" y="1218"/>
                  <a:pt x="819" y="1650"/>
                </a:cubicBezTo>
                <a:cubicBezTo>
                  <a:pt x="701" y="2092"/>
                  <a:pt x="590" y="2536"/>
                  <a:pt x="496" y="2983"/>
                </a:cubicBezTo>
                <a:cubicBezTo>
                  <a:pt x="126" y="4733"/>
                  <a:pt x="0" y="6549"/>
                  <a:pt x="659" y="8271"/>
                </a:cubicBezTo>
                <a:cubicBezTo>
                  <a:pt x="678" y="8321"/>
                  <a:pt x="733" y="8346"/>
                  <a:pt x="790" y="8346"/>
                </a:cubicBezTo>
                <a:cubicBezTo>
                  <a:pt x="835" y="8346"/>
                  <a:pt x="881" y="8329"/>
                  <a:pt x="910" y="8296"/>
                </a:cubicBezTo>
                <a:cubicBezTo>
                  <a:pt x="1048" y="8134"/>
                  <a:pt x="1206" y="7983"/>
                  <a:pt x="1385" y="7843"/>
                </a:cubicBezTo>
                <a:cubicBezTo>
                  <a:pt x="2101" y="7284"/>
                  <a:pt x="3087" y="6944"/>
                  <a:pt x="4095" y="6849"/>
                </a:cubicBezTo>
                <a:cubicBezTo>
                  <a:pt x="4314" y="6828"/>
                  <a:pt x="4534" y="6818"/>
                  <a:pt x="4754" y="6818"/>
                </a:cubicBezTo>
                <a:cubicBezTo>
                  <a:pt x="5730" y="6818"/>
                  <a:pt x="6704" y="7012"/>
                  <a:pt x="7586" y="7328"/>
                </a:cubicBezTo>
                <a:cubicBezTo>
                  <a:pt x="8653" y="7708"/>
                  <a:pt x="9622" y="8264"/>
                  <a:pt x="10770" y="8502"/>
                </a:cubicBezTo>
                <a:cubicBezTo>
                  <a:pt x="11110" y="8573"/>
                  <a:pt x="11460" y="8612"/>
                  <a:pt x="11804" y="8612"/>
                </a:cubicBezTo>
                <a:cubicBezTo>
                  <a:pt x="12445" y="8612"/>
                  <a:pt x="13071" y="8476"/>
                  <a:pt x="13597" y="8154"/>
                </a:cubicBezTo>
                <a:cubicBezTo>
                  <a:pt x="14183" y="7795"/>
                  <a:pt x="14557" y="7273"/>
                  <a:pt x="14873" y="6761"/>
                </a:cubicBezTo>
                <a:cubicBezTo>
                  <a:pt x="15208" y="6214"/>
                  <a:pt x="15488" y="5645"/>
                  <a:pt x="15900" y="5129"/>
                </a:cubicBezTo>
                <a:cubicBezTo>
                  <a:pt x="16333" y="4590"/>
                  <a:pt x="16925" y="4168"/>
                  <a:pt x="17743" y="4015"/>
                </a:cubicBezTo>
                <a:cubicBezTo>
                  <a:pt x="18117" y="3945"/>
                  <a:pt x="18497" y="3924"/>
                  <a:pt x="18879" y="3924"/>
                </a:cubicBezTo>
                <a:cubicBezTo>
                  <a:pt x="19431" y="3924"/>
                  <a:pt x="19988" y="3967"/>
                  <a:pt x="20538" y="3967"/>
                </a:cubicBezTo>
                <a:cubicBezTo>
                  <a:pt x="20675" y="3967"/>
                  <a:pt x="20811" y="3964"/>
                  <a:pt x="20947" y="3958"/>
                </a:cubicBezTo>
                <a:cubicBezTo>
                  <a:pt x="21449" y="3933"/>
                  <a:pt x="21952" y="3857"/>
                  <a:pt x="22403" y="3679"/>
                </a:cubicBezTo>
                <a:cubicBezTo>
                  <a:pt x="22808" y="3518"/>
                  <a:pt x="23157" y="3280"/>
                  <a:pt x="23433" y="3003"/>
                </a:cubicBezTo>
                <a:cubicBezTo>
                  <a:pt x="23951" y="2479"/>
                  <a:pt x="24196" y="1807"/>
                  <a:pt x="24066" y="1157"/>
                </a:cubicBezTo>
                <a:lnTo>
                  <a:pt x="24066" y="1157"/>
                </a:lnTo>
                <a:cubicBezTo>
                  <a:pt x="24067" y="1158"/>
                  <a:pt x="24069" y="1158"/>
                  <a:pt x="24071" y="1158"/>
                </a:cubicBezTo>
                <a:cubicBezTo>
                  <a:pt x="24093" y="1158"/>
                  <a:pt x="24117" y="1151"/>
                  <a:pt x="24142" y="1138"/>
                </a:cubicBezTo>
                <a:cubicBezTo>
                  <a:pt x="24292" y="1056"/>
                  <a:pt x="24376" y="935"/>
                  <a:pt x="24372" y="792"/>
                </a:cubicBezTo>
                <a:cubicBezTo>
                  <a:pt x="24363" y="440"/>
                  <a:pt x="23972" y="240"/>
                  <a:pt x="23550" y="217"/>
                </a:cubicBezTo>
                <a:cubicBezTo>
                  <a:pt x="23514" y="215"/>
                  <a:pt x="23478" y="215"/>
                  <a:pt x="23442" y="215"/>
                </a:cubicBezTo>
                <a:cubicBezTo>
                  <a:pt x="23211" y="215"/>
                  <a:pt x="22977" y="252"/>
                  <a:pt x="22750" y="280"/>
                </a:cubicBezTo>
                <a:cubicBezTo>
                  <a:pt x="22445" y="317"/>
                  <a:pt x="22139" y="351"/>
                  <a:pt x="21832" y="383"/>
                </a:cubicBezTo>
                <a:cubicBezTo>
                  <a:pt x="20628" y="507"/>
                  <a:pt x="19418" y="590"/>
                  <a:pt x="18207" y="648"/>
                </a:cubicBezTo>
                <a:cubicBezTo>
                  <a:pt x="15784" y="762"/>
                  <a:pt x="13357" y="774"/>
                  <a:pt x="10932" y="789"/>
                </a:cubicBezTo>
                <a:cubicBezTo>
                  <a:pt x="10568" y="791"/>
                  <a:pt x="10203" y="793"/>
                  <a:pt x="9838" y="793"/>
                </a:cubicBezTo>
                <a:cubicBezTo>
                  <a:pt x="7878" y="793"/>
                  <a:pt x="5909" y="743"/>
                  <a:pt x="3985" y="438"/>
                </a:cubicBezTo>
                <a:cubicBezTo>
                  <a:pt x="3423" y="348"/>
                  <a:pt x="2866" y="237"/>
                  <a:pt x="2318" y="100"/>
                </a:cubicBezTo>
                <a:cubicBezTo>
                  <a:pt x="2134" y="55"/>
                  <a:pt x="1943" y="0"/>
                  <a:pt x="1748" y="0"/>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4"/>
          <p:cNvSpPr/>
          <p:nvPr/>
        </p:nvSpPr>
        <p:spPr>
          <a:xfrm>
            <a:off x="5829867" y="-831076"/>
            <a:ext cx="4345244" cy="3055586"/>
          </a:xfrm>
          <a:custGeom>
            <a:avLst/>
            <a:gdLst/>
            <a:ahLst/>
            <a:cxnLst/>
            <a:rect l="l" t="t" r="r" b="b"/>
            <a:pathLst>
              <a:path w="27042" h="19016" extrusionOk="0">
                <a:moveTo>
                  <a:pt x="5311" y="0"/>
                </a:moveTo>
                <a:cubicBezTo>
                  <a:pt x="5179" y="0"/>
                  <a:pt x="5075" y="178"/>
                  <a:pt x="5211" y="262"/>
                </a:cubicBezTo>
                <a:cubicBezTo>
                  <a:pt x="5431" y="399"/>
                  <a:pt x="5652" y="530"/>
                  <a:pt x="5876" y="657"/>
                </a:cubicBezTo>
                <a:cubicBezTo>
                  <a:pt x="3749" y="1565"/>
                  <a:pt x="1452" y="2798"/>
                  <a:pt x="713" y="5101"/>
                </a:cubicBezTo>
                <a:cubicBezTo>
                  <a:pt x="0" y="7321"/>
                  <a:pt x="1219" y="10007"/>
                  <a:pt x="3411" y="10856"/>
                </a:cubicBezTo>
                <a:cubicBezTo>
                  <a:pt x="3728" y="10979"/>
                  <a:pt x="4069" y="11058"/>
                  <a:pt x="4406" y="11058"/>
                </a:cubicBezTo>
                <a:cubicBezTo>
                  <a:pt x="4688" y="11058"/>
                  <a:pt x="4968" y="11003"/>
                  <a:pt x="5229" y="10871"/>
                </a:cubicBezTo>
                <a:cubicBezTo>
                  <a:pt x="5743" y="10614"/>
                  <a:pt x="6086" y="10140"/>
                  <a:pt x="6367" y="9654"/>
                </a:cubicBezTo>
                <a:cubicBezTo>
                  <a:pt x="6660" y="9147"/>
                  <a:pt x="6901" y="8604"/>
                  <a:pt x="7258" y="8138"/>
                </a:cubicBezTo>
                <a:cubicBezTo>
                  <a:pt x="7586" y="7709"/>
                  <a:pt x="8056" y="7408"/>
                  <a:pt x="8567" y="7243"/>
                </a:cubicBezTo>
                <a:cubicBezTo>
                  <a:pt x="8835" y="7156"/>
                  <a:pt x="9122" y="7107"/>
                  <a:pt x="9407" y="7107"/>
                </a:cubicBezTo>
                <a:cubicBezTo>
                  <a:pt x="9658" y="7107"/>
                  <a:pt x="9908" y="7145"/>
                  <a:pt x="10143" y="7227"/>
                </a:cubicBezTo>
                <a:cubicBezTo>
                  <a:pt x="10681" y="7416"/>
                  <a:pt x="11050" y="7824"/>
                  <a:pt x="11259" y="8347"/>
                </a:cubicBezTo>
                <a:cubicBezTo>
                  <a:pt x="11495" y="8938"/>
                  <a:pt x="11543" y="9582"/>
                  <a:pt x="11752" y="10181"/>
                </a:cubicBezTo>
                <a:cubicBezTo>
                  <a:pt x="11957" y="10769"/>
                  <a:pt x="12358" y="11405"/>
                  <a:pt x="12983" y="11603"/>
                </a:cubicBezTo>
                <a:cubicBezTo>
                  <a:pt x="13117" y="11646"/>
                  <a:pt x="13250" y="11665"/>
                  <a:pt x="13380" y="11665"/>
                </a:cubicBezTo>
                <a:cubicBezTo>
                  <a:pt x="13765" y="11665"/>
                  <a:pt x="14132" y="11502"/>
                  <a:pt x="14481" y="11319"/>
                </a:cubicBezTo>
                <a:cubicBezTo>
                  <a:pt x="14811" y="11146"/>
                  <a:pt x="15183" y="10926"/>
                  <a:pt x="15563" y="10926"/>
                </a:cubicBezTo>
                <a:cubicBezTo>
                  <a:pt x="15675" y="10926"/>
                  <a:pt x="15789" y="10946"/>
                  <a:pt x="15902" y="10992"/>
                </a:cubicBezTo>
                <a:cubicBezTo>
                  <a:pt x="16505" y="11236"/>
                  <a:pt x="16731" y="12009"/>
                  <a:pt x="16886" y="12576"/>
                </a:cubicBezTo>
                <a:cubicBezTo>
                  <a:pt x="17067" y="13246"/>
                  <a:pt x="17237" y="13920"/>
                  <a:pt x="17447" y="14583"/>
                </a:cubicBezTo>
                <a:cubicBezTo>
                  <a:pt x="17859" y="15878"/>
                  <a:pt x="18454" y="17143"/>
                  <a:pt x="19512" y="18032"/>
                </a:cubicBezTo>
                <a:cubicBezTo>
                  <a:pt x="20225" y="18631"/>
                  <a:pt x="21110" y="19015"/>
                  <a:pt x="22020" y="19015"/>
                </a:cubicBezTo>
                <a:cubicBezTo>
                  <a:pt x="22330" y="19015"/>
                  <a:pt x="22643" y="18971"/>
                  <a:pt x="22954" y="18875"/>
                </a:cubicBezTo>
                <a:cubicBezTo>
                  <a:pt x="24002" y="18552"/>
                  <a:pt x="24786" y="17702"/>
                  <a:pt x="25334" y="16784"/>
                </a:cubicBezTo>
                <a:cubicBezTo>
                  <a:pt x="25931" y="15784"/>
                  <a:pt x="26309" y="14669"/>
                  <a:pt x="26587" y="13543"/>
                </a:cubicBezTo>
                <a:cubicBezTo>
                  <a:pt x="26872" y="12393"/>
                  <a:pt x="27042" y="11178"/>
                  <a:pt x="26859" y="9998"/>
                </a:cubicBezTo>
                <a:cubicBezTo>
                  <a:pt x="26669" y="8763"/>
                  <a:pt x="26045" y="7686"/>
                  <a:pt x="25037" y="6940"/>
                </a:cubicBezTo>
                <a:cubicBezTo>
                  <a:pt x="23865" y="6071"/>
                  <a:pt x="22401" y="5638"/>
                  <a:pt x="21023" y="5219"/>
                </a:cubicBezTo>
                <a:cubicBezTo>
                  <a:pt x="19511" y="4758"/>
                  <a:pt x="17976" y="4376"/>
                  <a:pt x="16442" y="3995"/>
                </a:cubicBezTo>
                <a:cubicBezTo>
                  <a:pt x="13377" y="3236"/>
                  <a:pt x="10276" y="2484"/>
                  <a:pt x="7410" y="1122"/>
                </a:cubicBezTo>
                <a:cubicBezTo>
                  <a:pt x="7124" y="986"/>
                  <a:pt x="6842" y="844"/>
                  <a:pt x="6563" y="695"/>
                </a:cubicBezTo>
                <a:cubicBezTo>
                  <a:pt x="6622" y="671"/>
                  <a:pt x="6682" y="645"/>
                  <a:pt x="6742" y="621"/>
                </a:cubicBezTo>
                <a:cubicBezTo>
                  <a:pt x="6901" y="557"/>
                  <a:pt x="6828" y="333"/>
                  <a:pt x="6684" y="333"/>
                </a:cubicBezTo>
                <a:cubicBezTo>
                  <a:pt x="6666" y="333"/>
                  <a:pt x="6646" y="336"/>
                  <a:pt x="6625" y="345"/>
                </a:cubicBezTo>
                <a:cubicBezTo>
                  <a:pt x="6492" y="400"/>
                  <a:pt x="6358" y="454"/>
                  <a:pt x="6223" y="510"/>
                </a:cubicBezTo>
                <a:cubicBezTo>
                  <a:pt x="5943" y="355"/>
                  <a:pt x="5666" y="194"/>
                  <a:pt x="5394" y="25"/>
                </a:cubicBezTo>
                <a:cubicBezTo>
                  <a:pt x="5366" y="8"/>
                  <a:pt x="5338" y="0"/>
                  <a:pt x="5311" y="0"/>
                </a:cubicBez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 name="Google Shape;323;p14"/>
          <p:cNvGrpSpPr/>
          <p:nvPr/>
        </p:nvGrpSpPr>
        <p:grpSpPr>
          <a:xfrm>
            <a:off x="1116830" y="990139"/>
            <a:ext cx="6909619" cy="3217654"/>
            <a:chOff x="3689050" y="919857"/>
            <a:chExt cx="1419425" cy="685950"/>
          </a:xfrm>
        </p:grpSpPr>
        <p:sp>
          <p:nvSpPr>
            <p:cNvPr id="324" name="Google Shape;324;p14"/>
            <p:cNvSpPr/>
            <p:nvPr/>
          </p:nvSpPr>
          <p:spPr>
            <a:xfrm>
              <a:off x="3945175" y="932332"/>
              <a:ext cx="912600" cy="143950"/>
            </a:xfrm>
            <a:custGeom>
              <a:avLst/>
              <a:gdLst/>
              <a:ahLst/>
              <a:cxnLst/>
              <a:rect l="l" t="t" r="r" b="b"/>
              <a:pathLst>
                <a:path w="36504" h="5758" extrusionOk="0">
                  <a:moveTo>
                    <a:pt x="18144" y="1"/>
                  </a:moveTo>
                  <a:cubicBezTo>
                    <a:pt x="17036" y="1634"/>
                    <a:pt x="15167" y="2647"/>
                    <a:pt x="13238" y="2647"/>
                  </a:cubicBezTo>
                  <a:cubicBezTo>
                    <a:pt x="12616" y="2647"/>
                    <a:pt x="11989" y="2542"/>
                    <a:pt x="11379" y="2319"/>
                  </a:cubicBezTo>
                  <a:cubicBezTo>
                    <a:pt x="9365" y="1581"/>
                    <a:pt x="7828" y="320"/>
                    <a:pt x="5593" y="191"/>
                  </a:cubicBezTo>
                  <a:cubicBezTo>
                    <a:pt x="5449" y="183"/>
                    <a:pt x="5300" y="178"/>
                    <a:pt x="5147" y="178"/>
                  </a:cubicBezTo>
                  <a:cubicBezTo>
                    <a:pt x="2960" y="178"/>
                    <a:pt x="0" y="1073"/>
                    <a:pt x="333" y="3758"/>
                  </a:cubicBezTo>
                  <a:cubicBezTo>
                    <a:pt x="340" y="3806"/>
                    <a:pt x="331" y="3848"/>
                    <a:pt x="315" y="3883"/>
                  </a:cubicBezTo>
                  <a:lnTo>
                    <a:pt x="993" y="3938"/>
                  </a:lnTo>
                  <a:cubicBezTo>
                    <a:pt x="1146" y="3384"/>
                    <a:pt x="1456" y="2883"/>
                    <a:pt x="2007" y="2472"/>
                  </a:cubicBezTo>
                  <a:cubicBezTo>
                    <a:pt x="2725" y="1941"/>
                    <a:pt x="3583" y="1727"/>
                    <a:pt x="4450" y="1727"/>
                  </a:cubicBezTo>
                  <a:cubicBezTo>
                    <a:pt x="4894" y="1727"/>
                    <a:pt x="5341" y="1783"/>
                    <a:pt x="5773" y="1881"/>
                  </a:cubicBezTo>
                  <a:cubicBezTo>
                    <a:pt x="7779" y="2336"/>
                    <a:pt x="9550" y="3481"/>
                    <a:pt x="11575" y="3897"/>
                  </a:cubicBezTo>
                  <a:cubicBezTo>
                    <a:pt x="12135" y="4012"/>
                    <a:pt x="12699" y="4074"/>
                    <a:pt x="13255" y="4074"/>
                  </a:cubicBezTo>
                  <a:cubicBezTo>
                    <a:pt x="14893" y="4074"/>
                    <a:pt x="16460" y="3538"/>
                    <a:pt x="17629" y="2251"/>
                  </a:cubicBezTo>
                  <a:cubicBezTo>
                    <a:pt x="17624" y="2245"/>
                    <a:pt x="17618" y="2243"/>
                    <a:pt x="17612" y="2239"/>
                  </a:cubicBezTo>
                  <a:cubicBezTo>
                    <a:pt x="17546" y="2178"/>
                    <a:pt x="17611" y="2069"/>
                    <a:pt x="17685" y="2069"/>
                  </a:cubicBezTo>
                  <a:cubicBezTo>
                    <a:pt x="17701" y="2069"/>
                    <a:pt x="17717" y="2074"/>
                    <a:pt x="17733" y="2086"/>
                  </a:cubicBezTo>
                  <a:cubicBezTo>
                    <a:pt x="19239" y="3237"/>
                    <a:pt x="20937" y="3852"/>
                    <a:pt x="22793" y="3852"/>
                  </a:cubicBezTo>
                  <a:cubicBezTo>
                    <a:pt x="23059" y="3852"/>
                    <a:pt x="23328" y="3839"/>
                    <a:pt x="23600" y="3814"/>
                  </a:cubicBezTo>
                  <a:cubicBezTo>
                    <a:pt x="25712" y="3617"/>
                    <a:pt x="27523" y="2689"/>
                    <a:pt x="29519" y="2088"/>
                  </a:cubicBezTo>
                  <a:cubicBezTo>
                    <a:pt x="30068" y="1923"/>
                    <a:pt x="30659" y="1810"/>
                    <a:pt x="31242" y="1810"/>
                  </a:cubicBezTo>
                  <a:cubicBezTo>
                    <a:pt x="31952" y="1810"/>
                    <a:pt x="32648" y="1978"/>
                    <a:pt x="33237" y="2426"/>
                  </a:cubicBezTo>
                  <a:cubicBezTo>
                    <a:pt x="34260" y="3201"/>
                    <a:pt x="34563" y="4547"/>
                    <a:pt x="34740" y="5758"/>
                  </a:cubicBezTo>
                  <a:cubicBezTo>
                    <a:pt x="35271" y="5233"/>
                    <a:pt x="35867" y="4776"/>
                    <a:pt x="36504" y="4388"/>
                  </a:cubicBezTo>
                  <a:lnTo>
                    <a:pt x="36202" y="3998"/>
                  </a:lnTo>
                  <a:cubicBezTo>
                    <a:pt x="36068" y="3998"/>
                    <a:pt x="35934" y="3919"/>
                    <a:pt x="35955" y="3758"/>
                  </a:cubicBezTo>
                  <a:cubicBezTo>
                    <a:pt x="36287" y="1073"/>
                    <a:pt x="33327" y="178"/>
                    <a:pt x="31142" y="178"/>
                  </a:cubicBezTo>
                  <a:cubicBezTo>
                    <a:pt x="30989" y="178"/>
                    <a:pt x="30840" y="183"/>
                    <a:pt x="30696" y="191"/>
                  </a:cubicBezTo>
                  <a:cubicBezTo>
                    <a:pt x="28460" y="320"/>
                    <a:pt x="26922" y="1581"/>
                    <a:pt x="24909" y="2319"/>
                  </a:cubicBezTo>
                  <a:cubicBezTo>
                    <a:pt x="24299" y="2542"/>
                    <a:pt x="23672" y="2647"/>
                    <a:pt x="23051" y="2647"/>
                  </a:cubicBezTo>
                  <a:cubicBezTo>
                    <a:pt x="21122" y="2647"/>
                    <a:pt x="19251" y="1634"/>
                    <a:pt x="18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4"/>
            <p:cNvSpPr/>
            <p:nvPr/>
          </p:nvSpPr>
          <p:spPr>
            <a:xfrm>
              <a:off x="3701525" y="974157"/>
              <a:ext cx="1029900" cy="620125"/>
            </a:xfrm>
            <a:custGeom>
              <a:avLst/>
              <a:gdLst/>
              <a:ahLst/>
              <a:cxnLst/>
              <a:rect l="l" t="t" r="r" b="b"/>
              <a:pathLst>
                <a:path w="41196" h="24805" extrusionOk="0">
                  <a:moveTo>
                    <a:pt x="3847" y="1"/>
                  </a:moveTo>
                  <a:cubicBezTo>
                    <a:pt x="2137" y="1"/>
                    <a:pt x="763" y="859"/>
                    <a:pt x="677" y="3336"/>
                  </a:cubicBezTo>
                  <a:cubicBezTo>
                    <a:pt x="613" y="5220"/>
                    <a:pt x="2550" y="9525"/>
                    <a:pt x="1" y="10579"/>
                  </a:cubicBezTo>
                  <a:cubicBezTo>
                    <a:pt x="3011" y="11967"/>
                    <a:pt x="594" y="15800"/>
                    <a:pt x="538" y="18000"/>
                  </a:cubicBezTo>
                  <a:cubicBezTo>
                    <a:pt x="478" y="20293"/>
                    <a:pt x="2067" y="21963"/>
                    <a:pt x="4339" y="22062"/>
                  </a:cubicBezTo>
                  <a:cubicBezTo>
                    <a:pt x="4416" y="22065"/>
                    <a:pt x="4492" y="22067"/>
                    <a:pt x="4568" y="22067"/>
                  </a:cubicBezTo>
                  <a:cubicBezTo>
                    <a:pt x="6475" y="22067"/>
                    <a:pt x="8130" y="21013"/>
                    <a:pt x="9855" y="20327"/>
                  </a:cubicBezTo>
                  <a:cubicBezTo>
                    <a:pt x="9870" y="20321"/>
                    <a:pt x="9884" y="20318"/>
                    <a:pt x="9897" y="20318"/>
                  </a:cubicBezTo>
                  <a:cubicBezTo>
                    <a:pt x="9969" y="20318"/>
                    <a:pt x="9999" y="20406"/>
                    <a:pt x="9975" y="20473"/>
                  </a:cubicBezTo>
                  <a:cubicBezTo>
                    <a:pt x="10009" y="20508"/>
                    <a:pt x="10035" y="20551"/>
                    <a:pt x="10039" y="20611"/>
                  </a:cubicBezTo>
                  <a:cubicBezTo>
                    <a:pt x="10252" y="22943"/>
                    <a:pt x="12007" y="24671"/>
                    <a:pt x="14359" y="24796"/>
                  </a:cubicBezTo>
                  <a:cubicBezTo>
                    <a:pt x="14475" y="24802"/>
                    <a:pt x="14590" y="24805"/>
                    <a:pt x="14705" y="24805"/>
                  </a:cubicBezTo>
                  <a:cubicBezTo>
                    <a:pt x="16578" y="24805"/>
                    <a:pt x="18354" y="24022"/>
                    <a:pt x="20081" y="23387"/>
                  </a:cubicBezTo>
                  <a:cubicBezTo>
                    <a:pt x="21335" y="22924"/>
                    <a:pt x="22685" y="22498"/>
                    <a:pt x="24038" y="22498"/>
                  </a:cubicBezTo>
                  <a:cubicBezTo>
                    <a:pt x="24447" y="22498"/>
                    <a:pt x="24856" y="22537"/>
                    <a:pt x="25262" y="22625"/>
                  </a:cubicBezTo>
                  <a:cubicBezTo>
                    <a:pt x="26320" y="22854"/>
                    <a:pt x="27557" y="23480"/>
                    <a:pt x="27889" y="24581"/>
                  </a:cubicBezTo>
                  <a:cubicBezTo>
                    <a:pt x="28223" y="23480"/>
                    <a:pt x="29460" y="22854"/>
                    <a:pt x="30517" y="22625"/>
                  </a:cubicBezTo>
                  <a:cubicBezTo>
                    <a:pt x="30924" y="22537"/>
                    <a:pt x="31332" y="22498"/>
                    <a:pt x="31741" y="22498"/>
                  </a:cubicBezTo>
                  <a:cubicBezTo>
                    <a:pt x="33094" y="22498"/>
                    <a:pt x="34445" y="22924"/>
                    <a:pt x="35698" y="23387"/>
                  </a:cubicBezTo>
                  <a:cubicBezTo>
                    <a:pt x="37422" y="24022"/>
                    <a:pt x="39197" y="24803"/>
                    <a:pt x="41066" y="24803"/>
                  </a:cubicBezTo>
                  <a:cubicBezTo>
                    <a:pt x="41109" y="24803"/>
                    <a:pt x="41153" y="24803"/>
                    <a:pt x="41196" y="24802"/>
                  </a:cubicBezTo>
                  <a:lnTo>
                    <a:pt x="41189" y="24209"/>
                  </a:lnTo>
                  <a:cubicBezTo>
                    <a:pt x="41152" y="24211"/>
                    <a:pt x="41115" y="24211"/>
                    <a:pt x="41077" y="24211"/>
                  </a:cubicBezTo>
                  <a:cubicBezTo>
                    <a:pt x="40614" y="24211"/>
                    <a:pt x="40111" y="24107"/>
                    <a:pt x="39568" y="23867"/>
                  </a:cubicBezTo>
                  <a:cubicBezTo>
                    <a:pt x="38792" y="23528"/>
                    <a:pt x="38112" y="23001"/>
                    <a:pt x="37352" y="22627"/>
                  </a:cubicBezTo>
                  <a:cubicBezTo>
                    <a:pt x="36364" y="22138"/>
                    <a:pt x="35299" y="21806"/>
                    <a:pt x="34214" y="21623"/>
                  </a:cubicBezTo>
                  <a:cubicBezTo>
                    <a:pt x="33591" y="21518"/>
                    <a:pt x="32969" y="21469"/>
                    <a:pt x="32350" y="21469"/>
                  </a:cubicBezTo>
                  <a:cubicBezTo>
                    <a:pt x="30774" y="21469"/>
                    <a:pt x="29218" y="21789"/>
                    <a:pt x="27714" y="22329"/>
                  </a:cubicBezTo>
                  <a:cubicBezTo>
                    <a:pt x="27705" y="22333"/>
                    <a:pt x="27696" y="22335"/>
                    <a:pt x="27687" y="22335"/>
                  </a:cubicBezTo>
                  <a:cubicBezTo>
                    <a:pt x="27663" y="22335"/>
                    <a:pt x="27642" y="22322"/>
                    <a:pt x="27629" y="22305"/>
                  </a:cubicBezTo>
                  <a:lnTo>
                    <a:pt x="27603" y="22334"/>
                  </a:lnTo>
                  <a:cubicBezTo>
                    <a:pt x="27656" y="22378"/>
                    <a:pt x="27710" y="22422"/>
                    <a:pt x="27760" y="22470"/>
                  </a:cubicBezTo>
                  <a:cubicBezTo>
                    <a:pt x="27879" y="22578"/>
                    <a:pt x="27768" y="22737"/>
                    <a:pt x="27642" y="22737"/>
                  </a:cubicBezTo>
                  <a:cubicBezTo>
                    <a:pt x="27606" y="22737"/>
                    <a:pt x="27570" y="22724"/>
                    <a:pt x="27537" y="22694"/>
                  </a:cubicBezTo>
                  <a:cubicBezTo>
                    <a:pt x="26519" y="21773"/>
                    <a:pt x="25347" y="21448"/>
                    <a:pt x="24107" y="21448"/>
                  </a:cubicBezTo>
                  <a:cubicBezTo>
                    <a:pt x="21397" y="21448"/>
                    <a:pt x="18367" y="23003"/>
                    <a:pt x="15932" y="23289"/>
                  </a:cubicBezTo>
                  <a:cubicBezTo>
                    <a:pt x="15723" y="23314"/>
                    <a:pt x="15519" y="23326"/>
                    <a:pt x="15320" y="23326"/>
                  </a:cubicBezTo>
                  <a:cubicBezTo>
                    <a:pt x="12671" y="23326"/>
                    <a:pt x="10863" y="21230"/>
                    <a:pt x="10185" y="18734"/>
                  </a:cubicBezTo>
                  <a:lnTo>
                    <a:pt x="10069" y="18766"/>
                  </a:lnTo>
                  <a:cubicBezTo>
                    <a:pt x="10081" y="18794"/>
                    <a:pt x="10079" y="18827"/>
                    <a:pt x="10053" y="18850"/>
                  </a:cubicBezTo>
                  <a:cubicBezTo>
                    <a:pt x="8921" y="19817"/>
                    <a:pt x="6790" y="20981"/>
                    <a:pt x="4952" y="20981"/>
                  </a:cubicBezTo>
                  <a:cubicBezTo>
                    <a:pt x="4112" y="20981"/>
                    <a:pt x="3333" y="20737"/>
                    <a:pt x="2739" y="20120"/>
                  </a:cubicBezTo>
                  <a:cubicBezTo>
                    <a:pt x="243" y="17529"/>
                    <a:pt x="4568" y="13482"/>
                    <a:pt x="1838" y="11034"/>
                  </a:cubicBezTo>
                  <a:lnTo>
                    <a:pt x="1838" y="11034"/>
                  </a:lnTo>
                  <a:cubicBezTo>
                    <a:pt x="1827" y="11038"/>
                    <a:pt x="1816" y="11040"/>
                    <a:pt x="1806" y="11040"/>
                  </a:cubicBezTo>
                  <a:cubicBezTo>
                    <a:pt x="1733" y="11040"/>
                    <a:pt x="1687" y="10950"/>
                    <a:pt x="1741" y="10891"/>
                  </a:cubicBezTo>
                  <a:cubicBezTo>
                    <a:pt x="1737" y="10809"/>
                    <a:pt x="1817" y="10732"/>
                    <a:pt x="1904" y="10732"/>
                  </a:cubicBezTo>
                  <a:cubicBezTo>
                    <a:pt x="1918" y="10732"/>
                    <a:pt x="1933" y="10734"/>
                    <a:pt x="1947" y="10738"/>
                  </a:cubicBezTo>
                  <a:cubicBezTo>
                    <a:pt x="4939" y="8501"/>
                    <a:pt x="196" y="4163"/>
                    <a:pt x="2832" y="2011"/>
                  </a:cubicBezTo>
                  <a:cubicBezTo>
                    <a:pt x="3326" y="1608"/>
                    <a:pt x="3893" y="1443"/>
                    <a:pt x="4496" y="1443"/>
                  </a:cubicBezTo>
                  <a:cubicBezTo>
                    <a:pt x="6603" y="1443"/>
                    <a:pt x="9147" y="3457"/>
                    <a:pt x="10538" y="4354"/>
                  </a:cubicBezTo>
                  <a:cubicBezTo>
                    <a:pt x="10582" y="4382"/>
                    <a:pt x="10600" y="4424"/>
                    <a:pt x="10600" y="4463"/>
                  </a:cubicBezTo>
                  <a:lnTo>
                    <a:pt x="10705" y="4449"/>
                  </a:lnTo>
                  <a:cubicBezTo>
                    <a:pt x="10594" y="3692"/>
                    <a:pt x="10550" y="2939"/>
                    <a:pt x="10739" y="2265"/>
                  </a:cubicBezTo>
                  <a:lnTo>
                    <a:pt x="10061" y="2209"/>
                  </a:lnTo>
                  <a:cubicBezTo>
                    <a:pt x="10019" y="2287"/>
                    <a:pt x="9926" y="2325"/>
                    <a:pt x="9832" y="2325"/>
                  </a:cubicBezTo>
                  <a:cubicBezTo>
                    <a:pt x="9764" y="2325"/>
                    <a:pt x="9695" y="2305"/>
                    <a:pt x="9645" y="2265"/>
                  </a:cubicBezTo>
                  <a:cubicBezTo>
                    <a:pt x="8242" y="1145"/>
                    <a:pt x="5821" y="1"/>
                    <a:pt x="38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4"/>
            <p:cNvSpPr/>
            <p:nvPr/>
          </p:nvSpPr>
          <p:spPr>
            <a:xfrm>
              <a:off x="4731250" y="974157"/>
              <a:ext cx="364750" cy="620075"/>
            </a:xfrm>
            <a:custGeom>
              <a:avLst/>
              <a:gdLst/>
              <a:ahLst/>
              <a:cxnLst/>
              <a:rect l="l" t="t" r="r" b="b"/>
              <a:pathLst>
                <a:path w="14590" h="24803" extrusionOk="0">
                  <a:moveTo>
                    <a:pt x="10745" y="1"/>
                  </a:moveTo>
                  <a:cubicBezTo>
                    <a:pt x="8771" y="1"/>
                    <a:pt x="6350" y="1145"/>
                    <a:pt x="4947" y="2265"/>
                  </a:cubicBezTo>
                  <a:cubicBezTo>
                    <a:pt x="4895" y="2304"/>
                    <a:pt x="4826" y="2325"/>
                    <a:pt x="4760" y="2325"/>
                  </a:cubicBezTo>
                  <a:lnTo>
                    <a:pt x="5062" y="2715"/>
                  </a:lnTo>
                  <a:cubicBezTo>
                    <a:pt x="5699" y="2328"/>
                    <a:pt x="6378" y="2008"/>
                    <a:pt x="7082" y="1757"/>
                  </a:cubicBezTo>
                  <a:cubicBezTo>
                    <a:pt x="7873" y="1474"/>
                    <a:pt x="8982" y="1106"/>
                    <a:pt x="9976" y="1106"/>
                  </a:cubicBezTo>
                  <a:cubicBezTo>
                    <a:pt x="10413" y="1106"/>
                    <a:pt x="10827" y="1177"/>
                    <a:pt x="11182" y="1358"/>
                  </a:cubicBezTo>
                  <a:cubicBezTo>
                    <a:pt x="12247" y="1898"/>
                    <a:pt x="12651" y="3163"/>
                    <a:pt x="12647" y="4280"/>
                  </a:cubicBezTo>
                  <a:cubicBezTo>
                    <a:pt x="12641" y="6296"/>
                    <a:pt x="11480" y="8423"/>
                    <a:pt x="12856" y="10245"/>
                  </a:cubicBezTo>
                  <a:cubicBezTo>
                    <a:pt x="12914" y="10318"/>
                    <a:pt x="12891" y="10392"/>
                    <a:pt x="12836" y="10436"/>
                  </a:cubicBezTo>
                  <a:lnTo>
                    <a:pt x="12852" y="10459"/>
                  </a:lnTo>
                  <a:cubicBezTo>
                    <a:pt x="12880" y="10436"/>
                    <a:pt x="12907" y="10416"/>
                    <a:pt x="12935" y="10397"/>
                  </a:cubicBezTo>
                  <a:cubicBezTo>
                    <a:pt x="12964" y="10377"/>
                    <a:pt x="12993" y="10369"/>
                    <a:pt x="13020" y="10369"/>
                  </a:cubicBezTo>
                  <a:cubicBezTo>
                    <a:pt x="13151" y="10369"/>
                    <a:pt x="13237" y="10577"/>
                    <a:pt x="13096" y="10674"/>
                  </a:cubicBezTo>
                  <a:cubicBezTo>
                    <a:pt x="9979" y="12831"/>
                    <a:pt x="14313" y="17215"/>
                    <a:pt x="11808" y="19785"/>
                  </a:cubicBezTo>
                  <a:cubicBezTo>
                    <a:pt x="11256" y="20352"/>
                    <a:pt x="10533" y="20576"/>
                    <a:pt x="9745" y="20576"/>
                  </a:cubicBezTo>
                  <a:cubicBezTo>
                    <a:pt x="7840" y="20576"/>
                    <a:pt x="5552" y="19265"/>
                    <a:pt x="4357" y="18293"/>
                  </a:cubicBezTo>
                  <a:lnTo>
                    <a:pt x="4299" y="18365"/>
                  </a:lnTo>
                  <a:cubicBezTo>
                    <a:pt x="4339" y="18400"/>
                    <a:pt x="4362" y="18455"/>
                    <a:pt x="4348" y="18522"/>
                  </a:cubicBezTo>
                  <a:cubicBezTo>
                    <a:pt x="3856" y="20820"/>
                    <a:pt x="2515" y="24108"/>
                    <a:pt x="0" y="24209"/>
                  </a:cubicBezTo>
                  <a:lnTo>
                    <a:pt x="7" y="24802"/>
                  </a:lnTo>
                  <a:cubicBezTo>
                    <a:pt x="82" y="24802"/>
                    <a:pt x="157" y="24800"/>
                    <a:pt x="231" y="24796"/>
                  </a:cubicBezTo>
                  <a:cubicBezTo>
                    <a:pt x="2584" y="24671"/>
                    <a:pt x="4339" y="22943"/>
                    <a:pt x="4551" y="20611"/>
                  </a:cubicBezTo>
                  <a:cubicBezTo>
                    <a:pt x="4556" y="20551"/>
                    <a:pt x="4583" y="20508"/>
                    <a:pt x="4615" y="20473"/>
                  </a:cubicBezTo>
                  <a:cubicBezTo>
                    <a:pt x="4592" y="20407"/>
                    <a:pt x="4622" y="20319"/>
                    <a:pt x="4693" y="20319"/>
                  </a:cubicBezTo>
                  <a:cubicBezTo>
                    <a:pt x="4706" y="20319"/>
                    <a:pt x="4721" y="20322"/>
                    <a:pt x="4736" y="20328"/>
                  </a:cubicBezTo>
                  <a:cubicBezTo>
                    <a:pt x="6461" y="21013"/>
                    <a:pt x="8116" y="22067"/>
                    <a:pt x="10022" y="22067"/>
                  </a:cubicBezTo>
                  <a:cubicBezTo>
                    <a:pt x="10098" y="22067"/>
                    <a:pt x="10175" y="22065"/>
                    <a:pt x="10252" y="22062"/>
                  </a:cubicBezTo>
                  <a:cubicBezTo>
                    <a:pt x="12524" y="21963"/>
                    <a:pt x="14112" y="20293"/>
                    <a:pt x="14053" y="18000"/>
                  </a:cubicBezTo>
                  <a:cubicBezTo>
                    <a:pt x="13997" y="15800"/>
                    <a:pt x="11580" y="11967"/>
                    <a:pt x="14590" y="10579"/>
                  </a:cubicBezTo>
                  <a:cubicBezTo>
                    <a:pt x="12044" y="9525"/>
                    <a:pt x="13979" y="5220"/>
                    <a:pt x="13914" y="3336"/>
                  </a:cubicBezTo>
                  <a:cubicBezTo>
                    <a:pt x="13829" y="859"/>
                    <a:pt x="12455" y="1"/>
                    <a:pt x="107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4"/>
            <p:cNvSpPr/>
            <p:nvPr/>
          </p:nvSpPr>
          <p:spPr>
            <a:xfrm>
              <a:off x="3689050" y="919857"/>
              <a:ext cx="1419425" cy="685950"/>
            </a:xfrm>
            <a:custGeom>
              <a:avLst/>
              <a:gdLst/>
              <a:ahLst/>
              <a:cxnLst/>
              <a:rect l="l" t="t" r="r" b="b"/>
              <a:pathLst>
                <a:path w="56777" h="27438" extrusionOk="0">
                  <a:moveTo>
                    <a:pt x="28389" y="500"/>
                  </a:moveTo>
                  <a:cubicBezTo>
                    <a:pt x="29496" y="2133"/>
                    <a:pt x="31368" y="3146"/>
                    <a:pt x="33296" y="3146"/>
                  </a:cubicBezTo>
                  <a:cubicBezTo>
                    <a:pt x="33917" y="3146"/>
                    <a:pt x="34544" y="3041"/>
                    <a:pt x="35154" y="2818"/>
                  </a:cubicBezTo>
                  <a:cubicBezTo>
                    <a:pt x="37167" y="2080"/>
                    <a:pt x="38706" y="819"/>
                    <a:pt x="40941" y="690"/>
                  </a:cubicBezTo>
                  <a:cubicBezTo>
                    <a:pt x="41085" y="682"/>
                    <a:pt x="41234" y="677"/>
                    <a:pt x="41387" y="677"/>
                  </a:cubicBezTo>
                  <a:cubicBezTo>
                    <a:pt x="43573" y="677"/>
                    <a:pt x="46532" y="1572"/>
                    <a:pt x="46200" y="4257"/>
                  </a:cubicBezTo>
                  <a:cubicBezTo>
                    <a:pt x="46179" y="4418"/>
                    <a:pt x="46313" y="4497"/>
                    <a:pt x="46447" y="4497"/>
                  </a:cubicBezTo>
                  <a:cubicBezTo>
                    <a:pt x="46514" y="4497"/>
                    <a:pt x="46583" y="4476"/>
                    <a:pt x="46633" y="4437"/>
                  </a:cubicBezTo>
                  <a:cubicBezTo>
                    <a:pt x="48037" y="3317"/>
                    <a:pt x="50458" y="2173"/>
                    <a:pt x="52433" y="2173"/>
                  </a:cubicBezTo>
                  <a:cubicBezTo>
                    <a:pt x="54143" y="2173"/>
                    <a:pt x="55517" y="3031"/>
                    <a:pt x="55602" y="5508"/>
                  </a:cubicBezTo>
                  <a:cubicBezTo>
                    <a:pt x="55667" y="7392"/>
                    <a:pt x="53731" y="11697"/>
                    <a:pt x="56278" y="12751"/>
                  </a:cubicBezTo>
                  <a:cubicBezTo>
                    <a:pt x="53268" y="14139"/>
                    <a:pt x="55685" y="17972"/>
                    <a:pt x="55741" y="20172"/>
                  </a:cubicBezTo>
                  <a:cubicBezTo>
                    <a:pt x="55800" y="22465"/>
                    <a:pt x="54212" y="24135"/>
                    <a:pt x="51940" y="24234"/>
                  </a:cubicBezTo>
                  <a:cubicBezTo>
                    <a:pt x="51863" y="24237"/>
                    <a:pt x="51786" y="24239"/>
                    <a:pt x="51710" y="24239"/>
                  </a:cubicBezTo>
                  <a:cubicBezTo>
                    <a:pt x="49804" y="24239"/>
                    <a:pt x="48149" y="23185"/>
                    <a:pt x="46424" y="22500"/>
                  </a:cubicBezTo>
                  <a:cubicBezTo>
                    <a:pt x="46409" y="22494"/>
                    <a:pt x="46394" y="22491"/>
                    <a:pt x="46381" y="22491"/>
                  </a:cubicBezTo>
                  <a:cubicBezTo>
                    <a:pt x="46310" y="22491"/>
                    <a:pt x="46280" y="22579"/>
                    <a:pt x="46303" y="22645"/>
                  </a:cubicBezTo>
                  <a:cubicBezTo>
                    <a:pt x="46271" y="22680"/>
                    <a:pt x="46244" y="22723"/>
                    <a:pt x="46239" y="22783"/>
                  </a:cubicBezTo>
                  <a:cubicBezTo>
                    <a:pt x="46027" y="25115"/>
                    <a:pt x="44272" y="26843"/>
                    <a:pt x="41919" y="26968"/>
                  </a:cubicBezTo>
                  <a:cubicBezTo>
                    <a:pt x="41845" y="26972"/>
                    <a:pt x="41770" y="26974"/>
                    <a:pt x="41695" y="26974"/>
                  </a:cubicBezTo>
                  <a:cubicBezTo>
                    <a:pt x="41652" y="26975"/>
                    <a:pt x="41609" y="26975"/>
                    <a:pt x="41565" y="26975"/>
                  </a:cubicBezTo>
                  <a:cubicBezTo>
                    <a:pt x="39698" y="26975"/>
                    <a:pt x="37922" y="26194"/>
                    <a:pt x="36197" y="25559"/>
                  </a:cubicBezTo>
                  <a:cubicBezTo>
                    <a:pt x="34943" y="25096"/>
                    <a:pt x="33593" y="24670"/>
                    <a:pt x="32239" y="24670"/>
                  </a:cubicBezTo>
                  <a:cubicBezTo>
                    <a:pt x="31831" y="24670"/>
                    <a:pt x="31423" y="24709"/>
                    <a:pt x="31016" y="24797"/>
                  </a:cubicBezTo>
                  <a:cubicBezTo>
                    <a:pt x="29959" y="25026"/>
                    <a:pt x="28722" y="25652"/>
                    <a:pt x="28389" y="26753"/>
                  </a:cubicBezTo>
                  <a:cubicBezTo>
                    <a:pt x="28056" y="25652"/>
                    <a:pt x="26819" y="25026"/>
                    <a:pt x="25761" y="24797"/>
                  </a:cubicBezTo>
                  <a:cubicBezTo>
                    <a:pt x="25355" y="24709"/>
                    <a:pt x="24947" y="24670"/>
                    <a:pt x="24539" y="24670"/>
                  </a:cubicBezTo>
                  <a:cubicBezTo>
                    <a:pt x="23185" y="24670"/>
                    <a:pt x="21834" y="25096"/>
                    <a:pt x="20580" y="25559"/>
                  </a:cubicBezTo>
                  <a:cubicBezTo>
                    <a:pt x="18853" y="26195"/>
                    <a:pt x="17077" y="26977"/>
                    <a:pt x="15205" y="26977"/>
                  </a:cubicBezTo>
                  <a:cubicBezTo>
                    <a:pt x="15090" y="26977"/>
                    <a:pt x="14974" y="26974"/>
                    <a:pt x="14858" y="26968"/>
                  </a:cubicBezTo>
                  <a:cubicBezTo>
                    <a:pt x="12506" y="26843"/>
                    <a:pt x="10751" y="25115"/>
                    <a:pt x="10538" y="22783"/>
                  </a:cubicBezTo>
                  <a:cubicBezTo>
                    <a:pt x="10534" y="22723"/>
                    <a:pt x="10508" y="22680"/>
                    <a:pt x="10474" y="22645"/>
                  </a:cubicBezTo>
                  <a:cubicBezTo>
                    <a:pt x="10498" y="22579"/>
                    <a:pt x="10468" y="22491"/>
                    <a:pt x="10397" y="22491"/>
                  </a:cubicBezTo>
                  <a:cubicBezTo>
                    <a:pt x="10384" y="22491"/>
                    <a:pt x="10370" y="22494"/>
                    <a:pt x="10355" y="22500"/>
                  </a:cubicBezTo>
                  <a:cubicBezTo>
                    <a:pt x="8629" y="23186"/>
                    <a:pt x="6974" y="24239"/>
                    <a:pt x="5067" y="24239"/>
                  </a:cubicBezTo>
                  <a:cubicBezTo>
                    <a:pt x="4991" y="24239"/>
                    <a:pt x="4915" y="24237"/>
                    <a:pt x="4838" y="24234"/>
                  </a:cubicBezTo>
                  <a:cubicBezTo>
                    <a:pt x="2566" y="24135"/>
                    <a:pt x="977" y="22465"/>
                    <a:pt x="1038" y="20172"/>
                  </a:cubicBezTo>
                  <a:cubicBezTo>
                    <a:pt x="1094" y="17972"/>
                    <a:pt x="3510" y="14140"/>
                    <a:pt x="500" y="12752"/>
                  </a:cubicBezTo>
                  <a:cubicBezTo>
                    <a:pt x="3049" y="11697"/>
                    <a:pt x="1112" y="7392"/>
                    <a:pt x="1176" y="5508"/>
                  </a:cubicBezTo>
                  <a:cubicBezTo>
                    <a:pt x="1262" y="3032"/>
                    <a:pt x="2636" y="2174"/>
                    <a:pt x="4345" y="2174"/>
                  </a:cubicBezTo>
                  <a:cubicBezTo>
                    <a:pt x="6319" y="2174"/>
                    <a:pt x="8741" y="3318"/>
                    <a:pt x="10144" y="4438"/>
                  </a:cubicBezTo>
                  <a:cubicBezTo>
                    <a:pt x="10194" y="4477"/>
                    <a:pt x="10262" y="4497"/>
                    <a:pt x="10331" y="4497"/>
                  </a:cubicBezTo>
                  <a:cubicBezTo>
                    <a:pt x="10425" y="4497"/>
                    <a:pt x="10518" y="4459"/>
                    <a:pt x="10560" y="4382"/>
                  </a:cubicBezTo>
                  <a:cubicBezTo>
                    <a:pt x="10576" y="4347"/>
                    <a:pt x="10585" y="4305"/>
                    <a:pt x="10578" y="4257"/>
                  </a:cubicBezTo>
                  <a:cubicBezTo>
                    <a:pt x="10245" y="1572"/>
                    <a:pt x="13205" y="677"/>
                    <a:pt x="15392" y="677"/>
                  </a:cubicBezTo>
                  <a:cubicBezTo>
                    <a:pt x="15545" y="677"/>
                    <a:pt x="15694" y="682"/>
                    <a:pt x="15838" y="690"/>
                  </a:cubicBezTo>
                  <a:cubicBezTo>
                    <a:pt x="18073" y="819"/>
                    <a:pt x="19610" y="2080"/>
                    <a:pt x="21624" y="2818"/>
                  </a:cubicBezTo>
                  <a:cubicBezTo>
                    <a:pt x="22234" y="3041"/>
                    <a:pt x="22861" y="3146"/>
                    <a:pt x="23483" y="3146"/>
                  </a:cubicBezTo>
                  <a:cubicBezTo>
                    <a:pt x="25412" y="3146"/>
                    <a:pt x="27281" y="2133"/>
                    <a:pt x="28389" y="500"/>
                  </a:cubicBezTo>
                  <a:close/>
                  <a:moveTo>
                    <a:pt x="28294" y="0"/>
                  </a:moveTo>
                  <a:cubicBezTo>
                    <a:pt x="28226" y="0"/>
                    <a:pt x="28159" y="31"/>
                    <a:pt x="28114" y="106"/>
                  </a:cubicBezTo>
                  <a:cubicBezTo>
                    <a:pt x="27161" y="1701"/>
                    <a:pt x="25402" y="2696"/>
                    <a:pt x="23548" y="2696"/>
                  </a:cubicBezTo>
                  <a:cubicBezTo>
                    <a:pt x="23394" y="2696"/>
                    <a:pt x="23239" y="2689"/>
                    <a:pt x="23083" y="2675"/>
                  </a:cubicBezTo>
                  <a:cubicBezTo>
                    <a:pt x="20994" y="2490"/>
                    <a:pt x="19361" y="842"/>
                    <a:pt x="17327" y="378"/>
                  </a:cubicBezTo>
                  <a:cubicBezTo>
                    <a:pt x="16784" y="254"/>
                    <a:pt x="16143" y="185"/>
                    <a:pt x="15469" y="185"/>
                  </a:cubicBezTo>
                  <a:cubicBezTo>
                    <a:pt x="12994" y="185"/>
                    <a:pt x="10087" y="1122"/>
                    <a:pt x="10045" y="3728"/>
                  </a:cubicBezTo>
                  <a:cubicBezTo>
                    <a:pt x="8582" y="2668"/>
                    <a:pt x="6380" y="1518"/>
                    <a:pt x="4422" y="1518"/>
                  </a:cubicBezTo>
                  <a:cubicBezTo>
                    <a:pt x="3581" y="1518"/>
                    <a:pt x="2784" y="1730"/>
                    <a:pt x="2111" y="2253"/>
                  </a:cubicBezTo>
                  <a:cubicBezTo>
                    <a:pt x="1081" y="3051"/>
                    <a:pt x="698" y="4420"/>
                    <a:pt x="691" y="5673"/>
                  </a:cubicBezTo>
                  <a:cubicBezTo>
                    <a:pt x="681" y="7579"/>
                    <a:pt x="2594" y="11588"/>
                    <a:pt x="146" y="12534"/>
                  </a:cubicBezTo>
                  <a:cubicBezTo>
                    <a:pt x="1" y="12592"/>
                    <a:pt x="13" y="12781"/>
                    <a:pt x="118" y="12836"/>
                  </a:cubicBezTo>
                  <a:cubicBezTo>
                    <a:pt x="54" y="12940"/>
                    <a:pt x="63" y="13077"/>
                    <a:pt x="206" y="13139"/>
                  </a:cubicBezTo>
                  <a:cubicBezTo>
                    <a:pt x="2693" y="14224"/>
                    <a:pt x="1063" y="17373"/>
                    <a:pt x="679" y="19193"/>
                  </a:cubicBezTo>
                  <a:cubicBezTo>
                    <a:pt x="379" y="20614"/>
                    <a:pt x="569" y="22158"/>
                    <a:pt x="1520" y="23306"/>
                  </a:cubicBezTo>
                  <a:cubicBezTo>
                    <a:pt x="2424" y="24397"/>
                    <a:pt x="3624" y="24818"/>
                    <a:pt x="4892" y="24818"/>
                  </a:cubicBezTo>
                  <a:cubicBezTo>
                    <a:pt x="6719" y="24818"/>
                    <a:pt x="8685" y="23944"/>
                    <a:pt x="10107" y="22940"/>
                  </a:cubicBezTo>
                  <a:cubicBezTo>
                    <a:pt x="10352" y="25745"/>
                    <a:pt x="12666" y="27438"/>
                    <a:pt x="15300" y="27438"/>
                  </a:cubicBezTo>
                  <a:cubicBezTo>
                    <a:pt x="15610" y="27438"/>
                    <a:pt x="15925" y="27414"/>
                    <a:pt x="16242" y="27366"/>
                  </a:cubicBezTo>
                  <a:cubicBezTo>
                    <a:pt x="18214" y="27071"/>
                    <a:pt x="19998" y="26095"/>
                    <a:pt x="21889" y="25515"/>
                  </a:cubicBezTo>
                  <a:cubicBezTo>
                    <a:pt x="22749" y="25251"/>
                    <a:pt x="23653" y="25046"/>
                    <a:pt x="24556" y="25046"/>
                  </a:cubicBezTo>
                  <a:cubicBezTo>
                    <a:pt x="24926" y="25046"/>
                    <a:pt x="25295" y="25081"/>
                    <a:pt x="25662" y="25159"/>
                  </a:cubicBezTo>
                  <a:cubicBezTo>
                    <a:pt x="26859" y="25413"/>
                    <a:pt x="27541" y="26074"/>
                    <a:pt x="28301" y="26962"/>
                  </a:cubicBezTo>
                  <a:cubicBezTo>
                    <a:pt x="28315" y="26979"/>
                    <a:pt x="28333" y="26987"/>
                    <a:pt x="28350" y="26987"/>
                  </a:cubicBezTo>
                  <a:cubicBezTo>
                    <a:pt x="28364" y="26987"/>
                    <a:pt x="28377" y="26982"/>
                    <a:pt x="28389" y="26974"/>
                  </a:cubicBezTo>
                  <a:cubicBezTo>
                    <a:pt x="28401" y="26982"/>
                    <a:pt x="28414" y="26987"/>
                    <a:pt x="28428" y="26987"/>
                  </a:cubicBezTo>
                  <a:cubicBezTo>
                    <a:pt x="28445" y="26987"/>
                    <a:pt x="28463" y="26979"/>
                    <a:pt x="28477" y="26962"/>
                  </a:cubicBezTo>
                  <a:cubicBezTo>
                    <a:pt x="29239" y="26074"/>
                    <a:pt x="29922" y="25413"/>
                    <a:pt x="31116" y="25159"/>
                  </a:cubicBezTo>
                  <a:cubicBezTo>
                    <a:pt x="31482" y="25081"/>
                    <a:pt x="31852" y="25046"/>
                    <a:pt x="32221" y="25046"/>
                  </a:cubicBezTo>
                  <a:cubicBezTo>
                    <a:pt x="33125" y="25046"/>
                    <a:pt x="34028" y="25251"/>
                    <a:pt x="34889" y="25515"/>
                  </a:cubicBezTo>
                  <a:cubicBezTo>
                    <a:pt x="36780" y="26095"/>
                    <a:pt x="38565" y="27071"/>
                    <a:pt x="40536" y="27366"/>
                  </a:cubicBezTo>
                  <a:cubicBezTo>
                    <a:pt x="40852" y="27414"/>
                    <a:pt x="41168" y="27438"/>
                    <a:pt x="41478" y="27438"/>
                  </a:cubicBezTo>
                  <a:cubicBezTo>
                    <a:pt x="44113" y="27438"/>
                    <a:pt x="46425" y="25745"/>
                    <a:pt x="46671" y="22940"/>
                  </a:cubicBezTo>
                  <a:cubicBezTo>
                    <a:pt x="48092" y="23944"/>
                    <a:pt x="50059" y="24818"/>
                    <a:pt x="51886" y="24818"/>
                  </a:cubicBezTo>
                  <a:cubicBezTo>
                    <a:pt x="53153" y="24818"/>
                    <a:pt x="54354" y="24397"/>
                    <a:pt x="55258" y="23306"/>
                  </a:cubicBezTo>
                  <a:cubicBezTo>
                    <a:pt x="56209" y="22157"/>
                    <a:pt x="56399" y="20614"/>
                    <a:pt x="56098" y="19193"/>
                  </a:cubicBezTo>
                  <a:cubicBezTo>
                    <a:pt x="55715" y="17373"/>
                    <a:pt x="54085" y="14224"/>
                    <a:pt x="56574" y="13139"/>
                  </a:cubicBezTo>
                  <a:cubicBezTo>
                    <a:pt x="56717" y="13077"/>
                    <a:pt x="56723" y="12940"/>
                    <a:pt x="56659" y="12836"/>
                  </a:cubicBezTo>
                  <a:cubicBezTo>
                    <a:pt x="56765" y="12781"/>
                    <a:pt x="56777" y="12592"/>
                    <a:pt x="56632" y="12534"/>
                  </a:cubicBezTo>
                  <a:cubicBezTo>
                    <a:pt x="54184" y="11588"/>
                    <a:pt x="56098" y="7579"/>
                    <a:pt x="56087" y="5673"/>
                  </a:cubicBezTo>
                  <a:cubicBezTo>
                    <a:pt x="56082" y="4420"/>
                    <a:pt x="55697" y="3052"/>
                    <a:pt x="54667" y="2253"/>
                  </a:cubicBezTo>
                  <a:cubicBezTo>
                    <a:pt x="53993" y="1730"/>
                    <a:pt x="53197" y="1518"/>
                    <a:pt x="52357" y="1518"/>
                  </a:cubicBezTo>
                  <a:cubicBezTo>
                    <a:pt x="50399" y="1518"/>
                    <a:pt x="48199" y="2668"/>
                    <a:pt x="46736" y="3728"/>
                  </a:cubicBezTo>
                  <a:cubicBezTo>
                    <a:pt x="46692" y="1122"/>
                    <a:pt x="43784" y="185"/>
                    <a:pt x="41310" y="185"/>
                  </a:cubicBezTo>
                  <a:cubicBezTo>
                    <a:pt x="40637" y="185"/>
                    <a:pt x="39996" y="254"/>
                    <a:pt x="39454" y="378"/>
                  </a:cubicBezTo>
                  <a:cubicBezTo>
                    <a:pt x="37417" y="842"/>
                    <a:pt x="35784" y="2490"/>
                    <a:pt x="33694" y="2675"/>
                  </a:cubicBezTo>
                  <a:cubicBezTo>
                    <a:pt x="33539" y="2689"/>
                    <a:pt x="33384" y="2696"/>
                    <a:pt x="33230" y="2696"/>
                  </a:cubicBezTo>
                  <a:cubicBezTo>
                    <a:pt x="31377" y="2696"/>
                    <a:pt x="29616" y="1701"/>
                    <a:pt x="28664" y="106"/>
                  </a:cubicBezTo>
                  <a:cubicBezTo>
                    <a:pt x="28619" y="31"/>
                    <a:pt x="28552" y="0"/>
                    <a:pt x="28485" y="0"/>
                  </a:cubicBezTo>
                  <a:cubicBezTo>
                    <a:pt x="28453" y="0"/>
                    <a:pt x="28420" y="7"/>
                    <a:pt x="28389" y="20"/>
                  </a:cubicBezTo>
                  <a:cubicBezTo>
                    <a:pt x="28359" y="7"/>
                    <a:pt x="28326" y="0"/>
                    <a:pt x="282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4"/>
            <p:cNvSpPr/>
            <p:nvPr/>
          </p:nvSpPr>
          <p:spPr>
            <a:xfrm>
              <a:off x="4836325" y="1233357"/>
              <a:ext cx="252775" cy="255225"/>
            </a:xfrm>
            <a:custGeom>
              <a:avLst/>
              <a:gdLst/>
              <a:ahLst/>
              <a:cxnLst/>
              <a:rect l="l" t="t" r="r" b="b"/>
              <a:pathLst>
                <a:path w="10111" h="10209" extrusionOk="0">
                  <a:moveTo>
                    <a:pt x="8816" y="1"/>
                  </a:moveTo>
                  <a:cubicBezTo>
                    <a:pt x="8790" y="1"/>
                    <a:pt x="8761" y="9"/>
                    <a:pt x="8732" y="29"/>
                  </a:cubicBezTo>
                  <a:cubicBezTo>
                    <a:pt x="8704" y="48"/>
                    <a:pt x="8677" y="68"/>
                    <a:pt x="8649" y="91"/>
                  </a:cubicBezTo>
                  <a:cubicBezTo>
                    <a:pt x="6589" y="1592"/>
                    <a:pt x="7764" y="4238"/>
                    <a:pt x="8046" y="6284"/>
                  </a:cubicBezTo>
                  <a:cubicBezTo>
                    <a:pt x="8162" y="7108"/>
                    <a:pt x="8146" y="7985"/>
                    <a:pt x="7718" y="8732"/>
                  </a:cubicBezTo>
                  <a:cubicBezTo>
                    <a:pt x="7255" y="9538"/>
                    <a:pt x="6452" y="9787"/>
                    <a:pt x="5614" y="9787"/>
                  </a:cubicBezTo>
                  <a:cubicBezTo>
                    <a:pt x="5258" y="9787"/>
                    <a:pt x="4895" y="9742"/>
                    <a:pt x="4550" y="9676"/>
                  </a:cubicBezTo>
                  <a:cubicBezTo>
                    <a:pt x="2953" y="9368"/>
                    <a:pt x="1475" y="8660"/>
                    <a:pt x="156" y="7720"/>
                  </a:cubicBezTo>
                  <a:cubicBezTo>
                    <a:pt x="143" y="7711"/>
                    <a:pt x="130" y="7707"/>
                    <a:pt x="117" y="7707"/>
                  </a:cubicBezTo>
                  <a:cubicBezTo>
                    <a:pt x="55" y="7707"/>
                    <a:pt x="0" y="7798"/>
                    <a:pt x="57" y="7847"/>
                  </a:cubicBezTo>
                  <a:cubicBezTo>
                    <a:pt x="90" y="7873"/>
                    <a:pt x="120" y="7901"/>
                    <a:pt x="154" y="7925"/>
                  </a:cubicBezTo>
                  <a:cubicBezTo>
                    <a:pt x="1349" y="8897"/>
                    <a:pt x="3637" y="10208"/>
                    <a:pt x="5542" y="10208"/>
                  </a:cubicBezTo>
                  <a:cubicBezTo>
                    <a:pt x="6330" y="10208"/>
                    <a:pt x="7053" y="9984"/>
                    <a:pt x="7605" y="9417"/>
                  </a:cubicBezTo>
                  <a:cubicBezTo>
                    <a:pt x="10110" y="6847"/>
                    <a:pt x="5776" y="2463"/>
                    <a:pt x="8893" y="306"/>
                  </a:cubicBezTo>
                  <a:cubicBezTo>
                    <a:pt x="9034" y="209"/>
                    <a:pt x="8947" y="1"/>
                    <a:pt x="88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4"/>
            <p:cNvSpPr/>
            <p:nvPr/>
          </p:nvSpPr>
          <p:spPr>
            <a:xfrm>
              <a:off x="3965250" y="975482"/>
              <a:ext cx="1096025" cy="260625"/>
            </a:xfrm>
            <a:custGeom>
              <a:avLst/>
              <a:gdLst/>
              <a:ahLst/>
              <a:cxnLst/>
              <a:rect l="l" t="t" r="r" b="b"/>
              <a:pathLst>
                <a:path w="43841" h="10425" extrusionOk="0">
                  <a:moveTo>
                    <a:pt x="3647" y="1"/>
                  </a:moveTo>
                  <a:cubicBezTo>
                    <a:pt x="2780" y="1"/>
                    <a:pt x="1922" y="215"/>
                    <a:pt x="1204" y="746"/>
                  </a:cubicBezTo>
                  <a:cubicBezTo>
                    <a:pt x="652" y="1157"/>
                    <a:pt x="343" y="1658"/>
                    <a:pt x="190" y="2212"/>
                  </a:cubicBezTo>
                  <a:cubicBezTo>
                    <a:pt x="1" y="2887"/>
                    <a:pt x="45" y="3639"/>
                    <a:pt x="156" y="4396"/>
                  </a:cubicBezTo>
                  <a:cubicBezTo>
                    <a:pt x="162" y="4444"/>
                    <a:pt x="170" y="4491"/>
                    <a:pt x="176" y="4539"/>
                  </a:cubicBezTo>
                  <a:cubicBezTo>
                    <a:pt x="184" y="4588"/>
                    <a:pt x="226" y="4611"/>
                    <a:pt x="269" y="4611"/>
                  </a:cubicBezTo>
                  <a:cubicBezTo>
                    <a:pt x="323" y="4611"/>
                    <a:pt x="380" y="4575"/>
                    <a:pt x="375" y="4512"/>
                  </a:cubicBezTo>
                  <a:cubicBezTo>
                    <a:pt x="271" y="3318"/>
                    <a:pt x="220" y="2046"/>
                    <a:pt x="1178" y="1173"/>
                  </a:cubicBezTo>
                  <a:cubicBezTo>
                    <a:pt x="1836" y="576"/>
                    <a:pt x="2782" y="328"/>
                    <a:pt x="3665" y="328"/>
                  </a:cubicBezTo>
                  <a:cubicBezTo>
                    <a:pt x="3765" y="328"/>
                    <a:pt x="3863" y="332"/>
                    <a:pt x="3961" y="338"/>
                  </a:cubicBezTo>
                  <a:cubicBezTo>
                    <a:pt x="5856" y="457"/>
                    <a:pt x="7558" y="1551"/>
                    <a:pt x="9331" y="2136"/>
                  </a:cubicBezTo>
                  <a:cubicBezTo>
                    <a:pt x="10347" y="2470"/>
                    <a:pt x="11453" y="2686"/>
                    <a:pt x="12534" y="2686"/>
                  </a:cubicBezTo>
                  <a:cubicBezTo>
                    <a:pt x="14243" y="2686"/>
                    <a:pt x="15890" y="2147"/>
                    <a:pt x="17018" y="686"/>
                  </a:cubicBezTo>
                  <a:cubicBezTo>
                    <a:pt x="18488" y="1908"/>
                    <a:pt x="20222" y="2412"/>
                    <a:pt x="22020" y="2412"/>
                  </a:cubicBezTo>
                  <a:cubicBezTo>
                    <a:pt x="23047" y="2412"/>
                    <a:pt x="24096" y="2248"/>
                    <a:pt x="25127" y="1958"/>
                  </a:cubicBezTo>
                  <a:cubicBezTo>
                    <a:pt x="26821" y="1483"/>
                    <a:pt x="28562" y="394"/>
                    <a:pt x="30355" y="394"/>
                  </a:cubicBezTo>
                  <a:cubicBezTo>
                    <a:pt x="30368" y="394"/>
                    <a:pt x="30381" y="394"/>
                    <a:pt x="30394" y="394"/>
                  </a:cubicBezTo>
                  <a:cubicBezTo>
                    <a:pt x="32736" y="418"/>
                    <a:pt x="33360" y="2355"/>
                    <a:pt x="33647" y="4285"/>
                  </a:cubicBezTo>
                  <a:cubicBezTo>
                    <a:pt x="33658" y="4367"/>
                    <a:pt x="33713" y="4402"/>
                    <a:pt x="33774" y="4402"/>
                  </a:cubicBezTo>
                  <a:cubicBezTo>
                    <a:pt x="33855" y="4402"/>
                    <a:pt x="33946" y="4339"/>
                    <a:pt x="33958" y="4241"/>
                  </a:cubicBezTo>
                  <a:cubicBezTo>
                    <a:pt x="35142" y="3315"/>
                    <a:pt x="36378" y="2512"/>
                    <a:pt x="37802" y="1997"/>
                  </a:cubicBezTo>
                  <a:cubicBezTo>
                    <a:pt x="38613" y="1704"/>
                    <a:pt x="39600" y="1390"/>
                    <a:pt x="40500" y="1390"/>
                  </a:cubicBezTo>
                  <a:cubicBezTo>
                    <a:pt x="41405" y="1390"/>
                    <a:pt x="42222" y="1708"/>
                    <a:pt x="42683" y="2688"/>
                  </a:cubicBezTo>
                  <a:cubicBezTo>
                    <a:pt x="43840" y="5154"/>
                    <a:pt x="41416" y="7993"/>
                    <a:pt x="43214" y="10355"/>
                  </a:cubicBezTo>
                  <a:cubicBezTo>
                    <a:pt x="43252" y="10404"/>
                    <a:pt x="43304" y="10425"/>
                    <a:pt x="43355" y="10425"/>
                  </a:cubicBezTo>
                  <a:cubicBezTo>
                    <a:pt x="43399" y="10425"/>
                    <a:pt x="43443" y="10409"/>
                    <a:pt x="43476" y="10383"/>
                  </a:cubicBezTo>
                  <a:cubicBezTo>
                    <a:pt x="43531" y="10339"/>
                    <a:pt x="43554" y="10265"/>
                    <a:pt x="43496" y="10192"/>
                  </a:cubicBezTo>
                  <a:cubicBezTo>
                    <a:pt x="42120" y="8370"/>
                    <a:pt x="43281" y="6243"/>
                    <a:pt x="43286" y="4227"/>
                  </a:cubicBezTo>
                  <a:cubicBezTo>
                    <a:pt x="43291" y="3110"/>
                    <a:pt x="42886" y="1845"/>
                    <a:pt x="41822" y="1305"/>
                  </a:cubicBezTo>
                  <a:cubicBezTo>
                    <a:pt x="41467" y="1124"/>
                    <a:pt x="41053" y="1053"/>
                    <a:pt x="40616" y="1053"/>
                  </a:cubicBezTo>
                  <a:cubicBezTo>
                    <a:pt x="39622" y="1053"/>
                    <a:pt x="38512" y="1421"/>
                    <a:pt x="37721" y="1704"/>
                  </a:cubicBezTo>
                  <a:cubicBezTo>
                    <a:pt x="37017" y="1955"/>
                    <a:pt x="36339" y="2275"/>
                    <a:pt x="35701" y="2662"/>
                  </a:cubicBezTo>
                  <a:cubicBezTo>
                    <a:pt x="35064" y="3050"/>
                    <a:pt x="34468" y="3507"/>
                    <a:pt x="33937" y="4031"/>
                  </a:cubicBezTo>
                  <a:cubicBezTo>
                    <a:pt x="33760" y="2821"/>
                    <a:pt x="33457" y="1475"/>
                    <a:pt x="32434" y="700"/>
                  </a:cubicBezTo>
                  <a:cubicBezTo>
                    <a:pt x="31845" y="252"/>
                    <a:pt x="31149" y="84"/>
                    <a:pt x="30439" y="84"/>
                  </a:cubicBezTo>
                  <a:cubicBezTo>
                    <a:pt x="29856" y="84"/>
                    <a:pt x="29265" y="197"/>
                    <a:pt x="28716" y="362"/>
                  </a:cubicBezTo>
                  <a:cubicBezTo>
                    <a:pt x="26720" y="963"/>
                    <a:pt x="24909" y="1891"/>
                    <a:pt x="22797" y="2088"/>
                  </a:cubicBezTo>
                  <a:cubicBezTo>
                    <a:pt x="22525" y="2113"/>
                    <a:pt x="22256" y="2126"/>
                    <a:pt x="21990" y="2126"/>
                  </a:cubicBezTo>
                  <a:cubicBezTo>
                    <a:pt x="20134" y="2126"/>
                    <a:pt x="18436" y="1511"/>
                    <a:pt x="16930" y="360"/>
                  </a:cubicBezTo>
                  <a:cubicBezTo>
                    <a:pt x="16914" y="348"/>
                    <a:pt x="16898" y="343"/>
                    <a:pt x="16882" y="343"/>
                  </a:cubicBezTo>
                  <a:cubicBezTo>
                    <a:pt x="16808" y="343"/>
                    <a:pt x="16744" y="452"/>
                    <a:pt x="16809" y="513"/>
                  </a:cubicBezTo>
                  <a:cubicBezTo>
                    <a:pt x="16815" y="517"/>
                    <a:pt x="16821" y="519"/>
                    <a:pt x="16825" y="524"/>
                  </a:cubicBezTo>
                  <a:cubicBezTo>
                    <a:pt x="15657" y="1812"/>
                    <a:pt x="14090" y="2348"/>
                    <a:pt x="12451" y="2348"/>
                  </a:cubicBezTo>
                  <a:cubicBezTo>
                    <a:pt x="11895" y="2348"/>
                    <a:pt x="11331" y="2286"/>
                    <a:pt x="10771" y="2171"/>
                  </a:cubicBezTo>
                  <a:cubicBezTo>
                    <a:pt x="8747" y="1754"/>
                    <a:pt x="6976" y="609"/>
                    <a:pt x="4970" y="155"/>
                  </a:cubicBezTo>
                  <a:cubicBezTo>
                    <a:pt x="4538" y="57"/>
                    <a:pt x="4091" y="1"/>
                    <a:pt x="36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4"/>
            <p:cNvSpPr/>
            <p:nvPr/>
          </p:nvSpPr>
          <p:spPr>
            <a:xfrm>
              <a:off x="3754275" y="983682"/>
              <a:ext cx="1307000" cy="585875"/>
            </a:xfrm>
            <a:custGeom>
              <a:avLst/>
              <a:gdLst/>
              <a:ahLst/>
              <a:cxnLst/>
              <a:rect l="l" t="t" r="r" b="b"/>
              <a:pathLst>
                <a:path w="52280" h="23435" extrusionOk="0">
                  <a:moveTo>
                    <a:pt x="12107" y="1"/>
                  </a:moveTo>
                  <a:cubicBezTo>
                    <a:pt x="11223" y="1"/>
                    <a:pt x="10275" y="247"/>
                    <a:pt x="9617" y="845"/>
                  </a:cubicBezTo>
                  <a:cubicBezTo>
                    <a:pt x="8659" y="1718"/>
                    <a:pt x="8710" y="2990"/>
                    <a:pt x="8814" y="4185"/>
                  </a:cubicBezTo>
                  <a:cubicBezTo>
                    <a:pt x="8819" y="4247"/>
                    <a:pt x="8762" y="4283"/>
                    <a:pt x="8708" y="4283"/>
                  </a:cubicBezTo>
                  <a:cubicBezTo>
                    <a:pt x="8665" y="4283"/>
                    <a:pt x="8623" y="4260"/>
                    <a:pt x="8615" y="4211"/>
                  </a:cubicBezTo>
                  <a:cubicBezTo>
                    <a:pt x="8609" y="4163"/>
                    <a:pt x="8601" y="4117"/>
                    <a:pt x="8595" y="4068"/>
                  </a:cubicBezTo>
                  <a:lnTo>
                    <a:pt x="8490" y="4082"/>
                  </a:lnTo>
                  <a:cubicBezTo>
                    <a:pt x="8490" y="4154"/>
                    <a:pt x="8435" y="4223"/>
                    <a:pt x="8361" y="4223"/>
                  </a:cubicBezTo>
                  <a:cubicBezTo>
                    <a:pt x="8340" y="4223"/>
                    <a:pt x="8318" y="4218"/>
                    <a:pt x="8295" y="4205"/>
                  </a:cubicBezTo>
                  <a:cubicBezTo>
                    <a:pt x="6844" y="3408"/>
                    <a:pt x="5446" y="2350"/>
                    <a:pt x="3891" y="1771"/>
                  </a:cubicBezTo>
                  <a:cubicBezTo>
                    <a:pt x="3415" y="1593"/>
                    <a:pt x="2858" y="1451"/>
                    <a:pt x="2316" y="1451"/>
                  </a:cubicBezTo>
                  <a:cubicBezTo>
                    <a:pt x="1911" y="1451"/>
                    <a:pt x="1514" y="1530"/>
                    <a:pt x="1165" y="1734"/>
                  </a:cubicBezTo>
                  <a:cubicBezTo>
                    <a:pt x="1" y="2416"/>
                    <a:pt x="301" y="3911"/>
                    <a:pt x="567" y="4978"/>
                  </a:cubicBezTo>
                  <a:cubicBezTo>
                    <a:pt x="1003" y="6726"/>
                    <a:pt x="1853" y="9305"/>
                    <a:pt x="12" y="10494"/>
                  </a:cubicBezTo>
                  <a:cubicBezTo>
                    <a:pt x="1827" y="12187"/>
                    <a:pt x="481" y="14736"/>
                    <a:pt x="213" y="16782"/>
                  </a:cubicBezTo>
                  <a:cubicBezTo>
                    <a:pt x="93" y="17712"/>
                    <a:pt x="158" y="18802"/>
                    <a:pt x="843" y="19524"/>
                  </a:cubicBezTo>
                  <a:cubicBezTo>
                    <a:pt x="1349" y="20060"/>
                    <a:pt x="2058" y="20230"/>
                    <a:pt x="2771" y="20230"/>
                  </a:cubicBezTo>
                  <a:cubicBezTo>
                    <a:pt x="3111" y="20230"/>
                    <a:pt x="3453" y="20191"/>
                    <a:pt x="3774" y="20134"/>
                  </a:cubicBezTo>
                  <a:cubicBezTo>
                    <a:pt x="5259" y="19870"/>
                    <a:pt x="6609" y="19180"/>
                    <a:pt x="7846" y="18342"/>
                  </a:cubicBezTo>
                  <a:cubicBezTo>
                    <a:pt x="7859" y="18333"/>
                    <a:pt x="7871" y="18330"/>
                    <a:pt x="7884" y="18330"/>
                  </a:cubicBezTo>
                  <a:cubicBezTo>
                    <a:pt x="7916" y="18330"/>
                    <a:pt x="7946" y="18354"/>
                    <a:pt x="7959" y="18386"/>
                  </a:cubicBezTo>
                  <a:lnTo>
                    <a:pt x="8075" y="18353"/>
                  </a:lnTo>
                  <a:cubicBezTo>
                    <a:pt x="8061" y="18307"/>
                    <a:pt x="8050" y="18261"/>
                    <a:pt x="8038" y="18215"/>
                  </a:cubicBezTo>
                  <a:cubicBezTo>
                    <a:pt x="8016" y="18129"/>
                    <a:pt x="8085" y="18073"/>
                    <a:pt x="8153" y="18073"/>
                  </a:cubicBezTo>
                  <a:cubicBezTo>
                    <a:pt x="8199" y="18073"/>
                    <a:pt x="8243" y="18098"/>
                    <a:pt x="8259" y="18155"/>
                  </a:cubicBezTo>
                  <a:cubicBezTo>
                    <a:pt x="8782" y="19944"/>
                    <a:pt x="9929" y="21866"/>
                    <a:pt x="11830" y="22431"/>
                  </a:cubicBezTo>
                  <a:cubicBezTo>
                    <a:pt x="12263" y="22560"/>
                    <a:pt x="12697" y="22614"/>
                    <a:pt x="13133" y="22614"/>
                  </a:cubicBezTo>
                  <a:cubicBezTo>
                    <a:pt x="14730" y="22614"/>
                    <a:pt x="16331" y="21886"/>
                    <a:pt x="17844" y="21484"/>
                  </a:cubicBezTo>
                  <a:cubicBezTo>
                    <a:pt x="19093" y="21153"/>
                    <a:pt x="20539" y="20822"/>
                    <a:pt x="21933" y="20822"/>
                  </a:cubicBezTo>
                  <a:cubicBezTo>
                    <a:pt x="23232" y="20822"/>
                    <a:pt x="24486" y="21109"/>
                    <a:pt x="25494" y="21953"/>
                  </a:cubicBezTo>
                  <a:lnTo>
                    <a:pt x="25519" y="21924"/>
                  </a:lnTo>
                  <a:cubicBezTo>
                    <a:pt x="25487" y="21884"/>
                    <a:pt x="25482" y="21815"/>
                    <a:pt x="25537" y="21789"/>
                  </a:cubicBezTo>
                  <a:cubicBezTo>
                    <a:pt x="26999" y="21079"/>
                    <a:pt x="28615" y="20738"/>
                    <a:pt x="30235" y="20738"/>
                  </a:cubicBezTo>
                  <a:cubicBezTo>
                    <a:pt x="31768" y="20738"/>
                    <a:pt x="33306" y="21043"/>
                    <a:pt x="34720" y="21628"/>
                  </a:cubicBezTo>
                  <a:cubicBezTo>
                    <a:pt x="36126" y="22211"/>
                    <a:pt x="37468" y="23435"/>
                    <a:pt x="38962" y="23435"/>
                  </a:cubicBezTo>
                  <a:cubicBezTo>
                    <a:pt x="39398" y="23435"/>
                    <a:pt x="39847" y="23330"/>
                    <a:pt x="40314" y="23075"/>
                  </a:cubicBezTo>
                  <a:cubicBezTo>
                    <a:pt x="42159" y="22069"/>
                    <a:pt x="42635" y="19919"/>
                    <a:pt x="43118" y="18055"/>
                  </a:cubicBezTo>
                  <a:cubicBezTo>
                    <a:pt x="43138" y="17976"/>
                    <a:pt x="43198" y="17941"/>
                    <a:pt x="43261" y="17941"/>
                  </a:cubicBezTo>
                  <a:cubicBezTo>
                    <a:pt x="43303" y="17941"/>
                    <a:pt x="43346" y="17957"/>
                    <a:pt x="43378" y="17985"/>
                  </a:cubicBezTo>
                  <a:lnTo>
                    <a:pt x="43436" y="17913"/>
                  </a:lnTo>
                  <a:cubicBezTo>
                    <a:pt x="43402" y="17888"/>
                    <a:pt x="43372" y="17860"/>
                    <a:pt x="43339" y="17834"/>
                  </a:cubicBezTo>
                  <a:cubicBezTo>
                    <a:pt x="43282" y="17785"/>
                    <a:pt x="43337" y="17694"/>
                    <a:pt x="43399" y="17694"/>
                  </a:cubicBezTo>
                  <a:cubicBezTo>
                    <a:pt x="43412" y="17694"/>
                    <a:pt x="43425" y="17698"/>
                    <a:pt x="43438" y="17707"/>
                  </a:cubicBezTo>
                  <a:cubicBezTo>
                    <a:pt x="44757" y="18647"/>
                    <a:pt x="46235" y="19355"/>
                    <a:pt x="47832" y="19663"/>
                  </a:cubicBezTo>
                  <a:cubicBezTo>
                    <a:pt x="48177" y="19729"/>
                    <a:pt x="48540" y="19774"/>
                    <a:pt x="48896" y="19774"/>
                  </a:cubicBezTo>
                  <a:cubicBezTo>
                    <a:pt x="49734" y="19774"/>
                    <a:pt x="50537" y="19525"/>
                    <a:pt x="51000" y="18719"/>
                  </a:cubicBezTo>
                  <a:cubicBezTo>
                    <a:pt x="51428" y="17973"/>
                    <a:pt x="51444" y="17095"/>
                    <a:pt x="51328" y="16271"/>
                  </a:cubicBezTo>
                  <a:cubicBezTo>
                    <a:pt x="51046" y="14225"/>
                    <a:pt x="49871" y="11579"/>
                    <a:pt x="51931" y="10078"/>
                  </a:cubicBezTo>
                  <a:lnTo>
                    <a:pt x="51915" y="10055"/>
                  </a:lnTo>
                  <a:cubicBezTo>
                    <a:pt x="51882" y="10081"/>
                    <a:pt x="51838" y="10097"/>
                    <a:pt x="51793" y="10097"/>
                  </a:cubicBezTo>
                  <a:cubicBezTo>
                    <a:pt x="51743" y="10097"/>
                    <a:pt x="51691" y="10077"/>
                    <a:pt x="51653" y="10028"/>
                  </a:cubicBezTo>
                  <a:cubicBezTo>
                    <a:pt x="49855" y="7666"/>
                    <a:pt x="52279" y="4826"/>
                    <a:pt x="51122" y="2360"/>
                  </a:cubicBezTo>
                  <a:cubicBezTo>
                    <a:pt x="50662" y="1381"/>
                    <a:pt x="49845" y="1062"/>
                    <a:pt x="48940" y="1062"/>
                  </a:cubicBezTo>
                  <a:cubicBezTo>
                    <a:pt x="48040" y="1062"/>
                    <a:pt x="47052" y="1377"/>
                    <a:pt x="46241" y="1670"/>
                  </a:cubicBezTo>
                  <a:cubicBezTo>
                    <a:pt x="44817" y="2185"/>
                    <a:pt x="43581" y="2988"/>
                    <a:pt x="42397" y="3914"/>
                  </a:cubicBezTo>
                  <a:cubicBezTo>
                    <a:pt x="42385" y="4012"/>
                    <a:pt x="42294" y="4075"/>
                    <a:pt x="42213" y="4075"/>
                  </a:cubicBezTo>
                  <a:cubicBezTo>
                    <a:pt x="42152" y="4075"/>
                    <a:pt x="42097" y="4040"/>
                    <a:pt x="42086" y="3958"/>
                  </a:cubicBezTo>
                  <a:cubicBezTo>
                    <a:pt x="41799" y="2028"/>
                    <a:pt x="41175" y="90"/>
                    <a:pt x="38833" y="67"/>
                  </a:cubicBezTo>
                  <a:cubicBezTo>
                    <a:pt x="38820" y="67"/>
                    <a:pt x="38807" y="67"/>
                    <a:pt x="38794" y="67"/>
                  </a:cubicBezTo>
                  <a:cubicBezTo>
                    <a:pt x="37002" y="67"/>
                    <a:pt x="35260" y="1156"/>
                    <a:pt x="33566" y="1630"/>
                  </a:cubicBezTo>
                  <a:cubicBezTo>
                    <a:pt x="32535" y="1920"/>
                    <a:pt x="31487" y="2085"/>
                    <a:pt x="30459" y="2085"/>
                  </a:cubicBezTo>
                  <a:cubicBezTo>
                    <a:pt x="28662" y="2085"/>
                    <a:pt x="26928" y="1580"/>
                    <a:pt x="25457" y="358"/>
                  </a:cubicBezTo>
                  <a:cubicBezTo>
                    <a:pt x="24329" y="1819"/>
                    <a:pt x="22682" y="2359"/>
                    <a:pt x="20972" y="2359"/>
                  </a:cubicBezTo>
                  <a:cubicBezTo>
                    <a:pt x="19891" y="2359"/>
                    <a:pt x="18785" y="2143"/>
                    <a:pt x="17770" y="1809"/>
                  </a:cubicBezTo>
                  <a:cubicBezTo>
                    <a:pt x="15997" y="1224"/>
                    <a:pt x="14295" y="129"/>
                    <a:pt x="12400" y="10"/>
                  </a:cubicBezTo>
                  <a:cubicBezTo>
                    <a:pt x="12304" y="4"/>
                    <a:pt x="12206" y="1"/>
                    <a:pt x="12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4"/>
            <p:cNvSpPr/>
            <p:nvPr/>
          </p:nvSpPr>
          <p:spPr>
            <a:xfrm>
              <a:off x="4391325" y="1432182"/>
              <a:ext cx="449000" cy="147275"/>
            </a:xfrm>
            <a:custGeom>
              <a:avLst/>
              <a:gdLst/>
              <a:ahLst/>
              <a:cxnLst/>
              <a:rect l="l" t="t" r="r" b="b"/>
              <a:pathLst>
                <a:path w="17960" h="5891" extrusionOk="0">
                  <a:moveTo>
                    <a:pt x="17779" y="1"/>
                  </a:moveTo>
                  <a:cubicBezTo>
                    <a:pt x="17716" y="1"/>
                    <a:pt x="17656" y="35"/>
                    <a:pt x="17636" y="115"/>
                  </a:cubicBezTo>
                  <a:cubicBezTo>
                    <a:pt x="17153" y="1979"/>
                    <a:pt x="16677" y="4129"/>
                    <a:pt x="14832" y="5135"/>
                  </a:cubicBezTo>
                  <a:cubicBezTo>
                    <a:pt x="14365" y="5390"/>
                    <a:pt x="13916" y="5495"/>
                    <a:pt x="13480" y="5495"/>
                  </a:cubicBezTo>
                  <a:cubicBezTo>
                    <a:pt x="11986" y="5495"/>
                    <a:pt x="10644" y="4271"/>
                    <a:pt x="9238" y="3688"/>
                  </a:cubicBezTo>
                  <a:cubicBezTo>
                    <a:pt x="7824" y="3103"/>
                    <a:pt x="6286" y="2798"/>
                    <a:pt x="4753" y="2798"/>
                  </a:cubicBezTo>
                  <a:cubicBezTo>
                    <a:pt x="3133" y="2798"/>
                    <a:pt x="1517" y="3139"/>
                    <a:pt x="56" y="3849"/>
                  </a:cubicBezTo>
                  <a:cubicBezTo>
                    <a:pt x="0" y="3875"/>
                    <a:pt x="5" y="3944"/>
                    <a:pt x="37" y="3984"/>
                  </a:cubicBezTo>
                  <a:cubicBezTo>
                    <a:pt x="51" y="4001"/>
                    <a:pt x="71" y="4014"/>
                    <a:pt x="95" y="4014"/>
                  </a:cubicBezTo>
                  <a:cubicBezTo>
                    <a:pt x="104" y="4014"/>
                    <a:pt x="113" y="4012"/>
                    <a:pt x="122" y="4008"/>
                  </a:cubicBezTo>
                  <a:cubicBezTo>
                    <a:pt x="1626" y="3468"/>
                    <a:pt x="3182" y="3148"/>
                    <a:pt x="4758" y="3148"/>
                  </a:cubicBezTo>
                  <a:cubicBezTo>
                    <a:pt x="5377" y="3148"/>
                    <a:pt x="5999" y="3197"/>
                    <a:pt x="6622" y="3302"/>
                  </a:cubicBezTo>
                  <a:cubicBezTo>
                    <a:pt x="7707" y="3485"/>
                    <a:pt x="8772" y="3817"/>
                    <a:pt x="9760" y="4306"/>
                  </a:cubicBezTo>
                  <a:cubicBezTo>
                    <a:pt x="10520" y="4680"/>
                    <a:pt x="11200" y="5207"/>
                    <a:pt x="11977" y="5546"/>
                  </a:cubicBezTo>
                  <a:cubicBezTo>
                    <a:pt x="12519" y="5786"/>
                    <a:pt x="13022" y="5890"/>
                    <a:pt x="13485" y="5890"/>
                  </a:cubicBezTo>
                  <a:cubicBezTo>
                    <a:pt x="13523" y="5890"/>
                    <a:pt x="13560" y="5890"/>
                    <a:pt x="13597" y="5888"/>
                  </a:cubicBezTo>
                  <a:cubicBezTo>
                    <a:pt x="16111" y="5787"/>
                    <a:pt x="17453" y="2499"/>
                    <a:pt x="17945" y="201"/>
                  </a:cubicBezTo>
                  <a:cubicBezTo>
                    <a:pt x="17959" y="134"/>
                    <a:pt x="17936" y="79"/>
                    <a:pt x="17896" y="44"/>
                  </a:cubicBezTo>
                  <a:cubicBezTo>
                    <a:pt x="17864" y="16"/>
                    <a:pt x="17821" y="1"/>
                    <a:pt x="177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4"/>
            <p:cNvSpPr/>
            <p:nvPr/>
          </p:nvSpPr>
          <p:spPr>
            <a:xfrm>
              <a:off x="3954650" y="1435482"/>
              <a:ext cx="443875" cy="121825"/>
            </a:xfrm>
            <a:custGeom>
              <a:avLst/>
              <a:gdLst/>
              <a:ahLst/>
              <a:cxnLst/>
              <a:rect l="l" t="t" r="r" b="b"/>
              <a:pathLst>
                <a:path w="17755" h="4873" extrusionOk="0">
                  <a:moveTo>
                    <a:pt x="138" y="1"/>
                  </a:moveTo>
                  <a:cubicBezTo>
                    <a:pt x="70" y="1"/>
                    <a:pt x="1" y="57"/>
                    <a:pt x="23" y="143"/>
                  </a:cubicBezTo>
                  <a:cubicBezTo>
                    <a:pt x="35" y="189"/>
                    <a:pt x="47" y="235"/>
                    <a:pt x="61" y="281"/>
                  </a:cubicBezTo>
                  <a:cubicBezTo>
                    <a:pt x="738" y="2777"/>
                    <a:pt x="2546" y="4873"/>
                    <a:pt x="5195" y="4873"/>
                  </a:cubicBezTo>
                  <a:cubicBezTo>
                    <a:pt x="5394" y="4873"/>
                    <a:pt x="5598" y="4861"/>
                    <a:pt x="5807" y="4836"/>
                  </a:cubicBezTo>
                  <a:cubicBezTo>
                    <a:pt x="8242" y="4550"/>
                    <a:pt x="11272" y="2995"/>
                    <a:pt x="13982" y="2995"/>
                  </a:cubicBezTo>
                  <a:cubicBezTo>
                    <a:pt x="15222" y="2995"/>
                    <a:pt x="16394" y="3320"/>
                    <a:pt x="17412" y="4241"/>
                  </a:cubicBezTo>
                  <a:cubicBezTo>
                    <a:pt x="17445" y="4271"/>
                    <a:pt x="17481" y="4284"/>
                    <a:pt x="17517" y="4284"/>
                  </a:cubicBezTo>
                  <a:cubicBezTo>
                    <a:pt x="17643" y="4284"/>
                    <a:pt x="17754" y="4125"/>
                    <a:pt x="17636" y="4017"/>
                  </a:cubicBezTo>
                  <a:cubicBezTo>
                    <a:pt x="17585" y="3969"/>
                    <a:pt x="17531" y="3925"/>
                    <a:pt x="17479" y="3881"/>
                  </a:cubicBezTo>
                  <a:cubicBezTo>
                    <a:pt x="16471" y="3037"/>
                    <a:pt x="15218" y="2749"/>
                    <a:pt x="13919" y="2749"/>
                  </a:cubicBezTo>
                  <a:cubicBezTo>
                    <a:pt x="12525" y="2749"/>
                    <a:pt x="11079" y="3081"/>
                    <a:pt x="9829" y="3412"/>
                  </a:cubicBezTo>
                  <a:cubicBezTo>
                    <a:pt x="8316" y="3814"/>
                    <a:pt x="6715" y="4542"/>
                    <a:pt x="5118" y="4542"/>
                  </a:cubicBezTo>
                  <a:cubicBezTo>
                    <a:pt x="4682" y="4542"/>
                    <a:pt x="4248" y="4488"/>
                    <a:pt x="3815" y="4359"/>
                  </a:cubicBezTo>
                  <a:cubicBezTo>
                    <a:pt x="1914" y="3793"/>
                    <a:pt x="767" y="1872"/>
                    <a:pt x="244" y="83"/>
                  </a:cubicBezTo>
                  <a:cubicBezTo>
                    <a:pt x="228" y="25"/>
                    <a:pt x="183" y="1"/>
                    <a:pt x="1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4"/>
            <p:cNvSpPr/>
            <p:nvPr/>
          </p:nvSpPr>
          <p:spPr>
            <a:xfrm>
              <a:off x="3706450" y="1010207"/>
              <a:ext cx="260125" cy="488475"/>
            </a:xfrm>
            <a:custGeom>
              <a:avLst/>
              <a:gdLst/>
              <a:ahLst/>
              <a:cxnLst/>
              <a:rect l="l" t="t" r="r" b="b"/>
              <a:pathLst>
                <a:path w="10405" h="19539" extrusionOk="0">
                  <a:moveTo>
                    <a:pt x="4298" y="0"/>
                  </a:moveTo>
                  <a:cubicBezTo>
                    <a:pt x="3696" y="0"/>
                    <a:pt x="3129" y="165"/>
                    <a:pt x="2635" y="568"/>
                  </a:cubicBezTo>
                  <a:cubicBezTo>
                    <a:pt x="0" y="2721"/>
                    <a:pt x="4742" y="7059"/>
                    <a:pt x="1750" y="9296"/>
                  </a:cubicBezTo>
                  <a:cubicBezTo>
                    <a:pt x="1736" y="9292"/>
                    <a:pt x="1721" y="9290"/>
                    <a:pt x="1707" y="9290"/>
                  </a:cubicBezTo>
                  <a:cubicBezTo>
                    <a:pt x="1620" y="9290"/>
                    <a:pt x="1540" y="9367"/>
                    <a:pt x="1544" y="9449"/>
                  </a:cubicBezTo>
                  <a:cubicBezTo>
                    <a:pt x="1490" y="9507"/>
                    <a:pt x="1536" y="9598"/>
                    <a:pt x="1609" y="9598"/>
                  </a:cubicBezTo>
                  <a:cubicBezTo>
                    <a:pt x="1619" y="9598"/>
                    <a:pt x="1630" y="9596"/>
                    <a:pt x="1641" y="9592"/>
                  </a:cubicBezTo>
                  <a:lnTo>
                    <a:pt x="1641" y="9592"/>
                  </a:lnTo>
                  <a:cubicBezTo>
                    <a:pt x="4371" y="12040"/>
                    <a:pt x="46" y="16087"/>
                    <a:pt x="2542" y="18678"/>
                  </a:cubicBezTo>
                  <a:cubicBezTo>
                    <a:pt x="3136" y="19295"/>
                    <a:pt x="3915" y="19538"/>
                    <a:pt x="4755" y="19538"/>
                  </a:cubicBezTo>
                  <a:cubicBezTo>
                    <a:pt x="6593" y="19538"/>
                    <a:pt x="8724" y="18374"/>
                    <a:pt x="9856" y="17408"/>
                  </a:cubicBezTo>
                  <a:cubicBezTo>
                    <a:pt x="9882" y="17384"/>
                    <a:pt x="9884" y="17352"/>
                    <a:pt x="9872" y="17324"/>
                  </a:cubicBezTo>
                  <a:cubicBezTo>
                    <a:pt x="9859" y="17293"/>
                    <a:pt x="9829" y="17268"/>
                    <a:pt x="9798" y="17268"/>
                  </a:cubicBezTo>
                  <a:cubicBezTo>
                    <a:pt x="9785" y="17268"/>
                    <a:pt x="9772" y="17272"/>
                    <a:pt x="9760" y="17281"/>
                  </a:cubicBezTo>
                  <a:cubicBezTo>
                    <a:pt x="8522" y="18119"/>
                    <a:pt x="7172" y="18809"/>
                    <a:pt x="5687" y="19072"/>
                  </a:cubicBezTo>
                  <a:cubicBezTo>
                    <a:pt x="5366" y="19129"/>
                    <a:pt x="5023" y="19169"/>
                    <a:pt x="4681" y="19169"/>
                  </a:cubicBezTo>
                  <a:cubicBezTo>
                    <a:pt x="3970" y="19169"/>
                    <a:pt x="3262" y="18998"/>
                    <a:pt x="2756" y="18463"/>
                  </a:cubicBezTo>
                  <a:cubicBezTo>
                    <a:pt x="2071" y="17740"/>
                    <a:pt x="2006" y="16650"/>
                    <a:pt x="2126" y="15720"/>
                  </a:cubicBezTo>
                  <a:cubicBezTo>
                    <a:pt x="2394" y="13674"/>
                    <a:pt x="3740" y="11125"/>
                    <a:pt x="1925" y="9433"/>
                  </a:cubicBezTo>
                  <a:cubicBezTo>
                    <a:pt x="3766" y="8244"/>
                    <a:pt x="2916" y="5665"/>
                    <a:pt x="2480" y="3917"/>
                  </a:cubicBezTo>
                  <a:cubicBezTo>
                    <a:pt x="2214" y="2850"/>
                    <a:pt x="1914" y="1355"/>
                    <a:pt x="3078" y="673"/>
                  </a:cubicBezTo>
                  <a:cubicBezTo>
                    <a:pt x="3426" y="469"/>
                    <a:pt x="3823" y="390"/>
                    <a:pt x="4229" y="390"/>
                  </a:cubicBezTo>
                  <a:cubicBezTo>
                    <a:pt x="4771" y="390"/>
                    <a:pt x="5328" y="532"/>
                    <a:pt x="5804" y="710"/>
                  </a:cubicBezTo>
                  <a:cubicBezTo>
                    <a:pt x="7359" y="1289"/>
                    <a:pt x="8757" y="2347"/>
                    <a:pt x="10208" y="3144"/>
                  </a:cubicBezTo>
                  <a:cubicBezTo>
                    <a:pt x="10231" y="3157"/>
                    <a:pt x="10253" y="3162"/>
                    <a:pt x="10274" y="3162"/>
                  </a:cubicBezTo>
                  <a:cubicBezTo>
                    <a:pt x="10348" y="3162"/>
                    <a:pt x="10404" y="3093"/>
                    <a:pt x="10404" y="3021"/>
                  </a:cubicBezTo>
                  <a:cubicBezTo>
                    <a:pt x="10404" y="2982"/>
                    <a:pt x="10385" y="2940"/>
                    <a:pt x="10341" y="2912"/>
                  </a:cubicBezTo>
                  <a:cubicBezTo>
                    <a:pt x="8950" y="2015"/>
                    <a:pt x="6406" y="0"/>
                    <a:pt x="42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4" name="Google Shape;334;p14"/>
          <p:cNvSpPr txBox="1">
            <a:spLocks noGrp="1"/>
          </p:cNvSpPr>
          <p:nvPr>
            <p:ph type="ctrTitle"/>
          </p:nvPr>
        </p:nvSpPr>
        <p:spPr>
          <a:xfrm flipH="1">
            <a:off x="3050275" y="3150850"/>
            <a:ext cx="3043500" cy="42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Raleway"/>
              <a:buNone/>
              <a:defRPr sz="1800" b="1"/>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endParaRPr/>
          </a:p>
        </p:txBody>
      </p:sp>
      <p:sp>
        <p:nvSpPr>
          <p:cNvPr id="335" name="Google Shape;335;p14"/>
          <p:cNvSpPr txBox="1">
            <a:spLocks noGrp="1"/>
          </p:cNvSpPr>
          <p:nvPr>
            <p:ph type="subTitle" idx="1"/>
          </p:nvPr>
        </p:nvSpPr>
        <p:spPr>
          <a:xfrm flipH="1">
            <a:off x="1698300" y="1796000"/>
            <a:ext cx="5747400" cy="1354800"/>
          </a:xfrm>
          <a:prstGeom prst="rect">
            <a:avLst/>
          </a:prstGeom>
          <a:noFill/>
          <a:ln>
            <a:noFill/>
          </a:ln>
        </p:spPr>
        <p:txBody>
          <a:bodyPr spcFirstLastPara="1" wrap="square" lIns="91425" tIns="91425" rIns="91425" bIns="91425" anchor="ctr" anchorCtr="0">
            <a:noAutofit/>
          </a:bodyPr>
          <a:lstStyle>
            <a:lvl1pPr marL="0" marR="0" lvl="0" indent="0" algn="ctr" rtl="0">
              <a:lnSpc>
                <a:spcPct val="100000"/>
              </a:lnSpc>
              <a:spcBef>
                <a:spcPts val="0"/>
              </a:spcBef>
              <a:spcAft>
                <a:spcPts val="0"/>
              </a:spcAft>
              <a:buClr>
                <a:schemeClr val="dk1"/>
              </a:buClr>
              <a:buSzPts val="9600"/>
              <a:buFont typeface="Gloria Hallelujah"/>
              <a:buNone/>
              <a:defRPr sz="2300">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None/>
              <a:defRPr sz="1400">
                <a:solidFill>
                  <a:schemeClr val="dk1"/>
                </a:solidFill>
              </a:defRPr>
            </a:lvl2pPr>
            <a:lvl3pPr lvl="2" algn="ctr" rtl="0">
              <a:lnSpc>
                <a:spcPct val="100000"/>
              </a:lnSpc>
              <a:spcBef>
                <a:spcPts val="0"/>
              </a:spcBef>
              <a:spcAft>
                <a:spcPts val="0"/>
              </a:spcAft>
              <a:buClr>
                <a:schemeClr val="dk1"/>
              </a:buClr>
              <a:buSzPts val="1400"/>
              <a:buNone/>
              <a:defRPr sz="1400">
                <a:solidFill>
                  <a:schemeClr val="dk1"/>
                </a:solidFill>
              </a:defRPr>
            </a:lvl3pPr>
            <a:lvl4pPr lvl="3" algn="ctr" rtl="0">
              <a:lnSpc>
                <a:spcPct val="100000"/>
              </a:lnSpc>
              <a:spcBef>
                <a:spcPts val="0"/>
              </a:spcBef>
              <a:spcAft>
                <a:spcPts val="0"/>
              </a:spcAft>
              <a:buClr>
                <a:schemeClr val="dk1"/>
              </a:buClr>
              <a:buSzPts val="1400"/>
              <a:buNone/>
              <a:defRPr sz="1400">
                <a:solidFill>
                  <a:schemeClr val="dk1"/>
                </a:solidFill>
              </a:defRPr>
            </a:lvl4pPr>
            <a:lvl5pPr lvl="4" algn="ctr" rtl="0">
              <a:lnSpc>
                <a:spcPct val="100000"/>
              </a:lnSpc>
              <a:spcBef>
                <a:spcPts val="0"/>
              </a:spcBef>
              <a:spcAft>
                <a:spcPts val="0"/>
              </a:spcAft>
              <a:buClr>
                <a:schemeClr val="dk1"/>
              </a:buClr>
              <a:buSzPts val="1400"/>
              <a:buNone/>
              <a:defRPr sz="1400">
                <a:solidFill>
                  <a:schemeClr val="dk1"/>
                </a:solidFill>
              </a:defRPr>
            </a:lvl5pPr>
            <a:lvl6pPr lvl="5" algn="ctr" rtl="0">
              <a:lnSpc>
                <a:spcPct val="100000"/>
              </a:lnSpc>
              <a:spcBef>
                <a:spcPts val="0"/>
              </a:spcBef>
              <a:spcAft>
                <a:spcPts val="0"/>
              </a:spcAft>
              <a:buClr>
                <a:schemeClr val="dk1"/>
              </a:buClr>
              <a:buSzPts val="1400"/>
              <a:buNone/>
              <a:defRPr sz="1400">
                <a:solidFill>
                  <a:schemeClr val="dk1"/>
                </a:solidFill>
              </a:defRPr>
            </a:lvl6pPr>
            <a:lvl7pPr lvl="6" algn="ctr" rtl="0">
              <a:lnSpc>
                <a:spcPct val="100000"/>
              </a:lnSpc>
              <a:spcBef>
                <a:spcPts val="0"/>
              </a:spcBef>
              <a:spcAft>
                <a:spcPts val="0"/>
              </a:spcAft>
              <a:buClr>
                <a:schemeClr val="dk1"/>
              </a:buClr>
              <a:buSzPts val="1400"/>
              <a:buNone/>
              <a:defRPr sz="1400">
                <a:solidFill>
                  <a:schemeClr val="dk1"/>
                </a:solidFill>
              </a:defRPr>
            </a:lvl7pPr>
            <a:lvl8pPr lvl="7" algn="ctr" rtl="0">
              <a:lnSpc>
                <a:spcPct val="100000"/>
              </a:lnSpc>
              <a:spcBef>
                <a:spcPts val="0"/>
              </a:spcBef>
              <a:spcAft>
                <a:spcPts val="0"/>
              </a:spcAft>
              <a:buClr>
                <a:schemeClr val="dk1"/>
              </a:buClr>
              <a:buSzPts val="1400"/>
              <a:buNone/>
              <a:defRPr sz="1400">
                <a:solidFill>
                  <a:schemeClr val="dk1"/>
                </a:solidFill>
              </a:defRPr>
            </a:lvl8pPr>
            <a:lvl9pPr lvl="8" algn="ctr" rtl="0">
              <a:lnSpc>
                <a:spcPct val="100000"/>
              </a:lnSpc>
              <a:spcBef>
                <a:spcPts val="0"/>
              </a:spcBef>
              <a:spcAft>
                <a:spcPts val="0"/>
              </a:spcAft>
              <a:buClr>
                <a:schemeClr val="dk1"/>
              </a:buClr>
              <a:buSzPts val="1400"/>
              <a:buNone/>
              <a:defRPr sz="1400">
                <a:solidFill>
                  <a:schemeClr val="dk1"/>
                </a:solidFill>
              </a:defRPr>
            </a:lvl9pPr>
          </a:lstStyle>
          <a:p>
            <a:endParaRPr/>
          </a:p>
        </p:txBody>
      </p:sp>
      <p:grpSp>
        <p:nvGrpSpPr>
          <p:cNvPr id="336" name="Google Shape;336;p14"/>
          <p:cNvGrpSpPr/>
          <p:nvPr/>
        </p:nvGrpSpPr>
        <p:grpSpPr>
          <a:xfrm rot="899936">
            <a:off x="1146983" y="4620964"/>
            <a:ext cx="226551" cy="205209"/>
            <a:chOff x="1640475" y="1197075"/>
            <a:chExt cx="55475" cy="50250"/>
          </a:xfrm>
        </p:grpSpPr>
        <p:sp>
          <p:nvSpPr>
            <p:cNvPr id="337" name="Google Shape;337;p14"/>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4"/>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4"/>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0" name="Google Shape;340;p14"/>
          <p:cNvSpPr/>
          <p:nvPr/>
        </p:nvSpPr>
        <p:spPr>
          <a:xfrm rot="-1799742" flipH="1">
            <a:off x="364579" y="391309"/>
            <a:ext cx="434371" cy="101755"/>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4"/>
          <p:cNvSpPr/>
          <p:nvPr/>
        </p:nvSpPr>
        <p:spPr>
          <a:xfrm rot="-9899901" flipH="1">
            <a:off x="5037735" y="4802269"/>
            <a:ext cx="545173" cy="127720"/>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2" name="Google Shape;342;p14"/>
          <p:cNvGrpSpPr/>
          <p:nvPr/>
        </p:nvGrpSpPr>
        <p:grpSpPr>
          <a:xfrm rot="-7199893">
            <a:off x="6496818" y="4744065"/>
            <a:ext cx="228603" cy="207088"/>
            <a:chOff x="1640475" y="1197075"/>
            <a:chExt cx="55475" cy="50250"/>
          </a:xfrm>
        </p:grpSpPr>
        <p:sp>
          <p:nvSpPr>
            <p:cNvPr id="343" name="Google Shape;343;p14"/>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4"/>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4"/>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6" name="Google Shape;346;p14"/>
          <p:cNvSpPr/>
          <p:nvPr/>
        </p:nvSpPr>
        <p:spPr>
          <a:xfrm rot="-143173" flipH="1">
            <a:off x="2774705" y="264946"/>
            <a:ext cx="970033" cy="227238"/>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 name="Google Shape;347;p14"/>
          <p:cNvGrpSpPr/>
          <p:nvPr/>
        </p:nvGrpSpPr>
        <p:grpSpPr>
          <a:xfrm rot="-5400176">
            <a:off x="8462420" y="504765"/>
            <a:ext cx="324157" cy="293631"/>
            <a:chOff x="1640475" y="1197075"/>
            <a:chExt cx="55475" cy="50250"/>
          </a:xfrm>
        </p:grpSpPr>
        <p:sp>
          <p:nvSpPr>
            <p:cNvPr id="348" name="Google Shape;348;p14"/>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4"/>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4"/>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 name="Google Shape;351;p14"/>
          <p:cNvGrpSpPr/>
          <p:nvPr/>
        </p:nvGrpSpPr>
        <p:grpSpPr>
          <a:xfrm rot="-9900030">
            <a:off x="667534" y="4625752"/>
            <a:ext cx="215932" cy="195605"/>
            <a:chOff x="1640475" y="1197075"/>
            <a:chExt cx="55475" cy="50250"/>
          </a:xfrm>
        </p:grpSpPr>
        <p:sp>
          <p:nvSpPr>
            <p:cNvPr id="352" name="Google Shape;352;p14"/>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4"/>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4"/>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 name="Google Shape;355;p14"/>
          <p:cNvGrpSpPr/>
          <p:nvPr/>
        </p:nvGrpSpPr>
        <p:grpSpPr>
          <a:xfrm rot="-7200118">
            <a:off x="415533" y="1000416"/>
            <a:ext cx="332475" cy="301169"/>
            <a:chOff x="1640475" y="1197075"/>
            <a:chExt cx="55475" cy="50250"/>
          </a:xfrm>
        </p:grpSpPr>
        <p:sp>
          <p:nvSpPr>
            <p:cNvPr id="356" name="Google Shape;356;p14"/>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4"/>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4"/>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 name="Google Shape;359;p14"/>
          <p:cNvSpPr/>
          <p:nvPr/>
        </p:nvSpPr>
        <p:spPr>
          <a:xfrm>
            <a:off x="8536325" y="4434061"/>
            <a:ext cx="609613" cy="955159"/>
          </a:xfrm>
          <a:custGeom>
            <a:avLst/>
            <a:gdLst/>
            <a:ahLst/>
            <a:cxnLst/>
            <a:rect l="l" t="t" r="r" b="b"/>
            <a:pathLst>
              <a:path w="14343" h="22473" extrusionOk="0">
                <a:moveTo>
                  <a:pt x="14283" y="0"/>
                </a:moveTo>
                <a:cubicBezTo>
                  <a:pt x="14278" y="0"/>
                  <a:pt x="14274" y="1"/>
                  <a:pt x="14269" y="2"/>
                </a:cubicBezTo>
                <a:cubicBezTo>
                  <a:pt x="14076" y="49"/>
                  <a:pt x="13869" y="90"/>
                  <a:pt x="13618" y="128"/>
                </a:cubicBezTo>
                <a:cubicBezTo>
                  <a:pt x="13588" y="133"/>
                  <a:pt x="13567" y="161"/>
                  <a:pt x="13572" y="192"/>
                </a:cubicBezTo>
                <a:cubicBezTo>
                  <a:pt x="13576" y="219"/>
                  <a:pt x="13599" y="239"/>
                  <a:pt x="13626" y="239"/>
                </a:cubicBezTo>
                <a:cubicBezTo>
                  <a:pt x="13629" y="239"/>
                  <a:pt x="13632" y="238"/>
                  <a:pt x="13635" y="238"/>
                </a:cubicBezTo>
                <a:cubicBezTo>
                  <a:pt x="13889" y="199"/>
                  <a:pt x="14098" y="158"/>
                  <a:pt x="14295" y="110"/>
                </a:cubicBezTo>
                <a:cubicBezTo>
                  <a:pt x="14325" y="102"/>
                  <a:pt x="14343" y="73"/>
                  <a:pt x="14336" y="43"/>
                </a:cubicBezTo>
                <a:cubicBezTo>
                  <a:pt x="14330" y="17"/>
                  <a:pt x="14308" y="0"/>
                  <a:pt x="14283" y="0"/>
                </a:cubicBezTo>
                <a:close/>
                <a:moveTo>
                  <a:pt x="12856" y="233"/>
                </a:moveTo>
                <a:cubicBezTo>
                  <a:pt x="12853" y="233"/>
                  <a:pt x="12851" y="233"/>
                  <a:pt x="12848" y="234"/>
                </a:cubicBezTo>
                <a:cubicBezTo>
                  <a:pt x="12559" y="272"/>
                  <a:pt x="12317" y="308"/>
                  <a:pt x="12076" y="353"/>
                </a:cubicBezTo>
                <a:cubicBezTo>
                  <a:pt x="12046" y="360"/>
                  <a:pt x="12026" y="389"/>
                  <a:pt x="12032" y="419"/>
                </a:cubicBezTo>
                <a:cubicBezTo>
                  <a:pt x="12036" y="445"/>
                  <a:pt x="12060" y="464"/>
                  <a:pt x="12087" y="464"/>
                </a:cubicBezTo>
                <a:cubicBezTo>
                  <a:pt x="12090" y="464"/>
                  <a:pt x="12093" y="464"/>
                  <a:pt x="12096" y="462"/>
                </a:cubicBezTo>
                <a:cubicBezTo>
                  <a:pt x="12336" y="418"/>
                  <a:pt x="12576" y="382"/>
                  <a:pt x="12862" y="345"/>
                </a:cubicBezTo>
                <a:cubicBezTo>
                  <a:pt x="12893" y="341"/>
                  <a:pt x="12915" y="313"/>
                  <a:pt x="12910" y="282"/>
                </a:cubicBezTo>
                <a:cubicBezTo>
                  <a:pt x="12906" y="254"/>
                  <a:pt x="12883" y="233"/>
                  <a:pt x="12856" y="233"/>
                </a:cubicBezTo>
                <a:close/>
                <a:moveTo>
                  <a:pt x="11334" y="548"/>
                </a:moveTo>
                <a:cubicBezTo>
                  <a:pt x="11328" y="548"/>
                  <a:pt x="11321" y="549"/>
                  <a:pt x="11315" y="551"/>
                </a:cubicBezTo>
                <a:cubicBezTo>
                  <a:pt x="11092" y="628"/>
                  <a:pt x="10892" y="718"/>
                  <a:pt x="10705" y="827"/>
                </a:cubicBezTo>
                <a:cubicBezTo>
                  <a:pt x="10670" y="846"/>
                  <a:pt x="10636" y="867"/>
                  <a:pt x="10603" y="888"/>
                </a:cubicBezTo>
                <a:cubicBezTo>
                  <a:pt x="10576" y="905"/>
                  <a:pt x="10569" y="939"/>
                  <a:pt x="10585" y="965"/>
                </a:cubicBezTo>
                <a:cubicBezTo>
                  <a:pt x="10595" y="982"/>
                  <a:pt x="10614" y="991"/>
                  <a:pt x="10632" y="991"/>
                </a:cubicBezTo>
                <a:cubicBezTo>
                  <a:pt x="10642" y="991"/>
                  <a:pt x="10653" y="988"/>
                  <a:pt x="10662" y="983"/>
                </a:cubicBezTo>
                <a:cubicBezTo>
                  <a:pt x="10695" y="962"/>
                  <a:pt x="10728" y="942"/>
                  <a:pt x="10761" y="923"/>
                </a:cubicBezTo>
                <a:cubicBezTo>
                  <a:pt x="10941" y="818"/>
                  <a:pt x="11136" y="731"/>
                  <a:pt x="11352" y="656"/>
                </a:cubicBezTo>
                <a:cubicBezTo>
                  <a:pt x="11382" y="646"/>
                  <a:pt x="11397" y="614"/>
                  <a:pt x="11386" y="585"/>
                </a:cubicBezTo>
                <a:cubicBezTo>
                  <a:pt x="11378" y="563"/>
                  <a:pt x="11357" y="548"/>
                  <a:pt x="11334" y="548"/>
                </a:cubicBezTo>
                <a:close/>
                <a:moveTo>
                  <a:pt x="10028" y="1368"/>
                </a:moveTo>
                <a:cubicBezTo>
                  <a:pt x="10013" y="1368"/>
                  <a:pt x="9999" y="1373"/>
                  <a:pt x="9989" y="1384"/>
                </a:cubicBezTo>
                <a:cubicBezTo>
                  <a:pt x="9813" y="1561"/>
                  <a:pt x="9645" y="1765"/>
                  <a:pt x="9486" y="1990"/>
                </a:cubicBezTo>
                <a:cubicBezTo>
                  <a:pt x="9469" y="2016"/>
                  <a:pt x="9476" y="2050"/>
                  <a:pt x="9500" y="2068"/>
                </a:cubicBezTo>
                <a:cubicBezTo>
                  <a:pt x="9510" y="2074"/>
                  <a:pt x="9522" y="2078"/>
                  <a:pt x="9532" y="2078"/>
                </a:cubicBezTo>
                <a:cubicBezTo>
                  <a:pt x="9550" y="2078"/>
                  <a:pt x="9567" y="2069"/>
                  <a:pt x="9578" y="2054"/>
                </a:cubicBezTo>
                <a:cubicBezTo>
                  <a:pt x="9732" y="1833"/>
                  <a:pt x="9897" y="1634"/>
                  <a:pt x="10068" y="1462"/>
                </a:cubicBezTo>
                <a:cubicBezTo>
                  <a:pt x="10089" y="1441"/>
                  <a:pt x="10089" y="1406"/>
                  <a:pt x="10068" y="1384"/>
                </a:cubicBezTo>
                <a:cubicBezTo>
                  <a:pt x="10056" y="1373"/>
                  <a:pt x="10042" y="1368"/>
                  <a:pt x="10028" y="1368"/>
                </a:cubicBezTo>
                <a:close/>
                <a:moveTo>
                  <a:pt x="9128" y="2632"/>
                </a:moveTo>
                <a:cubicBezTo>
                  <a:pt x="9109" y="2632"/>
                  <a:pt x="9090" y="2643"/>
                  <a:pt x="9079" y="2661"/>
                </a:cubicBezTo>
                <a:cubicBezTo>
                  <a:pt x="9048" y="2720"/>
                  <a:pt x="9019" y="2778"/>
                  <a:pt x="8989" y="2838"/>
                </a:cubicBezTo>
                <a:cubicBezTo>
                  <a:pt x="8905" y="3006"/>
                  <a:pt x="8823" y="3184"/>
                  <a:pt x="8745" y="3368"/>
                </a:cubicBezTo>
                <a:cubicBezTo>
                  <a:pt x="8733" y="3396"/>
                  <a:pt x="8746" y="3429"/>
                  <a:pt x="8774" y="3441"/>
                </a:cubicBezTo>
                <a:cubicBezTo>
                  <a:pt x="8781" y="3444"/>
                  <a:pt x="8789" y="3445"/>
                  <a:pt x="8796" y="3445"/>
                </a:cubicBezTo>
                <a:cubicBezTo>
                  <a:pt x="8818" y="3445"/>
                  <a:pt x="8838" y="3433"/>
                  <a:pt x="8847" y="3412"/>
                </a:cubicBezTo>
                <a:cubicBezTo>
                  <a:pt x="8925" y="3230"/>
                  <a:pt x="9006" y="3054"/>
                  <a:pt x="9088" y="2887"/>
                </a:cubicBezTo>
                <a:cubicBezTo>
                  <a:pt x="9117" y="2830"/>
                  <a:pt x="9147" y="2771"/>
                  <a:pt x="9178" y="2713"/>
                </a:cubicBezTo>
                <a:cubicBezTo>
                  <a:pt x="9193" y="2686"/>
                  <a:pt x="9182" y="2652"/>
                  <a:pt x="9154" y="2639"/>
                </a:cubicBezTo>
                <a:cubicBezTo>
                  <a:pt x="9146" y="2634"/>
                  <a:pt x="9137" y="2632"/>
                  <a:pt x="9128" y="2632"/>
                </a:cubicBezTo>
                <a:close/>
                <a:moveTo>
                  <a:pt x="8515" y="4060"/>
                </a:moveTo>
                <a:cubicBezTo>
                  <a:pt x="8491" y="4060"/>
                  <a:pt x="8470" y="4074"/>
                  <a:pt x="8462" y="4097"/>
                </a:cubicBezTo>
                <a:cubicBezTo>
                  <a:pt x="8381" y="4324"/>
                  <a:pt x="8301" y="4567"/>
                  <a:pt x="8216" y="4838"/>
                </a:cubicBezTo>
                <a:cubicBezTo>
                  <a:pt x="8208" y="4867"/>
                  <a:pt x="8224" y="4898"/>
                  <a:pt x="8254" y="4908"/>
                </a:cubicBezTo>
                <a:cubicBezTo>
                  <a:pt x="8259" y="4909"/>
                  <a:pt x="8264" y="4910"/>
                  <a:pt x="8270" y="4910"/>
                </a:cubicBezTo>
                <a:cubicBezTo>
                  <a:pt x="8293" y="4910"/>
                  <a:pt x="8316" y="4895"/>
                  <a:pt x="8322" y="4870"/>
                </a:cubicBezTo>
                <a:cubicBezTo>
                  <a:pt x="8406" y="4601"/>
                  <a:pt x="8486" y="4360"/>
                  <a:pt x="8567" y="4134"/>
                </a:cubicBezTo>
                <a:cubicBezTo>
                  <a:pt x="8576" y="4105"/>
                  <a:pt x="8561" y="4073"/>
                  <a:pt x="8533" y="4063"/>
                </a:cubicBezTo>
                <a:cubicBezTo>
                  <a:pt x="8527" y="4061"/>
                  <a:pt x="8521" y="4060"/>
                  <a:pt x="8515" y="4060"/>
                </a:cubicBezTo>
                <a:close/>
                <a:moveTo>
                  <a:pt x="8048" y="5545"/>
                </a:moveTo>
                <a:cubicBezTo>
                  <a:pt x="8023" y="5545"/>
                  <a:pt x="8001" y="5561"/>
                  <a:pt x="7994" y="5585"/>
                </a:cubicBezTo>
                <a:cubicBezTo>
                  <a:pt x="7956" y="5718"/>
                  <a:pt x="7918" y="5852"/>
                  <a:pt x="7880" y="5985"/>
                </a:cubicBezTo>
                <a:lnTo>
                  <a:pt x="7780" y="6333"/>
                </a:lnTo>
                <a:cubicBezTo>
                  <a:pt x="7772" y="6363"/>
                  <a:pt x="7789" y="6394"/>
                  <a:pt x="7819" y="6402"/>
                </a:cubicBezTo>
                <a:cubicBezTo>
                  <a:pt x="7823" y="6403"/>
                  <a:pt x="7829" y="6404"/>
                  <a:pt x="7834" y="6404"/>
                </a:cubicBezTo>
                <a:cubicBezTo>
                  <a:pt x="7858" y="6404"/>
                  <a:pt x="7880" y="6388"/>
                  <a:pt x="7887" y="6364"/>
                </a:cubicBezTo>
                <a:lnTo>
                  <a:pt x="7987" y="6016"/>
                </a:lnTo>
                <a:cubicBezTo>
                  <a:pt x="8025" y="5883"/>
                  <a:pt x="8062" y="5749"/>
                  <a:pt x="8101" y="5616"/>
                </a:cubicBezTo>
                <a:cubicBezTo>
                  <a:pt x="8109" y="5586"/>
                  <a:pt x="8092" y="5556"/>
                  <a:pt x="8064" y="5547"/>
                </a:cubicBezTo>
                <a:cubicBezTo>
                  <a:pt x="8058" y="5546"/>
                  <a:pt x="8053" y="5545"/>
                  <a:pt x="8048" y="5545"/>
                </a:cubicBezTo>
                <a:close/>
                <a:moveTo>
                  <a:pt x="7613" y="7039"/>
                </a:moveTo>
                <a:cubicBezTo>
                  <a:pt x="7589" y="7039"/>
                  <a:pt x="7567" y="7055"/>
                  <a:pt x="7559" y="7078"/>
                </a:cubicBezTo>
                <a:cubicBezTo>
                  <a:pt x="7522" y="7201"/>
                  <a:pt x="7482" y="7324"/>
                  <a:pt x="7443" y="7446"/>
                </a:cubicBezTo>
                <a:cubicBezTo>
                  <a:pt x="7402" y="7570"/>
                  <a:pt x="7361" y="7693"/>
                  <a:pt x="7317" y="7815"/>
                </a:cubicBezTo>
                <a:cubicBezTo>
                  <a:pt x="7306" y="7844"/>
                  <a:pt x="7321" y="7876"/>
                  <a:pt x="7350" y="7886"/>
                </a:cubicBezTo>
                <a:cubicBezTo>
                  <a:pt x="7356" y="7888"/>
                  <a:pt x="7363" y="7889"/>
                  <a:pt x="7369" y="7889"/>
                </a:cubicBezTo>
                <a:cubicBezTo>
                  <a:pt x="7392" y="7889"/>
                  <a:pt x="7413" y="7875"/>
                  <a:pt x="7421" y="7853"/>
                </a:cubicBezTo>
                <a:cubicBezTo>
                  <a:pt x="7465" y="7729"/>
                  <a:pt x="7508" y="7605"/>
                  <a:pt x="7549" y="7481"/>
                </a:cubicBezTo>
                <a:cubicBezTo>
                  <a:pt x="7589" y="7358"/>
                  <a:pt x="7628" y="7234"/>
                  <a:pt x="7666" y="7111"/>
                </a:cubicBezTo>
                <a:cubicBezTo>
                  <a:pt x="7675" y="7082"/>
                  <a:pt x="7659" y="7051"/>
                  <a:pt x="7630" y="7042"/>
                </a:cubicBezTo>
                <a:cubicBezTo>
                  <a:pt x="7624" y="7040"/>
                  <a:pt x="7618" y="7039"/>
                  <a:pt x="7613" y="7039"/>
                </a:cubicBezTo>
                <a:close/>
                <a:moveTo>
                  <a:pt x="7086" y="8503"/>
                </a:moveTo>
                <a:cubicBezTo>
                  <a:pt x="7065" y="8503"/>
                  <a:pt x="7045" y="8516"/>
                  <a:pt x="7036" y="8537"/>
                </a:cubicBezTo>
                <a:cubicBezTo>
                  <a:pt x="6931" y="8783"/>
                  <a:pt x="6820" y="9018"/>
                  <a:pt x="6706" y="9237"/>
                </a:cubicBezTo>
                <a:cubicBezTo>
                  <a:pt x="6692" y="9265"/>
                  <a:pt x="6703" y="9298"/>
                  <a:pt x="6729" y="9312"/>
                </a:cubicBezTo>
                <a:cubicBezTo>
                  <a:pt x="6738" y="9316"/>
                  <a:pt x="6746" y="9319"/>
                  <a:pt x="6755" y="9319"/>
                </a:cubicBezTo>
                <a:cubicBezTo>
                  <a:pt x="6775" y="9319"/>
                  <a:pt x="6794" y="9308"/>
                  <a:pt x="6804" y="9289"/>
                </a:cubicBezTo>
                <a:cubicBezTo>
                  <a:pt x="6919" y="9067"/>
                  <a:pt x="7032" y="8829"/>
                  <a:pt x="7138" y="8580"/>
                </a:cubicBezTo>
                <a:cubicBezTo>
                  <a:pt x="7150" y="8553"/>
                  <a:pt x="7136" y="8519"/>
                  <a:pt x="7108" y="8508"/>
                </a:cubicBezTo>
                <a:cubicBezTo>
                  <a:pt x="7101" y="8505"/>
                  <a:pt x="7094" y="8503"/>
                  <a:pt x="7086" y="8503"/>
                </a:cubicBezTo>
                <a:close/>
                <a:moveTo>
                  <a:pt x="1625" y="9185"/>
                </a:moveTo>
                <a:cubicBezTo>
                  <a:pt x="1347" y="9191"/>
                  <a:pt x="1086" y="9249"/>
                  <a:pt x="847" y="9356"/>
                </a:cubicBezTo>
                <a:cubicBezTo>
                  <a:pt x="820" y="9369"/>
                  <a:pt x="808" y="9401"/>
                  <a:pt x="820" y="9430"/>
                </a:cubicBezTo>
                <a:cubicBezTo>
                  <a:pt x="829" y="9450"/>
                  <a:pt x="849" y="9462"/>
                  <a:pt x="871" y="9462"/>
                </a:cubicBezTo>
                <a:cubicBezTo>
                  <a:pt x="878" y="9462"/>
                  <a:pt x="886" y="9461"/>
                  <a:pt x="893" y="9457"/>
                </a:cubicBezTo>
                <a:cubicBezTo>
                  <a:pt x="1118" y="9356"/>
                  <a:pt x="1364" y="9303"/>
                  <a:pt x="1627" y="9296"/>
                </a:cubicBezTo>
                <a:cubicBezTo>
                  <a:pt x="1658" y="9296"/>
                  <a:pt x="1682" y="9270"/>
                  <a:pt x="1682" y="9239"/>
                </a:cubicBezTo>
                <a:cubicBezTo>
                  <a:pt x="1681" y="9210"/>
                  <a:pt x="1656" y="9185"/>
                  <a:pt x="1626" y="9185"/>
                </a:cubicBezTo>
                <a:close/>
                <a:moveTo>
                  <a:pt x="2391" y="9302"/>
                </a:moveTo>
                <a:cubicBezTo>
                  <a:pt x="2368" y="9302"/>
                  <a:pt x="2346" y="9317"/>
                  <a:pt x="2339" y="9341"/>
                </a:cubicBezTo>
                <a:cubicBezTo>
                  <a:pt x="2329" y="9370"/>
                  <a:pt x="2345" y="9401"/>
                  <a:pt x="2374" y="9410"/>
                </a:cubicBezTo>
                <a:cubicBezTo>
                  <a:pt x="2620" y="9493"/>
                  <a:pt x="2844" y="9612"/>
                  <a:pt x="3042" y="9766"/>
                </a:cubicBezTo>
                <a:cubicBezTo>
                  <a:pt x="3051" y="9774"/>
                  <a:pt x="3063" y="9778"/>
                  <a:pt x="3076" y="9778"/>
                </a:cubicBezTo>
                <a:cubicBezTo>
                  <a:pt x="3092" y="9778"/>
                  <a:pt x="3108" y="9770"/>
                  <a:pt x="3120" y="9757"/>
                </a:cubicBezTo>
                <a:cubicBezTo>
                  <a:pt x="3138" y="9732"/>
                  <a:pt x="3133" y="9697"/>
                  <a:pt x="3109" y="9679"/>
                </a:cubicBezTo>
                <a:cubicBezTo>
                  <a:pt x="2902" y="9516"/>
                  <a:pt x="2667" y="9391"/>
                  <a:pt x="2409" y="9306"/>
                </a:cubicBezTo>
                <a:cubicBezTo>
                  <a:pt x="2403" y="9303"/>
                  <a:pt x="2397" y="9302"/>
                  <a:pt x="2391" y="9302"/>
                </a:cubicBezTo>
                <a:close/>
                <a:moveTo>
                  <a:pt x="6364" y="9879"/>
                </a:moveTo>
                <a:cubicBezTo>
                  <a:pt x="6346" y="9879"/>
                  <a:pt x="6328" y="9888"/>
                  <a:pt x="6317" y="9905"/>
                </a:cubicBezTo>
                <a:cubicBezTo>
                  <a:pt x="6173" y="10126"/>
                  <a:pt x="6019" y="10334"/>
                  <a:pt x="5859" y="10525"/>
                </a:cubicBezTo>
                <a:cubicBezTo>
                  <a:pt x="5838" y="10548"/>
                  <a:pt x="5841" y="10583"/>
                  <a:pt x="5865" y="10603"/>
                </a:cubicBezTo>
                <a:cubicBezTo>
                  <a:pt x="5876" y="10612"/>
                  <a:pt x="5889" y="10617"/>
                  <a:pt x="5901" y="10617"/>
                </a:cubicBezTo>
                <a:cubicBezTo>
                  <a:pt x="5917" y="10617"/>
                  <a:pt x="5932" y="10609"/>
                  <a:pt x="5944" y="10596"/>
                </a:cubicBezTo>
                <a:cubicBezTo>
                  <a:pt x="6106" y="10403"/>
                  <a:pt x="6263" y="10190"/>
                  <a:pt x="6410" y="9965"/>
                </a:cubicBezTo>
                <a:cubicBezTo>
                  <a:pt x="6427" y="9939"/>
                  <a:pt x="6419" y="9905"/>
                  <a:pt x="6394" y="9888"/>
                </a:cubicBezTo>
                <a:cubicBezTo>
                  <a:pt x="6384" y="9882"/>
                  <a:pt x="6374" y="9879"/>
                  <a:pt x="6364" y="9879"/>
                </a:cubicBezTo>
                <a:close/>
                <a:moveTo>
                  <a:pt x="263" y="9824"/>
                </a:moveTo>
                <a:cubicBezTo>
                  <a:pt x="246" y="9824"/>
                  <a:pt x="229" y="9832"/>
                  <a:pt x="218" y="9846"/>
                </a:cubicBezTo>
                <a:cubicBezTo>
                  <a:pt x="81" y="10030"/>
                  <a:pt x="5" y="10234"/>
                  <a:pt x="0" y="10435"/>
                </a:cubicBezTo>
                <a:lnTo>
                  <a:pt x="0" y="10458"/>
                </a:lnTo>
                <a:cubicBezTo>
                  <a:pt x="0" y="10512"/>
                  <a:pt x="4" y="10565"/>
                  <a:pt x="14" y="10620"/>
                </a:cubicBezTo>
                <a:cubicBezTo>
                  <a:pt x="18" y="10646"/>
                  <a:pt x="42" y="10666"/>
                  <a:pt x="68" y="10666"/>
                </a:cubicBezTo>
                <a:cubicBezTo>
                  <a:pt x="72" y="10666"/>
                  <a:pt x="75" y="10666"/>
                  <a:pt x="78" y="10665"/>
                </a:cubicBezTo>
                <a:cubicBezTo>
                  <a:pt x="108" y="10659"/>
                  <a:pt x="128" y="10630"/>
                  <a:pt x="123" y="10600"/>
                </a:cubicBezTo>
                <a:cubicBezTo>
                  <a:pt x="116" y="10553"/>
                  <a:pt x="111" y="10505"/>
                  <a:pt x="111" y="10458"/>
                </a:cubicBezTo>
                <a:lnTo>
                  <a:pt x="111" y="10438"/>
                </a:lnTo>
                <a:cubicBezTo>
                  <a:pt x="116" y="10260"/>
                  <a:pt x="184" y="10078"/>
                  <a:pt x="308" y="9913"/>
                </a:cubicBezTo>
                <a:cubicBezTo>
                  <a:pt x="326" y="9888"/>
                  <a:pt x="321" y="9853"/>
                  <a:pt x="296" y="9835"/>
                </a:cubicBezTo>
                <a:cubicBezTo>
                  <a:pt x="286" y="9827"/>
                  <a:pt x="275" y="9824"/>
                  <a:pt x="263" y="9824"/>
                </a:cubicBezTo>
                <a:close/>
                <a:moveTo>
                  <a:pt x="3603" y="10234"/>
                </a:moveTo>
                <a:cubicBezTo>
                  <a:pt x="3592" y="10234"/>
                  <a:pt x="3581" y="10237"/>
                  <a:pt x="3571" y="10244"/>
                </a:cubicBezTo>
                <a:cubicBezTo>
                  <a:pt x="3547" y="10261"/>
                  <a:pt x="3540" y="10295"/>
                  <a:pt x="3558" y="10321"/>
                </a:cubicBezTo>
                <a:cubicBezTo>
                  <a:pt x="3697" y="10525"/>
                  <a:pt x="3813" y="10753"/>
                  <a:pt x="3900" y="11001"/>
                </a:cubicBezTo>
                <a:cubicBezTo>
                  <a:pt x="3908" y="11024"/>
                  <a:pt x="3929" y="11037"/>
                  <a:pt x="3953" y="11037"/>
                </a:cubicBezTo>
                <a:cubicBezTo>
                  <a:pt x="3959" y="11037"/>
                  <a:pt x="3965" y="11037"/>
                  <a:pt x="3971" y="11034"/>
                </a:cubicBezTo>
                <a:cubicBezTo>
                  <a:pt x="4000" y="11025"/>
                  <a:pt x="4015" y="10993"/>
                  <a:pt x="4005" y="10964"/>
                </a:cubicBezTo>
                <a:cubicBezTo>
                  <a:pt x="3914" y="10707"/>
                  <a:pt x="3795" y="10470"/>
                  <a:pt x="3649" y="10258"/>
                </a:cubicBezTo>
                <a:cubicBezTo>
                  <a:pt x="3638" y="10242"/>
                  <a:pt x="3621" y="10234"/>
                  <a:pt x="3603" y="10234"/>
                </a:cubicBezTo>
                <a:close/>
                <a:moveTo>
                  <a:pt x="5361" y="11064"/>
                </a:moveTo>
                <a:cubicBezTo>
                  <a:pt x="5348" y="11064"/>
                  <a:pt x="5334" y="11069"/>
                  <a:pt x="5323" y="11078"/>
                </a:cubicBezTo>
                <a:cubicBezTo>
                  <a:pt x="5181" y="11205"/>
                  <a:pt x="5032" y="11325"/>
                  <a:pt x="4879" y="11432"/>
                </a:cubicBezTo>
                <a:cubicBezTo>
                  <a:pt x="4824" y="11470"/>
                  <a:pt x="4768" y="11506"/>
                  <a:pt x="4711" y="11542"/>
                </a:cubicBezTo>
                <a:cubicBezTo>
                  <a:pt x="4686" y="11558"/>
                  <a:pt x="4677" y="11592"/>
                  <a:pt x="4694" y="11618"/>
                </a:cubicBezTo>
                <a:cubicBezTo>
                  <a:pt x="4705" y="11635"/>
                  <a:pt x="4723" y="11644"/>
                  <a:pt x="4741" y="11644"/>
                </a:cubicBezTo>
                <a:cubicBezTo>
                  <a:pt x="4751" y="11644"/>
                  <a:pt x="4761" y="11641"/>
                  <a:pt x="4770" y="11636"/>
                </a:cubicBezTo>
                <a:cubicBezTo>
                  <a:pt x="4829" y="11599"/>
                  <a:pt x="4886" y="11562"/>
                  <a:pt x="4942" y="11522"/>
                </a:cubicBezTo>
                <a:cubicBezTo>
                  <a:pt x="5099" y="11413"/>
                  <a:pt x="5252" y="11292"/>
                  <a:pt x="5398" y="11161"/>
                </a:cubicBezTo>
                <a:cubicBezTo>
                  <a:pt x="5421" y="11141"/>
                  <a:pt x="5423" y="11106"/>
                  <a:pt x="5402" y="11082"/>
                </a:cubicBezTo>
                <a:cubicBezTo>
                  <a:pt x="5392" y="11070"/>
                  <a:pt x="5376" y="11064"/>
                  <a:pt x="5361" y="11064"/>
                </a:cubicBezTo>
                <a:close/>
                <a:moveTo>
                  <a:pt x="433" y="11231"/>
                </a:moveTo>
                <a:cubicBezTo>
                  <a:pt x="420" y="11231"/>
                  <a:pt x="406" y="11235"/>
                  <a:pt x="395" y="11245"/>
                </a:cubicBezTo>
                <a:cubicBezTo>
                  <a:pt x="373" y="11265"/>
                  <a:pt x="371" y="11300"/>
                  <a:pt x="391" y="11324"/>
                </a:cubicBezTo>
                <a:lnTo>
                  <a:pt x="419" y="11354"/>
                </a:lnTo>
                <a:cubicBezTo>
                  <a:pt x="590" y="11536"/>
                  <a:pt x="786" y="11694"/>
                  <a:pt x="1005" y="11824"/>
                </a:cubicBezTo>
                <a:cubicBezTo>
                  <a:pt x="1014" y="11829"/>
                  <a:pt x="1025" y="11831"/>
                  <a:pt x="1034" y="11831"/>
                </a:cubicBezTo>
                <a:cubicBezTo>
                  <a:pt x="1052" y="11831"/>
                  <a:pt x="1072" y="11822"/>
                  <a:pt x="1081" y="11804"/>
                </a:cubicBezTo>
                <a:cubicBezTo>
                  <a:pt x="1097" y="11778"/>
                  <a:pt x="1089" y="11744"/>
                  <a:pt x="1062" y="11728"/>
                </a:cubicBezTo>
                <a:cubicBezTo>
                  <a:pt x="853" y="11604"/>
                  <a:pt x="664" y="11453"/>
                  <a:pt x="500" y="11278"/>
                </a:cubicBezTo>
                <a:lnTo>
                  <a:pt x="474" y="11249"/>
                </a:lnTo>
                <a:cubicBezTo>
                  <a:pt x="464" y="11237"/>
                  <a:pt x="448" y="11231"/>
                  <a:pt x="433" y="11231"/>
                </a:cubicBezTo>
                <a:close/>
                <a:moveTo>
                  <a:pt x="1750" y="12018"/>
                </a:moveTo>
                <a:cubicBezTo>
                  <a:pt x="1725" y="12018"/>
                  <a:pt x="1703" y="12035"/>
                  <a:pt x="1695" y="12060"/>
                </a:cubicBezTo>
                <a:cubicBezTo>
                  <a:pt x="1688" y="12090"/>
                  <a:pt x="1706" y="12120"/>
                  <a:pt x="1735" y="12128"/>
                </a:cubicBezTo>
                <a:cubicBezTo>
                  <a:pt x="1983" y="12194"/>
                  <a:pt x="2246" y="12233"/>
                  <a:pt x="2516" y="12242"/>
                </a:cubicBezTo>
                <a:lnTo>
                  <a:pt x="2518" y="12242"/>
                </a:lnTo>
                <a:cubicBezTo>
                  <a:pt x="2548" y="12242"/>
                  <a:pt x="2573" y="12219"/>
                  <a:pt x="2574" y="12189"/>
                </a:cubicBezTo>
                <a:cubicBezTo>
                  <a:pt x="2575" y="12158"/>
                  <a:pt x="2550" y="12132"/>
                  <a:pt x="2520" y="12131"/>
                </a:cubicBezTo>
                <a:cubicBezTo>
                  <a:pt x="2258" y="12123"/>
                  <a:pt x="2004" y="12085"/>
                  <a:pt x="1764" y="12020"/>
                </a:cubicBezTo>
                <a:cubicBezTo>
                  <a:pt x="1759" y="12019"/>
                  <a:pt x="1754" y="12018"/>
                  <a:pt x="1750" y="12018"/>
                </a:cubicBezTo>
                <a:close/>
                <a:moveTo>
                  <a:pt x="4128" y="11684"/>
                </a:moveTo>
                <a:cubicBezTo>
                  <a:pt x="4125" y="11684"/>
                  <a:pt x="4122" y="11684"/>
                  <a:pt x="4119" y="11685"/>
                </a:cubicBezTo>
                <a:cubicBezTo>
                  <a:pt x="4090" y="11688"/>
                  <a:pt x="4067" y="11716"/>
                  <a:pt x="4071" y="11746"/>
                </a:cubicBezTo>
                <a:cubicBezTo>
                  <a:pt x="4077" y="11795"/>
                  <a:pt x="4081" y="11843"/>
                  <a:pt x="4084" y="11893"/>
                </a:cubicBezTo>
                <a:cubicBezTo>
                  <a:pt x="4074" y="11882"/>
                  <a:pt x="4059" y="11875"/>
                  <a:pt x="4044" y="11875"/>
                </a:cubicBezTo>
                <a:cubicBezTo>
                  <a:pt x="4037" y="11875"/>
                  <a:pt x="4031" y="11877"/>
                  <a:pt x="4024" y="11879"/>
                </a:cubicBezTo>
                <a:cubicBezTo>
                  <a:pt x="3785" y="11969"/>
                  <a:pt x="3535" y="12036"/>
                  <a:pt x="3284" y="12078"/>
                </a:cubicBezTo>
                <a:cubicBezTo>
                  <a:pt x="3254" y="12083"/>
                  <a:pt x="3234" y="12112"/>
                  <a:pt x="3238" y="12142"/>
                </a:cubicBezTo>
                <a:cubicBezTo>
                  <a:pt x="3243" y="12170"/>
                  <a:pt x="3268" y="12189"/>
                  <a:pt x="3294" y="12189"/>
                </a:cubicBezTo>
                <a:cubicBezTo>
                  <a:pt x="3297" y="12189"/>
                  <a:pt x="3300" y="12188"/>
                  <a:pt x="3302" y="12188"/>
                </a:cubicBezTo>
                <a:cubicBezTo>
                  <a:pt x="3561" y="12144"/>
                  <a:pt x="3817" y="12075"/>
                  <a:pt x="4063" y="11983"/>
                </a:cubicBezTo>
                <a:cubicBezTo>
                  <a:pt x="4073" y="11979"/>
                  <a:pt x="4083" y="11972"/>
                  <a:pt x="4088" y="11964"/>
                </a:cubicBezTo>
                <a:cubicBezTo>
                  <a:pt x="4092" y="12023"/>
                  <a:pt x="4093" y="12084"/>
                  <a:pt x="4093" y="12144"/>
                </a:cubicBezTo>
                <a:cubicBezTo>
                  <a:pt x="4093" y="12264"/>
                  <a:pt x="4087" y="12388"/>
                  <a:pt x="4076" y="12511"/>
                </a:cubicBezTo>
                <a:cubicBezTo>
                  <a:pt x="4073" y="12542"/>
                  <a:pt x="4096" y="12568"/>
                  <a:pt x="4126" y="12571"/>
                </a:cubicBezTo>
                <a:lnTo>
                  <a:pt x="4131" y="12571"/>
                </a:lnTo>
                <a:cubicBezTo>
                  <a:pt x="4160" y="12571"/>
                  <a:pt x="4184" y="12550"/>
                  <a:pt x="4187" y="12521"/>
                </a:cubicBezTo>
                <a:cubicBezTo>
                  <a:pt x="4198" y="12395"/>
                  <a:pt x="4205" y="12268"/>
                  <a:pt x="4205" y="12144"/>
                </a:cubicBezTo>
                <a:cubicBezTo>
                  <a:pt x="4205" y="12007"/>
                  <a:pt x="4196" y="11869"/>
                  <a:pt x="4181" y="11733"/>
                </a:cubicBezTo>
                <a:cubicBezTo>
                  <a:pt x="4178" y="11706"/>
                  <a:pt x="4156" y="11684"/>
                  <a:pt x="4128" y="11684"/>
                </a:cubicBezTo>
                <a:close/>
                <a:moveTo>
                  <a:pt x="3994" y="13226"/>
                </a:moveTo>
                <a:cubicBezTo>
                  <a:pt x="3969" y="13226"/>
                  <a:pt x="3946" y="13242"/>
                  <a:pt x="3939" y="13267"/>
                </a:cubicBezTo>
                <a:cubicBezTo>
                  <a:pt x="3876" y="13504"/>
                  <a:pt x="3793" y="13750"/>
                  <a:pt x="3691" y="13997"/>
                </a:cubicBezTo>
                <a:cubicBezTo>
                  <a:pt x="3679" y="14025"/>
                  <a:pt x="3693" y="14057"/>
                  <a:pt x="3722" y="14069"/>
                </a:cubicBezTo>
                <a:cubicBezTo>
                  <a:pt x="3728" y="14072"/>
                  <a:pt x="3736" y="14073"/>
                  <a:pt x="3742" y="14073"/>
                </a:cubicBezTo>
                <a:cubicBezTo>
                  <a:pt x="3765" y="14073"/>
                  <a:pt x="3785" y="14061"/>
                  <a:pt x="3794" y="14039"/>
                </a:cubicBezTo>
                <a:cubicBezTo>
                  <a:pt x="3897" y="13788"/>
                  <a:pt x="3983" y="13538"/>
                  <a:pt x="4047" y="13296"/>
                </a:cubicBezTo>
                <a:cubicBezTo>
                  <a:pt x="4054" y="13266"/>
                  <a:pt x="4037" y="13235"/>
                  <a:pt x="4007" y="13227"/>
                </a:cubicBezTo>
                <a:cubicBezTo>
                  <a:pt x="4003" y="13226"/>
                  <a:pt x="3998" y="13226"/>
                  <a:pt x="3994" y="13226"/>
                </a:cubicBezTo>
                <a:close/>
                <a:moveTo>
                  <a:pt x="3409" y="14665"/>
                </a:moveTo>
                <a:cubicBezTo>
                  <a:pt x="3389" y="14665"/>
                  <a:pt x="3370" y="14676"/>
                  <a:pt x="3360" y="14694"/>
                </a:cubicBezTo>
                <a:cubicBezTo>
                  <a:pt x="3242" y="14913"/>
                  <a:pt x="3115" y="15131"/>
                  <a:pt x="2969" y="15362"/>
                </a:cubicBezTo>
                <a:cubicBezTo>
                  <a:pt x="2952" y="15387"/>
                  <a:pt x="2959" y="15423"/>
                  <a:pt x="2986" y="15439"/>
                </a:cubicBezTo>
                <a:cubicBezTo>
                  <a:pt x="2996" y="15444"/>
                  <a:pt x="3005" y="15447"/>
                  <a:pt x="3016" y="15447"/>
                </a:cubicBezTo>
                <a:cubicBezTo>
                  <a:pt x="3034" y="15447"/>
                  <a:pt x="3052" y="15438"/>
                  <a:pt x="3063" y="15422"/>
                </a:cubicBezTo>
                <a:cubicBezTo>
                  <a:pt x="3210" y="15189"/>
                  <a:pt x="3340" y="14968"/>
                  <a:pt x="3458" y="14747"/>
                </a:cubicBezTo>
                <a:cubicBezTo>
                  <a:pt x="3472" y="14720"/>
                  <a:pt x="3462" y="14686"/>
                  <a:pt x="3435" y="14672"/>
                </a:cubicBezTo>
                <a:cubicBezTo>
                  <a:pt x="3426" y="14667"/>
                  <a:pt x="3418" y="14665"/>
                  <a:pt x="3409" y="14665"/>
                </a:cubicBezTo>
                <a:close/>
                <a:moveTo>
                  <a:pt x="2581" y="15982"/>
                </a:moveTo>
                <a:cubicBezTo>
                  <a:pt x="2564" y="15982"/>
                  <a:pt x="2547" y="15990"/>
                  <a:pt x="2536" y="16005"/>
                </a:cubicBezTo>
                <a:cubicBezTo>
                  <a:pt x="2401" y="16195"/>
                  <a:pt x="2255" y="16394"/>
                  <a:pt x="2077" y="16631"/>
                </a:cubicBezTo>
                <a:cubicBezTo>
                  <a:pt x="2058" y="16656"/>
                  <a:pt x="2063" y="16691"/>
                  <a:pt x="2088" y="16709"/>
                </a:cubicBezTo>
                <a:cubicBezTo>
                  <a:pt x="2097" y="16716"/>
                  <a:pt x="2109" y="16721"/>
                  <a:pt x="2121" y="16721"/>
                </a:cubicBezTo>
                <a:cubicBezTo>
                  <a:pt x="2138" y="16721"/>
                  <a:pt x="2155" y="16713"/>
                  <a:pt x="2166" y="16698"/>
                </a:cubicBezTo>
                <a:cubicBezTo>
                  <a:pt x="2345" y="16460"/>
                  <a:pt x="2491" y="16260"/>
                  <a:pt x="2626" y="16069"/>
                </a:cubicBezTo>
                <a:cubicBezTo>
                  <a:pt x="2644" y="16044"/>
                  <a:pt x="2639" y="16010"/>
                  <a:pt x="2613" y="15992"/>
                </a:cubicBezTo>
                <a:cubicBezTo>
                  <a:pt x="2604" y="15985"/>
                  <a:pt x="2592" y="15982"/>
                  <a:pt x="2581" y="15982"/>
                </a:cubicBezTo>
                <a:close/>
                <a:moveTo>
                  <a:pt x="1659" y="17236"/>
                </a:moveTo>
                <a:cubicBezTo>
                  <a:pt x="1642" y="17236"/>
                  <a:pt x="1625" y="17244"/>
                  <a:pt x="1614" y="17260"/>
                </a:cubicBezTo>
                <a:cubicBezTo>
                  <a:pt x="1441" y="17511"/>
                  <a:pt x="1315" y="17728"/>
                  <a:pt x="1218" y="17941"/>
                </a:cubicBezTo>
                <a:cubicBezTo>
                  <a:pt x="1205" y="17968"/>
                  <a:pt x="1218" y="18002"/>
                  <a:pt x="1246" y="18014"/>
                </a:cubicBezTo>
                <a:cubicBezTo>
                  <a:pt x="1253" y="18018"/>
                  <a:pt x="1261" y="18019"/>
                  <a:pt x="1268" y="18019"/>
                </a:cubicBezTo>
                <a:cubicBezTo>
                  <a:pt x="1290" y="18019"/>
                  <a:pt x="1310" y="18007"/>
                  <a:pt x="1319" y="17987"/>
                </a:cubicBezTo>
                <a:cubicBezTo>
                  <a:pt x="1413" y="17780"/>
                  <a:pt x="1536" y="17569"/>
                  <a:pt x="1705" y="17323"/>
                </a:cubicBezTo>
                <a:cubicBezTo>
                  <a:pt x="1723" y="17298"/>
                  <a:pt x="1717" y="17263"/>
                  <a:pt x="1691" y="17246"/>
                </a:cubicBezTo>
                <a:cubicBezTo>
                  <a:pt x="1681" y="17239"/>
                  <a:pt x="1670" y="17236"/>
                  <a:pt x="1659" y="17236"/>
                </a:cubicBezTo>
                <a:close/>
                <a:moveTo>
                  <a:pt x="1050" y="18652"/>
                </a:moveTo>
                <a:cubicBezTo>
                  <a:pt x="1023" y="18652"/>
                  <a:pt x="999" y="18673"/>
                  <a:pt x="996" y="18700"/>
                </a:cubicBezTo>
                <a:cubicBezTo>
                  <a:pt x="984" y="18795"/>
                  <a:pt x="978" y="18893"/>
                  <a:pt x="978" y="18989"/>
                </a:cubicBezTo>
                <a:cubicBezTo>
                  <a:pt x="978" y="19154"/>
                  <a:pt x="996" y="19324"/>
                  <a:pt x="1030" y="19493"/>
                </a:cubicBezTo>
                <a:cubicBezTo>
                  <a:pt x="1035" y="19519"/>
                  <a:pt x="1058" y="19537"/>
                  <a:pt x="1084" y="19537"/>
                </a:cubicBezTo>
                <a:cubicBezTo>
                  <a:pt x="1088" y="19537"/>
                  <a:pt x="1092" y="19537"/>
                  <a:pt x="1095" y="19536"/>
                </a:cubicBezTo>
                <a:cubicBezTo>
                  <a:pt x="1125" y="19529"/>
                  <a:pt x="1144" y="19500"/>
                  <a:pt x="1139" y="19470"/>
                </a:cubicBezTo>
                <a:cubicBezTo>
                  <a:pt x="1106" y="19309"/>
                  <a:pt x="1089" y="19147"/>
                  <a:pt x="1089" y="18989"/>
                </a:cubicBezTo>
                <a:cubicBezTo>
                  <a:pt x="1089" y="18897"/>
                  <a:pt x="1095" y="18804"/>
                  <a:pt x="1106" y="18714"/>
                </a:cubicBezTo>
                <a:cubicBezTo>
                  <a:pt x="1110" y="18683"/>
                  <a:pt x="1088" y="18655"/>
                  <a:pt x="1058" y="18652"/>
                </a:cubicBezTo>
                <a:cubicBezTo>
                  <a:pt x="1055" y="18652"/>
                  <a:pt x="1053" y="18652"/>
                  <a:pt x="1050" y="18652"/>
                </a:cubicBezTo>
                <a:close/>
                <a:moveTo>
                  <a:pt x="1342" y="20158"/>
                </a:moveTo>
                <a:cubicBezTo>
                  <a:pt x="1333" y="20158"/>
                  <a:pt x="1324" y="20160"/>
                  <a:pt x="1316" y="20164"/>
                </a:cubicBezTo>
                <a:cubicBezTo>
                  <a:pt x="1290" y="20178"/>
                  <a:pt x="1278" y="20211"/>
                  <a:pt x="1292" y="20239"/>
                </a:cubicBezTo>
                <a:cubicBezTo>
                  <a:pt x="1408" y="20468"/>
                  <a:pt x="1553" y="20690"/>
                  <a:pt x="1724" y="20899"/>
                </a:cubicBezTo>
                <a:cubicBezTo>
                  <a:pt x="1735" y="20912"/>
                  <a:pt x="1751" y="20919"/>
                  <a:pt x="1767" y="20919"/>
                </a:cubicBezTo>
                <a:cubicBezTo>
                  <a:pt x="1779" y="20919"/>
                  <a:pt x="1792" y="20915"/>
                  <a:pt x="1802" y="20906"/>
                </a:cubicBezTo>
                <a:cubicBezTo>
                  <a:pt x="1826" y="20887"/>
                  <a:pt x="1829" y="20852"/>
                  <a:pt x="1810" y="20828"/>
                </a:cubicBezTo>
                <a:cubicBezTo>
                  <a:pt x="1644" y="20626"/>
                  <a:pt x="1503" y="20411"/>
                  <a:pt x="1391" y="20188"/>
                </a:cubicBezTo>
                <a:cubicBezTo>
                  <a:pt x="1381" y="20169"/>
                  <a:pt x="1362" y="20158"/>
                  <a:pt x="1342" y="20158"/>
                </a:cubicBezTo>
                <a:close/>
                <a:moveTo>
                  <a:pt x="2317" y="21356"/>
                </a:moveTo>
                <a:cubicBezTo>
                  <a:pt x="2301" y="21356"/>
                  <a:pt x="2285" y="21363"/>
                  <a:pt x="2275" y="21376"/>
                </a:cubicBezTo>
                <a:cubicBezTo>
                  <a:pt x="2255" y="21401"/>
                  <a:pt x="2258" y="21435"/>
                  <a:pt x="2283" y="21455"/>
                </a:cubicBezTo>
                <a:cubicBezTo>
                  <a:pt x="2343" y="21505"/>
                  <a:pt x="2405" y="21552"/>
                  <a:pt x="2468" y="21596"/>
                </a:cubicBezTo>
                <a:cubicBezTo>
                  <a:pt x="2617" y="21703"/>
                  <a:pt x="2776" y="21803"/>
                  <a:pt x="2938" y="21891"/>
                </a:cubicBezTo>
                <a:cubicBezTo>
                  <a:pt x="2946" y="21895"/>
                  <a:pt x="2955" y="21898"/>
                  <a:pt x="2965" y="21898"/>
                </a:cubicBezTo>
                <a:cubicBezTo>
                  <a:pt x="2984" y="21898"/>
                  <a:pt x="3003" y="21888"/>
                  <a:pt x="3014" y="21869"/>
                </a:cubicBezTo>
                <a:cubicBezTo>
                  <a:pt x="3028" y="21842"/>
                  <a:pt x="3018" y="21809"/>
                  <a:pt x="2991" y="21794"/>
                </a:cubicBezTo>
                <a:cubicBezTo>
                  <a:pt x="2833" y="21707"/>
                  <a:pt x="2678" y="21610"/>
                  <a:pt x="2533" y="21506"/>
                </a:cubicBezTo>
                <a:cubicBezTo>
                  <a:pt x="2471" y="21462"/>
                  <a:pt x="2411" y="21416"/>
                  <a:pt x="2352" y="21369"/>
                </a:cubicBezTo>
                <a:cubicBezTo>
                  <a:pt x="2342" y="21360"/>
                  <a:pt x="2330" y="21356"/>
                  <a:pt x="2317" y="21356"/>
                </a:cubicBezTo>
                <a:close/>
                <a:moveTo>
                  <a:pt x="3675" y="22101"/>
                </a:moveTo>
                <a:cubicBezTo>
                  <a:pt x="3653" y="22101"/>
                  <a:pt x="3631" y="22115"/>
                  <a:pt x="3623" y="22138"/>
                </a:cubicBezTo>
                <a:cubicBezTo>
                  <a:pt x="3613" y="22167"/>
                  <a:pt x="3628" y="22199"/>
                  <a:pt x="3657" y="22209"/>
                </a:cubicBezTo>
                <a:cubicBezTo>
                  <a:pt x="3905" y="22295"/>
                  <a:pt x="4161" y="22360"/>
                  <a:pt x="4420" y="22404"/>
                </a:cubicBezTo>
                <a:cubicBezTo>
                  <a:pt x="4423" y="22405"/>
                  <a:pt x="4425" y="22405"/>
                  <a:pt x="4428" y="22405"/>
                </a:cubicBezTo>
                <a:cubicBezTo>
                  <a:pt x="4455" y="22405"/>
                  <a:pt x="4478" y="22386"/>
                  <a:pt x="4484" y="22359"/>
                </a:cubicBezTo>
                <a:cubicBezTo>
                  <a:pt x="4489" y="22328"/>
                  <a:pt x="4468" y="22299"/>
                  <a:pt x="4438" y="22295"/>
                </a:cubicBezTo>
                <a:cubicBezTo>
                  <a:pt x="4186" y="22251"/>
                  <a:pt x="3936" y="22187"/>
                  <a:pt x="3693" y="22104"/>
                </a:cubicBezTo>
                <a:cubicBezTo>
                  <a:pt x="3687" y="22102"/>
                  <a:pt x="3681" y="22101"/>
                  <a:pt x="3675" y="22101"/>
                </a:cubicBezTo>
                <a:close/>
                <a:moveTo>
                  <a:pt x="5978" y="22297"/>
                </a:moveTo>
                <a:cubicBezTo>
                  <a:pt x="5975" y="22297"/>
                  <a:pt x="5972" y="22298"/>
                  <a:pt x="5969" y="22298"/>
                </a:cubicBezTo>
                <a:cubicBezTo>
                  <a:pt x="5723" y="22340"/>
                  <a:pt x="5471" y="22361"/>
                  <a:pt x="5218" y="22361"/>
                </a:cubicBezTo>
                <a:lnTo>
                  <a:pt x="5203" y="22361"/>
                </a:lnTo>
                <a:cubicBezTo>
                  <a:pt x="5172" y="22361"/>
                  <a:pt x="5147" y="22386"/>
                  <a:pt x="5147" y="22417"/>
                </a:cubicBezTo>
                <a:cubicBezTo>
                  <a:pt x="5147" y="22447"/>
                  <a:pt x="5172" y="22472"/>
                  <a:pt x="5203" y="22472"/>
                </a:cubicBezTo>
                <a:lnTo>
                  <a:pt x="5218" y="22472"/>
                </a:lnTo>
                <a:cubicBezTo>
                  <a:pt x="5476" y="22472"/>
                  <a:pt x="5736" y="22451"/>
                  <a:pt x="5987" y="22407"/>
                </a:cubicBezTo>
                <a:cubicBezTo>
                  <a:pt x="6017" y="22402"/>
                  <a:pt x="6038" y="22373"/>
                  <a:pt x="6033" y="22343"/>
                </a:cubicBezTo>
                <a:cubicBezTo>
                  <a:pt x="6028" y="22316"/>
                  <a:pt x="6004" y="22297"/>
                  <a:pt x="5978" y="2229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4"/>
          <p:cNvSpPr/>
          <p:nvPr/>
        </p:nvSpPr>
        <p:spPr>
          <a:xfrm rot="-1920372">
            <a:off x="-35598" y="3964576"/>
            <a:ext cx="988874" cy="900813"/>
          </a:xfrm>
          <a:custGeom>
            <a:avLst/>
            <a:gdLst/>
            <a:ahLst/>
            <a:cxnLst/>
            <a:rect l="l" t="t" r="r" b="b"/>
            <a:pathLst>
              <a:path w="17601" h="16033" extrusionOk="0">
                <a:moveTo>
                  <a:pt x="16107" y="0"/>
                </a:moveTo>
                <a:cubicBezTo>
                  <a:pt x="16093" y="0"/>
                  <a:pt x="16078" y="6"/>
                  <a:pt x="16067" y="16"/>
                </a:cubicBezTo>
                <a:cubicBezTo>
                  <a:pt x="16046" y="38"/>
                  <a:pt x="16045" y="73"/>
                  <a:pt x="16066" y="94"/>
                </a:cubicBezTo>
                <a:lnTo>
                  <a:pt x="16107" y="137"/>
                </a:lnTo>
                <a:cubicBezTo>
                  <a:pt x="16118" y="149"/>
                  <a:pt x="16132" y="154"/>
                  <a:pt x="16147" y="154"/>
                </a:cubicBezTo>
                <a:cubicBezTo>
                  <a:pt x="16161" y="154"/>
                  <a:pt x="16175" y="150"/>
                  <a:pt x="16185" y="139"/>
                </a:cubicBezTo>
                <a:cubicBezTo>
                  <a:pt x="16207" y="119"/>
                  <a:pt x="16208" y="84"/>
                  <a:pt x="16188" y="61"/>
                </a:cubicBezTo>
                <a:lnTo>
                  <a:pt x="16146" y="17"/>
                </a:lnTo>
                <a:cubicBezTo>
                  <a:pt x="16136" y="6"/>
                  <a:pt x="16121" y="0"/>
                  <a:pt x="16107" y="0"/>
                </a:cubicBezTo>
                <a:close/>
                <a:moveTo>
                  <a:pt x="16632" y="649"/>
                </a:moveTo>
                <a:cubicBezTo>
                  <a:pt x="16621" y="649"/>
                  <a:pt x="16610" y="652"/>
                  <a:pt x="16600" y="658"/>
                </a:cubicBezTo>
                <a:cubicBezTo>
                  <a:pt x="16576" y="675"/>
                  <a:pt x="16568" y="710"/>
                  <a:pt x="16587" y="735"/>
                </a:cubicBezTo>
                <a:cubicBezTo>
                  <a:pt x="16729" y="945"/>
                  <a:pt x="16857" y="1168"/>
                  <a:pt x="16968" y="1401"/>
                </a:cubicBezTo>
                <a:cubicBezTo>
                  <a:pt x="16977" y="1420"/>
                  <a:pt x="16998" y="1432"/>
                  <a:pt x="17018" y="1432"/>
                </a:cubicBezTo>
                <a:cubicBezTo>
                  <a:pt x="17027" y="1432"/>
                  <a:pt x="17034" y="1431"/>
                  <a:pt x="17043" y="1426"/>
                </a:cubicBezTo>
                <a:cubicBezTo>
                  <a:pt x="17069" y="1414"/>
                  <a:pt x="17081" y="1380"/>
                  <a:pt x="17068" y="1353"/>
                </a:cubicBezTo>
                <a:cubicBezTo>
                  <a:pt x="16955" y="1116"/>
                  <a:pt x="16824" y="887"/>
                  <a:pt x="16678" y="673"/>
                </a:cubicBezTo>
                <a:cubicBezTo>
                  <a:pt x="16667" y="657"/>
                  <a:pt x="16650" y="649"/>
                  <a:pt x="16632" y="649"/>
                </a:cubicBezTo>
                <a:close/>
                <a:moveTo>
                  <a:pt x="17302" y="2043"/>
                </a:moveTo>
                <a:cubicBezTo>
                  <a:pt x="17296" y="2043"/>
                  <a:pt x="17291" y="2044"/>
                  <a:pt x="17285" y="2046"/>
                </a:cubicBezTo>
                <a:cubicBezTo>
                  <a:pt x="17255" y="2055"/>
                  <a:pt x="17239" y="2086"/>
                  <a:pt x="17248" y="2115"/>
                </a:cubicBezTo>
                <a:cubicBezTo>
                  <a:pt x="17324" y="2359"/>
                  <a:pt x="17382" y="2610"/>
                  <a:pt x="17423" y="2863"/>
                </a:cubicBezTo>
                <a:cubicBezTo>
                  <a:pt x="17427" y="2890"/>
                  <a:pt x="17451" y="2909"/>
                  <a:pt x="17477" y="2909"/>
                </a:cubicBezTo>
                <a:lnTo>
                  <a:pt x="17486" y="2909"/>
                </a:lnTo>
                <a:cubicBezTo>
                  <a:pt x="17517" y="2904"/>
                  <a:pt x="17537" y="2875"/>
                  <a:pt x="17532" y="2845"/>
                </a:cubicBezTo>
                <a:cubicBezTo>
                  <a:pt x="17491" y="2588"/>
                  <a:pt x="17432" y="2331"/>
                  <a:pt x="17355" y="2082"/>
                </a:cubicBezTo>
                <a:cubicBezTo>
                  <a:pt x="17347" y="2059"/>
                  <a:pt x="17325" y="2043"/>
                  <a:pt x="17302" y="2043"/>
                </a:cubicBezTo>
                <a:close/>
                <a:moveTo>
                  <a:pt x="17544" y="3572"/>
                </a:moveTo>
                <a:cubicBezTo>
                  <a:pt x="17513" y="3572"/>
                  <a:pt x="17488" y="3597"/>
                  <a:pt x="17489" y="3627"/>
                </a:cubicBezTo>
                <a:lnTo>
                  <a:pt x="17489" y="3701"/>
                </a:lnTo>
                <a:cubicBezTo>
                  <a:pt x="17489" y="3933"/>
                  <a:pt x="17474" y="4166"/>
                  <a:pt x="17443" y="4393"/>
                </a:cubicBezTo>
                <a:cubicBezTo>
                  <a:pt x="17439" y="4424"/>
                  <a:pt x="17460" y="4452"/>
                  <a:pt x="17490" y="4456"/>
                </a:cubicBezTo>
                <a:lnTo>
                  <a:pt x="17498" y="4456"/>
                </a:lnTo>
                <a:cubicBezTo>
                  <a:pt x="17526" y="4456"/>
                  <a:pt x="17549" y="4436"/>
                  <a:pt x="17553" y="4408"/>
                </a:cubicBezTo>
                <a:cubicBezTo>
                  <a:pt x="17584" y="4176"/>
                  <a:pt x="17600" y="3938"/>
                  <a:pt x="17600" y="3701"/>
                </a:cubicBezTo>
                <a:lnTo>
                  <a:pt x="17600" y="3626"/>
                </a:lnTo>
                <a:cubicBezTo>
                  <a:pt x="17599" y="3595"/>
                  <a:pt x="17575" y="3572"/>
                  <a:pt x="17545" y="3572"/>
                </a:cubicBezTo>
                <a:close/>
                <a:moveTo>
                  <a:pt x="17335" y="5103"/>
                </a:moveTo>
                <a:cubicBezTo>
                  <a:pt x="17311" y="5103"/>
                  <a:pt x="17289" y="5119"/>
                  <a:pt x="17282" y="5143"/>
                </a:cubicBezTo>
                <a:cubicBezTo>
                  <a:pt x="17247" y="5258"/>
                  <a:pt x="17208" y="5373"/>
                  <a:pt x="17166" y="5483"/>
                </a:cubicBezTo>
                <a:cubicBezTo>
                  <a:pt x="17117" y="5608"/>
                  <a:pt x="17063" y="5734"/>
                  <a:pt x="17003" y="5857"/>
                </a:cubicBezTo>
                <a:cubicBezTo>
                  <a:pt x="16989" y="5884"/>
                  <a:pt x="17001" y="5917"/>
                  <a:pt x="17029" y="5931"/>
                </a:cubicBezTo>
                <a:cubicBezTo>
                  <a:pt x="17036" y="5935"/>
                  <a:pt x="17045" y="5937"/>
                  <a:pt x="17052" y="5937"/>
                </a:cubicBezTo>
                <a:cubicBezTo>
                  <a:pt x="17073" y="5937"/>
                  <a:pt x="17093" y="5925"/>
                  <a:pt x="17102" y="5906"/>
                </a:cubicBezTo>
                <a:cubicBezTo>
                  <a:pt x="17163" y="5780"/>
                  <a:pt x="17220" y="5650"/>
                  <a:pt x="17269" y="5522"/>
                </a:cubicBezTo>
                <a:cubicBezTo>
                  <a:pt x="17313" y="5409"/>
                  <a:pt x="17352" y="5293"/>
                  <a:pt x="17388" y="5175"/>
                </a:cubicBezTo>
                <a:cubicBezTo>
                  <a:pt x="17396" y="5145"/>
                  <a:pt x="17380" y="5115"/>
                  <a:pt x="17350" y="5106"/>
                </a:cubicBezTo>
                <a:cubicBezTo>
                  <a:pt x="17345" y="5104"/>
                  <a:pt x="17340" y="5103"/>
                  <a:pt x="17335" y="5103"/>
                </a:cubicBezTo>
                <a:close/>
                <a:moveTo>
                  <a:pt x="16660" y="6494"/>
                </a:moveTo>
                <a:cubicBezTo>
                  <a:pt x="16643" y="6494"/>
                  <a:pt x="16626" y="6503"/>
                  <a:pt x="16614" y="6518"/>
                </a:cubicBezTo>
                <a:cubicBezTo>
                  <a:pt x="16470" y="6726"/>
                  <a:pt x="16307" y="6927"/>
                  <a:pt x="16130" y="7114"/>
                </a:cubicBezTo>
                <a:cubicBezTo>
                  <a:pt x="16110" y="7136"/>
                  <a:pt x="16111" y="7172"/>
                  <a:pt x="16134" y="7192"/>
                </a:cubicBezTo>
                <a:cubicBezTo>
                  <a:pt x="16144" y="7203"/>
                  <a:pt x="16157" y="7208"/>
                  <a:pt x="16171" y="7208"/>
                </a:cubicBezTo>
                <a:cubicBezTo>
                  <a:pt x="16186" y="7208"/>
                  <a:pt x="16201" y="7202"/>
                  <a:pt x="16212" y="7190"/>
                </a:cubicBezTo>
                <a:cubicBezTo>
                  <a:pt x="16391" y="6999"/>
                  <a:pt x="16558" y="6795"/>
                  <a:pt x="16705" y="6581"/>
                </a:cubicBezTo>
                <a:cubicBezTo>
                  <a:pt x="16723" y="6556"/>
                  <a:pt x="16717" y="6522"/>
                  <a:pt x="16691" y="6504"/>
                </a:cubicBezTo>
                <a:cubicBezTo>
                  <a:pt x="16682" y="6497"/>
                  <a:pt x="16671" y="6494"/>
                  <a:pt x="16660" y="6494"/>
                </a:cubicBezTo>
                <a:close/>
                <a:moveTo>
                  <a:pt x="15601" y="7622"/>
                </a:moveTo>
                <a:cubicBezTo>
                  <a:pt x="15588" y="7622"/>
                  <a:pt x="15576" y="7626"/>
                  <a:pt x="15566" y="7634"/>
                </a:cubicBezTo>
                <a:cubicBezTo>
                  <a:pt x="15367" y="7793"/>
                  <a:pt x="15154" y="7941"/>
                  <a:pt x="14934" y="8070"/>
                </a:cubicBezTo>
                <a:cubicBezTo>
                  <a:pt x="14907" y="8085"/>
                  <a:pt x="14899" y="8119"/>
                  <a:pt x="14915" y="8146"/>
                </a:cubicBezTo>
                <a:cubicBezTo>
                  <a:pt x="14924" y="8163"/>
                  <a:pt x="14943" y="8174"/>
                  <a:pt x="14962" y="8174"/>
                </a:cubicBezTo>
                <a:cubicBezTo>
                  <a:pt x="14971" y="8174"/>
                  <a:pt x="14981" y="8171"/>
                  <a:pt x="14990" y="8165"/>
                </a:cubicBezTo>
                <a:cubicBezTo>
                  <a:pt x="15215" y="8033"/>
                  <a:pt x="15432" y="7883"/>
                  <a:pt x="15636" y="7721"/>
                </a:cubicBezTo>
                <a:cubicBezTo>
                  <a:pt x="15659" y="7702"/>
                  <a:pt x="15664" y="7667"/>
                  <a:pt x="15644" y="7643"/>
                </a:cubicBezTo>
                <a:cubicBezTo>
                  <a:pt x="15633" y="7629"/>
                  <a:pt x="15617" y="7622"/>
                  <a:pt x="15601" y="7622"/>
                </a:cubicBezTo>
                <a:close/>
                <a:moveTo>
                  <a:pt x="14268" y="8408"/>
                </a:moveTo>
                <a:cubicBezTo>
                  <a:pt x="14261" y="8408"/>
                  <a:pt x="14254" y="8409"/>
                  <a:pt x="14247" y="8412"/>
                </a:cubicBezTo>
                <a:cubicBezTo>
                  <a:pt x="14009" y="8509"/>
                  <a:pt x="13763" y="8590"/>
                  <a:pt x="13517" y="8650"/>
                </a:cubicBezTo>
                <a:cubicBezTo>
                  <a:pt x="13487" y="8658"/>
                  <a:pt x="13469" y="8688"/>
                  <a:pt x="13477" y="8717"/>
                </a:cubicBezTo>
                <a:cubicBezTo>
                  <a:pt x="13483" y="8743"/>
                  <a:pt x="13506" y="8759"/>
                  <a:pt x="13530" y="8759"/>
                </a:cubicBezTo>
                <a:cubicBezTo>
                  <a:pt x="13534" y="8759"/>
                  <a:pt x="13540" y="8759"/>
                  <a:pt x="13544" y="8758"/>
                </a:cubicBezTo>
                <a:cubicBezTo>
                  <a:pt x="13795" y="8696"/>
                  <a:pt x="14046" y="8614"/>
                  <a:pt x="14289" y="8515"/>
                </a:cubicBezTo>
                <a:cubicBezTo>
                  <a:pt x="14317" y="8503"/>
                  <a:pt x="14330" y="8471"/>
                  <a:pt x="14319" y="8442"/>
                </a:cubicBezTo>
                <a:cubicBezTo>
                  <a:pt x="14310" y="8421"/>
                  <a:pt x="14289" y="8408"/>
                  <a:pt x="14268" y="8408"/>
                </a:cubicBezTo>
                <a:close/>
                <a:moveTo>
                  <a:pt x="12768" y="8775"/>
                </a:moveTo>
                <a:cubicBezTo>
                  <a:pt x="12765" y="8775"/>
                  <a:pt x="12763" y="8775"/>
                  <a:pt x="12761" y="8775"/>
                </a:cubicBezTo>
                <a:lnTo>
                  <a:pt x="12730" y="8777"/>
                </a:lnTo>
                <a:cubicBezTo>
                  <a:pt x="12495" y="8795"/>
                  <a:pt x="12256" y="8800"/>
                  <a:pt x="11989" y="8803"/>
                </a:cubicBezTo>
                <a:cubicBezTo>
                  <a:pt x="11959" y="8803"/>
                  <a:pt x="11934" y="8828"/>
                  <a:pt x="11934" y="8858"/>
                </a:cubicBezTo>
                <a:cubicBezTo>
                  <a:pt x="11934" y="8889"/>
                  <a:pt x="11960" y="8914"/>
                  <a:pt x="11990" y="8914"/>
                </a:cubicBezTo>
                <a:lnTo>
                  <a:pt x="11991" y="8913"/>
                </a:lnTo>
                <a:cubicBezTo>
                  <a:pt x="12259" y="8911"/>
                  <a:pt x="12500" y="8907"/>
                  <a:pt x="12739" y="8888"/>
                </a:cubicBezTo>
                <a:lnTo>
                  <a:pt x="12771" y="8885"/>
                </a:lnTo>
                <a:cubicBezTo>
                  <a:pt x="12801" y="8883"/>
                  <a:pt x="12823" y="8856"/>
                  <a:pt x="12821" y="8825"/>
                </a:cubicBezTo>
                <a:cubicBezTo>
                  <a:pt x="12818" y="8797"/>
                  <a:pt x="12793" y="8775"/>
                  <a:pt x="12768" y="8775"/>
                </a:cubicBezTo>
                <a:close/>
                <a:moveTo>
                  <a:pt x="11216" y="8825"/>
                </a:moveTo>
                <a:cubicBezTo>
                  <a:pt x="11214" y="8825"/>
                  <a:pt x="11212" y="8825"/>
                  <a:pt x="11210" y="8825"/>
                </a:cubicBezTo>
                <a:cubicBezTo>
                  <a:pt x="10905" y="8847"/>
                  <a:pt x="10659" y="8886"/>
                  <a:pt x="10434" y="8951"/>
                </a:cubicBezTo>
                <a:cubicBezTo>
                  <a:pt x="10404" y="8960"/>
                  <a:pt x="10387" y="8991"/>
                  <a:pt x="10396" y="9020"/>
                </a:cubicBezTo>
                <a:cubicBezTo>
                  <a:pt x="10403" y="9044"/>
                  <a:pt x="10426" y="9060"/>
                  <a:pt x="10449" y="9060"/>
                </a:cubicBezTo>
                <a:cubicBezTo>
                  <a:pt x="10455" y="9060"/>
                  <a:pt x="10460" y="9059"/>
                  <a:pt x="10464" y="9058"/>
                </a:cubicBezTo>
                <a:cubicBezTo>
                  <a:pt x="10682" y="8995"/>
                  <a:pt x="10921" y="8957"/>
                  <a:pt x="11217" y="8935"/>
                </a:cubicBezTo>
                <a:cubicBezTo>
                  <a:pt x="11248" y="8933"/>
                  <a:pt x="11271" y="8908"/>
                  <a:pt x="11269" y="8877"/>
                </a:cubicBezTo>
                <a:cubicBezTo>
                  <a:pt x="11267" y="8848"/>
                  <a:pt x="11246" y="8825"/>
                  <a:pt x="11216" y="8825"/>
                </a:cubicBezTo>
                <a:close/>
                <a:moveTo>
                  <a:pt x="9755" y="9286"/>
                </a:moveTo>
                <a:cubicBezTo>
                  <a:pt x="9743" y="9286"/>
                  <a:pt x="9732" y="9289"/>
                  <a:pt x="9722" y="9296"/>
                </a:cubicBezTo>
                <a:cubicBezTo>
                  <a:pt x="9512" y="9452"/>
                  <a:pt x="9336" y="9642"/>
                  <a:pt x="9184" y="9877"/>
                </a:cubicBezTo>
                <a:cubicBezTo>
                  <a:pt x="9167" y="9902"/>
                  <a:pt x="9175" y="9936"/>
                  <a:pt x="9200" y="9952"/>
                </a:cubicBezTo>
                <a:cubicBezTo>
                  <a:pt x="9210" y="9959"/>
                  <a:pt x="9221" y="9962"/>
                  <a:pt x="9230" y="9962"/>
                </a:cubicBezTo>
                <a:cubicBezTo>
                  <a:pt x="9248" y="9962"/>
                  <a:pt x="9267" y="9952"/>
                  <a:pt x="9277" y="9936"/>
                </a:cubicBezTo>
                <a:cubicBezTo>
                  <a:pt x="9423" y="9713"/>
                  <a:pt x="9589" y="9533"/>
                  <a:pt x="9788" y="9386"/>
                </a:cubicBezTo>
                <a:cubicBezTo>
                  <a:pt x="9813" y="9367"/>
                  <a:pt x="9818" y="9333"/>
                  <a:pt x="9800" y="9308"/>
                </a:cubicBezTo>
                <a:cubicBezTo>
                  <a:pt x="9789" y="9294"/>
                  <a:pt x="9772" y="9286"/>
                  <a:pt x="9755" y="9286"/>
                </a:cubicBezTo>
                <a:close/>
                <a:moveTo>
                  <a:pt x="8896" y="10549"/>
                </a:moveTo>
                <a:cubicBezTo>
                  <a:pt x="8873" y="10549"/>
                  <a:pt x="8851" y="10563"/>
                  <a:pt x="8844" y="10586"/>
                </a:cubicBezTo>
                <a:cubicBezTo>
                  <a:pt x="8769" y="10795"/>
                  <a:pt x="8699" y="11034"/>
                  <a:pt x="8626" y="11337"/>
                </a:cubicBezTo>
                <a:cubicBezTo>
                  <a:pt x="8619" y="11367"/>
                  <a:pt x="8637" y="11397"/>
                  <a:pt x="8667" y="11404"/>
                </a:cubicBezTo>
                <a:cubicBezTo>
                  <a:pt x="8672" y="11405"/>
                  <a:pt x="8676" y="11405"/>
                  <a:pt x="8680" y="11405"/>
                </a:cubicBezTo>
                <a:cubicBezTo>
                  <a:pt x="8705" y="11405"/>
                  <a:pt x="8728" y="11388"/>
                  <a:pt x="8734" y="11363"/>
                </a:cubicBezTo>
                <a:cubicBezTo>
                  <a:pt x="8806" y="11063"/>
                  <a:pt x="8875" y="10828"/>
                  <a:pt x="8948" y="10623"/>
                </a:cubicBezTo>
                <a:cubicBezTo>
                  <a:pt x="8958" y="10594"/>
                  <a:pt x="8943" y="10562"/>
                  <a:pt x="8914" y="10552"/>
                </a:cubicBezTo>
                <a:cubicBezTo>
                  <a:pt x="8908" y="10550"/>
                  <a:pt x="8902" y="10549"/>
                  <a:pt x="8896" y="10549"/>
                </a:cubicBezTo>
                <a:close/>
                <a:moveTo>
                  <a:pt x="8508" y="12051"/>
                </a:moveTo>
                <a:cubicBezTo>
                  <a:pt x="8483" y="12051"/>
                  <a:pt x="8459" y="12069"/>
                  <a:pt x="8454" y="12095"/>
                </a:cubicBezTo>
                <a:cubicBezTo>
                  <a:pt x="8402" y="12320"/>
                  <a:pt x="8339" y="12585"/>
                  <a:pt x="8260" y="12842"/>
                </a:cubicBezTo>
                <a:cubicBezTo>
                  <a:pt x="8252" y="12872"/>
                  <a:pt x="8268" y="12903"/>
                  <a:pt x="8298" y="12912"/>
                </a:cubicBezTo>
                <a:cubicBezTo>
                  <a:pt x="8303" y="12914"/>
                  <a:pt x="8308" y="12915"/>
                  <a:pt x="8314" y="12915"/>
                </a:cubicBezTo>
                <a:cubicBezTo>
                  <a:pt x="8337" y="12915"/>
                  <a:pt x="8360" y="12899"/>
                  <a:pt x="8367" y="12875"/>
                </a:cubicBezTo>
                <a:cubicBezTo>
                  <a:pt x="8446" y="12615"/>
                  <a:pt x="8510" y="12346"/>
                  <a:pt x="8562" y="12120"/>
                </a:cubicBezTo>
                <a:cubicBezTo>
                  <a:pt x="8569" y="12090"/>
                  <a:pt x="8550" y="12060"/>
                  <a:pt x="8520" y="12053"/>
                </a:cubicBezTo>
                <a:cubicBezTo>
                  <a:pt x="8516" y="12052"/>
                  <a:pt x="8512" y="12051"/>
                  <a:pt x="8508" y="12051"/>
                </a:cubicBezTo>
                <a:close/>
                <a:moveTo>
                  <a:pt x="62" y="13056"/>
                </a:moveTo>
                <a:cubicBezTo>
                  <a:pt x="56" y="13056"/>
                  <a:pt x="50" y="13057"/>
                  <a:pt x="44" y="13059"/>
                </a:cubicBezTo>
                <a:cubicBezTo>
                  <a:pt x="16" y="13070"/>
                  <a:pt x="0" y="13102"/>
                  <a:pt x="11" y="13131"/>
                </a:cubicBezTo>
                <a:cubicBezTo>
                  <a:pt x="98" y="13374"/>
                  <a:pt x="211" y="13613"/>
                  <a:pt x="346" y="13841"/>
                </a:cubicBezTo>
                <a:cubicBezTo>
                  <a:pt x="356" y="13858"/>
                  <a:pt x="375" y="13868"/>
                  <a:pt x="393" y="13868"/>
                </a:cubicBezTo>
                <a:cubicBezTo>
                  <a:pt x="403" y="13868"/>
                  <a:pt x="414" y="13866"/>
                  <a:pt x="422" y="13860"/>
                </a:cubicBezTo>
                <a:cubicBezTo>
                  <a:pt x="448" y="13844"/>
                  <a:pt x="458" y="13810"/>
                  <a:pt x="442" y="13784"/>
                </a:cubicBezTo>
                <a:cubicBezTo>
                  <a:pt x="310" y="13562"/>
                  <a:pt x="200" y="13330"/>
                  <a:pt x="116" y="13093"/>
                </a:cubicBezTo>
                <a:cubicBezTo>
                  <a:pt x="107" y="13070"/>
                  <a:pt x="86" y="13056"/>
                  <a:pt x="62" y="13056"/>
                </a:cubicBezTo>
                <a:close/>
                <a:moveTo>
                  <a:pt x="8029" y="13524"/>
                </a:moveTo>
                <a:cubicBezTo>
                  <a:pt x="8008" y="13524"/>
                  <a:pt x="7989" y="13535"/>
                  <a:pt x="7979" y="13555"/>
                </a:cubicBezTo>
                <a:cubicBezTo>
                  <a:pt x="7865" y="13779"/>
                  <a:pt x="7727" y="13996"/>
                  <a:pt x="7570" y="14201"/>
                </a:cubicBezTo>
                <a:cubicBezTo>
                  <a:pt x="7551" y="14225"/>
                  <a:pt x="7556" y="14260"/>
                  <a:pt x="7580" y="14278"/>
                </a:cubicBezTo>
                <a:cubicBezTo>
                  <a:pt x="7590" y="14286"/>
                  <a:pt x="7602" y="14290"/>
                  <a:pt x="7614" y="14290"/>
                </a:cubicBezTo>
                <a:cubicBezTo>
                  <a:pt x="7631" y="14290"/>
                  <a:pt x="7647" y="14282"/>
                  <a:pt x="7658" y="14268"/>
                </a:cubicBezTo>
                <a:cubicBezTo>
                  <a:pt x="7819" y="14058"/>
                  <a:pt x="7961" y="13836"/>
                  <a:pt x="8079" y="13605"/>
                </a:cubicBezTo>
                <a:cubicBezTo>
                  <a:pt x="8093" y="13577"/>
                  <a:pt x="8081" y="13544"/>
                  <a:pt x="8054" y="13530"/>
                </a:cubicBezTo>
                <a:cubicBezTo>
                  <a:pt x="8046" y="13526"/>
                  <a:pt x="8037" y="13524"/>
                  <a:pt x="8029" y="13524"/>
                </a:cubicBezTo>
                <a:close/>
                <a:moveTo>
                  <a:pt x="849" y="14384"/>
                </a:moveTo>
                <a:cubicBezTo>
                  <a:pt x="836" y="14384"/>
                  <a:pt x="823" y="14388"/>
                  <a:pt x="812" y="14398"/>
                </a:cubicBezTo>
                <a:cubicBezTo>
                  <a:pt x="790" y="14418"/>
                  <a:pt x="788" y="14453"/>
                  <a:pt x="807" y="14477"/>
                </a:cubicBezTo>
                <a:cubicBezTo>
                  <a:pt x="978" y="14672"/>
                  <a:pt x="1169" y="14855"/>
                  <a:pt x="1373" y="15020"/>
                </a:cubicBezTo>
                <a:cubicBezTo>
                  <a:pt x="1383" y="15029"/>
                  <a:pt x="1396" y="15033"/>
                  <a:pt x="1407" y="15033"/>
                </a:cubicBezTo>
                <a:cubicBezTo>
                  <a:pt x="1423" y="15033"/>
                  <a:pt x="1439" y="15026"/>
                  <a:pt x="1451" y="15012"/>
                </a:cubicBezTo>
                <a:cubicBezTo>
                  <a:pt x="1470" y="14988"/>
                  <a:pt x="1466" y="14953"/>
                  <a:pt x="1443" y="14934"/>
                </a:cubicBezTo>
                <a:cubicBezTo>
                  <a:pt x="1244" y="14773"/>
                  <a:pt x="1058" y="14594"/>
                  <a:pt x="891" y="14403"/>
                </a:cubicBezTo>
                <a:cubicBezTo>
                  <a:pt x="880" y="14391"/>
                  <a:pt x="864" y="14384"/>
                  <a:pt x="849" y="14384"/>
                </a:cubicBezTo>
                <a:close/>
                <a:moveTo>
                  <a:pt x="7088" y="14749"/>
                </a:moveTo>
                <a:cubicBezTo>
                  <a:pt x="7075" y="14749"/>
                  <a:pt x="7062" y="14753"/>
                  <a:pt x="7051" y="14763"/>
                </a:cubicBezTo>
                <a:cubicBezTo>
                  <a:pt x="6863" y="14934"/>
                  <a:pt x="6659" y="15091"/>
                  <a:pt x="6443" y="15229"/>
                </a:cubicBezTo>
                <a:cubicBezTo>
                  <a:pt x="6416" y="15245"/>
                  <a:pt x="6409" y="15280"/>
                  <a:pt x="6426" y="15306"/>
                </a:cubicBezTo>
                <a:cubicBezTo>
                  <a:pt x="6437" y="15322"/>
                  <a:pt x="6454" y="15331"/>
                  <a:pt x="6472" y="15331"/>
                </a:cubicBezTo>
                <a:cubicBezTo>
                  <a:pt x="6483" y="15331"/>
                  <a:pt x="6493" y="15328"/>
                  <a:pt x="6502" y="15323"/>
                </a:cubicBezTo>
                <a:cubicBezTo>
                  <a:pt x="6723" y="15181"/>
                  <a:pt x="6933" y="15020"/>
                  <a:pt x="7126" y="14845"/>
                </a:cubicBezTo>
                <a:cubicBezTo>
                  <a:pt x="7148" y="14825"/>
                  <a:pt x="7150" y="14790"/>
                  <a:pt x="7129" y="14767"/>
                </a:cubicBezTo>
                <a:cubicBezTo>
                  <a:pt x="7118" y="14755"/>
                  <a:pt x="7103" y="14749"/>
                  <a:pt x="7088" y="14749"/>
                </a:cubicBezTo>
                <a:close/>
                <a:moveTo>
                  <a:pt x="2049" y="15357"/>
                </a:moveTo>
                <a:cubicBezTo>
                  <a:pt x="2030" y="15357"/>
                  <a:pt x="2011" y="15368"/>
                  <a:pt x="2001" y="15386"/>
                </a:cubicBezTo>
                <a:cubicBezTo>
                  <a:pt x="1986" y="15412"/>
                  <a:pt x="1996" y="15447"/>
                  <a:pt x="2023" y="15462"/>
                </a:cubicBezTo>
                <a:cubicBezTo>
                  <a:pt x="2251" y="15590"/>
                  <a:pt x="2492" y="15699"/>
                  <a:pt x="2737" y="15785"/>
                </a:cubicBezTo>
                <a:cubicBezTo>
                  <a:pt x="2743" y="15787"/>
                  <a:pt x="2749" y="15788"/>
                  <a:pt x="2755" y="15788"/>
                </a:cubicBezTo>
                <a:cubicBezTo>
                  <a:pt x="2778" y="15788"/>
                  <a:pt x="2799" y="15775"/>
                  <a:pt x="2808" y="15752"/>
                </a:cubicBezTo>
                <a:cubicBezTo>
                  <a:pt x="2817" y="15723"/>
                  <a:pt x="2802" y="15691"/>
                  <a:pt x="2774" y="15682"/>
                </a:cubicBezTo>
                <a:cubicBezTo>
                  <a:pt x="2535" y="15597"/>
                  <a:pt x="2300" y="15490"/>
                  <a:pt x="2076" y="15364"/>
                </a:cubicBezTo>
                <a:cubicBezTo>
                  <a:pt x="2067" y="15360"/>
                  <a:pt x="2058" y="15357"/>
                  <a:pt x="2049" y="15357"/>
                </a:cubicBezTo>
                <a:close/>
                <a:moveTo>
                  <a:pt x="5786" y="15581"/>
                </a:moveTo>
                <a:cubicBezTo>
                  <a:pt x="5779" y="15581"/>
                  <a:pt x="5772" y="15583"/>
                  <a:pt x="5765" y="15586"/>
                </a:cubicBezTo>
                <a:cubicBezTo>
                  <a:pt x="5528" y="15685"/>
                  <a:pt x="5283" y="15764"/>
                  <a:pt x="5036" y="15819"/>
                </a:cubicBezTo>
                <a:cubicBezTo>
                  <a:pt x="5006" y="15827"/>
                  <a:pt x="4987" y="15857"/>
                  <a:pt x="4995" y="15886"/>
                </a:cubicBezTo>
                <a:cubicBezTo>
                  <a:pt x="5000" y="15912"/>
                  <a:pt x="5023" y="15929"/>
                  <a:pt x="5048" y="15929"/>
                </a:cubicBezTo>
                <a:cubicBezTo>
                  <a:pt x="5052" y="15929"/>
                  <a:pt x="5057" y="15929"/>
                  <a:pt x="5061" y="15928"/>
                </a:cubicBezTo>
                <a:cubicBezTo>
                  <a:pt x="5314" y="15871"/>
                  <a:pt x="5565" y="15790"/>
                  <a:pt x="5808" y="15688"/>
                </a:cubicBezTo>
                <a:cubicBezTo>
                  <a:pt x="5836" y="15675"/>
                  <a:pt x="5849" y="15643"/>
                  <a:pt x="5837" y="15615"/>
                </a:cubicBezTo>
                <a:cubicBezTo>
                  <a:pt x="5829" y="15594"/>
                  <a:pt x="5808" y="15581"/>
                  <a:pt x="5786" y="15581"/>
                </a:cubicBezTo>
                <a:close/>
                <a:moveTo>
                  <a:pt x="3506" y="15870"/>
                </a:moveTo>
                <a:cubicBezTo>
                  <a:pt x="3479" y="15870"/>
                  <a:pt x="3456" y="15890"/>
                  <a:pt x="3451" y="15917"/>
                </a:cubicBezTo>
                <a:cubicBezTo>
                  <a:pt x="3447" y="15947"/>
                  <a:pt x="3467" y="15975"/>
                  <a:pt x="3498" y="15980"/>
                </a:cubicBezTo>
                <a:cubicBezTo>
                  <a:pt x="3701" y="16013"/>
                  <a:pt x="3907" y="16030"/>
                  <a:pt x="4110" y="16032"/>
                </a:cubicBezTo>
                <a:lnTo>
                  <a:pt x="4143" y="16032"/>
                </a:lnTo>
                <a:cubicBezTo>
                  <a:pt x="4189" y="16032"/>
                  <a:pt x="4236" y="16031"/>
                  <a:pt x="4281" y="16030"/>
                </a:cubicBezTo>
                <a:cubicBezTo>
                  <a:pt x="4312" y="16029"/>
                  <a:pt x="4337" y="16003"/>
                  <a:pt x="4335" y="15972"/>
                </a:cubicBezTo>
                <a:cubicBezTo>
                  <a:pt x="4334" y="15943"/>
                  <a:pt x="4314" y="15919"/>
                  <a:pt x="4282" y="15919"/>
                </a:cubicBezTo>
                <a:cubicBezTo>
                  <a:pt x="4281" y="15919"/>
                  <a:pt x="4279" y="15919"/>
                  <a:pt x="4278" y="15919"/>
                </a:cubicBezTo>
                <a:cubicBezTo>
                  <a:pt x="4233" y="15920"/>
                  <a:pt x="4188" y="15921"/>
                  <a:pt x="4143" y="15921"/>
                </a:cubicBezTo>
                <a:lnTo>
                  <a:pt x="4110" y="15921"/>
                </a:lnTo>
                <a:cubicBezTo>
                  <a:pt x="3913" y="15919"/>
                  <a:pt x="3713" y="15903"/>
                  <a:pt x="3515" y="15871"/>
                </a:cubicBezTo>
                <a:cubicBezTo>
                  <a:pt x="3512" y="15870"/>
                  <a:pt x="3509" y="15870"/>
                  <a:pt x="3506" y="158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361"/>
        <p:cNvGrpSpPr/>
        <p:nvPr/>
      </p:nvGrpSpPr>
      <p:grpSpPr>
        <a:xfrm>
          <a:off x="0" y="0"/>
          <a:ext cx="0" cy="0"/>
          <a:chOff x="0" y="0"/>
          <a:chExt cx="0" cy="0"/>
        </a:xfrm>
      </p:grpSpPr>
      <p:sp>
        <p:nvSpPr>
          <p:cNvPr id="362" name="Google Shape;362;p15"/>
          <p:cNvSpPr/>
          <p:nvPr/>
        </p:nvSpPr>
        <p:spPr>
          <a:xfrm rot="10800000">
            <a:off x="-470007" y="-486251"/>
            <a:ext cx="4205930" cy="2291529"/>
          </a:xfrm>
          <a:custGeom>
            <a:avLst/>
            <a:gdLst/>
            <a:ahLst/>
            <a:cxnLst/>
            <a:rect l="l" t="t" r="r" b="b"/>
            <a:pathLst>
              <a:path w="26175" h="14261" extrusionOk="0">
                <a:moveTo>
                  <a:pt x="21312" y="0"/>
                </a:moveTo>
                <a:cubicBezTo>
                  <a:pt x="20977" y="0"/>
                  <a:pt x="20642" y="41"/>
                  <a:pt x="20313" y="99"/>
                </a:cubicBezTo>
                <a:cubicBezTo>
                  <a:pt x="19331" y="273"/>
                  <a:pt x="18260" y="586"/>
                  <a:pt x="17702" y="1484"/>
                </a:cubicBezTo>
                <a:cubicBezTo>
                  <a:pt x="17428" y="1925"/>
                  <a:pt x="17287" y="2436"/>
                  <a:pt x="16990" y="2864"/>
                </a:cubicBezTo>
                <a:cubicBezTo>
                  <a:pt x="16710" y="3266"/>
                  <a:pt x="16282" y="3522"/>
                  <a:pt x="15821" y="3664"/>
                </a:cubicBezTo>
                <a:cubicBezTo>
                  <a:pt x="15261" y="3837"/>
                  <a:pt x="14685" y="3858"/>
                  <a:pt x="14107" y="3858"/>
                </a:cubicBezTo>
                <a:cubicBezTo>
                  <a:pt x="13914" y="3858"/>
                  <a:pt x="13720" y="3856"/>
                  <a:pt x="13527" y="3856"/>
                </a:cubicBezTo>
                <a:cubicBezTo>
                  <a:pt x="13273" y="3856"/>
                  <a:pt x="13019" y="3860"/>
                  <a:pt x="12766" y="3880"/>
                </a:cubicBezTo>
                <a:cubicBezTo>
                  <a:pt x="12240" y="3921"/>
                  <a:pt x="11711" y="4025"/>
                  <a:pt x="11246" y="4285"/>
                </a:cubicBezTo>
                <a:cubicBezTo>
                  <a:pt x="10777" y="4547"/>
                  <a:pt x="10423" y="4956"/>
                  <a:pt x="10107" y="5381"/>
                </a:cubicBezTo>
                <a:cubicBezTo>
                  <a:pt x="9484" y="6224"/>
                  <a:pt x="8906" y="7121"/>
                  <a:pt x="8012" y="7708"/>
                </a:cubicBezTo>
                <a:cubicBezTo>
                  <a:pt x="7566" y="8003"/>
                  <a:pt x="7065" y="8190"/>
                  <a:pt x="6530" y="8231"/>
                </a:cubicBezTo>
                <a:cubicBezTo>
                  <a:pt x="6418" y="8239"/>
                  <a:pt x="6306" y="8243"/>
                  <a:pt x="6194" y="8243"/>
                </a:cubicBezTo>
                <a:cubicBezTo>
                  <a:pt x="5684" y="8243"/>
                  <a:pt x="5174" y="8166"/>
                  <a:pt x="4666" y="8122"/>
                </a:cubicBezTo>
                <a:cubicBezTo>
                  <a:pt x="4112" y="8075"/>
                  <a:pt x="3557" y="8052"/>
                  <a:pt x="3001" y="8052"/>
                </a:cubicBezTo>
                <a:cubicBezTo>
                  <a:pt x="2916" y="8052"/>
                  <a:pt x="2830" y="8052"/>
                  <a:pt x="2744" y="8054"/>
                </a:cubicBezTo>
                <a:cubicBezTo>
                  <a:pt x="2475" y="8057"/>
                  <a:pt x="2183" y="8043"/>
                  <a:pt x="1931" y="8148"/>
                </a:cubicBezTo>
                <a:cubicBezTo>
                  <a:pt x="1700" y="8244"/>
                  <a:pt x="1557" y="8443"/>
                  <a:pt x="1448" y="8660"/>
                </a:cubicBezTo>
                <a:cubicBezTo>
                  <a:pt x="1157" y="9242"/>
                  <a:pt x="895" y="9837"/>
                  <a:pt x="618" y="10425"/>
                </a:cubicBezTo>
                <a:cubicBezTo>
                  <a:pt x="483" y="10711"/>
                  <a:pt x="344" y="10996"/>
                  <a:pt x="215" y="11284"/>
                </a:cubicBezTo>
                <a:cubicBezTo>
                  <a:pt x="103" y="11537"/>
                  <a:pt x="1" y="11806"/>
                  <a:pt x="9" y="12087"/>
                </a:cubicBezTo>
                <a:cubicBezTo>
                  <a:pt x="26" y="12628"/>
                  <a:pt x="464" y="12993"/>
                  <a:pt x="898" y="13242"/>
                </a:cubicBezTo>
                <a:cubicBezTo>
                  <a:pt x="1355" y="13506"/>
                  <a:pt x="1863" y="13671"/>
                  <a:pt x="2379" y="13769"/>
                </a:cubicBezTo>
                <a:cubicBezTo>
                  <a:pt x="3456" y="13974"/>
                  <a:pt x="4560" y="13920"/>
                  <a:pt x="5650" y="13980"/>
                </a:cubicBezTo>
                <a:cubicBezTo>
                  <a:pt x="6939" y="14051"/>
                  <a:pt x="8222" y="14239"/>
                  <a:pt x="9514" y="14259"/>
                </a:cubicBezTo>
                <a:cubicBezTo>
                  <a:pt x="9569" y="14260"/>
                  <a:pt x="9623" y="14261"/>
                  <a:pt x="9677" y="14261"/>
                </a:cubicBezTo>
                <a:cubicBezTo>
                  <a:pt x="10875" y="14261"/>
                  <a:pt x="12038" y="14052"/>
                  <a:pt x="13207" y="13797"/>
                </a:cubicBezTo>
                <a:cubicBezTo>
                  <a:pt x="13817" y="13663"/>
                  <a:pt x="14426" y="13526"/>
                  <a:pt x="15041" y="13424"/>
                </a:cubicBezTo>
                <a:cubicBezTo>
                  <a:pt x="15675" y="13317"/>
                  <a:pt x="16315" y="13253"/>
                  <a:pt x="16956" y="13206"/>
                </a:cubicBezTo>
                <a:cubicBezTo>
                  <a:pt x="18228" y="13113"/>
                  <a:pt x="19506" y="13085"/>
                  <a:pt x="20774" y="12938"/>
                </a:cubicBezTo>
                <a:cubicBezTo>
                  <a:pt x="21322" y="12875"/>
                  <a:pt x="21864" y="12773"/>
                  <a:pt x="22412" y="12707"/>
                </a:cubicBezTo>
                <a:cubicBezTo>
                  <a:pt x="22674" y="12676"/>
                  <a:pt x="22942" y="12652"/>
                  <a:pt x="23208" y="12652"/>
                </a:cubicBezTo>
                <a:cubicBezTo>
                  <a:pt x="23451" y="12652"/>
                  <a:pt x="23692" y="12672"/>
                  <a:pt x="23928" y="12724"/>
                </a:cubicBezTo>
                <a:cubicBezTo>
                  <a:pt x="24162" y="12777"/>
                  <a:pt x="24387" y="12861"/>
                  <a:pt x="24591" y="12989"/>
                </a:cubicBezTo>
                <a:cubicBezTo>
                  <a:pt x="24696" y="13055"/>
                  <a:pt x="24788" y="13167"/>
                  <a:pt x="24915" y="13170"/>
                </a:cubicBezTo>
                <a:cubicBezTo>
                  <a:pt x="24918" y="13170"/>
                  <a:pt x="24920" y="13170"/>
                  <a:pt x="24923" y="13170"/>
                </a:cubicBezTo>
                <a:cubicBezTo>
                  <a:pt x="25030" y="13170"/>
                  <a:pt x="25141" y="13147"/>
                  <a:pt x="25241" y="13108"/>
                </a:cubicBezTo>
                <a:cubicBezTo>
                  <a:pt x="25716" y="12928"/>
                  <a:pt x="25988" y="12456"/>
                  <a:pt x="26075" y="11977"/>
                </a:cubicBezTo>
                <a:cubicBezTo>
                  <a:pt x="26127" y="11687"/>
                  <a:pt x="26128" y="11393"/>
                  <a:pt x="26127" y="11099"/>
                </a:cubicBezTo>
                <a:cubicBezTo>
                  <a:pt x="26126" y="10779"/>
                  <a:pt x="26124" y="10457"/>
                  <a:pt x="26123" y="10135"/>
                </a:cubicBezTo>
                <a:cubicBezTo>
                  <a:pt x="26121" y="9483"/>
                  <a:pt x="26118" y="8831"/>
                  <a:pt x="26116" y="8179"/>
                </a:cubicBezTo>
                <a:cubicBezTo>
                  <a:pt x="26112" y="6939"/>
                  <a:pt x="26107" y="5700"/>
                  <a:pt x="26102" y="4459"/>
                </a:cubicBezTo>
                <a:lnTo>
                  <a:pt x="26102" y="4459"/>
                </a:lnTo>
                <a:cubicBezTo>
                  <a:pt x="26105" y="4461"/>
                  <a:pt x="26107" y="4462"/>
                  <a:pt x="26109" y="4462"/>
                </a:cubicBezTo>
                <a:cubicBezTo>
                  <a:pt x="26174" y="4462"/>
                  <a:pt x="26046" y="3375"/>
                  <a:pt x="25375" y="3280"/>
                </a:cubicBezTo>
                <a:cubicBezTo>
                  <a:pt x="24338" y="3135"/>
                  <a:pt x="24244" y="1492"/>
                  <a:pt x="23438" y="803"/>
                </a:cubicBezTo>
                <a:cubicBezTo>
                  <a:pt x="23048" y="470"/>
                  <a:pt x="22597" y="206"/>
                  <a:pt x="22095" y="87"/>
                </a:cubicBezTo>
                <a:cubicBezTo>
                  <a:pt x="21837" y="25"/>
                  <a:pt x="21575" y="0"/>
                  <a:pt x="21312" y="0"/>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5"/>
          <p:cNvSpPr/>
          <p:nvPr/>
        </p:nvSpPr>
        <p:spPr>
          <a:xfrm rot="10800000">
            <a:off x="7300302" y="-415230"/>
            <a:ext cx="2089708" cy="2096136"/>
          </a:xfrm>
          <a:custGeom>
            <a:avLst/>
            <a:gdLst/>
            <a:ahLst/>
            <a:cxnLst/>
            <a:rect l="l" t="t" r="r" b="b"/>
            <a:pathLst>
              <a:path w="13005" h="13045" extrusionOk="0">
                <a:moveTo>
                  <a:pt x="1922" y="1"/>
                </a:moveTo>
                <a:cubicBezTo>
                  <a:pt x="1849" y="1"/>
                  <a:pt x="1776" y="4"/>
                  <a:pt x="1703" y="11"/>
                </a:cubicBezTo>
                <a:cubicBezTo>
                  <a:pt x="1260" y="54"/>
                  <a:pt x="818" y="227"/>
                  <a:pt x="503" y="551"/>
                </a:cubicBezTo>
                <a:cubicBezTo>
                  <a:pt x="150" y="913"/>
                  <a:pt x="38" y="1411"/>
                  <a:pt x="20" y="1903"/>
                </a:cubicBezTo>
                <a:cubicBezTo>
                  <a:pt x="0" y="2484"/>
                  <a:pt x="46" y="3073"/>
                  <a:pt x="66" y="3654"/>
                </a:cubicBezTo>
                <a:cubicBezTo>
                  <a:pt x="86" y="4273"/>
                  <a:pt x="107" y="4891"/>
                  <a:pt x="127" y="5509"/>
                </a:cubicBezTo>
                <a:lnTo>
                  <a:pt x="374" y="12928"/>
                </a:lnTo>
                <a:cubicBezTo>
                  <a:pt x="376" y="12996"/>
                  <a:pt x="429" y="13044"/>
                  <a:pt x="492" y="13044"/>
                </a:cubicBezTo>
                <a:cubicBezTo>
                  <a:pt x="501" y="13044"/>
                  <a:pt x="511" y="13043"/>
                  <a:pt x="520" y="13041"/>
                </a:cubicBezTo>
                <a:cubicBezTo>
                  <a:pt x="1437" y="12830"/>
                  <a:pt x="2365" y="12670"/>
                  <a:pt x="3299" y="12564"/>
                </a:cubicBezTo>
                <a:cubicBezTo>
                  <a:pt x="4235" y="12458"/>
                  <a:pt x="5175" y="12406"/>
                  <a:pt x="6116" y="12406"/>
                </a:cubicBezTo>
                <a:cubicBezTo>
                  <a:pt x="6835" y="12406"/>
                  <a:pt x="7554" y="12436"/>
                  <a:pt x="8271" y="12496"/>
                </a:cubicBezTo>
                <a:cubicBezTo>
                  <a:pt x="8728" y="12533"/>
                  <a:pt x="9209" y="12577"/>
                  <a:pt x="9687" y="12577"/>
                </a:cubicBezTo>
                <a:cubicBezTo>
                  <a:pt x="10492" y="12577"/>
                  <a:pt x="11288" y="12454"/>
                  <a:pt x="11947" y="11977"/>
                </a:cubicBezTo>
                <a:lnTo>
                  <a:pt x="11947" y="11977"/>
                </a:lnTo>
                <a:cubicBezTo>
                  <a:pt x="11945" y="11988"/>
                  <a:pt x="11948" y="11993"/>
                  <a:pt x="11955" y="11993"/>
                </a:cubicBezTo>
                <a:cubicBezTo>
                  <a:pt x="12017" y="11993"/>
                  <a:pt x="12409" y="11534"/>
                  <a:pt x="12496" y="11300"/>
                </a:cubicBezTo>
                <a:cubicBezTo>
                  <a:pt x="12866" y="10319"/>
                  <a:pt x="13005" y="9208"/>
                  <a:pt x="12677" y="8195"/>
                </a:cubicBezTo>
                <a:cubicBezTo>
                  <a:pt x="12404" y="7349"/>
                  <a:pt x="11818" y="6569"/>
                  <a:pt x="11000" y="6188"/>
                </a:cubicBezTo>
                <a:cubicBezTo>
                  <a:pt x="10082" y="5759"/>
                  <a:pt x="9032" y="5924"/>
                  <a:pt x="8092" y="5581"/>
                </a:cubicBezTo>
                <a:cubicBezTo>
                  <a:pt x="7160" y="5240"/>
                  <a:pt x="6737" y="4324"/>
                  <a:pt x="6316" y="3499"/>
                </a:cubicBezTo>
                <a:cubicBezTo>
                  <a:pt x="5859" y="2602"/>
                  <a:pt x="5271" y="1802"/>
                  <a:pt x="4492" y="1159"/>
                </a:cubicBezTo>
                <a:cubicBezTo>
                  <a:pt x="3786" y="579"/>
                  <a:pt x="2870" y="1"/>
                  <a:pt x="1922" y="1"/>
                </a:cubicBezTo>
                <a:close/>
              </a:path>
            </a:pathLst>
          </a:custGeom>
          <a:solidFill>
            <a:srgbClr val="B2F7EF">
              <a:alpha val="49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5"/>
          <p:cNvSpPr/>
          <p:nvPr/>
        </p:nvSpPr>
        <p:spPr>
          <a:xfrm rot="10800000">
            <a:off x="5339943" y="3964766"/>
            <a:ext cx="3916858" cy="1383980"/>
          </a:xfrm>
          <a:custGeom>
            <a:avLst/>
            <a:gdLst/>
            <a:ahLst/>
            <a:cxnLst/>
            <a:rect l="l" t="t" r="r" b="b"/>
            <a:pathLst>
              <a:path w="24376" h="8613" extrusionOk="0">
                <a:moveTo>
                  <a:pt x="1748" y="0"/>
                </a:moveTo>
                <a:cubicBezTo>
                  <a:pt x="1709" y="0"/>
                  <a:pt x="1669" y="2"/>
                  <a:pt x="1629" y="7"/>
                </a:cubicBezTo>
                <a:cubicBezTo>
                  <a:pt x="1391" y="38"/>
                  <a:pt x="1250" y="176"/>
                  <a:pt x="1187" y="347"/>
                </a:cubicBezTo>
                <a:cubicBezTo>
                  <a:pt x="1033" y="773"/>
                  <a:pt x="935" y="1218"/>
                  <a:pt x="819" y="1650"/>
                </a:cubicBezTo>
                <a:cubicBezTo>
                  <a:pt x="701" y="2092"/>
                  <a:pt x="590" y="2536"/>
                  <a:pt x="496" y="2983"/>
                </a:cubicBezTo>
                <a:cubicBezTo>
                  <a:pt x="126" y="4733"/>
                  <a:pt x="0" y="6549"/>
                  <a:pt x="659" y="8271"/>
                </a:cubicBezTo>
                <a:cubicBezTo>
                  <a:pt x="678" y="8321"/>
                  <a:pt x="733" y="8346"/>
                  <a:pt x="790" y="8346"/>
                </a:cubicBezTo>
                <a:cubicBezTo>
                  <a:pt x="835" y="8346"/>
                  <a:pt x="881" y="8329"/>
                  <a:pt x="910" y="8296"/>
                </a:cubicBezTo>
                <a:cubicBezTo>
                  <a:pt x="1048" y="8134"/>
                  <a:pt x="1206" y="7983"/>
                  <a:pt x="1385" y="7843"/>
                </a:cubicBezTo>
                <a:cubicBezTo>
                  <a:pt x="2101" y="7284"/>
                  <a:pt x="3087" y="6944"/>
                  <a:pt x="4095" y="6849"/>
                </a:cubicBezTo>
                <a:cubicBezTo>
                  <a:pt x="4314" y="6828"/>
                  <a:pt x="4534" y="6818"/>
                  <a:pt x="4754" y="6818"/>
                </a:cubicBezTo>
                <a:cubicBezTo>
                  <a:pt x="5730" y="6818"/>
                  <a:pt x="6704" y="7012"/>
                  <a:pt x="7586" y="7328"/>
                </a:cubicBezTo>
                <a:cubicBezTo>
                  <a:pt x="8653" y="7708"/>
                  <a:pt x="9622" y="8264"/>
                  <a:pt x="10770" y="8502"/>
                </a:cubicBezTo>
                <a:cubicBezTo>
                  <a:pt x="11110" y="8573"/>
                  <a:pt x="11460" y="8612"/>
                  <a:pt x="11804" y="8612"/>
                </a:cubicBezTo>
                <a:cubicBezTo>
                  <a:pt x="12445" y="8612"/>
                  <a:pt x="13071" y="8476"/>
                  <a:pt x="13597" y="8154"/>
                </a:cubicBezTo>
                <a:cubicBezTo>
                  <a:pt x="14183" y="7795"/>
                  <a:pt x="14557" y="7273"/>
                  <a:pt x="14873" y="6761"/>
                </a:cubicBezTo>
                <a:cubicBezTo>
                  <a:pt x="15208" y="6214"/>
                  <a:pt x="15488" y="5645"/>
                  <a:pt x="15900" y="5129"/>
                </a:cubicBezTo>
                <a:cubicBezTo>
                  <a:pt x="16333" y="4590"/>
                  <a:pt x="16925" y="4168"/>
                  <a:pt x="17743" y="4015"/>
                </a:cubicBezTo>
                <a:cubicBezTo>
                  <a:pt x="18117" y="3945"/>
                  <a:pt x="18497" y="3924"/>
                  <a:pt x="18879" y="3924"/>
                </a:cubicBezTo>
                <a:cubicBezTo>
                  <a:pt x="19431" y="3924"/>
                  <a:pt x="19988" y="3967"/>
                  <a:pt x="20538" y="3967"/>
                </a:cubicBezTo>
                <a:cubicBezTo>
                  <a:pt x="20675" y="3967"/>
                  <a:pt x="20811" y="3964"/>
                  <a:pt x="20947" y="3958"/>
                </a:cubicBezTo>
                <a:cubicBezTo>
                  <a:pt x="21449" y="3933"/>
                  <a:pt x="21952" y="3857"/>
                  <a:pt x="22403" y="3679"/>
                </a:cubicBezTo>
                <a:cubicBezTo>
                  <a:pt x="22808" y="3518"/>
                  <a:pt x="23157" y="3280"/>
                  <a:pt x="23433" y="3003"/>
                </a:cubicBezTo>
                <a:cubicBezTo>
                  <a:pt x="23951" y="2479"/>
                  <a:pt x="24196" y="1807"/>
                  <a:pt x="24066" y="1157"/>
                </a:cubicBezTo>
                <a:lnTo>
                  <a:pt x="24066" y="1157"/>
                </a:lnTo>
                <a:cubicBezTo>
                  <a:pt x="24067" y="1158"/>
                  <a:pt x="24069" y="1158"/>
                  <a:pt x="24071" y="1158"/>
                </a:cubicBezTo>
                <a:cubicBezTo>
                  <a:pt x="24093" y="1158"/>
                  <a:pt x="24117" y="1151"/>
                  <a:pt x="24142" y="1138"/>
                </a:cubicBezTo>
                <a:cubicBezTo>
                  <a:pt x="24292" y="1056"/>
                  <a:pt x="24376" y="935"/>
                  <a:pt x="24372" y="792"/>
                </a:cubicBezTo>
                <a:cubicBezTo>
                  <a:pt x="24363" y="440"/>
                  <a:pt x="23972" y="240"/>
                  <a:pt x="23550" y="217"/>
                </a:cubicBezTo>
                <a:cubicBezTo>
                  <a:pt x="23514" y="215"/>
                  <a:pt x="23478" y="215"/>
                  <a:pt x="23442" y="215"/>
                </a:cubicBezTo>
                <a:cubicBezTo>
                  <a:pt x="23211" y="215"/>
                  <a:pt x="22977" y="252"/>
                  <a:pt x="22750" y="280"/>
                </a:cubicBezTo>
                <a:cubicBezTo>
                  <a:pt x="22445" y="317"/>
                  <a:pt x="22139" y="351"/>
                  <a:pt x="21832" y="383"/>
                </a:cubicBezTo>
                <a:cubicBezTo>
                  <a:pt x="20628" y="507"/>
                  <a:pt x="19418" y="590"/>
                  <a:pt x="18207" y="648"/>
                </a:cubicBezTo>
                <a:cubicBezTo>
                  <a:pt x="15784" y="762"/>
                  <a:pt x="13357" y="774"/>
                  <a:pt x="10932" y="789"/>
                </a:cubicBezTo>
                <a:cubicBezTo>
                  <a:pt x="10568" y="791"/>
                  <a:pt x="10203" y="793"/>
                  <a:pt x="9838" y="793"/>
                </a:cubicBezTo>
                <a:cubicBezTo>
                  <a:pt x="7878" y="793"/>
                  <a:pt x="5909" y="743"/>
                  <a:pt x="3985" y="438"/>
                </a:cubicBezTo>
                <a:cubicBezTo>
                  <a:pt x="3423" y="348"/>
                  <a:pt x="2866" y="237"/>
                  <a:pt x="2318" y="100"/>
                </a:cubicBezTo>
                <a:cubicBezTo>
                  <a:pt x="2134" y="55"/>
                  <a:pt x="1943" y="0"/>
                  <a:pt x="1748" y="0"/>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5"/>
          <p:cNvSpPr/>
          <p:nvPr/>
        </p:nvSpPr>
        <p:spPr>
          <a:xfrm rot="10800000">
            <a:off x="-1235999" y="2885131"/>
            <a:ext cx="4345244" cy="3055586"/>
          </a:xfrm>
          <a:custGeom>
            <a:avLst/>
            <a:gdLst/>
            <a:ahLst/>
            <a:cxnLst/>
            <a:rect l="l" t="t" r="r" b="b"/>
            <a:pathLst>
              <a:path w="27042" h="19016" extrusionOk="0">
                <a:moveTo>
                  <a:pt x="5311" y="0"/>
                </a:moveTo>
                <a:cubicBezTo>
                  <a:pt x="5179" y="0"/>
                  <a:pt x="5075" y="178"/>
                  <a:pt x="5211" y="262"/>
                </a:cubicBezTo>
                <a:cubicBezTo>
                  <a:pt x="5431" y="399"/>
                  <a:pt x="5652" y="530"/>
                  <a:pt x="5876" y="657"/>
                </a:cubicBezTo>
                <a:cubicBezTo>
                  <a:pt x="3749" y="1565"/>
                  <a:pt x="1452" y="2798"/>
                  <a:pt x="713" y="5101"/>
                </a:cubicBezTo>
                <a:cubicBezTo>
                  <a:pt x="0" y="7321"/>
                  <a:pt x="1219" y="10007"/>
                  <a:pt x="3411" y="10856"/>
                </a:cubicBezTo>
                <a:cubicBezTo>
                  <a:pt x="3728" y="10979"/>
                  <a:pt x="4069" y="11058"/>
                  <a:pt x="4406" y="11058"/>
                </a:cubicBezTo>
                <a:cubicBezTo>
                  <a:pt x="4688" y="11058"/>
                  <a:pt x="4968" y="11003"/>
                  <a:pt x="5229" y="10871"/>
                </a:cubicBezTo>
                <a:cubicBezTo>
                  <a:pt x="5743" y="10614"/>
                  <a:pt x="6086" y="10140"/>
                  <a:pt x="6367" y="9654"/>
                </a:cubicBezTo>
                <a:cubicBezTo>
                  <a:pt x="6660" y="9147"/>
                  <a:pt x="6901" y="8604"/>
                  <a:pt x="7258" y="8138"/>
                </a:cubicBezTo>
                <a:cubicBezTo>
                  <a:pt x="7586" y="7709"/>
                  <a:pt x="8056" y="7408"/>
                  <a:pt x="8567" y="7243"/>
                </a:cubicBezTo>
                <a:cubicBezTo>
                  <a:pt x="8835" y="7156"/>
                  <a:pt x="9122" y="7107"/>
                  <a:pt x="9407" y="7107"/>
                </a:cubicBezTo>
                <a:cubicBezTo>
                  <a:pt x="9658" y="7107"/>
                  <a:pt x="9908" y="7145"/>
                  <a:pt x="10143" y="7227"/>
                </a:cubicBezTo>
                <a:cubicBezTo>
                  <a:pt x="10681" y="7416"/>
                  <a:pt x="11050" y="7824"/>
                  <a:pt x="11259" y="8347"/>
                </a:cubicBezTo>
                <a:cubicBezTo>
                  <a:pt x="11495" y="8938"/>
                  <a:pt x="11543" y="9582"/>
                  <a:pt x="11752" y="10181"/>
                </a:cubicBezTo>
                <a:cubicBezTo>
                  <a:pt x="11957" y="10769"/>
                  <a:pt x="12358" y="11405"/>
                  <a:pt x="12983" y="11603"/>
                </a:cubicBezTo>
                <a:cubicBezTo>
                  <a:pt x="13117" y="11646"/>
                  <a:pt x="13250" y="11665"/>
                  <a:pt x="13380" y="11665"/>
                </a:cubicBezTo>
                <a:cubicBezTo>
                  <a:pt x="13765" y="11665"/>
                  <a:pt x="14132" y="11502"/>
                  <a:pt x="14481" y="11319"/>
                </a:cubicBezTo>
                <a:cubicBezTo>
                  <a:pt x="14811" y="11146"/>
                  <a:pt x="15183" y="10926"/>
                  <a:pt x="15563" y="10926"/>
                </a:cubicBezTo>
                <a:cubicBezTo>
                  <a:pt x="15675" y="10926"/>
                  <a:pt x="15789" y="10946"/>
                  <a:pt x="15902" y="10992"/>
                </a:cubicBezTo>
                <a:cubicBezTo>
                  <a:pt x="16505" y="11236"/>
                  <a:pt x="16731" y="12009"/>
                  <a:pt x="16886" y="12576"/>
                </a:cubicBezTo>
                <a:cubicBezTo>
                  <a:pt x="17067" y="13246"/>
                  <a:pt x="17237" y="13920"/>
                  <a:pt x="17447" y="14583"/>
                </a:cubicBezTo>
                <a:cubicBezTo>
                  <a:pt x="17859" y="15878"/>
                  <a:pt x="18454" y="17143"/>
                  <a:pt x="19512" y="18032"/>
                </a:cubicBezTo>
                <a:cubicBezTo>
                  <a:pt x="20225" y="18631"/>
                  <a:pt x="21110" y="19015"/>
                  <a:pt x="22020" y="19015"/>
                </a:cubicBezTo>
                <a:cubicBezTo>
                  <a:pt x="22330" y="19015"/>
                  <a:pt x="22643" y="18971"/>
                  <a:pt x="22954" y="18875"/>
                </a:cubicBezTo>
                <a:cubicBezTo>
                  <a:pt x="24002" y="18552"/>
                  <a:pt x="24786" y="17702"/>
                  <a:pt x="25334" y="16784"/>
                </a:cubicBezTo>
                <a:cubicBezTo>
                  <a:pt x="25931" y="15784"/>
                  <a:pt x="26309" y="14669"/>
                  <a:pt x="26587" y="13543"/>
                </a:cubicBezTo>
                <a:cubicBezTo>
                  <a:pt x="26872" y="12393"/>
                  <a:pt x="27042" y="11178"/>
                  <a:pt x="26859" y="9998"/>
                </a:cubicBezTo>
                <a:cubicBezTo>
                  <a:pt x="26669" y="8763"/>
                  <a:pt x="26045" y="7686"/>
                  <a:pt x="25037" y="6940"/>
                </a:cubicBezTo>
                <a:cubicBezTo>
                  <a:pt x="23865" y="6071"/>
                  <a:pt x="22401" y="5638"/>
                  <a:pt x="21023" y="5219"/>
                </a:cubicBezTo>
                <a:cubicBezTo>
                  <a:pt x="19511" y="4758"/>
                  <a:pt x="17976" y="4376"/>
                  <a:pt x="16442" y="3995"/>
                </a:cubicBezTo>
                <a:cubicBezTo>
                  <a:pt x="13377" y="3236"/>
                  <a:pt x="10276" y="2484"/>
                  <a:pt x="7410" y="1122"/>
                </a:cubicBezTo>
                <a:cubicBezTo>
                  <a:pt x="7124" y="986"/>
                  <a:pt x="6842" y="844"/>
                  <a:pt x="6563" y="695"/>
                </a:cubicBezTo>
                <a:cubicBezTo>
                  <a:pt x="6622" y="671"/>
                  <a:pt x="6682" y="645"/>
                  <a:pt x="6742" y="621"/>
                </a:cubicBezTo>
                <a:cubicBezTo>
                  <a:pt x="6901" y="557"/>
                  <a:pt x="6828" y="333"/>
                  <a:pt x="6684" y="333"/>
                </a:cubicBezTo>
                <a:cubicBezTo>
                  <a:pt x="6666" y="333"/>
                  <a:pt x="6646" y="336"/>
                  <a:pt x="6625" y="345"/>
                </a:cubicBezTo>
                <a:cubicBezTo>
                  <a:pt x="6492" y="400"/>
                  <a:pt x="6358" y="454"/>
                  <a:pt x="6223" y="510"/>
                </a:cubicBezTo>
                <a:cubicBezTo>
                  <a:pt x="5943" y="355"/>
                  <a:pt x="5666" y="194"/>
                  <a:pt x="5394" y="25"/>
                </a:cubicBezTo>
                <a:cubicBezTo>
                  <a:pt x="5366" y="8"/>
                  <a:pt x="5338" y="0"/>
                  <a:pt x="5311" y="0"/>
                </a:cubicBez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5"/>
          <p:cNvSpPr txBox="1">
            <a:spLocks noGrp="1"/>
          </p:cNvSpPr>
          <p:nvPr>
            <p:ph type="title"/>
          </p:nvPr>
        </p:nvSpPr>
        <p:spPr>
          <a:xfrm>
            <a:off x="3225150" y="1000350"/>
            <a:ext cx="26937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67" name="Google Shape;367;p15">
            <a:hlinkClick r:id="rId2" action="ppaction://hlinksldjump"/>
          </p:cNvPr>
          <p:cNvSpPr txBox="1">
            <a:spLocks noGrp="1"/>
          </p:cNvSpPr>
          <p:nvPr>
            <p:ph type="subTitle" idx="1"/>
          </p:nvPr>
        </p:nvSpPr>
        <p:spPr>
          <a:xfrm>
            <a:off x="3923100" y="3369800"/>
            <a:ext cx="1297800" cy="5919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100"/>
              <a:buFont typeface="Gloria Hallelujah"/>
              <a:buNone/>
              <a:defRPr sz="2000">
                <a:solidFill>
                  <a:schemeClr val="dk1"/>
                </a:solidFill>
                <a:latin typeface="Gloria Hallelujah"/>
                <a:ea typeface="Gloria Hallelujah"/>
                <a:cs typeface="Gloria Hallelujah"/>
                <a:sym typeface="Gloria Hallelujah"/>
              </a:defRPr>
            </a:lvl1pPr>
            <a:lvl2pPr lvl="1"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2pPr>
            <a:lvl3pPr lvl="2"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3pPr>
            <a:lvl4pPr lvl="3"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4pPr>
            <a:lvl5pPr lvl="4"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5pPr>
            <a:lvl6pPr lvl="5"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6pPr>
            <a:lvl7pPr lvl="6"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7pPr>
            <a:lvl8pPr lvl="7"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8pPr>
            <a:lvl9pPr lvl="8"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9pPr>
          </a:lstStyle>
          <a:p>
            <a:endParaRPr/>
          </a:p>
        </p:txBody>
      </p:sp>
      <p:sp>
        <p:nvSpPr>
          <p:cNvPr id="368" name="Google Shape;368;p15"/>
          <p:cNvSpPr txBox="1">
            <a:spLocks noGrp="1"/>
          </p:cNvSpPr>
          <p:nvPr>
            <p:ph type="subTitle" idx="2"/>
          </p:nvPr>
        </p:nvSpPr>
        <p:spPr>
          <a:xfrm>
            <a:off x="3041400" y="2310025"/>
            <a:ext cx="3061200" cy="5919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100"/>
              <a:buFont typeface="Raleway Thin"/>
              <a:buNone/>
              <a:defRPr sz="1600">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SzPts val="2100"/>
              <a:buFont typeface="Raleway Thin"/>
              <a:buNone/>
              <a:defRPr sz="2100">
                <a:latin typeface="Raleway Thin"/>
                <a:ea typeface="Raleway Thin"/>
                <a:cs typeface="Raleway Thin"/>
                <a:sym typeface="Raleway Thin"/>
              </a:defRPr>
            </a:lvl2pPr>
            <a:lvl3pPr lvl="2" algn="ctr" rtl="0">
              <a:lnSpc>
                <a:spcPct val="100000"/>
              </a:lnSpc>
              <a:spcBef>
                <a:spcPts val="0"/>
              </a:spcBef>
              <a:spcAft>
                <a:spcPts val="0"/>
              </a:spcAft>
              <a:buSzPts val="2100"/>
              <a:buFont typeface="Raleway Thin"/>
              <a:buNone/>
              <a:defRPr sz="2100">
                <a:latin typeface="Raleway Thin"/>
                <a:ea typeface="Raleway Thin"/>
                <a:cs typeface="Raleway Thin"/>
                <a:sym typeface="Raleway Thin"/>
              </a:defRPr>
            </a:lvl3pPr>
            <a:lvl4pPr lvl="3" algn="ctr" rtl="0">
              <a:lnSpc>
                <a:spcPct val="100000"/>
              </a:lnSpc>
              <a:spcBef>
                <a:spcPts val="0"/>
              </a:spcBef>
              <a:spcAft>
                <a:spcPts val="0"/>
              </a:spcAft>
              <a:buSzPts val="2100"/>
              <a:buFont typeface="Raleway Thin"/>
              <a:buNone/>
              <a:defRPr sz="2100">
                <a:latin typeface="Raleway Thin"/>
                <a:ea typeface="Raleway Thin"/>
                <a:cs typeface="Raleway Thin"/>
                <a:sym typeface="Raleway Thin"/>
              </a:defRPr>
            </a:lvl4pPr>
            <a:lvl5pPr lvl="4" algn="ctr" rtl="0">
              <a:lnSpc>
                <a:spcPct val="100000"/>
              </a:lnSpc>
              <a:spcBef>
                <a:spcPts val="0"/>
              </a:spcBef>
              <a:spcAft>
                <a:spcPts val="0"/>
              </a:spcAft>
              <a:buSzPts val="2100"/>
              <a:buFont typeface="Raleway Thin"/>
              <a:buNone/>
              <a:defRPr sz="2100">
                <a:latin typeface="Raleway Thin"/>
                <a:ea typeface="Raleway Thin"/>
                <a:cs typeface="Raleway Thin"/>
                <a:sym typeface="Raleway Thin"/>
              </a:defRPr>
            </a:lvl5pPr>
            <a:lvl6pPr lvl="5" algn="ctr" rtl="0">
              <a:lnSpc>
                <a:spcPct val="100000"/>
              </a:lnSpc>
              <a:spcBef>
                <a:spcPts val="0"/>
              </a:spcBef>
              <a:spcAft>
                <a:spcPts val="0"/>
              </a:spcAft>
              <a:buSzPts val="2100"/>
              <a:buFont typeface="Raleway Thin"/>
              <a:buNone/>
              <a:defRPr sz="2100">
                <a:latin typeface="Raleway Thin"/>
                <a:ea typeface="Raleway Thin"/>
                <a:cs typeface="Raleway Thin"/>
                <a:sym typeface="Raleway Thin"/>
              </a:defRPr>
            </a:lvl6pPr>
            <a:lvl7pPr lvl="6" algn="ctr" rtl="0">
              <a:lnSpc>
                <a:spcPct val="100000"/>
              </a:lnSpc>
              <a:spcBef>
                <a:spcPts val="0"/>
              </a:spcBef>
              <a:spcAft>
                <a:spcPts val="0"/>
              </a:spcAft>
              <a:buSzPts val="2100"/>
              <a:buFont typeface="Raleway Thin"/>
              <a:buNone/>
              <a:defRPr sz="2100">
                <a:latin typeface="Raleway Thin"/>
                <a:ea typeface="Raleway Thin"/>
                <a:cs typeface="Raleway Thin"/>
                <a:sym typeface="Raleway Thin"/>
              </a:defRPr>
            </a:lvl7pPr>
            <a:lvl8pPr lvl="7" algn="ctr" rtl="0">
              <a:lnSpc>
                <a:spcPct val="100000"/>
              </a:lnSpc>
              <a:spcBef>
                <a:spcPts val="0"/>
              </a:spcBef>
              <a:spcAft>
                <a:spcPts val="0"/>
              </a:spcAft>
              <a:buSzPts val="2100"/>
              <a:buFont typeface="Raleway Thin"/>
              <a:buNone/>
              <a:defRPr sz="2100">
                <a:latin typeface="Raleway Thin"/>
                <a:ea typeface="Raleway Thin"/>
                <a:cs typeface="Raleway Thin"/>
                <a:sym typeface="Raleway Thin"/>
              </a:defRPr>
            </a:lvl8pPr>
            <a:lvl9pPr lvl="8" algn="ctr" rtl="0">
              <a:lnSpc>
                <a:spcPct val="100000"/>
              </a:lnSpc>
              <a:spcBef>
                <a:spcPts val="0"/>
              </a:spcBef>
              <a:spcAft>
                <a:spcPts val="0"/>
              </a:spcAft>
              <a:buSzPts val="2100"/>
              <a:buFont typeface="Raleway Thin"/>
              <a:buNone/>
              <a:defRPr sz="2100">
                <a:latin typeface="Raleway Thin"/>
                <a:ea typeface="Raleway Thin"/>
                <a:cs typeface="Raleway Thin"/>
                <a:sym typeface="Raleway Thin"/>
              </a:defRPr>
            </a:lvl9pPr>
          </a:lstStyle>
          <a:p>
            <a:endParaRPr/>
          </a:p>
        </p:txBody>
      </p:sp>
      <p:grpSp>
        <p:nvGrpSpPr>
          <p:cNvPr id="369" name="Google Shape;369;p15"/>
          <p:cNvGrpSpPr/>
          <p:nvPr/>
        </p:nvGrpSpPr>
        <p:grpSpPr>
          <a:xfrm rot="2699963">
            <a:off x="8381489" y="3848384"/>
            <a:ext cx="359745" cy="325872"/>
            <a:chOff x="1640475" y="1197075"/>
            <a:chExt cx="55475" cy="50250"/>
          </a:xfrm>
        </p:grpSpPr>
        <p:sp>
          <p:nvSpPr>
            <p:cNvPr id="370" name="Google Shape;370;p15"/>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5"/>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5"/>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 name="Google Shape;373;p15"/>
          <p:cNvSpPr/>
          <p:nvPr/>
        </p:nvSpPr>
        <p:spPr>
          <a:xfrm rot="9000131" flipH="1">
            <a:off x="8344172" y="4740550"/>
            <a:ext cx="434381" cy="101757"/>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5"/>
          <p:cNvSpPr/>
          <p:nvPr/>
        </p:nvSpPr>
        <p:spPr>
          <a:xfrm rot="-9899901" flipH="1">
            <a:off x="3552435" y="201919"/>
            <a:ext cx="545173" cy="127720"/>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 name="Google Shape;375;p15"/>
          <p:cNvGrpSpPr/>
          <p:nvPr/>
        </p:nvGrpSpPr>
        <p:grpSpPr>
          <a:xfrm rot="900044">
            <a:off x="2322530" y="197808"/>
            <a:ext cx="228603" cy="207086"/>
            <a:chOff x="1640475" y="1197075"/>
            <a:chExt cx="55475" cy="50250"/>
          </a:xfrm>
        </p:grpSpPr>
        <p:sp>
          <p:nvSpPr>
            <p:cNvPr id="376" name="Google Shape;376;p15"/>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5"/>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5"/>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 name="Google Shape;379;p15"/>
          <p:cNvSpPr/>
          <p:nvPr/>
        </p:nvSpPr>
        <p:spPr>
          <a:xfrm rot="1133433">
            <a:off x="5319131" y="4688796"/>
            <a:ext cx="970030" cy="227237"/>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 name="Google Shape;380;p15"/>
          <p:cNvGrpSpPr/>
          <p:nvPr/>
        </p:nvGrpSpPr>
        <p:grpSpPr>
          <a:xfrm rot="-425803">
            <a:off x="271352" y="4437569"/>
            <a:ext cx="296718" cy="268774"/>
            <a:chOff x="1640475" y="1197075"/>
            <a:chExt cx="55475" cy="50250"/>
          </a:xfrm>
        </p:grpSpPr>
        <p:sp>
          <p:nvSpPr>
            <p:cNvPr id="381" name="Google Shape;381;p15"/>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5"/>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5"/>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 name="Google Shape;384;p15"/>
          <p:cNvSpPr/>
          <p:nvPr/>
        </p:nvSpPr>
        <p:spPr>
          <a:xfrm rot="-2700202">
            <a:off x="-480512" y="2884702"/>
            <a:ext cx="1057332" cy="823806"/>
          </a:xfrm>
          <a:custGeom>
            <a:avLst/>
            <a:gdLst/>
            <a:ahLst/>
            <a:cxnLst/>
            <a:rect l="l" t="t" r="r" b="b"/>
            <a:pathLst>
              <a:path w="17601" h="16033" extrusionOk="0">
                <a:moveTo>
                  <a:pt x="16107" y="0"/>
                </a:moveTo>
                <a:cubicBezTo>
                  <a:pt x="16093" y="0"/>
                  <a:pt x="16078" y="6"/>
                  <a:pt x="16067" y="16"/>
                </a:cubicBezTo>
                <a:cubicBezTo>
                  <a:pt x="16046" y="38"/>
                  <a:pt x="16045" y="73"/>
                  <a:pt x="16066" y="94"/>
                </a:cubicBezTo>
                <a:lnTo>
                  <a:pt x="16107" y="137"/>
                </a:lnTo>
                <a:cubicBezTo>
                  <a:pt x="16118" y="149"/>
                  <a:pt x="16132" y="154"/>
                  <a:pt x="16147" y="154"/>
                </a:cubicBezTo>
                <a:cubicBezTo>
                  <a:pt x="16161" y="154"/>
                  <a:pt x="16175" y="150"/>
                  <a:pt x="16185" y="139"/>
                </a:cubicBezTo>
                <a:cubicBezTo>
                  <a:pt x="16207" y="119"/>
                  <a:pt x="16208" y="84"/>
                  <a:pt x="16188" y="61"/>
                </a:cubicBezTo>
                <a:lnTo>
                  <a:pt x="16146" y="17"/>
                </a:lnTo>
                <a:cubicBezTo>
                  <a:pt x="16136" y="6"/>
                  <a:pt x="16121" y="0"/>
                  <a:pt x="16107" y="0"/>
                </a:cubicBezTo>
                <a:close/>
                <a:moveTo>
                  <a:pt x="16632" y="649"/>
                </a:moveTo>
                <a:cubicBezTo>
                  <a:pt x="16621" y="649"/>
                  <a:pt x="16610" y="652"/>
                  <a:pt x="16600" y="658"/>
                </a:cubicBezTo>
                <a:cubicBezTo>
                  <a:pt x="16576" y="675"/>
                  <a:pt x="16568" y="710"/>
                  <a:pt x="16587" y="735"/>
                </a:cubicBezTo>
                <a:cubicBezTo>
                  <a:pt x="16729" y="945"/>
                  <a:pt x="16857" y="1168"/>
                  <a:pt x="16968" y="1401"/>
                </a:cubicBezTo>
                <a:cubicBezTo>
                  <a:pt x="16977" y="1420"/>
                  <a:pt x="16998" y="1432"/>
                  <a:pt x="17018" y="1432"/>
                </a:cubicBezTo>
                <a:cubicBezTo>
                  <a:pt x="17027" y="1432"/>
                  <a:pt x="17034" y="1431"/>
                  <a:pt x="17043" y="1426"/>
                </a:cubicBezTo>
                <a:cubicBezTo>
                  <a:pt x="17069" y="1414"/>
                  <a:pt x="17081" y="1380"/>
                  <a:pt x="17068" y="1353"/>
                </a:cubicBezTo>
                <a:cubicBezTo>
                  <a:pt x="16955" y="1116"/>
                  <a:pt x="16824" y="887"/>
                  <a:pt x="16678" y="673"/>
                </a:cubicBezTo>
                <a:cubicBezTo>
                  <a:pt x="16667" y="657"/>
                  <a:pt x="16650" y="649"/>
                  <a:pt x="16632" y="649"/>
                </a:cubicBezTo>
                <a:close/>
                <a:moveTo>
                  <a:pt x="17302" y="2043"/>
                </a:moveTo>
                <a:cubicBezTo>
                  <a:pt x="17296" y="2043"/>
                  <a:pt x="17291" y="2044"/>
                  <a:pt x="17285" y="2046"/>
                </a:cubicBezTo>
                <a:cubicBezTo>
                  <a:pt x="17255" y="2055"/>
                  <a:pt x="17239" y="2086"/>
                  <a:pt x="17248" y="2115"/>
                </a:cubicBezTo>
                <a:cubicBezTo>
                  <a:pt x="17324" y="2359"/>
                  <a:pt x="17382" y="2610"/>
                  <a:pt x="17423" y="2863"/>
                </a:cubicBezTo>
                <a:cubicBezTo>
                  <a:pt x="17427" y="2890"/>
                  <a:pt x="17451" y="2909"/>
                  <a:pt x="17477" y="2909"/>
                </a:cubicBezTo>
                <a:lnTo>
                  <a:pt x="17486" y="2909"/>
                </a:lnTo>
                <a:cubicBezTo>
                  <a:pt x="17517" y="2904"/>
                  <a:pt x="17537" y="2875"/>
                  <a:pt x="17532" y="2845"/>
                </a:cubicBezTo>
                <a:cubicBezTo>
                  <a:pt x="17491" y="2588"/>
                  <a:pt x="17432" y="2331"/>
                  <a:pt x="17355" y="2082"/>
                </a:cubicBezTo>
                <a:cubicBezTo>
                  <a:pt x="17347" y="2059"/>
                  <a:pt x="17325" y="2043"/>
                  <a:pt x="17302" y="2043"/>
                </a:cubicBezTo>
                <a:close/>
                <a:moveTo>
                  <a:pt x="17544" y="3572"/>
                </a:moveTo>
                <a:cubicBezTo>
                  <a:pt x="17513" y="3572"/>
                  <a:pt x="17488" y="3597"/>
                  <a:pt x="17489" y="3627"/>
                </a:cubicBezTo>
                <a:lnTo>
                  <a:pt x="17489" y="3701"/>
                </a:lnTo>
                <a:cubicBezTo>
                  <a:pt x="17489" y="3933"/>
                  <a:pt x="17474" y="4166"/>
                  <a:pt x="17443" y="4393"/>
                </a:cubicBezTo>
                <a:cubicBezTo>
                  <a:pt x="17439" y="4424"/>
                  <a:pt x="17460" y="4452"/>
                  <a:pt x="17490" y="4456"/>
                </a:cubicBezTo>
                <a:lnTo>
                  <a:pt x="17498" y="4456"/>
                </a:lnTo>
                <a:cubicBezTo>
                  <a:pt x="17526" y="4456"/>
                  <a:pt x="17549" y="4436"/>
                  <a:pt x="17553" y="4408"/>
                </a:cubicBezTo>
                <a:cubicBezTo>
                  <a:pt x="17584" y="4176"/>
                  <a:pt x="17600" y="3938"/>
                  <a:pt x="17600" y="3701"/>
                </a:cubicBezTo>
                <a:lnTo>
                  <a:pt x="17600" y="3626"/>
                </a:lnTo>
                <a:cubicBezTo>
                  <a:pt x="17599" y="3595"/>
                  <a:pt x="17575" y="3572"/>
                  <a:pt x="17545" y="3572"/>
                </a:cubicBezTo>
                <a:close/>
                <a:moveTo>
                  <a:pt x="17335" y="5103"/>
                </a:moveTo>
                <a:cubicBezTo>
                  <a:pt x="17311" y="5103"/>
                  <a:pt x="17289" y="5119"/>
                  <a:pt x="17282" y="5143"/>
                </a:cubicBezTo>
                <a:cubicBezTo>
                  <a:pt x="17247" y="5258"/>
                  <a:pt x="17208" y="5373"/>
                  <a:pt x="17166" y="5483"/>
                </a:cubicBezTo>
                <a:cubicBezTo>
                  <a:pt x="17117" y="5608"/>
                  <a:pt x="17063" y="5734"/>
                  <a:pt x="17003" y="5857"/>
                </a:cubicBezTo>
                <a:cubicBezTo>
                  <a:pt x="16989" y="5884"/>
                  <a:pt x="17001" y="5917"/>
                  <a:pt x="17029" y="5931"/>
                </a:cubicBezTo>
                <a:cubicBezTo>
                  <a:pt x="17036" y="5935"/>
                  <a:pt x="17045" y="5937"/>
                  <a:pt x="17052" y="5937"/>
                </a:cubicBezTo>
                <a:cubicBezTo>
                  <a:pt x="17073" y="5937"/>
                  <a:pt x="17093" y="5925"/>
                  <a:pt x="17102" y="5906"/>
                </a:cubicBezTo>
                <a:cubicBezTo>
                  <a:pt x="17163" y="5780"/>
                  <a:pt x="17220" y="5650"/>
                  <a:pt x="17269" y="5522"/>
                </a:cubicBezTo>
                <a:cubicBezTo>
                  <a:pt x="17313" y="5409"/>
                  <a:pt x="17352" y="5293"/>
                  <a:pt x="17388" y="5175"/>
                </a:cubicBezTo>
                <a:cubicBezTo>
                  <a:pt x="17396" y="5145"/>
                  <a:pt x="17380" y="5115"/>
                  <a:pt x="17350" y="5106"/>
                </a:cubicBezTo>
                <a:cubicBezTo>
                  <a:pt x="17345" y="5104"/>
                  <a:pt x="17340" y="5103"/>
                  <a:pt x="17335" y="5103"/>
                </a:cubicBezTo>
                <a:close/>
                <a:moveTo>
                  <a:pt x="16660" y="6494"/>
                </a:moveTo>
                <a:cubicBezTo>
                  <a:pt x="16643" y="6494"/>
                  <a:pt x="16626" y="6503"/>
                  <a:pt x="16614" y="6518"/>
                </a:cubicBezTo>
                <a:cubicBezTo>
                  <a:pt x="16470" y="6726"/>
                  <a:pt x="16307" y="6927"/>
                  <a:pt x="16130" y="7114"/>
                </a:cubicBezTo>
                <a:cubicBezTo>
                  <a:pt x="16110" y="7136"/>
                  <a:pt x="16111" y="7172"/>
                  <a:pt x="16134" y="7192"/>
                </a:cubicBezTo>
                <a:cubicBezTo>
                  <a:pt x="16144" y="7203"/>
                  <a:pt x="16157" y="7208"/>
                  <a:pt x="16171" y="7208"/>
                </a:cubicBezTo>
                <a:cubicBezTo>
                  <a:pt x="16186" y="7208"/>
                  <a:pt x="16201" y="7202"/>
                  <a:pt x="16212" y="7190"/>
                </a:cubicBezTo>
                <a:cubicBezTo>
                  <a:pt x="16391" y="6999"/>
                  <a:pt x="16558" y="6795"/>
                  <a:pt x="16705" y="6581"/>
                </a:cubicBezTo>
                <a:cubicBezTo>
                  <a:pt x="16723" y="6556"/>
                  <a:pt x="16717" y="6522"/>
                  <a:pt x="16691" y="6504"/>
                </a:cubicBezTo>
                <a:cubicBezTo>
                  <a:pt x="16682" y="6497"/>
                  <a:pt x="16671" y="6494"/>
                  <a:pt x="16660" y="6494"/>
                </a:cubicBezTo>
                <a:close/>
                <a:moveTo>
                  <a:pt x="15601" y="7622"/>
                </a:moveTo>
                <a:cubicBezTo>
                  <a:pt x="15588" y="7622"/>
                  <a:pt x="15576" y="7626"/>
                  <a:pt x="15566" y="7634"/>
                </a:cubicBezTo>
                <a:cubicBezTo>
                  <a:pt x="15367" y="7793"/>
                  <a:pt x="15154" y="7941"/>
                  <a:pt x="14934" y="8070"/>
                </a:cubicBezTo>
                <a:cubicBezTo>
                  <a:pt x="14907" y="8085"/>
                  <a:pt x="14899" y="8119"/>
                  <a:pt x="14915" y="8146"/>
                </a:cubicBezTo>
                <a:cubicBezTo>
                  <a:pt x="14924" y="8163"/>
                  <a:pt x="14943" y="8174"/>
                  <a:pt x="14962" y="8174"/>
                </a:cubicBezTo>
                <a:cubicBezTo>
                  <a:pt x="14971" y="8174"/>
                  <a:pt x="14981" y="8171"/>
                  <a:pt x="14990" y="8165"/>
                </a:cubicBezTo>
                <a:cubicBezTo>
                  <a:pt x="15215" y="8033"/>
                  <a:pt x="15432" y="7883"/>
                  <a:pt x="15636" y="7721"/>
                </a:cubicBezTo>
                <a:cubicBezTo>
                  <a:pt x="15659" y="7702"/>
                  <a:pt x="15664" y="7667"/>
                  <a:pt x="15644" y="7643"/>
                </a:cubicBezTo>
                <a:cubicBezTo>
                  <a:pt x="15633" y="7629"/>
                  <a:pt x="15617" y="7622"/>
                  <a:pt x="15601" y="7622"/>
                </a:cubicBezTo>
                <a:close/>
                <a:moveTo>
                  <a:pt x="14268" y="8408"/>
                </a:moveTo>
                <a:cubicBezTo>
                  <a:pt x="14261" y="8408"/>
                  <a:pt x="14254" y="8409"/>
                  <a:pt x="14247" y="8412"/>
                </a:cubicBezTo>
                <a:cubicBezTo>
                  <a:pt x="14009" y="8509"/>
                  <a:pt x="13763" y="8590"/>
                  <a:pt x="13517" y="8650"/>
                </a:cubicBezTo>
                <a:cubicBezTo>
                  <a:pt x="13487" y="8658"/>
                  <a:pt x="13469" y="8688"/>
                  <a:pt x="13477" y="8717"/>
                </a:cubicBezTo>
                <a:cubicBezTo>
                  <a:pt x="13483" y="8743"/>
                  <a:pt x="13506" y="8759"/>
                  <a:pt x="13530" y="8759"/>
                </a:cubicBezTo>
                <a:cubicBezTo>
                  <a:pt x="13534" y="8759"/>
                  <a:pt x="13540" y="8759"/>
                  <a:pt x="13544" y="8758"/>
                </a:cubicBezTo>
                <a:cubicBezTo>
                  <a:pt x="13795" y="8696"/>
                  <a:pt x="14046" y="8614"/>
                  <a:pt x="14289" y="8515"/>
                </a:cubicBezTo>
                <a:cubicBezTo>
                  <a:pt x="14317" y="8503"/>
                  <a:pt x="14330" y="8471"/>
                  <a:pt x="14319" y="8442"/>
                </a:cubicBezTo>
                <a:cubicBezTo>
                  <a:pt x="14310" y="8421"/>
                  <a:pt x="14289" y="8408"/>
                  <a:pt x="14268" y="8408"/>
                </a:cubicBezTo>
                <a:close/>
                <a:moveTo>
                  <a:pt x="12768" y="8775"/>
                </a:moveTo>
                <a:cubicBezTo>
                  <a:pt x="12765" y="8775"/>
                  <a:pt x="12763" y="8775"/>
                  <a:pt x="12761" y="8775"/>
                </a:cubicBezTo>
                <a:lnTo>
                  <a:pt x="12730" y="8777"/>
                </a:lnTo>
                <a:cubicBezTo>
                  <a:pt x="12495" y="8795"/>
                  <a:pt x="12256" y="8800"/>
                  <a:pt x="11989" y="8803"/>
                </a:cubicBezTo>
                <a:cubicBezTo>
                  <a:pt x="11959" y="8803"/>
                  <a:pt x="11934" y="8828"/>
                  <a:pt x="11934" y="8858"/>
                </a:cubicBezTo>
                <a:cubicBezTo>
                  <a:pt x="11934" y="8889"/>
                  <a:pt x="11960" y="8914"/>
                  <a:pt x="11990" y="8914"/>
                </a:cubicBezTo>
                <a:lnTo>
                  <a:pt x="11991" y="8913"/>
                </a:lnTo>
                <a:cubicBezTo>
                  <a:pt x="12259" y="8911"/>
                  <a:pt x="12500" y="8907"/>
                  <a:pt x="12739" y="8888"/>
                </a:cubicBezTo>
                <a:lnTo>
                  <a:pt x="12771" y="8885"/>
                </a:lnTo>
                <a:cubicBezTo>
                  <a:pt x="12801" y="8883"/>
                  <a:pt x="12823" y="8856"/>
                  <a:pt x="12821" y="8825"/>
                </a:cubicBezTo>
                <a:cubicBezTo>
                  <a:pt x="12818" y="8797"/>
                  <a:pt x="12793" y="8775"/>
                  <a:pt x="12768" y="8775"/>
                </a:cubicBezTo>
                <a:close/>
                <a:moveTo>
                  <a:pt x="11216" y="8825"/>
                </a:moveTo>
                <a:cubicBezTo>
                  <a:pt x="11214" y="8825"/>
                  <a:pt x="11212" y="8825"/>
                  <a:pt x="11210" y="8825"/>
                </a:cubicBezTo>
                <a:cubicBezTo>
                  <a:pt x="10905" y="8847"/>
                  <a:pt x="10659" y="8886"/>
                  <a:pt x="10434" y="8951"/>
                </a:cubicBezTo>
                <a:cubicBezTo>
                  <a:pt x="10404" y="8960"/>
                  <a:pt x="10387" y="8991"/>
                  <a:pt x="10396" y="9020"/>
                </a:cubicBezTo>
                <a:cubicBezTo>
                  <a:pt x="10403" y="9044"/>
                  <a:pt x="10426" y="9060"/>
                  <a:pt x="10449" y="9060"/>
                </a:cubicBezTo>
                <a:cubicBezTo>
                  <a:pt x="10455" y="9060"/>
                  <a:pt x="10460" y="9059"/>
                  <a:pt x="10464" y="9058"/>
                </a:cubicBezTo>
                <a:cubicBezTo>
                  <a:pt x="10682" y="8995"/>
                  <a:pt x="10921" y="8957"/>
                  <a:pt x="11217" y="8935"/>
                </a:cubicBezTo>
                <a:cubicBezTo>
                  <a:pt x="11248" y="8933"/>
                  <a:pt x="11271" y="8908"/>
                  <a:pt x="11269" y="8877"/>
                </a:cubicBezTo>
                <a:cubicBezTo>
                  <a:pt x="11267" y="8848"/>
                  <a:pt x="11246" y="8825"/>
                  <a:pt x="11216" y="8825"/>
                </a:cubicBezTo>
                <a:close/>
                <a:moveTo>
                  <a:pt x="9755" y="9286"/>
                </a:moveTo>
                <a:cubicBezTo>
                  <a:pt x="9743" y="9286"/>
                  <a:pt x="9732" y="9289"/>
                  <a:pt x="9722" y="9296"/>
                </a:cubicBezTo>
                <a:cubicBezTo>
                  <a:pt x="9512" y="9452"/>
                  <a:pt x="9336" y="9642"/>
                  <a:pt x="9184" y="9877"/>
                </a:cubicBezTo>
                <a:cubicBezTo>
                  <a:pt x="9167" y="9902"/>
                  <a:pt x="9175" y="9936"/>
                  <a:pt x="9200" y="9952"/>
                </a:cubicBezTo>
                <a:cubicBezTo>
                  <a:pt x="9210" y="9959"/>
                  <a:pt x="9221" y="9962"/>
                  <a:pt x="9230" y="9962"/>
                </a:cubicBezTo>
                <a:cubicBezTo>
                  <a:pt x="9248" y="9962"/>
                  <a:pt x="9267" y="9952"/>
                  <a:pt x="9277" y="9936"/>
                </a:cubicBezTo>
                <a:cubicBezTo>
                  <a:pt x="9423" y="9713"/>
                  <a:pt x="9589" y="9533"/>
                  <a:pt x="9788" y="9386"/>
                </a:cubicBezTo>
                <a:cubicBezTo>
                  <a:pt x="9813" y="9367"/>
                  <a:pt x="9818" y="9333"/>
                  <a:pt x="9800" y="9308"/>
                </a:cubicBezTo>
                <a:cubicBezTo>
                  <a:pt x="9789" y="9294"/>
                  <a:pt x="9772" y="9286"/>
                  <a:pt x="9755" y="9286"/>
                </a:cubicBezTo>
                <a:close/>
                <a:moveTo>
                  <a:pt x="8896" y="10549"/>
                </a:moveTo>
                <a:cubicBezTo>
                  <a:pt x="8873" y="10549"/>
                  <a:pt x="8851" y="10563"/>
                  <a:pt x="8844" y="10586"/>
                </a:cubicBezTo>
                <a:cubicBezTo>
                  <a:pt x="8769" y="10795"/>
                  <a:pt x="8699" y="11034"/>
                  <a:pt x="8626" y="11337"/>
                </a:cubicBezTo>
                <a:cubicBezTo>
                  <a:pt x="8619" y="11367"/>
                  <a:pt x="8637" y="11397"/>
                  <a:pt x="8667" y="11404"/>
                </a:cubicBezTo>
                <a:cubicBezTo>
                  <a:pt x="8672" y="11405"/>
                  <a:pt x="8676" y="11405"/>
                  <a:pt x="8680" y="11405"/>
                </a:cubicBezTo>
                <a:cubicBezTo>
                  <a:pt x="8705" y="11405"/>
                  <a:pt x="8728" y="11388"/>
                  <a:pt x="8734" y="11363"/>
                </a:cubicBezTo>
                <a:cubicBezTo>
                  <a:pt x="8806" y="11063"/>
                  <a:pt x="8875" y="10828"/>
                  <a:pt x="8948" y="10623"/>
                </a:cubicBezTo>
                <a:cubicBezTo>
                  <a:pt x="8958" y="10594"/>
                  <a:pt x="8943" y="10562"/>
                  <a:pt x="8914" y="10552"/>
                </a:cubicBezTo>
                <a:cubicBezTo>
                  <a:pt x="8908" y="10550"/>
                  <a:pt x="8902" y="10549"/>
                  <a:pt x="8896" y="10549"/>
                </a:cubicBezTo>
                <a:close/>
                <a:moveTo>
                  <a:pt x="8508" y="12051"/>
                </a:moveTo>
                <a:cubicBezTo>
                  <a:pt x="8483" y="12051"/>
                  <a:pt x="8459" y="12069"/>
                  <a:pt x="8454" y="12095"/>
                </a:cubicBezTo>
                <a:cubicBezTo>
                  <a:pt x="8402" y="12320"/>
                  <a:pt x="8339" y="12585"/>
                  <a:pt x="8260" y="12842"/>
                </a:cubicBezTo>
                <a:cubicBezTo>
                  <a:pt x="8252" y="12872"/>
                  <a:pt x="8268" y="12903"/>
                  <a:pt x="8298" y="12912"/>
                </a:cubicBezTo>
                <a:cubicBezTo>
                  <a:pt x="8303" y="12914"/>
                  <a:pt x="8308" y="12915"/>
                  <a:pt x="8314" y="12915"/>
                </a:cubicBezTo>
                <a:cubicBezTo>
                  <a:pt x="8337" y="12915"/>
                  <a:pt x="8360" y="12899"/>
                  <a:pt x="8367" y="12875"/>
                </a:cubicBezTo>
                <a:cubicBezTo>
                  <a:pt x="8446" y="12615"/>
                  <a:pt x="8510" y="12346"/>
                  <a:pt x="8562" y="12120"/>
                </a:cubicBezTo>
                <a:cubicBezTo>
                  <a:pt x="8569" y="12090"/>
                  <a:pt x="8550" y="12060"/>
                  <a:pt x="8520" y="12053"/>
                </a:cubicBezTo>
                <a:cubicBezTo>
                  <a:pt x="8516" y="12052"/>
                  <a:pt x="8512" y="12051"/>
                  <a:pt x="8508" y="12051"/>
                </a:cubicBezTo>
                <a:close/>
                <a:moveTo>
                  <a:pt x="62" y="13056"/>
                </a:moveTo>
                <a:cubicBezTo>
                  <a:pt x="56" y="13056"/>
                  <a:pt x="50" y="13057"/>
                  <a:pt x="44" y="13059"/>
                </a:cubicBezTo>
                <a:cubicBezTo>
                  <a:pt x="16" y="13070"/>
                  <a:pt x="0" y="13102"/>
                  <a:pt x="11" y="13131"/>
                </a:cubicBezTo>
                <a:cubicBezTo>
                  <a:pt x="98" y="13374"/>
                  <a:pt x="211" y="13613"/>
                  <a:pt x="346" y="13841"/>
                </a:cubicBezTo>
                <a:cubicBezTo>
                  <a:pt x="356" y="13858"/>
                  <a:pt x="375" y="13868"/>
                  <a:pt x="393" y="13868"/>
                </a:cubicBezTo>
                <a:cubicBezTo>
                  <a:pt x="403" y="13868"/>
                  <a:pt x="414" y="13866"/>
                  <a:pt x="422" y="13860"/>
                </a:cubicBezTo>
                <a:cubicBezTo>
                  <a:pt x="448" y="13844"/>
                  <a:pt x="458" y="13810"/>
                  <a:pt x="442" y="13784"/>
                </a:cubicBezTo>
                <a:cubicBezTo>
                  <a:pt x="310" y="13562"/>
                  <a:pt x="200" y="13330"/>
                  <a:pt x="116" y="13093"/>
                </a:cubicBezTo>
                <a:cubicBezTo>
                  <a:pt x="107" y="13070"/>
                  <a:pt x="86" y="13056"/>
                  <a:pt x="62" y="13056"/>
                </a:cubicBezTo>
                <a:close/>
                <a:moveTo>
                  <a:pt x="8029" y="13524"/>
                </a:moveTo>
                <a:cubicBezTo>
                  <a:pt x="8008" y="13524"/>
                  <a:pt x="7989" y="13535"/>
                  <a:pt x="7979" y="13555"/>
                </a:cubicBezTo>
                <a:cubicBezTo>
                  <a:pt x="7865" y="13779"/>
                  <a:pt x="7727" y="13996"/>
                  <a:pt x="7570" y="14201"/>
                </a:cubicBezTo>
                <a:cubicBezTo>
                  <a:pt x="7551" y="14225"/>
                  <a:pt x="7556" y="14260"/>
                  <a:pt x="7580" y="14278"/>
                </a:cubicBezTo>
                <a:cubicBezTo>
                  <a:pt x="7590" y="14286"/>
                  <a:pt x="7602" y="14290"/>
                  <a:pt x="7614" y="14290"/>
                </a:cubicBezTo>
                <a:cubicBezTo>
                  <a:pt x="7631" y="14290"/>
                  <a:pt x="7647" y="14282"/>
                  <a:pt x="7658" y="14268"/>
                </a:cubicBezTo>
                <a:cubicBezTo>
                  <a:pt x="7819" y="14058"/>
                  <a:pt x="7961" y="13836"/>
                  <a:pt x="8079" y="13605"/>
                </a:cubicBezTo>
                <a:cubicBezTo>
                  <a:pt x="8093" y="13577"/>
                  <a:pt x="8081" y="13544"/>
                  <a:pt x="8054" y="13530"/>
                </a:cubicBezTo>
                <a:cubicBezTo>
                  <a:pt x="8046" y="13526"/>
                  <a:pt x="8037" y="13524"/>
                  <a:pt x="8029" y="13524"/>
                </a:cubicBezTo>
                <a:close/>
                <a:moveTo>
                  <a:pt x="849" y="14384"/>
                </a:moveTo>
                <a:cubicBezTo>
                  <a:pt x="836" y="14384"/>
                  <a:pt x="823" y="14388"/>
                  <a:pt x="812" y="14398"/>
                </a:cubicBezTo>
                <a:cubicBezTo>
                  <a:pt x="790" y="14418"/>
                  <a:pt x="788" y="14453"/>
                  <a:pt x="807" y="14477"/>
                </a:cubicBezTo>
                <a:cubicBezTo>
                  <a:pt x="978" y="14672"/>
                  <a:pt x="1169" y="14855"/>
                  <a:pt x="1373" y="15020"/>
                </a:cubicBezTo>
                <a:cubicBezTo>
                  <a:pt x="1383" y="15029"/>
                  <a:pt x="1396" y="15033"/>
                  <a:pt x="1407" y="15033"/>
                </a:cubicBezTo>
                <a:cubicBezTo>
                  <a:pt x="1423" y="15033"/>
                  <a:pt x="1439" y="15026"/>
                  <a:pt x="1451" y="15012"/>
                </a:cubicBezTo>
                <a:cubicBezTo>
                  <a:pt x="1470" y="14988"/>
                  <a:pt x="1466" y="14953"/>
                  <a:pt x="1443" y="14934"/>
                </a:cubicBezTo>
                <a:cubicBezTo>
                  <a:pt x="1244" y="14773"/>
                  <a:pt x="1058" y="14594"/>
                  <a:pt x="891" y="14403"/>
                </a:cubicBezTo>
                <a:cubicBezTo>
                  <a:pt x="880" y="14391"/>
                  <a:pt x="864" y="14384"/>
                  <a:pt x="849" y="14384"/>
                </a:cubicBezTo>
                <a:close/>
                <a:moveTo>
                  <a:pt x="7088" y="14749"/>
                </a:moveTo>
                <a:cubicBezTo>
                  <a:pt x="7075" y="14749"/>
                  <a:pt x="7062" y="14753"/>
                  <a:pt x="7051" y="14763"/>
                </a:cubicBezTo>
                <a:cubicBezTo>
                  <a:pt x="6863" y="14934"/>
                  <a:pt x="6659" y="15091"/>
                  <a:pt x="6443" y="15229"/>
                </a:cubicBezTo>
                <a:cubicBezTo>
                  <a:pt x="6416" y="15245"/>
                  <a:pt x="6409" y="15280"/>
                  <a:pt x="6426" y="15306"/>
                </a:cubicBezTo>
                <a:cubicBezTo>
                  <a:pt x="6437" y="15322"/>
                  <a:pt x="6454" y="15331"/>
                  <a:pt x="6472" y="15331"/>
                </a:cubicBezTo>
                <a:cubicBezTo>
                  <a:pt x="6483" y="15331"/>
                  <a:pt x="6493" y="15328"/>
                  <a:pt x="6502" y="15323"/>
                </a:cubicBezTo>
                <a:cubicBezTo>
                  <a:pt x="6723" y="15181"/>
                  <a:pt x="6933" y="15020"/>
                  <a:pt x="7126" y="14845"/>
                </a:cubicBezTo>
                <a:cubicBezTo>
                  <a:pt x="7148" y="14825"/>
                  <a:pt x="7150" y="14790"/>
                  <a:pt x="7129" y="14767"/>
                </a:cubicBezTo>
                <a:cubicBezTo>
                  <a:pt x="7118" y="14755"/>
                  <a:pt x="7103" y="14749"/>
                  <a:pt x="7088" y="14749"/>
                </a:cubicBezTo>
                <a:close/>
                <a:moveTo>
                  <a:pt x="2049" y="15357"/>
                </a:moveTo>
                <a:cubicBezTo>
                  <a:pt x="2030" y="15357"/>
                  <a:pt x="2011" y="15368"/>
                  <a:pt x="2001" y="15386"/>
                </a:cubicBezTo>
                <a:cubicBezTo>
                  <a:pt x="1986" y="15412"/>
                  <a:pt x="1996" y="15447"/>
                  <a:pt x="2023" y="15462"/>
                </a:cubicBezTo>
                <a:cubicBezTo>
                  <a:pt x="2251" y="15590"/>
                  <a:pt x="2492" y="15699"/>
                  <a:pt x="2737" y="15785"/>
                </a:cubicBezTo>
                <a:cubicBezTo>
                  <a:pt x="2743" y="15787"/>
                  <a:pt x="2749" y="15788"/>
                  <a:pt x="2755" y="15788"/>
                </a:cubicBezTo>
                <a:cubicBezTo>
                  <a:pt x="2778" y="15788"/>
                  <a:pt x="2799" y="15775"/>
                  <a:pt x="2808" y="15752"/>
                </a:cubicBezTo>
                <a:cubicBezTo>
                  <a:pt x="2817" y="15723"/>
                  <a:pt x="2802" y="15691"/>
                  <a:pt x="2774" y="15682"/>
                </a:cubicBezTo>
                <a:cubicBezTo>
                  <a:pt x="2535" y="15597"/>
                  <a:pt x="2300" y="15490"/>
                  <a:pt x="2076" y="15364"/>
                </a:cubicBezTo>
                <a:cubicBezTo>
                  <a:pt x="2067" y="15360"/>
                  <a:pt x="2058" y="15357"/>
                  <a:pt x="2049" y="15357"/>
                </a:cubicBezTo>
                <a:close/>
                <a:moveTo>
                  <a:pt x="5786" y="15581"/>
                </a:moveTo>
                <a:cubicBezTo>
                  <a:pt x="5779" y="15581"/>
                  <a:pt x="5772" y="15583"/>
                  <a:pt x="5765" y="15586"/>
                </a:cubicBezTo>
                <a:cubicBezTo>
                  <a:pt x="5528" y="15685"/>
                  <a:pt x="5283" y="15764"/>
                  <a:pt x="5036" y="15819"/>
                </a:cubicBezTo>
                <a:cubicBezTo>
                  <a:pt x="5006" y="15827"/>
                  <a:pt x="4987" y="15857"/>
                  <a:pt x="4995" y="15886"/>
                </a:cubicBezTo>
                <a:cubicBezTo>
                  <a:pt x="5000" y="15912"/>
                  <a:pt x="5023" y="15929"/>
                  <a:pt x="5048" y="15929"/>
                </a:cubicBezTo>
                <a:cubicBezTo>
                  <a:pt x="5052" y="15929"/>
                  <a:pt x="5057" y="15929"/>
                  <a:pt x="5061" y="15928"/>
                </a:cubicBezTo>
                <a:cubicBezTo>
                  <a:pt x="5314" y="15871"/>
                  <a:pt x="5565" y="15790"/>
                  <a:pt x="5808" y="15688"/>
                </a:cubicBezTo>
                <a:cubicBezTo>
                  <a:pt x="5836" y="15675"/>
                  <a:pt x="5849" y="15643"/>
                  <a:pt x="5837" y="15615"/>
                </a:cubicBezTo>
                <a:cubicBezTo>
                  <a:pt x="5829" y="15594"/>
                  <a:pt x="5808" y="15581"/>
                  <a:pt x="5786" y="15581"/>
                </a:cubicBezTo>
                <a:close/>
                <a:moveTo>
                  <a:pt x="3506" y="15870"/>
                </a:moveTo>
                <a:cubicBezTo>
                  <a:pt x="3479" y="15870"/>
                  <a:pt x="3456" y="15890"/>
                  <a:pt x="3451" y="15917"/>
                </a:cubicBezTo>
                <a:cubicBezTo>
                  <a:pt x="3447" y="15947"/>
                  <a:pt x="3467" y="15975"/>
                  <a:pt x="3498" y="15980"/>
                </a:cubicBezTo>
                <a:cubicBezTo>
                  <a:pt x="3701" y="16013"/>
                  <a:pt x="3907" y="16030"/>
                  <a:pt x="4110" y="16032"/>
                </a:cubicBezTo>
                <a:lnTo>
                  <a:pt x="4143" y="16032"/>
                </a:lnTo>
                <a:cubicBezTo>
                  <a:pt x="4189" y="16032"/>
                  <a:pt x="4236" y="16031"/>
                  <a:pt x="4281" y="16030"/>
                </a:cubicBezTo>
                <a:cubicBezTo>
                  <a:pt x="4312" y="16029"/>
                  <a:pt x="4337" y="16003"/>
                  <a:pt x="4335" y="15972"/>
                </a:cubicBezTo>
                <a:cubicBezTo>
                  <a:pt x="4334" y="15943"/>
                  <a:pt x="4314" y="15919"/>
                  <a:pt x="4282" y="15919"/>
                </a:cubicBezTo>
                <a:cubicBezTo>
                  <a:pt x="4281" y="15919"/>
                  <a:pt x="4279" y="15919"/>
                  <a:pt x="4278" y="15919"/>
                </a:cubicBezTo>
                <a:cubicBezTo>
                  <a:pt x="4233" y="15920"/>
                  <a:pt x="4188" y="15921"/>
                  <a:pt x="4143" y="15921"/>
                </a:cubicBezTo>
                <a:lnTo>
                  <a:pt x="4110" y="15921"/>
                </a:lnTo>
                <a:cubicBezTo>
                  <a:pt x="3913" y="15919"/>
                  <a:pt x="3713" y="15903"/>
                  <a:pt x="3515" y="15871"/>
                </a:cubicBezTo>
                <a:cubicBezTo>
                  <a:pt x="3512" y="15870"/>
                  <a:pt x="3509" y="15870"/>
                  <a:pt x="3506" y="158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 name="Google Shape;385;p15"/>
          <p:cNvGrpSpPr/>
          <p:nvPr/>
        </p:nvGrpSpPr>
        <p:grpSpPr>
          <a:xfrm rot="8627988">
            <a:off x="7778674" y="237617"/>
            <a:ext cx="243106" cy="220218"/>
            <a:chOff x="1640475" y="1197075"/>
            <a:chExt cx="55475" cy="50250"/>
          </a:xfrm>
        </p:grpSpPr>
        <p:sp>
          <p:nvSpPr>
            <p:cNvPr id="386" name="Google Shape;386;p15"/>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5"/>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5"/>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9" name="Google Shape;389;p15"/>
          <p:cNvSpPr/>
          <p:nvPr/>
        </p:nvSpPr>
        <p:spPr>
          <a:xfrm>
            <a:off x="0" y="292884"/>
            <a:ext cx="559644" cy="827407"/>
          </a:xfrm>
          <a:custGeom>
            <a:avLst/>
            <a:gdLst/>
            <a:ahLst/>
            <a:cxnLst/>
            <a:rect l="l" t="t" r="r" b="b"/>
            <a:pathLst>
              <a:path w="10628" h="15713" extrusionOk="0">
                <a:moveTo>
                  <a:pt x="9154" y="0"/>
                </a:moveTo>
                <a:cubicBezTo>
                  <a:pt x="9141" y="0"/>
                  <a:pt x="9128" y="5"/>
                  <a:pt x="9118" y="14"/>
                </a:cubicBezTo>
                <a:cubicBezTo>
                  <a:pt x="9094" y="34"/>
                  <a:pt x="9092" y="69"/>
                  <a:pt x="9112" y="93"/>
                </a:cubicBezTo>
                <a:cubicBezTo>
                  <a:pt x="9278" y="281"/>
                  <a:pt x="9433" y="486"/>
                  <a:pt x="9574" y="703"/>
                </a:cubicBezTo>
                <a:cubicBezTo>
                  <a:pt x="9585" y="719"/>
                  <a:pt x="9602" y="727"/>
                  <a:pt x="9620" y="727"/>
                </a:cubicBezTo>
                <a:cubicBezTo>
                  <a:pt x="9631" y="727"/>
                  <a:pt x="9641" y="725"/>
                  <a:pt x="9651" y="719"/>
                </a:cubicBezTo>
                <a:cubicBezTo>
                  <a:pt x="9677" y="703"/>
                  <a:pt x="9684" y="668"/>
                  <a:pt x="9667" y="642"/>
                </a:cubicBezTo>
                <a:cubicBezTo>
                  <a:pt x="9524" y="421"/>
                  <a:pt x="9366" y="212"/>
                  <a:pt x="9196" y="19"/>
                </a:cubicBezTo>
                <a:cubicBezTo>
                  <a:pt x="9185" y="6"/>
                  <a:pt x="9169" y="0"/>
                  <a:pt x="9154" y="0"/>
                </a:cubicBezTo>
                <a:close/>
                <a:moveTo>
                  <a:pt x="9994" y="1294"/>
                </a:moveTo>
                <a:cubicBezTo>
                  <a:pt x="9986" y="1294"/>
                  <a:pt x="9978" y="1296"/>
                  <a:pt x="9970" y="1299"/>
                </a:cubicBezTo>
                <a:cubicBezTo>
                  <a:pt x="9943" y="1312"/>
                  <a:pt x="9931" y="1345"/>
                  <a:pt x="9944" y="1373"/>
                </a:cubicBezTo>
                <a:cubicBezTo>
                  <a:pt x="10050" y="1602"/>
                  <a:pt x="10143" y="1843"/>
                  <a:pt x="10220" y="2087"/>
                </a:cubicBezTo>
                <a:cubicBezTo>
                  <a:pt x="10228" y="2111"/>
                  <a:pt x="10250" y="2126"/>
                  <a:pt x="10274" y="2126"/>
                </a:cubicBezTo>
                <a:cubicBezTo>
                  <a:pt x="10279" y="2126"/>
                  <a:pt x="10284" y="2125"/>
                  <a:pt x="10291" y="2124"/>
                </a:cubicBezTo>
                <a:cubicBezTo>
                  <a:pt x="10320" y="2114"/>
                  <a:pt x="10336" y="2083"/>
                  <a:pt x="10327" y="2054"/>
                </a:cubicBezTo>
                <a:cubicBezTo>
                  <a:pt x="10248" y="1805"/>
                  <a:pt x="10154" y="1561"/>
                  <a:pt x="10044" y="1326"/>
                </a:cubicBezTo>
                <a:cubicBezTo>
                  <a:pt x="10035" y="1306"/>
                  <a:pt x="10015" y="1294"/>
                  <a:pt x="9994" y="1294"/>
                </a:cubicBezTo>
                <a:close/>
                <a:moveTo>
                  <a:pt x="10459" y="2766"/>
                </a:moveTo>
                <a:cubicBezTo>
                  <a:pt x="10456" y="2766"/>
                  <a:pt x="10452" y="2766"/>
                  <a:pt x="10449" y="2767"/>
                </a:cubicBezTo>
                <a:cubicBezTo>
                  <a:pt x="10418" y="2772"/>
                  <a:pt x="10399" y="2801"/>
                  <a:pt x="10404" y="2831"/>
                </a:cubicBezTo>
                <a:cubicBezTo>
                  <a:pt x="10449" y="3078"/>
                  <a:pt x="10482" y="3334"/>
                  <a:pt x="10500" y="3593"/>
                </a:cubicBezTo>
                <a:cubicBezTo>
                  <a:pt x="10502" y="3621"/>
                  <a:pt x="10526" y="3644"/>
                  <a:pt x="10556" y="3644"/>
                </a:cubicBezTo>
                <a:lnTo>
                  <a:pt x="10559" y="3644"/>
                </a:lnTo>
                <a:cubicBezTo>
                  <a:pt x="10590" y="3642"/>
                  <a:pt x="10612" y="3615"/>
                  <a:pt x="10610" y="3585"/>
                </a:cubicBezTo>
                <a:cubicBezTo>
                  <a:pt x="10592" y="3322"/>
                  <a:pt x="10559" y="3062"/>
                  <a:pt x="10513" y="2811"/>
                </a:cubicBezTo>
                <a:cubicBezTo>
                  <a:pt x="10508" y="2784"/>
                  <a:pt x="10485" y="2766"/>
                  <a:pt x="10459" y="2766"/>
                </a:cubicBezTo>
                <a:close/>
                <a:moveTo>
                  <a:pt x="10573" y="4306"/>
                </a:moveTo>
                <a:cubicBezTo>
                  <a:pt x="10546" y="4306"/>
                  <a:pt x="10516" y="4330"/>
                  <a:pt x="10515" y="4361"/>
                </a:cubicBezTo>
                <a:cubicBezTo>
                  <a:pt x="10509" y="4612"/>
                  <a:pt x="10490" y="4869"/>
                  <a:pt x="10459" y="5127"/>
                </a:cubicBezTo>
                <a:cubicBezTo>
                  <a:pt x="10455" y="5158"/>
                  <a:pt x="10477" y="5185"/>
                  <a:pt x="10508" y="5189"/>
                </a:cubicBezTo>
                <a:lnTo>
                  <a:pt x="10514" y="5189"/>
                </a:lnTo>
                <a:cubicBezTo>
                  <a:pt x="10542" y="5189"/>
                  <a:pt x="10565" y="5168"/>
                  <a:pt x="10569" y="5141"/>
                </a:cubicBezTo>
                <a:cubicBezTo>
                  <a:pt x="10600" y="4879"/>
                  <a:pt x="10620" y="4618"/>
                  <a:pt x="10626" y="4364"/>
                </a:cubicBezTo>
                <a:cubicBezTo>
                  <a:pt x="10627" y="4333"/>
                  <a:pt x="10604" y="4307"/>
                  <a:pt x="10573" y="4306"/>
                </a:cubicBezTo>
                <a:close/>
                <a:moveTo>
                  <a:pt x="10392" y="5842"/>
                </a:moveTo>
                <a:cubicBezTo>
                  <a:pt x="10366" y="5842"/>
                  <a:pt x="10342" y="5860"/>
                  <a:pt x="10337" y="5886"/>
                </a:cubicBezTo>
                <a:cubicBezTo>
                  <a:pt x="10329" y="5923"/>
                  <a:pt x="10322" y="5959"/>
                  <a:pt x="10314" y="5994"/>
                </a:cubicBezTo>
                <a:cubicBezTo>
                  <a:pt x="10268" y="6208"/>
                  <a:pt x="10215" y="6424"/>
                  <a:pt x="10156" y="6634"/>
                </a:cubicBezTo>
                <a:cubicBezTo>
                  <a:pt x="10148" y="6664"/>
                  <a:pt x="10165" y="6695"/>
                  <a:pt x="10195" y="6702"/>
                </a:cubicBezTo>
                <a:cubicBezTo>
                  <a:pt x="10200" y="6705"/>
                  <a:pt x="10204" y="6705"/>
                  <a:pt x="10210" y="6705"/>
                </a:cubicBezTo>
                <a:cubicBezTo>
                  <a:pt x="10234" y="6705"/>
                  <a:pt x="10257" y="6689"/>
                  <a:pt x="10263" y="6664"/>
                </a:cubicBezTo>
                <a:cubicBezTo>
                  <a:pt x="10323" y="6451"/>
                  <a:pt x="10377" y="6233"/>
                  <a:pt x="10423" y="6018"/>
                </a:cubicBezTo>
                <a:cubicBezTo>
                  <a:pt x="10431" y="5981"/>
                  <a:pt x="10438" y="5945"/>
                  <a:pt x="10446" y="5909"/>
                </a:cubicBezTo>
                <a:cubicBezTo>
                  <a:pt x="10452" y="5878"/>
                  <a:pt x="10432" y="5849"/>
                  <a:pt x="10402" y="5842"/>
                </a:cubicBezTo>
                <a:cubicBezTo>
                  <a:pt x="10399" y="5842"/>
                  <a:pt x="10395" y="5842"/>
                  <a:pt x="10392" y="5842"/>
                </a:cubicBezTo>
                <a:close/>
                <a:moveTo>
                  <a:pt x="2671" y="7727"/>
                </a:moveTo>
                <a:cubicBezTo>
                  <a:pt x="2645" y="7727"/>
                  <a:pt x="2616" y="7750"/>
                  <a:pt x="2615" y="7780"/>
                </a:cubicBezTo>
                <a:cubicBezTo>
                  <a:pt x="2615" y="7811"/>
                  <a:pt x="2639" y="7837"/>
                  <a:pt x="2670" y="7838"/>
                </a:cubicBezTo>
                <a:cubicBezTo>
                  <a:pt x="2904" y="7844"/>
                  <a:pt x="3138" y="7936"/>
                  <a:pt x="3346" y="8101"/>
                </a:cubicBezTo>
                <a:cubicBezTo>
                  <a:pt x="3356" y="8109"/>
                  <a:pt x="3368" y="8113"/>
                  <a:pt x="3380" y="8113"/>
                </a:cubicBezTo>
                <a:cubicBezTo>
                  <a:pt x="3396" y="8113"/>
                  <a:pt x="3413" y="8106"/>
                  <a:pt x="3424" y="8092"/>
                </a:cubicBezTo>
                <a:cubicBezTo>
                  <a:pt x="3442" y="8068"/>
                  <a:pt x="3439" y="8032"/>
                  <a:pt x="3414" y="8014"/>
                </a:cubicBezTo>
                <a:cubicBezTo>
                  <a:pt x="3188" y="7834"/>
                  <a:pt x="2931" y="7734"/>
                  <a:pt x="2673" y="7727"/>
                </a:cubicBezTo>
                <a:cubicBezTo>
                  <a:pt x="2672" y="7727"/>
                  <a:pt x="2672" y="7727"/>
                  <a:pt x="2671" y="7727"/>
                </a:cubicBezTo>
                <a:close/>
                <a:moveTo>
                  <a:pt x="9973" y="7330"/>
                </a:moveTo>
                <a:cubicBezTo>
                  <a:pt x="9950" y="7330"/>
                  <a:pt x="9929" y="7344"/>
                  <a:pt x="9921" y="7367"/>
                </a:cubicBezTo>
                <a:cubicBezTo>
                  <a:pt x="9834" y="7607"/>
                  <a:pt x="9736" y="7848"/>
                  <a:pt x="9632" y="8081"/>
                </a:cubicBezTo>
                <a:cubicBezTo>
                  <a:pt x="9619" y="8108"/>
                  <a:pt x="9632" y="8141"/>
                  <a:pt x="9659" y="8153"/>
                </a:cubicBezTo>
                <a:cubicBezTo>
                  <a:pt x="9667" y="8157"/>
                  <a:pt x="9674" y="8159"/>
                  <a:pt x="9682" y="8159"/>
                </a:cubicBezTo>
                <a:cubicBezTo>
                  <a:pt x="9703" y="8159"/>
                  <a:pt x="9724" y="8147"/>
                  <a:pt x="9733" y="8125"/>
                </a:cubicBezTo>
                <a:cubicBezTo>
                  <a:pt x="9839" y="7890"/>
                  <a:pt x="9937" y="7648"/>
                  <a:pt x="10025" y="7405"/>
                </a:cubicBezTo>
                <a:cubicBezTo>
                  <a:pt x="10035" y="7377"/>
                  <a:pt x="10021" y="7344"/>
                  <a:pt x="9992" y="7334"/>
                </a:cubicBezTo>
                <a:cubicBezTo>
                  <a:pt x="9985" y="7331"/>
                  <a:pt x="9979" y="7330"/>
                  <a:pt x="9973" y="7330"/>
                </a:cubicBezTo>
                <a:close/>
                <a:moveTo>
                  <a:pt x="1957" y="7977"/>
                </a:moveTo>
                <a:cubicBezTo>
                  <a:pt x="1944" y="7977"/>
                  <a:pt x="1932" y="7981"/>
                  <a:pt x="1922" y="7990"/>
                </a:cubicBezTo>
                <a:cubicBezTo>
                  <a:pt x="1716" y="8153"/>
                  <a:pt x="1552" y="8384"/>
                  <a:pt x="1461" y="8637"/>
                </a:cubicBezTo>
                <a:cubicBezTo>
                  <a:pt x="1452" y="8666"/>
                  <a:pt x="1467" y="8698"/>
                  <a:pt x="1496" y="8709"/>
                </a:cubicBezTo>
                <a:cubicBezTo>
                  <a:pt x="1502" y="8711"/>
                  <a:pt x="1507" y="8712"/>
                  <a:pt x="1514" y="8712"/>
                </a:cubicBezTo>
                <a:cubicBezTo>
                  <a:pt x="1537" y="8712"/>
                  <a:pt x="1559" y="8697"/>
                  <a:pt x="1566" y="8674"/>
                </a:cubicBezTo>
                <a:cubicBezTo>
                  <a:pt x="1649" y="8441"/>
                  <a:pt x="1800" y="8228"/>
                  <a:pt x="1991" y="8076"/>
                </a:cubicBezTo>
                <a:cubicBezTo>
                  <a:pt x="2015" y="8057"/>
                  <a:pt x="2019" y="8022"/>
                  <a:pt x="2000" y="7998"/>
                </a:cubicBezTo>
                <a:cubicBezTo>
                  <a:pt x="1989" y="7984"/>
                  <a:pt x="1973" y="7977"/>
                  <a:pt x="1957" y="7977"/>
                </a:cubicBezTo>
                <a:close/>
                <a:moveTo>
                  <a:pt x="3845" y="8611"/>
                </a:moveTo>
                <a:cubicBezTo>
                  <a:pt x="3837" y="8611"/>
                  <a:pt x="3830" y="8612"/>
                  <a:pt x="3822" y="8616"/>
                </a:cubicBezTo>
                <a:cubicBezTo>
                  <a:pt x="3795" y="8627"/>
                  <a:pt x="3782" y="8661"/>
                  <a:pt x="3794" y="8688"/>
                </a:cubicBezTo>
                <a:cubicBezTo>
                  <a:pt x="3888" y="8903"/>
                  <a:pt x="3943" y="9150"/>
                  <a:pt x="3960" y="9421"/>
                </a:cubicBezTo>
                <a:cubicBezTo>
                  <a:pt x="3962" y="9450"/>
                  <a:pt x="3987" y="9472"/>
                  <a:pt x="4016" y="9472"/>
                </a:cubicBezTo>
                <a:lnTo>
                  <a:pt x="4019" y="9472"/>
                </a:lnTo>
                <a:cubicBezTo>
                  <a:pt x="4050" y="9470"/>
                  <a:pt x="4073" y="9445"/>
                  <a:pt x="4071" y="9414"/>
                </a:cubicBezTo>
                <a:cubicBezTo>
                  <a:pt x="4053" y="9130"/>
                  <a:pt x="3994" y="8871"/>
                  <a:pt x="3896" y="8645"/>
                </a:cubicBezTo>
                <a:cubicBezTo>
                  <a:pt x="3887" y="8624"/>
                  <a:pt x="3866" y="8611"/>
                  <a:pt x="3845" y="8611"/>
                </a:cubicBezTo>
                <a:close/>
                <a:moveTo>
                  <a:pt x="9339" y="8741"/>
                </a:moveTo>
                <a:cubicBezTo>
                  <a:pt x="9320" y="8741"/>
                  <a:pt x="9301" y="8752"/>
                  <a:pt x="9291" y="8771"/>
                </a:cubicBezTo>
                <a:cubicBezTo>
                  <a:pt x="9196" y="8946"/>
                  <a:pt x="9094" y="9121"/>
                  <a:pt x="8990" y="9290"/>
                </a:cubicBezTo>
                <a:cubicBezTo>
                  <a:pt x="8960" y="9338"/>
                  <a:pt x="8930" y="9385"/>
                  <a:pt x="8900" y="9433"/>
                </a:cubicBezTo>
                <a:cubicBezTo>
                  <a:pt x="8883" y="9459"/>
                  <a:pt x="8890" y="9493"/>
                  <a:pt x="8916" y="9510"/>
                </a:cubicBezTo>
                <a:cubicBezTo>
                  <a:pt x="8926" y="9515"/>
                  <a:pt x="8936" y="9518"/>
                  <a:pt x="8946" y="9518"/>
                </a:cubicBezTo>
                <a:cubicBezTo>
                  <a:pt x="8964" y="9518"/>
                  <a:pt x="8982" y="9509"/>
                  <a:pt x="8993" y="9493"/>
                </a:cubicBezTo>
                <a:cubicBezTo>
                  <a:pt x="9024" y="9445"/>
                  <a:pt x="9055" y="9397"/>
                  <a:pt x="9085" y="9349"/>
                </a:cubicBezTo>
                <a:cubicBezTo>
                  <a:pt x="9190" y="9178"/>
                  <a:pt x="9293" y="9000"/>
                  <a:pt x="9389" y="8823"/>
                </a:cubicBezTo>
                <a:cubicBezTo>
                  <a:pt x="9403" y="8796"/>
                  <a:pt x="9393" y="8762"/>
                  <a:pt x="9367" y="8748"/>
                </a:cubicBezTo>
                <a:cubicBezTo>
                  <a:pt x="9358" y="8743"/>
                  <a:pt x="9349" y="8741"/>
                  <a:pt x="9339" y="8741"/>
                </a:cubicBezTo>
                <a:close/>
                <a:moveTo>
                  <a:pt x="1463" y="9364"/>
                </a:moveTo>
                <a:cubicBezTo>
                  <a:pt x="1460" y="9364"/>
                  <a:pt x="1456" y="9364"/>
                  <a:pt x="1453" y="9365"/>
                </a:cubicBezTo>
                <a:cubicBezTo>
                  <a:pt x="1422" y="9370"/>
                  <a:pt x="1403" y="9399"/>
                  <a:pt x="1408" y="9429"/>
                </a:cubicBezTo>
                <a:cubicBezTo>
                  <a:pt x="1454" y="9678"/>
                  <a:pt x="1557" y="9931"/>
                  <a:pt x="1705" y="10162"/>
                </a:cubicBezTo>
                <a:cubicBezTo>
                  <a:pt x="1716" y="10179"/>
                  <a:pt x="1734" y="10187"/>
                  <a:pt x="1752" y="10187"/>
                </a:cubicBezTo>
                <a:cubicBezTo>
                  <a:pt x="1763" y="10187"/>
                  <a:pt x="1773" y="10184"/>
                  <a:pt x="1782" y="10179"/>
                </a:cubicBezTo>
                <a:cubicBezTo>
                  <a:pt x="1808" y="10162"/>
                  <a:pt x="1815" y="10127"/>
                  <a:pt x="1799" y="10102"/>
                </a:cubicBezTo>
                <a:cubicBezTo>
                  <a:pt x="1657" y="9883"/>
                  <a:pt x="1560" y="9643"/>
                  <a:pt x="1517" y="9409"/>
                </a:cubicBezTo>
                <a:cubicBezTo>
                  <a:pt x="1512" y="9382"/>
                  <a:pt x="1489" y="9364"/>
                  <a:pt x="1463" y="9364"/>
                </a:cubicBezTo>
                <a:close/>
                <a:moveTo>
                  <a:pt x="8495" y="10036"/>
                </a:moveTo>
                <a:cubicBezTo>
                  <a:pt x="8479" y="10036"/>
                  <a:pt x="8463" y="10043"/>
                  <a:pt x="8451" y="10057"/>
                </a:cubicBezTo>
                <a:cubicBezTo>
                  <a:pt x="8285" y="10264"/>
                  <a:pt x="8112" y="10454"/>
                  <a:pt x="7934" y="10621"/>
                </a:cubicBezTo>
                <a:cubicBezTo>
                  <a:pt x="7913" y="10642"/>
                  <a:pt x="7912" y="10678"/>
                  <a:pt x="7932" y="10700"/>
                </a:cubicBezTo>
                <a:cubicBezTo>
                  <a:pt x="7944" y="10711"/>
                  <a:pt x="7958" y="10717"/>
                  <a:pt x="7973" y="10717"/>
                </a:cubicBezTo>
                <a:cubicBezTo>
                  <a:pt x="7987" y="10717"/>
                  <a:pt x="8000" y="10712"/>
                  <a:pt x="8011" y="10702"/>
                </a:cubicBezTo>
                <a:cubicBezTo>
                  <a:pt x="8191" y="10531"/>
                  <a:pt x="8368" y="10338"/>
                  <a:pt x="8539" y="10126"/>
                </a:cubicBezTo>
                <a:cubicBezTo>
                  <a:pt x="8558" y="10102"/>
                  <a:pt x="8554" y="10068"/>
                  <a:pt x="8530" y="10048"/>
                </a:cubicBezTo>
                <a:cubicBezTo>
                  <a:pt x="8520" y="10040"/>
                  <a:pt x="8507" y="10036"/>
                  <a:pt x="8495" y="10036"/>
                </a:cubicBezTo>
                <a:close/>
                <a:moveTo>
                  <a:pt x="3979" y="10133"/>
                </a:moveTo>
                <a:cubicBezTo>
                  <a:pt x="3952" y="10133"/>
                  <a:pt x="3929" y="10154"/>
                  <a:pt x="3925" y="10182"/>
                </a:cubicBezTo>
                <a:lnTo>
                  <a:pt x="3920" y="10220"/>
                </a:lnTo>
                <a:cubicBezTo>
                  <a:pt x="3884" y="10457"/>
                  <a:pt x="3835" y="10698"/>
                  <a:pt x="3773" y="10933"/>
                </a:cubicBezTo>
                <a:cubicBezTo>
                  <a:pt x="3765" y="10963"/>
                  <a:pt x="3783" y="10993"/>
                  <a:pt x="3813" y="11000"/>
                </a:cubicBezTo>
                <a:cubicBezTo>
                  <a:pt x="3817" y="11002"/>
                  <a:pt x="3822" y="11002"/>
                  <a:pt x="3827" y="11002"/>
                </a:cubicBezTo>
                <a:cubicBezTo>
                  <a:pt x="3851" y="11002"/>
                  <a:pt x="3874" y="10986"/>
                  <a:pt x="3881" y="10961"/>
                </a:cubicBezTo>
                <a:cubicBezTo>
                  <a:pt x="3944" y="10721"/>
                  <a:pt x="3994" y="10478"/>
                  <a:pt x="4030" y="10236"/>
                </a:cubicBezTo>
                <a:lnTo>
                  <a:pt x="4035" y="10197"/>
                </a:lnTo>
                <a:cubicBezTo>
                  <a:pt x="4039" y="10166"/>
                  <a:pt x="4018" y="10138"/>
                  <a:pt x="3987" y="10134"/>
                </a:cubicBezTo>
                <a:cubicBezTo>
                  <a:pt x="3984" y="10133"/>
                  <a:pt x="3982" y="10133"/>
                  <a:pt x="3979" y="10133"/>
                </a:cubicBezTo>
                <a:close/>
                <a:moveTo>
                  <a:pt x="2272" y="10644"/>
                </a:moveTo>
                <a:cubicBezTo>
                  <a:pt x="2256" y="10644"/>
                  <a:pt x="2239" y="10651"/>
                  <a:pt x="2228" y="10665"/>
                </a:cubicBezTo>
                <a:cubicBezTo>
                  <a:pt x="2209" y="10689"/>
                  <a:pt x="2214" y="10725"/>
                  <a:pt x="2237" y="10744"/>
                </a:cubicBezTo>
                <a:cubicBezTo>
                  <a:pt x="2429" y="10898"/>
                  <a:pt x="2647" y="11033"/>
                  <a:pt x="2903" y="11158"/>
                </a:cubicBezTo>
                <a:cubicBezTo>
                  <a:pt x="2911" y="11163"/>
                  <a:pt x="2920" y="11164"/>
                  <a:pt x="2927" y="11164"/>
                </a:cubicBezTo>
                <a:cubicBezTo>
                  <a:pt x="2947" y="11164"/>
                  <a:pt x="2968" y="11153"/>
                  <a:pt x="2977" y="11133"/>
                </a:cubicBezTo>
                <a:cubicBezTo>
                  <a:pt x="2990" y="11105"/>
                  <a:pt x="2979" y="11072"/>
                  <a:pt x="2952" y="11058"/>
                </a:cubicBezTo>
                <a:cubicBezTo>
                  <a:pt x="2703" y="10937"/>
                  <a:pt x="2492" y="10806"/>
                  <a:pt x="2306" y="10656"/>
                </a:cubicBezTo>
                <a:cubicBezTo>
                  <a:pt x="2296" y="10648"/>
                  <a:pt x="2284" y="10644"/>
                  <a:pt x="2272" y="10644"/>
                </a:cubicBezTo>
                <a:close/>
                <a:moveTo>
                  <a:pt x="7368" y="11087"/>
                </a:moveTo>
                <a:cubicBezTo>
                  <a:pt x="7358" y="11087"/>
                  <a:pt x="7347" y="11090"/>
                  <a:pt x="7338" y="11096"/>
                </a:cubicBezTo>
                <a:cubicBezTo>
                  <a:pt x="7119" y="11238"/>
                  <a:pt x="6892" y="11355"/>
                  <a:pt x="6661" y="11440"/>
                </a:cubicBezTo>
                <a:cubicBezTo>
                  <a:pt x="6632" y="11451"/>
                  <a:pt x="6617" y="11484"/>
                  <a:pt x="6628" y="11512"/>
                </a:cubicBezTo>
                <a:cubicBezTo>
                  <a:pt x="6636" y="11534"/>
                  <a:pt x="6658" y="11548"/>
                  <a:pt x="6680" y="11548"/>
                </a:cubicBezTo>
                <a:cubicBezTo>
                  <a:pt x="6686" y="11548"/>
                  <a:pt x="6693" y="11547"/>
                  <a:pt x="6699" y="11545"/>
                </a:cubicBezTo>
                <a:cubicBezTo>
                  <a:pt x="6939" y="11456"/>
                  <a:pt x="7174" y="11337"/>
                  <a:pt x="7399" y="11189"/>
                </a:cubicBezTo>
                <a:cubicBezTo>
                  <a:pt x="7425" y="11172"/>
                  <a:pt x="7432" y="11138"/>
                  <a:pt x="7415" y="11112"/>
                </a:cubicBezTo>
                <a:cubicBezTo>
                  <a:pt x="7404" y="11096"/>
                  <a:pt x="7386" y="11087"/>
                  <a:pt x="7368" y="11087"/>
                </a:cubicBezTo>
                <a:close/>
                <a:moveTo>
                  <a:pt x="3646" y="11340"/>
                </a:moveTo>
                <a:cubicBezTo>
                  <a:pt x="3622" y="11340"/>
                  <a:pt x="3600" y="11355"/>
                  <a:pt x="3593" y="11378"/>
                </a:cubicBezTo>
                <a:cubicBezTo>
                  <a:pt x="3583" y="11407"/>
                  <a:pt x="3599" y="11439"/>
                  <a:pt x="3628" y="11449"/>
                </a:cubicBezTo>
                <a:cubicBezTo>
                  <a:pt x="3882" y="11533"/>
                  <a:pt x="4135" y="11602"/>
                  <a:pt x="4380" y="11653"/>
                </a:cubicBezTo>
                <a:cubicBezTo>
                  <a:pt x="4384" y="11653"/>
                  <a:pt x="4389" y="11654"/>
                  <a:pt x="4392" y="11654"/>
                </a:cubicBezTo>
                <a:cubicBezTo>
                  <a:pt x="4417" y="11654"/>
                  <a:pt x="4441" y="11636"/>
                  <a:pt x="4446" y="11609"/>
                </a:cubicBezTo>
                <a:cubicBezTo>
                  <a:pt x="4453" y="11579"/>
                  <a:pt x="4433" y="11550"/>
                  <a:pt x="4404" y="11544"/>
                </a:cubicBezTo>
                <a:cubicBezTo>
                  <a:pt x="4163" y="11494"/>
                  <a:pt x="3913" y="11426"/>
                  <a:pt x="3663" y="11343"/>
                </a:cubicBezTo>
                <a:cubicBezTo>
                  <a:pt x="3657" y="11341"/>
                  <a:pt x="3651" y="11340"/>
                  <a:pt x="3646" y="11340"/>
                </a:cubicBezTo>
                <a:close/>
                <a:moveTo>
                  <a:pt x="5932" y="11621"/>
                </a:moveTo>
                <a:cubicBezTo>
                  <a:pt x="5929" y="11621"/>
                  <a:pt x="5926" y="11622"/>
                  <a:pt x="5924" y="11622"/>
                </a:cubicBezTo>
                <a:cubicBezTo>
                  <a:pt x="5757" y="11643"/>
                  <a:pt x="5584" y="11653"/>
                  <a:pt x="5409" y="11653"/>
                </a:cubicBezTo>
                <a:cubicBezTo>
                  <a:pt x="5326" y="11653"/>
                  <a:pt x="5244" y="11651"/>
                  <a:pt x="5161" y="11646"/>
                </a:cubicBezTo>
                <a:cubicBezTo>
                  <a:pt x="5160" y="11646"/>
                  <a:pt x="5158" y="11646"/>
                  <a:pt x="5157" y="11646"/>
                </a:cubicBezTo>
                <a:cubicBezTo>
                  <a:pt x="5128" y="11646"/>
                  <a:pt x="5104" y="11669"/>
                  <a:pt x="5102" y="11699"/>
                </a:cubicBezTo>
                <a:cubicBezTo>
                  <a:pt x="5101" y="11729"/>
                  <a:pt x="5125" y="11755"/>
                  <a:pt x="5155" y="11758"/>
                </a:cubicBezTo>
                <a:cubicBezTo>
                  <a:pt x="5242" y="11762"/>
                  <a:pt x="5330" y="11765"/>
                  <a:pt x="5417" y="11765"/>
                </a:cubicBezTo>
                <a:cubicBezTo>
                  <a:pt x="5595" y="11765"/>
                  <a:pt x="5770" y="11753"/>
                  <a:pt x="5938" y="11732"/>
                </a:cubicBezTo>
                <a:cubicBezTo>
                  <a:pt x="5967" y="11728"/>
                  <a:pt x="5990" y="11700"/>
                  <a:pt x="5986" y="11670"/>
                </a:cubicBezTo>
                <a:cubicBezTo>
                  <a:pt x="5982" y="11642"/>
                  <a:pt x="5959" y="11621"/>
                  <a:pt x="5932" y="11621"/>
                </a:cubicBezTo>
                <a:close/>
                <a:moveTo>
                  <a:pt x="3586" y="11626"/>
                </a:moveTo>
                <a:cubicBezTo>
                  <a:pt x="3563" y="11626"/>
                  <a:pt x="3542" y="11639"/>
                  <a:pt x="3533" y="11661"/>
                </a:cubicBezTo>
                <a:cubicBezTo>
                  <a:pt x="3441" y="11895"/>
                  <a:pt x="3333" y="12130"/>
                  <a:pt x="3213" y="12358"/>
                </a:cubicBezTo>
                <a:cubicBezTo>
                  <a:pt x="3198" y="12386"/>
                  <a:pt x="3209" y="12419"/>
                  <a:pt x="3237" y="12434"/>
                </a:cubicBezTo>
                <a:cubicBezTo>
                  <a:pt x="3244" y="12438"/>
                  <a:pt x="3254" y="12440"/>
                  <a:pt x="3263" y="12440"/>
                </a:cubicBezTo>
                <a:cubicBezTo>
                  <a:pt x="3282" y="12440"/>
                  <a:pt x="3302" y="12430"/>
                  <a:pt x="3312" y="12410"/>
                </a:cubicBezTo>
                <a:cubicBezTo>
                  <a:pt x="3434" y="12178"/>
                  <a:pt x="3542" y="11940"/>
                  <a:pt x="3636" y="11702"/>
                </a:cubicBezTo>
                <a:cubicBezTo>
                  <a:pt x="3648" y="11673"/>
                  <a:pt x="3634" y="11641"/>
                  <a:pt x="3606" y="11629"/>
                </a:cubicBezTo>
                <a:cubicBezTo>
                  <a:pt x="3599" y="11627"/>
                  <a:pt x="3592" y="11626"/>
                  <a:pt x="3586" y="11626"/>
                </a:cubicBezTo>
                <a:close/>
                <a:moveTo>
                  <a:pt x="2869" y="12994"/>
                </a:moveTo>
                <a:cubicBezTo>
                  <a:pt x="2850" y="12994"/>
                  <a:pt x="2832" y="13003"/>
                  <a:pt x="2821" y="13019"/>
                </a:cubicBezTo>
                <a:cubicBezTo>
                  <a:pt x="2683" y="13230"/>
                  <a:pt x="2530" y="13438"/>
                  <a:pt x="2367" y="13639"/>
                </a:cubicBezTo>
                <a:cubicBezTo>
                  <a:pt x="2348" y="13662"/>
                  <a:pt x="2352" y="13698"/>
                  <a:pt x="2376" y="13717"/>
                </a:cubicBezTo>
                <a:cubicBezTo>
                  <a:pt x="2387" y="13725"/>
                  <a:pt x="2398" y="13730"/>
                  <a:pt x="2411" y="13730"/>
                </a:cubicBezTo>
                <a:cubicBezTo>
                  <a:pt x="2427" y="13730"/>
                  <a:pt x="2443" y="13722"/>
                  <a:pt x="2454" y="13708"/>
                </a:cubicBezTo>
                <a:cubicBezTo>
                  <a:pt x="2618" y="13505"/>
                  <a:pt x="2773" y="13294"/>
                  <a:pt x="2914" y="13080"/>
                </a:cubicBezTo>
                <a:cubicBezTo>
                  <a:pt x="2931" y="13054"/>
                  <a:pt x="2925" y="13020"/>
                  <a:pt x="2899" y="13003"/>
                </a:cubicBezTo>
                <a:cubicBezTo>
                  <a:pt x="2890" y="12997"/>
                  <a:pt x="2879" y="12994"/>
                  <a:pt x="2869" y="12994"/>
                </a:cubicBezTo>
                <a:close/>
                <a:moveTo>
                  <a:pt x="1898" y="14197"/>
                </a:moveTo>
                <a:cubicBezTo>
                  <a:pt x="1883" y="14197"/>
                  <a:pt x="1869" y="14203"/>
                  <a:pt x="1858" y="14214"/>
                </a:cubicBezTo>
                <a:cubicBezTo>
                  <a:pt x="1680" y="14396"/>
                  <a:pt x="1492" y="14575"/>
                  <a:pt x="1299" y="14742"/>
                </a:cubicBezTo>
                <a:cubicBezTo>
                  <a:pt x="1276" y="14763"/>
                  <a:pt x="1273" y="14797"/>
                  <a:pt x="1294" y="14820"/>
                </a:cubicBezTo>
                <a:cubicBezTo>
                  <a:pt x="1304" y="14833"/>
                  <a:pt x="1319" y="14840"/>
                  <a:pt x="1335" y="14840"/>
                </a:cubicBezTo>
                <a:cubicBezTo>
                  <a:pt x="1348" y="14840"/>
                  <a:pt x="1361" y="14835"/>
                  <a:pt x="1372" y="14826"/>
                </a:cubicBezTo>
                <a:cubicBezTo>
                  <a:pt x="1567" y="14656"/>
                  <a:pt x="1758" y="14476"/>
                  <a:pt x="1937" y="14292"/>
                </a:cubicBezTo>
                <a:cubicBezTo>
                  <a:pt x="1958" y="14269"/>
                  <a:pt x="1958" y="14234"/>
                  <a:pt x="1936" y="14212"/>
                </a:cubicBezTo>
                <a:cubicBezTo>
                  <a:pt x="1925" y="14202"/>
                  <a:pt x="1912" y="14197"/>
                  <a:pt x="1898" y="14197"/>
                </a:cubicBezTo>
                <a:close/>
                <a:moveTo>
                  <a:pt x="729" y="15209"/>
                </a:moveTo>
                <a:cubicBezTo>
                  <a:pt x="718" y="15209"/>
                  <a:pt x="706" y="15213"/>
                  <a:pt x="697" y="15220"/>
                </a:cubicBezTo>
                <a:cubicBezTo>
                  <a:pt x="463" y="15388"/>
                  <a:pt x="248" y="15514"/>
                  <a:pt x="41" y="15607"/>
                </a:cubicBezTo>
                <a:cubicBezTo>
                  <a:pt x="13" y="15619"/>
                  <a:pt x="0" y="15651"/>
                  <a:pt x="13" y="15680"/>
                </a:cubicBezTo>
                <a:cubicBezTo>
                  <a:pt x="22" y="15701"/>
                  <a:pt x="43" y="15712"/>
                  <a:pt x="64" y="15712"/>
                </a:cubicBezTo>
                <a:cubicBezTo>
                  <a:pt x="72" y="15712"/>
                  <a:pt x="79" y="15711"/>
                  <a:pt x="87" y="15708"/>
                </a:cubicBezTo>
                <a:cubicBezTo>
                  <a:pt x="300" y="15613"/>
                  <a:pt x="521" y="15483"/>
                  <a:pt x="762" y="15310"/>
                </a:cubicBezTo>
                <a:cubicBezTo>
                  <a:pt x="786" y="15293"/>
                  <a:pt x="792" y="15257"/>
                  <a:pt x="775" y="15233"/>
                </a:cubicBezTo>
                <a:cubicBezTo>
                  <a:pt x="764" y="15217"/>
                  <a:pt x="746" y="15209"/>
                  <a:pt x="729" y="15209"/>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_5">
    <p:spTree>
      <p:nvGrpSpPr>
        <p:cNvPr id="1" name="Shape 390"/>
        <p:cNvGrpSpPr/>
        <p:nvPr/>
      </p:nvGrpSpPr>
      <p:grpSpPr>
        <a:xfrm>
          <a:off x="0" y="0"/>
          <a:ext cx="0" cy="0"/>
          <a:chOff x="0" y="0"/>
          <a:chExt cx="0" cy="0"/>
        </a:xfrm>
      </p:grpSpPr>
      <p:sp>
        <p:nvSpPr>
          <p:cNvPr id="391" name="Google Shape;391;p16"/>
          <p:cNvSpPr/>
          <p:nvPr/>
        </p:nvSpPr>
        <p:spPr>
          <a:xfrm>
            <a:off x="-148873" y="3525345"/>
            <a:ext cx="3825648" cy="1800343"/>
          </a:xfrm>
          <a:custGeom>
            <a:avLst/>
            <a:gdLst/>
            <a:ahLst/>
            <a:cxnLst/>
            <a:rect l="l" t="t" r="r" b="b"/>
            <a:pathLst>
              <a:path w="23808" h="11204" extrusionOk="0">
                <a:moveTo>
                  <a:pt x="1601" y="1"/>
                </a:moveTo>
                <a:cubicBezTo>
                  <a:pt x="1055" y="1"/>
                  <a:pt x="506" y="115"/>
                  <a:pt x="0" y="332"/>
                </a:cubicBezTo>
                <a:lnTo>
                  <a:pt x="0" y="11204"/>
                </a:lnTo>
                <a:lnTo>
                  <a:pt x="23808" y="11204"/>
                </a:lnTo>
                <a:cubicBezTo>
                  <a:pt x="23725" y="11045"/>
                  <a:pt x="23628" y="10895"/>
                  <a:pt x="23519" y="10757"/>
                </a:cubicBezTo>
                <a:cubicBezTo>
                  <a:pt x="23017" y="10126"/>
                  <a:pt x="22249" y="9748"/>
                  <a:pt x="21476" y="9748"/>
                </a:cubicBezTo>
                <a:cubicBezTo>
                  <a:pt x="21442" y="9748"/>
                  <a:pt x="21408" y="9749"/>
                  <a:pt x="21374" y="9751"/>
                </a:cubicBezTo>
                <a:cubicBezTo>
                  <a:pt x="20787" y="9776"/>
                  <a:pt x="20207" y="10007"/>
                  <a:pt x="19629" y="10007"/>
                </a:cubicBezTo>
                <a:cubicBezTo>
                  <a:pt x="19512" y="10007"/>
                  <a:pt x="19395" y="9998"/>
                  <a:pt x="19278" y="9975"/>
                </a:cubicBezTo>
                <a:cubicBezTo>
                  <a:pt x="19140" y="9948"/>
                  <a:pt x="19009" y="9906"/>
                  <a:pt x="18886" y="9850"/>
                </a:cubicBezTo>
                <a:cubicBezTo>
                  <a:pt x="18859" y="9838"/>
                  <a:pt x="18832" y="9826"/>
                  <a:pt x="18806" y="9811"/>
                </a:cubicBezTo>
                <a:cubicBezTo>
                  <a:pt x="17861" y="9333"/>
                  <a:pt x="17298" y="8089"/>
                  <a:pt x="16410" y="7398"/>
                </a:cubicBezTo>
                <a:cubicBezTo>
                  <a:pt x="15787" y="6913"/>
                  <a:pt x="15050" y="6730"/>
                  <a:pt x="14282" y="6730"/>
                </a:cubicBezTo>
                <a:cubicBezTo>
                  <a:pt x="13407" y="6730"/>
                  <a:pt x="12492" y="6967"/>
                  <a:pt x="11660" y="7265"/>
                </a:cubicBezTo>
                <a:cubicBezTo>
                  <a:pt x="10916" y="7531"/>
                  <a:pt x="10145" y="7839"/>
                  <a:pt x="9375" y="7839"/>
                </a:cubicBezTo>
                <a:cubicBezTo>
                  <a:pt x="9193" y="7839"/>
                  <a:pt x="9011" y="7822"/>
                  <a:pt x="8830" y="7783"/>
                </a:cubicBezTo>
                <a:cubicBezTo>
                  <a:pt x="7417" y="7481"/>
                  <a:pt x="6534" y="5988"/>
                  <a:pt x="5961" y="4572"/>
                </a:cubicBezTo>
                <a:cubicBezTo>
                  <a:pt x="5388" y="3156"/>
                  <a:pt x="4892" y="1585"/>
                  <a:pt x="3719" y="690"/>
                </a:cubicBezTo>
                <a:cubicBezTo>
                  <a:pt x="3105" y="220"/>
                  <a:pt x="2357" y="1"/>
                  <a:pt x="1601" y="1"/>
                </a:cubicBez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6"/>
          <p:cNvSpPr/>
          <p:nvPr/>
        </p:nvSpPr>
        <p:spPr>
          <a:xfrm>
            <a:off x="-425898" y="-291775"/>
            <a:ext cx="3298272" cy="1820589"/>
          </a:xfrm>
          <a:custGeom>
            <a:avLst/>
            <a:gdLst/>
            <a:ahLst/>
            <a:cxnLst/>
            <a:rect l="l" t="t" r="r" b="b"/>
            <a:pathLst>
              <a:path w="20526" h="11330" extrusionOk="0">
                <a:moveTo>
                  <a:pt x="12939" y="1"/>
                </a:moveTo>
                <a:cubicBezTo>
                  <a:pt x="11999" y="1"/>
                  <a:pt x="11086" y="167"/>
                  <a:pt x="10169" y="370"/>
                </a:cubicBezTo>
                <a:cubicBezTo>
                  <a:pt x="9691" y="476"/>
                  <a:pt x="9213" y="584"/>
                  <a:pt x="8731" y="667"/>
                </a:cubicBezTo>
                <a:cubicBezTo>
                  <a:pt x="8234" y="750"/>
                  <a:pt x="7732" y="802"/>
                  <a:pt x="7229" y="839"/>
                </a:cubicBezTo>
                <a:cubicBezTo>
                  <a:pt x="6231" y="913"/>
                  <a:pt x="5230" y="935"/>
                  <a:pt x="4235" y="1052"/>
                </a:cubicBezTo>
                <a:cubicBezTo>
                  <a:pt x="3806" y="1102"/>
                  <a:pt x="3380" y="1184"/>
                  <a:pt x="2951" y="1235"/>
                </a:cubicBezTo>
                <a:cubicBezTo>
                  <a:pt x="2746" y="1260"/>
                  <a:pt x="2537" y="1279"/>
                  <a:pt x="2328" y="1279"/>
                </a:cubicBezTo>
                <a:cubicBezTo>
                  <a:pt x="2138" y="1279"/>
                  <a:pt x="1948" y="1263"/>
                  <a:pt x="1762" y="1222"/>
                </a:cubicBezTo>
                <a:cubicBezTo>
                  <a:pt x="1578" y="1180"/>
                  <a:pt x="1402" y="1113"/>
                  <a:pt x="1242" y="1012"/>
                </a:cubicBezTo>
                <a:cubicBezTo>
                  <a:pt x="1161" y="960"/>
                  <a:pt x="1089" y="870"/>
                  <a:pt x="988" y="868"/>
                </a:cubicBezTo>
                <a:cubicBezTo>
                  <a:pt x="985" y="868"/>
                  <a:pt x="983" y="868"/>
                  <a:pt x="981" y="868"/>
                </a:cubicBezTo>
                <a:cubicBezTo>
                  <a:pt x="897" y="868"/>
                  <a:pt x="810" y="887"/>
                  <a:pt x="732" y="917"/>
                </a:cubicBezTo>
                <a:cubicBezTo>
                  <a:pt x="360" y="1060"/>
                  <a:pt x="147" y="1435"/>
                  <a:pt x="79" y="1816"/>
                </a:cubicBezTo>
                <a:cubicBezTo>
                  <a:pt x="38" y="2046"/>
                  <a:pt x="37" y="2279"/>
                  <a:pt x="38" y="2512"/>
                </a:cubicBezTo>
                <a:cubicBezTo>
                  <a:pt x="38" y="2767"/>
                  <a:pt x="39" y="3024"/>
                  <a:pt x="40" y="3279"/>
                </a:cubicBezTo>
                <a:cubicBezTo>
                  <a:pt x="42" y="3797"/>
                  <a:pt x="44" y="4315"/>
                  <a:pt x="46" y="4833"/>
                </a:cubicBezTo>
                <a:cubicBezTo>
                  <a:pt x="50" y="5817"/>
                  <a:pt x="54" y="6803"/>
                  <a:pt x="57" y="7787"/>
                </a:cubicBezTo>
                <a:cubicBezTo>
                  <a:pt x="55" y="7786"/>
                  <a:pt x="54" y="7785"/>
                  <a:pt x="52" y="7785"/>
                </a:cubicBezTo>
                <a:cubicBezTo>
                  <a:pt x="0" y="7785"/>
                  <a:pt x="101" y="8649"/>
                  <a:pt x="628" y="8724"/>
                </a:cubicBezTo>
                <a:cubicBezTo>
                  <a:pt x="1441" y="8840"/>
                  <a:pt x="1514" y="10145"/>
                  <a:pt x="2146" y="10693"/>
                </a:cubicBezTo>
                <a:cubicBezTo>
                  <a:pt x="2452" y="10957"/>
                  <a:pt x="2805" y="11167"/>
                  <a:pt x="3199" y="11261"/>
                </a:cubicBezTo>
                <a:cubicBezTo>
                  <a:pt x="3402" y="11310"/>
                  <a:pt x="3609" y="11330"/>
                  <a:pt x="3816" y="11330"/>
                </a:cubicBezTo>
                <a:cubicBezTo>
                  <a:pt x="4077" y="11330"/>
                  <a:pt x="4340" y="11298"/>
                  <a:pt x="4597" y="11251"/>
                </a:cubicBezTo>
                <a:cubicBezTo>
                  <a:pt x="5367" y="11113"/>
                  <a:pt x="6207" y="10865"/>
                  <a:pt x="6645" y="10152"/>
                </a:cubicBezTo>
                <a:cubicBezTo>
                  <a:pt x="6859" y="9801"/>
                  <a:pt x="6970" y="9395"/>
                  <a:pt x="7203" y="9055"/>
                </a:cubicBezTo>
                <a:cubicBezTo>
                  <a:pt x="7421" y="8736"/>
                  <a:pt x="7758" y="8532"/>
                  <a:pt x="8120" y="8419"/>
                </a:cubicBezTo>
                <a:cubicBezTo>
                  <a:pt x="8559" y="8282"/>
                  <a:pt x="9011" y="8265"/>
                  <a:pt x="9465" y="8265"/>
                </a:cubicBezTo>
                <a:cubicBezTo>
                  <a:pt x="9615" y="8265"/>
                  <a:pt x="9765" y="8267"/>
                  <a:pt x="9915" y="8267"/>
                </a:cubicBezTo>
                <a:cubicBezTo>
                  <a:pt x="10115" y="8267"/>
                  <a:pt x="10316" y="8264"/>
                  <a:pt x="10515" y="8248"/>
                </a:cubicBezTo>
                <a:cubicBezTo>
                  <a:pt x="10927" y="8216"/>
                  <a:pt x="11342" y="8132"/>
                  <a:pt x="11707" y="7927"/>
                </a:cubicBezTo>
                <a:cubicBezTo>
                  <a:pt x="12074" y="7718"/>
                  <a:pt x="12352" y="7394"/>
                  <a:pt x="12600" y="7055"/>
                </a:cubicBezTo>
                <a:cubicBezTo>
                  <a:pt x="13089" y="6385"/>
                  <a:pt x="13543" y="5673"/>
                  <a:pt x="14244" y="5207"/>
                </a:cubicBezTo>
                <a:cubicBezTo>
                  <a:pt x="14594" y="4972"/>
                  <a:pt x="14986" y="4825"/>
                  <a:pt x="15405" y="4792"/>
                </a:cubicBezTo>
                <a:cubicBezTo>
                  <a:pt x="15494" y="4785"/>
                  <a:pt x="15582" y="4782"/>
                  <a:pt x="15670" y="4782"/>
                </a:cubicBezTo>
                <a:cubicBezTo>
                  <a:pt x="16070" y="4782"/>
                  <a:pt x="16469" y="4843"/>
                  <a:pt x="16866" y="4877"/>
                </a:cubicBezTo>
                <a:cubicBezTo>
                  <a:pt x="17302" y="4915"/>
                  <a:pt x="17740" y="4933"/>
                  <a:pt x="18178" y="4933"/>
                </a:cubicBezTo>
                <a:cubicBezTo>
                  <a:pt x="18243" y="4933"/>
                  <a:pt x="18309" y="4933"/>
                  <a:pt x="18374" y="4932"/>
                </a:cubicBezTo>
                <a:cubicBezTo>
                  <a:pt x="18585" y="4929"/>
                  <a:pt x="18814" y="4941"/>
                  <a:pt x="19012" y="4857"/>
                </a:cubicBezTo>
                <a:cubicBezTo>
                  <a:pt x="19193" y="4780"/>
                  <a:pt x="19305" y="4623"/>
                  <a:pt x="19390" y="4450"/>
                </a:cubicBezTo>
                <a:cubicBezTo>
                  <a:pt x="19618" y="3989"/>
                  <a:pt x="19825" y="3515"/>
                  <a:pt x="20041" y="3049"/>
                </a:cubicBezTo>
                <a:cubicBezTo>
                  <a:pt x="20147" y="2821"/>
                  <a:pt x="20256" y="2595"/>
                  <a:pt x="20357" y="2365"/>
                </a:cubicBezTo>
                <a:cubicBezTo>
                  <a:pt x="20444" y="2165"/>
                  <a:pt x="20525" y="1951"/>
                  <a:pt x="20518" y="1728"/>
                </a:cubicBezTo>
                <a:cubicBezTo>
                  <a:pt x="20505" y="1297"/>
                  <a:pt x="20161" y="1008"/>
                  <a:pt x="19822" y="810"/>
                </a:cubicBezTo>
                <a:cubicBezTo>
                  <a:pt x="19463" y="601"/>
                  <a:pt x="19065" y="469"/>
                  <a:pt x="18660" y="392"/>
                </a:cubicBezTo>
                <a:cubicBezTo>
                  <a:pt x="17815" y="229"/>
                  <a:pt x="16950" y="272"/>
                  <a:pt x="16095" y="224"/>
                </a:cubicBezTo>
                <a:cubicBezTo>
                  <a:pt x="15084" y="168"/>
                  <a:pt x="14079" y="19"/>
                  <a:pt x="13065" y="2"/>
                </a:cubicBezTo>
                <a:cubicBezTo>
                  <a:pt x="13023" y="1"/>
                  <a:pt x="12981" y="1"/>
                  <a:pt x="12939" y="1"/>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6"/>
          <p:cNvSpPr/>
          <p:nvPr/>
        </p:nvSpPr>
        <p:spPr>
          <a:xfrm>
            <a:off x="7342677" y="-220591"/>
            <a:ext cx="2090062" cy="2096168"/>
          </a:xfrm>
          <a:custGeom>
            <a:avLst/>
            <a:gdLst/>
            <a:ahLst/>
            <a:cxnLst/>
            <a:rect l="l" t="t" r="r" b="b"/>
            <a:pathLst>
              <a:path w="13007" h="13045" extrusionOk="0">
                <a:moveTo>
                  <a:pt x="12515" y="1"/>
                </a:moveTo>
                <a:cubicBezTo>
                  <a:pt x="12505" y="1"/>
                  <a:pt x="12495" y="2"/>
                  <a:pt x="12485" y="4"/>
                </a:cubicBezTo>
                <a:cubicBezTo>
                  <a:pt x="11568" y="214"/>
                  <a:pt x="10641" y="375"/>
                  <a:pt x="9706" y="481"/>
                </a:cubicBezTo>
                <a:cubicBezTo>
                  <a:pt x="8769" y="587"/>
                  <a:pt x="7827" y="639"/>
                  <a:pt x="6885" y="639"/>
                </a:cubicBezTo>
                <a:cubicBezTo>
                  <a:pt x="6168" y="639"/>
                  <a:pt x="5450" y="609"/>
                  <a:pt x="4735" y="550"/>
                </a:cubicBezTo>
                <a:cubicBezTo>
                  <a:pt x="4277" y="512"/>
                  <a:pt x="3796" y="469"/>
                  <a:pt x="3318" y="469"/>
                </a:cubicBezTo>
                <a:cubicBezTo>
                  <a:pt x="2513" y="469"/>
                  <a:pt x="1717" y="591"/>
                  <a:pt x="1058" y="1068"/>
                </a:cubicBezTo>
                <a:cubicBezTo>
                  <a:pt x="1059" y="1057"/>
                  <a:pt x="1057" y="1052"/>
                  <a:pt x="1050" y="1052"/>
                </a:cubicBezTo>
                <a:cubicBezTo>
                  <a:pt x="989" y="1052"/>
                  <a:pt x="597" y="1511"/>
                  <a:pt x="509" y="1745"/>
                </a:cubicBezTo>
                <a:cubicBezTo>
                  <a:pt x="139" y="2725"/>
                  <a:pt x="1" y="3837"/>
                  <a:pt x="329" y="4850"/>
                </a:cubicBezTo>
                <a:cubicBezTo>
                  <a:pt x="602" y="5696"/>
                  <a:pt x="1186" y="6475"/>
                  <a:pt x="2005" y="6858"/>
                </a:cubicBezTo>
                <a:cubicBezTo>
                  <a:pt x="2923" y="7286"/>
                  <a:pt x="3974" y="7122"/>
                  <a:pt x="4914" y="7465"/>
                </a:cubicBezTo>
                <a:cubicBezTo>
                  <a:pt x="5846" y="7805"/>
                  <a:pt x="6269" y="8720"/>
                  <a:pt x="6690" y="9546"/>
                </a:cubicBezTo>
                <a:cubicBezTo>
                  <a:pt x="7147" y="10442"/>
                  <a:pt x="7734" y="11244"/>
                  <a:pt x="8514" y="11886"/>
                </a:cubicBezTo>
                <a:cubicBezTo>
                  <a:pt x="9220" y="12466"/>
                  <a:pt x="10135" y="13045"/>
                  <a:pt x="11084" y="13045"/>
                </a:cubicBezTo>
                <a:cubicBezTo>
                  <a:pt x="11157" y="13045"/>
                  <a:pt x="11229" y="13041"/>
                  <a:pt x="11303" y="13034"/>
                </a:cubicBezTo>
                <a:cubicBezTo>
                  <a:pt x="11746" y="12991"/>
                  <a:pt x="12188" y="12817"/>
                  <a:pt x="12502" y="12494"/>
                </a:cubicBezTo>
                <a:cubicBezTo>
                  <a:pt x="12856" y="12131"/>
                  <a:pt x="12967" y="11633"/>
                  <a:pt x="12985" y="11143"/>
                </a:cubicBezTo>
                <a:cubicBezTo>
                  <a:pt x="13006" y="10560"/>
                  <a:pt x="12960" y="9972"/>
                  <a:pt x="12940" y="9391"/>
                </a:cubicBezTo>
                <a:cubicBezTo>
                  <a:pt x="12920" y="8773"/>
                  <a:pt x="12900" y="8155"/>
                  <a:pt x="12879" y="7536"/>
                </a:cubicBezTo>
                <a:lnTo>
                  <a:pt x="12632" y="116"/>
                </a:lnTo>
                <a:cubicBezTo>
                  <a:pt x="12630" y="48"/>
                  <a:pt x="12578" y="1"/>
                  <a:pt x="12515" y="1"/>
                </a:cubicBezTo>
                <a:close/>
              </a:path>
            </a:pathLst>
          </a:custGeom>
          <a:solidFill>
            <a:srgbClr val="B2F7EF">
              <a:alpha val="49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6"/>
          <p:cNvSpPr/>
          <p:nvPr/>
        </p:nvSpPr>
        <p:spPr>
          <a:xfrm>
            <a:off x="5382456" y="4159416"/>
            <a:ext cx="3916919" cy="1384001"/>
          </a:xfrm>
          <a:custGeom>
            <a:avLst/>
            <a:gdLst/>
            <a:ahLst/>
            <a:cxnLst/>
            <a:rect l="l" t="t" r="r" b="b"/>
            <a:pathLst>
              <a:path w="24376" h="8613" extrusionOk="0">
                <a:moveTo>
                  <a:pt x="12572" y="1"/>
                </a:moveTo>
                <a:cubicBezTo>
                  <a:pt x="11930" y="1"/>
                  <a:pt x="11305" y="137"/>
                  <a:pt x="10778" y="460"/>
                </a:cubicBezTo>
                <a:cubicBezTo>
                  <a:pt x="10193" y="818"/>
                  <a:pt x="9818" y="1341"/>
                  <a:pt x="9503" y="1852"/>
                </a:cubicBezTo>
                <a:cubicBezTo>
                  <a:pt x="9167" y="2398"/>
                  <a:pt x="8889" y="2969"/>
                  <a:pt x="8475" y="3485"/>
                </a:cubicBezTo>
                <a:cubicBezTo>
                  <a:pt x="8044" y="4023"/>
                  <a:pt x="7451" y="4445"/>
                  <a:pt x="6633" y="4599"/>
                </a:cubicBezTo>
                <a:cubicBezTo>
                  <a:pt x="6259" y="4669"/>
                  <a:pt x="5879" y="4690"/>
                  <a:pt x="5496" y="4690"/>
                </a:cubicBezTo>
                <a:cubicBezTo>
                  <a:pt x="4945" y="4690"/>
                  <a:pt x="4388" y="4646"/>
                  <a:pt x="3837" y="4646"/>
                </a:cubicBezTo>
                <a:cubicBezTo>
                  <a:pt x="3701" y="4646"/>
                  <a:pt x="3564" y="4649"/>
                  <a:pt x="3429" y="4656"/>
                </a:cubicBezTo>
                <a:cubicBezTo>
                  <a:pt x="2927" y="4680"/>
                  <a:pt x="2424" y="4755"/>
                  <a:pt x="1974" y="4934"/>
                </a:cubicBezTo>
                <a:cubicBezTo>
                  <a:pt x="1568" y="5095"/>
                  <a:pt x="1218" y="5332"/>
                  <a:pt x="943" y="5611"/>
                </a:cubicBezTo>
                <a:cubicBezTo>
                  <a:pt x="425" y="6133"/>
                  <a:pt x="179" y="6806"/>
                  <a:pt x="311" y="7456"/>
                </a:cubicBezTo>
                <a:cubicBezTo>
                  <a:pt x="309" y="7456"/>
                  <a:pt x="307" y="7456"/>
                  <a:pt x="305" y="7456"/>
                </a:cubicBezTo>
                <a:cubicBezTo>
                  <a:pt x="282" y="7456"/>
                  <a:pt x="258" y="7461"/>
                  <a:pt x="234" y="7475"/>
                </a:cubicBezTo>
                <a:cubicBezTo>
                  <a:pt x="83" y="7556"/>
                  <a:pt x="1" y="7677"/>
                  <a:pt x="4" y="7821"/>
                </a:cubicBezTo>
                <a:cubicBezTo>
                  <a:pt x="12" y="8172"/>
                  <a:pt x="404" y="8373"/>
                  <a:pt x="826" y="8396"/>
                </a:cubicBezTo>
                <a:cubicBezTo>
                  <a:pt x="860" y="8398"/>
                  <a:pt x="894" y="8399"/>
                  <a:pt x="929" y="8399"/>
                </a:cubicBezTo>
                <a:cubicBezTo>
                  <a:pt x="1162" y="8399"/>
                  <a:pt x="1397" y="8361"/>
                  <a:pt x="1626" y="8334"/>
                </a:cubicBezTo>
                <a:cubicBezTo>
                  <a:pt x="1931" y="8297"/>
                  <a:pt x="2238" y="8262"/>
                  <a:pt x="2544" y="8230"/>
                </a:cubicBezTo>
                <a:cubicBezTo>
                  <a:pt x="3747" y="8107"/>
                  <a:pt x="4958" y="8023"/>
                  <a:pt x="6170" y="7965"/>
                </a:cubicBezTo>
                <a:cubicBezTo>
                  <a:pt x="8591" y="7850"/>
                  <a:pt x="11019" y="7838"/>
                  <a:pt x="13445" y="7824"/>
                </a:cubicBezTo>
                <a:cubicBezTo>
                  <a:pt x="13813" y="7822"/>
                  <a:pt x="14182" y="7820"/>
                  <a:pt x="14552" y="7820"/>
                </a:cubicBezTo>
                <a:cubicBezTo>
                  <a:pt x="16507" y="7820"/>
                  <a:pt x="18472" y="7870"/>
                  <a:pt x="20390" y="8174"/>
                </a:cubicBezTo>
                <a:cubicBezTo>
                  <a:pt x="20952" y="8264"/>
                  <a:pt x="21511" y="8375"/>
                  <a:pt x="22057" y="8512"/>
                </a:cubicBezTo>
                <a:cubicBezTo>
                  <a:pt x="22240" y="8558"/>
                  <a:pt x="22430" y="8612"/>
                  <a:pt x="22625" y="8612"/>
                </a:cubicBezTo>
                <a:cubicBezTo>
                  <a:pt x="22665" y="8612"/>
                  <a:pt x="22706" y="8610"/>
                  <a:pt x="22747" y="8605"/>
                </a:cubicBezTo>
                <a:cubicBezTo>
                  <a:pt x="22986" y="8575"/>
                  <a:pt x="23126" y="8437"/>
                  <a:pt x="23188" y="8265"/>
                </a:cubicBezTo>
                <a:cubicBezTo>
                  <a:pt x="23342" y="7840"/>
                  <a:pt x="23440" y="7396"/>
                  <a:pt x="23556" y="6963"/>
                </a:cubicBezTo>
                <a:cubicBezTo>
                  <a:pt x="23675" y="6520"/>
                  <a:pt x="23785" y="6077"/>
                  <a:pt x="23879" y="5631"/>
                </a:cubicBezTo>
                <a:cubicBezTo>
                  <a:pt x="24251" y="3879"/>
                  <a:pt x="24375" y="2063"/>
                  <a:pt x="23717" y="343"/>
                </a:cubicBezTo>
                <a:cubicBezTo>
                  <a:pt x="23697" y="293"/>
                  <a:pt x="23642" y="267"/>
                  <a:pt x="23586" y="267"/>
                </a:cubicBezTo>
                <a:cubicBezTo>
                  <a:pt x="23541" y="267"/>
                  <a:pt x="23495" y="284"/>
                  <a:pt x="23467" y="317"/>
                </a:cubicBezTo>
                <a:cubicBezTo>
                  <a:pt x="23327" y="480"/>
                  <a:pt x="23169" y="631"/>
                  <a:pt x="22991" y="769"/>
                </a:cubicBezTo>
                <a:cubicBezTo>
                  <a:pt x="22274" y="1328"/>
                  <a:pt x="21289" y="1670"/>
                  <a:pt x="20281" y="1764"/>
                </a:cubicBezTo>
                <a:cubicBezTo>
                  <a:pt x="20062" y="1784"/>
                  <a:pt x="19841" y="1794"/>
                  <a:pt x="19620" y="1794"/>
                </a:cubicBezTo>
                <a:cubicBezTo>
                  <a:pt x="18644" y="1794"/>
                  <a:pt x="17671" y="1601"/>
                  <a:pt x="16789" y="1286"/>
                </a:cubicBezTo>
                <a:cubicBezTo>
                  <a:pt x="15722" y="905"/>
                  <a:pt x="14754" y="349"/>
                  <a:pt x="13607" y="110"/>
                </a:cubicBezTo>
                <a:cubicBezTo>
                  <a:pt x="13266" y="40"/>
                  <a:pt x="12917" y="1"/>
                  <a:pt x="12572" y="1"/>
                </a:cubicBezTo>
                <a:close/>
              </a:path>
            </a:pathLst>
          </a:custGeom>
          <a:solidFill>
            <a:srgbClr val="FF6EA7">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 name="Google Shape;395;p16"/>
          <p:cNvGrpSpPr/>
          <p:nvPr/>
        </p:nvGrpSpPr>
        <p:grpSpPr>
          <a:xfrm>
            <a:off x="1539904" y="862266"/>
            <a:ext cx="6063713" cy="3662083"/>
            <a:chOff x="5677150" y="460514"/>
            <a:chExt cx="675803" cy="826730"/>
          </a:xfrm>
        </p:grpSpPr>
        <p:sp>
          <p:nvSpPr>
            <p:cNvPr id="396" name="Google Shape;396;p16"/>
            <p:cNvSpPr/>
            <p:nvPr/>
          </p:nvSpPr>
          <p:spPr>
            <a:xfrm>
              <a:off x="5677150" y="460514"/>
              <a:ext cx="675803" cy="826730"/>
            </a:xfrm>
            <a:custGeom>
              <a:avLst/>
              <a:gdLst/>
              <a:ahLst/>
              <a:cxnLst/>
              <a:rect l="l" t="t" r="r" b="b"/>
              <a:pathLst>
                <a:path w="12748" h="15595" extrusionOk="0">
                  <a:moveTo>
                    <a:pt x="6151" y="195"/>
                  </a:moveTo>
                  <a:cubicBezTo>
                    <a:pt x="6218" y="195"/>
                    <a:pt x="6285" y="195"/>
                    <a:pt x="6352" y="195"/>
                  </a:cubicBezTo>
                  <a:cubicBezTo>
                    <a:pt x="8186" y="199"/>
                    <a:pt x="10024" y="201"/>
                    <a:pt x="11858" y="230"/>
                  </a:cubicBezTo>
                  <a:cubicBezTo>
                    <a:pt x="11845" y="240"/>
                    <a:pt x="11838" y="256"/>
                    <a:pt x="11838" y="278"/>
                  </a:cubicBezTo>
                  <a:cubicBezTo>
                    <a:pt x="11857" y="2636"/>
                    <a:pt x="11871" y="4995"/>
                    <a:pt x="11887" y="7353"/>
                  </a:cubicBezTo>
                  <a:cubicBezTo>
                    <a:pt x="11903" y="9687"/>
                    <a:pt x="11851" y="12033"/>
                    <a:pt x="11954" y="14364"/>
                  </a:cubicBezTo>
                  <a:cubicBezTo>
                    <a:pt x="10088" y="13366"/>
                    <a:pt x="8242" y="12312"/>
                    <a:pt x="6345" y="11377"/>
                  </a:cubicBezTo>
                  <a:cubicBezTo>
                    <a:pt x="6338" y="11374"/>
                    <a:pt x="6331" y="11372"/>
                    <a:pt x="6324" y="11372"/>
                  </a:cubicBezTo>
                  <a:cubicBezTo>
                    <a:pt x="6291" y="11372"/>
                    <a:pt x="6268" y="11406"/>
                    <a:pt x="6278" y="11434"/>
                  </a:cubicBezTo>
                  <a:cubicBezTo>
                    <a:pt x="6270" y="11434"/>
                    <a:pt x="6261" y="11437"/>
                    <a:pt x="6253" y="11440"/>
                  </a:cubicBezTo>
                  <a:cubicBezTo>
                    <a:pt x="4488" y="12273"/>
                    <a:pt x="2694" y="13048"/>
                    <a:pt x="921" y="13861"/>
                  </a:cubicBezTo>
                  <a:cubicBezTo>
                    <a:pt x="924" y="9315"/>
                    <a:pt x="924" y="4763"/>
                    <a:pt x="835" y="219"/>
                  </a:cubicBezTo>
                  <a:lnTo>
                    <a:pt x="835" y="219"/>
                  </a:lnTo>
                  <a:cubicBezTo>
                    <a:pt x="1127" y="221"/>
                    <a:pt x="1419" y="222"/>
                    <a:pt x="1712" y="222"/>
                  </a:cubicBezTo>
                  <a:cubicBezTo>
                    <a:pt x="3192" y="222"/>
                    <a:pt x="4672" y="195"/>
                    <a:pt x="6151" y="195"/>
                  </a:cubicBezTo>
                  <a:close/>
                  <a:moveTo>
                    <a:pt x="189" y="210"/>
                  </a:moveTo>
                  <a:cubicBezTo>
                    <a:pt x="381" y="213"/>
                    <a:pt x="572" y="216"/>
                    <a:pt x="765" y="218"/>
                  </a:cubicBezTo>
                  <a:cubicBezTo>
                    <a:pt x="712" y="4804"/>
                    <a:pt x="770" y="9396"/>
                    <a:pt x="810" y="13984"/>
                  </a:cubicBezTo>
                  <a:cubicBezTo>
                    <a:pt x="810" y="14024"/>
                    <a:pt x="845" y="14044"/>
                    <a:pt x="881" y="14044"/>
                  </a:cubicBezTo>
                  <a:cubicBezTo>
                    <a:pt x="916" y="14044"/>
                    <a:pt x="952" y="14024"/>
                    <a:pt x="952" y="13984"/>
                  </a:cubicBezTo>
                  <a:lnTo>
                    <a:pt x="952" y="13971"/>
                  </a:lnTo>
                  <a:cubicBezTo>
                    <a:pt x="2715" y="13211"/>
                    <a:pt x="4535" y="12371"/>
                    <a:pt x="6322" y="11545"/>
                  </a:cubicBezTo>
                  <a:cubicBezTo>
                    <a:pt x="6351" y="11532"/>
                    <a:pt x="6356" y="11508"/>
                    <a:pt x="6348" y="11486"/>
                  </a:cubicBezTo>
                  <a:lnTo>
                    <a:pt x="6348" y="11486"/>
                  </a:lnTo>
                  <a:cubicBezTo>
                    <a:pt x="8163" y="12536"/>
                    <a:pt x="10044" y="13482"/>
                    <a:pt x="11891" y="14472"/>
                  </a:cubicBezTo>
                  <a:cubicBezTo>
                    <a:pt x="11901" y="14477"/>
                    <a:pt x="11910" y="14479"/>
                    <a:pt x="11919" y="14479"/>
                  </a:cubicBezTo>
                  <a:cubicBezTo>
                    <a:pt x="11938" y="14479"/>
                    <a:pt x="11955" y="14470"/>
                    <a:pt x="11967" y="14456"/>
                  </a:cubicBezTo>
                  <a:cubicBezTo>
                    <a:pt x="11974" y="14463"/>
                    <a:pt x="11984" y="14467"/>
                    <a:pt x="11994" y="14467"/>
                  </a:cubicBezTo>
                  <a:cubicBezTo>
                    <a:pt x="12013" y="14467"/>
                    <a:pt x="12031" y="14454"/>
                    <a:pt x="12032" y="14429"/>
                  </a:cubicBezTo>
                  <a:cubicBezTo>
                    <a:pt x="12108" y="12076"/>
                    <a:pt x="12027" y="9708"/>
                    <a:pt x="12014" y="7353"/>
                  </a:cubicBezTo>
                  <a:cubicBezTo>
                    <a:pt x="12001" y="4995"/>
                    <a:pt x="11984" y="2635"/>
                    <a:pt x="11974" y="278"/>
                  </a:cubicBezTo>
                  <a:cubicBezTo>
                    <a:pt x="11974" y="257"/>
                    <a:pt x="11966" y="242"/>
                    <a:pt x="11955" y="231"/>
                  </a:cubicBezTo>
                  <a:lnTo>
                    <a:pt x="11955" y="231"/>
                  </a:lnTo>
                  <a:cubicBezTo>
                    <a:pt x="12129" y="234"/>
                    <a:pt x="12303" y="236"/>
                    <a:pt x="12477" y="239"/>
                  </a:cubicBezTo>
                  <a:cubicBezTo>
                    <a:pt x="12539" y="2733"/>
                    <a:pt x="12582" y="5227"/>
                    <a:pt x="12558" y="7721"/>
                  </a:cubicBezTo>
                  <a:cubicBezTo>
                    <a:pt x="12546" y="8949"/>
                    <a:pt x="12545" y="10177"/>
                    <a:pt x="12542" y="11406"/>
                  </a:cubicBezTo>
                  <a:cubicBezTo>
                    <a:pt x="12537" y="12659"/>
                    <a:pt x="12458" y="13942"/>
                    <a:pt x="12556" y="15193"/>
                  </a:cubicBezTo>
                  <a:cubicBezTo>
                    <a:pt x="12553" y="15197"/>
                    <a:pt x="12550" y="15202"/>
                    <a:pt x="12548" y="15207"/>
                  </a:cubicBezTo>
                  <a:cubicBezTo>
                    <a:pt x="12531" y="15248"/>
                    <a:pt x="12544" y="15296"/>
                    <a:pt x="12544" y="15338"/>
                  </a:cubicBezTo>
                  <a:cubicBezTo>
                    <a:pt x="12544" y="15374"/>
                    <a:pt x="12539" y="15409"/>
                    <a:pt x="12535" y="15442"/>
                  </a:cubicBezTo>
                  <a:cubicBezTo>
                    <a:pt x="11424" y="14918"/>
                    <a:pt x="10314" y="14392"/>
                    <a:pt x="9213" y="13848"/>
                  </a:cubicBezTo>
                  <a:cubicBezTo>
                    <a:pt x="8673" y="13582"/>
                    <a:pt x="8134" y="13312"/>
                    <a:pt x="7596" y="13039"/>
                  </a:cubicBezTo>
                  <a:cubicBezTo>
                    <a:pt x="7186" y="12831"/>
                    <a:pt x="6723" y="12518"/>
                    <a:pt x="6251" y="12493"/>
                  </a:cubicBezTo>
                  <a:cubicBezTo>
                    <a:pt x="6250" y="12493"/>
                    <a:pt x="6249" y="12493"/>
                    <a:pt x="6249" y="12493"/>
                  </a:cubicBezTo>
                  <a:cubicBezTo>
                    <a:pt x="6238" y="12493"/>
                    <a:pt x="6231" y="12498"/>
                    <a:pt x="6226" y="12505"/>
                  </a:cubicBezTo>
                  <a:cubicBezTo>
                    <a:pt x="6218" y="12503"/>
                    <a:pt x="6210" y="12502"/>
                    <a:pt x="6201" y="12502"/>
                  </a:cubicBezTo>
                  <a:cubicBezTo>
                    <a:pt x="6190" y="12502"/>
                    <a:pt x="6177" y="12504"/>
                    <a:pt x="6165" y="12511"/>
                  </a:cubicBezTo>
                  <a:cubicBezTo>
                    <a:pt x="4198" y="13498"/>
                    <a:pt x="2163" y="14274"/>
                    <a:pt x="132" y="15113"/>
                  </a:cubicBezTo>
                  <a:lnTo>
                    <a:pt x="131" y="15113"/>
                  </a:lnTo>
                  <a:cubicBezTo>
                    <a:pt x="198" y="13891"/>
                    <a:pt x="165" y="12657"/>
                    <a:pt x="169" y="11434"/>
                  </a:cubicBezTo>
                  <a:cubicBezTo>
                    <a:pt x="172" y="10188"/>
                    <a:pt x="170" y="8942"/>
                    <a:pt x="176" y="7698"/>
                  </a:cubicBezTo>
                  <a:cubicBezTo>
                    <a:pt x="189" y="5207"/>
                    <a:pt x="189" y="2715"/>
                    <a:pt x="192" y="225"/>
                  </a:cubicBezTo>
                  <a:cubicBezTo>
                    <a:pt x="192" y="220"/>
                    <a:pt x="190" y="216"/>
                    <a:pt x="189" y="210"/>
                  </a:cubicBezTo>
                  <a:close/>
                  <a:moveTo>
                    <a:pt x="4658" y="1"/>
                  </a:moveTo>
                  <a:cubicBezTo>
                    <a:pt x="3153" y="1"/>
                    <a:pt x="1649" y="26"/>
                    <a:pt x="148" y="95"/>
                  </a:cubicBezTo>
                  <a:cubicBezTo>
                    <a:pt x="110" y="98"/>
                    <a:pt x="91" y="130"/>
                    <a:pt x="94" y="160"/>
                  </a:cubicBezTo>
                  <a:cubicBezTo>
                    <a:pt x="68" y="169"/>
                    <a:pt x="47" y="190"/>
                    <a:pt x="47" y="226"/>
                  </a:cubicBezTo>
                  <a:cubicBezTo>
                    <a:pt x="44" y="2716"/>
                    <a:pt x="36" y="5207"/>
                    <a:pt x="42" y="7698"/>
                  </a:cubicBezTo>
                  <a:cubicBezTo>
                    <a:pt x="45" y="8917"/>
                    <a:pt x="39" y="10136"/>
                    <a:pt x="39" y="11355"/>
                  </a:cubicBezTo>
                  <a:cubicBezTo>
                    <a:pt x="39" y="12623"/>
                    <a:pt x="1" y="13904"/>
                    <a:pt x="68" y="15170"/>
                  </a:cubicBezTo>
                  <a:cubicBezTo>
                    <a:pt x="69" y="15189"/>
                    <a:pt x="84" y="15199"/>
                    <a:pt x="99" y="15199"/>
                  </a:cubicBezTo>
                  <a:cubicBezTo>
                    <a:pt x="101" y="15199"/>
                    <a:pt x="104" y="15199"/>
                    <a:pt x="106" y="15198"/>
                  </a:cubicBezTo>
                  <a:cubicBezTo>
                    <a:pt x="114" y="15210"/>
                    <a:pt x="127" y="15220"/>
                    <a:pt x="144" y="15220"/>
                  </a:cubicBezTo>
                  <a:cubicBezTo>
                    <a:pt x="149" y="15220"/>
                    <a:pt x="155" y="15219"/>
                    <a:pt x="161" y="15217"/>
                  </a:cubicBezTo>
                  <a:cubicBezTo>
                    <a:pt x="2256" y="14587"/>
                    <a:pt x="4297" y="13628"/>
                    <a:pt x="6248" y="12653"/>
                  </a:cubicBezTo>
                  <a:cubicBezTo>
                    <a:pt x="6277" y="12639"/>
                    <a:pt x="6289" y="12613"/>
                    <a:pt x="6289" y="12590"/>
                  </a:cubicBezTo>
                  <a:cubicBezTo>
                    <a:pt x="6734" y="12822"/>
                    <a:pt x="7210" y="13014"/>
                    <a:pt x="7658" y="13244"/>
                  </a:cubicBezTo>
                  <a:cubicBezTo>
                    <a:pt x="8195" y="13520"/>
                    <a:pt x="8733" y="13791"/>
                    <a:pt x="9272" y="14059"/>
                  </a:cubicBezTo>
                  <a:cubicBezTo>
                    <a:pt x="10328" y="14583"/>
                    <a:pt x="11389" y="15096"/>
                    <a:pt x="12460" y="15586"/>
                  </a:cubicBezTo>
                  <a:cubicBezTo>
                    <a:pt x="12473" y="15592"/>
                    <a:pt x="12485" y="15594"/>
                    <a:pt x="12496" y="15594"/>
                  </a:cubicBezTo>
                  <a:cubicBezTo>
                    <a:pt x="12531" y="15594"/>
                    <a:pt x="12561" y="15570"/>
                    <a:pt x="12575" y="15541"/>
                  </a:cubicBezTo>
                  <a:cubicBezTo>
                    <a:pt x="12579" y="15542"/>
                    <a:pt x="12583" y="15543"/>
                    <a:pt x="12587" y="15543"/>
                  </a:cubicBezTo>
                  <a:cubicBezTo>
                    <a:pt x="12602" y="15543"/>
                    <a:pt x="12615" y="15536"/>
                    <a:pt x="12624" y="15516"/>
                  </a:cubicBezTo>
                  <a:cubicBezTo>
                    <a:pt x="12648" y="15465"/>
                    <a:pt x="12662" y="15413"/>
                    <a:pt x="12671" y="15356"/>
                  </a:cubicBezTo>
                  <a:cubicBezTo>
                    <a:pt x="12679" y="15302"/>
                    <a:pt x="12690" y="15241"/>
                    <a:pt x="12658" y="15193"/>
                  </a:cubicBezTo>
                  <a:cubicBezTo>
                    <a:pt x="12655" y="15188"/>
                    <a:pt x="12650" y="15182"/>
                    <a:pt x="12646" y="15179"/>
                  </a:cubicBezTo>
                  <a:cubicBezTo>
                    <a:pt x="12748" y="13959"/>
                    <a:pt x="12679" y="12709"/>
                    <a:pt x="12684" y="11486"/>
                  </a:cubicBezTo>
                  <a:cubicBezTo>
                    <a:pt x="12687" y="10231"/>
                    <a:pt x="12697" y="8976"/>
                    <a:pt x="12690" y="7721"/>
                  </a:cubicBezTo>
                  <a:cubicBezTo>
                    <a:pt x="12676" y="5223"/>
                    <a:pt x="12739" y="2724"/>
                    <a:pt x="12648" y="226"/>
                  </a:cubicBezTo>
                  <a:cubicBezTo>
                    <a:pt x="12647" y="189"/>
                    <a:pt x="12626" y="165"/>
                    <a:pt x="12600" y="153"/>
                  </a:cubicBezTo>
                  <a:cubicBezTo>
                    <a:pt x="12592" y="137"/>
                    <a:pt x="12577" y="124"/>
                    <a:pt x="12552" y="124"/>
                  </a:cubicBezTo>
                  <a:cubicBezTo>
                    <a:pt x="9927" y="77"/>
                    <a:pt x="7291" y="1"/>
                    <a:pt x="465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6"/>
            <p:cNvSpPr/>
            <p:nvPr/>
          </p:nvSpPr>
          <p:spPr>
            <a:xfrm>
              <a:off x="5684148" y="471647"/>
              <a:ext cx="660059" cy="807486"/>
            </a:xfrm>
            <a:custGeom>
              <a:avLst/>
              <a:gdLst/>
              <a:ahLst/>
              <a:cxnLst/>
              <a:rect l="l" t="t" r="r" b="b"/>
              <a:pathLst>
                <a:path w="12451" h="15232" extrusionOk="0">
                  <a:moveTo>
                    <a:pt x="58" y="0"/>
                  </a:moveTo>
                  <a:cubicBezTo>
                    <a:pt x="58" y="7"/>
                    <a:pt x="60" y="10"/>
                    <a:pt x="60" y="16"/>
                  </a:cubicBezTo>
                  <a:cubicBezTo>
                    <a:pt x="57" y="2506"/>
                    <a:pt x="58" y="4997"/>
                    <a:pt x="45" y="7488"/>
                  </a:cubicBezTo>
                  <a:cubicBezTo>
                    <a:pt x="39" y="8732"/>
                    <a:pt x="40" y="9978"/>
                    <a:pt x="37" y="11224"/>
                  </a:cubicBezTo>
                  <a:cubicBezTo>
                    <a:pt x="33" y="12447"/>
                    <a:pt x="66" y="13681"/>
                    <a:pt x="0" y="14903"/>
                  </a:cubicBezTo>
                  <a:cubicBezTo>
                    <a:pt x="2031" y="14064"/>
                    <a:pt x="4066" y="13288"/>
                    <a:pt x="6034" y="12301"/>
                  </a:cubicBezTo>
                  <a:cubicBezTo>
                    <a:pt x="6046" y="12294"/>
                    <a:pt x="6058" y="12292"/>
                    <a:pt x="6070" y="12292"/>
                  </a:cubicBezTo>
                  <a:cubicBezTo>
                    <a:pt x="6078" y="12292"/>
                    <a:pt x="6086" y="12293"/>
                    <a:pt x="6094" y="12295"/>
                  </a:cubicBezTo>
                  <a:cubicBezTo>
                    <a:pt x="6099" y="12288"/>
                    <a:pt x="6106" y="12283"/>
                    <a:pt x="6117" y="12283"/>
                  </a:cubicBezTo>
                  <a:cubicBezTo>
                    <a:pt x="6117" y="12283"/>
                    <a:pt x="6118" y="12283"/>
                    <a:pt x="6119" y="12283"/>
                  </a:cubicBezTo>
                  <a:cubicBezTo>
                    <a:pt x="6591" y="12308"/>
                    <a:pt x="7054" y="12621"/>
                    <a:pt x="7466" y="12829"/>
                  </a:cubicBezTo>
                  <a:cubicBezTo>
                    <a:pt x="8003" y="13102"/>
                    <a:pt x="8541" y="13372"/>
                    <a:pt x="9081" y="13639"/>
                  </a:cubicBezTo>
                  <a:cubicBezTo>
                    <a:pt x="10182" y="14183"/>
                    <a:pt x="11292" y="14708"/>
                    <a:pt x="12403" y="15232"/>
                  </a:cubicBezTo>
                  <a:cubicBezTo>
                    <a:pt x="12407" y="15199"/>
                    <a:pt x="12412" y="15165"/>
                    <a:pt x="12412" y="15129"/>
                  </a:cubicBezTo>
                  <a:cubicBezTo>
                    <a:pt x="12412" y="15086"/>
                    <a:pt x="12399" y="15039"/>
                    <a:pt x="12416" y="14997"/>
                  </a:cubicBezTo>
                  <a:cubicBezTo>
                    <a:pt x="12418" y="14992"/>
                    <a:pt x="12421" y="14987"/>
                    <a:pt x="12424" y="14983"/>
                  </a:cubicBezTo>
                  <a:cubicBezTo>
                    <a:pt x="12327" y="13732"/>
                    <a:pt x="12405" y="12449"/>
                    <a:pt x="12410" y="11196"/>
                  </a:cubicBezTo>
                  <a:cubicBezTo>
                    <a:pt x="12413" y="9967"/>
                    <a:pt x="12414" y="8739"/>
                    <a:pt x="12426" y="7511"/>
                  </a:cubicBezTo>
                  <a:cubicBezTo>
                    <a:pt x="12450" y="5017"/>
                    <a:pt x="12407" y="2523"/>
                    <a:pt x="12345" y="29"/>
                  </a:cubicBezTo>
                  <a:cubicBezTo>
                    <a:pt x="12171" y="26"/>
                    <a:pt x="11997" y="24"/>
                    <a:pt x="11823" y="21"/>
                  </a:cubicBezTo>
                  <a:lnTo>
                    <a:pt x="11823" y="21"/>
                  </a:lnTo>
                  <a:cubicBezTo>
                    <a:pt x="11835" y="32"/>
                    <a:pt x="11842" y="47"/>
                    <a:pt x="11842" y="68"/>
                  </a:cubicBezTo>
                  <a:cubicBezTo>
                    <a:pt x="11852" y="2426"/>
                    <a:pt x="11869" y="4785"/>
                    <a:pt x="11882" y="7144"/>
                  </a:cubicBezTo>
                  <a:cubicBezTo>
                    <a:pt x="11896" y="9498"/>
                    <a:pt x="11976" y="11867"/>
                    <a:pt x="11900" y="14219"/>
                  </a:cubicBezTo>
                  <a:cubicBezTo>
                    <a:pt x="11899" y="14244"/>
                    <a:pt x="11881" y="14257"/>
                    <a:pt x="11863" y="14257"/>
                  </a:cubicBezTo>
                  <a:cubicBezTo>
                    <a:pt x="11853" y="14257"/>
                    <a:pt x="11843" y="14253"/>
                    <a:pt x="11835" y="14246"/>
                  </a:cubicBezTo>
                  <a:cubicBezTo>
                    <a:pt x="11823" y="14260"/>
                    <a:pt x="11807" y="14270"/>
                    <a:pt x="11788" y="14270"/>
                  </a:cubicBezTo>
                  <a:cubicBezTo>
                    <a:pt x="11779" y="14270"/>
                    <a:pt x="11769" y="14267"/>
                    <a:pt x="11759" y="14262"/>
                  </a:cubicBezTo>
                  <a:cubicBezTo>
                    <a:pt x="9912" y="13272"/>
                    <a:pt x="8031" y="12326"/>
                    <a:pt x="6217" y="11276"/>
                  </a:cubicBezTo>
                  <a:lnTo>
                    <a:pt x="6217" y="11276"/>
                  </a:lnTo>
                  <a:cubicBezTo>
                    <a:pt x="6224" y="11298"/>
                    <a:pt x="6219" y="11323"/>
                    <a:pt x="6191" y="11336"/>
                  </a:cubicBezTo>
                  <a:cubicBezTo>
                    <a:pt x="4403" y="12161"/>
                    <a:pt x="2583" y="13002"/>
                    <a:pt x="820" y="13761"/>
                  </a:cubicBezTo>
                  <a:lnTo>
                    <a:pt x="820" y="13774"/>
                  </a:lnTo>
                  <a:cubicBezTo>
                    <a:pt x="820" y="13814"/>
                    <a:pt x="784" y="13834"/>
                    <a:pt x="749" y="13834"/>
                  </a:cubicBezTo>
                  <a:cubicBezTo>
                    <a:pt x="713" y="13834"/>
                    <a:pt x="678" y="13814"/>
                    <a:pt x="678" y="13774"/>
                  </a:cubicBezTo>
                  <a:cubicBezTo>
                    <a:pt x="638" y="9186"/>
                    <a:pt x="580" y="4594"/>
                    <a:pt x="634" y="8"/>
                  </a:cubicBezTo>
                  <a:cubicBezTo>
                    <a:pt x="442" y="7"/>
                    <a:pt x="249" y="3"/>
                    <a:pt x="58" y="0"/>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6"/>
            <p:cNvSpPr/>
            <p:nvPr/>
          </p:nvSpPr>
          <p:spPr>
            <a:xfrm>
              <a:off x="5721415" y="470851"/>
              <a:ext cx="589393" cy="751187"/>
            </a:xfrm>
            <a:custGeom>
              <a:avLst/>
              <a:gdLst/>
              <a:ahLst/>
              <a:cxnLst/>
              <a:rect l="l" t="t" r="r" b="b"/>
              <a:pathLst>
                <a:path w="11118" h="14170" extrusionOk="0">
                  <a:moveTo>
                    <a:pt x="5316" y="0"/>
                  </a:moveTo>
                  <a:cubicBezTo>
                    <a:pt x="3837" y="0"/>
                    <a:pt x="2357" y="27"/>
                    <a:pt x="877" y="27"/>
                  </a:cubicBezTo>
                  <a:cubicBezTo>
                    <a:pt x="584" y="27"/>
                    <a:pt x="292" y="26"/>
                    <a:pt x="0" y="24"/>
                  </a:cubicBezTo>
                  <a:lnTo>
                    <a:pt x="0" y="24"/>
                  </a:lnTo>
                  <a:cubicBezTo>
                    <a:pt x="89" y="4568"/>
                    <a:pt x="89" y="9120"/>
                    <a:pt x="86" y="13666"/>
                  </a:cubicBezTo>
                  <a:cubicBezTo>
                    <a:pt x="1859" y="12853"/>
                    <a:pt x="3653" y="12077"/>
                    <a:pt x="5418" y="11245"/>
                  </a:cubicBezTo>
                  <a:cubicBezTo>
                    <a:pt x="5426" y="11241"/>
                    <a:pt x="5435" y="11239"/>
                    <a:pt x="5443" y="11239"/>
                  </a:cubicBezTo>
                  <a:cubicBezTo>
                    <a:pt x="5433" y="11211"/>
                    <a:pt x="5456" y="11177"/>
                    <a:pt x="5489" y="11177"/>
                  </a:cubicBezTo>
                  <a:cubicBezTo>
                    <a:pt x="5496" y="11177"/>
                    <a:pt x="5503" y="11179"/>
                    <a:pt x="5510" y="11182"/>
                  </a:cubicBezTo>
                  <a:cubicBezTo>
                    <a:pt x="7407" y="12117"/>
                    <a:pt x="9253" y="13171"/>
                    <a:pt x="11118" y="14169"/>
                  </a:cubicBezTo>
                  <a:cubicBezTo>
                    <a:pt x="11016" y="11838"/>
                    <a:pt x="11067" y="9492"/>
                    <a:pt x="11051" y="7158"/>
                  </a:cubicBezTo>
                  <a:cubicBezTo>
                    <a:pt x="11035" y="4800"/>
                    <a:pt x="11022" y="2441"/>
                    <a:pt x="11003" y="83"/>
                  </a:cubicBezTo>
                  <a:cubicBezTo>
                    <a:pt x="11003" y="61"/>
                    <a:pt x="11010" y="45"/>
                    <a:pt x="11023" y="35"/>
                  </a:cubicBezTo>
                  <a:cubicBezTo>
                    <a:pt x="9189" y="6"/>
                    <a:pt x="7351" y="4"/>
                    <a:pt x="5517" y="0"/>
                  </a:cubicBezTo>
                  <a:cubicBezTo>
                    <a:pt x="5450" y="0"/>
                    <a:pt x="5383" y="0"/>
                    <a:pt x="5316" y="0"/>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 name="Google Shape;399;p16"/>
          <p:cNvSpPr txBox="1">
            <a:spLocks noGrp="1"/>
          </p:cNvSpPr>
          <p:nvPr>
            <p:ph type="subTitle" idx="1"/>
          </p:nvPr>
        </p:nvSpPr>
        <p:spPr>
          <a:xfrm flipH="1">
            <a:off x="2649475" y="2513525"/>
            <a:ext cx="3845100" cy="869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Gloria Hallelujah"/>
              <a:buNone/>
              <a:defRPr sz="1600">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None/>
              <a:defRPr sz="1400">
                <a:solidFill>
                  <a:schemeClr val="dk1"/>
                </a:solidFill>
              </a:defRPr>
            </a:lvl2pPr>
            <a:lvl3pPr lvl="2" algn="ctr" rtl="0">
              <a:lnSpc>
                <a:spcPct val="100000"/>
              </a:lnSpc>
              <a:spcBef>
                <a:spcPts val="0"/>
              </a:spcBef>
              <a:spcAft>
                <a:spcPts val="0"/>
              </a:spcAft>
              <a:buClr>
                <a:schemeClr val="dk1"/>
              </a:buClr>
              <a:buSzPts val="1400"/>
              <a:buNone/>
              <a:defRPr sz="1400">
                <a:solidFill>
                  <a:schemeClr val="dk1"/>
                </a:solidFill>
              </a:defRPr>
            </a:lvl3pPr>
            <a:lvl4pPr lvl="3" algn="ctr" rtl="0">
              <a:lnSpc>
                <a:spcPct val="100000"/>
              </a:lnSpc>
              <a:spcBef>
                <a:spcPts val="0"/>
              </a:spcBef>
              <a:spcAft>
                <a:spcPts val="0"/>
              </a:spcAft>
              <a:buClr>
                <a:schemeClr val="dk1"/>
              </a:buClr>
              <a:buSzPts val="1400"/>
              <a:buNone/>
              <a:defRPr sz="1400">
                <a:solidFill>
                  <a:schemeClr val="dk1"/>
                </a:solidFill>
              </a:defRPr>
            </a:lvl4pPr>
            <a:lvl5pPr lvl="4" algn="ctr" rtl="0">
              <a:lnSpc>
                <a:spcPct val="100000"/>
              </a:lnSpc>
              <a:spcBef>
                <a:spcPts val="0"/>
              </a:spcBef>
              <a:spcAft>
                <a:spcPts val="0"/>
              </a:spcAft>
              <a:buClr>
                <a:schemeClr val="dk1"/>
              </a:buClr>
              <a:buSzPts val="1400"/>
              <a:buNone/>
              <a:defRPr sz="1400">
                <a:solidFill>
                  <a:schemeClr val="dk1"/>
                </a:solidFill>
              </a:defRPr>
            </a:lvl5pPr>
            <a:lvl6pPr lvl="5" algn="ctr" rtl="0">
              <a:lnSpc>
                <a:spcPct val="100000"/>
              </a:lnSpc>
              <a:spcBef>
                <a:spcPts val="0"/>
              </a:spcBef>
              <a:spcAft>
                <a:spcPts val="0"/>
              </a:spcAft>
              <a:buClr>
                <a:schemeClr val="dk1"/>
              </a:buClr>
              <a:buSzPts val="1400"/>
              <a:buNone/>
              <a:defRPr sz="1400">
                <a:solidFill>
                  <a:schemeClr val="dk1"/>
                </a:solidFill>
              </a:defRPr>
            </a:lvl6pPr>
            <a:lvl7pPr lvl="6" algn="ctr" rtl="0">
              <a:lnSpc>
                <a:spcPct val="100000"/>
              </a:lnSpc>
              <a:spcBef>
                <a:spcPts val="0"/>
              </a:spcBef>
              <a:spcAft>
                <a:spcPts val="0"/>
              </a:spcAft>
              <a:buClr>
                <a:schemeClr val="dk1"/>
              </a:buClr>
              <a:buSzPts val="1400"/>
              <a:buNone/>
              <a:defRPr sz="1400">
                <a:solidFill>
                  <a:schemeClr val="dk1"/>
                </a:solidFill>
              </a:defRPr>
            </a:lvl7pPr>
            <a:lvl8pPr lvl="7" algn="ctr" rtl="0">
              <a:lnSpc>
                <a:spcPct val="100000"/>
              </a:lnSpc>
              <a:spcBef>
                <a:spcPts val="0"/>
              </a:spcBef>
              <a:spcAft>
                <a:spcPts val="0"/>
              </a:spcAft>
              <a:buClr>
                <a:schemeClr val="dk1"/>
              </a:buClr>
              <a:buSzPts val="1400"/>
              <a:buNone/>
              <a:defRPr sz="1400">
                <a:solidFill>
                  <a:schemeClr val="dk1"/>
                </a:solidFill>
              </a:defRPr>
            </a:lvl8pPr>
            <a:lvl9pPr lvl="8" algn="ctr" rtl="0">
              <a:lnSpc>
                <a:spcPct val="100000"/>
              </a:lnSpc>
              <a:spcBef>
                <a:spcPts val="0"/>
              </a:spcBef>
              <a:spcAft>
                <a:spcPts val="0"/>
              </a:spcAft>
              <a:buClr>
                <a:schemeClr val="dk1"/>
              </a:buClr>
              <a:buSzPts val="1400"/>
              <a:buNone/>
              <a:defRPr sz="1400">
                <a:solidFill>
                  <a:schemeClr val="dk1"/>
                </a:solidFill>
              </a:defRPr>
            </a:lvl9pPr>
          </a:lstStyle>
          <a:p>
            <a:endParaRPr/>
          </a:p>
        </p:txBody>
      </p:sp>
      <p:sp>
        <p:nvSpPr>
          <p:cNvPr id="400" name="Google Shape;400;p16"/>
          <p:cNvSpPr/>
          <p:nvPr/>
        </p:nvSpPr>
        <p:spPr>
          <a:xfrm>
            <a:off x="433397" y="3873365"/>
            <a:ext cx="559652" cy="537631"/>
          </a:xfrm>
          <a:custGeom>
            <a:avLst/>
            <a:gdLst/>
            <a:ahLst/>
            <a:cxnLst/>
            <a:rect l="l" t="t" r="r" b="b"/>
            <a:pathLst>
              <a:path w="3941" h="3786" extrusionOk="0">
                <a:moveTo>
                  <a:pt x="2590" y="410"/>
                </a:moveTo>
                <a:cubicBezTo>
                  <a:pt x="2599" y="410"/>
                  <a:pt x="2603" y="418"/>
                  <a:pt x="2606" y="432"/>
                </a:cubicBezTo>
                <a:cubicBezTo>
                  <a:pt x="2612" y="467"/>
                  <a:pt x="2609" y="510"/>
                  <a:pt x="2601" y="528"/>
                </a:cubicBezTo>
                <a:cubicBezTo>
                  <a:pt x="2592" y="547"/>
                  <a:pt x="2589" y="613"/>
                  <a:pt x="2594" y="677"/>
                </a:cubicBezTo>
                <a:cubicBezTo>
                  <a:pt x="2599" y="740"/>
                  <a:pt x="2591" y="856"/>
                  <a:pt x="2574" y="935"/>
                </a:cubicBezTo>
                <a:cubicBezTo>
                  <a:pt x="2558" y="1013"/>
                  <a:pt x="2555" y="1111"/>
                  <a:pt x="2567" y="1154"/>
                </a:cubicBezTo>
                <a:cubicBezTo>
                  <a:pt x="2590" y="1227"/>
                  <a:pt x="2599" y="1232"/>
                  <a:pt x="2755" y="1262"/>
                </a:cubicBezTo>
                <a:cubicBezTo>
                  <a:pt x="2846" y="1279"/>
                  <a:pt x="2956" y="1305"/>
                  <a:pt x="3003" y="1321"/>
                </a:cubicBezTo>
                <a:cubicBezTo>
                  <a:pt x="3049" y="1335"/>
                  <a:pt x="3174" y="1360"/>
                  <a:pt x="3279" y="1375"/>
                </a:cubicBezTo>
                <a:cubicBezTo>
                  <a:pt x="3533" y="1411"/>
                  <a:pt x="3610" y="1431"/>
                  <a:pt x="3598" y="1454"/>
                </a:cubicBezTo>
                <a:cubicBezTo>
                  <a:pt x="3593" y="1466"/>
                  <a:pt x="3377" y="1549"/>
                  <a:pt x="3120" y="1639"/>
                </a:cubicBezTo>
                <a:cubicBezTo>
                  <a:pt x="2601" y="1819"/>
                  <a:pt x="2539" y="1873"/>
                  <a:pt x="2695" y="2002"/>
                </a:cubicBezTo>
                <a:cubicBezTo>
                  <a:pt x="2742" y="2041"/>
                  <a:pt x="2909" y="2204"/>
                  <a:pt x="3069" y="2369"/>
                </a:cubicBezTo>
                <a:lnTo>
                  <a:pt x="3359" y="2666"/>
                </a:lnTo>
                <a:lnTo>
                  <a:pt x="3237" y="2646"/>
                </a:lnTo>
                <a:cubicBezTo>
                  <a:pt x="3170" y="2636"/>
                  <a:pt x="2955" y="2593"/>
                  <a:pt x="2758" y="2550"/>
                </a:cubicBezTo>
                <a:cubicBezTo>
                  <a:pt x="2592" y="2515"/>
                  <a:pt x="2484" y="2498"/>
                  <a:pt x="2423" y="2498"/>
                </a:cubicBezTo>
                <a:cubicBezTo>
                  <a:pt x="2392" y="2498"/>
                  <a:pt x="2373" y="2502"/>
                  <a:pt x="2364" y="2511"/>
                </a:cubicBezTo>
                <a:cubicBezTo>
                  <a:pt x="2345" y="2532"/>
                  <a:pt x="2330" y="2622"/>
                  <a:pt x="2331" y="2713"/>
                </a:cubicBezTo>
                <a:cubicBezTo>
                  <a:pt x="2332" y="2803"/>
                  <a:pt x="2323" y="2954"/>
                  <a:pt x="2309" y="3050"/>
                </a:cubicBezTo>
                <a:cubicBezTo>
                  <a:pt x="2295" y="3145"/>
                  <a:pt x="2289" y="3245"/>
                  <a:pt x="2294" y="3270"/>
                </a:cubicBezTo>
                <a:cubicBezTo>
                  <a:pt x="2300" y="3297"/>
                  <a:pt x="2297" y="3309"/>
                  <a:pt x="2290" y="3309"/>
                </a:cubicBezTo>
                <a:cubicBezTo>
                  <a:pt x="2276" y="3309"/>
                  <a:pt x="2243" y="3265"/>
                  <a:pt x="2216" y="3199"/>
                </a:cubicBezTo>
                <a:cubicBezTo>
                  <a:pt x="2196" y="3147"/>
                  <a:pt x="2135" y="3007"/>
                  <a:pt x="2082" y="2891"/>
                </a:cubicBezTo>
                <a:cubicBezTo>
                  <a:pt x="2030" y="2774"/>
                  <a:pt x="1974" y="2644"/>
                  <a:pt x="1961" y="2606"/>
                </a:cubicBezTo>
                <a:cubicBezTo>
                  <a:pt x="1941" y="2548"/>
                  <a:pt x="1920" y="2534"/>
                  <a:pt x="1854" y="2532"/>
                </a:cubicBezTo>
                <a:cubicBezTo>
                  <a:pt x="1853" y="2532"/>
                  <a:pt x="1853" y="2532"/>
                  <a:pt x="1853" y="2532"/>
                </a:cubicBezTo>
                <a:cubicBezTo>
                  <a:pt x="1777" y="2532"/>
                  <a:pt x="1468" y="2664"/>
                  <a:pt x="1272" y="2783"/>
                </a:cubicBezTo>
                <a:cubicBezTo>
                  <a:pt x="1229" y="2809"/>
                  <a:pt x="1147" y="2851"/>
                  <a:pt x="1092" y="2876"/>
                </a:cubicBezTo>
                <a:lnTo>
                  <a:pt x="992" y="2922"/>
                </a:lnTo>
                <a:lnTo>
                  <a:pt x="1194" y="2531"/>
                </a:lnTo>
                <a:cubicBezTo>
                  <a:pt x="1347" y="2231"/>
                  <a:pt x="1391" y="2125"/>
                  <a:pt x="1381" y="2077"/>
                </a:cubicBezTo>
                <a:cubicBezTo>
                  <a:pt x="1368" y="2025"/>
                  <a:pt x="1317" y="1996"/>
                  <a:pt x="1044" y="1880"/>
                </a:cubicBezTo>
                <a:cubicBezTo>
                  <a:pt x="866" y="1804"/>
                  <a:pt x="659" y="1728"/>
                  <a:pt x="581" y="1706"/>
                </a:cubicBezTo>
                <a:cubicBezTo>
                  <a:pt x="501" y="1685"/>
                  <a:pt x="442" y="1665"/>
                  <a:pt x="444" y="1659"/>
                </a:cubicBezTo>
                <a:cubicBezTo>
                  <a:pt x="447" y="1654"/>
                  <a:pt x="521" y="1645"/>
                  <a:pt x="614" y="1640"/>
                </a:cubicBezTo>
                <a:cubicBezTo>
                  <a:pt x="705" y="1635"/>
                  <a:pt x="829" y="1620"/>
                  <a:pt x="896" y="1607"/>
                </a:cubicBezTo>
                <a:cubicBezTo>
                  <a:pt x="960" y="1595"/>
                  <a:pt x="1127" y="1580"/>
                  <a:pt x="1264" y="1575"/>
                </a:cubicBezTo>
                <a:cubicBezTo>
                  <a:pt x="1550" y="1564"/>
                  <a:pt x="1602" y="1522"/>
                  <a:pt x="1540" y="1348"/>
                </a:cubicBezTo>
                <a:cubicBezTo>
                  <a:pt x="1517" y="1285"/>
                  <a:pt x="1481" y="1150"/>
                  <a:pt x="1459" y="1046"/>
                </a:cubicBezTo>
                <a:cubicBezTo>
                  <a:pt x="1436" y="942"/>
                  <a:pt x="1405" y="815"/>
                  <a:pt x="1389" y="762"/>
                </a:cubicBezTo>
                <a:cubicBezTo>
                  <a:pt x="1366" y="682"/>
                  <a:pt x="1362" y="642"/>
                  <a:pt x="1378" y="642"/>
                </a:cubicBezTo>
                <a:cubicBezTo>
                  <a:pt x="1392" y="642"/>
                  <a:pt x="1422" y="675"/>
                  <a:pt x="1466" y="740"/>
                </a:cubicBezTo>
                <a:cubicBezTo>
                  <a:pt x="1555" y="874"/>
                  <a:pt x="1817" y="1083"/>
                  <a:pt x="1904" y="1091"/>
                </a:cubicBezTo>
                <a:cubicBezTo>
                  <a:pt x="1905" y="1091"/>
                  <a:pt x="1906" y="1091"/>
                  <a:pt x="1907" y="1091"/>
                </a:cubicBezTo>
                <a:cubicBezTo>
                  <a:pt x="1934" y="1091"/>
                  <a:pt x="1978" y="1064"/>
                  <a:pt x="2004" y="1030"/>
                </a:cubicBezTo>
                <a:cubicBezTo>
                  <a:pt x="2033" y="995"/>
                  <a:pt x="2177" y="832"/>
                  <a:pt x="2326" y="667"/>
                </a:cubicBezTo>
                <a:cubicBezTo>
                  <a:pt x="2496" y="478"/>
                  <a:pt x="2563" y="410"/>
                  <a:pt x="2590" y="410"/>
                </a:cubicBezTo>
                <a:close/>
                <a:moveTo>
                  <a:pt x="2709" y="0"/>
                </a:moveTo>
                <a:cubicBezTo>
                  <a:pt x="2682" y="0"/>
                  <a:pt x="2652" y="9"/>
                  <a:pt x="2622" y="27"/>
                </a:cubicBezTo>
                <a:cubicBezTo>
                  <a:pt x="2580" y="52"/>
                  <a:pt x="2547" y="89"/>
                  <a:pt x="2550" y="107"/>
                </a:cubicBezTo>
                <a:cubicBezTo>
                  <a:pt x="2552" y="126"/>
                  <a:pt x="2468" y="241"/>
                  <a:pt x="2365" y="360"/>
                </a:cubicBezTo>
                <a:cubicBezTo>
                  <a:pt x="2262" y="480"/>
                  <a:pt x="2174" y="588"/>
                  <a:pt x="2171" y="597"/>
                </a:cubicBezTo>
                <a:cubicBezTo>
                  <a:pt x="2168" y="607"/>
                  <a:pt x="2146" y="631"/>
                  <a:pt x="2122" y="652"/>
                </a:cubicBezTo>
                <a:cubicBezTo>
                  <a:pt x="2098" y="672"/>
                  <a:pt x="2039" y="733"/>
                  <a:pt x="1989" y="790"/>
                </a:cubicBezTo>
                <a:cubicBezTo>
                  <a:pt x="1939" y="846"/>
                  <a:pt x="1914" y="869"/>
                  <a:pt x="1886" y="869"/>
                </a:cubicBezTo>
                <a:cubicBezTo>
                  <a:pt x="1868" y="869"/>
                  <a:pt x="1850" y="860"/>
                  <a:pt x="1824" y="844"/>
                </a:cubicBezTo>
                <a:cubicBezTo>
                  <a:pt x="1782" y="818"/>
                  <a:pt x="1694" y="726"/>
                  <a:pt x="1626" y="635"/>
                </a:cubicBezTo>
                <a:cubicBezTo>
                  <a:pt x="1442" y="390"/>
                  <a:pt x="1245" y="223"/>
                  <a:pt x="1149" y="223"/>
                </a:cubicBezTo>
                <a:cubicBezTo>
                  <a:pt x="1133" y="223"/>
                  <a:pt x="1120" y="228"/>
                  <a:pt x="1110" y="237"/>
                </a:cubicBezTo>
                <a:cubicBezTo>
                  <a:pt x="1064" y="282"/>
                  <a:pt x="1073" y="379"/>
                  <a:pt x="1140" y="584"/>
                </a:cubicBezTo>
                <a:cubicBezTo>
                  <a:pt x="1172" y="680"/>
                  <a:pt x="1214" y="830"/>
                  <a:pt x="1232" y="915"/>
                </a:cubicBezTo>
                <a:cubicBezTo>
                  <a:pt x="1250" y="1000"/>
                  <a:pt x="1281" y="1139"/>
                  <a:pt x="1299" y="1225"/>
                </a:cubicBezTo>
                <a:cubicBezTo>
                  <a:pt x="1320" y="1320"/>
                  <a:pt x="1320" y="1376"/>
                  <a:pt x="1298" y="1376"/>
                </a:cubicBezTo>
                <a:cubicBezTo>
                  <a:pt x="1298" y="1376"/>
                  <a:pt x="1298" y="1376"/>
                  <a:pt x="1297" y="1376"/>
                </a:cubicBezTo>
                <a:cubicBezTo>
                  <a:pt x="1292" y="1376"/>
                  <a:pt x="1286" y="1375"/>
                  <a:pt x="1277" y="1375"/>
                </a:cubicBezTo>
                <a:cubicBezTo>
                  <a:pt x="1133" y="1375"/>
                  <a:pt x="477" y="1451"/>
                  <a:pt x="286" y="1491"/>
                </a:cubicBezTo>
                <a:cubicBezTo>
                  <a:pt x="107" y="1529"/>
                  <a:pt x="61" y="1551"/>
                  <a:pt x="30" y="1616"/>
                </a:cubicBezTo>
                <a:cubicBezTo>
                  <a:pt x="0" y="1678"/>
                  <a:pt x="5" y="1706"/>
                  <a:pt x="52" y="1745"/>
                </a:cubicBezTo>
                <a:cubicBezTo>
                  <a:pt x="84" y="1772"/>
                  <a:pt x="151" y="1797"/>
                  <a:pt x="200" y="1800"/>
                </a:cubicBezTo>
                <a:cubicBezTo>
                  <a:pt x="291" y="1807"/>
                  <a:pt x="952" y="2025"/>
                  <a:pt x="1105" y="2098"/>
                </a:cubicBezTo>
                <a:lnTo>
                  <a:pt x="1188" y="2138"/>
                </a:lnTo>
                <a:lnTo>
                  <a:pt x="1040" y="2445"/>
                </a:lnTo>
                <a:cubicBezTo>
                  <a:pt x="957" y="2616"/>
                  <a:pt x="844" y="2808"/>
                  <a:pt x="785" y="2877"/>
                </a:cubicBezTo>
                <a:cubicBezTo>
                  <a:pt x="620" y="3073"/>
                  <a:pt x="575" y="3250"/>
                  <a:pt x="680" y="3302"/>
                </a:cubicBezTo>
                <a:cubicBezTo>
                  <a:pt x="682" y="3303"/>
                  <a:pt x="686" y="3304"/>
                  <a:pt x="690" y="3304"/>
                </a:cubicBezTo>
                <a:cubicBezTo>
                  <a:pt x="748" y="3304"/>
                  <a:pt x="952" y="3183"/>
                  <a:pt x="978" y="3130"/>
                </a:cubicBezTo>
                <a:cubicBezTo>
                  <a:pt x="987" y="3111"/>
                  <a:pt x="1002" y="3099"/>
                  <a:pt x="1016" y="3099"/>
                </a:cubicBezTo>
                <a:cubicBezTo>
                  <a:pt x="1018" y="3099"/>
                  <a:pt x="1021" y="3099"/>
                  <a:pt x="1024" y="3100"/>
                </a:cubicBezTo>
                <a:cubicBezTo>
                  <a:pt x="1025" y="3101"/>
                  <a:pt x="1026" y="3101"/>
                  <a:pt x="1027" y="3101"/>
                </a:cubicBezTo>
                <a:cubicBezTo>
                  <a:pt x="1069" y="3101"/>
                  <a:pt x="1386" y="2948"/>
                  <a:pt x="1674" y="2788"/>
                </a:cubicBezTo>
                <a:cubicBezTo>
                  <a:pt x="1726" y="2759"/>
                  <a:pt x="1765" y="2744"/>
                  <a:pt x="1793" y="2744"/>
                </a:cubicBezTo>
                <a:cubicBezTo>
                  <a:pt x="1831" y="2744"/>
                  <a:pt x="1852" y="2770"/>
                  <a:pt x="1864" y="2823"/>
                </a:cubicBezTo>
                <a:cubicBezTo>
                  <a:pt x="1887" y="2910"/>
                  <a:pt x="2191" y="3608"/>
                  <a:pt x="2250" y="3705"/>
                </a:cubicBezTo>
                <a:cubicBezTo>
                  <a:pt x="2289" y="3767"/>
                  <a:pt x="2314" y="3785"/>
                  <a:pt x="2366" y="3785"/>
                </a:cubicBezTo>
                <a:cubicBezTo>
                  <a:pt x="2368" y="3785"/>
                  <a:pt x="2369" y="3785"/>
                  <a:pt x="2371" y="3785"/>
                </a:cubicBezTo>
                <a:cubicBezTo>
                  <a:pt x="2463" y="3782"/>
                  <a:pt x="2481" y="3737"/>
                  <a:pt x="2476" y="3523"/>
                </a:cubicBezTo>
                <a:cubicBezTo>
                  <a:pt x="2473" y="3425"/>
                  <a:pt x="2482" y="3223"/>
                  <a:pt x="2496" y="3073"/>
                </a:cubicBezTo>
                <a:cubicBezTo>
                  <a:pt x="2510" y="2923"/>
                  <a:pt x="2521" y="2777"/>
                  <a:pt x="2523" y="2747"/>
                </a:cubicBezTo>
                <a:cubicBezTo>
                  <a:pt x="2523" y="2725"/>
                  <a:pt x="2536" y="2714"/>
                  <a:pt x="2579" y="2714"/>
                </a:cubicBezTo>
                <a:cubicBezTo>
                  <a:pt x="2623" y="2714"/>
                  <a:pt x="2699" y="2726"/>
                  <a:pt x="2826" y="2750"/>
                </a:cubicBezTo>
                <a:cubicBezTo>
                  <a:pt x="2994" y="2781"/>
                  <a:pt x="3221" y="2830"/>
                  <a:pt x="3335" y="2859"/>
                </a:cubicBezTo>
                <a:cubicBezTo>
                  <a:pt x="3414" y="2879"/>
                  <a:pt x="3481" y="2888"/>
                  <a:pt x="3535" y="2888"/>
                </a:cubicBezTo>
                <a:cubicBezTo>
                  <a:pt x="3727" y="2888"/>
                  <a:pt x="3758" y="2772"/>
                  <a:pt x="3572" y="2602"/>
                </a:cubicBezTo>
                <a:cubicBezTo>
                  <a:pt x="3354" y="2405"/>
                  <a:pt x="2936" y="1957"/>
                  <a:pt x="2951" y="1937"/>
                </a:cubicBezTo>
                <a:cubicBezTo>
                  <a:pt x="2958" y="1927"/>
                  <a:pt x="3181" y="1835"/>
                  <a:pt x="3442" y="1735"/>
                </a:cubicBezTo>
                <a:cubicBezTo>
                  <a:pt x="3703" y="1634"/>
                  <a:pt x="3925" y="1538"/>
                  <a:pt x="3933" y="1522"/>
                </a:cubicBezTo>
                <a:cubicBezTo>
                  <a:pt x="3940" y="1507"/>
                  <a:pt x="3936" y="1464"/>
                  <a:pt x="3923" y="1430"/>
                </a:cubicBezTo>
                <a:cubicBezTo>
                  <a:pt x="3893" y="1347"/>
                  <a:pt x="3653" y="1255"/>
                  <a:pt x="3292" y="1189"/>
                </a:cubicBezTo>
                <a:cubicBezTo>
                  <a:pt x="3144" y="1161"/>
                  <a:pt x="2965" y="1125"/>
                  <a:pt x="2887" y="1106"/>
                </a:cubicBezTo>
                <a:lnTo>
                  <a:pt x="2747" y="1072"/>
                </a:lnTo>
                <a:lnTo>
                  <a:pt x="2767" y="875"/>
                </a:lnTo>
                <a:cubicBezTo>
                  <a:pt x="2778" y="768"/>
                  <a:pt x="2787" y="604"/>
                  <a:pt x="2787" y="514"/>
                </a:cubicBezTo>
                <a:cubicBezTo>
                  <a:pt x="2789" y="425"/>
                  <a:pt x="2795" y="347"/>
                  <a:pt x="2803" y="345"/>
                </a:cubicBezTo>
                <a:cubicBezTo>
                  <a:pt x="2828" y="336"/>
                  <a:pt x="2836" y="101"/>
                  <a:pt x="2812" y="62"/>
                </a:cubicBezTo>
                <a:cubicBezTo>
                  <a:pt x="2787" y="21"/>
                  <a:pt x="2751" y="0"/>
                  <a:pt x="2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nvGrpSpPr>
          <p:cNvPr id="401" name="Google Shape;401;p16"/>
          <p:cNvGrpSpPr/>
          <p:nvPr/>
        </p:nvGrpSpPr>
        <p:grpSpPr>
          <a:xfrm>
            <a:off x="8028956" y="4262978"/>
            <a:ext cx="394966" cy="325088"/>
            <a:chOff x="6815683" y="2849752"/>
            <a:chExt cx="186975" cy="153895"/>
          </a:xfrm>
        </p:grpSpPr>
        <p:sp>
          <p:nvSpPr>
            <p:cNvPr id="402" name="Google Shape;402;p16"/>
            <p:cNvSpPr/>
            <p:nvPr/>
          </p:nvSpPr>
          <p:spPr>
            <a:xfrm>
              <a:off x="6822044" y="2861043"/>
              <a:ext cx="172556" cy="131365"/>
            </a:xfrm>
            <a:custGeom>
              <a:avLst/>
              <a:gdLst/>
              <a:ahLst/>
              <a:cxnLst/>
              <a:rect l="l" t="t" r="r" b="b"/>
              <a:pathLst>
                <a:path w="3255" h="2478" extrusionOk="0">
                  <a:moveTo>
                    <a:pt x="1618" y="0"/>
                  </a:moveTo>
                  <a:cubicBezTo>
                    <a:pt x="1601" y="0"/>
                    <a:pt x="1578" y="4"/>
                    <a:pt x="1546" y="13"/>
                  </a:cubicBezTo>
                  <a:cubicBezTo>
                    <a:pt x="1346" y="66"/>
                    <a:pt x="1211" y="447"/>
                    <a:pt x="1130" y="664"/>
                  </a:cubicBezTo>
                  <a:cubicBezTo>
                    <a:pt x="1153" y="691"/>
                    <a:pt x="1138" y="741"/>
                    <a:pt x="1100" y="756"/>
                  </a:cubicBezTo>
                  <a:lnTo>
                    <a:pt x="1101" y="759"/>
                  </a:lnTo>
                  <a:cubicBezTo>
                    <a:pt x="1081" y="762"/>
                    <a:pt x="1061" y="763"/>
                    <a:pt x="1041" y="766"/>
                  </a:cubicBezTo>
                  <a:cubicBezTo>
                    <a:pt x="1017" y="773"/>
                    <a:pt x="993" y="779"/>
                    <a:pt x="969" y="786"/>
                  </a:cubicBezTo>
                  <a:cubicBezTo>
                    <a:pt x="964" y="789"/>
                    <a:pt x="958" y="791"/>
                    <a:pt x="953" y="791"/>
                  </a:cubicBezTo>
                  <a:cubicBezTo>
                    <a:pt x="944" y="791"/>
                    <a:pt x="935" y="786"/>
                    <a:pt x="929" y="778"/>
                  </a:cubicBezTo>
                  <a:cubicBezTo>
                    <a:pt x="811" y="787"/>
                    <a:pt x="694" y="788"/>
                    <a:pt x="576" y="789"/>
                  </a:cubicBezTo>
                  <a:cubicBezTo>
                    <a:pt x="574" y="789"/>
                    <a:pt x="572" y="789"/>
                    <a:pt x="569" y="789"/>
                  </a:cubicBezTo>
                  <a:cubicBezTo>
                    <a:pt x="520" y="789"/>
                    <a:pt x="433" y="779"/>
                    <a:pt x="348" y="779"/>
                  </a:cubicBezTo>
                  <a:cubicBezTo>
                    <a:pt x="255" y="779"/>
                    <a:pt x="164" y="791"/>
                    <a:pt x="127" y="840"/>
                  </a:cubicBezTo>
                  <a:cubicBezTo>
                    <a:pt x="0" y="1010"/>
                    <a:pt x="768" y="1374"/>
                    <a:pt x="889" y="1439"/>
                  </a:cubicBezTo>
                  <a:cubicBezTo>
                    <a:pt x="898" y="1445"/>
                    <a:pt x="905" y="1451"/>
                    <a:pt x="911" y="1458"/>
                  </a:cubicBezTo>
                  <a:cubicBezTo>
                    <a:pt x="932" y="1464"/>
                    <a:pt x="949" y="1483"/>
                    <a:pt x="940" y="1509"/>
                  </a:cubicBezTo>
                  <a:cubicBezTo>
                    <a:pt x="887" y="1667"/>
                    <a:pt x="837" y="1826"/>
                    <a:pt x="797" y="1989"/>
                  </a:cubicBezTo>
                  <a:cubicBezTo>
                    <a:pt x="777" y="2073"/>
                    <a:pt x="761" y="2157"/>
                    <a:pt x="751" y="2244"/>
                  </a:cubicBezTo>
                  <a:cubicBezTo>
                    <a:pt x="739" y="2338"/>
                    <a:pt x="693" y="2446"/>
                    <a:pt x="790" y="2474"/>
                  </a:cubicBezTo>
                  <a:cubicBezTo>
                    <a:pt x="798" y="2476"/>
                    <a:pt x="806" y="2477"/>
                    <a:pt x="815" y="2477"/>
                  </a:cubicBezTo>
                  <a:cubicBezTo>
                    <a:pt x="943" y="2477"/>
                    <a:pt x="1158" y="2240"/>
                    <a:pt x="1251" y="2158"/>
                  </a:cubicBezTo>
                  <a:cubicBezTo>
                    <a:pt x="1369" y="2056"/>
                    <a:pt x="1478" y="1947"/>
                    <a:pt x="1590" y="1840"/>
                  </a:cubicBezTo>
                  <a:cubicBezTo>
                    <a:pt x="1607" y="1824"/>
                    <a:pt x="1625" y="1817"/>
                    <a:pt x="1642" y="1817"/>
                  </a:cubicBezTo>
                  <a:cubicBezTo>
                    <a:pt x="1675" y="1817"/>
                    <a:pt x="1706" y="1842"/>
                    <a:pt x="1717" y="1873"/>
                  </a:cubicBezTo>
                  <a:cubicBezTo>
                    <a:pt x="1996" y="2112"/>
                    <a:pt x="2307" y="2289"/>
                    <a:pt x="2658" y="2391"/>
                  </a:cubicBezTo>
                  <a:cubicBezTo>
                    <a:pt x="2643" y="2234"/>
                    <a:pt x="2618" y="2080"/>
                    <a:pt x="2573" y="1928"/>
                  </a:cubicBezTo>
                  <a:cubicBezTo>
                    <a:pt x="2525" y="1760"/>
                    <a:pt x="2432" y="1607"/>
                    <a:pt x="2392" y="1438"/>
                  </a:cubicBezTo>
                  <a:cubicBezTo>
                    <a:pt x="2384" y="1403"/>
                    <a:pt x="2409" y="1369"/>
                    <a:pt x="2440" y="1359"/>
                  </a:cubicBezTo>
                  <a:cubicBezTo>
                    <a:pt x="2440" y="1342"/>
                    <a:pt x="2449" y="1325"/>
                    <a:pt x="2469" y="1313"/>
                  </a:cubicBezTo>
                  <a:cubicBezTo>
                    <a:pt x="2566" y="1251"/>
                    <a:pt x="3254" y="784"/>
                    <a:pt x="3174" y="661"/>
                  </a:cubicBezTo>
                  <a:cubicBezTo>
                    <a:pt x="3156" y="633"/>
                    <a:pt x="3089" y="624"/>
                    <a:pt x="3008" y="624"/>
                  </a:cubicBezTo>
                  <a:cubicBezTo>
                    <a:pt x="2877" y="624"/>
                    <a:pt x="2710" y="647"/>
                    <a:pt x="2652" y="651"/>
                  </a:cubicBezTo>
                  <a:cubicBezTo>
                    <a:pt x="2482" y="663"/>
                    <a:pt x="2314" y="691"/>
                    <a:pt x="2145" y="695"/>
                  </a:cubicBezTo>
                  <a:cubicBezTo>
                    <a:pt x="2144" y="695"/>
                    <a:pt x="2143" y="695"/>
                    <a:pt x="2141" y="695"/>
                  </a:cubicBezTo>
                  <a:cubicBezTo>
                    <a:pt x="2106" y="695"/>
                    <a:pt x="2084" y="670"/>
                    <a:pt x="2076" y="641"/>
                  </a:cubicBezTo>
                  <a:cubicBezTo>
                    <a:pt x="2062" y="637"/>
                    <a:pt x="2049" y="631"/>
                    <a:pt x="2041" y="618"/>
                  </a:cubicBezTo>
                  <a:cubicBezTo>
                    <a:pt x="1967" y="512"/>
                    <a:pt x="1928" y="388"/>
                    <a:pt x="1860" y="278"/>
                  </a:cubicBezTo>
                  <a:cubicBezTo>
                    <a:pt x="1821" y="214"/>
                    <a:pt x="1777" y="151"/>
                    <a:pt x="1730" y="94"/>
                  </a:cubicBezTo>
                  <a:cubicBezTo>
                    <a:pt x="1678" y="31"/>
                    <a:pt x="1665" y="0"/>
                    <a:pt x="1618" y="0"/>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6"/>
            <p:cNvSpPr/>
            <p:nvPr/>
          </p:nvSpPr>
          <p:spPr>
            <a:xfrm>
              <a:off x="6815683" y="2849752"/>
              <a:ext cx="186975" cy="153895"/>
            </a:xfrm>
            <a:custGeom>
              <a:avLst/>
              <a:gdLst/>
              <a:ahLst/>
              <a:cxnLst/>
              <a:rect l="l" t="t" r="r" b="b"/>
              <a:pathLst>
                <a:path w="3527" h="2903" extrusionOk="0">
                  <a:moveTo>
                    <a:pt x="1738" y="213"/>
                  </a:moveTo>
                  <a:cubicBezTo>
                    <a:pt x="1785" y="213"/>
                    <a:pt x="1798" y="244"/>
                    <a:pt x="1850" y="307"/>
                  </a:cubicBezTo>
                  <a:cubicBezTo>
                    <a:pt x="1897" y="365"/>
                    <a:pt x="1941" y="427"/>
                    <a:pt x="1980" y="491"/>
                  </a:cubicBezTo>
                  <a:cubicBezTo>
                    <a:pt x="2048" y="601"/>
                    <a:pt x="2087" y="725"/>
                    <a:pt x="2161" y="831"/>
                  </a:cubicBezTo>
                  <a:cubicBezTo>
                    <a:pt x="2169" y="844"/>
                    <a:pt x="2182" y="850"/>
                    <a:pt x="2196" y="854"/>
                  </a:cubicBezTo>
                  <a:cubicBezTo>
                    <a:pt x="2204" y="883"/>
                    <a:pt x="2226" y="908"/>
                    <a:pt x="2261" y="908"/>
                  </a:cubicBezTo>
                  <a:cubicBezTo>
                    <a:pt x="2263" y="908"/>
                    <a:pt x="2264" y="908"/>
                    <a:pt x="2265" y="908"/>
                  </a:cubicBezTo>
                  <a:cubicBezTo>
                    <a:pt x="2434" y="904"/>
                    <a:pt x="2602" y="876"/>
                    <a:pt x="2772" y="864"/>
                  </a:cubicBezTo>
                  <a:cubicBezTo>
                    <a:pt x="2830" y="860"/>
                    <a:pt x="2997" y="837"/>
                    <a:pt x="3128" y="837"/>
                  </a:cubicBezTo>
                  <a:cubicBezTo>
                    <a:pt x="3209" y="837"/>
                    <a:pt x="3276" y="846"/>
                    <a:pt x="3294" y="874"/>
                  </a:cubicBezTo>
                  <a:cubicBezTo>
                    <a:pt x="3374" y="997"/>
                    <a:pt x="2686" y="1464"/>
                    <a:pt x="2589" y="1526"/>
                  </a:cubicBezTo>
                  <a:cubicBezTo>
                    <a:pt x="2569" y="1538"/>
                    <a:pt x="2560" y="1555"/>
                    <a:pt x="2560" y="1572"/>
                  </a:cubicBezTo>
                  <a:cubicBezTo>
                    <a:pt x="2529" y="1582"/>
                    <a:pt x="2504" y="1616"/>
                    <a:pt x="2512" y="1651"/>
                  </a:cubicBezTo>
                  <a:cubicBezTo>
                    <a:pt x="2552" y="1820"/>
                    <a:pt x="2645" y="1974"/>
                    <a:pt x="2693" y="2141"/>
                  </a:cubicBezTo>
                  <a:cubicBezTo>
                    <a:pt x="2738" y="2293"/>
                    <a:pt x="2763" y="2447"/>
                    <a:pt x="2778" y="2604"/>
                  </a:cubicBezTo>
                  <a:cubicBezTo>
                    <a:pt x="2427" y="2502"/>
                    <a:pt x="2116" y="2325"/>
                    <a:pt x="1837" y="2086"/>
                  </a:cubicBezTo>
                  <a:cubicBezTo>
                    <a:pt x="1826" y="2055"/>
                    <a:pt x="1795" y="2030"/>
                    <a:pt x="1762" y="2030"/>
                  </a:cubicBezTo>
                  <a:cubicBezTo>
                    <a:pt x="1745" y="2030"/>
                    <a:pt x="1727" y="2037"/>
                    <a:pt x="1710" y="2053"/>
                  </a:cubicBezTo>
                  <a:cubicBezTo>
                    <a:pt x="1599" y="2160"/>
                    <a:pt x="1489" y="2269"/>
                    <a:pt x="1371" y="2371"/>
                  </a:cubicBezTo>
                  <a:cubicBezTo>
                    <a:pt x="1278" y="2453"/>
                    <a:pt x="1062" y="2691"/>
                    <a:pt x="935" y="2691"/>
                  </a:cubicBezTo>
                  <a:cubicBezTo>
                    <a:pt x="926" y="2691"/>
                    <a:pt x="918" y="2690"/>
                    <a:pt x="910" y="2688"/>
                  </a:cubicBezTo>
                  <a:cubicBezTo>
                    <a:pt x="813" y="2659"/>
                    <a:pt x="859" y="2551"/>
                    <a:pt x="871" y="2457"/>
                  </a:cubicBezTo>
                  <a:cubicBezTo>
                    <a:pt x="881" y="2370"/>
                    <a:pt x="897" y="2286"/>
                    <a:pt x="917" y="2202"/>
                  </a:cubicBezTo>
                  <a:cubicBezTo>
                    <a:pt x="957" y="2039"/>
                    <a:pt x="1007" y="1880"/>
                    <a:pt x="1060" y="1722"/>
                  </a:cubicBezTo>
                  <a:cubicBezTo>
                    <a:pt x="1069" y="1696"/>
                    <a:pt x="1052" y="1677"/>
                    <a:pt x="1031" y="1671"/>
                  </a:cubicBezTo>
                  <a:cubicBezTo>
                    <a:pt x="1025" y="1664"/>
                    <a:pt x="1018" y="1658"/>
                    <a:pt x="1009" y="1652"/>
                  </a:cubicBezTo>
                  <a:cubicBezTo>
                    <a:pt x="888" y="1587"/>
                    <a:pt x="120" y="1223"/>
                    <a:pt x="247" y="1053"/>
                  </a:cubicBezTo>
                  <a:cubicBezTo>
                    <a:pt x="284" y="1004"/>
                    <a:pt x="375" y="992"/>
                    <a:pt x="468" y="992"/>
                  </a:cubicBezTo>
                  <a:cubicBezTo>
                    <a:pt x="553" y="992"/>
                    <a:pt x="640" y="1002"/>
                    <a:pt x="689" y="1002"/>
                  </a:cubicBezTo>
                  <a:cubicBezTo>
                    <a:pt x="692" y="1002"/>
                    <a:pt x="694" y="1002"/>
                    <a:pt x="696" y="1002"/>
                  </a:cubicBezTo>
                  <a:cubicBezTo>
                    <a:pt x="814" y="1001"/>
                    <a:pt x="931" y="1000"/>
                    <a:pt x="1049" y="991"/>
                  </a:cubicBezTo>
                  <a:cubicBezTo>
                    <a:pt x="1055" y="999"/>
                    <a:pt x="1064" y="1004"/>
                    <a:pt x="1073" y="1004"/>
                  </a:cubicBezTo>
                  <a:cubicBezTo>
                    <a:pt x="1078" y="1004"/>
                    <a:pt x="1084" y="1002"/>
                    <a:pt x="1089" y="999"/>
                  </a:cubicBezTo>
                  <a:cubicBezTo>
                    <a:pt x="1113" y="992"/>
                    <a:pt x="1137" y="986"/>
                    <a:pt x="1161" y="979"/>
                  </a:cubicBezTo>
                  <a:cubicBezTo>
                    <a:pt x="1181" y="976"/>
                    <a:pt x="1201" y="975"/>
                    <a:pt x="1221" y="972"/>
                  </a:cubicBezTo>
                  <a:lnTo>
                    <a:pt x="1220" y="969"/>
                  </a:lnTo>
                  <a:cubicBezTo>
                    <a:pt x="1258" y="954"/>
                    <a:pt x="1273" y="904"/>
                    <a:pt x="1250" y="877"/>
                  </a:cubicBezTo>
                  <a:cubicBezTo>
                    <a:pt x="1331" y="660"/>
                    <a:pt x="1466" y="279"/>
                    <a:pt x="1666" y="226"/>
                  </a:cubicBezTo>
                  <a:cubicBezTo>
                    <a:pt x="1698" y="217"/>
                    <a:pt x="1721" y="213"/>
                    <a:pt x="1738" y="213"/>
                  </a:cubicBezTo>
                  <a:close/>
                  <a:moveTo>
                    <a:pt x="1677" y="1"/>
                  </a:moveTo>
                  <a:cubicBezTo>
                    <a:pt x="1675" y="1"/>
                    <a:pt x="1673" y="1"/>
                    <a:pt x="1672" y="1"/>
                  </a:cubicBezTo>
                  <a:cubicBezTo>
                    <a:pt x="1521" y="5"/>
                    <a:pt x="1445" y="190"/>
                    <a:pt x="1383" y="303"/>
                  </a:cubicBezTo>
                  <a:cubicBezTo>
                    <a:pt x="1285" y="478"/>
                    <a:pt x="1207" y="663"/>
                    <a:pt x="1141" y="853"/>
                  </a:cubicBezTo>
                  <a:cubicBezTo>
                    <a:pt x="1005" y="836"/>
                    <a:pt x="861" y="828"/>
                    <a:pt x="719" y="828"/>
                  </a:cubicBezTo>
                  <a:cubicBezTo>
                    <a:pt x="608" y="828"/>
                    <a:pt x="498" y="833"/>
                    <a:pt x="393" y="843"/>
                  </a:cubicBezTo>
                  <a:cubicBezTo>
                    <a:pt x="265" y="854"/>
                    <a:pt x="101" y="898"/>
                    <a:pt x="55" y="1035"/>
                  </a:cubicBezTo>
                  <a:cubicBezTo>
                    <a:pt x="1" y="1201"/>
                    <a:pt x="159" y="1311"/>
                    <a:pt x="273" y="1398"/>
                  </a:cubicBezTo>
                  <a:cubicBezTo>
                    <a:pt x="473" y="1551"/>
                    <a:pt x="692" y="1686"/>
                    <a:pt x="926" y="1779"/>
                  </a:cubicBezTo>
                  <a:cubicBezTo>
                    <a:pt x="812" y="1978"/>
                    <a:pt x="746" y="2194"/>
                    <a:pt x="714" y="2425"/>
                  </a:cubicBezTo>
                  <a:cubicBezTo>
                    <a:pt x="697" y="2550"/>
                    <a:pt x="643" y="2776"/>
                    <a:pt x="766" y="2868"/>
                  </a:cubicBezTo>
                  <a:cubicBezTo>
                    <a:pt x="798" y="2893"/>
                    <a:pt x="832" y="2903"/>
                    <a:pt x="867" y="2903"/>
                  </a:cubicBezTo>
                  <a:cubicBezTo>
                    <a:pt x="984" y="2903"/>
                    <a:pt x="1106" y="2791"/>
                    <a:pt x="1185" y="2729"/>
                  </a:cubicBezTo>
                  <a:cubicBezTo>
                    <a:pt x="1395" y="2567"/>
                    <a:pt x="1596" y="2392"/>
                    <a:pt x="1780" y="2203"/>
                  </a:cubicBezTo>
                  <a:cubicBezTo>
                    <a:pt x="2077" y="2491"/>
                    <a:pt x="2442" y="2686"/>
                    <a:pt x="2843" y="2786"/>
                  </a:cubicBezTo>
                  <a:cubicBezTo>
                    <a:pt x="2850" y="2787"/>
                    <a:pt x="2856" y="2788"/>
                    <a:pt x="2862" y="2788"/>
                  </a:cubicBezTo>
                  <a:cubicBezTo>
                    <a:pt x="2905" y="2788"/>
                    <a:pt x="2946" y="2756"/>
                    <a:pt x="2944" y="2710"/>
                  </a:cubicBezTo>
                  <a:cubicBezTo>
                    <a:pt x="2928" y="2368"/>
                    <a:pt x="2872" y="1913"/>
                    <a:pt x="2652" y="1630"/>
                  </a:cubicBezTo>
                  <a:cubicBezTo>
                    <a:pt x="2863" y="1522"/>
                    <a:pt x="3059" y="1389"/>
                    <a:pt x="3233" y="1227"/>
                  </a:cubicBezTo>
                  <a:cubicBezTo>
                    <a:pt x="3329" y="1136"/>
                    <a:pt x="3526" y="977"/>
                    <a:pt x="3492" y="819"/>
                  </a:cubicBezTo>
                  <a:cubicBezTo>
                    <a:pt x="3466" y="697"/>
                    <a:pt x="3343" y="678"/>
                    <a:pt x="3230" y="678"/>
                  </a:cubicBezTo>
                  <a:cubicBezTo>
                    <a:pt x="3187" y="678"/>
                    <a:pt x="3145" y="681"/>
                    <a:pt x="3110" y="681"/>
                  </a:cubicBezTo>
                  <a:cubicBezTo>
                    <a:pt x="2833" y="686"/>
                    <a:pt x="2538" y="691"/>
                    <a:pt x="2267" y="755"/>
                  </a:cubicBezTo>
                  <a:cubicBezTo>
                    <a:pt x="2232" y="578"/>
                    <a:pt x="2121" y="412"/>
                    <a:pt x="2013" y="270"/>
                  </a:cubicBezTo>
                  <a:cubicBezTo>
                    <a:pt x="1935" y="167"/>
                    <a:pt x="1823" y="1"/>
                    <a:pt x="1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 name="Google Shape;404;p16"/>
          <p:cNvGrpSpPr/>
          <p:nvPr/>
        </p:nvGrpSpPr>
        <p:grpSpPr>
          <a:xfrm rot="-8100037">
            <a:off x="377992" y="990483"/>
            <a:ext cx="359745" cy="325869"/>
            <a:chOff x="1640475" y="1197075"/>
            <a:chExt cx="55475" cy="50250"/>
          </a:xfrm>
        </p:grpSpPr>
        <p:sp>
          <p:nvSpPr>
            <p:cNvPr id="405" name="Google Shape;405;p16"/>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6"/>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6"/>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 name="Google Shape;408;p16"/>
          <p:cNvSpPr/>
          <p:nvPr/>
        </p:nvSpPr>
        <p:spPr>
          <a:xfrm rot="9000131" flipH="1">
            <a:off x="5085747" y="4796850"/>
            <a:ext cx="434381" cy="101757"/>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9" name="Google Shape;409;p16"/>
          <p:cNvGrpSpPr/>
          <p:nvPr/>
        </p:nvGrpSpPr>
        <p:grpSpPr>
          <a:xfrm rot="-5399917">
            <a:off x="8489168" y="3937169"/>
            <a:ext cx="228601" cy="207085"/>
            <a:chOff x="1640475" y="1197075"/>
            <a:chExt cx="55475" cy="50250"/>
          </a:xfrm>
        </p:grpSpPr>
        <p:sp>
          <p:nvSpPr>
            <p:cNvPr id="410" name="Google Shape;410;p16"/>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6"/>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6"/>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 name="Google Shape;413;p16"/>
          <p:cNvGrpSpPr/>
          <p:nvPr/>
        </p:nvGrpSpPr>
        <p:grpSpPr>
          <a:xfrm rot="-3093441">
            <a:off x="1083129" y="4589721"/>
            <a:ext cx="296714" cy="268777"/>
            <a:chOff x="1640475" y="1197075"/>
            <a:chExt cx="55475" cy="50250"/>
          </a:xfrm>
        </p:grpSpPr>
        <p:sp>
          <p:nvSpPr>
            <p:cNvPr id="414" name="Google Shape;414;p16"/>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6"/>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6"/>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 name="Google Shape;417;p16"/>
          <p:cNvSpPr/>
          <p:nvPr/>
        </p:nvSpPr>
        <p:spPr>
          <a:xfrm rot="5622773">
            <a:off x="8074813" y="1511033"/>
            <a:ext cx="1057311" cy="823824"/>
          </a:xfrm>
          <a:custGeom>
            <a:avLst/>
            <a:gdLst/>
            <a:ahLst/>
            <a:cxnLst/>
            <a:rect l="l" t="t" r="r" b="b"/>
            <a:pathLst>
              <a:path w="17601" h="16033" extrusionOk="0">
                <a:moveTo>
                  <a:pt x="16107" y="0"/>
                </a:moveTo>
                <a:cubicBezTo>
                  <a:pt x="16093" y="0"/>
                  <a:pt x="16078" y="6"/>
                  <a:pt x="16067" y="16"/>
                </a:cubicBezTo>
                <a:cubicBezTo>
                  <a:pt x="16046" y="38"/>
                  <a:pt x="16045" y="73"/>
                  <a:pt x="16066" y="94"/>
                </a:cubicBezTo>
                <a:lnTo>
                  <a:pt x="16107" y="137"/>
                </a:lnTo>
                <a:cubicBezTo>
                  <a:pt x="16118" y="149"/>
                  <a:pt x="16132" y="154"/>
                  <a:pt x="16147" y="154"/>
                </a:cubicBezTo>
                <a:cubicBezTo>
                  <a:pt x="16161" y="154"/>
                  <a:pt x="16175" y="150"/>
                  <a:pt x="16185" y="139"/>
                </a:cubicBezTo>
                <a:cubicBezTo>
                  <a:pt x="16207" y="119"/>
                  <a:pt x="16208" y="84"/>
                  <a:pt x="16188" y="61"/>
                </a:cubicBezTo>
                <a:lnTo>
                  <a:pt x="16146" y="17"/>
                </a:lnTo>
                <a:cubicBezTo>
                  <a:pt x="16136" y="6"/>
                  <a:pt x="16121" y="0"/>
                  <a:pt x="16107" y="0"/>
                </a:cubicBezTo>
                <a:close/>
                <a:moveTo>
                  <a:pt x="16632" y="649"/>
                </a:moveTo>
                <a:cubicBezTo>
                  <a:pt x="16621" y="649"/>
                  <a:pt x="16610" y="652"/>
                  <a:pt x="16600" y="658"/>
                </a:cubicBezTo>
                <a:cubicBezTo>
                  <a:pt x="16576" y="675"/>
                  <a:pt x="16568" y="710"/>
                  <a:pt x="16587" y="735"/>
                </a:cubicBezTo>
                <a:cubicBezTo>
                  <a:pt x="16729" y="945"/>
                  <a:pt x="16857" y="1168"/>
                  <a:pt x="16968" y="1401"/>
                </a:cubicBezTo>
                <a:cubicBezTo>
                  <a:pt x="16977" y="1420"/>
                  <a:pt x="16998" y="1432"/>
                  <a:pt x="17018" y="1432"/>
                </a:cubicBezTo>
                <a:cubicBezTo>
                  <a:pt x="17027" y="1432"/>
                  <a:pt x="17034" y="1431"/>
                  <a:pt x="17043" y="1426"/>
                </a:cubicBezTo>
                <a:cubicBezTo>
                  <a:pt x="17069" y="1414"/>
                  <a:pt x="17081" y="1380"/>
                  <a:pt x="17068" y="1353"/>
                </a:cubicBezTo>
                <a:cubicBezTo>
                  <a:pt x="16955" y="1116"/>
                  <a:pt x="16824" y="887"/>
                  <a:pt x="16678" y="673"/>
                </a:cubicBezTo>
                <a:cubicBezTo>
                  <a:pt x="16667" y="657"/>
                  <a:pt x="16650" y="649"/>
                  <a:pt x="16632" y="649"/>
                </a:cubicBezTo>
                <a:close/>
                <a:moveTo>
                  <a:pt x="17302" y="2043"/>
                </a:moveTo>
                <a:cubicBezTo>
                  <a:pt x="17296" y="2043"/>
                  <a:pt x="17291" y="2044"/>
                  <a:pt x="17285" y="2046"/>
                </a:cubicBezTo>
                <a:cubicBezTo>
                  <a:pt x="17255" y="2055"/>
                  <a:pt x="17239" y="2086"/>
                  <a:pt x="17248" y="2115"/>
                </a:cubicBezTo>
                <a:cubicBezTo>
                  <a:pt x="17324" y="2359"/>
                  <a:pt x="17382" y="2610"/>
                  <a:pt x="17423" y="2863"/>
                </a:cubicBezTo>
                <a:cubicBezTo>
                  <a:pt x="17427" y="2890"/>
                  <a:pt x="17451" y="2909"/>
                  <a:pt x="17477" y="2909"/>
                </a:cubicBezTo>
                <a:lnTo>
                  <a:pt x="17486" y="2909"/>
                </a:lnTo>
                <a:cubicBezTo>
                  <a:pt x="17517" y="2904"/>
                  <a:pt x="17537" y="2875"/>
                  <a:pt x="17532" y="2845"/>
                </a:cubicBezTo>
                <a:cubicBezTo>
                  <a:pt x="17491" y="2588"/>
                  <a:pt x="17432" y="2331"/>
                  <a:pt x="17355" y="2082"/>
                </a:cubicBezTo>
                <a:cubicBezTo>
                  <a:pt x="17347" y="2059"/>
                  <a:pt x="17325" y="2043"/>
                  <a:pt x="17302" y="2043"/>
                </a:cubicBezTo>
                <a:close/>
                <a:moveTo>
                  <a:pt x="17544" y="3572"/>
                </a:moveTo>
                <a:cubicBezTo>
                  <a:pt x="17513" y="3572"/>
                  <a:pt x="17488" y="3597"/>
                  <a:pt x="17489" y="3627"/>
                </a:cubicBezTo>
                <a:lnTo>
                  <a:pt x="17489" y="3701"/>
                </a:lnTo>
                <a:cubicBezTo>
                  <a:pt x="17489" y="3933"/>
                  <a:pt x="17474" y="4166"/>
                  <a:pt x="17443" y="4393"/>
                </a:cubicBezTo>
                <a:cubicBezTo>
                  <a:pt x="17439" y="4424"/>
                  <a:pt x="17460" y="4452"/>
                  <a:pt x="17490" y="4456"/>
                </a:cubicBezTo>
                <a:lnTo>
                  <a:pt x="17498" y="4456"/>
                </a:lnTo>
                <a:cubicBezTo>
                  <a:pt x="17526" y="4456"/>
                  <a:pt x="17549" y="4436"/>
                  <a:pt x="17553" y="4408"/>
                </a:cubicBezTo>
                <a:cubicBezTo>
                  <a:pt x="17584" y="4176"/>
                  <a:pt x="17600" y="3938"/>
                  <a:pt x="17600" y="3701"/>
                </a:cubicBezTo>
                <a:lnTo>
                  <a:pt x="17600" y="3626"/>
                </a:lnTo>
                <a:cubicBezTo>
                  <a:pt x="17599" y="3595"/>
                  <a:pt x="17575" y="3572"/>
                  <a:pt x="17545" y="3572"/>
                </a:cubicBezTo>
                <a:close/>
                <a:moveTo>
                  <a:pt x="17335" y="5103"/>
                </a:moveTo>
                <a:cubicBezTo>
                  <a:pt x="17311" y="5103"/>
                  <a:pt x="17289" y="5119"/>
                  <a:pt x="17282" y="5143"/>
                </a:cubicBezTo>
                <a:cubicBezTo>
                  <a:pt x="17247" y="5258"/>
                  <a:pt x="17208" y="5373"/>
                  <a:pt x="17166" y="5483"/>
                </a:cubicBezTo>
                <a:cubicBezTo>
                  <a:pt x="17117" y="5608"/>
                  <a:pt x="17063" y="5734"/>
                  <a:pt x="17003" y="5857"/>
                </a:cubicBezTo>
                <a:cubicBezTo>
                  <a:pt x="16989" y="5884"/>
                  <a:pt x="17001" y="5917"/>
                  <a:pt x="17029" y="5931"/>
                </a:cubicBezTo>
                <a:cubicBezTo>
                  <a:pt x="17036" y="5935"/>
                  <a:pt x="17045" y="5937"/>
                  <a:pt x="17052" y="5937"/>
                </a:cubicBezTo>
                <a:cubicBezTo>
                  <a:pt x="17073" y="5937"/>
                  <a:pt x="17093" y="5925"/>
                  <a:pt x="17102" y="5906"/>
                </a:cubicBezTo>
                <a:cubicBezTo>
                  <a:pt x="17163" y="5780"/>
                  <a:pt x="17220" y="5650"/>
                  <a:pt x="17269" y="5522"/>
                </a:cubicBezTo>
                <a:cubicBezTo>
                  <a:pt x="17313" y="5409"/>
                  <a:pt x="17352" y="5293"/>
                  <a:pt x="17388" y="5175"/>
                </a:cubicBezTo>
                <a:cubicBezTo>
                  <a:pt x="17396" y="5145"/>
                  <a:pt x="17380" y="5115"/>
                  <a:pt x="17350" y="5106"/>
                </a:cubicBezTo>
                <a:cubicBezTo>
                  <a:pt x="17345" y="5104"/>
                  <a:pt x="17340" y="5103"/>
                  <a:pt x="17335" y="5103"/>
                </a:cubicBezTo>
                <a:close/>
                <a:moveTo>
                  <a:pt x="16660" y="6494"/>
                </a:moveTo>
                <a:cubicBezTo>
                  <a:pt x="16643" y="6494"/>
                  <a:pt x="16626" y="6503"/>
                  <a:pt x="16614" y="6518"/>
                </a:cubicBezTo>
                <a:cubicBezTo>
                  <a:pt x="16470" y="6726"/>
                  <a:pt x="16307" y="6927"/>
                  <a:pt x="16130" y="7114"/>
                </a:cubicBezTo>
                <a:cubicBezTo>
                  <a:pt x="16110" y="7136"/>
                  <a:pt x="16111" y="7172"/>
                  <a:pt x="16134" y="7192"/>
                </a:cubicBezTo>
                <a:cubicBezTo>
                  <a:pt x="16144" y="7203"/>
                  <a:pt x="16157" y="7208"/>
                  <a:pt x="16171" y="7208"/>
                </a:cubicBezTo>
                <a:cubicBezTo>
                  <a:pt x="16186" y="7208"/>
                  <a:pt x="16201" y="7202"/>
                  <a:pt x="16212" y="7190"/>
                </a:cubicBezTo>
                <a:cubicBezTo>
                  <a:pt x="16391" y="6999"/>
                  <a:pt x="16558" y="6795"/>
                  <a:pt x="16705" y="6581"/>
                </a:cubicBezTo>
                <a:cubicBezTo>
                  <a:pt x="16723" y="6556"/>
                  <a:pt x="16717" y="6522"/>
                  <a:pt x="16691" y="6504"/>
                </a:cubicBezTo>
                <a:cubicBezTo>
                  <a:pt x="16682" y="6497"/>
                  <a:pt x="16671" y="6494"/>
                  <a:pt x="16660" y="6494"/>
                </a:cubicBezTo>
                <a:close/>
                <a:moveTo>
                  <a:pt x="15601" y="7622"/>
                </a:moveTo>
                <a:cubicBezTo>
                  <a:pt x="15588" y="7622"/>
                  <a:pt x="15576" y="7626"/>
                  <a:pt x="15566" y="7634"/>
                </a:cubicBezTo>
                <a:cubicBezTo>
                  <a:pt x="15367" y="7793"/>
                  <a:pt x="15154" y="7941"/>
                  <a:pt x="14934" y="8070"/>
                </a:cubicBezTo>
                <a:cubicBezTo>
                  <a:pt x="14907" y="8085"/>
                  <a:pt x="14899" y="8119"/>
                  <a:pt x="14915" y="8146"/>
                </a:cubicBezTo>
                <a:cubicBezTo>
                  <a:pt x="14924" y="8163"/>
                  <a:pt x="14943" y="8174"/>
                  <a:pt x="14962" y="8174"/>
                </a:cubicBezTo>
                <a:cubicBezTo>
                  <a:pt x="14971" y="8174"/>
                  <a:pt x="14981" y="8171"/>
                  <a:pt x="14990" y="8165"/>
                </a:cubicBezTo>
                <a:cubicBezTo>
                  <a:pt x="15215" y="8033"/>
                  <a:pt x="15432" y="7883"/>
                  <a:pt x="15636" y="7721"/>
                </a:cubicBezTo>
                <a:cubicBezTo>
                  <a:pt x="15659" y="7702"/>
                  <a:pt x="15664" y="7667"/>
                  <a:pt x="15644" y="7643"/>
                </a:cubicBezTo>
                <a:cubicBezTo>
                  <a:pt x="15633" y="7629"/>
                  <a:pt x="15617" y="7622"/>
                  <a:pt x="15601" y="7622"/>
                </a:cubicBezTo>
                <a:close/>
                <a:moveTo>
                  <a:pt x="14268" y="8408"/>
                </a:moveTo>
                <a:cubicBezTo>
                  <a:pt x="14261" y="8408"/>
                  <a:pt x="14254" y="8409"/>
                  <a:pt x="14247" y="8412"/>
                </a:cubicBezTo>
                <a:cubicBezTo>
                  <a:pt x="14009" y="8509"/>
                  <a:pt x="13763" y="8590"/>
                  <a:pt x="13517" y="8650"/>
                </a:cubicBezTo>
                <a:cubicBezTo>
                  <a:pt x="13487" y="8658"/>
                  <a:pt x="13469" y="8688"/>
                  <a:pt x="13477" y="8717"/>
                </a:cubicBezTo>
                <a:cubicBezTo>
                  <a:pt x="13483" y="8743"/>
                  <a:pt x="13506" y="8759"/>
                  <a:pt x="13530" y="8759"/>
                </a:cubicBezTo>
                <a:cubicBezTo>
                  <a:pt x="13534" y="8759"/>
                  <a:pt x="13540" y="8759"/>
                  <a:pt x="13544" y="8758"/>
                </a:cubicBezTo>
                <a:cubicBezTo>
                  <a:pt x="13795" y="8696"/>
                  <a:pt x="14046" y="8614"/>
                  <a:pt x="14289" y="8515"/>
                </a:cubicBezTo>
                <a:cubicBezTo>
                  <a:pt x="14317" y="8503"/>
                  <a:pt x="14330" y="8471"/>
                  <a:pt x="14319" y="8442"/>
                </a:cubicBezTo>
                <a:cubicBezTo>
                  <a:pt x="14310" y="8421"/>
                  <a:pt x="14289" y="8408"/>
                  <a:pt x="14268" y="8408"/>
                </a:cubicBezTo>
                <a:close/>
                <a:moveTo>
                  <a:pt x="12768" y="8775"/>
                </a:moveTo>
                <a:cubicBezTo>
                  <a:pt x="12765" y="8775"/>
                  <a:pt x="12763" y="8775"/>
                  <a:pt x="12761" y="8775"/>
                </a:cubicBezTo>
                <a:lnTo>
                  <a:pt x="12730" y="8777"/>
                </a:lnTo>
                <a:cubicBezTo>
                  <a:pt x="12495" y="8795"/>
                  <a:pt x="12256" y="8800"/>
                  <a:pt x="11989" y="8803"/>
                </a:cubicBezTo>
                <a:cubicBezTo>
                  <a:pt x="11959" y="8803"/>
                  <a:pt x="11934" y="8828"/>
                  <a:pt x="11934" y="8858"/>
                </a:cubicBezTo>
                <a:cubicBezTo>
                  <a:pt x="11934" y="8889"/>
                  <a:pt x="11960" y="8914"/>
                  <a:pt x="11990" y="8914"/>
                </a:cubicBezTo>
                <a:lnTo>
                  <a:pt x="11991" y="8913"/>
                </a:lnTo>
                <a:cubicBezTo>
                  <a:pt x="12259" y="8911"/>
                  <a:pt x="12500" y="8907"/>
                  <a:pt x="12739" y="8888"/>
                </a:cubicBezTo>
                <a:lnTo>
                  <a:pt x="12771" y="8885"/>
                </a:lnTo>
                <a:cubicBezTo>
                  <a:pt x="12801" y="8883"/>
                  <a:pt x="12823" y="8856"/>
                  <a:pt x="12821" y="8825"/>
                </a:cubicBezTo>
                <a:cubicBezTo>
                  <a:pt x="12818" y="8797"/>
                  <a:pt x="12793" y="8775"/>
                  <a:pt x="12768" y="8775"/>
                </a:cubicBezTo>
                <a:close/>
                <a:moveTo>
                  <a:pt x="11216" y="8825"/>
                </a:moveTo>
                <a:cubicBezTo>
                  <a:pt x="11214" y="8825"/>
                  <a:pt x="11212" y="8825"/>
                  <a:pt x="11210" y="8825"/>
                </a:cubicBezTo>
                <a:cubicBezTo>
                  <a:pt x="10905" y="8847"/>
                  <a:pt x="10659" y="8886"/>
                  <a:pt x="10434" y="8951"/>
                </a:cubicBezTo>
                <a:cubicBezTo>
                  <a:pt x="10404" y="8960"/>
                  <a:pt x="10387" y="8991"/>
                  <a:pt x="10396" y="9020"/>
                </a:cubicBezTo>
                <a:cubicBezTo>
                  <a:pt x="10403" y="9044"/>
                  <a:pt x="10426" y="9060"/>
                  <a:pt x="10449" y="9060"/>
                </a:cubicBezTo>
                <a:cubicBezTo>
                  <a:pt x="10455" y="9060"/>
                  <a:pt x="10460" y="9059"/>
                  <a:pt x="10464" y="9058"/>
                </a:cubicBezTo>
                <a:cubicBezTo>
                  <a:pt x="10682" y="8995"/>
                  <a:pt x="10921" y="8957"/>
                  <a:pt x="11217" y="8935"/>
                </a:cubicBezTo>
                <a:cubicBezTo>
                  <a:pt x="11248" y="8933"/>
                  <a:pt x="11271" y="8908"/>
                  <a:pt x="11269" y="8877"/>
                </a:cubicBezTo>
                <a:cubicBezTo>
                  <a:pt x="11267" y="8848"/>
                  <a:pt x="11246" y="8825"/>
                  <a:pt x="11216" y="8825"/>
                </a:cubicBezTo>
                <a:close/>
                <a:moveTo>
                  <a:pt x="9755" y="9286"/>
                </a:moveTo>
                <a:cubicBezTo>
                  <a:pt x="9743" y="9286"/>
                  <a:pt x="9732" y="9289"/>
                  <a:pt x="9722" y="9296"/>
                </a:cubicBezTo>
                <a:cubicBezTo>
                  <a:pt x="9512" y="9452"/>
                  <a:pt x="9336" y="9642"/>
                  <a:pt x="9184" y="9877"/>
                </a:cubicBezTo>
                <a:cubicBezTo>
                  <a:pt x="9167" y="9902"/>
                  <a:pt x="9175" y="9936"/>
                  <a:pt x="9200" y="9952"/>
                </a:cubicBezTo>
                <a:cubicBezTo>
                  <a:pt x="9210" y="9959"/>
                  <a:pt x="9221" y="9962"/>
                  <a:pt x="9230" y="9962"/>
                </a:cubicBezTo>
                <a:cubicBezTo>
                  <a:pt x="9248" y="9962"/>
                  <a:pt x="9267" y="9952"/>
                  <a:pt x="9277" y="9936"/>
                </a:cubicBezTo>
                <a:cubicBezTo>
                  <a:pt x="9423" y="9713"/>
                  <a:pt x="9589" y="9533"/>
                  <a:pt x="9788" y="9386"/>
                </a:cubicBezTo>
                <a:cubicBezTo>
                  <a:pt x="9813" y="9367"/>
                  <a:pt x="9818" y="9333"/>
                  <a:pt x="9800" y="9308"/>
                </a:cubicBezTo>
                <a:cubicBezTo>
                  <a:pt x="9789" y="9294"/>
                  <a:pt x="9772" y="9286"/>
                  <a:pt x="9755" y="9286"/>
                </a:cubicBezTo>
                <a:close/>
                <a:moveTo>
                  <a:pt x="8896" y="10549"/>
                </a:moveTo>
                <a:cubicBezTo>
                  <a:pt x="8873" y="10549"/>
                  <a:pt x="8851" y="10563"/>
                  <a:pt x="8844" y="10586"/>
                </a:cubicBezTo>
                <a:cubicBezTo>
                  <a:pt x="8769" y="10795"/>
                  <a:pt x="8699" y="11034"/>
                  <a:pt x="8626" y="11337"/>
                </a:cubicBezTo>
                <a:cubicBezTo>
                  <a:pt x="8619" y="11367"/>
                  <a:pt x="8637" y="11397"/>
                  <a:pt x="8667" y="11404"/>
                </a:cubicBezTo>
                <a:cubicBezTo>
                  <a:pt x="8672" y="11405"/>
                  <a:pt x="8676" y="11405"/>
                  <a:pt x="8680" y="11405"/>
                </a:cubicBezTo>
                <a:cubicBezTo>
                  <a:pt x="8705" y="11405"/>
                  <a:pt x="8728" y="11388"/>
                  <a:pt x="8734" y="11363"/>
                </a:cubicBezTo>
                <a:cubicBezTo>
                  <a:pt x="8806" y="11063"/>
                  <a:pt x="8875" y="10828"/>
                  <a:pt x="8948" y="10623"/>
                </a:cubicBezTo>
                <a:cubicBezTo>
                  <a:pt x="8958" y="10594"/>
                  <a:pt x="8943" y="10562"/>
                  <a:pt x="8914" y="10552"/>
                </a:cubicBezTo>
                <a:cubicBezTo>
                  <a:pt x="8908" y="10550"/>
                  <a:pt x="8902" y="10549"/>
                  <a:pt x="8896" y="10549"/>
                </a:cubicBezTo>
                <a:close/>
                <a:moveTo>
                  <a:pt x="8508" y="12051"/>
                </a:moveTo>
                <a:cubicBezTo>
                  <a:pt x="8483" y="12051"/>
                  <a:pt x="8459" y="12069"/>
                  <a:pt x="8454" y="12095"/>
                </a:cubicBezTo>
                <a:cubicBezTo>
                  <a:pt x="8402" y="12320"/>
                  <a:pt x="8339" y="12585"/>
                  <a:pt x="8260" y="12842"/>
                </a:cubicBezTo>
                <a:cubicBezTo>
                  <a:pt x="8252" y="12872"/>
                  <a:pt x="8268" y="12903"/>
                  <a:pt x="8298" y="12912"/>
                </a:cubicBezTo>
                <a:cubicBezTo>
                  <a:pt x="8303" y="12914"/>
                  <a:pt x="8308" y="12915"/>
                  <a:pt x="8314" y="12915"/>
                </a:cubicBezTo>
                <a:cubicBezTo>
                  <a:pt x="8337" y="12915"/>
                  <a:pt x="8360" y="12899"/>
                  <a:pt x="8367" y="12875"/>
                </a:cubicBezTo>
                <a:cubicBezTo>
                  <a:pt x="8446" y="12615"/>
                  <a:pt x="8510" y="12346"/>
                  <a:pt x="8562" y="12120"/>
                </a:cubicBezTo>
                <a:cubicBezTo>
                  <a:pt x="8569" y="12090"/>
                  <a:pt x="8550" y="12060"/>
                  <a:pt x="8520" y="12053"/>
                </a:cubicBezTo>
                <a:cubicBezTo>
                  <a:pt x="8516" y="12052"/>
                  <a:pt x="8512" y="12051"/>
                  <a:pt x="8508" y="12051"/>
                </a:cubicBezTo>
                <a:close/>
                <a:moveTo>
                  <a:pt x="62" y="13056"/>
                </a:moveTo>
                <a:cubicBezTo>
                  <a:pt x="56" y="13056"/>
                  <a:pt x="50" y="13057"/>
                  <a:pt x="44" y="13059"/>
                </a:cubicBezTo>
                <a:cubicBezTo>
                  <a:pt x="16" y="13070"/>
                  <a:pt x="0" y="13102"/>
                  <a:pt x="11" y="13131"/>
                </a:cubicBezTo>
                <a:cubicBezTo>
                  <a:pt x="98" y="13374"/>
                  <a:pt x="211" y="13613"/>
                  <a:pt x="346" y="13841"/>
                </a:cubicBezTo>
                <a:cubicBezTo>
                  <a:pt x="356" y="13858"/>
                  <a:pt x="375" y="13868"/>
                  <a:pt x="393" y="13868"/>
                </a:cubicBezTo>
                <a:cubicBezTo>
                  <a:pt x="403" y="13868"/>
                  <a:pt x="414" y="13866"/>
                  <a:pt x="422" y="13860"/>
                </a:cubicBezTo>
                <a:cubicBezTo>
                  <a:pt x="448" y="13844"/>
                  <a:pt x="458" y="13810"/>
                  <a:pt x="442" y="13784"/>
                </a:cubicBezTo>
                <a:cubicBezTo>
                  <a:pt x="310" y="13562"/>
                  <a:pt x="200" y="13330"/>
                  <a:pt x="116" y="13093"/>
                </a:cubicBezTo>
                <a:cubicBezTo>
                  <a:pt x="107" y="13070"/>
                  <a:pt x="86" y="13056"/>
                  <a:pt x="62" y="13056"/>
                </a:cubicBezTo>
                <a:close/>
                <a:moveTo>
                  <a:pt x="8029" y="13524"/>
                </a:moveTo>
                <a:cubicBezTo>
                  <a:pt x="8008" y="13524"/>
                  <a:pt x="7989" y="13535"/>
                  <a:pt x="7979" y="13555"/>
                </a:cubicBezTo>
                <a:cubicBezTo>
                  <a:pt x="7865" y="13779"/>
                  <a:pt x="7727" y="13996"/>
                  <a:pt x="7570" y="14201"/>
                </a:cubicBezTo>
                <a:cubicBezTo>
                  <a:pt x="7551" y="14225"/>
                  <a:pt x="7556" y="14260"/>
                  <a:pt x="7580" y="14278"/>
                </a:cubicBezTo>
                <a:cubicBezTo>
                  <a:pt x="7590" y="14286"/>
                  <a:pt x="7602" y="14290"/>
                  <a:pt x="7614" y="14290"/>
                </a:cubicBezTo>
                <a:cubicBezTo>
                  <a:pt x="7631" y="14290"/>
                  <a:pt x="7647" y="14282"/>
                  <a:pt x="7658" y="14268"/>
                </a:cubicBezTo>
                <a:cubicBezTo>
                  <a:pt x="7819" y="14058"/>
                  <a:pt x="7961" y="13836"/>
                  <a:pt x="8079" y="13605"/>
                </a:cubicBezTo>
                <a:cubicBezTo>
                  <a:pt x="8093" y="13577"/>
                  <a:pt x="8081" y="13544"/>
                  <a:pt x="8054" y="13530"/>
                </a:cubicBezTo>
                <a:cubicBezTo>
                  <a:pt x="8046" y="13526"/>
                  <a:pt x="8037" y="13524"/>
                  <a:pt x="8029" y="13524"/>
                </a:cubicBezTo>
                <a:close/>
                <a:moveTo>
                  <a:pt x="849" y="14384"/>
                </a:moveTo>
                <a:cubicBezTo>
                  <a:pt x="836" y="14384"/>
                  <a:pt x="823" y="14388"/>
                  <a:pt x="812" y="14398"/>
                </a:cubicBezTo>
                <a:cubicBezTo>
                  <a:pt x="790" y="14418"/>
                  <a:pt x="788" y="14453"/>
                  <a:pt x="807" y="14477"/>
                </a:cubicBezTo>
                <a:cubicBezTo>
                  <a:pt x="978" y="14672"/>
                  <a:pt x="1169" y="14855"/>
                  <a:pt x="1373" y="15020"/>
                </a:cubicBezTo>
                <a:cubicBezTo>
                  <a:pt x="1383" y="15029"/>
                  <a:pt x="1396" y="15033"/>
                  <a:pt x="1407" y="15033"/>
                </a:cubicBezTo>
                <a:cubicBezTo>
                  <a:pt x="1423" y="15033"/>
                  <a:pt x="1439" y="15026"/>
                  <a:pt x="1451" y="15012"/>
                </a:cubicBezTo>
                <a:cubicBezTo>
                  <a:pt x="1470" y="14988"/>
                  <a:pt x="1466" y="14953"/>
                  <a:pt x="1443" y="14934"/>
                </a:cubicBezTo>
                <a:cubicBezTo>
                  <a:pt x="1244" y="14773"/>
                  <a:pt x="1058" y="14594"/>
                  <a:pt x="891" y="14403"/>
                </a:cubicBezTo>
                <a:cubicBezTo>
                  <a:pt x="880" y="14391"/>
                  <a:pt x="864" y="14384"/>
                  <a:pt x="849" y="14384"/>
                </a:cubicBezTo>
                <a:close/>
                <a:moveTo>
                  <a:pt x="7088" y="14749"/>
                </a:moveTo>
                <a:cubicBezTo>
                  <a:pt x="7075" y="14749"/>
                  <a:pt x="7062" y="14753"/>
                  <a:pt x="7051" y="14763"/>
                </a:cubicBezTo>
                <a:cubicBezTo>
                  <a:pt x="6863" y="14934"/>
                  <a:pt x="6659" y="15091"/>
                  <a:pt x="6443" y="15229"/>
                </a:cubicBezTo>
                <a:cubicBezTo>
                  <a:pt x="6416" y="15245"/>
                  <a:pt x="6409" y="15280"/>
                  <a:pt x="6426" y="15306"/>
                </a:cubicBezTo>
                <a:cubicBezTo>
                  <a:pt x="6437" y="15322"/>
                  <a:pt x="6454" y="15331"/>
                  <a:pt x="6472" y="15331"/>
                </a:cubicBezTo>
                <a:cubicBezTo>
                  <a:pt x="6483" y="15331"/>
                  <a:pt x="6493" y="15328"/>
                  <a:pt x="6502" y="15323"/>
                </a:cubicBezTo>
                <a:cubicBezTo>
                  <a:pt x="6723" y="15181"/>
                  <a:pt x="6933" y="15020"/>
                  <a:pt x="7126" y="14845"/>
                </a:cubicBezTo>
                <a:cubicBezTo>
                  <a:pt x="7148" y="14825"/>
                  <a:pt x="7150" y="14790"/>
                  <a:pt x="7129" y="14767"/>
                </a:cubicBezTo>
                <a:cubicBezTo>
                  <a:pt x="7118" y="14755"/>
                  <a:pt x="7103" y="14749"/>
                  <a:pt x="7088" y="14749"/>
                </a:cubicBezTo>
                <a:close/>
                <a:moveTo>
                  <a:pt x="2049" y="15357"/>
                </a:moveTo>
                <a:cubicBezTo>
                  <a:pt x="2030" y="15357"/>
                  <a:pt x="2011" y="15368"/>
                  <a:pt x="2001" y="15386"/>
                </a:cubicBezTo>
                <a:cubicBezTo>
                  <a:pt x="1986" y="15412"/>
                  <a:pt x="1996" y="15447"/>
                  <a:pt x="2023" y="15462"/>
                </a:cubicBezTo>
                <a:cubicBezTo>
                  <a:pt x="2251" y="15590"/>
                  <a:pt x="2492" y="15699"/>
                  <a:pt x="2737" y="15785"/>
                </a:cubicBezTo>
                <a:cubicBezTo>
                  <a:pt x="2743" y="15787"/>
                  <a:pt x="2749" y="15788"/>
                  <a:pt x="2755" y="15788"/>
                </a:cubicBezTo>
                <a:cubicBezTo>
                  <a:pt x="2778" y="15788"/>
                  <a:pt x="2799" y="15775"/>
                  <a:pt x="2808" y="15752"/>
                </a:cubicBezTo>
                <a:cubicBezTo>
                  <a:pt x="2817" y="15723"/>
                  <a:pt x="2802" y="15691"/>
                  <a:pt x="2774" y="15682"/>
                </a:cubicBezTo>
                <a:cubicBezTo>
                  <a:pt x="2535" y="15597"/>
                  <a:pt x="2300" y="15490"/>
                  <a:pt x="2076" y="15364"/>
                </a:cubicBezTo>
                <a:cubicBezTo>
                  <a:pt x="2067" y="15360"/>
                  <a:pt x="2058" y="15357"/>
                  <a:pt x="2049" y="15357"/>
                </a:cubicBezTo>
                <a:close/>
                <a:moveTo>
                  <a:pt x="5786" y="15581"/>
                </a:moveTo>
                <a:cubicBezTo>
                  <a:pt x="5779" y="15581"/>
                  <a:pt x="5772" y="15583"/>
                  <a:pt x="5765" y="15586"/>
                </a:cubicBezTo>
                <a:cubicBezTo>
                  <a:pt x="5528" y="15685"/>
                  <a:pt x="5283" y="15764"/>
                  <a:pt x="5036" y="15819"/>
                </a:cubicBezTo>
                <a:cubicBezTo>
                  <a:pt x="5006" y="15827"/>
                  <a:pt x="4987" y="15857"/>
                  <a:pt x="4995" y="15886"/>
                </a:cubicBezTo>
                <a:cubicBezTo>
                  <a:pt x="5000" y="15912"/>
                  <a:pt x="5023" y="15929"/>
                  <a:pt x="5048" y="15929"/>
                </a:cubicBezTo>
                <a:cubicBezTo>
                  <a:pt x="5052" y="15929"/>
                  <a:pt x="5057" y="15929"/>
                  <a:pt x="5061" y="15928"/>
                </a:cubicBezTo>
                <a:cubicBezTo>
                  <a:pt x="5314" y="15871"/>
                  <a:pt x="5565" y="15790"/>
                  <a:pt x="5808" y="15688"/>
                </a:cubicBezTo>
                <a:cubicBezTo>
                  <a:pt x="5836" y="15675"/>
                  <a:pt x="5849" y="15643"/>
                  <a:pt x="5837" y="15615"/>
                </a:cubicBezTo>
                <a:cubicBezTo>
                  <a:pt x="5829" y="15594"/>
                  <a:pt x="5808" y="15581"/>
                  <a:pt x="5786" y="15581"/>
                </a:cubicBezTo>
                <a:close/>
                <a:moveTo>
                  <a:pt x="3506" y="15870"/>
                </a:moveTo>
                <a:cubicBezTo>
                  <a:pt x="3479" y="15870"/>
                  <a:pt x="3456" y="15890"/>
                  <a:pt x="3451" y="15917"/>
                </a:cubicBezTo>
                <a:cubicBezTo>
                  <a:pt x="3447" y="15947"/>
                  <a:pt x="3467" y="15975"/>
                  <a:pt x="3498" y="15980"/>
                </a:cubicBezTo>
                <a:cubicBezTo>
                  <a:pt x="3701" y="16013"/>
                  <a:pt x="3907" y="16030"/>
                  <a:pt x="4110" y="16032"/>
                </a:cubicBezTo>
                <a:lnTo>
                  <a:pt x="4143" y="16032"/>
                </a:lnTo>
                <a:cubicBezTo>
                  <a:pt x="4189" y="16032"/>
                  <a:pt x="4236" y="16031"/>
                  <a:pt x="4281" y="16030"/>
                </a:cubicBezTo>
                <a:cubicBezTo>
                  <a:pt x="4312" y="16029"/>
                  <a:pt x="4337" y="16003"/>
                  <a:pt x="4335" y="15972"/>
                </a:cubicBezTo>
                <a:cubicBezTo>
                  <a:pt x="4334" y="15943"/>
                  <a:pt x="4314" y="15919"/>
                  <a:pt x="4282" y="15919"/>
                </a:cubicBezTo>
                <a:cubicBezTo>
                  <a:pt x="4281" y="15919"/>
                  <a:pt x="4279" y="15919"/>
                  <a:pt x="4278" y="15919"/>
                </a:cubicBezTo>
                <a:cubicBezTo>
                  <a:pt x="4233" y="15920"/>
                  <a:pt x="4188" y="15921"/>
                  <a:pt x="4143" y="15921"/>
                </a:cubicBezTo>
                <a:lnTo>
                  <a:pt x="4110" y="15921"/>
                </a:lnTo>
                <a:cubicBezTo>
                  <a:pt x="3913" y="15919"/>
                  <a:pt x="3713" y="15903"/>
                  <a:pt x="3515" y="15871"/>
                </a:cubicBezTo>
                <a:cubicBezTo>
                  <a:pt x="3512" y="15870"/>
                  <a:pt x="3509" y="15870"/>
                  <a:pt x="3506" y="158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6"/>
          <p:cNvSpPr/>
          <p:nvPr/>
        </p:nvSpPr>
        <p:spPr>
          <a:xfrm rot="-9039069" flipH="1">
            <a:off x="368821" y="216302"/>
            <a:ext cx="434387" cy="101756"/>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 name="Google Shape;419;p16"/>
          <p:cNvGrpSpPr/>
          <p:nvPr/>
        </p:nvGrpSpPr>
        <p:grpSpPr>
          <a:xfrm rot="9899945">
            <a:off x="7791376" y="534461"/>
            <a:ext cx="215934" cy="195605"/>
            <a:chOff x="1640475" y="1197075"/>
            <a:chExt cx="55475" cy="50250"/>
          </a:xfrm>
        </p:grpSpPr>
        <p:sp>
          <p:nvSpPr>
            <p:cNvPr id="420" name="Google Shape;420;p16"/>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6"/>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6"/>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 name="Google Shape;423;p16"/>
          <p:cNvSpPr/>
          <p:nvPr/>
        </p:nvSpPr>
        <p:spPr>
          <a:xfrm rot="-9899901" flipH="1">
            <a:off x="3598835" y="407494"/>
            <a:ext cx="545173" cy="127720"/>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 name="Google Shape;424;p16"/>
          <p:cNvGrpSpPr/>
          <p:nvPr/>
        </p:nvGrpSpPr>
        <p:grpSpPr>
          <a:xfrm rot="9253860">
            <a:off x="1598068" y="239310"/>
            <a:ext cx="272677" cy="246999"/>
            <a:chOff x="1640475" y="1197075"/>
            <a:chExt cx="55475" cy="50250"/>
          </a:xfrm>
        </p:grpSpPr>
        <p:sp>
          <p:nvSpPr>
            <p:cNvPr id="425" name="Google Shape;425;p16"/>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6"/>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6"/>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8" name="Google Shape;428;p16"/>
          <p:cNvSpPr txBox="1">
            <a:spLocks noGrp="1"/>
          </p:cNvSpPr>
          <p:nvPr>
            <p:ph type="ctrTitle"/>
          </p:nvPr>
        </p:nvSpPr>
        <p:spPr>
          <a:xfrm flipH="1">
            <a:off x="2270875" y="1057400"/>
            <a:ext cx="4602300" cy="1421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9600"/>
              <a:buNone/>
              <a:defRPr sz="9600">
                <a:solidFill>
                  <a:schemeClr val="dk1"/>
                </a:solidFill>
              </a:defRPr>
            </a:lvl1pPr>
            <a:lvl2pPr lvl="1" algn="ctr" rtl="0">
              <a:spcBef>
                <a:spcPts val="0"/>
              </a:spcBef>
              <a:spcAft>
                <a:spcPts val="0"/>
              </a:spcAft>
              <a:buClr>
                <a:schemeClr val="dk1"/>
              </a:buClr>
              <a:buSzPts val="12000"/>
              <a:buNone/>
              <a:defRPr sz="12000">
                <a:solidFill>
                  <a:schemeClr val="dk1"/>
                </a:solidFill>
              </a:defRPr>
            </a:lvl2pPr>
            <a:lvl3pPr lvl="2" algn="ctr" rtl="0">
              <a:spcBef>
                <a:spcPts val="0"/>
              </a:spcBef>
              <a:spcAft>
                <a:spcPts val="0"/>
              </a:spcAft>
              <a:buClr>
                <a:schemeClr val="dk1"/>
              </a:buClr>
              <a:buSzPts val="12000"/>
              <a:buNone/>
              <a:defRPr sz="12000">
                <a:solidFill>
                  <a:schemeClr val="dk1"/>
                </a:solidFill>
              </a:defRPr>
            </a:lvl3pPr>
            <a:lvl4pPr lvl="3" algn="ctr" rtl="0">
              <a:spcBef>
                <a:spcPts val="0"/>
              </a:spcBef>
              <a:spcAft>
                <a:spcPts val="0"/>
              </a:spcAft>
              <a:buClr>
                <a:schemeClr val="dk1"/>
              </a:buClr>
              <a:buSzPts val="12000"/>
              <a:buNone/>
              <a:defRPr sz="12000">
                <a:solidFill>
                  <a:schemeClr val="dk1"/>
                </a:solidFill>
              </a:defRPr>
            </a:lvl4pPr>
            <a:lvl5pPr lvl="4" algn="ctr" rtl="0">
              <a:spcBef>
                <a:spcPts val="0"/>
              </a:spcBef>
              <a:spcAft>
                <a:spcPts val="0"/>
              </a:spcAft>
              <a:buClr>
                <a:schemeClr val="dk1"/>
              </a:buClr>
              <a:buSzPts val="12000"/>
              <a:buNone/>
              <a:defRPr sz="12000">
                <a:solidFill>
                  <a:schemeClr val="dk1"/>
                </a:solidFill>
              </a:defRPr>
            </a:lvl5pPr>
            <a:lvl6pPr lvl="5" algn="ctr" rtl="0">
              <a:spcBef>
                <a:spcPts val="0"/>
              </a:spcBef>
              <a:spcAft>
                <a:spcPts val="0"/>
              </a:spcAft>
              <a:buClr>
                <a:schemeClr val="dk1"/>
              </a:buClr>
              <a:buSzPts val="12000"/>
              <a:buNone/>
              <a:defRPr sz="12000">
                <a:solidFill>
                  <a:schemeClr val="dk1"/>
                </a:solidFill>
              </a:defRPr>
            </a:lvl6pPr>
            <a:lvl7pPr lvl="6" algn="ctr" rtl="0">
              <a:spcBef>
                <a:spcPts val="0"/>
              </a:spcBef>
              <a:spcAft>
                <a:spcPts val="0"/>
              </a:spcAft>
              <a:buClr>
                <a:schemeClr val="dk1"/>
              </a:buClr>
              <a:buSzPts val="12000"/>
              <a:buNone/>
              <a:defRPr sz="12000">
                <a:solidFill>
                  <a:schemeClr val="dk1"/>
                </a:solidFill>
              </a:defRPr>
            </a:lvl7pPr>
            <a:lvl8pPr lvl="7" algn="ctr" rtl="0">
              <a:spcBef>
                <a:spcPts val="0"/>
              </a:spcBef>
              <a:spcAft>
                <a:spcPts val="0"/>
              </a:spcAft>
              <a:buClr>
                <a:schemeClr val="dk1"/>
              </a:buClr>
              <a:buSzPts val="12000"/>
              <a:buNone/>
              <a:defRPr sz="12000">
                <a:solidFill>
                  <a:schemeClr val="dk1"/>
                </a:solidFill>
              </a:defRPr>
            </a:lvl8pPr>
            <a:lvl9pPr lvl="8" algn="ctr" rtl="0">
              <a:spcBef>
                <a:spcPts val="0"/>
              </a:spcBef>
              <a:spcAft>
                <a:spcPts val="0"/>
              </a:spcAft>
              <a:buClr>
                <a:schemeClr val="dk1"/>
              </a:buClr>
              <a:buSzPts val="12000"/>
              <a:buNone/>
              <a:defRPr sz="12000">
                <a:solidFill>
                  <a:schemeClr val="dk1"/>
                </a:solidFill>
              </a:defRPr>
            </a:lvl9pPr>
          </a:lstStyle>
          <a:p>
            <a:endParaRPr/>
          </a:p>
        </p:txBody>
      </p:sp>
      <p:grpSp>
        <p:nvGrpSpPr>
          <p:cNvPr id="429" name="Google Shape;429;p16"/>
          <p:cNvGrpSpPr/>
          <p:nvPr/>
        </p:nvGrpSpPr>
        <p:grpSpPr>
          <a:xfrm rot="1533267">
            <a:off x="8169499" y="354341"/>
            <a:ext cx="259193" cy="555838"/>
            <a:chOff x="2867487" y="2990073"/>
            <a:chExt cx="141189" cy="302795"/>
          </a:xfrm>
        </p:grpSpPr>
        <p:sp>
          <p:nvSpPr>
            <p:cNvPr id="430" name="Google Shape;430;p16"/>
            <p:cNvSpPr/>
            <p:nvPr/>
          </p:nvSpPr>
          <p:spPr>
            <a:xfrm>
              <a:off x="2884095" y="2999752"/>
              <a:ext cx="109700" cy="254958"/>
            </a:xfrm>
            <a:custGeom>
              <a:avLst/>
              <a:gdLst/>
              <a:ahLst/>
              <a:cxnLst/>
              <a:rect l="l" t="t" r="r" b="b"/>
              <a:pathLst>
                <a:path w="5905" h="13724" extrusionOk="0">
                  <a:moveTo>
                    <a:pt x="3588" y="1"/>
                  </a:moveTo>
                  <a:cubicBezTo>
                    <a:pt x="3305" y="1"/>
                    <a:pt x="3022" y="5"/>
                    <a:pt x="2736" y="14"/>
                  </a:cubicBezTo>
                  <a:cubicBezTo>
                    <a:pt x="2836" y="47"/>
                    <a:pt x="2902" y="180"/>
                    <a:pt x="2869" y="347"/>
                  </a:cubicBezTo>
                  <a:cubicBezTo>
                    <a:pt x="2135" y="3149"/>
                    <a:pt x="1168" y="5851"/>
                    <a:pt x="0" y="8520"/>
                  </a:cubicBezTo>
                  <a:cubicBezTo>
                    <a:pt x="343" y="8472"/>
                    <a:pt x="686" y="8450"/>
                    <a:pt x="1030" y="8450"/>
                  </a:cubicBezTo>
                  <a:cubicBezTo>
                    <a:pt x="1657" y="8450"/>
                    <a:pt x="2290" y="8524"/>
                    <a:pt x="2936" y="8653"/>
                  </a:cubicBezTo>
                  <a:cubicBezTo>
                    <a:pt x="3103" y="8687"/>
                    <a:pt x="3203" y="8887"/>
                    <a:pt x="3136" y="9020"/>
                  </a:cubicBezTo>
                  <a:cubicBezTo>
                    <a:pt x="2636" y="10555"/>
                    <a:pt x="2235" y="12122"/>
                    <a:pt x="1968" y="13723"/>
                  </a:cubicBezTo>
                  <a:cubicBezTo>
                    <a:pt x="3136" y="11555"/>
                    <a:pt x="4303" y="9387"/>
                    <a:pt x="5504" y="7219"/>
                  </a:cubicBezTo>
                  <a:cubicBezTo>
                    <a:pt x="4570" y="7219"/>
                    <a:pt x="3703" y="7052"/>
                    <a:pt x="2836" y="6818"/>
                  </a:cubicBezTo>
                  <a:cubicBezTo>
                    <a:pt x="2636" y="6752"/>
                    <a:pt x="2536" y="6518"/>
                    <a:pt x="2636" y="6351"/>
                  </a:cubicBezTo>
                  <a:cubicBezTo>
                    <a:pt x="3970" y="4383"/>
                    <a:pt x="5037" y="2282"/>
                    <a:pt x="5905" y="80"/>
                  </a:cubicBezTo>
                  <a:cubicBezTo>
                    <a:pt x="5123" y="32"/>
                    <a:pt x="4360" y="1"/>
                    <a:pt x="3588" y="1"/>
                  </a:cubicBezTo>
                  <a:close/>
                </a:path>
              </a:pathLst>
            </a:custGeom>
            <a:solidFill>
              <a:srgbClr val="8C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6"/>
            <p:cNvSpPr/>
            <p:nvPr/>
          </p:nvSpPr>
          <p:spPr>
            <a:xfrm>
              <a:off x="2867487" y="2990073"/>
              <a:ext cx="141189" cy="302795"/>
            </a:xfrm>
            <a:custGeom>
              <a:avLst/>
              <a:gdLst/>
              <a:ahLst/>
              <a:cxnLst/>
              <a:rect l="l" t="t" r="r" b="b"/>
              <a:pathLst>
                <a:path w="7600" h="16299" extrusionOk="0">
                  <a:moveTo>
                    <a:pt x="4482" y="522"/>
                  </a:moveTo>
                  <a:cubicBezTo>
                    <a:pt x="5254" y="522"/>
                    <a:pt x="6017" y="553"/>
                    <a:pt x="6799" y="601"/>
                  </a:cubicBezTo>
                  <a:cubicBezTo>
                    <a:pt x="5931" y="2803"/>
                    <a:pt x="4864" y="4904"/>
                    <a:pt x="3530" y="6872"/>
                  </a:cubicBezTo>
                  <a:cubicBezTo>
                    <a:pt x="3430" y="7039"/>
                    <a:pt x="3530" y="7273"/>
                    <a:pt x="3730" y="7339"/>
                  </a:cubicBezTo>
                  <a:cubicBezTo>
                    <a:pt x="4597" y="7606"/>
                    <a:pt x="5464" y="7740"/>
                    <a:pt x="6398" y="7740"/>
                  </a:cubicBezTo>
                  <a:cubicBezTo>
                    <a:pt x="5197" y="9908"/>
                    <a:pt x="4030" y="12076"/>
                    <a:pt x="2862" y="14244"/>
                  </a:cubicBezTo>
                  <a:cubicBezTo>
                    <a:pt x="3129" y="12677"/>
                    <a:pt x="3530" y="11109"/>
                    <a:pt x="4030" y="9541"/>
                  </a:cubicBezTo>
                  <a:cubicBezTo>
                    <a:pt x="4097" y="9408"/>
                    <a:pt x="3997" y="9208"/>
                    <a:pt x="3830" y="9174"/>
                  </a:cubicBezTo>
                  <a:cubicBezTo>
                    <a:pt x="3184" y="9045"/>
                    <a:pt x="2551" y="8971"/>
                    <a:pt x="1924" y="8971"/>
                  </a:cubicBezTo>
                  <a:cubicBezTo>
                    <a:pt x="1580" y="8971"/>
                    <a:pt x="1237" y="8993"/>
                    <a:pt x="894" y="9041"/>
                  </a:cubicBezTo>
                  <a:cubicBezTo>
                    <a:pt x="2062" y="6372"/>
                    <a:pt x="3029" y="3670"/>
                    <a:pt x="3763" y="868"/>
                  </a:cubicBezTo>
                  <a:cubicBezTo>
                    <a:pt x="3796" y="701"/>
                    <a:pt x="3730" y="601"/>
                    <a:pt x="3630" y="535"/>
                  </a:cubicBezTo>
                  <a:cubicBezTo>
                    <a:pt x="3916" y="526"/>
                    <a:pt x="4199" y="522"/>
                    <a:pt x="4482" y="522"/>
                  </a:cubicBezTo>
                  <a:close/>
                  <a:moveTo>
                    <a:pt x="5989" y="1"/>
                  </a:moveTo>
                  <a:cubicBezTo>
                    <a:pt x="5157" y="1"/>
                    <a:pt x="4319" y="45"/>
                    <a:pt x="3496" y="134"/>
                  </a:cubicBezTo>
                  <a:cubicBezTo>
                    <a:pt x="3296" y="134"/>
                    <a:pt x="3229" y="368"/>
                    <a:pt x="3363" y="468"/>
                  </a:cubicBezTo>
                  <a:cubicBezTo>
                    <a:pt x="3263" y="501"/>
                    <a:pt x="3196" y="568"/>
                    <a:pt x="3163" y="701"/>
                  </a:cubicBezTo>
                  <a:cubicBezTo>
                    <a:pt x="2395" y="3637"/>
                    <a:pt x="1395" y="6506"/>
                    <a:pt x="94" y="9241"/>
                  </a:cubicBezTo>
                  <a:cubicBezTo>
                    <a:pt x="0" y="9491"/>
                    <a:pt x="169" y="9711"/>
                    <a:pt x="410" y="9711"/>
                  </a:cubicBezTo>
                  <a:cubicBezTo>
                    <a:pt x="427" y="9711"/>
                    <a:pt x="444" y="9710"/>
                    <a:pt x="461" y="9708"/>
                  </a:cubicBezTo>
                  <a:cubicBezTo>
                    <a:pt x="944" y="9624"/>
                    <a:pt x="1420" y="9583"/>
                    <a:pt x="1895" y="9583"/>
                  </a:cubicBezTo>
                  <a:cubicBezTo>
                    <a:pt x="2370" y="9583"/>
                    <a:pt x="2846" y="9624"/>
                    <a:pt x="3329" y="9708"/>
                  </a:cubicBezTo>
                  <a:cubicBezTo>
                    <a:pt x="2696" y="11776"/>
                    <a:pt x="2229" y="13844"/>
                    <a:pt x="1995" y="15979"/>
                  </a:cubicBezTo>
                  <a:cubicBezTo>
                    <a:pt x="1975" y="16182"/>
                    <a:pt x="2140" y="16299"/>
                    <a:pt x="2302" y="16299"/>
                  </a:cubicBezTo>
                  <a:cubicBezTo>
                    <a:pt x="2407" y="16299"/>
                    <a:pt x="2510" y="16250"/>
                    <a:pt x="2562" y="16146"/>
                  </a:cubicBezTo>
                  <a:cubicBezTo>
                    <a:pt x="4063" y="13277"/>
                    <a:pt x="5598" y="10442"/>
                    <a:pt x="7166" y="7606"/>
                  </a:cubicBezTo>
                  <a:cubicBezTo>
                    <a:pt x="7299" y="7406"/>
                    <a:pt x="7132" y="7139"/>
                    <a:pt x="6899" y="7139"/>
                  </a:cubicBezTo>
                  <a:cubicBezTo>
                    <a:pt x="6806" y="7143"/>
                    <a:pt x="6713" y="7144"/>
                    <a:pt x="6622" y="7144"/>
                  </a:cubicBezTo>
                  <a:cubicBezTo>
                    <a:pt x="5826" y="7144"/>
                    <a:pt x="5075" y="7019"/>
                    <a:pt x="4297" y="6839"/>
                  </a:cubicBezTo>
                  <a:cubicBezTo>
                    <a:pt x="5598" y="4838"/>
                    <a:pt x="6699" y="2669"/>
                    <a:pt x="7532" y="401"/>
                  </a:cubicBezTo>
                  <a:cubicBezTo>
                    <a:pt x="7599" y="234"/>
                    <a:pt x="7432" y="34"/>
                    <a:pt x="7232" y="34"/>
                  </a:cubicBezTo>
                  <a:cubicBezTo>
                    <a:pt x="6821" y="12"/>
                    <a:pt x="6406" y="1"/>
                    <a:pt x="59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1">
  <p:cSld name="SECTION_HEADER_1_1_1">
    <p:spTree>
      <p:nvGrpSpPr>
        <p:cNvPr id="1" name="Shape 432"/>
        <p:cNvGrpSpPr/>
        <p:nvPr/>
      </p:nvGrpSpPr>
      <p:grpSpPr>
        <a:xfrm>
          <a:off x="0" y="0"/>
          <a:ext cx="0" cy="0"/>
          <a:chOff x="0" y="0"/>
          <a:chExt cx="0" cy="0"/>
        </a:xfrm>
      </p:grpSpPr>
      <p:sp>
        <p:nvSpPr>
          <p:cNvPr id="433" name="Google Shape;433;p17"/>
          <p:cNvSpPr/>
          <p:nvPr/>
        </p:nvSpPr>
        <p:spPr>
          <a:xfrm rot="10800000" flipH="1">
            <a:off x="6935925" y="4058099"/>
            <a:ext cx="2317193" cy="1250526"/>
          </a:xfrm>
          <a:custGeom>
            <a:avLst/>
            <a:gdLst/>
            <a:ahLst/>
            <a:cxnLst/>
            <a:rect l="l" t="t" r="r" b="b"/>
            <a:pathLst>
              <a:path w="23470" h="10129" extrusionOk="0">
                <a:moveTo>
                  <a:pt x="1" y="0"/>
                </a:moveTo>
                <a:cubicBezTo>
                  <a:pt x="82" y="144"/>
                  <a:pt x="177" y="279"/>
                  <a:pt x="285" y="404"/>
                </a:cubicBezTo>
                <a:cubicBezTo>
                  <a:pt x="779" y="975"/>
                  <a:pt x="1537" y="1316"/>
                  <a:pt x="2299" y="1316"/>
                </a:cubicBezTo>
                <a:cubicBezTo>
                  <a:pt x="2333" y="1316"/>
                  <a:pt x="2366" y="1315"/>
                  <a:pt x="2400" y="1314"/>
                </a:cubicBezTo>
                <a:cubicBezTo>
                  <a:pt x="2977" y="1291"/>
                  <a:pt x="3549" y="1082"/>
                  <a:pt x="4119" y="1082"/>
                </a:cubicBezTo>
                <a:cubicBezTo>
                  <a:pt x="4234" y="1082"/>
                  <a:pt x="4350" y="1091"/>
                  <a:pt x="4465" y="1111"/>
                </a:cubicBezTo>
                <a:cubicBezTo>
                  <a:pt x="4602" y="1136"/>
                  <a:pt x="4730" y="1174"/>
                  <a:pt x="4852" y="1224"/>
                </a:cubicBezTo>
                <a:cubicBezTo>
                  <a:pt x="4878" y="1235"/>
                  <a:pt x="4905" y="1246"/>
                  <a:pt x="4930" y="1259"/>
                </a:cubicBezTo>
                <a:lnTo>
                  <a:pt x="4931" y="1259"/>
                </a:lnTo>
                <a:cubicBezTo>
                  <a:pt x="5863" y="1693"/>
                  <a:pt x="6418" y="2816"/>
                  <a:pt x="7292" y="3441"/>
                </a:cubicBezTo>
                <a:cubicBezTo>
                  <a:pt x="7907" y="3879"/>
                  <a:pt x="8634" y="4045"/>
                  <a:pt x="9391" y="4045"/>
                </a:cubicBezTo>
                <a:cubicBezTo>
                  <a:pt x="10254" y="4045"/>
                  <a:pt x="11156" y="3830"/>
                  <a:pt x="11976" y="3561"/>
                </a:cubicBezTo>
                <a:cubicBezTo>
                  <a:pt x="12709" y="3320"/>
                  <a:pt x="13469" y="3042"/>
                  <a:pt x="14229" y="3042"/>
                </a:cubicBezTo>
                <a:cubicBezTo>
                  <a:pt x="14408" y="3042"/>
                  <a:pt x="14587" y="3058"/>
                  <a:pt x="14766" y="3093"/>
                </a:cubicBezTo>
                <a:cubicBezTo>
                  <a:pt x="16157" y="3366"/>
                  <a:pt x="17029" y="4715"/>
                  <a:pt x="17593" y="5995"/>
                </a:cubicBezTo>
                <a:cubicBezTo>
                  <a:pt x="18158" y="7275"/>
                  <a:pt x="18647" y="8696"/>
                  <a:pt x="19803" y="9505"/>
                </a:cubicBezTo>
                <a:cubicBezTo>
                  <a:pt x="20409" y="9930"/>
                  <a:pt x="21147" y="10129"/>
                  <a:pt x="21892" y="10129"/>
                </a:cubicBezTo>
                <a:cubicBezTo>
                  <a:pt x="22430" y="10129"/>
                  <a:pt x="22971" y="10026"/>
                  <a:pt x="23470" y="9829"/>
                </a:cubicBezTo>
                <a:lnTo>
                  <a:pt x="23470" y="0"/>
                </a:ln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7"/>
          <p:cNvSpPr/>
          <p:nvPr/>
        </p:nvSpPr>
        <p:spPr>
          <a:xfrm rot="10800000" flipH="1">
            <a:off x="5225150" y="-342765"/>
            <a:ext cx="4306686" cy="2199414"/>
          </a:xfrm>
          <a:custGeom>
            <a:avLst/>
            <a:gdLst/>
            <a:ahLst/>
            <a:cxnLst/>
            <a:rect l="l" t="t" r="r" b="b"/>
            <a:pathLst>
              <a:path w="20699" h="14262" extrusionOk="0">
                <a:moveTo>
                  <a:pt x="16853" y="1"/>
                </a:moveTo>
                <a:cubicBezTo>
                  <a:pt x="16589" y="1"/>
                  <a:pt x="16324" y="41"/>
                  <a:pt x="16064" y="100"/>
                </a:cubicBezTo>
                <a:cubicBezTo>
                  <a:pt x="15287" y="274"/>
                  <a:pt x="14440" y="586"/>
                  <a:pt x="13999" y="1484"/>
                </a:cubicBezTo>
                <a:cubicBezTo>
                  <a:pt x="13782" y="1925"/>
                  <a:pt x="13671" y="2437"/>
                  <a:pt x="13436" y="2864"/>
                </a:cubicBezTo>
                <a:cubicBezTo>
                  <a:pt x="13215" y="3266"/>
                  <a:pt x="12875" y="3522"/>
                  <a:pt x="12511" y="3665"/>
                </a:cubicBezTo>
                <a:cubicBezTo>
                  <a:pt x="12069" y="3837"/>
                  <a:pt x="11615" y="3859"/>
                  <a:pt x="11159" y="3859"/>
                </a:cubicBezTo>
                <a:cubicBezTo>
                  <a:pt x="11006" y="3859"/>
                  <a:pt x="10853" y="3856"/>
                  <a:pt x="10701" y="3856"/>
                </a:cubicBezTo>
                <a:cubicBezTo>
                  <a:pt x="10498" y="3856"/>
                  <a:pt x="10296" y="3860"/>
                  <a:pt x="10095" y="3880"/>
                </a:cubicBezTo>
                <a:cubicBezTo>
                  <a:pt x="9680" y="3920"/>
                  <a:pt x="9262" y="4026"/>
                  <a:pt x="8894" y="4285"/>
                </a:cubicBezTo>
                <a:cubicBezTo>
                  <a:pt x="8523" y="4548"/>
                  <a:pt x="8243" y="4955"/>
                  <a:pt x="7994" y="5382"/>
                </a:cubicBezTo>
                <a:cubicBezTo>
                  <a:pt x="7500" y="6225"/>
                  <a:pt x="7043" y="7121"/>
                  <a:pt x="6336" y="7709"/>
                </a:cubicBezTo>
                <a:cubicBezTo>
                  <a:pt x="5983" y="8002"/>
                  <a:pt x="5587" y="8190"/>
                  <a:pt x="5164" y="8231"/>
                </a:cubicBezTo>
                <a:cubicBezTo>
                  <a:pt x="5076" y="8240"/>
                  <a:pt x="4988" y="8243"/>
                  <a:pt x="4900" y="8243"/>
                </a:cubicBezTo>
                <a:cubicBezTo>
                  <a:pt x="4496" y="8243"/>
                  <a:pt x="4092" y="8166"/>
                  <a:pt x="3691" y="8123"/>
                </a:cubicBezTo>
                <a:cubicBezTo>
                  <a:pt x="3252" y="8076"/>
                  <a:pt x="2813" y="8052"/>
                  <a:pt x="2373" y="8052"/>
                </a:cubicBezTo>
                <a:cubicBezTo>
                  <a:pt x="2305" y="8052"/>
                  <a:pt x="2237" y="8053"/>
                  <a:pt x="2170" y="8054"/>
                </a:cubicBezTo>
                <a:cubicBezTo>
                  <a:pt x="1958" y="8057"/>
                  <a:pt x="1727" y="8043"/>
                  <a:pt x="1527" y="8149"/>
                </a:cubicBezTo>
                <a:cubicBezTo>
                  <a:pt x="1345" y="8245"/>
                  <a:pt x="1232" y="8443"/>
                  <a:pt x="1145" y="8661"/>
                </a:cubicBezTo>
                <a:cubicBezTo>
                  <a:pt x="915" y="9241"/>
                  <a:pt x="707" y="9837"/>
                  <a:pt x="489" y="10425"/>
                </a:cubicBezTo>
                <a:cubicBezTo>
                  <a:pt x="382" y="10712"/>
                  <a:pt x="273" y="10996"/>
                  <a:pt x="170" y="11285"/>
                </a:cubicBezTo>
                <a:cubicBezTo>
                  <a:pt x="82" y="11538"/>
                  <a:pt x="0" y="11807"/>
                  <a:pt x="8" y="12088"/>
                </a:cubicBezTo>
                <a:cubicBezTo>
                  <a:pt x="21" y="12629"/>
                  <a:pt x="368" y="12994"/>
                  <a:pt x="711" y="13243"/>
                </a:cubicBezTo>
                <a:cubicBezTo>
                  <a:pt x="1071" y="13507"/>
                  <a:pt x="1473" y="13671"/>
                  <a:pt x="1882" y="13769"/>
                </a:cubicBezTo>
                <a:cubicBezTo>
                  <a:pt x="2734" y="13974"/>
                  <a:pt x="3606" y="13920"/>
                  <a:pt x="4468" y="13980"/>
                </a:cubicBezTo>
                <a:cubicBezTo>
                  <a:pt x="5488" y="14051"/>
                  <a:pt x="6502" y="14240"/>
                  <a:pt x="7524" y="14260"/>
                </a:cubicBezTo>
                <a:cubicBezTo>
                  <a:pt x="7567" y="14261"/>
                  <a:pt x="7610" y="14261"/>
                  <a:pt x="7652" y="14261"/>
                </a:cubicBezTo>
                <a:cubicBezTo>
                  <a:pt x="8600" y="14261"/>
                  <a:pt x="9520" y="14052"/>
                  <a:pt x="10445" y="13797"/>
                </a:cubicBezTo>
                <a:cubicBezTo>
                  <a:pt x="10927" y="13664"/>
                  <a:pt x="11408" y="13527"/>
                  <a:pt x="11895" y="13424"/>
                </a:cubicBezTo>
                <a:cubicBezTo>
                  <a:pt x="12396" y="13318"/>
                  <a:pt x="12902" y="13253"/>
                  <a:pt x="13408" y="13207"/>
                </a:cubicBezTo>
                <a:cubicBezTo>
                  <a:pt x="14415" y="13113"/>
                  <a:pt x="15426" y="13086"/>
                  <a:pt x="16429" y="12939"/>
                </a:cubicBezTo>
                <a:cubicBezTo>
                  <a:pt x="16862" y="12876"/>
                  <a:pt x="17290" y="12772"/>
                  <a:pt x="17724" y="12708"/>
                </a:cubicBezTo>
                <a:cubicBezTo>
                  <a:pt x="17931" y="12676"/>
                  <a:pt x="18142" y="12652"/>
                  <a:pt x="18353" y="12652"/>
                </a:cubicBezTo>
                <a:cubicBezTo>
                  <a:pt x="18545" y="12652"/>
                  <a:pt x="18735" y="12672"/>
                  <a:pt x="18922" y="12725"/>
                </a:cubicBezTo>
                <a:cubicBezTo>
                  <a:pt x="19108" y="12778"/>
                  <a:pt x="19285" y="12862"/>
                  <a:pt x="19446" y="12990"/>
                </a:cubicBezTo>
                <a:cubicBezTo>
                  <a:pt x="19530" y="13055"/>
                  <a:pt x="19602" y="13168"/>
                  <a:pt x="19703" y="13170"/>
                </a:cubicBezTo>
                <a:cubicBezTo>
                  <a:pt x="19705" y="13170"/>
                  <a:pt x="19707" y="13170"/>
                  <a:pt x="19709" y="13170"/>
                </a:cubicBezTo>
                <a:cubicBezTo>
                  <a:pt x="19794" y="13170"/>
                  <a:pt x="19882" y="13147"/>
                  <a:pt x="19960" y="13109"/>
                </a:cubicBezTo>
                <a:cubicBezTo>
                  <a:pt x="20337" y="12928"/>
                  <a:pt x="20552" y="12457"/>
                  <a:pt x="20620" y="11978"/>
                </a:cubicBezTo>
                <a:cubicBezTo>
                  <a:pt x="20661" y="11688"/>
                  <a:pt x="20662" y="11393"/>
                  <a:pt x="20662" y="11100"/>
                </a:cubicBezTo>
                <a:cubicBezTo>
                  <a:pt x="20661" y="10779"/>
                  <a:pt x="20660" y="10457"/>
                  <a:pt x="20659" y="10136"/>
                </a:cubicBezTo>
                <a:cubicBezTo>
                  <a:pt x="20657" y="9484"/>
                  <a:pt x="20655" y="8832"/>
                  <a:pt x="20653" y="8180"/>
                </a:cubicBezTo>
                <a:cubicBezTo>
                  <a:pt x="20649" y="6940"/>
                  <a:pt x="20646" y="5700"/>
                  <a:pt x="20642" y="4459"/>
                </a:cubicBezTo>
                <a:lnTo>
                  <a:pt x="20642" y="4459"/>
                </a:lnTo>
                <a:cubicBezTo>
                  <a:pt x="20644" y="4461"/>
                  <a:pt x="20645" y="4462"/>
                  <a:pt x="20647" y="4462"/>
                </a:cubicBezTo>
                <a:cubicBezTo>
                  <a:pt x="20699" y="4462"/>
                  <a:pt x="20598" y="3375"/>
                  <a:pt x="20067" y="3281"/>
                </a:cubicBezTo>
                <a:cubicBezTo>
                  <a:pt x="19246" y="3135"/>
                  <a:pt x="19173" y="1493"/>
                  <a:pt x="18535" y="804"/>
                </a:cubicBezTo>
                <a:cubicBezTo>
                  <a:pt x="18227" y="470"/>
                  <a:pt x="17870" y="206"/>
                  <a:pt x="17474" y="87"/>
                </a:cubicBezTo>
                <a:cubicBezTo>
                  <a:pt x="17269" y="26"/>
                  <a:pt x="17062" y="1"/>
                  <a:pt x="16853" y="1"/>
                </a:cubicBezTo>
                <a:close/>
              </a:path>
            </a:pathLst>
          </a:custGeom>
          <a:solidFill>
            <a:srgbClr val="FF6EA7">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7"/>
          <p:cNvSpPr/>
          <p:nvPr/>
        </p:nvSpPr>
        <p:spPr>
          <a:xfrm rot="10800000" flipH="1">
            <a:off x="-825625" y="-394841"/>
            <a:ext cx="2695508" cy="2318767"/>
          </a:xfrm>
          <a:custGeom>
            <a:avLst/>
            <a:gdLst/>
            <a:ahLst/>
            <a:cxnLst/>
            <a:rect l="l" t="t" r="r" b="b"/>
            <a:pathLst>
              <a:path w="21506" h="13044" extrusionOk="0">
                <a:moveTo>
                  <a:pt x="3180" y="0"/>
                </a:moveTo>
                <a:cubicBezTo>
                  <a:pt x="3059" y="0"/>
                  <a:pt x="2939" y="4"/>
                  <a:pt x="2818" y="11"/>
                </a:cubicBezTo>
                <a:cubicBezTo>
                  <a:pt x="2085" y="54"/>
                  <a:pt x="1355" y="227"/>
                  <a:pt x="834" y="551"/>
                </a:cubicBezTo>
                <a:cubicBezTo>
                  <a:pt x="250" y="913"/>
                  <a:pt x="65" y="1411"/>
                  <a:pt x="36" y="1902"/>
                </a:cubicBezTo>
                <a:cubicBezTo>
                  <a:pt x="1" y="2484"/>
                  <a:pt x="77" y="3072"/>
                  <a:pt x="110" y="3654"/>
                </a:cubicBezTo>
                <a:cubicBezTo>
                  <a:pt x="143" y="4272"/>
                  <a:pt x="177" y="4890"/>
                  <a:pt x="211" y="5509"/>
                </a:cubicBezTo>
                <a:lnTo>
                  <a:pt x="619" y="12928"/>
                </a:lnTo>
                <a:cubicBezTo>
                  <a:pt x="622" y="12996"/>
                  <a:pt x="711" y="13044"/>
                  <a:pt x="816" y="13044"/>
                </a:cubicBezTo>
                <a:cubicBezTo>
                  <a:pt x="831" y="13044"/>
                  <a:pt x="847" y="13043"/>
                  <a:pt x="863" y="13041"/>
                </a:cubicBezTo>
                <a:cubicBezTo>
                  <a:pt x="2378" y="12830"/>
                  <a:pt x="3912" y="12669"/>
                  <a:pt x="5457" y="12564"/>
                </a:cubicBezTo>
                <a:cubicBezTo>
                  <a:pt x="7004" y="12457"/>
                  <a:pt x="8559" y="12406"/>
                  <a:pt x="10115" y="12406"/>
                </a:cubicBezTo>
                <a:cubicBezTo>
                  <a:pt x="11304" y="12406"/>
                  <a:pt x="12493" y="12436"/>
                  <a:pt x="13679" y="12495"/>
                </a:cubicBezTo>
                <a:cubicBezTo>
                  <a:pt x="14434" y="12533"/>
                  <a:pt x="15229" y="12576"/>
                  <a:pt x="16019" y="12576"/>
                </a:cubicBezTo>
                <a:cubicBezTo>
                  <a:pt x="17350" y="12576"/>
                  <a:pt x="18667" y="12454"/>
                  <a:pt x="19757" y="11976"/>
                </a:cubicBezTo>
                <a:lnTo>
                  <a:pt x="19757" y="11976"/>
                </a:lnTo>
                <a:cubicBezTo>
                  <a:pt x="19755" y="11987"/>
                  <a:pt x="19759" y="11992"/>
                  <a:pt x="19770" y="11992"/>
                </a:cubicBezTo>
                <a:cubicBezTo>
                  <a:pt x="19872" y="11992"/>
                  <a:pt x="20520" y="11533"/>
                  <a:pt x="20666" y="11300"/>
                </a:cubicBezTo>
                <a:cubicBezTo>
                  <a:pt x="21276" y="10319"/>
                  <a:pt x="21505" y="9208"/>
                  <a:pt x="20964" y="8195"/>
                </a:cubicBezTo>
                <a:cubicBezTo>
                  <a:pt x="20510" y="7349"/>
                  <a:pt x="19544" y="6569"/>
                  <a:pt x="18190" y="6187"/>
                </a:cubicBezTo>
                <a:cubicBezTo>
                  <a:pt x="16673" y="5759"/>
                  <a:pt x="14935" y="5923"/>
                  <a:pt x="13382" y="5580"/>
                </a:cubicBezTo>
                <a:cubicBezTo>
                  <a:pt x="11840" y="5240"/>
                  <a:pt x="11141" y="4324"/>
                  <a:pt x="10445" y="3499"/>
                </a:cubicBezTo>
                <a:cubicBezTo>
                  <a:pt x="9690" y="2603"/>
                  <a:pt x="8718" y="1801"/>
                  <a:pt x="7429" y="1159"/>
                </a:cubicBezTo>
                <a:cubicBezTo>
                  <a:pt x="6263" y="578"/>
                  <a:pt x="4748" y="0"/>
                  <a:pt x="3180" y="0"/>
                </a:cubicBezTo>
                <a:close/>
              </a:path>
            </a:pathLst>
          </a:custGeom>
          <a:solidFill>
            <a:srgbClr val="B2F7EF">
              <a:alpha val="49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7"/>
          <p:cNvSpPr/>
          <p:nvPr/>
        </p:nvSpPr>
        <p:spPr>
          <a:xfrm rot="10800000" flipH="1">
            <a:off x="-212370" y="3873180"/>
            <a:ext cx="3940563" cy="1912570"/>
          </a:xfrm>
          <a:custGeom>
            <a:avLst/>
            <a:gdLst/>
            <a:ahLst/>
            <a:cxnLst/>
            <a:rect l="l" t="t" r="r" b="b"/>
            <a:pathLst>
              <a:path w="24376" h="11831" extrusionOk="0">
                <a:moveTo>
                  <a:pt x="1749" y="0"/>
                </a:moveTo>
                <a:cubicBezTo>
                  <a:pt x="1709" y="0"/>
                  <a:pt x="1669" y="3"/>
                  <a:pt x="1629" y="10"/>
                </a:cubicBezTo>
                <a:cubicBezTo>
                  <a:pt x="1391" y="51"/>
                  <a:pt x="1250" y="241"/>
                  <a:pt x="1188" y="476"/>
                </a:cubicBezTo>
                <a:cubicBezTo>
                  <a:pt x="1034" y="1062"/>
                  <a:pt x="936" y="1672"/>
                  <a:pt x="819" y="2266"/>
                </a:cubicBezTo>
                <a:cubicBezTo>
                  <a:pt x="701" y="2875"/>
                  <a:pt x="591" y="3483"/>
                  <a:pt x="497" y="4096"/>
                </a:cubicBezTo>
                <a:cubicBezTo>
                  <a:pt x="126" y="6503"/>
                  <a:pt x="1" y="8997"/>
                  <a:pt x="659" y="11362"/>
                </a:cubicBezTo>
                <a:cubicBezTo>
                  <a:pt x="678" y="11430"/>
                  <a:pt x="734" y="11465"/>
                  <a:pt x="790" y="11465"/>
                </a:cubicBezTo>
                <a:cubicBezTo>
                  <a:pt x="836" y="11465"/>
                  <a:pt x="882" y="11443"/>
                  <a:pt x="910" y="11396"/>
                </a:cubicBezTo>
                <a:cubicBezTo>
                  <a:pt x="1048" y="11173"/>
                  <a:pt x="1207" y="10966"/>
                  <a:pt x="1385" y="10775"/>
                </a:cubicBezTo>
                <a:cubicBezTo>
                  <a:pt x="2101" y="10007"/>
                  <a:pt x="3087" y="9538"/>
                  <a:pt x="4095" y="9409"/>
                </a:cubicBezTo>
                <a:cubicBezTo>
                  <a:pt x="4315" y="9380"/>
                  <a:pt x="4536" y="9367"/>
                  <a:pt x="4756" y="9367"/>
                </a:cubicBezTo>
                <a:cubicBezTo>
                  <a:pt x="5731" y="9367"/>
                  <a:pt x="6705" y="9633"/>
                  <a:pt x="7587" y="10066"/>
                </a:cubicBezTo>
                <a:cubicBezTo>
                  <a:pt x="8653" y="10589"/>
                  <a:pt x="9622" y="11353"/>
                  <a:pt x="10770" y="11680"/>
                </a:cubicBezTo>
                <a:cubicBezTo>
                  <a:pt x="11110" y="11777"/>
                  <a:pt x="11460" y="11831"/>
                  <a:pt x="11804" y="11831"/>
                </a:cubicBezTo>
                <a:cubicBezTo>
                  <a:pt x="12445" y="11831"/>
                  <a:pt x="13071" y="11645"/>
                  <a:pt x="13597" y="11201"/>
                </a:cubicBezTo>
                <a:cubicBezTo>
                  <a:pt x="14183" y="10708"/>
                  <a:pt x="14558" y="9990"/>
                  <a:pt x="14873" y="9287"/>
                </a:cubicBezTo>
                <a:cubicBezTo>
                  <a:pt x="15209" y="8537"/>
                  <a:pt x="15487" y="7753"/>
                  <a:pt x="15901" y="7045"/>
                </a:cubicBezTo>
                <a:cubicBezTo>
                  <a:pt x="16332" y="6305"/>
                  <a:pt x="16925" y="5724"/>
                  <a:pt x="17743" y="5514"/>
                </a:cubicBezTo>
                <a:cubicBezTo>
                  <a:pt x="18117" y="5418"/>
                  <a:pt x="18497" y="5390"/>
                  <a:pt x="18880" y="5390"/>
                </a:cubicBezTo>
                <a:cubicBezTo>
                  <a:pt x="19432" y="5390"/>
                  <a:pt x="19989" y="5449"/>
                  <a:pt x="20540" y="5449"/>
                </a:cubicBezTo>
                <a:cubicBezTo>
                  <a:pt x="20676" y="5449"/>
                  <a:pt x="20812" y="5445"/>
                  <a:pt x="20947" y="5436"/>
                </a:cubicBezTo>
                <a:cubicBezTo>
                  <a:pt x="21449" y="5403"/>
                  <a:pt x="21952" y="5299"/>
                  <a:pt x="22402" y="5053"/>
                </a:cubicBezTo>
                <a:cubicBezTo>
                  <a:pt x="22808" y="4832"/>
                  <a:pt x="23157" y="4506"/>
                  <a:pt x="23433" y="4124"/>
                </a:cubicBezTo>
                <a:cubicBezTo>
                  <a:pt x="23951" y="3405"/>
                  <a:pt x="24197" y="2481"/>
                  <a:pt x="24066" y="1589"/>
                </a:cubicBezTo>
                <a:lnTo>
                  <a:pt x="24066" y="1589"/>
                </a:lnTo>
                <a:cubicBezTo>
                  <a:pt x="24067" y="1589"/>
                  <a:pt x="24069" y="1589"/>
                  <a:pt x="24070" y="1589"/>
                </a:cubicBezTo>
                <a:cubicBezTo>
                  <a:pt x="24093" y="1589"/>
                  <a:pt x="24117" y="1581"/>
                  <a:pt x="24142" y="1563"/>
                </a:cubicBezTo>
                <a:cubicBezTo>
                  <a:pt x="24293" y="1450"/>
                  <a:pt x="24375" y="1284"/>
                  <a:pt x="24372" y="1087"/>
                </a:cubicBezTo>
                <a:cubicBezTo>
                  <a:pt x="24363" y="604"/>
                  <a:pt x="23972" y="329"/>
                  <a:pt x="23550" y="297"/>
                </a:cubicBezTo>
                <a:cubicBezTo>
                  <a:pt x="23516" y="295"/>
                  <a:pt x="23481" y="294"/>
                  <a:pt x="23447" y="294"/>
                </a:cubicBezTo>
                <a:cubicBezTo>
                  <a:pt x="23214" y="294"/>
                  <a:pt x="22979" y="345"/>
                  <a:pt x="22750" y="383"/>
                </a:cubicBezTo>
                <a:cubicBezTo>
                  <a:pt x="22445" y="434"/>
                  <a:pt x="22139" y="481"/>
                  <a:pt x="21832" y="525"/>
                </a:cubicBezTo>
                <a:cubicBezTo>
                  <a:pt x="20628" y="695"/>
                  <a:pt x="19418" y="810"/>
                  <a:pt x="18207" y="888"/>
                </a:cubicBezTo>
                <a:cubicBezTo>
                  <a:pt x="15785" y="1046"/>
                  <a:pt x="13357" y="1063"/>
                  <a:pt x="10931" y="1083"/>
                </a:cubicBezTo>
                <a:cubicBezTo>
                  <a:pt x="10571" y="1086"/>
                  <a:pt x="10211" y="1088"/>
                  <a:pt x="9850" y="1088"/>
                </a:cubicBezTo>
                <a:cubicBezTo>
                  <a:pt x="7886" y="1088"/>
                  <a:pt x="5913" y="1021"/>
                  <a:pt x="3986" y="601"/>
                </a:cubicBezTo>
                <a:cubicBezTo>
                  <a:pt x="3423" y="479"/>
                  <a:pt x="2865" y="326"/>
                  <a:pt x="2319" y="138"/>
                </a:cubicBezTo>
                <a:cubicBezTo>
                  <a:pt x="2135" y="75"/>
                  <a:pt x="1944" y="0"/>
                  <a:pt x="1749" y="0"/>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7"/>
          <p:cNvSpPr txBox="1">
            <a:spLocks noGrp="1"/>
          </p:cNvSpPr>
          <p:nvPr>
            <p:ph type="title"/>
          </p:nvPr>
        </p:nvSpPr>
        <p:spPr>
          <a:xfrm>
            <a:off x="2715675" y="758952"/>
            <a:ext cx="3712500" cy="57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100">
                <a:solidFill>
                  <a:schemeClr val="dk1"/>
                </a:solidFill>
              </a:defRPr>
            </a:lvl1pPr>
            <a:lvl2pPr lvl="1" rtl="0">
              <a:spcBef>
                <a:spcPts val="0"/>
              </a:spcBef>
              <a:spcAft>
                <a:spcPts val="0"/>
              </a:spcAft>
              <a:buClr>
                <a:schemeClr val="dk1"/>
              </a:buClr>
              <a:buSzPts val="2800"/>
              <a:buNone/>
              <a:defRPr>
                <a:solidFill>
                  <a:schemeClr val="dk1"/>
                </a:solidFill>
              </a:defRPr>
            </a:lvl2pPr>
            <a:lvl3pPr lvl="2" rtl="0">
              <a:spcBef>
                <a:spcPts val="0"/>
              </a:spcBef>
              <a:spcAft>
                <a:spcPts val="0"/>
              </a:spcAft>
              <a:buClr>
                <a:schemeClr val="dk1"/>
              </a:buClr>
              <a:buSzPts val="2800"/>
              <a:buNone/>
              <a:defRPr>
                <a:solidFill>
                  <a:schemeClr val="dk1"/>
                </a:solidFill>
              </a:defRPr>
            </a:lvl3pPr>
            <a:lvl4pPr lvl="3" rtl="0">
              <a:spcBef>
                <a:spcPts val="0"/>
              </a:spcBef>
              <a:spcAft>
                <a:spcPts val="0"/>
              </a:spcAft>
              <a:buClr>
                <a:schemeClr val="dk1"/>
              </a:buClr>
              <a:buSzPts val="2800"/>
              <a:buNone/>
              <a:defRPr>
                <a:solidFill>
                  <a:schemeClr val="dk1"/>
                </a:solidFill>
              </a:defRPr>
            </a:lvl4pPr>
            <a:lvl5pPr lvl="4" rtl="0">
              <a:spcBef>
                <a:spcPts val="0"/>
              </a:spcBef>
              <a:spcAft>
                <a:spcPts val="0"/>
              </a:spcAft>
              <a:buClr>
                <a:schemeClr val="dk1"/>
              </a:buClr>
              <a:buSzPts val="2800"/>
              <a:buNone/>
              <a:defRPr>
                <a:solidFill>
                  <a:schemeClr val="dk1"/>
                </a:solidFill>
              </a:defRPr>
            </a:lvl5pPr>
            <a:lvl6pPr lvl="5" rtl="0">
              <a:spcBef>
                <a:spcPts val="0"/>
              </a:spcBef>
              <a:spcAft>
                <a:spcPts val="0"/>
              </a:spcAft>
              <a:buClr>
                <a:schemeClr val="dk1"/>
              </a:buClr>
              <a:buSzPts val="2800"/>
              <a:buNone/>
              <a:defRPr>
                <a:solidFill>
                  <a:schemeClr val="dk1"/>
                </a:solidFill>
              </a:defRPr>
            </a:lvl6pPr>
            <a:lvl7pPr lvl="6" rtl="0">
              <a:spcBef>
                <a:spcPts val="0"/>
              </a:spcBef>
              <a:spcAft>
                <a:spcPts val="0"/>
              </a:spcAft>
              <a:buClr>
                <a:schemeClr val="dk1"/>
              </a:buClr>
              <a:buSzPts val="2800"/>
              <a:buNone/>
              <a:defRPr>
                <a:solidFill>
                  <a:schemeClr val="dk1"/>
                </a:solidFill>
              </a:defRPr>
            </a:lvl7pPr>
            <a:lvl8pPr lvl="7" rtl="0">
              <a:spcBef>
                <a:spcPts val="0"/>
              </a:spcBef>
              <a:spcAft>
                <a:spcPts val="0"/>
              </a:spcAft>
              <a:buClr>
                <a:schemeClr val="dk1"/>
              </a:buClr>
              <a:buSzPts val="2800"/>
              <a:buNone/>
              <a:defRPr>
                <a:solidFill>
                  <a:schemeClr val="dk1"/>
                </a:solidFill>
              </a:defRPr>
            </a:lvl8pPr>
            <a:lvl9pPr lvl="8" rtl="0">
              <a:spcBef>
                <a:spcPts val="0"/>
              </a:spcBef>
              <a:spcAft>
                <a:spcPts val="0"/>
              </a:spcAft>
              <a:buClr>
                <a:schemeClr val="dk1"/>
              </a:buClr>
              <a:buSzPts val="2800"/>
              <a:buNone/>
              <a:defRPr>
                <a:solidFill>
                  <a:schemeClr val="dk1"/>
                </a:solidFill>
              </a:defRPr>
            </a:lvl9pPr>
          </a:lstStyle>
          <a:p>
            <a:endParaRPr/>
          </a:p>
        </p:txBody>
      </p:sp>
      <p:grpSp>
        <p:nvGrpSpPr>
          <p:cNvPr id="438" name="Google Shape;438;p17"/>
          <p:cNvGrpSpPr/>
          <p:nvPr/>
        </p:nvGrpSpPr>
        <p:grpSpPr>
          <a:xfrm rot="-9900006">
            <a:off x="7397923" y="4623752"/>
            <a:ext cx="454166" cy="411416"/>
            <a:chOff x="1640475" y="1197075"/>
            <a:chExt cx="55475" cy="50250"/>
          </a:xfrm>
        </p:grpSpPr>
        <p:sp>
          <p:nvSpPr>
            <p:cNvPr id="439" name="Google Shape;439;p17"/>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7"/>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7"/>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 name="Google Shape;442;p17"/>
          <p:cNvGrpSpPr/>
          <p:nvPr/>
        </p:nvGrpSpPr>
        <p:grpSpPr>
          <a:xfrm rot="10034023">
            <a:off x="204355" y="3167783"/>
            <a:ext cx="279616" cy="253294"/>
            <a:chOff x="1640475" y="1197075"/>
            <a:chExt cx="55475" cy="50250"/>
          </a:xfrm>
        </p:grpSpPr>
        <p:sp>
          <p:nvSpPr>
            <p:cNvPr id="443" name="Google Shape;443;p17"/>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7"/>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7"/>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 name="Google Shape;446;p17"/>
          <p:cNvSpPr/>
          <p:nvPr/>
        </p:nvSpPr>
        <p:spPr>
          <a:xfrm rot="9113192" flipH="1">
            <a:off x="4846575" y="208112"/>
            <a:ext cx="695049" cy="162825"/>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7"/>
          <p:cNvSpPr/>
          <p:nvPr/>
        </p:nvSpPr>
        <p:spPr>
          <a:xfrm rot="-10799883" flipH="1">
            <a:off x="316584" y="4664948"/>
            <a:ext cx="545177" cy="127718"/>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 name="Google Shape;448;p17"/>
          <p:cNvGrpSpPr/>
          <p:nvPr/>
        </p:nvGrpSpPr>
        <p:grpSpPr>
          <a:xfrm rot="6324483">
            <a:off x="1105449" y="286808"/>
            <a:ext cx="197770" cy="213810"/>
            <a:chOff x="1640475" y="1197075"/>
            <a:chExt cx="55475" cy="50250"/>
          </a:xfrm>
        </p:grpSpPr>
        <p:sp>
          <p:nvSpPr>
            <p:cNvPr id="449" name="Google Shape;449;p17"/>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7"/>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7"/>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 name="Google Shape;452;p17"/>
          <p:cNvSpPr/>
          <p:nvPr/>
        </p:nvSpPr>
        <p:spPr>
          <a:xfrm rot="10800000">
            <a:off x="6676775" y="-33387"/>
            <a:ext cx="1167574" cy="854200"/>
          </a:xfrm>
          <a:custGeom>
            <a:avLst/>
            <a:gdLst/>
            <a:ahLst/>
            <a:cxnLst/>
            <a:rect l="l" t="t" r="r" b="b"/>
            <a:pathLst>
              <a:path w="29542" h="21613" extrusionOk="0">
                <a:moveTo>
                  <a:pt x="3461" y="0"/>
                </a:moveTo>
                <a:cubicBezTo>
                  <a:pt x="3371" y="0"/>
                  <a:pt x="3279" y="3"/>
                  <a:pt x="3188" y="8"/>
                </a:cubicBezTo>
                <a:cubicBezTo>
                  <a:pt x="3155" y="9"/>
                  <a:pt x="3131" y="41"/>
                  <a:pt x="3133" y="77"/>
                </a:cubicBezTo>
                <a:cubicBezTo>
                  <a:pt x="3134" y="81"/>
                  <a:pt x="3134" y="86"/>
                  <a:pt x="3135" y="89"/>
                </a:cubicBezTo>
                <a:cubicBezTo>
                  <a:pt x="3142" y="119"/>
                  <a:pt x="3169" y="141"/>
                  <a:pt x="3198" y="141"/>
                </a:cubicBezTo>
                <a:cubicBezTo>
                  <a:pt x="3199" y="141"/>
                  <a:pt x="3199" y="141"/>
                  <a:pt x="3200" y="141"/>
                </a:cubicBezTo>
                <a:cubicBezTo>
                  <a:pt x="3284" y="137"/>
                  <a:pt x="3368" y="134"/>
                  <a:pt x="3452" y="134"/>
                </a:cubicBezTo>
                <a:cubicBezTo>
                  <a:pt x="3550" y="134"/>
                  <a:pt x="3648" y="137"/>
                  <a:pt x="3745" y="143"/>
                </a:cubicBezTo>
                <a:cubicBezTo>
                  <a:pt x="3846" y="149"/>
                  <a:pt x="3949" y="158"/>
                  <a:pt x="4050" y="171"/>
                </a:cubicBezTo>
                <a:cubicBezTo>
                  <a:pt x="4052" y="171"/>
                  <a:pt x="4054" y="171"/>
                  <a:pt x="4056" y="171"/>
                </a:cubicBezTo>
                <a:cubicBezTo>
                  <a:pt x="4087" y="171"/>
                  <a:pt x="4114" y="146"/>
                  <a:pt x="4116" y="111"/>
                </a:cubicBezTo>
                <a:cubicBezTo>
                  <a:pt x="4119" y="75"/>
                  <a:pt x="4092" y="42"/>
                  <a:pt x="4059" y="37"/>
                </a:cubicBezTo>
                <a:cubicBezTo>
                  <a:pt x="3955" y="25"/>
                  <a:pt x="3850" y="15"/>
                  <a:pt x="3747" y="9"/>
                </a:cubicBezTo>
                <a:cubicBezTo>
                  <a:pt x="3653" y="3"/>
                  <a:pt x="3557" y="0"/>
                  <a:pt x="3461" y="0"/>
                </a:cubicBezTo>
                <a:close/>
                <a:moveTo>
                  <a:pt x="2344" y="125"/>
                </a:moveTo>
                <a:cubicBezTo>
                  <a:pt x="2340" y="125"/>
                  <a:pt x="2336" y="125"/>
                  <a:pt x="2332" y="126"/>
                </a:cubicBezTo>
                <a:cubicBezTo>
                  <a:pt x="2294" y="135"/>
                  <a:pt x="2257" y="143"/>
                  <a:pt x="2219" y="152"/>
                </a:cubicBezTo>
                <a:cubicBezTo>
                  <a:pt x="1978" y="213"/>
                  <a:pt x="1739" y="291"/>
                  <a:pt x="1507" y="385"/>
                </a:cubicBezTo>
                <a:cubicBezTo>
                  <a:pt x="1478" y="396"/>
                  <a:pt x="1463" y="430"/>
                  <a:pt x="1472" y="463"/>
                </a:cubicBezTo>
                <a:cubicBezTo>
                  <a:pt x="1473" y="465"/>
                  <a:pt x="1473" y="468"/>
                  <a:pt x="1474" y="471"/>
                </a:cubicBezTo>
                <a:cubicBezTo>
                  <a:pt x="1484" y="498"/>
                  <a:pt x="1508" y="515"/>
                  <a:pt x="1533" y="515"/>
                </a:cubicBezTo>
                <a:cubicBezTo>
                  <a:pt x="1540" y="515"/>
                  <a:pt x="1547" y="513"/>
                  <a:pt x="1554" y="511"/>
                </a:cubicBezTo>
                <a:cubicBezTo>
                  <a:pt x="1781" y="418"/>
                  <a:pt x="2015" y="342"/>
                  <a:pt x="2251" y="283"/>
                </a:cubicBezTo>
                <a:cubicBezTo>
                  <a:pt x="2289" y="274"/>
                  <a:pt x="2325" y="265"/>
                  <a:pt x="2361" y="256"/>
                </a:cubicBezTo>
                <a:cubicBezTo>
                  <a:pt x="2395" y="249"/>
                  <a:pt x="2415" y="214"/>
                  <a:pt x="2406" y="177"/>
                </a:cubicBezTo>
                <a:cubicBezTo>
                  <a:pt x="2406" y="177"/>
                  <a:pt x="2406" y="176"/>
                  <a:pt x="2406" y="176"/>
                </a:cubicBezTo>
                <a:cubicBezTo>
                  <a:pt x="2399" y="146"/>
                  <a:pt x="2373" y="125"/>
                  <a:pt x="2344" y="125"/>
                </a:cubicBezTo>
                <a:close/>
                <a:moveTo>
                  <a:pt x="4902" y="215"/>
                </a:moveTo>
                <a:cubicBezTo>
                  <a:pt x="4875" y="215"/>
                  <a:pt x="4851" y="234"/>
                  <a:pt x="4845" y="264"/>
                </a:cubicBezTo>
                <a:cubicBezTo>
                  <a:pt x="4843" y="275"/>
                  <a:pt x="4843" y="285"/>
                  <a:pt x="4846" y="296"/>
                </a:cubicBezTo>
                <a:cubicBezTo>
                  <a:pt x="4852" y="319"/>
                  <a:pt x="4869" y="339"/>
                  <a:pt x="4891" y="345"/>
                </a:cubicBezTo>
                <a:cubicBezTo>
                  <a:pt x="5167" y="426"/>
                  <a:pt x="5440" y="531"/>
                  <a:pt x="5705" y="657"/>
                </a:cubicBezTo>
                <a:cubicBezTo>
                  <a:pt x="5713" y="661"/>
                  <a:pt x="5722" y="663"/>
                  <a:pt x="5730" y="663"/>
                </a:cubicBezTo>
                <a:cubicBezTo>
                  <a:pt x="5753" y="663"/>
                  <a:pt x="5776" y="648"/>
                  <a:pt x="5784" y="623"/>
                </a:cubicBezTo>
                <a:cubicBezTo>
                  <a:pt x="5797" y="590"/>
                  <a:pt x="5782" y="550"/>
                  <a:pt x="5750" y="535"/>
                </a:cubicBezTo>
                <a:cubicBezTo>
                  <a:pt x="5480" y="407"/>
                  <a:pt x="5200" y="299"/>
                  <a:pt x="4919" y="217"/>
                </a:cubicBezTo>
                <a:cubicBezTo>
                  <a:pt x="4913" y="215"/>
                  <a:pt x="4908" y="215"/>
                  <a:pt x="4902" y="215"/>
                </a:cubicBezTo>
                <a:close/>
                <a:moveTo>
                  <a:pt x="761" y="768"/>
                </a:moveTo>
                <a:cubicBezTo>
                  <a:pt x="751" y="768"/>
                  <a:pt x="741" y="771"/>
                  <a:pt x="732" y="777"/>
                </a:cubicBezTo>
                <a:cubicBezTo>
                  <a:pt x="484" y="929"/>
                  <a:pt x="247" y="1103"/>
                  <a:pt x="26" y="1294"/>
                </a:cubicBezTo>
                <a:cubicBezTo>
                  <a:pt x="7" y="1310"/>
                  <a:pt x="1" y="1336"/>
                  <a:pt x="7" y="1361"/>
                </a:cubicBezTo>
                <a:cubicBezTo>
                  <a:pt x="9" y="1371"/>
                  <a:pt x="13" y="1379"/>
                  <a:pt x="19" y="1388"/>
                </a:cubicBezTo>
                <a:cubicBezTo>
                  <a:pt x="32" y="1405"/>
                  <a:pt x="50" y="1413"/>
                  <a:pt x="69" y="1413"/>
                </a:cubicBezTo>
                <a:cubicBezTo>
                  <a:pt x="82" y="1413"/>
                  <a:pt x="95" y="1409"/>
                  <a:pt x="105" y="1400"/>
                </a:cubicBezTo>
                <a:cubicBezTo>
                  <a:pt x="321" y="1214"/>
                  <a:pt x="554" y="1043"/>
                  <a:pt x="796" y="894"/>
                </a:cubicBezTo>
                <a:cubicBezTo>
                  <a:pt x="825" y="876"/>
                  <a:pt x="835" y="835"/>
                  <a:pt x="818" y="803"/>
                </a:cubicBezTo>
                <a:cubicBezTo>
                  <a:pt x="805" y="781"/>
                  <a:pt x="783" y="768"/>
                  <a:pt x="761" y="768"/>
                </a:cubicBezTo>
                <a:close/>
                <a:moveTo>
                  <a:pt x="6500" y="971"/>
                </a:moveTo>
                <a:cubicBezTo>
                  <a:pt x="6480" y="971"/>
                  <a:pt x="6461" y="982"/>
                  <a:pt x="6450" y="1002"/>
                </a:cubicBezTo>
                <a:cubicBezTo>
                  <a:pt x="6441" y="1018"/>
                  <a:pt x="6440" y="1036"/>
                  <a:pt x="6443" y="1053"/>
                </a:cubicBezTo>
                <a:cubicBezTo>
                  <a:pt x="6448" y="1069"/>
                  <a:pt x="6458" y="1084"/>
                  <a:pt x="6472" y="1095"/>
                </a:cubicBezTo>
                <a:cubicBezTo>
                  <a:pt x="6719" y="1261"/>
                  <a:pt x="6956" y="1447"/>
                  <a:pt x="7177" y="1647"/>
                </a:cubicBezTo>
                <a:cubicBezTo>
                  <a:pt x="7189" y="1659"/>
                  <a:pt x="7204" y="1664"/>
                  <a:pt x="7218" y="1664"/>
                </a:cubicBezTo>
                <a:cubicBezTo>
                  <a:pt x="7235" y="1664"/>
                  <a:pt x="7252" y="1656"/>
                  <a:pt x="7264" y="1641"/>
                </a:cubicBezTo>
                <a:cubicBezTo>
                  <a:pt x="7284" y="1613"/>
                  <a:pt x="7280" y="1570"/>
                  <a:pt x="7253" y="1547"/>
                </a:cubicBezTo>
                <a:cubicBezTo>
                  <a:pt x="7028" y="1342"/>
                  <a:pt x="6786" y="1152"/>
                  <a:pt x="6534" y="982"/>
                </a:cubicBezTo>
                <a:cubicBezTo>
                  <a:pt x="6523" y="975"/>
                  <a:pt x="6512" y="971"/>
                  <a:pt x="6500" y="971"/>
                </a:cubicBezTo>
                <a:close/>
                <a:moveTo>
                  <a:pt x="7843" y="2196"/>
                </a:moveTo>
                <a:cubicBezTo>
                  <a:pt x="7829" y="2196"/>
                  <a:pt x="7815" y="2202"/>
                  <a:pt x="7804" y="2212"/>
                </a:cubicBezTo>
                <a:cubicBezTo>
                  <a:pt x="7787" y="2230"/>
                  <a:pt x="7781" y="2254"/>
                  <a:pt x="7786" y="2279"/>
                </a:cubicBezTo>
                <a:cubicBezTo>
                  <a:pt x="7789" y="2288"/>
                  <a:pt x="7794" y="2298"/>
                  <a:pt x="7801" y="2306"/>
                </a:cubicBezTo>
                <a:cubicBezTo>
                  <a:pt x="7847" y="2363"/>
                  <a:pt x="7893" y="2421"/>
                  <a:pt x="7937" y="2480"/>
                </a:cubicBezTo>
                <a:cubicBezTo>
                  <a:pt x="8075" y="2661"/>
                  <a:pt x="8207" y="2856"/>
                  <a:pt x="8330" y="3057"/>
                </a:cubicBezTo>
                <a:cubicBezTo>
                  <a:pt x="8342" y="3078"/>
                  <a:pt x="8363" y="3089"/>
                  <a:pt x="8384" y="3089"/>
                </a:cubicBezTo>
                <a:cubicBezTo>
                  <a:pt x="8395" y="3089"/>
                  <a:pt x="8406" y="3086"/>
                  <a:pt x="8415" y="3079"/>
                </a:cubicBezTo>
                <a:cubicBezTo>
                  <a:pt x="8443" y="3060"/>
                  <a:pt x="8451" y="3018"/>
                  <a:pt x="8431" y="2987"/>
                </a:cubicBezTo>
                <a:cubicBezTo>
                  <a:pt x="8306" y="2781"/>
                  <a:pt x="8171" y="2582"/>
                  <a:pt x="8031" y="2397"/>
                </a:cubicBezTo>
                <a:cubicBezTo>
                  <a:pt x="7985" y="2337"/>
                  <a:pt x="7939" y="2278"/>
                  <a:pt x="7891" y="2220"/>
                </a:cubicBezTo>
                <a:cubicBezTo>
                  <a:pt x="7878" y="2205"/>
                  <a:pt x="7861" y="2196"/>
                  <a:pt x="7843" y="2196"/>
                </a:cubicBezTo>
                <a:close/>
                <a:moveTo>
                  <a:pt x="8818" y="3781"/>
                </a:moveTo>
                <a:cubicBezTo>
                  <a:pt x="8809" y="3781"/>
                  <a:pt x="8800" y="3783"/>
                  <a:pt x="8791" y="3787"/>
                </a:cubicBezTo>
                <a:cubicBezTo>
                  <a:pt x="8766" y="3800"/>
                  <a:pt x="8753" y="3832"/>
                  <a:pt x="8760" y="3862"/>
                </a:cubicBezTo>
                <a:cubicBezTo>
                  <a:pt x="8762" y="3866"/>
                  <a:pt x="8764" y="3872"/>
                  <a:pt x="8766" y="3876"/>
                </a:cubicBezTo>
                <a:cubicBezTo>
                  <a:pt x="8890" y="4144"/>
                  <a:pt x="9008" y="4435"/>
                  <a:pt x="9117" y="4739"/>
                </a:cubicBezTo>
                <a:cubicBezTo>
                  <a:pt x="9127" y="4767"/>
                  <a:pt x="9152" y="4784"/>
                  <a:pt x="9177" y="4784"/>
                </a:cubicBezTo>
                <a:cubicBezTo>
                  <a:pt x="9184" y="4784"/>
                  <a:pt x="9191" y="4783"/>
                  <a:pt x="9197" y="4781"/>
                </a:cubicBezTo>
                <a:cubicBezTo>
                  <a:pt x="9228" y="4768"/>
                  <a:pt x="9242" y="4728"/>
                  <a:pt x="9232" y="4695"/>
                </a:cubicBezTo>
                <a:cubicBezTo>
                  <a:pt x="9122" y="4388"/>
                  <a:pt x="9001" y="4093"/>
                  <a:pt x="8875" y="3819"/>
                </a:cubicBezTo>
                <a:cubicBezTo>
                  <a:pt x="8863" y="3795"/>
                  <a:pt x="8841" y="3781"/>
                  <a:pt x="8818" y="3781"/>
                </a:cubicBezTo>
                <a:close/>
                <a:moveTo>
                  <a:pt x="9458" y="5546"/>
                </a:moveTo>
                <a:cubicBezTo>
                  <a:pt x="9452" y="5546"/>
                  <a:pt x="9447" y="5547"/>
                  <a:pt x="9442" y="5549"/>
                </a:cubicBezTo>
                <a:cubicBezTo>
                  <a:pt x="9410" y="5558"/>
                  <a:pt x="9393" y="5594"/>
                  <a:pt x="9401" y="5628"/>
                </a:cubicBezTo>
                <a:cubicBezTo>
                  <a:pt x="9401" y="5629"/>
                  <a:pt x="9401" y="5630"/>
                  <a:pt x="9401" y="5631"/>
                </a:cubicBezTo>
                <a:cubicBezTo>
                  <a:pt x="9483" y="5913"/>
                  <a:pt x="9563" y="6226"/>
                  <a:pt x="9635" y="6539"/>
                </a:cubicBezTo>
                <a:cubicBezTo>
                  <a:pt x="9635" y="6539"/>
                  <a:pt x="9636" y="6540"/>
                  <a:pt x="9636" y="6540"/>
                </a:cubicBezTo>
                <a:cubicBezTo>
                  <a:pt x="9644" y="6570"/>
                  <a:pt x="9669" y="6592"/>
                  <a:pt x="9697" y="6592"/>
                </a:cubicBezTo>
                <a:cubicBezTo>
                  <a:pt x="9701" y="6592"/>
                  <a:pt x="9706" y="6592"/>
                  <a:pt x="9710" y="6590"/>
                </a:cubicBezTo>
                <a:cubicBezTo>
                  <a:pt x="9743" y="6583"/>
                  <a:pt x="9764" y="6548"/>
                  <a:pt x="9755" y="6511"/>
                </a:cubicBezTo>
                <a:cubicBezTo>
                  <a:pt x="9681" y="6196"/>
                  <a:pt x="9600" y="5881"/>
                  <a:pt x="9519" y="5597"/>
                </a:cubicBezTo>
                <a:cubicBezTo>
                  <a:pt x="9511" y="5566"/>
                  <a:pt x="9485" y="5546"/>
                  <a:pt x="9458" y="5546"/>
                </a:cubicBezTo>
                <a:close/>
                <a:moveTo>
                  <a:pt x="9894" y="7378"/>
                </a:moveTo>
                <a:cubicBezTo>
                  <a:pt x="9890" y="7378"/>
                  <a:pt x="9886" y="7378"/>
                  <a:pt x="9882" y="7379"/>
                </a:cubicBezTo>
                <a:cubicBezTo>
                  <a:pt x="9849" y="7386"/>
                  <a:pt x="9829" y="7420"/>
                  <a:pt x="9836" y="7457"/>
                </a:cubicBezTo>
                <a:cubicBezTo>
                  <a:pt x="9886" y="7706"/>
                  <a:pt x="9936" y="7953"/>
                  <a:pt x="9985" y="8200"/>
                </a:cubicBezTo>
                <a:lnTo>
                  <a:pt x="10019" y="8380"/>
                </a:lnTo>
                <a:cubicBezTo>
                  <a:pt x="10020" y="8381"/>
                  <a:pt x="10020" y="8382"/>
                  <a:pt x="10020" y="8383"/>
                </a:cubicBezTo>
                <a:cubicBezTo>
                  <a:pt x="10028" y="8413"/>
                  <a:pt x="10054" y="8435"/>
                  <a:pt x="10082" y="8435"/>
                </a:cubicBezTo>
                <a:cubicBezTo>
                  <a:pt x="10085" y="8435"/>
                  <a:pt x="10089" y="8435"/>
                  <a:pt x="10093" y="8434"/>
                </a:cubicBezTo>
                <a:cubicBezTo>
                  <a:pt x="10126" y="8429"/>
                  <a:pt x="10147" y="8394"/>
                  <a:pt x="10140" y="8357"/>
                </a:cubicBezTo>
                <a:lnTo>
                  <a:pt x="10104" y="8178"/>
                </a:lnTo>
                <a:cubicBezTo>
                  <a:pt x="10056" y="7931"/>
                  <a:pt x="10007" y="7682"/>
                  <a:pt x="9956" y="7433"/>
                </a:cubicBezTo>
                <a:cubicBezTo>
                  <a:pt x="9946" y="7398"/>
                  <a:pt x="9922" y="7378"/>
                  <a:pt x="9894" y="7378"/>
                </a:cubicBezTo>
                <a:close/>
                <a:moveTo>
                  <a:pt x="10265" y="9224"/>
                </a:moveTo>
                <a:cubicBezTo>
                  <a:pt x="10261" y="9224"/>
                  <a:pt x="10257" y="9224"/>
                  <a:pt x="10253" y="9225"/>
                </a:cubicBezTo>
                <a:cubicBezTo>
                  <a:pt x="10220" y="9232"/>
                  <a:pt x="10199" y="9266"/>
                  <a:pt x="10207" y="9303"/>
                </a:cubicBezTo>
                <a:cubicBezTo>
                  <a:pt x="10280" y="9642"/>
                  <a:pt x="10348" y="9944"/>
                  <a:pt x="10417" y="10224"/>
                </a:cubicBezTo>
                <a:cubicBezTo>
                  <a:pt x="10425" y="10255"/>
                  <a:pt x="10451" y="10276"/>
                  <a:pt x="10479" y="10276"/>
                </a:cubicBezTo>
                <a:cubicBezTo>
                  <a:pt x="10484" y="10276"/>
                  <a:pt x="10488" y="10275"/>
                  <a:pt x="10493" y="10274"/>
                </a:cubicBezTo>
                <a:cubicBezTo>
                  <a:pt x="10525" y="10266"/>
                  <a:pt x="10544" y="10230"/>
                  <a:pt x="10536" y="10194"/>
                </a:cubicBezTo>
                <a:cubicBezTo>
                  <a:pt x="10466" y="9916"/>
                  <a:pt x="10398" y="9617"/>
                  <a:pt x="10327" y="9278"/>
                </a:cubicBezTo>
                <a:cubicBezTo>
                  <a:pt x="10316" y="9243"/>
                  <a:pt x="10293" y="9224"/>
                  <a:pt x="10265" y="9224"/>
                </a:cubicBezTo>
                <a:close/>
                <a:moveTo>
                  <a:pt x="22673" y="11500"/>
                </a:moveTo>
                <a:cubicBezTo>
                  <a:pt x="22667" y="11500"/>
                  <a:pt x="22660" y="11500"/>
                  <a:pt x="22653" y="11500"/>
                </a:cubicBezTo>
                <a:cubicBezTo>
                  <a:pt x="22620" y="11500"/>
                  <a:pt x="22594" y="11530"/>
                  <a:pt x="22596" y="11567"/>
                </a:cubicBezTo>
                <a:cubicBezTo>
                  <a:pt x="22596" y="11573"/>
                  <a:pt x="22596" y="11577"/>
                  <a:pt x="22597" y="11582"/>
                </a:cubicBezTo>
                <a:cubicBezTo>
                  <a:pt x="22604" y="11612"/>
                  <a:pt x="22629" y="11634"/>
                  <a:pt x="22657" y="11634"/>
                </a:cubicBezTo>
                <a:cubicBezTo>
                  <a:pt x="22657" y="11634"/>
                  <a:pt x="22658" y="11634"/>
                  <a:pt x="22659" y="11634"/>
                </a:cubicBezTo>
                <a:cubicBezTo>
                  <a:pt x="22943" y="11634"/>
                  <a:pt x="23229" y="11655"/>
                  <a:pt x="23510" y="11698"/>
                </a:cubicBezTo>
                <a:cubicBezTo>
                  <a:pt x="23513" y="11698"/>
                  <a:pt x="23516" y="11699"/>
                  <a:pt x="23519" y="11699"/>
                </a:cubicBezTo>
                <a:cubicBezTo>
                  <a:pt x="23550" y="11699"/>
                  <a:pt x="23575" y="11674"/>
                  <a:pt x="23578" y="11641"/>
                </a:cubicBezTo>
                <a:cubicBezTo>
                  <a:pt x="23581" y="11605"/>
                  <a:pt x="23556" y="11571"/>
                  <a:pt x="23523" y="11565"/>
                </a:cubicBezTo>
                <a:cubicBezTo>
                  <a:pt x="23242" y="11523"/>
                  <a:pt x="22956" y="11500"/>
                  <a:pt x="22673" y="11500"/>
                </a:cubicBezTo>
                <a:close/>
                <a:moveTo>
                  <a:pt x="21800" y="11570"/>
                </a:moveTo>
                <a:cubicBezTo>
                  <a:pt x="21797" y="11570"/>
                  <a:pt x="21794" y="11570"/>
                  <a:pt x="21791" y="11571"/>
                </a:cubicBezTo>
                <a:cubicBezTo>
                  <a:pt x="21646" y="11594"/>
                  <a:pt x="21502" y="11624"/>
                  <a:pt x="21361" y="11659"/>
                </a:cubicBezTo>
                <a:cubicBezTo>
                  <a:pt x="21222" y="11694"/>
                  <a:pt x="21085" y="11734"/>
                  <a:pt x="20952" y="11779"/>
                </a:cubicBezTo>
                <a:cubicBezTo>
                  <a:pt x="20922" y="11790"/>
                  <a:pt x="20905" y="11824"/>
                  <a:pt x="20913" y="11857"/>
                </a:cubicBezTo>
                <a:cubicBezTo>
                  <a:pt x="20914" y="11859"/>
                  <a:pt x="20914" y="11861"/>
                  <a:pt x="20915" y="11862"/>
                </a:cubicBezTo>
                <a:cubicBezTo>
                  <a:pt x="20924" y="11891"/>
                  <a:pt x="20949" y="11909"/>
                  <a:pt x="20975" y="11909"/>
                </a:cubicBezTo>
                <a:cubicBezTo>
                  <a:pt x="20981" y="11909"/>
                  <a:pt x="20987" y="11908"/>
                  <a:pt x="20993" y="11906"/>
                </a:cubicBezTo>
                <a:cubicBezTo>
                  <a:pt x="21124" y="11862"/>
                  <a:pt x="21257" y="11823"/>
                  <a:pt x="21393" y="11790"/>
                </a:cubicBezTo>
                <a:cubicBezTo>
                  <a:pt x="21531" y="11755"/>
                  <a:pt x="21673" y="11727"/>
                  <a:pt x="21815" y="11703"/>
                </a:cubicBezTo>
                <a:cubicBezTo>
                  <a:pt x="21848" y="11698"/>
                  <a:pt x="21869" y="11664"/>
                  <a:pt x="21863" y="11627"/>
                </a:cubicBezTo>
                <a:cubicBezTo>
                  <a:pt x="21857" y="11594"/>
                  <a:pt x="21830" y="11570"/>
                  <a:pt x="21800" y="11570"/>
                </a:cubicBezTo>
                <a:close/>
                <a:moveTo>
                  <a:pt x="10723" y="11050"/>
                </a:moveTo>
                <a:cubicBezTo>
                  <a:pt x="10717" y="11050"/>
                  <a:pt x="10712" y="11051"/>
                  <a:pt x="10706" y="11053"/>
                </a:cubicBezTo>
                <a:cubicBezTo>
                  <a:pt x="10675" y="11062"/>
                  <a:pt x="10658" y="11097"/>
                  <a:pt x="10666" y="11132"/>
                </a:cubicBezTo>
                <a:cubicBezTo>
                  <a:pt x="10667" y="11133"/>
                  <a:pt x="10667" y="11134"/>
                  <a:pt x="10667" y="11136"/>
                </a:cubicBezTo>
                <a:cubicBezTo>
                  <a:pt x="10766" y="11455"/>
                  <a:pt x="10866" y="11748"/>
                  <a:pt x="10975" y="12030"/>
                </a:cubicBezTo>
                <a:cubicBezTo>
                  <a:pt x="10986" y="12057"/>
                  <a:pt x="11010" y="12073"/>
                  <a:pt x="11035" y="12073"/>
                </a:cubicBezTo>
                <a:cubicBezTo>
                  <a:pt x="11042" y="12073"/>
                  <a:pt x="11049" y="12071"/>
                  <a:pt x="11056" y="12069"/>
                </a:cubicBezTo>
                <a:cubicBezTo>
                  <a:pt x="11087" y="12056"/>
                  <a:pt x="11101" y="12017"/>
                  <a:pt x="11088" y="11982"/>
                </a:cubicBezTo>
                <a:cubicBezTo>
                  <a:pt x="10980" y="11704"/>
                  <a:pt x="10881" y="11416"/>
                  <a:pt x="10784" y="11098"/>
                </a:cubicBezTo>
                <a:cubicBezTo>
                  <a:pt x="10775" y="11069"/>
                  <a:pt x="10750" y="11050"/>
                  <a:pt x="10723" y="11050"/>
                </a:cubicBezTo>
                <a:close/>
                <a:moveTo>
                  <a:pt x="24363" y="11764"/>
                </a:moveTo>
                <a:cubicBezTo>
                  <a:pt x="24336" y="11764"/>
                  <a:pt x="24311" y="11783"/>
                  <a:pt x="24305" y="11812"/>
                </a:cubicBezTo>
                <a:cubicBezTo>
                  <a:pt x="24302" y="11823"/>
                  <a:pt x="24303" y="11835"/>
                  <a:pt x="24305" y="11845"/>
                </a:cubicBezTo>
                <a:cubicBezTo>
                  <a:pt x="24311" y="11869"/>
                  <a:pt x="24327" y="11888"/>
                  <a:pt x="24350" y="11894"/>
                </a:cubicBezTo>
                <a:cubicBezTo>
                  <a:pt x="24611" y="11978"/>
                  <a:pt x="24867" y="12080"/>
                  <a:pt x="25111" y="12200"/>
                </a:cubicBezTo>
                <a:lnTo>
                  <a:pt x="25158" y="12224"/>
                </a:lnTo>
                <a:cubicBezTo>
                  <a:pt x="25166" y="12229"/>
                  <a:pt x="25175" y="12230"/>
                  <a:pt x="25184" y="12230"/>
                </a:cubicBezTo>
                <a:cubicBezTo>
                  <a:pt x="25207" y="12230"/>
                  <a:pt x="25229" y="12217"/>
                  <a:pt x="25239" y="12192"/>
                </a:cubicBezTo>
                <a:cubicBezTo>
                  <a:pt x="25252" y="12159"/>
                  <a:pt x="25237" y="12119"/>
                  <a:pt x="25205" y="12103"/>
                </a:cubicBezTo>
                <a:lnTo>
                  <a:pt x="25158" y="12079"/>
                </a:lnTo>
                <a:cubicBezTo>
                  <a:pt x="24908" y="11956"/>
                  <a:pt x="24646" y="11852"/>
                  <a:pt x="24380" y="11766"/>
                </a:cubicBezTo>
                <a:cubicBezTo>
                  <a:pt x="24374" y="11765"/>
                  <a:pt x="24369" y="11764"/>
                  <a:pt x="24363" y="11764"/>
                </a:cubicBezTo>
                <a:close/>
                <a:moveTo>
                  <a:pt x="20185" y="12120"/>
                </a:moveTo>
                <a:cubicBezTo>
                  <a:pt x="20176" y="12120"/>
                  <a:pt x="20167" y="12122"/>
                  <a:pt x="20158" y="12127"/>
                </a:cubicBezTo>
                <a:cubicBezTo>
                  <a:pt x="19902" y="12267"/>
                  <a:pt x="19658" y="12432"/>
                  <a:pt x="19434" y="12615"/>
                </a:cubicBezTo>
                <a:cubicBezTo>
                  <a:pt x="19413" y="12631"/>
                  <a:pt x="19406" y="12659"/>
                  <a:pt x="19412" y="12684"/>
                </a:cubicBezTo>
                <a:cubicBezTo>
                  <a:pt x="19414" y="12692"/>
                  <a:pt x="19419" y="12701"/>
                  <a:pt x="19424" y="12708"/>
                </a:cubicBezTo>
                <a:cubicBezTo>
                  <a:pt x="19436" y="12727"/>
                  <a:pt x="19456" y="12736"/>
                  <a:pt x="19475" y="12736"/>
                </a:cubicBezTo>
                <a:cubicBezTo>
                  <a:pt x="19488" y="12736"/>
                  <a:pt x="19500" y="12732"/>
                  <a:pt x="19511" y="12723"/>
                </a:cubicBezTo>
                <a:cubicBezTo>
                  <a:pt x="19729" y="12545"/>
                  <a:pt x="19967" y="12385"/>
                  <a:pt x="20218" y="12247"/>
                </a:cubicBezTo>
                <a:cubicBezTo>
                  <a:pt x="20247" y="12231"/>
                  <a:pt x="20257" y="12190"/>
                  <a:pt x="20241" y="12157"/>
                </a:cubicBezTo>
                <a:cubicBezTo>
                  <a:pt x="20230" y="12134"/>
                  <a:pt x="20208" y="12120"/>
                  <a:pt x="20185" y="12120"/>
                </a:cubicBezTo>
                <a:close/>
                <a:moveTo>
                  <a:pt x="25947" y="12554"/>
                </a:moveTo>
                <a:cubicBezTo>
                  <a:pt x="25927" y="12554"/>
                  <a:pt x="25908" y="12565"/>
                  <a:pt x="25897" y="12584"/>
                </a:cubicBezTo>
                <a:cubicBezTo>
                  <a:pt x="25888" y="12599"/>
                  <a:pt x="25886" y="12619"/>
                  <a:pt x="25890" y="12636"/>
                </a:cubicBezTo>
                <a:cubicBezTo>
                  <a:pt x="25895" y="12652"/>
                  <a:pt x="25904" y="12667"/>
                  <a:pt x="25919" y="12676"/>
                </a:cubicBezTo>
                <a:cubicBezTo>
                  <a:pt x="26161" y="12844"/>
                  <a:pt x="26397" y="13032"/>
                  <a:pt x="26621" y="13235"/>
                </a:cubicBezTo>
                <a:cubicBezTo>
                  <a:pt x="26633" y="13246"/>
                  <a:pt x="26648" y="13252"/>
                  <a:pt x="26662" y="13252"/>
                </a:cubicBezTo>
                <a:cubicBezTo>
                  <a:pt x="26680" y="13252"/>
                  <a:pt x="26697" y="13244"/>
                  <a:pt x="26708" y="13229"/>
                </a:cubicBezTo>
                <a:cubicBezTo>
                  <a:pt x="26729" y="13200"/>
                  <a:pt x="26724" y="13158"/>
                  <a:pt x="26697" y="13134"/>
                </a:cubicBezTo>
                <a:cubicBezTo>
                  <a:pt x="26468" y="12927"/>
                  <a:pt x="26228" y="12735"/>
                  <a:pt x="25981" y="12565"/>
                </a:cubicBezTo>
                <a:cubicBezTo>
                  <a:pt x="25971" y="12558"/>
                  <a:pt x="25959" y="12554"/>
                  <a:pt x="25947" y="12554"/>
                </a:cubicBezTo>
                <a:close/>
                <a:moveTo>
                  <a:pt x="11409" y="12797"/>
                </a:moveTo>
                <a:cubicBezTo>
                  <a:pt x="11400" y="12797"/>
                  <a:pt x="11391" y="12799"/>
                  <a:pt x="11382" y="12803"/>
                </a:cubicBezTo>
                <a:cubicBezTo>
                  <a:pt x="11357" y="12817"/>
                  <a:pt x="11346" y="12848"/>
                  <a:pt x="11353" y="12878"/>
                </a:cubicBezTo>
                <a:cubicBezTo>
                  <a:pt x="11354" y="12884"/>
                  <a:pt x="11356" y="12888"/>
                  <a:pt x="11360" y="12893"/>
                </a:cubicBezTo>
                <a:cubicBezTo>
                  <a:pt x="11505" y="13182"/>
                  <a:pt x="11664" y="13455"/>
                  <a:pt x="11833" y="13707"/>
                </a:cubicBezTo>
                <a:cubicBezTo>
                  <a:pt x="11845" y="13726"/>
                  <a:pt x="11865" y="13737"/>
                  <a:pt x="11885" y="13737"/>
                </a:cubicBezTo>
                <a:cubicBezTo>
                  <a:pt x="11897" y="13737"/>
                  <a:pt x="11909" y="13733"/>
                  <a:pt x="11919" y="13724"/>
                </a:cubicBezTo>
                <a:cubicBezTo>
                  <a:pt x="11946" y="13704"/>
                  <a:pt x="11951" y="13662"/>
                  <a:pt x="11931" y="13631"/>
                </a:cubicBezTo>
                <a:cubicBezTo>
                  <a:pt x="11766" y="13385"/>
                  <a:pt x="11610" y="13115"/>
                  <a:pt x="11466" y="12833"/>
                </a:cubicBezTo>
                <a:cubicBezTo>
                  <a:pt x="11454" y="12810"/>
                  <a:pt x="11432" y="12797"/>
                  <a:pt x="11409" y="12797"/>
                </a:cubicBezTo>
                <a:close/>
                <a:moveTo>
                  <a:pt x="18848" y="13219"/>
                </a:moveTo>
                <a:cubicBezTo>
                  <a:pt x="18832" y="13219"/>
                  <a:pt x="18816" y="13226"/>
                  <a:pt x="18804" y="13239"/>
                </a:cubicBezTo>
                <a:cubicBezTo>
                  <a:pt x="18619" y="13460"/>
                  <a:pt x="18452" y="13692"/>
                  <a:pt x="18268" y="13951"/>
                </a:cubicBezTo>
                <a:cubicBezTo>
                  <a:pt x="18256" y="13968"/>
                  <a:pt x="18253" y="13989"/>
                  <a:pt x="18259" y="14009"/>
                </a:cubicBezTo>
                <a:cubicBezTo>
                  <a:pt x="18262" y="14022"/>
                  <a:pt x="18269" y="14035"/>
                  <a:pt x="18281" y="14045"/>
                </a:cubicBezTo>
                <a:cubicBezTo>
                  <a:pt x="18293" y="14055"/>
                  <a:pt x="18307" y="14060"/>
                  <a:pt x="18320" y="14060"/>
                </a:cubicBezTo>
                <a:cubicBezTo>
                  <a:pt x="18338" y="14060"/>
                  <a:pt x="18355" y="14052"/>
                  <a:pt x="18366" y="14036"/>
                </a:cubicBezTo>
                <a:cubicBezTo>
                  <a:pt x="18549" y="13779"/>
                  <a:pt x="18715" y="13549"/>
                  <a:pt x="18897" y="13331"/>
                </a:cubicBezTo>
                <a:cubicBezTo>
                  <a:pt x="18920" y="13305"/>
                  <a:pt x="18917" y="13263"/>
                  <a:pt x="18891" y="13237"/>
                </a:cubicBezTo>
                <a:cubicBezTo>
                  <a:pt x="18879" y="13225"/>
                  <a:pt x="18863" y="13219"/>
                  <a:pt x="18848" y="13219"/>
                </a:cubicBezTo>
                <a:close/>
                <a:moveTo>
                  <a:pt x="27299" y="13772"/>
                </a:moveTo>
                <a:cubicBezTo>
                  <a:pt x="27284" y="13772"/>
                  <a:pt x="27269" y="13777"/>
                  <a:pt x="27258" y="13790"/>
                </a:cubicBezTo>
                <a:cubicBezTo>
                  <a:pt x="27242" y="13806"/>
                  <a:pt x="27236" y="13830"/>
                  <a:pt x="27242" y="13854"/>
                </a:cubicBezTo>
                <a:cubicBezTo>
                  <a:pt x="27245" y="13864"/>
                  <a:pt x="27249" y="13875"/>
                  <a:pt x="27258" y="13884"/>
                </a:cubicBezTo>
                <a:cubicBezTo>
                  <a:pt x="27455" y="14111"/>
                  <a:pt x="27646" y="14355"/>
                  <a:pt x="27821" y="14608"/>
                </a:cubicBezTo>
                <a:cubicBezTo>
                  <a:pt x="27834" y="14626"/>
                  <a:pt x="27853" y="14635"/>
                  <a:pt x="27872" y="14635"/>
                </a:cubicBezTo>
                <a:cubicBezTo>
                  <a:pt x="27884" y="14635"/>
                  <a:pt x="27897" y="14631"/>
                  <a:pt x="27907" y="14623"/>
                </a:cubicBezTo>
                <a:cubicBezTo>
                  <a:pt x="27934" y="14601"/>
                  <a:pt x="27938" y="14560"/>
                  <a:pt x="27918" y="14530"/>
                </a:cubicBezTo>
                <a:cubicBezTo>
                  <a:pt x="27740" y="14272"/>
                  <a:pt x="27546" y="14025"/>
                  <a:pt x="27345" y="13794"/>
                </a:cubicBezTo>
                <a:cubicBezTo>
                  <a:pt x="27332" y="13779"/>
                  <a:pt x="27315" y="13772"/>
                  <a:pt x="27299" y="13772"/>
                </a:cubicBezTo>
                <a:close/>
                <a:moveTo>
                  <a:pt x="12451" y="14328"/>
                </a:moveTo>
                <a:cubicBezTo>
                  <a:pt x="12436" y="14328"/>
                  <a:pt x="12421" y="14335"/>
                  <a:pt x="12410" y="14347"/>
                </a:cubicBezTo>
                <a:cubicBezTo>
                  <a:pt x="12394" y="14364"/>
                  <a:pt x="12389" y="14388"/>
                  <a:pt x="12395" y="14410"/>
                </a:cubicBezTo>
                <a:cubicBezTo>
                  <a:pt x="12398" y="14422"/>
                  <a:pt x="12403" y="14433"/>
                  <a:pt x="12412" y="14442"/>
                </a:cubicBezTo>
                <a:cubicBezTo>
                  <a:pt x="12623" y="14666"/>
                  <a:pt x="12855" y="14872"/>
                  <a:pt x="13101" y="15055"/>
                </a:cubicBezTo>
                <a:cubicBezTo>
                  <a:pt x="13112" y="15064"/>
                  <a:pt x="13125" y="15068"/>
                  <a:pt x="13137" y="15068"/>
                </a:cubicBezTo>
                <a:cubicBezTo>
                  <a:pt x="13156" y="15068"/>
                  <a:pt x="13175" y="15058"/>
                  <a:pt x="13186" y="15039"/>
                </a:cubicBezTo>
                <a:cubicBezTo>
                  <a:pt x="13205" y="15008"/>
                  <a:pt x="13196" y="14967"/>
                  <a:pt x="13167" y="14945"/>
                </a:cubicBezTo>
                <a:cubicBezTo>
                  <a:pt x="12928" y="14767"/>
                  <a:pt x="12701" y="14566"/>
                  <a:pt x="12496" y="14348"/>
                </a:cubicBezTo>
                <a:cubicBezTo>
                  <a:pt x="12484" y="14335"/>
                  <a:pt x="12467" y="14328"/>
                  <a:pt x="12451" y="14328"/>
                </a:cubicBezTo>
                <a:close/>
                <a:moveTo>
                  <a:pt x="17786" y="14639"/>
                </a:moveTo>
                <a:cubicBezTo>
                  <a:pt x="17769" y="14639"/>
                  <a:pt x="17753" y="14646"/>
                  <a:pt x="17742" y="14660"/>
                </a:cubicBezTo>
                <a:cubicBezTo>
                  <a:pt x="17532" y="14920"/>
                  <a:pt x="17339" y="15114"/>
                  <a:pt x="17136" y="15273"/>
                </a:cubicBezTo>
                <a:cubicBezTo>
                  <a:pt x="17115" y="15289"/>
                  <a:pt x="17108" y="15317"/>
                  <a:pt x="17114" y="15343"/>
                </a:cubicBezTo>
                <a:cubicBezTo>
                  <a:pt x="17117" y="15350"/>
                  <a:pt x="17120" y="15359"/>
                  <a:pt x="17124" y="15366"/>
                </a:cubicBezTo>
                <a:cubicBezTo>
                  <a:pt x="17137" y="15385"/>
                  <a:pt x="17157" y="15395"/>
                  <a:pt x="17176" y="15395"/>
                </a:cubicBezTo>
                <a:cubicBezTo>
                  <a:pt x="17188" y="15395"/>
                  <a:pt x="17200" y="15391"/>
                  <a:pt x="17211" y="15382"/>
                </a:cubicBezTo>
                <a:cubicBezTo>
                  <a:pt x="17421" y="15218"/>
                  <a:pt x="17620" y="15017"/>
                  <a:pt x="17836" y="14752"/>
                </a:cubicBezTo>
                <a:cubicBezTo>
                  <a:pt x="17858" y="14724"/>
                  <a:pt x="17855" y="14682"/>
                  <a:pt x="17829" y="14657"/>
                </a:cubicBezTo>
                <a:cubicBezTo>
                  <a:pt x="17816" y="14645"/>
                  <a:pt x="17801" y="14639"/>
                  <a:pt x="17786" y="14639"/>
                </a:cubicBezTo>
                <a:close/>
                <a:moveTo>
                  <a:pt x="13895" y="15400"/>
                </a:moveTo>
                <a:cubicBezTo>
                  <a:pt x="13872" y="15400"/>
                  <a:pt x="13851" y="15415"/>
                  <a:pt x="13841" y="15440"/>
                </a:cubicBezTo>
                <a:cubicBezTo>
                  <a:pt x="13836" y="15454"/>
                  <a:pt x="13835" y="15469"/>
                  <a:pt x="13839" y="15483"/>
                </a:cubicBezTo>
                <a:cubicBezTo>
                  <a:pt x="13843" y="15502"/>
                  <a:pt x="13856" y="15519"/>
                  <a:pt x="13874" y="15529"/>
                </a:cubicBezTo>
                <a:cubicBezTo>
                  <a:pt x="14151" y="15663"/>
                  <a:pt x="14432" y="15768"/>
                  <a:pt x="14711" y="15837"/>
                </a:cubicBezTo>
                <a:cubicBezTo>
                  <a:pt x="14716" y="15839"/>
                  <a:pt x="14721" y="15839"/>
                  <a:pt x="14725" y="15839"/>
                </a:cubicBezTo>
                <a:cubicBezTo>
                  <a:pt x="14754" y="15839"/>
                  <a:pt x="14778" y="15818"/>
                  <a:pt x="14782" y="15787"/>
                </a:cubicBezTo>
                <a:cubicBezTo>
                  <a:pt x="14789" y="15751"/>
                  <a:pt x="14767" y="15716"/>
                  <a:pt x="14733" y="15707"/>
                </a:cubicBezTo>
                <a:cubicBezTo>
                  <a:pt x="14463" y="15639"/>
                  <a:pt x="14189" y="15538"/>
                  <a:pt x="13921" y="15407"/>
                </a:cubicBezTo>
                <a:cubicBezTo>
                  <a:pt x="13913" y="15403"/>
                  <a:pt x="13904" y="15400"/>
                  <a:pt x="13895" y="15400"/>
                </a:cubicBezTo>
                <a:close/>
                <a:moveTo>
                  <a:pt x="16417" y="15670"/>
                </a:moveTo>
                <a:cubicBezTo>
                  <a:pt x="16411" y="15670"/>
                  <a:pt x="16406" y="15671"/>
                  <a:pt x="16400" y="15673"/>
                </a:cubicBezTo>
                <a:cubicBezTo>
                  <a:pt x="16334" y="15695"/>
                  <a:pt x="16267" y="15715"/>
                  <a:pt x="16200" y="15732"/>
                </a:cubicBezTo>
                <a:cubicBezTo>
                  <a:pt x="16001" y="15781"/>
                  <a:pt x="15791" y="15808"/>
                  <a:pt x="15576" y="15811"/>
                </a:cubicBezTo>
                <a:cubicBezTo>
                  <a:pt x="15542" y="15811"/>
                  <a:pt x="15516" y="15842"/>
                  <a:pt x="15518" y="15878"/>
                </a:cubicBezTo>
                <a:cubicBezTo>
                  <a:pt x="15518" y="15883"/>
                  <a:pt x="15518" y="15888"/>
                  <a:pt x="15519" y="15892"/>
                </a:cubicBezTo>
                <a:cubicBezTo>
                  <a:pt x="15527" y="15922"/>
                  <a:pt x="15554" y="15944"/>
                  <a:pt x="15583" y="15944"/>
                </a:cubicBezTo>
                <a:cubicBezTo>
                  <a:pt x="15807" y="15941"/>
                  <a:pt x="16025" y="15914"/>
                  <a:pt x="16233" y="15862"/>
                </a:cubicBezTo>
                <a:cubicBezTo>
                  <a:pt x="16303" y="15845"/>
                  <a:pt x="16372" y="15825"/>
                  <a:pt x="16441" y="15801"/>
                </a:cubicBezTo>
                <a:cubicBezTo>
                  <a:pt x="16473" y="15790"/>
                  <a:pt x="16488" y="15752"/>
                  <a:pt x="16479" y="15718"/>
                </a:cubicBezTo>
                <a:cubicBezTo>
                  <a:pt x="16469" y="15689"/>
                  <a:pt x="16444" y="15670"/>
                  <a:pt x="16417" y="15670"/>
                </a:cubicBezTo>
                <a:close/>
                <a:moveTo>
                  <a:pt x="28358" y="15294"/>
                </a:moveTo>
                <a:cubicBezTo>
                  <a:pt x="28348" y="15294"/>
                  <a:pt x="28337" y="15296"/>
                  <a:pt x="28328" y="15302"/>
                </a:cubicBezTo>
                <a:cubicBezTo>
                  <a:pt x="28305" y="15317"/>
                  <a:pt x="28294" y="15347"/>
                  <a:pt x="28301" y="15376"/>
                </a:cubicBezTo>
                <a:cubicBezTo>
                  <a:pt x="28303" y="15381"/>
                  <a:pt x="28305" y="15388"/>
                  <a:pt x="28308" y="15393"/>
                </a:cubicBezTo>
                <a:cubicBezTo>
                  <a:pt x="28456" y="15663"/>
                  <a:pt x="28593" y="15944"/>
                  <a:pt x="28715" y="16229"/>
                </a:cubicBezTo>
                <a:cubicBezTo>
                  <a:pt x="28726" y="16255"/>
                  <a:pt x="28749" y="16270"/>
                  <a:pt x="28773" y="16270"/>
                </a:cubicBezTo>
                <a:cubicBezTo>
                  <a:pt x="28781" y="16270"/>
                  <a:pt x="28789" y="16269"/>
                  <a:pt x="28797" y="16265"/>
                </a:cubicBezTo>
                <a:cubicBezTo>
                  <a:pt x="28828" y="16251"/>
                  <a:pt x="28840" y="16211"/>
                  <a:pt x="28826" y="16177"/>
                </a:cubicBezTo>
                <a:cubicBezTo>
                  <a:pt x="28703" y="15888"/>
                  <a:pt x="28563" y="15602"/>
                  <a:pt x="28413" y="15329"/>
                </a:cubicBezTo>
                <a:cubicBezTo>
                  <a:pt x="28401" y="15306"/>
                  <a:pt x="28379" y="15294"/>
                  <a:pt x="28358" y="15294"/>
                </a:cubicBezTo>
                <a:close/>
                <a:moveTo>
                  <a:pt x="29094" y="17018"/>
                </a:moveTo>
                <a:cubicBezTo>
                  <a:pt x="29088" y="17018"/>
                  <a:pt x="29082" y="17019"/>
                  <a:pt x="29076" y="17021"/>
                </a:cubicBezTo>
                <a:cubicBezTo>
                  <a:pt x="29045" y="17031"/>
                  <a:pt x="29028" y="17066"/>
                  <a:pt x="29036" y="17100"/>
                </a:cubicBezTo>
                <a:cubicBezTo>
                  <a:pt x="29036" y="17101"/>
                  <a:pt x="29038" y="17102"/>
                  <a:pt x="29038" y="17103"/>
                </a:cubicBezTo>
                <a:cubicBezTo>
                  <a:pt x="29112" y="17342"/>
                  <a:pt x="29176" y="17583"/>
                  <a:pt x="29232" y="17823"/>
                </a:cubicBezTo>
                <a:cubicBezTo>
                  <a:pt x="29245" y="17884"/>
                  <a:pt x="29259" y="17946"/>
                  <a:pt x="29270" y="18008"/>
                </a:cubicBezTo>
                <a:cubicBezTo>
                  <a:pt x="29278" y="18038"/>
                  <a:pt x="29306" y="18063"/>
                  <a:pt x="29336" y="18063"/>
                </a:cubicBezTo>
                <a:cubicBezTo>
                  <a:pt x="29338" y="18063"/>
                  <a:pt x="29341" y="18063"/>
                  <a:pt x="29344" y="18063"/>
                </a:cubicBezTo>
                <a:cubicBezTo>
                  <a:pt x="29377" y="18055"/>
                  <a:pt x="29399" y="18021"/>
                  <a:pt x="29391" y="17985"/>
                </a:cubicBezTo>
                <a:cubicBezTo>
                  <a:pt x="29378" y="17922"/>
                  <a:pt x="29364" y="17860"/>
                  <a:pt x="29351" y="17797"/>
                </a:cubicBezTo>
                <a:cubicBezTo>
                  <a:pt x="29296" y="17553"/>
                  <a:pt x="29229" y="17307"/>
                  <a:pt x="29154" y="17066"/>
                </a:cubicBezTo>
                <a:cubicBezTo>
                  <a:pt x="29145" y="17037"/>
                  <a:pt x="29120" y="17018"/>
                  <a:pt x="29094" y="17018"/>
                </a:cubicBezTo>
                <a:close/>
                <a:moveTo>
                  <a:pt x="29455" y="18861"/>
                </a:moveTo>
                <a:cubicBezTo>
                  <a:pt x="29454" y="18861"/>
                  <a:pt x="29454" y="18861"/>
                  <a:pt x="29453" y="18861"/>
                </a:cubicBezTo>
                <a:cubicBezTo>
                  <a:pt x="29419" y="18862"/>
                  <a:pt x="29394" y="18893"/>
                  <a:pt x="29396" y="18929"/>
                </a:cubicBezTo>
                <a:cubicBezTo>
                  <a:pt x="29418" y="19253"/>
                  <a:pt x="29414" y="19563"/>
                  <a:pt x="29384" y="19851"/>
                </a:cubicBezTo>
                <a:cubicBezTo>
                  <a:pt x="29383" y="19860"/>
                  <a:pt x="29383" y="19868"/>
                  <a:pt x="29385" y="19877"/>
                </a:cubicBezTo>
                <a:cubicBezTo>
                  <a:pt x="29391" y="19902"/>
                  <a:pt x="29411" y="19923"/>
                  <a:pt x="29437" y="19928"/>
                </a:cubicBezTo>
                <a:cubicBezTo>
                  <a:pt x="29440" y="19928"/>
                  <a:pt x="29443" y="19929"/>
                  <a:pt x="29446" y="19929"/>
                </a:cubicBezTo>
                <a:cubicBezTo>
                  <a:pt x="29477" y="19929"/>
                  <a:pt x="29502" y="19905"/>
                  <a:pt x="29505" y="19872"/>
                </a:cubicBezTo>
                <a:cubicBezTo>
                  <a:pt x="29536" y="19575"/>
                  <a:pt x="29542" y="19257"/>
                  <a:pt x="29519" y="18926"/>
                </a:cubicBezTo>
                <a:cubicBezTo>
                  <a:pt x="29516" y="18889"/>
                  <a:pt x="29488" y="18861"/>
                  <a:pt x="29455" y="18861"/>
                </a:cubicBezTo>
                <a:close/>
                <a:moveTo>
                  <a:pt x="29244" y="20693"/>
                </a:moveTo>
                <a:cubicBezTo>
                  <a:pt x="29220" y="20693"/>
                  <a:pt x="29198" y="20708"/>
                  <a:pt x="29188" y="20733"/>
                </a:cubicBezTo>
                <a:cubicBezTo>
                  <a:pt x="29086" y="21021"/>
                  <a:pt x="28945" y="21279"/>
                  <a:pt x="28772" y="21501"/>
                </a:cubicBezTo>
                <a:cubicBezTo>
                  <a:pt x="28758" y="21518"/>
                  <a:pt x="28754" y="21540"/>
                  <a:pt x="28759" y="21560"/>
                </a:cubicBezTo>
                <a:cubicBezTo>
                  <a:pt x="28763" y="21574"/>
                  <a:pt x="28769" y="21586"/>
                  <a:pt x="28779" y="21595"/>
                </a:cubicBezTo>
                <a:cubicBezTo>
                  <a:pt x="28792" y="21607"/>
                  <a:pt x="28807" y="21613"/>
                  <a:pt x="28821" y="21613"/>
                </a:cubicBezTo>
                <a:cubicBezTo>
                  <a:pt x="28838" y="21613"/>
                  <a:pt x="28854" y="21605"/>
                  <a:pt x="28866" y="21591"/>
                </a:cubicBezTo>
                <a:cubicBezTo>
                  <a:pt x="29048" y="21358"/>
                  <a:pt x="29196" y="21088"/>
                  <a:pt x="29304" y="20787"/>
                </a:cubicBezTo>
                <a:cubicBezTo>
                  <a:pt x="29315" y="20753"/>
                  <a:pt x="29299" y="20713"/>
                  <a:pt x="29268" y="20698"/>
                </a:cubicBezTo>
                <a:cubicBezTo>
                  <a:pt x="29260" y="20694"/>
                  <a:pt x="29252" y="20693"/>
                  <a:pt x="29244" y="2069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7"/>
          <p:cNvSpPr/>
          <p:nvPr/>
        </p:nvSpPr>
        <p:spPr>
          <a:xfrm rot="-10431843">
            <a:off x="-54140" y="-118627"/>
            <a:ext cx="520982" cy="816289"/>
          </a:xfrm>
          <a:custGeom>
            <a:avLst/>
            <a:gdLst/>
            <a:ahLst/>
            <a:cxnLst/>
            <a:rect l="l" t="t" r="r" b="b"/>
            <a:pathLst>
              <a:path w="14343" h="22473" extrusionOk="0">
                <a:moveTo>
                  <a:pt x="14283" y="0"/>
                </a:moveTo>
                <a:cubicBezTo>
                  <a:pt x="14278" y="0"/>
                  <a:pt x="14274" y="1"/>
                  <a:pt x="14269" y="2"/>
                </a:cubicBezTo>
                <a:cubicBezTo>
                  <a:pt x="14076" y="49"/>
                  <a:pt x="13869" y="90"/>
                  <a:pt x="13618" y="128"/>
                </a:cubicBezTo>
                <a:cubicBezTo>
                  <a:pt x="13588" y="133"/>
                  <a:pt x="13567" y="161"/>
                  <a:pt x="13572" y="192"/>
                </a:cubicBezTo>
                <a:cubicBezTo>
                  <a:pt x="13576" y="219"/>
                  <a:pt x="13599" y="239"/>
                  <a:pt x="13626" y="239"/>
                </a:cubicBezTo>
                <a:cubicBezTo>
                  <a:pt x="13629" y="239"/>
                  <a:pt x="13632" y="238"/>
                  <a:pt x="13635" y="238"/>
                </a:cubicBezTo>
                <a:cubicBezTo>
                  <a:pt x="13889" y="199"/>
                  <a:pt x="14098" y="158"/>
                  <a:pt x="14295" y="110"/>
                </a:cubicBezTo>
                <a:cubicBezTo>
                  <a:pt x="14325" y="102"/>
                  <a:pt x="14343" y="73"/>
                  <a:pt x="14336" y="43"/>
                </a:cubicBezTo>
                <a:cubicBezTo>
                  <a:pt x="14330" y="17"/>
                  <a:pt x="14308" y="0"/>
                  <a:pt x="14283" y="0"/>
                </a:cubicBezTo>
                <a:close/>
                <a:moveTo>
                  <a:pt x="12856" y="233"/>
                </a:moveTo>
                <a:cubicBezTo>
                  <a:pt x="12853" y="233"/>
                  <a:pt x="12851" y="233"/>
                  <a:pt x="12848" y="234"/>
                </a:cubicBezTo>
                <a:cubicBezTo>
                  <a:pt x="12559" y="272"/>
                  <a:pt x="12317" y="308"/>
                  <a:pt x="12076" y="353"/>
                </a:cubicBezTo>
                <a:cubicBezTo>
                  <a:pt x="12046" y="360"/>
                  <a:pt x="12026" y="389"/>
                  <a:pt x="12032" y="419"/>
                </a:cubicBezTo>
                <a:cubicBezTo>
                  <a:pt x="12036" y="445"/>
                  <a:pt x="12060" y="464"/>
                  <a:pt x="12087" y="464"/>
                </a:cubicBezTo>
                <a:cubicBezTo>
                  <a:pt x="12090" y="464"/>
                  <a:pt x="12093" y="464"/>
                  <a:pt x="12096" y="462"/>
                </a:cubicBezTo>
                <a:cubicBezTo>
                  <a:pt x="12336" y="418"/>
                  <a:pt x="12576" y="382"/>
                  <a:pt x="12862" y="345"/>
                </a:cubicBezTo>
                <a:cubicBezTo>
                  <a:pt x="12893" y="341"/>
                  <a:pt x="12915" y="313"/>
                  <a:pt x="12910" y="282"/>
                </a:cubicBezTo>
                <a:cubicBezTo>
                  <a:pt x="12906" y="254"/>
                  <a:pt x="12883" y="233"/>
                  <a:pt x="12856" y="233"/>
                </a:cubicBezTo>
                <a:close/>
                <a:moveTo>
                  <a:pt x="11334" y="548"/>
                </a:moveTo>
                <a:cubicBezTo>
                  <a:pt x="11328" y="548"/>
                  <a:pt x="11321" y="549"/>
                  <a:pt x="11315" y="551"/>
                </a:cubicBezTo>
                <a:cubicBezTo>
                  <a:pt x="11092" y="628"/>
                  <a:pt x="10892" y="718"/>
                  <a:pt x="10705" y="827"/>
                </a:cubicBezTo>
                <a:cubicBezTo>
                  <a:pt x="10670" y="846"/>
                  <a:pt x="10636" y="867"/>
                  <a:pt x="10603" y="888"/>
                </a:cubicBezTo>
                <a:cubicBezTo>
                  <a:pt x="10576" y="905"/>
                  <a:pt x="10569" y="939"/>
                  <a:pt x="10585" y="965"/>
                </a:cubicBezTo>
                <a:cubicBezTo>
                  <a:pt x="10595" y="982"/>
                  <a:pt x="10614" y="991"/>
                  <a:pt x="10632" y="991"/>
                </a:cubicBezTo>
                <a:cubicBezTo>
                  <a:pt x="10642" y="991"/>
                  <a:pt x="10653" y="988"/>
                  <a:pt x="10662" y="983"/>
                </a:cubicBezTo>
                <a:cubicBezTo>
                  <a:pt x="10695" y="962"/>
                  <a:pt x="10728" y="942"/>
                  <a:pt x="10761" y="923"/>
                </a:cubicBezTo>
                <a:cubicBezTo>
                  <a:pt x="10941" y="818"/>
                  <a:pt x="11136" y="731"/>
                  <a:pt x="11352" y="656"/>
                </a:cubicBezTo>
                <a:cubicBezTo>
                  <a:pt x="11382" y="646"/>
                  <a:pt x="11397" y="614"/>
                  <a:pt x="11386" y="585"/>
                </a:cubicBezTo>
                <a:cubicBezTo>
                  <a:pt x="11378" y="563"/>
                  <a:pt x="11357" y="548"/>
                  <a:pt x="11334" y="548"/>
                </a:cubicBezTo>
                <a:close/>
                <a:moveTo>
                  <a:pt x="10028" y="1368"/>
                </a:moveTo>
                <a:cubicBezTo>
                  <a:pt x="10013" y="1368"/>
                  <a:pt x="9999" y="1373"/>
                  <a:pt x="9989" y="1384"/>
                </a:cubicBezTo>
                <a:cubicBezTo>
                  <a:pt x="9813" y="1561"/>
                  <a:pt x="9645" y="1765"/>
                  <a:pt x="9486" y="1990"/>
                </a:cubicBezTo>
                <a:cubicBezTo>
                  <a:pt x="9469" y="2016"/>
                  <a:pt x="9476" y="2050"/>
                  <a:pt x="9500" y="2068"/>
                </a:cubicBezTo>
                <a:cubicBezTo>
                  <a:pt x="9510" y="2074"/>
                  <a:pt x="9522" y="2078"/>
                  <a:pt x="9532" y="2078"/>
                </a:cubicBezTo>
                <a:cubicBezTo>
                  <a:pt x="9550" y="2078"/>
                  <a:pt x="9567" y="2069"/>
                  <a:pt x="9578" y="2054"/>
                </a:cubicBezTo>
                <a:cubicBezTo>
                  <a:pt x="9732" y="1833"/>
                  <a:pt x="9897" y="1634"/>
                  <a:pt x="10068" y="1462"/>
                </a:cubicBezTo>
                <a:cubicBezTo>
                  <a:pt x="10089" y="1441"/>
                  <a:pt x="10089" y="1406"/>
                  <a:pt x="10068" y="1384"/>
                </a:cubicBezTo>
                <a:cubicBezTo>
                  <a:pt x="10056" y="1373"/>
                  <a:pt x="10042" y="1368"/>
                  <a:pt x="10028" y="1368"/>
                </a:cubicBezTo>
                <a:close/>
                <a:moveTo>
                  <a:pt x="9128" y="2632"/>
                </a:moveTo>
                <a:cubicBezTo>
                  <a:pt x="9109" y="2632"/>
                  <a:pt x="9090" y="2643"/>
                  <a:pt x="9079" y="2661"/>
                </a:cubicBezTo>
                <a:cubicBezTo>
                  <a:pt x="9048" y="2720"/>
                  <a:pt x="9019" y="2778"/>
                  <a:pt x="8989" y="2838"/>
                </a:cubicBezTo>
                <a:cubicBezTo>
                  <a:pt x="8905" y="3006"/>
                  <a:pt x="8823" y="3184"/>
                  <a:pt x="8745" y="3368"/>
                </a:cubicBezTo>
                <a:cubicBezTo>
                  <a:pt x="8733" y="3396"/>
                  <a:pt x="8746" y="3429"/>
                  <a:pt x="8774" y="3441"/>
                </a:cubicBezTo>
                <a:cubicBezTo>
                  <a:pt x="8781" y="3444"/>
                  <a:pt x="8789" y="3445"/>
                  <a:pt x="8796" y="3445"/>
                </a:cubicBezTo>
                <a:cubicBezTo>
                  <a:pt x="8818" y="3445"/>
                  <a:pt x="8838" y="3433"/>
                  <a:pt x="8847" y="3412"/>
                </a:cubicBezTo>
                <a:cubicBezTo>
                  <a:pt x="8925" y="3230"/>
                  <a:pt x="9006" y="3054"/>
                  <a:pt x="9088" y="2887"/>
                </a:cubicBezTo>
                <a:cubicBezTo>
                  <a:pt x="9117" y="2830"/>
                  <a:pt x="9147" y="2771"/>
                  <a:pt x="9178" y="2713"/>
                </a:cubicBezTo>
                <a:cubicBezTo>
                  <a:pt x="9193" y="2686"/>
                  <a:pt x="9182" y="2652"/>
                  <a:pt x="9154" y="2639"/>
                </a:cubicBezTo>
                <a:cubicBezTo>
                  <a:pt x="9146" y="2634"/>
                  <a:pt x="9137" y="2632"/>
                  <a:pt x="9128" y="2632"/>
                </a:cubicBezTo>
                <a:close/>
                <a:moveTo>
                  <a:pt x="8515" y="4060"/>
                </a:moveTo>
                <a:cubicBezTo>
                  <a:pt x="8491" y="4060"/>
                  <a:pt x="8470" y="4074"/>
                  <a:pt x="8462" y="4097"/>
                </a:cubicBezTo>
                <a:cubicBezTo>
                  <a:pt x="8381" y="4324"/>
                  <a:pt x="8301" y="4567"/>
                  <a:pt x="8216" y="4838"/>
                </a:cubicBezTo>
                <a:cubicBezTo>
                  <a:pt x="8208" y="4867"/>
                  <a:pt x="8224" y="4898"/>
                  <a:pt x="8254" y="4908"/>
                </a:cubicBezTo>
                <a:cubicBezTo>
                  <a:pt x="8259" y="4909"/>
                  <a:pt x="8264" y="4910"/>
                  <a:pt x="8270" y="4910"/>
                </a:cubicBezTo>
                <a:cubicBezTo>
                  <a:pt x="8293" y="4910"/>
                  <a:pt x="8316" y="4895"/>
                  <a:pt x="8322" y="4870"/>
                </a:cubicBezTo>
                <a:cubicBezTo>
                  <a:pt x="8406" y="4601"/>
                  <a:pt x="8486" y="4360"/>
                  <a:pt x="8567" y="4134"/>
                </a:cubicBezTo>
                <a:cubicBezTo>
                  <a:pt x="8576" y="4105"/>
                  <a:pt x="8561" y="4073"/>
                  <a:pt x="8533" y="4063"/>
                </a:cubicBezTo>
                <a:cubicBezTo>
                  <a:pt x="8527" y="4061"/>
                  <a:pt x="8521" y="4060"/>
                  <a:pt x="8515" y="4060"/>
                </a:cubicBezTo>
                <a:close/>
                <a:moveTo>
                  <a:pt x="8048" y="5545"/>
                </a:moveTo>
                <a:cubicBezTo>
                  <a:pt x="8023" y="5545"/>
                  <a:pt x="8001" y="5561"/>
                  <a:pt x="7994" y="5585"/>
                </a:cubicBezTo>
                <a:cubicBezTo>
                  <a:pt x="7956" y="5718"/>
                  <a:pt x="7918" y="5852"/>
                  <a:pt x="7880" y="5985"/>
                </a:cubicBezTo>
                <a:lnTo>
                  <a:pt x="7780" y="6333"/>
                </a:lnTo>
                <a:cubicBezTo>
                  <a:pt x="7772" y="6363"/>
                  <a:pt x="7789" y="6394"/>
                  <a:pt x="7819" y="6402"/>
                </a:cubicBezTo>
                <a:cubicBezTo>
                  <a:pt x="7823" y="6403"/>
                  <a:pt x="7829" y="6404"/>
                  <a:pt x="7834" y="6404"/>
                </a:cubicBezTo>
                <a:cubicBezTo>
                  <a:pt x="7858" y="6404"/>
                  <a:pt x="7880" y="6388"/>
                  <a:pt x="7887" y="6364"/>
                </a:cubicBezTo>
                <a:lnTo>
                  <a:pt x="7987" y="6016"/>
                </a:lnTo>
                <a:cubicBezTo>
                  <a:pt x="8025" y="5883"/>
                  <a:pt x="8062" y="5749"/>
                  <a:pt x="8101" y="5616"/>
                </a:cubicBezTo>
                <a:cubicBezTo>
                  <a:pt x="8109" y="5586"/>
                  <a:pt x="8092" y="5556"/>
                  <a:pt x="8064" y="5547"/>
                </a:cubicBezTo>
                <a:cubicBezTo>
                  <a:pt x="8058" y="5546"/>
                  <a:pt x="8053" y="5545"/>
                  <a:pt x="8048" y="5545"/>
                </a:cubicBezTo>
                <a:close/>
                <a:moveTo>
                  <a:pt x="7613" y="7039"/>
                </a:moveTo>
                <a:cubicBezTo>
                  <a:pt x="7589" y="7039"/>
                  <a:pt x="7567" y="7055"/>
                  <a:pt x="7559" y="7078"/>
                </a:cubicBezTo>
                <a:cubicBezTo>
                  <a:pt x="7522" y="7201"/>
                  <a:pt x="7482" y="7324"/>
                  <a:pt x="7443" y="7446"/>
                </a:cubicBezTo>
                <a:cubicBezTo>
                  <a:pt x="7402" y="7570"/>
                  <a:pt x="7361" y="7693"/>
                  <a:pt x="7317" y="7815"/>
                </a:cubicBezTo>
                <a:cubicBezTo>
                  <a:pt x="7306" y="7844"/>
                  <a:pt x="7321" y="7876"/>
                  <a:pt x="7350" y="7886"/>
                </a:cubicBezTo>
                <a:cubicBezTo>
                  <a:pt x="7356" y="7888"/>
                  <a:pt x="7363" y="7889"/>
                  <a:pt x="7369" y="7889"/>
                </a:cubicBezTo>
                <a:cubicBezTo>
                  <a:pt x="7392" y="7889"/>
                  <a:pt x="7413" y="7875"/>
                  <a:pt x="7421" y="7853"/>
                </a:cubicBezTo>
                <a:cubicBezTo>
                  <a:pt x="7465" y="7729"/>
                  <a:pt x="7508" y="7605"/>
                  <a:pt x="7549" y="7481"/>
                </a:cubicBezTo>
                <a:cubicBezTo>
                  <a:pt x="7589" y="7358"/>
                  <a:pt x="7628" y="7234"/>
                  <a:pt x="7666" y="7111"/>
                </a:cubicBezTo>
                <a:cubicBezTo>
                  <a:pt x="7675" y="7082"/>
                  <a:pt x="7659" y="7051"/>
                  <a:pt x="7630" y="7042"/>
                </a:cubicBezTo>
                <a:cubicBezTo>
                  <a:pt x="7624" y="7040"/>
                  <a:pt x="7618" y="7039"/>
                  <a:pt x="7613" y="7039"/>
                </a:cubicBezTo>
                <a:close/>
                <a:moveTo>
                  <a:pt x="7086" y="8503"/>
                </a:moveTo>
                <a:cubicBezTo>
                  <a:pt x="7065" y="8503"/>
                  <a:pt x="7045" y="8516"/>
                  <a:pt x="7036" y="8537"/>
                </a:cubicBezTo>
                <a:cubicBezTo>
                  <a:pt x="6931" y="8783"/>
                  <a:pt x="6820" y="9018"/>
                  <a:pt x="6706" y="9237"/>
                </a:cubicBezTo>
                <a:cubicBezTo>
                  <a:pt x="6692" y="9265"/>
                  <a:pt x="6703" y="9298"/>
                  <a:pt x="6729" y="9312"/>
                </a:cubicBezTo>
                <a:cubicBezTo>
                  <a:pt x="6738" y="9316"/>
                  <a:pt x="6746" y="9319"/>
                  <a:pt x="6755" y="9319"/>
                </a:cubicBezTo>
                <a:cubicBezTo>
                  <a:pt x="6775" y="9319"/>
                  <a:pt x="6794" y="9308"/>
                  <a:pt x="6804" y="9289"/>
                </a:cubicBezTo>
                <a:cubicBezTo>
                  <a:pt x="6919" y="9067"/>
                  <a:pt x="7032" y="8829"/>
                  <a:pt x="7138" y="8580"/>
                </a:cubicBezTo>
                <a:cubicBezTo>
                  <a:pt x="7150" y="8553"/>
                  <a:pt x="7136" y="8519"/>
                  <a:pt x="7108" y="8508"/>
                </a:cubicBezTo>
                <a:cubicBezTo>
                  <a:pt x="7101" y="8505"/>
                  <a:pt x="7094" y="8503"/>
                  <a:pt x="7086" y="8503"/>
                </a:cubicBezTo>
                <a:close/>
                <a:moveTo>
                  <a:pt x="1625" y="9185"/>
                </a:moveTo>
                <a:cubicBezTo>
                  <a:pt x="1347" y="9191"/>
                  <a:pt x="1086" y="9249"/>
                  <a:pt x="847" y="9356"/>
                </a:cubicBezTo>
                <a:cubicBezTo>
                  <a:pt x="820" y="9369"/>
                  <a:pt x="808" y="9401"/>
                  <a:pt x="820" y="9430"/>
                </a:cubicBezTo>
                <a:cubicBezTo>
                  <a:pt x="829" y="9450"/>
                  <a:pt x="849" y="9462"/>
                  <a:pt x="871" y="9462"/>
                </a:cubicBezTo>
                <a:cubicBezTo>
                  <a:pt x="878" y="9462"/>
                  <a:pt x="886" y="9461"/>
                  <a:pt x="893" y="9457"/>
                </a:cubicBezTo>
                <a:cubicBezTo>
                  <a:pt x="1118" y="9356"/>
                  <a:pt x="1364" y="9303"/>
                  <a:pt x="1627" y="9296"/>
                </a:cubicBezTo>
                <a:cubicBezTo>
                  <a:pt x="1658" y="9296"/>
                  <a:pt x="1682" y="9270"/>
                  <a:pt x="1682" y="9239"/>
                </a:cubicBezTo>
                <a:cubicBezTo>
                  <a:pt x="1681" y="9210"/>
                  <a:pt x="1656" y="9185"/>
                  <a:pt x="1626" y="9185"/>
                </a:cubicBezTo>
                <a:close/>
                <a:moveTo>
                  <a:pt x="2391" y="9302"/>
                </a:moveTo>
                <a:cubicBezTo>
                  <a:pt x="2368" y="9302"/>
                  <a:pt x="2346" y="9317"/>
                  <a:pt x="2339" y="9341"/>
                </a:cubicBezTo>
                <a:cubicBezTo>
                  <a:pt x="2329" y="9370"/>
                  <a:pt x="2345" y="9401"/>
                  <a:pt x="2374" y="9410"/>
                </a:cubicBezTo>
                <a:cubicBezTo>
                  <a:pt x="2620" y="9493"/>
                  <a:pt x="2844" y="9612"/>
                  <a:pt x="3042" y="9766"/>
                </a:cubicBezTo>
                <a:cubicBezTo>
                  <a:pt x="3051" y="9774"/>
                  <a:pt x="3063" y="9778"/>
                  <a:pt x="3076" y="9778"/>
                </a:cubicBezTo>
                <a:cubicBezTo>
                  <a:pt x="3092" y="9778"/>
                  <a:pt x="3108" y="9770"/>
                  <a:pt x="3120" y="9757"/>
                </a:cubicBezTo>
                <a:cubicBezTo>
                  <a:pt x="3138" y="9732"/>
                  <a:pt x="3133" y="9697"/>
                  <a:pt x="3109" y="9679"/>
                </a:cubicBezTo>
                <a:cubicBezTo>
                  <a:pt x="2902" y="9516"/>
                  <a:pt x="2667" y="9391"/>
                  <a:pt x="2409" y="9306"/>
                </a:cubicBezTo>
                <a:cubicBezTo>
                  <a:pt x="2403" y="9303"/>
                  <a:pt x="2397" y="9302"/>
                  <a:pt x="2391" y="9302"/>
                </a:cubicBezTo>
                <a:close/>
                <a:moveTo>
                  <a:pt x="6364" y="9879"/>
                </a:moveTo>
                <a:cubicBezTo>
                  <a:pt x="6346" y="9879"/>
                  <a:pt x="6328" y="9888"/>
                  <a:pt x="6317" y="9905"/>
                </a:cubicBezTo>
                <a:cubicBezTo>
                  <a:pt x="6173" y="10126"/>
                  <a:pt x="6019" y="10334"/>
                  <a:pt x="5859" y="10525"/>
                </a:cubicBezTo>
                <a:cubicBezTo>
                  <a:pt x="5838" y="10548"/>
                  <a:pt x="5841" y="10583"/>
                  <a:pt x="5865" y="10603"/>
                </a:cubicBezTo>
                <a:cubicBezTo>
                  <a:pt x="5876" y="10612"/>
                  <a:pt x="5889" y="10617"/>
                  <a:pt x="5901" y="10617"/>
                </a:cubicBezTo>
                <a:cubicBezTo>
                  <a:pt x="5917" y="10617"/>
                  <a:pt x="5932" y="10609"/>
                  <a:pt x="5944" y="10596"/>
                </a:cubicBezTo>
                <a:cubicBezTo>
                  <a:pt x="6106" y="10403"/>
                  <a:pt x="6263" y="10190"/>
                  <a:pt x="6410" y="9965"/>
                </a:cubicBezTo>
                <a:cubicBezTo>
                  <a:pt x="6427" y="9939"/>
                  <a:pt x="6419" y="9905"/>
                  <a:pt x="6394" y="9888"/>
                </a:cubicBezTo>
                <a:cubicBezTo>
                  <a:pt x="6384" y="9882"/>
                  <a:pt x="6374" y="9879"/>
                  <a:pt x="6364" y="9879"/>
                </a:cubicBezTo>
                <a:close/>
                <a:moveTo>
                  <a:pt x="263" y="9824"/>
                </a:moveTo>
                <a:cubicBezTo>
                  <a:pt x="246" y="9824"/>
                  <a:pt x="229" y="9832"/>
                  <a:pt x="218" y="9846"/>
                </a:cubicBezTo>
                <a:cubicBezTo>
                  <a:pt x="81" y="10030"/>
                  <a:pt x="5" y="10234"/>
                  <a:pt x="0" y="10435"/>
                </a:cubicBezTo>
                <a:lnTo>
                  <a:pt x="0" y="10458"/>
                </a:lnTo>
                <a:cubicBezTo>
                  <a:pt x="0" y="10512"/>
                  <a:pt x="4" y="10565"/>
                  <a:pt x="14" y="10620"/>
                </a:cubicBezTo>
                <a:cubicBezTo>
                  <a:pt x="18" y="10646"/>
                  <a:pt x="42" y="10666"/>
                  <a:pt x="68" y="10666"/>
                </a:cubicBezTo>
                <a:cubicBezTo>
                  <a:pt x="72" y="10666"/>
                  <a:pt x="75" y="10666"/>
                  <a:pt x="78" y="10665"/>
                </a:cubicBezTo>
                <a:cubicBezTo>
                  <a:pt x="108" y="10659"/>
                  <a:pt x="128" y="10630"/>
                  <a:pt x="123" y="10600"/>
                </a:cubicBezTo>
                <a:cubicBezTo>
                  <a:pt x="116" y="10553"/>
                  <a:pt x="111" y="10505"/>
                  <a:pt x="111" y="10458"/>
                </a:cubicBezTo>
                <a:lnTo>
                  <a:pt x="111" y="10438"/>
                </a:lnTo>
                <a:cubicBezTo>
                  <a:pt x="116" y="10260"/>
                  <a:pt x="184" y="10078"/>
                  <a:pt x="308" y="9913"/>
                </a:cubicBezTo>
                <a:cubicBezTo>
                  <a:pt x="326" y="9888"/>
                  <a:pt x="321" y="9853"/>
                  <a:pt x="296" y="9835"/>
                </a:cubicBezTo>
                <a:cubicBezTo>
                  <a:pt x="286" y="9827"/>
                  <a:pt x="275" y="9824"/>
                  <a:pt x="263" y="9824"/>
                </a:cubicBezTo>
                <a:close/>
                <a:moveTo>
                  <a:pt x="3603" y="10234"/>
                </a:moveTo>
                <a:cubicBezTo>
                  <a:pt x="3592" y="10234"/>
                  <a:pt x="3581" y="10237"/>
                  <a:pt x="3571" y="10244"/>
                </a:cubicBezTo>
                <a:cubicBezTo>
                  <a:pt x="3547" y="10261"/>
                  <a:pt x="3540" y="10295"/>
                  <a:pt x="3558" y="10321"/>
                </a:cubicBezTo>
                <a:cubicBezTo>
                  <a:pt x="3697" y="10525"/>
                  <a:pt x="3813" y="10753"/>
                  <a:pt x="3900" y="11001"/>
                </a:cubicBezTo>
                <a:cubicBezTo>
                  <a:pt x="3908" y="11024"/>
                  <a:pt x="3929" y="11037"/>
                  <a:pt x="3953" y="11037"/>
                </a:cubicBezTo>
                <a:cubicBezTo>
                  <a:pt x="3959" y="11037"/>
                  <a:pt x="3965" y="11037"/>
                  <a:pt x="3971" y="11034"/>
                </a:cubicBezTo>
                <a:cubicBezTo>
                  <a:pt x="4000" y="11025"/>
                  <a:pt x="4015" y="10993"/>
                  <a:pt x="4005" y="10964"/>
                </a:cubicBezTo>
                <a:cubicBezTo>
                  <a:pt x="3914" y="10707"/>
                  <a:pt x="3795" y="10470"/>
                  <a:pt x="3649" y="10258"/>
                </a:cubicBezTo>
                <a:cubicBezTo>
                  <a:pt x="3638" y="10242"/>
                  <a:pt x="3621" y="10234"/>
                  <a:pt x="3603" y="10234"/>
                </a:cubicBezTo>
                <a:close/>
                <a:moveTo>
                  <a:pt x="5361" y="11064"/>
                </a:moveTo>
                <a:cubicBezTo>
                  <a:pt x="5348" y="11064"/>
                  <a:pt x="5334" y="11069"/>
                  <a:pt x="5323" y="11078"/>
                </a:cubicBezTo>
                <a:cubicBezTo>
                  <a:pt x="5181" y="11205"/>
                  <a:pt x="5032" y="11325"/>
                  <a:pt x="4879" y="11432"/>
                </a:cubicBezTo>
                <a:cubicBezTo>
                  <a:pt x="4824" y="11470"/>
                  <a:pt x="4768" y="11506"/>
                  <a:pt x="4711" y="11542"/>
                </a:cubicBezTo>
                <a:cubicBezTo>
                  <a:pt x="4686" y="11558"/>
                  <a:pt x="4677" y="11592"/>
                  <a:pt x="4694" y="11618"/>
                </a:cubicBezTo>
                <a:cubicBezTo>
                  <a:pt x="4705" y="11635"/>
                  <a:pt x="4723" y="11644"/>
                  <a:pt x="4741" y="11644"/>
                </a:cubicBezTo>
                <a:cubicBezTo>
                  <a:pt x="4751" y="11644"/>
                  <a:pt x="4761" y="11641"/>
                  <a:pt x="4770" y="11636"/>
                </a:cubicBezTo>
                <a:cubicBezTo>
                  <a:pt x="4829" y="11599"/>
                  <a:pt x="4886" y="11562"/>
                  <a:pt x="4942" y="11522"/>
                </a:cubicBezTo>
                <a:cubicBezTo>
                  <a:pt x="5099" y="11413"/>
                  <a:pt x="5252" y="11292"/>
                  <a:pt x="5398" y="11161"/>
                </a:cubicBezTo>
                <a:cubicBezTo>
                  <a:pt x="5421" y="11141"/>
                  <a:pt x="5423" y="11106"/>
                  <a:pt x="5402" y="11082"/>
                </a:cubicBezTo>
                <a:cubicBezTo>
                  <a:pt x="5392" y="11070"/>
                  <a:pt x="5376" y="11064"/>
                  <a:pt x="5361" y="11064"/>
                </a:cubicBezTo>
                <a:close/>
                <a:moveTo>
                  <a:pt x="433" y="11231"/>
                </a:moveTo>
                <a:cubicBezTo>
                  <a:pt x="420" y="11231"/>
                  <a:pt x="406" y="11235"/>
                  <a:pt x="395" y="11245"/>
                </a:cubicBezTo>
                <a:cubicBezTo>
                  <a:pt x="373" y="11265"/>
                  <a:pt x="371" y="11300"/>
                  <a:pt x="391" y="11324"/>
                </a:cubicBezTo>
                <a:lnTo>
                  <a:pt x="419" y="11354"/>
                </a:lnTo>
                <a:cubicBezTo>
                  <a:pt x="590" y="11536"/>
                  <a:pt x="786" y="11694"/>
                  <a:pt x="1005" y="11824"/>
                </a:cubicBezTo>
                <a:cubicBezTo>
                  <a:pt x="1014" y="11829"/>
                  <a:pt x="1025" y="11831"/>
                  <a:pt x="1034" y="11831"/>
                </a:cubicBezTo>
                <a:cubicBezTo>
                  <a:pt x="1052" y="11831"/>
                  <a:pt x="1072" y="11822"/>
                  <a:pt x="1081" y="11804"/>
                </a:cubicBezTo>
                <a:cubicBezTo>
                  <a:pt x="1097" y="11778"/>
                  <a:pt x="1089" y="11744"/>
                  <a:pt x="1062" y="11728"/>
                </a:cubicBezTo>
                <a:cubicBezTo>
                  <a:pt x="853" y="11604"/>
                  <a:pt x="664" y="11453"/>
                  <a:pt x="500" y="11278"/>
                </a:cubicBezTo>
                <a:lnTo>
                  <a:pt x="474" y="11249"/>
                </a:lnTo>
                <a:cubicBezTo>
                  <a:pt x="464" y="11237"/>
                  <a:pt x="448" y="11231"/>
                  <a:pt x="433" y="11231"/>
                </a:cubicBezTo>
                <a:close/>
                <a:moveTo>
                  <a:pt x="1750" y="12018"/>
                </a:moveTo>
                <a:cubicBezTo>
                  <a:pt x="1725" y="12018"/>
                  <a:pt x="1703" y="12035"/>
                  <a:pt x="1695" y="12060"/>
                </a:cubicBezTo>
                <a:cubicBezTo>
                  <a:pt x="1688" y="12090"/>
                  <a:pt x="1706" y="12120"/>
                  <a:pt x="1735" y="12128"/>
                </a:cubicBezTo>
                <a:cubicBezTo>
                  <a:pt x="1983" y="12194"/>
                  <a:pt x="2246" y="12233"/>
                  <a:pt x="2516" y="12242"/>
                </a:cubicBezTo>
                <a:lnTo>
                  <a:pt x="2518" y="12242"/>
                </a:lnTo>
                <a:cubicBezTo>
                  <a:pt x="2548" y="12242"/>
                  <a:pt x="2573" y="12219"/>
                  <a:pt x="2574" y="12189"/>
                </a:cubicBezTo>
                <a:cubicBezTo>
                  <a:pt x="2575" y="12158"/>
                  <a:pt x="2550" y="12132"/>
                  <a:pt x="2520" y="12131"/>
                </a:cubicBezTo>
                <a:cubicBezTo>
                  <a:pt x="2258" y="12123"/>
                  <a:pt x="2004" y="12085"/>
                  <a:pt x="1764" y="12020"/>
                </a:cubicBezTo>
                <a:cubicBezTo>
                  <a:pt x="1759" y="12019"/>
                  <a:pt x="1754" y="12018"/>
                  <a:pt x="1750" y="12018"/>
                </a:cubicBezTo>
                <a:close/>
                <a:moveTo>
                  <a:pt x="4128" y="11684"/>
                </a:moveTo>
                <a:cubicBezTo>
                  <a:pt x="4125" y="11684"/>
                  <a:pt x="4122" y="11684"/>
                  <a:pt x="4119" y="11685"/>
                </a:cubicBezTo>
                <a:cubicBezTo>
                  <a:pt x="4090" y="11688"/>
                  <a:pt x="4067" y="11716"/>
                  <a:pt x="4071" y="11746"/>
                </a:cubicBezTo>
                <a:cubicBezTo>
                  <a:pt x="4077" y="11795"/>
                  <a:pt x="4081" y="11843"/>
                  <a:pt x="4084" y="11893"/>
                </a:cubicBezTo>
                <a:cubicBezTo>
                  <a:pt x="4074" y="11882"/>
                  <a:pt x="4059" y="11875"/>
                  <a:pt x="4044" y="11875"/>
                </a:cubicBezTo>
                <a:cubicBezTo>
                  <a:pt x="4037" y="11875"/>
                  <a:pt x="4031" y="11877"/>
                  <a:pt x="4024" y="11879"/>
                </a:cubicBezTo>
                <a:cubicBezTo>
                  <a:pt x="3785" y="11969"/>
                  <a:pt x="3535" y="12036"/>
                  <a:pt x="3284" y="12078"/>
                </a:cubicBezTo>
                <a:cubicBezTo>
                  <a:pt x="3254" y="12083"/>
                  <a:pt x="3234" y="12112"/>
                  <a:pt x="3238" y="12142"/>
                </a:cubicBezTo>
                <a:cubicBezTo>
                  <a:pt x="3243" y="12170"/>
                  <a:pt x="3268" y="12189"/>
                  <a:pt x="3294" y="12189"/>
                </a:cubicBezTo>
                <a:cubicBezTo>
                  <a:pt x="3297" y="12189"/>
                  <a:pt x="3300" y="12188"/>
                  <a:pt x="3302" y="12188"/>
                </a:cubicBezTo>
                <a:cubicBezTo>
                  <a:pt x="3561" y="12144"/>
                  <a:pt x="3817" y="12075"/>
                  <a:pt x="4063" y="11983"/>
                </a:cubicBezTo>
                <a:cubicBezTo>
                  <a:pt x="4073" y="11979"/>
                  <a:pt x="4083" y="11972"/>
                  <a:pt x="4088" y="11964"/>
                </a:cubicBezTo>
                <a:cubicBezTo>
                  <a:pt x="4092" y="12023"/>
                  <a:pt x="4093" y="12084"/>
                  <a:pt x="4093" y="12144"/>
                </a:cubicBezTo>
                <a:cubicBezTo>
                  <a:pt x="4093" y="12264"/>
                  <a:pt x="4087" y="12388"/>
                  <a:pt x="4076" y="12511"/>
                </a:cubicBezTo>
                <a:cubicBezTo>
                  <a:pt x="4073" y="12542"/>
                  <a:pt x="4096" y="12568"/>
                  <a:pt x="4126" y="12571"/>
                </a:cubicBezTo>
                <a:lnTo>
                  <a:pt x="4131" y="12571"/>
                </a:lnTo>
                <a:cubicBezTo>
                  <a:pt x="4160" y="12571"/>
                  <a:pt x="4184" y="12550"/>
                  <a:pt x="4187" y="12521"/>
                </a:cubicBezTo>
                <a:cubicBezTo>
                  <a:pt x="4198" y="12395"/>
                  <a:pt x="4205" y="12268"/>
                  <a:pt x="4205" y="12144"/>
                </a:cubicBezTo>
                <a:cubicBezTo>
                  <a:pt x="4205" y="12007"/>
                  <a:pt x="4196" y="11869"/>
                  <a:pt x="4181" y="11733"/>
                </a:cubicBezTo>
                <a:cubicBezTo>
                  <a:pt x="4178" y="11706"/>
                  <a:pt x="4156" y="11684"/>
                  <a:pt x="4128" y="11684"/>
                </a:cubicBezTo>
                <a:close/>
                <a:moveTo>
                  <a:pt x="3994" y="13226"/>
                </a:moveTo>
                <a:cubicBezTo>
                  <a:pt x="3969" y="13226"/>
                  <a:pt x="3946" y="13242"/>
                  <a:pt x="3939" y="13267"/>
                </a:cubicBezTo>
                <a:cubicBezTo>
                  <a:pt x="3876" y="13504"/>
                  <a:pt x="3793" y="13750"/>
                  <a:pt x="3691" y="13997"/>
                </a:cubicBezTo>
                <a:cubicBezTo>
                  <a:pt x="3679" y="14025"/>
                  <a:pt x="3693" y="14057"/>
                  <a:pt x="3722" y="14069"/>
                </a:cubicBezTo>
                <a:cubicBezTo>
                  <a:pt x="3728" y="14072"/>
                  <a:pt x="3736" y="14073"/>
                  <a:pt x="3742" y="14073"/>
                </a:cubicBezTo>
                <a:cubicBezTo>
                  <a:pt x="3765" y="14073"/>
                  <a:pt x="3785" y="14061"/>
                  <a:pt x="3794" y="14039"/>
                </a:cubicBezTo>
                <a:cubicBezTo>
                  <a:pt x="3897" y="13788"/>
                  <a:pt x="3983" y="13538"/>
                  <a:pt x="4047" y="13296"/>
                </a:cubicBezTo>
                <a:cubicBezTo>
                  <a:pt x="4054" y="13266"/>
                  <a:pt x="4037" y="13235"/>
                  <a:pt x="4007" y="13227"/>
                </a:cubicBezTo>
                <a:cubicBezTo>
                  <a:pt x="4003" y="13226"/>
                  <a:pt x="3998" y="13226"/>
                  <a:pt x="3994" y="13226"/>
                </a:cubicBezTo>
                <a:close/>
                <a:moveTo>
                  <a:pt x="3409" y="14665"/>
                </a:moveTo>
                <a:cubicBezTo>
                  <a:pt x="3389" y="14665"/>
                  <a:pt x="3370" y="14676"/>
                  <a:pt x="3360" y="14694"/>
                </a:cubicBezTo>
                <a:cubicBezTo>
                  <a:pt x="3242" y="14913"/>
                  <a:pt x="3115" y="15131"/>
                  <a:pt x="2969" y="15362"/>
                </a:cubicBezTo>
                <a:cubicBezTo>
                  <a:pt x="2952" y="15387"/>
                  <a:pt x="2959" y="15423"/>
                  <a:pt x="2986" y="15439"/>
                </a:cubicBezTo>
                <a:cubicBezTo>
                  <a:pt x="2996" y="15444"/>
                  <a:pt x="3005" y="15447"/>
                  <a:pt x="3016" y="15447"/>
                </a:cubicBezTo>
                <a:cubicBezTo>
                  <a:pt x="3034" y="15447"/>
                  <a:pt x="3052" y="15438"/>
                  <a:pt x="3063" y="15422"/>
                </a:cubicBezTo>
                <a:cubicBezTo>
                  <a:pt x="3210" y="15189"/>
                  <a:pt x="3340" y="14968"/>
                  <a:pt x="3458" y="14747"/>
                </a:cubicBezTo>
                <a:cubicBezTo>
                  <a:pt x="3472" y="14720"/>
                  <a:pt x="3462" y="14686"/>
                  <a:pt x="3435" y="14672"/>
                </a:cubicBezTo>
                <a:cubicBezTo>
                  <a:pt x="3426" y="14667"/>
                  <a:pt x="3418" y="14665"/>
                  <a:pt x="3409" y="14665"/>
                </a:cubicBezTo>
                <a:close/>
                <a:moveTo>
                  <a:pt x="2581" y="15982"/>
                </a:moveTo>
                <a:cubicBezTo>
                  <a:pt x="2564" y="15982"/>
                  <a:pt x="2547" y="15990"/>
                  <a:pt x="2536" y="16005"/>
                </a:cubicBezTo>
                <a:cubicBezTo>
                  <a:pt x="2401" y="16195"/>
                  <a:pt x="2255" y="16394"/>
                  <a:pt x="2077" y="16631"/>
                </a:cubicBezTo>
                <a:cubicBezTo>
                  <a:pt x="2058" y="16656"/>
                  <a:pt x="2063" y="16691"/>
                  <a:pt x="2088" y="16709"/>
                </a:cubicBezTo>
                <a:cubicBezTo>
                  <a:pt x="2097" y="16716"/>
                  <a:pt x="2109" y="16721"/>
                  <a:pt x="2121" y="16721"/>
                </a:cubicBezTo>
                <a:cubicBezTo>
                  <a:pt x="2138" y="16721"/>
                  <a:pt x="2155" y="16713"/>
                  <a:pt x="2166" y="16698"/>
                </a:cubicBezTo>
                <a:cubicBezTo>
                  <a:pt x="2345" y="16460"/>
                  <a:pt x="2491" y="16260"/>
                  <a:pt x="2626" y="16069"/>
                </a:cubicBezTo>
                <a:cubicBezTo>
                  <a:pt x="2644" y="16044"/>
                  <a:pt x="2639" y="16010"/>
                  <a:pt x="2613" y="15992"/>
                </a:cubicBezTo>
                <a:cubicBezTo>
                  <a:pt x="2604" y="15985"/>
                  <a:pt x="2592" y="15982"/>
                  <a:pt x="2581" y="15982"/>
                </a:cubicBezTo>
                <a:close/>
                <a:moveTo>
                  <a:pt x="1659" y="17236"/>
                </a:moveTo>
                <a:cubicBezTo>
                  <a:pt x="1642" y="17236"/>
                  <a:pt x="1625" y="17244"/>
                  <a:pt x="1614" y="17260"/>
                </a:cubicBezTo>
                <a:cubicBezTo>
                  <a:pt x="1441" y="17511"/>
                  <a:pt x="1315" y="17728"/>
                  <a:pt x="1218" y="17941"/>
                </a:cubicBezTo>
                <a:cubicBezTo>
                  <a:pt x="1205" y="17968"/>
                  <a:pt x="1218" y="18002"/>
                  <a:pt x="1246" y="18014"/>
                </a:cubicBezTo>
                <a:cubicBezTo>
                  <a:pt x="1253" y="18018"/>
                  <a:pt x="1261" y="18019"/>
                  <a:pt x="1268" y="18019"/>
                </a:cubicBezTo>
                <a:cubicBezTo>
                  <a:pt x="1290" y="18019"/>
                  <a:pt x="1310" y="18007"/>
                  <a:pt x="1319" y="17987"/>
                </a:cubicBezTo>
                <a:cubicBezTo>
                  <a:pt x="1413" y="17780"/>
                  <a:pt x="1536" y="17569"/>
                  <a:pt x="1705" y="17323"/>
                </a:cubicBezTo>
                <a:cubicBezTo>
                  <a:pt x="1723" y="17298"/>
                  <a:pt x="1717" y="17263"/>
                  <a:pt x="1691" y="17246"/>
                </a:cubicBezTo>
                <a:cubicBezTo>
                  <a:pt x="1681" y="17239"/>
                  <a:pt x="1670" y="17236"/>
                  <a:pt x="1659" y="17236"/>
                </a:cubicBezTo>
                <a:close/>
                <a:moveTo>
                  <a:pt x="1050" y="18652"/>
                </a:moveTo>
                <a:cubicBezTo>
                  <a:pt x="1023" y="18652"/>
                  <a:pt x="999" y="18673"/>
                  <a:pt x="996" y="18700"/>
                </a:cubicBezTo>
                <a:cubicBezTo>
                  <a:pt x="984" y="18795"/>
                  <a:pt x="978" y="18893"/>
                  <a:pt x="978" y="18989"/>
                </a:cubicBezTo>
                <a:cubicBezTo>
                  <a:pt x="978" y="19154"/>
                  <a:pt x="996" y="19324"/>
                  <a:pt x="1030" y="19493"/>
                </a:cubicBezTo>
                <a:cubicBezTo>
                  <a:pt x="1035" y="19519"/>
                  <a:pt x="1058" y="19537"/>
                  <a:pt x="1084" y="19537"/>
                </a:cubicBezTo>
                <a:cubicBezTo>
                  <a:pt x="1088" y="19537"/>
                  <a:pt x="1092" y="19537"/>
                  <a:pt x="1095" y="19536"/>
                </a:cubicBezTo>
                <a:cubicBezTo>
                  <a:pt x="1125" y="19529"/>
                  <a:pt x="1144" y="19500"/>
                  <a:pt x="1139" y="19470"/>
                </a:cubicBezTo>
                <a:cubicBezTo>
                  <a:pt x="1106" y="19309"/>
                  <a:pt x="1089" y="19147"/>
                  <a:pt x="1089" y="18989"/>
                </a:cubicBezTo>
                <a:cubicBezTo>
                  <a:pt x="1089" y="18897"/>
                  <a:pt x="1095" y="18804"/>
                  <a:pt x="1106" y="18714"/>
                </a:cubicBezTo>
                <a:cubicBezTo>
                  <a:pt x="1110" y="18683"/>
                  <a:pt x="1088" y="18655"/>
                  <a:pt x="1058" y="18652"/>
                </a:cubicBezTo>
                <a:cubicBezTo>
                  <a:pt x="1055" y="18652"/>
                  <a:pt x="1053" y="18652"/>
                  <a:pt x="1050" y="18652"/>
                </a:cubicBezTo>
                <a:close/>
                <a:moveTo>
                  <a:pt x="1342" y="20158"/>
                </a:moveTo>
                <a:cubicBezTo>
                  <a:pt x="1333" y="20158"/>
                  <a:pt x="1324" y="20160"/>
                  <a:pt x="1316" y="20164"/>
                </a:cubicBezTo>
                <a:cubicBezTo>
                  <a:pt x="1290" y="20178"/>
                  <a:pt x="1278" y="20211"/>
                  <a:pt x="1292" y="20239"/>
                </a:cubicBezTo>
                <a:cubicBezTo>
                  <a:pt x="1408" y="20468"/>
                  <a:pt x="1553" y="20690"/>
                  <a:pt x="1724" y="20899"/>
                </a:cubicBezTo>
                <a:cubicBezTo>
                  <a:pt x="1735" y="20912"/>
                  <a:pt x="1751" y="20919"/>
                  <a:pt x="1767" y="20919"/>
                </a:cubicBezTo>
                <a:cubicBezTo>
                  <a:pt x="1779" y="20919"/>
                  <a:pt x="1792" y="20915"/>
                  <a:pt x="1802" y="20906"/>
                </a:cubicBezTo>
                <a:cubicBezTo>
                  <a:pt x="1826" y="20887"/>
                  <a:pt x="1829" y="20852"/>
                  <a:pt x="1810" y="20828"/>
                </a:cubicBezTo>
                <a:cubicBezTo>
                  <a:pt x="1644" y="20626"/>
                  <a:pt x="1503" y="20411"/>
                  <a:pt x="1391" y="20188"/>
                </a:cubicBezTo>
                <a:cubicBezTo>
                  <a:pt x="1381" y="20169"/>
                  <a:pt x="1362" y="20158"/>
                  <a:pt x="1342" y="20158"/>
                </a:cubicBezTo>
                <a:close/>
                <a:moveTo>
                  <a:pt x="2317" y="21356"/>
                </a:moveTo>
                <a:cubicBezTo>
                  <a:pt x="2301" y="21356"/>
                  <a:pt x="2285" y="21363"/>
                  <a:pt x="2275" y="21376"/>
                </a:cubicBezTo>
                <a:cubicBezTo>
                  <a:pt x="2255" y="21401"/>
                  <a:pt x="2258" y="21435"/>
                  <a:pt x="2283" y="21455"/>
                </a:cubicBezTo>
                <a:cubicBezTo>
                  <a:pt x="2343" y="21505"/>
                  <a:pt x="2405" y="21552"/>
                  <a:pt x="2468" y="21596"/>
                </a:cubicBezTo>
                <a:cubicBezTo>
                  <a:pt x="2617" y="21703"/>
                  <a:pt x="2776" y="21803"/>
                  <a:pt x="2938" y="21891"/>
                </a:cubicBezTo>
                <a:cubicBezTo>
                  <a:pt x="2946" y="21895"/>
                  <a:pt x="2955" y="21898"/>
                  <a:pt x="2965" y="21898"/>
                </a:cubicBezTo>
                <a:cubicBezTo>
                  <a:pt x="2984" y="21898"/>
                  <a:pt x="3003" y="21888"/>
                  <a:pt x="3014" y="21869"/>
                </a:cubicBezTo>
                <a:cubicBezTo>
                  <a:pt x="3028" y="21842"/>
                  <a:pt x="3018" y="21809"/>
                  <a:pt x="2991" y="21794"/>
                </a:cubicBezTo>
                <a:cubicBezTo>
                  <a:pt x="2833" y="21707"/>
                  <a:pt x="2678" y="21610"/>
                  <a:pt x="2533" y="21506"/>
                </a:cubicBezTo>
                <a:cubicBezTo>
                  <a:pt x="2471" y="21462"/>
                  <a:pt x="2411" y="21416"/>
                  <a:pt x="2352" y="21369"/>
                </a:cubicBezTo>
                <a:cubicBezTo>
                  <a:pt x="2342" y="21360"/>
                  <a:pt x="2330" y="21356"/>
                  <a:pt x="2317" y="21356"/>
                </a:cubicBezTo>
                <a:close/>
                <a:moveTo>
                  <a:pt x="3675" y="22101"/>
                </a:moveTo>
                <a:cubicBezTo>
                  <a:pt x="3653" y="22101"/>
                  <a:pt x="3631" y="22115"/>
                  <a:pt x="3623" y="22138"/>
                </a:cubicBezTo>
                <a:cubicBezTo>
                  <a:pt x="3613" y="22167"/>
                  <a:pt x="3628" y="22199"/>
                  <a:pt x="3657" y="22209"/>
                </a:cubicBezTo>
                <a:cubicBezTo>
                  <a:pt x="3905" y="22295"/>
                  <a:pt x="4161" y="22360"/>
                  <a:pt x="4420" y="22404"/>
                </a:cubicBezTo>
                <a:cubicBezTo>
                  <a:pt x="4423" y="22405"/>
                  <a:pt x="4425" y="22405"/>
                  <a:pt x="4428" y="22405"/>
                </a:cubicBezTo>
                <a:cubicBezTo>
                  <a:pt x="4455" y="22405"/>
                  <a:pt x="4478" y="22386"/>
                  <a:pt x="4484" y="22359"/>
                </a:cubicBezTo>
                <a:cubicBezTo>
                  <a:pt x="4489" y="22328"/>
                  <a:pt x="4468" y="22299"/>
                  <a:pt x="4438" y="22295"/>
                </a:cubicBezTo>
                <a:cubicBezTo>
                  <a:pt x="4186" y="22251"/>
                  <a:pt x="3936" y="22187"/>
                  <a:pt x="3693" y="22104"/>
                </a:cubicBezTo>
                <a:cubicBezTo>
                  <a:pt x="3687" y="22102"/>
                  <a:pt x="3681" y="22101"/>
                  <a:pt x="3675" y="22101"/>
                </a:cubicBezTo>
                <a:close/>
                <a:moveTo>
                  <a:pt x="5978" y="22297"/>
                </a:moveTo>
                <a:cubicBezTo>
                  <a:pt x="5975" y="22297"/>
                  <a:pt x="5972" y="22298"/>
                  <a:pt x="5969" y="22298"/>
                </a:cubicBezTo>
                <a:cubicBezTo>
                  <a:pt x="5723" y="22340"/>
                  <a:pt x="5471" y="22361"/>
                  <a:pt x="5218" y="22361"/>
                </a:cubicBezTo>
                <a:lnTo>
                  <a:pt x="5203" y="22361"/>
                </a:lnTo>
                <a:cubicBezTo>
                  <a:pt x="5172" y="22361"/>
                  <a:pt x="5147" y="22386"/>
                  <a:pt x="5147" y="22417"/>
                </a:cubicBezTo>
                <a:cubicBezTo>
                  <a:pt x="5147" y="22447"/>
                  <a:pt x="5172" y="22472"/>
                  <a:pt x="5203" y="22472"/>
                </a:cubicBezTo>
                <a:lnTo>
                  <a:pt x="5218" y="22472"/>
                </a:lnTo>
                <a:cubicBezTo>
                  <a:pt x="5476" y="22472"/>
                  <a:pt x="5736" y="22451"/>
                  <a:pt x="5987" y="22407"/>
                </a:cubicBezTo>
                <a:cubicBezTo>
                  <a:pt x="6017" y="22402"/>
                  <a:pt x="6038" y="22373"/>
                  <a:pt x="6033" y="22343"/>
                </a:cubicBezTo>
                <a:cubicBezTo>
                  <a:pt x="6028" y="22316"/>
                  <a:pt x="6004" y="22297"/>
                  <a:pt x="5978" y="2229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4" name="Google Shape;454;p17"/>
          <p:cNvGrpSpPr/>
          <p:nvPr/>
        </p:nvGrpSpPr>
        <p:grpSpPr>
          <a:xfrm rot="10034065">
            <a:off x="8591019" y="2090883"/>
            <a:ext cx="221762" cy="200885"/>
            <a:chOff x="1640475" y="1197075"/>
            <a:chExt cx="55475" cy="50250"/>
          </a:xfrm>
        </p:grpSpPr>
        <p:sp>
          <p:nvSpPr>
            <p:cNvPr id="455" name="Google Shape;455;p17"/>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7"/>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7"/>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2">
  <p:cSld name="SECTION_HEADER_1_1_1_1">
    <p:spTree>
      <p:nvGrpSpPr>
        <p:cNvPr id="1" name="Shape 458"/>
        <p:cNvGrpSpPr/>
        <p:nvPr/>
      </p:nvGrpSpPr>
      <p:grpSpPr>
        <a:xfrm>
          <a:off x="0" y="0"/>
          <a:ext cx="0" cy="0"/>
          <a:chOff x="0" y="0"/>
          <a:chExt cx="0" cy="0"/>
        </a:xfrm>
      </p:grpSpPr>
      <p:sp>
        <p:nvSpPr>
          <p:cNvPr id="459" name="Google Shape;459;p18"/>
          <p:cNvSpPr/>
          <p:nvPr/>
        </p:nvSpPr>
        <p:spPr>
          <a:xfrm>
            <a:off x="5726076" y="4091973"/>
            <a:ext cx="3570338" cy="1157559"/>
          </a:xfrm>
          <a:custGeom>
            <a:avLst/>
            <a:gdLst/>
            <a:ahLst/>
            <a:cxnLst/>
            <a:rect l="l" t="t" r="r" b="b"/>
            <a:pathLst>
              <a:path w="21862" h="7088" extrusionOk="0">
                <a:moveTo>
                  <a:pt x="20392" y="0"/>
                </a:moveTo>
                <a:cubicBezTo>
                  <a:pt x="19697" y="0"/>
                  <a:pt x="19010" y="139"/>
                  <a:pt x="18446" y="437"/>
                </a:cubicBezTo>
                <a:cubicBezTo>
                  <a:pt x="17368" y="1003"/>
                  <a:pt x="16913" y="1997"/>
                  <a:pt x="16387" y="2893"/>
                </a:cubicBezTo>
                <a:cubicBezTo>
                  <a:pt x="15861" y="3789"/>
                  <a:pt x="15050" y="4733"/>
                  <a:pt x="13753" y="4924"/>
                </a:cubicBezTo>
                <a:cubicBezTo>
                  <a:pt x="13587" y="4948"/>
                  <a:pt x="13420" y="4959"/>
                  <a:pt x="13253" y="4959"/>
                </a:cubicBezTo>
                <a:cubicBezTo>
                  <a:pt x="12545" y="4959"/>
                  <a:pt x="11838" y="4765"/>
                  <a:pt x="11156" y="4596"/>
                </a:cubicBezTo>
                <a:cubicBezTo>
                  <a:pt x="10391" y="4408"/>
                  <a:pt x="9551" y="4258"/>
                  <a:pt x="8748" y="4258"/>
                </a:cubicBezTo>
                <a:cubicBezTo>
                  <a:pt x="8042" y="4258"/>
                  <a:pt x="7365" y="4373"/>
                  <a:pt x="6793" y="4680"/>
                </a:cubicBezTo>
                <a:cubicBezTo>
                  <a:pt x="5978" y="5117"/>
                  <a:pt x="5461" y="5904"/>
                  <a:pt x="4593" y="6207"/>
                </a:cubicBezTo>
                <a:cubicBezTo>
                  <a:pt x="4569" y="6215"/>
                  <a:pt x="4545" y="6224"/>
                  <a:pt x="4519" y="6231"/>
                </a:cubicBezTo>
                <a:cubicBezTo>
                  <a:pt x="4407" y="6267"/>
                  <a:pt x="4286" y="6293"/>
                  <a:pt x="4160" y="6310"/>
                </a:cubicBezTo>
                <a:cubicBezTo>
                  <a:pt x="4052" y="6325"/>
                  <a:pt x="3944" y="6331"/>
                  <a:pt x="3836" y="6331"/>
                </a:cubicBezTo>
                <a:cubicBezTo>
                  <a:pt x="3306" y="6331"/>
                  <a:pt x="2774" y="6185"/>
                  <a:pt x="2236" y="6169"/>
                </a:cubicBezTo>
                <a:cubicBezTo>
                  <a:pt x="2205" y="6168"/>
                  <a:pt x="2173" y="6167"/>
                  <a:pt x="2142" y="6167"/>
                </a:cubicBezTo>
                <a:cubicBezTo>
                  <a:pt x="1432" y="6167"/>
                  <a:pt x="726" y="6406"/>
                  <a:pt x="265" y="6805"/>
                </a:cubicBezTo>
                <a:cubicBezTo>
                  <a:pt x="165" y="6893"/>
                  <a:pt x="77" y="6988"/>
                  <a:pt x="1" y="7088"/>
                </a:cubicBezTo>
                <a:lnTo>
                  <a:pt x="21862" y="7088"/>
                </a:lnTo>
                <a:lnTo>
                  <a:pt x="21862" y="210"/>
                </a:lnTo>
                <a:cubicBezTo>
                  <a:pt x="21397" y="73"/>
                  <a:pt x="20892" y="0"/>
                  <a:pt x="20392" y="0"/>
                </a:cubicBez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8"/>
          <p:cNvSpPr/>
          <p:nvPr/>
        </p:nvSpPr>
        <p:spPr>
          <a:xfrm>
            <a:off x="-59308" y="-102238"/>
            <a:ext cx="2148376" cy="1054346"/>
          </a:xfrm>
          <a:custGeom>
            <a:avLst/>
            <a:gdLst/>
            <a:ahLst/>
            <a:cxnLst/>
            <a:rect l="l" t="t" r="r" b="b"/>
            <a:pathLst>
              <a:path w="13155" h="6456" extrusionOk="0">
                <a:moveTo>
                  <a:pt x="1821" y="0"/>
                </a:moveTo>
                <a:lnTo>
                  <a:pt x="1821" y="3"/>
                </a:lnTo>
                <a:lnTo>
                  <a:pt x="0" y="4"/>
                </a:lnTo>
                <a:lnTo>
                  <a:pt x="0" y="222"/>
                </a:lnTo>
                <a:lnTo>
                  <a:pt x="0" y="1236"/>
                </a:lnTo>
                <a:lnTo>
                  <a:pt x="0" y="2358"/>
                </a:lnTo>
                <a:lnTo>
                  <a:pt x="1" y="3370"/>
                </a:lnTo>
                <a:lnTo>
                  <a:pt x="1" y="4493"/>
                </a:lnTo>
                <a:lnTo>
                  <a:pt x="1" y="5504"/>
                </a:lnTo>
                <a:lnTo>
                  <a:pt x="1" y="6178"/>
                </a:lnTo>
                <a:cubicBezTo>
                  <a:pt x="369" y="6349"/>
                  <a:pt x="770" y="6456"/>
                  <a:pt x="1177" y="6456"/>
                </a:cubicBezTo>
                <a:cubicBezTo>
                  <a:pt x="1363" y="6456"/>
                  <a:pt x="1550" y="6434"/>
                  <a:pt x="1736" y="6385"/>
                </a:cubicBezTo>
                <a:cubicBezTo>
                  <a:pt x="1764" y="6378"/>
                  <a:pt x="1794" y="6370"/>
                  <a:pt x="1822" y="6361"/>
                </a:cubicBezTo>
                <a:cubicBezTo>
                  <a:pt x="1843" y="6355"/>
                  <a:pt x="1862" y="6348"/>
                  <a:pt x="1882" y="6342"/>
                </a:cubicBezTo>
                <a:cubicBezTo>
                  <a:pt x="2342" y="6188"/>
                  <a:pt x="2719" y="5901"/>
                  <a:pt x="3050" y="5558"/>
                </a:cubicBezTo>
                <a:cubicBezTo>
                  <a:pt x="3068" y="5540"/>
                  <a:pt x="3085" y="5522"/>
                  <a:pt x="3102" y="5503"/>
                </a:cubicBezTo>
                <a:cubicBezTo>
                  <a:pt x="3398" y="5189"/>
                  <a:pt x="3657" y="4831"/>
                  <a:pt x="3908" y="4490"/>
                </a:cubicBezTo>
                <a:cubicBezTo>
                  <a:pt x="3908" y="4490"/>
                  <a:pt x="3909" y="4490"/>
                  <a:pt x="3909" y="4489"/>
                </a:cubicBezTo>
                <a:cubicBezTo>
                  <a:pt x="3923" y="4471"/>
                  <a:pt x="3936" y="4455"/>
                  <a:pt x="3949" y="4436"/>
                </a:cubicBezTo>
                <a:cubicBezTo>
                  <a:pt x="4217" y="4078"/>
                  <a:pt x="4522" y="3714"/>
                  <a:pt x="4875" y="3424"/>
                </a:cubicBezTo>
                <a:cubicBezTo>
                  <a:pt x="4897" y="3405"/>
                  <a:pt x="4919" y="3387"/>
                  <a:pt x="4942" y="3369"/>
                </a:cubicBezTo>
                <a:cubicBezTo>
                  <a:pt x="5319" y="3071"/>
                  <a:pt x="5750" y="2859"/>
                  <a:pt x="6248" y="2826"/>
                </a:cubicBezTo>
                <a:cubicBezTo>
                  <a:pt x="6296" y="2822"/>
                  <a:pt x="6344" y="2821"/>
                  <a:pt x="6391" y="2821"/>
                </a:cubicBezTo>
                <a:cubicBezTo>
                  <a:pt x="7025" y="2821"/>
                  <a:pt x="7616" y="3105"/>
                  <a:pt x="8200" y="3368"/>
                </a:cubicBezTo>
                <a:cubicBezTo>
                  <a:pt x="8240" y="3387"/>
                  <a:pt x="8281" y="3405"/>
                  <a:pt x="8323" y="3423"/>
                </a:cubicBezTo>
                <a:cubicBezTo>
                  <a:pt x="8382" y="3449"/>
                  <a:pt x="8442" y="3475"/>
                  <a:pt x="8501" y="3501"/>
                </a:cubicBezTo>
                <a:cubicBezTo>
                  <a:pt x="9052" y="3734"/>
                  <a:pt x="9659" y="3908"/>
                  <a:pt x="10259" y="3908"/>
                </a:cubicBezTo>
                <a:cubicBezTo>
                  <a:pt x="10487" y="3908"/>
                  <a:pt x="10715" y="3882"/>
                  <a:pt x="10937" y="3826"/>
                </a:cubicBezTo>
                <a:cubicBezTo>
                  <a:pt x="11253" y="3746"/>
                  <a:pt x="11547" y="3604"/>
                  <a:pt x="11810" y="3423"/>
                </a:cubicBezTo>
                <a:cubicBezTo>
                  <a:pt x="11835" y="3405"/>
                  <a:pt x="11861" y="3387"/>
                  <a:pt x="11886" y="3368"/>
                </a:cubicBezTo>
                <a:cubicBezTo>
                  <a:pt x="11986" y="3295"/>
                  <a:pt x="12081" y="3217"/>
                  <a:pt x="12169" y="3134"/>
                </a:cubicBezTo>
                <a:cubicBezTo>
                  <a:pt x="12416" y="2906"/>
                  <a:pt x="12624" y="2641"/>
                  <a:pt x="12783" y="2355"/>
                </a:cubicBezTo>
                <a:cubicBezTo>
                  <a:pt x="12794" y="2337"/>
                  <a:pt x="12805" y="2319"/>
                  <a:pt x="12814" y="2300"/>
                </a:cubicBezTo>
                <a:cubicBezTo>
                  <a:pt x="12983" y="1983"/>
                  <a:pt x="13095" y="1639"/>
                  <a:pt x="13135" y="1287"/>
                </a:cubicBezTo>
                <a:cubicBezTo>
                  <a:pt x="13137" y="1269"/>
                  <a:pt x="13139" y="1251"/>
                  <a:pt x="13141" y="1232"/>
                </a:cubicBezTo>
                <a:cubicBezTo>
                  <a:pt x="13152" y="1109"/>
                  <a:pt x="13155" y="984"/>
                  <a:pt x="13149" y="860"/>
                </a:cubicBezTo>
                <a:cubicBezTo>
                  <a:pt x="13137" y="644"/>
                  <a:pt x="13096" y="428"/>
                  <a:pt x="13028" y="222"/>
                </a:cubicBezTo>
                <a:cubicBezTo>
                  <a:pt x="13023" y="204"/>
                  <a:pt x="13017" y="185"/>
                  <a:pt x="13010" y="167"/>
                </a:cubicBezTo>
                <a:cubicBezTo>
                  <a:pt x="12991" y="111"/>
                  <a:pt x="12969" y="56"/>
                  <a:pt x="12946" y="1"/>
                </a:cubicBezTo>
                <a:lnTo>
                  <a:pt x="1880" y="3"/>
                </a:lnTo>
                <a:lnTo>
                  <a:pt x="1880" y="0"/>
                </a:ln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8"/>
          <p:cNvSpPr/>
          <p:nvPr/>
        </p:nvSpPr>
        <p:spPr>
          <a:xfrm>
            <a:off x="4901501" y="-265225"/>
            <a:ext cx="4711729" cy="1588867"/>
          </a:xfrm>
          <a:custGeom>
            <a:avLst/>
            <a:gdLst/>
            <a:ahLst/>
            <a:cxnLst/>
            <a:rect l="l" t="t" r="r" b="b"/>
            <a:pathLst>
              <a:path w="28851" h="9729" extrusionOk="0">
                <a:moveTo>
                  <a:pt x="943" y="0"/>
                </a:moveTo>
                <a:cubicBezTo>
                  <a:pt x="631" y="0"/>
                  <a:pt x="337" y="87"/>
                  <a:pt x="179" y="380"/>
                </a:cubicBezTo>
                <a:cubicBezTo>
                  <a:pt x="1" y="711"/>
                  <a:pt x="78" y="1189"/>
                  <a:pt x="451" y="1303"/>
                </a:cubicBezTo>
                <a:cubicBezTo>
                  <a:pt x="355" y="2313"/>
                  <a:pt x="452" y="3522"/>
                  <a:pt x="1499" y="3989"/>
                </a:cubicBezTo>
                <a:cubicBezTo>
                  <a:pt x="1785" y="4117"/>
                  <a:pt x="2088" y="4165"/>
                  <a:pt x="2396" y="4165"/>
                </a:cubicBezTo>
                <a:cubicBezTo>
                  <a:pt x="3000" y="4165"/>
                  <a:pt x="3625" y="3981"/>
                  <a:pt x="4188" y="3848"/>
                </a:cubicBezTo>
                <a:cubicBezTo>
                  <a:pt x="4624" y="3745"/>
                  <a:pt x="5112" y="3633"/>
                  <a:pt x="5582" y="3633"/>
                </a:cubicBezTo>
                <a:cubicBezTo>
                  <a:pt x="6044" y="3633"/>
                  <a:pt x="6489" y="3741"/>
                  <a:pt x="6852" y="4069"/>
                </a:cubicBezTo>
                <a:cubicBezTo>
                  <a:pt x="7560" y="4711"/>
                  <a:pt x="7722" y="5737"/>
                  <a:pt x="8257" y="6500"/>
                </a:cubicBezTo>
                <a:cubicBezTo>
                  <a:pt x="8521" y="6876"/>
                  <a:pt x="8874" y="7178"/>
                  <a:pt x="9322" y="7300"/>
                </a:cubicBezTo>
                <a:cubicBezTo>
                  <a:pt x="9482" y="7344"/>
                  <a:pt x="9645" y="7363"/>
                  <a:pt x="9808" y="7363"/>
                </a:cubicBezTo>
                <a:cubicBezTo>
                  <a:pt x="10078" y="7363"/>
                  <a:pt x="10348" y="7310"/>
                  <a:pt x="10606" y="7231"/>
                </a:cubicBezTo>
                <a:cubicBezTo>
                  <a:pt x="11498" y="6959"/>
                  <a:pt x="12280" y="6380"/>
                  <a:pt x="13194" y="6184"/>
                </a:cubicBezTo>
                <a:cubicBezTo>
                  <a:pt x="13322" y="6156"/>
                  <a:pt x="13450" y="6141"/>
                  <a:pt x="13577" y="6141"/>
                </a:cubicBezTo>
                <a:cubicBezTo>
                  <a:pt x="13849" y="6141"/>
                  <a:pt x="14113" y="6211"/>
                  <a:pt x="14347" y="6376"/>
                </a:cubicBezTo>
                <a:cubicBezTo>
                  <a:pt x="14724" y="6643"/>
                  <a:pt x="14907" y="7097"/>
                  <a:pt x="15047" y="7521"/>
                </a:cubicBezTo>
                <a:cubicBezTo>
                  <a:pt x="15341" y="8400"/>
                  <a:pt x="15592" y="9554"/>
                  <a:pt x="16688" y="9709"/>
                </a:cubicBezTo>
                <a:cubicBezTo>
                  <a:pt x="16781" y="9722"/>
                  <a:pt x="16872" y="9728"/>
                  <a:pt x="16961" y="9728"/>
                </a:cubicBezTo>
                <a:cubicBezTo>
                  <a:pt x="18160" y="9728"/>
                  <a:pt x="18967" y="8588"/>
                  <a:pt x="19887" y="7966"/>
                </a:cubicBezTo>
                <a:cubicBezTo>
                  <a:pt x="20301" y="7685"/>
                  <a:pt x="20755" y="7537"/>
                  <a:pt x="21232" y="7537"/>
                </a:cubicBezTo>
                <a:cubicBezTo>
                  <a:pt x="21401" y="7537"/>
                  <a:pt x="21572" y="7556"/>
                  <a:pt x="21746" y="7593"/>
                </a:cubicBezTo>
                <a:cubicBezTo>
                  <a:pt x="22408" y="7736"/>
                  <a:pt x="23015" y="8087"/>
                  <a:pt x="23550" y="8494"/>
                </a:cubicBezTo>
                <a:cubicBezTo>
                  <a:pt x="24053" y="8876"/>
                  <a:pt x="24539" y="9361"/>
                  <a:pt x="25189" y="9466"/>
                </a:cubicBezTo>
                <a:cubicBezTo>
                  <a:pt x="25284" y="9481"/>
                  <a:pt x="25378" y="9489"/>
                  <a:pt x="25473" y="9489"/>
                </a:cubicBezTo>
                <a:cubicBezTo>
                  <a:pt x="26024" y="9489"/>
                  <a:pt x="26554" y="9240"/>
                  <a:pt x="26991" y="8910"/>
                </a:cubicBezTo>
                <a:cubicBezTo>
                  <a:pt x="27838" y="8271"/>
                  <a:pt x="28376" y="7319"/>
                  <a:pt x="28611" y="6292"/>
                </a:cubicBezTo>
                <a:cubicBezTo>
                  <a:pt x="28851" y="5239"/>
                  <a:pt x="28800" y="4124"/>
                  <a:pt x="28525" y="3084"/>
                </a:cubicBezTo>
                <a:cubicBezTo>
                  <a:pt x="28226" y="1958"/>
                  <a:pt x="27654" y="694"/>
                  <a:pt x="26488" y="261"/>
                </a:cubicBezTo>
                <a:cubicBezTo>
                  <a:pt x="26074" y="106"/>
                  <a:pt x="25631" y="64"/>
                  <a:pt x="25188" y="64"/>
                </a:cubicBezTo>
                <a:cubicBezTo>
                  <a:pt x="24971" y="64"/>
                  <a:pt x="24753" y="74"/>
                  <a:pt x="24540" y="86"/>
                </a:cubicBezTo>
                <a:cubicBezTo>
                  <a:pt x="23776" y="131"/>
                  <a:pt x="23013" y="188"/>
                  <a:pt x="22250" y="248"/>
                </a:cubicBezTo>
                <a:cubicBezTo>
                  <a:pt x="20720" y="367"/>
                  <a:pt x="19190" y="503"/>
                  <a:pt x="17661" y="628"/>
                </a:cubicBezTo>
                <a:cubicBezTo>
                  <a:pt x="15187" y="828"/>
                  <a:pt x="12704" y="996"/>
                  <a:pt x="10221" y="996"/>
                </a:cubicBezTo>
                <a:cubicBezTo>
                  <a:pt x="9649" y="996"/>
                  <a:pt x="9077" y="987"/>
                  <a:pt x="8505" y="967"/>
                </a:cubicBezTo>
                <a:cubicBezTo>
                  <a:pt x="6985" y="916"/>
                  <a:pt x="5467" y="790"/>
                  <a:pt x="3966" y="555"/>
                </a:cubicBezTo>
                <a:cubicBezTo>
                  <a:pt x="3209" y="436"/>
                  <a:pt x="2459" y="290"/>
                  <a:pt x="1714" y="116"/>
                </a:cubicBezTo>
                <a:cubicBezTo>
                  <a:pt x="1493" y="64"/>
                  <a:pt x="1211" y="0"/>
                  <a:pt x="943" y="0"/>
                </a:cubicBezTo>
                <a:close/>
              </a:path>
            </a:pathLst>
          </a:custGeom>
          <a:solidFill>
            <a:srgbClr val="FF6EA7">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8"/>
          <p:cNvSpPr/>
          <p:nvPr/>
        </p:nvSpPr>
        <p:spPr>
          <a:xfrm>
            <a:off x="-469225" y="2180388"/>
            <a:ext cx="2390568" cy="3410945"/>
          </a:xfrm>
          <a:custGeom>
            <a:avLst/>
            <a:gdLst/>
            <a:ahLst/>
            <a:cxnLst/>
            <a:rect l="l" t="t" r="r" b="b"/>
            <a:pathLst>
              <a:path w="14638" h="20886" extrusionOk="0">
                <a:moveTo>
                  <a:pt x="3191" y="1"/>
                </a:moveTo>
                <a:cubicBezTo>
                  <a:pt x="2885" y="1"/>
                  <a:pt x="2576" y="81"/>
                  <a:pt x="2295" y="191"/>
                </a:cubicBezTo>
                <a:cubicBezTo>
                  <a:pt x="1899" y="349"/>
                  <a:pt x="1532" y="564"/>
                  <a:pt x="1185" y="809"/>
                </a:cubicBezTo>
                <a:cubicBezTo>
                  <a:pt x="1218" y="721"/>
                  <a:pt x="1252" y="633"/>
                  <a:pt x="1287" y="547"/>
                </a:cubicBezTo>
                <a:cubicBezTo>
                  <a:pt x="1332" y="438"/>
                  <a:pt x="1242" y="367"/>
                  <a:pt x="1149" y="367"/>
                </a:cubicBezTo>
                <a:cubicBezTo>
                  <a:pt x="1089" y="367"/>
                  <a:pt x="1027" y="397"/>
                  <a:pt x="998" y="467"/>
                </a:cubicBezTo>
                <a:cubicBezTo>
                  <a:pt x="147" y="2564"/>
                  <a:pt x="0" y="4857"/>
                  <a:pt x="71" y="7096"/>
                </a:cubicBezTo>
                <a:cubicBezTo>
                  <a:pt x="107" y="8264"/>
                  <a:pt x="200" y="9428"/>
                  <a:pt x="285" y="10592"/>
                </a:cubicBezTo>
                <a:cubicBezTo>
                  <a:pt x="378" y="11838"/>
                  <a:pt x="471" y="13083"/>
                  <a:pt x="565" y="14328"/>
                </a:cubicBezTo>
                <a:cubicBezTo>
                  <a:pt x="660" y="15573"/>
                  <a:pt x="755" y="16818"/>
                  <a:pt x="852" y="18063"/>
                </a:cubicBezTo>
                <a:cubicBezTo>
                  <a:pt x="895" y="18617"/>
                  <a:pt x="909" y="19183"/>
                  <a:pt x="997" y="19731"/>
                </a:cubicBezTo>
                <a:cubicBezTo>
                  <a:pt x="1063" y="20137"/>
                  <a:pt x="1227" y="20580"/>
                  <a:pt x="1623" y="20768"/>
                </a:cubicBezTo>
                <a:cubicBezTo>
                  <a:pt x="1853" y="20878"/>
                  <a:pt x="2108" y="20885"/>
                  <a:pt x="2359" y="20885"/>
                </a:cubicBezTo>
                <a:cubicBezTo>
                  <a:pt x="2678" y="20885"/>
                  <a:pt x="2997" y="20884"/>
                  <a:pt x="3315" y="20883"/>
                </a:cubicBezTo>
                <a:cubicBezTo>
                  <a:pt x="3934" y="20882"/>
                  <a:pt x="4551" y="20881"/>
                  <a:pt x="5168" y="20880"/>
                </a:cubicBezTo>
                <a:cubicBezTo>
                  <a:pt x="6413" y="20878"/>
                  <a:pt x="7658" y="20875"/>
                  <a:pt x="8904" y="20873"/>
                </a:cubicBezTo>
                <a:cubicBezTo>
                  <a:pt x="8946" y="20873"/>
                  <a:pt x="8987" y="20873"/>
                  <a:pt x="9029" y="20873"/>
                </a:cubicBezTo>
                <a:cubicBezTo>
                  <a:pt x="9733" y="20873"/>
                  <a:pt x="10440" y="20882"/>
                  <a:pt x="11147" y="20882"/>
                </a:cubicBezTo>
                <a:cubicBezTo>
                  <a:pt x="11621" y="20882"/>
                  <a:pt x="12096" y="20878"/>
                  <a:pt x="12569" y="20863"/>
                </a:cubicBezTo>
                <a:cubicBezTo>
                  <a:pt x="13054" y="20848"/>
                  <a:pt x="13560" y="20768"/>
                  <a:pt x="13928" y="20425"/>
                </a:cubicBezTo>
                <a:cubicBezTo>
                  <a:pt x="14266" y="20112"/>
                  <a:pt x="14409" y="19650"/>
                  <a:pt x="14479" y="19208"/>
                </a:cubicBezTo>
                <a:cubicBezTo>
                  <a:pt x="14615" y="18346"/>
                  <a:pt x="14637" y="17435"/>
                  <a:pt x="14556" y="16567"/>
                </a:cubicBezTo>
                <a:cubicBezTo>
                  <a:pt x="14480" y="15744"/>
                  <a:pt x="14290" y="14898"/>
                  <a:pt x="13827" y="14200"/>
                </a:cubicBezTo>
                <a:cubicBezTo>
                  <a:pt x="13606" y="13867"/>
                  <a:pt x="13329" y="13578"/>
                  <a:pt x="13000" y="13350"/>
                </a:cubicBezTo>
                <a:cubicBezTo>
                  <a:pt x="12618" y="13086"/>
                  <a:pt x="12175" y="12928"/>
                  <a:pt x="11727" y="12811"/>
                </a:cubicBezTo>
                <a:cubicBezTo>
                  <a:pt x="10841" y="12580"/>
                  <a:pt x="9808" y="12500"/>
                  <a:pt x="9119" y="11827"/>
                </a:cubicBezTo>
                <a:cubicBezTo>
                  <a:pt x="8381" y="11106"/>
                  <a:pt x="8246" y="10000"/>
                  <a:pt x="8306" y="9020"/>
                </a:cubicBezTo>
                <a:cubicBezTo>
                  <a:pt x="8344" y="8404"/>
                  <a:pt x="8449" y="7795"/>
                  <a:pt x="8518" y="7181"/>
                </a:cubicBezTo>
                <a:cubicBezTo>
                  <a:pt x="8574" y="6676"/>
                  <a:pt x="8621" y="6136"/>
                  <a:pt x="8417" y="5654"/>
                </a:cubicBezTo>
                <a:cubicBezTo>
                  <a:pt x="7771" y="4140"/>
                  <a:pt x="5341" y="4868"/>
                  <a:pt x="4856" y="3246"/>
                </a:cubicBezTo>
                <a:cubicBezTo>
                  <a:pt x="4619" y="2457"/>
                  <a:pt x="4843" y="1582"/>
                  <a:pt x="4492" y="818"/>
                </a:cubicBezTo>
                <a:cubicBezTo>
                  <a:pt x="4321" y="450"/>
                  <a:pt x="3993" y="161"/>
                  <a:pt x="3598" y="53"/>
                </a:cubicBezTo>
                <a:cubicBezTo>
                  <a:pt x="3465" y="17"/>
                  <a:pt x="3328" y="1"/>
                  <a:pt x="3191" y="1"/>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8"/>
          <p:cNvSpPr txBox="1">
            <a:spLocks noGrp="1"/>
          </p:cNvSpPr>
          <p:nvPr>
            <p:ph type="title"/>
          </p:nvPr>
        </p:nvSpPr>
        <p:spPr>
          <a:xfrm>
            <a:off x="3305550" y="758952"/>
            <a:ext cx="2532900" cy="57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100">
                <a:solidFill>
                  <a:schemeClr val="dk1"/>
                </a:solidFill>
              </a:defRPr>
            </a:lvl1pPr>
            <a:lvl2pPr lvl="1" rtl="0">
              <a:spcBef>
                <a:spcPts val="0"/>
              </a:spcBef>
              <a:spcAft>
                <a:spcPts val="0"/>
              </a:spcAft>
              <a:buClr>
                <a:schemeClr val="dk1"/>
              </a:buClr>
              <a:buSzPts val="2800"/>
              <a:buNone/>
              <a:defRPr>
                <a:solidFill>
                  <a:schemeClr val="dk1"/>
                </a:solidFill>
              </a:defRPr>
            </a:lvl2pPr>
            <a:lvl3pPr lvl="2" rtl="0">
              <a:spcBef>
                <a:spcPts val="0"/>
              </a:spcBef>
              <a:spcAft>
                <a:spcPts val="0"/>
              </a:spcAft>
              <a:buClr>
                <a:schemeClr val="dk1"/>
              </a:buClr>
              <a:buSzPts val="2800"/>
              <a:buNone/>
              <a:defRPr>
                <a:solidFill>
                  <a:schemeClr val="dk1"/>
                </a:solidFill>
              </a:defRPr>
            </a:lvl3pPr>
            <a:lvl4pPr lvl="3" rtl="0">
              <a:spcBef>
                <a:spcPts val="0"/>
              </a:spcBef>
              <a:spcAft>
                <a:spcPts val="0"/>
              </a:spcAft>
              <a:buClr>
                <a:schemeClr val="dk1"/>
              </a:buClr>
              <a:buSzPts val="2800"/>
              <a:buNone/>
              <a:defRPr>
                <a:solidFill>
                  <a:schemeClr val="dk1"/>
                </a:solidFill>
              </a:defRPr>
            </a:lvl4pPr>
            <a:lvl5pPr lvl="4" rtl="0">
              <a:spcBef>
                <a:spcPts val="0"/>
              </a:spcBef>
              <a:spcAft>
                <a:spcPts val="0"/>
              </a:spcAft>
              <a:buClr>
                <a:schemeClr val="dk1"/>
              </a:buClr>
              <a:buSzPts val="2800"/>
              <a:buNone/>
              <a:defRPr>
                <a:solidFill>
                  <a:schemeClr val="dk1"/>
                </a:solidFill>
              </a:defRPr>
            </a:lvl5pPr>
            <a:lvl6pPr lvl="5" rtl="0">
              <a:spcBef>
                <a:spcPts val="0"/>
              </a:spcBef>
              <a:spcAft>
                <a:spcPts val="0"/>
              </a:spcAft>
              <a:buClr>
                <a:schemeClr val="dk1"/>
              </a:buClr>
              <a:buSzPts val="2800"/>
              <a:buNone/>
              <a:defRPr>
                <a:solidFill>
                  <a:schemeClr val="dk1"/>
                </a:solidFill>
              </a:defRPr>
            </a:lvl6pPr>
            <a:lvl7pPr lvl="6" rtl="0">
              <a:spcBef>
                <a:spcPts val="0"/>
              </a:spcBef>
              <a:spcAft>
                <a:spcPts val="0"/>
              </a:spcAft>
              <a:buClr>
                <a:schemeClr val="dk1"/>
              </a:buClr>
              <a:buSzPts val="2800"/>
              <a:buNone/>
              <a:defRPr>
                <a:solidFill>
                  <a:schemeClr val="dk1"/>
                </a:solidFill>
              </a:defRPr>
            </a:lvl7pPr>
            <a:lvl8pPr lvl="7" rtl="0">
              <a:spcBef>
                <a:spcPts val="0"/>
              </a:spcBef>
              <a:spcAft>
                <a:spcPts val="0"/>
              </a:spcAft>
              <a:buClr>
                <a:schemeClr val="dk1"/>
              </a:buClr>
              <a:buSzPts val="2800"/>
              <a:buNone/>
              <a:defRPr>
                <a:solidFill>
                  <a:schemeClr val="dk1"/>
                </a:solidFill>
              </a:defRPr>
            </a:lvl8pPr>
            <a:lvl9pPr lvl="8" rtl="0">
              <a:spcBef>
                <a:spcPts val="0"/>
              </a:spcBef>
              <a:spcAft>
                <a:spcPts val="0"/>
              </a:spcAft>
              <a:buClr>
                <a:schemeClr val="dk1"/>
              </a:buClr>
              <a:buSzPts val="2800"/>
              <a:buNone/>
              <a:defRPr>
                <a:solidFill>
                  <a:schemeClr val="dk1"/>
                </a:solidFill>
              </a:defRPr>
            </a:lvl9pPr>
          </a:lstStyle>
          <a:p>
            <a:endParaRPr/>
          </a:p>
        </p:txBody>
      </p:sp>
      <p:grpSp>
        <p:nvGrpSpPr>
          <p:cNvPr id="464" name="Google Shape;464;p18"/>
          <p:cNvGrpSpPr/>
          <p:nvPr/>
        </p:nvGrpSpPr>
        <p:grpSpPr>
          <a:xfrm>
            <a:off x="8468128" y="4269006"/>
            <a:ext cx="334498" cy="303002"/>
            <a:chOff x="1640475" y="1197075"/>
            <a:chExt cx="55475" cy="50250"/>
          </a:xfrm>
        </p:grpSpPr>
        <p:sp>
          <p:nvSpPr>
            <p:cNvPr id="465" name="Google Shape;465;p18"/>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8"/>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8"/>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 name="Google Shape;468;p18"/>
          <p:cNvGrpSpPr/>
          <p:nvPr/>
        </p:nvGrpSpPr>
        <p:grpSpPr>
          <a:xfrm rot="-900055">
            <a:off x="7309384" y="441644"/>
            <a:ext cx="215934" cy="195605"/>
            <a:chOff x="1640475" y="1197075"/>
            <a:chExt cx="55475" cy="50250"/>
          </a:xfrm>
        </p:grpSpPr>
        <p:sp>
          <p:nvSpPr>
            <p:cNvPr id="469" name="Google Shape;469;p18"/>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8"/>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8"/>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 name="Google Shape;472;p18"/>
          <p:cNvSpPr/>
          <p:nvPr/>
        </p:nvSpPr>
        <p:spPr>
          <a:xfrm rot="-597364">
            <a:off x="8063728" y="362773"/>
            <a:ext cx="889045" cy="208282"/>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 name="Google Shape;473;p18"/>
          <p:cNvGrpSpPr/>
          <p:nvPr/>
        </p:nvGrpSpPr>
        <p:grpSpPr>
          <a:xfrm rot="6300033">
            <a:off x="791192" y="4293414"/>
            <a:ext cx="244638" cy="221601"/>
            <a:chOff x="1640475" y="1197075"/>
            <a:chExt cx="55475" cy="50250"/>
          </a:xfrm>
        </p:grpSpPr>
        <p:sp>
          <p:nvSpPr>
            <p:cNvPr id="474" name="Google Shape;474;p18"/>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8"/>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8"/>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 name="Google Shape;477;p18"/>
          <p:cNvGrpSpPr/>
          <p:nvPr/>
        </p:nvGrpSpPr>
        <p:grpSpPr>
          <a:xfrm rot="-5400136">
            <a:off x="965669" y="276383"/>
            <a:ext cx="420678" cy="381051"/>
            <a:chOff x="1640475" y="1197075"/>
            <a:chExt cx="55475" cy="50250"/>
          </a:xfrm>
        </p:grpSpPr>
        <p:sp>
          <p:nvSpPr>
            <p:cNvPr id="478" name="Google Shape;478;p18"/>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8"/>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8"/>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 name="Google Shape;481;p18"/>
          <p:cNvSpPr/>
          <p:nvPr/>
        </p:nvSpPr>
        <p:spPr>
          <a:xfrm rot="899834">
            <a:off x="1279450" y="4731447"/>
            <a:ext cx="974747" cy="228375"/>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8"/>
          <p:cNvSpPr/>
          <p:nvPr/>
        </p:nvSpPr>
        <p:spPr>
          <a:xfrm rot="-6300069" flipH="1">
            <a:off x="88991" y="506327"/>
            <a:ext cx="510483" cy="754763"/>
          </a:xfrm>
          <a:custGeom>
            <a:avLst/>
            <a:gdLst/>
            <a:ahLst/>
            <a:cxnLst/>
            <a:rect l="l" t="t" r="r" b="b"/>
            <a:pathLst>
              <a:path w="10628" h="15713" extrusionOk="0">
                <a:moveTo>
                  <a:pt x="9154" y="0"/>
                </a:moveTo>
                <a:cubicBezTo>
                  <a:pt x="9141" y="0"/>
                  <a:pt x="9128" y="5"/>
                  <a:pt x="9118" y="14"/>
                </a:cubicBezTo>
                <a:cubicBezTo>
                  <a:pt x="9094" y="34"/>
                  <a:pt x="9092" y="69"/>
                  <a:pt x="9112" y="93"/>
                </a:cubicBezTo>
                <a:cubicBezTo>
                  <a:pt x="9278" y="281"/>
                  <a:pt x="9433" y="486"/>
                  <a:pt x="9574" y="703"/>
                </a:cubicBezTo>
                <a:cubicBezTo>
                  <a:pt x="9585" y="719"/>
                  <a:pt x="9602" y="727"/>
                  <a:pt x="9620" y="727"/>
                </a:cubicBezTo>
                <a:cubicBezTo>
                  <a:pt x="9631" y="727"/>
                  <a:pt x="9641" y="725"/>
                  <a:pt x="9651" y="719"/>
                </a:cubicBezTo>
                <a:cubicBezTo>
                  <a:pt x="9677" y="703"/>
                  <a:pt x="9684" y="668"/>
                  <a:pt x="9667" y="642"/>
                </a:cubicBezTo>
                <a:cubicBezTo>
                  <a:pt x="9524" y="421"/>
                  <a:pt x="9366" y="212"/>
                  <a:pt x="9196" y="19"/>
                </a:cubicBezTo>
                <a:cubicBezTo>
                  <a:pt x="9185" y="6"/>
                  <a:pt x="9169" y="0"/>
                  <a:pt x="9154" y="0"/>
                </a:cubicBezTo>
                <a:close/>
                <a:moveTo>
                  <a:pt x="9994" y="1294"/>
                </a:moveTo>
                <a:cubicBezTo>
                  <a:pt x="9986" y="1294"/>
                  <a:pt x="9978" y="1296"/>
                  <a:pt x="9970" y="1299"/>
                </a:cubicBezTo>
                <a:cubicBezTo>
                  <a:pt x="9943" y="1312"/>
                  <a:pt x="9931" y="1345"/>
                  <a:pt x="9944" y="1373"/>
                </a:cubicBezTo>
                <a:cubicBezTo>
                  <a:pt x="10050" y="1602"/>
                  <a:pt x="10143" y="1843"/>
                  <a:pt x="10220" y="2087"/>
                </a:cubicBezTo>
                <a:cubicBezTo>
                  <a:pt x="10228" y="2111"/>
                  <a:pt x="10250" y="2126"/>
                  <a:pt x="10274" y="2126"/>
                </a:cubicBezTo>
                <a:cubicBezTo>
                  <a:pt x="10279" y="2126"/>
                  <a:pt x="10284" y="2125"/>
                  <a:pt x="10291" y="2124"/>
                </a:cubicBezTo>
                <a:cubicBezTo>
                  <a:pt x="10320" y="2114"/>
                  <a:pt x="10336" y="2083"/>
                  <a:pt x="10327" y="2054"/>
                </a:cubicBezTo>
                <a:cubicBezTo>
                  <a:pt x="10248" y="1805"/>
                  <a:pt x="10154" y="1561"/>
                  <a:pt x="10044" y="1326"/>
                </a:cubicBezTo>
                <a:cubicBezTo>
                  <a:pt x="10035" y="1306"/>
                  <a:pt x="10015" y="1294"/>
                  <a:pt x="9994" y="1294"/>
                </a:cubicBezTo>
                <a:close/>
                <a:moveTo>
                  <a:pt x="10459" y="2766"/>
                </a:moveTo>
                <a:cubicBezTo>
                  <a:pt x="10456" y="2766"/>
                  <a:pt x="10452" y="2766"/>
                  <a:pt x="10449" y="2767"/>
                </a:cubicBezTo>
                <a:cubicBezTo>
                  <a:pt x="10418" y="2772"/>
                  <a:pt x="10399" y="2801"/>
                  <a:pt x="10404" y="2831"/>
                </a:cubicBezTo>
                <a:cubicBezTo>
                  <a:pt x="10449" y="3078"/>
                  <a:pt x="10482" y="3334"/>
                  <a:pt x="10500" y="3593"/>
                </a:cubicBezTo>
                <a:cubicBezTo>
                  <a:pt x="10502" y="3621"/>
                  <a:pt x="10526" y="3644"/>
                  <a:pt x="10556" y="3644"/>
                </a:cubicBezTo>
                <a:lnTo>
                  <a:pt x="10559" y="3644"/>
                </a:lnTo>
                <a:cubicBezTo>
                  <a:pt x="10590" y="3642"/>
                  <a:pt x="10612" y="3615"/>
                  <a:pt x="10610" y="3585"/>
                </a:cubicBezTo>
                <a:cubicBezTo>
                  <a:pt x="10592" y="3322"/>
                  <a:pt x="10559" y="3062"/>
                  <a:pt x="10513" y="2811"/>
                </a:cubicBezTo>
                <a:cubicBezTo>
                  <a:pt x="10508" y="2784"/>
                  <a:pt x="10485" y="2766"/>
                  <a:pt x="10459" y="2766"/>
                </a:cubicBezTo>
                <a:close/>
                <a:moveTo>
                  <a:pt x="10573" y="4306"/>
                </a:moveTo>
                <a:cubicBezTo>
                  <a:pt x="10546" y="4306"/>
                  <a:pt x="10516" y="4330"/>
                  <a:pt x="10515" y="4361"/>
                </a:cubicBezTo>
                <a:cubicBezTo>
                  <a:pt x="10509" y="4612"/>
                  <a:pt x="10490" y="4869"/>
                  <a:pt x="10459" y="5127"/>
                </a:cubicBezTo>
                <a:cubicBezTo>
                  <a:pt x="10455" y="5158"/>
                  <a:pt x="10477" y="5185"/>
                  <a:pt x="10508" y="5189"/>
                </a:cubicBezTo>
                <a:lnTo>
                  <a:pt x="10514" y="5189"/>
                </a:lnTo>
                <a:cubicBezTo>
                  <a:pt x="10542" y="5189"/>
                  <a:pt x="10565" y="5168"/>
                  <a:pt x="10569" y="5141"/>
                </a:cubicBezTo>
                <a:cubicBezTo>
                  <a:pt x="10600" y="4879"/>
                  <a:pt x="10620" y="4618"/>
                  <a:pt x="10626" y="4364"/>
                </a:cubicBezTo>
                <a:cubicBezTo>
                  <a:pt x="10627" y="4333"/>
                  <a:pt x="10604" y="4307"/>
                  <a:pt x="10573" y="4306"/>
                </a:cubicBezTo>
                <a:close/>
                <a:moveTo>
                  <a:pt x="10392" y="5842"/>
                </a:moveTo>
                <a:cubicBezTo>
                  <a:pt x="10366" y="5842"/>
                  <a:pt x="10342" y="5860"/>
                  <a:pt x="10337" y="5886"/>
                </a:cubicBezTo>
                <a:cubicBezTo>
                  <a:pt x="10329" y="5923"/>
                  <a:pt x="10322" y="5959"/>
                  <a:pt x="10314" y="5994"/>
                </a:cubicBezTo>
                <a:cubicBezTo>
                  <a:pt x="10268" y="6208"/>
                  <a:pt x="10215" y="6424"/>
                  <a:pt x="10156" y="6634"/>
                </a:cubicBezTo>
                <a:cubicBezTo>
                  <a:pt x="10148" y="6664"/>
                  <a:pt x="10165" y="6695"/>
                  <a:pt x="10195" y="6702"/>
                </a:cubicBezTo>
                <a:cubicBezTo>
                  <a:pt x="10200" y="6705"/>
                  <a:pt x="10204" y="6705"/>
                  <a:pt x="10210" y="6705"/>
                </a:cubicBezTo>
                <a:cubicBezTo>
                  <a:pt x="10234" y="6705"/>
                  <a:pt x="10257" y="6689"/>
                  <a:pt x="10263" y="6664"/>
                </a:cubicBezTo>
                <a:cubicBezTo>
                  <a:pt x="10323" y="6451"/>
                  <a:pt x="10377" y="6233"/>
                  <a:pt x="10423" y="6018"/>
                </a:cubicBezTo>
                <a:cubicBezTo>
                  <a:pt x="10431" y="5981"/>
                  <a:pt x="10438" y="5945"/>
                  <a:pt x="10446" y="5909"/>
                </a:cubicBezTo>
                <a:cubicBezTo>
                  <a:pt x="10452" y="5878"/>
                  <a:pt x="10432" y="5849"/>
                  <a:pt x="10402" y="5842"/>
                </a:cubicBezTo>
                <a:cubicBezTo>
                  <a:pt x="10399" y="5842"/>
                  <a:pt x="10395" y="5842"/>
                  <a:pt x="10392" y="5842"/>
                </a:cubicBezTo>
                <a:close/>
                <a:moveTo>
                  <a:pt x="2671" y="7727"/>
                </a:moveTo>
                <a:cubicBezTo>
                  <a:pt x="2645" y="7727"/>
                  <a:pt x="2616" y="7750"/>
                  <a:pt x="2615" y="7780"/>
                </a:cubicBezTo>
                <a:cubicBezTo>
                  <a:pt x="2615" y="7811"/>
                  <a:pt x="2639" y="7837"/>
                  <a:pt x="2670" y="7838"/>
                </a:cubicBezTo>
                <a:cubicBezTo>
                  <a:pt x="2904" y="7844"/>
                  <a:pt x="3138" y="7936"/>
                  <a:pt x="3346" y="8101"/>
                </a:cubicBezTo>
                <a:cubicBezTo>
                  <a:pt x="3356" y="8109"/>
                  <a:pt x="3368" y="8113"/>
                  <a:pt x="3380" y="8113"/>
                </a:cubicBezTo>
                <a:cubicBezTo>
                  <a:pt x="3396" y="8113"/>
                  <a:pt x="3413" y="8106"/>
                  <a:pt x="3424" y="8092"/>
                </a:cubicBezTo>
                <a:cubicBezTo>
                  <a:pt x="3442" y="8068"/>
                  <a:pt x="3439" y="8032"/>
                  <a:pt x="3414" y="8014"/>
                </a:cubicBezTo>
                <a:cubicBezTo>
                  <a:pt x="3188" y="7834"/>
                  <a:pt x="2931" y="7734"/>
                  <a:pt x="2673" y="7727"/>
                </a:cubicBezTo>
                <a:cubicBezTo>
                  <a:pt x="2672" y="7727"/>
                  <a:pt x="2672" y="7727"/>
                  <a:pt x="2671" y="7727"/>
                </a:cubicBezTo>
                <a:close/>
                <a:moveTo>
                  <a:pt x="9973" y="7330"/>
                </a:moveTo>
                <a:cubicBezTo>
                  <a:pt x="9950" y="7330"/>
                  <a:pt x="9929" y="7344"/>
                  <a:pt x="9921" y="7367"/>
                </a:cubicBezTo>
                <a:cubicBezTo>
                  <a:pt x="9834" y="7607"/>
                  <a:pt x="9736" y="7848"/>
                  <a:pt x="9632" y="8081"/>
                </a:cubicBezTo>
                <a:cubicBezTo>
                  <a:pt x="9619" y="8108"/>
                  <a:pt x="9632" y="8141"/>
                  <a:pt x="9659" y="8153"/>
                </a:cubicBezTo>
                <a:cubicBezTo>
                  <a:pt x="9667" y="8157"/>
                  <a:pt x="9674" y="8159"/>
                  <a:pt x="9682" y="8159"/>
                </a:cubicBezTo>
                <a:cubicBezTo>
                  <a:pt x="9703" y="8159"/>
                  <a:pt x="9724" y="8147"/>
                  <a:pt x="9733" y="8125"/>
                </a:cubicBezTo>
                <a:cubicBezTo>
                  <a:pt x="9839" y="7890"/>
                  <a:pt x="9937" y="7648"/>
                  <a:pt x="10025" y="7405"/>
                </a:cubicBezTo>
                <a:cubicBezTo>
                  <a:pt x="10035" y="7377"/>
                  <a:pt x="10021" y="7344"/>
                  <a:pt x="9992" y="7334"/>
                </a:cubicBezTo>
                <a:cubicBezTo>
                  <a:pt x="9985" y="7331"/>
                  <a:pt x="9979" y="7330"/>
                  <a:pt x="9973" y="7330"/>
                </a:cubicBezTo>
                <a:close/>
                <a:moveTo>
                  <a:pt x="1957" y="7977"/>
                </a:moveTo>
                <a:cubicBezTo>
                  <a:pt x="1944" y="7977"/>
                  <a:pt x="1932" y="7981"/>
                  <a:pt x="1922" y="7990"/>
                </a:cubicBezTo>
                <a:cubicBezTo>
                  <a:pt x="1716" y="8153"/>
                  <a:pt x="1552" y="8384"/>
                  <a:pt x="1461" y="8637"/>
                </a:cubicBezTo>
                <a:cubicBezTo>
                  <a:pt x="1452" y="8666"/>
                  <a:pt x="1467" y="8698"/>
                  <a:pt x="1496" y="8709"/>
                </a:cubicBezTo>
                <a:cubicBezTo>
                  <a:pt x="1502" y="8711"/>
                  <a:pt x="1507" y="8712"/>
                  <a:pt x="1514" y="8712"/>
                </a:cubicBezTo>
                <a:cubicBezTo>
                  <a:pt x="1537" y="8712"/>
                  <a:pt x="1559" y="8697"/>
                  <a:pt x="1566" y="8674"/>
                </a:cubicBezTo>
                <a:cubicBezTo>
                  <a:pt x="1649" y="8441"/>
                  <a:pt x="1800" y="8228"/>
                  <a:pt x="1991" y="8076"/>
                </a:cubicBezTo>
                <a:cubicBezTo>
                  <a:pt x="2015" y="8057"/>
                  <a:pt x="2019" y="8022"/>
                  <a:pt x="2000" y="7998"/>
                </a:cubicBezTo>
                <a:cubicBezTo>
                  <a:pt x="1989" y="7984"/>
                  <a:pt x="1973" y="7977"/>
                  <a:pt x="1957" y="7977"/>
                </a:cubicBezTo>
                <a:close/>
                <a:moveTo>
                  <a:pt x="3845" y="8611"/>
                </a:moveTo>
                <a:cubicBezTo>
                  <a:pt x="3837" y="8611"/>
                  <a:pt x="3830" y="8612"/>
                  <a:pt x="3822" y="8616"/>
                </a:cubicBezTo>
                <a:cubicBezTo>
                  <a:pt x="3795" y="8627"/>
                  <a:pt x="3782" y="8661"/>
                  <a:pt x="3794" y="8688"/>
                </a:cubicBezTo>
                <a:cubicBezTo>
                  <a:pt x="3888" y="8903"/>
                  <a:pt x="3943" y="9150"/>
                  <a:pt x="3960" y="9421"/>
                </a:cubicBezTo>
                <a:cubicBezTo>
                  <a:pt x="3962" y="9450"/>
                  <a:pt x="3987" y="9472"/>
                  <a:pt x="4016" y="9472"/>
                </a:cubicBezTo>
                <a:lnTo>
                  <a:pt x="4019" y="9472"/>
                </a:lnTo>
                <a:cubicBezTo>
                  <a:pt x="4050" y="9470"/>
                  <a:pt x="4073" y="9445"/>
                  <a:pt x="4071" y="9414"/>
                </a:cubicBezTo>
                <a:cubicBezTo>
                  <a:pt x="4053" y="9130"/>
                  <a:pt x="3994" y="8871"/>
                  <a:pt x="3896" y="8645"/>
                </a:cubicBezTo>
                <a:cubicBezTo>
                  <a:pt x="3887" y="8624"/>
                  <a:pt x="3866" y="8611"/>
                  <a:pt x="3845" y="8611"/>
                </a:cubicBezTo>
                <a:close/>
                <a:moveTo>
                  <a:pt x="9339" y="8741"/>
                </a:moveTo>
                <a:cubicBezTo>
                  <a:pt x="9320" y="8741"/>
                  <a:pt x="9301" y="8752"/>
                  <a:pt x="9291" y="8771"/>
                </a:cubicBezTo>
                <a:cubicBezTo>
                  <a:pt x="9196" y="8946"/>
                  <a:pt x="9094" y="9121"/>
                  <a:pt x="8990" y="9290"/>
                </a:cubicBezTo>
                <a:cubicBezTo>
                  <a:pt x="8960" y="9338"/>
                  <a:pt x="8930" y="9385"/>
                  <a:pt x="8900" y="9433"/>
                </a:cubicBezTo>
                <a:cubicBezTo>
                  <a:pt x="8883" y="9459"/>
                  <a:pt x="8890" y="9493"/>
                  <a:pt x="8916" y="9510"/>
                </a:cubicBezTo>
                <a:cubicBezTo>
                  <a:pt x="8926" y="9515"/>
                  <a:pt x="8936" y="9518"/>
                  <a:pt x="8946" y="9518"/>
                </a:cubicBezTo>
                <a:cubicBezTo>
                  <a:pt x="8964" y="9518"/>
                  <a:pt x="8982" y="9509"/>
                  <a:pt x="8993" y="9493"/>
                </a:cubicBezTo>
                <a:cubicBezTo>
                  <a:pt x="9024" y="9445"/>
                  <a:pt x="9055" y="9397"/>
                  <a:pt x="9085" y="9349"/>
                </a:cubicBezTo>
                <a:cubicBezTo>
                  <a:pt x="9190" y="9178"/>
                  <a:pt x="9293" y="9000"/>
                  <a:pt x="9389" y="8823"/>
                </a:cubicBezTo>
                <a:cubicBezTo>
                  <a:pt x="9403" y="8796"/>
                  <a:pt x="9393" y="8762"/>
                  <a:pt x="9367" y="8748"/>
                </a:cubicBezTo>
                <a:cubicBezTo>
                  <a:pt x="9358" y="8743"/>
                  <a:pt x="9349" y="8741"/>
                  <a:pt x="9339" y="8741"/>
                </a:cubicBezTo>
                <a:close/>
                <a:moveTo>
                  <a:pt x="1463" y="9364"/>
                </a:moveTo>
                <a:cubicBezTo>
                  <a:pt x="1460" y="9364"/>
                  <a:pt x="1456" y="9364"/>
                  <a:pt x="1453" y="9365"/>
                </a:cubicBezTo>
                <a:cubicBezTo>
                  <a:pt x="1422" y="9370"/>
                  <a:pt x="1403" y="9399"/>
                  <a:pt x="1408" y="9429"/>
                </a:cubicBezTo>
                <a:cubicBezTo>
                  <a:pt x="1454" y="9678"/>
                  <a:pt x="1557" y="9931"/>
                  <a:pt x="1705" y="10162"/>
                </a:cubicBezTo>
                <a:cubicBezTo>
                  <a:pt x="1716" y="10179"/>
                  <a:pt x="1734" y="10187"/>
                  <a:pt x="1752" y="10187"/>
                </a:cubicBezTo>
                <a:cubicBezTo>
                  <a:pt x="1763" y="10187"/>
                  <a:pt x="1773" y="10184"/>
                  <a:pt x="1782" y="10179"/>
                </a:cubicBezTo>
                <a:cubicBezTo>
                  <a:pt x="1808" y="10162"/>
                  <a:pt x="1815" y="10127"/>
                  <a:pt x="1799" y="10102"/>
                </a:cubicBezTo>
                <a:cubicBezTo>
                  <a:pt x="1657" y="9883"/>
                  <a:pt x="1560" y="9643"/>
                  <a:pt x="1517" y="9409"/>
                </a:cubicBezTo>
                <a:cubicBezTo>
                  <a:pt x="1512" y="9382"/>
                  <a:pt x="1489" y="9364"/>
                  <a:pt x="1463" y="9364"/>
                </a:cubicBezTo>
                <a:close/>
                <a:moveTo>
                  <a:pt x="8495" y="10036"/>
                </a:moveTo>
                <a:cubicBezTo>
                  <a:pt x="8479" y="10036"/>
                  <a:pt x="8463" y="10043"/>
                  <a:pt x="8451" y="10057"/>
                </a:cubicBezTo>
                <a:cubicBezTo>
                  <a:pt x="8285" y="10264"/>
                  <a:pt x="8112" y="10454"/>
                  <a:pt x="7934" y="10621"/>
                </a:cubicBezTo>
                <a:cubicBezTo>
                  <a:pt x="7913" y="10642"/>
                  <a:pt x="7912" y="10678"/>
                  <a:pt x="7932" y="10700"/>
                </a:cubicBezTo>
                <a:cubicBezTo>
                  <a:pt x="7944" y="10711"/>
                  <a:pt x="7958" y="10717"/>
                  <a:pt x="7973" y="10717"/>
                </a:cubicBezTo>
                <a:cubicBezTo>
                  <a:pt x="7987" y="10717"/>
                  <a:pt x="8000" y="10712"/>
                  <a:pt x="8011" y="10702"/>
                </a:cubicBezTo>
                <a:cubicBezTo>
                  <a:pt x="8191" y="10531"/>
                  <a:pt x="8368" y="10338"/>
                  <a:pt x="8539" y="10126"/>
                </a:cubicBezTo>
                <a:cubicBezTo>
                  <a:pt x="8558" y="10102"/>
                  <a:pt x="8554" y="10068"/>
                  <a:pt x="8530" y="10048"/>
                </a:cubicBezTo>
                <a:cubicBezTo>
                  <a:pt x="8520" y="10040"/>
                  <a:pt x="8507" y="10036"/>
                  <a:pt x="8495" y="10036"/>
                </a:cubicBezTo>
                <a:close/>
                <a:moveTo>
                  <a:pt x="3979" y="10133"/>
                </a:moveTo>
                <a:cubicBezTo>
                  <a:pt x="3952" y="10133"/>
                  <a:pt x="3929" y="10154"/>
                  <a:pt x="3925" y="10182"/>
                </a:cubicBezTo>
                <a:lnTo>
                  <a:pt x="3920" y="10220"/>
                </a:lnTo>
                <a:cubicBezTo>
                  <a:pt x="3884" y="10457"/>
                  <a:pt x="3835" y="10698"/>
                  <a:pt x="3773" y="10933"/>
                </a:cubicBezTo>
                <a:cubicBezTo>
                  <a:pt x="3765" y="10963"/>
                  <a:pt x="3783" y="10993"/>
                  <a:pt x="3813" y="11000"/>
                </a:cubicBezTo>
                <a:cubicBezTo>
                  <a:pt x="3817" y="11002"/>
                  <a:pt x="3822" y="11002"/>
                  <a:pt x="3827" y="11002"/>
                </a:cubicBezTo>
                <a:cubicBezTo>
                  <a:pt x="3851" y="11002"/>
                  <a:pt x="3874" y="10986"/>
                  <a:pt x="3881" y="10961"/>
                </a:cubicBezTo>
                <a:cubicBezTo>
                  <a:pt x="3944" y="10721"/>
                  <a:pt x="3994" y="10478"/>
                  <a:pt x="4030" y="10236"/>
                </a:cubicBezTo>
                <a:lnTo>
                  <a:pt x="4035" y="10197"/>
                </a:lnTo>
                <a:cubicBezTo>
                  <a:pt x="4039" y="10166"/>
                  <a:pt x="4018" y="10138"/>
                  <a:pt x="3987" y="10134"/>
                </a:cubicBezTo>
                <a:cubicBezTo>
                  <a:pt x="3984" y="10133"/>
                  <a:pt x="3982" y="10133"/>
                  <a:pt x="3979" y="10133"/>
                </a:cubicBezTo>
                <a:close/>
                <a:moveTo>
                  <a:pt x="2272" y="10644"/>
                </a:moveTo>
                <a:cubicBezTo>
                  <a:pt x="2256" y="10644"/>
                  <a:pt x="2239" y="10651"/>
                  <a:pt x="2228" y="10665"/>
                </a:cubicBezTo>
                <a:cubicBezTo>
                  <a:pt x="2209" y="10689"/>
                  <a:pt x="2214" y="10725"/>
                  <a:pt x="2237" y="10744"/>
                </a:cubicBezTo>
                <a:cubicBezTo>
                  <a:pt x="2429" y="10898"/>
                  <a:pt x="2647" y="11033"/>
                  <a:pt x="2903" y="11158"/>
                </a:cubicBezTo>
                <a:cubicBezTo>
                  <a:pt x="2911" y="11163"/>
                  <a:pt x="2920" y="11164"/>
                  <a:pt x="2927" y="11164"/>
                </a:cubicBezTo>
                <a:cubicBezTo>
                  <a:pt x="2947" y="11164"/>
                  <a:pt x="2968" y="11153"/>
                  <a:pt x="2977" y="11133"/>
                </a:cubicBezTo>
                <a:cubicBezTo>
                  <a:pt x="2990" y="11105"/>
                  <a:pt x="2979" y="11072"/>
                  <a:pt x="2952" y="11058"/>
                </a:cubicBezTo>
                <a:cubicBezTo>
                  <a:pt x="2703" y="10937"/>
                  <a:pt x="2492" y="10806"/>
                  <a:pt x="2306" y="10656"/>
                </a:cubicBezTo>
                <a:cubicBezTo>
                  <a:pt x="2296" y="10648"/>
                  <a:pt x="2284" y="10644"/>
                  <a:pt x="2272" y="10644"/>
                </a:cubicBezTo>
                <a:close/>
                <a:moveTo>
                  <a:pt x="7368" y="11087"/>
                </a:moveTo>
                <a:cubicBezTo>
                  <a:pt x="7358" y="11087"/>
                  <a:pt x="7347" y="11090"/>
                  <a:pt x="7338" y="11096"/>
                </a:cubicBezTo>
                <a:cubicBezTo>
                  <a:pt x="7119" y="11238"/>
                  <a:pt x="6892" y="11355"/>
                  <a:pt x="6661" y="11440"/>
                </a:cubicBezTo>
                <a:cubicBezTo>
                  <a:pt x="6632" y="11451"/>
                  <a:pt x="6617" y="11484"/>
                  <a:pt x="6628" y="11512"/>
                </a:cubicBezTo>
                <a:cubicBezTo>
                  <a:pt x="6636" y="11534"/>
                  <a:pt x="6658" y="11548"/>
                  <a:pt x="6680" y="11548"/>
                </a:cubicBezTo>
                <a:cubicBezTo>
                  <a:pt x="6686" y="11548"/>
                  <a:pt x="6693" y="11547"/>
                  <a:pt x="6699" y="11545"/>
                </a:cubicBezTo>
                <a:cubicBezTo>
                  <a:pt x="6939" y="11456"/>
                  <a:pt x="7174" y="11337"/>
                  <a:pt x="7399" y="11189"/>
                </a:cubicBezTo>
                <a:cubicBezTo>
                  <a:pt x="7425" y="11172"/>
                  <a:pt x="7432" y="11138"/>
                  <a:pt x="7415" y="11112"/>
                </a:cubicBezTo>
                <a:cubicBezTo>
                  <a:pt x="7404" y="11096"/>
                  <a:pt x="7386" y="11087"/>
                  <a:pt x="7368" y="11087"/>
                </a:cubicBezTo>
                <a:close/>
                <a:moveTo>
                  <a:pt x="3646" y="11340"/>
                </a:moveTo>
                <a:cubicBezTo>
                  <a:pt x="3622" y="11340"/>
                  <a:pt x="3600" y="11355"/>
                  <a:pt x="3593" y="11378"/>
                </a:cubicBezTo>
                <a:cubicBezTo>
                  <a:pt x="3583" y="11407"/>
                  <a:pt x="3599" y="11439"/>
                  <a:pt x="3628" y="11449"/>
                </a:cubicBezTo>
                <a:cubicBezTo>
                  <a:pt x="3882" y="11533"/>
                  <a:pt x="4135" y="11602"/>
                  <a:pt x="4380" y="11653"/>
                </a:cubicBezTo>
                <a:cubicBezTo>
                  <a:pt x="4384" y="11653"/>
                  <a:pt x="4389" y="11654"/>
                  <a:pt x="4392" y="11654"/>
                </a:cubicBezTo>
                <a:cubicBezTo>
                  <a:pt x="4417" y="11654"/>
                  <a:pt x="4441" y="11636"/>
                  <a:pt x="4446" y="11609"/>
                </a:cubicBezTo>
                <a:cubicBezTo>
                  <a:pt x="4453" y="11579"/>
                  <a:pt x="4433" y="11550"/>
                  <a:pt x="4404" y="11544"/>
                </a:cubicBezTo>
                <a:cubicBezTo>
                  <a:pt x="4163" y="11494"/>
                  <a:pt x="3913" y="11426"/>
                  <a:pt x="3663" y="11343"/>
                </a:cubicBezTo>
                <a:cubicBezTo>
                  <a:pt x="3657" y="11341"/>
                  <a:pt x="3651" y="11340"/>
                  <a:pt x="3646" y="11340"/>
                </a:cubicBezTo>
                <a:close/>
                <a:moveTo>
                  <a:pt x="5932" y="11621"/>
                </a:moveTo>
                <a:cubicBezTo>
                  <a:pt x="5929" y="11621"/>
                  <a:pt x="5926" y="11622"/>
                  <a:pt x="5924" y="11622"/>
                </a:cubicBezTo>
                <a:cubicBezTo>
                  <a:pt x="5757" y="11643"/>
                  <a:pt x="5584" y="11653"/>
                  <a:pt x="5409" y="11653"/>
                </a:cubicBezTo>
                <a:cubicBezTo>
                  <a:pt x="5326" y="11653"/>
                  <a:pt x="5244" y="11651"/>
                  <a:pt x="5161" y="11646"/>
                </a:cubicBezTo>
                <a:cubicBezTo>
                  <a:pt x="5160" y="11646"/>
                  <a:pt x="5158" y="11646"/>
                  <a:pt x="5157" y="11646"/>
                </a:cubicBezTo>
                <a:cubicBezTo>
                  <a:pt x="5128" y="11646"/>
                  <a:pt x="5104" y="11669"/>
                  <a:pt x="5102" y="11699"/>
                </a:cubicBezTo>
                <a:cubicBezTo>
                  <a:pt x="5101" y="11729"/>
                  <a:pt x="5125" y="11755"/>
                  <a:pt x="5155" y="11758"/>
                </a:cubicBezTo>
                <a:cubicBezTo>
                  <a:pt x="5242" y="11762"/>
                  <a:pt x="5330" y="11765"/>
                  <a:pt x="5417" y="11765"/>
                </a:cubicBezTo>
                <a:cubicBezTo>
                  <a:pt x="5595" y="11765"/>
                  <a:pt x="5770" y="11753"/>
                  <a:pt x="5938" y="11732"/>
                </a:cubicBezTo>
                <a:cubicBezTo>
                  <a:pt x="5967" y="11728"/>
                  <a:pt x="5990" y="11700"/>
                  <a:pt x="5986" y="11670"/>
                </a:cubicBezTo>
                <a:cubicBezTo>
                  <a:pt x="5982" y="11642"/>
                  <a:pt x="5959" y="11621"/>
                  <a:pt x="5932" y="11621"/>
                </a:cubicBezTo>
                <a:close/>
                <a:moveTo>
                  <a:pt x="3586" y="11626"/>
                </a:moveTo>
                <a:cubicBezTo>
                  <a:pt x="3563" y="11626"/>
                  <a:pt x="3542" y="11639"/>
                  <a:pt x="3533" y="11661"/>
                </a:cubicBezTo>
                <a:cubicBezTo>
                  <a:pt x="3441" y="11895"/>
                  <a:pt x="3333" y="12130"/>
                  <a:pt x="3213" y="12358"/>
                </a:cubicBezTo>
                <a:cubicBezTo>
                  <a:pt x="3198" y="12386"/>
                  <a:pt x="3209" y="12419"/>
                  <a:pt x="3237" y="12434"/>
                </a:cubicBezTo>
                <a:cubicBezTo>
                  <a:pt x="3244" y="12438"/>
                  <a:pt x="3254" y="12440"/>
                  <a:pt x="3263" y="12440"/>
                </a:cubicBezTo>
                <a:cubicBezTo>
                  <a:pt x="3282" y="12440"/>
                  <a:pt x="3302" y="12430"/>
                  <a:pt x="3312" y="12410"/>
                </a:cubicBezTo>
                <a:cubicBezTo>
                  <a:pt x="3434" y="12178"/>
                  <a:pt x="3542" y="11940"/>
                  <a:pt x="3636" y="11702"/>
                </a:cubicBezTo>
                <a:cubicBezTo>
                  <a:pt x="3648" y="11673"/>
                  <a:pt x="3634" y="11641"/>
                  <a:pt x="3606" y="11629"/>
                </a:cubicBezTo>
                <a:cubicBezTo>
                  <a:pt x="3599" y="11627"/>
                  <a:pt x="3592" y="11626"/>
                  <a:pt x="3586" y="11626"/>
                </a:cubicBezTo>
                <a:close/>
                <a:moveTo>
                  <a:pt x="2869" y="12994"/>
                </a:moveTo>
                <a:cubicBezTo>
                  <a:pt x="2850" y="12994"/>
                  <a:pt x="2832" y="13003"/>
                  <a:pt x="2821" y="13019"/>
                </a:cubicBezTo>
                <a:cubicBezTo>
                  <a:pt x="2683" y="13230"/>
                  <a:pt x="2530" y="13438"/>
                  <a:pt x="2367" y="13639"/>
                </a:cubicBezTo>
                <a:cubicBezTo>
                  <a:pt x="2348" y="13662"/>
                  <a:pt x="2352" y="13698"/>
                  <a:pt x="2376" y="13717"/>
                </a:cubicBezTo>
                <a:cubicBezTo>
                  <a:pt x="2387" y="13725"/>
                  <a:pt x="2398" y="13730"/>
                  <a:pt x="2411" y="13730"/>
                </a:cubicBezTo>
                <a:cubicBezTo>
                  <a:pt x="2427" y="13730"/>
                  <a:pt x="2443" y="13722"/>
                  <a:pt x="2454" y="13708"/>
                </a:cubicBezTo>
                <a:cubicBezTo>
                  <a:pt x="2618" y="13505"/>
                  <a:pt x="2773" y="13294"/>
                  <a:pt x="2914" y="13080"/>
                </a:cubicBezTo>
                <a:cubicBezTo>
                  <a:pt x="2931" y="13054"/>
                  <a:pt x="2925" y="13020"/>
                  <a:pt x="2899" y="13003"/>
                </a:cubicBezTo>
                <a:cubicBezTo>
                  <a:pt x="2890" y="12997"/>
                  <a:pt x="2879" y="12994"/>
                  <a:pt x="2869" y="12994"/>
                </a:cubicBezTo>
                <a:close/>
                <a:moveTo>
                  <a:pt x="1898" y="14197"/>
                </a:moveTo>
                <a:cubicBezTo>
                  <a:pt x="1883" y="14197"/>
                  <a:pt x="1869" y="14203"/>
                  <a:pt x="1858" y="14214"/>
                </a:cubicBezTo>
                <a:cubicBezTo>
                  <a:pt x="1680" y="14396"/>
                  <a:pt x="1492" y="14575"/>
                  <a:pt x="1299" y="14742"/>
                </a:cubicBezTo>
                <a:cubicBezTo>
                  <a:pt x="1276" y="14763"/>
                  <a:pt x="1273" y="14797"/>
                  <a:pt x="1294" y="14820"/>
                </a:cubicBezTo>
                <a:cubicBezTo>
                  <a:pt x="1304" y="14833"/>
                  <a:pt x="1319" y="14840"/>
                  <a:pt x="1335" y="14840"/>
                </a:cubicBezTo>
                <a:cubicBezTo>
                  <a:pt x="1348" y="14840"/>
                  <a:pt x="1361" y="14835"/>
                  <a:pt x="1372" y="14826"/>
                </a:cubicBezTo>
                <a:cubicBezTo>
                  <a:pt x="1567" y="14656"/>
                  <a:pt x="1758" y="14476"/>
                  <a:pt x="1937" y="14292"/>
                </a:cubicBezTo>
                <a:cubicBezTo>
                  <a:pt x="1958" y="14269"/>
                  <a:pt x="1958" y="14234"/>
                  <a:pt x="1936" y="14212"/>
                </a:cubicBezTo>
                <a:cubicBezTo>
                  <a:pt x="1925" y="14202"/>
                  <a:pt x="1912" y="14197"/>
                  <a:pt x="1898" y="14197"/>
                </a:cubicBezTo>
                <a:close/>
                <a:moveTo>
                  <a:pt x="729" y="15209"/>
                </a:moveTo>
                <a:cubicBezTo>
                  <a:pt x="718" y="15209"/>
                  <a:pt x="706" y="15213"/>
                  <a:pt x="697" y="15220"/>
                </a:cubicBezTo>
                <a:cubicBezTo>
                  <a:pt x="463" y="15388"/>
                  <a:pt x="248" y="15514"/>
                  <a:pt x="41" y="15607"/>
                </a:cubicBezTo>
                <a:cubicBezTo>
                  <a:pt x="13" y="15619"/>
                  <a:pt x="0" y="15651"/>
                  <a:pt x="13" y="15680"/>
                </a:cubicBezTo>
                <a:cubicBezTo>
                  <a:pt x="22" y="15701"/>
                  <a:pt x="43" y="15712"/>
                  <a:pt x="64" y="15712"/>
                </a:cubicBezTo>
                <a:cubicBezTo>
                  <a:pt x="72" y="15712"/>
                  <a:pt x="79" y="15711"/>
                  <a:pt x="87" y="15708"/>
                </a:cubicBezTo>
                <a:cubicBezTo>
                  <a:pt x="300" y="15613"/>
                  <a:pt x="521" y="15483"/>
                  <a:pt x="762" y="15310"/>
                </a:cubicBezTo>
                <a:cubicBezTo>
                  <a:pt x="786" y="15293"/>
                  <a:pt x="792" y="15257"/>
                  <a:pt x="775" y="15233"/>
                </a:cubicBezTo>
                <a:cubicBezTo>
                  <a:pt x="764" y="15217"/>
                  <a:pt x="746" y="15209"/>
                  <a:pt x="729" y="152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8"/>
          <p:cNvSpPr/>
          <p:nvPr/>
        </p:nvSpPr>
        <p:spPr>
          <a:xfrm rot="6293788">
            <a:off x="7197469" y="4177421"/>
            <a:ext cx="959267" cy="701802"/>
          </a:xfrm>
          <a:custGeom>
            <a:avLst/>
            <a:gdLst/>
            <a:ahLst/>
            <a:cxnLst/>
            <a:rect l="l" t="t" r="r" b="b"/>
            <a:pathLst>
              <a:path w="29542" h="21613" extrusionOk="0">
                <a:moveTo>
                  <a:pt x="3461" y="0"/>
                </a:moveTo>
                <a:cubicBezTo>
                  <a:pt x="3371" y="0"/>
                  <a:pt x="3279" y="3"/>
                  <a:pt x="3188" y="8"/>
                </a:cubicBezTo>
                <a:cubicBezTo>
                  <a:pt x="3155" y="9"/>
                  <a:pt x="3131" y="41"/>
                  <a:pt x="3133" y="77"/>
                </a:cubicBezTo>
                <a:cubicBezTo>
                  <a:pt x="3134" y="81"/>
                  <a:pt x="3134" y="86"/>
                  <a:pt x="3135" y="89"/>
                </a:cubicBezTo>
                <a:cubicBezTo>
                  <a:pt x="3142" y="119"/>
                  <a:pt x="3169" y="141"/>
                  <a:pt x="3198" y="141"/>
                </a:cubicBezTo>
                <a:cubicBezTo>
                  <a:pt x="3199" y="141"/>
                  <a:pt x="3199" y="141"/>
                  <a:pt x="3200" y="141"/>
                </a:cubicBezTo>
                <a:cubicBezTo>
                  <a:pt x="3284" y="137"/>
                  <a:pt x="3368" y="134"/>
                  <a:pt x="3452" y="134"/>
                </a:cubicBezTo>
                <a:cubicBezTo>
                  <a:pt x="3550" y="134"/>
                  <a:pt x="3648" y="137"/>
                  <a:pt x="3745" y="143"/>
                </a:cubicBezTo>
                <a:cubicBezTo>
                  <a:pt x="3846" y="149"/>
                  <a:pt x="3949" y="158"/>
                  <a:pt x="4050" y="171"/>
                </a:cubicBezTo>
                <a:cubicBezTo>
                  <a:pt x="4052" y="171"/>
                  <a:pt x="4054" y="171"/>
                  <a:pt x="4056" y="171"/>
                </a:cubicBezTo>
                <a:cubicBezTo>
                  <a:pt x="4087" y="171"/>
                  <a:pt x="4114" y="146"/>
                  <a:pt x="4116" y="111"/>
                </a:cubicBezTo>
                <a:cubicBezTo>
                  <a:pt x="4119" y="75"/>
                  <a:pt x="4092" y="42"/>
                  <a:pt x="4059" y="37"/>
                </a:cubicBezTo>
                <a:cubicBezTo>
                  <a:pt x="3955" y="25"/>
                  <a:pt x="3850" y="15"/>
                  <a:pt x="3747" y="9"/>
                </a:cubicBezTo>
                <a:cubicBezTo>
                  <a:pt x="3653" y="3"/>
                  <a:pt x="3557" y="0"/>
                  <a:pt x="3461" y="0"/>
                </a:cubicBezTo>
                <a:close/>
                <a:moveTo>
                  <a:pt x="2344" y="125"/>
                </a:moveTo>
                <a:cubicBezTo>
                  <a:pt x="2340" y="125"/>
                  <a:pt x="2336" y="125"/>
                  <a:pt x="2332" y="126"/>
                </a:cubicBezTo>
                <a:cubicBezTo>
                  <a:pt x="2294" y="135"/>
                  <a:pt x="2257" y="143"/>
                  <a:pt x="2219" y="152"/>
                </a:cubicBezTo>
                <a:cubicBezTo>
                  <a:pt x="1978" y="213"/>
                  <a:pt x="1739" y="291"/>
                  <a:pt x="1507" y="385"/>
                </a:cubicBezTo>
                <a:cubicBezTo>
                  <a:pt x="1478" y="396"/>
                  <a:pt x="1463" y="430"/>
                  <a:pt x="1472" y="463"/>
                </a:cubicBezTo>
                <a:cubicBezTo>
                  <a:pt x="1473" y="465"/>
                  <a:pt x="1473" y="468"/>
                  <a:pt x="1474" y="471"/>
                </a:cubicBezTo>
                <a:cubicBezTo>
                  <a:pt x="1484" y="498"/>
                  <a:pt x="1508" y="515"/>
                  <a:pt x="1533" y="515"/>
                </a:cubicBezTo>
                <a:cubicBezTo>
                  <a:pt x="1540" y="515"/>
                  <a:pt x="1547" y="513"/>
                  <a:pt x="1554" y="511"/>
                </a:cubicBezTo>
                <a:cubicBezTo>
                  <a:pt x="1781" y="418"/>
                  <a:pt x="2015" y="342"/>
                  <a:pt x="2251" y="283"/>
                </a:cubicBezTo>
                <a:cubicBezTo>
                  <a:pt x="2289" y="274"/>
                  <a:pt x="2325" y="265"/>
                  <a:pt x="2361" y="256"/>
                </a:cubicBezTo>
                <a:cubicBezTo>
                  <a:pt x="2395" y="249"/>
                  <a:pt x="2415" y="214"/>
                  <a:pt x="2406" y="177"/>
                </a:cubicBezTo>
                <a:cubicBezTo>
                  <a:pt x="2406" y="177"/>
                  <a:pt x="2406" y="176"/>
                  <a:pt x="2406" y="176"/>
                </a:cubicBezTo>
                <a:cubicBezTo>
                  <a:pt x="2399" y="146"/>
                  <a:pt x="2373" y="125"/>
                  <a:pt x="2344" y="125"/>
                </a:cubicBezTo>
                <a:close/>
                <a:moveTo>
                  <a:pt x="4902" y="215"/>
                </a:moveTo>
                <a:cubicBezTo>
                  <a:pt x="4875" y="215"/>
                  <a:pt x="4851" y="234"/>
                  <a:pt x="4845" y="264"/>
                </a:cubicBezTo>
                <a:cubicBezTo>
                  <a:pt x="4843" y="275"/>
                  <a:pt x="4843" y="285"/>
                  <a:pt x="4846" y="296"/>
                </a:cubicBezTo>
                <a:cubicBezTo>
                  <a:pt x="4852" y="319"/>
                  <a:pt x="4869" y="339"/>
                  <a:pt x="4891" y="345"/>
                </a:cubicBezTo>
                <a:cubicBezTo>
                  <a:pt x="5167" y="426"/>
                  <a:pt x="5440" y="531"/>
                  <a:pt x="5705" y="657"/>
                </a:cubicBezTo>
                <a:cubicBezTo>
                  <a:pt x="5713" y="661"/>
                  <a:pt x="5722" y="663"/>
                  <a:pt x="5730" y="663"/>
                </a:cubicBezTo>
                <a:cubicBezTo>
                  <a:pt x="5753" y="663"/>
                  <a:pt x="5776" y="648"/>
                  <a:pt x="5784" y="623"/>
                </a:cubicBezTo>
                <a:cubicBezTo>
                  <a:pt x="5797" y="590"/>
                  <a:pt x="5782" y="550"/>
                  <a:pt x="5750" y="535"/>
                </a:cubicBezTo>
                <a:cubicBezTo>
                  <a:pt x="5480" y="407"/>
                  <a:pt x="5200" y="299"/>
                  <a:pt x="4919" y="217"/>
                </a:cubicBezTo>
                <a:cubicBezTo>
                  <a:pt x="4913" y="215"/>
                  <a:pt x="4908" y="215"/>
                  <a:pt x="4902" y="215"/>
                </a:cubicBezTo>
                <a:close/>
                <a:moveTo>
                  <a:pt x="761" y="768"/>
                </a:moveTo>
                <a:cubicBezTo>
                  <a:pt x="751" y="768"/>
                  <a:pt x="741" y="771"/>
                  <a:pt x="732" y="777"/>
                </a:cubicBezTo>
                <a:cubicBezTo>
                  <a:pt x="484" y="929"/>
                  <a:pt x="247" y="1103"/>
                  <a:pt x="26" y="1294"/>
                </a:cubicBezTo>
                <a:cubicBezTo>
                  <a:pt x="7" y="1310"/>
                  <a:pt x="1" y="1336"/>
                  <a:pt x="7" y="1361"/>
                </a:cubicBezTo>
                <a:cubicBezTo>
                  <a:pt x="9" y="1371"/>
                  <a:pt x="13" y="1379"/>
                  <a:pt x="19" y="1388"/>
                </a:cubicBezTo>
                <a:cubicBezTo>
                  <a:pt x="32" y="1405"/>
                  <a:pt x="50" y="1413"/>
                  <a:pt x="69" y="1413"/>
                </a:cubicBezTo>
                <a:cubicBezTo>
                  <a:pt x="82" y="1413"/>
                  <a:pt x="95" y="1409"/>
                  <a:pt x="105" y="1400"/>
                </a:cubicBezTo>
                <a:cubicBezTo>
                  <a:pt x="321" y="1214"/>
                  <a:pt x="554" y="1043"/>
                  <a:pt x="796" y="894"/>
                </a:cubicBezTo>
                <a:cubicBezTo>
                  <a:pt x="825" y="876"/>
                  <a:pt x="835" y="835"/>
                  <a:pt x="818" y="803"/>
                </a:cubicBezTo>
                <a:cubicBezTo>
                  <a:pt x="805" y="781"/>
                  <a:pt x="783" y="768"/>
                  <a:pt x="761" y="768"/>
                </a:cubicBezTo>
                <a:close/>
                <a:moveTo>
                  <a:pt x="6500" y="971"/>
                </a:moveTo>
                <a:cubicBezTo>
                  <a:pt x="6480" y="971"/>
                  <a:pt x="6461" y="982"/>
                  <a:pt x="6450" y="1002"/>
                </a:cubicBezTo>
                <a:cubicBezTo>
                  <a:pt x="6441" y="1018"/>
                  <a:pt x="6440" y="1036"/>
                  <a:pt x="6443" y="1053"/>
                </a:cubicBezTo>
                <a:cubicBezTo>
                  <a:pt x="6448" y="1069"/>
                  <a:pt x="6458" y="1084"/>
                  <a:pt x="6472" y="1095"/>
                </a:cubicBezTo>
                <a:cubicBezTo>
                  <a:pt x="6719" y="1261"/>
                  <a:pt x="6956" y="1447"/>
                  <a:pt x="7177" y="1647"/>
                </a:cubicBezTo>
                <a:cubicBezTo>
                  <a:pt x="7189" y="1659"/>
                  <a:pt x="7204" y="1664"/>
                  <a:pt x="7218" y="1664"/>
                </a:cubicBezTo>
                <a:cubicBezTo>
                  <a:pt x="7235" y="1664"/>
                  <a:pt x="7252" y="1656"/>
                  <a:pt x="7264" y="1641"/>
                </a:cubicBezTo>
                <a:cubicBezTo>
                  <a:pt x="7284" y="1613"/>
                  <a:pt x="7280" y="1570"/>
                  <a:pt x="7253" y="1547"/>
                </a:cubicBezTo>
                <a:cubicBezTo>
                  <a:pt x="7028" y="1342"/>
                  <a:pt x="6786" y="1152"/>
                  <a:pt x="6534" y="982"/>
                </a:cubicBezTo>
                <a:cubicBezTo>
                  <a:pt x="6523" y="975"/>
                  <a:pt x="6512" y="971"/>
                  <a:pt x="6500" y="971"/>
                </a:cubicBezTo>
                <a:close/>
                <a:moveTo>
                  <a:pt x="7843" y="2196"/>
                </a:moveTo>
                <a:cubicBezTo>
                  <a:pt x="7829" y="2196"/>
                  <a:pt x="7815" y="2202"/>
                  <a:pt x="7804" y="2212"/>
                </a:cubicBezTo>
                <a:cubicBezTo>
                  <a:pt x="7787" y="2230"/>
                  <a:pt x="7781" y="2254"/>
                  <a:pt x="7786" y="2279"/>
                </a:cubicBezTo>
                <a:cubicBezTo>
                  <a:pt x="7789" y="2288"/>
                  <a:pt x="7794" y="2298"/>
                  <a:pt x="7801" y="2306"/>
                </a:cubicBezTo>
                <a:cubicBezTo>
                  <a:pt x="7847" y="2363"/>
                  <a:pt x="7893" y="2421"/>
                  <a:pt x="7937" y="2480"/>
                </a:cubicBezTo>
                <a:cubicBezTo>
                  <a:pt x="8075" y="2661"/>
                  <a:pt x="8207" y="2856"/>
                  <a:pt x="8330" y="3057"/>
                </a:cubicBezTo>
                <a:cubicBezTo>
                  <a:pt x="8342" y="3078"/>
                  <a:pt x="8363" y="3089"/>
                  <a:pt x="8384" y="3089"/>
                </a:cubicBezTo>
                <a:cubicBezTo>
                  <a:pt x="8395" y="3089"/>
                  <a:pt x="8406" y="3086"/>
                  <a:pt x="8415" y="3079"/>
                </a:cubicBezTo>
                <a:cubicBezTo>
                  <a:pt x="8443" y="3060"/>
                  <a:pt x="8451" y="3018"/>
                  <a:pt x="8431" y="2987"/>
                </a:cubicBezTo>
                <a:cubicBezTo>
                  <a:pt x="8306" y="2781"/>
                  <a:pt x="8171" y="2582"/>
                  <a:pt x="8031" y="2397"/>
                </a:cubicBezTo>
                <a:cubicBezTo>
                  <a:pt x="7985" y="2337"/>
                  <a:pt x="7939" y="2278"/>
                  <a:pt x="7891" y="2220"/>
                </a:cubicBezTo>
                <a:cubicBezTo>
                  <a:pt x="7878" y="2205"/>
                  <a:pt x="7861" y="2196"/>
                  <a:pt x="7843" y="2196"/>
                </a:cubicBezTo>
                <a:close/>
                <a:moveTo>
                  <a:pt x="8818" y="3781"/>
                </a:moveTo>
                <a:cubicBezTo>
                  <a:pt x="8809" y="3781"/>
                  <a:pt x="8800" y="3783"/>
                  <a:pt x="8791" y="3787"/>
                </a:cubicBezTo>
                <a:cubicBezTo>
                  <a:pt x="8766" y="3800"/>
                  <a:pt x="8753" y="3832"/>
                  <a:pt x="8760" y="3862"/>
                </a:cubicBezTo>
                <a:cubicBezTo>
                  <a:pt x="8762" y="3866"/>
                  <a:pt x="8764" y="3872"/>
                  <a:pt x="8766" y="3876"/>
                </a:cubicBezTo>
                <a:cubicBezTo>
                  <a:pt x="8890" y="4144"/>
                  <a:pt x="9008" y="4435"/>
                  <a:pt x="9117" y="4739"/>
                </a:cubicBezTo>
                <a:cubicBezTo>
                  <a:pt x="9127" y="4767"/>
                  <a:pt x="9152" y="4784"/>
                  <a:pt x="9177" y="4784"/>
                </a:cubicBezTo>
                <a:cubicBezTo>
                  <a:pt x="9184" y="4784"/>
                  <a:pt x="9191" y="4783"/>
                  <a:pt x="9197" y="4781"/>
                </a:cubicBezTo>
                <a:cubicBezTo>
                  <a:pt x="9228" y="4768"/>
                  <a:pt x="9242" y="4728"/>
                  <a:pt x="9232" y="4695"/>
                </a:cubicBezTo>
                <a:cubicBezTo>
                  <a:pt x="9122" y="4388"/>
                  <a:pt x="9001" y="4093"/>
                  <a:pt x="8875" y="3819"/>
                </a:cubicBezTo>
                <a:cubicBezTo>
                  <a:pt x="8863" y="3795"/>
                  <a:pt x="8841" y="3781"/>
                  <a:pt x="8818" y="3781"/>
                </a:cubicBezTo>
                <a:close/>
                <a:moveTo>
                  <a:pt x="9458" y="5546"/>
                </a:moveTo>
                <a:cubicBezTo>
                  <a:pt x="9452" y="5546"/>
                  <a:pt x="9447" y="5547"/>
                  <a:pt x="9442" y="5549"/>
                </a:cubicBezTo>
                <a:cubicBezTo>
                  <a:pt x="9410" y="5558"/>
                  <a:pt x="9393" y="5594"/>
                  <a:pt x="9401" y="5628"/>
                </a:cubicBezTo>
                <a:cubicBezTo>
                  <a:pt x="9401" y="5629"/>
                  <a:pt x="9401" y="5630"/>
                  <a:pt x="9401" y="5631"/>
                </a:cubicBezTo>
                <a:cubicBezTo>
                  <a:pt x="9483" y="5913"/>
                  <a:pt x="9563" y="6226"/>
                  <a:pt x="9635" y="6539"/>
                </a:cubicBezTo>
                <a:cubicBezTo>
                  <a:pt x="9635" y="6539"/>
                  <a:pt x="9636" y="6540"/>
                  <a:pt x="9636" y="6540"/>
                </a:cubicBezTo>
                <a:cubicBezTo>
                  <a:pt x="9644" y="6570"/>
                  <a:pt x="9669" y="6592"/>
                  <a:pt x="9697" y="6592"/>
                </a:cubicBezTo>
                <a:cubicBezTo>
                  <a:pt x="9701" y="6592"/>
                  <a:pt x="9706" y="6592"/>
                  <a:pt x="9710" y="6590"/>
                </a:cubicBezTo>
                <a:cubicBezTo>
                  <a:pt x="9743" y="6583"/>
                  <a:pt x="9764" y="6548"/>
                  <a:pt x="9755" y="6511"/>
                </a:cubicBezTo>
                <a:cubicBezTo>
                  <a:pt x="9681" y="6196"/>
                  <a:pt x="9600" y="5881"/>
                  <a:pt x="9519" y="5597"/>
                </a:cubicBezTo>
                <a:cubicBezTo>
                  <a:pt x="9511" y="5566"/>
                  <a:pt x="9485" y="5546"/>
                  <a:pt x="9458" y="5546"/>
                </a:cubicBezTo>
                <a:close/>
                <a:moveTo>
                  <a:pt x="9894" y="7378"/>
                </a:moveTo>
                <a:cubicBezTo>
                  <a:pt x="9890" y="7378"/>
                  <a:pt x="9886" y="7378"/>
                  <a:pt x="9882" y="7379"/>
                </a:cubicBezTo>
                <a:cubicBezTo>
                  <a:pt x="9849" y="7386"/>
                  <a:pt x="9829" y="7420"/>
                  <a:pt x="9836" y="7457"/>
                </a:cubicBezTo>
                <a:cubicBezTo>
                  <a:pt x="9886" y="7706"/>
                  <a:pt x="9936" y="7953"/>
                  <a:pt x="9985" y="8200"/>
                </a:cubicBezTo>
                <a:lnTo>
                  <a:pt x="10019" y="8380"/>
                </a:lnTo>
                <a:cubicBezTo>
                  <a:pt x="10020" y="8381"/>
                  <a:pt x="10020" y="8382"/>
                  <a:pt x="10020" y="8383"/>
                </a:cubicBezTo>
                <a:cubicBezTo>
                  <a:pt x="10028" y="8413"/>
                  <a:pt x="10054" y="8435"/>
                  <a:pt x="10082" y="8435"/>
                </a:cubicBezTo>
                <a:cubicBezTo>
                  <a:pt x="10085" y="8435"/>
                  <a:pt x="10089" y="8435"/>
                  <a:pt x="10093" y="8434"/>
                </a:cubicBezTo>
                <a:cubicBezTo>
                  <a:pt x="10126" y="8429"/>
                  <a:pt x="10147" y="8394"/>
                  <a:pt x="10140" y="8357"/>
                </a:cubicBezTo>
                <a:lnTo>
                  <a:pt x="10104" y="8178"/>
                </a:lnTo>
                <a:cubicBezTo>
                  <a:pt x="10056" y="7931"/>
                  <a:pt x="10007" y="7682"/>
                  <a:pt x="9956" y="7433"/>
                </a:cubicBezTo>
                <a:cubicBezTo>
                  <a:pt x="9946" y="7398"/>
                  <a:pt x="9922" y="7378"/>
                  <a:pt x="9894" y="7378"/>
                </a:cubicBezTo>
                <a:close/>
                <a:moveTo>
                  <a:pt x="10265" y="9224"/>
                </a:moveTo>
                <a:cubicBezTo>
                  <a:pt x="10261" y="9224"/>
                  <a:pt x="10257" y="9224"/>
                  <a:pt x="10253" y="9225"/>
                </a:cubicBezTo>
                <a:cubicBezTo>
                  <a:pt x="10220" y="9232"/>
                  <a:pt x="10199" y="9266"/>
                  <a:pt x="10207" y="9303"/>
                </a:cubicBezTo>
                <a:cubicBezTo>
                  <a:pt x="10280" y="9642"/>
                  <a:pt x="10348" y="9944"/>
                  <a:pt x="10417" y="10224"/>
                </a:cubicBezTo>
                <a:cubicBezTo>
                  <a:pt x="10425" y="10255"/>
                  <a:pt x="10451" y="10276"/>
                  <a:pt x="10479" y="10276"/>
                </a:cubicBezTo>
                <a:cubicBezTo>
                  <a:pt x="10484" y="10276"/>
                  <a:pt x="10488" y="10275"/>
                  <a:pt x="10493" y="10274"/>
                </a:cubicBezTo>
                <a:cubicBezTo>
                  <a:pt x="10525" y="10266"/>
                  <a:pt x="10544" y="10230"/>
                  <a:pt x="10536" y="10194"/>
                </a:cubicBezTo>
                <a:cubicBezTo>
                  <a:pt x="10466" y="9916"/>
                  <a:pt x="10398" y="9617"/>
                  <a:pt x="10327" y="9278"/>
                </a:cubicBezTo>
                <a:cubicBezTo>
                  <a:pt x="10316" y="9243"/>
                  <a:pt x="10293" y="9224"/>
                  <a:pt x="10265" y="9224"/>
                </a:cubicBezTo>
                <a:close/>
                <a:moveTo>
                  <a:pt x="22673" y="11500"/>
                </a:moveTo>
                <a:cubicBezTo>
                  <a:pt x="22667" y="11500"/>
                  <a:pt x="22660" y="11500"/>
                  <a:pt x="22653" y="11500"/>
                </a:cubicBezTo>
                <a:cubicBezTo>
                  <a:pt x="22620" y="11500"/>
                  <a:pt x="22594" y="11530"/>
                  <a:pt x="22596" y="11567"/>
                </a:cubicBezTo>
                <a:cubicBezTo>
                  <a:pt x="22596" y="11573"/>
                  <a:pt x="22596" y="11577"/>
                  <a:pt x="22597" y="11582"/>
                </a:cubicBezTo>
                <a:cubicBezTo>
                  <a:pt x="22604" y="11612"/>
                  <a:pt x="22629" y="11634"/>
                  <a:pt x="22657" y="11634"/>
                </a:cubicBezTo>
                <a:cubicBezTo>
                  <a:pt x="22657" y="11634"/>
                  <a:pt x="22658" y="11634"/>
                  <a:pt x="22659" y="11634"/>
                </a:cubicBezTo>
                <a:cubicBezTo>
                  <a:pt x="22943" y="11634"/>
                  <a:pt x="23229" y="11655"/>
                  <a:pt x="23510" y="11698"/>
                </a:cubicBezTo>
                <a:cubicBezTo>
                  <a:pt x="23513" y="11698"/>
                  <a:pt x="23516" y="11699"/>
                  <a:pt x="23519" y="11699"/>
                </a:cubicBezTo>
                <a:cubicBezTo>
                  <a:pt x="23550" y="11699"/>
                  <a:pt x="23575" y="11674"/>
                  <a:pt x="23578" y="11641"/>
                </a:cubicBezTo>
                <a:cubicBezTo>
                  <a:pt x="23581" y="11605"/>
                  <a:pt x="23556" y="11571"/>
                  <a:pt x="23523" y="11565"/>
                </a:cubicBezTo>
                <a:cubicBezTo>
                  <a:pt x="23242" y="11523"/>
                  <a:pt x="22956" y="11500"/>
                  <a:pt x="22673" y="11500"/>
                </a:cubicBezTo>
                <a:close/>
                <a:moveTo>
                  <a:pt x="21800" y="11570"/>
                </a:moveTo>
                <a:cubicBezTo>
                  <a:pt x="21797" y="11570"/>
                  <a:pt x="21794" y="11570"/>
                  <a:pt x="21791" y="11571"/>
                </a:cubicBezTo>
                <a:cubicBezTo>
                  <a:pt x="21646" y="11594"/>
                  <a:pt x="21502" y="11624"/>
                  <a:pt x="21361" y="11659"/>
                </a:cubicBezTo>
                <a:cubicBezTo>
                  <a:pt x="21222" y="11694"/>
                  <a:pt x="21085" y="11734"/>
                  <a:pt x="20952" y="11779"/>
                </a:cubicBezTo>
                <a:cubicBezTo>
                  <a:pt x="20922" y="11790"/>
                  <a:pt x="20905" y="11824"/>
                  <a:pt x="20913" y="11857"/>
                </a:cubicBezTo>
                <a:cubicBezTo>
                  <a:pt x="20914" y="11859"/>
                  <a:pt x="20914" y="11861"/>
                  <a:pt x="20915" y="11862"/>
                </a:cubicBezTo>
                <a:cubicBezTo>
                  <a:pt x="20924" y="11891"/>
                  <a:pt x="20949" y="11909"/>
                  <a:pt x="20975" y="11909"/>
                </a:cubicBezTo>
                <a:cubicBezTo>
                  <a:pt x="20981" y="11909"/>
                  <a:pt x="20987" y="11908"/>
                  <a:pt x="20993" y="11906"/>
                </a:cubicBezTo>
                <a:cubicBezTo>
                  <a:pt x="21124" y="11862"/>
                  <a:pt x="21257" y="11823"/>
                  <a:pt x="21393" y="11790"/>
                </a:cubicBezTo>
                <a:cubicBezTo>
                  <a:pt x="21531" y="11755"/>
                  <a:pt x="21673" y="11727"/>
                  <a:pt x="21815" y="11703"/>
                </a:cubicBezTo>
                <a:cubicBezTo>
                  <a:pt x="21848" y="11698"/>
                  <a:pt x="21869" y="11664"/>
                  <a:pt x="21863" y="11627"/>
                </a:cubicBezTo>
                <a:cubicBezTo>
                  <a:pt x="21857" y="11594"/>
                  <a:pt x="21830" y="11570"/>
                  <a:pt x="21800" y="11570"/>
                </a:cubicBezTo>
                <a:close/>
                <a:moveTo>
                  <a:pt x="10723" y="11050"/>
                </a:moveTo>
                <a:cubicBezTo>
                  <a:pt x="10717" y="11050"/>
                  <a:pt x="10712" y="11051"/>
                  <a:pt x="10706" y="11053"/>
                </a:cubicBezTo>
                <a:cubicBezTo>
                  <a:pt x="10675" y="11062"/>
                  <a:pt x="10658" y="11097"/>
                  <a:pt x="10666" y="11132"/>
                </a:cubicBezTo>
                <a:cubicBezTo>
                  <a:pt x="10667" y="11133"/>
                  <a:pt x="10667" y="11134"/>
                  <a:pt x="10667" y="11136"/>
                </a:cubicBezTo>
                <a:cubicBezTo>
                  <a:pt x="10766" y="11455"/>
                  <a:pt x="10866" y="11748"/>
                  <a:pt x="10975" y="12030"/>
                </a:cubicBezTo>
                <a:cubicBezTo>
                  <a:pt x="10986" y="12057"/>
                  <a:pt x="11010" y="12073"/>
                  <a:pt x="11035" y="12073"/>
                </a:cubicBezTo>
                <a:cubicBezTo>
                  <a:pt x="11042" y="12073"/>
                  <a:pt x="11049" y="12071"/>
                  <a:pt x="11056" y="12069"/>
                </a:cubicBezTo>
                <a:cubicBezTo>
                  <a:pt x="11087" y="12056"/>
                  <a:pt x="11101" y="12017"/>
                  <a:pt x="11088" y="11982"/>
                </a:cubicBezTo>
                <a:cubicBezTo>
                  <a:pt x="10980" y="11704"/>
                  <a:pt x="10881" y="11416"/>
                  <a:pt x="10784" y="11098"/>
                </a:cubicBezTo>
                <a:cubicBezTo>
                  <a:pt x="10775" y="11069"/>
                  <a:pt x="10750" y="11050"/>
                  <a:pt x="10723" y="11050"/>
                </a:cubicBezTo>
                <a:close/>
                <a:moveTo>
                  <a:pt x="24363" y="11764"/>
                </a:moveTo>
                <a:cubicBezTo>
                  <a:pt x="24336" y="11764"/>
                  <a:pt x="24311" y="11783"/>
                  <a:pt x="24305" y="11812"/>
                </a:cubicBezTo>
                <a:cubicBezTo>
                  <a:pt x="24302" y="11823"/>
                  <a:pt x="24303" y="11835"/>
                  <a:pt x="24305" y="11845"/>
                </a:cubicBezTo>
                <a:cubicBezTo>
                  <a:pt x="24311" y="11869"/>
                  <a:pt x="24327" y="11888"/>
                  <a:pt x="24350" y="11894"/>
                </a:cubicBezTo>
                <a:cubicBezTo>
                  <a:pt x="24611" y="11978"/>
                  <a:pt x="24867" y="12080"/>
                  <a:pt x="25111" y="12200"/>
                </a:cubicBezTo>
                <a:lnTo>
                  <a:pt x="25158" y="12224"/>
                </a:lnTo>
                <a:cubicBezTo>
                  <a:pt x="25166" y="12229"/>
                  <a:pt x="25175" y="12230"/>
                  <a:pt x="25184" y="12230"/>
                </a:cubicBezTo>
                <a:cubicBezTo>
                  <a:pt x="25207" y="12230"/>
                  <a:pt x="25229" y="12217"/>
                  <a:pt x="25239" y="12192"/>
                </a:cubicBezTo>
                <a:cubicBezTo>
                  <a:pt x="25252" y="12159"/>
                  <a:pt x="25237" y="12119"/>
                  <a:pt x="25205" y="12103"/>
                </a:cubicBezTo>
                <a:lnTo>
                  <a:pt x="25158" y="12079"/>
                </a:lnTo>
                <a:cubicBezTo>
                  <a:pt x="24908" y="11956"/>
                  <a:pt x="24646" y="11852"/>
                  <a:pt x="24380" y="11766"/>
                </a:cubicBezTo>
                <a:cubicBezTo>
                  <a:pt x="24374" y="11765"/>
                  <a:pt x="24369" y="11764"/>
                  <a:pt x="24363" y="11764"/>
                </a:cubicBezTo>
                <a:close/>
                <a:moveTo>
                  <a:pt x="20185" y="12120"/>
                </a:moveTo>
                <a:cubicBezTo>
                  <a:pt x="20176" y="12120"/>
                  <a:pt x="20167" y="12122"/>
                  <a:pt x="20158" y="12127"/>
                </a:cubicBezTo>
                <a:cubicBezTo>
                  <a:pt x="19902" y="12267"/>
                  <a:pt x="19658" y="12432"/>
                  <a:pt x="19434" y="12615"/>
                </a:cubicBezTo>
                <a:cubicBezTo>
                  <a:pt x="19413" y="12631"/>
                  <a:pt x="19406" y="12659"/>
                  <a:pt x="19412" y="12684"/>
                </a:cubicBezTo>
                <a:cubicBezTo>
                  <a:pt x="19414" y="12692"/>
                  <a:pt x="19419" y="12701"/>
                  <a:pt x="19424" y="12708"/>
                </a:cubicBezTo>
                <a:cubicBezTo>
                  <a:pt x="19436" y="12727"/>
                  <a:pt x="19456" y="12736"/>
                  <a:pt x="19475" y="12736"/>
                </a:cubicBezTo>
                <a:cubicBezTo>
                  <a:pt x="19488" y="12736"/>
                  <a:pt x="19500" y="12732"/>
                  <a:pt x="19511" y="12723"/>
                </a:cubicBezTo>
                <a:cubicBezTo>
                  <a:pt x="19729" y="12545"/>
                  <a:pt x="19967" y="12385"/>
                  <a:pt x="20218" y="12247"/>
                </a:cubicBezTo>
                <a:cubicBezTo>
                  <a:pt x="20247" y="12231"/>
                  <a:pt x="20257" y="12190"/>
                  <a:pt x="20241" y="12157"/>
                </a:cubicBezTo>
                <a:cubicBezTo>
                  <a:pt x="20230" y="12134"/>
                  <a:pt x="20208" y="12120"/>
                  <a:pt x="20185" y="12120"/>
                </a:cubicBezTo>
                <a:close/>
                <a:moveTo>
                  <a:pt x="25947" y="12554"/>
                </a:moveTo>
                <a:cubicBezTo>
                  <a:pt x="25927" y="12554"/>
                  <a:pt x="25908" y="12565"/>
                  <a:pt x="25897" y="12584"/>
                </a:cubicBezTo>
                <a:cubicBezTo>
                  <a:pt x="25888" y="12599"/>
                  <a:pt x="25886" y="12619"/>
                  <a:pt x="25890" y="12636"/>
                </a:cubicBezTo>
                <a:cubicBezTo>
                  <a:pt x="25895" y="12652"/>
                  <a:pt x="25904" y="12667"/>
                  <a:pt x="25919" y="12676"/>
                </a:cubicBezTo>
                <a:cubicBezTo>
                  <a:pt x="26161" y="12844"/>
                  <a:pt x="26397" y="13032"/>
                  <a:pt x="26621" y="13235"/>
                </a:cubicBezTo>
                <a:cubicBezTo>
                  <a:pt x="26633" y="13246"/>
                  <a:pt x="26648" y="13252"/>
                  <a:pt x="26662" y="13252"/>
                </a:cubicBezTo>
                <a:cubicBezTo>
                  <a:pt x="26680" y="13252"/>
                  <a:pt x="26697" y="13244"/>
                  <a:pt x="26708" y="13229"/>
                </a:cubicBezTo>
                <a:cubicBezTo>
                  <a:pt x="26729" y="13200"/>
                  <a:pt x="26724" y="13158"/>
                  <a:pt x="26697" y="13134"/>
                </a:cubicBezTo>
                <a:cubicBezTo>
                  <a:pt x="26468" y="12927"/>
                  <a:pt x="26228" y="12735"/>
                  <a:pt x="25981" y="12565"/>
                </a:cubicBezTo>
                <a:cubicBezTo>
                  <a:pt x="25971" y="12558"/>
                  <a:pt x="25959" y="12554"/>
                  <a:pt x="25947" y="12554"/>
                </a:cubicBezTo>
                <a:close/>
                <a:moveTo>
                  <a:pt x="11409" y="12797"/>
                </a:moveTo>
                <a:cubicBezTo>
                  <a:pt x="11400" y="12797"/>
                  <a:pt x="11391" y="12799"/>
                  <a:pt x="11382" y="12803"/>
                </a:cubicBezTo>
                <a:cubicBezTo>
                  <a:pt x="11357" y="12817"/>
                  <a:pt x="11346" y="12848"/>
                  <a:pt x="11353" y="12878"/>
                </a:cubicBezTo>
                <a:cubicBezTo>
                  <a:pt x="11354" y="12884"/>
                  <a:pt x="11356" y="12888"/>
                  <a:pt x="11360" y="12893"/>
                </a:cubicBezTo>
                <a:cubicBezTo>
                  <a:pt x="11505" y="13182"/>
                  <a:pt x="11664" y="13455"/>
                  <a:pt x="11833" y="13707"/>
                </a:cubicBezTo>
                <a:cubicBezTo>
                  <a:pt x="11845" y="13726"/>
                  <a:pt x="11865" y="13737"/>
                  <a:pt x="11885" y="13737"/>
                </a:cubicBezTo>
                <a:cubicBezTo>
                  <a:pt x="11897" y="13737"/>
                  <a:pt x="11909" y="13733"/>
                  <a:pt x="11919" y="13724"/>
                </a:cubicBezTo>
                <a:cubicBezTo>
                  <a:pt x="11946" y="13704"/>
                  <a:pt x="11951" y="13662"/>
                  <a:pt x="11931" y="13631"/>
                </a:cubicBezTo>
                <a:cubicBezTo>
                  <a:pt x="11766" y="13385"/>
                  <a:pt x="11610" y="13115"/>
                  <a:pt x="11466" y="12833"/>
                </a:cubicBezTo>
                <a:cubicBezTo>
                  <a:pt x="11454" y="12810"/>
                  <a:pt x="11432" y="12797"/>
                  <a:pt x="11409" y="12797"/>
                </a:cubicBezTo>
                <a:close/>
                <a:moveTo>
                  <a:pt x="18848" y="13219"/>
                </a:moveTo>
                <a:cubicBezTo>
                  <a:pt x="18832" y="13219"/>
                  <a:pt x="18816" y="13226"/>
                  <a:pt x="18804" y="13239"/>
                </a:cubicBezTo>
                <a:cubicBezTo>
                  <a:pt x="18619" y="13460"/>
                  <a:pt x="18452" y="13692"/>
                  <a:pt x="18268" y="13951"/>
                </a:cubicBezTo>
                <a:cubicBezTo>
                  <a:pt x="18256" y="13968"/>
                  <a:pt x="18253" y="13989"/>
                  <a:pt x="18259" y="14009"/>
                </a:cubicBezTo>
                <a:cubicBezTo>
                  <a:pt x="18262" y="14022"/>
                  <a:pt x="18269" y="14035"/>
                  <a:pt x="18281" y="14045"/>
                </a:cubicBezTo>
                <a:cubicBezTo>
                  <a:pt x="18293" y="14055"/>
                  <a:pt x="18307" y="14060"/>
                  <a:pt x="18320" y="14060"/>
                </a:cubicBezTo>
                <a:cubicBezTo>
                  <a:pt x="18338" y="14060"/>
                  <a:pt x="18355" y="14052"/>
                  <a:pt x="18366" y="14036"/>
                </a:cubicBezTo>
                <a:cubicBezTo>
                  <a:pt x="18549" y="13779"/>
                  <a:pt x="18715" y="13549"/>
                  <a:pt x="18897" y="13331"/>
                </a:cubicBezTo>
                <a:cubicBezTo>
                  <a:pt x="18920" y="13305"/>
                  <a:pt x="18917" y="13263"/>
                  <a:pt x="18891" y="13237"/>
                </a:cubicBezTo>
                <a:cubicBezTo>
                  <a:pt x="18879" y="13225"/>
                  <a:pt x="18863" y="13219"/>
                  <a:pt x="18848" y="13219"/>
                </a:cubicBezTo>
                <a:close/>
                <a:moveTo>
                  <a:pt x="27299" y="13772"/>
                </a:moveTo>
                <a:cubicBezTo>
                  <a:pt x="27284" y="13772"/>
                  <a:pt x="27269" y="13777"/>
                  <a:pt x="27258" y="13790"/>
                </a:cubicBezTo>
                <a:cubicBezTo>
                  <a:pt x="27242" y="13806"/>
                  <a:pt x="27236" y="13830"/>
                  <a:pt x="27242" y="13854"/>
                </a:cubicBezTo>
                <a:cubicBezTo>
                  <a:pt x="27245" y="13864"/>
                  <a:pt x="27249" y="13875"/>
                  <a:pt x="27258" y="13884"/>
                </a:cubicBezTo>
                <a:cubicBezTo>
                  <a:pt x="27455" y="14111"/>
                  <a:pt x="27646" y="14355"/>
                  <a:pt x="27821" y="14608"/>
                </a:cubicBezTo>
                <a:cubicBezTo>
                  <a:pt x="27834" y="14626"/>
                  <a:pt x="27853" y="14635"/>
                  <a:pt x="27872" y="14635"/>
                </a:cubicBezTo>
                <a:cubicBezTo>
                  <a:pt x="27884" y="14635"/>
                  <a:pt x="27897" y="14631"/>
                  <a:pt x="27907" y="14623"/>
                </a:cubicBezTo>
                <a:cubicBezTo>
                  <a:pt x="27934" y="14601"/>
                  <a:pt x="27938" y="14560"/>
                  <a:pt x="27918" y="14530"/>
                </a:cubicBezTo>
                <a:cubicBezTo>
                  <a:pt x="27740" y="14272"/>
                  <a:pt x="27546" y="14025"/>
                  <a:pt x="27345" y="13794"/>
                </a:cubicBezTo>
                <a:cubicBezTo>
                  <a:pt x="27332" y="13779"/>
                  <a:pt x="27315" y="13772"/>
                  <a:pt x="27299" y="13772"/>
                </a:cubicBezTo>
                <a:close/>
                <a:moveTo>
                  <a:pt x="12451" y="14328"/>
                </a:moveTo>
                <a:cubicBezTo>
                  <a:pt x="12436" y="14328"/>
                  <a:pt x="12421" y="14335"/>
                  <a:pt x="12410" y="14347"/>
                </a:cubicBezTo>
                <a:cubicBezTo>
                  <a:pt x="12394" y="14364"/>
                  <a:pt x="12389" y="14388"/>
                  <a:pt x="12395" y="14410"/>
                </a:cubicBezTo>
                <a:cubicBezTo>
                  <a:pt x="12398" y="14422"/>
                  <a:pt x="12403" y="14433"/>
                  <a:pt x="12412" y="14442"/>
                </a:cubicBezTo>
                <a:cubicBezTo>
                  <a:pt x="12623" y="14666"/>
                  <a:pt x="12855" y="14872"/>
                  <a:pt x="13101" y="15055"/>
                </a:cubicBezTo>
                <a:cubicBezTo>
                  <a:pt x="13112" y="15064"/>
                  <a:pt x="13125" y="15068"/>
                  <a:pt x="13137" y="15068"/>
                </a:cubicBezTo>
                <a:cubicBezTo>
                  <a:pt x="13156" y="15068"/>
                  <a:pt x="13175" y="15058"/>
                  <a:pt x="13186" y="15039"/>
                </a:cubicBezTo>
                <a:cubicBezTo>
                  <a:pt x="13205" y="15008"/>
                  <a:pt x="13196" y="14967"/>
                  <a:pt x="13167" y="14945"/>
                </a:cubicBezTo>
                <a:cubicBezTo>
                  <a:pt x="12928" y="14767"/>
                  <a:pt x="12701" y="14566"/>
                  <a:pt x="12496" y="14348"/>
                </a:cubicBezTo>
                <a:cubicBezTo>
                  <a:pt x="12484" y="14335"/>
                  <a:pt x="12467" y="14328"/>
                  <a:pt x="12451" y="14328"/>
                </a:cubicBezTo>
                <a:close/>
                <a:moveTo>
                  <a:pt x="17786" y="14639"/>
                </a:moveTo>
                <a:cubicBezTo>
                  <a:pt x="17769" y="14639"/>
                  <a:pt x="17753" y="14646"/>
                  <a:pt x="17742" y="14660"/>
                </a:cubicBezTo>
                <a:cubicBezTo>
                  <a:pt x="17532" y="14920"/>
                  <a:pt x="17339" y="15114"/>
                  <a:pt x="17136" y="15273"/>
                </a:cubicBezTo>
                <a:cubicBezTo>
                  <a:pt x="17115" y="15289"/>
                  <a:pt x="17108" y="15317"/>
                  <a:pt x="17114" y="15343"/>
                </a:cubicBezTo>
                <a:cubicBezTo>
                  <a:pt x="17117" y="15350"/>
                  <a:pt x="17120" y="15359"/>
                  <a:pt x="17124" y="15366"/>
                </a:cubicBezTo>
                <a:cubicBezTo>
                  <a:pt x="17137" y="15385"/>
                  <a:pt x="17157" y="15395"/>
                  <a:pt x="17176" y="15395"/>
                </a:cubicBezTo>
                <a:cubicBezTo>
                  <a:pt x="17188" y="15395"/>
                  <a:pt x="17200" y="15391"/>
                  <a:pt x="17211" y="15382"/>
                </a:cubicBezTo>
                <a:cubicBezTo>
                  <a:pt x="17421" y="15218"/>
                  <a:pt x="17620" y="15017"/>
                  <a:pt x="17836" y="14752"/>
                </a:cubicBezTo>
                <a:cubicBezTo>
                  <a:pt x="17858" y="14724"/>
                  <a:pt x="17855" y="14682"/>
                  <a:pt x="17829" y="14657"/>
                </a:cubicBezTo>
                <a:cubicBezTo>
                  <a:pt x="17816" y="14645"/>
                  <a:pt x="17801" y="14639"/>
                  <a:pt x="17786" y="14639"/>
                </a:cubicBezTo>
                <a:close/>
                <a:moveTo>
                  <a:pt x="13895" y="15400"/>
                </a:moveTo>
                <a:cubicBezTo>
                  <a:pt x="13872" y="15400"/>
                  <a:pt x="13851" y="15415"/>
                  <a:pt x="13841" y="15440"/>
                </a:cubicBezTo>
                <a:cubicBezTo>
                  <a:pt x="13836" y="15454"/>
                  <a:pt x="13835" y="15469"/>
                  <a:pt x="13839" y="15483"/>
                </a:cubicBezTo>
                <a:cubicBezTo>
                  <a:pt x="13843" y="15502"/>
                  <a:pt x="13856" y="15519"/>
                  <a:pt x="13874" y="15529"/>
                </a:cubicBezTo>
                <a:cubicBezTo>
                  <a:pt x="14151" y="15663"/>
                  <a:pt x="14432" y="15768"/>
                  <a:pt x="14711" y="15837"/>
                </a:cubicBezTo>
                <a:cubicBezTo>
                  <a:pt x="14716" y="15839"/>
                  <a:pt x="14721" y="15839"/>
                  <a:pt x="14725" y="15839"/>
                </a:cubicBezTo>
                <a:cubicBezTo>
                  <a:pt x="14754" y="15839"/>
                  <a:pt x="14778" y="15818"/>
                  <a:pt x="14782" y="15787"/>
                </a:cubicBezTo>
                <a:cubicBezTo>
                  <a:pt x="14789" y="15751"/>
                  <a:pt x="14767" y="15716"/>
                  <a:pt x="14733" y="15707"/>
                </a:cubicBezTo>
                <a:cubicBezTo>
                  <a:pt x="14463" y="15639"/>
                  <a:pt x="14189" y="15538"/>
                  <a:pt x="13921" y="15407"/>
                </a:cubicBezTo>
                <a:cubicBezTo>
                  <a:pt x="13913" y="15403"/>
                  <a:pt x="13904" y="15400"/>
                  <a:pt x="13895" y="15400"/>
                </a:cubicBezTo>
                <a:close/>
                <a:moveTo>
                  <a:pt x="16417" y="15670"/>
                </a:moveTo>
                <a:cubicBezTo>
                  <a:pt x="16411" y="15670"/>
                  <a:pt x="16406" y="15671"/>
                  <a:pt x="16400" y="15673"/>
                </a:cubicBezTo>
                <a:cubicBezTo>
                  <a:pt x="16334" y="15695"/>
                  <a:pt x="16267" y="15715"/>
                  <a:pt x="16200" y="15732"/>
                </a:cubicBezTo>
                <a:cubicBezTo>
                  <a:pt x="16001" y="15781"/>
                  <a:pt x="15791" y="15808"/>
                  <a:pt x="15576" y="15811"/>
                </a:cubicBezTo>
                <a:cubicBezTo>
                  <a:pt x="15542" y="15811"/>
                  <a:pt x="15516" y="15842"/>
                  <a:pt x="15518" y="15878"/>
                </a:cubicBezTo>
                <a:cubicBezTo>
                  <a:pt x="15518" y="15883"/>
                  <a:pt x="15518" y="15888"/>
                  <a:pt x="15519" y="15892"/>
                </a:cubicBezTo>
                <a:cubicBezTo>
                  <a:pt x="15527" y="15922"/>
                  <a:pt x="15554" y="15944"/>
                  <a:pt x="15583" y="15944"/>
                </a:cubicBezTo>
                <a:cubicBezTo>
                  <a:pt x="15807" y="15941"/>
                  <a:pt x="16025" y="15914"/>
                  <a:pt x="16233" y="15862"/>
                </a:cubicBezTo>
                <a:cubicBezTo>
                  <a:pt x="16303" y="15845"/>
                  <a:pt x="16372" y="15825"/>
                  <a:pt x="16441" y="15801"/>
                </a:cubicBezTo>
                <a:cubicBezTo>
                  <a:pt x="16473" y="15790"/>
                  <a:pt x="16488" y="15752"/>
                  <a:pt x="16479" y="15718"/>
                </a:cubicBezTo>
                <a:cubicBezTo>
                  <a:pt x="16469" y="15689"/>
                  <a:pt x="16444" y="15670"/>
                  <a:pt x="16417" y="15670"/>
                </a:cubicBezTo>
                <a:close/>
                <a:moveTo>
                  <a:pt x="28358" y="15294"/>
                </a:moveTo>
                <a:cubicBezTo>
                  <a:pt x="28348" y="15294"/>
                  <a:pt x="28337" y="15296"/>
                  <a:pt x="28328" y="15302"/>
                </a:cubicBezTo>
                <a:cubicBezTo>
                  <a:pt x="28305" y="15317"/>
                  <a:pt x="28294" y="15347"/>
                  <a:pt x="28301" y="15376"/>
                </a:cubicBezTo>
                <a:cubicBezTo>
                  <a:pt x="28303" y="15381"/>
                  <a:pt x="28305" y="15388"/>
                  <a:pt x="28308" y="15393"/>
                </a:cubicBezTo>
                <a:cubicBezTo>
                  <a:pt x="28456" y="15663"/>
                  <a:pt x="28593" y="15944"/>
                  <a:pt x="28715" y="16229"/>
                </a:cubicBezTo>
                <a:cubicBezTo>
                  <a:pt x="28726" y="16255"/>
                  <a:pt x="28749" y="16270"/>
                  <a:pt x="28773" y="16270"/>
                </a:cubicBezTo>
                <a:cubicBezTo>
                  <a:pt x="28781" y="16270"/>
                  <a:pt x="28789" y="16269"/>
                  <a:pt x="28797" y="16265"/>
                </a:cubicBezTo>
                <a:cubicBezTo>
                  <a:pt x="28828" y="16251"/>
                  <a:pt x="28840" y="16211"/>
                  <a:pt x="28826" y="16177"/>
                </a:cubicBezTo>
                <a:cubicBezTo>
                  <a:pt x="28703" y="15888"/>
                  <a:pt x="28563" y="15602"/>
                  <a:pt x="28413" y="15329"/>
                </a:cubicBezTo>
                <a:cubicBezTo>
                  <a:pt x="28401" y="15306"/>
                  <a:pt x="28379" y="15294"/>
                  <a:pt x="28358" y="15294"/>
                </a:cubicBezTo>
                <a:close/>
                <a:moveTo>
                  <a:pt x="29094" y="17018"/>
                </a:moveTo>
                <a:cubicBezTo>
                  <a:pt x="29088" y="17018"/>
                  <a:pt x="29082" y="17019"/>
                  <a:pt x="29076" y="17021"/>
                </a:cubicBezTo>
                <a:cubicBezTo>
                  <a:pt x="29045" y="17031"/>
                  <a:pt x="29028" y="17066"/>
                  <a:pt x="29036" y="17100"/>
                </a:cubicBezTo>
                <a:cubicBezTo>
                  <a:pt x="29036" y="17101"/>
                  <a:pt x="29038" y="17102"/>
                  <a:pt x="29038" y="17103"/>
                </a:cubicBezTo>
                <a:cubicBezTo>
                  <a:pt x="29112" y="17342"/>
                  <a:pt x="29176" y="17583"/>
                  <a:pt x="29232" y="17823"/>
                </a:cubicBezTo>
                <a:cubicBezTo>
                  <a:pt x="29245" y="17884"/>
                  <a:pt x="29259" y="17946"/>
                  <a:pt x="29270" y="18008"/>
                </a:cubicBezTo>
                <a:cubicBezTo>
                  <a:pt x="29278" y="18038"/>
                  <a:pt x="29306" y="18063"/>
                  <a:pt x="29336" y="18063"/>
                </a:cubicBezTo>
                <a:cubicBezTo>
                  <a:pt x="29338" y="18063"/>
                  <a:pt x="29341" y="18063"/>
                  <a:pt x="29344" y="18063"/>
                </a:cubicBezTo>
                <a:cubicBezTo>
                  <a:pt x="29377" y="18055"/>
                  <a:pt x="29399" y="18021"/>
                  <a:pt x="29391" y="17985"/>
                </a:cubicBezTo>
                <a:cubicBezTo>
                  <a:pt x="29378" y="17922"/>
                  <a:pt x="29364" y="17860"/>
                  <a:pt x="29351" y="17797"/>
                </a:cubicBezTo>
                <a:cubicBezTo>
                  <a:pt x="29296" y="17553"/>
                  <a:pt x="29229" y="17307"/>
                  <a:pt x="29154" y="17066"/>
                </a:cubicBezTo>
                <a:cubicBezTo>
                  <a:pt x="29145" y="17037"/>
                  <a:pt x="29120" y="17018"/>
                  <a:pt x="29094" y="17018"/>
                </a:cubicBezTo>
                <a:close/>
                <a:moveTo>
                  <a:pt x="29455" y="18861"/>
                </a:moveTo>
                <a:cubicBezTo>
                  <a:pt x="29454" y="18861"/>
                  <a:pt x="29454" y="18861"/>
                  <a:pt x="29453" y="18861"/>
                </a:cubicBezTo>
                <a:cubicBezTo>
                  <a:pt x="29419" y="18862"/>
                  <a:pt x="29394" y="18893"/>
                  <a:pt x="29396" y="18929"/>
                </a:cubicBezTo>
                <a:cubicBezTo>
                  <a:pt x="29418" y="19253"/>
                  <a:pt x="29414" y="19563"/>
                  <a:pt x="29384" y="19851"/>
                </a:cubicBezTo>
                <a:cubicBezTo>
                  <a:pt x="29383" y="19860"/>
                  <a:pt x="29383" y="19868"/>
                  <a:pt x="29385" y="19877"/>
                </a:cubicBezTo>
                <a:cubicBezTo>
                  <a:pt x="29391" y="19902"/>
                  <a:pt x="29411" y="19923"/>
                  <a:pt x="29437" y="19928"/>
                </a:cubicBezTo>
                <a:cubicBezTo>
                  <a:pt x="29440" y="19928"/>
                  <a:pt x="29443" y="19929"/>
                  <a:pt x="29446" y="19929"/>
                </a:cubicBezTo>
                <a:cubicBezTo>
                  <a:pt x="29477" y="19929"/>
                  <a:pt x="29502" y="19905"/>
                  <a:pt x="29505" y="19872"/>
                </a:cubicBezTo>
                <a:cubicBezTo>
                  <a:pt x="29536" y="19575"/>
                  <a:pt x="29542" y="19257"/>
                  <a:pt x="29519" y="18926"/>
                </a:cubicBezTo>
                <a:cubicBezTo>
                  <a:pt x="29516" y="18889"/>
                  <a:pt x="29488" y="18861"/>
                  <a:pt x="29455" y="18861"/>
                </a:cubicBezTo>
                <a:close/>
                <a:moveTo>
                  <a:pt x="29244" y="20693"/>
                </a:moveTo>
                <a:cubicBezTo>
                  <a:pt x="29220" y="20693"/>
                  <a:pt x="29198" y="20708"/>
                  <a:pt x="29188" y="20733"/>
                </a:cubicBezTo>
                <a:cubicBezTo>
                  <a:pt x="29086" y="21021"/>
                  <a:pt x="28945" y="21279"/>
                  <a:pt x="28772" y="21501"/>
                </a:cubicBezTo>
                <a:cubicBezTo>
                  <a:pt x="28758" y="21518"/>
                  <a:pt x="28754" y="21540"/>
                  <a:pt x="28759" y="21560"/>
                </a:cubicBezTo>
                <a:cubicBezTo>
                  <a:pt x="28763" y="21574"/>
                  <a:pt x="28769" y="21586"/>
                  <a:pt x="28779" y="21595"/>
                </a:cubicBezTo>
                <a:cubicBezTo>
                  <a:pt x="28792" y="21607"/>
                  <a:pt x="28807" y="21613"/>
                  <a:pt x="28821" y="21613"/>
                </a:cubicBezTo>
                <a:cubicBezTo>
                  <a:pt x="28838" y="21613"/>
                  <a:pt x="28854" y="21605"/>
                  <a:pt x="28866" y="21591"/>
                </a:cubicBezTo>
                <a:cubicBezTo>
                  <a:pt x="29048" y="21358"/>
                  <a:pt x="29196" y="21088"/>
                  <a:pt x="29304" y="20787"/>
                </a:cubicBezTo>
                <a:cubicBezTo>
                  <a:pt x="29315" y="20753"/>
                  <a:pt x="29299" y="20713"/>
                  <a:pt x="29268" y="20698"/>
                </a:cubicBezTo>
                <a:cubicBezTo>
                  <a:pt x="29260" y="20694"/>
                  <a:pt x="29252" y="20693"/>
                  <a:pt x="29244" y="206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3">
  <p:cSld name="CUSTOM_1_1_1_1">
    <p:spTree>
      <p:nvGrpSpPr>
        <p:cNvPr id="1" name="Shape 484"/>
        <p:cNvGrpSpPr/>
        <p:nvPr/>
      </p:nvGrpSpPr>
      <p:grpSpPr>
        <a:xfrm>
          <a:off x="0" y="0"/>
          <a:ext cx="0" cy="0"/>
          <a:chOff x="0" y="0"/>
          <a:chExt cx="0" cy="0"/>
        </a:xfrm>
      </p:grpSpPr>
      <p:sp>
        <p:nvSpPr>
          <p:cNvPr id="485" name="Google Shape;485;p19"/>
          <p:cNvSpPr/>
          <p:nvPr/>
        </p:nvSpPr>
        <p:spPr>
          <a:xfrm rot="5087716" flipH="1">
            <a:off x="-252406" y="-643515"/>
            <a:ext cx="2616446" cy="2726737"/>
          </a:xfrm>
          <a:custGeom>
            <a:avLst/>
            <a:gdLst/>
            <a:ahLst/>
            <a:cxnLst/>
            <a:rect l="l" t="t" r="r" b="b"/>
            <a:pathLst>
              <a:path w="16369" h="17059" extrusionOk="0">
                <a:moveTo>
                  <a:pt x="10538" y="1"/>
                </a:moveTo>
                <a:cubicBezTo>
                  <a:pt x="9733" y="1"/>
                  <a:pt x="8932" y="153"/>
                  <a:pt x="8209" y="515"/>
                </a:cubicBezTo>
                <a:cubicBezTo>
                  <a:pt x="7233" y="1004"/>
                  <a:pt x="6396" y="1857"/>
                  <a:pt x="6084" y="2920"/>
                </a:cubicBezTo>
                <a:cubicBezTo>
                  <a:pt x="5733" y="4112"/>
                  <a:pt x="6127" y="5357"/>
                  <a:pt x="5884" y="6560"/>
                </a:cubicBezTo>
                <a:cubicBezTo>
                  <a:pt x="5644" y="7754"/>
                  <a:pt x="4612" y="8436"/>
                  <a:pt x="3688" y="9100"/>
                </a:cubicBezTo>
                <a:cubicBezTo>
                  <a:pt x="2685" y="9819"/>
                  <a:pt x="1822" y="10680"/>
                  <a:pt x="1187" y="11745"/>
                </a:cubicBezTo>
                <a:cubicBezTo>
                  <a:pt x="569" y="12782"/>
                  <a:pt x="0" y="14113"/>
                  <a:pt x="309" y="15339"/>
                </a:cubicBezTo>
                <a:cubicBezTo>
                  <a:pt x="443" y="15869"/>
                  <a:pt x="737" y="16372"/>
                  <a:pt x="1186" y="16695"/>
                </a:cubicBezTo>
                <a:cubicBezTo>
                  <a:pt x="1565" y="16966"/>
                  <a:pt x="2011" y="17058"/>
                  <a:pt x="2463" y="17058"/>
                </a:cubicBezTo>
                <a:cubicBezTo>
                  <a:pt x="2614" y="17058"/>
                  <a:pt x="2766" y="17048"/>
                  <a:pt x="2915" y="17031"/>
                </a:cubicBezTo>
                <a:cubicBezTo>
                  <a:pt x="3625" y="16948"/>
                  <a:pt x="4330" y="16784"/>
                  <a:pt x="5032" y="16653"/>
                </a:cubicBezTo>
                <a:cubicBezTo>
                  <a:pt x="5778" y="16514"/>
                  <a:pt x="6525" y="16374"/>
                  <a:pt x="7271" y="16235"/>
                </a:cubicBezTo>
                <a:cubicBezTo>
                  <a:pt x="10255" y="15678"/>
                  <a:pt x="13240" y="15122"/>
                  <a:pt x="16225" y="14565"/>
                </a:cubicBezTo>
                <a:cubicBezTo>
                  <a:pt x="16319" y="14547"/>
                  <a:pt x="16369" y="14453"/>
                  <a:pt x="16334" y="14366"/>
                </a:cubicBezTo>
                <a:cubicBezTo>
                  <a:pt x="15910" y="13292"/>
                  <a:pt x="15542" y="12197"/>
                  <a:pt x="15242" y="11083"/>
                </a:cubicBezTo>
                <a:cubicBezTo>
                  <a:pt x="14709" y="9114"/>
                  <a:pt x="14380" y="7098"/>
                  <a:pt x="14239" y="5065"/>
                </a:cubicBezTo>
                <a:cubicBezTo>
                  <a:pt x="14136" y="3556"/>
                  <a:pt x="14047" y="1835"/>
                  <a:pt x="12931" y="701"/>
                </a:cubicBezTo>
                <a:cubicBezTo>
                  <a:pt x="13074" y="700"/>
                  <a:pt x="12339" y="230"/>
                  <a:pt x="12009" y="160"/>
                </a:cubicBezTo>
                <a:cubicBezTo>
                  <a:pt x="11529" y="58"/>
                  <a:pt x="11033" y="1"/>
                  <a:pt x="10538" y="1"/>
                </a:cubicBezTo>
                <a:close/>
              </a:path>
            </a:pathLst>
          </a:custGeom>
          <a:solidFill>
            <a:srgbClr val="B2F7EF">
              <a:alpha val="49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9"/>
          <p:cNvSpPr/>
          <p:nvPr/>
        </p:nvSpPr>
        <p:spPr>
          <a:xfrm rot="-5265980" flipH="1">
            <a:off x="7018910" y="494175"/>
            <a:ext cx="3277066" cy="1351051"/>
          </a:xfrm>
          <a:custGeom>
            <a:avLst/>
            <a:gdLst/>
            <a:ahLst/>
            <a:cxnLst/>
            <a:rect l="l" t="t" r="r" b="b"/>
            <a:pathLst>
              <a:path w="18551" h="7648" extrusionOk="0">
                <a:moveTo>
                  <a:pt x="8398" y="1"/>
                </a:moveTo>
                <a:cubicBezTo>
                  <a:pt x="8203" y="1"/>
                  <a:pt x="8005" y="44"/>
                  <a:pt x="7810" y="140"/>
                </a:cubicBezTo>
                <a:cubicBezTo>
                  <a:pt x="7272" y="403"/>
                  <a:pt x="6909" y="991"/>
                  <a:pt x="6614" y="1543"/>
                </a:cubicBezTo>
                <a:cubicBezTo>
                  <a:pt x="6307" y="2117"/>
                  <a:pt x="6031" y="2729"/>
                  <a:pt x="5562" y="3157"/>
                </a:cubicBezTo>
                <a:cubicBezTo>
                  <a:pt x="5343" y="3357"/>
                  <a:pt x="5078" y="3500"/>
                  <a:pt x="4796" y="3515"/>
                </a:cubicBezTo>
                <a:cubicBezTo>
                  <a:pt x="4779" y="3516"/>
                  <a:pt x="4761" y="3516"/>
                  <a:pt x="4744" y="3516"/>
                </a:cubicBezTo>
                <a:cubicBezTo>
                  <a:pt x="4475" y="3516"/>
                  <a:pt x="4218" y="3410"/>
                  <a:pt x="3979" y="3274"/>
                </a:cubicBezTo>
                <a:cubicBezTo>
                  <a:pt x="3615" y="3067"/>
                  <a:pt x="3265" y="2787"/>
                  <a:pt x="2878" y="2633"/>
                </a:cubicBezTo>
                <a:lnTo>
                  <a:pt x="2848" y="2622"/>
                </a:lnTo>
                <a:cubicBezTo>
                  <a:pt x="2713" y="2571"/>
                  <a:pt x="2573" y="2535"/>
                  <a:pt x="2426" y="2524"/>
                </a:cubicBezTo>
                <a:cubicBezTo>
                  <a:pt x="2397" y="2522"/>
                  <a:pt x="2367" y="2521"/>
                  <a:pt x="2338" y="2521"/>
                </a:cubicBezTo>
                <a:cubicBezTo>
                  <a:pt x="1819" y="2521"/>
                  <a:pt x="1364" y="2853"/>
                  <a:pt x="878" y="3039"/>
                </a:cubicBezTo>
                <a:cubicBezTo>
                  <a:pt x="860" y="2988"/>
                  <a:pt x="814" y="2962"/>
                  <a:pt x="771" y="2962"/>
                </a:cubicBezTo>
                <a:cubicBezTo>
                  <a:pt x="719" y="2962"/>
                  <a:pt x="671" y="2999"/>
                  <a:pt x="675" y="3075"/>
                </a:cubicBezTo>
                <a:cubicBezTo>
                  <a:pt x="676" y="3085"/>
                  <a:pt x="676" y="3095"/>
                  <a:pt x="677" y="3105"/>
                </a:cubicBezTo>
                <a:cubicBezTo>
                  <a:pt x="641" y="3115"/>
                  <a:pt x="663" y="3351"/>
                  <a:pt x="684" y="3351"/>
                </a:cubicBezTo>
                <a:cubicBezTo>
                  <a:pt x="684" y="3351"/>
                  <a:pt x="684" y="3351"/>
                  <a:pt x="684" y="3351"/>
                </a:cubicBezTo>
                <a:lnTo>
                  <a:pt x="684" y="3351"/>
                </a:lnTo>
                <a:cubicBezTo>
                  <a:pt x="700" y="4396"/>
                  <a:pt x="480" y="5438"/>
                  <a:pt x="40" y="6361"/>
                </a:cubicBezTo>
                <a:cubicBezTo>
                  <a:pt x="1" y="6444"/>
                  <a:pt x="42" y="6541"/>
                  <a:pt x="125" y="6547"/>
                </a:cubicBezTo>
                <a:cubicBezTo>
                  <a:pt x="520" y="6573"/>
                  <a:pt x="913" y="6601"/>
                  <a:pt x="1308" y="6628"/>
                </a:cubicBezTo>
                <a:cubicBezTo>
                  <a:pt x="2919" y="6739"/>
                  <a:pt x="4531" y="6851"/>
                  <a:pt x="6142" y="6962"/>
                </a:cubicBezTo>
                <a:cubicBezTo>
                  <a:pt x="7754" y="7074"/>
                  <a:pt x="9365" y="7184"/>
                  <a:pt x="10977" y="7295"/>
                </a:cubicBezTo>
                <a:cubicBezTo>
                  <a:pt x="12587" y="7407"/>
                  <a:pt x="14196" y="7526"/>
                  <a:pt x="15806" y="7629"/>
                </a:cubicBezTo>
                <a:cubicBezTo>
                  <a:pt x="15970" y="7639"/>
                  <a:pt x="16139" y="7648"/>
                  <a:pt x="16308" y="7648"/>
                </a:cubicBezTo>
                <a:cubicBezTo>
                  <a:pt x="16770" y="7648"/>
                  <a:pt x="17238" y="7584"/>
                  <a:pt x="17642" y="7319"/>
                </a:cubicBezTo>
                <a:cubicBezTo>
                  <a:pt x="18126" y="7004"/>
                  <a:pt x="18405" y="6441"/>
                  <a:pt x="18479" y="5822"/>
                </a:cubicBezTo>
                <a:cubicBezTo>
                  <a:pt x="18551" y="5210"/>
                  <a:pt x="18426" y="4561"/>
                  <a:pt x="18155" y="4033"/>
                </a:cubicBezTo>
                <a:cubicBezTo>
                  <a:pt x="18001" y="3734"/>
                  <a:pt x="17799" y="3450"/>
                  <a:pt x="17538" y="3266"/>
                </a:cubicBezTo>
                <a:cubicBezTo>
                  <a:pt x="17335" y="3121"/>
                  <a:pt x="17111" y="3062"/>
                  <a:pt x="16880" y="3062"/>
                </a:cubicBezTo>
                <a:cubicBezTo>
                  <a:pt x="16779" y="3062"/>
                  <a:pt x="16677" y="3073"/>
                  <a:pt x="16575" y="3094"/>
                </a:cubicBezTo>
                <a:cubicBezTo>
                  <a:pt x="16223" y="3166"/>
                  <a:pt x="15888" y="3319"/>
                  <a:pt x="15537" y="3397"/>
                </a:cubicBezTo>
                <a:cubicBezTo>
                  <a:pt x="15268" y="3457"/>
                  <a:pt x="14994" y="3485"/>
                  <a:pt x="14721" y="3485"/>
                </a:cubicBezTo>
                <a:cubicBezTo>
                  <a:pt x="14673" y="3485"/>
                  <a:pt x="14624" y="3484"/>
                  <a:pt x="14575" y="3482"/>
                </a:cubicBezTo>
                <a:cubicBezTo>
                  <a:pt x="13922" y="3460"/>
                  <a:pt x="13281" y="3278"/>
                  <a:pt x="12679" y="2996"/>
                </a:cubicBezTo>
                <a:cubicBezTo>
                  <a:pt x="12065" y="2707"/>
                  <a:pt x="11491" y="2306"/>
                  <a:pt x="10973" y="1835"/>
                </a:cubicBezTo>
                <a:cubicBezTo>
                  <a:pt x="10470" y="1378"/>
                  <a:pt x="10039" y="821"/>
                  <a:pt x="9498" y="418"/>
                </a:cubicBezTo>
                <a:cubicBezTo>
                  <a:pt x="9163" y="167"/>
                  <a:pt x="8785" y="1"/>
                  <a:pt x="8398" y="1"/>
                </a:cubicBez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9"/>
          <p:cNvSpPr/>
          <p:nvPr/>
        </p:nvSpPr>
        <p:spPr>
          <a:xfrm rot="10800000">
            <a:off x="-60451" y="4081566"/>
            <a:ext cx="4326430" cy="1166958"/>
          </a:xfrm>
          <a:custGeom>
            <a:avLst/>
            <a:gdLst/>
            <a:ahLst/>
            <a:cxnLst/>
            <a:rect l="l" t="t" r="r" b="b"/>
            <a:pathLst>
              <a:path w="25667" h="6923" extrusionOk="0">
                <a:moveTo>
                  <a:pt x="95" y="1"/>
                </a:moveTo>
                <a:lnTo>
                  <a:pt x="95" y="1"/>
                </a:lnTo>
                <a:cubicBezTo>
                  <a:pt x="3" y="325"/>
                  <a:pt x="0" y="652"/>
                  <a:pt x="124" y="980"/>
                </a:cubicBezTo>
                <a:cubicBezTo>
                  <a:pt x="169" y="1098"/>
                  <a:pt x="231" y="1215"/>
                  <a:pt x="310" y="1328"/>
                </a:cubicBezTo>
                <a:cubicBezTo>
                  <a:pt x="324" y="1349"/>
                  <a:pt x="339" y="1369"/>
                  <a:pt x="355" y="1389"/>
                </a:cubicBezTo>
                <a:cubicBezTo>
                  <a:pt x="699" y="1846"/>
                  <a:pt x="1304" y="2249"/>
                  <a:pt x="2067" y="2533"/>
                </a:cubicBezTo>
                <a:cubicBezTo>
                  <a:pt x="2123" y="2554"/>
                  <a:pt x="2182" y="2574"/>
                  <a:pt x="2240" y="2594"/>
                </a:cubicBezTo>
                <a:cubicBezTo>
                  <a:pt x="2505" y="2684"/>
                  <a:pt x="2788" y="2761"/>
                  <a:pt x="3082" y="2820"/>
                </a:cubicBezTo>
                <a:cubicBezTo>
                  <a:pt x="3121" y="2828"/>
                  <a:pt x="3160" y="2836"/>
                  <a:pt x="3199" y="2843"/>
                </a:cubicBezTo>
                <a:cubicBezTo>
                  <a:pt x="3235" y="2848"/>
                  <a:pt x="3269" y="2855"/>
                  <a:pt x="3304" y="2861"/>
                </a:cubicBezTo>
                <a:cubicBezTo>
                  <a:pt x="4479" y="3062"/>
                  <a:pt x="5837" y="3029"/>
                  <a:pt x="6823" y="3420"/>
                </a:cubicBezTo>
                <a:cubicBezTo>
                  <a:pt x="7054" y="3512"/>
                  <a:pt x="7246" y="3619"/>
                  <a:pt x="7410" y="3737"/>
                </a:cubicBezTo>
                <a:cubicBezTo>
                  <a:pt x="7438" y="3757"/>
                  <a:pt x="7465" y="3777"/>
                  <a:pt x="7492" y="3798"/>
                </a:cubicBezTo>
                <a:cubicBezTo>
                  <a:pt x="7907" y="4126"/>
                  <a:pt x="8126" y="4532"/>
                  <a:pt x="8351" y="4940"/>
                </a:cubicBezTo>
                <a:cubicBezTo>
                  <a:pt x="8363" y="4960"/>
                  <a:pt x="8375" y="4981"/>
                  <a:pt x="8386" y="5002"/>
                </a:cubicBezTo>
                <a:cubicBezTo>
                  <a:pt x="8613" y="5409"/>
                  <a:pt x="8857" y="5814"/>
                  <a:pt x="9326" y="6143"/>
                </a:cubicBezTo>
                <a:cubicBezTo>
                  <a:pt x="9338" y="6152"/>
                  <a:pt x="9350" y="6161"/>
                  <a:pt x="9363" y="6170"/>
                </a:cubicBezTo>
                <a:cubicBezTo>
                  <a:pt x="9381" y="6181"/>
                  <a:pt x="9399" y="6193"/>
                  <a:pt x="9417" y="6205"/>
                </a:cubicBezTo>
                <a:cubicBezTo>
                  <a:pt x="10107" y="6649"/>
                  <a:pt x="11200" y="6895"/>
                  <a:pt x="12290" y="6920"/>
                </a:cubicBezTo>
                <a:cubicBezTo>
                  <a:pt x="12359" y="6922"/>
                  <a:pt x="12429" y="6922"/>
                  <a:pt x="12498" y="6922"/>
                </a:cubicBezTo>
                <a:cubicBezTo>
                  <a:pt x="13546" y="6922"/>
                  <a:pt x="14580" y="6739"/>
                  <a:pt x="15482" y="6457"/>
                </a:cubicBezTo>
                <a:cubicBezTo>
                  <a:pt x="15733" y="6379"/>
                  <a:pt x="15977" y="6292"/>
                  <a:pt x="16221" y="6206"/>
                </a:cubicBezTo>
                <a:cubicBezTo>
                  <a:pt x="16279" y="6185"/>
                  <a:pt x="16336" y="6163"/>
                  <a:pt x="16394" y="6143"/>
                </a:cubicBezTo>
                <a:cubicBezTo>
                  <a:pt x="17021" y="5919"/>
                  <a:pt x="17650" y="5699"/>
                  <a:pt x="18381" y="5606"/>
                </a:cubicBezTo>
                <a:cubicBezTo>
                  <a:pt x="18666" y="5570"/>
                  <a:pt x="18954" y="5554"/>
                  <a:pt x="19242" y="5554"/>
                </a:cubicBezTo>
                <a:cubicBezTo>
                  <a:pt x="20278" y="5554"/>
                  <a:pt x="21323" y="5757"/>
                  <a:pt x="22324" y="5932"/>
                </a:cubicBezTo>
                <a:cubicBezTo>
                  <a:pt x="22780" y="6013"/>
                  <a:pt x="23253" y="6086"/>
                  <a:pt x="23731" y="6144"/>
                </a:cubicBezTo>
                <a:cubicBezTo>
                  <a:pt x="23920" y="6169"/>
                  <a:pt x="24110" y="6189"/>
                  <a:pt x="24302" y="6207"/>
                </a:cubicBezTo>
                <a:cubicBezTo>
                  <a:pt x="24756" y="6249"/>
                  <a:pt x="25213" y="6274"/>
                  <a:pt x="25664" y="6275"/>
                </a:cubicBezTo>
                <a:lnTo>
                  <a:pt x="25664" y="6144"/>
                </a:lnTo>
                <a:lnTo>
                  <a:pt x="25665" y="5003"/>
                </a:lnTo>
                <a:lnTo>
                  <a:pt x="25665" y="3738"/>
                </a:lnTo>
                <a:lnTo>
                  <a:pt x="25666" y="2596"/>
                </a:lnTo>
                <a:lnTo>
                  <a:pt x="25666" y="1331"/>
                </a:lnTo>
                <a:lnTo>
                  <a:pt x="25667" y="5"/>
                </a:lnTo>
                <a:lnTo>
                  <a:pt x="3200" y="2"/>
                </a:lnTo>
                <a:lnTo>
                  <a:pt x="3083" y="2"/>
                </a:lnTo>
                <a:lnTo>
                  <a:pt x="95" y="1"/>
                </a:lnTo>
                <a:close/>
              </a:path>
            </a:pathLst>
          </a:custGeom>
          <a:solidFill>
            <a:srgbClr val="FF6EA7">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9"/>
          <p:cNvSpPr/>
          <p:nvPr/>
        </p:nvSpPr>
        <p:spPr>
          <a:xfrm rot="-163619" flipH="1">
            <a:off x="6300449" y="3399014"/>
            <a:ext cx="3289802" cy="2742855"/>
          </a:xfrm>
          <a:custGeom>
            <a:avLst/>
            <a:gdLst/>
            <a:ahLst/>
            <a:cxnLst/>
            <a:rect l="l" t="t" r="r" b="b"/>
            <a:pathLst>
              <a:path w="21485" h="17913" extrusionOk="0">
                <a:moveTo>
                  <a:pt x="16498" y="0"/>
                </a:moveTo>
                <a:cubicBezTo>
                  <a:pt x="16431" y="0"/>
                  <a:pt x="16363" y="2"/>
                  <a:pt x="16295" y="5"/>
                </a:cubicBezTo>
                <a:cubicBezTo>
                  <a:pt x="14773" y="76"/>
                  <a:pt x="13358" y="913"/>
                  <a:pt x="11838" y="913"/>
                </a:cubicBezTo>
                <a:cubicBezTo>
                  <a:pt x="11828" y="913"/>
                  <a:pt x="11819" y="913"/>
                  <a:pt x="11809" y="913"/>
                </a:cubicBezTo>
                <a:cubicBezTo>
                  <a:pt x="10328" y="903"/>
                  <a:pt x="8942" y="90"/>
                  <a:pt x="7502" y="90"/>
                </a:cubicBezTo>
                <a:cubicBezTo>
                  <a:pt x="7296" y="90"/>
                  <a:pt x="7089" y="106"/>
                  <a:pt x="6880" y="144"/>
                </a:cubicBezTo>
                <a:cubicBezTo>
                  <a:pt x="6031" y="300"/>
                  <a:pt x="5298" y="798"/>
                  <a:pt x="4738" y="1383"/>
                </a:cubicBezTo>
                <a:cubicBezTo>
                  <a:pt x="4125" y="2021"/>
                  <a:pt x="3678" y="2792"/>
                  <a:pt x="3546" y="3606"/>
                </a:cubicBezTo>
                <a:cubicBezTo>
                  <a:pt x="3331" y="4945"/>
                  <a:pt x="3958" y="6365"/>
                  <a:pt x="3330" y="7612"/>
                </a:cubicBezTo>
                <a:cubicBezTo>
                  <a:pt x="2843" y="8573"/>
                  <a:pt x="1725" y="9179"/>
                  <a:pt x="1025" y="10039"/>
                </a:cubicBezTo>
                <a:cubicBezTo>
                  <a:pt x="129" y="11143"/>
                  <a:pt x="1" y="12623"/>
                  <a:pt x="493" y="13871"/>
                </a:cubicBezTo>
                <a:cubicBezTo>
                  <a:pt x="985" y="15119"/>
                  <a:pt x="2039" y="16147"/>
                  <a:pt x="3280" y="16894"/>
                </a:cubicBezTo>
                <a:cubicBezTo>
                  <a:pt x="4303" y="17509"/>
                  <a:pt x="5501" y="17913"/>
                  <a:pt x="6745" y="17913"/>
                </a:cubicBezTo>
                <a:cubicBezTo>
                  <a:pt x="7100" y="17913"/>
                  <a:pt x="7459" y="17880"/>
                  <a:pt x="7819" y="17810"/>
                </a:cubicBezTo>
                <a:cubicBezTo>
                  <a:pt x="9799" y="17422"/>
                  <a:pt x="10027" y="16541"/>
                  <a:pt x="10831" y="15097"/>
                </a:cubicBezTo>
                <a:cubicBezTo>
                  <a:pt x="11709" y="13519"/>
                  <a:pt x="13719" y="12697"/>
                  <a:pt x="15584" y="12036"/>
                </a:cubicBezTo>
                <a:cubicBezTo>
                  <a:pt x="17450" y="11376"/>
                  <a:pt x="19474" y="10648"/>
                  <a:pt x="20504" y="9137"/>
                </a:cubicBezTo>
                <a:cubicBezTo>
                  <a:pt x="21026" y="8370"/>
                  <a:pt x="21230" y="7476"/>
                  <a:pt x="21324" y="6598"/>
                </a:cubicBezTo>
                <a:cubicBezTo>
                  <a:pt x="21484" y="5087"/>
                  <a:pt x="21327" y="3511"/>
                  <a:pt x="20489" y="2207"/>
                </a:cubicBezTo>
                <a:cubicBezTo>
                  <a:pt x="19684" y="953"/>
                  <a:pt x="18161" y="0"/>
                  <a:pt x="16498" y="0"/>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9"/>
          <p:cNvSpPr txBox="1">
            <a:spLocks noGrp="1"/>
          </p:cNvSpPr>
          <p:nvPr>
            <p:ph type="title"/>
          </p:nvPr>
        </p:nvSpPr>
        <p:spPr>
          <a:xfrm>
            <a:off x="3387900" y="758952"/>
            <a:ext cx="2368200" cy="57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100">
                <a:solidFill>
                  <a:schemeClr val="dk1"/>
                </a:solidFill>
              </a:defRPr>
            </a:lvl1pPr>
            <a:lvl2pPr lvl="1" rtl="0">
              <a:spcBef>
                <a:spcPts val="0"/>
              </a:spcBef>
              <a:spcAft>
                <a:spcPts val="0"/>
              </a:spcAft>
              <a:buClr>
                <a:schemeClr val="dk1"/>
              </a:buClr>
              <a:buSzPts val="2800"/>
              <a:buNone/>
              <a:defRPr>
                <a:solidFill>
                  <a:schemeClr val="dk1"/>
                </a:solidFill>
              </a:defRPr>
            </a:lvl2pPr>
            <a:lvl3pPr lvl="2" rtl="0">
              <a:spcBef>
                <a:spcPts val="0"/>
              </a:spcBef>
              <a:spcAft>
                <a:spcPts val="0"/>
              </a:spcAft>
              <a:buClr>
                <a:schemeClr val="dk1"/>
              </a:buClr>
              <a:buSzPts val="2800"/>
              <a:buNone/>
              <a:defRPr>
                <a:solidFill>
                  <a:schemeClr val="dk1"/>
                </a:solidFill>
              </a:defRPr>
            </a:lvl3pPr>
            <a:lvl4pPr lvl="3" rtl="0">
              <a:spcBef>
                <a:spcPts val="0"/>
              </a:spcBef>
              <a:spcAft>
                <a:spcPts val="0"/>
              </a:spcAft>
              <a:buClr>
                <a:schemeClr val="dk1"/>
              </a:buClr>
              <a:buSzPts val="2800"/>
              <a:buNone/>
              <a:defRPr>
                <a:solidFill>
                  <a:schemeClr val="dk1"/>
                </a:solidFill>
              </a:defRPr>
            </a:lvl4pPr>
            <a:lvl5pPr lvl="4" rtl="0">
              <a:spcBef>
                <a:spcPts val="0"/>
              </a:spcBef>
              <a:spcAft>
                <a:spcPts val="0"/>
              </a:spcAft>
              <a:buClr>
                <a:schemeClr val="dk1"/>
              </a:buClr>
              <a:buSzPts val="2800"/>
              <a:buNone/>
              <a:defRPr>
                <a:solidFill>
                  <a:schemeClr val="dk1"/>
                </a:solidFill>
              </a:defRPr>
            </a:lvl5pPr>
            <a:lvl6pPr lvl="5" rtl="0">
              <a:spcBef>
                <a:spcPts val="0"/>
              </a:spcBef>
              <a:spcAft>
                <a:spcPts val="0"/>
              </a:spcAft>
              <a:buClr>
                <a:schemeClr val="dk1"/>
              </a:buClr>
              <a:buSzPts val="2800"/>
              <a:buNone/>
              <a:defRPr>
                <a:solidFill>
                  <a:schemeClr val="dk1"/>
                </a:solidFill>
              </a:defRPr>
            </a:lvl6pPr>
            <a:lvl7pPr lvl="6" rtl="0">
              <a:spcBef>
                <a:spcPts val="0"/>
              </a:spcBef>
              <a:spcAft>
                <a:spcPts val="0"/>
              </a:spcAft>
              <a:buClr>
                <a:schemeClr val="dk1"/>
              </a:buClr>
              <a:buSzPts val="2800"/>
              <a:buNone/>
              <a:defRPr>
                <a:solidFill>
                  <a:schemeClr val="dk1"/>
                </a:solidFill>
              </a:defRPr>
            </a:lvl7pPr>
            <a:lvl8pPr lvl="7" rtl="0">
              <a:spcBef>
                <a:spcPts val="0"/>
              </a:spcBef>
              <a:spcAft>
                <a:spcPts val="0"/>
              </a:spcAft>
              <a:buClr>
                <a:schemeClr val="dk1"/>
              </a:buClr>
              <a:buSzPts val="2800"/>
              <a:buNone/>
              <a:defRPr>
                <a:solidFill>
                  <a:schemeClr val="dk1"/>
                </a:solidFill>
              </a:defRPr>
            </a:lvl8pPr>
            <a:lvl9pPr lvl="8" rtl="0">
              <a:spcBef>
                <a:spcPts val="0"/>
              </a:spcBef>
              <a:spcAft>
                <a:spcPts val="0"/>
              </a:spcAft>
              <a:buClr>
                <a:schemeClr val="dk1"/>
              </a:buClr>
              <a:buSzPts val="2800"/>
              <a:buNone/>
              <a:defRPr>
                <a:solidFill>
                  <a:schemeClr val="dk1"/>
                </a:solidFill>
              </a:defRPr>
            </a:lvl9pPr>
          </a:lstStyle>
          <a:p>
            <a:endParaRPr/>
          </a:p>
        </p:txBody>
      </p:sp>
      <p:grpSp>
        <p:nvGrpSpPr>
          <p:cNvPr id="490" name="Google Shape;490;p19"/>
          <p:cNvGrpSpPr/>
          <p:nvPr/>
        </p:nvGrpSpPr>
        <p:grpSpPr>
          <a:xfrm rot="-9900030">
            <a:off x="271409" y="845202"/>
            <a:ext cx="215932" cy="195605"/>
            <a:chOff x="1640475" y="1197075"/>
            <a:chExt cx="55475" cy="50250"/>
          </a:xfrm>
        </p:grpSpPr>
        <p:sp>
          <p:nvSpPr>
            <p:cNvPr id="491" name="Google Shape;491;p19"/>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9"/>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9"/>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 name="Google Shape;494;p19"/>
          <p:cNvGrpSpPr/>
          <p:nvPr/>
        </p:nvGrpSpPr>
        <p:grpSpPr>
          <a:xfrm rot="6524430">
            <a:off x="349879" y="2378626"/>
            <a:ext cx="279618" cy="253294"/>
            <a:chOff x="1640475" y="1197075"/>
            <a:chExt cx="55475" cy="50250"/>
          </a:xfrm>
        </p:grpSpPr>
        <p:sp>
          <p:nvSpPr>
            <p:cNvPr id="495" name="Google Shape;495;p19"/>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9"/>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9"/>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 name="Google Shape;498;p19"/>
          <p:cNvSpPr/>
          <p:nvPr/>
        </p:nvSpPr>
        <p:spPr>
          <a:xfrm rot="-2121718" flipH="1">
            <a:off x="6738637" y="226323"/>
            <a:ext cx="888103" cy="208049"/>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9"/>
          <p:cNvSpPr/>
          <p:nvPr/>
        </p:nvSpPr>
        <p:spPr>
          <a:xfrm rot="-10799883" flipH="1">
            <a:off x="1288109" y="411773"/>
            <a:ext cx="545177" cy="127718"/>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 name="Google Shape;500;p19"/>
          <p:cNvGrpSpPr/>
          <p:nvPr/>
        </p:nvGrpSpPr>
        <p:grpSpPr>
          <a:xfrm rot="6300012">
            <a:off x="8577095" y="3925450"/>
            <a:ext cx="290790" cy="263412"/>
            <a:chOff x="1640475" y="1197075"/>
            <a:chExt cx="55475" cy="50250"/>
          </a:xfrm>
        </p:grpSpPr>
        <p:sp>
          <p:nvSpPr>
            <p:cNvPr id="501" name="Google Shape;501;p19"/>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9"/>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9"/>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4" name="Google Shape;504;p19"/>
          <p:cNvSpPr/>
          <p:nvPr/>
        </p:nvSpPr>
        <p:spPr>
          <a:xfrm rot="10800000">
            <a:off x="5828025" y="4022950"/>
            <a:ext cx="1167574" cy="854200"/>
          </a:xfrm>
          <a:custGeom>
            <a:avLst/>
            <a:gdLst/>
            <a:ahLst/>
            <a:cxnLst/>
            <a:rect l="l" t="t" r="r" b="b"/>
            <a:pathLst>
              <a:path w="29542" h="21613" extrusionOk="0">
                <a:moveTo>
                  <a:pt x="3461" y="0"/>
                </a:moveTo>
                <a:cubicBezTo>
                  <a:pt x="3371" y="0"/>
                  <a:pt x="3279" y="3"/>
                  <a:pt x="3188" y="8"/>
                </a:cubicBezTo>
                <a:cubicBezTo>
                  <a:pt x="3155" y="9"/>
                  <a:pt x="3131" y="41"/>
                  <a:pt x="3133" y="77"/>
                </a:cubicBezTo>
                <a:cubicBezTo>
                  <a:pt x="3134" y="81"/>
                  <a:pt x="3134" y="86"/>
                  <a:pt x="3135" y="89"/>
                </a:cubicBezTo>
                <a:cubicBezTo>
                  <a:pt x="3142" y="119"/>
                  <a:pt x="3169" y="141"/>
                  <a:pt x="3198" y="141"/>
                </a:cubicBezTo>
                <a:cubicBezTo>
                  <a:pt x="3199" y="141"/>
                  <a:pt x="3199" y="141"/>
                  <a:pt x="3200" y="141"/>
                </a:cubicBezTo>
                <a:cubicBezTo>
                  <a:pt x="3284" y="137"/>
                  <a:pt x="3368" y="134"/>
                  <a:pt x="3452" y="134"/>
                </a:cubicBezTo>
                <a:cubicBezTo>
                  <a:pt x="3550" y="134"/>
                  <a:pt x="3648" y="137"/>
                  <a:pt x="3745" y="143"/>
                </a:cubicBezTo>
                <a:cubicBezTo>
                  <a:pt x="3846" y="149"/>
                  <a:pt x="3949" y="158"/>
                  <a:pt x="4050" y="171"/>
                </a:cubicBezTo>
                <a:cubicBezTo>
                  <a:pt x="4052" y="171"/>
                  <a:pt x="4054" y="171"/>
                  <a:pt x="4056" y="171"/>
                </a:cubicBezTo>
                <a:cubicBezTo>
                  <a:pt x="4087" y="171"/>
                  <a:pt x="4114" y="146"/>
                  <a:pt x="4116" y="111"/>
                </a:cubicBezTo>
                <a:cubicBezTo>
                  <a:pt x="4119" y="75"/>
                  <a:pt x="4092" y="42"/>
                  <a:pt x="4059" y="37"/>
                </a:cubicBezTo>
                <a:cubicBezTo>
                  <a:pt x="3955" y="25"/>
                  <a:pt x="3850" y="15"/>
                  <a:pt x="3747" y="9"/>
                </a:cubicBezTo>
                <a:cubicBezTo>
                  <a:pt x="3653" y="3"/>
                  <a:pt x="3557" y="0"/>
                  <a:pt x="3461" y="0"/>
                </a:cubicBezTo>
                <a:close/>
                <a:moveTo>
                  <a:pt x="2344" y="125"/>
                </a:moveTo>
                <a:cubicBezTo>
                  <a:pt x="2340" y="125"/>
                  <a:pt x="2336" y="125"/>
                  <a:pt x="2332" y="126"/>
                </a:cubicBezTo>
                <a:cubicBezTo>
                  <a:pt x="2294" y="135"/>
                  <a:pt x="2257" y="143"/>
                  <a:pt x="2219" y="152"/>
                </a:cubicBezTo>
                <a:cubicBezTo>
                  <a:pt x="1978" y="213"/>
                  <a:pt x="1739" y="291"/>
                  <a:pt x="1507" y="385"/>
                </a:cubicBezTo>
                <a:cubicBezTo>
                  <a:pt x="1478" y="396"/>
                  <a:pt x="1463" y="430"/>
                  <a:pt x="1472" y="463"/>
                </a:cubicBezTo>
                <a:cubicBezTo>
                  <a:pt x="1473" y="465"/>
                  <a:pt x="1473" y="468"/>
                  <a:pt x="1474" y="471"/>
                </a:cubicBezTo>
                <a:cubicBezTo>
                  <a:pt x="1484" y="498"/>
                  <a:pt x="1508" y="515"/>
                  <a:pt x="1533" y="515"/>
                </a:cubicBezTo>
                <a:cubicBezTo>
                  <a:pt x="1540" y="515"/>
                  <a:pt x="1547" y="513"/>
                  <a:pt x="1554" y="511"/>
                </a:cubicBezTo>
                <a:cubicBezTo>
                  <a:pt x="1781" y="418"/>
                  <a:pt x="2015" y="342"/>
                  <a:pt x="2251" y="283"/>
                </a:cubicBezTo>
                <a:cubicBezTo>
                  <a:pt x="2289" y="274"/>
                  <a:pt x="2325" y="265"/>
                  <a:pt x="2361" y="256"/>
                </a:cubicBezTo>
                <a:cubicBezTo>
                  <a:pt x="2395" y="249"/>
                  <a:pt x="2415" y="214"/>
                  <a:pt x="2406" y="177"/>
                </a:cubicBezTo>
                <a:cubicBezTo>
                  <a:pt x="2406" y="177"/>
                  <a:pt x="2406" y="176"/>
                  <a:pt x="2406" y="176"/>
                </a:cubicBezTo>
                <a:cubicBezTo>
                  <a:pt x="2399" y="146"/>
                  <a:pt x="2373" y="125"/>
                  <a:pt x="2344" y="125"/>
                </a:cubicBezTo>
                <a:close/>
                <a:moveTo>
                  <a:pt x="4902" y="215"/>
                </a:moveTo>
                <a:cubicBezTo>
                  <a:pt x="4875" y="215"/>
                  <a:pt x="4851" y="234"/>
                  <a:pt x="4845" y="264"/>
                </a:cubicBezTo>
                <a:cubicBezTo>
                  <a:pt x="4843" y="275"/>
                  <a:pt x="4843" y="285"/>
                  <a:pt x="4846" y="296"/>
                </a:cubicBezTo>
                <a:cubicBezTo>
                  <a:pt x="4852" y="319"/>
                  <a:pt x="4869" y="339"/>
                  <a:pt x="4891" y="345"/>
                </a:cubicBezTo>
                <a:cubicBezTo>
                  <a:pt x="5167" y="426"/>
                  <a:pt x="5440" y="531"/>
                  <a:pt x="5705" y="657"/>
                </a:cubicBezTo>
                <a:cubicBezTo>
                  <a:pt x="5713" y="661"/>
                  <a:pt x="5722" y="663"/>
                  <a:pt x="5730" y="663"/>
                </a:cubicBezTo>
                <a:cubicBezTo>
                  <a:pt x="5753" y="663"/>
                  <a:pt x="5776" y="648"/>
                  <a:pt x="5784" y="623"/>
                </a:cubicBezTo>
                <a:cubicBezTo>
                  <a:pt x="5797" y="590"/>
                  <a:pt x="5782" y="550"/>
                  <a:pt x="5750" y="535"/>
                </a:cubicBezTo>
                <a:cubicBezTo>
                  <a:pt x="5480" y="407"/>
                  <a:pt x="5200" y="299"/>
                  <a:pt x="4919" y="217"/>
                </a:cubicBezTo>
                <a:cubicBezTo>
                  <a:pt x="4913" y="215"/>
                  <a:pt x="4908" y="215"/>
                  <a:pt x="4902" y="215"/>
                </a:cubicBezTo>
                <a:close/>
                <a:moveTo>
                  <a:pt x="761" y="768"/>
                </a:moveTo>
                <a:cubicBezTo>
                  <a:pt x="751" y="768"/>
                  <a:pt x="741" y="771"/>
                  <a:pt x="732" y="777"/>
                </a:cubicBezTo>
                <a:cubicBezTo>
                  <a:pt x="484" y="929"/>
                  <a:pt x="247" y="1103"/>
                  <a:pt x="26" y="1294"/>
                </a:cubicBezTo>
                <a:cubicBezTo>
                  <a:pt x="7" y="1310"/>
                  <a:pt x="1" y="1336"/>
                  <a:pt x="7" y="1361"/>
                </a:cubicBezTo>
                <a:cubicBezTo>
                  <a:pt x="9" y="1371"/>
                  <a:pt x="13" y="1379"/>
                  <a:pt x="19" y="1388"/>
                </a:cubicBezTo>
                <a:cubicBezTo>
                  <a:pt x="32" y="1405"/>
                  <a:pt x="50" y="1413"/>
                  <a:pt x="69" y="1413"/>
                </a:cubicBezTo>
                <a:cubicBezTo>
                  <a:pt x="82" y="1413"/>
                  <a:pt x="95" y="1409"/>
                  <a:pt x="105" y="1400"/>
                </a:cubicBezTo>
                <a:cubicBezTo>
                  <a:pt x="321" y="1214"/>
                  <a:pt x="554" y="1043"/>
                  <a:pt x="796" y="894"/>
                </a:cubicBezTo>
                <a:cubicBezTo>
                  <a:pt x="825" y="876"/>
                  <a:pt x="835" y="835"/>
                  <a:pt x="818" y="803"/>
                </a:cubicBezTo>
                <a:cubicBezTo>
                  <a:pt x="805" y="781"/>
                  <a:pt x="783" y="768"/>
                  <a:pt x="761" y="768"/>
                </a:cubicBezTo>
                <a:close/>
                <a:moveTo>
                  <a:pt x="6500" y="971"/>
                </a:moveTo>
                <a:cubicBezTo>
                  <a:pt x="6480" y="971"/>
                  <a:pt x="6461" y="982"/>
                  <a:pt x="6450" y="1002"/>
                </a:cubicBezTo>
                <a:cubicBezTo>
                  <a:pt x="6441" y="1018"/>
                  <a:pt x="6440" y="1036"/>
                  <a:pt x="6443" y="1053"/>
                </a:cubicBezTo>
                <a:cubicBezTo>
                  <a:pt x="6448" y="1069"/>
                  <a:pt x="6458" y="1084"/>
                  <a:pt x="6472" y="1095"/>
                </a:cubicBezTo>
                <a:cubicBezTo>
                  <a:pt x="6719" y="1261"/>
                  <a:pt x="6956" y="1447"/>
                  <a:pt x="7177" y="1647"/>
                </a:cubicBezTo>
                <a:cubicBezTo>
                  <a:pt x="7189" y="1659"/>
                  <a:pt x="7204" y="1664"/>
                  <a:pt x="7218" y="1664"/>
                </a:cubicBezTo>
                <a:cubicBezTo>
                  <a:pt x="7235" y="1664"/>
                  <a:pt x="7252" y="1656"/>
                  <a:pt x="7264" y="1641"/>
                </a:cubicBezTo>
                <a:cubicBezTo>
                  <a:pt x="7284" y="1613"/>
                  <a:pt x="7280" y="1570"/>
                  <a:pt x="7253" y="1547"/>
                </a:cubicBezTo>
                <a:cubicBezTo>
                  <a:pt x="7028" y="1342"/>
                  <a:pt x="6786" y="1152"/>
                  <a:pt x="6534" y="982"/>
                </a:cubicBezTo>
                <a:cubicBezTo>
                  <a:pt x="6523" y="975"/>
                  <a:pt x="6512" y="971"/>
                  <a:pt x="6500" y="971"/>
                </a:cubicBezTo>
                <a:close/>
                <a:moveTo>
                  <a:pt x="7843" y="2196"/>
                </a:moveTo>
                <a:cubicBezTo>
                  <a:pt x="7829" y="2196"/>
                  <a:pt x="7815" y="2202"/>
                  <a:pt x="7804" y="2212"/>
                </a:cubicBezTo>
                <a:cubicBezTo>
                  <a:pt x="7787" y="2230"/>
                  <a:pt x="7781" y="2254"/>
                  <a:pt x="7786" y="2279"/>
                </a:cubicBezTo>
                <a:cubicBezTo>
                  <a:pt x="7789" y="2288"/>
                  <a:pt x="7794" y="2298"/>
                  <a:pt x="7801" y="2306"/>
                </a:cubicBezTo>
                <a:cubicBezTo>
                  <a:pt x="7847" y="2363"/>
                  <a:pt x="7893" y="2421"/>
                  <a:pt x="7937" y="2480"/>
                </a:cubicBezTo>
                <a:cubicBezTo>
                  <a:pt x="8075" y="2661"/>
                  <a:pt x="8207" y="2856"/>
                  <a:pt x="8330" y="3057"/>
                </a:cubicBezTo>
                <a:cubicBezTo>
                  <a:pt x="8342" y="3078"/>
                  <a:pt x="8363" y="3089"/>
                  <a:pt x="8384" y="3089"/>
                </a:cubicBezTo>
                <a:cubicBezTo>
                  <a:pt x="8395" y="3089"/>
                  <a:pt x="8406" y="3086"/>
                  <a:pt x="8415" y="3079"/>
                </a:cubicBezTo>
                <a:cubicBezTo>
                  <a:pt x="8443" y="3060"/>
                  <a:pt x="8451" y="3018"/>
                  <a:pt x="8431" y="2987"/>
                </a:cubicBezTo>
                <a:cubicBezTo>
                  <a:pt x="8306" y="2781"/>
                  <a:pt x="8171" y="2582"/>
                  <a:pt x="8031" y="2397"/>
                </a:cubicBezTo>
                <a:cubicBezTo>
                  <a:pt x="7985" y="2337"/>
                  <a:pt x="7939" y="2278"/>
                  <a:pt x="7891" y="2220"/>
                </a:cubicBezTo>
                <a:cubicBezTo>
                  <a:pt x="7878" y="2205"/>
                  <a:pt x="7861" y="2196"/>
                  <a:pt x="7843" y="2196"/>
                </a:cubicBezTo>
                <a:close/>
                <a:moveTo>
                  <a:pt x="8818" y="3781"/>
                </a:moveTo>
                <a:cubicBezTo>
                  <a:pt x="8809" y="3781"/>
                  <a:pt x="8800" y="3783"/>
                  <a:pt x="8791" y="3787"/>
                </a:cubicBezTo>
                <a:cubicBezTo>
                  <a:pt x="8766" y="3800"/>
                  <a:pt x="8753" y="3832"/>
                  <a:pt x="8760" y="3862"/>
                </a:cubicBezTo>
                <a:cubicBezTo>
                  <a:pt x="8762" y="3866"/>
                  <a:pt x="8764" y="3872"/>
                  <a:pt x="8766" y="3876"/>
                </a:cubicBezTo>
                <a:cubicBezTo>
                  <a:pt x="8890" y="4144"/>
                  <a:pt x="9008" y="4435"/>
                  <a:pt x="9117" y="4739"/>
                </a:cubicBezTo>
                <a:cubicBezTo>
                  <a:pt x="9127" y="4767"/>
                  <a:pt x="9152" y="4784"/>
                  <a:pt x="9177" y="4784"/>
                </a:cubicBezTo>
                <a:cubicBezTo>
                  <a:pt x="9184" y="4784"/>
                  <a:pt x="9191" y="4783"/>
                  <a:pt x="9197" y="4781"/>
                </a:cubicBezTo>
                <a:cubicBezTo>
                  <a:pt x="9228" y="4768"/>
                  <a:pt x="9242" y="4728"/>
                  <a:pt x="9232" y="4695"/>
                </a:cubicBezTo>
                <a:cubicBezTo>
                  <a:pt x="9122" y="4388"/>
                  <a:pt x="9001" y="4093"/>
                  <a:pt x="8875" y="3819"/>
                </a:cubicBezTo>
                <a:cubicBezTo>
                  <a:pt x="8863" y="3795"/>
                  <a:pt x="8841" y="3781"/>
                  <a:pt x="8818" y="3781"/>
                </a:cubicBezTo>
                <a:close/>
                <a:moveTo>
                  <a:pt x="9458" y="5546"/>
                </a:moveTo>
                <a:cubicBezTo>
                  <a:pt x="9452" y="5546"/>
                  <a:pt x="9447" y="5547"/>
                  <a:pt x="9442" y="5549"/>
                </a:cubicBezTo>
                <a:cubicBezTo>
                  <a:pt x="9410" y="5558"/>
                  <a:pt x="9393" y="5594"/>
                  <a:pt x="9401" y="5628"/>
                </a:cubicBezTo>
                <a:cubicBezTo>
                  <a:pt x="9401" y="5629"/>
                  <a:pt x="9401" y="5630"/>
                  <a:pt x="9401" y="5631"/>
                </a:cubicBezTo>
                <a:cubicBezTo>
                  <a:pt x="9483" y="5913"/>
                  <a:pt x="9563" y="6226"/>
                  <a:pt x="9635" y="6539"/>
                </a:cubicBezTo>
                <a:cubicBezTo>
                  <a:pt x="9635" y="6539"/>
                  <a:pt x="9636" y="6540"/>
                  <a:pt x="9636" y="6540"/>
                </a:cubicBezTo>
                <a:cubicBezTo>
                  <a:pt x="9644" y="6570"/>
                  <a:pt x="9669" y="6592"/>
                  <a:pt x="9697" y="6592"/>
                </a:cubicBezTo>
                <a:cubicBezTo>
                  <a:pt x="9701" y="6592"/>
                  <a:pt x="9706" y="6592"/>
                  <a:pt x="9710" y="6590"/>
                </a:cubicBezTo>
                <a:cubicBezTo>
                  <a:pt x="9743" y="6583"/>
                  <a:pt x="9764" y="6548"/>
                  <a:pt x="9755" y="6511"/>
                </a:cubicBezTo>
                <a:cubicBezTo>
                  <a:pt x="9681" y="6196"/>
                  <a:pt x="9600" y="5881"/>
                  <a:pt x="9519" y="5597"/>
                </a:cubicBezTo>
                <a:cubicBezTo>
                  <a:pt x="9511" y="5566"/>
                  <a:pt x="9485" y="5546"/>
                  <a:pt x="9458" y="5546"/>
                </a:cubicBezTo>
                <a:close/>
                <a:moveTo>
                  <a:pt x="9894" y="7378"/>
                </a:moveTo>
                <a:cubicBezTo>
                  <a:pt x="9890" y="7378"/>
                  <a:pt x="9886" y="7378"/>
                  <a:pt x="9882" y="7379"/>
                </a:cubicBezTo>
                <a:cubicBezTo>
                  <a:pt x="9849" y="7386"/>
                  <a:pt x="9829" y="7420"/>
                  <a:pt x="9836" y="7457"/>
                </a:cubicBezTo>
                <a:cubicBezTo>
                  <a:pt x="9886" y="7706"/>
                  <a:pt x="9936" y="7953"/>
                  <a:pt x="9985" y="8200"/>
                </a:cubicBezTo>
                <a:lnTo>
                  <a:pt x="10019" y="8380"/>
                </a:lnTo>
                <a:cubicBezTo>
                  <a:pt x="10020" y="8381"/>
                  <a:pt x="10020" y="8382"/>
                  <a:pt x="10020" y="8383"/>
                </a:cubicBezTo>
                <a:cubicBezTo>
                  <a:pt x="10028" y="8413"/>
                  <a:pt x="10054" y="8435"/>
                  <a:pt x="10082" y="8435"/>
                </a:cubicBezTo>
                <a:cubicBezTo>
                  <a:pt x="10085" y="8435"/>
                  <a:pt x="10089" y="8435"/>
                  <a:pt x="10093" y="8434"/>
                </a:cubicBezTo>
                <a:cubicBezTo>
                  <a:pt x="10126" y="8429"/>
                  <a:pt x="10147" y="8394"/>
                  <a:pt x="10140" y="8357"/>
                </a:cubicBezTo>
                <a:lnTo>
                  <a:pt x="10104" y="8178"/>
                </a:lnTo>
                <a:cubicBezTo>
                  <a:pt x="10056" y="7931"/>
                  <a:pt x="10007" y="7682"/>
                  <a:pt x="9956" y="7433"/>
                </a:cubicBezTo>
                <a:cubicBezTo>
                  <a:pt x="9946" y="7398"/>
                  <a:pt x="9922" y="7378"/>
                  <a:pt x="9894" y="7378"/>
                </a:cubicBezTo>
                <a:close/>
                <a:moveTo>
                  <a:pt x="10265" y="9224"/>
                </a:moveTo>
                <a:cubicBezTo>
                  <a:pt x="10261" y="9224"/>
                  <a:pt x="10257" y="9224"/>
                  <a:pt x="10253" y="9225"/>
                </a:cubicBezTo>
                <a:cubicBezTo>
                  <a:pt x="10220" y="9232"/>
                  <a:pt x="10199" y="9266"/>
                  <a:pt x="10207" y="9303"/>
                </a:cubicBezTo>
                <a:cubicBezTo>
                  <a:pt x="10280" y="9642"/>
                  <a:pt x="10348" y="9944"/>
                  <a:pt x="10417" y="10224"/>
                </a:cubicBezTo>
                <a:cubicBezTo>
                  <a:pt x="10425" y="10255"/>
                  <a:pt x="10451" y="10276"/>
                  <a:pt x="10479" y="10276"/>
                </a:cubicBezTo>
                <a:cubicBezTo>
                  <a:pt x="10484" y="10276"/>
                  <a:pt x="10488" y="10275"/>
                  <a:pt x="10493" y="10274"/>
                </a:cubicBezTo>
                <a:cubicBezTo>
                  <a:pt x="10525" y="10266"/>
                  <a:pt x="10544" y="10230"/>
                  <a:pt x="10536" y="10194"/>
                </a:cubicBezTo>
                <a:cubicBezTo>
                  <a:pt x="10466" y="9916"/>
                  <a:pt x="10398" y="9617"/>
                  <a:pt x="10327" y="9278"/>
                </a:cubicBezTo>
                <a:cubicBezTo>
                  <a:pt x="10316" y="9243"/>
                  <a:pt x="10293" y="9224"/>
                  <a:pt x="10265" y="9224"/>
                </a:cubicBezTo>
                <a:close/>
                <a:moveTo>
                  <a:pt x="22673" y="11500"/>
                </a:moveTo>
                <a:cubicBezTo>
                  <a:pt x="22667" y="11500"/>
                  <a:pt x="22660" y="11500"/>
                  <a:pt x="22653" y="11500"/>
                </a:cubicBezTo>
                <a:cubicBezTo>
                  <a:pt x="22620" y="11500"/>
                  <a:pt x="22594" y="11530"/>
                  <a:pt x="22596" y="11567"/>
                </a:cubicBezTo>
                <a:cubicBezTo>
                  <a:pt x="22596" y="11573"/>
                  <a:pt x="22596" y="11577"/>
                  <a:pt x="22597" y="11582"/>
                </a:cubicBezTo>
                <a:cubicBezTo>
                  <a:pt x="22604" y="11612"/>
                  <a:pt x="22629" y="11634"/>
                  <a:pt x="22657" y="11634"/>
                </a:cubicBezTo>
                <a:cubicBezTo>
                  <a:pt x="22657" y="11634"/>
                  <a:pt x="22658" y="11634"/>
                  <a:pt x="22659" y="11634"/>
                </a:cubicBezTo>
                <a:cubicBezTo>
                  <a:pt x="22943" y="11634"/>
                  <a:pt x="23229" y="11655"/>
                  <a:pt x="23510" y="11698"/>
                </a:cubicBezTo>
                <a:cubicBezTo>
                  <a:pt x="23513" y="11698"/>
                  <a:pt x="23516" y="11699"/>
                  <a:pt x="23519" y="11699"/>
                </a:cubicBezTo>
                <a:cubicBezTo>
                  <a:pt x="23550" y="11699"/>
                  <a:pt x="23575" y="11674"/>
                  <a:pt x="23578" y="11641"/>
                </a:cubicBezTo>
                <a:cubicBezTo>
                  <a:pt x="23581" y="11605"/>
                  <a:pt x="23556" y="11571"/>
                  <a:pt x="23523" y="11565"/>
                </a:cubicBezTo>
                <a:cubicBezTo>
                  <a:pt x="23242" y="11523"/>
                  <a:pt x="22956" y="11500"/>
                  <a:pt x="22673" y="11500"/>
                </a:cubicBezTo>
                <a:close/>
                <a:moveTo>
                  <a:pt x="21800" y="11570"/>
                </a:moveTo>
                <a:cubicBezTo>
                  <a:pt x="21797" y="11570"/>
                  <a:pt x="21794" y="11570"/>
                  <a:pt x="21791" y="11571"/>
                </a:cubicBezTo>
                <a:cubicBezTo>
                  <a:pt x="21646" y="11594"/>
                  <a:pt x="21502" y="11624"/>
                  <a:pt x="21361" y="11659"/>
                </a:cubicBezTo>
                <a:cubicBezTo>
                  <a:pt x="21222" y="11694"/>
                  <a:pt x="21085" y="11734"/>
                  <a:pt x="20952" y="11779"/>
                </a:cubicBezTo>
                <a:cubicBezTo>
                  <a:pt x="20922" y="11790"/>
                  <a:pt x="20905" y="11824"/>
                  <a:pt x="20913" y="11857"/>
                </a:cubicBezTo>
                <a:cubicBezTo>
                  <a:pt x="20914" y="11859"/>
                  <a:pt x="20914" y="11861"/>
                  <a:pt x="20915" y="11862"/>
                </a:cubicBezTo>
                <a:cubicBezTo>
                  <a:pt x="20924" y="11891"/>
                  <a:pt x="20949" y="11909"/>
                  <a:pt x="20975" y="11909"/>
                </a:cubicBezTo>
                <a:cubicBezTo>
                  <a:pt x="20981" y="11909"/>
                  <a:pt x="20987" y="11908"/>
                  <a:pt x="20993" y="11906"/>
                </a:cubicBezTo>
                <a:cubicBezTo>
                  <a:pt x="21124" y="11862"/>
                  <a:pt x="21257" y="11823"/>
                  <a:pt x="21393" y="11790"/>
                </a:cubicBezTo>
                <a:cubicBezTo>
                  <a:pt x="21531" y="11755"/>
                  <a:pt x="21673" y="11727"/>
                  <a:pt x="21815" y="11703"/>
                </a:cubicBezTo>
                <a:cubicBezTo>
                  <a:pt x="21848" y="11698"/>
                  <a:pt x="21869" y="11664"/>
                  <a:pt x="21863" y="11627"/>
                </a:cubicBezTo>
                <a:cubicBezTo>
                  <a:pt x="21857" y="11594"/>
                  <a:pt x="21830" y="11570"/>
                  <a:pt x="21800" y="11570"/>
                </a:cubicBezTo>
                <a:close/>
                <a:moveTo>
                  <a:pt x="10723" y="11050"/>
                </a:moveTo>
                <a:cubicBezTo>
                  <a:pt x="10717" y="11050"/>
                  <a:pt x="10712" y="11051"/>
                  <a:pt x="10706" y="11053"/>
                </a:cubicBezTo>
                <a:cubicBezTo>
                  <a:pt x="10675" y="11062"/>
                  <a:pt x="10658" y="11097"/>
                  <a:pt x="10666" y="11132"/>
                </a:cubicBezTo>
                <a:cubicBezTo>
                  <a:pt x="10667" y="11133"/>
                  <a:pt x="10667" y="11134"/>
                  <a:pt x="10667" y="11136"/>
                </a:cubicBezTo>
                <a:cubicBezTo>
                  <a:pt x="10766" y="11455"/>
                  <a:pt x="10866" y="11748"/>
                  <a:pt x="10975" y="12030"/>
                </a:cubicBezTo>
                <a:cubicBezTo>
                  <a:pt x="10986" y="12057"/>
                  <a:pt x="11010" y="12073"/>
                  <a:pt x="11035" y="12073"/>
                </a:cubicBezTo>
                <a:cubicBezTo>
                  <a:pt x="11042" y="12073"/>
                  <a:pt x="11049" y="12071"/>
                  <a:pt x="11056" y="12069"/>
                </a:cubicBezTo>
                <a:cubicBezTo>
                  <a:pt x="11087" y="12056"/>
                  <a:pt x="11101" y="12017"/>
                  <a:pt x="11088" y="11982"/>
                </a:cubicBezTo>
                <a:cubicBezTo>
                  <a:pt x="10980" y="11704"/>
                  <a:pt x="10881" y="11416"/>
                  <a:pt x="10784" y="11098"/>
                </a:cubicBezTo>
                <a:cubicBezTo>
                  <a:pt x="10775" y="11069"/>
                  <a:pt x="10750" y="11050"/>
                  <a:pt x="10723" y="11050"/>
                </a:cubicBezTo>
                <a:close/>
                <a:moveTo>
                  <a:pt x="24363" y="11764"/>
                </a:moveTo>
                <a:cubicBezTo>
                  <a:pt x="24336" y="11764"/>
                  <a:pt x="24311" y="11783"/>
                  <a:pt x="24305" y="11812"/>
                </a:cubicBezTo>
                <a:cubicBezTo>
                  <a:pt x="24302" y="11823"/>
                  <a:pt x="24303" y="11835"/>
                  <a:pt x="24305" y="11845"/>
                </a:cubicBezTo>
                <a:cubicBezTo>
                  <a:pt x="24311" y="11869"/>
                  <a:pt x="24327" y="11888"/>
                  <a:pt x="24350" y="11894"/>
                </a:cubicBezTo>
                <a:cubicBezTo>
                  <a:pt x="24611" y="11978"/>
                  <a:pt x="24867" y="12080"/>
                  <a:pt x="25111" y="12200"/>
                </a:cubicBezTo>
                <a:lnTo>
                  <a:pt x="25158" y="12224"/>
                </a:lnTo>
                <a:cubicBezTo>
                  <a:pt x="25166" y="12229"/>
                  <a:pt x="25175" y="12230"/>
                  <a:pt x="25184" y="12230"/>
                </a:cubicBezTo>
                <a:cubicBezTo>
                  <a:pt x="25207" y="12230"/>
                  <a:pt x="25229" y="12217"/>
                  <a:pt x="25239" y="12192"/>
                </a:cubicBezTo>
                <a:cubicBezTo>
                  <a:pt x="25252" y="12159"/>
                  <a:pt x="25237" y="12119"/>
                  <a:pt x="25205" y="12103"/>
                </a:cubicBezTo>
                <a:lnTo>
                  <a:pt x="25158" y="12079"/>
                </a:lnTo>
                <a:cubicBezTo>
                  <a:pt x="24908" y="11956"/>
                  <a:pt x="24646" y="11852"/>
                  <a:pt x="24380" y="11766"/>
                </a:cubicBezTo>
                <a:cubicBezTo>
                  <a:pt x="24374" y="11765"/>
                  <a:pt x="24369" y="11764"/>
                  <a:pt x="24363" y="11764"/>
                </a:cubicBezTo>
                <a:close/>
                <a:moveTo>
                  <a:pt x="20185" y="12120"/>
                </a:moveTo>
                <a:cubicBezTo>
                  <a:pt x="20176" y="12120"/>
                  <a:pt x="20167" y="12122"/>
                  <a:pt x="20158" y="12127"/>
                </a:cubicBezTo>
                <a:cubicBezTo>
                  <a:pt x="19902" y="12267"/>
                  <a:pt x="19658" y="12432"/>
                  <a:pt x="19434" y="12615"/>
                </a:cubicBezTo>
                <a:cubicBezTo>
                  <a:pt x="19413" y="12631"/>
                  <a:pt x="19406" y="12659"/>
                  <a:pt x="19412" y="12684"/>
                </a:cubicBezTo>
                <a:cubicBezTo>
                  <a:pt x="19414" y="12692"/>
                  <a:pt x="19419" y="12701"/>
                  <a:pt x="19424" y="12708"/>
                </a:cubicBezTo>
                <a:cubicBezTo>
                  <a:pt x="19436" y="12727"/>
                  <a:pt x="19456" y="12736"/>
                  <a:pt x="19475" y="12736"/>
                </a:cubicBezTo>
                <a:cubicBezTo>
                  <a:pt x="19488" y="12736"/>
                  <a:pt x="19500" y="12732"/>
                  <a:pt x="19511" y="12723"/>
                </a:cubicBezTo>
                <a:cubicBezTo>
                  <a:pt x="19729" y="12545"/>
                  <a:pt x="19967" y="12385"/>
                  <a:pt x="20218" y="12247"/>
                </a:cubicBezTo>
                <a:cubicBezTo>
                  <a:pt x="20247" y="12231"/>
                  <a:pt x="20257" y="12190"/>
                  <a:pt x="20241" y="12157"/>
                </a:cubicBezTo>
                <a:cubicBezTo>
                  <a:pt x="20230" y="12134"/>
                  <a:pt x="20208" y="12120"/>
                  <a:pt x="20185" y="12120"/>
                </a:cubicBezTo>
                <a:close/>
                <a:moveTo>
                  <a:pt x="25947" y="12554"/>
                </a:moveTo>
                <a:cubicBezTo>
                  <a:pt x="25927" y="12554"/>
                  <a:pt x="25908" y="12565"/>
                  <a:pt x="25897" y="12584"/>
                </a:cubicBezTo>
                <a:cubicBezTo>
                  <a:pt x="25888" y="12599"/>
                  <a:pt x="25886" y="12619"/>
                  <a:pt x="25890" y="12636"/>
                </a:cubicBezTo>
                <a:cubicBezTo>
                  <a:pt x="25895" y="12652"/>
                  <a:pt x="25904" y="12667"/>
                  <a:pt x="25919" y="12676"/>
                </a:cubicBezTo>
                <a:cubicBezTo>
                  <a:pt x="26161" y="12844"/>
                  <a:pt x="26397" y="13032"/>
                  <a:pt x="26621" y="13235"/>
                </a:cubicBezTo>
                <a:cubicBezTo>
                  <a:pt x="26633" y="13246"/>
                  <a:pt x="26648" y="13252"/>
                  <a:pt x="26662" y="13252"/>
                </a:cubicBezTo>
                <a:cubicBezTo>
                  <a:pt x="26680" y="13252"/>
                  <a:pt x="26697" y="13244"/>
                  <a:pt x="26708" y="13229"/>
                </a:cubicBezTo>
                <a:cubicBezTo>
                  <a:pt x="26729" y="13200"/>
                  <a:pt x="26724" y="13158"/>
                  <a:pt x="26697" y="13134"/>
                </a:cubicBezTo>
                <a:cubicBezTo>
                  <a:pt x="26468" y="12927"/>
                  <a:pt x="26228" y="12735"/>
                  <a:pt x="25981" y="12565"/>
                </a:cubicBezTo>
                <a:cubicBezTo>
                  <a:pt x="25971" y="12558"/>
                  <a:pt x="25959" y="12554"/>
                  <a:pt x="25947" y="12554"/>
                </a:cubicBezTo>
                <a:close/>
                <a:moveTo>
                  <a:pt x="11409" y="12797"/>
                </a:moveTo>
                <a:cubicBezTo>
                  <a:pt x="11400" y="12797"/>
                  <a:pt x="11391" y="12799"/>
                  <a:pt x="11382" y="12803"/>
                </a:cubicBezTo>
                <a:cubicBezTo>
                  <a:pt x="11357" y="12817"/>
                  <a:pt x="11346" y="12848"/>
                  <a:pt x="11353" y="12878"/>
                </a:cubicBezTo>
                <a:cubicBezTo>
                  <a:pt x="11354" y="12884"/>
                  <a:pt x="11356" y="12888"/>
                  <a:pt x="11360" y="12893"/>
                </a:cubicBezTo>
                <a:cubicBezTo>
                  <a:pt x="11505" y="13182"/>
                  <a:pt x="11664" y="13455"/>
                  <a:pt x="11833" y="13707"/>
                </a:cubicBezTo>
                <a:cubicBezTo>
                  <a:pt x="11845" y="13726"/>
                  <a:pt x="11865" y="13737"/>
                  <a:pt x="11885" y="13737"/>
                </a:cubicBezTo>
                <a:cubicBezTo>
                  <a:pt x="11897" y="13737"/>
                  <a:pt x="11909" y="13733"/>
                  <a:pt x="11919" y="13724"/>
                </a:cubicBezTo>
                <a:cubicBezTo>
                  <a:pt x="11946" y="13704"/>
                  <a:pt x="11951" y="13662"/>
                  <a:pt x="11931" y="13631"/>
                </a:cubicBezTo>
                <a:cubicBezTo>
                  <a:pt x="11766" y="13385"/>
                  <a:pt x="11610" y="13115"/>
                  <a:pt x="11466" y="12833"/>
                </a:cubicBezTo>
                <a:cubicBezTo>
                  <a:pt x="11454" y="12810"/>
                  <a:pt x="11432" y="12797"/>
                  <a:pt x="11409" y="12797"/>
                </a:cubicBezTo>
                <a:close/>
                <a:moveTo>
                  <a:pt x="18848" y="13219"/>
                </a:moveTo>
                <a:cubicBezTo>
                  <a:pt x="18832" y="13219"/>
                  <a:pt x="18816" y="13226"/>
                  <a:pt x="18804" y="13239"/>
                </a:cubicBezTo>
                <a:cubicBezTo>
                  <a:pt x="18619" y="13460"/>
                  <a:pt x="18452" y="13692"/>
                  <a:pt x="18268" y="13951"/>
                </a:cubicBezTo>
                <a:cubicBezTo>
                  <a:pt x="18256" y="13968"/>
                  <a:pt x="18253" y="13989"/>
                  <a:pt x="18259" y="14009"/>
                </a:cubicBezTo>
                <a:cubicBezTo>
                  <a:pt x="18262" y="14022"/>
                  <a:pt x="18269" y="14035"/>
                  <a:pt x="18281" y="14045"/>
                </a:cubicBezTo>
                <a:cubicBezTo>
                  <a:pt x="18293" y="14055"/>
                  <a:pt x="18307" y="14060"/>
                  <a:pt x="18320" y="14060"/>
                </a:cubicBezTo>
                <a:cubicBezTo>
                  <a:pt x="18338" y="14060"/>
                  <a:pt x="18355" y="14052"/>
                  <a:pt x="18366" y="14036"/>
                </a:cubicBezTo>
                <a:cubicBezTo>
                  <a:pt x="18549" y="13779"/>
                  <a:pt x="18715" y="13549"/>
                  <a:pt x="18897" y="13331"/>
                </a:cubicBezTo>
                <a:cubicBezTo>
                  <a:pt x="18920" y="13305"/>
                  <a:pt x="18917" y="13263"/>
                  <a:pt x="18891" y="13237"/>
                </a:cubicBezTo>
                <a:cubicBezTo>
                  <a:pt x="18879" y="13225"/>
                  <a:pt x="18863" y="13219"/>
                  <a:pt x="18848" y="13219"/>
                </a:cubicBezTo>
                <a:close/>
                <a:moveTo>
                  <a:pt x="27299" y="13772"/>
                </a:moveTo>
                <a:cubicBezTo>
                  <a:pt x="27284" y="13772"/>
                  <a:pt x="27269" y="13777"/>
                  <a:pt x="27258" y="13790"/>
                </a:cubicBezTo>
                <a:cubicBezTo>
                  <a:pt x="27242" y="13806"/>
                  <a:pt x="27236" y="13830"/>
                  <a:pt x="27242" y="13854"/>
                </a:cubicBezTo>
                <a:cubicBezTo>
                  <a:pt x="27245" y="13864"/>
                  <a:pt x="27249" y="13875"/>
                  <a:pt x="27258" y="13884"/>
                </a:cubicBezTo>
                <a:cubicBezTo>
                  <a:pt x="27455" y="14111"/>
                  <a:pt x="27646" y="14355"/>
                  <a:pt x="27821" y="14608"/>
                </a:cubicBezTo>
                <a:cubicBezTo>
                  <a:pt x="27834" y="14626"/>
                  <a:pt x="27853" y="14635"/>
                  <a:pt x="27872" y="14635"/>
                </a:cubicBezTo>
                <a:cubicBezTo>
                  <a:pt x="27884" y="14635"/>
                  <a:pt x="27897" y="14631"/>
                  <a:pt x="27907" y="14623"/>
                </a:cubicBezTo>
                <a:cubicBezTo>
                  <a:pt x="27934" y="14601"/>
                  <a:pt x="27938" y="14560"/>
                  <a:pt x="27918" y="14530"/>
                </a:cubicBezTo>
                <a:cubicBezTo>
                  <a:pt x="27740" y="14272"/>
                  <a:pt x="27546" y="14025"/>
                  <a:pt x="27345" y="13794"/>
                </a:cubicBezTo>
                <a:cubicBezTo>
                  <a:pt x="27332" y="13779"/>
                  <a:pt x="27315" y="13772"/>
                  <a:pt x="27299" y="13772"/>
                </a:cubicBezTo>
                <a:close/>
                <a:moveTo>
                  <a:pt x="12451" y="14328"/>
                </a:moveTo>
                <a:cubicBezTo>
                  <a:pt x="12436" y="14328"/>
                  <a:pt x="12421" y="14335"/>
                  <a:pt x="12410" y="14347"/>
                </a:cubicBezTo>
                <a:cubicBezTo>
                  <a:pt x="12394" y="14364"/>
                  <a:pt x="12389" y="14388"/>
                  <a:pt x="12395" y="14410"/>
                </a:cubicBezTo>
                <a:cubicBezTo>
                  <a:pt x="12398" y="14422"/>
                  <a:pt x="12403" y="14433"/>
                  <a:pt x="12412" y="14442"/>
                </a:cubicBezTo>
                <a:cubicBezTo>
                  <a:pt x="12623" y="14666"/>
                  <a:pt x="12855" y="14872"/>
                  <a:pt x="13101" y="15055"/>
                </a:cubicBezTo>
                <a:cubicBezTo>
                  <a:pt x="13112" y="15064"/>
                  <a:pt x="13125" y="15068"/>
                  <a:pt x="13137" y="15068"/>
                </a:cubicBezTo>
                <a:cubicBezTo>
                  <a:pt x="13156" y="15068"/>
                  <a:pt x="13175" y="15058"/>
                  <a:pt x="13186" y="15039"/>
                </a:cubicBezTo>
                <a:cubicBezTo>
                  <a:pt x="13205" y="15008"/>
                  <a:pt x="13196" y="14967"/>
                  <a:pt x="13167" y="14945"/>
                </a:cubicBezTo>
                <a:cubicBezTo>
                  <a:pt x="12928" y="14767"/>
                  <a:pt x="12701" y="14566"/>
                  <a:pt x="12496" y="14348"/>
                </a:cubicBezTo>
                <a:cubicBezTo>
                  <a:pt x="12484" y="14335"/>
                  <a:pt x="12467" y="14328"/>
                  <a:pt x="12451" y="14328"/>
                </a:cubicBezTo>
                <a:close/>
                <a:moveTo>
                  <a:pt x="17786" y="14639"/>
                </a:moveTo>
                <a:cubicBezTo>
                  <a:pt x="17769" y="14639"/>
                  <a:pt x="17753" y="14646"/>
                  <a:pt x="17742" y="14660"/>
                </a:cubicBezTo>
                <a:cubicBezTo>
                  <a:pt x="17532" y="14920"/>
                  <a:pt x="17339" y="15114"/>
                  <a:pt x="17136" y="15273"/>
                </a:cubicBezTo>
                <a:cubicBezTo>
                  <a:pt x="17115" y="15289"/>
                  <a:pt x="17108" y="15317"/>
                  <a:pt x="17114" y="15343"/>
                </a:cubicBezTo>
                <a:cubicBezTo>
                  <a:pt x="17117" y="15350"/>
                  <a:pt x="17120" y="15359"/>
                  <a:pt x="17124" y="15366"/>
                </a:cubicBezTo>
                <a:cubicBezTo>
                  <a:pt x="17137" y="15385"/>
                  <a:pt x="17157" y="15395"/>
                  <a:pt x="17176" y="15395"/>
                </a:cubicBezTo>
                <a:cubicBezTo>
                  <a:pt x="17188" y="15395"/>
                  <a:pt x="17200" y="15391"/>
                  <a:pt x="17211" y="15382"/>
                </a:cubicBezTo>
                <a:cubicBezTo>
                  <a:pt x="17421" y="15218"/>
                  <a:pt x="17620" y="15017"/>
                  <a:pt x="17836" y="14752"/>
                </a:cubicBezTo>
                <a:cubicBezTo>
                  <a:pt x="17858" y="14724"/>
                  <a:pt x="17855" y="14682"/>
                  <a:pt x="17829" y="14657"/>
                </a:cubicBezTo>
                <a:cubicBezTo>
                  <a:pt x="17816" y="14645"/>
                  <a:pt x="17801" y="14639"/>
                  <a:pt x="17786" y="14639"/>
                </a:cubicBezTo>
                <a:close/>
                <a:moveTo>
                  <a:pt x="13895" y="15400"/>
                </a:moveTo>
                <a:cubicBezTo>
                  <a:pt x="13872" y="15400"/>
                  <a:pt x="13851" y="15415"/>
                  <a:pt x="13841" y="15440"/>
                </a:cubicBezTo>
                <a:cubicBezTo>
                  <a:pt x="13836" y="15454"/>
                  <a:pt x="13835" y="15469"/>
                  <a:pt x="13839" y="15483"/>
                </a:cubicBezTo>
                <a:cubicBezTo>
                  <a:pt x="13843" y="15502"/>
                  <a:pt x="13856" y="15519"/>
                  <a:pt x="13874" y="15529"/>
                </a:cubicBezTo>
                <a:cubicBezTo>
                  <a:pt x="14151" y="15663"/>
                  <a:pt x="14432" y="15768"/>
                  <a:pt x="14711" y="15837"/>
                </a:cubicBezTo>
                <a:cubicBezTo>
                  <a:pt x="14716" y="15839"/>
                  <a:pt x="14721" y="15839"/>
                  <a:pt x="14725" y="15839"/>
                </a:cubicBezTo>
                <a:cubicBezTo>
                  <a:pt x="14754" y="15839"/>
                  <a:pt x="14778" y="15818"/>
                  <a:pt x="14782" y="15787"/>
                </a:cubicBezTo>
                <a:cubicBezTo>
                  <a:pt x="14789" y="15751"/>
                  <a:pt x="14767" y="15716"/>
                  <a:pt x="14733" y="15707"/>
                </a:cubicBezTo>
                <a:cubicBezTo>
                  <a:pt x="14463" y="15639"/>
                  <a:pt x="14189" y="15538"/>
                  <a:pt x="13921" y="15407"/>
                </a:cubicBezTo>
                <a:cubicBezTo>
                  <a:pt x="13913" y="15403"/>
                  <a:pt x="13904" y="15400"/>
                  <a:pt x="13895" y="15400"/>
                </a:cubicBezTo>
                <a:close/>
                <a:moveTo>
                  <a:pt x="16417" y="15670"/>
                </a:moveTo>
                <a:cubicBezTo>
                  <a:pt x="16411" y="15670"/>
                  <a:pt x="16406" y="15671"/>
                  <a:pt x="16400" y="15673"/>
                </a:cubicBezTo>
                <a:cubicBezTo>
                  <a:pt x="16334" y="15695"/>
                  <a:pt x="16267" y="15715"/>
                  <a:pt x="16200" y="15732"/>
                </a:cubicBezTo>
                <a:cubicBezTo>
                  <a:pt x="16001" y="15781"/>
                  <a:pt x="15791" y="15808"/>
                  <a:pt x="15576" y="15811"/>
                </a:cubicBezTo>
                <a:cubicBezTo>
                  <a:pt x="15542" y="15811"/>
                  <a:pt x="15516" y="15842"/>
                  <a:pt x="15518" y="15878"/>
                </a:cubicBezTo>
                <a:cubicBezTo>
                  <a:pt x="15518" y="15883"/>
                  <a:pt x="15518" y="15888"/>
                  <a:pt x="15519" y="15892"/>
                </a:cubicBezTo>
                <a:cubicBezTo>
                  <a:pt x="15527" y="15922"/>
                  <a:pt x="15554" y="15944"/>
                  <a:pt x="15583" y="15944"/>
                </a:cubicBezTo>
                <a:cubicBezTo>
                  <a:pt x="15807" y="15941"/>
                  <a:pt x="16025" y="15914"/>
                  <a:pt x="16233" y="15862"/>
                </a:cubicBezTo>
                <a:cubicBezTo>
                  <a:pt x="16303" y="15845"/>
                  <a:pt x="16372" y="15825"/>
                  <a:pt x="16441" y="15801"/>
                </a:cubicBezTo>
                <a:cubicBezTo>
                  <a:pt x="16473" y="15790"/>
                  <a:pt x="16488" y="15752"/>
                  <a:pt x="16479" y="15718"/>
                </a:cubicBezTo>
                <a:cubicBezTo>
                  <a:pt x="16469" y="15689"/>
                  <a:pt x="16444" y="15670"/>
                  <a:pt x="16417" y="15670"/>
                </a:cubicBezTo>
                <a:close/>
                <a:moveTo>
                  <a:pt x="28358" y="15294"/>
                </a:moveTo>
                <a:cubicBezTo>
                  <a:pt x="28348" y="15294"/>
                  <a:pt x="28337" y="15296"/>
                  <a:pt x="28328" y="15302"/>
                </a:cubicBezTo>
                <a:cubicBezTo>
                  <a:pt x="28305" y="15317"/>
                  <a:pt x="28294" y="15347"/>
                  <a:pt x="28301" y="15376"/>
                </a:cubicBezTo>
                <a:cubicBezTo>
                  <a:pt x="28303" y="15381"/>
                  <a:pt x="28305" y="15388"/>
                  <a:pt x="28308" y="15393"/>
                </a:cubicBezTo>
                <a:cubicBezTo>
                  <a:pt x="28456" y="15663"/>
                  <a:pt x="28593" y="15944"/>
                  <a:pt x="28715" y="16229"/>
                </a:cubicBezTo>
                <a:cubicBezTo>
                  <a:pt x="28726" y="16255"/>
                  <a:pt x="28749" y="16270"/>
                  <a:pt x="28773" y="16270"/>
                </a:cubicBezTo>
                <a:cubicBezTo>
                  <a:pt x="28781" y="16270"/>
                  <a:pt x="28789" y="16269"/>
                  <a:pt x="28797" y="16265"/>
                </a:cubicBezTo>
                <a:cubicBezTo>
                  <a:pt x="28828" y="16251"/>
                  <a:pt x="28840" y="16211"/>
                  <a:pt x="28826" y="16177"/>
                </a:cubicBezTo>
                <a:cubicBezTo>
                  <a:pt x="28703" y="15888"/>
                  <a:pt x="28563" y="15602"/>
                  <a:pt x="28413" y="15329"/>
                </a:cubicBezTo>
                <a:cubicBezTo>
                  <a:pt x="28401" y="15306"/>
                  <a:pt x="28379" y="15294"/>
                  <a:pt x="28358" y="15294"/>
                </a:cubicBezTo>
                <a:close/>
                <a:moveTo>
                  <a:pt x="29094" y="17018"/>
                </a:moveTo>
                <a:cubicBezTo>
                  <a:pt x="29088" y="17018"/>
                  <a:pt x="29082" y="17019"/>
                  <a:pt x="29076" y="17021"/>
                </a:cubicBezTo>
                <a:cubicBezTo>
                  <a:pt x="29045" y="17031"/>
                  <a:pt x="29028" y="17066"/>
                  <a:pt x="29036" y="17100"/>
                </a:cubicBezTo>
                <a:cubicBezTo>
                  <a:pt x="29036" y="17101"/>
                  <a:pt x="29038" y="17102"/>
                  <a:pt x="29038" y="17103"/>
                </a:cubicBezTo>
                <a:cubicBezTo>
                  <a:pt x="29112" y="17342"/>
                  <a:pt x="29176" y="17583"/>
                  <a:pt x="29232" y="17823"/>
                </a:cubicBezTo>
                <a:cubicBezTo>
                  <a:pt x="29245" y="17884"/>
                  <a:pt x="29259" y="17946"/>
                  <a:pt x="29270" y="18008"/>
                </a:cubicBezTo>
                <a:cubicBezTo>
                  <a:pt x="29278" y="18038"/>
                  <a:pt x="29306" y="18063"/>
                  <a:pt x="29336" y="18063"/>
                </a:cubicBezTo>
                <a:cubicBezTo>
                  <a:pt x="29338" y="18063"/>
                  <a:pt x="29341" y="18063"/>
                  <a:pt x="29344" y="18063"/>
                </a:cubicBezTo>
                <a:cubicBezTo>
                  <a:pt x="29377" y="18055"/>
                  <a:pt x="29399" y="18021"/>
                  <a:pt x="29391" y="17985"/>
                </a:cubicBezTo>
                <a:cubicBezTo>
                  <a:pt x="29378" y="17922"/>
                  <a:pt x="29364" y="17860"/>
                  <a:pt x="29351" y="17797"/>
                </a:cubicBezTo>
                <a:cubicBezTo>
                  <a:pt x="29296" y="17553"/>
                  <a:pt x="29229" y="17307"/>
                  <a:pt x="29154" y="17066"/>
                </a:cubicBezTo>
                <a:cubicBezTo>
                  <a:pt x="29145" y="17037"/>
                  <a:pt x="29120" y="17018"/>
                  <a:pt x="29094" y="17018"/>
                </a:cubicBezTo>
                <a:close/>
                <a:moveTo>
                  <a:pt x="29455" y="18861"/>
                </a:moveTo>
                <a:cubicBezTo>
                  <a:pt x="29454" y="18861"/>
                  <a:pt x="29454" y="18861"/>
                  <a:pt x="29453" y="18861"/>
                </a:cubicBezTo>
                <a:cubicBezTo>
                  <a:pt x="29419" y="18862"/>
                  <a:pt x="29394" y="18893"/>
                  <a:pt x="29396" y="18929"/>
                </a:cubicBezTo>
                <a:cubicBezTo>
                  <a:pt x="29418" y="19253"/>
                  <a:pt x="29414" y="19563"/>
                  <a:pt x="29384" y="19851"/>
                </a:cubicBezTo>
                <a:cubicBezTo>
                  <a:pt x="29383" y="19860"/>
                  <a:pt x="29383" y="19868"/>
                  <a:pt x="29385" y="19877"/>
                </a:cubicBezTo>
                <a:cubicBezTo>
                  <a:pt x="29391" y="19902"/>
                  <a:pt x="29411" y="19923"/>
                  <a:pt x="29437" y="19928"/>
                </a:cubicBezTo>
                <a:cubicBezTo>
                  <a:pt x="29440" y="19928"/>
                  <a:pt x="29443" y="19929"/>
                  <a:pt x="29446" y="19929"/>
                </a:cubicBezTo>
                <a:cubicBezTo>
                  <a:pt x="29477" y="19929"/>
                  <a:pt x="29502" y="19905"/>
                  <a:pt x="29505" y="19872"/>
                </a:cubicBezTo>
                <a:cubicBezTo>
                  <a:pt x="29536" y="19575"/>
                  <a:pt x="29542" y="19257"/>
                  <a:pt x="29519" y="18926"/>
                </a:cubicBezTo>
                <a:cubicBezTo>
                  <a:pt x="29516" y="18889"/>
                  <a:pt x="29488" y="18861"/>
                  <a:pt x="29455" y="18861"/>
                </a:cubicBezTo>
                <a:close/>
                <a:moveTo>
                  <a:pt x="29244" y="20693"/>
                </a:moveTo>
                <a:cubicBezTo>
                  <a:pt x="29220" y="20693"/>
                  <a:pt x="29198" y="20708"/>
                  <a:pt x="29188" y="20733"/>
                </a:cubicBezTo>
                <a:cubicBezTo>
                  <a:pt x="29086" y="21021"/>
                  <a:pt x="28945" y="21279"/>
                  <a:pt x="28772" y="21501"/>
                </a:cubicBezTo>
                <a:cubicBezTo>
                  <a:pt x="28758" y="21518"/>
                  <a:pt x="28754" y="21540"/>
                  <a:pt x="28759" y="21560"/>
                </a:cubicBezTo>
                <a:cubicBezTo>
                  <a:pt x="28763" y="21574"/>
                  <a:pt x="28769" y="21586"/>
                  <a:pt x="28779" y="21595"/>
                </a:cubicBezTo>
                <a:cubicBezTo>
                  <a:pt x="28792" y="21607"/>
                  <a:pt x="28807" y="21613"/>
                  <a:pt x="28821" y="21613"/>
                </a:cubicBezTo>
                <a:cubicBezTo>
                  <a:pt x="28838" y="21613"/>
                  <a:pt x="28854" y="21605"/>
                  <a:pt x="28866" y="21591"/>
                </a:cubicBezTo>
                <a:cubicBezTo>
                  <a:pt x="29048" y="21358"/>
                  <a:pt x="29196" y="21088"/>
                  <a:pt x="29304" y="20787"/>
                </a:cubicBezTo>
                <a:cubicBezTo>
                  <a:pt x="29315" y="20753"/>
                  <a:pt x="29299" y="20713"/>
                  <a:pt x="29268" y="20698"/>
                </a:cubicBezTo>
                <a:cubicBezTo>
                  <a:pt x="29260" y="20694"/>
                  <a:pt x="29252" y="20693"/>
                  <a:pt x="29244" y="2069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9"/>
          <p:cNvSpPr/>
          <p:nvPr/>
        </p:nvSpPr>
        <p:spPr>
          <a:xfrm rot="-10431843">
            <a:off x="-54140" y="-118627"/>
            <a:ext cx="520982" cy="816289"/>
          </a:xfrm>
          <a:custGeom>
            <a:avLst/>
            <a:gdLst/>
            <a:ahLst/>
            <a:cxnLst/>
            <a:rect l="l" t="t" r="r" b="b"/>
            <a:pathLst>
              <a:path w="14343" h="22473" extrusionOk="0">
                <a:moveTo>
                  <a:pt x="14283" y="0"/>
                </a:moveTo>
                <a:cubicBezTo>
                  <a:pt x="14278" y="0"/>
                  <a:pt x="14274" y="1"/>
                  <a:pt x="14269" y="2"/>
                </a:cubicBezTo>
                <a:cubicBezTo>
                  <a:pt x="14076" y="49"/>
                  <a:pt x="13869" y="90"/>
                  <a:pt x="13618" y="128"/>
                </a:cubicBezTo>
                <a:cubicBezTo>
                  <a:pt x="13588" y="133"/>
                  <a:pt x="13567" y="161"/>
                  <a:pt x="13572" y="192"/>
                </a:cubicBezTo>
                <a:cubicBezTo>
                  <a:pt x="13576" y="219"/>
                  <a:pt x="13599" y="239"/>
                  <a:pt x="13626" y="239"/>
                </a:cubicBezTo>
                <a:cubicBezTo>
                  <a:pt x="13629" y="239"/>
                  <a:pt x="13632" y="238"/>
                  <a:pt x="13635" y="238"/>
                </a:cubicBezTo>
                <a:cubicBezTo>
                  <a:pt x="13889" y="199"/>
                  <a:pt x="14098" y="158"/>
                  <a:pt x="14295" y="110"/>
                </a:cubicBezTo>
                <a:cubicBezTo>
                  <a:pt x="14325" y="102"/>
                  <a:pt x="14343" y="73"/>
                  <a:pt x="14336" y="43"/>
                </a:cubicBezTo>
                <a:cubicBezTo>
                  <a:pt x="14330" y="17"/>
                  <a:pt x="14308" y="0"/>
                  <a:pt x="14283" y="0"/>
                </a:cubicBezTo>
                <a:close/>
                <a:moveTo>
                  <a:pt x="12856" y="233"/>
                </a:moveTo>
                <a:cubicBezTo>
                  <a:pt x="12853" y="233"/>
                  <a:pt x="12851" y="233"/>
                  <a:pt x="12848" y="234"/>
                </a:cubicBezTo>
                <a:cubicBezTo>
                  <a:pt x="12559" y="272"/>
                  <a:pt x="12317" y="308"/>
                  <a:pt x="12076" y="353"/>
                </a:cubicBezTo>
                <a:cubicBezTo>
                  <a:pt x="12046" y="360"/>
                  <a:pt x="12026" y="389"/>
                  <a:pt x="12032" y="419"/>
                </a:cubicBezTo>
                <a:cubicBezTo>
                  <a:pt x="12036" y="445"/>
                  <a:pt x="12060" y="464"/>
                  <a:pt x="12087" y="464"/>
                </a:cubicBezTo>
                <a:cubicBezTo>
                  <a:pt x="12090" y="464"/>
                  <a:pt x="12093" y="464"/>
                  <a:pt x="12096" y="462"/>
                </a:cubicBezTo>
                <a:cubicBezTo>
                  <a:pt x="12336" y="418"/>
                  <a:pt x="12576" y="382"/>
                  <a:pt x="12862" y="345"/>
                </a:cubicBezTo>
                <a:cubicBezTo>
                  <a:pt x="12893" y="341"/>
                  <a:pt x="12915" y="313"/>
                  <a:pt x="12910" y="282"/>
                </a:cubicBezTo>
                <a:cubicBezTo>
                  <a:pt x="12906" y="254"/>
                  <a:pt x="12883" y="233"/>
                  <a:pt x="12856" y="233"/>
                </a:cubicBezTo>
                <a:close/>
                <a:moveTo>
                  <a:pt x="11334" y="548"/>
                </a:moveTo>
                <a:cubicBezTo>
                  <a:pt x="11328" y="548"/>
                  <a:pt x="11321" y="549"/>
                  <a:pt x="11315" y="551"/>
                </a:cubicBezTo>
                <a:cubicBezTo>
                  <a:pt x="11092" y="628"/>
                  <a:pt x="10892" y="718"/>
                  <a:pt x="10705" y="827"/>
                </a:cubicBezTo>
                <a:cubicBezTo>
                  <a:pt x="10670" y="846"/>
                  <a:pt x="10636" y="867"/>
                  <a:pt x="10603" y="888"/>
                </a:cubicBezTo>
                <a:cubicBezTo>
                  <a:pt x="10576" y="905"/>
                  <a:pt x="10569" y="939"/>
                  <a:pt x="10585" y="965"/>
                </a:cubicBezTo>
                <a:cubicBezTo>
                  <a:pt x="10595" y="982"/>
                  <a:pt x="10614" y="991"/>
                  <a:pt x="10632" y="991"/>
                </a:cubicBezTo>
                <a:cubicBezTo>
                  <a:pt x="10642" y="991"/>
                  <a:pt x="10653" y="988"/>
                  <a:pt x="10662" y="983"/>
                </a:cubicBezTo>
                <a:cubicBezTo>
                  <a:pt x="10695" y="962"/>
                  <a:pt x="10728" y="942"/>
                  <a:pt x="10761" y="923"/>
                </a:cubicBezTo>
                <a:cubicBezTo>
                  <a:pt x="10941" y="818"/>
                  <a:pt x="11136" y="731"/>
                  <a:pt x="11352" y="656"/>
                </a:cubicBezTo>
                <a:cubicBezTo>
                  <a:pt x="11382" y="646"/>
                  <a:pt x="11397" y="614"/>
                  <a:pt x="11386" y="585"/>
                </a:cubicBezTo>
                <a:cubicBezTo>
                  <a:pt x="11378" y="563"/>
                  <a:pt x="11357" y="548"/>
                  <a:pt x="11334" y="548"/>
                </a:cubicBezTo>
                <a:close/>
                <a:moveTo>
                  <a:pt x="10028" y="1368"/>
                </a:moveTo>
                <a:cubicBezTo>
                  <a:pt x="10013" y="1368"/>
                  <a:pt x="9999" y="1373"/>
                  <a:pt x="9989" y="1384"/>
                </a:cubicBezTo>
                <a:cubicBezTo>
                  <a:pt x="9813" y="1561"/>
                  <a:pt x="9645" y="1765"/>
                  <a:pt x="9486" y="1990"/>
                </a:cubicBezTo>
                <a:cubicBezTo>
                  <a:pt x="9469" y="2016"/>
                  <a:pt x="9476" y="2050"/>
                  <a:pt x="9500" y="2068"/>
                </a:cubicBezTo>
                <a:cubicBezTo>
                  <a:pt x="9510" y="2074"/>
                  <a:pt x="9522" y="2078"/>
                  <a:pt x="9532" y="2078"/>
                </a:cubicBezTo>
                <a:cubicBezTo>
                  <a:pt x="9550" y="2078"/>
                  <a:pt x="9567" y="2069"/>
                  <a:pt x="9578" y="2054"/>
                </a:cubicBezTo>
                <a:cubicBezTo>
                  <a:pt x="9732" y="1833"/>
                  <a:pt x="9897" y="1634"/>
                  <a:pt x="10068" y="1462"/>
                </a:cubicBezTo>
                <a:cubicBezTo>
                  <a:pt x="10089" y="1441"/>
                  <a:pt x="10089" y="1406"/>
                  <a:pt x="10068" y="1384"/>
                </a:cubicBezTo>
                <a:cubicBezTo>
                  <a:pt x="10056" y="1373"/>
                  <a:pt x="10042" y="1368"/>
                  <a:pt x="10028" y="1368"/>
                </a:cubicBezTo>
                <a:close/>
                <a:moveTo>
                  <a:pt x="9128" y="2632"/>
                </a:moveTo>
                <a:cubicBezTo>
                  <a:pt x="9109" y="2632"/>
                  <a:pt x="9090" y="2643"/>
                  <a:pt x="9079" y="2661"/>
                </a:cubicBezTo>
                <a:cubicBezTo>
                  <a:pt x="9048" y="2720"/>
                  <a:pt x="9019" y="2778"/>
                  <a:pt x="8989" y="2838"/>
                </a:cubicBezTo>
                <a:cubicBezTo>
                  <a:pt x="8905" y="3006"/>
                  <a:pt x="8823" y="3184"/>
                  <a:pt x="8745" y="3368"/>
                </a:cubicBezTo>
                <a:cubicBezTo>
                  <a:pt x="8733" y="3396"/>
                  <a:pt x="8746" y="3429"/>
                  <a:pt x="8774" y="3441"/>
                </a:cubicBezTo>
                <a:cubicBezTo>
                  <a:pt x="8781" y="3444"/>
                  <a:pt x="8789" y="3445"/>
                  <a:pt x="8796" y="3445"/>
                </a:cubicBezTo>
                <a:cubicBezTo>
                  <a:pt x="8818" y="3445"/>
                  <a:pt x="8838" y="3433"/>
                  <a:pt x="8847" y="3412"/>
                </a:cubicBezTo>
                <a:cubicBezTo>
                  <a:pt x="8925" y="3230"/>
                  <a:pt x="9006" y="3054"/>
                  <a:pt x="9088" y="2887"/>
                </a:cubicBezTo>
                <a:cubicBezTo>
                  <a:pt x="9117" y="2830"/>
                  <a:pt x="9147" y="2771"/>
                  <a:pt x="9178" y="2713"/>
                </a:cubicBezTo>
                <a:cubicBezTo>
                  <a:pt x="9193" y="2686"/>
                  <a:pt x="9182" y="2652"/>
                  <a:pt x="9154" y="2639"/>
                </a:cubicBezTo>
                <a:cubicBezTo>
                  <a:pt x="9146" y="2634"/>
                  <a:pt x="9137" y="2632"/>
                  <a:pt x="9128" y="2632"/>
                </a:cubicBezTo>
                <a:close/>
                <a:moveTo>
                  <a:pt x="8515" y="4060"/>
                </a:moveTo>
                <a:cubicBezTo>
                  <a:pt x="8491" y="4060"/>
                  <a:pt x="8470" y="4074"/>
                  <a:pt x="8462" y="4097"/>
                </a:cubicBezTo>
                <a:cubicBezTo>
                  <a:pt x="8381" y="4324"/>
                  <a:pt x="8301" y="4567"/>
                  <a:pt x="8216" y="4838"/>
                </a:cubicBezTo>
                <a:cubicBezTo>
                  <a:pt x="8208" y="4867"/>
                  <a:pt x="8224" y="4898"/>
                  <a:pt x="8254" y="4908"/>
                </a:cubicBezTo>
                <a:cubicBezTo>
                  <a:pt x="8259" y="4909"/>
                  <a:pt x="8264" y="4910"/>
                  <a:pt x="8270" y="4910"/>
                </a:cubicBezTo>
                <a:cubicBezTo>
                  <a:pt x="8293" y="4910"/>
                  <a:pt x="8316" y="4895"/>
                  <a:pt x="8322" y="4870"/>
                </a:cubicBezTo>
                <a:cubicBezTo>
                  <a:pt x="8406" y="4601"/>
                  <a:pt x="8486" y="4360"/>
                  <a:pt x="8567" y="4134"/>
                </a:cubicBezTo>
                <a:cubicBezTo>
                  <a:pt x="8576" y="4105"/>
                  <a:pt x="8561" y="4073"/>
                  <a:pt x="8533" y="4063"/>
                </a:cubicBezTo>
                <a:cubicBezTo>
                  <a:pt x="8527" y="4061"/>
                  <a:pt x="8521" y="4060"/>
                  <a:pt x="8515" y="4060"/>
                </a:cubicBezTo>
                <a:close/>
                <a:moveTo>
                  <a:pt x="8048" y="5545"/>
                </a:moveTo>
                <a:cubicBezTo>
                  <a:pt x="8023" y="5545"/>
                  <a:pt x="8001" y="5561"/>
                  <a:pt x="7994" y="5585"/>
                </a:cubicBezTo>
                <a:cubicBezTo>
                  <a:pt x="7956" y="5718"/>
                  <a:pt x="7918" y="5852"/>
                  <a:pt x="7880" y="5985"/>
                </a:cubicBezTo>
                <a:lnTo>
                  <a:pt x="7780" y="6333"/>
                </a:lnTo>
                <a:cubicBezTo>
                  <a:pt x="7772" y="6363"/>
                  <a:pt x="7789" y="6394"/>
                  <a:pt x="7819" y="6402"/>
                </a:cubicBezTo>
                <a:cubicBezTo>
                  <a:pt x="7823" y="6403"/>
                  <a:pt x="7829" y="6404"/>
                  <a:pt x="7834" y="6404"/>
                </a:cubicBezTo>
                <a:cubicBezTo>
                  <a:pt x="7858" y="6404"/>
                  <a:pt x="7880" y="6388"/>
                  <a:pt x="7887" y="6364"/>
                </a:cubicBezTo>
                <a:lnTo>
                  <a:pt x="7987" y="6016"/>
                </a:lnTo>
                <a:cubicBezTo>
                  <a:pt x="8025" y="5883"/>
                  <a:pt x="8062" y="5749"/>
                  <a:pt x="8101" y="5616"/>
                </a:cubicBezTo>
                <a:cubicBezTo>
                  <a:pt x="8109" y="5586"/>
                  <a:pt x="8092" y="5556"/>
                  <a:pt x="8064" y="5547"/>
                </a:cubicBezTo>
                <a:cubicBezTo>
                  <a:pt x="8058" y="5546"/>
                  <a:pt x="8053" y="5545"/>
                  <a:pt x="8048" y="5545"/>
                </a:cubicBezTo>
                <a:close/>
                <a:moveTo>
                  <a:pt x="7613" y="7039"/>
                </a:moveTo>
                <a:cubicBezTo>
                  <a:pt x="7589" y="7039"/>
                  <a:pt x="7567" y="7055"/>
                  <a:pt x="7559" y="7078"/>
                </a:cubicBezTo>
                <a:cubicBezTo>
                  <a:pt x="7522" y="7201"/>
                  <a:pt x="7482" y="7324"/>
                  <a:pt x="7443" y="7446"/>
                </a:cubicBezTo>
                <a:cubicBezTo>
                  <a:pt x="7402" y="7570"/>
                  <a:pt x="7361" y="7693"/>
                  <a:pt x="7317" y="7815"/>
                </a:cubicBezTo>
                <a:cubicBezTo>
                  <a:pt x="7306" y="7844"/>
                  <a:pt x="7321" y="7876"/>
                  <a:pt x="7350" y="7886"/>
                </a:cubicBezTo>
                <a:cubicBezTo>
                  <a:pt x="7356" y="7888"/>
                  <a:pt x="7363" y="7889"/>
                  <a:pt x="7369" y="7889"/>
                </a:cubicBezTo>
                <a:cubicBezTo>
                  <a:pt x="7392" y="7889"/>
                  <a:pt x="7413" y="7875"/>
                  <a:pt x="7421" y="7853"/>
                </a:cubicBezTo>
                <a:cubicBezTo>
                  <a:pt x="7465" y="7729"/>
                  <a:pt x="7508" y="7605"/>
                  <a:pt x="7549" y="7481"/>
                </a:cubicBezTo>
                <a:cubicBezTo>
                  <a:pt x="7589" y="7358"/>
                  <a:pt x="7628" y="7234"/>
                  <a:pt x="7666" y="7111"/>
                </a:cubicBezTo>
                <a:cubicBezTo>
                  <a:pt x="7675" y="7082"/>
                  <a:pt x="7659" y="7051"/>
                  <a:pt x="7630" y="7042"/>
                </a:cubicBezTo>
                <a:cubicBezTo>
                  <a:pt x="7624" y="7040"/>
                  <a:pt x="7618" y="7039"/>
                  <a:pt x="7613" y="7039"/>
                </a:cubicBezTo>
                <a:close/>
                <a:moveTo>
                  <a:pt x="7086" y="8503"/>
                </a:moveTo>
                <a:cubicBezTo>
                  <a:pt x="7065" y="8503"/>
                  <a:pt x="7045" y="8516"/>
                  <a:pt x="7036" y="8537"/>
                </a:cubicBezTo>
                <a:cubicBezTo>
                  <a:pt x="6931" y="8783"/>
                  <a:pt x="6820" y="9018"/>
                  <a:pt x="6706" y="9237"/>
                </a:cubicBezTo>
                <a:cubicBezTo>
                  <a:pt x="6692" y="9265"/>
                  <a:pt x="6703" y="9298"/>
                  <a:pt x="6729" y="9312"/>
                </a:cubicBezTo>
                <a:cubicBezTo>
                  <a:pt x="6738" y="9316"/>
                  <a:pt x="6746" y="9319"/>
                  <a:pt x="6755" y="9319"/>
                </a:cubicBezTo>
                <a:cubicBezTo>
                  <a:pt x="6775" y="9319"/>
                  <a:pt x="6794" y="9308"/>
                  <a:pt x="6804" y="9289"/>
                </a:cubicBezTo>
                <a:cubicBezTo>
                  <a:pt x="6919" y="9067"/>
                  <a:pt x="7032" y="8829"/>
                  <a:pt x="7138" y="8580"/>
                </a:cubicBezTo>
                <a:cubicBezTo>
                  <a:pt x="7150" y="8553"/>
                  <a:pt x="7136" y="8519"/>
                  <a:pt x="7108" y="8508"/>
                </a:cubicBezTo>
                <a:cubicBezTo>
                  <a:pt x="7101" y="8505"/>
                  <a:pt x="7094" y="8503"/>
                  <a:pt x="7086" y="8503"/>
                </a:cubicBezTo>
                <a:close/>
                <a:moveTo>
                  <a:pt x="1625" y="9185"/>
                </a:moveTo>
                <a:cubicBezTo>
                  <a:pt x="1347" y="9191"/>
                  <a:pt x="1086" y="9249"/>
                  <a:pt x="847" y="9356"/>
                </a:cubicBezTo>
                <a:cubicBezTo>
                  <a:pt x="820" y="9369"/>
                  <a:pt x="808" y="9401"/>
                  <a:pt x="820" y="9430"/>
                </a:cubicBezTo>
                <a:cubicBezTo>
                  <a:pt x="829" y="9450"/>
                  <a:pt x="849" y="9462"/>
                  <a:pt x="871" y="9462"/>
                </a:cubicBezTo>
                <a:cubicBezTo>
                  <a:pt x="878" y="9462"/>
                  <a:pt x="886" y="9461"/>
                  <a:pt x="893" y="9457"/>
                </a:cubicBezTo>
                <a:cubicBezTo>
                  <a:pt x="1118" y="9356"/>
                  <a:pt x="1364" y="9303"/>
                  <a:pt x="1627" y="9296"/>
                </a:cubicBezTo>
                <a:cubicBezTo>
                  <a:pt x="1658" y="9296"/>
                  <a:pt x="1682" y="9270"/>
                  <a:pt x="1682" y="9239"/>
                </a:cubicBezTo>
                <a:cubicBezTo>
                  <a:pt x="1681" y="9210"/>
                  <a:pt x="1656" y="9185"/>
                  <a:pt x="1626" y="9185"/>
                </a:cubicBezTo>
                <a:close/>
                <a:moveTo>
                  <a:pt x="2391" y="9302"/>
                </a:moveTo>
                <a:cubicBezTo>
                  <a:pt x="2368" y="9302"/>
                  <a:pt x="2346" y="9317"/>
                  <a:pt x="2339" y="9341"/>
                </a:cubicBezTo>
                <a:cubicBezTo>
                  <a:pt x="2329" y="9370"/>
                  <a:pt x="2345" y="9401"/>
                  <a:pt x="2374" y="9410"/>
                </a:cubicBezTo>
                <a:cubicBezTo>
                  <a:pt x="2620" y="9493"/>
                  <a:pt x="2844" y="9612"/>
                  <a:pt x="3042" y="9766"/>
                </a:cubicBezTo>
                <a:cubicBezTo>
                  <a:pt x="3051" y="9774"/>
                  <a:pt x="3063" y="9778"/>
                  <a:pt x="3076" y="9778"/>
                </a:cubicBezTo>
                <a:cubicBezTo>
                  <a:pt x="3092" y="9778"/>
                  <a:pt x="3108" y="9770"/>
                  <a:pt x="3120" y="9757"/>
                </a:cubicBezTo>
                <a:cubicBezTo>
                  <a:pt x="3138" y="9732"/>
                  <a:pt x="3133" y="9697"/>
                  <a:pt x="3109" y="9679"/>
                </a:cubicBezTo>
                <a:cubicBezTo>
                  <a:pt x="2902" y="9516"/>
                  <a:pt x="2667" y="9391"/>
                  <a:pt x="2409" y="9306"/>
                </a:cubicBezTo>
                <a:cubicBezTo>
                  <a:pt x="2403" y="9303"/>
                  <a:pt x="2397" y="9302"/>
                  <a:pt x="2391" y="9302"/>
                </a:cubicBezTo>
                <a:close/>
                <a:moveTo>
                  <a:pt x="6364" y="9879"/>
                </a:moveTo>
                <a:cubicBezTo>
                  <a:pt x="6346" y="9879"/>
                  <a:pt x="6328" y="9888"/>
                  <a:pt x="6317" y="9905"/>
                </a:cubicBezTo>
                <a:cubicBezTo>
                  <a:pt x="6173" y="10126"/>
                  <a:pt x="6019" y="10334"/>
                  <a:pt x="5859" y="10525"/>
                </a:cubicBezTo>
                <a:cubicBezTo>
                  <a:pt x="5838" y="10548"/>
                  <a:pt x="5841" y="10583"/>
                  <a:pt x="5865" y="10603"/>
                </a:cubicBezTo>
                <a:cubicBezTo>
                  <a:pt x="5876" y="10612"/>
                  <a:pt x="5889" y="10617"/>
                  <a:pt x="5901" y="10617"/>
                </a:cubicBezTo>
                <a:cubicBezTo>
                  <a:pt x="5917" y="10617"/>
                  <a:pt x="5932" y="10609"/>
                  <a:pt x="5944" y="10596"/>
                </a:cubicBezTo>
                <a:cubicBezTo>
                  <a:pt x="6106" y="10403"/>
                  <a:pt x="6263" y="10190"/>
                  <a:pt x="6410" y="9965"/>
                </a:cubicBezTo>
                <a:cubicBezTo>
                  <a:pt x="6427" y="9939"/>
                  <a:pt x="6419" y="9905"/>
                  <a:pt x="6394" y="9888"/>
                </a:cubicBezTo>
                <a:cubicBezTo>
                  <a:pt x="6384" y="9882"/>
                  <a:pt x="6374" y="9879"/>
                  <a:pt x="6364" y="9879"/>
                </a:cubicBezTo>
                <a:close/>
                <a:moveTo>
                  <a:pt x="263" y="9824"/>
                </a:moveTo>
                <a:cubicBezTo>
                  <a:pt x="246" y="9824"/>
                  <a:pt x="229" y="9832"/>
                  <a:pt x="218" y="9846"/>
                </a:cubicBezTo>
                <a:cubicBezTo>
                  <a:pt x="81" y="10030"/>
                  <a:pt x="5" y="10234"/>
                  <a:pt x="0" y="10435"/>
                </a:cubicBezTo>
                <a:lnTo>
                  <a:pt x="0" y="10458"/>
                </a:lnTo>
                <a:cubicBezTo>
                  <a:pt x="0" y="10512"/>
                  <a:pt x="4" y="10565"/>
                  <a:pt x="14" y="10620"/>
                </a:cubicBezTo>
                <a:cubicBezTo>
                  <a:pt x="18" y="10646"/>
                  <a:pt x="42" y="10666"/>
                  <a:pt x="68" y="10666"/>
                </a:cubicBezTo>
                <a:cubicBezTo>
                  <a:pt x="72" y="10666"/>
                  <a:pt x="75" y="10666"/>
                  <a:pt x="78" y="10665"/>
                </a:cubicBezTo>
                <a:cubicBezTo>
                  <a:pt x="108" y="10659"/>
                  <a:pt x="128" y="10630"/>
                  <a:pt x="123" y="10600"/>
                </a:cubicBezTo>
                <a:cubicBezTo>
                  <a:pt x="116" y="10553"/>
                  <a:pt x="111" y="10505"/>
                  <a:pt x="111" y="10458"/>
                </a:cubicBezTo>
                <a:lnTo>
                  <a:pt x="111" y="10438"/>
                </a:lnTo>
                <a:cubicBezTo>
                  <a:pt x="116" y="10260"/>
                  <a:pt x="184" y="10078"/>
                  <a:pt x="308" y="9913"/>
                </a:cubicBezTo>
                <a:cubicBezTo>
                  <a:pt x="326" y="9888"/>
                  <a:pt x="321" y="9853"/>
                  <a:pt x="296" y="9835"/>
                </a:cubicBezTo>
                <a:cubicBezTo>
                  <a:pt x="286" y="9827"/>
                  <a:pt x="275" y="9824"/>
                  <a:pt x="263" y="9824"/>
                </a:cubicBezTo>
                <a:close/>
                <a:moveTo>
                  <a:pt x="3603" y="10234"/>
                </a:moveTo>
                <a:cubicBezTo>
                  <a:pt x="3592" y="10234"/>
                  <a:pt x="3581" y="10237"/>
                  <a:pt x="3571" y="10244"/>
                </a:cubicBezTo>
                <a:cubicBezTo>
                  <a:pt x="3547" y="10261"/>
                  <a:pt x="3540" y="10295"/>
                  <a:pt x="3558" y="10321"/>
                </a:cubicBezTo>
                <a:cubicBezTo>
                  <a:pt x="3697" y="10525"/>
                  <a:pt x="3813" y="10753"/>
                  <a:pt x="3900" y="11001"/>
                </a:cubicBezTo>
                <a:cubicBezTo>
                  <a:pt x="3908" y="11024"/>
                  <a:pt x="3929" y="11037"/>
                  <a:pt x="3953" y="11037"/>
                </a:cubicBezTo>
                <a:cubicBezTo>
                  <a:pt x="3959" y="11037"/>
                  <a:pt x="3965" y="11037"/>
                  <a:pt x="3971" y="11034"/>
                </a:cubicBezTo>
                <a:cubicBezTo>
                  <a:pt x="4000" y="11025"/>
                  <a:pt x="4015" y="10993"/>
                  <a:pt x="4005" y="10964"/>
                </a:cubicBezTo>
                <a:cubicBezTo>
                  <a:pt x="3914" y="10707"/>
                  <a:pt x="3795" y="10470"/>
                  <a:pt x="3649" y="10258"/>
                </a:cubicBezTo>
                <a:cubicBezTo>
                  <a:pt x="3638" y="10242"/>
                  <a:pt x="3621" y="10234"/>
                  <a:pt x="3603" y="10234"/>
                </a:cubicBezTo>
                <a:close/>
                <a:moveTo>
                  <a:pt x="5361" y="11064"/>
                </a:moveTo>
                <a:cubicBezTo>
                  <a:pt x="5348" y="11064"/>
                  <a:pt x="5334" y="11069"/>
                  <a:pt x="5323" y="11078"/>
                </a:cubicBezTo>
                <a:cubicBezTo>
                  <a:pt x="5181" y="11205"/>
                  <a:pt x="5032" y="11325"/>
                  <a:pt x="4879" y="11432"/>
                </a:cubicBezTo>
                <a:cubicBezTo>
                  <a:pt x="4824" y="11470"/>
                  <a:pt x="4768" y="11506"/>
                  <a:pt x="4711" y="11542"/>
                </a:cubicBezTo>
                <a:cubicBezTo>
                  <a:pt x="4686" y="11558"/>
                  <a:pt x="4677" y="11592"/>
                  <a:pt x="4694" y="11618"/>
                </a:cubicBezTo>
                <a:cubicBezTo>
                  <a:pt x="4705" y="11635"/>
                  <a:pt x="4723" y="11644"/>
                  <a:pt x="4741" y="11644"/>
                </a:cubicBezTo>
                <a:cubicBezTo>
                  <a:pt x="4751" y="11644"/>
                  <a:pt x="4761" y="11641"/>
                  <a:pt x="4770" y="11636"/>
                </a:cubicBezTo>
                <a:cubicBezTo>
                  <a:pt x="4829" y="11599"/>
                  <a:pt x="4886" y="11562"/>
                  <a:pt x="4942" y="11522"/>
                </a:cubicBezTo>
                <a:cubicBezTo>
                  <a:pt x="5099" y="11413"/>
                  <a:pt x="5252" y="11292"/>
                  <a:pt x="5398" y="11161"/>
                </a:cubicBezTo>
                <a:cubicBezTo>
                  <a:pt x="5421" y="11141"/>
                  <a:pt x="5423" y="11106"/>
                  <a:pt x="5402" y="11082"/>
                </a:cubicBezTo>
                <a:cubicBezTo>
                  <a:pt x="5392" y="11070"/>
                  <a:pt x="5376" y="11064"/>
                  <a:pt x="5361" y="11064"/>
                </a:cubicBezTo>
                <a:close/>
                <a:moveTo>
                  <a:pt x="433" y="11231"/>
                </a:moveTo>
                <a:cubicBezTo>
                  <a:pt x="420" y="11231"/>
                  <a:pt x="406" y="11235"/>
                  <a:pt x="395" y="11245"/>
                </a:cubicBezTo>
                <a:cubicBezTo>
                  <a:pt x="373" y="11265"/>
                  <a:pt x="371" y="11300"/>
                  <a:pt x="391" y="11324"/>
                </a:cubicBezTo>
                <a:lnTo>
                  <a:pt x="419" y="11354"/>
                </a:lnTo>
                <a:cubicBezTo>
                  <a:pt x="590" y="11536"/>
                  <a:pt x="786" y="11694"/>
                  <a:pt x="1005" y="11824"/>
                </a:cubicBezTo>
                <a:cubicBezTo>
                  <a:pt x="1014" y="11829"/>
                  <a:pt x="1025" y="11831"/>
                  <a:pt x="1034" y="11831"/>
                </a:cubicBezTo>
                <a:cubicBezTo>
                  <a:pt x="1052" y="11831"/>
                  <a:pt x="1072" y="11822"/>
                  <a:pt x="1081" y="11804"/>
                </a:cubicBezTo>
                <a:cubicBezTo>
                  <a:pt x="1097" y="11778"/>
                  <a:pt x="1089" y="11744"/>
                  <a:pt x="1062" y="11728"/>
                </a:cubicBezTo>
                <a:cubicBezTo>
                  <a:pt x="853" y="11604"/>
                  <a:pt x="664" y="11453"/>
                  <a:pt x="500" y="11278"/>
                </a:cubicBezTo>
                <a:lnTo>
                  <a:pt x="474" y="11249"/>
                </a:lnTo>
                <a:cubicBezTo>
                  <a:pt x="464" y="11237"/>
                  <a:pt x="448" y="11231"/>
                  <a:pt x="433" y="11231"/>
                </a:cubicBezTo>
                <a:close/>
                <a:moveTo>
                  <a:pt x="1750" y="12018"/>
                </a:moveTo>
                <a:cubicBezTo>
                  <a:pt x="1725" y="12018"/>
                  <a:pt x="1703" y="12035"/>
                  <a:pt x="1695" y="12060"/>
                </a:cubicBezTo>
                <a:cubicBezTo>
                  <a:pt x="1688" y="12090"/>
                  <a:pt x="1706" y="12120"/>
                  <a:pt x="1735" y="12128"/>
                </a:cubicBezTo>
                <a:cubicBezTo>
                  <a:pt x="1983" y="12194"/>
                  <a:pt x="2246" y="12233"/>
                  <a:pt x="2516" y="12242"/>
                </a:cubicBezTo>
                <a:lnTo>
                  <a:pt x="2518" y="12242"/>
                </a:lnTo>
                <a:cubicBezTo>
                  <a:pt x="2548" y="12242"/>
                  <a:pt x="2573" y="12219"/>
                  <a:pt x="2574" y="12189"/>
                </a:cubicBezTo>
                <a:cubicBezTo>
                  <a:pt x="2575" y="12158"/>
                  <a:pt x="2550" y="12132"/>
                  <a:pt x="2520" y="12131"/>
                </a:cubicBezTo>
                <a:cubicBezTo>
                  <a:pt x="2258" y="12123"/>
                  <a:pt x="2004" y="12085"/>
                  <a:pt x="1764" y="12020"/>
                </a:cubicBezTo>
                <a:cubicBezTo>
                  <a:pt x="1759" y="12019"/>
                  <a:pt x="1754" y="12018"/>
                  <a:pt x="1750" y="12018"/>
                </a:cubicBezTo>
                <a:close/>
                <a:moveTo>
                  <a:pt x="4128" y="11684"/>
                </a:moveTo>
                <a:cubicBezTo>
                  <a:pt x="4125" y="11684"/>
                  <a:pt x="4122" y="11684"/>
                  <a:pt x="4119" y="11685"/>
                </a:cubicBezTo>
                <a:cubicBezTo>
                  <a:pt x="4090" y="11688"/>
                  <a:pt x="4067" y="11716"/>
                  <a:pt x="4071" y="11746"/>
                </a:cubicBezTo>
                <a:cubicBezTo>
                  <a:pt x="4077" y="11795"/>
                  <a:pt x="4081" y="11843"/>
                  <a:pt x="4084" y="11893"/>
                </a:cubicBezTo>
                <a:cubicBezTo>
                  <a:pt x="4074" y="11882"/>
                  <a:pt x="4059" y="11875"/>
                  <a:pt x="4044" y="11875"/>
                </a:cubicBezTo>
                <a:cubicBezTo>
                  <a:pt x="4037" y="11875"/>
                  <a:pt x="4031" y="11877"/>
                  <a:pt x="4024" y="11879"/>
                </a:cubicBezTo>
                <a:cubicBezTo>
                  <a:pt x="3785" y="11969"/>
                  <a:pt x="3535" y="12036"/>
                  <a:pt x="3284" y="12078"/>
                </a:cubicBezTo>
                <a:cubicBezTo>
                  <a:pt x="3254" y="12083"/>
                  <a:pt x="3234" y="12112"/>
                  <a:pt x="3238" y="12142"/>
                </a:cubicBezTo>
                <a:cubicBezTo>
                  <a:pt x="3243" y="12170"/>
                  <a:pt x="3268" y="12189"/>
                  <a:pt x="3294" y="12189"/>
                </a:cubicBezTo>
                <a:cubicBezTo>
                  <a:pt x="3297" y="12189"/>
                  <a:pt x="3300" y="12188"/>
                  <a:pt x="3302" y="12188"/>
                </a:cubicBezTo>
                <a:cubicBezTo>
                  <a:pt x="3561" y="12144"/>
                  <a:pt x="3817" y="12075"/>
                  <a:pt x="4063" y="11983"/>
                </a:cubicBezTo>
                <a:cubicBezTo>
                  <a:pt x="4073" y="11979"/>
                  <a:pt x="4083" y="11972"/>
                  <a:pt x="4088" y="11964"/>
                </a:cubicBezTo>
                <a:cubicBezTo>
                  <a:pt x="4092" y="12023"/>
                  <a:pt x="4093" y="12084"/>
                  <a:pt x="4093" y="12144"/>
                </a:cubicBezTo>
                <a:cubicBezTo>
                  <a:pt x="4093" y="12264"/>
                  <a:pt x="4087" y="12388"/>
                  <a:pt x="4076" y="12511"/>
                </a:cubicBezTo>
                <a:cubicBezTo>
                  <a:pt x="4073" y="12542"/>
                  <a:pt x="4096" y="12568"/>
                  <a:pt x="4126" y="12571"/>
                </a:cubicBezTo>
                <a:lnTo>
                  <a:pt x="4131" y="12571"/>
                </a:lnTo>
                <a:cubicBezTo>
                  <a:pt x="4160" y="12571"/>
                  <a:pt x="4184" y="12550"/>
                  <a:pt x="4187" y="12521"/>
                </a:cubicBezTo>
                <a:cubicBezTo>
                  <a:pt x="4198" y="12395"/>
                  <a:pt x="4205" y="12268"/>
                  <a:pt x="4205" y="12144"/>
                </a:cubicBezTo>
                <a:cubicBezTo>
                  <a:pt x="4205" y="12007"/>
                  <a:pt x="4196" y="11869"/>
                  <a:pt x="4181" y="11733"/>
                </a:cubicBezTo>
                <a:cubicBezTo>
                  <a:pt x="4178" y="11706"/>
                  <a:pt x="4156" y="11684"/>
                  <a:pt x="4128" y="11684"/>
                </a:cubicBezTo>
                <a:close/>
                <a:moveTo>
                  <a:pt x="3994" y="13226"/>
                </a:moveTo>
                <a:cubicBezTo>
                  <a:pt x="3969" y="13226"/>
                  <a:pt x="3946" y="13242"/>
                  <a:pt x="3939" y="13267"/>
                </a:cubicBezTo>
                <a:cubicBezTo>
                  <a:pt x="3876" y="13504"/>
                  <a:pt x="3793" y="13750"/>
                  <a:pt x="3691" y="13997"/>
                </a:cubicBezTo>
                <a:cubicBezTo>
                  <a:pt x="3679" y="14025"/>
                  <a:pt x="3693" y="14057"/>
                  <a:pt x="3722" y="14069"/>
                </a:cubicBezTo>
                <a:cubicBezTo>
                  <a:pt x="3728" y="14072"/>
                  <a:pt x="3736" y="14073"/>
                  <a:pt x="3742" y="14073"/>
                </a:cubicBezTo>
                <a:cubicBezTo>
                  <a:pt x="3765" y="14073"/>
                  <a:pt x="3785" y="14061"/>
                  <a:pt x="3794" y="14039"/>
                </a:cubicBezTo>
                <a:cubicBezTo>
                  <a:pt x="3897" y="13788"/>
                  <a:pt x="3983" y="13538"/>
                  <a:pt x="4047" y="13296"/>
                </a:cubicBezTo>
                <a:cubicBezTo>
                  <a:pt x="4054" y="13266"/>
                  <a:pt x="4037" y="13235"/>
                  <a:pt x="4007" y="13227"/>
                </a:cubicBezTo>
                <a:cubicBezTo>
                  <a:pt x="4003" y="13226"/>
                  <a:pt x="3998" y="13226"/>
                  <a:pt x="3994" y="13226"/>
                </a:cubicBezTo>
                <a:close/>
                <a:moveTo>
                  <a:pt x="3409" y="14665"/>
                </a:moveTo>
                <a:cubicBezTo>
                  <a:pt x="3389" y="14665"/>
                  <a:pt x="3370" y="14676"/>
                  <a:pt x="3360" y="14694"/>
                </a:cubicBezTo>
                <a:cubicBezTo>
                  <a:pt x="3242" y="14913"/>
                  <a:pt x="3115" y="15131"/>
                  <a:pt x="2969" y="15362"/>
                </a:cubicBezTo>
                <a:cubicBezTo>
                  <a:pt x="2952" y="15387"/>
                  <a:pt x="2959" y="15423"/>
                  <a:pt x="2986" y="15439"/>
                </a:cubicBezTo>
                <a:cubicBezTo>
                  <a:pt x="2996" y="15444"/>
                  <a:pt x="3005" y="15447"/>
                  <a:pt x="3016" y="15447"/>
                </a:cubicBezTo>
                <a:cubicBezTo>
                  <a:pt x="3034" y="15447"/>
                  <a:pt x="3052" y="15438"/>
                  <a:pt x="3063" y="15422"/>
                </a:cubicBezTo>
                <a:cubicBezTo>
                  <a:pt x="3210" y="15189"/>
                  <a:pt x="3340" y="14968"/>
                  <a:pt x="3458" y="14747"/>
                </a:cubicBezTo>
                <a:cubicBezTo>
                  <a:pt x="3472" y="14720"/>
                  <a:pt x="3462" y="14686"/>
                  <a:pt x="3435" y="14672"/>
                </a:cubicBezTo>
                <a:cubicBezTo>
                  <a:pt x="3426" y="14667"/>
                  <a:pt x="3418" y="14665"/>
                  <a:pt x="3409" y="14665"/>
                </a:cubicBezTo>
                <a:close/>
                <a:moveTo>
                  <a:pt x="2581" y="15982"/>
                </a:moveTo>
                <a:cubicBezTo>
                  <a:pt x="2564" y="15982"/>
                  <a:pt x="2547" y="15990"/>
                  <a:pt x="2536" y="16005"/>
                </a:cubicBezTo>
                <a:cubicBezTo>
                  <a:pt x="2401" y="16195"/>
                  <a:pt x="2255" y="16394"/>
                  <a:pt x="2077" y="16631"/>
                </a:cubicBezTo>
                <a:cubicBezTo>
                  <a:pt x="2058" y="16656"/>
                  <a:pt x="2063" y="16691"/>
                  <a:pt x="2088" y="16709"/>
                </a:cubicBezTo>
                <a:cubicBezTo>
                  <a:pt x="2097" y="16716"/>
                  <a:pt x="2109" y="16721"/>
                  <a:pt x="2121" y="16721"/>
                </a:cubicBezTo>
                <a:cubicBezTo>
                  <a:pt x="2138" y="16721"/>
                  <a:pt x="2155" y="16713"/>
                  <a:pt x="2166" y="16698"/>
                </a:cubicBezTo>
                <a:cubicBezTo>
                  <a:pt x="2345" y="16460"/>
                  <a:pt x="2491" y="16260"/>
                  <a:pt x="2626" y="16069"/>
                </a:cubicBezTo>
                <a:cubicBezTo>
                  <a:pt x="2644" y="16044"/>
                  <a:pt x="2639" y="16010"/>
                  <a:pt x="2613" y="15992"/>
                </a:cubicBezTo>
                <a:cubicBezTo>
                  <a:pt x="2604" y="15985"/>
                  <a:pt x="2592" y="15982"/>
                  <a:pt x="2581" y="15982"/>
                </a:cubicBezTo>
                <a:close/>
                <a:moveTo>
                  <a:pt x="1659" y="17236"/>
                </a:moveTo>
                <a:cubicBezTo>
                  <a:pt x="1642" y="17236"/>
                  <a:pt x="1625" y="17244"/>
                  <a:pt x="1614" y="17260"/>
                </a:cubicBezTo>
                <a:cubicBezTo>
                  <a:pt x="1441" y="17511"/>
                  <a:pt x="1315" y="17728"/>
                  <a:pt x="1218" y="17941"/>
                </a:cubicBezTo>
                <a:cubicBezTo>
                  <a:pt x="1205" y="17968"/>
                  <a:pt x="1218" y="18002"/>
                  <a:pt x="1246" y="18014"/>
                </a:cubicBezTo>
                <a:cubicBezTo>
                  <a:pt x="1253" y="18018"/>
                  <a:pt x="1261" y="18019"/>
                  <a:pt x="1268" y="18019"/>
                </a:cubicBezTo>
                <a:cubicBezTo>
                  <a:pt x="1290" y="18019"/>
                  <a:pt x="1310" y="18007"/>
                  <a:pt x="1319" y="17987"/>
                </a:cubicBezTo>
                <a:cubicBezTo>
                  <a:pt x="1413" y="17780"/>
                  <a:pt x="1536" y="17569"/>
                  <a:pt x="1705" y="17323"/>
                </a:cubicBezTo>
                <a:cubicBezTo>
                  <a:pt x="1723" y="17298"/>
                  <a:pt x="1717" y="17263"/>
                  <a:pt x="1691" y="17246"/>
                </a:cubicBezTo>
                <a:cubicBezTo>
                  <a:pt x="1681" y="17239"/>
                  <a:pt x="1670" y="17236"/>
                  <a:pt x="1659" y="17236"/>
                </a:cubicBezTo>
                <a:close/>
                <a:moveTo>
                  <a:pt x="1050" y="18652"/>
                </a:moveTo>
                <a:cubicBezTo>
                  <a:pt x="1023" y="18652"/>
                  <a:pt x="999" y="18673"/>
                  <a:pt x="996" y="18700"/>
                </a:cubicBezTo>
                <a:cubicBezTo>
                  <a:pt x="984" y="18795"/>
                  <a:pt x="978" y="18893"/>
                  <a:pt x="978" y="18989"/>
                </a:cubicBezTo>
                <a:cubicBezTo>
                  <a:pt x="978" y="19154"/>
                  <a:pt x="996" y="19324"/>
                  <a:pt x="1030" y="19493"/>
                </a:cubicBezTo>
                <a:cubicBezTo>
                  <a:pt x="1035" y="19519"/>
                  <a:pt x="1058" y="19537"/>
                  <a:pt x="1084" y="19537"/>
                </a:cubicBezTo>
                <a:cubicBezTo>
                  <a:pt x="1088" y="19537"/>
                  <a:pt x="1092" y="19537"/>
                  <a:pt x="1095" y="19536"/>
                </a:cubicBezTo>
                <a:cubicBezTo>
                  <a:pt x="1125" y="19529"/>
                  <a:pt x="1144" y="19500"/>
                  <a:pt x="1139" y="19470"/>
                </a:cubicBezTo>
                <a:cubicBezTo>
                  <a:pt x="1106" y="19309"/>
                  <a:pt x="1089" y="19147"/>
                  <a:pt x="1089" y="18989"/>
                </a:cubicBezTo>
                <a:cubicBezTo>
                  <a:pt x="1089" y="18897"/>
                  <a:pt x="1095" y="18804"/>
                  <a:pt x="1106" y="18714"/>
                </a:cubicBezTo>
                <a:cubicBezTo>
                  <a:pt x="1110" y="18683"/>
                  <a:pt x="1088" y="18655"/>
                  <a:pt x="1058" y="18652"/>
                </a:cubicBezTo>
                <a:cubicBezTo>
                  <a:pt x="1055" y="18652"/>
                  <a:pt x="1053" y="18652"/>
                  <a:pt x="1050" y="18652"/>
                </a:cubicBezTo>
                <a:close/>
                <a:moveTo>
                  <a:pt x="1342" y="20158"/>
                </a:moveTo>
                <a:cubicBezTo>
                  <a:pt x="1333" y="20158"/>
                  <a:pt x="1324" y="20160"/>
                  <a:pt x="1316" y="20164"/>
                </a:cubicBezTo>
                <a:cubicBezTo>
                  <a:pt x="1290" y="20178"/>
                  <a:pt x="1278" y="20211"/>
                  <a:pt x="1292" y="20239"/>
                </a:cubicBezTo>
                <a:cubicBezTo>
                  <a:pt x="1408" y="20468"/>
                  <a:pt x="1553" y="20690"/>
                  <a:pt x="1724" y="20899"/>
                </a:cubicBezTo>
                <a:cubicBezTo>
                  <a:pt x="1735" y="20912"/>
                  <a:pt x="1751" y="20919"/>
                  <a:pt x="1767" y="20919"/>
                </a:cubicBezTo>
                <a:cubicBezTo>
                  <a:pt x="1779" y="20919"/>
                  <a:pt x="1792" y="20915"/>
                  <a:pt x="1802" y="20906"/>
                </a:cubicBezTo>
                <a:cubicBezTo>
                  <a:pt x="1826" y="20887"/>
                  <a:pt x="1829" y="20852"/>
                  <a:pt x="1810" y="20828"/>
                </a:cubicBezTo>
                <a:cubicBezTo>
                  <a:pt x="1644" y="20626"/>
                  <a:pt x="1503" y="20411"/>
                  <a:pt x="1391" y="20188"/>
                </a:cubicBezTo>
                <a:cubicBezTo>
                  <a:pt x="1381" y="20169"/>
                  <a:pt x="1362" y="20158"/>
                  <a:pt x="1342" y="20158"/>
                </a:cubicBezTo>
                <a:close/>
                <a:moveTo>
                  <a:pt x="2317" y="21356"/>
                </a:moveTo>
                <a:cubicBezTo>
                  <a:pt x="2301" y="21356"/>
                  <a:pt x="2285" y="21363"/>
                  <a:pt x="2275" y="21376"/>
                </a:cubicBezTo>
                <a:cubicBezTo>
                  <a:pt x="2255" y="21401"/>
                  <a:pt x="2258" y="21435"/>
                  <a:pt x="2283" y="21455"/>
                </a:cubicBezTo>
                <a:cubicBezTo>
                  <a:pt x="2343" y="21505"/>
                  <a:pt x="2405" y="21552"/>
                  <a:pt x="2468" y="21596"/>
                </a:cubicBezTo>
                <a:cubicBezTo>
                  <a:pt x="2617" y="21703"/>
                  <a:pt x="2776" y="21803"/>
                  <a:pt x="2938" y="21891"/>
                </a:cubicBezTo>
                <a:cubicBezTo>
                  <a:pt x="2946" y="21895"/>
                  <a:pt x="2955" y="21898"/>
                  <a:pt x="2965" y="21898"/>
                </a:cubicBezTo>
                <a:cubicBezTo>
                  <a:pt x="2984" y="21898"/>
                  <a:pt x="3003" y="21888"/>
                  <a:pt x="3014" y="21869"/>
                </a:cubicBezTo>
                <a:cubicBezTo>
                  <a:pt x="3028" y="21842"/>
                  <a:pt x="3018" y="21809"/>
                  <a:pt x="2991" y="21794"/>
                </a:cubicBezTo>
                <a:cubicBezTo>
                  <a:pt x="2833" y="21707"/>
                  <a:pt x="2678" y="21610"/>
                  <a:pt x="2533" y="21506"/>
                </a:cubicBezTo>
                <a:cubicBezTo>
                  <a:pt x="2471" y="21462"/>
                  <a:pt x="2411" y="21416"/>
                  <a:pt x="2352" y="21369"/>
                </a:cubicBezTo>
                <a:cubicBezTo>
                  <a:pt x="2342" y="21360"/>
                  <a:pt x="2330" y="21356"/>
                  <a:pt x="2317" y="21356"/>
                </a:cubicBezTo>
                <a:close/>
                <a:moveTo>
                  <a:pt x="3675" y="22101"/>
                </a:moveTo>
                <a:cubicBezTo>
                  <a:pt x="3653" y="22101"/>
                  <a:pt x="3631" y="22115"/>
                  <a:pt x="3623" y="22138"/>
                </a:cubicBezTo>
                <a:cubicBezTo>
                  <a:pt x="3613" y="22167"/>
                  <a:pt x="3628" y="22199"/>
                  <a:pt x="3657" y="22209"/>
                </a:cubicBezTo>
                <a:cubicBezTo>
                  <a:pt x="3905" y="22295"/>
                  <a:pt x="4161" y="22360"/>
                  <a:pt x="4420" y="22404"/>
                </a:cubicBezTo>
                <a:cubicBezTo>
                  <a:pt x="4423" y="22405"/>
                  <a:pt x="4425" y="22405"/>
                  <a:pt x="4428" y="22405"/>
                </a:cubicBezTo>
                <a:cubicBezTo>
                  <a:pt x="4455" y="22405"/>
                  <a:pt x="4478" y="22386"/>
                  <a:pt x="4484" y="22359"/>
                </a:cubicBezTo>
                <a:cubicBezTo>
                  <a:pt x="4489" y="22328"/>
                  <a:pt x="4468" y="22299"/>
                  <a:pt x="4438" y="22295"/>
                </a:cubicBezTo>
                <a:cubicBezTo>
                  <a:pt x="4186" y="22251"/>
                  <a:pt x="3936" y="22187"/>
                  <a:pt x="3693" y="22104"/>
                </a:cubicBezTo>
                <a:cubicBezTo>
                  <a:pt x="3687" y="22102"/>
                  <a:pt x="3681" y="22101"/>
                  <a:pt x="3675" y="22101"/>
                </a:cubicBezTo>
                <a:close/>
                <a:moveTo>
                  <a:pt x="5978" y="22297"/>
                </a:moveTo>
                <a:cubicBezTo>
                  <a:pt x="5975" y="22297"/>
                  <a:pt x="5972" y="22298"/>
                  <a:pt x="5969" y="22298"/>
                </a:cubicBezTo>
                <a:cubicBezTo>
                  <a:pt x="5723" y="22340"/>
                  <a:pt x="5471" y="22361"/>
                  <a:pt x="5218" y="22361"/>
                </a:cubicBezTo>
                <a:lnTo>
                  <a:pt x="5203" y="22361"/>
                </a:lnTo>
                <a:cubicBezTo>
                  <a:pt x="5172" y="22361"/>
                  <a:pt x="5147" y="22386"/>
                  <a:pt x="5147" y="22417"/>
                </a:cubicBezTo>
                <a:cubicBezTo>
                  <a:pt x="5147" y="22447"/>
                  <a:pt x="5172" y="22472"/>
                  <a:pt x="5203" y="22472"/>
                </a:cubicBezTo>
                <a:lnTo>
                  <a:pt x="5218" y="22472"/>
                </a:lnTo>
                <a:cubicBezTo>
                  <a:pt x="5476" y="22472"/>
                  <a:pt x="5736" y="22451"/>
                  <a:pt x="5987" y="22407"/>
                </a:cubicBezTo>
                <a:cubicBezTo>
                  <a:pt x="6017" y="22402"/>
                  <a:pt x="6038" y="22373"/>
                  <a:pt x="6033" y="22343"/>
                </a:cubicBezTo>
                <a:cubicBezTo>
                  <a:pt x="6028" y="22316"/>
                  <a:pt x="6004" y="22297"/>
                  <a:pt x="5978" y="2229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3">
  <p:cSld name="SECTION_HEADER_1_1_1_1_1">
    <p:spTree>
      <p:nvGrpSpPr>
        <p:cNvPr id="1" name="Shape 506"/>
        <p:cNvGrpSpPr/>
        <p:nvPr/>
      </p:nvGrpSpPr>
      <p:grpSpPr>
        <a:xfrm>
          <a:off x="0" y="0"/>
          <a:ext cx="0" cy="0"/>
          <a:chOff x="0" y="0"/>
          <a:chExt cx="0" cy="0"/>
        </a:xfrm>
      </p:grpSpPr>
      <p:sp>
        <p:nvSpPr>
          <p:cNvPr id="507" name="Google Shape;507;p20"/>
          <p:cNvSpPr/>
          <p:nvPr/>
        </p:nvSpPr>
        <p:spPr>
          <a:xfrm>
            <a:off x="-252007" y="3576894"/>
            <a:ext cx="3903917" cy="1837176"/>
          </a:xfrm>
          <a:custGeom>
            <a:avLst/>
            <a:gdLst/>
            <a:ahLst/>
            <a:cxnLst/>
            <a:rect l="l" t="t" r="r" b="b"/>
            <a:pathLst>
              <a:path w="23808" h="11204" extrusionOk="0">
                <a:moveTo>
                  <a:pt x="1601" y="1"/>
                </a:moveTo>
                <a:cubicBezTo>
                  <a:pt x="1055" y="1"/>
                  <a:pt x="506" y="115"/>
                  <a:pt x="0" y="332"/>
                </a:cubicBezTo>
                <a:lnTo>
                  <a:pt x="0" y="11204"/>
                </a:lnTo>
                <a:lnTo>
                  <a:pt x="23808" y="11204"/>
                </a:lnTo>
                <a:cubicBezTo>
                  <a:pt x="23725" y="11045"/>
                  <a:pt x="23628" y="10895"/>
                  <a:pt x="23519" y="10757"/>
                </a:cubicBezTo>
                <a:cubicBezTo>
                  <a:pt x="23017" y="10126"/>
                  <a:pt x="22249" y="9748"/>
                  <a:pt x="21476" y="9748"/>
                </a:cubicBezTo>
                <a:cubicBezTo>
                  <a:pt x="21442" y="9748"/>
                  <a:pt x="21408" y="9749"/>
                  <a:pt x="21374" y="9751"/>
                </a:cubicBezTo>
                <a:cubicBezTo>
                  <a:pt x="20787" y="9776"/>
                  <a:pt x="20207" y="10007"/>
                  <a:pt x="19629" y="10007"/>
                </a:cubicBezTo>
                <a:cubicBezTo>
                  <a:pt x="19512" y="10007"/>
                  <a:pt x="19395" y="9998"/>
                  <a:pt x="19278" y="9975"/>
                </a:cubicBezTo>
                <a:cubicBezTo>
                  <a:pt x="19140" y="9948"/>
                  <a:pt x="19009" y="9906"/>
                  <a:pt x="18886" y="9850"/>
                </a:cubicBezTo>
                <a:cubicBezTo>
                  <a:pt x="18859" y="9838"/>
                  <a:pt x="18832" y="9826"/>
                  <a:pt x="18806" y="9811"/>
                </a:cubicBezTo>
                <a:cubicBezTo>
                  <a:pt x="17861" y="9333"/>
                  <a:pt x="17298" y="8089"/>
                  <a:pt x="16410" y="7398"/>
                </a:cubicBezTo>
                <a:cubicBezTo>
                  <a:pt x="15787" y="6913"/>
                  <a:pt x="15050" y="6730"/>
                  <a:pt x="14282" y="6730"/>
                </a:cubicBezTo>
                <a:cubicBezTo>
                  <a:pt x="13407" y="6730"/>
                  <a:pt x="12492" y="6967"/>
                  <a:pt x="11660" y="7265"/>
                </a:cubicBezTo>
                <a:cubicBezTo>
                  <a:pt x="10916" y="7531"/>
                  <a:pt x="10145" y="7839"/>
                  <a:pt x="9375" y="7839"/>
                </a:cubicBezTo>
                <a:cubicBezTo>
                  <a:pt x="9193" y="7839"/>
                  <a:pt x="9011" y="7822"/>
                  <a:pt x="8830" y="7783"/>
                </a:cubicBezTo>
                <a:cubicBezTo>
                  <a:pt x="7417" y="7481"/>
                  <a:pt x="6534" y="5988"/>
                  <a:pt x="5961" y="4572"/>
                </a:cubicBezTo>
                <a:cubicBezTo>
                  <a:pt x="5388" y="3156"/>
                  <a:pt x="4892" y="1585"/>
                  <a:pt x="3719" y="690"/>
                </a:cubicBezTo>
                <a:cubicBezTo>
                  <a:pt x="3105" y="220"/>
                  <a:pt x="2357" y="1"/>
                  <a:pt x="1601" y="1"/>
                </a:cubicBez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0"/>
          <p:cNvSpPr/>
          <p:nvPr/>
        </p:nvSpPr>
        <p:spPr>
          <a:xfrm>
            <a:off x="-534698" y="-318300"/>
            <a:ext cx="3365751" cy="1857837"/>
          </a:xfrm>
          <a:custGeom>
            <a:avLst/>
            <a:gdLst/>
            <a:ahLst/>
            <a:cxnLst/>
            <a:rect l="l" t="t" r="r" b="b"/>
            <a:pathLst>
              <a:path w="20526" h="11330" extrusionOk="0">
                <a:moveTo>
                  <a:pt x="12939" y="1"/>
                </a:moveTo>
                <a:cubicBezTo>
                  <a:pt x="11999" y="1"/>
                  <a:pt x="11086" y="167"/>
                  <a:pt x="10169" y="370"/>
                </a:cubicBezTo>
                <a:cubicBezTo>
                  <a:pt x="9691" y="476"/>
                  <a:pt x="9213" y="584"/>
                  <a:pt x="8731" y="667"/>
                </a:cubicBezTo>
                <a:cubicBezTo>
                  <a:pt x="8234" y="750"/>
                  <a:pt x="7732" y="802"/>
                  <a:pt x="7229" y="839"/>
                </a:cubicBezTo>
                <a:cubicBezTo>
                  <a:pt x="6231" y="913"/>
                  <a:pt x="5230" y="935"/>
                  <a:pt x="4235" y="1052"/>
                </a:cubicBezTo>
                <a:cubicBezTo>
                  <a:pt x="3806" y="1102"/>
                  <a:pt x="3380" y="1184"/>
                  <a:pt x="2951" y="1235"/>
                </a:cubicBezTo>
                <a:cubicBezTo>
                  <a:pt x="2746" y="1260"/>
                  <a:pt x="2537" y="1279"/>
                  <a:pt x="2328" y="1279"/>
                </a:cubicBezTo>
                <a:cubicBezTo>
                  <a:pt x="2138" y="1279"/>
                  <a:pt x="1948" y="1263"/>
                  <a:pt x="1762" y="1222"/>
                </a:cubicBezTo>
                <a:cubicBezTo>
                  <a:pt x="1578" y="1180"/>
                  <a:pt x="1402" y="1113"/>
                  <a:pt x="1242" y="1012"/>
                </a:cubicBezTo>
                <a:cubicBezTo>
                  <a:pt x="1161" y="960"/>
                  <a:pt x="1089" y="870"/>
                  <a:pt x="988" y="868"/>
                </a:cubicBezTo>
                <a:cubicBezTo>
                  <a:pt x="985" y="868"/>
                  <a:pt x="983" y="868"/>
                  <a:pt x="981" y="868"/>
                </a:cubicBezTo>
                <a:cubicBezTo>
                  <a:pt x="897" y="868"/>
                  <a:pt x="810" y="887"/>
                  <a:pt x="732" y="917"/>
                </a:cubicBezTo>
                <a:cubicBezTo>
                  <a:pt x="360" y="1060"/>
                  <a:pt x="147" y="1435"/>
                  <a:pt x="79" y="1816"/>
                </a:cubicBezTo>
                <a:cubicBezTo>
                  <a:pt x="38" y="2046"/>
                  <a:pt x="37" y="2279"/>
                  <a:pt x="38" y="2512"/>
                </a:cubicBezTo>
                <a:cubicBezTo>
                  <a:pt x="38" y="2767"/>
                  <a:pt x="39" y="3024"/>
                  <a:pt x="40" y="3279"/>
                </a:cubicBezTo>
                <a:cubicBezTo>
                  <a:pt x="42" y="3797"/>
                  <a:pt x="44" y="4315"/>
                  <a:pt x="46" y="4833"/>
                </a:cubicBezTo>
                <a:cubicBezTo>
                  <a:pt x="50" y="5817"/>
                  <a:pt x="54" y="6803"/>
                  <a:pt x="57" y="7787"/>
                </a:cubicBezTo>
                <a:cubicBezTo>
                  <a:pt x="55" y="7786"/>
                  <a:pt x="54" y="7785"/>
                  <a:pt x="52" y="7785"/>
                </a:cubicBezTo>
                <a:cubicBezTo>
                  <a:pt x="0" y="7785"/>
                  <a:pt x="101" y="8649"/>
                  <a:pt x="628" y="8724"/>
                </a:cubicBezTo>
                <a:cubicBezTo>
                  <a:pt x="1441" y="8840"/>
                  <a:pt x="1514" y="10145"/>
                  <a:pt x="2146" y="10693"/>
                </a:cubicBezTo>
                <a:cubicBezTo>
                  <a:pt x="2452" y="10957"/>
                  <a:pt x="2805" y="11167"/>
                  <a:pt x="3199" y="11261"/>
                </a:cubicBezTo>
                <a:cubicBezTo>
                  <a:pt x="3402" y="11310"/>
                  <a:pt x="3609" y="11330"/>
                  <a:pt x="3816" y="11330"/>
                </a:cubicBezTo>
                <a:cubicBezTo>
                  <a:pt x="4077" y="11330"/>
                  <a:pt x="4340" y="11298"/>
                  <a:pt x="4597" y="11251"/>
                </a:cubicBezTo>
                <a:cubicBezTo>
                  <a:pt x="5367" y="11113"/>
                  <a:pt x="6207" y="10865"/>
                  <a:pt x="6645" y="10152"/>
                </a:cubicBezTo>
                <a:cubicBezTo>
                  <a:pt x="6859" y="9801"/>
                  <a:pt x="6970" y="9395"/>
                  <a:pt x="7203" y="9055"/>
                </a:cubicBezTo>
                <a:cubicBezTo>
                  <a:pt x="7421" y="8736"/>
                  <a:pt x="7758" y="8532"/>
                  <a:pt x="8120" y="8419"/>
                </a:cubicBezTo>
                <a:cubicBezTo>
                  <a:pt x="8559" y="8282"/>
                  <a:pt x="9011" y="8265"/>
                  <a:pt x="9465" y="8265"/>
                </a:cubicBezTo>
                <a:cubicBezTo>
                  <a:pt x="9615" y="8265"/>
                  <a:pt x="9765" y="8267"/>
                  <a:pt x="9915" y="8267"/>
                </a:cubicBezTo>
                <a:cubicBezTo>
                  <a:pt x="10115" y="8267"/>
                  <a:pt x="10316" y="8264"/>
                  <a:pt x="10515" y="8248"/>
                </a:cubicBezTo>
                <a:cubicBezTo>
                  <a:pt x="10927" y="8216"/>
                  <a:pt x="11342" y="8132"/>
                  <a:pt x="11707" y="7927"/>
                </a:cubicBezTo>
                <a:cubicBezTo>
                  <a:pt x="12074" y="7718"/>
                  <a:pt x="12352" y="7394"/>
                  <a:pt x="12600" y="7055"/>
                </a:cubicBezTo>
                <a:cubicBezTo>
                  <a:pt x="13089" y="6385"/>
                  <a:pt x="13543" y="5673"/>
                  <a:pt x="14244" y="5207"/>
                </a:cubicBezTo>
                <a:cubicBezTo>
                  <a:pt x="14594" y="4972"/>
                  <a:pt x="14986" y="4825"/>
                  <a:pt x="15405" y="4792"/>
                </a:cubicBezTo>
                <a:cubicBezTo>
                  <a:pt x="15494" y="4785"/>
                  <a:pt x="15582" y="4782"/>
                  <a:pt x="15670" y="4782"/>
                </a:cubicBezTo>
                <a:cubicBezTo>
                  <a:pt x="16070" y="4782"/>
                  <a:pt x="16469" y="4843"/>
                  <a:pt x="16866" y="4877"/>
                </a:cubicBezTo>
                <a:cubicBezTo>
                  <a:pt x="17302" y="4915"/>
                  <a:pt x="17740" y="4933"/>
                  <a:pt x="18178" y="4933"/>
                </a:cubicBezTo>
                <a:cubicBezTo>
                  <a:pt x="18243" y="4933"/>
                  <a:pt x="18309" y="4933"/>
                  <a:pt x="18374" y="4932"/>
                </a:cubicBezTo>
                <a:cubicBezTo>
                  <a:pt x="18585" y="4929"/>
                  <a:pt x="18814" y="4941"/>
                  <a:pt x="19012" y="4857"/>
                </a:cubicBezTo>
                <a:cubicBezTo>
                  <a:pt x="19193" y="4780"/>
                  <a:pt x="19305" y="4623"/>
                  <a:pt x="19390" y="4450"/>
                </a:cubicBezTo>
                <a:cubicBezTo>
                  <a:pt x="19618" y="3989"/>
                  <a:pt x="19825" y="3515"/>
                  <a:pt x="20041" y="3049"/>
                </a:cubicBezTo>
                <a:cubicBezTo>
                  <a:pt x="20147" y="2821"/>
                  <a:pt x="20256" y="2595"/>
                  <a:pt x="20357" y="2365"/>
                </a:cubicBezTo>
                <a:cubicBezTo>
                  <a:pt x="20444" y="2165"/>
                  <a:pt x="20525" y="1951"/>
                  <a:pt x="20518" y="1728"/>
                </a:cubicBezTo>
                <a:cubicBezTo>
                  <a:pt x="20505" y="1297"/>
                  <a:pt x="20161" y="1008"/>
                  <a:pt x="19822" y="810"/>
                </a:cubicBezTo>
                <a:cubicBezTo>
                  <a:pt x="19463" y="601"/>
                  <a:pt x="19065" y="469"/>
                  <a:pt x="18660" y="392"/>
                </a:cubicBezTo>
                <a:cubicBezTo>
                  <a:pt x="17815" y="229"/>
                  <a:pt x="16950" y="272"/>
                  <a:pt x="16095" y="224"/>
                </a:cubicBezTo>
                <a:cubicBezTo>
                  <a:pt x="15084" y="168"/>
                  <a:pt x="14079" y="19"/>
                  <a:pt x="13065" y="2"/>
                </a:cubicBezTo>
                <a:cubicBezTo>
                  <a:pt x="13023" y="1"/>
                  <a:pt x="12981" y="1"/>
                  <a:pt x="12939" y="1"/>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0"/>
          <p:cNvSpPr/>
          <p:nvPr/>
        </p:nvSpPr>
        <p:spPr>
          <a:xfrm>
            <a:off x="7392777" y="-245660"/>
            <a:ext cx="2132823" cy="2139054"/>
          </a:xfrm>
          <a:custGeom>
            <a:avLst/>
            <a:gdLst/>
            <a:ahLst/>
            <a:cxnLst/>
            <a:rect l="l" t="t" r="r" b="b"/>
            <a:pathLst>
              <a:path w="13007" h="13045" extrusionOk="0">
                <a:moveTo>
                  <a:pt x="12515" y="1"/>
                </a:moveTo>
                <a:cubicBezTo>
                  <a:pt x="12505" y="1"/>
                  <a:pt x="12495" y="2"/>
                  <a:pt x="12485" y="4"/>
                </a:cubicBezTo>
                <a:cubicBezTo>
                  <a:pt x="11568" y="214"/>
                  <a:pt x="10641" y="375"/>
                  <a:pt x="9706" y="481"/>
                </a:cubicBezTo>
                <a:cubicBezTo>
                  <a:pt x="8769" y="587"/>
                  <a:pt x="7827" y="639"/>
                  <a:pt x="6885" y="639"/>
                </a:cubicBezTo>
                <a:cubicBezTo>
                  <a:pt x="6168" y="639"/>
                  <a:pt x="5450" y="609"/>
                  <a:pt x="4735" y="550"/>
                </a:cubicBezTo>
                <a:cubicBezTo>
                  <a:pt x="4277" y="512"/>
                  <a:pt x="3796" y="469"/>
                  <a:pt x="3318" y="469"/>
                </a:cubicBezTo>
                <a:cubicBezTo>
                  <a:pt x="2513" y="469"/>
                  <a:pt x="1717" y="591"/>
                  <a:pt x="1058" y="1068"/>
                </a:cubicBezTo>
                <a:cubicBezTo>
                  <a:pt x="1059" y="1057"/>
                  <a:pt x="1057" y="1052"/>
                  <a:pt x="1050" y="1052"/>
                </a:cubicBezTo>
                <a:cubicBezTo>
                  <a:pt x="989" y="1052"/>
                  <a:pt x="597" y="1511"/>
                  <a:pt x="509" y="1745"/>
                </a:cubicBezTo>
                <a:cubicBezTo>
                  <a:pt x="139" y="2725"/>
                  <a:pt x="1" y="3837"/>
                  <a:pt x="329" y="4850"/>
                </a:cubicBezTo>
                <a:cubicBezTo>
                  <a:pt x="602" y="5696"/>
                  <a:pt x="1186" y="6475"/>
                  <a:pt x="2005" y="6858"/>
                </a:cubicBezTo>
                <a:cubicBezTo>
                  <a:pt x="2923" y="7286"/>
                  <a:pt x="3974" y="7122"/>
                  <a:pt x="4914" y="7465"/>
                </a:cubicBezTo>
                <a:cubicBezTo>
                  <a:pt x="5846" y="7805"/>
                  <a:pt x="6269" y="8720"/>
                  <a:pt x="6690" y="9546"/>
                </a:cubicBezTo>
                <a:cubicBezTo>
                  <a:pt x="7147" y="10442"/>
                  <a:pt x="7734" y="11244"/>
                  <a:pt x="8514" y="11886"/>
                </a:cubicBezTo>
                <a:cubicBezTo>
                  <a:pt x="9220" y="12466"/>
                  <a:pt x="10135" y="13045"/>
                  <a:pt x="11084" y="13045"/>
                </a:cubicBezTo>
                <a:cubicBezTo>
                  <a:pt x="11157" y="13045"/>
                  <a:pt x="11229" y="13041"/>
                  <a:pt x="11303" y="13034"/>
                </a:cubicBezTo>
                <a:cubicBezTo>
                  <a:pt x="11746" y="12991"/>
                  <a:pt x="12188" y="12817"/>
                  <a:pt x="12502" y="12494"/>
                </a:cubicBezTo>
                <a:cubicBezTo>
                  <a:pt x="12856" y="12131"/>
                  <a:pt x="12967" y="11633"/>
                  <a:pt x="12985" y="11143"/>
                </a:cubicBezTo>
                <a:cubicBezTo>
                  <a:pt x="13006" y="10560"/>
                  <a:pt x="12960" y="9972"/>
                  <a:pt x="12940" y="9391"/>
                </a:cubicBezTo>
                <a:cubicBezTo>
                  <a:pt x="12920" y="8773"/>
                  <a:pt x="12900" y="8155"/>
                  <a:pt x="12879" y="7536"/>
                </a:cubicBezTo>
                <a:lnTo>
                  <a:pt x="12632" y="116"/>
                </a:lnTo>
                <a:cubicBezTo>
                  <a:pt x="12630" y="48"/>
                  <a:pt x="12578" y="1"/>
                  <a:pt x="12515" y="1"/>
                </a:cubicBezTo>
                <a:close/>
              </a:path>
            </a:pathLst>
          </a:custGeom>
          <a:solidFill>
            <a:srgbClr val="B2F7EF">
              <a:alpha val="49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0"/>
          <p:cNvSpPr/>
          <p:nvPr/>
        </p:nvSpPr>
        <p:spPr>
          <a:xfrm>
            <a:off x="5392461" y="4223933"/>
            <a:ext cx="3997055" cy="1412317"/>
          </a:xfrm>
          <a:custGeom>
            <a:avLst/>
            <a:gdLst/>
            <a:ahLst/>
            <a:cxnLst/>
            <a:rect l="l" t="t" r="r" b="b"/>
            <a:pathLst>
              <a:path w="24376" h="8613" extrusionOk="0">
                <a:moveTo>
                  <a:pt x="12572" y="1"/>
                </a:moveTo>
                <a:cubicBezTo>
                  <a:pt x="11930" y="1"/>
                  <a:pt x="11305" y="137"/>
                  <a:pt x="10778" y="460"/>
                </a:cubicBezTo>
                <a:cubicBezTo>
                  <a:pt x="10193" y="818"/>
                  <a:pt x="9818" y="1341"/>
                  <a:pt x="9503" y="1852"/>
                </a:cubicBezTo>
                <a:cubicBezTo>
                  <a:pt x="9167" y="2398"/>
                  <a:pt x="8889" y="2969"/>
                  <a:pt x="8475" y="3485"/>
                </a:cubicBezTo>
                <a:cubicBezTo>
                  <a:pt x="8044" y="4023"/>
                  <a:pt x="7451" y="4445"/>
                  <a:pt x="6633" y="4599"/>
                </a:cubicBezTo>
                <a:cubicBezTo>
                  <a:pt x="6259" y="4669"/>
                  <a:pt x="5879" y="4690"/>
                  <a:pt x="5496" y="4690"/>
                </a:cubicBezTo>
                <a:cubicBezTo>
                  <a:pt x="4945" y="4690"/>
                  <a:pt x="4388" y="4646"/>
                  <a:pt x="3837" y="4646"/>
                </a:cubicBezTo>
                <a:cubicBezTo>
                  <a:pt x="3701" y="4646"/>
                  <a:pt x="3564" y="4649"/>
                  <a:pt x="3429" y="4656"/>
                </a:cubicBezTo>
                <a:cubicBezTo>
                  <a:pt x="2927" y="4680"/>
                  <a:pt x="2424" y="4755"/>
                  <a:pt x="1974" y="4934"/>
                </a:cubicBezTo>
                <a:cubicBezTo>
                  <a:pt x="1568" y="5095"/>
                  <a:pt x="1218" y="5332"/>
                  <a:pt x="943" y="5611"/>
                </a:cubicBezTo>
                <a:cubicBezTo>
                  <a:pt x="425" y="6133"/>
                  <a:pt x="179" y="6806"/>
                  <a:pt x="311" y="7456"/>
                </a:cubicBezTo>
                <a:cubicBezTo>
                  <a:pt x="309" y="7456"/>
                  <a:pt x="307" y="7456"/>
                  <a:pt x="305" y="7456"/>
                </a:cubicBezTo>
                <a:cubicBezTo>
                  <a:pt x="282" y="7456"/>
                  <a:pt x="258" y="7461"/>
                  <a:pt x="234" y="7475"/>
                </a:cubicBezTo>
                <a:cubicBezTo>
                  <a:pt x="83" y="7556"/>
                  <a:pt x="1" y="7677"/>
                  <a:pt x="4" y="7821"/>
                </a:cubicBezTo>
                <a:cubicBezTo>
                  <a:pt x="12" y="8172"/>
                  <a:pt x="404" y="8373"/>
                  <a:pt x="826" y="8396"/>
                </a:cubicBezTo>
                <a:cubicBezTo>
                  <a:pt x="860" y="8398"/>
                  <a:pt x="894" y="8399"/>
                  <a:pt x="929" y="8399"/>
                </a:cubicBezTo>
                <a:cubicBezTo>
                  <a:pt x="1162" y="8399"/>
                  <a:pt x="1397" y="8361"/>
                  <a:pt x="1626" y="8334"/>
                </a:cubicBezTo>
                <a:cubicBezTo>
                  <a:pt x="1931" y="8297"/>
                  <a:pt x="2238" y="8262"/>
                  <a:pt x="2544" y="8230"/>
                </a:cubicBezTo>
                <a:cubicBezTo>
                  <a:pt x="3747" y="8107"/>
                  <a:pt x="4958" y="8023"/>
                  <a:pt x="6170" y="7965"/>
                </a:cubicBezTo>
                <a:cubicBezTo>
                  <a:pt x="8591" y="7850"/>
                  <a:pt x="11019" y="7838"/>
                  <a:pt x="13445" y="7824"/>
                </a:cubicBezTo>
                <a:cubicBezTo>
                  <a:pt x="13813" y="7822"/>
                  <a:pt x="14182" y="7820"/>
                  <a:pt x="14552" y="7820"/>
                </a:cubicBezTo>
                <a:cubicBezTo>
                  <a:pt x="16507" y="7820"/>
                  <a:pt x="18472" y="7870"/>
                  <a:pt x="20390" y="8174"/>
                </a:cubicBezTo>
                <a:cubicBezTo>
                  <a:pt x="20952" y="8264"/>
                  <a:pt x="21511" y="8375"/>
                  <a:pt x="22057" y="8512"/>
                </a:cubicBezTo>
                <a:cubicBezTo>
                  <a:pt x="22240" y="8558"/>
                  <a:pt x="22430" y="8612"/>
                  <a:pt x="22625" y="8612"/>
                </a:cubicBezTo>
                <a:cubicBezTo>
                  <a:pt x="22665" y="8612"/>
                  <a:pt x="22706" y="8610"/>
                  <a:pt x="22747" y="8605"/>
                </a:cubicBezTo>
                <a:cubicBezTo>
                  <a:pt x="22986" y="8575"/>
                  <a:pt x="23126" y="8437"/>
                  <a:pt x="23188" y="8265"/>
                </a:cubicBezTo>
                <a:cubicBezTo>
                  <a:pt x="23342" y="7840"/>
                  <a:pt x="23440" y="7396"/>
                  <a:pt x="23556" y="6963"/>
                </a:cubicBezTo>
                <a:cubicBezTo>
                  <a:pt x="23675" y="6520"/>
                  <a:pt x="23785" y="6077"/>
                  <a:pt x="23879" y="5631"/>
                </a:cubicBezTo>
                <a:cubicBezTo>
                  <a:pt x="24251" y="3879"/>
                  <a:pt x="24375" y="2063"/>
                  <a:pt x="23717" y="343"/>
                </a:cubicBezTo>
                <a:cubicBezTo>
                  <a:pt x="23697" y="293"/>
                  <a:pt x="23642" y="267"/>
                  <a:pt x="23586" y="267"/>
                </a:cubicBezTo>
                <a:cubicBezTo>
                  <a:pt x="23541" y="267"/>
                  <a:pt x="23495" y="284"/>
                  <a:pt x="23467" y="317"/>
                </a:cubicBezTo>
                <a:cubicBezTo>
                  <a:pt x="23327" y="480"/>
                  <a:pt x="23169" y="631"/>
                  <a:pt x="22991" y="769"/>
                </a:cubicBezTo>
                <a:cubicBezTo>
                  <a:pt x="22274" y="1328"/>
                  <a:pt x="21289" y="1670"/>
                  <a:pt x="20281" y="1764"/>
                </a:cubicBezTo>
                <a:cubicBezTo>
                  <a:pt x="20062" y="1784"/>
                  <a:pt x="19841" y="1794"/>
                  <a:pt x="19620" y="1794"/>
                </a:cubicBezTo>
                <a:cubicBezTo>
                  <a:pt x="18644" y="1794"/>
                  <a:pt x="17671" y="1601"/>
                  <a:pt x="16789" y="1286"/>
                </a:cubicBezTo>
                <a:cubicBezTo>
                  <a:pt x="15722" y="905"/>
                  <a:pt x="14754" y="349"/>
                  <a:pt x="13607" y="110"/>
                </a:cubicBezTo>
                <a:cubicBezTo>
                  <a:pt x="13266" y="40"/>
                  <a:pt x="12917" y="1"/>
                  <a:pt x="12572" y="1"/>
                </a:cubicBezTo>
                <a:close/>
              </a:path>
            </a:pathLst>
          </a:custGeom>
          <a:solidFill>
            <a:srgbClr val="FF6EA7">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0"/>
          <p:cNvSpPr txBox="1">
            <a:spLocks noGrp="1"/>
          </p:cNvSpPr>
          <p:nvPr>
            <p:ph type="title"/>
          </p:nvPr>
        </p:nvSpPr>
        <p:spPr>
          <a:xfrm>
            <a:off x="2887025" y="896532"/>
            <a:ext cx="33705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4600">
                <a:solidFill>
                  <a:schemeClr val="dk1"/>
                </a:solidFill>
              </a:defRPr>
            </a:lvl1pPr>
            <a:lvl2pPr lvl="1" rtl="0">
              <a:spcBef>
                <a:spcPts val="0"/>
              </a:spcBef>
              <a:spcAft>
                <a:spcPts val="0"/>
              </a:spcAft>
              <a:buClr>
                <a:schemeClr val="dk1"/>
              </a:buClr>
              <a:buSzPts val="2800"/>
              <a:buNone/>
              <a:defRPr>
                <a:solidFill>
                  <a:schemeClr val="dk1"/>
                </a:solidFill>
              </a:defRPr>
            </a:lvl2pPr>
            <a:lvl3pPr lvl="2" rtl="0">
              <a:spcBef>
                <a:spcPts val="0"/>
              </a:spcBef>
              <a:spcAft>
                <a:spcPts val="0"/>
              </a:spcAft>
              <a:buClr>
                <a:schemeClr val="dk1"/>
              </a:buClr>
              <a:buSzPts val="2800"/>
              <a:buNone/>
              <a:defRPr>
                <a:solidFill>
                  <a:schemeClr val="dk1"/>
                </a:solidFill>
              </a:defRPr>
            </a:lvl3pPr>
            <a:lvl4pPr lvl="3" rtl="0">
              <a:spcBef>
                <a:spcPts val="0"/>
              </a:spcBef>
              <a:spcAft>
                <a:spcPts val="0"/>
              </a:spcAft>
              <a:buClr>
                <a:schemeClr val="dk1"/>
              </a:buClr>
              <a:buSzPts val="2800"/>
              <a:buNone/>
              <a:defRPr>
                <a:solidFill>
                  <a:schemeClr val="dk1"/>
                </a:solidFill>
              </a:defRPr>
            </a:lvl4pPr>
            <a:lvl5pPr lvl="4" rtl="0">
              <a:spcBef>
                <a:spcPts val="0"/>
              </a:spcBef>
              <a:spcAft>
                <a:spcPts val="0"/>
              </a:spcAft>
              <a:buClr>
                <a:schemeClr val="dk1"/>
              </a:buClr>
              <a:buSzPts val="2800"/>
              <a:buNone/>
              <a:defRPr>
                <a:solidFill>
                  <a:schemeClr val="dk1"/>
                </a:solidFill>
              </a:defRPr>
            </a:lvl5pPr>
            <a:lvl6pPr lvl="5" rtl="0">
              <a:spcBef>
                <a:spcPts val="0"/>
              </a:spcBef>
              <a:spcAft>
                <a:spcPts val="0"/>
              </a:spcAft>
              <a:buClr>
                <a:schemeClr val="dk1"/>
              </a:buClr>
              <a:buSzPts val="2800"/>
              <a:buNone/>
              <a:defRPr>
                <a:solidFill>
                  <a:schemeClr val="dk1"/>
                </a:solidFill>
              </a:defRPr>
            </a:lvl6pPr>
            <a:lvl7pPr lvl="6" rtl="0">
              <a:spcBef>
                <a:spcPts val="0"/>
              </a:spcBef>
              <a:spcAft>
                <a:spcPts val="0"/>
              </a:spcAft>
              <a:buClr>
                <a:schemeClr val="dk1"/>
              </a:buClr>
              <a:buSzPts val="2800"/>
              <a:buNone/>
              <a:defRPr>
                <a:solidFill>
                  <a:schemeClr val="dk1"/>
                </a:solidFill>
              </a:defRPr>
            </a:lvl7pPr>
            <a:lvl8pPr lvl="7" rtl="0">
              <a:spcBef>
                <a:spcPts val="0"/>
              </a:spcBef>
              <a:spcAft>
                <a:spcPts val="0"/>
              </a:spcAft>
              <a:buClr>
                <a:schemeClr val="dk1"/>
              </a:buClr>
              <a:buSzPts val="2800"/>
              <a:buNone/>
              <a:defRPr>
                <a:solidFill>
                  <a:schemeClr val="dk1"/>
                </a:solidFill>
              </a:defRPr>
            </a:lvl8pPr>
            <a:lvl9pPr lvl="8" rtl="0">
              <a:spcBef>
                <a:spcPts val="0"/>
              </a:spcBef>
              <a:spcAft>
                <a:spcPts val="0"/>
              </a:spcAft>
              <a:buClr>
                <a:schemeClr val="dk1"/>
              </a:buClr>
              <a:buSzPts val="2800"/>
              <a:buNone/>
              <a:defRPr>
                <a:solidFill>
                  <a:schemeClr val="dk1"/>
                </a:solidFill>
              </a:defRPr>
            </a:lvl9pPr>
          </a:lstStyle>
          <a:p>
            <a:endParaRPr/>
          </a:p>
        </p:txBody>
      </p:sp>
      <p:grpSp>
        <p:nvGrpSpPr>
          <p:cNvPr id="512" name="Google Shape;512;p20"/>
          <p:cNvGrpSpPr/>
          <p:nvPr/>
        </p:nvGrpSpPr>
        <p:grpSpPr>
          <a:xfrm rot="-6282408">
            <a:off x="776191" y="953710"/>
            <a:ext cx="221771" cy="200883"/>
            <a:chOff x="1640475" y="1197075"/>
            <a:chExt cx="55475" cy="50250"/>
          </a:xfrm>
        </p:grpSpPr>
        <p:sp>
          <p:nvSpPr>
            <p:cNvPr id="513" name="Google Shape;513;p20"/>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0"/>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0"/>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 name="Google Shape;516;p20"/>
          <p:cNvGrpSpPr/>
          <p:nvPr/>
        </p:nvGrpSpPr>
        <p:grpSpPr>
          <a:xfrm rot="-3600037">
            <a:off x="8366841" y="366882"/>
            <a:ext cx="215935" cy="195604"/>
            <a:chOff x="1640475" y="1197075"/>
            <a:chExt cx="55475" cy="50250"/>
          </a:xfrm>
        </p:grpSpPr>
        <p:sp>
          <p:nvSpPr>
            <p:cNvPr id="517" name="Google Shape;517;p20"/>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0"/>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0"/>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0" name="Google Shape;520;p20"/>
          <p:cNvSpPr/>
          <p:nvPr/>
        </p:nvSpPr>
        <p:spPr>
          <a:xfrm rot="-8431516">
            <a:off x="991402" y="300030"/>
            <a:ext cx="529784" cy="124119"/>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 name="Google Shape;521;p20"/>
          <p:cNvGrpSpPr/>
          <p:nvPr/>
        </p:nvGrpSpPr>
        <p:grpSpPr>
          <a:xfrm rot="900000">
            <a:off x="7711515" y="4595570"/>
            <a:ext cx="347165" cy="314462"/>
            <a:chOff x="1640475" y="1197075"/>
            <a:chExt cx="55475" cy="50250"/>
          </a:xfrm>
        </p:grpSpPr>
        <p:sp>
          <p:nvSpPr>
            <p:cNvPr id="522" name="Google Shape;522;p20"/>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0"/>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0"/>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 name="Google Shape;525;p20"/>
          <p:cNvGrpSpPr/>
          <p:nvPr/>
        </p:nvGrpSpPr>
        <p:grpSpPr>
          <a:xfrm rot="899970">
            <a:off x="1517129" y="4372050"/>
            <a:ext cx="215932" cy="195605"/>
            <a:chOff x="1640475" y="1197075"/>
            <a:chExt cx="55475" cy="50250"/>
          </a:xfrm>
        </p:grpSpPr>
        <p:sp>
          <p:nvSpPr>
            <p:cNvPr id="526" name="Google Shape;526;p20"/>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0"/>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0"/>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 name="Google Shape;529;p20"/>
          <p:cNvSpPr/>
          <p:nvPr/>
        </p:nvSpPr>
        <p:spPr>
          <a:xfrm rot="2510220">
            <a:off x="74986" y="2434051"/>
            <a:ext cx="1153753" cy="844089"/>
          </a:xfrm>
          <a:custGeom>
            <a:avLst/>
            <a:gdLst/>
            <a:ahLst/>
            <a:cxnLst/>
            <a:rect l="l" t="t" r="r" b="b"/>
            <a:pathLst>
              <a:path w="29542" h="21613" extrusionOk="0">
                <a:moveTo>
                  <a:pt x="3461" y="0"/>
                </a:moveTo>
                <a:cubicBezTo>
                  <a:pt x="3371" y="0"/>
                  <a:pt x="3279" y="3"/>
                  <a:pt x="3188" y="8"/>
                </a:cubicBezTo>
                <a:cubicBezTo>
                  <a:pt x="3155" y="9"/>
                  <a:pt x="3131" y="41"/>
                  <a:pt x="3133" y="77"/>
                </a:cubicBezTo>
                <a:cubicBezTo>
                  <a:pt x="3134" y="81"/>
                  <a:pt x="3134" y="86"/>
                  <a:pt x="3135" y="89"/>
                </a:cubicBezTo>
                <a:cubicBezTo>
                  <a:pt x="3142" y="119"/>
                  <a:pt x="3169" y="141"/>
                  <a:pt x="3198" y="141"/>
                </a:cubicBezTo>
                <a:cubicBezTo>
                  <a:pt x="3199" y="141"/>
                  <a:pt x="3199" y="141"/>
                  <a:pt x="3200" y="141"/>
                </a:cubicBezTo>
                <a:cubicBezTo>
                  <a:pt x="3284" y="137"/>
                  <a:pt x="3368" y="134"/>
                  <a:pt x="3452" y="134"/>
                </a:cubicBezTo>
                <a:cubicBezTo>
                  <a:pt x="3550" y="134"/>
                  <a:pt x="3648" y="137"/>
                  <a:pt x="3745" y="143"/>
                </a:cubicBezTo>
                <a:cubicBezTo>
                  <a:pt x="3846" y="149"/>
                  <a:pt x="3949" y="158"/>
                  <a:pt x="4050" y="171"/>
                </a:cubicBezTo>
                <a:cubicBezTo>
                  <a:pt x="4052" y="171"/>
                  <a:pt x="4054" y="171"/>
                  <a:pt x="4056" y="171"/>
                </a:cubicBezTo>
                <a:cubicBezTo>
                  <a:pt x="4087" y="171"/>
                  <a:pt x="4114" y="146"/>
                  <a:pt x="4116" y="111"/>
                </a:cubicBezTo>
                <a:cubicBezTo>
                  <a:pt x="4119" y="75"/>
                  <a:pt x="4092" y="42"/>
                  <a:pt x="4059" y="37"/>
                </a:cubicBezTo>
                <a:cubicBezTo>
                  <a:pt x="3955" y="25"/>
                  <a:pt x="3850" y="15"/>
                  <a:pt x="3747" y="9"/>
                </a:cubicBezTo>
                <a:cubicBezTo>
                  <a:pt x="3653" y="3"/>
                  <a:pt x="3557" y="0"/>
                  <a:pt x="3461" y="0"/>
                </a:cubicBezTo>
                <a:close/>
                <a:moveTo>
                  <a:pt x="2344" y="125"/>
                </a:moveTo>
                <a:cubicBezTo>
                  <a:pt x="2340" y="125"/>
                  <a:pt x="2336" y="125"/>
                  <a:pt x="2332" y="126"/>
                </a:cubicBezTo>
                <a:cubicBezTo>
                  <a:pt x="2294" y="135"/>
                  <a:pt x="2257" y="143"/>
                  <a:pt x="2219" y="152"/>
                </a:cubicBezTo>
                <a:cubicBezTo>
                  <a:pt x="1978" y="213"/>
                  <a:pt x="1739" y="291"/>
                  <a:pt x="1507" y="385"/>
                </a:cubicBezTo>
                <a:cubicBezTo>
                  <a:pt x="1478" y="396"/>
                  <a:pt x="1463" y="430"/>
                  <a:pt x="1472" y="463"/>
                </a:cubicBezTo>
                <a:cubicBezTo>
                  <a:pt x="1473" y="465"/>
                  <a:pt x="1473" y="468"/>
                  <a:pt x="1474" y="471"/>
                </a:cubicBezTo>
                <a:cubicBezTo>
                  <a:pt x="1484" y="498"/>
                  <a:pt x="1508" y="515"/>
                  <a:pt x="1533" y="515"/>
                </a:cubicBezTo>
                <a:cubicBezTo>
                  <a:pt x="1540" y="515"/>
                  <a:pt x="1547" y="513"/>
                  <a:pt x="1554" y="511"/>
                </a:cubicBezTo>
                <a:cubicBezTo>
                  <a:pt x="1781" y="418"/>
                  <a:pt x="2015" y="342"/>
                  <a:pt x="2251" y="283"/>
                </a:cubicBezTo>
                <a:cubicBezTo>
                  <a:pt x="2289" y="274"/>
                  <a:pt x="2325" y="265"/>
                  <a:pt x="2361" y="256"/>
                </a:cubicBezTo>
                <a:cubicBezTo>
                  <a:pt x="2395" y="249"/>
                  <a:pt x="2415" y="214"/>
                  <a:pt x="2406" y="177"/>
                </a:cubicBezTo>
                <a:cubicBezTo>
                  <a:pt x="2406" y="177"/>
                  <a:pt x="2406" y="176"/>
                  <a:pt x="2406" y="176"/>
                </a:cubicBezTo>
                <a:cubicBezTo>
                  <a:pt x="2399" y="146"/>
                  <a:pt x="2373" y="125"/>
                  <a:pt x="2344" y="125"/>
                </a:cubicBezTo>
                <a:close/>
                <a:moveTo>
                  <a:pt x="4902" y="215"/>
                </a:moveTo>
                <a:cubicBezTo>
                  <a:pt x="4875" y="215"/>
                  <a:pt x="4851" y="234"/>
                  <a:pt x="4845" y="264"/>
                </a:cubicBezTo>
                <a:cubicBezTo>
                  <a:pt x="4843" y="275"/>
                  <a:pt x="4843" y="285"/>
                  <a:pt x="4846" y="296"/>
                </a:cubicBezTo>
                <a:cubicBezTo>
                  <a:pt x="4852" y="319"/>
                  <a:pt x="4869" y="339"/>
                  <a:pt x="4891" y="345"/>
                </a:cubicBezTo>
                <a:cubicBezTo>
                  <a:pt x="5167" y="426"/>
                  <a:pt x="5440" y="531"/>
                  <a:pt x="5705" y="657"/>
                </a:cubicBezTo>
                <a:cubicBezTo>
                  <a:pt x="5713" y="661"/>
                  <a:pt x="5722" y="663"/>
                  <a:pt x="5730" y="663"/>
                </a:cubicBezTo>
                <a:cubicBezTo>
                  <a:pt x="5753" y="663"/>
                  <a:pt x="5776" y="648"/>
                  <a:pt x="5784" y="623"/>
                </a:cubicBezTo>
                <a:cubicBezTo>
                  <a:pt x="5797" y="590"/>
                  <a:pt x="5782" y="550"/>
                  <a:pt x="5750" y="535"/>
                </a:cubicBezTo>
                <a:cubicBezTo>
                  <a:pt x="5480" y="407"/>
                  <a:pt x="5200" y="299"/>
                  <a:pt x="4919" y="217"/>
                </a:cubicBezTo>
                <a:cubicBezTo>
                  <a:pt x="4913" y="215"/>
                  <a:pt x="4908" y="215"/>
                  <a:pt x="4902" y="215"/>
                </a:cubicBezTo>
                <a:close/>
                <a:moveTo>
                  <a:pt x="761" y="768"/>
                </a:moveTo>
                <a:cubicBezTo>
                  <a:pt x="751" y="768"/>
                  <a:pt x="741" y="771"/>
                  <a:pt x="732" y="777"/>
                </a:cubicBezTo>
                <a:cubicBezTo>
                  <a:pt x="484" y="929"/>
                  <a:pt x="247" y="1103"/>
                  <a:pt x="26" y="1294"/>
                </a:cubicBezTo>
                <a:cubicBezTo>
                  <a:pt x="7" y="1310"/>
                  <a:pt x="1" y="1336"/>
                  <a:pt x="7" y="1361"/>
                </a:cubicBezTo>
                <a:cubicBezTo>
                  <a:pt x="9" y="1371"/>
                  <a:pt x="13" y="1379"/>
                  <a:pt x="19" y="1388"/>
                </a:cubicBezTo>
                <a:cubicBezTo>
                  <a:pt x="32" y="1405"/>
                  <a:pt x="50" y="1413"/>
                  <a:pt x="69" y="1413"/>
                </a:cubicBezTo>
                <a:cubicBezTo>
                  <a:pt x="82" y="1413"/>
                  <a:pt x="95" y="1409"/>
                  <a:pt x="105" y="1400"/>
                </a:cubicBezTo>
                <a:cubicBezTo>
                  <a:pt x="321" y="1214"/>
                  <a:pt x="554" y="1043"/>
                  <a:pt x="796" y="894"/>
                </a:cubicBezTo>
                <a:cubicBezTo>
                  <a:pt x="825" y="876"/>
                  <a:pt x="835" y="835"/>
                  <a:pt x="818" y="803"/>
                </a:cubicBezTo>
                <a:cubicBezTo>
                  <a:pt x="805" y="781"/>
                  <a:pt x="783" y="768"/>
                  <a:pt x="761" y="768"/>
                </a:cubicBezTo>
                <a:close/>
                <a:moveTo>
                  <a:pt x="6500" y="971"/>
                </a:moveTo>
                <a:cubicBezTo>
                  <a:pt x="6480" y="971"/>
                  <a:pt x="6461" y="982"/>
                  <a:pt x="6450" y="1002"/>
                </a:cubicBezTo>
                <a:cubicBezTo>
                  <a:pt x="6441" y="1018"/>
                  <a:pt x="6440" y="1036"/>
                  <a:pt x="6443" y="1053"/>
                </a:cubicBezTo>
                <a:cubicBezTo>
                  <a:pt x="6448" y="1069"/>
                  <a:pt x="6458" y="1084"/>
                  <a:pt x="6472" y="1095"/>
                </a:cubicBezTo>
                <a:cubicBezTo>
                  <a:pt x="6719" y="1261"/>
                  <a:pt x="6956" y="1447"/>
                  <a:pt x="7177" y="1647"/>
                </a:cubicBezTo>
                <a:cubicBezTo>
                  <a:pt x="7189" y="1659"/>
                  <a:pt x="7204" y="1664"/>
                  <a:pt x="7218" y="1664"/>
                </a:cubicBezTo>
                <a:cubicBezTo>
                  <a:pt x="7235" y="1664"/>
                  <a:pt x="7252" y="1656"/>
                  <a:pt x="7264" y="1641"/>
                </a:cubicBezTo>
                <a:cubicBezTo>
                  <a:pt x="7284" y="1613"/>
                  <a:pt x="7280" y="1570"/>
                  <a:pt x="7253" y="1547"/>
                </a:cubicBezTo>
                <a:cubicBezTo>
                  <a:pt x="7028" y="1342"/>
                  <a:pt x="6786" y="1152"/>
                  <a:pt x="6534" y="982"/>
                </a:cubicBezTo>
                <a:cubicBezTo>
                  <a:pt x="6523" y="975"/>
                  <a:pt x="6512" y="971"/>
                  <a:pt x="6500" y="971"/>
                </a:cubicBezTo>
                <a:close/>
                <a:moveTo>
                  <a:pt x="7843" y="2196"/>
                </a:moveTo>
                <a:cubicBezTo>
                  <a:pt x="7829" y="2196"/>
                  <a:pt x="7815" y="2202"/>
                  <a:pt x="7804" y="2212"/>
                </a:cubicBezTo>
                <a:cubicBezTo>
                  <a:pt x="7787" y="2230"/>
                  <a:pt x="7781" y="2254"/>
                  <a:pt x="7786" y="2279"/>
                </a:cubicBezTo>
                <a:cubicBezTo>
                  <a:pt x="7789" y="2288"/>
                  <a:pt x="7794" y="2298"/>
                  <a:pt x="7801" y="2306"/>
                </a:cubicBezTo>
                <a:cubicBezTo>
                  <a:pt x="7847" y="2363"/>
                  <a:pt x="7893" y="2421"/>
                  <a:pt x="7937" y="2480"/>
                </a:cubicBezTo>
                <a:cubicBezTo>
                  <a:pt x="8075" y="2661"/>
                  <a:pt x="8207" y="2856"/>
                  <a:pt x="8330" y="3057"/>
                </a:cubicBezTo>
                <a:cubicBezTo>
                  <a:pt x="8342" y="3078"/>
                  <a:pt x="8363" y="3089"/>
                  <a:pt x="8384" y="3089"/>
                </a:cubicBezTo>
                <a:cubicBezTo>
                  <a:pt x="8395" y="3089"/>
                  <a:pt x="8406" y="3086"/>
                  <a:pt x="8415" y="3079"/>
                </a:cubicBezTo>
                <a:cubicBezTo>
                  <a:pt x="8443" y="3060"/>
                  <a:pt x="8451" y="3018"/>
                  <a:pt x="8431" y="2987"/>
                </a:cubicBezTo>
                <a:cubicBezTo>
                  <a:pt x="8306" y="2781"/>
                  <a:pt x="8171" y="2582"/>
                  <a:pt x="8031" y="2397"/>
                </a:cubicBezTo>
                <a:cubicBezTo>
                  <a:pt x="7985" y="2337"/>
                  <a:pt x="7939" y="2278"/>
                  <a:pt x="7891" y="2220"/>
                </a:cubicBezTo>
                <a:cubicBezTo>
                  <a:pt x="7878" y="2205"/>
                  <a:pt x="7861" y="2196"/>
                  <a:pt x="7843" y="2196"/>
                </a:cubicBezTo>
                <a:close/>
                <a:moveTo>
                  <a:pt x="8818" y="3781"/>
                </a:moveTo>
                <a:cubicBezTo>
                  <a:pt x="8809" y="3781"/>
                  <a:pt x="8800" y="3783"/>
                  <a:pt x="8791" y="3787"/>
                </a:cubicBezTo>
                <a:cubicBezTo>
                  <a:pt x="8766" y="3800"/>
                  <a:pt x="8753" y="3832"/>
                  <a:pt x="8760" y="3862"/>
                </a:cubicBezTo>
                <a:cubicBezTo>
                  <a:pt x="8762" y="3866"/>
                  <a:pt x="8764" y="3872"/>
                  <a:pt x="8766" y="3876"/>
                </a:cubicBezTo>
                <a:cubicBezTo>
                  <a:pt x="8890" y="4144"/>
                  <a:pt x="9008" y="4435"/>
                  <a:pt x="9117" y="4739"/>
                </a:cubicBezTo>
                <a:cubicBezTo>
                  <a:pt x="9127" y="4767"/>
                  <a:pt x="9152" y="4784"/>
                  <a:pt x="9177" y="4784"/>
                </a:cubicBezTo>
                <a:cubicBezTo>
                  <a:pt x="9184" y="4784"/>
                  <a:pt x="9191" y="4783"/>
                  <a:pt x="9197" y="4781"/>
                </a:cubicBezTo>
                <a:cubicBezTo>
                  <a:pt x="9228" y="4768"/>
                  <a:pt x="9242" y="4728"/>
                  <a:pt x="9232" y="4695"/>
                </a:cubicBezTo>
                <a:cubicBezTo>
                  <a:pt x="9122" y="4388"/>
                  <a:pt x="9001" y="4093"/>
                  <a:pt x="8875" y="3819"/>
                </a:cubicBezTo>
                <a:cubicBezTo>
                  <a:pt x="8863" y="3795"/>
                  <a:pt x="8841" y="3781"/>
                  <a:pt x="8818" y="3781"/>
                </a:cubicBezTo>
                <a:close/>
                <a:moveTo>
                  <a:pt x="9458" y="5546"/>
                </a:moveTo>
                <a:cubicBezTo>
                  <a:pt x="9452" y="5546"/>
                  <a:pt x="9447" y="5547"/>
                  <a:pt x="9442" y="5549"/>
                </a:cubicBezTo>
                <a:cubicBezTo>
                  <a:pt x="9410" y="5558"/>
                  <a:pt x="9393" y="5594"/>
                  <a:pt x="9401" y="5628"/>
                </a:cubicBezTo>
                <a:cubicBezTo>
                  <a:pt x="9401" y="5629"/>
                  <a:pt x="9401" y="5630"/>
                  <a:pt x="9401" y="5631"/>
                </a:cubicBezTo>
                <a:cubicBezTo>
                  <a:pt x="9483" y="5913"/>
                  <a:pt x="9563" y="6226"/>
                  <a:pt x="9635" y="6539"/>
                </a:cubicBezTo>
                <a:cubicBezTo>
                  <a:pt x="9635" y="6539"/>
                  <a:pt x="9636" y="6540"/>
                  <a:pt x="9636" y="6540"/>
                </a:cubicBezTo>
                <a:cubicBezTo>
                  <a:pt x="9644" y="6570"/>
                  <a:pt x="9669" y="6592"/>
                  <a:pt x="9697" y="6592"/>
                </a:cubicBezTo>
                <a:cubicBezTo>
                  <a:pt x="9701" y="6592"/>
                  <a:pt x="9706" y="6592"/>
                  <a:pt x="9710" y="6590"/>
                </a:cubicBezTo>
                <a:cubicBezTo>
                  <a:pt x="9743" y="6583"/>
                  <a:pt x="9764" y="6548"/>
                  <a:pt x="9755" y="6511"/>
                </a:cubicBezTo>
                <a:cubicBezTo>
                  <a:pt x="9681" y="6196"/>
                  <a:pt x="9600" y="5881"/>
                  <a:pt x="9519" y="5597"/>
                </a:cubicBezTo>
                <a:cubicBezTo>
                  <a:pt x="9511" y="5566"/>
                  <a:pt x="9485" y="5546"/>
                  <a:pt x="9458" y="5546"/>
                </a:cubicBezTo>
                <a:close/>
                <a:moveTo>
                  <a:pt x="9894" y="7378"/>
                </a:moveTo>
                <a:cubicBezTo>
                  <a:pt x="9890" y="7378"/>
                  <a:pt x="9886" y="7378"/>
                  <a:pt x="9882" y="7379"/>
                </a:cubicBezTo>
                <a:cubicBezTo>
                  <a:pt x="9849" y="7386"/>
                  <a:pt x="9829" y="7420"/>
                  <a:pt x="9836" y="7457"/>
                </a:cubicBezTo>
                <a:cubicBezTo>
                  <a:pt x="9886" y="7706"/>
                  <a:pt x="9936" y="7953"/>
                  <a:pt x="9985" y="8200"/>
                </a:cubicBezTo>
                <a:lnTo>
                  <a:pt x="10019" y="8380"/>
                </a:lnTo>
                <a:cubicBezTo>
                  <a:pt x="10020" y="8381"/>
                  <a:pt x="10020" y="8382"/>
                  <a:pt x="10020" y="8383"/>
                </a:cubicBezTo>
                <a:cubicBezTo>
                  <a:pt x="10028" y="8413"/>
                  <a:pt x="10054" y="8435"/>
                  <a:pt x="10082" y="8435"/>
                </a:cubicBezTo>
                <a:cubicBezTo>
                  <a:pt x="10085" y="8435"/>
                  <a:pt x="10089" y="8435"/>
                  <a:pt x="10093" y="8434"/>
                </a:cubicBezTo>
                <a:cubicBezTo>
                  <a:pt x="10126" y="8429"/>
                  <a:pt x="10147" y="8394"/>
                  <a:pt x="10140" y="8357"/>
                </a:cubicBezTo>
                <a:lnTo>
                  <a:pt x="10104" y="8178"/>
                </a:lnTo>
                <a:cubicBezTo>
                  <a:pt x="10056" y="7931"/>
                  <a:pt x="10007" y="7682"/>
                  <a:pt x="9956" y="7433"/>
                </a:cubicBezTo>
                <a:cubicBezTo>
                  <a:pt x="9946" y="7398"/>
                  <a:pt x="9922" y="7378"/>
                  <a:pt x="9894" y="7378"/>
                </a:cubicBezTo>
                <a:close/>
                <a:moveTo>
                  <a:pt x="10265" y="9224"/>
                </a:moveTo>
                <a:cubicBezTo>
                  <a:pt x="10261" y="9224"/>
                  <a:pt x="10257" y="9224"/>
                  <a:pt x="10253" y="9225"/>
                </a:cubicBezTo>
                <a:cubicBezTo>
                  <a:pt x="10220" y="9232"/>
                  <a:pt x="10199" y="9266"/>
                  <a:pt x="10207" y="9303"/>
                </a:cubicBezTo>
                <a:cubicBezTo>
                  <a:pt x="10280" y="9642"/>
                  <a:pt x="10348" y="9944"/>
                  <a:pt x="10417" y="10224"/>
                </a:cubicBezTo>
                <a:cubicBezTo>
                  <a:pt x="10425" y="10255"/>
                  <a:pt x="10451" y="10276"/>
                  <a:pt x="10479" y="10276"/>
                </a:cubicBezTo>
                <a:cubicBezTo>
                  <a:pt x="10484" y="10276"/>
                  <a:pt x="10488" y="10275"/>
                  <a:pt x="10493" y="10274"/>
                </a:cubicBezTo>
                <a:cubicBezTo>
                  <a:pt x="10525" y="10266"/>
                  <a:pt x="10544" y="10230"/>
                  <a:pt x="10536" y="10194"/>
                </a:cubicBezTo>
                <a:cubicBezTo>
                  <a:pt x="10466" y="9916"/>
                  <a:pt x="10398" y="9617"/>
                  <a:pt x="10327" y="9278"/>
                </a:cubicBezTo>
                <a:cubicBezTo>
                  <a:pt x="10316" y="9243"/>
                  <a:pt x="10293" y="9224"/>
                  <a:pt x="10265" y="9224"/>
                </a:cubicBezTo>
                <a:close/>
                <a:moveTo>
                  <a:pt x="22673" y="11500"/>
                </a:moveTo>
                <a:cubicBezTo>
                  <a:pt x="22667" y="11500"/>
                  <a:pt x="22660" y="11500"/>
                  <a:pt x="22653" y="11500"/>
                </a:cubicBezTo>
                <a:cubicBezTo>
                  <a:pt x="22620" y="11500"/>
                  <a:pt x="22594" y="11530"/>
                  <a:pt x="22596" y="11567"/>
                </a:cubicBezTo>
                <a:cubicBezTo>
                  <a:pt x="22596" y="11573"/>
                  <a:pt x="22596" y="11577"/>
                  <a:pt x="22597" y="11582"/>
                </a:cubicBezTo>
                <a:cubicBezTo>
                  <a:pt x="22604" y="11612"/>
                  <a:pt x="22629" y="11634"/>
                  <a:pt x="22657" y="11634"/>
                </a:cubicBezTo>
                <a:cubicBezTo>
                  <a:pt x="22657" y="11634"/>
                  <a:pt x="22658" y="11634"/>
                  <a:pt x="22659" y="11634"/>
                </a:cubicBezTo>
                <a:cubicBezTo>
                  <a:pt x="22943" y="11634"/>
                  <a:pt x="23229" y="11655"/>
                  <a:pt x="23510" y="11698"/>
                </a:cubicBezTo>
                <a:cubicBezTo>
                  <a:pt x="23513" y="11698"/>
                  <a:pt x="23516" y="11699"/>
                  <a:pt x="23519" y="11699"/>
                </a:cubicBezTo>
                <a:cubicBezTo>
                  <a:pt x="23550" y="11699"/>
                  <a:pt x="23575" y="11674"/>
                  <a:pt x="23578" y="11641"/>
                </a:cubicBezTo>
                <a:cubicBezTo>
                  <a:pt x="23581" y="11605"/>
                  <a:pt x="23556" y="11571"/>
                  <a:pt x="23523" y="11565"/>
                </a:cubicBezTo>
                <a:cubicBezTo>
                  <a:pt x="23242" y="11523"/>
                  <a:pt x="22956" y="11500"/>
                  <a:pt x="22673" y="11500"/>
                </a:cubicBezTo>
                <a:close/>
                <a:moveTo>
                  <a:pt x="21800" y="11570"/>
                </a:moveTo>
                <a:cubicBezTo>
                  <a:pt x="21797" y="11570"/>
                  <a:pt x="21794" y="11570"/>
                  <a:pt x="21791" y="11571"/>
                </a:cubicBezTo>
                <a:cubicBezTo>
                  <a:pt x="21646" y="11594"/>
                  <a:pt x="21502" y="11624"/>
                  <a:pt x="21361" y="11659"/>
                </a:cubicBezTo>
                <a:cubicBezTo>
                  <a:pt x="21222" y="11694"/>
                  <a:pt x="21085" y="11734"/>
                  <a:pt x="20952" y="11779"/>
                </a:cubicBezTo>
                <a:cubicBezTo>
                  <a:pt x="20922" y="11790"/>
                  <a:pt x="20905" y="11824"/>
                  <a:pt x="20913" y="11857"/>
                </a:cubicBezTo>
                <a:cubicBezTo>
                  <a:pt x="20914" y="11859"/>
                  <a:pt x="20914" y="11861"/>
                  <a:pt x="20915" y="11862"/>
                </a:cubicBezTo>
                <a:cubicBezTo>
                  <a:pt x="20924" y="11891"/>
                  <a:pt x="20949" y="11909"/>
                  <a:pt x="20975" y="11909"/>
                </a:cubicBezTo>
                <a:cubicBezTo>
                  <a:pt x="20981" y="11909"/>
                  <a:pt x="20987" y="11908"/>
                  <a:pt x="20993" y="11906"/>
                </a:cubicBezTo>
                <a:cubicBezTo>
                  <a:pt x="21124" y="11862"/>
                  <a:pt x="21257" y="11823"/>
                  <a:pt x="21393" y="11790"/>
                </a:cubicBezTo>
                <a:cubicBezTo>
                  <a:pt x="21531" y="11755"/>
                  <a:pt x="21673" y="11727"/>
                  <a:pt x="21815" y="11703"/>
                </a:cubicBezTo>
                <a:cubicBezTo>
                  <a:pt x="21848" y="11698"/>
                  <a:pt x="21869" y="11664"/>
                  <a:pt x="21863" y="11627"/>
                </a:cubicBezTo>
                <a:cubicBezTo>
                  <a:pt x="21857" y="11594"/>
                  <a:pt x="21830" y="11570"/>
                  <a:pt x="21800" y="11570"/>
                </a:cubicBezTo>
                <a:close/>
                <a:moveTo>
                  <a:pt x="10723" y="11050"/>
                </a:moveTo>
                <a:cubicBezTo>
                  <a:pt x="10717" y="11050"/>
                  <a:pt x="10712" y="11051"/>
                  <a:pt x="10706" y="11053"/>
                </a:cubicBezTo>
                <a:cubicBezTo>
                  <a:pt x="10675" y="11062"/>
                  <a:pt x="10658" y="11097"/>
                  <a:pt x="10666" y="11132"/>
                </a:cubicBezTo>
                <a:cubicBezTo>
                  <a:pt x="10667" y="11133"/>
                  <a:pt x="10667" y="11134"/>
                  <a:pt x="10667" y="11136"/>
                </a:cubicBezTo>
                <a:cubicBezTo>
                  <a:pt x="10766" y="11455"/>
                  <a:pt x="10866" y="11748"/>
                  <a:pt x="10975" y="12030"/>
                </a:cubicBezTo>
                <a:cubicBezTo>
                  <a:pt x="10986" y="12057"/>
                  <a:pt x="11010" y="12073"/>
                  <a:pt x="11035" y="12073"/>
                </a:cubicBezTo>
                <a:cubicBezTo>
                  <a:pt x="11042" y="12073"/>
                  <a:pt x="11049" y="12071"/>
                  <a:pt x="11056" y="12069"/>
                </a:cubicBezTo>
                <a:cubicBezTo>
                  <a:pt x="11087" y="12056"/>
                  <a:pt x="11101" y="12017"/>
                  <a:pt x="11088" y="11982"/>
                </a:cubicBezTo>
                <a:cubicBezTo>
                  <a:pt x="10980" y="11704"/>
                  <a:pt x="10881" y="11416"/>
                  <a:pt x="10784" y="11098"/>
                </a:cubicBezTo>
                <a:cubicBezTo>
                  <a:pt x="10775" y="11069"/>
                  <a:pt x="10750" y="11050"/>
                  <a:pt x="10723" y="11050"/>
                </a:cubicBezTo>
                <a:close/>
                <a:moveTo>
                  <a:pt x="24363" y="11764"/>
                </a:moveTo>
                <a:cubicBezTo>
                  <a:pt x="24336" y="11764"/>
                  <a:pt x="24311" y="11783"/>
                  <a:pt x="24305" y="11812"/>
                </a:cubicBezTo>
                <a:cubicBezTo>
                  <a:pt x="24302" y="11823"/>
                  <a:pt x="24303" y="11835"/>
                  <a:pt x="24305" y="11845"/>
                </a:cubicBezTo>
                <a:cubicBezTo>
                  <a:pt x="24311" y="11869"/>
                  <a:pt x="24327" y="11888"/>
                  <a:pt x="24350" y="11894"/>
                </a:cubicBezTo>
                <a:cubicBezTo>
                  <a:pt x="24611" y="11978"/>
                  <a:pt x="24867" y="12080"/>
                  <a:pt x="25111" y="12200"/>
                </a:cubicBezTo>
                <a:lnTo>
                  <a:pt x="25158" y="12224"/>
                </a:lnTo>
                <a:cubicBezTo>
                  <a:pt x="25166" y="12229"/>
                  <a:pt x="25175" y="12230"/>
                  <a:pt x="25184" y="12230"/>
                </a:cubicBezTo>
                <a:cubicBezTo>
                  <a:pt x="25207" y="12230"/>
                  <a:pt x="25229" y="12217"/>
                  <a:pt x="25239" y="12192"/>
                </a:cubicBezTo>
                <a:cubicBezTo>
                  <a:pt x="25252" y="12159"/>
                  <a:pt x="25237" y="12119"/>
                  <a:pt x="25205" y="12103"/>
                </a:cubicBezTo>
                <a:lnTo>
                  <a:pt x="25158" y="12079"/>
                </a:lnTo>
                <a:cubicBezTo>
                  <a:pt x="24908" y="11956"/>
                  <a:pt x="24646" y="11852"/>
                  <a:pt x="24380" y="11766"/>
                </a:cubicBezTo>
                <a:cubicBezTo>
                  <a:pt x="24374" y="11765"/>
                  <a:pt x="24369" y="11764"/>
                  <a:pt x="24363" y="11764"/>
                </a:cubicBezTo>
                <a:close/>
                <a:moveTo>
                  <a:pt x="20185" y="12120"/>
                </a:moveTo>
                <a:cubicBezTo>
                  <a:pt x="20176" y="12120"/>
                  <a:pt x="20167" y="12122"/>
                  <a:pt x="20158" y="12127"/>
                </a:cubicBezTo>
                <a:cubicBezTo>
                  <a:pt x="19902" y="12267"/>
                  <a:pt x="19658" y="12432"/>
                  <a:pt x="19434" y="12615"/>
                </a:cubicBezTo>
                <a:cubicBezTo>
                  <a:pt x="19413" y="12631"/>
                  <a:pt x="19406" y="12659"/>
                  <a:pt x="19412" y="12684"/>
                </a:cubicBezTo>
                <a:cubicBezTo>
                  <a:pt x="19414" y="12692"/>
                  <a:pt x="19419" y="12701"/>
                  <a:pt x="19424" y="12708"/>
                </a:cubicBezTo>
                <a:cubicBezTo>
                  <a:pt x="19436" y="12727"/>
                  <a:pt x="19456" y="12736"/>
                  <a:pt x="19475" y="12736"/>
                </a:cubicBezTo>
                <a:cubicBezTo>
                  <a:pt x="19488" y="12736"/>
                  <a:pt x="19500" y="12732"/>
                  <a:pt x="19511" y="12723"/>
                </a:cubicBezTo>
                <a:cubicBezTo>
                  <a:pt x="19729" y="12545"/>
                  <a:pt x="19967" y="12385"/>
                  <a:pt x="20218" y="12247"/>
                </a:cubicBezTo>
                <a:cubicBezTo>
                  <a:pt x="20247" y="12231"/>
                  <a:pt x="20257" y="12190"/>
                  <a:pt x="20241" y="12157"/>
                </a:cubicBezTo>
                <a:cubicBezTo>
                  <a:pt x="20230" y="12134"/>
                  <a:pt x="20208" y="12120"/>
                  <a:pt x="20185" y="12120"/>
                </a:cubicBezTo>
                <a:close/>
                <a:moveTo>
                  <a:pt x="25947" y="12554"/>
                </a:moveTo>
                <a:cubicBezTo>
                  <a:pt x="25927" y="12554"/>
                  <a:pt x="25908" y="12565"/>
                  <a:pt x="25897" y="12584"/>
                </a:cubicBezTo>
                <a:cubicBezTo>
                  <a:pt x="25888" y="12599"/>
                  <a:pt x="25886" y="12619"/>
                  <a:pt x="25890" y="12636"/>
                </a:cubicBezTo>
                <a:cubicBezTo>
                  <a:pt x="25895" y="12652"/>
                  <a:pt x="25904" y="12667"/>
                  <a:pt x="25919" y="12676"/>
                </a:cubicBezTo>
                <a:cubicBezTo>
                  <a:pt x="26161" y="12844"/>
                  <a:pt x="26397" y="13032"/>
                  <a:pt x="26621" y="13235"/>
                </a:cubicBezTo>
                <a:cubicBezTo>
                  <a:pt x="26633" y="13246"/>
                  <a:pt x="26648" y="13252"/>
                  <a:pt x="26662" y="13252"/>
                </a:cubicBezTo>
                <a:cubicBezTo>
                  <a:pt x="26680" y="13252"/>
                  <a:pt x="26697" y="13244"/>
                  <a:pt x="26708" y="13229"/>
                </a:cubicBezTo>
                <a:cubicBezTo>
                  <a:pt x="26729" y="13200"/>
                  <a:pt x="26724" y="13158"/>
                  <a:pt x="26697" y="13134"/>
                </a:cubicBezTo>
                <a:cubicBezTo>
                  <a:pt x="26468" y="12927"/>
                  <a:pt x="26228" y="12735"/>
                  <a:pt x="25981" y="12565"/>
                </a:cubicBezTo>
                <a:cubicBezTo>
                  <a:pt x="25971" y="12558"/>
                  <a:pt x="25959" y="12554"/>
                  <a:pt x="25947" y="12554"/>
                </a:cubicBezTo>
                <a:close/>
                <a:moveTo>
                  <a:pt x="11409" y="12797"/>
                </a:moveTo>
                <a:cubicBezTo>
                  <a:pt x="11400" y="12797"/>
                  <a:pt x="11391" y="12799"/>
                  <a:pt x="11382" y="12803"/>
                </a:cubicBezTo>
                <a:cubicBezTo>
                  <a:pt x="11357" y="12817"/>
                  <a:pt x="11346" y="12848"/>
                  <a:pt x="11353" y="12878"/>
                </a:cubicBezTo>
                <a:cubicBezTo>
                  <a:pt x="11354" y="12884"/>
                  <a:pt x="11356" y="12888"/>
                  <a:pt x="11360" y="12893"/>
                </a:cubicBezTo>
                <a:cubicBezTo>
                  <a:pt x="11505" y="13182"/>
                  <a:pt x="11664" y="13455"/>
                  <a:pt x="11833" y="13707"/>
                </a:cubicBezTo>
                <a:cubicBezTo>
                  <a:pt x="11845" y="13726"/>
                  <a:pt x="11865" y="13737"/>
                  <a:pt x="11885" y="13737"/>
                </a:cubicBezTo>
                <a:cubicBezTo>
                  <a:pt x="11897" y="13737"/>
                  <a:pt x="11909" y="13733"/>
                  <a:pt x="11919" y="13724"/>
                </a:cubicBezTo>
                <a:cubicBezTo>
                  <a:pt x="11946" y="13704"/>
                  <a:pt x="11951" y="13662"/>
                  <a:pt x="11931" y="13631"/>
                </a:cubicBezTo>
                <a:cubicBezTo>
                  <a:pt x="11766" y="13385"/>
                  <a:pt x="11610" y="13115"/>
                  <a:pt x="11466" y="12833"/>
                </a:cubicBezTo>
                <a:cubicBezTo>
                  <a:pt x="11454" y="12810"/>
                  <a:pt x="11432" y="12797"/>
                  <a:pt x="11409" y="12797"/>
                </a:cubicBezTo>
                <a:close/>
                <a:moveTo>
                  <a:pt x="18848" y="13219"/>
                </a:moveTo>
                <a:cubicBezTo>
                  <a:pt x="18832" y="13219"/>
                  <a:pt x="18816" y="13226"/>
                  <a:pt x="18804" y="13239"/>
                </a:cubicBezTo>
                <a:cubicBezTo>
                  <a:pt x="18619" y="13460"/>
                  <a:pt x="18452" y="13692"/>
                  <a:pt x="18268" y="13951"/>
                </a:cubicBezTo>
                <a:cubicBezTo>
                  <a:pt x="18256" y="13968"/>
                  <a:pt x="18253" y="13989"/>
                  <a:pt x="18259" y="14009"/>
                </a:cubicBezTo>
                <a:cubicBezTo>
                  <a:pt x="18262" y="14022"/>
                  <a:pt x="18269" y="14035"/>
                  <a:pt x="18281" y="14045"/>
                </a:cubicBezTo>
                <a:cubicBezTo>
                  <a:pt x="18293" y="14055"/>
                  <a:pt x="18307" y="14060"/>
                  <a:pt x="18320" y="14060"/>
                </a:cubicBezTo>
                <a:cubicBezTo>
                  <a:pt x="18338" y="14060"/>
                  <a:pt x="18355" y="14052"/>
                  <a:pt x="18366" y="14036"/>
                </a:cubicBezTo>
                <a:cubicBezTo>
                  <a:pt x="18549" y="13779"/>
                  <a:pt x="18715" y="13549"/>
                  <a:pt x="18897" y="13331"/>
                </a:cubicBezTo>
                <a:cubicBezTo>
                  <a:pt x="18920" y="13305"/>
                  <a:pt x="18917" y="13263"/>
                  <a:pt x="18891" y="13237"/>
                </a:cubicBezTo>
                <a:cubicBezTo>
                  <a:pt x="18879" y="13225"/>
                  <a:pt x="18863" y="13219"/>
                  <a:pt x="18848" y="13219"/>
                </a:cubicBezTo>
                <a:close/>
                <a:moveTo>
                  <a:pt x="27299" y="13772"/>
                </a:moveTo>
                <a:cubicBezTo>
                  <a:pt x="27284" y="13772"/>
                  <a:pt x="27269" y="13777"/>
                  <a:pt x="27258" y="13790"/>
                </a:cubicBezTo>
                <a:cubicBezTo>
                  <a:pt x="27242" y="13806"/>
                  <a:pt x="27236" y="13830"/>
                  <a:pt x="27242" y="13854"/>
                </a:cubicBezTo>
                <a:cubicBezTo>
                  <a:pt x="27245" y="13864"/>
                  <a:pt x="27249" y="13875"/>
                  <a:pt x="27258" y="13884"/>
                </a:cubicBezTo>
                <a:cubicBezTo>
                  <a:pt x="27455" y="14111"/>
                  <a:pt x="27646" y="14355"/>
                  <a:pt x="27821" y="14608"/>
                </a:cubicBezTo>
                <a:cubicBezTo>
                  <a:pt x="27834" y="14626"/>
                  <a:pt x="27853" y="14635"/>
                  <a:pt x="27872" y="14635"/>
                </a:cubicBezTo>
                <a:cubicBezTo>
                  <a:pt x="27884" y="14635"/>
                  <a:pt x="27897" y="14631"/>
                  <a:pt x="27907" y="14623"/>
                </a:cubicBezTo>
                <a:cubicBezTo>
                  <a:pt x="27934" y="14601"/>
                  <a:pt x="27938" y="14560"/>
                  <a:pt x="27918" y="14530"/>
                </a:cubicBezTo>
                <a:cubicBezTo>
                  <a:pt x="27740" y="14272"/>
                  <a:pt x="27546" y="14025"/>
                  <a:pt x="27345" y="13794"/>
                </a:cubicBezTo>
                <a:cubicBezTo>
                  <a:pt x="27332" y="13779"/>
                  <a:pt x="27315" y="13772"/>
                  <a:pt x="27299" y="13772"/>
                </a:cubicBezTo>
                <a:close/>
                <a:moveTo>
                  <a:pt x="12451" y="14328"/>
                </a:moveTo>
                <a:cubicBezTo>
                  <a:pt x="12436" y="14328"/>
                  <a:pt x="12421" y="14335"/>
                  <a:pt x="12410" y="14347"/>
                </a:cubicBezTo>
                <a:cubicBezTo>
                  <a:pt x="12394" y="14364"/>
                  <a:pt x="12389" y="14388"/>
                  <a:pt x="12395" y="14410"/>
                </a:cubicBezTo>
                <a:cubicBezTo>
                  <a:pt x="12398" y="14422"/>
                  <a:pt x="12403" y="14433"/>
                  <a:pt x="12412" y="14442"/>
                </a:cubicBezTo>
                <a:cubicBezTo>
                  <a:pt x="12623" y="14666"/>
                  <a:pt x="12855" y="14872"/>
                  <a:pt x="13101" y="15055"/>
                </a:cubicBezTo>
                <a:cubicBezTo>
                  <a:pt x="13112" y="15064"/>
                  <a:pt x="13125" y="15068"/>
                  <a:pt x="13137" y="15068"/>
                </a:cubicBezTo>
                <a:cubicBezTo>
                  <a:pt x="13156" y="15068"/>
                  <a:pt x="13175" y="15058"/>
                  <a:pt x="13186" y="15039"/>
                </a:cubicBezTo>
                <a:cubicBezTo>
                  <a:pt x="13205" y="15008"/>
                  <a:pt x="13196" y="14967"/>
                  <a:pt x="13167" y="14945"/>
                </a:cubicBezTo>
                <a:cubicBezTo>
                  <a:pt x="12928" y="14767"/>
                  <a:pt x="12701" y="14566"/>
                  <a:pt x="12496" y="14348"/>
                </a:cubicBezTo>
                <a:cubicBezTo>
                  <a:pt x="12484" y="14335"/>
                  <a:pt x="12467" y="14328"/>
                  <a:pt x="12451" y="14328"/>
                </a:cubicBezTo>
                <a:close/>
                <a:moveTo>
                  <a:pt x="17786" y="14639"/>
                </a:moveTo>
                <a:cubicBezTo>
                  <a:pt x="17769" y="14639"/>
                  <a:pt x="17753" y="14646"/>
                  <a:pt x="17742" y="14660"/>
                </a:cubicBezTo>
                <a:cubicBezTo>
                  <a:pt x="17532" y="14920"/>
                  <a:pt x="17339" y="15114"/>
                  <a:pt x="17136" y="15273"/>
                </a:cubicBezTo>
                <a:cubicBezTo>
                  <a:pt x="17115" y="15289"/>
                  <a:pt x="17108" y="15317"/>
                  <a:pt x="17114" y="15343"/>
                </a:cubicBezTo>
                <a:cubicBezTo>
                  <a:pt x="17117" y="15350"/>
                  <a:pt x="17120" y="15359"/>
                  <a:pt x="17124" y="15366"/>
                </a:cubicBezTo>
                <a:cubicBezTo>
                  <a:pt x="17137" y="15385"/>
                  <a:pt x="17157" y="15395"/>
                  <a:pt x="17176" y="15395"/>
                </a:cubicBezTo>
                <a:cubicBezTo>
                  <a:pt x="17188" y="15395"/>
                  <a:pt x="17200" y="15391"/>
                  <a:pt x="17211" y="15382"/>
                </a:cubicBezTo>
                <a:cubicBezTo>
                  <a:pt x="17421" y="15218"/>
                  <a:pt x="17620" y="15017"/>
                  <a:pt x="17836" y="14752"/>
                </a:cubicBezTo>
                <a:cubicBezTo>
                  <a:pt x="17858" y="14724"/>
                  <a:pt x="17855" y="14682"/>
                  <a:pt x="17829" y="14657"/>
                </a:cubicBezTo>
                <a:cubicBezTo>
                  <a:pt x="17816" y="14645"/>
                  <a:pt x="17801" y="14639"/>
                  <a:pt x="17786" y="14639"/>
                </a:cubicBezTo>
                <a:close/>
                <a:moveTo>
                  <a:pt x="13895" y="15400"/>
                </a:moveTo>
                <a:cubicBezTo>
                  <a:pt x="13872" y="15400"/>
                  <a:pt x="13851" y="15415"/>
                  <a:pt x="13841" y="15440"/>
                </a:cubicBezTo>
                <a:cubicBezTo>
                  <a:pt x="13836" y="15454"/>
                  <a:pt x="13835" y="15469"/>
                  <a:pt x="13839" y="15483"/>
                </a:cubicBezTo>
                <a:cubicBezTo>
                  <a:pt x="13843" y="15502"/>
                  <a:pt x="13856" y="15519"/>
                  <a:pt x="13874" y="15529"/>
                </a:cubicBezTo>
                <a:cubicBezTo>
                  <a:pt x="14151" y="15663"/>
                  <a:pt x="14432" y="15768"/>
                  <a:pt x="14711" y="15837"/>
                </a:cubicBezTo>
                <a:cubicBezTo>
                  <a:pt x="14716" y="15839"/>
                  <a:pt x="14721" y="15839"/>
                  <a:pt x="14725" y="15839"/>
                </a:cubicBezTo>
                <a:cubicBezTo>
                  <a:pt x="14754" y="15839"/>
                  <a:pt x="14778" y="15818"/>
                  <a:pt x="14782" y="15787"/>
                </a:cubicBezTo>
                <a:cubicBezTo>
                  <a:pt x="14789" y="15751"/>
                  <a:pt x="14767" y="15716"/>
                  <a:pt x="14733" y="15707"/>
                </a:cubicBezTo>
                <a:cubicBezTo>
                  <a:pt x="14463" y="15639"/>
                  <a:pt x="14189" y="15538"/>
                  <a:pt x="13921" y="15407"/>
                </a:cubicBezTo>
                <a:cubicBezTo>
                  <a:pt x="13913" y="15403"/>
                  <a:pt x="13904" y="15400"/>
                  <a:pt x="13895" y="15400"/>
                </a:cubicBezTo>
                <a:close/>
                <a:moveTo>
                  <a:pt x="16417" y="15670"/>
                </a:moveTo>
                <a:cubicBezTo>
                  <a:pt x="16411" y="15670"/>
                  <a:pt x="16406" y="15671"/>
                  <a:pt x="16400" y="15673"/>
                </a:cubicBezTo>
                <a:cubicBezTo>
                  <a:pt x="16334" y="15695"/>
                  <a:pt x="16267" y="15715"/>
                  <a:pt x="16200" y="15732"/>
                </a:cubicBezTo>
                <a:cubicBezTo>
                  <a:pt x="16001" y="15781"/>
                  <a:pt x="15791" y="15808"/>
                  <a:pt x="15576" y="15811"/>
                </a:cubicBezTo>
                <a:cubicBezTo>
                  <a:pt x="15542" y="15811"/>
                  <a:pt x="15516" y="15842"/>
                  <a:pt x="15518" y="15878"/>
                </a:cubicBezTo>
                <a:cubicBezTo>
                  <a:pt x="15518" y="15883"/>
                  <a:pt x="15518" y="15888"/>
                  <a:pt x="15519" y="15892"/>
                </a:cubicBezTo>
                <a:cubicBezTo>
                  <a:pt x="15527" y="15922"/>
                  <a:pt x="15554" y="15944"/>
                  <a:pt x="15583" y="15944"/>
                </a:cubicBezTo>
                <a:cubicBezTo>
                  <a:pt x="15807" y="15941"/>
                  <a:pt x="16025" y="15914"/>
                  <a:pt x="16233" y="15862"/>
                </a:cubicBezTo>
                <a:cubicBezTo>
                  <a:pt x="16303" y="15845"/>
                  <a:pt x="16372" y="15825"/>
                  <a:pt x="16441" y="15801"/>
                </a:cubicBezTo>
                <a:cubicBezTo>
                  <a:pt x="16473" y="15790"/>
                  <a:pt x="16488" y="15752"/>
                  <a:pt x="16479" y="15718"/>
                </a:cubicBezTo>
                <a:cubicBezTo>
                  <a:pt x="16469" y="15689"/>
                  <a:pt x="16444" y="15670"/>
                  <a:pt x="16417" y="15670"/>
                </a:cubicBezTo>
                <a:close/>
                <a:moveTo>
                  <a:pt x="28358" y="15294"/>
                </a:moveTo>
                <a:cubicBezTo>
                  <a:pt x="28348" y="15294"/>
                  <a:pt x="28337" y="15296"/>
                  <a:pt x="28328" y="15302"/>
                </a:cubicBezTo>
                <a:cubicBezTo>
                  <a:pt x="28305" y="15317"/>
                  <a:pt x="28294" y="15347"/>
                  <a:pt x="28301" y="15376"/>
                </a:cubicBezTo>
                <a:cubicBezTo>
                  <a:pt x="28303" y="15381"/>
                  <a:pt x="28305" y="15388"/>
                  <a:pt x="28308" y="15393"/>
                </a:cubicBezTo>
                <a:cubicBezTo>
                  <a:pt x="28456" y="15663"/>
                  <a:pt x="28593" y="15944"/>
                  <a:pt x="28715" y="16229"/>
                </a:cubicBezTo>
                <a:cubicBezTo>
                  <a:pt x="28726" y="16255"/>
                  <a:pt x="28749" y="16270"/>
                  <a:pt x="28773" y="16270"/>
                </a:cubicBezTo>
                <a:cubicBezTo>
                  <a:pt x="28781" y="16270"/>
                  <a:pt x="28789" y="16269"/>
                  <a:pt x="28797" y="16265"/>
                </a:cubicBezTo>
                <a:cubicBezTo>
                  <a:pt x="28828" y="16251"/>
                  <a:pt x="28840" y="16211"/>
                  <a:pt x="28826" y="16177"/>
                </a:cubicBezTo>
                <a:cubicBezTo>
                  <a:pt x="28703" y="15888"/>
                  <a:pt x="28563" y="15602"/>
                  <a:pt x="28413" y="15329"/>
                </a:cubicBezTo>
                <a:cubicBezTo>
                  <a:pt x="28401" y="15306"/>
                  <a:pt x="28379" y="15294"/>
                  <a:pt x="28358" y="15294"/>
                </a:cubicBezTo>
                <a:close/>
                <a:moveTo>
                  <a:pt x="29094" y="17018"/>
                </a:moveTo>
                <a:cubicBezTo>
                  <a:pt x="29088" y="17018"/>
                  <a:pt x="29082" y="17019"/>
                  <a:pt x="29076" y="17021"/>
                </a:cubicBezTo>
                <a:cubicBezTo>
                  <a:pt x="29045" y="17031"/>
                  <a:pt x="29028" y="17066"/>
                  <a:pt x="29036" y="17100"/>
                </a:cubicBezTo>
                <a:cubicBezTo>
                  <a:pt x="29036" y="17101"/>
                  <a:pt x="29038" y="17102"/>
                  <a:pt x="29038" y="17103"/>
                </a:cubicBezTo>
                <a:cubicBezTo>
                  <a:pt x="29112" y="17342"/>
                  <a:pt x="29176" y="17583"/>
                  <a:pt x="29232" y="17823"/>
                </a:cubicBezTo>
                <a:cubicBezTo>
                  <a:pt x="29245" y="17884"/>
                  <a:pt x="29259" y="17946"/>
                  <a:pt x="29270" y="18008"/>
                </a:cubicBezTo>
                <a:cubicBezTo>
                  <a:pt x="29278" y="18038"/>
                  <a:pt x="29306" y="18063"/>
                  <a:pt x="29336" y="18063"/>
                </a:cubicBezTo>
                <a:cubicBezTo>
                  <a:pt x="29338" y="18063"/>
                  <a:pt x="29341" y="18063"/>
                  <a:pt x="29344" y="18063"/>
                </a:cubicBezTo>
                <a:cubicBezTo>
                  <a:pt x="29377" y="18055"/>
                  <a:pt x="29399" y="18021"/>
                  <a:pt x="29391" y="17985"/>
                </a:cubicBezTo>
                <a:cubicBezTo>
                  <a:pt x="29378" y="17922"/>
                  <a:pt x="29364" y="17860"/>
                  <a:pt x="29351" y="17797"/>
                </a:cubicBezTo>
                <a:cubicBezTo>
                  <a:pt x="29296" y="17553"/>
                  <a:pt x="29229" y="17307"/>
                  <a:pt x="29154" y="17066"/>
                </a:cubicBezTo>
                <a:cubicBezTo>
                  <a:pt x="29145" y="17037"/>
                  <a:pt x="29120" y="17018"/>
                  <a:pt x="29094" y="17018"/>
                </a:cubicBezTo>
                <a:close/>
                <a:moveTo>
                  <a:pt x="29455" y="18861"/>
                </a:moveTo>
                <a:cubicBezTo>
                  <a:pt x="29454" y="18861"/>
                  <a:pt x="29454" y="18861"/>
                  <a:pt x="29453" y="18861"/>
                </a:cubicBezTo>
                <a:cubicBezTo>
                  <a:pt x="29419" y="18862"/>
                  <a:pt x="29394" y="18893"/>
                  <a:pt x="29396" y="18929"/>
                </a:cubicBezTo>
                <a:cubicBezTo>
                  <a:pt x="29418" y="19253"/>
                  <a:pt x="29414" y="19563"/>
                  <a:pt x="29384" y="19851"/>
                </a:cubicBezTo>
                <a:cubicBezTo>
                  <a:pt x="29383" y="19860"/>
                  <a:pt x="29383" y="19868"/>
                  <a:pt x="29385" y="19877"/>
                </a:cubicBezTo>
                <a:cubicBezTo>
                  <a:pt x="29391" y="19902"/>
                  <a:pt x="29411" y="19923"/>
                  <a:pt x="29437" y="19928"/>
                </a:cubicBezTo>
                <a:cubicBezTo>
                  <a:pt x="29440" y="19928"/>
                  <a:pt x="29443" y="19929"/>
                  <a:pt x="29446" y="19929"/>
                </a:cubicBezTo>
                <a:cubicBezTo>
                  <a:pt x="29477" y="19929"/>
                  <a:pt x="29502" y="19905"/>
                  <a:pt x="29505" y="19872"/>
                </a:cubicBezTo>
                <a:cubicBezTo>
                  <a:pt x="29536" y="19575"/>
                  <a:pt x="29542" y="19257"/>
                  <a:pt x="29519" y="18926"/>
                </a:cubicBezTo>
                <a:cubicBezTo>
                  <a:pt x="29516" y="18889"/>
                  <a:pt x="29488" y="18861"/>
                  <a:pt x="29455" y="18861"/>
                </a:cubicBezTo>
                <a:close/>
                <a:moveTo>
                  <a:pt x="29244" y="20693"/>
                </a:moveTo>
                <a:cubicBezTo>
                  <a:pt x="29220" y="20693"/>
                  <a:pt x="29198" y="20708"/>
                  <a:pt x="29188" y="20733"/>
                </a:cubicBezTo>
                <a:cubicBezTo>
                  <a:pt x="29086" y="21021"/>
                  <a:pt x="28945" y="21279"/>
                  <a:pt x="28772" y="21501"/>
                </a:cubicBezTo>
                <a:cubicBezTo>
                  <a:pt x="28758" y="21518"/>
                  <a:pt x="28754" y="21540"/>
                  <a:pt x="28759" y="21560"/>
                </a:cubicBezTo>
                <a:cubicBezTo>
                  <a:pt x="28763" y="21574"/>
                  <a:pt x="28769" y="21586"/>
                  <a:pt x="28779" y="21595"/>
                </a:cubicBezTo>
                <a:cubicBezTo>
                  <a:pt x="28792" y="21607"/>
                  <a:pt x="28807" y="21613"/>
                  <a:pt x="28821" y="21613"/>
                </a:cubicBezTo>
                <a:cubicBezTo>
                  <a:pt x="28838" y="21613"/>
                  <a:pt x="28854" y="21605"/>
                  <a:pt x="28866" y="21591"/>
                </a:cubicBezTo>
                <a:cubicBezTo>
                  <a:pt x="29048" y="21358"/>
                  <a:pt x="29196" y="21088"/>
                  <a:pt x="29304" y="20787"/>
                </a:cubicBezTo>
                <a:cubicBezTo>
                  <a:pt x="29315" y="20753"/>
                  <a:pt x="29299" y="20713"/>
                  <a:pt x="29268" y="20698"/>
                </a:cubicBezTo>
                <a:cubicBezTo>
                  <a:pt x="29260" y="20694"/>
                  <a:pt x="29252" y="20693"/>
                  <a:pt x="29244" y="206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0"/>
          <p:cNvSpPr/>
          <p:nvPr/>
        </p:nvSpPr>
        <p:spPr>
          <a:xfrm rot="10799880">
            <a:off x="6967220" y="4433428"/>
            <a:ext cx="529792" cy="124117"/>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p:cSld name="CUSTOM_1_1">
    <p:spTree>
      <p:nvGrpSpPr>
        <p:cNvPr id="1" name="Shape 531"/>
        <p:cNvGrpSpPr/>
        <p:nvPr/>
      </p:nvGrpSpPr>
      <p:grpSpPr>
        <a:xfrm>
          <a:off x="0" y="0"/>
          <a:ext cx="0" cy="0"/>
          <a:chOff x="0" y="0"/>
          <a:chExt cx="0" cy="0"/>
        </a:xfrm>
      </p:grpSpPr>
      <p:sp>
        <p:nvSpPr>
          <p:cNvPr id="532" name="Google Shape;532;p21"/>
          <p:cNvSpPr/>
          <p:nvPr/>
        </p:nvSpPr>
        <p:spPr>
          <a:xfrm>
            <a:off x="-451160" y="2901368"/>
            <a:ext cx="2586138" cy="2694993"/>
          </a:xfrm>
          <a:custGeom>
            <a:avLst/>
            <a:gdLst/>
            <a:ahLst/>
            <a:cxnLst/>
            <a:rect l="l" t="t" r="r" b="b"/>
            <a:pathLst>
              <a:path w="16369" h="17058" extrusionOk="0">
                <a:moveTo>
                  <a:pt x="5829" y="1"/>
                </a:moveTo>
                <a:cubicBezTo>
                  <a:pt x="5334" y="1"/>
                  <a:pt x="4839" y="58"/>
                  <a:pt x="4360" y="159"/>
                </a:cubicBezTo>
                <a:cubicBezTo>
                  <a:pt x="4030" y="230"/>
                  <a:pt x="3295" y="699"/>
                  <a:pt x="3438" y="702"/>
                </a:cubicBezTo>
                <a:cubicBezTo>
                  <a:pt x="2321" y="1836"/>
                  <a:pt x="2234" y="3557"/>
                  <a:pt x="2129" y="5064"/>
                </a:cubicBezTo>
                <a:cubicBezTo>
                  <a:pt x="1990" y="7098"/>
                  <a:pt x="1660" y="9115"/>
                  <a:pt x="1127" y="11083"/>
                </a:cubicBezTo>
                <a:cubicBezTo>
                  <a:pt x="826" y="12197"/>
                  <a:pt x="460" y="13293"/>
                  <a:pt x="35" y="14365"/>
                </a:cubicBezTo>
                <a:cubicBezTo>
                  <a:pt x="0" y="14453"/>
                  <a:pt x="50" y="14547"/>
                  <a:pt x="144" y="14565"/>
                </a:cubicBezTo>
                <a:cubicBezTo>
                  <a:pt x="3129" y="15121"/>
                  <a:pt x="6113" y="15678"/>
                  <a:pt x="9098" y="16235"/>
                </a:cubicBezTo>
                <a:cubicBezTo>
                  <a:pt x="9845" y="16375"/>
                  <a:pt x="10591" y="16514"/>
                  <a:pt x="11337" y="16653"/>
                </a:cubicBezTo>
                <a:cubicBezTo>
                  <a:pt x="12039" y="16784"/>
                  <a:pt x="12743" y="16949"/>
                  <a:pt x="13454" y="17030"/>
                </a:cubicBezTo>
                <a:cubicBezTo>
                  <a:pt x="13604" y="17047"/>
                  <a:pt x="13756" y="17058"/>
                  <a:pt x="13907" y="17058"/>
                </a:cubicBezTo>
                <a:cubicBezTo>
                  <a:pt x="14359" y="17058"/>
                  <a:pt x="14804" y="16965"/>
                  <a:pt x="15183" y="16694"/>
                </a:cubicBezTo>
                <a:cubicBezTo>
                  <a:pt x="15632" y="16373"/>
                  <a:pt x="15926" y="15869"/>
                  <a:pt x="16060" y="15339"/>
                </a:cubicBezTo>
                <a:cubicBezTo>
                  <a:pt x="16369" y="14114"/>
                  <a:pt x="15800" y="12781"/>
                  <a:pt x="15182" y="11745"/>
                </a:cubicBezTo>
                <a:cubicBezTo>
                  <a:pt x="14547" y="10679"/>
                  <a:pt x="13684" y="9818"/>
                  <a:pt x="12681" y="9099"/>
                </a:cubicBezTo>
                <a:cubicBezTo>
                  <a:pt x="11757" y="8436"/>
                  <a:pt x="10725" y="7754"/>
                  <a:pt x="10485" y="6560"/>
                </a:cubicBezTo>
                <a:cubicBezTo>
                  <a:pt x="10242" y="5357"/>
                  <a:pt x="10635" y="4113"/>
                  <a:pt x="10285" y="2920"/>
                </a:cubicBezTo>
                <a:cubicBezTo>
                  <a:pt x="9973" y="1857"/>
                  <a:pt x="9136" y="1003"/>
                  <a:pt x="8160" y="515"/>
                </a:cubicBezTo>
                <a:cubicBezTo>
                  <a:pt x="7437" y="153"/>
                  <a:pt x="6634" y="1"/>
                  <a:pt x="5829" y="1"/>
                </a:cubicBezTo>
                <a:close/>
              </a:path>
            </a:pathLst>
          </a:custGeom>
          <a:solidFill>
            <a:srgbClr val="B2F7EF">
              <a:alpha val="49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1"/>
          <p:cNvSpPr/>
          <p:nvPr/>
        </p:nvSpPr>
        <p:spPr>
          <a:xfrm>
            <a:off x="6473120" y="4156765"/>
            <a:ext cx="2931030" cy="1208150"/>
          </a:xfrm>
          <a:custGeom>
            <a:avLst/>
            <a:gdLst/>
            <a:ahLst/>
            <a:cxnLst/>
            <a:rect l="l" t="t" r="r" b="b"/>
            <a:pathLst>
              <a:path w="18552" h="7647" extrusionOk="0">
                <a:moveTo>
                  <a:pt x="10153" y="0"/>
                </a:moveTo>
                <a:cubicBezTo>
                  <a:pt x="9767" y="0"/>
                  <a:pt x="9389" y="166"/>
                  <a:pt x="9054" y="416"/>
                </a:cubicBezTo>
                <a:cubicBezTo>
                  <a:pt x="8513" y="821"/>
                  <a:pt x="8082" y="1378"/>
                  <a:pt x="7579" y="1834"/>
                </a:cubicBezTo>
                <a:cubicBezTo>
                  <a:pt x="7060" y="2305"/>
                  <a:pt x="6487" y="2705"/>
                  <a:pt x="5872" y="2994"/>
                </a:cubicBezTo>
                <a:cubicBezTo>
                  <a:pt x="5271" y="3278"/>
                  <a:pt x="4630" y="3458"/>
                  <a:pt x="3977" y="3481"/>
                </a:cubicBezTo>
                <a:cubicBezTo>
                  <a:pt x="3929" y="3483"/>
                  <a:pt x="3881" y="3484"/>
                  <a:pt x="3834" y="3484"/>
                </a:cubicBezTo>
                <a:cubicBezTo>
                  <a:pt x="3559" y="3484"/>
                  <a:pt x="3285" y="3455"/>
                  <a:pt x="3015" y="3396"/>
                </a:cubicBezTo>
                <a:cubicBezTo>
                  <a:pt x="2664" y="3318"/>
                  <a:pt x="2330" y="3164"/>
                  <a:pt x="1977" y="3093"/>
                </a:cubicBezTo>
                <a:cubicBezTo>
                  <a:pt x="1875" y="3072"/>
                  <a:pt x="1772" y="3061"/>
                  <a:pt x="1671" y="3061"/>
                </a:cubicBezTo>
                <a:cubicBezTo>
                  <a:pt x="1440" y="3061"/>
                  <a:pt x="1217" y="3120"/>
                  <a:pt x="1014" y="3265"/>
                </a:cubicBezTo>
                <a:cubicBezTo>
                  <a:pt x="754" y="3450"/>
                  <a:pt x="551" y="3734"/>
                  <a:pt x="397" y="4032"/>
                </a:cubicBezTo>
                <a:cubicBezTo>
                  <a:pt x="125" y="4561"/>
                  <a:pt x="1" y="5210"/>
                  <a:pt x="74" y="5820"/>
                </a:cubicBezTo>
                <a:cubicBezTo>
                  <a:pt x="147" y="6440"/>
                  <a:pt x="426" y="7003"/>
                  <a:pt x="909" y="7319"/>
                </a:cubicBezTo>
                <a:cubicBezTo>
                  <a:pt x="1315" y="7583"/>
                  <a:pt x="1783" y="7647"/>
                  <a:pt x="2245" y="7647"/>
                </a:cubicBezTo>
                <a:cubicBezTo>
                  <a:pt x="2414" y="7647"/>
                  <a:pt x="2582" y="7638"/>
                  <a:pt x="2746" y="7628"/>
                </a:cubicBezTo>
                <a:cubicBezTo>
                  <a:pt x="4356" y="7524"/>
                  <a:pt x="5965" y="7405"/>
                  <a:pt x="7575" y="7294"/>
                </a:cubicBezTo>
                <a:cubicBezTo>
                  <a:pt x="9186" y="7184"/>
                  <a:pt x="10799" y="7072"/>
                  <a:pt x="12410" y="6961"/>
                </a:cubicBezTo>
                <a:cubicBezTo>
                  <a:pt x="14021" y="6849"/>
                  <a:pt x="15633" y="6738"/>
                  <a:pt x="17244" y="6628"/>
                </a:cubicBezTo>
                <a:cubicBezTo>
                  <a:pt x="17639" y="6600"/>
                  <a:pt x="18032" y="6573"/>
                  <a:pt x="18427" y="6545"/>
                </a:cubicBezTo>
                <a:cubicBezTo>
                  <a:pt x="18510" y="6540"/>
                  <a:pt x="18551" y="6442"/>
                  <a:pt x="18512" y="6361"/>
                </a:cubicBezTo>
                <a:cubicBezTo>
                  <a:pt x="18072" y="5436"/>
                  <a:pt x="17853" y="4395"/>
                  <a:pt x="17868" y="3350"/>
                </a:cubicBezTo>
                <a:lnTo>
                  <a:pt x="17868" y="3350"/>
                </a:lnTo>
                <a:cubicBezTo>
                  <a:pt x="17868" y="3350"/>
                  <a:pt x="17868" y="3350"/>
                  <a:pt x="17868" y="3350"/>
                </a:cubicBezTo>
                <a:cubicBezTo>
                  <a:pt x="17890" y="3350"/>
                  <a:pt x="17910" y="3113"/>
                  <a:pt x="17876" y="3104"/>
                </a:cubicBezTo>
                <a:cubicBezTo>
                  <a:pt x="17876" y="3094"/>
                  <a:pt x="17876" y="3084"/>
                  <a:pt x="17877" y="3074"/>
                </a:cubicBezTo>
                <a:cubicBezTo>
                  <a:pt x="17881" y="2998"/>
                  <a:pt x="17832" y="2961"/>
                  <a:pt x="17781" y="2961"/>
                </a:cubicBezTo>
                <a:cubicBezTo>
                  <a:pt x="17737" y="2961"/>
                  <a:pt x="17692" y="2987"/>
                  <a:pt x="17673" y="3037"/>
                </a:cubicBezTo>
                <a:cubicBezTo>
                  <a:pt x="17189" y="2853"/>
                  <a:pt x="16735" y="2520"/>
                  <a:pt x="16216" y="2520"/>
                </a:cubicBezTo>
                <a:cubicBezTo>
                  <a:pt x="16186" y="2520"/>
                  <a:pt x="16156" y="2521"/>
                  <a:pt x="16126" y="2523"/>
                </a:cubicBezTo>
                <a:cubicBezTo>
                  <a:pt x="15979" y="2534"/>
                  <a:pt x="15839" y="2570"/>
                  <a:pt x="15704" y="2620"/>
                </a:cubicBezTo>
                <a:lnTo>
                  <a:pt x="15674" y="2632"/>
                </a:lnTo>
                <a:cubicBezTo>
                  <a:pt x="15287" y="2786"/>
                  <a:pt x="14937" y="3066"/>
                  <a:pt x="14573" y="3274"/>
                </a:cubicBezTo>
                <a:cubicBezTo>
                  <a:pt x="14335" y="3409"/>
                  <a:pt x="14077" y="3514"/>
                  <a:pt x="13808" y="3514"/>
                </a:cubicBezTo>
                <a:cubicBezTo>
                  <a:pt x="13791" y="3514"/>
                  <a:pt x="13773" y="3514"/>
                  <a:pt x="13756" y="3513"/>
                </a:cubicBezTo>
                <a:cubicBezTo>
                  <a:pt x="13474" y="3499"/>
                  <a:pt x="13208" y="3356"/>
                  <a:pt x="12990" y="3156"/>
                </a:cubicBezTo>
                <a:cubicBezTo>
                  <a:pt x="12520" y="2727"/>
                  <a:pt x="12245" y="2115"/>
                  <a:pt x="11938" y="1541"/>
                </a:cubicBezTo>
                <a:cubicBezTo>
                  <a:pt x="11643" y="990"/>
                  <a:pt x="11280" y="403"/>
                  <a:pt x="10742" y="139"/>
                </a:cubicBezTo>
                <a:cubicBezTo>
                  <a:pt x="10546" y="43"/>
                  <a:pt x="10349" y="0"/>
                  <a:pt x="10153" y="0"/>
                </a:cubicBez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1"/>
          <p:cNvSpPr/>
          <p:nvPr/>
        </p:nvSpPr>
        <p:spPr>
          <a:xfrm>
            <a:off x="-294591" y="-80130"/>
            <a:ext cx="4055287" cy="1093449"/>
          </a:xfrm>
          <a:custGeom>
            <a:avLst/>
            <a:gdLst/>
            <a:ahLst/>
            <a:cxnLst/>
            <a:rect l="l" t="t" r="r" b="b"/>
            <a:pathLst>
              <a:path w="25668" h="6921" extrusionOk="0">
                <a:moveTo>
                  <a:pt x="25573" y="0"/>
                </a:moveTo>
                <a:lnTo>
                  <a:pt x="22584" y="1"/>
                </a:lnTo>
                <a:lnTo>
                  <a:pt x="22467" y="1"/>
                </a:lnTo>
                <a:lnTo>
                  <a:pt x="0" y="3"/>
                </a:lnTo>
                <a:lnTo>
                  <a:pt x="1" y="1330"/>
                </a:lnTo>
                <a:lnTo>
                  <a:pt x="1" y="2596"/>
                </a:lnTo>
                <a:lnTo>
                  <a:pt x="2" y="3737"/>
                </a:lnTo>
                <a:lnTo>
                  <a:pt x="2" y="5002"/>
                </a:lnTo>
                <a:lnTo>
                  <a:pt x="3" y="6144"/>
                </a:lnTo>
                <a:lnTo>
                  <a:pt x="3" y="6274"/>
                </a:lnTo>
                <a:cubicBezTo>
                  <a:pt x="454" y="6274"/>
                  <a:pt x="911" y="6248"/>
                  <a:pt x="1366" y="6205"/>
                </a:cubicBezTo>
                <a:cubicBezTo>
                  <a:pt x="1557" y="6187"/>
                  <a:pt x="1747" y="6167"/>
                  <a:pt x="1936" y="6144"/>
                </a:cubicBezTo>
                <a:cubicBezTo>
                  <a:pt x="2414" y="6085"/>
                  <a:pt x="2887" y="6012"/>
                  <a:pt x="3342" y="5932"/>
                </a:cubicBezTo>
                <a:cubicBezTo>
                  <a:pt x="4344" y="5756"/>
                  <a:pt x="5389" y="5552"/>
                  <a:pt x="6425" y="5552"/>
                </a:cubicBezTo>
                <a:cubicBezTo>
                  <a:pt x="6713" y="5552"/>
                  <a:pt x="7001" y="5568"/>
                  <a:pt x="7286" y="5605"/>
                </a:cubicBezTo>
                <a:cubicBezTo>
                  <a:pt x="8016" y="5698"/>
                  <a:pt x="8646" y="5918"/>
                  <a:pt x="9273" y="6143"/>
                </a:cubicBezTo>
                <a:cubicBezTo>
                  <a:pt x="9331" y="6163"/>
                  <a:pt x="9388" y="6184"/>
                  <a:pt x="9446" y="6204"/>
                </a:cubicBezTo>
                <a:cubicBezTo>
                  <a:pt x="9690" y="6291"/>
                  <a:pt x="9934" y="6378"/>
                  <a:pt x="10185" y="6455"/>
                </a:cubicBezTo>
                <a:cubicBezTo>
                  <a:pt x="11085" y="6736"/>
                  <a:pt x="12117" y="6921"/>
                  <a:pt x="13162" y="6921"/>
                </a:cubicBezTo>
                <a:cubicBezTo>
                  <a:pt x="13234" y="6921"/>
                  <a:pt x="13306" y="6920"/>
                  <a:pt x="13377" y="6918"/>
                </a:cubicBezTo>
                <a:cubicBezTo>
                  <a:pt x="14468" y="6893"/>
                  <a:pt x="15560" y="6647"/>
                  <a:pt x="16250" y="6204"/>
                </a:cubicBezTo>
                <a:cubicBezTo>
                  <a:pt x="16269" y="6191"/>
                  <a:pt x="16286" y="6180"/>
                  <a:pt x="16304" y="6168"/>
                </a:cubicBezTo>
                <a:cubicBezTo>
                  <a:pt x="16317" y="6160"/>
                  <a:pt x="16329" y="6151"/>
                  <a:pt x="16341" y="6142"/>
                </a:cubicBezTo>
                <a:cubicBezTo>
                  <a:pt x="16809" y="5812"/>
                  <a:pt x="17054" y="5407"/>
                  <a:pt x="17282" y="5000"/>
                </a:cubicBezTo>
                <a:cubicBezTo>
                  <a:pt x="17293" y="4980"/>
                  <a:pt x="17304" y="4959"/>
                  <a:pt x="17316" y="4939"/>
                </a:cubicBezTo>
                <a:cubicBezTo>
                  <a:pt x="17541" y="4532"/>
                  <a:pt x="17760" y="4125"/>
                  <a:pt x="18175" y="3797"/>
                </a:cubicBezTo>
                <a:cubicBezTo>
                  <a:pt x="18202" y="3776"/>
                  <a:pt x="18230" y="3755"/>
                  <a:pt x="18257" y="3735"/>
                </a:cubicBezTo>
                <a:cubicBezTo>
                  <a:pt x="18421" y="3617"/>
                  <a:pt x="18613" y="3510"/>
                  <a:pt x="18844" y="3420"/>
                </a:cubicBezTo>
                <a:cubicBezTo>
                  <a:pt x="19831" y="3028"/>
                  <a:pt x="21189" y="3061"/>
                  <a:pt x="22363" y="2860"/>
                </a:cubicBezTo>
                <a:cubicBezTo>
                  <a:pt x="22398" y="2854"/>
                  <a:pt x="22433" y="2848"/>
                  <a:pt x="22468" y="2841"/>
                </a:cubicBezTo>
                <a:cubicBezTo>
                  <a:pt x="22508" y="2834"/>
                  <a:pt x="22546" y="2827"/>
                  <a:pt x="22585" y="2819"/>
                </a:cubicBezTo>
                <a:cubicBezTo>
                  <a:pt x="22879" y="2759"/>
                  <a:pt x="23162" y="2683"/>
                  <a:pt x="23427" y="2592"/>
                </a:cubicBezTo>
                <a:cubicBezTo>
                  <a:pt x="23485" y="2573"/>
                  <a:pt x="23544" y="2552"/>
                  <a:pt x="23600" y="2531"/>
                </a:cubicBezTo>
                <a:cubicBezTo>
                  <a:pt x="24363" y="2247"/>
                  <a:pt x="24968" y="1845"/>
                  <a:pt x="25312" y="1389"/>
                </a:cubicBezTo>
                <a:cubicBezTo>
                  <a:pt x="25328" y="1367"/>
                  <a:pt x="25343" y="1347"/>
                  <a:pt x="25357" y="1326"/>
                </a:cubicBezTo>
                <a:cubicBezTo>
                  <a:pt x="25437" y="1213"/>
                  <a:pt x="25499" y="1097"/>
                  <a:pt x="25543" y="978"/>
                </a:cubicBezTo>
                <a:cubicBezTo>
                  <a:pt x="25668" y="651"/>
                  <a:pt x="25664" y="324"/>
                  <a:pt x="25573" y="0"/>
                </a:cubicBezTo>
                <a:close/>
              </a:path>
            </a:pathLst>
          </a:custGeom>
          <a:solidFill>
            <a:srgbClr val="FF6EA7">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1"/>
          <p:cNvSpPr/>
          <p:nvPr/>
        </p:nvSpPr>
        <p:spPr>
          <a:xfrm>
            <a:off x="5925049" y="-221800"/>
            <a:ext cx="3504060" cy="2795475"/>
          </a:xfrm>
          <a:custGeom>
            <a:avLst/>
            <a:gdLst/>
            <a:ahLst/>
            <a:cxnLst/>
            <a:rect l="l" t="t" r="r" b="b"/>
            <a:pathLst>
              <a:path w="22179" h="17694" extrusionOk="0">
                <a:moveTo>
                  <a:pt x="6745" y="1"/>
                </a:moveTo>
                <a:cubicBezTo>
                  <a:pt x="5279" y="1"/>
                  <a:pt x="3909" y="579"/>
                  <a:pt x="2805" y="1417"/>
                </a:cubicBezTo>
                <a:cubicBezTo>
                  <a:pt x="1651" y="2293"/>
                  <a:pt x="713" y="3427"/>
                  <a:pt x="356" y="4720"/>
                </a:cubicBezTo>
                <a:cubicBezTo>
                  <a:pt x="1" y="6014"/>
                  <a:pt x="287" y="7472"/>
                  <a:pt x="1297" y="8473"/>
                </a:cubicBezTo>
                <a:cubicBezTo>
                  <a:pt x="2084" y="9254"/>
                  <a:pt x="3260" y="9736"/>
                  <a:pt x="3846" y="10640"/>
                </a:cubicBezTo>
                <a:cubicBezTo>
                  <a:pt x="4605" y="11813"/>
                  <a:pt x="4133" y="13292"/>
                  <a:pt x="4490" y="14600"/>
                </a:cubicBezTo>
                <a:cubicBezTo>
                  <a:pt x="4708" y="15396"/>
                  <a:pt x="5235" y="16113"/>
                  <a:pt x="5912" y="16684"/>
                </a:cubicBezTo>
                <a:cubicBezTo>
                  <a:pt x="6532" y="17205"/>
                  <a:pt x="7314" y="17622"/>
                  <a:pt x="8175" y="17685"/>
                </a:cubicBezTo>
                <a:cubicBezTo>
                  <a:pt x="8256" y="17691"/>
                  <a:pt x="8336" y="17694"/>
                  <a:pt x="8416" y="17694"/>
                </a:cubicBezTo>
                <a:cubicBezTo>
                  <a:pt x="10005" y="17694"/>
                  <a:pt x="11391" y="16578"/>
                  <a:pt x="12993" y="16395"/>
                </a:cubicBezTo>
                <a:cubicBezTo>
                  <a:pt x="13164" y="16375"/>
                  <a:pt x="13335" y="16367"/>
                  <a:pt x="13506" y="16367"/>
                </a:cubicBezTo>
                <a:cubicBezTo>
                  <a:pt x="14757" y="16367"/>
                  <a:pt x="16000" y="16827"/>
                  <a:pt x="17259" y="16827"/>
                </a:cubicBezTo>
                <a:cubicBezTo>
                  <a:pt x="17356" y="16827"/>
                  <a:pt x="17454" y="16824"/>
                  <a:pt x="17551" y="16818"/>
                </a:cubicBezTo>
                <a:cubicBezTo>
                  <a:pt x="19291" y="16711"/>
                  <a:pt x="20792" y="15567"/>
                  <a:pt x="21485" y="14180"/>
                </a:cubicBezTo>
                <a:cubicBezTo>
                  <a:pt x="22179" y="12793"/>
                  <a:pt x="22168" y="11210"/>
                  <a:pt x="21846" y="9725"/>
                </a:cubicBezTo>
                <a:cubicBezTo>
                  <a:pt x="21659" y="8862"/>
                  <a:pt x="21361" y="7995"/>
                  <a:pt x="20759" y="7289"/>
                </a:cubicBezTo>
                <a:cubicBezTo>
                  <a:pt x="19574" y="5897"/>
                  <a:pt x="17483" y="5388"/>
                  <a:pt x="15558" y="4931"/>
                </a:cubicBezTo>
                <a:cubicBezTo>
                  <a:pt x="13632" y="4475"/>
                  <a:pt x="11547" y="3872"/>
                  <a:pt x="10504" y="2396"/>
                </a:cubicBezTo>
                <a:cubicBezTo>
                  <a:pt x="9551" y="1047"/>
                  <a:pt x="9231" y="194"/>
                  <a:pt x="7220" y="21"/>
                </a:cubicBezTo>
                <a:cubicBezTo>
                  <a:pt x="7061" y="7"/>
                  <a:pt x="6902" y="1"/>
                  <a:pt x="6745" y="1"/>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1"/>
          <p:cNvSpPr txBox="1">
            <a:spLocks noGrp="1"/>
          </p:cNvSpPr>
          <p:nvPr>
            <p:ph type="title"/>
          </p:nvPr>
        </p:nvSpPr>
        <p:spPr>
          <a:xfrm>
            <a:off x="2715675" y="758952"/>
            <a:ext cx="3712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100">
                <a:solidFill>
                  <a:schemeClr val="dk1"/>
                </a:solidFill>
              </a:defRPr>
            </a:lvl1pPr>
            <a:lvl2pPr lvl="1" rtl="0">
              <a:spcBef>
                <a:spcPts val="0"/>
              </a:spcBef>
              <a:spcAft>
                <a:spcPts val="0"/>
              </a:spcAft>
              <a:buClr>
                <a:schemeClr val="dk1"/>
              </a:buClr>
              <a:buSzPts val="2800"/>
              <a:buNone/>
              <a:defRPr>
                <a:solidFill>
                  <a:schemeClr val="dk1"/>
                </a:solidFill>
              </a:defRPr>
            </a:lvl2pPr>
            <a:lvl3pPr lvl="2" rtl="0">
              <a:spcBef>
                <a:spcPts val="0"/>
              </a:spcBef>
              <a:spcAft>
                <a:spcPts val="0"/>
              </a:spcAft>
              <a:buClr>
                <a:schemeClr val="dk1"/>
              </a:buClr>
              <a:buSzPts val="2800"/>
              <a:buNone/>
              <a:defRPr>
                <a:solidFill>
                  <a:schemeClr val="dk1"/>
                </a:solidFill>
              </a:defRPr>
            </a:lvl3pPr>
            <a:lvl4pPr lvl="3" rtl="0">
              <a:spcBef>
                <a:spcPts val="0"/>
              </a:spcBef>
              <a:spcAft>
                <a:spcPts val="0"/>
              </a:spcAft>
              <a:buClr>
                <a:schemeClr val="dk1"/>
              </a:buClr>
              <a:buSzPts val="2800"/>
              <a:buNone/>
              <a:defRPr>
                <a:solidFill>
                  <a:schemeClr val="dk1"/>
                </a:solidFill>
              </a:defRPr>
            </a:lvl4pPr>
            <a:lvl5pPr lvl="4" rtl="0">
              <a:spcBef>
                <a:spcPts val="0"/>
              </a:spcBef>
              <a:spcAft>
                <a:spcPts val="0"/>
              </a:spcAft>
              <a:buClr>
                <a:schemeClr val="dk1"/>
              </a:buClr>
              <a:buSzPts val="2800"/>
              <a:buNone/>
              <a:defRPr>
                <a:solidFill>
                  <a:schemeClr val="dk1"/>
                </a:solidFill>
              </a:defRPr>
            </a:lvl5pPr>
            <a:lvl6pPr lvl="5" rtl="0">
              <a:spcBef>
                <a:spcPts val="0"/>
              </a:spcBef>
              <a:spcAft>
                <a:spcPts val="0"/>
              </a:spcAft>
              <a:buClr>
                <a:schemeClr val="dk1"/>
              </a:buClr>
              <a:buSzPts val="2800"/>
              <a:buNone/>
              <a:defRPr>
                <a:solidFill>
                  <a:schemeClr val="dk1"/>
                </a:solidFill>
              </a:defRPr>
            </a:lvl6pPr>
            <a:lvl7pPr lvl="6" rtl="0">
              <a:spcBef>
                <a:spcPts val="0"/>
              </a:spcBef>
              <a:spcAft>
                <a:spcPts val="0"/>
              </a:spcAft>
              <a:buClr>
                <a:schemeClr val="dk1"/>
              </a:buClr>
              <a:buSzPts val="2800"/>
              <a:buNone/>
              <a:defRPr>
                <a:solidFill>
                  <a:schemeClr val="dk1"/>
                </a:solidFill>
              </a:defRPr>
            </a:lvl7pPr>
            <a:lvl8pPr lvl="7" rtl="0">
              <a:spcBef>
                <a:spcPts val="0"/>
              </a:spcBef>
              <a:spcAft>
                <a:spcPts val="0"/>
              </a:spcAft>
              <a:buClr>
                <a:schemeClr val="dk1"/>
              </a:buClr>
              <a:buSzPts val="2800"/>
              <a:buNone/>
              <a:defRPr>
                <a:solidFill>
                  <a:schemeClr val="dk1"/>
                </a:solidFill>
              </a:defRPr>
            </a:lvl8pPr>
            <a:lvl9pPr lvl="8" rtl="0">
              <a:spcBef>
                <a:spcPts val="0"/>
              </a:spcBef>
              <a:spcAft>
                <a:spcPts val="0"/>
              </a:spcAft>
              <a:buClr>
                <a:schemeClr val="dk1"/>
              </a:buClr>
              <a:buSzPts val="2800"/>
              <a:buNone/>
              <a:defRPr>
                <a:solidFill>
                  <a:schemeClr val="dk1"/>
                </a:solidFill>
              </a:defRPr>
            </a:lvl9pPr>
          </a:lstStyle>
          <a:p>
            <a:endParaRPr/>
          </a:p>
        </p:txBody>
      </p:sp>
      <p:sp>
        <p:nvSpPr>
          <p:cNvPr id="537" name="Google Shape;537;p21"/>
          <p:cNvSpPr txBox="1">
            <a:spLocks noGrp="1"/>
          </p:cNvSpPr>
          <p:nvPr>
            <p:ph type="title" idx="2"/>
          </p:nvPr>
        </p:nvSpPr>
        <p:spPr>
          <a:xfrm>
            <a:off x="704200" y="2533250"/>
            <a:ext cx="2496300" cy="30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538" name="Google Shape;538;p21"/>
          <p:cNvSpPr txBox="1">
            <a:spLocks noGrp="1"/>
          </p:cNvSpPr>
          <p:nvPr>
            <p:ph type="subTitle" idx="1"/>
          </p:nvPr>
        </p:nvSpPr>
        <p:spPr>
          <a:xfrm>
            <a:off x="704875" y="3013800"/>
            <a:ext cx="2496300" cy="1125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Thin"/>
              <a:buNone/>
              <a:defRPr sz="1400">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sp>
        <p:nvSpPr>
          <p:cNvPr id="539" name="Google Shape;539;p21"/>
          <p:cNvSpPr txBox="1">
            <a:spLocks noGrp="1"/>
          </p:cNvSpPr>
          <p:nvPr>
            <p:ph type="title" idx="3"/>
          </p:nvPr>
        </p:nvSpPr>
        <p:spPr>
          <a:xfrm>
            <a:off x="3323851" y="2533250"/>
            <a:ext cx="2496300" cy="30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540" name="Google Shape;540;p21"/>
          <p:cNvSpPr txBox="1">
            <a:spLocks noGrp="1"/>
          </p:cNvSpPr>
          <p:nvPr>
            <p:ph type="subTitle" idx="4"/>
          </p:nvPr>
        </p:nvSpPr>
        <p:spPr>
          <a:xfrm>
            <a:off x="3324977" y="3013800"/>
            <a:ext cx="2496000" cy="1125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Thin"/>
              <a:buNone/>
              <a:defRPr sz="1400">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sp>
        <p:nvSpPr>
          <p:cNvPr id="541" name="Google Shape;541;p21"/>
          <p:cNvSpPr txBox="1">
            <a:spLocks noGrp="1"/>
          </p:cNvSpPr>
          <p:nvPr>
            <p:ph type="title" idx="5"/>
          </p:nvPr>
        </p:nvSpPr>
        <p:spPr>
          <a:xfrm>
            <a:off x="5943502" y="2533250"/>
            <a:ext cx="2496300" cy="30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542" name="Google Shape;542;p21"/>
          <p:cNvSpPr txBox="1">
            <a:spLocks noGrp="1"/>
          </p:cNvSpPr>
          <p:nvPr>
            <p:ph type="subTitle" idx="6"/>
          </p:nvPr>
        </p:nvSpPr>
        <p:spPr>
          <a:xfrm>
            <a:off x="5944778" y="3013800"/>
            <a:ext cx="2493900" cy="1125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Thin"/>
              <a:buNone/>
              <a:defRPr sz="1400">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grpSp>
        <p:nvGrpSpPr>
          <p:cNvPr id="543" name="Google Shape;543;p21"/>
          <p:cNvGrpSpPr/>
          <p:nvPr/>
        </p:nvGrpSpPr>
        <p:grpSpPr>
          <a:xfrm rot="899970">
            <a:off x="8560376" y="4071912"/>
            <a:ext cx="215932" cy="195605"/>
            <a:chOff x="1640475" y="1197075"/>
            <a:chExt cx="55475" cy="50250"/>
          </a:xfrm>
        </p:grpSpPr>
        <p:sp>
          <p:nvSpPr>
            <p:cNvPr id="544" name="Google Shape;544;p21"/>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1"/>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1"/>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 name="Google Shape;547;p21"/>
          <p:cNvGrpSpPr/>
          <p:nvPr/>
        </p:nvGrpSpPr>
        <p:grpSpPr>
          <a:xfrm rot="-4275570">
            <a:off x="8418220" y="2480799"/>
            <a:ext cx="279618" cy="253294"/>
            <a:chOff x="1640475" y="1197075"/>
            <a:chExt cx="55475" cy="50250"/>
          </a:xfrm>
        </p:grpSpPr>
        <p:sp>
          <p:nvSpPr>
            <p:cNvPr id="548" name="Google Shape;548;p21"/>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1"/>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1"/>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1" name="Google Shape;551;p21"/>
          <p:cNvSpPr/>
          <p:nvPr/>
        </p:nvSpPr>
        <p:spPr>
          <a:xfrm rot="8678282" flipH="1">
            <a:off x="1420977" y="4678346"/>
            <a:ext cx="888103" cy="208049"/>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1"/>
          <p:cNvSpPr/>
          <p:nvPr/>
        </p:nvSpPr>
        <p:spPr>
          <a:xfrm rot="117" flipH="1">
            <a:off x="8285430" y="187427"/>
            <a:ext cx="545177" cy="127718"/>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 name="Google Shape;553;p21"/>
          <p:cNvGrpSpPr/>
          <p:nvPr/>
        </p:nvGrpSpPr>
        <p:grpSpPr>
          <a:xfrm rot="-4499988">
            <a:off x="179832" y="923857"/>
            <a:ext cx="290790" cy="263412"/>
            <a:chOff x="1640475" y="1197075"/>
            <a:chExt cx="55475" cy="50250"/>
          </a:xfrm>
        </p:grpSpPr>
        <p:sp>
          <p:nvSpPr>
            <p:cNvPr id="554" name="Google Shape;554;p21"/>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1"/>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1"/>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 name="Google Shape;557;p21"/>
          <p:cNvSpPr/>
          <p:nvPr/>
        </p:nvSpPr>
        <p:spPr>
          <a:xfrm>
            <a:off x="2052118" y="235569"/>
            <a:ext cx="1167574" cy="854200"/>
          </a:xfrm>
          <a:custGeom>
            <a:avLst/>
            <a:gdLst/>
            <a:ahLst/>
            <a:cxnLst/>
            <a:rect l="l" t="t" r="r" b="b"/>
            <a:pathLst>
              <a:path w="29542" h="21613" extrusionOk="0">
                <a:moveTo>
                  <a:pt x="3461" y="0"/>
                </a:moveTo>
                <a:cubicBezTo>
                  <a:pt x="3371" y="0"/>
                  <a:pt x="3279" y="3"/>
                  <a:pt x="3188" y="8"/>
                </a:cubicBezTo>
                <a:cubicBezTo>
                  <a:pt x="3155" y="9"/>
                  <a:pt x="3131" y="41"/>
                  <a:pt x="3133" y="77"/>
                </a:cubicBezTo>
                <a:cubicBezTo>
                  <a:pt x="3134" y="81"/>
                  <a:pt x="3134" y="86"/>
                  <a:pt x="3135" y="89"/>
                </a:cubicBezTo>
                <a:cubicBezTo>
                  <a:pt x="3142" y="119"/>
                  <a:pt x="3169" y="141"/>
                  <a:pt x="3198" y="141"/>
                </a:cubicBezTo>
                <a:cubicBezTo>
                  <a:pt x="3199" y="141"/>
                  <a:pt x="3199" y="141"/>
                  <a:pt x="3200" y="141"/>
                </a:cubicBezTo>
                <a:cubicBezTo>
                  <a:pt x="3284" y="137"/>
                  <a:pt x="3368" y="134"/>
                  <a:pt x="3452" y="134"/>
                </a:cubicBezTo>
                <a:cubicBezTo>
                  <a:pt x="3550" y="134"/>
                  <a:pt x="3648" y="137"/>
                  <a:pt x="3745" y="143"/>
                </a:cubicBezTo>
                <a:cubicBezTo>
                  <a:pt x="3846" y="149"/>
                  <a:pt x="3949" y="158"/>
                  <a:pt x="4050" y="171"/>
                </a:cubicBezTo>
                <a:cubicBezTo>
                  <a:pt x="4052" y="171"/>
                  <a:pt x="4054" y="171"/>
                  <a:pt x="4056" y="171"/>
                </a:cubicBezTo>
                <a:cubicBezTo>
                  <a:pt x="4087" y="171"/>
                  <a:pt x="4114" y="146"/>
                  <a:pt x="4116" y="111"/>
                </a:cubicBezTo>
                <a:cubicBezTo>
                  <a:pt x="4119" y="75"/>
                  <a:pt x="4092" y="42"/>
                  <a:pt x="4059" y="37"/>
                </a:cubicBezTo>
                <a:cubicBezTo>
                  <a:pt x="3955" y="25"/>
                  <a:pt x="3850" y="15"/>
                  <a:pt x="3747" y="9"/>
                </a:cubicBezTo>
                <a:cubicBezTo>
                  <a:pt x="3653" y="3"/>
                  <a:pt x="3557" y="0"/>
                  <a:pt x="3461" y="0"/>
                </a:cubicBezTo>
                <a:close/>
                <a:moveTo>
                  <a:pt x="2344" y="125"/>
                </a:moveTo>
                <a:cubicBezTo>
                  <a:pt x="2340" y="125"/>
                  <a:pt x="2336" y="125"/>
                  <a:pt x="2332" y="126"/>
                </a:cubicBezTo>
                <a:cubicBezTo>
                  <a:pt x="2294" y="135"/>
                  <a:pt x="2257" y="143"/>
                  <a:pt x="2219" y="152"/>
                </a:cubicBezTo>
                <a:cubicBezTo>
                  <a:pt x="1978" y="213"/>
                  <a:pt x="1739" y="291"/>
                  <a:pt x="1507" y="385"/>
                </a:cubicBezTo>
                <a:cubicBezTo>
                  <a:pt x="1478" y="396"/>
                  <a:pt x="1463" y="430"/>
                  <a:pt x="1472" y="463"/>
                </a:cubicBezTo>
                <a:cubicBezTo>
                  <a:pt x="1473" y="465"/>
                  <a:pt x="1473" y="468"/>
                  <a:pt x="1474" y="471"/>
                </a:cubicBezTo>
                <a:cubicBezTo>
                  <a:pt x="1484" y="498"/>
                  <a:pt x="1508" y="515"/>
                  <a:pt x="1533" y="515"/>
                </a:cubicBezTo>
                <a:cubicBezTo>
                  <a:pt x="1540" y="515"/>
                  <a:pt x="1547" y="513"/>
                  <a:pt x="1554" y="511"/>
                </a:cubicBezTo>
                <a:cubicBezTo>
                  <a:pt x="1781" y="418"/>
                  <a:pt x="2015" y="342"/>
                  <a:pt x="2251" y="283"/>
                </a:cubicBezTo>
                <a:cubicBezTo>
                  <a:pt x="2289" y="274"/>
                  <a:pt x="2325" y="265"/>
                  <a:pt x="2361" y="256"/>
                </a:cubicBezTo>
                <a:cubicBezTo>
                  <a:pt x="2395" y="249"/>
                  <a:pt x="2415" y="214"/>
                  <a:pt x="2406" y="177"/>
                </a:cubicBezTo>
                <a:cubicBezTo>
                  <a:pt x="2406" y="177"/>
                  <a:pt x="2406" y="176"/>
                  <a:pt x="2406" y="176"/>
                </a:cubicBezTo>
                <a:cubicBezTo>
                  <a:pt x="2399" y="146"/>
                  <a:pt x="2373" y="125"/>
                  <a:pt x="2344" y="125"/>
                </a:cubicBezTo>
                <a:close/>
                <a:moveTo>
                  <a:pt x="4902" y="215"/>
                </a:moveTo>
                <a:cubicBezTo>
                  <a:pt x="4875" y="215"/>
                  <a:pt x="4851" y="234"/>
                  <a:pt x="4845" y="264"/>
                </a:cubicBezTo>
                <a:cubicBezTo>
                  <a:pt x="4843" y="275"/>
                  <a:pt x="4843" y="285"/>
                  <a:pt x="4846" y="296"/>
                </a:cubicBezTo>
                <a:cubicBezTo>
                  <a:pt x="4852" y="319"/>
                  <a:pt x="4869" y="339"/>
                  <a:pt x="4891" y="345"/>
                </a:cubicBezTo>
                <a:cubicBezTo>
                  <a:pt x="5167" y="426"/>
                  <a:pt x="5440" y="531"/>
                  <a:pt x="5705" y="657"/>
                </a:cubicBezTo>
                <a:cubicBezTo>
                  <a:pt x="5713" y="661"/>
                  <a:pt x="5722" y="663"/>
                  <a:pt x="5730" y="663"/>
                </a:cubicBezTo>
                <a:cubicBezTo>
                  <a:pt x="5753" y="663"/>
                  <a:pt x="5776" y="648"/>
                  <a:pt x="5784" y="623"/>
                </a:cubicBezTo>
                <a:cubicBezTo>
                  <a:pt x="5797" y="590"/>
                  <a:pt x="5782" y="550"/>
                  <a:pt x="5750" y="535"/>
                </a:cubicBezTo>
                <a:cubicBezTo>
                  <a:pt x="5480" y="407"/>
                  <a:pt x="5200" y="299"/>
                  <a:pt x="4919" y="217"/>
                </a:cubicBezTo>
                <a:cubicBezTo>
                  <a:pt x="4913" y="215"/>
                  <a:pt x="4908" y="215"/>
                  <a:pt x="4902" y="215"/>
                </a:cubicBezTo>
                <a:close/>
                <a:moveTo>
                  <a:pt x="761" y="768"/>
                </a:moveTo>
                <a:cubicBezTo>
                  <a:pt x="751" y="768"/>
                  <a:pt x="741" y="771"/>
                  <a:pt x="732" y="777"/>
                </a:cubicBezTo>
                <a:cubicBezTo>
                  <a:pt x="484" y="929"/>
                  <a:pt x="247" y="1103"/>
                  <a:pt x="26" y="1294"/>
                </a:cubicBezTo>
                <a:cubicBezTo>
                  <a:pt x="7" y="1310"/>
                  <a:pt x="1" y="1336"/>
                  <a:pt x="7" y="1361"/>
                </a:cubicBezTo>
                <a:cubicBezTo>
                  <a:pt x="9" y="1371"/>
                  <a:pt x="13" y="1379"/>
                  <a:pt x="19" y="1388"/>
                </a:cubicBezTo>
                <a:cubicBezTo>
                  <a:pt x="32" y="1405"/>
                  <a:pt x="50" y="1413"/>
                  <a:pt x="69" y="1413"/>
                </a:cubicBezTo>
                <a:cubicBezTo>
                  <a:pt x="82" y="1413"/>
                  <a:pt x="95" y="1409"/>
                  <a:pt x="105" y="1400"/>
                </a:cubicBezTo>
                <a:cubicBezTo>
                  <a:pt x="321" y="1214"/>
                  <a:pt x="554" y="1043"/>
                  <a:pt x="796" y="894"/>
                </a:cubicBezTo>
                <a:cubicBezTo>
                  <a:pt x="825" y="876"/>
                  <a:pt x="835" y="835"/>
                  <a:pt x="818" y="803"/>
                </a:cubicBezTo>
                <a:cubicBezTo>
                  <a:pt x="805" y="781"/>
                  <a:pt x="783" y="768"/>
                  <a:pt x="761" y="768"/>
                </a:cubicBezTo>
                <a:close/>
                <a:moveTo>
                  <a:pt x="6500" y="971"/>
                </a:moveTo>
                <a:cubicBezTo>
                  <a:pt x="6480" y="971"/>
                  <a:pt x="6461" y="982"/>
                  <a:pt x="6450" y="1002"/>
                </a:cubicBezTo>
                <a:cubicBezTo>
                  <a:pt x="6441" y="1018"/>
                  <a:pt x="6440" y="1036"/>
                  <a:pt x="6443" y="1053"/>
                </a:cubicBezTo>
                <a:cubicBezTo>
                  <a:pt x="6448" y="1069"/>
                  <a:pt x="6458" y="1084"/>
                  <a:pt x="6472" y="1095"/>
                </a:cubicBezTo>
                <a:cubicBezTo>
                  <a:pt x="6719" y="1261"/>
                  <a:pt x="6956" y="1447"/>
                  <a:pt x="7177" y="1647"/>
                </a:cubicBezTo>
                <a:cubicBezTo>
                  <a:pt x="7189" y="1659"/>
                  <a:pt x="7204" y="1664"/>
                  <a:pt x="7218" y="1664"/>
                </a:cubicBezTo>
                <a:cubicBezTo>
                  <a:pt x="7235" y="1664"/>
                  <a:pt x="7252" y="1656"/>
                  <a:pt x="7264" y="1641"/>
                </a:cubicBezTo>
                <a:cubicBezTo>
                  <a:pt x="7284" y="1613"/>
                  <a:pt x="7280" y="1570"/>
                  <a:pt x="7253" y="1547"/>
                </a:cubicBezTo>
                <a:cubicBezTo>
                  <a:pt x="7028" y="1342"/>
                  <a:pt x="6786" y="1152"/>
                  <a:pt x="6534" y="982"/>
                </a:cubicBezTo>
                <a:cubicBezTo>
                  <a:pt x="6523" y="975"/>
                  <a:pt x="6512" y="971"/>
                  <a:pt x="6500" y="971"/>
                </a:cubicBezTo>
                <a:close/>
                <a:moveTo>
                  <a:pt x="7843" y="2196"/>
                </a:moveTo>
                <a:cubicBezTo>
                  <a:pt x="7829" y="2196"/>
                  <a:pt x="7815" y="2202"/>
                  <a:pt x="7804" y="2212"/>
                </a:cubicBezTo>
                <a:cubicBezTo>
                  <a:pt x="7787" y="2230"/>
                  <a:pt x="7781" y="2254"/>
                  <a:pt x="7786" y="2279"/>
                </a:cubicBezTo>
                <a:cubicBezTo>
                  <a:pt x="7789" y="2288"/>
                  <a:pt x="7794" y="2298"/>
                  <a:pt x="7801" y="2306"/>
                </a:cubicBezTo>
                <a:cubicBezTo>
                  <a:pt x="7847" y="2363"/>
                  <a:pt x="7893" y="2421"/>
                  <a:pt x="7937" y="2480"/>
                </a:cubicBezTo>
                <a:cubicBezTo>
                  <a:pt x="8075" y="2661"/>
                  <a:pt x="8207" y="2856"/>
                  <a:pt x="8330" y="3057"/>
                </a:cubicBezTo>
                <a:cubicBezTo>
                  <a:pt x="8342" y="3078"/>
                  <a:pt x="8363" y="3089"/>
                  <a:pt x="8384" y="3089"/>
                </a:cubicBezTo>
                <a:cubicBezTo>
                  <a:pt x="8395" y="3089"/>
                  <a:pt x="8406" y="3086"/>
                  <a:pt x="8415" y="3079"/>
                </a:cubicBezTo>
                <a:cubicBezTo>
                  <a:pt x="8443" y="3060"/>
                  <a:pt x="8451" y="3018"/>
                  <a:pt x="8431" y="2987"/>
                </a:cubicBezTo>
                <a:cubicBezTo>
                  <a:pt x="8306" y="2781"/>
                  <a:pt x="8171" y="2582"/>
                  <a:pt x="8031" y="2397"/>
                </a:cubicBezTo>
                <a:cubicBezTo>
                  <a:pt x="7985" y="2337"/>
                  <a:pt x="7939" y="2278"/>
                  <a:pt x="7891" y="2220"/>
                </a:cubicBezTo>
                <a:cubicBezTo>
                  <a:pt x="7878" y="2205"/>
                  <a:pt x="7861" y="2196"/>
                  <a:pt x="7843" y="2196"/>
                </a:cubicBezTo>
                <a:close/>
                <a:moveTo>
                  <a:pt x="8818" y="3781"/>
                </a:moveTo>
                <a:cubicBezTo>
                  <a:pt x="8809" y="3781"/>
                  <a:pt x="8800" y="3783"/>
                  <a:pt x="8791" y="3787"/>
                </a:cubicBezTo>
                <a:cubicBezTo>
                  <a:pt x="8766" y="3800"/>
                  <a:pt x="8753" y="3832"/>
                  <a:pt x="8760" y="3862"/>
                </a:cubicBezTo>
                <a:cubicBezTo>
                  <a:pt x="8762" y="3866"/>
                  <a:pt x="8764" y="3872"/>
                  <a:pt x="8766" y="3876"/>
                </a:cubicBezTo>
                <a:cubicBezTo>
                  <a:pt x="8890" y="4144"/>
                  <a:pt x="9008" y="4435"/>
                  <a:pt x="9117" y="4739"/>
                </a:cubicBezTo>
                <a:cubicBezTo>
                  <a:pt x="9127" y="4767"/>
                  <a:pt x="9152" y="4784"/>
                  <a:pt x="9177" y="4784"/>
                </a:cubicBezTo>
                <a:cubicBezTo>
                  <a:pt x="9184" y="4784"/>
                  <a:pt x="9191" y="4783"/>
                  <a:pt x="9197" y="4781"/>
                </a:cubicBezTo>
                <a:cubicBezTo>
                  <a:pt x="9228" y="4768"/>
                  <a:pt x="9242" y="4728"/>
                  <a:pt x="9232" y="4695"/>
                </a:cubicBezTo>
                <a:cubicBezTo>
                  <a:pt x="9122" y="4388"/>
                  <a:pt x="9001" y="4093"/>
                  <a:pt x="8875" y="3819"/>
                </a:cubicBezTo>
                <a:cubicBezTo>
                  <a:pt x="8863" y="3795"/>
                  <a:pt x="8841" y="3781"/>
                  <a:pt x="8818" y="3781"/>
                </a:cubicBezTo>
                <a:close/>
                <a:moveTo>
                  <a:pt x="9458" y="5546"/>
                </a:moveTo>
                <a:cubicBezTo>
                  <a:pt x="9452" y="5546"/>
                  <a:pt x="9447" y="5547"/>
                  <a:pt x="9442" y="5549"/>
                </a:cubicBezTo>
                <a:cubicBezTo>
                  <a:pt x="9410" y="5558"/>
                  <a:pt x="9393" y="5594"/>
                  <a:pt x="9401" y="5628"/>
                </a:cubicBezTo>
                <a:cubicBezTo>
                  <a:pt x="9401" y="5629"/>
                  <a:pt x="9401" y="5630"/>
                  <a:pt x="9401" y="5631"/>
                </a:cubicBezTo>
                <a:cubicBezTo>
                  <a:pt x="9483" y="5913"/>
                  <a:pt x="9563" y="6226"/>
                  <a:pt x="9635" y="6539"/>
                </a:cubicBezTo>
                <a:cubicBezTo>
                  <a:pt x="9635" y="6539"/>
                  <a:pt x="9636" y="6540"/>
                  <a:pt x="9636" y="6540"/>
                </a:cubicBezTo>
                <a:cubicBezTo>
                  <a:pt x="9644" y="6570"/>
                  <a:pt x="9669" y="6592"/>
                  <a:pt x="9697" y="6592"/>
                </a:cubicBezTo>
                <a:cubicBezTo>
                  <a:pt x="9701" y="6592"/>
                  <a:pt x="9706" y="6592"/>
                  <a:pt x="9710" y="6590"/>
                </a:cubicBezTo>
                <a:cubicBezTo>
                  <a:pt x="9743" y="6583"/>
                  <a:pt x="9764" y="6548"/>
                  <a:pt x="9755" y="6511"/>
                </a:cubicBezTo>
                <a:cubicBezTo>
                  <a:pt x="9681" y="6196"/>
                  <a:pt x="9600" y="5881"/>
                  <a:pt x="9519" y="5597"/>
                </a:cubicBezTo>
                <a:cubicBezTo>
                  <a:pt x="9511" y="5566"/>
                  <a:pt x="9485" y="5546"/>
                  <a:pt x="9458" y="5546"/>
                </a:cubicBezTo>
                <a:close/>
                <a:moveTo>
                  <a:pt x="9894" y="7378"/>
                </a:moveTo>
                <a:cubicBezTo>
                  <a:pt x="9890" y="7378"/>
                  <a:pt x="9886" y="7378"/>
                  <a:pt x="9882" y="7379"/>
                </a:cubicBezTo>
                <a:cubicBezTo>
                  <a:pt x="9849" y="7386"/>
                  <a:pt x="9829" y="7420"/>
                  <a:pt x="9836" y="7457"/>
                </a:cubicBezTo>
                <a:cubicBezTo>
                  <a:pt x="9886" y="7706"/>
                  <a:pt x="9936" y="7953"/>
                  <a:pt x="9985" y="8200"/>
                </a:cubicBezTo>
                <a:lnTo>
                  <a:pt x="10019" y="8380"/>
                </a:lnTo>
                <a:cubicBezTo>
                  <a:pt x="10020" y="8381"/>
                  <a:pt x="10020" y="8382"/>
                  <a:pt x="10020" y="8383"/>
                </a:cubicBezTo>
                <a:cubicBezTo>
                  <a:pt x="10028" y="8413"/>
                  <a:pt x="10054" y="8435"/>
                  <a:pt x="10082" y="8435"/>
                </a:cubicBezTo>
                <a:cubicBezTo>
                  <a:pt x="10085" y="8435"/>
                  <a:pt x="10089" y="8435"/>
                  <a:pt x="10093" y="8434"/>
                </a:cubicBezTo>
                <a:cubicBezTo>
                  <a:pt x="10126" y="8429"/>
                  <a:pt x="10147" y="8394"/>
                  <a:pt x="10140" y="8357"/>
                </a:cubicBezTo>
                <a:lnTo>
                  <a:pt x="10104" y="8178"/>
                </a:lnTo>
                <a:cubicBezTo>
                  <a:pt x="10056" y="7931"/>
                  <a:pt x="10007" y="7682"/>
                  <a:pt x="9956" y="7433"/>
                </a:cubicBezTo>
                <a:cubicBezTo>
                  <a:pt x="9946" y="7398"/>
                  <a:pt x="9922" y="7378"/>
                  <a:pt x="9894" y="7378"/>
                </a:cubicBezTo>
                <a:close/>
                <a:moveTo>
                  <a:pt x="10265" y="9224"/>
                </a:moveTo>
                <a:cubicBezTo>
                  <a:pt x="10261" y="9224"/>
                  <a:pt x="10257" y="9224"/>
                  <a:pt x="10253" y="9225"/>
                </a:cubicBezTo>
                <a:cubicBezTo>
                  <a:pt x="10220" y="9232"/>
                  <a:pt x="10199" y="9266"/>
                  <a:pt x="10207" y="9303"/>
                </a:cubicBezTo>
                <a:cubicBezTo>
                  <a:pt x="10280" y="9642"/>
                  <a:pt x="10348" y="9944"/>
                  <a:pt x="10417" y="10224"/>
                </a:cubicBezTo>
                <a:cubicBezTo>
                  <a:pt x="10425" y="10255"/>
                  <a:pt x="10451" y="10276"/>
                  <a:pt x="10479" y="10276"/>
                </a:cubicBezTo>
                <a:cubicBezTo>
                  <a:pt x="10484" y="10276"/>
                  <a:pt x="10488" y="10275"/>
                  <a:pt x="10493" y="10274"/>
                </a:cubicBezTo>
                <a:cubicBezTo>
                  <a:pt x="10525" y="10266"/>
                  <a:pt x="10544" y="10230"/>
                  <a:pt x="10536" y="10194"/>
                </a:cubicBezTo>
                <a:cubicBezTo>
                  <a:pt x="10466" y="9916"/>
                  <a:pt x="10398" y="9617"/>
                  <a:pt x="10327" y="9278"/>
                </a:cubicBezTo>
                <a:cubicBezTo>
                  <a:pt x="10316" y="9243"/>
                  <a:pt x="10293" y="9224"/>
                  <a:pt x="10265" y="9224"/>
                </a:cubicBezTo>
                <a:close/>
                <a:moveTo>
                  <a:pt x="22673" y="11500"/>
                </a:moveTo>
                <a:cubicBezTo>
                  <a:pt x="22667" y="11500"/>
                  <a:pt x="22660" y="11500"/>
                  <a:pt x="22653" y="11500"/>
                </a:cubicBezTo>
                <a:cubicBezTo>
                  <a:pt x="22620" y="11500"/>
                  <a:pt x="22594" y="11530"/>
                  <a:pt x="22596" y="11567"/>
                </a:cubicBezTo>
                <a:cubicBezTo>
                  <a:pt x="22596" y="11573"/>
                  <a:pt x="22596" y="11577"/>
                  <a:pt x="22597" y="11582"/>
                </a:cubicBezTo>
                <a:cubicBezTo>
                  <a:pt x="22604" y="11612"/>
                  <a:pt x="22629" y="11634"/>
                  <a:pt x="22657" y="11634"/>
                </a:cubicBezTo>
                <a:cubicBezTo>
                  <a:pt x="22657" y="11634"/>
                  <a:pt x="22658" y="11634"/>
                  <a:pt x="22659" y="11634"/>
                </a:cubicBezTo>
                <a:cubicBezTo>
                  <a:pt x="22943" y="11634"/>
                  <a:pt x="23229" y="11655"/>
                  <a:pt x="23510" y="11698"/>
                </a:cubicBezTo>
                <a:cubicBezTo>
                  <a:pt x="23513" y="11698"/>
                  <a:pt x="23516" y="11699"/>
                  <a:pt x="23519" y="11699"/>
                </a:cubicBezTo>
                <a:cubicBezTo>
                  <a:pt x="23550" y="11699"/>
                  <a:pt x="23575" y="11674"/>
                  <a:pt x="23578" y="11641"/>
                </a:cubicBezTo>
                <a:cubicBezTo>
                  <a:pt x="23581" y="11605"/>
                  <a:pt x="23556" y="11571"/>
                  <a:pt x="23523" y="11565"/>
                </a:cubicBezTo>
                <a:cubicBezTo>
                  <a:pt x="23242" y="11523"/>
                  <a:pt x="22956" y="11500"/>
                  <a:pt x="22673" y="11500"/>
                </a:cubicBezTo>
                <a:close/>
                <a:moveTo>
                  <a:pt x="21800" y="11570"/>
                </a:moveTo>
                <a:cubicBezTo>
                  <a:pt x="21797" y="11570"/>
                  <a:pt x="21794" y="11570"/>
                  <a:pt x="21791" y="11571"/>
                </a:cubicBezTo>
                <a:cubicBezTo>
                  <a:pt x="21646" y="11594"/>
                  <a:pt x="21502" y="11624"/>
                  <a:pt x="21361" y="11659"/>
                </a:cubicBezTo>
                <a:cubicBezTo>
                  <a:pt x="21222" y="11694"/>
                  <a:pt x="21085" y="11734"/>
                  <a:pt x="20952" y="11779"/>
                </a:cubicBezTo>
                <a:cubicBezTo>
                  <a:pt x="20922" y="11790"/>
                  <a:pt x="20905" y="11824"/>
                  <a:pt x="20913" y="11857"/>
                </a:cubicBezTo>
                <a:cubicBezTo>
                  <a:pt x="20914" y="11859"/>
                  <a:pt x="20914" y="11861"/>
                  <a:pt x="20915" y="11862"/>
                </a:cubicBezTo>
                <a:cubicBezTo>
                  <a:pt x="20924" y="11891"/>
                  <a:pt x="20949" y="11909"/>
                  <a:pt x="20975" y="11909"/>
                </a:cubicBezTo>
                <a:cubicBezTo>
                  <a:pt x="20981" y="11909"/>
                  <a:pt x="20987" y="11908"/>
                  <a:pt x="20993" y="11906"/>
                </a:cubicBezTo>
                <a:cubicBezTo>
                  <a:pt x="21124" y="11862"/>
                  <a:pt x="21257" y="11823"/>
                  <a:pt x="21393" y="11790"/>
                </a:cubicBezTo>
                <a:cubicBezTo>
                  <a:pt x="21531" y="11755"/>
                  <a:pt x="21673" y="11727"/>
                  <a:pt x="21815" y="11703"/>
                </a:cubicBezTo>
                <a:cubicBezTo>
                  <a:pt x="21848" y="11698"/>
                  <a:pt x="21869" y="11664"/>
                  <a:pt x="21863" y="11627"/>
                </a:cubicBezTo>
                <a:cubicBezTo>
                  <a:pt x="21857" y="11594"/>
                  <a:pt x="21830" y="11570"/>
                  <a:pt x="21800" y="11570"/>
                </a:cubicBezTo>
                <a:close/>
                <a:moveTo>
                  <a:pt x="10723" y="11050"/>
                </a:moveTo>
                <a:cubicBezTo>
                  <a:pt x="10717" y="11050"/>
                  <a:pt x="10712" y="11051"/>
                  <a:pt x="10706" y="11053"/>
                </a:cubicBezTo>
                <a:cubicBezTo>
                  <a:pt x="10675" y="11062"/>
                  <a:pt x="10658" y="11097"/>
                  <a:pt x="10666" y="11132"/>
                </a:cubicBezTo>
                <a:cubicBezTo>
                  <a:pt x="10667" y="11133"/>
                  <a:pt x="10667" y="11134"/>
                  <a:pt x="10667" y="11136"/>
                </a:cubicBezTo>
                <a:cubicBezTo>
                  <a:pt x="10766" y="11455"/>
                  <a:pt x="10866" y="11748"/>
                  <a:pt x="10975" y="12030"/>
                </a:cubicBezTo>
                <a:cubicBezTo>
                  <a:pt x="10986" y="12057"/>
                  <a:pt x="11010" y="12073"/>
                  <a:pt x="11035" y="12073"/>
                </a:cubicBezTo>
                <a:cubicBezTo>
                  <a:pt x="11042" y="12073"/>
                  <a:pt x="11049" y="12071"/>
                  <a:pt x="11056" y="12069"/>
                </a:cubicBezTo>
                <a:cubicBezTo>
                  <a:pt x="11087" y="12056"/>
                  <a:pt x="11101" y="12017"/>
                  <a:pt x="11088" y="11982"/>
                </a:cubicBezTo>
                <a:cubicBezTo>
                  <a:pt x="10980" y="11704"/>
                  <a:pt x="10881" y="11416"/>
                  <a:pt x="10784" y="11098"/>
                </a:cubicBezTo>
                <a:cubicBezTo>
                  <a:pt x="10775" y="11069"/>
                  <a:pt x="10750" y="11050"/>
                  <a:pt x="10723" y="11050"/>
                </a:cubicBezTo>
                <a:close/>
                <a:moveTo>
                  <a:pt x="24363" y="11764"/>
                </a:moveTo>
                <a:cubicBezTo>
                  <a:pt x="24336" y="11764"/>
                  <a:pt x="24311" y="11783"/>
                  <a:pt x="24305" y="11812"/>
                </a:cubicBezTo>
                <a:cubicBezTo>
                  <a:pt x="24302" y="11823"/>
                  <a:pt x="24303" y="11835"/>
                  <a:pt x="24305" y="11845"/>
                </a:cubicBezTo>
                <a:cubicBezTo>
                  <a:pt x="24311" y="11869"/>
                  <a:pt x="24327" y="11888"/>
                  <a:pt x="24350" y="11894"/>
                </a:cubicBezTo>
                <a:cubicBezTo>
                  <a:pt x="24611" y="11978"/>
                  <a:pt x="24867" y="12080"/>
                  <a:pt x="25111" y="12200"/>
                </a:cubicBezTo>
                <a:lnTo>
                  <a:pt x="25158" y="12224"/>
                </a:lnTo>
                <a:cubicBezTo>
                  <a:pt x="25166" y="12229"/>
                  <a:pt x="25175" y="12230"/>
                  <a:pt x="25184" y="12230"/>
                </a:cubicBezTo>
                <a:cubicBezTo>
                  <a:pt x="25207" y="12230"/>
                  <a:pt x="25229" y="12217"/>
                  <a:pt x="25239" y="12192"/>
                </a:cubicBezTo>
                <a:cubicBezTo>
                  <a:pt x="25252" y="12159"/>
                  <a:pt x="25237" y="12119"/>
                  <a:pt x="25205" y="12103"/>
                </a:cubicBezTo>
                <a:lnTo>
                  <a:pt x="25158" y="12079"/>
                </a:lnTo>
                <a:cubicBezTo>
                  <a:pt x="24908" y="11956"/>
                  <a:pt x="24646" y="11852"/>
                  <a:pt x="24380" y="11766"/>
                </a:cubicBezTo>
                <a:cubicBezTo>
                  <a:pt x="24374" y="11765"/>
                  <a:pt x="24369" y="11764"/>
                  <a:pt x="24363" y="11764"/>
                </a:cubicBezTo>
                <a:close/>
                <a:moveTo>
                  <a:pt x="20185" y="12120"/>
                </a:moveTo>
                <a:cubicBezTo>
                  <a:pt x="20176" y="12120"/>
                  <a:pt x="20167" y="12122"/>
                  <a:pt x="20158" y="12127"/>
                </a:cubicBezTo>
                <a:cubicBezTo>
                  <a:pt x="19902" y="12267"/>
                  <a:pt x="19658" y="12432"/>
                  <a:pt x="19434" y="12615"/>
                </a:cubicBezTo>
                <a:cubicBezTo>
                  <a:pt x="19413" y="12631"/>
                  <a:pt x="19406" y="12659"/>
                  <a:pt x="19412" y="12684"/>
                </a:cubicBezTo>
                <a:cubicBezTo>
                  <a:pt x="19414" y="12692"/>
                  <a:pt x="19419" y="12701"/>
                  <a:pt x="19424" y="12708"/>
                </a:cubicBezTo>
                <a:cubicBezTo>
                  <a:pt x="19436" y="12727"/>
                  <a:pt x="19456" y="12736"/>
                  <a:pt x="19475" y="12736"/>
                </a:cubicBezTo>
                <a:cubicBezTo>
                  <a:pt x="19488" y="12736"/>
                  <a:pt x="19500" y="12732"/>
                  <a:pt x="19511" y="12723"/>
                </a:cubicBezTo>
                <a:cubicBezTo>
                  <a:pt x="19729" y="12545"/>
                  <a:pt x="19967" y="12385"/>
                  <a:pt x="20218" y="12247"/>
                </a:cubicBezTo>
                <a:cubicBezTo>
                  <a:pt x="20247" y="12231"/>
                  <a:pt x="20257" y="12190"/>
                  <a:pt x="20241" y="12157"/>
                </a:cubicBezTo>
                <a:cubicBezTo>
                  <a:pt x="20230" y="12134"/>
                  <a:pt x="20208" y="12120"/>
                  <a:pt x="20185" y="12120"/>
                </a:cubicBezTo>
                <a:close/>
                <a:moveTo>
                  <a:pt x="25947" y="12554"/>
                </a:moveTo>
                <a:cubicBezTo>
                  <a:pt x="25927" y="12554"/>
                  <a:pt x="25908" y="12565"/>
                  <a:pt x="25897" y="12584"/>
                </a:cubicBezTo>
                <a:cubicBezTo>
                  <a:pt x="25888" y="12599"/>
                  <a:pt x="25886" y="12619"/>
                  <a:pt x="25890" y="12636"/>
                </a:cubicBezTo>
                <a:cubicBezTo>
                  <a:pt x="25895" y="12652"/>
                  <a:pt x="25904" y="12667"/>
                  <a:pt x="25919" y="12676"/>
                </a:cubicBezTo>
                <a:cubicBezTo>
                  <a:pt x="26161" y="12844"/>
                  <a:pt x="26397" y="13032"/>
                  <a:pt x="26621" y="13235"/>
                </a:cubicBezTo>
                <a:cubicBezTo>
                  <a:pt x="26633" y="13246"/>
                  <a:pt x="26648" y="13252"/>
                  <a:pt x="26662" y="13252"/>
                </a:cubicBezTo>
                <a:cubicBezTo>
                  <a:pt x="26680" y="13252"/>
                  <a:pt x="26697" y="13244"/>
                  <a:pt x="26708" y="13229"/>
                </a:cubicBezTo>
                <a:cubicBezTo>
                  <a:pt x="26729" y="13200"/>
                  <a:pt x="26724" y="13158"/>
                  <a:pt x="26697" y="13134"/>
                </a:cubicBezTo>
                <a:cubicBezTo>
                  <a:pt x="26468" y="12927"/>
                  <a:pt x="26228" y="12735"/>
                  <a:pt x="25981" y="12565"/>
                </a:cubicBezTo>
                <a:cubicBezTo>
                  <a:pt x="25971" y="12558"/>
                  <a:pt x="25959" y="12554"/>
                  <a:pt x="25947" y="12554"/>
                </a:cubicBezTo>
                <a:close/>
                <a:moveTo>
                  <a:pt x="11409" y="12797"/>
                </a:moveTo>
                <a:cubicBezTo>
                  <a:pt x="11400" y="12797"/>
                  <a:pt x="11391" y="12799"/>
                  <a:pt x="11382" y="12803"/>
                </a:cubicBezTo>
                <a:cubicBezTo>
                  <a:pt x="11357" y="12817"/>
                  <a:pt x="11346" y="12848"/>
                  <a:pt x="11353" y="12878"/>
                </a:cubicBezTo>
                <a:cubicBezTo>
                  <a:pt x="11354" y="12884"/>
                  <a:pt x="11356" y="12888"/>
                  <a:pt x="11360" y="12893"/>
                </a:cubicBezTo>
                <a:cubicBezTo>
                  <a:pt x="11505" y="13182"/>
                  <a:pt x="11664" y="13455"/>
                  <a:pt x="11833" y="13707"/>
                </a:cubicBezTo>
                <a:cubicBezTo>
                  <a:pt x="11845" y="13726"/>
                  <a:pt x="11865" y="13737"/>
                  <a:pt x="11885" y="13737"/>
                </a:cubicBezTo>
                <a:cubicBezTo>
                  <a:pt x="11897" y="13737"/>
                  <a:pt x="11909" y="13733"/>
                  <a:pt x="11919" y="13724"/>
                </a:cubicBezTo>
                <a:cubicBezTo>
                  <a:pt x="11946" y="13704"/>
                  <a:pt x="11951" y="13662"/>
                  <a:pt x="11931" y="13631"/>
                </a:cubicBezTo>
                <a:cubicBezTo>
                  <a:pt x="11766" y="13385"/>
                  <a:pt x="11610" y="13115"/>
                  <a:pt x="11466" y="12833"/>
                </a:cubicBezTo>
                <a:cubicBezTo>
                  <a:pt x="11454" y="12810"/>
                  <a:pt x="11432" y="12797"/>
                  <a:pt x="11409" y="12797"/>
                </a:cubicBezTo>
                <a:close/>
                <a:moveTo>
                  <a:pt x="18848" y="13219"/>
                </a:moveTo>
                <a:cubicBezTo>
                  <a:pt x="18832" y="13219"/>
                  <a:pt x="18816" y="13226"/>
                  <a:pt x="18804" y="13239"/>
                </a:cubicBezTo>
                <a:cubicBezTo>
                  <a:pt x="18619" y="13460"/>
                  <a:pt x="18452" y="13692"/>
                  <a:pt x="18268" y="13951"/>
                </a:cubicBezTo>
                <a:cubicBezTo>
                  <a:pt x="18256" y="13968"/>
                  <a:pt x="18253" y="13989"/>
                  <a:pt x="18259" y="14009"/>
                </a:cubicBezTo>
                <a:cubicBezTo>
                  <a:pt x="18262" y="14022"/>
                  <a:pt x="18269" y="14035"/>
                  <a:pt x="18281" y="14045"/>
                </a:cubicBezTo>
                <a:cubicBezTo>
                  <a:pt x="18293" y="14055"/>
                  <a:pt x="18307" y="14060"/>
                  <a:pt x="18320" y="14060"/>
                </a:cubicBezTo>
                <a:cubicBezTo>
                  <a:pt x="18338" y="14060"/>
                  <a:pt x="18355" y="14052"/>
                  <a:pt x="18366" y="14036"/>
                </a:cubicBezTo>
                <a:cubicBezTo>
                  <a:pt x="18549" y="13779"/>
                  <a:pt x="18715" y="13549"/>
                  <a:pt x="18897" y="13331"/>
                </a:cubicBezTo>
                <a:cubicBezTo>
                  <a:pt x="18920" y="13305"/>
                  <a:pt x="18917" y="13263"/>
                  <a:pt x="18891" y="13237"/>
                </a:cubicBezTo>
                <a:cubicBezTo>
                  <a:pt x="18879" y="13225"/>
                  <a:pt x="18863" y="13219"/>
                  <a:pt x="18848" y="13219"/>
                </a:cubicBezTo>
                <a:close/>
                <a:moveTo>
                  <a:pt x="27299" y="13772"/>
                </a:moveTo>
                <a:cubicBezTo>
                  <a:pt x="27284" y="13772"/>
                  <a:pt x="27269" y="13777"/>
                  <a:pt x="27258" y="13790"/>
                </a:cubicBezTo>
                <a:cubicBezTo>
                  <a:pt x="27242" y="13806"/>
                  <a:pt x="27236" y="13830"/>
                  <a:pt x="27242" y="13854"/>
                </a:cubicBezTo>
                <a:cubicBezTo>
                  <a:pt x="27245" y="13864"/>
                  <a:pt x="27249" y="13875"/>
                  <a:pt x="27258" y="13884"/>
                </a:cubicBezTo>
                <a:cubicBezTo>
                  <a:pt x="27455" y="14111"/>
                  <a:pt x="27646" y="14355"/>
                  <a:pt x="27821" y="14608"/>
                </a:cubicBezTo>
                <a:cubicBezTo>
                  <a:pt x="27834" y="14626"/>
                  <a:pt x="27853" y="14635"/>
                  <a:pt x="27872" y="14635"/>
                </a:cubicBezTo>
                <a:cubicBezTo>
                  <a:pt x="27884" y="14635"/>
                  <a:pt x="27897" y="14631"/>
                  <a:pt x="27907" y="14623"/>
                </a:cubicBezTo>
                <a:cubicBezTo>
                  <a:pt x="27934" y="14601"/>
                  <a:pt x="27938" y="14560"/>
                  <a:pt x="27918" y="14530"/>
                </a:cubicBezTo>
                <a:cubicBezTo>
                  <a:pt x="27740" y="14272"/>
                  <a:pt x="27546" y="14025"/>
                  <a:pt x="27345" y="13794"/>
                </a:cubicBezTo>
                <a:cubicBezTo>
                  <a:pt x="27332" y="13779"/>
                  <a:pt x="27315" y="13772"/>
                  <a:pt x="27299" y="13772"/>
                </a:cubicBezTo>
                <a:close/>
                <a:moveTo>
                  <a:pt x="12451" y="14328"/>
                </a:moveTo>
                <a:cubicBezTo>
                  <a:pt x="12436" y="14328"/>
                  <a:pt x="12421" y="14335"/>
                  <a:pt x="12410" y="14347"/>
                </a:cubicBezTo>
                <a:cubicBezTo>
                  <a:pt x="12394" y="14364"/>
                  <a:pt x="12389" y="14388"/>
                  <a:pt x="12395" y="14410"/>
                </a:cubicBezTo>
                <a:cubicBezTo>
                  <a:pt x="12398" y="14422"/>
                  <a:pt x="12403" y="14433"/>
                  <a:pt x="12412" y="14442"/>
                </a:cubicBezTo>
                <a:cubicBezTo>
                  <a:pt x="12623" y="14666"/>
                  <a:pt x="12855" y="14872"/>
                  <a:pt x="13101" y="15055"/>
                </a:cubicBezTo>
                <a:cubicBezTo>
                  <a:pt x="13112" y="15064"/>
                  <a:pt x="13125" y="15068"/>
                  <a:pt x="13137" y="15068"/>
                </a:cubicBezTo>
                <a:cubicBezTo>
                  <a:pt x="13156" y="15068"/>
                  <a:pt x="13175" y="15058"/>
                  <a:pt x="13186" y="15039"/>
                </a:cubicBezTo>
                <a:cubicBezTo>
                  <a:pt x="13205" y="15008"/>
                  <a:pt x="13196" y="14967"/>
                  <a:pt x="13167" y="14945"/>
                </a:cubicBezTo>
                <a:cubicBezTo>
                  <a:pt x="12928" y="14767"/>
                  <a:pt x="12701" y="14566"/>
                  <a:pt x="12496" y="14348"/>
                </a:cubicBezTo>
                <a:cubicBezTo>
                  <a:pt x="12484" y="14335"/>
                  <a:pt x="12467" y="14328"/>
                  <a:pt x="12451" y="14328"/>
                </a:cubicBezTo>
                <a:close/>
                <a:moveTo>
                  <a:pt x="17786" y="14639"/>
                </a:moveTo>
                <a:cubicBezTo>
                  <a:pt x="17769" y="14639"/>
                  <a:pt x="17753" y="14646"/>
                  <a:pt x="17742" y="14660"/>
                </a:cubicBezTo>
                <a:cubicBezTo>
                  <a:pt x="17532" y="14920"/>
                  <a:pt x="17339" y="15114"/>
                  <a:pt x="17136" y="15273"/>
                </a:cubicBezTo>
                <a:cubicBezTo>
                  <a:pt x="17115" y="15289"/>
                  <a:pt x="17108" y="15317"/>
                  <a:pt x="17114" y="15343"/>
                </a:cubicBezTo>
                <a:cubicBezTo>
                  <a:pt x="17117" y="15350"/>
                  <a:pt x="17120" y="15359"/>
                  <a:pt x="17124" y="15366"/>
                </a:cubicBezTo>
                <a:cubicBezTo>
                  <a:pt x="17137" y="15385"/>
                  <a:pt x="17157" y="15395"/>
                  <a:pt x="17176" y="15395"/>
                </a:cubicBezTo>
                <a:cubicBezTo>
                  <a:pt x="17188" y="15395"/>
                  <a:pt x="17200" y="15391"/>
                  <a:pt x="17211" y="15382"/>
                </a:cubicBezTo>
                <a:cubicBezTo>
                  <a:pt x="17421" y="15218"/>
                  <a:pt x="17620" y="15017"/>
                  <a:pt x="17836" y="14752"/>
                </a:cubicBezTo>
                <a:cubicBezTo>
                  <a:pt x="17858" y="14724"/>
                  <a:pt x="17855" y="14682"/>
                  <a:pt x="17829" y="14657"/>
                </a:cubicBezTo>
                <a:cubicBezTo>
                  <a:pt x="17816" y="14645"/>
                  <a:pt x="17801" y="14639"/>
                  <a:pt x="17786" y="14639"/>
                </a:cubicBezTo>
                <a:close/>
                <a:moveTo>
                  <a:pt x="13895" y="15400"/>
                </a:moveTo>
                <a:cubicBezTo>
                  <a:pt x="13872" y="15400"/>
                  <a:pt x="13851" y="15415"/>
                  <a:pt x="13841" y="15440"/>
                </a:cubicBezTo>
                <a:cubicBezTo>
                  <a:pt x="13836" y="15454"/>
                  <a:pt x="13835" y="15469"/>
                  <a:pt x="13839" y="15483"/>
                </a:cubicBezTo>
                <a:cubicBezTo>
                  <a:pt x="13843" y="15502"/>
                  <a:pt x="13856" y="15519"/>
                  <a:pt x="13874" y="15529"/>
                </a:cubicBezTo>
                <a:cubicBezTo>
                  <a:pt x="14151" y="15663"/>
                  <a:pt x="14432" y="15768"/>
                  <a:pt x="14711" y="15837"/>
                </a:cubicBezTo>
                <a:cubicBezTo>
                  <a:pt x="14716" y="15839"/>
                  <a:pt x="14721" y="15839"/>
                  <a:pt x="14725" y="15839"/>
                </a:cubicBezTo>
                <a:cubicBezTo>
                  <a:pt x="14754" y="15839"/>
                  <a:pt x="14778" y="15818"/>
                  <a:pt x="14782" y="15787"/>
                </a:cubicBezTo>
                <a:cubicBezTo>
                  <a:pt x="14789" y="15751"/>
                  <a:pt x="14767" y="15716"/>
                  <a:pt x="14733" y="15707"/>
                </a:cubicBezTo>
                <a:cubicBezTo>
                  <a:pt x="14463" y="15639"/>
                  <a:pt x="14189" y="15538"/>
                  <a:pt x="13921" y="15407"/>
                </a:cubicBezTo>
                <a:cubicBezTo>
                  <a:pt x="13913" y="15403"/>
                  <a:pt x="13904" y="15400"/>
                  <a:pt x="13895" y="15400"/>
                </a:cubicBezTo>
                <a:close/>
                <a:moveTo>
                  <a:pt x="16417" y="15670"/>
                </a:moveTo>
                <a:cubicBezTo>
                  <a:pt x="16411" y="15670"/>
                  <a:pt x="16406" y="15671"/>
                  <a:pt x="16400" y="15673"/>
                </a:cubicBezTo>
                <a:cubicBezTo>
                  <a:pt x="16334" y="15695"/>
                  <a:pt x="16267" y="15715"/>
                  <a:pt x="16200" y="15732"/>
                </a:cubicBezTo>
                <a:cubicBezTo>
                  <a:pt x="16001" y="15781"/>
                  <a:pt x="15791" y="15808"/>
                  <a:pt x="15576" y="15811"/>
                </a:cubicBezTo>
                <a:cubicBezTo>
                  <a:pt x="15542" y="15811"/>
                  <a:pt x="15516" y="15842"/>
                  <a:pt x="15518" y="15878"/>
                </a:cubicBezTo>
                <a:cubicBezTo>
                  <a:pt x="15518" y="15883"/>
                  <a:pt x="15518" y="15888"/>
                  <a:pt x="15519" y="15892"/>
                </a:cubicBezTo>
                <a:cubicBezTo>
                  <a:pt x="15527" y="15922"/>
                  <a:pt x="15554" y="15944"/>
                  <a:pt x="15583" y="15944"/>
                </a:cubicBezTo>
                <a:cubicBezTo>
                  <a:pt x="15807" y="15941"/>
                  <a:pt x="16025" y="15914"/>
                  <a:pt x="16233" y="15862"/>
                </a:cubicBezTo>
                <a:cubicBezTo>
                  <a:pt x="16303" y="15845"/>
                  <a:pt x="16372" y="15825"/>
                  <a:pt x="16441" y="15801"/>
                </a:cubicBezTo>
                <a:cubicBezTo>
                  <a:pt x="16473" y="15790"/>
                  <a:pt x="16488" y="15752"/>
                  <a:pt x="16479" y="15718"/>
                </a:cubicBezTo>
                <a:cubicBezTo>
                  <a:pt x="16469" y="15689"/>
                  <a:pt x="16444" y="15670"/>
                  <a:pt x="16417" y="15670"/>
                </a:cubicBezTo>
                <a:close/>
                <a:moveTo>
                  <a:pt x="28358" y="15294"/>
                </a:moveTo>
                <a:cubicBezTo>
                  <a:pt x="28348" y="15294"/>
                  <a:pt x="28337" y="15296"/>
                  <a:pt x="28328" y="15302"/>
                </a:cubicBezTo>
                <a:cubicBezTo>
                  <a:pt x="28305" y="15317"/>
                  <a:pt x="28294" y="15347"/>
                  <a:pt x="28301" y="15376"/>
                </a:cubicBezTo>
                <a:cubicBezTo>
                  <a:pt x="28303" y="15381"/>
                  <a:pt x="28305" y="15388"/>
                  <a:pt x="28308" y="15393"/>
                </a:cubicBezTo>
                <a:cubicBezTo>
                  <a:pt x="28456" y="15663"/>
                  <a:pt x="28593" y="15944"/>
                  <a:pt x="28715" y="16229"/>
                </a:cubicBezTo>
                <a:cubicBezTo>
                  <a:pt x="28726" y="16255"/>
                  <a:pt x="28749" y="16270"/>
                  <a:pt x="28773" y="16270"/>
                </a:cubicBezTo>
                <a:cubicBezTo>
                  <a:pt x="28781" y="16270"/>
                  <a:pt x="28789" y="16269"/>
                  <a:pt x="28797" y="16265"/>
                </a:cubicBezTo>
                <a:cubicBezTo>
                  <a:pt x="28828" y="16251"/>
                  <a:pt x="28840" y="16211"/>
                  <a:pt x="28826" y="16177"/>
                </a:cubicBezTo>
                <a:cubicBezTo>
                  <a:pt x="28703" y="15888"/>
                  <a:pt x="28563" y="15602"/>
                  <a:pt x="28413" y="15329"/>
                </a:cubicBezTo>
                <a:cubicBezTo>
                  <a:pt x="28401" y="15306"/>
                  <a:pt x="28379" y="15294"/>
                  <a:pt x="28358" y="15294"/>
                </a:cubicBezTo>
                <a:close/>
                <a:moveTo>
                  <a:pt x="29094" y="17018"/>
                </a:moveTo>
                <a:cubicBezTo>
                  <a:pt x="29088" y="17018"/>
                  <a:pt x="29082" y="17019"/>
                  <a:pt x="29076" y="17021"/>
                </a:cubicBezTo>
                <a:cubicBezTo>
                  <a:pt x="29045" y="17031"/>
                  <a:pt x="29028" y="17066"/>
                  <a:pt x="29036" y="17100"/>
                </a:cubicBezTo>
                <a:cubicBezTo>
                  <a:pt x="29036" y="17101"/>
                  <a:pt x="29038" y="17102"/>
                  <a:pt x="29038" y="17103"/>
                </a:cubicBezTo>
                <a:cubicBezTo>
                  <a:pt x="29112" y="17342"/>
                  <a:pt x="29176" y="17583"/>
                  <a:pt x="29232" y="17823"/>
                </a:cubicBezTo>
                <a:cubicBezTo>
                  <a:pt x="29245" y="17884"/>
                  <a:pt x="29259" y="17946"/>
                  <a:pt x="29270" y="18008"/>
                </a:cubicBezTo>
                <a:cubicBezTo>
                  <a:pt x="29278" y="18038"/>
                  <a:pt x="29306" y="18063"/>
                  <a:pt x="29336" y="18063"/>
                </a:cubicBezTo>
                <a:cubicBezTo>
                  <a:pt x="29338" y="18063"/>
                  <a:pt x="29341" y="18063"/>
                  <a:pt x="29344" y="18063"/>
                </a:cubicBezTo>
                <a:cubicBezTo>
                  <a:pt x="29377" y="18055"/>
                  <a:pt x="29399" y="18021"/>
                  <a:pt x="29391" y="17985"/>
                </a:cubicBezTo>
                <a:cubicBezTo>
                  <a:pt x="29378" y="17922"/>
                  <a:pt x="29364" y="17860"/>
                  <a:pt x="29351" y="17797"/>
                </a:cubicBezTo>
                <a:cubicBezTo>
                  <a:pt x="29296" y="17553"/>
                  <a:pt x="29229" y="17307"/>
                  <a:pt x="29154" y="17066"/>
                </a:cubicBezTo>
                <a:cubicBezTo>
                  <a:pt x="29145" y="17037"/>
                  <a:pt x="29120" y="17018"/>
                  <a:pt x="29094" y="17018"/>
                </a:cubicBezTo>
                <a:close/>
                <a:moveTo>
                  <a:pt x="29455" y="18861"/>
                </a:moveTo>
                <a:cubicBezTo>
                  <a:pt x="29454" y="18861"/>
                  <a:pt x="29454" y="18861"/>
                  <a:pt x="29453" y="18861"/>
                </a:cubicBezTo>
                <a:cubicBezTo>
                  <a:pt x="29419" y="18862"/>
                  <a:pt x="29394" y="18893"/>
                  <a:pt x="29396" y="18929"/>
                </a:cubicBezTo>
                <a:cubicBezTo>
                  <a:pt x="29418" y="19253"/>
                  <a:pt x="29414" y="19563"/>
                  <a:pt x="29384" y="19851"/>
                </a:cubicBezTo>
                <a:cubicBezTo>
                  <a:pt x="29383" y="19860"/>
                  <a:pt x="29383" y="19868"/>
                  <a:pt x="29385" y="19877"/>
                </a:cubicBezTo>
                <a:cubicBezTo>
                  <a:pt x="29391" y="19902"/>
                  <a:pt x="29411" y="19923"/>
                  <a:pt x="29437" y="19928"/>
                </a:cubicBezTo>
                <a:cubicBezTo>
                  <a:pt x="29440" y="19928"/>
                  <a:pt x="29443" y="19929"/>
                  <a:pt x="29446" y="19929"/>
                </a:cubicBezTo>
                <a:cubicBezTo>
                  <a:pt x="29477" y="19929"/>
                  <a:pt x="29502" y="19905"/>
                  <a:pt x="29505" y="19872"/>
                </a:cubicBezTo>
                <a:cubicBezTo>
                  <a:pt x="29536" y="19575"/>
                  <a:pt x="29542" y="19257"/>
                  <a:pt x="29519" y="18926"/>
                </a:cubicBezTo>
                <a:cubicBezTo>
                  <a:pt x="29516" y="18889"/>
                  <a:pt x="29488" y="18861"/>
                  <a:pt x="29455" y="18861"/>
                </a:cubicBezTo>
                <a:close/>
                <a:moveTo>
                  <a:pt x="29244" y="20693"/>
                </a:moveTo>
                <a:cubicBezTo>
                  <a:pt x="29220" y="20693"/>
                  <a:pt x="29198" y="20708"/>
                  <a:pt x="29188" y="20733"/>
                </a:cubicBezTo>
                <a:cubicBezTo>
                  <a:pt x="29086" y="21021"/>
                  <a:pt x="28945" y="21279"/>
                  <a:pt x="28772" y="21501"/>
                </a:cubicBezTo>
                <a:cubicBezTo>
                  <a:pt x="28758" y="21518"/>
                  <a:pt x="28754" y="21540"/>
                  <a:pt x="28759" y="21560"/>
                </a:cubicBezTo>
                <a:cubicBezTo>
                  <a:pt x="28763" y="21574"/>
                  <a:pt x="28769" y="21586"/>
                  <a:pt x="28779" y="21595"/>
                </a:cubicBezTo>
                <a:cubicBezTo>
                  <a:pt x="28792" y="21607"/>
                  <a:pt x="28807" y="21613"/>
                  <a:pt x="28821" y="21613"/>
                </a:cubicBezTo>
                <a:cubicBezTo>
                  <a:pt x="28838" y="21613"/>
                  <a:pt x="28854" y="21605"/>
                  <a:pt x="28866" y="21591"/>
                </a:cubicBezTo>
                <a:cubicBezTo>
                  <a:pt x="29048" y="21358"/>
                  <a:pt x="29196" y="21088"/>
                  <a:pt x="29304" y="20787"/>
                </a:cubicBezTo>
                <a:cubicBezTo>
                  <a:pt x="29315" y="20753"/>
                  <a:pt x="29299" y="20713"/>
                  <a:pt x="29268" y="20698"/>
                </a:cubicBezTo>
                <a:cubicBezTo>
                  <a:pt x="29260" y="20694"/>
                  <a:pt x="29252" y="20693"/>
                  <a:pt x="29244" y="2069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1"/>
          <p:cNvSpPr/>
          <p:nvPr/>
        </p:nvSpPr>
        <p:spPr>
          <a:xfrm rot="368157">
            <a:off x="8580874" y="4415057"/>
            <a:ext cx="520982" cy="816289"/>
          </a:xfrm>
          <a:custGeom>
            <a:avLst/>
            <a:gdLst/>
            <a:ahLst/>
            <a:cxnLst/>
            <a:rect l="l" t="t" r="r" b="b"/>
            <a:pathLst>
              <a:path w="14343" h="22473" extrusionOk="0">
                <a:moveTo>
                  <a:pt x="14283" y="0"/>
                </a:moveTo>
                <a:cubicBezTo>
                  <a:pt x="14278" y="0"/>
                  <a:pt x="14274" y="1"/>
                  <a:pt x="14269" y="2"/>
                </a:cubicBezTo>
                <a:cubicBezTo>
                  <a:pt x="14076" y="49"/>
                  <a:pt x="13869" y="90"/>
                  <a:pt x="13618" y="128"/>
                </a:cubicBezTo>
                <a:cubicBezTo>
                  <a:pt x="13588" y="133"/>
                  <a:pt x="13567" y="161"/>
                  <a:pt x="13572" y="192"/>
                </a:cubicBezTo>
                <a:cubicBezTo>
                  <a:pt x="13576" y="219"/>
                  <a:pt x="13599" y="239"/>
                  <a:pt x="13626" y="239"/>
                </a:cubicBezTo>
                <a:cubicBezTo>
                  <a:pt x="13629" y="239"/>
                  <a:pt x="13632" y="238"/>
                  <a:pt x="13635" y="238"/>
                </a:cubicBezTo>
                <a:cubicBezTo>
                  <a:pt x="13889" y="199"/>
                  <a:pt x="14098" y="158"/>
                  <a:pt x="14295" y="110"/>
                </a:cubicBezTo>
                <a:cubicBezTo>
                  <a:pt x="14325" y="102"/>
                  <a:pt x="14343" y="73"/>
                  <a:pt x="14336" y="43"/>
                </a:cubicBezTo>
                <a:cubicBezTo>
                  <a:pt x="14330" y="17"/>
                  <a:pt x="14308" y="0"/>
                  <a:pt x="14283" y="0"/>
                </a:cubicBezTo>
                <a:close/>
                <a:moveTo>
                  <a:pt x="12856" y="233"/>
                </a:moveTo>
                <a:cubicBezTo>
                  <a:pt x="12853" y="233"/>
                  <a:pt x="12851" y="233"/>
                  <a:pt x="12848" y="234"/>
                </a:cubicBezTo>
                <a:cubicBezTo>
                  <a:pt x="12559" y="272"/>
                  <a:pt x="12317" y="308"/>
                  <a:pt x="12076" y="353"/>
                </a:cubicBezTo>
                <a:cubicBezTo>
                  <a:pt x="12046" y="360"/>
                  <a:pt x="12026" y="389"/>
                  <a:pt x="12032" y="419"/>
                </a:cubicBezTo>
                <a:cubicBezTo>
                  <a:pt x="12036" y="445"/>
                  <a:pt x="12060" y="464"/>
                  <a:pt x="12087" y="464"/>
                </a:cubicBezTo>
                <a:cubicBezTo>
                  <a:pt x="12090" y="464"/>
                  <a:pt x="12093" y="464"/>
                  <a:pt x="12096" y="462"/>
                </a:cubicBezTo>
                <a:cubicBezTo>
                  <a:pt x="12336" y="418"/>
                  <a:pt x="12576" y="382"/>
                  <a:pt x="12862" y="345"/>
                </a:cubicBezTo>
                <a:cubicBezTo>
                  <a:pt x="12893" y="341"/>
                  <a:pt x="12915" y="313"/>
                  <a:pt x="12910" y="282"/>
                </a:cubicBezTo>
                <a:cubicBezTo>
                  <a:pt x="12906" y="254"/>
                  <a:pt x="12883" y="233"/>
                  <a:pt x="12856" y="233"/>
                </a:cubicBezTo>
                <a:close/>
                <a:moveTo>
                  <a:pt x="11334" y="548"/>
                </a:moveTo>
                <a:cubicBezTo>
                  <a:pt x="11328" y="548"/>
                  <a:pt x="11321" y="549"/>
                  <a:pt x="11315" y="551"/>
                </a:cubicBezTo>
                <a:cubicBezTo>
                  <a:pt x="11092" y="628"/>
                  <a:pt x="10892" y="718"/>
                  <a:pt x="10705" y="827"/>
                </a:cubicBezTo>
                <a:cubicBezTo>
                  <a:pt x="10670" y="846"/>
                  <a:pt x="10636" y="867"/>
                  <a:pt x="10603" y="888"/>
                </a:cubicBezTo>
                <a:cubicBezTo>
                  <a:pt x="10576" y="905"/>
                  <a:pt x="10569" y="939"/>
                  <a:pt x="10585" y="965"/>
                </a:cubicBezTo>
                <a:cubicBezTo>
                  <a:pt x="10595" y="982"/>
                  <a:pt x="10614" y="991"/>
                  <a:pt x="10632" y="991"/>
                </a:cubicBezTo>
                <a:cubicBezTo>
                  <a:pt x="10642" y="991"/>
                  <a:pt x="10653" y="988"/>
                  <a:pt x="10662" y="983"/>
                </a:cubicBezTo>
                <a:cubicBezTo>
                  <a:pt x="10695" y="962"/>
                  <a:pt x="10728" y="942"/>
                  <a:pt x="10761" y="923"/>
                </a:cubicBezTo>
                <a:cubicBezTo>
                  <a:pt x="10941" y="818"/>
                  <a:pt x="11136" y="731"/>
                  <a:pt x="11352" y="656"/>
                </a:cubicBezTo>
                <a:cubicBezTo>
                  <a:pt x="11382" y="646"/>
                  <a:pt x="11397" y="614"/>
                  <a:pt x="11386" y="585"/>
                </a:cubicBezTo>
                <a:cubicBezTo>
                  <a:pt x="11378" y="563"/>
                  <a:pt x="11357" y="548"/>
                  <a:pt x="11334" y="548"/>
                </a:cubicBezTo>
                <a:close/>
                <a:moveTo>
                  <a:pt x="10028" y="1368"/>
                </a:moveTo>
                <a:cubicBezTo>
                  <a:pt x="10013" y="1368"/>
                  <a:pt x="9999" y="1373"/>
                  <a:pt x="9989" y="1384"/>
                </a:cubicBezTo>
                <a:cubicBezTo>
                  <a:pt x="9813" y="1561"/>
                  <a:pt x="9645" y="1765"/>
                  <a:pt x="9486" y="1990"/>
                </a:cubicBezTo>
                <a:cubicBezTo>
                  <a:pt x="9469" y="2016"/>
                  <a:pt x="9476" y="2050"/>
                  <a:pt x="9500" y="2068"/>
                </a:cubicBezTo>
                <a:cubicBezTo>
                  <a:pt x="9510" y="2074"/>
                  <a:pt x="9522" y="2078"/>
                  <a:pt x="9532" y="2078"/>
                </a:cubicBezTo>
                <a:cubicBezTo>
                  <a:pt x="9550" y="2078"/>
                  <a:pt x="9567" y="2069"/>
                  <a:pt x="9578" y="2054"/>
                </a:cubicBezTo>
                <a:cubicBezTo>
                  <a:pt x="9732" y="1833"/>
                  <a:pt x="9897" y="1634"/>
                  <a:pt x="10068" y="1462"/>
                </a:cubicBezTo>
                <a:cubicBezTo>
                  <a:pt x="10089" y="1441"/>
                  <a:pt x="10089" y="1406"/>
                  <a:pt x="10068" y="1384"/>
                </a:cubicBezTo>
                <a:cubicBezTo>
                  <a:pt x="10056" y="1373"/>
                  <a:pt x="10042" y="1368"/>
                  <a:pt x="10028" y="1368"/>
                </a:cubicBezTo>
                <a:close/>
                <a:moveTo>
                  <a:pt x="9128" y="2632"/>
                </a:moveTo>
                <a:cubicBezTo>
                  <a:pt x="9109" y="2632"/>
                  <a:pt x="9090" y="2643"/>
                  <a:pt x="9079" y="2661"/>
                </a:cubicBezTo>
                <a:cubicBezTo>
                  <a:pt x="9048" y="2720"/>
                  <a:pt x="9019" y="2778"/>
                  <a:pt x="8989" y="2838"/>
                </a:cubicBezTo>
                <a:cubicBezTo>
                  <a:pt x="8905" y="3006"/>
                  <a:pt x="8823" y="3184"/>
                  <a:pt x="8745" y="3368"/>
                </a:cubicBezTo>
                <a:cubicBezTo>
                  <a:pt x="8733" y="3396"/>
                  <a:pt x="8746" y="3429"/>
                  <a:pt x="8774" y="3441"/>
                </a:cubicBezTo>
                <a:cubicBezTo>
                  <a:pt x="8781" y="3444"/>
                  <a:pt x="8789" y="3445"/>
                  <a:pt x="8796" y="3445"/>
                </a:cubicBezTo>
                <a:cubicBezTo>
                  <a:pt x="8818" y="3445"/>
                  <a:pt x="8838" y="3433"/>
                  <a:pt x="8847" y="3412"/>
                </a:cubicBezTo>
                <a:cubicBezTo>
                  <a:pt x="8925" y="3230"/>
                  <a:pt x="9006" y="3054"/>
                  <a:pt x="9088" y="2887"/>
                </a:cubicBezTo>
                <a:cubicBezTo>
                  <a:pt x="9117" y="2830"/>
                  <a:pt x="9147" y="2771"/>
                  <a:pt x="9178" y="2713"/>
                </a:cubicBezTo>
                <a:cubicBezTo>
                  <a:pt x="9193" y="2686"/>
                  <a:pt x="9182" y="2652"/>
                  <a:pt x="9154" y="2639"/>
                </a:cubicBezTo>
                <a:cubicBezTo>
                  <a:pt x="9146" y="2634"/>
                  <a:pt x="9137" y="2632"/>
                  <a:pt x="9128" y="2632"/>
                </a:cubicBezTo>
                <a:close/>
                <a:moveTo>
                  <a:pt x="8515" y="4060"/>
                </a:moveTo>
                <a:cubicBezTo>
                  <a:pt x="8491" y="4060"/>
                  <a:pt x="8470" y="4074"/>
                  <a:pt x="8462" y="4097"/>
                </a:cubicBezTo>
                <a:cubicBezTo>
                  <a:pt x="8381" y="4324"/>
                  <a:pt x="8301" y="4567"/>
                  <a:pt x="8216" y="4838"/>
                </a:cubicBezTo>
                <a:cubicBezTo>
                  <a:pt x="8208" y="4867"/>
                  <a:pt x="8224" y="4898"/>
                  <a:pt x="8254" y="4908"/>
                </a:cubicBezTo>
                <a:cubicBezTo>
                  <a:pt x="8259" y="4909"/>
                  <a:pt x="8264" y="4910"/>
                  <a:pt x="8270" y="4910"/>
                </a:cubicBezTo>
                <a:cubicBezTo>
                  <a:pt x="8293" y="4910"/>
                  <a:pt x="8316" y="4895"/>
                  <a:pt x="8322" y="4870"/>
                </a:cubicBezTo>
                <a:cubicBezTo>
                  <a:pt x="8406" y="4601"/>
                  <a:pt x="8486" y="4360"/>
                  <a:pt x="8567" y="4134"/>
                </a:cubicBezTo>
                <a:cubicBezTo>
                  <a:pt x="8576" y="4105"/>
                  <a:pt x="8561" y="4073"/>
                  <a:pt x="8533" y="4063"/>
                </a:cubicBezTo>
                <a:cubicBezTo>
                  <a:pt x="8527" y="4061"/>
                  <a:pt x="8521" y="4060"/>
                  <a:pt x="8515" y="4060"/>
                </a:cubicBezTo>
                <a:close/>
                <a:moveTo>
                  <a:pt x="8048" y="5545"/>
                </a:moveTo>
                <a:cubicBezTo>
                  <a:pt x="8023" y="5545"/>
                  <a:pt x="8001" y="5561"/>
                  <a:pt x="7994" y="5585"/>
                </a:cubicBezTo>
                <a:cubicBezTo>
                  <a:pt x="7956" y="5718"/>
                  <a:pt x="7918" y="5852"/>
                  <a:pt x="7880" y="5985"/>
                </a:cubicBezTo>
                <a:lnTo>
                  <a:pt x="7780" y="6333"/>
                </a:lnTo>
                <a:cubicBezTo>
                  <a:pt x="7772" y="6363"/>
                  <a:pt x="7789" y="6394"/>
                  <a:pt x="7819" y="6402"/>
                </a:cubicBezTo>
                <a:cubicBezTo>
                  <a:pt x="7823" y="6403"/>
                  <a:pt x="7829" y="6404"/>
                  <a:pt x="7834" y="6404"/>
                </a:cubicBezTo>
                <a:cubicBezTo>
                  <a:pt x="7858" y="6404"/>
                  <a:pt x="7880" y="6388"/>
                  <a:pt x="7887" y="6364"/>
                </a:cubicBezTo>
                <a:lnTo>
                  <a:pt x="7987" y="6016"/>
                </a:lnTo>
                <a:cubicBezTo>
                  <a:pt x="8025" y="5883"/>
                  <a:pt x="8062" y="5749"/>
                  <a:pt x="8101" y="5616"/>
                </a:cubicBezTo>
                <a:cubicBezTo>
                  <a:pt x="8109" y="5586"/>
                  <a:pt x="8092" y="5556"/>
                  <a:pt x="8064" y="5547"/>
                </a:cubicBezTo>
                <a:cubicBezTo>
                  <a:pt x="8058" y="5546"/>
                  <a:pt x="8053" y="5545"/>
                  <a:pt x="8048" y="5545"/>
                </a:cubicBezTo>
                <a:close/>
                <a:moveTo>
                  <a:pt x="7613" y="7039"/>
                </a:moveTo>
                <a:cubicBezTo>
                  <a:pt x="7589" y="7039"/>
                  <a:pt x="7567" y="7055"/>
                  <a:pt x="7559" y="7078"/>
                </a:cubicBezTo>
                <a:cubicBezTo>
                  <a:pt x="7522" y="7201"/>
                  <a:pt x="7482" y="7324"/>
                  <a:pt x="7443" y="7446"/>
                </a:cubicBezTo>
                <a:cubicBezTo>
                  <a:pt x="7402" y="7570"/>
                  <a:pt x="7361" y="7693"/>
                  <a:pt x="7317" y="7815"/>
                </a:cubicBezTo>
                <a:cubicBezTo>
                  <a:pt x="7306" y="7844"/>
                  <a:pt x="7321" y="7876"/>
                  <a:pt x="7350" y="7886"/>
                </a:cubicBezTo>
                <a:cubicBezTo>
                  <a:pt x="7356" y="7888"/>
                  <a:pt x="7363" y="7889"/>
                  <a:pt x="7369" y="7889"/>
                </a:cubicBezTo>
                <a:cubicBezTo>
                  <a:pt x="7392" y="7889"/>
                  <a:pt x="7413" y="7875"/>
                  <a:pt x="7421" y="7853"/>
                </a:cubicBezTo>
                <a:cubicBezTo>
                  <a:pt x="7465" y="7729"/>
                  <a:pt x="7508" y="7605"/>
                  <a:pt x="7549" y="7481"/>
                </a:cubicBezTo>
                <a:cubicBezTo>
                  <a:pt x="7589" y="7358"/>
                  <a:pt x="7628" y="7234"/>
                  <a:pt x="7666" y="7111"/>
                </a:cubicBezTo>
                <a:cubicBezTo>
                  <a:pt x="7675" y="7082"/>
                  <a:pt x="7659" y="7051"/>
                  <a:pt x="7630" y="7042"/>
                </a:cubicBezTo>
                <a:cubicBezTo>
                  <a:pt x="7624" y="7040"/>
                  <a:pt x="7618" y="7039"/>
                  <a:pt x="7613" y="7039"/>
                </a:cubicBezTo>
                <a:close/>
                <a:moveTo>
                  <a:pt x="7086" y="8503"/>
                </a:moveTo>
                <a:cubicBezTo>
                  <a:pt x="7065" y="8503"/>
                  <a:pt x="7045" y="8516"/>
                  <a:pt x="7036" y="8537"/>
                </a:cubicBezTo>
                <a:cubicBezTo>
                  <a:pt x="6931" y="8783"/>
                  <a:pt x="6820" y="9018"/>
                  <a:pt x="6706" y="9237"/>
                </a:cubicBezTo>
                <a:cubicBezTo>
                  <a:pt x="6692" y="9265"/>
                  <a:pt x="6703" y="9298"/>
                  <a:pt x="6729" y="9312"/>
                </a:cubicBezTo>
                <a:cubicBezTo>
                  <a:pt x="6738" y="9316"/>
                  <a:pt x="6746" y="9319"/>
                  <a:pt x="6755" y="9319"/>
                </a:cubicBezTo>
                <a:cubicBezTo>
                  <a:pt x="6775" y="9319"/>
                  <a:pt x="6794" y="9308"/>
                  <a:pt x="6804" y="9289"/>
                </a:cubicBezTo>
                <a:cubicBezTo>
                  <a:pt x="6919" y="9067"/>
                  <a:pt x="7032" y="8829"/>
                  <a:pt x="7138" y="8580"/>
                </a:cubicBezTo>
                <a:cubicBezTo>
                  <a:pt x="7150" y="8553"/>
                  <a:pt x="7136" y="8519"/>
                  <a:pt x="7108" y="8508"/>
                </a:cubicBezTo>
                <a:cubicBezTo>
                  <a:pt x="7101" y="8505"/>
                  <a:pt x="7094" y="8503"/>
                  <a:pt x="7086" y="8503"/>
                </a:cubicBezTo>
                <a:close/>
                <a:moveTo>
                  <a:pt x="1625" y="9185"/>
                </a:moveTo>
                <a:cubicBezTo>
                  <a:pt x="1347" y="9191"/>
                  <a:pt x="1086" y="9249"/>
                  <a:pt x="847" y="9356"/>
                </a:cubicBezTo>
                <a:cubicBezTo>
                  <a:pt x="820" y="9369"/>
                  <a:pt x="808" y="9401"/>
                  <a:pt x="820" y="9430"/>
                </a:cubicBezTo>
                <a:cubicBezTo>
                  <a:pt x="829" y="9450"/>
                  <a:pt x="849" y="9462"/>
                  <a:pt x="871" y="9462"/>
                </a:cubicBezTo>
                <a:cubicBezTo>
                  <a:pt x="878" y="9462"/>
                  <a:pt x="886" y="9461"/>
                  <a:pt x="893" y="9457"/>
                </a:cubicBezTo>
                <a:cubicBezTo>
                  <a:pt x="1118" y="9356"/>
                  <a:pt x="1364" y="9303"/>
                  <a:pt x="1627" y="9296"/>
                </a:cubicBezTo>
                <a:cubicBezTo>
                  <a:pt x="1658" y="9296"/>
                  <a:pt x="1682" y="9270"/>
                  <a:pt x="1682" y="9239"/>
                </a:cubicBezTo>
                <a:cubicBezTo>
                  <a:pt x="1681" y="9210"/>
                  <a:pt x="1656" y="9185"/>
                  <a:pt x="1626" y="9185"/>
                </a:cubicBezTo>
                <a:close/>
                <a:moveTo>
                  <a:pt x="2391" y="9302"/>
                </a:moveTo>
                <a:cubicBezTo>
                  <a:pt x="2368" y="9302"/>
                  <a:pt x="2346" y="9317"/>
                  <a:pt x="2339" y="9341"/>
                </a:cubicBezTo>
                <a:cubicBezTo>
                  <a:pt x="2329" y="9370"/>
                  <a:pt x="2345" y="9401"/>
                  <a:pt x="2374" y="9410"/>
                </a:cubicBezTo>
                <a:cubicBezTo>
                  <a:pt x="2620" y="9493"/>
                  <a:pt x="2844" y="9612"/>
                  <a:pt x="3042" y="9766"/>
                </a:cubicBezTo>
                <a:cubicBezTo>
                  <a:pt x="3051" y="9774"/>
                  <a:pt x="3063" y="9778"/>
                  <a:pt x="3076" y="9778"/>
                </a:cubicBezTo>
                <a:cubicBezTo>
                  <a:pt x="3092" y="9778"/>
                  <a:pt x="3108" y="9770"/>
                  <a:pt x="3120" y="9757"/>
                </a:cubicBezTo>
                <a:cubicBezTo>
                  <a:pt x="3138" y="9732"/>
                  <a:pt x="3133" y="9697"/>
                  <a:pt x="3109" y="9679"/>
                </a:cubicBezTo>
                <a:cubicBezTo>
                  <a:pt x="2902" y="9516"/>
                  <a:pt x="2667" y="9391"/>
                  <a:pt x="2409" y="9306"/>
                </a:cubicBezTo>
                <a:cubicBezTo>
                  <a:pt x="2403" y="9303"/>
                  <a:pt x="2397" y="9302"/>
                  <a:pt x="2391" y="9302"/>
                </a:cubicBezTo>
                <a:close/>
                <a:moveTo>
                  <a:pt x="6364" y="9879"/>
                </a:moveTo>
                <a:cubicBezTo>
                  <a:pt x="6346" y="9879"/>
                  <a:pt x="6328" y="9888"/>
                  <a:pt x="6317" y="9905"/>
                </a:cubicBezTo>
                <a:cubicBezTo>
                  <a:pt x="6173" y="10126"/>
                  <a:pt x="6019" y="10334"/>
                  <a:pt x="5859" y="10525"/>
                </a:cubicBezTo>
                <a:cubicBezTo>
                  <a:pt x="5838" y="10548"/>
                  <a:pt x="5841" y="10583"/>
                  <a:pt x="5865" y="10603"/>
                </a:cubicBezTo>
                <a:cubicBezTo>
                  <a:pt x="5876" y="10612"/>
                  <a:pt x="5889" y="10617"/>
                  <a:pt x="5901" y="10617"/>
                </a:cubicBezTo>
                <a:cubicBezTo>
                  <a:pt x="5917" y="10617"/>
                  <a:pt x="5932" y="10609"/>
                  <a:pt x="5944" y="10596"/>
                </a:cubicBezTo>
                <a:cubicBezTo>
                  <a:pt x="6106" y="10403"/>
                  <a:pt x="6263" y="10190"/>
                  <a:pt x="6410" y="9965"/>
                </a:cubicBezTo>
                <a:cubicBezTo>
                  <a:pt x="6427" y="9939"/>
                  <a:pt x="6419" y="9905"/>
                  <a:pt x="6394" y="9888"/>
                </a:cubicBezTo>
                <a:cubicBezTo>
                  <a:pt x="6384" y="9882"/>
                  <a:pt x="6374" y="9879"/>
                  <a:pt x="6364" y="9879"/>
                </a:cubicBezTo>
                <a:close/>
                <a:moveTo>
                  <a:pt x="263" y="9824"/>
                </a:moveTo>
                <a:cubicBezTo>
                  <a:pt x="246" y="9824"/>
                  <a:pt x="229" y="9832"/>
                  <a:pt x="218" y="9846"/>
                </a:cubicBezTo>
                <a:cubicBezTo>
                  <a:pt x="81" y="10030"/>
                  <a:pt x="5" y="10234"/>
                  <a:pt x="0" y="10435"/>
                </a:cubicBezTo>
                <a:lnTo>
                  <a:pt x="0" y="10458"/>
                </a:lnTo>
                <a:cubicBezTo>
                  <a:pt x="0" y="10512"/>
                  <a:pt x="4" y="10565"/>
                  <a:pt x="14" y="10620"/>
                </a:cubicBezTo>
                <a:cubicBezTo>
                  <a:pt x="18" y="10646"/>
                  <a:pt x="42" y="10666"/>
                  <a:pt x="68" y="10666"/>
                </a:cubicBezTo>
                <a:cubicBezTo>
                  <a:pt x="72" y="10666"/>
                  <a:pt x="75" y="10666"/>
                  <a:pt x="78" y="10665"/>
                </a:cubicBezTo>
                <a:cubicBezTo>
                  <a:pt x="108" y="10659"/>
                  <a:pt x="128" y="10630"/>
                  <a:pt x="123" y="10600"/>
                </a:cubicBezTo>
                <a:cubicBezTo>
                  <a:pt x="116" y="10553"/>
                  <a:pt x="111" y="10505"/>
                  <a:pt x="111" y="10458"/>
                </a:cubicBezTo>
                <a:lnTo>
                  <a:pt x="111" y="10438"/>
                </a:lnTo>
                <a:cubicBezTo>
                  <a:pt x="116" y="10260"/>
                  <a:pt x="184" y="10078"/>
                  <a:pt x="308" y="9913"/>
                </a:cubicBezTo>
                <a:cubicBezTo>
                  <a:pt x="326" y="9888"/>
                  <a:pt x="321" y="9853"/>
                  <a:pt x="296" y="9835"/>
                </a:cubicBezTo>
                <a:cubicBezTo>
                  <a:pt x="286" y="9827"/>
                  <a:pt x="275" y="9824"/>
                  <a:pt x="263" y="9824"/>
                </a:cubicBezTo>
                <a:close/>
                <a:moveTo>
                  <a:pt x="3603" y="10234"/>
                </a:moveTo>
                <a:cubicBezTo>
                  <a:pt x="3592" y="10234"/>
                  <a:pt x="3581" y="10237"/>
                  <a:pt x="3571" y="10244"/>
                </a:cubicBezTo>
                <a:cubicBezTo>
                  <a:pt x="3547" y="10261"/>
                  <a:pt x="3540" y="10295"/>
                  <a:pt x="3558" y="10321"/>
                </a:cubicBezTo>
                <a:cubicBezTo>
                  <a:pt x="3697" y="10525"/>
                  <a:pt x="3813" y="10753"/>
                  <a:pt x="3900" y="11001"/>
                </a:cubicBezTo>
                <a:cubicBezTo>
                  <a:pt x="3908" y="11024"/>
                  <a:pt x="3929" y="11037"/>
                  <a:pt x="3953" y="11037"/>
                </a:cubicBezTo>
                <a:cubicBezTo>
                  <a:pt x="3959" y="11037"/>
                  <a:pt x="3965" y="11037"/>
                  <a:pt x="3971" y="11034"/>
                </a:cubicBezTo>
                <a:cubicBezTo>
                  <a:pt x="4000" y="11025"/>
                  <a:pt x="4015" y="10993"/>
                  <a:pt x="4005" y="10964"/>
                </a:cubicBezTo>
                <a:cubicBezTo>
                  <a:pt x="3914" y="10707"/>
                  <a:pt x="3795" y="10470"/>
                  <a:pt x="3649" y="10258"/>
                </a:cubicBezTo>
                <a:cubicBezTo>
                  <a:pt x="3638" y="10242"/>
                  <a:pt x="3621" y="10234"/>
                  <a:pt x="3603" y="10234"/>
                </a:cubicBezTo>
                <a:close/>
                <a:moveTo>
                  <a:pt x="5361" y="11064"/>
                </a:moveTo>
                <a:cubicBezTo>
                  <a:pt x="5348" y="11064"/>
                  <a:pt x="5334" y="11069"/>
                  <a:pt x="5323" y="11078"/>
                </a:cubicBezTo>
                <a:cubicBezTo>
                  <a:pt x="5181" y="11205"/>
                  <a:pt x="5032" y="11325"/>
                  <a:pt x="4879" y="11432"/>
                </a:cubicBezTo>
                <a:cubicBezTo>
                  <a:pt x="4824" y="11470"/>
                  <a:pt x="4768" y="11506"/>
                  <a:pt x="4711" y="11542"/>
                </a:cubicBezTo>
                <a:cubicBezTo>
                  <a:pt x="4686" y="11558"/>
                  <a:pt x="4677" y="11592"/>
                  <a:pt x="4694" y="11618"/>
                </a:cubicBezTo>
                <a:cubicBezTo>
                  <a:pt x="4705" y="11635"/>
                  <a:pt x="4723" y="11644"/>
                  <a:pt x="4741" y="11644"/>
                </a:cubicBezTo>
                <a:cubicBezTo>
                  <a:pt x="4751" y="11644"/>
                  <a:pt x="4761" y="11641"/>
                  <a:pt x="4770" y="11636"/>
                </a:cubicBezTo>
                <a:cubicBezTo>
                  <a:pt x="4829" y="11599"/>
                  <a:pt x="4886" y="11562"/>
                  <a:pt x="4942" y="11522"/>
                </a:cubicBezTo>
                <a:cubicBezTo>
                  <a:pt x="5099" y="11413"/>
                  <a:pt x="5252" y="11292"/>
                  <a:pt x="5398" y="11161"/>
                </a:cubicBezTo>
                <a:cubicBezTo>
                  <a:pt x="5421" y="11141"/>
                  <a:pt x="5423" y="11106"/>
                  <a:pt x="5402" y="11082"/>
                </a:cubicBezTo>
                <a:cubicBezTo>
                  <a:pt x="5392" y="11070"/>
                  <a:pt x="5376" y="11064"/>
                  <a:pt x="5361" y="11064"/>
                </a:cubicBezTo>
                <a:close/>
                <a:moveTo>
                  <a:pt x="433" y="11231"/>
                </a:moveTo>
                <a:cubicBezTo>
                  <a:pt x="420" y="11231"/>
                  <a:pt x="406" y="11235"/>
                  <a:pt x="395" y="11245"/>
                </a:cubicBezTo>
                <a:cubicBezTo>
                  <a:pt x="373" y="11265"/>
                  <a:pt x="371" y="11300"/>
                  <a:pt x="391" y="11324"/>
                </a:cubicBezTo>
                <a:lnTo>
                  <a:pt x="419" y="11354"/>
                </a:lnTo>
                <a:cubicBezTo>
                  <a:pt x="590" y="11536"/>
                  <a:pt x="786" y="11694"/>
                  <a:pt x="1005" y="11824"/>
                </a:cubicBezTo>
                <a:cubicBezTo>
                  <a:pt x="1014" y="11829"/>
                  <a:pt x="1025" y="11831"/>
                  <a:pt x="1034" y="11831"/>
                </a:cubicBezTo>
                <a:cubicBezTo>
                  <a:pt x="1052" y="11831"/>
                  <a:pt x="1072" y="11822"/>
                  <a:pt x="1081" y="11804"/>
                </a:cubicBezTo>
                <a:cubicBezTo>
                  <a:pt x="1097" y="11778"/>
                  <a:pt x="1089" y="11744"/>
                  <a:pt x="1062" y="11728"/>
                </a:cubicBezTo>
                <a:cubicBezTo>
                  <a:pt x="853" y="11604"/>
                  <a:pt x="664" y="11453"/>
                  <a:pt x="500" y="11278"/>
                </a:cubicBezTo>
                <a:lnTo>
                  <a:pt x="474" y="11249"/>
                </a:lnTo>
                <a:cubicBezTo>
                  <a:pt x="464" y="11237"/>
                  <a:pt x="448" y="11231"/>
                  <a:pt x="433" y="11231"/>
                </a:cubicBezTo>
                <a:close/>
                <a:moveTo>
                  <a:pt x="1750" y="12018"/>
                </a:moveTo>
                <a:cubicBezTo>
                  <a:pt x="1725" y="12018"/>
                  <a:pt x="1703" y="12035"/>
                  <a:pt x="1695" y="12060"/>
                </a:cubicBezTo>
                <a:cubicBezTo>
                  <a:pt x="1688" y="12090"/>
                  <a:pt x="1706" y="12120"/>
                  <a:pt x="1735" y="12128"/>
                </a:cubicBezTo>
                <a:cubicBezTo>
                  <a:pt x="1983" y="12194"/>
                  <a:pt x="2246" y="12233"/>
                  <a:pt x="2516" y="12242"/>
                </a:cubicBezTo>
                <a:lnTo>
                  <a:pt x="2518" y="12242"/>
                </a:lnTo>
                <a:cubicBezTo>
                  <a:pt x="2548" y="12242"/>
                  <a:pt x="2573" y="12219"/>
                  <a:pt x="2574" y="12189"/>
                </a:cubicBezTo>
                <a:cubicBezTo>
                  <a:pt x="2575" y="12158"/>
                  <a:pt x="2550" y="12132"/>
                  <a:pt x="2520" y="12131"/>
                </a:cubicBezTo>
                <a:cubicBezTo>
                  <a:pt x="2258" y="12123"/>
                  <a:pt x="2004" y="12085"/>
                  <a:pt x="1764" y="12020"/>
                </a:cubicBezTo>
                <a:cubicBezTo>
                  <a:pt x="1759" y="12019"/>
                  <a:pt x="1754" y="12018"/>
                  <a:pt x="1750" y="12018"/>
                </a:cubicBezTo>
                <a:close/>
                <a:moveTo>
                  <a:pt x="4128" y="11684"/>
                </a:moveTo>
                <a:cubicBezTo>
                  <a:pt x="4125" y="11684"/>
                  <a:pt x="4122" y="11684"/>
                  <a:pt x="4119" y="11685"/>
                </a:cubicBezTo>
                <a:cubicBezTo>
                  <a:pt x="4090" y="11688"/>
                  <a:pt x="4067" y="11716"/>
                  <a:pt x="4071" y="11746"/>
                </a:cubicBezTo>
                <a:cubicBezTo>
                  <a:pt x="4077" y="11795"/>
                  <a:pt x="4081" y="11843"/>
                  <a:pt x="4084" y="11893"/>
                </a:cubicBezTo>
                <a:cubicBezTo>
                  <a:pt x="4074" y="11882"/>
                  <a:pt x="4059" y="11875"/>
                  <a:pt x="4044" y="11875"/>
                </a:cubicBezTo>
                <a:cubicBezTo>
                  <a:pt x="4037" y="11875"/>
                  <a:pt x="4031" y="11877"/>
                  <a:pt x="4024" y="11879"/>
                </a:cubicBezTo>
                <a:cubicBezTo>
                  <a:pt x="3785" y="11969"/>
                  <a:pt x="3535" y="12036"/>
                  <a:pt x="3284" y="12078"/>
                </a:cubicBezTo>
                <a:cubicBezTo>
                  <a:pt x="3254" y="12083"/>
                  <a:pt x="3234" y="12112"/>
                  <a:pt x="3238" y="12142"/>
                </a:cubicBezTo>
                <a:cubicBezTo>
                  <a:pt x="3243" y="12170"/>
                  <a:pt x="3268" y="12189"/>
                  <a:pt x="3294" y="12189"/>
                </a:cubicBezTo>
                <a:cubicBezTo>
                  <a:pt x="3297" y="12189"/>
                  <a:pt x="3300" y="12188"/>
                  <a:pt x="3302" y="12188"/>
                </a:cubicBezTo>
                <a:cubicBezTo>
                  <a:pt x="3561" y="12144"/>
                  <a:pt x="3817" y="12075"/>
                  <a:pt x="4063" y="11983"/>
                </a:cubicBezTo>
                <a:cubicBezTo>
                  <a:pt x="4073" y="11979"/>
                  <a:pt x="4083" y="11972"/>
                  <a:pt x="4088" y="11964"/>
                </a:cubicBezTo>
                <a:cubicBezTo>
                  <a:pt x="4092" y="12023"/>
                  <a:pt x="4093" y="12084"/>
                  <a:pt x="4093" y="12144"/>
                </a:cubicBezTo>
                <a:cubicBezTo>
                  <a:pt x="4093" y="12264"/>
                  <a:pt x="4087" y="12388"/>
                  <a:pt x="4076" y="12511"/>
                </a:cubicBezTo>
                <a:cubicBezTo>
                  <a:pt x="4073" y="12542"/>
                  <a:pt x="4096" y="12568"/>
                  <a:pt x="4126" y="12571"/>
                </a:cubicBezTo>
                <a:lnTo>
                  <a:pt x="4131" y="12571"/>
                </a:lnTo>
                <a:cubicBezTo>
                  <a:pt x="4160" y="12571"/>
                  <a:pt x="4184" y="12550"/>
                  <a:pt x="4187" y="12521"/>
                </a:cubicBezTo>
                <a:cubicBezTo>
                  <a:pt x="4198" y="12395"/>
                  <a:pt x="4205" y="12268"/>
                  <a:pt x="4205" y="12144"/>
                </a:cubicBezTo>
                <a:cubicBezTo>
                  <a:pt x="4205" y="12007"/>
                  <a:pt x="4196" y="11869"/>
                  <a:pt x="4181" y="11733"/>
                </a:cubicBezTo>
                <a:cubicBezTo>
                  <a:pt x="4178" y="11706"/>
                  <a:pt x="4156" y="11684"/>
                  <a:pt x="4128" y="11684"/>
                </a:cubicBezTo>
                <a:close/>
                <a:moveTo>
                  <a:pt x="3994" y="13226"/>
                </a:moveTo>
                <a:cubicBezTo>
                  <a:pt x="3969" y="13226"/>
                  <a:pt x="3946" y="13242"/>
                  <a:pt x="3939" y="13267"/>
                </a:cubicBezTo>
                <a:cubicBezTo>
                  <a:pt x="3876" y="13504"/>
                  <a:pt x="3793" y="13750"/>
                  <a:pt x="3691" y="13997"/>
                </a:cubicBezTo>
                <a:cubicBezTo>
                  <a:pt x="3679" y="14025"/>
                  <a:pt x="3693" y="14057"/>
                  <a:pt x="3722" y="14069"/>
                </a:cubicBezTo>
                <a:cubicBezTo>
                  <a:pt x="3728" y="14072"/>
                  <a:pt x="3736" y="14073"/>
                  <a:pt x="3742" y="14073"/>
                </a:cubicBezTo>
                <a:cubicBezTo>
                  <a:pt x="3765" y="14073"/>
                  <a:pt x="3785" y="14061"/>
                  <a:pt x="3794" y="14039"/>
                </a:cubicBezTo>
                <a:cubicBezTo>
                  <a:pt x="3897" y="13788"/>
                  <a:pt x="3983" y="13538"/>
                  <a:pt x="4047" y="13296"/>
                </a:cubicBezTo>
                <a:cubicBezTo>
                  <a:pt x="4054" y="13266"/>
                  <a:pt x="4037" y="13235"/>
                  <a:pt x="4007" y="13227"/>
                </a:cubicBezTo>
                <a:cubicBezTo>
                  <a:pt x="4003" y="13226"/>
                  <a:pt x="3998" y="13226"/>
                  <a:pt x="3994" y="13226"/>
                </a:cubicBezTo>
                <a:close/>
                <a:moveTo>
                  <a:pt x="3409" y="14665"/>
                </a:moveTo>
                <a:cubicBezTo>
                  <a:pt x="3389" y="14665"/>
                  <a:pt x="3370" y="14676"/>
                  <a:pt x="3360" y="14694"/>
                </a:cubicBezTo>
                <a:cubicBezTo>
                  <a:pt x="3242" y="14913"/>
                  <a:pt x="3115" y="15131"/>
                  <a:pt x="2969" y="15362"/>
                </a:cubicBezTo>
                <a:cubicBezTo>
                  <a:pt x="2952" y="15387"/>
                  <a:pt x="2959" y="15423"/>
                  <a:pt x="2986" y="15439"/>
                </a:cubicBezTo>
                <a:cubicBezTo>
                  <a:pt x="2996" y="15444"/>
                  <a:pt x="3005" y="15447"/>
                  <a:pt x="3016" y="15447"/>
                </a:cubicBezTo>
                <a:cubicBezTo>
                  <a:pt x="3034" y="15447"/>
                  <a:pt x="3052" y="15438"/>
                  <a:pt x="3063" y="15422"/>
                </a:cubicBezTo>
                <a:cubicBezTo>
                  <a:pt x="3210" y="15189"/>
                  <a:pt x="3340" y="14968"/>
                  <a:pt x="3458" y="14747"/>
                </a:cubicBezTo>
                <a:cubicBezTo>
                  <a:pt x="3472" y="14720"/>
                  <a:pt x="3462" y="14686"/>
                  <a:pt x="3435" y="14672"/>
                </a:cubicBezTo>
                <a:cubicBezTo>
                  <a:pt x="3426" y="14667"/>
                  <a:pt x="3418" y="14665"/>
                  <a:pt x="3409" y="14665"/>
                </a:cubicBezTo>
                <a:close/>
                <a:moveTo>
                  <a:pt x="2581" y="15982"/>
                </a:moveTo>
                <a:cubicBezTo>
                  <a:pt x="2564" y="15982"/>
                  <a:pt x="2547" y="15990"/>
                  <a:pt x="2536" y="16005"/>
                </a:cubicBezTo>
                <a:cubicBezTo>
                  <a:pt x="2401" y="16195"/>
                  <a:pt x="2255" y="16394"/>
                  <a:pt x="2077" y="16631"/>
                </a:cubicBezTo>
                <a:cubicBezTo>
                  <a:pt x="2058" y="16656"/>
                  <a:pt x="2063" y="16691"/>
                  <a:pt x="2088" y="16709"/>
                </a:cubicBezTo>
                <a:cubicBezTo>
                  <a:pt x="2097" y="16716"/>
                  <a:pt x="2109" y="16721"/>
                  <a:pt x="2121" y="16721"/>
                </a:cubicBezTo>
                <a:cubicBezTo>
                  <a:pt x="2138" y="16721"/>
                  <a:pt x="2155" y="16713"/>
                  <a:pt x="2166" y="16698"/>
                </a:cubicBezTo>
                <a:cubicBezTo>
                  <a:pt x="2345" y="16460"/>
                  <a:pt x="2491" y="16260"/>
                  <a:pt x="2626" y="16069"/>
                </a:cubicBezTo>
                <a:cubicBezTo>
                  <a:pt x="2644" y="16044"/>
                  <a:pt x="2639" y="16010"/>
                  <a:pt x="2613" y="15992"/>
                </a:cubicBezTo>
                <a:cubicBezTo>
                  <a:pt x="2604" y="15985"/>
                  <a:pt x="2592" y="15982"/>
                  <a:pt x="2581" y="15982"/>
                </a:cubicBezTo>
                <a:close/>
                <a:moveTo>
                  <a:pt x="1659" y="17236"/>
                </a:moveTo>
                <a:cubicBezTo>
                  <a:pt x="1642" y="17236"/>
                  <a:pt x="1625" y="17244"/>
                  <a:pt x="1614" y="17260"/>
                </a:cubicBezTo>
                <a:cubicBezTo>
                  <a:pt x="1441" y="17511"/>
                  <a:pt x="1315" y="17728"/>
                  <a:pt x="1218" y="17941"/>
                </a:cubicBezTo>
                <a:cubicBezTo>
                  <a:pt x="1205" y="17968"/>
                  <a:pt x="1218" y="18002"/>
                  <a:pt x="1246" y="18014"/>
                </a:cubicBezTo>
                <a:cubicBezTo>
                  <a:pt x="1253" y="18018"/>
                  <a:pt x="1261" y="18019"/>
                  <a:pt x="1268" y="18019"/>
                </a:cubicBezTo>
                <a:cubicBezTo>
                  <a:pt x="1290" y="18019"/>
                  <a:pt x="1310" y="18007"/>
                  <a:pt x="1319" y="17987"/>
                </a:cubicBezTo>
                <a:cubicBezTo>
                  <a:pt x="1413" y="17780"/>
                  <a:pt x="1536" y="17569"/>
                  <a:pt x="1705" y="17323"/>
                </a:cubicBezTo>
                <a:cubicBezTo>
                  <a:pt x="1723" y="17298"/>
                  <a:pt x="1717" y="17263"/>
                  <a:pt x="1691" y="17246"/>
                </a:cubicBezTo>
                <a:cubicBezTo>
                  <a:pt x="1681" y="17239"/>
                  <a:pt x="1670" y="17236"/>
                  <a:pt x="1659" y="17236"/>
                </a:cubicBezTo>
                <a:close/>
                <a:moveTo>
                  <a:pt x="1050" y="18652"/>
                </a:moveTo>
                <a:cubicBezTo>
                  <a:pt x="1023" y="18652"/>
                  <a:pt x="999" y="18673"/>
                  <a:pt x="996" y="18700"/>
                </a:cubicBezTo>
                <a:cubicBezTo>
                  <a:pt x="984" y="18795"/>
                  <a:pt x="978" y="18893"/>
                  <a:pt x="978" y="18989"/>
                </a:cubicBezTo>
                <a:cubicBezTo>
                  <a:pt x="978" y="19154"/>
                  <a:pt x="996" y="19324"/>
                  <a:pt x="1030" y="19493"/>
                </a:cubicBezTo>
                <a:cubicBezTo>
                  <a:pt x="1035" y="19519"/>
                  <a:pt x="1058" y="19537"/>
                  <a:pt x="1084" y="19537"/>
                </a:cubicBezTo>
                <a:cubicBezTo>
                  <a:pt x="1088" y="19537"/>
                  <a:pt x="1092" y="19537"/>
                  <a:pt x="1095" y="19536"/>
                </a:cubicBezTo>
                <a:cubicBezTo>
                  <a:pt x="1125" y="19529"/>
                  <a:pt x="1144" y="19500"/>
                  <a:pt x="1139" y="19470"/>
                </a:cubicBezTo>
                <a:cubicBezTo>
                  <a:pt x="1106" y="19309"/>
                  <a:pt x="1089" y="19147"/>
                  <a:pt x="1089" y="18989"/>
                </a:cubicBezTo>
                <a:cubicBezTo>
                  <a:pt x="1089" y="18897"/>
                  <a:pt x="1095" y="18804"/>
                  <a:pt x="1106" y="18714"/>
                </a:cubicBezTo>
                <a:cubicBezTo>
                  <a:pt x="1110" y="18683"/>
                  <a:pt x="1088" y="18655"/>
                  <a:pt x="1058" y="18652"/>
                </a:cubicBezTo>
                <a:cubicBezTo>
                  <a:pt x="1055" y="18652"/>
                  <a:pt x="1053" y="18652"/>
                  <a:pt x="1050" y="18652"/>
                </a:cubicBezTo>
                <a:close/>
                <a:moveTo>
                  <a:pt x="1342" y="20158"/>
                </a:moveTo>
                <a:cubicBezTo>
                  <a:pt x="1333" y="20158"/>
                  <a:pt x="1324" y="20160"/>
                  <a:pt x="1316" y="20164"/>
                </a:cubicBezTo>
                <a:cubicBezTo>
                  <a:pt x="1290" y="20178"/>
                  <a:pt x="1278" y="20211"/>
                  <a:pt x="1292" y="20239"/>
                </a:cubicBezTo>
                <a:cubicBezTo>
                  <a:pt x="1408" y="20468"/>
                  <a:pt x="1553" y="20690"/>
                  <a:pt x="1724" y="20899"/>
                </a:cubicBezTo>
                <a:cubicBezTo>
                  <a:pt x="1735" y="20912"/>
                  <a:pt x="1751" y="20919"/>
                  <a:pt x="1767" y="20919"/>
                </a:cubicBezTo>
                <a:cubicBezTo>
                  <a:pt x="1779" y="20919"/>
                  <a:pt x="1792" y="20915"/>
                  <a:pt x="1802" y="20906"/>
                </a:cubicBezTo>
                <a:cubicBezTo>
                  <a:pt x="1826" y="20887"/>
                  <a:pt x="1829" y="20852"/>
                  <a:pt x="1810" y="20828"/>
                </a:cubicBezTo>
                <a:cubicBezTo>
                  <a:pt x="1644" y="20626"/>
                  <a:pt x="1503" y="20411"/>
                  <a:pt x="1391" y="20188"/>
                </a:cubicBezTo>
                <a:cubicBezTo>
                  <a:pt x="1381" y="20169"/>
                  <a:pt x="1362" y="20158"/>
                  <a:pt x="1342" y="20158"/>
                </a:cubicBezTo>
                <a:close/>
                <a:moveTo>
                  <a:pt x="2317" y="21356"/>
                </a:moveTo>
                <a:cubicBezTo>
                  <a:pt x="2301" y="21356"/>
                  <a:pt x="2285" y="21363"/>
                  <a:pt x="2275" y="21376"/>
                </a:cubicBezTo>
                <a:cubicBezTo>
                  <a:pt x="2255" y="21401"/>
                  <a:pt x="2258" y="21435"/>
                  <a:pt x="2283" y="21455"/>
                </a:cubicBezTo>
                <a:cubicBezTo>
                  <a:pt x="2343" y="21505"/>
                  <a:pt x="2405" y="21552"/>
                  <a:pt x="2468" y="21596"/>
                </a:cubicBezTo>
                <a:cubicBezTo>
                  <a:pt x="2617" y="21703"/>
                  <a:pt x="2776" y="21803"/>
                  <a:pt x="2938" y="21891"/>
                </a:cubicBezTo>
                <a:cubicBezTo>
                  <a:pt x="2946" y="21895"/>
                  <a:pt x="2955" y="21898"/>
                  <a:pt x="2965" y="21898"/>
                </a:cubicBezTo>
                <a:cubicBezTo>
                  <a:pt x="2984" y="21898"/>
                  <a:pt x="3003" y="21888"/>
                  <a:pt x="3014" y="21869"/>
                </a:cubicBezTo>
                <a:cubicBezTo>
                  <a:pt x="3028" y="21842"/>
                  <a:pt x="3018" y="21809"/>
                  <a:pt x="2991" y="21794"/>
                </a:cubicBezTo>
                <a:cubicBezTo>
                  <a:pt x="2833" y="21707"/>
                  <a:pt x="2678" y="21610"/>
                  <a:pt x="2533" y="21506"/>
                </a:cubicBezTo>
                <a:cubicBezTo>
                  <a:pt x="2471" y="21462"/>
                  <a:pt x="2411" y="21416"/>
                  <a:pt x="2352" y="21369"/>
                </a:cubicBezTo>
                <a:cubicBezTo>
                  <a:pt x="2342" y="21360"/>
                  <a:pt x="2330" y="21356"/>
                  <a:pt x="2317" y="21356"/>
                </a:cubicBezTo>
                <a:close/>
                <a:moveTo>
                  <a:pt x="3675" y="22101"/>
                </a:moveTo>
                <a:cubicBezTo>
                  <a:pt x="3653" y="22101"/>
                  <a:pt x="3631" y="22115"/>
                  <a:pt x="3623" y="22138"/>
                </a:cubicBezTo>
                <a:cubicBezTo>
                  <a:pt x="3613" y="22167"/>
                  <a:pt x="3628" y="22199"/>
                  <a:pt x="3657" y="22209"/>
                </a:cubicBezTo>
                <a:cubicBezTo>
                  <a:pt x="3905" y="22295"/>
                  <a:pt x="4161" y="22360"/>
                  <a:pt x="4420" y="22404"/>
                </a:cubicBezTo>
                <a:cubicBezTo>
                  <a:pt x="4423" y="22405"/>
                  <a:pt x="4425" y="22405"/>
                  <a:pt x="4428" y="22405"/>
                </a:cubicBezTo>
                <a:cubicBezTo>
                  <a:pt x="4455" y="22405"/>
                  <a:pt x="4478" y="22386"/>
                  <a:pt x="4484" y="22359"/>
                </a:cubicBezTo>
                <a:cubicBezTo>
                  <a:pt x="4489" y="22328"/>
                  <a:pt x="4468" y="22299"/>
                  <a:pt x="4438" y="22295"/>
                </a:cubicBezTo>
                <a:cubicBezTo>
                  <a:pt x="4186" y="22251"/>
                  <a:pt x="3936" y="22187"/>
                  <a:pt x="3693" y="22104"/>
                </a:cubicBezTo>
                <a:cubicBezTo>
                  <a:pt x="3687" y="22102"/>
                  <a:pt x="3681" y="22101"/>
                  <a:pt x="3675" y="22101"/>
                </a:cubicBezTo>
                <a:close/>
                <a:moveTo>
                  <a:pt x="5978" y="22297"/>
                </a:moveTo>
                <a:cubicBezTo>
                  <a:pt x="5975" y="22297"/>
                  <a:pt x="5972" y="22298"/>
                  <a:pt x="5969" y="22298"/>
                </a:cubicBezTo>
                <a:cubicBezTo>
                  <a:pt x="5723" y="22340"/>
                  <a:pt x="5471" y="22361"/>
                  <a:pt x="5218" y="22361"/>
                </a:cubicBezTo>
                <a:lnTo>
                  <a:pt x="5203" y="22361"/>
                </a:lnTo>
                <a:cubicBezTo>
                  <a:pt x="5172" y="22361"/>
                  <a:pt x="5147" y="22386"/>
                  <a:pt x="5147" y="22417"/>
                </a:cubicBezTo>
                <a:cubicBezTo>
                  <a:pt x="5147" y="22447"/>
                  <a:pt x="5172" y="22472"/>
                  <a:pt x="5203" y="22472"/>
                </a:cubicBezTo>
                <a:lnTo>
                  <a:pt x="5218" y="22472"/>
                </a:lnTo>
                <a:cubicBezTo>
                  <a:pt x="5476" y="22472"/>
                  <a:pt x="5736" y="22451"/>
                  <a:pt x="5987" y="22407"/>
                </a:cubicBezTo>
                <a:cubicBezTo>
                  <a:pt x="6017" y="22402"/>
                  <a:pt x="6038" y="22373"/>
                  <a:pt x="6033" y="22343"/>
                </a:cubicBezTo>
                <a:cubicBezTo>
                  <a:pt x="6028" y="22316"/>
                  <a:pt x="6004" y="22297"/>
                  <a:pt x="5978" y="2229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72"/>
        <p:cNvGrpSpPr/>
        <p:nvPr/>
      </p:nvGrpSpPr>
      <p:grpSpPr>
        <a:xfrm>
          <a:off x="0" y="0"/>
          <a:ext cx="0" cy="0"/>
          <a:chOff x="0" y="0"/>
          <a:chExt cx="0" cy="0"/>
        </a:xfrm>
      </p:grpSpPr>
      <p:sp>
        <p:nvSpPr>
          <p:cNvPr id="73" name="Google Shape;73;p3"/>
          <p:cNvSpPr/>
          <p:nvPr/>
        </p:nvSpPr>
        <p:spPr>
          <a:xfrm>
            <a:off x="6547784" y="-278499"/>
            <a:ext cx="2631130" cy="1290026"/>
          </a:xfrm>
          <a:custGeom>
            <a:avLst/>
            <a:gdLst/>
            <a:ahLst/>
            <a:cxnLst/>
            <a:rect l="l" t="t" r="r" b="b"/>
            <a:pathLst>
              <a:path w="16766" h="8220" extrusionOk="0">
                <a:moveTo>
                  <a:pt x="16619" y="0"/>
                </a:moveTo>
                <a:lnTo>
                  <a:pt x="1" y="306"/>
                </a:lnTo>
                <a:cubicBezTo>
                  <a:pt x="61" y="421"/>
                  <a:pt x="130" y="530"/>
                  <a:pt x="209" y="629"/>
                </a:cubicBezTo>
                <a:cubicBezTo>
                  <a:pt x="561" y="1077"/>
                  <a:pt x="1090" y="1341"/>
                  <a:pt x="1620" y="1341"/>
                </a:cubicBezTo>
                <a:cubicBezTo>
                  <a:pt x="1653" y="1341"/>
                  <a:pt x="1687" y="1340"/>
                  <a:pt x="1720" y="1338"/>
                </a:cubicBezTo>
                <a:cubicBezTo>
                  <a:pt x="2137" y="1311"/>
                  <a:pt x="2547" y="1128"/>
                  <a:pt x="2959" y="1128"/>
                </a:cubicBezTo>
                <a:cubicBezTo>
                  <a:pt x="3033" y="1128"/>
                  <a:pt x="3106" y="1133"/>
                  <a:pt x="3180" y="1147"/>
                </a:cubicBezTo>
                <a:cubicBezTo>
                  <a:pt x="3277" y="1165"/>
                  <a:pt x="3367" y="1194"/>
                  <a:pt x="3455" y="1233"/>
                </a:cubicBezTo>
                <a:cubicBezTo>
                  <a:pt x="3474" y="1242"/>
                  <a:pt x="3493" y="1250"/>
                  <a:pt x="3511" y="1261"/>
                </a:cubicBezTo>
                <a:lnTo>
                  <a:pt x="3512" y="1261"/>
                </a:lnTo>
                <a:cubicBezTo>
                  <a:pt x="4178" y="1599"/>
                  <a:pt x="4587" y="2502"/>
                  <a:pt x="5216" y="2997"/>
                </a:cubicBezTo>
                <a:cubicBezTo>
                  <a:pt x="5642" y="3331"/>
                  <a:pt x="6137" y="3458"/>
                  <a:pt x="6653" y="3458"/>
                </a:cubicBezTo>
                <a:cubicBezTo>
                  <a:pt x="7281" y="3458"/>
                  <a:pt x="7939" y="3268"/>
                  <a:pt x="8534" y="3032"/>
                </a:cubicBezTo>
                <a:cubicBezTo>
                  <a:pt x="9061" y="2823"/>
                  <a:pt x="9606" y="2582"/>
                  <a:pt x="10155" y="2582"/>
                </a:cubicBezTo>
                <a:cubicBezTo>
                  <a:pt x="10271" y="2582"/>
                  <a:pt x="10386" y="2593"/>
                  <a:pt x="10502" y="2617"/>
                </a:cubicBezTo>
                <a:cubicBezTo>
                  <a:pt x="11491" y="2819"/>
                  <a:pt x="12129" y="3901"/>
                  <a:pt x="12548" y="4929"/>
                </a:cubicBezTo>
                <a:cubicBezTo>
                  <a:pt x="12966" y="5958"/>
                  <a:pt x="13334" y="7102"/>
                  <a:pt x="14165" y="7742"/>
                </a:cubicBezTo>
                <a:cubicBezTo>
                  <a:pt x="14587" y="8068"/>
                  <a:pt x="15094" y="8220"/>
                  <a:pt x="15606" y="8220"/>
                </a:cubicBezTo>
                <a:cubicBezTo>
                  <a:pt x="16002" y="8220"/>
                  <a:pt x="16401" y="8129"/>
                  <a:pt x="16766" y="7956"/>
                </a:cubicBezTo>
                <a:lnTo>
                  <a:pt x="16619" y="0"/>
                </a:ln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7408253" y="1455793"/>
            <a:ext cx="2249157" cy="4099051"/>
          </a:xfrm>
          <a:custGeom>
            <a:avLst/>
            <a:gdLst/>
            <a:ahLst/>
            <a:cxnLst/>
            <a:rect l="l" t="t" r="r" b="b"/>
            <a:pathLst>
              <a:path w="14332" h="26119" extrusionOk="0">
                <a:moveTo>
                  <a:pt x="12104" y="0"/>
                </a:moveTo>
                <a:cubicBezTo>
                  <a:pt x="11836" y="0"/>
                  <a:pt x="11579" y="100"/>
                  <a:pt x="11338" y="207"/>
                </a:cubicBezTo>
                <a:cubicBezTo>
                  <a:pt x="11049" y="335"/>
                  <a:pt x="10764" y="475"/>
                  <a:pt x="10478" y="610"/>
                </a:cubicBezTo>
                <a:cubicBezTo>
                  <a:pt x="9890" y="885"/>
                  <a:pt x="9294" y="1149"/>
                  <a:pt x="8713" y="1440"/>
                </a:cubicBezTo>
                <a:cubicBezTo>
                  <a:pt x="8495" y="1549"/>
                  <a:pt x="8298" y="1691"/>
                  <a:pt x="8201" y="1922"/>
                </a:cubicBezTo>
                <a:cubicBezTo>
                  <a:pt x="8095" y="2174"/>
                  <a:pt x="8110" y="2467"/>
                  <a:pt x="8106" y="2735"/>
                </a:cubicBezTo>
                <a:cubicBezTo>
                  <a:pt x="8097" y="3377"/>
                  <a:pt x="8121" y="4019"/>
                  <a:pt x="8176" y="4658"/>
                </a:cubicBezTo>
                <a:cubicBezTo>
                  <a:pt x="8228" y="5277"/>
                  <a:pt x="8331" y="5899"/>
                  <a:pt x="8283" y="6521"/>
                </a:cubicBezTo>
                <a:cubicBezTo>
                  <a:pt x="8242" y="7056"/>
                  <a:pt x="8055" y="7556"/>
                  <a:pt x="7761" y="8004"/>
                </a:cubicBezTo>
                <a:cubicBezTo>
                  <a:pt x="7173" y="8897"/>
                  <a:pt x="6276" y="9476"/>
                  <a:pt x="5434" y="10099"/>
                </a:cubicBezTo>
                <a:cubicBezTo>
                  <a:pt x="5008" y="10415"/>
                  <a:pt x="4600" y="10769"/>
                  <a:pt x="4338" y="11238"/>
                </a:cubicBezTo>
                <a:cubicBezTo>
                  <a:pt x="4078" y="11703"/>
                  <a:pt x="3973" y="12231"/>
                  <a:pt x="3932" y="12758"/>
                </a:cubicBezTo>
                <a:cubicBezTo>
                  <a:pt x="3854" y="13776"/>
                  <a:pt x="4023" y="14819"/>
                  <a:pt x="3717" y="15812"/>
                </a:cubicBezTo>
                <a:cubicBezTo>
                  <a:pt x="3574" y="16273"/>
                  <a:pt x="3319" y="16702"/>
                  <a:pt x="2917" y="16981"/>
                </a:cubicBezTo>
                <a:cubicBezTo>
                  <a:pt x="2489" y="17279"/>
                  <a:pt x="1977" y="17419"/>
                  <a:pt x="1536" y="17694"/>
                </a:cubicBezTo>
                <a:cubicBezTo>
                  <a:pt x="639" y="18252"/>
                  <a:pt x="327" y="19323"/>
                  <a:pt x="152" y="20304"/>
                </a:cubicBezTo>
                <a:cubicBezTo>
                  <a:pt x="48" y="20891"/>
                  <a:pt x="1" y="21500"/>
                  <a:pt x="140" y="22087"/>
                </a:cubicBezTo>
                <a:cubicBezTo>
                  <a:pt x="259" y="22589"/>
                  <a:pt x="523" y="23040"/>
                  <a:pt x="855" y="23429"/>
                </a:cubicBezTo>
                <a:cubicBezTo>
                  <a:pt x="1544" y="24236"/>
                  <a:pt x="3187" y="24329"/>
                  <a:pt x="3333" y="25366"/>
                </a:cubicBezTo>
                <a:cubicBezTo>
                  <a:pt x="3413" y="25937"/>
                  <a:pt x="4213" y="26116"/>
                  <a:pt x="4450" y="26116"/>
                </a:cubicBezTo>
                <a:cubicBezTo>
                  <a:pt x="4499" y="26116"/>
                  <a:pt x="4524" y="26108"/>
                  <a:pt x="4512" y="26094"/>
                </a:cubicBezTo>
                <a:lnTo>
                  <a:pt x="4512" y="26094"/>
                </a:lnTo>
                <a:cubicBezTo>
                  <a:pt x="5752" y="26098"/>
                  <a:pt x="6992" y="26103"/>
                  <a:pt x="8231" y="26108"/>
                </a:cubicBezTo>
                <a:cubicBezTo>
                  <a:pt x="8884" y="26110"/>
                  <a:pt x="9536" y="26113"/>
                  <a:pt x="10188" y="26115"/>
                </a:cubicBezTo>
                <a:cubicBezTo>
                  <a:pt x="10509" y="26116"/>
                  <a:pt x="10831" y="26117"/>
                  <a:pt x="11153" y="26118"/>
                </a:cubicBezTo>
                <a:cubicBezTo>
                  <a:pt x="11181" y="26118"/>
                  <a:pt x="11210" y="26118"/>
                  <a:pt x="11238" y="26118"/>
                </a:cubicBezTo>
                <a:cubicBezTo>
                  <a:pt x="11502" y="26118"/>
                  <a:pt x="11768" y="26112"/>
                  <a:pt x="12030" y="26066"/>
                </a:cubicBezTo>
                <a:cubicBezTo>
                  <a:pt x="12510" y="25980"/>
                  <a:pt x="12981" y="25708"/>
                  <a:pt x="13161" y="25232"/>
                </a:cubicBezTo>
                <a:cubicBezTo>
                  <a:pt x="13200" y="25130"/>
                  <a:pt x="13224" y="25017"/>
                  <a:pt x="13222" y="24907"/>
                </a:cubicBezTo>
                <a:cubicBezTo>
                  <a:pt x="13220" y="24778"/>
                  <a:pt x="13107" y="24687"/>
                  <a:pt x="13042" y="24582"/>
                </a:cubicBezTo>
                <a:cubicBezTo>
                  <a:pt x="12914" y="24378"/>
                  <a:pt x="12829" y="24154"/>
                  <a:pt x="12777" y="23918"/>
                </a:cubicBezTo>
                <a:cubicBezTo>
                  <a:pt x="12667" y="23424"/>
                  <a:pt x="12700" y="22903"/>
                  <a:pt x="12760" y="22402"/>
                </a:cubicBezTo>
                <a:cubicBezTo>
                  <a:pt x="12825" y="21856"/>
                  <a:pt x="12928" y="21313"/>
                  <a:pt x="12991" y="20766"/>
                </a:cubicBezTo>
                <a:cubicBezTo>
                  <a:pt x="13138" y="19498"/>
                  <a:pt x="13165" y="18220"/>
                  <a:pt x="13259" y="16947"/>
                </a:cubicBezTo>
                <a:cubicBezTo>
                  <a:pt x="13306" y="16306"/>
                  <a:pt x="13371" y="15667"/>
                  <a:pt x="13476" y="15033"/>
                </a:cubicBezTo>
                <a:cubicBezTo>
                  <a:pt x="13580" y="14418"/>
                  <a:pt x="13717" y="13809"/>
                  <a:pt x="13850" y="13199"/>
                </a:cubicBezTo>
                <a:cubicBezTo>
                  <a:pt x="14117" y="11977"/>
                  <a:pt x="14332" y="10761"/>
                  <a:pt x="14312" y="9506"/>
                </a:cubicBezTo>
                <a:cubicBezTo>
                  <a:pt x="14292" y="8213"/>
                  <a:pt x="14104" y="6931"/>
                  <a:pt x="14032" y="5641"/>
                </a:cubicBezTo>
                <a:cubicBezTo>
                  <a:pt x="13973" y="4552"/>
                  <a:pt x="14026" y="3448"/>
                  <a:pt x="13821" y="2371"/>
                </a:cubicBezTo>
                <a:cubicBezTo>
                  <a:pt x="13723" y="1854"/>
                  <a:pt x="13559" y="1346"/>
                  <a:pt x="13296" y="889"/>
                </a:cubicBezTo>
                <a:cubicBezTo>
                  <a:pt x="13046" y="456"/>
                  <a:pt x="12681" y="18"/>
                  <a:pt x="12141" y="1"/>
                </a:cubicBezTo>
                <a:cubicBezTo>
                  <a:pt x="12128" y="1"/>
                  <a:pt x="12116" y="0"/>
                  <a:pt x="12104" y="0"/>
                </a:cubicBezTo>
                <a:close/>
              </a:path>
            </a:pathLst>
          </a:custGeom>
          <a:solidFill>
            <a:srgbClr val="FF6EA7">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209325" y="4063744"/>
            <a:ext cx="2549055" cy="1959992"/>
          </a:xfrm>
          <a:custGeom>
            <a:avLst/>
            <a:gdLst/>
            <a:ahLst/>
            <a:cxnLst/>
            <a:rect l="l" t="t" r="r" b="b"/>
            <a:pathLst>
              <a:path w="16243" h="12489" extrusionOk="0">
                <a:moveTo>
                  <a:pt x="3844" y="0"/>
                </a:moveTo>
                <a:cubicBezTo>
                  <a:pt x="3285" y="0"/>
                  <a:pt x="2723" y="148"/>
                  <a:pt x="2228" y="400"/>
                </a:cubicBezTo>
                <a:cubicBezTo>
                  <a:pt x="1280" y="883"/>
                  <a:pt x="590" y="1767"/>
                  <a:pt x="156" y="2720"/>
                </a:cubicBezTo>
                <a:cubicBezTo>
                  <a:pt x="49" y="2956"/>
                  <a:pt x="1" y="3596"/>
                  <a:pt x="54" y="3596"/>
                </a:cubicBezTo>
                <a:cubicBezTo>
                  <a:pt x="57" y="3596"/>
                  <a:pt x="61" y="3593"/>
                  <a:pt x="66" y="3588"/>
                </a:cubicBezTo>
                <a:cubicBezTo>
                  <a:pt x="269" y="4868"/>
                  <a:pt x="1355" y="5759"/>
                  <a:pt x="2294" y="6557"/>
                </a:cubicBezTo>
                <a:cubicBezTo>
                  <a:pt x="3560" y="7632"/>
                  <a:pt x="4723" y="8824"/>
                  <a:pt x="5756" y="10126"/>
                </a:cubicBezTo>
                <a:cubicBezTo>
                  <a:pt x="6340" y="10862"/>
                  <a:pt x="6881" y="11633"/>
                  <a:pt x="7379" y="12430"/>
                </a:cubicBezTo>
                <a:cubicBezTo>
                  <a:pt x="7403" y="12468"/>
                  <a:pt x="7442" y="12488"/>
                  <a:pt x="7481" y="12488"/>
                </a:cubicBezTo>
                <a:cubicBezTo>
                  <a:pt x="7510" y="12488"/>
                  <a:pt x="7539" y="12478"/>
                  <a:pt x="7563" y="12456"/>
                </a:cubicBezTo>
                <a:cubicBezTo>
                  <a:pt x="9372" y="10767"/>
                  <a:pt x="11182" y="9079"/>
                  <a:pt x="12991" y="7391"/>
                </a:cubicBezTo>
                <a:cubicBezTo>
                  <a:pt x="13444" y="6969"/>
                  <a:pt x="13897" y="6547"/>
                  <a:pt x="14348" y="6125"/>
                </a:cubicBezTo>
                <a:cubicBezTo>
                  <a:pt x="14774" y="5728"/>
                  <a:pt x="15224" y="5346"/>
                  <a:pt x="15621" y="4920"/>
                </a:cubicBezTo>
                <a:cubicBezTo>
                  <a:pt x="15956" y="4561"/>
                  <a:pt x="16230" y="4130"/>
                  <a:pt x="16237" y="3625"/>
                </a:cubicBezTo>
                <a:cubicBezTo>
                  <a:pt x="16243" y="3173"/>
                  <a:pt x="16055" y="2737"/>
                  <a:pt x="15772" y="2393"/>
                </a:cubicBezTo>
                <a:cubicBezTo>
                  <a:pt x="15118" y="1597"/>
                  <a:pt x="13969" y="1326"/>
                  <a:pt x="12990" y="1230"/>
                </a:cubicBezTo>
                <a:cubicBezTo>
                  <a:pt x="12782" y="1209"/>
                  <a:pt x="12575" y="1199"/>
                  <a:pt x="12369" y="1199"/>
                </a:cubicBezTo>
                <a:cubicBezTo>
                  <a:pt x="11579" y="1199"/>
                  <a:pt x="10805" y="1344"/>
                  <a:pt x="10046" y="1589"/>
                </a:cubicBezTo>
                <a:cubicBezTo>
                  <a:pt x="9458" y="1779"/>
                  <a:pt x="8842" y="1996"/>
                  <a:pt x="8230" y="1996"/>
                </a:cubicBezTo>
                <a:cubicBezTo>
                  <a:pt x="7924" y="1996"/>
                  <a:pt x="7618" y="1942"/>
                  <a:pt x="7317" y="1801"/>
                </a:cubicBezTo>
                <a:cubicBezTo>
                  <a:pt x="6411" y="1378"/>
                  <a:pt x="5786" y="517"/>
                  <a:pt x="4835" y="170"/>
                </a:cubicBezTo>
                <a:cubicBezTo>
                  <a:pt x="4516" y="54"/>
                  <a:pt x="4181" y="0"/>
                  <a:pt x="3844" y="0"/>
                </a:cubicBezTo>
                <a:close/>
              </a:path>
            </a:pathLst>
          </a:custGeom>
          <a:solidFill>
            <a:srgbClr val="B2F7EF">
              <a:alpha val="49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198340" y="-278499"/>
            <a:ext cx="1951456" cy="3795063"/>
          </a:xfrm>
          <a:custGeom>
            <a:avLst/>
            <a:gdLst/>
            <a:ahLst/>
            <a:cxnLst/>
            <a:rect l="l" t="t" r="r" b="b"/>
            <a:pathLst>
              <a:path w="12435" h="24182" extrusionOk="0">
                <a:moveTo>
                  <a:pt x="7995" y="0"/>
                </a:moveTo>
                <a:cubicBezTo>
                  <a:pt x="6753" y="0"/>
                  <a:pt x="5507" y="123"/>
                  <a:pt x="4282" y="305"/>
                </a:cubicBezTo>
                <a:cubicBezTo>
                  <a:pt x="3647" y="400"/>
                  <a:pt x="3014" y="509"/>
                  <a:pt x="2384" y="629"/>
                </a:cubicBezTo>
                <a:cubicBezTo>
                  <a:pt x="1767" y="745"/>
                  <a:pt x="1135" y="843"/>
                  <a:pt x="528" y="997"/>
                </a:cubicBezTo>
                <a:cubicBezTo>
                  <a:pt x="284" y="1059"/>
                  <a:pt x="86" y="1199"/>
                  <a:pt x="44" y="1438"/>
                </a:cubicBezTo>
                <a:cubicBezTo>
                  <a:pt x="1" y="1675"/>
                  <a:pt x="98" y="1906"/>
                  <a:pt x="177" y="2128"/>
                </a:cubicBezTo>
                <a:cubicBezTo>
                  <a:pt x="371" y="2674"/>
                  <a:pt x="529" y="3231"/>
                  <a:pt x="657" y="3795"/>
                </a:cubicBezTo>
                <a:cubicBezTo>
                  <a:pt x="1173" y="6076"/>
                  <a:pt x="1176" y="8421"/>
                  <a:pt x="1157" y="10740"/>
                </a:cubicBezTo>
                <a:cubicBezTo>
                  <a:pt x="1137" y="13166"/>
                  <a:pt x="1119" y="15594"/>
                  <a:pt x="956" y="18015"/>
                </a:cubicBezTo>
                <a:cubicBezTo>
                  <a:pt x="873" y="19227"/>
                  <a:pt x="754" y="20438"/>
                  <a:pt x="578" y="21641"/>
                </a:cubicBezTo>
                <a:cubicBezTo>
                  <a:pt x="533" y="21947"/>
                  <a:pt x="484" y="22253"/>
                  <a:pt x="431" y="22559"/>
                </a:cubicBezTo>
                <a:cubicBezTo>
                  <a:pt x="386" y="22822"/>
                  <a:pt x="322" y="23092"/>
                  <a:pt x="343" y="23359"/>
                </a:cubicBezTo>
                <a:cubicBezTo>
                  <a:pt x="374" y="23781"/>
                  <a:pt x="660" y="24173"/>
                  <a:pt x="1161" y="24181"/>
                </a:cubicBezTo>
                <a:cubicBezTo>
                  <a:pt x="1165" y="24181"/>
                  <a:pt x="1169" y="24181"/>
                  <a:pt x="1173" y="24181"/>
                </a:cubicBezTo>
                <a:cubicBezTo>
                  <a:pt x="1371" y="24181"/>
                  <a:pt x="1540" y="24099"/>
                  <a:pt x="1654" y="23951"/>
                </a:cubicBezTo>
                <a:cubicBezTo>
                  <a:pt x="1675" y="23925"/>
                  <a:pt x="1683" y="23898"/>
                  <a:pt x="1682" y="23874"/>
                </a:cubicBezTo>
                <a:lnTo>
                  <a:pt x="1682" y="23874"/>
                </a:lnTo>
                <a:cubicBezTo>
                  <a:pt x="1847" y="23898"/>
                  <a:pt x="2014" y="23909"/>
                  <a:pt x="2180" y="23909"/>
                </a:cubicBezTo>
                <a:cubicBezTo>
                  <a:pt x="2943" y="23909"/>
                  <a:pt x="3699" y="23667"/>
                  <a:pt x="4311" y="23242"/>
                </a:cubicBezTo>
                <a:cubicBezTo>
                  <a:pt x="4708" y="22966"/>
                  <a:pt x="5045" y="22616"/>
                  <a:pt x="5275" y="22211"/>
                </a:cubicBezTo>
                <a:cubicBezTo>
                  <a:pt x="5529" y="21761"/>
                  <a:pt x="5637" y="21258"/>
                  <a:pt x="5672" y="20756"/>
                </a:cubicBezTo>
                <a:cubicBezTo>
                  <a:pt x="5745" y="19694"/>
                  <a:pt x="5474" y="18600"/>
                  <a:pt x="5753" y="17552"/>
                </a:cubicBezTo>
                <a:cubicBezTo>
                  <a:pt x="5970" y="16734"/>
                  <a:pt x="6573" y="16141"/>
                  <a:pt x="7340" y="15710"/>
                </a:cubicBezTo>
                <a:cubicBezTo>
                  <a:pt x="8075" y="15296"/>
                  <a:pt x="8888" y="15018"/>
                  <a:pt x="9665" y="14682"/>
                </a:cubicBezTo>
                <a:cubicBezTo>
                  <a:pt x="10395" y="14367"/>
                  <a:pt x="11138" y="13992"/>
                  <a:pt x="11650" y="13407"/>
                </a:cubicBezTo>
                <a:cubicBezTo>
                  <a:pt x="12358" y="12597"/>
                  <a:pt x="12435" y="11553"/>
                  <a:pt x="12147" y="10578"/>
                </a:cubicBezTo>
                <a:cubicBezTo>
                  <a:pt x="11808" y="9430"/>
                  <a:pt x="11016" y="8461"/>
                  <a:pt x="10472" y="7396"/>
                </a:cubicBezTo>
                <a:cubicBezTo>
                  <a:pt x="9923" y="6314"/>
                  <a:pt x="9632" y="5096"/>
                  <a:pt x="9791" y="3904"/>
                </a:cubicBezTo>
                <a:cubicBezTo>
                  <a:pt x="9926" y="2896"/>
                  <a:pt x="10412" y="1909"/>
                  <a:pt x="11209" y="1194"/>
                </a:cubicBezTo>
                <a:cubicBezTo>
                  <a:pt x="11406" y="1016"/>
                  <a:pt x="11621" y="858"/>
                  <a:pt x="11854" y="718"/>
                </a:cubicBezTo>
                <a:cubicBezTo>
                  <a:pt x="11960" y="654"/>
                  <a:pt x="11944" y="503"/>
                  <a:pt x="11818" y="468"/>
                </a:cubicBezTo>
                <a:cubicBezTo>
                  <a:pt x="10568" y="132"/>
                  <a:pt x="9284" y="0"/>
                  <a:pt x="7995" y="0"/>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txBox="1">
            <a:spLocks noGrp="1"/>
          </p:cNvSpPr>
          <p:nvPr>
            <p:ph type="title"/>
          </p:nvPr>
        </p:nvSpPr>
        <p:spPr>
          <a:xfrm>
            <a:off x="2886750" y="1000350"/>
            <a:ext cx="33705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8" name="Google Shape;78;p3">
            <a:hlinkClick r:id="" action="ppaction://noaction"/>
          </p:cNvPr>
          <p:cNvSpPr txBox="1">
            <a:spLocks noGrp="1"/>
          </p:cNvSpPr>
          <p:nvPr>
            <p:ph type="subTitle" idx="1"/>
          </p:nvPr>
        </p:nvSpPr>
        <p:spPr>
          <a:xfrm>
            <a:off x="3923225" y="3369800"/>
            <a:ext cx="1297800" cy="5919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Gloria Hallelujah"/>
              <a:buNone/>
              <a:defRPr sz="2000">
                <a:solidFill>
                  <a:schemeClr val="dk1"/>
                </a:solidFill>
                <a:latin typeface="Gloria Hallelujah"/>
                <a:ea typeface="Gloria Hallelujah"/>
                <a:cs typeface="Gloria Hallelujah"/>
                <a:sym typeface="Gloria Hallelujah"/>
              </a:defRPr>
            </a:lvl1pPr>
            <a:lvl2pPr lvl="1"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2pPr>
            <a:lvl3pPr lvl="2"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3pPr>
            <a:lvl4pPr lvl="3"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4pPr>
            <a:lvl5pPr lvl="4"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5pPr>
            <a:lvl6pPr lvl="5"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6pPr>
            <a:lvl7pPr lvl="6"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7pPr>
            <a:lvl8pPr lvl="7"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8pPr>
            <a:lvl9pPr lvl="8"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9pPr>
          </a:lstStyle>
          <a:p>
            <a:endParaRPr/>
          </a:p>
        </p:txBody>
      </p:sp>
      <p:sp>
        <p:nvSpPr>
          <p:cNvPr id="79" name="Google Shape;79;p3"/>
          <p:cNvSpPr txBox="1">
            <a:spLocks noGrp="1"/>
          </p:cNvSpPr>
          <p:nvPr>
            <p:ph type="subTitle" idx="2"/>
          </p:nvPr>
        </p:nvSpPr>
        <p:spPr>
          <a:xfrm>
            <a:off x="3041475" y="2310025"/>
            <a:ext cx="3061200" cy="5919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Raleway Thin"/>
              <a:buNone/>
              <a:defRPr sz="1600">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2pPr>
            <a:lvl3pPr lvl="2"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3pPr>
            <a:lvl4pPr lvl="3"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4pPr>
            <a:lvl5pPr lvl="4"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5pPr>
            <a:lvl6pPr lvl="5"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6pPr>
            <a:lvl7pPr lvl="6"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7pPr>
            <a:lvl8pPr lvl="7"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8pPr>
            <a:lvl9pPr lvl="8" algn="ctr" rtl="0">
              <a:lnSpc>
                <a:spcPct val="100000"/>
              </a:lnSpc>
              <a:spcBef>
                <a:spcPts val="0"/>
              </a:spcBef>
              <a:spcAft>
                <a:spcPts val="0"/>
              </a:spcAft>
              <a:buSzPts val="2100"/>
              <a:buFont typeface="Gloria Hallelujah"/>
              <a:buNone/>
              <a:defRPr sz="2100">
                <a:latin typeface="Gloria Hallelujah"/>
                <a:ea typeface="Gloria Hallelujah"/>
                <a:cs typeface="Gloria Hallelujah"/>
                <a:sym typeface="Gloria Hallelujah"/>
              </a:defRPr>
            </a:lvl9pPr>
          </a:lstStyle>
          <a:p>
            <a:endParaRPr/>
          </a:p>
        </p:txBody>
      </p:sp>
      <p:sp>
        <p:nvSpPr>
          <p:cNvPr id="80" name="Google Shape;80;p3"/>
          <p:cNvSpPr/>
          <p:nvPr/>
        </p:nvSpPr>
        <p:spPr>
          <a:xfrm rot="-906775">
            <a:off x="6750650" y="4662899"/>
            <a:ext cx="605796" cy="141937"/>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 name="Google Shape;81;p3"/>
          <p:cNvGrpSpPr/>
          <p:nvPr/>
        </p:nvGrpSpPr>
        <p:grpSpPr>
          <a:xfrm rot="-5400000">
            <a:off x="8632925" y="439065"/>
            <a:ext cx="221772" cy="200884"/>
            <a:chOff x="1640475" y="1197075"/>
            <a:chExt cx="55475" cy="50250"/>
          </a:xfrm>
        </p:grpSpPr>
        <p:sp>
          <p:nvSpPr>
            <p:cNvPr id="82" name="Google Shape;82;p3"/>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 name="Google Shape;85;p3"/>
          <p:cNvSpPr/>
          <p:nvPr/>
        </p:nvSpPr>
        <p:spPr>
          <a:xfrm rot="9965797">
            <a:off x="-406843" y="3256057"/>
            <a:ext cx="993864" cy="1557213"/>
          </a:xfrm>
          <a:custGeom>
            <a:avLst/>
            <a:gdLst/>
            <a:ahLst/>
            <a:cxnLst/>
            <a:rect l="l" t="t" r="r" b="b"/>
            <a:pathLst>
              <a:path w="14343" h="22473" extrusionOk="0">
                <a:moveTo>
                  <a:pt x="14283" y="0"/>
                </a:moveTo>
                <a:cubicBezTo>
                  <a:pt x="14278" y="0"/>
                  <a:pt x="14274" y="1"/>
                  <a:pt x="14269" y="2"/>
                </a:cubicBezTo>
                <a:cubicBezTo>
                  <a:pt x="14076" y="49"/>
                  <a:pt x="13869" y="90"/>
                  <a:pt x="13618" y="128"/>
                </a:cubicBezTo>
                <a:cubicBezTo>
                  <a:pt x="13588" y="133"/>
                  <a:pt x="13567" y="161"/>
                  <a:pt x="13572" y="192"/>
                </a:cubicBezTo>
                <a:cubicBezTo>
                  <a:pt x="13576" y="219"/>
                  <a:pt x="13599" y="239"/>
                  <a:pt x="13626" y="239"/>
                </a:cubicBezTo>
                <a:cubicBezTo>
                  <a:pt x="13629" y="239"/>
                  <a:pt x="13632" y="238"/>
                  <a:pt x="13635" y="238"/>
                </a:cubicBezTo>
                <a:cubicBezTo>
                  <a:pt x="13889" y="199"/>
                  <a:pt x="14098" y="158"/>
                  <a:pt x="14295" y="110"/>
                </a:cubicBezTo>
                <a:cubicBezTo>
                  <a:pt x="14325" y="102"/>
                  <a:pt x="14343" y="73"/>
                  <a:pt x="14336" y="43"/>
                </a:cubicBezTo>
                <a:cubicBezTo>
                  <a:pt x="14330" y="17"/>
                  <a:pt x="14308" y="0"/>
                  <a:pt x="14283" y="0"/>
                </a:cubicBezTo>
                <a:close/>
                <a:moveTo>
                  <a:pt x="12856" y="233"/>
                </a:moveTo>
                <a:cubicBezTo>
                  <a:pt x="12853" y="233"/>
                  <a:pt x="12851" y="233"/>
                  <a:pt x="12848" y="234"/>
                </a:cubicBezTo>
                <a:cubicBezTo>
                  <a:pt x="12559" y="272"/>
                  <a:pt x="12317" y="308"/>
                  <a:pt x="12076" y="353"/>
                </a:cubicBezTo>
                <a:cubicBezTo>
                  <a:pt x="12046" y="360"/>
                  <a:pt x="12026" y="389"/>
                  <a:pt x="12032" y="419"/>
                </a:cubicBezTo>
                <a:cubicBezTo>
                  <a:pt x="12036" y="445"/>
                  <a:pt x="12060" y="464"/>
                  <a:pt x="12087" y="464"/>
                </a:cubicBezTo>
                <a:cubicBezTo>
                  <a:pt x="12090" y="464"/>
                  <a:pt x="12093" y="464"/>
                  <a:pt x="12096" y="462"/>
                </a:cubicBezTo>
                <a:cubicBezTo>
                  <a:pt x="12336" y="418"/>
                  <a:pt x="12576" y="382"/>
                  <a:pt x="12862" y="345"/>
                </a:cubicBezTo>
                <a:cubicBezTo>
                  <a:pt x="12893" y="341"/>
                  <a:pt x="12915" y="313"/>
                  <a:pt x="12910" y="282"/>
                </a:cubicBezTo>
                <a:cubicBezTo>
                  <a:pt x="12906" y="254"/>
                  <a:pt x="12883" y="233"/>
                  <a:pt x="12856" y="233"/>
                </a:cubicBezTo>
                <a:close/>
                <a:moveTo>
                  <a:pt x="11334" y="548"/>
                </a:moveTo>
                <a:cubicBezTo>
                  <a:pt x="11328" y="548"/>
                  <a:pt x="11321" y="549"/>
                  <a:pt x="11315" y="551"/>
                </a:cubicBezTo>
                <a:cubicBezTo>
                  <a:pt x="11092" y="628"/>
                  <a:pt x="10892" y="718"/>
                  <a:pt x="10705" y="827"/>
                </a:cubicBezTo>
                <a:cubicBezTo>
                  <a:pt x="10670" y="846"/>
                  <a:pt x="10636" y="867"/>
                  <a:pt x="10603" y="888"/>
                </a:cubicBezTo>
                <a:cubicBezTo>
                  <a:pt x="10576" y="905"/>
                  <a:pt x="10569" y="939"/>
                  <a:pt x="10585" y="965"/>
                </a:cubicBezTo>
                <a:cubicBezTo>
                  <a:pt x="10595" y="982"/>
                  <a:pt x="10614" y="991"/>
                  <a:pt x="10632" y="991"/>
                </a:cubicBezTo>
                <a:cubicBezTo>
                  <a:pt x="10642" y="991"/>
                  <a:pt x="10653" y="988"/>
                  <a:pt x="10662" y="983"/>
                </a:cubicBezTo>
                <a:cubicBezTo>
                  <a:pt x="10695" y="962"/>
                  <a:pt x="10728" y="942"/>
                  <a:pt x="10761" y="923"/>
                </a:cubicBezTo>
                <a:cubicBezTo>
                  <a:pt x="10941" y="818"/>
                  <a:pt x="11136" y="731"/>
                  <a:pt x="11352" y="656"/>
                </a:cubicBezTo>
                <a:cubicBezTo>
                  <a:pt x="11382" y="646"/>
                  <a:pt x="11397" y="614"/>
                  <a:pt x="11386" y="585"/>
                </a:cubicBezTo>
                <a:cubicBezTo>
                  <a:pt x="11378" y="563"/>
                  <a:pt x="11357" y="548"/>
                  <a:pt x="11334" y="548"/>
                </a:cubicBezTo>
                <a:close/>
                <a:moveTo>
                  <a:pt x="10028" y="1368"/>
                </a:moveTo>
                <a:cubicBezTo>
                  <a:pt x="10013" y="1368"/>
                  <a:pt x="9999" y="1373"/>
                  <a:pt x="9989" y="1384"/>
                </a:cubicBezTo>
                <a:cubicBezTo>
                  <a:pt x="9813" y="1561"/>
                  <a:pt x="9645" y="1765"/>
                  <a:pt x="9486" y="1990"/>
                </a:cubicBezTo>
                <a:cubicBezTo>
                  <a:pt x="9469" y="2016"/>
                  <a:pt x="9476" y="2050"/>
                  <a:pt x="9500" y="2068"/>
                </a:cubicBezTo>
                <a:cubicBezTo>
                  <a:pt x="9510" y="2074"/>
                  <a:pt x="9522" y="2078"/>
                  <a:pt x="9532" y="2078"/>
                </a:cubicBezTo>
                <a:cubicBezTo>
                  <a:pt x="9550" y="2078"/>
                  <a:pt x="9567" y="2069"/>
                  <a:pt x="9578" y="2054"/>
                </a:cubicBezTo>
                <a:cubicBezTo>
                  <a:pt x="9732" y="1833"/>
                  <a:pt x="9897" y="1634"/>
                  <a:pt x="10068" y="1462"/>
                </a:cubicBezTo>
                <a:cubicBezTo>
                  <a:pt x="10089" y="1441"/>
                  <a:pt x="10089" y="1406"/>
                  <a:pt x="10068" y="1384"/>
                </a:cubicBezTo>
                <a:cubicBezTo>
                  <a:pt x="10056" y="1373"/>
                  <a:pt x="10042" y="1368"/>
                  <a:pt x="10028" y="1368"/>
                </a:cubicBezTo>
                <a:close/>
                <a:moveTo>
                  <a:pt x="9128" y="2632"/>
                </a:moveTo>
                <a:cubicBezTo>
                  <a:pt x="9109" y="2632"/>
                  <a:pt x="9090" y="2643"/>
                  <a:pt x="9079" y="2661"/>
                </a:cubicBezTo>
                <a:cubicBezTo>
                  <a:pt x="9048" y="2720"/>
                  <a:pt x="9019" y="2778"/>
                  <a:pt x="8989" y="2838"/>
                </a:cubicBezTo>
                <a:cubicBezTo>
                  <a:pt x="8905" y="3006"/>
                  <a:pt x="8823" y="3184"/>
                  <a:pt x="8745" y="3368"/>
                </a:cubicBezTo>
                <a:cubicBezTo>
                  <a:pt x="8733" y="3396"/>
                  <a:pt x="8746" y="3429"/>
                  <a:pt x="8774" y="3441"/>
                </a:cubicBezTo>
                <a:cubicBezTo>
                  <a:pt x="8781" y="3444"/>
                  <a:pt x="8789" y="3445"/>
                  <a:pt x="8796" y="3445"/>
                </a:cubicBezTo>
                <a:cubicBezTo>
                  <a:pt x="8818" y="3445"/>
                  <a:pt x="8838" y="3433"/>
                  <a:pt x="8847" y="3412"/>
                </a:cubicBezTo>
                <a:cubicBezTo>
                  <a:pt x="8925" y="3230"/>
                  <a:pt x="9006" y="3054"/>
                  <a:pt x="9088" y="2887"/>
                </a:cubicBezTo>
                <a:cubicBezTo>
                  <a:pt x="9117" y="2830"/>
                  <a:pt x="9147" y="2771"/>
                  <a:pt x="9178" y="2713"/>
                </a:cubicBezTo>
                <a:cubicBezTo>
                  <a:pt x="9193" y="2686"/>
                  <a:pt x="9182" y="2652"/>
                  <a:pt x="9154" y="2639"/>
                </a:cubicBezTo>
                <a:cubicBezTo>
                  <a:pt x="9146" y="2634"/>
                  <a:pt x="9137" y="2632"/>
                  <a:pt x="9128" y="2632"/>
                </a:cubicBezTo>
                <a:close/>
                <a:moveTo>
                  <a:pt x="8515" y="4060"/>
                </a:moveTo>
                <a:cubicBezTo>
                  <a:pt x="8491" y="4060"/>
                  <a:pt x="8470" y="4074"/>
                  <a:pt x="8462" y="4097"/>
                </a:cubicBezTo>
                <a:cubicBezTo>
                  <a:pt x="8381" y="4324"/>
                  <a:pt x="8301" y="4567"/>
                  <a:pt x="8216" y="4838"/>
                </a:cubicBezTo>
                <a:cubicBezTo>
                  <a:pt x="8208" y="4867"/>
                  <a:pt x="8224" y="4898"/>
                  <a:pt x="8254" y="4908"/>
                </a:cubicBezTo>
                <a:cubicBezTo>
                  <a:pt x="8259" y="4909"/>
                  <a:pt x="8264" y="4910"/>
                  <a:pt x="8270" y="4910"/>
                </a:cubicBezTo>
                <a:cubicBezTo>
                  <a:pt x="8293" y="4910"/>
                  <a:pt x="8316" y="4895"/>
                  <a:pt x="8322" y="4870"/>
                </a:cubicBezTo>
                <a:cubicBezTo>
                  <a:pt x="8406" y="4601"/>
                  <a:pt x="8486" y="4360"/>
                  <a:pt x="8567" y="4134"/>
                </a:cubicBezTo>
                <a:cubicBezTo>
                  <a:pt x="8576" y="4105"/>
                  <a:pt x="8561" y="4073"/>
                  <a:pt x="8533" y="4063"/>
                </a:cubicBezTo>
                <a:cubicBezTo>
                  <a:pt x="8527" y="4061"/>
                  <a:pt x="8521" y="4060"/>
                  <a:pt x="8515" y="4060"/>
                </a:cubicBezTo>
                <a:close/>
                <a:moveTo>
                  <a:pt x="8048" y="5545"/>
                </a:moveTo>
                <a:cubicBezTo>
                  <a:pt x="8023" y="5545"/>
                  <a:pt x="8001" y="5561"/>
                  <a:pt x="7994" y="5585"/>
                </a:cubicBezTo>
                <a:cubicBezTo>
                  <a:pt x="7956" y="5718"/>
                  <a:pt x="7918" y="5852"/>
                  <a:pt x="7880" y="5985"/>
                </a:cubicBezTo>
                <a:lnTo>
                  <a:pt x="7780" y="6333"/>
                </a:lnTo>
                <a:cubicBezTo>
                  <a:pt x="7772" y="6363"/>
                  <a:pt x="7789" y="6394"/>
                  <a:pt x="7819" y="6402"/>
                </a:cubicBezTo>
                <a:cubicBezTo>
                  <a:pt x="7823" y="6403"/>
                  <a:pt x="7829" y="6404"/>
                  <a:pt x="7834" y="6404"/>
                </a:cubicBezTo>
                <a:cubicBezTo>
                  <a:pt x="7858" y="6404"/>
                  <a:pt x="7880" y="6388"/>
                  <a:pt x="7887" y="6364"/>
                </a:cubicBezTo>
                <a:lnTo>
                  <a:pt x="7987" y="6016"/>
                </a:lnTo>
                <a:cubicBezTo>
                  <a:pt x="8025" y="5883"/>
                  <a:pt x="8062" y="5749"/>
                  <a:pt x="8101" y="5616"/>
                </a:cubicBezTo>
                <a:cubicBezTo>
                  <a:pt x="8109" y="5586"/>
                  <a:pt x="8092" y="5556"/>
                  <a:pt x="8064" y="5547"/>
                </a:cubicBezTo>
                <a:cubicBezTo>
                  <a:pt x="8058" y="5546"/>
                  <a:pt x="8053" y="5545"/>
                  <a:pt x="8048" y="5545"/>
                </a:cubicBezTo>
                <a:close/>
                <a:moveTo>
                  <a:pt x="7613" y="7039"/>
                </a:moveTo>
                <a:cubicBezTo>
                  <a:pt x="7589" y="7039"/>
                  <a:pt x="7567" y="7055"/>
                  <a:pt x="7559" y="7078"/>
                </a:cubicBezTo>
                <a:cubicBezTo>
                  <a:pt x="7522" y="7201"/>
                  <a:pt x="7482" y="7324"/>
                  <a:pt x="7443" y="7446"/>
                </a:cubicBezTo>
                <a:cubicBezTo>
                  <a:pt x="7402" y="7570"/>
                  <a:pt x="7361" y="7693"/>
                  <a:pt x="7317" y="7815"/>
                </a:cubicBezTo>
                <a:cubicBezTo>
                  <a:pt x="7306" y="7844"/>
                  <a:pt x="7321" y="7876"/>
                  <a:pt x="7350" y="7886"/>
                </a:cubicBezTo>
                <a:cubicBezTo>
                  <a:pt x="7356" y="7888"/>
                  <a:pt x="7363" y="7889"/>
                  <a:pt x="7369" y="7889"/>
                </a:cubicBezTo>
                <a:cubicBezTo>
                  <a:pt x="7392" y="7889"/>
                  <a:pt x="7413" y="7875"/>
                  <a:pt x="7421" y="7853"/>
                </a:cubicBezTo>
                <a:cubicBezTo>
                  <a:pt x="7465" y="7729"/>
                  <a:pt x="7508" y="7605"/>
                  <a:pt x="7549" y="7481"/>
                </a:cubicBezTo>
                <a:cubicBezTo>
                  <a:pt x="7589" y="7358"/>
                  <a:pt x="7628" y="7234"/>
                  <a:pt x="7666" y="7111"/>
                </a:cubicBezTo>
                <a:cubicBezTo>
                  <a:pt x="7675" y="7082"/>
                  <a:pt x="7659" y="7051"/>
                  <a:pt x="7630" y="7042"/>
                </a:cubicBezTo>
                <a:cubicBezTo>
                  <a:pt x="7624" y="7040"/>
                  <a:pt x="7618" y="7039"/>
                  <a:pt x="7613" y="7039"/>
                </a:cubicBezTo>
                <a:close/>
                <a:moveTo>
                  <a:pt x="7086" y="8503"/>
                </a:moveTo>
                <a:cubicBezTo>
                  <a:pt x="7065" y="8503"/>
                  <a:pt x="7045" y="8516"/>
                  <a:pt x="7036" y="8537"/>
                </a:cubicBezTo>
                <a:cubicBezTo>
                  <a:pt x="6931" y="8783"/>
                  <a:pt x="6820" y="9018"/>
                  <a:pt x="6706" y="9237"/>
                </a:cubicBezTo>
                <a:cubicBezTo>
                  <a:pt x="6692" y="9265"/>
                  <a:pt x="6703" y="9298"/>
                  <a:pt x="6729" y="9312"/>
                </a:cubicBezTo>
                <a:cubicBezTo>
                  <a:pt x="6738" y="9316"/>
                  <a:pt x="6746" y="9319"/>
                  <a:pt x="6755" y="9319"/>
                </a:cubicBezTo>
                <a:cubicBezTo>
                  <a:pt x="6775" y="9319"/>
                  <a:pt x="6794" y="9308"/>
                  <a:pt x="6804" y="9289"/>
                </a:cubicBezTo>
                <a:cubicBezTo>
                  <a:pt x="6919" y="9067"/>
                  <a:pt x="7032" y="8829"/>
                  <a:pt x="7138" y="8580"/>
                </a:cubicBezTo>
                <a:cubicBezTo>
                  <a:pt x="7150" y="8553"/>
                  <a:pt x="7136" y="8519"/>
                  <a:pt x="7108" y="8508"/>
                </a:cubicBezTo>
                <a:cubicBezTo>
                  <a:pt x="7101" y="8505"/>
                  <a:pt x="7094" y="8503"/>
                  <a:pt x="7086" y="8503"/>
                </a:cubicBezTo>
                <a:close/>
                <a:moveTo>
                  <a:pt x="1625" y="9185"/>
                </a:moveTo>
                <a:cubicBezTo>
                  <a:pt x="1347" y="9191"/>
                  <a:pt x="1086" y="9249"/>
                  <a:pt x="847" y="9356"/>
                </a:cubicBezTo>
                <a:cubicBezTo>
                  <a:pt x="820" y="9369"/>
                  <a:pt x="808" y="9401"/>
                  <a:pt x="820" y="9430"/>
                </a:cubicBezTo>
                <a:cubicBezTo>
                  <a:pt x="829" y="9450"/>
                  <a:pt x="849" y="9462"/>
                  <a:pt x="871" y="9462"/>
                </a:cubicBezTo>
                <a:cubicBezTo>
                  <a:pt x="878" y="9462"/>
                  <a:pt x="886" y="9461"/>
                  <a:pt x="893" y="9457"/>
                </a:cubicBezTo>
                <a:cubicBezTo>
                  <a:pt x="1118" y="9356"/>
                  <a:pt x="1364" y="9303"/>
                  <a:pt x="1627" y="9296"/>
                </a:cubicBezTo>
                <a:cubicBezTo>
                  <a:pt x="1658" y="9296"/>
                  <a:pt x="1682" y="9270"/>
                  <a:pt x="1682" y="9239"/>
                </a:cubicBezTo>
                <a:cubicBezTo>
                  <a:pt x="1681" y="9210"/>
                  <a:pt x="1656" y="9185"/>
                  <a:pt x="1626" y="9185"/>
                </a:cubicBezTo>
                <a:close/>
                <a:moveTo>
                  <a:pt x="2391" y="9302"/>
                </a:moveTo>
                <a:cubicBezTo>
                  <a:pt x="2368" y="9302"/>
                  <a:pt x="2346" y="9317"/>
                  <a:pt x="2339" y="9341"/>
                </a:cubicBezTo>
                <a:cubicBezTo>
                  <a:pt x="2329" y="9370"/>
                  <a:pt x="2345" y="9401"/>
                  <a:pt x="2374" y="9410"/>
                </a:cubicBezTo>
                <a:cubicBezTo>
                  <a:pt x="2620" y="9493"/>
                  <a:pt x="2844" y="9612"/>
                  <a:pt x="3042" y="9766"/>
                </a:cubicBezTo>
                <a:cubicBezTo>
                  <a:pt x="3051" y="9774"/>
                  <a:pt x="3063" y="9778"/>
                  <a:pt x="3076" y="9778"/>
                </a:cubicBezTo>
                <a:cubicBezTo>
                  <a:pt x="3092" y="9778"/>
                  <a:pt x="3108" y="9770"/>
                  <a:pt x="3120" y="9757"/>
                </a:cubicBezTo>
                <a:cubicBezTo>
                  <a:pt x="3138" y="9732"/>
                  <a:pt x="3133" y="9697"/>
                  <a:pt x="3109" y="9679"/>
                </a:cubicBezTo>
                <a:cubicBezTo>
                  <a:pt x="2902" y="9516"/>
                  <a:pt x="2667" y="9391"/>
                  <a:pt x="2409" y="9306"/>
                </a:cubicBezTo>
                <a:cubicBezTo>
                  <a:pt x="2403" y="9303"/>
                  <a:pt x="2397" y="9302"/>
                  <a:pt x="2391" y="9302"/>
                </a:cubicBezTo>
                <a:close/>
                <a:moveTo>
                  <a:pt x="6364" y="9879"/>
                </a:moveTo>
                <a:cubicBezTo>
                  <a:pt x="6346" y="9879"/>
                  <a:pt x="6328" y="9888"/>
                  <a:pt x="6317" y="9905"/>
                </a:cubicBezTo>
                <a:cubicBezTo>
                  <a:pt x="6173" y="10126"/>
                  <a:pt x="6019" y="10334"/>
                  <a:pt x="5859" y="10525"/>
                </a:cubicBezTo>
                <a:cubicBezTo>
                  <a:pt x="5838" y="10548"/>
                  <a:pt x="5841" y="10583"/>
                  <a:pt x="5865" y="10603"/>
                </a:cubicBezTo>
                <a:cubicBezTo>
                  <a:pt x="5876" y="10612"/>
                  <a:pt x="5889" y="10617"/>
                  <a:pt x="5901" y="10617"/>
                </a:cubicBezTo>
                <a:cubicBezTo>
                  <a:pt x="5917" y="10617"/>
                  <a:pt x="5932" y="10609"/>
                  <a:pt x="5944" y="10596"/>
                </a:cubicBezTo>
                <a:cubicBezTo>
                  <a:pt x="6106" y="10403"/>
                  <a:pt x="6263" y="10190"/>
                  <a:pt x="6410" y="9965"/>
                </a:cubicBezTo>
                <a:cubicBezTo>
                  <a:pt x="6427" y="9939"/>
                  <a:pt x="6419" y="9905"/>
                  <a:pt x="6394" y="9888"/>
                </a:cubicBezTo>
                <a:cubicBezTo>
                  <a:pt x="6384" y="9882"/>
                  <a:pt x="6374" y="9879"/>
                  <a:pt x="6364" y="9879"/>
                </a:cubicBezTo>
                <a:close/>
                <a:moveTo>
                  <a:pt x="263" y="9824"/>
                </a:moveTo>
                <a:cubicBezTo>
                  <a:pt x="246" y="9824"/>
                  <a:pt x="229" y="9832"/>
                  <a:pt x="218" y="9846"/>
                </a:cubicBezTo>
                <a:cubicBezTo>
                  <a:pt x="81" y="10030"/>
                  <a:pt x="5" y="10234"/>
                  <a:pt x="0" y="10435"/>
                </a:cubicBezTo>
                <a:lnTo>
                  <a:pt x="0" y="10458"/>
                </a:lnTo>
                <a:cubicBezTo>
                  <a:pt x="0" y="10512"/>
                  <a:pt x="4" y="10565"/>
                  <a:pt x="14" y="10620"/>
                </a:cubicBezTo>
                <a:cubicBezTo>
                  <a:pt x="18" y="10646"/>
                  <a:pt x="42" y="10666"/>
                  <a:pt x="68" y="10666"/>
                </a:cubicBezTo>
                <a:cubicBezTo>
                  <a:pt x="72" y="10666"/>
                  <a:pt x="75" y="10666"/>
                  <a:pt x="78" y="10665"/>
                </a:cubicBezTo>
                <a:cubicBezTo>
                  <a:pt x="108" y="10659"/>
                  <a:pt x="128" y="10630"/>
                  <a:pt x="123" y="10600"/>
                </a:cubicBezTo>
                <a:cubicBezTo>
                  <a:pt x="116" y="10553"/>
                  <a:pt x="111" y="10505"/>
                  <a:pt x="111" y="10458"/>
                </a:cubicBezTo>
                <a:lnTo>
                  <a:pt x="111" y="10438"/>
                </a:lnTo>
                <a:cubicBezTo>
                  <a:pt x="116" y="10260"/>
                  <a:pt x="184" y="10078"/>
                  <a:pt x="308" y="9913"/>
                </a:cubicBezTo>
                <a:cubicBezTo>
                  <a:pt x="326" y="9888"/>
                  <a:pt x="321" y="9853"/>
                  <a:pt x="296" y="9835"/>
                </a:cubicBezTo>
                <a:cubicBezTo>
                  <a:pt x="286" y="9827"/>
                  <a:pt x="275" y="9824"/>
                  <a:pt x="263" y="9824"/>
                </a:cubicBezTo>
                <a:close/>
                <a:moveTo>
                  <a:pt x="3603" y="10234"/>
                </a:moveTo>
                <a:cubicBezTo>
                  <a:pt x="3592" y="10234"/>
                  <a:pt x="3581" y="10237"/>
                  <a:pt x="3571" y="10244"/>
                </a:cubicBezTo>
                <a:cubicBezTo>
                  <a:pt x="3547" y="10261"/>
                  <a:pt x="3540" y="10295"/>
                  <a:pt x="3558" y="10321"/>
                </a:cubicBezTo>
                <a:cubicBezTo>
                  <a:pt x="3697" y="10525"/>
                  <a:pt x="3813" y="10753"/>
                  <a:pt x="3900" y="11001"/>
                </a:cubicBezTo>
                <a:cubicBezTo>
                  <a:pt x="3908" y="11024"/>
                  <a:pt x="3929" y="11037"/>
                  <a:pt x="3953" y="11037"/>
                </a:cubicBezTo>
                <a:cubicBezTo>
                  <a:pt x="3959" y="11037"/>
                  <a:pt x="3965" y="11037"/>
                  <a:pt x="3971" y="11034"/>
                </a:cubicBezTo>
                <a:cubicBezTo>
                  <a:pt x="4000" y="11025"/>
                  <a:pt x="4015" y="10993"/>
                  <a:pt x="4005" y="10964"/>
                </a:cubicBezTo>
                <a:cubicBezTo>
                  <a:pt x="3914" y="10707"/>
                  <a:pt x="3795" y="10470"/>
                  <a:pt x="3649" y="10258"/>
                </a:cubicBezTo>
                <a:cubicBezTo>
                  <a:pt x="3638" y="10242"/>
                  <a:pt x="3621" y="10234"/>
                  <a:pt x="3603" y="10234"/>
                </a:cubicBezTo>
                <a:close/>
                <a:moveTo>
                  <a:pt x="5361" y="11064"/>
                </a:moveTo>
                <a:cubicBezTo>
                  <a:pt x="5348" y="11064"/>
                  <a:pt x="5334" y="11069"/>
                  <a:pt x="5323" y="11078"/>
                </a:cubicBezTo>
                <a:cubicBezTo>
                  <a:pt x="5181" y="11205"/>
                  <a:pt x="5032" y="11325"/>
                  <a:pt x="4879" y="11432"/>
                </a:cubicBezTo>
                <a:cubicBezTo>
                  <a:pt x="4824" y="11470"/>
                  <a:pt x="4768" y="11506"/>
                  <a:pt x="4711" y="11542"/>
                </a:cubicBezTo>
                <a:cubicBezTo>
                  <a:pt x="4686" y="11558"/>
                  <a:pt x="4677" y="11592"/>
                  <a:pt x="4694" y="11618"/>
                </a:cubicBezTo>
                <a:cubicBezTo>
                  <a:pt x="4705" y="11635"/>
                  <a:pt x="4723" y="11644"/>
                  <a:pt x="4741" y="11644"/>
                </a:cubicBezTo>
                <a:cubicBezTo>
                  <a:pt x="4751" y="11644"/>
                  <a:pt x="4761" y="11641"/>
                  <a:pt x="4770" y="11636"/>
                </a:cubicBezTo>
                <a:cubicBezTo>
                  <a:pt x="4829" y="11599"/>
                  <a:pt x="4886" y="11562"/>
                  <a:pt x="4942" y="11522"/>
                </a:cubicBezTo>
                <a:cubicBezTo>
                  <a:pt x="5099" y="11413"/>
                  <a:pt x="5252" y="11292"/>
                  <a:pt x="5398" y="11161"/>
                </a:cubicBezTo>
                <a:cubicBezTo>
                  <a:pt x="5421" y="11141"/>
                  <a:pt x="5423" y="11106"/>
                  <a:pt x="5402" y="11082"/>
                </a:cubicBezTo>
                <a:cubicBezTo>
                  <a:pt x="5392" y="11070"/>
                  <a:pt x="5376" y="11064"/>
                  <a:pt x="5361" y="11064"/>
                </a:cubicBezTo>
                <a:close/>
                <a:moveTo>
                  <a:pt x="433" y="11231"/>
                </a:moveTo>
                <a:cubicBezTo>
                  <a:pt x="420" y="11231"/>
                  <a:pt x="406" y="11235"/>
                  <a:pt x="395" y="11245"/>
                </a:cubicBezTo>
                <a:cubicBezTo>
                  <a:pt x="373" y="11265"/>
                  <a:pt x="371" y="11300"/>
                  <a:pt x="391" y="11324"/>
                </a:cubicBezTo>
                <a:lnTo>
                  <a:pt x="419" y="11354"/>
                </a:lnTo>
                <a:cubicBezTo>
                  <a:pt x="590" y="11536"/>
                  <a:pt x="786" y="11694"/>
                  <a:pt x="1005" y="11824"/>
                </a:cubicBezTo>
                <a:cubicBezTo>
                  <a:pt x="1014" y="11829"/>
                  <a:pt x="1025" y="11831"/>
                  <a:pt x="1034" y="11831"/>
                </a:cubicBezTo>
                <a:cubicBezTo>
                  <a:pt x="1052" y="11831"/>
                  <a:pt x="1072" y="11822"/>
                  <a:pt x="1081" y="11804"/>
                </a:cubicBezTo>
                <a:cubicBezTo>
                  <a:pt x="1097" y="11778"/>
                  <a:pt x="1089" y="11744"/>
                  <a:pt x="1062" y="11728"/>
                </a:cubicBezTo>
                <a:cubicBezTo>
                  <a:pt x="853" y="11604"/>
                  <a:pt x="664" y="11453"/>
                  <a:pt x="500" y="11278"/>
                </a:cubicBezTo>
                <a:lnTo>
                  <a:pt x="474" y="11249"/>
                </a:lnTo>
                <a:cubicBezTo>
                  <a:pt x="464" y="11237"/>
                  <a:pt x="448" y="11231"/>
                  <a:pt x="433" y="11231"/>
                </a:cubicBezTo>
                <a:close/>
                <a:moveTo>
                  <a:pt x="1750" y="12018"/>
                </a:moveTo>
                <a:cubicBezTo>
                  <a:pt x="1725" y="12018"/>
                  <a:pt x="1703" y="12035"/>
                  <a:pt x="1695" y="12060"/>
                </a:cubicBezTo>
                <a:cubicBezTo>
                  <a:pt x="1688" y="12090"/>
                  <a:pt x="1706" y="12120"/>
                  <a:pt x="1735" y="12128"/>
                </a:cubicBezTo>
                <a:cubicBezTo>
                  <a:pt x="1983" y="12194"/>
                  <a:pt x="2246" y="12233"/>
                  <a:pt x="2516" y="12242"/>
                </a:cubicBezTo>
                <a:lnTo>
                  <a:pt x="2518" y="12242"/>
                </a:lnTo>
                <a:cubicBezTo>
                  <a:pt x="2548" y="12242"/>
                  <a:pt x="2573" y="12219"/>
                  <a:pt x="2574" y="12189"/>
                </a:cubicBezTo>
                <a:cubicBezTo>
                  <a:pt x="2575" y="12158"/>
                  <a:pt x="2550" y="12132"/>
                  <a:pt x="2520" y="12131"/>
                </a:cubicBezTo>
                <a:cubicBezTo>
                  <a:pt x="2258" y="12123"/>
                  <a:pt x="2004" y="12085"/>
                  <a:pt x="1764" y="12020"/>
                </a:cubicBezTo>
                <a:cubicBezTo>
                  <a:pt x="1759" y="12019"/>
                  <a:pt x="1754" y="12018"/>
                  <a:pt x="1750" y="12018"/>
                </a:cubicBezTo>
                <a:close/>
                <a:moveTo>
                  <a:pt x="4128" y="11684"/>
                </a:moveTo>
                <a:cubicBezTo>
                  <a:pt x="4125" y="11684"/>
                  <a:pt x="4122" y="11684"/>
                  <a:pt x="4119" y="11685"/>
                </a:cubicBezTo>
                <a:cubicBezTo>
                  <a:pt x="4090" y="11688"/>
                  <a:pt x="4067" y="11716"/>
                  <a:pt x="4071" y="11746"/>
                </a:cubicBezTo>
                <a:cubicBezTo>
                  <a:pt x="4077" y="11795"/>
                  <a:pt x="4081" y="11843"/>
                  <a:pt x="4084" y="11893"/>
                </a:cubicBezTo>
                <a:cubicBezTo>
                  <a:pt x="4074" y="11882"/>
                  <a:pt x="4059" y="11875"/>
                  <a:pt x="4044" y="11875"/>
                </a:cubicBezTo>
                <a:cubicBezTo>
                  <a:pt x="4037" y="11875"/>
                  <a:pt x="4031" y="11877"/>
                  <a:pt x="4024" y="11879"/>
                </a:cubicBezTo>
                <a:cubicBezTo>
                  <a:pt x="3785" y="11969"/>
                  <a:pt x="3535" y="12036"/>
                  <a:pt x="3284" y="12078"/>
                </a:cubicBezTo>
                <a:cubicBezTo>
                  <a:pt x="3254" y="12083"/>
                  <a:pt x="3234" y="12112"/>
                  <a:pt x="3238" y="12142"/>
                </a:cubicBezTo>
                <a:cubicBezTo>
                  <a:pt x="3243" y="12170"/>
                  <a:pt x="3268" y="12189"/>
                  <a:pt x="3294" y="12189"/>
                </a:cubicBezTo>
                <a:cubicBezTo>
                  <a:pt x="3297" y="12189"/>
                  <a:pt x="3300" y="12188"/>
                  <a:pt x="3302" y="12188"/>
                </a:cubicBezTo>
                <a:cubicBezTo>
                  <a:pt x="3561" y="12144"/>
                  <a:pt x="3817" y="12075"/>
                  <a:pt x="4063" y="11983"/>
                </a:cubicBezTo>
                <a:cubicBezTo>
                  <a:pt x="4073" y="11979"/>
                  <a:pt x="4083" y="11972"/>
                  <a:pt x="4088" y="11964"/>
                </a:cubicBezTo>
                <a:cubicBezTo>
                  <a:pt x="4092" y="12023"/>
                  <a:pt x="4093" y="12084"/>
                  <a:pt x="4093" y="12144"/>
                </a:cubicBezTo>
                <a:cubicBezTo>
                  <a:pt x="4093" y="12264"/>
                  <a:pt x="4087" y="12388"/>
                  <a:pt x="4076" y="12511"/>
                </a:cubicBezTo>
                <a:cubicBezTo>
                  <a:pt x="4073" y="12542"/>
                  <a:pt x="4096" y="12568"/>
                  <a:pt x="4126" y="12571"/>
                </a:cubicBezTo>
                <a:lnTo>
                  <a:pt x="4131" y="12571"/>
                </a:lnTo>
                <a:cubicBezTo>
                  <a:pt x="4160" y="12571"/>
                  <a:pt x="4184" y="12550"/>
                  <a:pt x="4187" y="12521"/>
                </a:cubicBezTo>
                <a:cubicBezTo>
                  <a:pt x="4198" y="12395"/>
                  <a:pt x="4205" y="12268"/>
                  <a:pt x="4205" y="12144"/>
                </a:cubicBezTo>
                <a:cubicBezTo>
                  <a:pt x="4205" y="12007"/>
                  <a:pt x="4196" y="11869"/>
                  <a:pt x="4181" y="11733"/>
                </a:cubicBezTo>
                <a:cubicBezTo>
                  <a:pt x="4178" y="11706"/>
                  <a:pt x="4156" y="11684"/>
                  <a:pt x="4128" y="11684"/>
                </a:cubicBezTo>
                <a:close/>
                <a:moveTo>
                  <a:pt x="3994" y="13226"/>
                </a:moveTo>
                <a:cubicBezTo>
                  <a:pt x="3969" y="13226"/>
                  <a:pt x="3946" y="13242"/>
                  <a:pt x="3939" y="13267"/>
                </a:cubicBezTo>
                <a:cubicBezTo>
                  <a:pt x="3876" y="13504"/>
                  <a:pt x="3793" y="13750"/>
                  <a:pt x="3691" y="13997"/>
                </a:cubicBezTo>
                <a:cubicBezTo>
                  <a:pt x="3679" y="14025"/>
                  <a:pt x="3693" y="14057"/>
                  <a:pt x="3722" y="14069"/>
                </a:cubicBezTo>
                <a:cubicBezTo>
                  <a:pt x="3728" y="14072"/>
                  <a:pt x="3736" y="14073"/>
                  <a:pt x="3742" y="14073"/>
                </a:cubicBezTo>
                <a:cubicBezTo>
                  <a:pt x="3765" y="14073"/>
                  <a:pt x="3785" y="14061"/>
                  <a:pt x="3794" y="14039"/>
                </a:cubicBezTo>
                <a:cubicBezTo>
                  <a:pt x="3897" y="13788"/>
                  <a:pt x="3983" y="13538"/>
                  <a:pt x="4047" y="13296"/>
                </a:cubicBezTo>
                <a:cubicBezTo>
                  <a:pt x="4054" y="13266"/>
                  <a:pt x="4037" y="13235"/>
                  <a:pt x="4007" y="13227"/>
                </a:cubicBezTo>
                <a:cubicBezTo>
                  <a:pt x="4003" y="13226"/>
                  <a:pt x="3998" y="13226"/>
                  <a:pt x="3994" y="13226"/>
                </a:cubicBezTo>
                <a:close/>
                <a:moveTo>
                  <a:pt x="3409" y="14665"/>
                </a:moveTo>
                <a:cubicBezTo>
                  <a:pt x="3389" y="14665"/>
                  <a:pt x="3370" y="14676"/>
                  <a:pt x="3360" y="14694"/>
                </a:cubicBezTo>
                <a:cubicBezTo>
                  <a:pt x="3242" y="14913"/>
                  <a:pt x="3115" y="15131"/>
                  <a:pt x="2969" y="15362"/>
                </a:cubicBezTo>
                <a:cubicBezTo>
                  <a:pt x="2952" y="15387"/>
                  <a:pt x="2959" y="15423"/>
                  <a:pt x="2986" y="15439"/>
                </a:cubicBezTo>
                <a:cubicBezTo>
                  <a:pt x="2996" y="15444"/>
                  <a:pt x="3005" y="15447"/>
                  <a:pt x="3016" y="15447"/>
                </a:cubicBezTo>
                <a:cubicBezTo>
                  <a:pt x="3034" y="15447"/>
                  <a:pt x="3052" y="15438"/>
                  <a:pt x="3063" y="15422"/>
                </a:cubicBezTo>
                <a:cubicBezTo>
                  <a:pt x="3210" y="15189"/>
                  <a:pt x="3340" y="14968"/>
                  <a:pt x="3458" y="14747"/>
                </a:cubicBezTo>
                <a:cubicBezTo>
                  <a:pt x="3472" y="14720"/>
                  <a:pt x="3462" y="14686"/>
                  <a:pt x="3435" y="14672"/>
                </a:cubicBezTo>
                <a:cubicBezTo>
                  <a:pt x="3426" y="14667"/>
                  <a:pt x="3418" y="14665"/>
                  <a:pt x="3409" y="14665"/>
                </a:cubicBezTo>
                <a:close/>
                <a:moveTo>
                  <a:pt x="2581" y="15982"/>
                </a:moveTo>
                <a:cubicBezTo>
                  <a:pt x="2564" y="15982"/>
                  <a:pt x="2547" y="15990"/>
                  <a:pt x="2536" y="16005"/>
                </a:cubicBezTo>
                <a:cubicBezTo>
                  <a:pt x="2401" y="16195"/>
                  <a:pt x="2255" y="16394"/>
                  <a:pt x="2077" y="16631"/>
                </a:cubicBezTo>
                <a:cubicBezTo>
                  <a:pt x="2058" y="16656"/>
                  <a:pt x="2063" y="16691"/>
                  <a:pt x="2088" y="16709"/>
                </a:cubicBezTo>
                <a:cubicBezTo>
                  <a:pt x="2097" y="16716"/>
                  <a:pt x="2109" y="16721"/>
                  <a:pt x="2121" y="16721"/>
                </a:cubicBezTo>
                <a:cubicBezTo>
                  <a:pt x="2138" y="16721"/>
                  <a:pt x="2155" y="16713"/>
                  <a:pt x="2166" y="16698"/>
                </a:cubicBezTo>
                <a:cubicBezTo>
                  <a:pt x="2345" y="16460"/>
                  <a:pt x="2491" y="16260"/>
                  <a:pt x="2626" y="16069"/>
                </a:cubicBezTo>
                <a:cubicBezTo>
                  <a:pt x="2644" y="16044"/>
                  <a:pt x="2639" y="16010"/>
                  <a:pt x="2613" y="15992"/>
                </a:cubicBezTo>
                <a:cubicBezTo>
                  <a:pt x="2604" y="15985"/>
                  <a:pt x="2592" y="15982"/>
                  <a:pt x="2581" y="15982"/>
                </a:cubicBezTo>
                <a:close/>
                <a:moveTo>
                  <a:pt x="1659" y="17236"/>
                </a:moveTo>
                <a:cubicBezTo>
                  <a:pt x="1642" y="17236"/>
                  <a:pt x="1625" y="17244"/>
                  <a:pt x="1614" y="17260"/>
                </a:cubicBezTo>
                <a:cubicBezTo>
                  <a:pt x="1441" y="17511"/>
                  <a:pt x="1315" y="17728"/>
                  <a:pt x="1218" y="17941"/>
                </a:cubicBezTo>
                <a:cubicBezTo>
                  <a:pt x="1205" y="17968"/>
                  <a:pt x="1218" y="18002"/>
                  <a:pt x="1246" y="18014"/>
                </a:cubicBezTo>
                <a:cubicBezTo>
                  <a:pt x="1253" y="18018"/>
                  <a:pt x="1261" y="18019"/>
                  <a:pt x="1268" y="18019"/>
                </a:cubicBezTo>
                <a:cubicBezTo>
                  <a:pt x="1290" y="18019"/>
                  <a:pt x="1310" y="18007"/>
                  <a:pt x="1319" y="17987"/>
                </a:cubicBezTo>
                <a:cubicBezTo>
                  <a:pt x="1413" y="17780"/>
                  <a:pt x="1536" y="17569"/>
                  <a:pt x="1705" y="17323"/>
                </a:cubicBezTo>
                <a:cubicBezTo>
                  <a:pt x="1723" y="17298"/>
                  <a:pt x="1717" y="17263"/>
                  <a:pt x="1691" y="17246"/>
                </a:cubicBezTo>
                <a:cubicBezTo>
                  <a:pt x="1681" y="17239"/>
                  <a:pt x="1670" y="17236"/>
                  <a:pt x="1659" y="17236"/>
                </a:cubicBezTo>
                <a:close/>
                <a:moveTo>
                  <a:pt x="1050" y="18652"/>
                </a:moveTo>
                <a:cubicBezTo>
                  <a:pt x="1023" y="18652"/>
                  <a:pt x="999" y="18673"/>
                  <a:pt x="996" y="18700"/>
                </a:cubicBezTo>
                <a:cubicBezTo>
                  <a:pt x="984" y="18795"/>
                  <a:pt x="978" y="18893"/>
                  <a:pt x="978" y="18989"/>
                </a:cubicBezTo>
                <a:cubicBezTo>
                  <a:pt x="978" y="19154"/>
                  <a:pt x="996" y="19324"/>
                  <a:pt x="1030" y="19493"/>
                </a:cubicBezTo>
                <a:cubicBezTo>
                  <a:pt x="1035" y="19519"/>
                  <a:pt x="1058" y="19537"/>
                  <a:pt x="1084" y="19537"/>
                </a:cubicBezTo>
                <a:cubicBezTo>
                  <a:pt x="1088" y="19537"/>
                  <a:pt x="1092" y="19537"/>
                  <a:pt x="1095" y="19536"/>
                </a:cubicBezTo>
                <a:cubicBezTo>
                  <a:pt x="1125" y="19529"/>
                  <a:pt x="1144" y="19500"/>
                  <a:pt x="1139" y="19470"/>
                </a:cubicBezTo>
                <a:cubicBezTo>
                  <a:pt x="1106" y="19309"/>
                  <a:pt x="1089" y="19147"/>
                  <a:pt x="1089" y="18989"/>
                </a:cubicBezTo>
                <a:cubicBezTo>
                  <a:pt x="1089" y="18897"/>
                  <a:pt x="1095" y="18804"/>
                  <a:pt x="1106" y="18714"/>
                </a:cubicBezTo>
                <a:cubicBezTo>
                  <a:pt x="1110" y="18683"/>
                  <a:pt x="1088" y="18655"/>
                  <a:pt x="1058" y="18652"/>
                </a:cubicBezTo>
                <a:cubicBezTo>
                  <a:pt x="1055" y="18652"/>
                  <a:pt x="1053" y="18652"/>
                  <a:pt x="1050" y="18652"/>
                </a:cubicBezTo>
                <a:close/>
                <a:moveTo>
                  <a:pt x="1342" y="20158"/>
                </a:moveTo>
                <a:cubicBezTo>
                  <a:pt x="1333" y="20158"/>
                  <a:pt x="1324" y="20160"/>
                  <a:pt x="1316" y="20164"/>
                </a:cubicBezTo>
                <a:cubicBezTo>
                  <a:pt x="1290" y="20178"/>
                  <a:pt x="1278" y="20211"/>
                  <a:pt x="1292" y="20239"/>
                </a:cubicBezTo>
                <a:cubicBezTo>
                  <a:pt x="1408" y="20468"/>
                  <a:pt x="1553" y="20690"/>
                  <a:pt x="1724" y="20899"/>
                </a:cubicBezTo>
                <a:cubicBezTo>
                  <a:pt x="1735" y="20912"/>
                  <a:pt x="1751" y="20919"/>
                  <a:pt x="1767" y="20919"/>
                </a:cubicBezTo>
                <a:cubicBezTo>
                  <a:pt x="1779" y="20919"/>
                  <a:pt x="1792" y="20915"/>
                  <a:pt x="1802" y="20906"/>
                </a:cubicBezTo>
                <a:cubicBezTo>
                  <a:pt x="1826" y="20887"/>
                  <a:pt x="1829" y="20852"/>
                  <a:pt x="1810" y="20828"/>
                </a:cubicBezTo>
                <a:cubicBezTo>
                  <a:pt x="1644" y="20626"/>
                  <a:pt x="1503" y="20411"/>
                  <a:pt x="1391" y="20188"/>
                </a:cubicBezTo>
                <a:cubicBezTo>
                  <a:pt x="1381" y="20169"/>
                  <a:pt x="1362" y="20158"/>
                  <a:pt x="1342" y="20158"/>
                </a:cubicBezTo>
                <a:close/>
                <a:moveTo>
                  <a:pt x="2317" y="21356"/>
                </a:moveTo>
                <a:cubicBezTo>
                  <a:pt x="2301" y="21356"/>
                  <a:pt x="2285" y="21363"/>
                  <a:pt x="2275" y="21376"/>
                </a:cubicBezTo>
                <a:cubicBezTo>
                  <a:pt x="2255" y="21401"/>
                  <a:pt x="2258" y="21435"/>
                  <a:pt x="2283" y="21455"/>
                </a:cubicBezTo>
                <a:cubicBezTo>
                  <a:pt x="2343" y="21505"/>
                  <a:pt x="2405" y="21552"/>
                  <a:pt x="2468" y="21596"/>
                </a:cubicBezTo>
                <a:cubicBezTo>
                  <a:pt x="2617" y="21703"/>
                  <a:pt x="2776" y="21803"/>
                  <a:pt x="2938" y="21891"/>
                </a:cubicBezTo>
                <a:cubicBezTo>
                  <a:pt x="2946" y="21895"/>
                  <a:pt x="2955" y="21898"/>
                  <a:pt x="2965" y="21898"/>
                </a:cubicBezTo>
                <a:cubicBezTo>
                  <a:pt x="2984" y="21898"/>
                  <a:pt x="3003" y="21888"/>
                  <a:pt x="3014" y="21869"/>
                </a:cubicBezTo>
                <a:cubicBezTo>
                  <a:pt x="3028" y="21842"/>
                  <a:pt x="3018" y="21809"/>
                  <a:pt x="2991" y="21794"/>
                </a:cubicBezTo>
                <a:cubicBezTo>
                  <a:pt x="2833" y="21707"/>
                  <a:pt x="2678" y="21610"/>
                  <a:pt x="2533" y="21506"/>
                </a:cubicBezTo>
                <a:cubicBezTo>
                  <a:pt x="2471" y="21462"/>
                  <a:pt x="2411" y="21416"/>
                  <a:pt x="2352" y="21369"/>
                </a:cubicBezTo>
                <a:cubicBezTo>
                  <a:pt x="2342" y="21360"/>
                  <a:pt x="2330" y="21356"/>
                  <a:pt x="2317" y="21356"/>
                </a:cubicBezTo>
                <a:close/>
                <a:moveTo>
                  <a:pt x="3675" y="22101"/>
                </a:moveTo>
                <a:cubicBezTo>
                  <a:pt x="3653" y="22101"/>
                  <a:pt x="3631" y="22115"/>
                  <a:pt x="3623" y="22138"/>
                </a:cubicBezTo>
                <a:cubicBezTo>
                  <a:pt x="3613" y="22167"/>
                  <a:pt x="3628" y="22199"/>
                  <a:pt x="3657" y="22209"/>
                </a:cubicBezTo>
                <a:cubicBezTo>
                  <a:pt x="3905" y="22295"/>
                  <a:pt x="4161" y="22360"/>
                  <a:pt x="4420" y="22404"/>
                </a:cubicBezTo>
                <a:cubicBezTo>
                  <a:pt x="4423" y="22405"/>
                  <a:pt x="4425" y="22405"/>
                  <a:pt x="4428" y="22405"/>
                </a:cubicBezTo>
                <a:cubicBezTo>
                  <a:pt x="4455" y="22405"/>
                  <a:pt x="4478" y="22386"/>
                  <a:pt x="4484" y="22359"/>
                </a:cubicBezTo>
                <a:cubicBezTo>
                  <a:pt x="4489" y="22328"/>
                  <a:pt x="4468" y="22299"/>
                  <a:pt x="4438" y="22295"/>
                </a:cubicBezTo>
                <a:cubicBezTo>
                  <a:pt x="4186" y="22251"/>
                  <a:pt x="3936" y="22187"/>
                  <a:pt x="3693" y="22104"/>
                </a:cubicBezTo>
                <a:cubicBezTo>
                  <a:pt x="3687" y="22102"/>
                  <a:pt x="3681" y="22101"/>
                  <a:pt x="3675" y="22101"/>
                </a:cubicBezTo>
                <a:close/>
                <a:moveTo>
                  <a:pt x="5978" y="22297"/>
                </a:moveTo>
                <a:cubicBezTo>
                  <a:pt x="5975" y="22297"/>
                  <a:pt x="5972" y="22298"/>
                  <a:pt x="5969" y="22298"/>
                </a:cubicBezTo>
                <a:cubicBezTo>
                  <a:pt x="5723" y="22340"/>
                  <a:pt x="5471" y="22361"/>
                  <a:pt x="5218" y="22361"/>
                </a:cubicBezTo>
                <a:lnTo>
                  <a:pt x="5203" y="22361"/>
                </a:lnTo>
                <a:cubicBezTo>
                  <a:pt x="5172" y="22361"/>
                  <a:pt x="5147" y="22386"/>
                  <a:pt x="5147" y="22417"/>
                </a:cubicBezTo>
                <a:cubicBezTo>
                  <a:pt x="5147" y="22447"/>
                  <a:pt x="5172" y="22472"/>
                  <a:pt x="5203" y="22472"/>
                </a:cubicBezTo>
                <a:lnTo>
                  <a:pt x="5218" y="22472"/>
                </a:lnTo>
                <a:cubicBezTo>
                  <a:pt x="5476" y="22472"/>
                  <a:pt x="5736" y="22451"/>
                  <a:pt x="5987" y="22407"/>
                </a:cubicBezTo>
                <a:cubicBezTo>
                  <a:pt x="6017" y="22402"/>
                  <a:pt x="6038" y="22373"/>
                  <a:pt x="6033" y="22343"/>
                </a:cubicBezTo>
                <a:cubicBezTo>
                  <a:pt x="6028" y="22316"/>
                  <a:pt x="6004" y="22297"/>
                  <a:pt x="5978" y="2229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 name="Google Shape;86;p3"/>
          <p:cNvGrpSpPr/>
          <p:nvPr/>
        </p:nvGrpSpPr>
        <p:grpSpPr>
          <a:xfrm rot="-6145098">
            <a:off x="1436337" y="4375587"/>
            <a:ext cx="433642" cy="392824"/>
            <a:chOff x="1640475" y="1197075"/>
            <a:chExt cx="55475" cy="50250"/>
          </a:xfrm>
        </p:grpSpPr>
        <p:sp>
          <p:nvSpPr>
            <p:cNvPr id="87" name="Google Shape;87;p3"/>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 name="Google Shape;90;p3"/>
          <p:cNvGrpSpPr/>
          <p:nvPr/>
        </p:nvGrpSpPr>
        <p:grpSpPr>
          <a:xfrm rot="-5400000">
            <a:off x="8317492" y="3895034"/>
            <a:ext cx="244822" cy="221773"/>
            <a:chOff x="1640475" y="1197075"/>
            <a:chExt cx="55475" cy="50250"/>
          </a:xfrm>
        </p:grpSpPr>
        <p:sp>
          <p:nvSpPr>
            <p:cNvPr id="91" name="Google Shape;91;p3"/>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 name="Google Shape;94;p3"/>
          <p:cNvSpPr/>
          <p:nvPr/>
        </p:nvSpPr>
        <p:spPr>
          <a:xfrm rot="-4322283">
            <a:off x="255217" y="529011"/>
            <a:ext cx="580167" cy="135916"/>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 name="Google Shape;95;p3"/>
          <p:cNvGrpSpPr/>
          <p:nvPr/>
        </p:nvGrpSpPr>
        <p:grpSpPr>
          <a:xfrm rot="-5400000">
            <a:off x="1361674" y="491897"/>
            <a:ext cx="221772" cy="200884"/>
            <a:chOff x="1640475" y="1197075"/>
            <a:chExt cx="55475" cy="50250"/>
          </a:xfrm>
        </p:grpSpPr>
        <p:sp>
          <p:nvSpPr>
            <p:cNvPr id="96" name="Google Shape;96;p3"/>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p:cSld name="TITLE_AND_TWO_COLUMNS_1">
    <p:spTree>
      <p:nvGrpSpPr>
        <p:cNvPr id="1" name="Shape 559"/>
        <p:cNvGrpSpPr/>
        <p:nvPr/>
      </p:nvGrpSpPr>
      <p:grpSpPr>
        <a:xfrm>
          <a:off x="0" y="0"/>
          <a:ext cx="0" cy="0"/>
          <a:chOff x="0" y="0"/>
          <a:chExt cx="0" cy="0"/>
        </a:xfrm>
      </p:grpSpPr>
      <p:sp>
        <p:nvSpPr>
          <p:cNvPr id="560" name="Google Shape;560;p22"/>
          <p:cNvSpPr/>
          <p:nvPr/>
        </p:nvSpPr>
        <p:spPr>
          <a:xfrm rot="10800000">
            <a:off x="5446235" y="-106113"/>
            <a:ext cx="3782139" cy="1779867"/>
          </a:xfrm>
          <a:custGeom>
            <a:avLst/>
            <a:gdLst/>
            <a:ahLst/>
            <a:cxnLst/>
            <a:rect l="l" t="t" r="r" b="b"/>
            <a:pathLst>
              <a:path w="23808" h="11204" extrusionOk="0">
                <a:moveTo>
                  <a:pt x="1601" y="1"/>
                </a:moveTo>
                <a:cubicBezTo>
                  <a:pt x="1055" y="1"/>
                  <a:pt x="506" y="115"/>
                  <a:pt x="0" y="332"/>
                </a:cubicBezTo>
                <a:lnTo>
                  <a:pt x="0" y="11204"/>
                </a:lnTo>
                <a:lnTo>
                  <a:pt x="23808" y="11204"/>
                </a:lnTo>
                <a:cubicBezTo>
                  <a:pt x="23725" y="11045"/>
                  <a:pt x="23628" y="10895"/>
                  <a:pt x="23519" y="10757"/>
                </a:cubicBezTo>
                <a:cubicBezTo>
                  <a:pt x="23017" y="10126"/>
                  <a:pt x="22249" y="9748"/>
                  <a:pt x="21476" y="9748"/>
                </a:cubicBezTo>
                <a:cubicBezTo>
                  <a:pt x="21442" y="9748"/>
                  <a:pt x="21408" y="9749"/>
                  <a:pt x="21374" y="9751"/>
                </a:cubicBezTo>
                <a:cubicBezTo>
                  <a:pt x="20787" y="9776"/>
                  <a:pt x="20207" y="10007"/>
                  <a:pt x="19629" y="10007"/>
                </a:cubicBezTo>
                <a:cubicBezTo>
                  <a:pt x="19512" y="10007"/>
                  <a:pt x="19395" y="9998"/>
                  <a:pt x="19278" y="9975"/>
                </a:cubicBezTo>
                <a:cubicBezTo>
                  <a:pt x="19140" y="9948"/>
                  <a:pt x="19009" y="9906"/>
                  <a:pt x="18886" y="9850"/>
                </a:cubicBezTo>
                <a:cubicBezTo>
                  <a:pt x="18859" y="9838"/>
                  <a:pt x="18832" y="9826"/>
                  <a:pt x="18806" y="9811"/>
                </a:cubicBezTo>
                <a:cubicBezTo>
                  <a:pt x="17861" y="9333"/>
                  <a:pt x="17298" y="8089"/>
                  <a:pt x="16410" y="7398"/>
                </a:cubicBezTo>
                <a:cubicBezTo>
                  <a:pt x="15787" y="6913"/>
                  <a:pt x="15050" y="6730"/>
                  <a:pt x="14282" y="6730"/>
                </a:cubicBezTo>
                <a:cubicBezTo>
                  <a:pt x="13407" y="6730"/>
                  <a:pt x="12492" y="6967"/>
                  <a:pt x="11660" y="7265"/>
                </a:cubicBezTo>
                <a:cubicBezTo>
                  <a:pt x="10916" y="7531"/>
                  <a:pt x="10145" y="7839"/>
                  <a:pt x="9375" y="7839"/>
                </a:cubicBezTo>
                <a:cubicBezTo>
                  <a:pt x="9193" y="7839"/>
                  <a:pt x="9011" y="7822"/>
                  <a:pt x="8830" y="7783"/>
                </a:cubicBezTo>
                <a:cubicBezTo>
                  <a:pt x="7417" y="7481"/>
                  <a:pt x="6534" y="5988"/>
                  <a:pt x="5961" y="4572"/>
                </a:cubicBezTo>
                <a:cubicBezTo>
                  <a:pt x="5388" y="3156"/>
                  <a:pt x="4892" y="1585"/>
                  <a:pt x="3719" y="690"/>
                </a:cubicBezTo>
                <a:cubicBezTo>
                  <a:pt x="3105" y="220"/>
                  <a:pt x="2357" y="1"/>
                  <a:pt x="1601" y="1"/>
                </a:cubicBez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2"/>
          <p:cNvSpPr/>
          <p:nvPr/>
        </p:nvSpPr>
        <p:spPr>
          <a:xfrm rot="10800000">
            <a:off x="6095615" y="3584390"/>
            <a:ext cx="3260760" cy="1799884"/>
          </a:xfrm>
          <a:custGeom>
            <a:avLst/>
            <a:gdLst/>
            <a:ahLst/>
            <a:cxnLst/>
            <a:rect l="l" t="t" r="r" b="b"/>
            <a:pathLst>
              <a:path w="20526" h="11330" extrusionOk="0">
                <a:moveTo>
                  <a:pt x="12939" y="1"/>
                </a:moveTo>
                <a:cubicBezTo>
                  <a:pt x="11999" y="1"/>
                  <a:pt x="11086" y="167"/>
                  <a:pt x="10169" y="370"/>
                </a:cubicBezTo>
                <a:cubicBezTo>
                  <a:pt x="9691" y="476"/>
                  <a:pt x="9213" y="584"/>
                  <a:pt x="8731" y="667"/>
                </a:cubicBezTo>
                <a:cubicBezTo>
                  <a:pt x="8234" y="750"/>
                  <a:pt x="7732" y="802"/>
                  <a:pt x="7229" y="839"/>
                </a:cubicBezTo>
                <a:cubicBezTo>
                  <a:pt x="6231" y="913"/>
                  <a:pt x="5230" y="935"/>
                  <a:pt x="4235" y="1052"/>
                </a:cubicBezTo>
                <a:cubicBezTo>
                  <a:pt x="3806" y="1102"/>
                  <a:pt x="3380" y="1184"/>
                  <a:pt x="2951" y="1235"/>
                </a:cubicBezTo>
                <a:cubicBezTo>
                  <a:pt x="2746" y="1260"/>
                  <a:pt x="2537" y="1279"/>
                  <a:pt x="2328" y="1279"/>
                </a:cubicBezTo>
                <a:cubicBezTo>
                  <a:pt x="2138" y="1279"/>
                  <a:pt x="1948" y="1263"/>
                  <a:pt x="1762" y="1222"/>
                </a:cubicBezTo>
                <a:cubicBezTo>
                  <a:pt x="1578" y="1180"/>
                  <a:pt x="1402" y="1113"/>
                  <a:pt x="1242" y="1012"/>
                </a:cubicBezTo>
                <a:cubicBezTo>
                  <a:pt x="1161" y="960"/>
                  <a:pt x="1089" y="870"/>
                  <a:pt x="988" y="868"/>
                </a:cubicBezTo>
                <a:cubicBezTo>
                  <a:pt x="985" y="868"/>
                  <a:pt x="983" y="868"/>
                  <a:pt x="981" y="868"/>
                </a:cubicBezTo>
                <a:cubicBezTo>
                  <a:pt x="897" y="868"/>
                  <a:pt x="810" y="887"/>
                  <a:pt x="732" y="917"/>
                </a:cubicBezTo>
                <a:cubicBezTo>
                  <a:pt x="360" y="1060"/>
                  <a:pt x="147" y="1435"/>
                  <a:pt x="79" y="1816"/>
                </a:cubicBezTo>
                <a:cubicBezTo>
                  <a:pt x="38" y="2046"/>
                  <a:pt x="37" y="2279"/>
                  <a:pt x="38" y="2512"/>
                </a:cubicBezTo>
                <a:cubicBezTo>
                  <a:pt x="38" y="2767"/>
                  <a:pt x="39" y="3024"/>
                  <a:pt x="40" y="3279"/>
                </a:cubicBezTo>
                <a:cubicBezTo>
                  <a:pt x="42" y="3797"/>
                  <a:pt x="44" y="4315"/>
                  <a:pt x="46" y="4833"/>
                </a:cubicBezTo>
                <a:cubicBezTo>
                  <a:pt x="50" y="5817"/>
                  <a:pt x="54" y="6803"/>
                  <a:pt x="57" y="7787"/>
                </a:cubicBezTo>
                <a:cubicBezTo>
                  <a:pt x="55" y="7786"/>
                  <a:pt x="54" y="7785"/>
                  <a:pt x="52" y="7785"/>
                </a:cubicBezTo>
                <a:cubicBezTo>
                  <a:pt x="0" y="7785"/>
                  <a:pt x="101" y="8649"/>
                  <a:pt x="628" y="8724"/>
                </a:cubicBezTo>
                <a:cubicBezTo>
                  <a:pt x="1441" y="8840"/>
                  <a:pt x="1514" y="10145"/>
                  <a:pt x="2146" y="10693"/>
                </a:cubicBezTo>
                <a:cubicBezTo>
                  <a:pt x="2452" y="10957"/>
                  <a:pt x="2805" y="11167"/>
                  <a:pt x="3199" y="11261"/>
                </a:cubicBezTo>
                <a:cubicBezTo>
                  <a:pt x="3402" y="11310"/>
                  <a:pt x="3609" y="11330"/>
                  <a:pt x="3816" y="11330"/>
                </a:cubicBezTo>
                <a:cubicBezTo>
                  <a:pt x="4077" y="11330"/>
                  <a:pt x="4340" y="11298"/>
                  <a:pt x="4597" y="11251"/>
                </a:cubicBezTo>
                <a:cubicBezTo>
                  <a:pt x="5367" y="11113"/>
                  <a:pt x="6207" y="10865"/>
                  <a:pt x="6645" y="10152"/>
                </a:cubicBezTo>
                <a:cubicBezTo>
                  <a:pt x="6859" y="9801"/>
                  <a:pt x="6970" y="9395"/>
                  <a:pt x="7203" y="9055"/>
                </a:cubicBezTo>
                <a:cubicBezTo>
                  <a:pt x="7421" y="8736"/>
                  <a:pt x="7758" y="8532"/>
                  <a:pt x="8120" y="8419"/>
                </a:cubicBezTo>
                <a:cubicBezTo>
                  <a:pt x="8559" y="8282"/>
                  <a:pt x="9011" y="8265"/>
                  <a:pt x="9465" y="8265"/>
                </a:cubicBezTo>
                <a:cubicBezTo>
                  <a:pt x="9615" y="8265"/>
                  <a:pt x="9765" y="8267"/>
                  <a:pt x="9915" y="8267"/>
                </a:cubicBezTo>
                <a:cubicBezTo>
                  <a:pt x="10115" y="8267"/>
                  <a:pt x="10316" y="8264"/>
                  <a:pt x="10515" y="8248"/>
                </a:cubicBezTo>
                <a:cubicBezTo>
                  <a:pt x="10927" y="8216"/>
                  <a:pt x="11342" y="8132"/>
                  <a:pt x="11707" y="7927"/>
                </a:cubicBezTo>
                <a:cubicBezTo>
                  <a:pt x="12074" y="7718"/>
                  <a:pt x="12352" y="7394"/>
                  <a:pt x="12600" y="7055"/>
                </a:cubicBezTo>
                <a:cubicBezTo>
                  <a:pt x="13089" y="6385"/>
                  <a:pt x="13543" y="5673"/>
                  <a:pt x="14244" y="5207"/>
                </a:cubicBezTo>
                <a:cubicBezTo>
                  <a:pt x="14594" y="4972"/>
                  <a:pt x="14986" y="4825"/>
                  <a:pt x="15405" y="4792"/>
                </a:cubicBezTo>
                <a:cubicBezTo>
                  <a:pt x="15494" y="4785"/>
                  <a:pt x="15582" y="4782"/>
                  <a:pt x="15670" y="4782"/>
                </a:cubicBezTo>
                <a:cubicBezTo>
                  <a:pt x="16070" y="4782"/>
                  <a:pt x="16469" y="4843"/>
                  <a:pt x="16866" y="4877"/>
                </a:cubicBezTo>
                <a:cubicBezTo>
                  <a:pt x="17302" y="4915"/>
                  <a:pt x="17740" y="4933"/>
                  <a:pt x="18178" y="4933"/>
                </a:cubicBezTo>
                <a:cubicBezTo>
                  <a:pt x="18243" y="4933"/>
                  <a:pt x="18309" y="4933"/>
                  <a:pt x="18374" y="4932"/>
                </a:cubicBezTo>
                <a:cubicBezTo>
                  <a:pt x="18585" y="4929"/>
                  <a:pt x="18814" y="4941"/>
                  <a:pt x="19012" y="4857"/>
                </a:cubicBezTo>
                <a:cubicBezTo>
                  <a:pt x="19193" y="4780"/>
                  <a:pt x="19305" y="4623"/>
                  <a:pt x="19390" y="4450"/>
                </a:cubicBezTo>
                <a:cubicBezTo>
                  <a:pt x="19618" y="3989"/>
                  <a:pt x="19825" y="3515"/>
                  <a:pt x="20041" y="3049"/>
                </a:cubicBezTo>
                <a:cubicBezTo>
                  <a:pt x="20147" y="2821"/>
                  <a:pt x="20256" y="2595"/>
                  <a:pt x="20357" y="2365"/>
                </a:cubicBezTo>
                <a:cubicBezTo>
                  <a:pt x="20444" y="2165"/>
                  <a:pt x="20525" y="1951"/>
                  <a:pt x="20518" y="1728"/>
                </a:cubicBezTo>
                <a:cubicBezTo>
                  <a:pt x="20505" y="1297"/>
                  <a:pt x="20161" y="1008"/>
                  <a:pt x="19822" y="810"/>
                </a:cubicBezTo>
                <a:cubicBezTo>
                  <a:pt x="19463" y="601"/>
                  <a:pt x="19065" y="469"/>
                  <a:pt x="18660" y="392"/>
                </a:cubicBezTo>
                <a:cubicBezTo>
                  <a:pt x="17815" y="229"/>
                  <a:pt x="16950" y="272"/>
                  <a:pt x="16095" y="224"/>
                </a:cubicBezTo>
                <a:cubicBezTo>
                  <a:pt x="15084" y="168"/>
                  <a:pt x="14079" y="19"/>
                  <a:pt x="13065" y="2"/>
                </a:cubicBezTo>
                <a:cubicBezTo>
                  <a:pt x="13023" y="1"/>
                  <a:pt x="12981" y="1"/>
                  <a:pt x="12939" y="1"/>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2"/>
          <p:cNvSpPr/>
          <p:nvPr/>
        </p:nvSpPr>
        <p:spPr>
          <a:xfrm rot="10800000">
            <a:off x="-390198" y="3241570"/>
            <a:ext cx="2066292" cy="2072329"/>
          </a:xfrm>
          <a:custGeom>
            <a:avLst/>
            <a:gdLst/>
            <a:ahLst/>
            <a:cxnLst/>
            <a:rect l="l" t="t" r="r" b="b"/>
            <a:pathLst>
              <a:path w="13007" h="13045" extrusionOk="0">
                <a:moveTo>
                  <a:pt x="12515" y="1"/>
                </a:moveTo>
                <a:cubicBezTo>
                  <a:pt x="12505" y="1"/>
                  <a:pt x="12495" y="2"/>
                  <a:pt x="12485" y="4"/>
                </a:cubicBezTo>
                <a:cubicBezTo>
                  <a:pt x="11568" y="214"/>
                  <a:pt x="10641" y="375"/>
                  <a:pt x="9706" y="481"/>
                </a:cubicBezTo>
                <a:cubicBezTo>
                  <a:pt x="8769" y="587"/>
                  <a:pt x="7827" y="639"/>
                  <a:pt x="6885" y="639"/>
                </a:cubicBezTo>
                <a:cubicBezTo>
                  <a:pt x="6168" y="639"/>
                  <a:pt x="5450" y="609"/>
                  <a:pt x="4735" y="550"/>
                </a:cubicBezTo>
                <a:cubicBezTo>
                  <a:pt x="4277" y="512"/>
                  <a:pt x="3796" y="469"/>
                  <a:pt x="3318" y="469"/>
                </a:cubicBezTo>
                <a:cubicBezTo>
                  <a:pt x="2513" y="469"/>
                  <a:pt x="1717" y="591"/>
                  <a:pt x="1058" y="1068"/>
                </a:cubicBezTo>
                <a:cubicBezTo>
                  <a:pt x="1059" y="1057"/>
                  <a:pt x="1057" y="1052"/>
                  <a:pt x="1050" y="1052"/>
                </a:cubicBezTo>
                <a:cubicBezTo>
                  <a:pt x="989" y="1052"/>
                  <a:pt x="597" y="1511"/>
                  <a:pt x="509" y="1745"/>
                </a:cubicBezTo>
                <a:cubicBezTo>
                  <a:pt x="139" y="2725"/>
                  <a:pt x="1" y="3837"/>
                  <a:pt x="329" y="4850"/>
                </a:cubicBezTo>
                <a:cubicBezTo>
                  <a:pt x="602" y="5696"/>
                  <a:pt x="1186" y="6475"/>
                  <a:pt x="2005" y="6858"/>
                </a:cubicBezTo>
                <a:cubicBezTo>
                  <a:pt x="2923" y="7286"/>
                  <a:pt x="3974" y="7122"/>
                  <a:pt x="4914" y="7465"/>
                </a:cubicBezTo>
                <a:cubicBezTo>
                  <a:pt x="5846" y="7805"/>
                  <a:pt x="6269" y="8720"/>
                  <a:pt x="6690" y="9546"/>
                </a:cubicBezTo>
                <a:cubicBezTo>
                  <a:pt x="7147" y="10442"/>
                  <a:pt x="7734" y="11244"/>
                  <a:pt x="8514" y="11886"/>
                </a:cubicBezTo>
                <a:cubicBezTo>
                  <a:pt x="9220" y="12466"/>
                  <a:pt x="10135" y="13045"/>
                  <a:pt x="11084" y="13045"/>
                </a:cubicBezTo>
                <a:cubicBezTo>
                  <a:pt x="11157" y="13045"/>
                  <a:pt x="11229" y="13041"/>
                  <a:pt x="11303" y="13034"/>
                </a:cubicBezTo>
                <a:cubicBezTo>
                  <a:pt x="11746" y="12991"/>
                  <a:pt x="12188" y="12817"/>
                  <a:pt x="12502" y="12494"/>
                </a:cubicBezTo>
                <a:cubicBezTo>
                  <a:pt x="12856" y="12131"/>
                  <a:pt x="12967" y="11633"/>
                  <a:pt x="12985" y="11143"/>
                </a:cubicBezTo>
                <a:cubicBezTo>
                  <a:pt x="13006" y="10560"/>
                  <a:pt x="12960" y="9972"/>
                  <a:pt x="12940" y="9391"/>
                </a:cubicBezTo>
                <a:cubicBezTo>
                  <a:pt x="12920" y="8773"/>
                  <a:pt x="12900" y="8155"/>
                  <a:pt x="12879" y="7536"/>
                </a:cubicBezTo>
                <a:lnTo>
                  <a:pt x="12632" y="116"/>
                </a:lnTo>
                <a:cubicBezTo>
                  <a:pt x="12630" y="48"/>
                  <a:pt x="12578" y="1"/>
                  <a:pt x="12515" y="1"/>
                </a:cubicBezTo>
                <a:close/>
              </a:path>
            </a:pathLst>
          </a:custGeom>
          <a:solidFill>
            <a:srgbClr val="B2F7EF">
              <a:alpha val="49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2"/>
          <p:cNvSpPr/>
          <p:nvPr/>
        </p:nvSpPr>
        <p:spPr>
          <a:xfrm rot="10800000">
            <a:off x="-258336" y="-384598"/>
            <a:ext cx="3872371" cy="1368261"/>
          </a:xfrm>
          <a:custGeom>
            <a:avLst/>
            <a:gdLst/>
            <a:ahLst/>
            <a:cxnLst/>
            <a:rect l="l" t="t" r="r" b="b"/>
            <a:pathLst>
              <a:path w="24376" h="8613" extrusionOk="0">
                <a:moveTo>
                  <a:pt x="12572" y="1"/>
                </a:moveTo>
                <a:cubicBezTo>
                  <a:pt x="11930" y="1"/>
                  <a:pt x="11305" y="137"/>
                  <a:pt x="10778" y="460"/>
                </a:cubicBezTo>
                <a:cubicBezTo>
                  <a:pt x="10193" y="818"/>
                  <a:pt x="9818" y="1341"/>
                  <a:pt x="9503" y="1852"/>
                </a:cubicBezTo>
                <a:cubicBezTo>
                  <a:pt x="9167" y="2398"/>
                  <a:pt x="8889" y="2969"/>
                  <a:pt x="8475" y="3485"/>
                </a:cubicBezTo>
                <a:cubicBezTo>
                  <a:pt x="8044" y="4023"/>
                  <a:pt x="7451" y="4445"/>
                  <a:pt x="6633" y="4599"/>
                </a:cubicBezTo>
                <a:cubicBezTo>
                  <a:pt x="6259" y="4669"/>
                  <a:pt x="5879" y="4690"/>
                  <a:pt x="5496" y="4690"/>
                </a:cubicBezTo>
                <a:cubicBezTo>
                  <a:pt x="4945" y="4690"/>
                  <a:pt x="4388" y="4646"/>
                  <a:pt x="3837" y="4646"/>
                </a:cubicBezTo>
                <a:cubicBezTo>
                  <a:pt x="3701" y="4646"/>
                  <a:pt x="3564" y="4649"/>
                  <a:pt x="3429" y="4656"/>
                </a:cubicBezTo>
                <a:cubicBezTo>
                  <a:pt x="2927" y="4680"/>
                  <a:pt x="2424" y="4755"/>
                  <a:pt x="1974" y="4934"/>
                </a:cubicBezTo>
                <a:cubicBezTo>
                  <a:pt x="1568" y="5095"/>
                  <a:pt x="1218" y="5332"/>
                  <a:pt x="943" y="5611"/>
                </a:cubicBezTo>
                <a:cubicBezTo>
                  <a:pt x="425" y="6133"/>
                  <a:pt x="179" y="6806"/>
                  <a:pt x="311" y="7456"/>
                </a:cubicBezTo>
                <a:cubicBezTo>
                  <a:pt x="309" y="7456"/>
                  <a:pt x="307" y="7456"/>
                  <a:pt x="305" y="7456"/>
                </a:cubicBezTo>
                <a:cubicBezTo>
                  <a:pt x="282" y="7456"/>
                  <a:pt x="258" y="7461"/>
                  <a:pt x="234" y="7475"/>
                </a:cubicBezTo>
                <a:cubicBezTo>
                  <a:pt x="83" y="7556"/>
                  <a:pt x="1" y="7677"/>
                  <a:pt x="4" y="7821"/>
                </a:cubicBezTo>
                <a:cubicBezTo>
                  <a:pt x="12" y="8172"/>
                  <a:pt x="404" y="8373"/>
                  <a:pt x="826" y="8396"/>
                </a:cubicBezTo>
                <a:cubicBezTo>
                  <a:pt x="860" y="8398"/>
                  <a:pt x="894" y="8399"/>
                  <a:pt x="929" y="8399"/>
                </a:cubicBezTo>
                <a:cubicBezTo>
                  <a:pt x="1162" y="8399"/>
                  <a:pt x="1397" y="8361"/>
                  <a:pt x="1626" y="8334"/>
                </a:cubicBezTo>
                <a:cubicBezTo>
                  <a:pt x="1931" y="8297"/>
                  <a:pt x="2238" y="8262"/>
                  <a:pt x="2544" y="8230"/>
                </a:cubicBezTo>
                <a:cubicBezTo>
                  <a:pt x="3747" y="8107"/>
                  <a:pt x="4958" y="8023"/>
                  <a:pt x="6170" y="7965"/>
                </a:cubicBezTo>
                <a:cubicBezTo>
                  <a:pt x="8591" y="7850"/>
                  <a:pt x="11019" y="7838"/>
                  <a:pt x="13445" y="7824"/>
                </a:cubicBezTo>
                <a:cubicBezTo>
                  <a:pt x="13813" y="7822"/>
                  <a:pt x="14182" y="7820"/>
                  <a:pt x="14552" y="7820"/>
                </a:cubicBezTo>
                <a:cubicBezTo>
                  <a:pt x="16507" y="7820"/>
                  <a:pt x="18472" y="7870"/>
                  <a:pt x="20390" y="8174"/>
                </a:cubicBezTo>
                <a:cubicBezTo>
                  <a:pt x="20952" y="8264"/>
                  <a:pt x="21511" y="8375"/>
                  <a:pt x="22057" y="8512"/>
                </a:cubicBezTo>
                <a:cubicBezTo>
                  <a:pt x="22240" y="8558"/>
                  <a:pt x="22430" y="8612"/>
                  <a:pt x="22625" y="8612"/>
                </a:cubicBezTo>
                <a:cubicBezTo>
                  <a:pt x="22665" y="8612"/>
                  <a:pt x="22706" y="8610"/>
                  <a:pt x="22747" y="8605"/>
                </a:cubicBezTo>
                <a:cubicBezTo>
                  <a:pt x="22986" y="8575"/>
                  <a:pt x="23126" y="8437"/>
                  <a:pt x="23188" y="8265"/>
                </a:cubicBezTo>
                <a:cubicBezTo>
                  <a:pt x="23342" y="7840"/>
                  <a:pt x="23440" y="7396"/>
                  <a:pt x="23556" y="6963"/>
                </a:cubicBezTo>
                <a:cubicBezTo>
                  <a:pt x="23675" y="6520"/>
                  <a:pt x="23785" y="6077"/>
                  <a:pt x="23879" y="5631"/>
                </a:cubicBezTo>
                <a:cubicBezTo>
                  <a:pt x="24251" y="3879"/>
                  <a:pt x="24375" y="2063"/>
                  <a:pt x="23717" y="343"/>
                </a:cubicBezTo>
                <a:cubicBezTo>
                  <a:pt x="23697" y="293"/>
                  <a:pt x="23642" y="267"/>
                  <a:pt x="23586" y="267"/>
                </a:cubicBezTo>
                <a:cubicBezTo>
                  <a:pt x="23541" y="267"/>
                  <a:pt x="23495" y="284"/>
                  <a:pt x="23467" y="317"/>
                </a:cubicBezTo>
                <a:cubicBezTo>
                  <a:pt x="23327" y="480"/>
                  <a:pt x="23169" y="631"/>
                  <a:pt x="22991" y="769"/>
                </a:cubicBezTo>
                <a:cubicBezTo>
                  <a:pt x="22274" y="1328"/>
                  <a:pt x="21289" y="1670"/>
                  <a:pt x="20281" y="1764"/>
                </a:cubicBezTo>
                <a:cubicBezTo>
                  <a:pt x="20062" y="1784"/>
                  <a:pt x="19841" y="1794"/>
                  <a:pt x="19620" y="1794"/>
                </a:cubicBezTo>
                <a:cubicBezTo>
                  <a:pt x="18644" y="1794"/>
                  <a:pt x="17671" y="1601"/>
                  <a:pt x="16789" y="1286"/>
                </a:cubicBezTo>
                <a:cubicBezTo>
                  <a:pt x="15722" y="905"/>
                  <a:pt x="14754" y="349"/>
                  <a:pt x="13607" y="110"/>
                </a:cubicBezTo>
                <a:cubicBezTo>
                  <a:pt x="13266" y="40"/>
                  <a:pt x="12917" y="1"/>
                  <a:pt x="12572" y="1"/>
                </a:cubicBezTo>
                <a:close/>
              </a:path>
            </a:pathLst>
          </a:custGeom>
          <a:solidFill>
            <a:srgbClr val="FF6EA7">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2"/>
          <p:cNvSpPr txBox="1">
            <a:spLocks noGrp="1"/>
          </p:cNvSpPr>
          <p:nvPr>
            <p:ph type="title"/>
          </p:nvPr>
        </p:nvSpPr>
        <p:spPr>
          <a:xfrm>
            <a:off x="2820300" y="759404"/>
            <a:ext cx="3503700" cy="57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100">
                <a:solidFill>
                  <a:schemeClr val="dk1"/>
                </a:solidFill>
              </a:defRPr>
            </a:lvl1pPr>
            <a:lvl2pPr lvl="1" rtl="0">
              <a:spcBef>
                <a:spcPts val="0"/>
              </a:spcBef>
              <a:spcAft>
                <a:spcPts val="0"/>
              </a:spcAft>
              <a:buClr>
                <a:schemeClr val="dk1"/>
              </a:buClr>
              <a:buSzPts val="2800"/>
              <a:buNone/>
              <a:defRPr>
                <a:solidFill>
                  <a:schemeClr val="dk1"/>
                </a:solidFill>
              </a:defRPr>
            </a:lvl2pPr>
            <a:lvl3pPr lvl="2" rtl="0">
              <a:spcBef>
                <a:spcPts val="0"/>
              </a:spcBef>
              <a:spcAft>
                <a:spcPts val="0"/>
              </a:spcAft>
              <a:buClr>
                <a:schemeClr val="dk1"/>
              </a:buClr>
              <a:buSzPts val="2800"/>
              <a:buNone/>
              <a:defRPr>
                <a:solidFill>
                  <a:schemeClr val="dk1"/>
                </a:solidFill>
              </a:defRPr>
            </a:lvl3pPr>
            <a:lvl4pPr lvl="3" rtl="0">
              <a:spcBef>
                <a:spcPts val="0"/>
              </a:spcBef>
              <a:spcAft>
                <a:spcPts val="0"/>
              </a:spcAft>
              <a:buClr>
                <a:schemeClr val="dk1"/>
              </a:buClr>
              <a:buSzPts val="2800"/>
              <a:buNone/>
              <a:defRPr>
                <a:solidFill>
                  <a:schemeClr val="dk1"/>
                </a:solidFill>
              </a:defRPr>
            </a:lvl4pPr>
            <a:lvl5pPr lvl="4" rtl="0">
              <a:spcBef>
                <a:spcPts val="0"/>
              </a:spcBef>
              <a:spcAft>
                <a:spcPts val="0"/>
              </a:spcAft>
              <a:buClr>
                <a:schemeClr val="dk1"/>
              </a:buClr>
              <a:buSzPts val="2800"/>
              <a:buNone/>
              <a:defRPr>
                <a:solidFill>
                  <a:schemeClr val="dk1"/>
                </a:solidFill>
              </a:defRPr>
            </a:lvl5pPr>
            <a:lvl6pPr lvl="5" rtl="0">
              <a:spcBef>
                <a:spcPts val="0"/>
              </a:spcBef>
              <a:spcAft>
                <a:spcPts val="0"/>
              </a:spcAft>
              <a:buClr>
                <a:schemeClr val="dk1"/>
              </a:buClr>
              <a:buSzPts val="2800"/>
              <a:buNone/>
              <a:defRPr>
                <a:solidFill>
                  <a:schemeClr val="dk1"/>
                </a:solidFill>
              </a:defRPr>
            </a:lvl6pPr>
            <a:lvl7pPr lvl="6" rtl="0">
              <a:spcBef>
                <a:spcPts val="0"/>
              </a:spcBef>
              <a:spcAft>
                <a:spcPts val="0"/>
              </a:spcAft>
              <a:buClr>
                <a:schemeClr val="dk1"/>
              </a:buClr>
              <a:buSzPts val="2800"/>
              <a:buNone/>
              <a:defRPr>
                <a:solidFill>
                  <a:schemeClr val="dk1"/>
                </a:solidFill>
              </a:defRPr>
            </a:lvl7pPr>
            <a:lvl8pPr lvl="7" rtl="0">
              <a:spcBef>
                <a:spcPts val="0"/>
              </a:spcBef>
              <a:spcAft>
                <a:spcPts val="0"/>
              </a:spcAft>
              <a:buClr>
                <a:schemeClr val="dk1"/>
              </a:buClr>
              <a:buSzPts val="2800"/>
              <a:buNone/>
              <a:defRPr>
                <a:solidFill>
                  <a:schemeClr val="dk1"/>
                </a:solidFill>
              </a:defRPr>
            </a:lvl8pPr>
            <a:lvl9pPr lvl="8" rtl="0">
              <a:spcBef>
                <a:spcPts val="0"/>
              </a:spcBef>
              <a:spcAft>
                <a:spcPts val="0"/>
              </a:spcAft>
              <a:buClr>
                <a:schemeClr val="dk1"/>
              </a:buClr>
              <a:buSzPts val="2800"/>
              <a:buNone/>
              <a:defRPr>
                <a:solidFill>
                  <a:schemeClr val="dk1"/>
                </a:solidFill>
              </a:defRPr>
            </a:lvl9pPr>
          </a:lstStyle>
          <a:p>
            <a:endParaRPr/>
          </a:p>
        </p:txBody>
      </p:sp>
      <p:sp>
        <p:nvSpPr>
          <p:cNvPr id="565" name="Google Shape;565;p22"/>
          <p:cNvSpPr txBox="1">
            <a:spLocks noGrp="1"/>
          </p:cNvSpPr>
          <p:nvPr>
            <p:ph type="title" idx="2"/>
          </p:nvPr>
        </p:nvSpPr>
        <p:spPr>
          <a:xfrm>
            <a:off x="1611274" y="1803075"/>
            <a:ext cx="2188800" cy="484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400"/>
              <a:buNone/>
              <a:defRPr sz="1800">
                <a:solidFill>
                  <a:schemeClr val="dk1"/>
                </a:solidFill>
              </a:defRPr>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endParaRPr/>
          </a:p>
        </p:txBody>
      </p:sp>
      <p:sp>
        <p:nvSpPr>
          <p:cNvPr id="566" name="Google Shape;566;p22"/>
          <p:cNvSpPr txBox="1">
            <a:spLocks noGrp="1"/>
          </p:cNvSpPr>
          <p:nvPr>
            <p:ph type="subTitle" idx="1"/>
          </p:nvPr>
        </p:nvSpPr>
        <p:spPr>
          <a:xfrm>
            <a:off x="1272075" y="2274175"/>
            <a:ext cx="2867100" cy="709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Raleway Thin"/>
              <a:buNone/>
              <a:defRPr sz="1400">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sp>
        <p:nvSpPr>
          <p:cNvPr id="567" name="Google Shape;567;p22"/>
          <p:cNvSpPr txBox="1">
            <a:spLocks noGrp="1"/>
          </p:cNvSpPr>
          <p:nvPr>
            <p:ph type="title" idx="3"/>
          </p:nvPr>
        </p:nvSpPr>
        <p:spPr>
          <a:xfrm>
            <a:off x="5345648" y="1803075"/>
            <a:ext cx="2185500" cy="484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400"/>
              <a:buNone/>
              <a:defRPr sz="1800">
                <a:solidFill>
                  <a:schemeClr val="dk1"/>
                </a:solidFill>
              </a:defRPr>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endParaRPr/>
          </a:p>
        </p:txBody>
      </p:sp>
      <p:sp>
        <p:nvSpPr>
          <p:cNvPr id="568" name="Google Shape;568;p22"/>
          <p:cNvSpPr txBox="1">
            <a:spLocks noGrp="1"/>
          </p:cNvSpPr>
          <p:nvPr>
            <p:ph type="subTitle" idx="4"/>
          </p:nvPr>
        </p:nvSpPr>
        <p:spPr>
          <a:xfrm>
            <a:off x="5004852" y="2274175"/>
            <a:ext cx="2867100" cy="709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Raleway Thin"/>
              <a:buNone/>
              <a:defRPr sz="1400">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sp>
        <p:nvSpPr>
          <p:cNvPr id="569" name="Google Shape;569;p22"/>
          <p:cNvSpPr txBox="1">
            <a:spLocks noGrp="1"/>
          </p:cNvSpPr>
          <p:nvPr>
            <p:ph type="title" idx="5"/>
          </p:nvPr>
        </p:nvSpPr>
        <p:spPr>
          <a:xfrm>
            <a:off x="1611274" y="3247725"/>
            <a:ext cx="2188800" cy="484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400"/>
              <a:buNone/>
              <a:defRPr sz="1800">
                <a:solidFill>
                  <a:schemeClr val="dk1"/>
                </a:solidFill>
              </a:defRPr>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endParaRPr/>
          </a:p>
        </p:txBody>
      </p:sp>
      <p:sp>
        <p:nvSpPr>
          <p:cNvPr id="570" name="Google Shape;570;p22"/>
          <p:cNvSpPr txBox="1">
            <a:spLocks noGrp="1"/>
          </p:cNvSpPr>
          <p:nvPr>
            <p:ph type="subTitle" idx="6"/>
          </p:nvPr>
        </p:nvSpPr>
        <p:spPr>
          <a:xfrm>
            <a:off x="1272069" y="3714976"/>
            <a:ext cx="2867100" cy="713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Raleway Thin"/>
              <a:buNone/>
              <a:defRPr sz="1400">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sp>
        <p:nvSpPr>
          <p:cNvPr id="571" name="Google Shape;571;p22"/>
          <p:cNvSpPr txBox="1">
            <a:spLocks noGrp="1"/>
          </p:cNvSpPr>
          <p:nvPr>
            <p:ph type="title" idx="7"/>
          </p:nvPr>
        </p:nvSpPr>
        <p:spPr>
          <a:xfrm>
            <a:off x="5345648" y="3247725"/>
            <a:ext cx="2185500" cy="484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2400"/>
              <a:buNone/>
              <a:defRPr sz="1800">
                <a:solidFill>
                  <a:schemeClr val="dk1"/>
                </a:solidFill>
              </a:defRPr>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endParaRPr/>
          </a:p>
        </p:txBody>
      </p:sp>
      <p:sp>
        <p:nvSpPr>
          <p:cNvPr id="572" name="Google Shape;572;p22"/>
          <p:cNvSpPr txBox="1">
            <a:spLocks noGrp="1"/>
          </p:cNvSpPr>
          <p:nvPr>
            <p:ph type="subTitle" idx="8"/>
          </p:nvPr>
        </p:nvSpPr>
        <p:spPr>
          <a:xfrm>
            <a:off x="5004848" y="3714976"/>
            <a:ext cx="2867100" cy="713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Raleway Thin"/>
              <a:buNone/>
              <a:defRPr sz="1400">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grpSp>
        <p:nvGrpSpPr>
          <p:cNvPr id="573" name="Google Shape;573;p22"/>
          <p:cNvGrpSpPr/>
          <p:nvPr/>
        </p:nvGrpSpPr>
        <p:grpSpPr>
          <a:xfrm rot="9300375">
            <a:off x="1127031" y="4402137"/>
            <a:ext cx="226551" cy="205211"/>
            <a:chOff x="1640475" y="1197075"/>
            <a:chExt cx="55475" cy="50250"/>
          </a:xfrm>
        </p:grpSpPr>
        <p:sp>
          <p:nvSpPr>
            <p:cNvPr id="574" name="Google Shape;574;p22"/>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2"/>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2"/>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7" name="Google Shape;577;p22"/>
          <p:cNvSpPr/>
          <p:nvPr/>
        </p:nvSpPr>
        <p:spPr>
          <a:xfrm rot="-510326" flipH="1">
            <a:off x="375317" y="272405"/>
            <a:ext cx="574893" cy="134677"/>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2"/>
          <p:cNvSpPr/>
          <p:nvPr/>
        </p:nvSpPr>
        <p:spPr>
          <a:xfrm rot="-9899901" flipH="1">
            <a:off x="4951535" y="4570194"/>
            <a:ext cx="545173" cy="127720"/>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 name="Google Shape;579;p22"/>
          <p:cNvGrpSpPr/>
          <p:nvPr/>
        </p:nvGrpSpPr>
        <p:grpSpPr>
          <a:xfrm rot="2217042">
            <a:off x="7251693" y="4647997"/>
            <a:ext cx="365864" cy="331431"/>
            <a:chOff x="1640475" y="1197075"/>
            <a:chExt cx="55475" cy="50250"/>
          </a:xfrm>
        </p:grpSpPr>
        <p:sp>
          <p:nvSpPr>
            <p:cNvPr id="580" name="Google Shape;580;p22"/>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2"/>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2"/>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 name="Google Shape;583;p22"/>
          <p:cNvGrpSpPr/>
          <p:nvPr/>
        </p:nvGrpSpPr>
        <p:grpSpPr>
          <a:xfrm rot="-7117196">
            <a:off x="7733082" y="352399"/>
            <a:ext cx="324154" cy="293632"/>
            <a:chOff x="1640475" y="1197075"/>
            <a:chExt cx="55475" cy="50250"/>
          </a:xfrm>
        </p:grpSpPr>
        <p:sp>
          <p:nvSpPr>
            <p:cNvPr id="584" name="Google Shape;584;p22"/>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2"/>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2"/>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 name="Google Shape;587;p22"/>
          <p:cNvGrpSpPr/>
          <p:nvPr/>
        </p:nvGrpSpPr>
        <p:grpSpPr>
          <a:xfrm rot="-7256213">
            <a:off x="430054" y="976951"/>
            <a:ext cx="225183" cy="266962"/>
            <a:chOff x="1640475" y="1197075"/>
            <a:chExt cx="55475" cy="50250"/>
          </a:xfrm>
        </p:grpSpPr>
        <p:sp>
          <p:nvSpPr>
            <p:cNvPr id="588" name="Google Shape;588;p22"/>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2"/>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2"/>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1" name="Google Shape;591;p22"/>
          <p:cNvSpPr/>
          <p:nvPr/>
        </p:nvSpPr>
        <p:spPr>
          <a:xfrm rot="-5211900">
            <a:off x="-17670" y="2640499"/>
            <a:ext cx="988852" cy="900801"/>
          </a:xfrm>
          <a:custGeom>
            <a:avLst/>
            <a:gdLst/>
            <a:ahLst/>
            <a:cxnLst/>
            <a:rect l="l" t="t" r="r" b="b"/>
            <a:pathLst>
              <a:path w="17601" h="16033" extrusionOk="0">
                <a:moveTo>
                  <a:pt x="16107" y="0"/>
                </a:moveTo>
                <a:cubicBezTo>
                  <a:pt x="16093" y="0"/>
                  <a:pt x="16078" y="6"/>
                  <a:pt x="16067" y="16"/>
                </a:cubicBezTo>
                <a:cubicBezTo>
                  <a:pt x="16046" y="38"/>
                  <a:pt x="16045" y="73"/>
                  <a:pt x="16066" y="94"/>
                </a:cubicBezTo>
                <a:lnTo>
                  <a:pt x="16107" y="137"/>
                </a:lnTo>
                <a:cubicBezTo>
                  <a:pt x="16118" y="149"/>
                  <a:pt x="16132" y="154"/>
                  <a:pt x="16147" y="154"/>
                </a:cubicBezTo>
                <a:cubicBezTo>
                  <a:pt x="16161" y="154"/>
                  <a:pt x="16175" y="150"/>
                  <a:pt x="16185" y="139"/>
                </a:cubicBezTo>
                <a:cubicBezTo>
                  <a:pt x="16207" y="119"/>
                  <a:pt x="16208" y="84"/>
                  <a:pt x="16188" y="61"/>
                </a:cubicBezTo>
                <a:lnTo>
                  <a:pt x="16146" y="17"/>
                </a:lnTo>
                <a:cubicBezTo>
                  <a:pt x="16136" y="6"/>
                  <a:pt x="16121" y="0"/>
                  <a:pt x="16107" y="0"/>
                </a:cubicBezTo>
                <a:close/>
                <a:moveTo>
                  <a:pt x="16632" y="649"/>
                </a:moveTo>
                <a:cubicBezTo>
                  <a:pt x="16621" y="649"/>
                  <a:pt x="16610" y="652"/>
                  <a:pt x="16600" y="658"/>
                </a:cubicBezTo>
                <a:cubicBezTo>
                  <a:pt x="16576" y="675"/>
                  <a:pt x="16568" y="710"/>
                  <a:pt x="16587" y="735"/>
                </a:cubicBezTo>
                <a:cubicBezTo>
                  <a:pt x="16729" y="945"/>
                  <a:pt x="16857" y="1168"/>
                  <a:pt x="16968" y="1401"/>
                </a:cubicBezTo>
                <a:cubicBezTo>
                  <a:pt x="16977" y="1420"/>
                  <a:pt x="16998" y="1432"/>
                  <a:pt x="17018" y="1432"/>
                </a:cubicBezTo>
                <a:cubicBezTo>
                  <a:pt x="17027" y="1432"/>
                  <a:pt x="17034" y="1431"/>
                  <a:pt x="17043" y="1426"/>
                </a:cubicBezTo>
                <a:cubicBezTo>
                  <a:pt x="17069" y="1414"/>
                  <a:pt x="17081" y="1380"/>
                  <a:pt x="17068" y="1353"/>
                </a:cubicBezTo>
                <a:cubicBezTo>
                  <a:pt x="16955" y="1116"/>
                  <a:pt x="16824" y="887"/>
                  <a:pt x="16678" y="673"/>
                </a:cubicBezTo>
                <a:cubicBezTo>
                  <a:pt x="16667" y="657"/>
                  <a:pt x="16650" y="649"/>
                  <a:pt x="16632" y="649"/>
                </a:cubicBezTo>
                <a:close/>
                <a:moveTo>
                  <a:pt x="17302" y="2043"/>
                </a:moveTo>
                <a:cubicBezTo>
                  <a:pt x="17296" y="2043"/>
                  <a:pt x="17291" y="2044"/>
                  <a:pt x="17285" y="2046"/>
                </a:cubicBezTo>
                <a:cubicBezTo>
                  <a:pt x="17255" y="2055"/>
                  <a:pt x="17239" y="2086"/>
                  <a:pt x="17248" y="2115"/>
                </a:cubicBezTo>
                <a:cubicBezTo>
                  <a:pt x="17324" y="2359"/>
                  <a:pt x="17382" y="2610"/>
                  <a:pt x="17423" y="2863"/>
                </a:cubicBezTo>
                <a:cubicBezTo>
                  <a:pt x="17427" y="2890"/>
                  <a:pt x="17451" y="2909"/>
                  <a:pt x="17477" y="2909"/>
                </a:cubicBezTo>
                <a:lnTo>
                  <a:pt x="17486" y="2909"/>
                </a:lnTo>
                <a:cubicBezTo>
                  <a:pt x="17517" y="2904"/>
                  <a:pt x="17537" y="2875"/>
                  <a:pt x="17532" y="2845"/>
                </a:cubicBezTo>
                <a:cubicBezTo>
                  <a:pt x="17491" y="2588"/>
                  <a:pt x="17432" y="2331"/>
                  <a:pt x="17355" y="2082"/>
                </a:cubicBezTo>
                <a:cubicBezTo>
                  <a:pt x="17347" y="2059"/>
                  <a:pt x="17325" y="2043"/>
                  <a:pt x="17302" y="2043"/>
                </a:cubicBezTo>
                <a:close/>
                <a:moveTo>
                  <a:pt x="17544" y="3572"/>
                </a:moveTo>
                <a:cubicBezTo>
                  <a:pt x="17513" y="3572"/>
                  <a:pt x="17488" y="3597"/>
                  <a:pt x="17489" y="3627"/>
                </a:cubicBezTo>
                <a:lnTo>
                  <a:pt x="17489" y="3701"/>
                </a:lnTo>
                <a:cubicBezTo>
                  <a:pt x="17489" y="3933"/>
                  <a:pt x="17474" y="4166"/>
                  <a:pt x="17443" y="4393"/>
                </a:cubicBezTo>
                <a:cubicBezTo>
                  <a:pt x="17439" y="4424"/>
                  <a:pt x="17460" y="4452"/>
                  <a:pt x="17490" y="4456"/>
                </a:cubicBezTo>
                <a:lnTo>
                  <a:pt x="17498" y="4456"/>
                </a:lnTo>
                <a:cubicBezTo>
                  <a:pt x="17526" y="4456"/>
                  <a:pt x="17549" y="4436"/>
                  <a:pt x="17553" y="4408"/>
                </a:cubicBezTo>
                <a:cubicBezTo>
                  <a:pt x="17584" y="4176"/>
                  <a:pt x="17600" y="3938"/>
                  <a:pt x="17600" y="3701"/>
                </a:cubicBezTo>
                <a:lnTo>
                  <a:pt x="17600" y="3626"/>
                </a:lnTo>
                <a:cubicBezTo>
                  <a:pt x="17599" y="3595"/>
                  <a:pt x="17575" y="3572"/>
                  <a:pt x="17545" y="3572"/>
                </a:cubicBezTo>
                <a:close/>
                <a:moveTo>
                  <a:pt x="17335" y="5103"/>
                </a:moveTo>
                <a:cubicBezTo>
                  <a:pt x="17311" y="5103"/>
                  <a:pt x="17289" y="5119"/>
                  <a:pt x="17282" y="5143"/>
                </a:cubicBezTo>
                <a:cubicBezTo>
                  <a:pt x="17247" y="5258"/>
                  <a:pt x="17208" y="5373"/>
                  <a:pt x="17166" y="5483"/>
                </a:cubicBezTo>
                <a:cubicBezTo>
                  <a:pt x="17117" y="5608"/>
                  <a:pt x="17063" y="5734"/>
                  <a:pt x="17003" y="5857"/>
                </a:cubicBezTo>
                <a:cubicBezTo>
                  <a:pt x="16989" y="5884"/>
                  <a:pt x="17001" y="5917"/>
                  <a:pt x="17029" y="5931"/>
                </a:cubicBezTo>
                <a:cubicBezTo>
                  <a:pt x="17036" y="5935"/>
                  <a:pt x="17045" y="5937"/>
                  <a:pt x="17052" y="5937"/>
                </a:cubicBezTo>
                <a:cubicBezTo>
                  <a:pt x="17073" y="5937"/>
                  <a:pt x="17093" y="5925"/>
                  <a:pt x="17102" y="5906"/>
                </a:cubicBezTo>
                <a:cubicBezTo>
                  <a:pt x="17163" y="5780"/>
                  <a:pt x="17220" y="5650"/>
                  <a:pt x="17269" y="5522"/>
                </a:cubicBezTo>
                <a:cubicBezTo>
                  <a:pt x="17313" y="5409"/>
                  <a:pt x="17352" y="5293"/>
                  <a:pt x="17388" y="5175"/>
                </a:cubicBezTo>
                <a:cubicBezTo>
                  <a:pt x="17396" y="5145"/>
                  <a:pt x="17380" y="5115"/>
                  <a:pt x="17350" y="5106"/>
                </a:cubicBezTo>
                <a:cubicBezTo>
                  <a:pt x="17345" y="5104"/>
                  <a:pt x="17340" y="5103"/>
                  <a:pt x="17335" y="5103"/>
                </a:cubicBezTo>
                <a:close/>
                <a:moveTo>
                  <a:pt x="16660" y="6494"/>
                </a:moveTo>
                <a:cubicBezTo>
                  <a:pt x="16643" y="6494"/>
                  <a:pt x="16626" y="6503"/>
                  <a:pt x="16614" y="6518"/>
                </a:cubicBezTo>
                <a:cubicBezTo>
                  <a:pt x="16470" y="6726"/>
                  <a:pt x="16307" y="6927"/>
                  <a:pt x="16130" y="7114"/>
                </a:cubicBezTo>
                <a:cubicBezTo>
                  <a:pt x="16110" y="7136"/>
                  <a:pt x="16111" y="7172"/>
                  <a:pt x="16134" y="7192"/>
                </a:cubicBezTo>
                <a:cubicBezTo>
                  <a:pt x="16144" y="7203"/>
                  <a:pt x="16157" y="7208"/>
                  <a:pt x="16171" y="7208"/>
                </a:cubicBezTo>
                <a:cubicBezTo>
                  <a:pt x="16186" y="7208"/>
                  <a:pt x="16201" y="7202"/>
                  <a:pt x="16212" y="7190"/>
                </a:cubicBezTo>
                <a:cubicBezTo>
                  <a:pt x="16391" y="6999"/>
                  <a:pt x="16558" y="6795"/>
                  <a:pt x="16705" y="6581"/>
                </a:cubicBezTo>
                <a:cubicBezTo>
                  <a:pt x="16723" y="6556"/>
                  <a:pt x="16717" y="6522"/>
                  <a:pt x="16691" y="6504"/>
                </a:cubicBezTo>
                <a:cubicBezTo>
                  <a:pt x="16682" y="6497"/>
                  <a:pt x="16671" y="6494"/>
                  <a:pt x="16660" y="6494"/>
                </a:cubicBezTo>
                <a:close/>
                <a:moveTo>
                  <a:pt x="15601" y="7622"/>
                </a:moveTo>
                <a:cubicBezTo>
                  <a:pt x="15588" y="7622"/>
                  <a:pt x="15576" y="7626"/>
                  <a:pt x="15566" y="7634"/>
                </a:cubicBezTo>
                <a:cubicBezTo>
                  <a:pt x="15367" y="7793"/>
                  <a:pt x="15154" y="7941"/>
                  <a:pt x="14934" y="8070"/>
                </a:cubicBezTo>
                <a:cubicBezTo>
                  <a:pt x="14907" y="8085"/>
                  <a:pt x="14899" y="8119"/>
                  <a:pt x="14915" y="8146"/>
                </a:cubicBezTo>
                <a:cubicBezTo>
                  <a:pt x="14924" y="8163"/>
                  <a:pt x="14943" y="8174"/>
                  <a:pt x="14962" y="8174"/>
                </a:cubicBezTo>
                <a:cubicBezTo>
                  <a:pt x="14971" y="8174"/>
                  <a:pt x="14981" y="8171"/>
                  <a:pt x="14990" y="8165"/>
                </a:cubicBezTo>
                <a:cubicBezTo>
                  <a:pt x="15215" y="8033"/>
                  <a:pt x="15432" y="7883"/>
                  <a:pt x="15636" y="7721"/>
                </a:cubicBezTo>
                <a:cubicBezTo>
                  <a:pt x="15659" y="7702"/>
                  <a:pt x="15664" y="7667"/>
                  <a:pt x="15644" y="7643"/>
                </a:cubicBezTo>
                <a:cubicBezTo>
                  <a:pt x="15633" y="7629"/>
                  <a:pt x="15617" y="7622"/>
                  <a:pt x="15601" y="7622"/>
                </a:cubicBezTo>
                <a:close/>
                <a:moveTo>
                  <a:pt x="14268" y="8408"/>
                </a:moveTo>
                <a:cubicBezTo>
                  <a:pt x="14261" y="8408"/>
                  <a:pt x="14254" y="8409"/>
                  <a:pt x="14247" y="8412"/>
                </a:cubicBezTo>
                <a:cubicBezTo>
                  <a:pt x="14009" y="8509"/>
                  <a:pt x="13763" y="8590"/>
                  <a:pt x="13517" y="8650"/>
                </a:cubicBezTo>
                <a:cubicBezTo>
                  <a:pt x="13487" y="8658"/>
                  <a:pt x="13469" y="8688"/>
                  <a:pt x="13477" y="8717"/>
                </a:cubicBezTo>
                <a:cubicBezTo>
                  <a:pt x="13483" y="8743"/>
                  <a:pt x="13506" y="8759"/>
                  <a:pt x="13530" y="8759"/>
                </a:cubicBezTo>
                <a:cubicBezTo>
                  <a:pt x="13534" y="8759"/>
                  <a:pt x="13540" y="8759"/>
                  <a:pt x="13544" y="8758"/>
                </a:cubicBezTo>
                <a:cubicBezTo>
                  <a:pt x="13795" y="8696"/>
                  <a:pt x="14046" y="8614"/>
                  <a:pt x="14289" y="8515"/>
                </a:cubicBezTo>
                <a:cubicBezTo>
                  <a:pt x="14317" y="8503"/>
                  <a:pt x="14330" y="8471"/>
                  <a:pt x="14319" y="8442"/>
                </a:cubicBezTo>
                <a:cubicBezTo>
                  <a:pt x="14310" y="8421"/>
                  <a:pt x="14289" y="8408"/>
                  <a:pt x="14268" y="8408"/>
                </a:cubicBezTo>
                <a:close/>
                <a:moveTo>
                  <a:pt x="12768" y="8775"/>
                </a:moveTo>
                <a:cubicBezTo>
                  <a:pt x="12765" y="8775"/>
                  <a:pt x="12763" y="8775"/>
                  <a:pt x="12761" y="8775"/>
                </a:cubicBezTo>
                <a:lnTo>
                  <a:pt x="12730" y="8777"/>
                </a:lnTo>
                <a:cubicBezTo>
                  <a:pt x="12495" y="8795"/>
                  <a:pt x="12256" y="8800"/>
                  <a:pt x="11989" y="8803"/>
                </a:cubicBezTo>
                <a:cubicBezTo>
                  <a:pt x="11959" y="8803"/>
                  <a:pt x="11934" y="8828"/>
                  <a:pt x="11934" y="8858"/>
                </a:cubicBezTo>
                <a:cubicBezTo>
                  <a:pt x="11934" y="8889"/>
                  <a:pt x="11960" y="8914"/>
                  <a:pt x="11990" y="8914"/>
                </a:cubicBezTo>
                <a:lnTo>
                  <a:pt x="11991" y="8913"/>
                </a:lnTo>
                <a:cubicBezTo>
                  <a:pt x="12259" y="8911"/>
                  <a:pt x="12500" y="8907"/>
                  <a:pt x="12739" y="8888"/>
                </a:cubicBezTo>
                <a:lnTo>
                  <a:pt x="12771" y="8885"/>
                </a:lnTo>
                <a:cubicBezTo>
                  <a:pt x="12801" y="8883"/>
                  <a:pt x="12823" y="8856"/>
                  <a:pt x="12821" y="8825"/>
                </a:cubicBezTo>
                <a:cubicBezTo>
                  <a:pt x="12818" y="8797"/>
                  <a:pt x="12793" y="8775"/>
                  <a:pt x="12768" y="8775"/>
                </a:cubicBezTo>
                <a:close/>
                <a:moveTo>
                  <a:pt x="11216" y="8825"/>
                </a:moveTo>
                <a:cubicBezTo>
                  <a:pt x="11214" y="8825"/>
                  <a:pt x="11212" y="8825"/>
                  <a:pt x="11210" y="8825"/>
                </a:cubicBezTo>
                <a:cubicBezTo>
                  <a:pt x="10905" y="8847"/>
                  <a:pt x="10659" y="8886"/>
                  <a:pt x="10434" y="8951"/>
                </a:cubicBezTo>
                <a:cubicBezTo>
                  <a:pt x="10404" y="8960"/>
                  <a:pt x="10387" y="8991"/>
                  <a:pt x="10396" y="9020"/>
                </a:cubicBezTo>
                <a:cubicBezTo>
                  <a:pt x="10403" y="9044"/>
                  <a:pt x="10426" y="9060"/>
                  <a:pt x="10449" y="9060"/>
                </a:cubicBezTo>
                <a:cubicBezTo>
                  <a:pt x="10455" y="9060"/>
                  <a:pt x="10460" y="9059"/>
                  <a:pt x="10464" y="9058"/>
                </a:cubicBezTo>
                <a:cubicBezTo>
                  <a:pt x="10682" y="8995"/>
                  <a:pt x="10921" y="8957"/>
                  <a:pt x="11217" y="8935"/>
                </a:cubicBezTo>
                <a:cubicBezTo>
                  <a:pt x="11248" y="8933"/>
                  <a:pt x="11271" y="8908"/>
                  <a:pt x="11269" y="8877"/>
                </a:cubicBezTo>
                <a:cubicBezTo>
                  <a:pt x="11267" y="8848"/>
                  <a:pt x="11246" y="8825"/>
                  <a:pt x="11216" y="8825"/>
                </a:cubicBezTo>
                <a:close/>
                <a:moveTo>
                  <a:pt x="9755" y="9286"/>
                </a:moveTo>
                <a:cubicBezTo>
                  <a:pt x="9743" y="9286"/>
                  <a:pt x="9732" y="9289"/>
                  <a:pt x="9722" y="9296"/>
                </a:cubicBezTo>
                <a:cubicBezTo>
                  <a:pt x="9512" y="9452"/>
                  <a:pt x="9336" y="9642"/>
                  <a:pt x="9184" y="9877"/>
                </a:cubicBezTo>
                <a:cubicBezTo>
                  <a:pt x="9167" y="9902"/>
                  <a:pt x="9175" y="9936"/>
                  <a:pt x="9200" y="9952"/>
                </a:cubicBezTo>
                <a:cubicBezTo>
                  <a:pt x="9210" y="9959"/>
                  <a:pt x="9221" y="9962"/>
                  <a:pt x="9230" y="9962"/>
                </a:cubicBezTo>
                <a:cubicBezTo>
                  <a:pt x="9248" y="9962"/>
                  <a:pt x="9267" y="9952"/>
                  <a:pt x="9277" y="9936"/>
                </a:cubicBezTo>
                <a:cubicBezTo>
                  <a:pt x="9423" y="9713"/>
                  <a:pt x="9589" y="9533"/>
                  <a:pt x="9788" y="9386"/>
                </a:cubicBezTo>
                <a:cubicBezTo>
                  <a:pt x="9813" y="9367"/>
                  <a:pt x="9818" y="9333"/>
                  <a:pt x="9800" y="9308"/>
                </a:cubicBezTo>
                <a:cubicBezTo>
                  <a:pt x="9789" y="9294"/>
                  <a:pt x="9772" y="9286"/>
                  <a:pt x="9755" y="9286"/>
                </a:cubicBezTo>
                <a:close/>
                <a:moveTo>
                  <a:pt x="8896" y="10549"/>
                </a:moveTo>
                <a:cubicBezTo>
                  <a:pt x="8873" y="10549"/>
                  <a:pt x="8851" y="10563"/>
                  <a:pt x="8844" y="10586"/>
                </a:cubicBezTo>
                <a:cubicBezTo>
                  <a:pt x="8769" y="10795"/>
                  <a:pt x="8699" y="11034"/>
                  <a:pt x="8626" y="11337"/>
                </a:cubicBezTo>
                <a:cubicBezTo>
                  <a:pt x="8619" y="11367"/>
                  <a:pt x="8637" y="11397"/>
                  <a:pt x="8667" y="11404"/>
                </a:cubicBezTo>
                <a:cubicBezTo>
                  <a:pt x="8672" y="11405"/>
                  <a:pt x="8676" y="11405"/>
                  <a:pt x="8680" y="11405"/>
                </a:cubicBezTo>
                <a:cubicBezTo>
                  <a:pt x="8705" y="11405"/>
                  <a:pt x="8728" y="11388"/>
                  <a:pt x="8734" y="11363"/>
                </a:cubicBezTo>
                <a:cubicBezTo>
                  <a:pt x="8806" y="11063"/>
                  <a:pt x="8875" y="10828"/>
                  <a:pt x="8948" y="10623"/>
                </a:cubicBezTo>
                <a:cubicBezTo>
                  <a:pt x="8958" y="10594"/>
                  <a:pt x="8943" y="10562"/>
                  <a:pt x="8914" y="10552"/>
                </a:cubicBezTo>
                <a:cubicBezTo>
                  <a:pt x="8908" y="10550"/>
                  <a:pt x="8902" y="10549"/>
                  <a:pt x="8896" y="10549"/>
                </a:cubicBezTo>
                <a:close/>
                <a:moveTo>
                  <a:pt x="8508" y="12051"/>
                </a:moveTo>
                <a:cubicBezTo>
                  <a:pt x="8483" y="12051"/>
                  <a:pt x="8459" y="12069"/>
                  <a:pt x="8454" y="12095"/>
                </a:cubicBezTo>
                <a:cubicBezTo>
                  <a:pt x="8402" y="12320"/>
                  <a:pt x="8339" y="12585"/>
                  <a:pt x="8260" y="12842"/>
                </a:cubicBezTo>
                <a:cubicBezTo>
                  <a:pt x="8252" y="12872"/>
                  <a:pt x="8268" y="12903"/>
                  <a:pt x="8298" y="12912"/>
                </a:cubicBezTo>
                <a:cubicBezTo>
                  <a:pt x="8303" y="12914"/>
                  <a:pt x="8308" y="12915"/>
                  <a:pt x="8314" y="12915"/>
                </a:cubicBezTo>
                <a:cubicBezTo>
                  <a:pt x="8337" y="12915"/>
                  <a:pt x="8360" y="12899"/>
                  <a:pt x="8367" y="12875"/>
                </a:cubicBezTo>
                <a:cubicBezTo>
                  <a:pt x="8446" y="12615"/>
                  <a:pt x="8510" y="12346"/>
                  <a:pt x="8562" y="12120"/>
                </a:cubicBezTo>
                <a:cubicBezTo>
                  <a:pt x="8569" y="12090"/>
                  <a:pt x="8550" y="12060"/>
                  <a:pt x="8520" y="12053"/>
                </a:cubicBezTo>
                <a:cubicBezTo>
                  <a:pt x="8516" y="12052"/>
                  <a:pt x="8512" y="12051"/>
                  <a:pt x="8508" y="12051"/>
                </a:cubicBezTo>
                <a:close/>
                <a:moveTo>
                  <a:pt x="62" y="13056"/>
                </a:moveTo>
                <a:cubicBezTo>
                  <a:pt x="56" y="13056"/>
                  <a:pt x="50" y="13057"/>
                  <a:pt x="44" y="13059"/>
                </a:cubicBezTo>
                <a:cubicBezTo>
                  <a:pt x="16" y="13070"/>
                  <a:pt x="0" y="13102"/>
                  <a:pt x="11" y="13131"/>
                </a:cubicBezTo>
                <a:cubicBezTo>
                  <a:pt x="98" y="13374"/>
                  <a:pt x="211" y="13613"/>
                  <a:pt x="346" y="13841"/>
                </a:cubicBezTo>
                <a:cubicBezTo>
                  <a:pt x="356" y="13858"/>
                  <a:pt x="375" y="13868"/>
                  <a:pt x="393" y="13868"/>
                </a:cubicBezTo>
                <a:cubicBezTo>
                  <a:pt x="403" y="13868"/>
                  <a:pt x="414" y="13866"/>
                  <a:pt x="422" y="13860"/>
                </a:cubicBezTo>
                <a:cubicBezTo>
                  <a:pt x="448" y="13844"/>
                  <a:pt x="458" y="13810"/>
                  <a:pt x="442" y="13784"/>
                </a:cubicBezTo>
                <a:cubicBezTo>
                  <a:pt x="310" y="13562"/>
                  <a:pt x="200" y="13330"/>
                  <a:pt x="116" y="13093"/>
                </a:cubicBezTo>
                <a:cubicBezTo>
                  <a:pt x="107" y="13070"/>
                  <a:pt x="86" y="13056"/>
                  <a:pt x="62" y="13056"/>
                </a:cubicBezTo>
                <a:close/>
                <a:moveTo>
                  <a:pt x="8029" y="13524"/>
                </a:moveTo>
                <a:cubicBezTo>
                  <a:pt x="8008" y="13524"/>
                  <a:pt x="7989" y="13535"/>
                  <a:pt x="7979" y="13555"/>
                </a:cubicBezTo>
                <a:cubicBezTo>
                  <a:pt x="7865" y="13779"/>
                  <a:pt x="7727" y="13996"/>
                  <a:pt x="7570" y="14201"/>
                </a:cubicBezTo>
                <a:cubicBezTo>
                  <a:pt x="7551" y="14225"/>
                  <a:pt x="7556" y="14260"/>
                  <a:pt x="7580" y="14278"/>
                </a:cubicBezTo>
                <a:cubicBezTo>
                  <a:pt x="7590" y="14286"/>
                  <a:pt x="7602" y="14290"/>
                  <a:pt x="7614" y="14290"/>
                </a:cubicBezTo>
                <a:cubicBezTo>
                  <a:pt x="7631" y="14290"/>
                  <a:pt x="7647" y="14282"/>
                  <a:pt x="7658" y="14268"/>
                </a:cubicBezTo>
                <a:cubicBezTo>
                  <a:pt x="7819" y="14058"/>
                  <a:pt x="7961" y="13836"/>
                  <a:pt x="8079" y="13605"/>
                </a:cubicBezTo>
                <a:cubicBezTo>
                  <a:pt x="8093" y="13577"/>
                  <a:pt x="8081" y="13544"/>
                  <a:pt x="8054" y="13530"/>
                </a:cubicBezTo>
                <a:cubicBezTo>
                  <a:pt x="8046" y="13526"/>
                  <a:pt x="8037" y="13524"/>
                  <a:pt x="8029" y="13524"/>
                </a:cubicBezTo>
                <a:close/>
                <a:moveTo>
                  <a:pt x="849" y="14384"/>
                </a:moveTo>
                <a:cubicBezTo>
                  <a:pt x="836" y="14384"/>
                  <a:pt x="823" y="14388"/>
                  <a:pt x="812" y="14398"/>
                </a:cubicBezTo>
                <a:cubicBezTo>
                  <a:pt x="790" y="14418"/>
                  <a:pt x="788" y="14453"/>
                  <a:pt x="807" y="14477"/>
                </a:cubicBezTo>
                <a:cubicBezTo>
                  <a:pt x="978" y="14672"/>
                  <a:pt x="1169" y="14855"/>
                  <a:pt x="1373" y="15020"/>
                </a:cubicBezTo>
                <a:cubicBezTo>
                  <a:pt x="1383" y="15029"/>
                  <a:pt x="1396" y="15033"/>
                  <a:pt x="1407" y="15033"/>
                </a:cubicBezTo>
                <a:cubicBezTo>
                  <a:pt x="1423" y="15033"/>
                  <a:pt x="1439" y="15026"/>
                  <a:pt x="1451" y="15012"/>
                </a:cubicBezTo>
                <a:cubicBezTo>
                  <a:pt x="1470" y="14988"/>
                  <a:pt x="1466" y="14953"/>
                  <a:pt x="1443" y="14934"/>
                </a:cubicBezTo>
                <a:cubicBezTo>
                  <a:pt x="1244" y="14773"/>
                  <a:pt x="1058" y="14594"/>
                  <a:pt x="891" y="14403"/>
                </a:cubicBezTo>
                <a:cubicBezTo>
                  <a:pt x="880" y="14391"/>
                  <a:pt x="864" y="14384"/>
                  <a:pt x="849" y="14384"/>
                </a:cubicBezTo>
                <a:close/>
                <a:moveTo>
                  <a:pt x="7088" y="14749"/>
                </a:moveTo>
                <a:cubicBezTo>
                  <a:pt x="7075" y="14749"/>
                  <a:pt x="7062" y="14753"/>
                  <a:pt x="7051" y="14763"/>
                </a:cubicBezTo>
                <a:cubicBezTo>
                  <a:pt x="6863" y="14934"/>
                  <a:pt x="6659" y="15091"/>
                  <a:pt x="6443" y="15229"/>
                </a:cubicBezTo>
                <a:cubicBezTo>
                  <a:pt x="6416" y="15245"/>
                  <a:pt x="6409" y="15280"/>
                  <a:pt x="6426" y="15306"/>
                </a:cubicBezTo>
                <a:cubicBezTo>
                  <a:pt x="6437" y="15322"/>
                  <a:pt x="6454" y="15331"/>
                  <a:pt x="6472" y="15331"/>
                </a:cubicBezTo>
                <a:cubicBezTo>
                  <a:pt x="6483" y="15331"/>
                  <a:pt x="6493" y="15328"/>
                  <a:pt x="6502" y="15323"/>
                </a:cubicBezTo>
                <a:cubicBezTo>
                  <a:pt x="6723" y="15181"/>
                  <a:pt x="6933" y="15020"/>
                  <a:pt x="7126" y="14845"/>
                </a:cubicBezTo>
                <a:cubicBezTo>
                  <a:pt x="7148" y="14825"/>
                  <a:pt x="7150" y="14790"/>
                  <a:pt x="7129" y="14767"/>
                </a:cubicBezTo>
                <a:cubicBezTo>
                  <a:pt x="7118" y="14755"/>
                  <a:pt x="7103" y="14749"/>
                  <a:pt x="7088" y="14749"/>
                </a:cubicBezTo>
                <a:close/>
                <a:moveTo>
                  <a:pt x="2049" y="15357"/>
                </a:moveTo>
                <a:cubicBezTo>
                  <a:pt x="2030" y="15357"/>
                  <a:pt x="2011" y="15368"/>
                  <a:pt x="2001" y="15386"/>
                </a:cubicBezTo>
                <a:cubicBezTo>
                  <a:pt x="1986" y="15412"/>
                  <a:pt x="1996" y="15447"/>
                  <a:pt x="2023" y="15462"/>
                </a:cubicBezTo>
                <a:cubicBezTo>
                  <a:pt x="2251" y="15590"/>
                  <a:pt x="2492" y="15699"/>
                  <a:pt x="2737" y="15785"/>
                </a:cubicBezTo>
                <a:cubicBezTo>
                  <a:pt x="2743" y="15787"/>
                  <a:pt x="2749" y="15788"/>
                  <a:pt x="2755" y="15788"/>
                </a:cubicBezTo>
                <a:cubicBezTo>
                  <a:pt x="2778" y="15788"/>
                  <a:pt x="2799" y="15775"/>
                  <a:pt x="2808" y="15752"/>
                </a:cubicBezTo>
                <a:cubicBezTo>
                  <a:pt x="2817" y="15723"/>
                  <a:pt x="2802" y="15691"/>
                  <a:pt x="2774" y="15682"/>
                </a:cubicBezTo>
                <a:cubicBezTo>
                  <a:pt x="2535" y="15597"/>
                  <a:pt x="2300" y="15490"/>
                  <a:pt x="2076" y="15364"/>
                </a:cubicBezTo>
                <a:cubicBezTo>
                  <a:pt x="2067" y="15360"/>
                  <a:pt x="2058" y="15357"/>
                  <a:pt x="2049" y="15357"/>
                </a:cubicBezTo>
                <a:close/>
                <a:moveTo>
                  <a:pt x="5786" y="15581"/>
                </a:moveTo>
                <a:cubicBezTo>
                  <a:pt x="5779" y="15581"/>
                  <a:pt x="5772" y="15583"/>
                  <a:pt x="5765" y="15586"/>
                </a:cubicBezTo>
                <a:cubicBezTo>
                  <a:pt x="5528" y="15685"/>
                  <a:pt x="5283" y="15764"/>
                  <a:pt x="5036" y="15819"/>
                </a:cubicBezTo>
                <a:cubicBezTo>
                  <a:pt x="5006" y="15827"/>
                  <a:pt x="4987" y="15857"/>
                  <a:pt x="4995" y="15886"/>
                </a:cubicBezTo>
                <a:cubicBezTo>
                  <a:pt x="5000" y="15912"/>
                  <a:pt x="5023" y="15929"/>
                  <a:pt x="5048" y="15929"/>
                </a:cubicBezTo>
                <a:cubicBezTo>
                  <a:pt x="5052" y="15929"/>
                  <a:pt x="5057" y="15929"/>
                  <a:pt x="5061" y="15928"/>
                </a:cubicBezTo>
                <a:cubicBezTo>
                  <a:pt x="5314" y="15871"/>
                  <a:pt x="5565" y="15790"/>
                  <a:pt x="5808" y="15688"/>
                </a:cubicBezTo>
                <a:cubicBezTo>
                  <a:pt x="5836" y="15675"/>
                  <a:pt x="5849" y="15643"/>
                  <a:pt x="5837" y="15615"/>
                </a:cubicBezTo>
                <a:cubicBezTo>
                  <a:pt x="5829" y="15594"/>
                  <a:pt x="5808" y="15581"/>
                  <a:pt x="5786" y="15581"/>
                </a:cubicBezTo>
                <a:close/>
                <a:moveTo>
                  <a:pt x="3506" y="15870"/>
                </a:moveTo>
                <a:cubicBezTo>
                  <a:pt x="3479" y="15870"/>
                  <a:pt x="3456" y="15890"/>
                  <a:pt x="3451" y="15917"/>
                </a:cubicBezTo>
                <a:cubicBezTo>
                  <a:pt x="3447" y="15947"/>
                  <a:pt x="3467" y="15975"/>
                  <a:pt x="3498" y="15980"/>
                </a:cubicBezTo>
                <a:cubicBezTo>
                  <a:pt x="3701" y="16013"/>
                  <a:pt x="3907" y="16030"/>
                  <a:pt x="4110" y="16032"/>
                </a:cubicBezTo>
                <a:lnTo>
                  <a:pt x="4143" y="16032"/>
                </a:lnTo>
                <a:cubicBezTo>
                  <a:pt x="4189" y="16032"/>
                  <a:pt x="4236" y="16031"/>
                  <a:pt x="4281" y="16030"/>
                </a:cubicBezTo>
                <a:cubicBezTo>
                  <a:pt x="4312" y="16029"/>
                  <a:pt x="4337" y="16003"/>
                  <a:pt x="4335" y="15972"/>
                </a:cubicBezTo>
                <a:cubicBezTo>
                  <a:pt x="4334" y="15943"/>
                  <a:pt x="4314" y="15919"/>
                  <a:pt x="4282" y="15919"/>
                </a:cubicBezTo>
                <a:cubicBezTo>
                  <a:pt x="4281" y="15919"/>
                  <a:pt x="4279" y="15919"/>
                  <a:pt x="4278" y="15919"/>
                </a:cubicBezTo>
                <a:cubicBezTo>
                  <a:pt x="4233" y="15920"/>
                  <a:pt x="4188" y="15921"/>
                  <a:pt x="4143" y="15921"/>
                </a:cubicBezTo>
                <a:lnTo>
                  <a:pt x="4110" y="15921"/>
                </a:lnTo>
                <a:cubicBezTo>
                  <a:pt x="3913" y="15919"/>
                  <a:pt x="3713" y="15903"/>
                  <a:pt x="3515" y="15871"/>
                </a:cubicBezTo>
                <a:cubicBezTo>
                  <a:pt x="3512" y="15870"/>
                  <a:pt x="3509" y="15870"/>
                  <a:pt x="3506" y="158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1">
  <p:cSld name="TITLE_ONLY_1_1">
    <p:spTree>
      <p:nvGrpSpPr>
        <p:cNvPr id="1" name="Shape 592"/>
        <p:cNvGrpSpPr/>
        <p:nvPr/>
      </p:nvGrpSpPr>
      <p:grpSpPr>
        <a:xfrm>
          <a:off x="0" y="0"/>
          <a:ext cx="0" cy="0"/>
          <a:chOff x="0" y="0"/>
          <a:chExt cx="0" cy="0"/>
        </a:xfrm>
      </p:grpSpPr>
      <p:sp>
        <p:nvSpPr>
          <p:cNvPr id="593" name="Google Shape;593;p23"/>
          <p:cNvSpPr/>
          <p:nvPr/>
        </p:nvSpPr>
        <p:spPr>
          <a:xfrm rot="10800000">
            <a:off x="-253589" y="-108731"/>
            <a:ext cx="3607613" cy="1169626"/>
          </a:xfrm>
          <a:custGeom>
            <a:avLst/>
            <a:gdLst/>
            <a:ahLst/>
            <a:cxnLst/>
            <a:rect l="l" t="t" r="r" b="b"/>
            <a:pathLst>
              <a:path w="21862" h="7088" extrusionOk="0">
                <a:moveTo>
                  <a:pt x="20392" y="0"/>
                </a:moveTo>
                <a:cubicBezTo>
                  <a:pt x="19697" y="0"/>
                  <a:pt x="19010" y="139"/>
                  <a:pt x="18446" y="437"/>
                </a:cubicBezTo>
                <a:cubicBezTo>
                  <a:pt x="17368" y="1003"/>
                  <a:pt x="16913" y="1997"/>
                  <a:pt x="16387" y="2893"/>
                </a:cubicBezTo>
                <a:cubicBezTo>
                  <a:pt x="15861" y="3789"/>
                  <a:pt x="15050" y="4733"/>
                  <a:pt x="13753" y="4924"/>
                </a:cubicBezTo>
                <a:cubicBezTo>
                  <a:pt x="13587" y="4948"/>
                  <a:pt x="13420" y="4959"/>
                  <a:pt x="13253" y="4959"/>
                </a:cubicBezTo>
                <a:cubicBezTo>
                  <a:pt x="12545" y="4959"/>
                  <a:pt x="11838" y="4765"/>
                  <a:pt x="11156" y="4596"/>
                </a:cubicBezTo>
                <a:cubicBezTo>
                  <a:pt x="10391" y="4408"/>
                  <a:pt x="9551" y="4258"/>
                  <a:pt x="8748" y="4258"/>
                </a:cubicBezTo>
                <a:cubicBezTo>
                  <a:pt x="8042" y="4258"/>
                  <a:pt x="7365" y="4373"/>
                  <a:pt x="6793" y="4680"/>
                </a:cubicBezTo>
                <a:cubicBezTo>
                  <a:pt x="5978" y="5117"/>
                  <a:pt x="5461" y="5904"/>
                  <a:pt x="4593" y="6207"/>
                </a:cubicBezTo>
                <a:cubicBezTo>
                  <a:pt x="4569" y="6215"/>
                  <a:pt x="4545" y="6224"/>
                  <a:pt x="4519" y="6231"/>
                </a:cubicBezTo>
                <a:cubicBezTo>
                  <a:pt x="4407" y="6267"/>
                  <a:pt x="4286" y="6293"/>
                  <a:pt x="4160" y="6310"/>
                </a:cubicBezTo>
                <a:cubicBezTo>
                  <a:pt x="4052" y="6325"/>
                  <a:pt x="3944" y="6331"/>
                  <a:pt x="3836" y="6331"/>
                </a:cubicBezTo>
                <a:cubicBezTo>
                  <a:pt x="3306" y="6331"/>
                  <a:pt x="2774" y="6185"/>
                  <a:pt x="2236" y="6169"/>
                </a:cubicBezTo>
                <a:cubicBezTo>
                  <a:pt x="2205" y="6168"/>
                  <a:pt x="2173" y="6167"/>
                  <a:pt x="2142" y="6167"/>
                </a:cubicBezTo>
                <a:cubicBezTo>
                  <a:pt x="1432" y="6167"/>
                  <a:pt x="726" y="6406"/>
                  <a:pt x="265" y="6805"/>
                </a:cubicBezTo>
                <a:cubicBezTo>
                  <a:pt x="165" y="6893"/>
                  <a:pt x="77" y="6988"/>
                  <a:pt x="1" y="7088"/>
                </a:cubicBezTo>
                <a:lnTo>
                  <a:pt x="21862" y="7088"/>
                </a:lnTo>
                <a:lnTo>
                  <a:pt x="21862" y="210"/>
                </a:lnTo>
                <a:cubicBezTo>
                  <a:pt x="21397" y="73"/>
                  <a:pt x="20892" y="0"/>
                  <a:pt x="20392" y="0"/>
                </a:cubicBez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3"/>
          <p:cNvSpPr/>
          <p:nvPr/>
        </p:nvSpPr>
        <p:spPr>
          <a:xfrm rot="10800000">
            <a:off x="7095999" y="4300550"/>
            <a:ext cx="2170805" cy="1065337"/>
          </a:xfrm>
          <a:custGeom>
            <a:avLst/>
            <a:gdLst/>
            <a:ahLst/>
            <a:cxnLst/>
            <a:rect l="l" t="t" r="r" b="b"/>
            <a:pathLst>
              <a:path w="13155" h="6456" extrusionOk="0">
                <a:moveTo>
                  <a:pt x="1821" y="0"/>
                </a:moveTo>
                <a:lnTo>
                  <a:pt x="1821" y="3"/>
                </a:lnTo>
                <a:lnTo>
                  <a:pt x="0" y="4"/>
                </a:lnTo>
                <a:lnTo>
                  <a:pt x="0" y="222"/>
                </a:lnTo>
                <a:lnTo>
                  <a:pt x="0" y="1236"/>
                </a:lnTo>
                <a:lnTo>
                  <a:pt x="0" y="2358"/>
                </a:lnTo>
                <a:lnTo>
                  <a:pt x="1" y="3370"/>
                </a:lnTo>
                <a:lnTo>
                  <a:pt x="1" y="4493"/>
                </a:lnTo>
                <a:lnTo>
                  <a:pt x="1" y="5504"/>
                </a:lnTo>
                <a:lnTo>
                  <a:pt x="1" y="6178"/>
                </a:lnTo>
                <a:cubicBezTo>
                  <a:pt x="369" y="6349"/>
                  <a:pt x="770" y="6456"/>
                  <a:pt x="1177" y="6456"/>
                </a:cubicBezTo>
                <a:cubicBezTo>
                  <a:pt x="1363" y="6456"/>
                  <a:pt x="1550" y="6434"/>
                  <a:pt x="1736" y="6385"/>
                </a:cubicBezTo>
                <a:cubicBezTo>
                  <a:pt x="1764" y="6378"/>
                  <a:pt x="1794" y="6370"/>
                  <a:pt x="1822" y="6361"/>
                </a:cubicBezTo>
                <a:cubicBezTo>
                  <a:pt x="1843" y="6355"/>
                  <a:pt x="1862" y="6348"/>
                  <a:pt x="1882" y="6342"/>
                </a:cubicBezTo>
                <a:cubicBezTo>
                  <a:pt x="2342" y="6188"/>
                  <a:pt x="2719" y="5901"/>
                  <a:pt x="3050" y="5558"/>
                </a:cubicBezTo>
                <a:cubicBezTo>
                  <a:pt x="3068" y="5540"/>
                  <a:pt x="3085" y="5522"/>
                  <a:pt x="3102" y="5503"/>
                </a:cubicBezTo>
                <a:cubicBezTo>
                  <a:pt x="3398" y="5189"/>
                  <a:pt x="3657" y="4831"/>
                  <a:pt x="3908" y="4490"/>
                </a:cubicBezTo>
                <a:cubicBezTo>
                  <a:pt x="3908" y="4490"/>
                  <a:pt x="3909" y="4490"/>
                  <a:pt x="3909" y="4489"/>
                </a:cubicBezTo>
                <a:cubicBezTo>
                  <a:pt x="3923" y="4471"/>
                  <a:pt x="3936" y="4455"/>
                  <a:pt x="3949" y="4436"/>
                </a:cubicBezTo>
                <a:cubicBezTo>
                  <a:pt x="4217" y="4078"/>
                  <a:pt x="4522" y="3714"/>
                  <a:pt x="4875" y="3424"/>
                </a:cubicBezTo>
                <a:cubicBezTo>
                  <a:pt x="4897" y="3405"/>
                  <a:pt x="4919" y="3387"/>
                  <a:pt x="4942" y="3369"/>
                </a:cubicBezTo>
                <a:cubicBezTo>
                  <a:pt x="5319" y="3071"/>
                  <a:pt x="5750" y="2859"/>
                  <a:pt x="6248" y="2826"/>
                </a:cubicBezTo>
                <a:cubicBezTo>
                  <a:pt x="6296" y="2822"/>
                  <a:pt x="6344" y="2821"/>
                  <a:pt x="6391" y="2821"/>
                </a:cubicBezTo>
                <a:cubicBezTo>
                  <a:pt x="7025" y="2821"/>
                  <a:pt x="7616" y="3105"/>
                  <a:pt x="8200" y="3368"/>
                </a:cubicBezTo>
                <a:cubicBezTo>
                  <a:pt x="8240" y="3387"/>
                  <a:pt x="8281" y="3405"/>
                  <a:pt x="8323" y="3423"/>
                </a:cubicBezTo>
                <a:cubicBezTo>
                  <a:pt x="8382" y="3449"/>
                  <a:pt x="8442" y="3475"/>
                  <a:pt x="8501" y="3501"/>
                </a:cubicBezTo>
                <a:cubicBezTo>
                  <a:pt x="9052" y="3734"/>
                  <a:pt x="9659" y="3908"/>
                  <a:pt x="10259" y="3908"/>
                </a:cubicBezTo>
                <a:cubicBezTo>
                  <a:pt x="10487" y="3908"/>
                  <a:pt x="10715" y="3882"/>
                  <a:pt x="10937" y="3826"/>
                </a:cubicBezTo>
                <a:cubicBezTo>
                  <a:pt x="11253" y="3746"/>
                  <a:pt x="11547" y="3604"/>
                  <a:pt x="11810" y="3423"/>
                </a:cubicBezTo>
                <a:cubicBezTo>
                  <a:pt x="11835" y="3405"/>
                  <a:pt x="11861" y="3387"/>
                  <a:pt x="11886" y="3368"/>
                </a:cubicBezTo>
                <a:cubicBezTo>
                  <a:pt x="11986" y="3295"/>
                  <a:pt x="12081" y="3217"/>
                  <a:pt x="12169" y="3134"/>
                </a:cubicBezTo>
                <a:cubicBezTo>
                  <a:pt x="12416" y="2906"/>
                  <a:pt x="12624" y="2641"/>
                  <a:pt x="12783" y="2355"/>
                </a:cubicBezTo>
                <a:cubicBezTo>
                  <a:pt x="12794" y="2337"/>
                  <a:pt x="12805" y="2319"/>
                  <a:pt x="12814" y="2300"/>
                </a:cubicBezTo>
                <a:cubicBezTo>
                  <a:pt x="12983" y="1983"/>
                  <a:pt x="13095" y="1639"/>
                  <a:pt x="13135" y="1287"/>
                </a:cubicBezTo>
                <a:cubicBezTo>
                  <a:pt x="13137" y="1269"/>
                  <a:pt x="13139" y="1251"/>
                  <a:pt x="13141" y="1232"/>
                </a:cubicBezTo>
                <a:cubicBezTo>
                  <a:pt x="13152" y="1109"/>
                  <a:pt x="13155" y="984"/>
                  <a:pt x="13149" y="860"/>
                </a:cubicBezTo>
                <a:cubicBezTo>
                  <a:pt x="13137" y="644"/>
                  <a:pt x="13096" y="428"/>
                  <a:pt x="13028" y="222"/>
                </a:cubicBezTo>
                <a:cubicBezTo>
                  <a:pt x="13023" y="204"/>
                  <a:pt x="13017" y="185"/>
                  <a:pt x="13010" y="167"/>
                </a:cubicBezTo>
                <a:cubicBezTo>
                  <a:pt x="12991" y="111"/>
                  <a:pt x="12969" y="56"/>
                  <a:pt x="12946" y="1"/>
                </a:cubicBezTo>
                <a:lnTo>
                  <a:pt x="1880" y="3"/>
                </a:lnTo>
                <a:lnTo>
                  <a:pt x="1880" y="0"/>
                </a:ln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3"/>
          <p:cNvSpPr/>
          <p:nvPr/>
        </p:nvSpPr>
        <p:spPr>
          <a:xfrm rot="10800000">
            <a:off x="-506720" y="3925144"/>
            <a:ext cx="4760920" cy="1605431"/>
          </a:xfrm>
          <a:custGeom>
            <a:avLst/>
            <a:gdLst/>
            <a:ahLst/>
            <a:cxnLst/>
            <a:rect l="l" t="t" r="r" b="b"/>
            <a:pathLst>
              <a:path w="28851" h="9729" extrusionOk="0">
                <a:moveTo>
                  <a:pt x="943" y="0"/>
                </a:moveTo>
                <a:cubicBezTo>
                  <a:pt x="631" y="0"/>
                  <a:pt x="337" y="87"/>
                  <a:pt x="179" y="380"/>
                </a:cubicBezTo>
                <a:cubicBezTo>
                  <a:pt x="1" y="711"/>
                  <a:pt x="78" y="1189"/>
                  <a:pt x="451" y="1303"/>
                </a:cubicBezTo>
                <a:cubicBezTo>
                  <a:pt x="355" y="2313"/>
                  <a:pt x="452" y="3522"/>
                  <a:pt x="1499" y="3989"/>
                </a:cubicBezTo>
                <a:cubicBezTo>
                  <a:pt x="1785" y="4117"/>
                  <a:pt x="2088" y="4165"/>
                  <a:pt x="2396" y="4165"/>
                </a:cubicBezTo>
                <a:cubicBezTo>
                  <a:pt x="3000" y="4165"/>
                  <a:pt x="3625" y="3981"/>
                  <a:pt x="4188" y="3848"/>
                </a:cubicBezTo>
                <a:cubicBezTo>
                  <a:pt x="4624" y="3745"/>
                  <a:pt x="5112" y="3633"/>
                  <a:pt x="5582" y="3633"/>
                </a:cubicBezTo>
                <a:cubicBezTo>
                  <a:pt x="6044" y="3633"/>
                  <a:pt x="6489" y="3741"/>
                  <a:pt x="6852" y="4069"/>
                </a:cubicBezTo>
                <a:cubicBezTo>
                  <a:pt x="7560" y="4711"/>
                  <a:pt x="7722" y="5737"/>
                  <a:pt x="8257" y="6500"/>
                </a:cubicBezTo>
                <a:cubicBezTo>
                  <a:pt x="8521" y="6876"/>
                  <a:pt x="8874" y="7178"/>
                  <a:pt x="9322" y="7300"/>
                </a:cubicBezTo>
                <a:cubicBezTo>
                  <a:pt x="9482" y="7344"/>
                  <a:pt x="9645" y="7363"/>
                  <a:pt x="9808" y="7363"/>
                </a:cubicBezTo>
                <a:cubicBezTo>
                  <a:pt x="10078" y="7363"/>
                  <a:pt x="10348" y="7310"/>
                  <a:pt x="10606" y="7231"/>
                </a:cubicBezTo>
                <a:cubicBezTo>
                  <a:pt x="11498" y="6959"/>
                  <a:pt x="12280" y="6380"/>
                  <a:pt x="13194" y="6184"/>
                </a:cubicBezTo>
                <a:cubicBezTo>
                  <a:pt x="13322" y="6156"/>
                  <a:pt x="13450" y="6141"/>
                  <a:pt x="13577" y="6141"/>
                </a:cubicBezTo>
                <a:cubicBezTo>
                  <a:pt x="13849" y="6141"/>
                  <a:pt x="14113" y="6211"/>
                  <a:pt x="14347" y="6376"/>
                </a:cubicBezTo>
                <a:cubicBezTo>
                  <a:pt x="14724" y="6643"/>
                  <a:pt x="14907" y="7097"/>
                  <a:pt x="15047" y="7521"/>
                </a:cubicBezTo>
                <a:cubicBezTo>
                  <a:pt x="15341" y="8400"/>
                  <a:pt x="15592" y="9554"/>
                  <a:pt x="16688" y="9709"/>
                </a:cubicBezTo>
                <a:cubicBezTo>
                  <a:pt x="16781" y="9722"/>
                  <a:pt x="16872" y="9728"/>
                  <a:pt x="16961" y="9728"/>
                </a:cubicBezTo>
                <a:cubicBezTo>
                  <a:pt x="18160" y="9728"/>
                  <a:pt x="18967" y="8588"/>
                  <a:pt x="19887" y="7966"/>
                </a:cubicBezTo>
                <a:cubicBezTo>
                  <a:pt x="20301" y="7685"/>
                  <a:pt x="20755" y="7537"/>
                  <a:pt x="21232" y="7537"/>
                </a:cubicBezTo>
                <a:cubicBezTo>
                  <a:pt x="21401" y="7537"/>
                  <a:pt x="21572" y="7556"/>
                  <a:pt x="21746" y="7593"/>
                </a:cubicBezTo>
                <a:cubicBezTo>
                  <a:pt x="22408" y="7736"/>
                  <a:pt x="23015" y="8087"/>
                  <a:pt x="23550" y="8494"/>
                </a:cubicBezTo>
                <a:cubicBezTo>
                  <a:pt x="24053" y="8876"/>
                  <a:pt x="24539" y="9361"/>
                  <a:pt x="25189" y="9466"/>
                </a:cubicBezTo>
                <a:cubicBezTo>
                  <a:pt x="25284" y="9481"/>
                  <a:pt x="25378" y="9489"/>
                  <a:pt x="25473" y="9489"/>
                </a:cubicBezTo>
                <a:cubicBezTo>
                  <a:pt x="26024" y="9489"/>
                  <a:pt x="26554" y="9240"/>
                  <a:pt x="26991" y="8910"/>
                </a:cubicBezTo>
                <a:cubicBezTo>
                  <a:pt x="27838" y="8271"/>
                  <a:pt x="28376" y="7319"/>
                  <a:pt x="28611" y="6292"/>
                </a:cubicBezTo>
                <a:cubicBezTo>
                  <a:pt x="28851" y="5239"/>
                  <a:pt x="28800" y="4124"/>
                  <a:pt x="28525" y="3084"/>
                </a:cubicBezTo>
                <a:cubicBezTo>
                  <a:pt x="28226" y="1958"/>
                  <a:pt x="27654" y="694"/>
                  <a:pt x="26488" y="261"/>
                </a:cubicBezTo>
                <a:cubicBezTo>
                  <a:pt x="26074" y="106"/>
                  <a:pt x="25631" y="64"/>
                  <a:pt x="25188" y="64"/>
                </a:cubicBezTo>
                <a:cubicBezTo>
                  <a:pt x="24971" y="64"/>
                  <a:pt x="24753" y="74"/>
                  <a:pt x="24540" y="86"/>
                </a:cubicBezTo>
                <a:cubicBezTo>
                  <a:pt x="23776" y="131"/>
                  <a:pt x="23013" y="188"/>
                  <a:pt x="22250" y="248"/>
                </a:cubicBezTo>
                <a:cubicBezTo>
                  <a:pt x="20720" y="367"/>
                  <a:pt x="19190" y="503"/>
                  <a:pt x="17661" y="628"/>
                </a:cubicBezTo>
                <a:cubicBezTo>
                  <a:pt x="15187" y="828"/>
                  <a:pt x="12704" y="996"/>
                  <a:pt x="10221" y="996"/>
                </a:cubicBezTo>
                <a:cubicBezTo>
                  <a:pt x="9649" y="996"/>
                  <a:pt x="9077" y="987"/>
                  <a:pt x="8505" y="967"/>
                </a:cubicBezTo>
                <a:cubicBezTo>
                  <a:pt x="6985" y="916"/>
                  <a:pt x="5467" y="790"/>
                  <a:pt x="3966" y="555"/>
                </a:cubicBezTo>
                <a:cubicBezTo>
                  <a:pt x="3209" y="436"/>
                  <a:pt x="2459" y="290"/>
                  <a:pt x="1714" y="116"/>
                </a:cubicBezTo>
                <a:cubicBezTo>
                  <a:pt x="1493" y="64"/>
                  <a:pt x="1211" y="0"/>
                  <a:pt x="943" y="0"/>
                </a:cubicBezTo>
                <a:close/>
              </a:path>
            </a:pathLst>
          </a:custGeom>
          <a:solidFill>
            <a:srgbClr val="FF6EA7">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3"/>
          <p:cNvSpPr/>
          <p:nvPr/>
        </p:nvSpPr>
        <p:spPr>
          <a:xfrm rot="10800000">
            <a:off x="7265474" y="-387074"/>
            <a:ext cx="2415526" cy="3446503"/>
          </a:xfrm>
          <a:custGeom>
            <a:avLst/>
            <a:gdLst/>
            <a:ahLst/>
            <a:cxnLst/>
            <a:rect l="l" t="t" r="r" b="b"/>
            <a:pathLst>
              <a:path w="14638" h="20886" extrusionOk="0">
                <a:moveTo>
                  <a:pt x="3191" y="1"/>
                </a:moveTo>
                <a:cubicBezTo>
                  <a:pt x="2885" y="1"/>
                  <a:pt x="2576" y="81"/>
                  <a:pt x="2295" y="191"/>
                </a:cubicBezTo>
                <a:cubicBezTo>
                  <a:pt x="1899" y="349"/>
                  <a:pt x="1532" y="564"/>
                  <a:pt x="1185" y="809"/>
                </a:cubicBezTo>
                <a:cubicBezTo>
                  <a:pt x="1218" y="721"/>
                  <a:pt x="1252" y="633"/>
                  <a:pt x="1287" y="547"/>
                </a:cubicBezTo>
                <a:cubicBezTo>
                  <a:pt x="1332" y="438"/>
                  <a:pt x="1242" y="367"/>
                  <a:pt x="1149" y="367"/>
                </a:cubicBezTo>
                <a:cubicBezTo>
                  <a:pt x="1089" y="367"/>
                  <a:pt x="1027" y="397"/>
                  <a:pt x="998" y="467"/>
                </a:cubicBezTo>
                <a:cubicBezTo>
                  <a:pt x="147" y="2564"/>
                  <a:pt x="0" y="4857"/>
                  <a:pt x="71" y="7096"/>
                </a:cubicBezTo>
                <a:cubicBezTo>
                  <a:pt x="107" y="8264"/>
                  <a:pt x="200" y="9428"/>
                  <a:pt x="285" y="10592"/>
                </a:cubicBezTo>
                <a:cubicBezTo>
                  <a:pt x="378" y="11838"/>
                  <a:pt x="471" y="13083"/>
                  <a:pt x="565" y="14328"/>
                </a:cubicBezTo>
                <a:cubicBezTo>
                  <a:pt x="660" y="15573"/>
                  <a:pt x="755" y="16818"/>
                  <a:pt x="852" y="18063"/>
                </a:cubicBezTo>
                <a:cubicBezTo>
                  <a:pt x="895" y="18617"/>
                  <a:pt x="909" y="19183"/>
                  <a:pt x="997" y="19731"/>
                </a:cubicBezTo>
                <a:cubicBezTo>
                  <a:pt x="1063" y="20137"/>
                  <a:pt x="1227" y="20580"/>
                  <a:pt x="1623" y="20768"/>
                </a:cubicBezTo>
                <a:cubicBezTo>
                  <a:pt x="1853" y="20878"/>
                  <a:pt x="2108" y="20885"/>
                  <a:pt x="2359" y="20885"/>
                </a:cubicBezTo>
                <a:cubicBezTo>
                  <a:pt x="2678" y="20885"/>
                  <a:pt x="2997" y="20884"/>
                  <a:pt x="3315" y="20883"/>
                </a:cubicBezTo>
                <a:cubicBezTo>
                  <a:pt x="3934" y="20882"/>
                  <a:pt x="4551" y="20881"/>
                  <a:pt x="5168" y="20880"/>
                </a:cubicBezTo>
                <a:cubicBezTo>
                  <a:pt x="6413" y="20878"/>
                  <a:pt x="7658" y="20875"/>
                  <a:pt x="8904" y="20873"/>
                </a:cubicBezTo>
                <a:cubicBezTo>
                  <a:pt x="8946" y="20873"/>
                  <a:pt x="8987" y="20873"/>
                  <a:pt x="9029" y="20873"/>
                </a:cubicBezTo>
                <a:cubicBezTo>
                  <a:pt x="9733" y="20873"/>
                  <a:pt x="10440" y="20882"/>
                  <a:pt x="11147" y="20882"/>
                </a:cubicBezTo>
                <a:cubicBezTo>
                  <a:pt x="11621" y="20882"/>
                  <a:pt x="12096" y="20878"/>
                  <a:pt x="12569" y="20863"/>
                </a:cubicBezTo>
                <a:cubicBezTo>
                  <a:pt x="13054" y="20848"/>
                  <a:pt x="13560" y="20768"/>
                  <a:pt x="13928" y="20425"/>
                </a:cubicBezTo>
                <a:cubicBezTo>
                  <a:pt x="14266" y="20112"/>
                  <a:pt x="14409" y="19650"/>
                  <a:pt x="14479" y="19208"/>
                </a:cubicBezTo>
                <a:cubicBezTo>
                  <a:pt x="14615" y="18346"/>
                  <a:pt x="14637" y="17435"/>
                  <a:pt x="14556" y="16567"/>
                </a:cubicBezTo>
                <a:cubicBezTo>
                  <a:pt x="14480" y="15744"/>
                  <a:pt x="14290" y="14898"/>
                  <a:pt x="13827" y="14200"/>
                </a:cubicBezTo>
                <a:cubicBezTo>
                  <a:pt x="13606" y="13867"/>
                  <a:pt x="13329" y="13578"/>
                  <a:pt x="13000" y="13350"/>
                </a:cubicBezTo>
                <a:cubicBezTo>
                  <a:pt x="12618" y="13086"/>
                  <a:pt x="12175" y="12928"/>
                  <a:pt x="11727" y="12811"/>
                </a:cubicBezTo>
                <a:cubicBezTo>
                  <a:pt x="10841" y="12580"/>
                  <a:pt x="9808" y="12500"/>
                  <a:pt x="9119" y="11827"/>
                </a:cubicBezTo>
                <a:cubicBezTo>
                  <a:pt x="8381" y="11106"/>
                  <a:pt x="8246" y="10000"/>
                  <a:pt x="8306" y="9020"/>
                </a:cubicBezTo>
                <a:cubicBezTo>
                  <a:pt x="8344" y="8404"/>
                  <a:pt x="8449" y="7795"/>
                  <a:pt x="8518" y="7181"/>
                </a:cubicBezTo>
                <a:cubicBezTo>
                  <a:pt x="8574" y="6676"/>
                  <a:pt x="8621" y="6136"/>
                  <a:pt x="8417" y="5654"/>
                </a:cubicBezTo>
                <a:cubicBezTo>
                  <a:pt x="7771" y="4140"/>
                  <a:pt x="5341" y="4868"/>
                  <a:pt x="4856" y="3246"/>
                </a:cubicBezTo>
                <a:cubicBezTo>
                  <a:pt x="4619" y="2457"/>
                  <a:pt x="4843" y="1582"/>
                  <a:pt x="4492" y="818"/>
                </a:cubicBezTo>
                <a:cubicBezTo>
                  <a:pt x="4321" y="450"/>
                  <a:pt x="3993" y="161"/>
                  <a:pt x="3598" y="53"/>
                </a:cubicBezTo>
                <a:cubicBezTo>
                  <a:pt x="3465" y="17"/>
                  <a:pt x="3328" y="1"/>
                  <a:pt x="3191" y="1"/>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3"/>
          <p:cNvSpPr txBox="1">
            <a:spLocks noGrp="1"/>
          </p:cNvSpPr>
          <p:nvPr>
            <p:ph type="title"/>
          </p:nvPr>
        </p:nvSpPr>
        <p:spPr>
          <a:xfrm>
            <a:off x="3307500" y="758950"/>
            <a:ext cx="2529000" cy="57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100">
                <a:solidFill>
                  <a:schemeClr val="dk1"/>
                </a:solidFill>
              </a:defRPr>
            </a:lvl1pPr>
            <a:lvl2pPr lvl="1" rtl="0">
              <a:spcBef>
                <a:spcPts val="0"/>
              </a:spcBef>
              <a:spcAft>
                <a:spcPts val="0"/>
              </a:spcAft>
              <a:buClr>
                <a:schemeClr val="dk1"/>
              </a:buClr>
              <a:buSzPts val="2800"/>
              <a:buNone/>
              <a:defRPr>
                <a:solidFill>
                  <a:schemeClr val="dk1"/>
                </a:solidFill>
              </a:defRPr>
            </a:lvl2pPr>
            <a:lvl3pPr lvl="2" rtl="0">
              <a:spcBef>
                <a:spcPts val="0"/>
              </a:spcBef>
              <a:spcAft>
                <a:spcPts val="0"/>
              </a:spcAft>
              <a:buClr>
                <a:schemeClr val="dk1"/>
              </a:buClr>
              <a:buSzPts val="2800"/>
              <a:buNone/>
              <a:defRPr>
                <a:solidFill>
                  <a:schemeClr val="dk1"/>
                </a:solidFill>
              </a:defRPr>
            </a:lvl3pPr>
            <a:lvl4pPr lvl="3" rtl="0">
              <a:spcBef>
                <a:spcPts val="0"/>
              </a:spcBef>
              <a:spcAft>
                <a:spcPts val="0"/>
              </a:spcAft>
              <a:buClr>
                <a:schemeClr val="dk1"/>
              </a:buClr>
              <a:buSzPts val="2800"/>
              <a:buNone/>
              <a:defRPr>
                <a:solidFill>
                  <a:schemeClr val="dk1"/>
                </a:solidFill>
              </a:defRPr>
            </a:lvl4pPr>
            <a:lvl5pPr lvl="4" rtl="0">
              <a:spcBef>
                <a:spcPts val="0"/>
              </a:spcBef>
              <a:spcAft>
                <a:spcPts val="0"/>
              </a:spcAft>
              <a:buClr>
                <a:schemeClr val="dk1"/>
              </a:buClr>
              <a:buSzPts val="2800"/>
              <a:buNone/>
              <a:defRPr>
                <a:solidFill>
                  <a:schemeClr val="dk1"/>
                </a:solidFill>
              </a:defRPr>
            </a:lvl5pPr>
            <a:lvl6pPr lvl="5" rtl="0">
              <a:spcBef>
                <a:spcPts val="0"/>
              </a:spcBef>
              <a:spcAft>
                <a:spcPts val="0"/>
              </a:spcAft>
              <a:buClr>
                <a:schemeClr val="dk1"/>
              </a:buClr>
              <a:buSzPts val="2800"/>
              <a:buNone/>
              <a:defRPr>
                <a:solidFill>
                  <a:schemeClr val="dk1"/>
                </a:solidFill>
              </a:defRPr>
            </a:lvl6pPr>
            <a:lvl7pPr lvl="6" rtl="0">
              <a:spcBef>
                <a:spcPts val="0"/>
              </a:spcBef>
              <a:spcAft>
                <a:spcPts val="0"/>
              </a:spcAft>
              <a:buClr>
                <a:schemeClr val="dk1"/>
              </a:buClr>
              <a:buSzPts val="2800"/>
              <a:buNone/>
              <a:defRPr>
                <a:solidFill>
                  <a:schemeClr val="dk1"/>
                </a:solidFill>
              </a:defRPr>
            </a:lvl7pPr>
            <a:lvl8pPr lvl="7" rtl="0">
              <a:spcBef>
                <a:spcPts val="0"/>
              </a:spcBef>
              <a:spcAft>
                <a:spcPts val="0"/>
              </a:spcAft>
              <a:buClr>
                <a:schemeClr val="dk1"/>
              </a:buClr>
              <a:buSzPts val="2800"/>
              <a:buNone/>
              <a:defRPr>
                <a:solidFill>
                  <a:schemeClr val="dk1"/>
                </a:solidFill>
              </a:defRPr>
            </a:lvl8pPr>
            <a:lvl9pPr lvl="8" rtl="0">
              <a:spcBef>
                <a:spcPts val="0"/>
              </a:spcBef>
              <a:spcAft>
                <a:spcPts val="0"/>
              </a:spcAft>
              <a:buClr>
                <a:schemeClr val="dk1"/>
              </a:buClr>
              <a:buSzPts val="2800"/>
              <a:buNone/>
              <a:defRPr>
                <a:solidFill>
                  <a:schemeClr val="dk1"/>
                </a:solidFill>
              </a:defRPr>
            </a:lvl9pPr>
          </a:lstStyle>
          <a:p>
            <a:endParaRPr/>
          </a:p>
        </p:txBody>
      </p:sp>
      <p:sp>
        <p:nvSpPr>
          <p:cNvPr id="598" name="Google Shape;598;p23"/>
          <p:cNvSpPr txBox="1">
            <a:spLocks noGrp="1"/>
          </p:cNvSpPr>
          <p:nvPr>
            <p:ph type="title" idx="2"/>
          </p:nvPr>
        </p:nvSpPr>
        <p:spPr>
          <a:xfrm>
            <a:off x="713225" y="3359950"/>
            <a:ext cx="18711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599" name="Google Shape;599;p23"/>
          <p:cNvSpPr txBox="1">
            <a:spLocks noGrp="1"/>
          </p:cNvSpPr>
          <p:nvPr>
            <p:ph type="subTitle" idx="1"/>
          </p:nvPr>
        </p:nvSpPr>
        <p:spPr>
          <a:xfrm>
            <a:off x="713225" y="3815000"/>
            <a:ext cx="1871100" cy="484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Thin"/>
              <a:buNone/>
              <a:defRPr sz="1400">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sp>
        <p:nvSpPr>
          <p:cNvPr id="600" name="Google Shape;600;p23"/>
          <p:cNvSpPr txBox="1">
            <a:spLocks noGrp="1"/>
          </p:cNvSpPr>
          <p:nvPr>
            <p:ph type="title" idx="3"/>
          </p:nvPr>
        </p:nvSpPr>
        <p:spPr>
          <a:xfrm>
            <a:off x="2665080" y="3359950"/>
            <a:ext cx="18711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01" name="Google Shape;601;p23"/>
          <p:cNvSpPr txBox="1">
            <a:spLocks noGrp="1"/>
          </p:cNvSpPr>
          <p:nvPr>
            <p:ph type="subTitle" idx="4"/>
          </p:nvPr>
        </p:nvSpPr>
        <p:spPr>
          <a:xfrm>
            <a:off x="2665100" y="3815000"/>
            <a:ext cx="1871100" cy="484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Thin"/>
              <a:buNone/>
              <a:defRPr sz="1400">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sp>
        <p:nvSpPr>
          <p:cNvPr id="602" name="Google Shape;602;p23"/>
          <p:cNvSpPr txBox="1">
            <a:spLocks noGrp="1"/>
          </p:cNvSpPr>
          <p:nvPr>
            <p:ph type="title" idx="5"/>
          </p:nvPr>
        </p:nvSpPr>
        <p:spPr>
          <a:xfrm>
            <a:off x="4616934" y="3359950"/>
            <a:ext cx="18711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03" name="Google Shape;603;p23"/>
          <p:cNvSpPr txBox="1">
            <a:spLocks noGrp="1"/>
          </p:cNvSpPr>
          <p:nvPr>
            <p:ph type="subTitle" idx="6"/>
          </p:nvPr>
        </p:nvSpPr>
        <p:spPr>
          <a:xfrm>
            <a:off x="4616850" y="3815000"/>
            <a:ext cx="1871100" cy="484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Thin"/>
              <a:buNone/>
              <a:defRPr sz="1400">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sp>
        <p:nvSpPr>
          <p:cNvPr id="604" name="Google Shape;604;p23"/>
          <p:cNvSpPr txBox="1">
            <a:spLocks noGrp="1"/>
          </p:cNvSpPr>
          <p:nvPr>
            <p:ph type="title" idx="7"/>
          </p:nvPr>
        </p:nvSpPr>
        <p:spPr>
          <a:xfrm>
            <a:off x="6568789" y="3359950"/>
            <a:ext cx="18711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05" name="Google Shape;605;p23"/>
          <p:cNvSpPr txBox="1">
            <a:spLocks noGrp="1"/>
          </p:cNvSpPr>
          <p:nvPr>
            <p:ph type="subTitle" idx="8"/>
          </p:nvPr>
        </p:nvSpPr>
        <p:spPr>
          <a:xfrm>
            <a:off x="6568749" y="3815000"/>
            <a:ext cx="1871100" cy="484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Thin"/>
              <a:buNone/>
              <a:defRPr sz="1400">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grpSp>
        <p:nvGrpSpPr>
          <p:cNvPr id="606" name="Google Shape;606;p23"/>
          <p:cNvGrpSpPr/>
          <p:nvPr/>
        </p:nvGrpSpPr>
        <p:grpSpPr>
          <a:xfrm rot="6299945">
            <a:off x="7791608" y="4563485"/>
            <a:ext cx="359746" cy="325869"/>
            <a:chOff x="1640475" y="1197075"/>
            <a:chExt cx="55475" cy="50250"/>
          </a:xfrm>
        </p:grpSpPr>
        <p:sp>
          <p:nvSpPr>
            <p:cNvPr id="607" name="Google Shape;607;p23"/>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3"/>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3"/>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 name="Google Shape;610;p23"/>
          <p:cNvSpPr/>
          <p:nvPr/>
        </p:nvSpPr>
        <p:spPr>
          <a:xfrm rot="8615811" flipH="1">
            <a:off x="227163" y="4598042"/>
            <a:ext cx="848090" cy="171654"/>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3"/>
          <p:cNvSpPr/>
          <p:nvPr/>
        </p:nvSpPr>
        <p:spPr>
          <a:xfrm rot="-9000285">
            <a:off x="6559102" y="234098"/>
            <a:ext cx="970034" cy="227236"/>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 name="Google Shape;612;p23"/>
          <p:cNvGrpSpPr/>
          <p:nvPr/>
        </p:nvGrpSpPr>
        <p:grpSpPr>
          <a:xfrm rot="10799841">
            <a:off x="1610677" y="4510494"/>
            <a:ext cx="239902" cy="217311"/>
            <a:chOff x="1640475" y="1197075"/>
            <a:chExt cx="55475" cy="50250"/>
          </a:xfrm>
        </p:grpSpPr>
        <p:sp>
          <p:nvSpPr>
            <p:cNvPr id="613" name="Google Shape;613;p23"/>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3"/>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3"/>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 name="Google Shape;616;p23"/>
          <p:cNvGrpSpPr/>
          <p:nvPr/>
        </p:nvGrpSpPr>
        <p:grpSpPr>
          <a:xfrm rot="-5400235">
            <a:off x="8116150" y="635400"/>
            <a:ext cx="243108" cy="220216"/>
            <a:chOff x="1640475" y="1197075"/>
            <a:chExt cx="55475" cy="50250"/>
          </a:xfrm>
        </p:grpSpPr>
        <p:sp>
          <p:nvSpPr>
            <p:cNvPr id="617" name="Google Shape;617;p23"/>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3"/>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3"/>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0" name="Google Shape;620;p23"/>
          <p:cNvSpPr/>
          <p:nvPr/>
        </p:nvSpPr>
        <p:spPr>
          <a:xfrm rot="-9900095">
            <a:off x="8349145" y="4056062"/>
            <a:ext cx="424434" cy="627506"/>
          </a:xfrm>
          <a:custGeom>
            <a:avLst/>
            <a:gdLst/>
            <a:ahLst/>
            <a:cxnLst/>
            <a:rect l="l" t="t" r="r" b="b"/>
            <a:pathLst>
              <a:path w="10628" h="15713" extrusionOk="0">
                <a:moveTo>
                  <a:pt x="9154" y="0"/>
                </a:moveTo>
                <a:cubicBezTo>
                  <a:pt x="9141" y="0"/>
                  <a:pt x="9128" y="5"/>
                  <a:pt x="9118" y="14"/>
                </a:cubicBezTo>
                <a:cubicBezTo>
                  <a:pt x="9094" y="34"/>
                  <a:pt x="9092" y="69"/>
                  <a:pt x="9112" y="93"/>
                </a:cubicBezTo>
                <a:cubicBezTo>
                  <a:pt x="9278" y="281"/>
                  <a:pt x="9433" y="486"/>
                  <a:pt x="9574" y="703"/>
                </a:cubicBezTo>
                <a:cubicBezTo>
                  <a:pt x="9585" y="719"/>
                  <a:pt x="9602" y="727"/>
                  <a:pt x="9620" y="727"/>
                </a:cubicBezTo>
                <a:cubicBezTo>
                  <a:pt x="9631" y="727"/>
                  <a:pt x="9641" y="725"/>
                  <a:pt x="9651" y="719"/>
                </a:cubicBezTo>
                <a:cubicBezTo>
                  <a:pt x="9677" y="703"/>
                  <a:pt x="9684" y="668"/>
                  <a:pt x="9667" y="642"/>
                </a:cubicBezTo>
                <a:cubicBezTo>
                  <a:pt x="9524" y="421"/>
                  <a:pt x="9366" y="212"/>
                  <a:pt x="9196" y="19"/>
                </a:cubicBezTo>
                <a:cubicBezTo>
                  <a:pt x="9185" y="6"/>
                  <a:pt x="9169" y="0"/>
                  <a:pt x="9154" y="0"/>
                </a:cubicBezTo>
                <a:close/>
                <a:moveTo>
                  <a:pt x="9994" y="1294"/>
                </a:moveTo>
                <a:cubicBezTo>
                  <a:pt x="9986" y="1294"/>
                  <a:pt x="9978" y="1296"/>
                  <a:pt x="9970" y="1299"/>
                </a:cubicBezTo>
                <a:cubicBezTo>
                  <a:pt x="9943" y="1312"/>
                  <a:pt x="9931" y="1345"/>
                  <a:pt x="9944" y="1373"/>
                </a:cubicBezTo>
                <a:cubicBezTo>
                  <a:pt x="10050" y="1602"/>
                  <a:pt x="10143" y="1843"/>
                  <a:pt x="10220" y="2087"/>
                </a:cubicBezTo>
                <a:cubicBezTo>
                  <a:pt x="10228" y="2111"/>
                  <a:pt x="10250" y="2126"/>
                  <a:pt x="10274" y="2126"/>
                </a:cubicBezTo>
                <a:cubicBezTo>
                  <a:pt x="10279" y="2126"/>
                  <a:pt x="10284" y="2125"/>
                  <a:pt x="10291" y="2124"/>
                </a:cubicBezTo>
                <a:cubicBezTo>
                  <a:pt x="10320" y="2114"/>
                  <a:pt x="10336" y="2083"/>
                  <a:pt x="10327" y="2054"/>
                </a:cubicBezTo>
                <a:cubicBezTo>
                  <a:pt x="10248" y="1805"/>
                  <a:pt x="10154" y="1561"/>
                  <a:pt x="10044" y="1326"/>
                </a:cubicBezTo>
                <a:cubicBezTo>
                  <a:pt x="10035" y="1306"/>
                  <a:pt x="10015" y="1294"/>
                  <a:pt x="9994" y="1294"/>
                </a:cubicBezTo>
                <a:close/>
                <a:moveTo>
                  <a:pt x="10459" y="2766"/>
                </a:moveTo>
                <a:cubicBezTo>
                  <a:pt x="10456" y="2766"/>
                  <a:pt x="10452" y="2766"/>
                  <a:pt x="10449" y="2767"/>
                </a:cubicBezTo>
                <a:cubicBezTo>
                  <a:pt x="10418" y="2772"/>
                  <a:pt x="10399" y="2801"/>
                  <a:pt x="10404" y="2831"/>
                </a:cubicBezTo>
                <a:cubicBezTo>
                  <a:pt x="10449" y="3078"/>
                  <a:pt x="10482" y="3334"/>
                  <a:pt x="10500" y="3593"/>
                </a:cubicBezTo>
                <a:cubicBezTo>
                  <a:pt x="10502" y="3621"/>
                  <a:pt x="10526" y="3644"/>
                  <a:pt x="10556" y="3644"/>
                </a:cubicBezTo>
                <a:lnTo>
                  <a:pt x="10559" y="3644"/>
                </a:lnTo>
                <a:cubicBezTo>
                  <a:pt x="10590" y="3642"/>
                  <a:pt x="10612" y="3615"/>
                  <a:pt x="10610" y="3585"/>
                </a:cubicBezTo>
                <a:cubicBezTo>
                  <a:pt x="10592" y="3322"/>
                  <a:pt x="10559" y="3062"/>
                  <a:pt x="10513" y="2811"/>
                </a:cubicBezTo>
                <a:cubicBezTo>
                  <a:pt x="10508" y="2784"/>
                  <a:pt x="10485" y="2766"/>
                  <a:pt x="10459" y="2766"/>
                </a:cubicBezTo>
                <a:close/>
                <a:moveTo>
                  <a:pt x="10573" y="4306"/>
                </a:moveTo>
                <a:cubicBezTo>
                  <a:pt x="10546" y="4306"/>
                  <a:pt x="10516" y="4330"/>
                  <a:pt x="10515" y="4361"/>
                </a:cubicBezTo>
                <a:cubicBezTo>
                  <a:pt x="10509" y="4612"/>
                  <a:pt x="10490" y="4869"/>
                  <a:pt x="10459" y="5127"/>
                </a:cubicBezTo>
                <a:cubicBezTo>
                  <a:pt x="10455" y="5158"/>
                  <a:pt x="10477" y="5185"/>
                  <a:pt x="10508" y="5189"/>
                </a:cubicBezTo>
                <a:lnTo>
                  <a:pt x="10514" y="5189"/>
                </a:lnTo>
                <a:cubicBezTo>
                  <a:pt x="10542" y="5189"/>
                  <a:pt x="10565" y="5168"/>
                  <a:pt x="10569" y="5141"/>
                </a:cubicBezTo>
                <a:cubicBezTo>
                  <a:pt x="10600" y="4879"/>
                  <a:pt x="10620" y="4618"/>
                  <a:pt x="10626" y="4364"/>
                </a:cubicBezTo>
                <a:cubicBezTo>
                  <a:pt x="10627" y="4333"/>
                  <a:pt x="10604" y="4307"/>
                  <a:pt x="10573" y="4306"/>
                </a:cubicBezTo>
                <a:close/>
                <a:moveTo>
                  <a:pt x="10392" y="5842"/>
                </a:moveTo>
                <a:cubicBezTo>
                  <a:pt x="10366" y="5842"/>
                  <a:pt x="10342" y="5860"/>
                  <a:pt x="10337" y="5886"/>
                </a:cubicBezTo>
                <a:cubicBezTo>
                  <a:pt x="10329" y="5923"/>
                  <a:pt x="10322" y="5959"/>
                  <a:pt x="10314" y="5994"/>
                </a:cubicBezTo>
                <a:cubicBezTo>
                  <a:pt x="10268" y="6208"/>
                  <a:pt x="10215" y="6424"/>
                  <a:pt x="10156" y="6634"/>
                </a:cubicBezTo>
                <a:cubicBezTo>
                  <a:pt x="10148" y="6664"/>
                  <a:pt x="10165" y="6695"/>
                  <a:pt x="10195" y="6702"/>
                </a:cubicBezTo>
                <a:cubicBezTo>
                  <a:pt x="10200" y="6705"/>
                  <a:pt x="10204" y="6705"/>
                  <a:pt x="10210" y="6705"/>
                </a:cubicBezTo>
                <a:cubicBezTo>
                  <a:pt x="10234" y="6705"/>
                  <a:pt x="10257" y="6689"/>
                  <a:pt x="10263" y="6664"/>
                </a:cubicBezTo>
                <a:cubicBezTo>
                  <a:pt x="10323" y="6451"/>
                  <a:pt x="10377" y="6233"/>
                  <a:pt x="10423" y="6018"/>
                </a:cubicBezTo>
                <a:cubicBezTo>
                  <a:pt x="10431" y="5981"/>
                  <a:pt x="10438" y="5945"/>
                  <a:pt x="10446" y="5909"/>
                </a:cubicBezTo>
                <a:cubicBezTo>
                  <a:pt x="10452" y="5878"/>
                  <a:pt x="10432" y="5849"/>
                  <a:pt x="10402" y="5842"/>
                </a:cubicBezTo>
                <a:cubicBezTo>
                  <a:pt x="10399" y="5842"/>
                  <a:pt x="10395" y="5842"/>
                  <a:pt x="10392" y="5842"/>
                </a:cubicBezTo>
                <a:close/>
                <a:moveTo>
                  <a:pt x="2671" y="7727"/>
                </a:moveTo>
                <a:cubicBezTo>
                  <a:pt x="2645" y="7727"/>
                  <a:pt x="2616" y="7750"/>
                  <a:pt x="2615" y="7780"/>
                </a:cubicBezTo>
                <a:cubicBezTo>
                  <a:pt x="2615" y="7811"/>
                  <a:pt x="2639" y="7837"/>
                  <a:pt x="2670" y="7838"/>
                </a:cubicBezTo>
                <a:cubicBezTo>
                  <a:pt x="2904" y="7844"/>
                  <a:pt x="3138" y="7936"/>
                  <a:pt x="3346" y="8101"/>
                </a:cubicBezTo>
                <a:cubicBezTo>
                  <a:pt x="3356" y="8109"/>
                  <a:pt x="3368" y="8113"/>
                  <a:pt x="3380" y="8113"/>
                </a:cubicBezTo>
                <a:cubicBezTo>
                  <a:pt x="3396" y="8113"/>
                  <a:pt x="3413" y="8106"/>
                  <a:pt x="3424" y="8092"/>
                </a:cubicBezTo>
                <a:cubicBezTo>
                  <a:pt x="3442" y="8068"/>
                  <a:pt x="3439" y="8032"/>
                  <a:pt x="3414" y="8014"/>
                </a:cubicBezTo>
                <a:cubicBezTo>
                  <a:pt x="3188" y="7834"/>
                  <a:pt x="2931" y="7734"/>
                  <a:pt x="2673" y="7727"/>
                </a:cubicBezTo>
                <a:cubicBezTo>
                  <a:pt x="2672" y="7727"/>
                  <a:pt x="2672" y="7727"/>
                  <a:pt x="2671" y="7727"/>
                </a:cubicBezTo>
                <a:close/>
                <a:moveTo>
                  <a:pt x="9973" y="7330"/>
                </a:moveTo>
                <a:cubicBezTo>
                  <a:pt x="9950" y="7330"/>
                  <a:pt x="9929" y="7344"/>
                  <a:pt x="9921" y="7367"/>
                </a:cubicBezTo>
                <a:cubicBezTo>
                  <a:pt x="9834" y="7607"/>
                  <a:pt x="9736" y="7848"/>
                  <a:pt x="9632" y="8081"/>
                </a:cubicBezTo>
                <a:cubicBezTo>
                  <a:pt x="9619" y="8108"/>
                  <a:pt x="9632" y="8141"/>
                  <a:pt x="9659" y="8153"/>
                </a:cubicBezTo>
                <a:cubicBezTo>
                  <a:pt x="9667" y="8157"/>
                  <a:pt x="9674" y="8159"/>
                  <a:pt x="9682" y="8159"/>
                </a:cubicBezTo>
                <a:cubicBezTo>
                  <a:pt x="9703" y="8159"/>
                  <a:pt x="9724" y="8147"/>
                  <a:pt x="9733" y="8125"/>
                </a:cubicBezTo>
                <a:cubicBezTo>
                  <a:pt x="9839" y="7890"/>
                  <a:pt x="9937" y="7648"/>
                  <a:pt x="10025" y="7405"/>
                </a:cubicBezTo>
                <a:cubicBezTo>
                  <a:pt x="10035" y="7377"/>
                  <a:pt x="10021" y="7344"/>
                  <a:pt x="9992" y="7334"/>
                </a:cubicBezTo>
                <a:cubicBezTo>
                  <a:pt x="9985" y="7331"/>
                  <a:pt x="9979" y="7330"/>
                  <a:pt x="9973" y="7330"/>
                </a:cubicBezTo>
                <a:close/>
                <a:moveTo>
                  <a:pt x="1957" y="7977"/>
                </a:moveTo>
                <a:cubicBezTo>
                  <a:pt x="1944" y="7977"/>
                  <a:pt x="1932" y="7981"/>
                  <a:pt x="1922" y="7990"/>
                </a:cubicBezTo>
                <a:cubicBezTo>
                  <a:pt x="1716" y="8153"/>
                  <a:pt x="1552" y="8384"/>
                  <a:pt x="1461" y="8637"/>
                </a:cubicBezTo>
                <a:cubicBezTo>
                  <a:pt x="1452" y="8666"/>
                  <a:pt x="1467" y="8698"/>
                  <a:pt x="1496" y="8709"/>
                </a:cubicBezTo>
                <a:cubicBezTo>
                  <a:pt x="1502" y="8711"/>
                  <a:pt x="1507" y="8712"/>
                  <a:pt x="1514" y="8712"/>
                </a:cubicBezTo>
                <a:cubicBezTo>
                  <a:pt x="1537" y="8712"/>
                  <a:pt x="1559" y="8697"/>
                  <a:pt x="1566" y="8674"/>
                </a:cubicBezTo>
                <a:cubicBezTo>
                  <a:pt x="1649" y="8441"/>
                  <a:pt x="1800" y="8228"/>
                  <a:pt x="1991" y="8076"/>
                </a:cubicBezTo>
                <a:cubicBezTo>
                  <a:pt x="2015" y="8057"/>
                  <a:pt x="2019" y="8022"/>
                  <a:pt x="2000" y="7998"/>
                </a:cubicBezTo>
                <a:cubicBezTo>
                  <a:pt x="1989" y="7984"/>
                  <a:pt x="1973" y="7977"/>
                  <a:pt x="1957" y="7977"/>
                </a:cubicBezTo>
                <a:close/>
                <a:moveTo>
                  <a:pt x="3845" y="8611"/>
                </a:moveTo>
                <a:cubicBezTo>
                  <a:pt x="3837" y="8611"/>
                  <a:pt x="3830" y="8612"/>
                  <a:pt x="3822" y="8616"/>
                </a:cubicBezTo>
                <a:cubicBezTo>
                  <a:pt x="3795" y="8627"/>
                  <a:pt x="3782" y="8661"/>
                  <a:pt x="3794" y="8688"/>
                </a:cubicBezTo>
                <a:cubicBezTo>
                  <a:pt x="3888" y="8903"/>
                  <a:pt x="3943" y="9150"/>
                  <a:pt x="3960" y="9421"/>
                </a:cubicBezTo>
                <a:cubicBezTo>
                  <a:pt x="3962" y="9450"/>
                  <a:pt x="3987" y="9472"/>
                  <a:pt x="4016" y="9472"/>
                </a:cubicBezTo>
                <a:lnTo>
                  <a:pt x="4019" y="9472"/>
                </a:lnTo>
                <a:cubicBezTo>
                  <a:pt x="4050" y="9470"/>
                  <a:pt x="4073" y="9445"/>
                  <a:pt x="4071" y="9414"/>
                </a:cubicBezTo>
                <a:cubicBezTo>
                  <a:pt x="4053" y="9130"/>
                  <a:pt x="3994" y="8871"/>
                  <a:pt x="3896" y="8645"/>
                </a:cubicBezTo>
                <a:cubicBezTo>
                  <a:pt x="3887" y="8624"/>
                  <a:pt x="3866" y="8611"/>
                  <a:pt x="3845" y="8611"/>
                </a:cubicBezTo>
                <a:close/>
                <a:moveTo>
                  <a:pt x="9339" y="8741"/>
                </a:moveTo>
                <a:cubicBezTo>
                  <a:pt x="9320" y="8741"/>
                  <a:pt x="9301" y="8752"/>
                  <a:pt x="9291" y="8771"/>
                </a:cubicBezTo>
                <a:cubicBezTo>
                  <a:pt x="9196" y="8946"/>
                  <a:pt x="9094" y="9121"/>
                  <a:pt x="8990" y="9290"/>
                </a:cubicBezTo>
                <a:cubicBezTo>
                  <a:pt x="8960" y="9338"/>
                  <a:pt x="8930" y="9385"/>
                  <a:pt x="8900" y="9433"/>
                </a:cubicBezTo>
                <a:cubicBezTo>
                  <a:pt x="8883" y="9459"/>
                  <a:pt x="8890" y="9493"/>
                  <a:pt x="8916" y="9510"/>
                </a:cubicBezTo>
                <a:cubicBezTo>
                  <a:pt x="8926" y="9515"/>
                  <a:pt x="8936" y="9518"/>
                  <a:pt x="8946" y="9518"/>
                </a:cubicBezTo>
                <a:cubicBezTo>
                  <a:pt x="8964" y="9518"/>
                  <a:pt x="8982" y="9509"/>
                  <a:pt x="8993" y="9493"/>
                </a:cubicBezTo>
                <a:cubicBezTo>
                  <a:pt x="9024" y="9445"/>
                  <a:pt x="9055" y="9397"/>
                  <a:pt x="9085" y="9349"/>
                </a:cubicBezTo>
                <a:cubicBezTo>
                  <a:pt x="9190" y="9178"/>
                  <a:pt x="9293" y="9000"/>
                  <a:pt x="9389" y="8823"/>
                </a:cubicBezTo>
                <a:cubicBezTo>
                  <a:pt x="9403" y="8796"/>
                  <a:pt x="9393" y="8762"/>
                  <a:pt x="9367" y="8748"/>
                </a:cubicBezTo>
                <a:cubicBezTo>
                  <a:pt x="9358" y="8743"/>
                  <a:pt x="9349" y="8741"/>
                  <a:pt x="9339" y="8741"/>
                </a:cubicBezTo>
                <a:close/>
                <a:moveTo>
                  <a:pt x="1463" y="9364"/>
                </a:moveTo>
                <a:cubicBezTo>
                  <a:pt x="1460" y="9364"/>
                  <a:pt x="1456" y="9364"/>
                  <a:pt x="1453" y="9365"/>
                </a:cubicBezTo>
                <a:cubicBezTo>
                  <a:pt x="1422" y="9370"/>
                  <a:pt x="1403" y="9399"/>
                  <a:pt x="1408" y="9429"/>
                </a:cubicBezTo>
                <a:cubicBezTo>
                  <a:pt x="1454" y="9678"/>
                  <a:pt x="1557" y="9931"/>
                  <a:pt x="1705" y="10162"/>
                </a:cubicBezTo>
                <a:cubicBezTo>
                  <a:pt x="1716" y="10179"/>
                  <a:pt x="1734" y="10187"/>
                  <a:pt x="1752" y="10187"/>
                </a:cubicBezTo>
                <a:cubicBezTo>
                  <a:pt x="1763" y="10187"/>
                  <a:pt x="1773" y="10184"/>
                  <a:pt x="1782" y="10179"/>
                </a:cubicBezTo>
                <a:cubicBezTo>
                  <a:pt x="1808" y="10162"/>
                  <a:pt x="1815" y="10127"/>
                  <a:pt x="1799" y="10102"/>
                </a:cubicBezTo>
                <a:cubicBezTo>
                  <a:pt x="1657" y="9883"/>
                  <a:pt x="1560" y="9643"/>
                  <a:pt x="1517" y="9409"/>
                </a:cubicBezTo>
                <a:cubicBezTo>
                  <a:pt x="1512" y="9382"/>
                  <a:pt x="1489" y="9364"/>
                  <a:pt x="1463" y="9364"/>
                </a:cubicBezTo>
                <a:close/>
                <a:moveTo>
                  <a:pt x="8495" y="10036"/>
                </a:moveTo>
                <a:cubicBezTo>
                  <a:pt x="8479" y="10036"/>
                  <a:pt x="8463" y="10043"/>
                  <a:pt x="8451" y="10057"/>
                </a:cubicBezTo>
                <a:cubicBezTo>
                  <a:pt x="8285" y="10264"/>
                  <a:pt x="8112" y="10454"/>
                  <a:pt x="7934" y="10621"/>
                </a:cubicBezTo>
                <a:cubicBezTo>
                  <a:pt x="7913" y="10642"/>
                  <a:pt x="7912" y="10678"/>
                  <a:pt x="7932" y="10700"/>
                </a:cubicBezTo>
                <a:cubicBezTo>
                  <a:pt x="7944" y="10711"/>
                  <a:pt x="7958" y="10717"/>
                  <a:pt x="7973" y="10717"/>
                </a:cubicBezTo>
                <a:cubicBezTo>
                  <a:pt x="7987" y="10717"/>
                  <a:pt x="8000" y="10712"/>
                  <a:pt x="8011" y="10702"/>
                </a:cubicBezTo>
                <a:cubicBezTo>
                  <a:pt x="8191" y="10531"/>
                  <a:pt x="8368" y="10338"/>
                  <a:pt x="8539" y="10126"/>
                </a:cubicBezTo>
                <a:cubicBezTo>
                  <a:pt x="8558" y="10102"/>
                  <a:pt x="8554" y="10068"/>
                  <a:pt x="8530" y="10048"/>
                </a:cubicBezTo>
                <a:cubicBezTo>
                  <a:pt x="8520" y="10040"/>
                  <a:pt x="8507" y="10036"/>
                  <a:pt x="8495" y="10036"/>
                </a:cubicBezTo>
                <a:close/>
                <a:moveTo>
                  <a:pt x="3979" y="10133"/>
                </a:moveTo>
                <a:cubicBezTo>
                  <a:pt x="3952" y="10133"/>
                  <a:pt x="3929" y="10154"/>
                  <a:pt x="3925" y="10182"/>
                </a:cubicBezTo>
                <a:lnTo>
                  <a:pt x="3920" y="10220"/>
                </a:lnTo>
                <a:cubicBezTo>
                  <a:pt x="3884" y="10457"/>
                  <a:pt x="3835" y="10698"/>
                  <a:pt x="3773" y="10933"/>
                </a:cubicBezTo>
                <a:cubicBezTo>
                  <a:pt x="3765" y="10963"/>
                  <a:pt x="3783" y="10993"/>
                  <a:pt x="3813" y="11000"/>
                </a:cubicBezTo>
                <a:cubicBezTo>
                  <a:pt x="3817" y="11002"/>
                  <a:pt x="3822" y="11002"/>
                  <a:pt x="3827" y="11002"/>
                </a:cubicBezTo>
                <a:cubicBezTo>
                  <a:pt x="3851" y="11002"/>
                  <a:pt x="3874" y="10986"/>
                  <a:pt x="3881" y="10961"/>
                </a:cubicBezTo>
                <a:cubicBezTo>
                  <a:pt x="3944" y="10721"/>
                  <a:pt x="3994" y="10478"/>
                  <a:pt x="4030" y="10236"/>
                </a:cubicBezTo>
                <a:lnTo>
                  <a:pt x="4035" y="10197"/>
                </a:lnTo>
                <a:cubicBezTo>
                  <a:pt x="4039" y="10166"/>
                  <a:pt x="4018" y="10138"/>
                  <a:pt x="3987" y="10134"/>
                </a:cubicBezTo>
                <a:cubicBezTo>
                  <a:pt x="3984" y="10133"/>
                  <a:pt x="3982" y="10133"/>
                  <a:pt x="3979" y="10133"/>
                </a:cubicBezTo>
                <a:close/>
                <a:moveTo>
                  <a:pt x="2272" y="10644"/>
                </a:moveTo>
                <a:cubicBezTo>
                  <a:pt x="2256" y="10644"/>
                  <a:pt x="2239" y="10651"/>
                  <a:pt x="2228" y="10665"/>
                </a:cubicBezTo>
                <a:cubicBezTo>
                  <a:pt x="2209" y="10689"/>
                  <a:pt x="2214" y="10725"/>
                  <a:pt x="2237" y="10744"/>
                </a:cubicBezTo>
                <a:cubicBezTo>
                  <a:pt x="2429" y="10898"/>
                  <a:pt x="2647" y="11033"/>
                  <a:pt x="2903" y="11158"/>
                </a:cubicBezTo>
                <a:cubicBezTo>
                  <a:pt x="2911" y="11163"/>
                  <a:pt x="2920" y="11164"/>
                  <a:pt x="2927" y="11164"/>
                </a:cubicBezTo>
                <a:cubicBezTo>
                  <a:pt x="2947" y="11164"/>
                  <a:pt x="2968" y="11153"/>
                  <a:pt x="2977" y="11133"/>
                </a:cubicBezTo>
                <a:cubicBezTo>
                  <a:pt x="2990" y="11105"/>
                  <a:pt x="2979" y="11072"/>
                  <a:pt x="2952" y="11058"/>
                </a:cubicBezTo>
                <a:cubicBezTo>
                  <a:pt x="2703" y="10937"/>
                  <a:pt x="2492" y="10806"/>
                  <a:pt x="2306" y="10656"/>
                </a:cubicBezTo>
                <a:cubicBezTo>
                  <a:pt x="2296" y="10648"/>
                  <a:pt x="2284" y="10644"/>
                  <a:pt x="2272" y="10644"/>
                </a:cubicBezTo>
                <a:close/>
                <a:moveTo>
                  <a:pt x="7368" y="11087"/>
                </a:moveTo>
                <a:cubicBezTo>
                  <a:pt x="7358" y="11087"/>
                  <a:pt x="7347" y="11090"/>
                  <a:pt x="7338" y="11096"/>
                </a:cubicBezTo>
                <a:cubicBezTo>
                  <a:pt x="7119" y="11238"/>
                  <a:pt x="6892" y="11355"/>
                  <a:pt x="6661" y="11440"/>
                </a:cubicBezTo>
                <a:cubicBezTo>
                  <a:pt x="6632" y="11451"/>
                  <a:pt x="6617" y="11484"/>
                  <a:pt x="6628" y="11512"/>
                </a:cubicBezTo>
                <a:cubicBezTo>
                  <a:pt x="6636" y="11534"/>
                  <a:pt x="6658" y="11548"/>
                  <a:pt x="6680" y="11548"/>
                </a:cubicBezTo>
                <a:cubicBezTo>
                  <a:pt x="6686" y="11548"/>
                  <a:pt x="6693" y="11547"/>
                  <a:pt x="6699" y="11545"/>
                </a:cubicBezTo>
                <a:cubicBezTo>
                  <a:pt x="6939" y="11456"/>
                  <a:pt x="7174" y="11337"/>
                  <a:pt x="7399" y="11189"/>
                </a:cubicBezTo>
                <a:cubicBezTo>
                  <a:pt x="7425" y="11172"/>
                  <a:pt x="7432" y="11138"/>
                  <a:pt x="7415" y="11112"/>
                </a:cubicBezTo>
                <a:cubicBezTo>
                  <a:pt x="7404" y="11096"/>
                  <a:pt x="7386" y="11087"/>
                  <a:pt x="7368" y="11087"/>
                </a:cubicBezTo>
                <a:close/>
                <a:moveTo>
                  <a:pt x="3646" y="11340"/>
                </a:moveTo>
                <a:cubicBezTo>
                  <a:pt x="3622" y="11340"/>
                  <a:pt x="3600" y="11355"/>
                  <a:pt x="3593" y="11378"/>
                </a:cubicBezTo>
                <a:cubicBezTo>
                  <a:pt x="3583" y="11407"/>
                  <a:pt x="3599" y="11439"/>
                  <a:pt x="3628" y="11449"/>
                </a:cubicBezTo>
                <a:cubicBezTo>
                  <a:pt x="3882" y="11533"/>
                  <a:pt x="4135" y="11602"/>
                  <a:pt x="4380" y="11653"/>
                </a:cubicBezTo>
                <a:cubicBezTo>
                  <a:pt x="4384" y="11653"/>
                  <a:pt x="4389" y="11654"/>
                  <a:pt x="4392" y="11654"/>
                </a:cubicBezTo>
                <a:cubicBezTo>
                  <a:pt x="4417" y="11654"/>
                  <a:pt x="4441" y="11636"/>
                  <a:pt x="4446" y="11609"/>
                </a:cubicBezTo>
                <a:cubicBezTo>
                  <a:pt x="4453" y="11579"/>
                  <a:pt x="4433" y="11550"/>
                  <a:pt x="4404" y="11544"/>
                </a:cubicBezTo>
                <a:cubicBezTo>
                  <a:pt x="4163" y="11494"/>
                  <a:pt x="3913" y="11426"/>
                  <a:pt x="3663" y="11343"/>
                </a:cubicBezTo>
                <a:cubicBezTo>
                  <a:pt x="3657" y="11341"/>
                  <a:pt x="3651" y="11340"/>
                  <a:pt x="3646" y="11340"/>
                </a:cubicBezTo>
                <a:close/>
                <a:moveTo>
                  <a:pt x="5932" y="11621"/>
                </a:moveTo>
                <a:cubicBezTo>
                  <a:pt x="5929" y="11621"/>
                  <a:pt x="5926" y="11622"/>
                  <a:pt x="5924" y="11622"/>
                </a:cubicBezTo>
                <a:cubicBezTo>
                  <a:pt x="5757" y="11643"/>
                  <a:pt x="5584" y="11653"/>
                  <a:pt x="5409" y="11653"/>
                </a:cubicBezTo>
                <a:cubicBezTo>
                  <a:pt x="5326" y="11653"/>
                  <a:pt x="5244" y="11651"/>
                  <a:pt x="5161" y="11646"/>
                </a:cubicBezTo>
                <a:cubicBezTo>
                  <a:pt x="5160" y="11646"/>
                  <a:pt x="5158" y="11646"/>
                  <a:pt x="5157" y="11646"/>
                </a:cubicBezTo>
                <a:cubicBezTo>
                  <a:pt x="5128" y="11646"/>
                  <a:pt x="5104" y="11669"/>
                  <a:pt x="5102" y="11699"/>
                </a:cubicBezTo>
                <a:cubicBezTo>
                  <a:pt x="5101" y="11729"/>
                  <a:pt x="5125" y="11755"/>
                  <a:pt x="5155" y="11758"/>
                </a:cubicBezTo>
                <a:cubicBezTo>
                  <a:pt x="5242" y="11762"/>
                  <a:pt x="5330" y="11765"/>
                  <a:pt x="5417" y="11765"/>
                </a:cubicBezTo>
                <a:cubicBezTo>
                  <a:pt x="5595" y="11765"/>
                  <a:pt x="5770" y="11753"/>
                  <a:pt x="5938" y="11732"/>
                </a:cubicBezTo>
                <a:cubicBezTo>
                  <a:pt x="5967" y="11728"/>
                  <a:pt x="5990" y="11700"/>
                  <a:pt x="5986" y="11670"/>
                </a:cubicBezTo>
                <a:cubicBezTo>
                  <a:pt x="5982" y="11642"/>
                  <a:pt x="5959" y="11621"/>
                  <a:pt x="5932" y="11621"/>
                </a:cubicBezTo>
                <a:close/>
                <a:moveTo>
                  <a:pt x="3586" y="11626"/>
                </a:moveTo>
                <a:cubicBezTo>
                  <a:pt x="3563" y="11626"/>
                  <a:pt x="3542" y="11639"/>
                  <a:pt x="3533" y="11661"/>
                </a:cubicBezTo>
                <a:cubicBezTo>
                  <a:pt x="3441" y="11895"/>
                  <a:pt x="3333" y="12130"/>
                  <a:pt x="3213" y="12358"/>
                </a:cubicBezTo>
                <a:cubicBezTo>
                  <a:pt x="3198" y="12386"/>
                  <a:pt x="3209" y="12419"/>
                  <a:pt x="3237" y="12434"/>
                </a:cubicBezTo>
                <a:cubicBezTo>
                  <a:pt x="3244" y="12438"/>
                  <a:pt x="3254" y="12440"/>
                  <a:pt x="3263" y="12440"/>
                </a:cubicBezTo>
                <a:cubicBezTo>
                  <a:pt x="3282" y="12440"/>
                  <a:pt x="3302" y="12430"/>
                  <a:pt x="3312" y="12410"/>
                </a:cubicBezTo>
                <a:cubicBezTo>
                  <a:pt x="3434" y="12178"/>
                  <a:pt x="3542" y="11940"/>
                  <a:pt x="3636" y="11702"/>
                </a:cubicBezTo>
                <a:cubicBezTo>
                  <a:pt x="3648" y="11673"/>
                  <a:pt x="3634" y="11641"/>
                  <a:pt x="3606" y="11629"/>
                </a:cubicBezTo>
                <a:cubicBezTo>
                  <a:pt x="3599" y="11627"/>
                  <a:pt x="3592" y="11626"/>
                  <a:pt x="3586" y="11626"/>
                </a:cubicBezTo>
                <a:close/>
                <a:moveTo>
                  <a:pt x="2869" y="12994"/>
                </a:moveTo>
                <a:cubicBezTo>
                  <a:pt x="2850" y="12994"/>
                  <a:pt x="2832" y="13003"/>
                  <a:pt x="2821" y="13019"/>
                </a:cubicBezTo>
                <a:cubicBezTo>
                  <a:pt x="2683" y="13230"/>
                  <a:pt x="2530" y="13438"/>
                  <a:pt x="2367" y="13639"/>
                </a:cubicBezTo>
                <a:cubicBezTo>
                  <a:pt x="2348" y="13662"/>
                  <a:pt x="2352" y="13698"/>
                  <a:pt x="2376" y="13717"/>
                </a:cubicBezTo>
                <a:cubicBezTo>
                  <a:pt x="2387" y="13725"/>
                  <a:pt x="2398" y="13730"/>
                  <a:pt x="2411" y="13730"/>
                </a:cubicBezTo>
                <a:cubicBezTo>
                  <a:pt x="2427" y="13730"/>
                  <a:pt x="2443" y="13722"/>
                  <a:pt x="2454" y="13708"/>
                </a:cubicBezTo>
                <a:cubicBezTo>
                  <a:pt x="2618" y="13505"/>
                  <a:pt x="2773" y="13294"/>
                  <a:pt x="2914" y="13080"/>
                </a:cubicBezTo>
                <a:cubicBezTo>
                  <a:pt x="2931" y="13054"/>
                  <a:pt x="2925" y="13020"/>
                  <a:pt x="2899" y="13003"/>
                </a:cubicBezTo>
                <a:cubicBezTo>
                  <a:pt x="2890" y="12997"/>
                  <a:pt x="2879" y="12994"/>
                  <a:pt x="2869" y="12994"/>
                </a:cubicBezTo>
                <a:close/>
                <a:moveTo>
                  <a:pt x="1898" y="14197"/>
                </a:moveTo>
                <a:cubicBezTo>
                  <a:pt x="1883" y="14197"/>
                  <a:pt x="1869" y="14203"/>
                  <a:pt x="1858" y="14214"/>
                </a:cubicBezTo>
                <a:cubicBezTo>
                  <a:pt x="1680" y="14396"/>
                  <a:pt x="1492" y="14575"/>
                  <a:pt x="1299" y="14742"/>
                </a:cubicBezTo>
                <a:cubicBezTo>
                  <a:pt x="1276" y="14763"/>
                  <a:pt x="1273" y="14797"/>
                  <a:pt x="1294" y="14820"/>
                </a:cubicBezTo>
                <a:cubicBezTo>
                  <a:pt x="1304" y="14833"/>
                  <a:pt x="1319" y="14840"/>
                  <a:pt x="1335" y="14840"/>
                </a:cubicBezTo>
                <a:cubicBezTo>
                  <a:pt x="1348" y="14840"/>
                  <a:pt x="1361" y="14835"/>
                  <a:pt x="1372" y="14826"/>
                </a:cubicBezTo>
                <a:cubicBezTo>
                  <a:pt x="1567" y="14656"/>
                  <a:pt x="1758" y="14476"/>
                  <a:pt x="1937" y="14292"/>
                </a:cubicBezTo>
                <a:cubicBezTo>
                  <a:pt x="1958" y="14269"/>
                  <a:pt x="1958" y="14234"/>
                  <a:pt x="1936" y="14212"/>
                </a:cubicBezTo>
                <a:cubicBezTo>
                  <a:pt x="1925" y="14202"/>
                  <a:pt x="1912" y="14197"/>
                  <a:pt x="1898" y="14197"/>
                </a:cubicBezTo>
                <a:close/>
                <a:moveTo>
                  <a:pt x="729" y="15209"/>
                </a:moveTo>
                <a:cubicBezTo>
                  <a:pt x="718" y="15209"/>
                  <a:pt x="706" y="15213"/>
                  <a:pt x="697" y="15220"/>
                </a:cubicBezTo>
                <a:cubicBezTo>
                  <a:pt x="463" y="15388"/>
                  <a:pt x="248" y="15514"/>
                  <a:pt x="41" y="15607"/>
                </a:cubicBezTo>
                <a:cubicBezTo>
                  <a:pt x="13" y="15619"/>
                  <a:pt x="0" y="15651"/>
                  <a:pt x="13" y="15680"/>
                </a:cubicBezTo>
                <a:cubicBezTo>
                  <a:pt x="22" y="15701"/>
                  <a:pt x="43" y="15712"/>
                  <a:pt x="64" y="15712"/>
                </a:cubicBezTo>
                <a:cubicBezTo>
                  <a:pt x="72" y="15712"/>
                  <a:pt x="79" y="15711"/>
                  <a:pt x="87" y="15708"/>
                </a:cubicBezTo>
                <a:cubicBezTo>
                  <a:pt x="300" y="15613"/>
                  <a:pt x="521" y="15483"/>
                  <a:pt x="762" y="15310"/>
                </a:cubicBezTo>
                <a:cubicBezTo>
                  <a:pt x="786" y="15293"/>
                  <a:pt x="792" y="15257"/>
                  <a:pt x="775" y="15233"/>
                </a:cubicBezTo>
                <a:cubicBezTo>
                  <a:pt x="764" y="15217"/>
                  <a:pt x="746" y="15209"/>
                  <a:pt x="729" y="15209"/>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3"/>
          <p:cNvSpPr/>
          <p:nvPr/>
        </p:nvSpPr>
        <p:spPr>
          <a:xfrm rot="-3511162">
            <a:off x="1058077" y="269341"/>
            <a:ext cx="738535" cy="540314"/>
          </a:xfrm>
          <a:custGeom>
            <a:avLst/>
            <a:gdLst/>
            <a:ahLst/>
            <a:cxnLst/>
            <a:rect l="l" t="t" r="r" b="b"/>
            <a:pathLst>
              <a:path w="29542" h="21613" extrusionOk="0">
                <a:moveTo>
                  <a:pt x="3461" y="0"/>
                </a:moveTo>
                <a:cubicBezTo>
                  <a:pt x="3371" y="0"/>
                  <a:pt x="3279" y="3"/>
                  <a:pt x="3188" y="8"/>
                </a:cubicBezTo>
                <a:cubicBezTo>
                  <a:pt x="3155" y="9"/>
                  <a:pt x="3131" y="41"/>
                  <a:pt x="3133" y="77"/>
                </a:cubicBezTo>
                <a:cubicBezTo>
                  <a:pt x="3134" y="81"/>
                  <a:pt x="3134" y="86"/>
                  <a:pt x="3135" y="89"/>
                </a:cubicBezTo>
                <a:cubicBezTo>
                  <a:pt x="3142" y="119"/>
                  <a:pt x="3169" y="141"/>
                  <a:pt x="3198" y="141"/>
                </a:cubicBezTo>
                <a:cubicBezTo>
                  <a:pt x="3199" y="141"/>
                  <a:pt x="3199" y="141"/>
                  <a:pt x="3200" y="141"/>
                </a:cubicBezTo>
                <a:cubicBezTo>
                  <a:pt x="3284" y="137"/>
                  <a:pt x="3368" y="134"/>
                  <a:pt x="3452" y="134"/>
                </a:cubicBezTo>
                <a:cubicBezTo>
                  <a:pt x="3550" y="134"/>
                  <a:pt x="3648" y="137"/>
                  <a:pt x="3745" y="143"/>
                </a:cubicBezTo>
                <a:cubicBezTo>
                  <a:pt x="3846" y="149"/>
                  <a:pt x="3949" y="158"/>
                  <a:pt x="4050" y="171"/>
                </a:cubicBezTo>
                <a:cubicBezTo>
                  <a:pt x="4052" y="171"/>
                  <a:pt x="4054" y="171"/>
                  <a:pt x="4056" y="171"/>
                </a:cubicBezTo>
                <a:cubicBezTo>
                  <a:pt x="4087" y="171"/>
                  <a:pt x="4114" y="146"/>
                  <a:pt x="4116" y="111"/>
                </a:cubicBezTo>
                <a:cubicBezTo>
                  <a:pt x="4119" y="75"/>
                  <a:pt x="4092" y="42"/>
                  <a:pt x="4059" y="37"/>
                </a:cubicBezTo>
                <a:cubicBezTo>
                  <a:pt x="3955" y="25"/>
                  <a:pt x="3850" y="15"/>
                  <a:pt x="3747" y="9"/>
                </a:cubicBezTo>
                <a:cubicBezTo>
                  <a:pt x="3653" y="3"/>
                  <a:pt x="3557" y="0"/>
                  <a:pt x="3461" y="0"/>
                </a:cubicBezTo>
                <a:close/>
                <a:moveTo>
                  <a:pt x="2344" y="125"/>
                </a:moveTo>
                <a:cubicBezTo>
                  <a:pt x="2340" y="125"/>
                  <a:pt x="2336" y="125"/>
                  <a:pt x="2332" y="126"/>
                </a:cubicBezTo>
                <a:cubicBezTo>
                  <a:pt x="2294" y="135"/>
                  <a:pt x="2257" y="143"/>
                  <a:pt x="2219" y="152"/>
                </a:cubicBezTo>
                <a:cubicBezTo>
                  <a:pt x="1978" y="213"/>
                  <a:pt x="1739" y="291"/>
                  <a:pt x="1507" y="385"/>
                </a:cubicBezTo>
                <a:cubicBezTo>
                  <a:pt x="1478" y="396"/>
                  <a:pt x="1463" y="430"/>
                  <a:pt x="1472" y="463"/>
                </a:cubicBezTo>
                <a:cubicBezTo>
                  <a:pt x="1473" y="465"/>
                  <a:pt x="1473" y="468"/>
                  <a:pt x="1474" y="471"/>
                </a:cubicBezTo>
                <a:cubicBezTo>
                  <a:pt x="1484" y="498"/>
                  <a:pt x="1508" y="515"/>
                  <a:pt x="1533" y="515"/>
                </a:cubicBezTo>
                <a:cubicBezTo>
                  <a:pt x="1540" y="515"/>
                  <a:pt x="1547" y="513"/>
                  <a:pt x="1554" y="511"/>
                </a:cubicBezTo>
                <a:cubicBezTo>
                  <a:pt x="1781" y="418"/>
                  <a:pt x="2015" y="342"/>
                  <a:pt x="2251" y="283"/>
                </a:cubicBezTo>
                <a:cubicBezTo>
                  <a:pt x="2289" y="274"/>
                  <a:pt x="2325" y="265"/>
                  <a:pt x="2361" y="256"/>
                </a:cubicBezTo>
                <a:cubicBezTo>
                  <a:pt x="2395" y="249"/>
                  <a:pt x="2415" y="214"/>
                  <a:pt x="2406" y="177"/>
                </a:cubicBezTo>
                <a:cubicBezTo>
                  <a:pt x="2406" y="177"/>
                  <a:pt x="2406" y="176"/>
                  <a:pt x="2406" y="176"/>
                </a:cubicBezTo>
                <a:cubicBezTo>
                  <a:pt x="2399" y="146"/>
                  <a:pt x="2373" y="125"/>
                  <a:pt x="2344" y="125"/>
                </a:cubicBezTo>
                <a:close/>
                <a:moveTo>
                  <a:pt x="4902" y="215"/>
                </a:moveTo>
                <a:cubicBezTo>
                  <a:pt x="4875" y="215"/>
                  <a:pt x="4851" y="234"/>
                  <a:pt x="4845" y="264"/>
                </a:cubicBezTo>
                <a:cubicBezTo>
                  <a:pt x="4843" y="275"/>
                  <a:pt x="4843" y="285"/>
                  <a:pt x="4846" y="296"/>
                </a:cubicBezTo>
                <a:cubicBezTo>
                  <a:pt x="4852" y="319"/>
                  <a:pt x="4869" y="339"/>
                  <a:pt x="4891" y="345"/>
                </a:cubicBezTo>
                <a:cubicBezTo>
                  <a:pt x="5167" y="426"/>
                  <a:pt x="5440" y="531"/>
                  <a:pt x="5705" y="657"/>
                </a:cubicBezTo>
                <a:cubicBezTo>
                  <a:pt x="5713" y="661"/>
                  <a:pt x="5722" y="663"/>
                  <a:pt x="5730" y="663"/>
                </a:cubicBezTo>
                <a:cubicBezTo>
                  <a:pt x="5753" y="663"/>
                  <a:pt x="5776" y="648"/>
                  <a:pt x="5784" y="623"/>
                </a:cubicBezTo>
                <a:cubicBezTo>
                  <a:pt x="5797" y="590"/>
                  <a:pt x="5782" y="550"/>
                  <a:pt x="5750" y="535"/>
                </a:cubicBezTo>
                <a:cubicBezTo>
                  <a:pt x="5480" y="407"/>
                  <a:pt x="5200" y="299"/>
                  <a:pt x="4919" y="217"/>
                </a:cubicBezTo>
                <a:cubicBezTo>
                  <a:pt x="4913" y="215"/>
                  <a:pt x="4908" y="215"/>
                  <a:pt x="4902" y="215"/>
                </a:cubicBezTo>
                <a:close/>
                <a:moveTo>
                  <a:pt x="761" y="768"/>
                </a:moveTo>
                <a:cubicBezTo>
                  <a:pt x="751" y="768"/>
                  <a:pt x="741" y="771"/>
                  <a:pt x="732" y="777"/>
                </a:cubicBezTo>
                <a:cubicBezTo>
                  <a:pt x="484" y="929"/>
                  <a:pt x="247" y="1103"/>
                  <a:pt x="26" y="1294"/>
                </a:cubicBezTo>
                <a:cubicBezTo>
                  <a:pt x="7" y="1310"/>
                  <a:pt x="1" y="1336"/>
                  <a:pt x="7" y="1361"/>
                </a:cubicBezTo>
                <a:cubicBezTo>
                  <a:pt x="9" y="1371"/>
                  <a:pt x="13" y="1379"/>
                  <a:pt x="19" y="1388"/>
                </a:cubicBezTo>
                <a:cubicBezTo>
                  <a:pt x="32" y="1405"/>
                  <a:pt x="50" y="1413"/>
                  <a:pt x="69" y="1413"/>
                </a:cubicBezTo>
                <a:cubicBezTo>
                  <a:pt x="82" y="1413"/>
                  <a:pt x="95" y="1409"/>
                  <a:pt x="105" y="1400"/>
                </a:cubicBezTo>
                <a:cubicBezTo>
                  <a:pt x="321" y="1214"/>
                  <a:pt x="554" y="1043"/>
                  <a:pt x="796" y="894"/>
                </a:cubicBezTo>
                <a:cubicBezTo>
                  <a:pt x="825" y="876"/>
                  <a:pt x="835" y="835"/>
                  <a:pt x="818" y="803"/>
                </a:cubicBezTo>
                <a:cubicBezTo>
                  <a:pt x="805" y="781"/>
                  <a:pt x="783" y="768"/>
                  <a:pt x="761" y="768"/>
                </a:cubicBezTo>
                <a:close/>
                <a:moveTo>
                  <a:pt x="6500" y="971"/>
                </a:moveTo>
                <a:cubicBezTo>
                  <a:pt x="6480" y="971"/>
                  <a:pt x="6461" y="982"/>
                  <a:pt x="6450" y="1002"/>
                </a:cubicBezTo>
                <a:cubicBezTo>
                  <a:pt x="6441" y="1018"/>
                  <a:pt x="6440" y="1036"/>
                  <a:pt x="6443" y="1053"/>
                </a:cubicBezTo>
                <a:cubicBezTo>
                  <a:pt x="6448" y="1069"/>
                  <a:pt x="6458" y="1084"/>
                  <a:pt x="6472" y="1095"/>
                </a:cubicBezTo>
                <a:cubicBezTo>
                  <a:pt x="6719" y="1261"/>
                  <a:pt x="6956" y="1447"/>
                  <a:pt x="7177" y="1647"/>
                </a:cubicBezTo>
                <a:cubicBezTo>
                  <a:pt x="7189" y="1659"/>
                  <a:pt x="7204" y="1664"/>
                  <a:pt x="7218" y="1664"/>
                </a:cubicBezTo>
                <a:cubicBezTo>
                  <a:pt x="7235" y="1664"/>
                  <a:pt x="7252" y="1656"/>
                  <a:pt x="7264" y="1641"/>
                </a:cubicBezTo>
                <a:cubicBezTo>
                  <a:pt x="7284" y="1613"/>
                  <a:pt x="7280" y="1570"/>
                  <a:pt x="7253" y="1547"/>
                </a:cubicBezTo>
                <a:cubicBezTo>
                  <a:pt x="7028" y="1342"/>
                  <a:pt x="6786" y="1152"/>
                  <a:pt x="6534" y="982"/>
                </a:cubicBezTo>
                <a:cubicBezTo>
                  <a:pt x="6523" y="975"/>
                  <a:pt x="6512" y="971"/>
                  <a:pt x="6500" y="971"/>
                </a:cubicBezTo>
                <a:close/>
                <a:moveTo>
                  <a:pt x="7843" y="2196"/>
                </a:moveTo>
                <a:cubicBezTo>
                  <a:pt x="7829" y="2196"/>
                  <a:pt x="7815" y="2202"/>
                  <a:pt x="7804" y="2212"/>
                </a:cubicBezTo>
                <a:cubicBezTo>
                  <a:pt x="7787" y="2230"/>
                  <a:pt x="7781" y="2254"/>
                  <a:pt x="7786" y="2279"/>
                </a:cubicBezTo>
                <a:cubicBezTo>
                  <a:pt x="7789" y="2288"/>
                  <a:pt x="7794" y="2298"/>
                  <a:pt x="7801" y="2306"/>
                </a:cubicBezTo>
                <a:cubicBezTo>
                  <a:pt x="7847" y="2363"/>
                  <a:pt x="7893" y="2421"/>
                  <a:pt x="7937" y="2480"/>
                </a:cubicBezTo>
                <a:cubicBezTo>
                  <a:pt x="8075" y="2661"/>
                  <a:pt x="8207" y="2856"/>
                  <a:pt x="8330" y="3057"/>
                </a:cubicBezTo>
                <a:cubicBezTo>
                  <a:pt x="8342" y="3078"/>
                  <a:pt x="8363" y="3089"/>
                  <a:pt x="8384" y="3089"/>
                </a:cubicBezTo>
                <a:cubicBezTo>
                  <a:pt x="8395" y="3089"/>
                  <a:pt x="8406" y="3086"/>
                  <a:pt x="8415" y="3079"/>
                </a:cubicBezTo>
                <a:cubicBezTo>
                  <a:pt x="8443" y="3060"/>
                  <a:pt x="8451" y="3018"/>
                  <a:pt x="8431" y="2987"/>
                </a:cubicBezTo>
                <a:cubicBezTo>
                  <a:pt x="8306" y="2781"/>
                  <a:pt x="8171" y="2582"/>
                  <a:pt x="8031" y="2397"/>
                </a:cubicBezTo>
                <a:cubicBezTo>
                  <a:pt x="7985" y="2337"/>
                  <a:pt x="7939" y="2278"/>
                  <a:pt x="7891" y="2220"/>
                </a:cubicBezTo>
                <a:cubicBezTo>
                  <a:pt x="7878" y="2205"/>
                  <a:pt x="7861" y="2196"/>
                  <a:pt x="7843" y="2196"/>
                </a:cubicBezTo>
                <a:close/>
                <a:moveTo>
                  <a:pt x="8818" y="3781"/>
                </a:moveTo>
                <a:cubicBezTo>
                  <a:pt x="8809" y="3781"/>
                  <a:pt x="8800" y="3783"/>
                  <a:pt x="8791" y="3787"/>
                </a:cubicBezTo>
                <a:cubicBezTo>
                  <a:pt x="8766" y="3800"/>
                  <a:pt x="8753" y="3832"/>
                  <a:pt x="8760" y="3862"/>
                </a:cubicBezTo>
                <a:cubicBezTo>
                  <a:pt x="8762" y="3866"/>
                  <a:pt x="8764" y="3872"/>
                  <a:pt x="8766" y="3876"/>
                </a:cubicBezTo>
                <a:cubicBezTo>
                  <a:pt x="8890" y="4144"/>
                  <a:pt x="9008" y="4435"/>
                  <a:pt x="9117" y="4739"/>
                </a:cubicBezTo>
                <a:cubicBezTo>
                  <a:pt x="9127" y="4767"/>
                  <a:pt x="9152" y="4784"/>
                  <a:pt x="9177" y="4784"/>
                </a:cubicBezTo>
                <a:cubicBezTo>
                  <a:pt x="9184" y="4784"/>
                  <a:pt x="9191" y="4783"/>
                  <a:pt x="9197" y="4781"/>
                </a:cubicBezTo>
                <a:cubicBezTo>
                  <a:pt x="9228" y="4768"/>
                  <a:pt x="9242" y="4728"/>
                  <a:pt x="9232" y="4695"/>
                </a:cubicBezTo>
                <a:cubicBezTo>
                  <a:pt x="9122" y="4388"/>
                  <a:pt x="9001" y="4093"/>
                  <a:pt x="8875" y="3819"/>
                </a:cubicBezTo>
                <a:cubicBezTo>
                  <a:pt x="8863" y="3795"/>
                  <a:pt x="8841" y="3781"/>
                  <a:pt x="8818" y="3781"/>
                </a:cubicBezTo>
                <a:close/>
                <a:moveTo>
                  <a:pt x="9458" y="5546"/>
                </a:moveTo>
                <a:cubicBezTo>
                  <a:pt x="9452" y="5546"/>
                  <a:pt x="9447" y="5547"/>
                  <a:pt x="9442" y="5549"/>
                </a:cubicBezTo>
                <a:cubicBezTo>
                  <a:pt x="9410" y="5558"/>
                  <a:pt x="9393" y="5594"/>
                  <a:pt x="9401" y="5628"/>
                </a:cubicBezTo>
                <a:cubicBezTo>
                  <a:pt x="9401" y="5629"/>
                  <a:pt x="9401" y="5630"/>
                  <a:pt x="9401" y="5631"/>
                </a:cubicBezTo>
                <a:cubicBezTo>
                  <a:pt x="9483" y="5913"/>
                  <a:pt x="9563" y="6226"/>
                  <a:pt x="9635" y="6539"/>
                </a:cubicBezTo>
                <a:cubicBezTo>
                  <a:pt x="9635" y="6539"/>
                  <a:pt x="9636" y="6540"/>
                  <a:pt x="9636" y="6540"/>
                </a:cubicBezTo>
                <a:cubicBezTo>
                  <a:pt x="9644" y="6570"/>
                  <a:pt x="9669" y="6592"/>
                  <a:pt x="9697" y="6592"/>
                </a:cubicBezTo>
                <a:cubicBezTo>
                  <a:pt x="9701" y="6592"/>
                  <a:pt x="9706" y="6592"/>
                  <a:pt x="9710" y="6590"/>
                </a:cubicBezTo>
                <a:cubicBezTo>
                  <a:pt x="9743" y="6583"/>
                  <a:pt x="9764" y="6548"/>
                  <a:pt x="9755" y="6511"/>
                </a:cubicBezTo>
                <a:cubicBezTo>
                  <a:pt x="9681" y="6196"/>
                  <a:pt x="9600" y="5881"/>
                  <a:pt x="9519" y="5597"/>
                </a:cubicBezTo>
                <a:cubicBezTo>
                  <a:pt x="9511" y="5566"/>
                  <a:pt x="9485" y="5546"/>
                  <a:pt x="9458" y="5546"/>
                </a:cubicBezTo>
                <a:close/>
                <a:moveTo>
                  <a:pt x="9894" y="7378"/>
                </a:moveTo>
                <a:cubicBezTo>
                  <a:pt x="9890" y="7378"/>
                  <a:pt x="9886" y="7378"/>
                  <a:pt x="9882" y="7379"/>
                </a:cubicBezTo>
                <a:cubicBezTo>
                  <a:pt x="9849" y="7386"/>
                  <a:pt x="9829" y="7420"/>
                  <a:pt x="9836" y="7457"/>
                </a:cubicBezTo>
                <a:cubicBezTo>
                  <a:pt x="9886" y="7706"/>
                  <a:pt x="9936" y="7953"/>
                  <a:pt x="9985" y="8200"/>
                </a:cubicBezTo>
                <a:lnTo>
                  <a:pt x="10019" y="8380"/>
                </a:lnTo>
                <a:cubicBezTo>
                  <a:pt x="10020" y="8381"/>
                  <a:pt x="10020" y="8382"/>
                  <a:pt x="10020" y="8383"/>
                </a:cubicBezTo>
                <a:cubicBezTo>
                  <a:pt x="10028" y="8413"/>
                  <a:pt x="10054" y="8435"/>
                  <a:pt x="10082" y="8435"/>
                </a:cubicBezTo>
                <a:cubicBezTo>
                  <a:pt x="10085" y="8435"/>
                  <a:pt x="10089" y="8435"/>
                  <a:pt x="10093" y="8434"/>
                </a:cubicBezTo>
                <a:cubicBezTo>
                  <a:pt x="10126" y="8429"/>
                  <a:pt x="10147" y="8394"/>
                  <a:pt x="10140" y="8357"/>
                </a:cubicBezTo>
                <a:lnTo>
                  <a:pt x="10104" y="8178"/>
                </a:lnTo>
                <a:cubicBezTo>
                  <a:pt x="10056" y="7931"/>
                  <a:pt x="10007" y="7682"/>
                  <a:pt x="9956" y="7433"/>
                </a:cubicBezTo>
                <a:cubicBezTo>
                  <a:pt x="9946" y="7398"/>
                  <a:pt x="9922" y="7378"/>
                  <a:pt x="9894" y="7378"/>
                </a:cubicBezTo>
                <a:close/>
                <a:moveTo>
                  <a:pt x="10265" y="9224"/>
                </a:moveTo>
                <a:cubicBezTo>
                  <a:pt x="10261" y="9224"/>
                  <a:pt x="10257" y="9224"/>
                  <a:pt x="10253" y="9225"/>
                </a:cubicBezTo>
                <a:cubicBezTo>
                  <a:pt x="10220" y="9232"/>
                  <a:pt x="10199" y="9266"/>
                  <a:pt x="10207" y="9303"/>
                </a:cubicBezTo>
                <a:cubicBezTo>
                  <a:pt x="10280" y="9642"/>
                  <a:pt x="10348" y="9944"/>
                  <a:pt x="10417" y="10224"/>
                </a:cubicBezTo>
                <a:cubicBezTo>
                  <a:pt x="10425" y="10255"/>
                  <a:pt x="10451" y="10276"/>
                  <a:pt x="10479" y="10276"/>
                </a:cubicBezTo>
                <a:cubicBezTo>
                  <a:pt x="10484" y="10276"/>
                  <a:pt x="10488" y="10275"/>
                  <a:pt x="10493" y="10274"/>
                </a:cubicBezTo>
                <a:cubicBezTo>
                  <a:pt x="10525" y="10266"/>
                  <a:pt x="10544" y="10230"/>
                  <a:pt x="10536" y="10194"/>
                </a:cubicBezTo>
                <a:cubicBezTo>
                  <a:pt x="10466" y="9916"/>
                  <a:pt x="10398" y="9617"/>
                  <a:pt x="10327" y="9278"/>
                </a:cubicBezTo>
                <a:cubicBezTo>
                  <a:pt x="10316" y="9243"/>
                  <a:pt x="10293" y="9224"/>
                  <a:pt x="10265" y="9224"/>
                </a:cubicBezTo>
                <a:close/>
                <a:moveTo>
                  <a:pt x="22673" y="11500"/>
                </a:moveTo>
                <a:cubicBezTo>
                  <a:pt x="22667" y="11500"/>
                  <a:pt x="22660" y="11500"/>
                  <a:pt x="22653" y="11500"/>
                </a:cubicBezTo>
                <a:cubicBezTo>
                  <a:pt x="22620" y="11500"/>
                  <a:pt x="22594" y="11530"/>
                  <a:pt x="22596" y="11567"/>
                </a:cubicBezTo>
                <a:cubicBezTo>
                  <a:pt x="22596" y="11573"/>
                  <a:pt x="22596" y="11577"/>
                  <a:pt x="22597" y="11582"/>
                </a:cubicBezTo>
                <a:cubicBezTo>
                  <a:pt x="22604" y="11612"/>
                  <a:pt x="22629" y="11634"/>
                  <a:pt x="22657" y="11634"/>
                </a:cubicBezTo>
                <a:cubicBezTo>
                  <a:pt x="22657" y="11634"/>
                  <a:pt x="22658" y="11634"/>
                  <a:pt x="22659" y="11634"/>
                </a:cubicBezTo>
                <a:cubicBezTo>
                  <a:pt x="22943" y="11634"/>
                  <a:pt x="23229" y="11655"/>
                  <a:pt x="23510" y="11698"/>
                </a:cubicBezTo>
                <a:cubicBezTo>
                  <a:pt x="23513" y="11698"/>
                  <a:pt x="23516" y="11699"/>
                  <a:pt x="23519" y="11699"/>
                </a:cubicBezTo>
                <a:cubicBezTo>
                  <a:pt x="23550" y="11699"/>
                  <a:pt x="23575" y="11674"/>
                  <a:pt x="23578" y="11641"/>
                </a:cubicBezTo>
                <a:cubicBezTo>
                  <a:pt x="23581" y="11605"/>
                  <a:pt x="23556" y="11571"/>
                  <a:pt x="23523" y="11565"/>
                </a:cubicBezTo>
                <a:cubicBezTo>
                  <a:pt x="23242" y="11523"/>
                  <a:pt x="22956" y="11500"/>
                  <a:pt x="22673" y="11500"/>
                </a:cubicBezTo>
                <a:close/>
                <a:moveTo>
                  <a:pt x="21800" y="11570"/>
                </a:moveTo>
                <a:cubicBezTo>
                  <a:pt x="21797" y="11570"/>
                  <a:pt x="21794" y="11570"/>
                  <a:pt x="21791" y="11571"/>
                </a:cubicBezTo>
                <a:cubicBezTo>
                  <a:pt x="21646" y="11594"/>
                  <a:pt x="21502" y="11624"/>
                  <a:pt x="21361" y="11659"/>
                </a:cubicBezTo>
                <a:cubicBezTo>
                  <a:pt x="21222" y="11694"/>
                  <a:pt x="21085" y="11734"/>
                  <a:pt x="20952" y="11779"/>
                </a:cubicBezTo>
                <a:cubicBezTo>
                  <a:pt x="20922" y="11790"/>
                  <a:pt x="20905" y="11824"/>
                  <a:pt x="20913" y="11857"/>
                </a:cubicBezTo>
                <a:cubicBezTo>
                  <a:pt x="20914" y="11859"/>
                  <a:pt x="20914" y="11861"/>
                  <a:pt x="20915" y="11862"/>
                </a:cubicBezTo>
                <a:cubicBezTo>
                  <a:pt x="20924" y="11891"/>
                  <a:pt x="20949" y="11909"/>
                  <a:pt x="20975" y="11909"/>
                </a:cubicBezTo>
                <a:cubicBezTo>
                  <a:pt x="20981" y="11909"/>
                  <a:pt x="20987" y="11908"/>
                  <a:pt x="20993" y="11906"/>
                </a:cubicBezTo>
                <a:cubicBezTo>
                  <a:pt x="21124" y="11862"/>
                  <a:pt x="21257" y="11823"/>
                  <a:pt x="21393" y="11790"/>
                </a:cubicBezTo>
                <a:cubicBezTo>
                  <a:pt x="21531" y="11755"/>
                  <a:pt x="21673" y="11727"/>
                  <a:pt x="21815" y="11703"/>
                </a:cubicBezTo>
                <a:cubicBezTo>
                  <a:pt x="21848" y="11698"/>
                  <a:pt x="21869" y="11664"/>
                  <a:pt x="21863" y="11627"/>
                </a:cubicBezTo>
                <a:cubicBezTo>
                  <a:pt x="21857" y="11594"/>
                  <a:pt x="21830" y="11570"/>
                  <a:pt x="21800" y="11570"/>
                </a:cubicBezTo>
                <a:close/>
                <a:moveTo>
                  <a:pt x="10723" y="11050"/>
                </a:moveTo>
                <a:cubicBezTo>
                  <a:pt x="10717" y="11050"/>
                  <a:pt x="10712" y="11051"/>
                  <a:pt x="10706" y="11053"/>
                </a:cubicBezTo>
                <a:cubicBezTo>
                  <a:pt x="10675" y="11062"/>
                  <a:pt x="10658" y="11097"/>
                  <a:pt x="10666" y="11132"/>
                </a:cubicBezTo>
                <a:cubicBezTo>
                  <a:pt x="10667" y="11133"/>
                  <a:pt x="10667" y="11134"/>
                  <a:pt x="10667" y="11136"/>
                </a:cubicBezTo>
                <a:cubicBezTo>
                  <a:pt x="10766" y="11455"/>
                  <a:pt x="10866" y="11748"/>
                  <a:pt x="10975" y="12030"/>
                </a:cubicBezTo>
                <a:cubicBezTo>
                  <a:pt x="10986" y="12057"/>
                  <a:pt x="11010" y="12073"/>
                  <a:pt x="11035" y="12073"/>
                </a:cubicBezTo>
                <a:cubicBezTo>
                  <a:pt x="11042" y="12073"/>
                  <a:pt x="11049" y="12071"/>
                  <a:pt x="11056" y="12069"/>
                </a:cubicBezTo>
                <a:cubicBezTo>
                  <a:pt x="11087" y="12056"/>
                  <a:pt x="11101" y="12017"/>
                  <a:pt x="11088" y="11982"/>
                </a:cubicBezTo>
                <a:cubicBezTo>
                  <a:pt x="10980" y="11704"/>
                  <a:pt x="10881" y="11416"/>
                  <a:pt x="10784" y="11098"/>
                </a:cubicBezTo>
                <a:cubicBezTo>
                  <a:pt x="10775" y="11069"/>
                  <a:pt x="10750" y="11050"/>
                  <a:pt x="10723" y="11050"/>
                </a:cubicBezTo>
                <a:close/>
                <a:moveTo>
                  <a:pt x="24363" y="11764"/>
                </a:moveTo>
                <a:cubicBezTo>
                  <a:pt x="24336" y="11764"/>
                  <a:pt x="24311" y="11783"/>
                  <a:pt x="24305" y="11812"/>
                </a:cubicBezTo>
                <a:cubicBezTo>
                  <a:pt x="24302" y="11823"/>
                  <a:pt x="24303" y="11835"/>
                  <a:pt x="24305" y="11845"/>
                </a:cubicBezTo>
                <a:cubicBezTo>
                  <a:pt x="24311" y="11869"/>
                  <a:pt x="24327" y="11888"/>
                  <a:pt x="24350" y="11894"/>
                </a:cubicBezTo>
                <a:cubicBezTo>
                  <a:pt x="24611" y="11978"/>
                  <a:pt x="24867" y="12080"/>
                  <a:pt x="25111" y="12200"/>
                </a:cubicBezTo>
                <a:lnTo>
                  <a:pt x="25158" y="12224"/>
                </a:lnTo>
                <a:cubicBezTo>
                  <a:pt x="25166" y="12229"/>
                  <a:pt x="25175" y="12230"/>
                  <a:pt x="25184" y="12230"/>
                </a:cubicBezTo>
                <a:cubicBezTo>
                  <a:pt x="25207" y="12230"/>
                  <a:pt x="25229" y="12217"/>
                  <a:pt x="25239" y="12192"/>
                </a:cubicBezTo>
                <a:cubicBezTo>
                  <a:pt x="25252" y="12159"/>
                  <a:pt x="25237" y="12119"/>
                  <a:pt x="25205" y="12103"/>
                </a:cubicBezTo>
                <a:lnTo>
                  <a:pt x="25158" y="12079"/>
                </a:lnTo>
                <a:cubicBezTo>
                  <a:pt x="24908" y="11956"/>
                  <a:pt x="24646" y="11852"/>
                  <a:pt x="24380" y="11766"/>
                </a:cubicBezTo>
                <a:cubicBezTo>
                  <a:pt x="24374" y="11765"/>
                  <a:pt x="24369" y="11764"/>
                  <a:pt x="24363" y="11764"/>
                </a:cubicBezTo>
                <a:close/>
                <a:moveTo>
                  <a:pt x="20185" y="12120"/>
                </a:moveTo>
                <a:cubicBezTo>
                  <a:pt x="20176" y="12120"/>
                  <a:pt x="20167" y="12122"/>
                  <a:pt x="20158" y="12127"/>
                </a:cubicBezTo>
                <a:cubicBezTo>
                  <a:pt x="19902" y="12267"/>
                  <a:pt x="19658" y="12432"/>
                  <a:pt x="19434" y="12615"/>
                </a:cubicBezTo>
                <a:cubicBezTo>
                  <a:pt x="19413" y="12631"/>
                  <a:pt x="19406" y="12659"/>
                  <a:pt x="19412" y="12684"/>
                </a:cubicBezTo>
                <a:cubicBezTo>
                  <a:pt x="19414" y="12692"/>
                  <a:pt x="19419" y="12701"/>
                  <a:pt x="19424" y="12708"/>
                </a:cubicBezTo>
                <a:cubicBezTo>
                  <a:pt x="19436" y="12727"/>
                  <a:pt x="19456" y="12736"/>
                  <a:pt x="19475" y="12736"/>
                </a:cubicBezTo>
                <a:cubicBezTo>
                  <a:pt x="19488" y="12736"/>
                  <a:pt x="19500" y="12732"/>
                  <a:pt x="19511" y="12723"/>
                </a:cubicBezTo>
                <a:cubicBezTo>
                  <a:pt x="19729" y="12545"/>
                  <a:pt x="19967" y="12385"/>
                  <a:pt x="20218" y="12247"/>
                </a:cubicBezTo>
                <a:cubicBezTo>
                  <a:pt x="20247" y="12231"/>
                  <a:pt x="20257" y="12190"/>
                  <a:pt x="20241" y="12157"/>
                </a:cubicBezTo>
                <a:cubicBezTo>
                  <a:pt x="20230" y="12134"/>
                  <a:pt x="20208" y="12120"/>
                  <a:pt x="20185" y="12120"/>
                </a:cubicBezTo>
                <a:close/>
                <a:moveTo>
                  <a:pt x="25947" y="12554"/>
                </a:moveTo>
                <a:cubicBezTo>
                  <a:pt x="25927" y="12554"/>
                  <a:pt x="25908" y="12565"/>
                  <a:pt x="25897" y="12584"/>
                </a:cubicBezTo>
                <a:cubicBezTo>
                  <a:pt x="25888" y="12599"/>
                  <a:pt x="25886" y="12619"/>
                  <a:pt x="25890" y="12636"/>
                </a:cubicBezTo>
                <a:cubicBezTo>
                  <a:pt x="25895" y="12652"/>
                  <a:pt x="25904" y="12667"/>
                  <a:pt x="25919" y="12676"/>
                </a:cubicBezTo>
                <a:cubicBezTo>
                  <a:pt x="26161" y="12844"/>
                  <a:pt x="26397" y="13032"/>
                  <a:pt x="26621" y="13235"/>
                </a:cubicBezTo>
                <a:cubicBezTo>
                  <a:pt x="26633" y="13246"/>
                  <a:pt x="26648" y="13252"/>
                  <a:pt x="26662" y="13252"/>
                </a:cubicBezTo>
                <a:cubicBezTo>
                  <a:pt x="26680" y="13252"/>
                  <a:pt x="26697" y="13244"/>
                  <a:pt x="26708" y="13229"/>
                </a:cubicBezTo>
                <a:cubicBezTo>
                  <a:pt x="26729" y="13200"/>
                  <a:pt x="26724" y="13158"/>
                  <a:pt x="26697" y="13134"/>
                </a:cubicBezTo>
                <a:cubicBezTo>
                  <a:pt x="26468" y="12927"/>
                  <a:pt x="26228" y="12735"/>
                  <a:pt x="25981" y="12565"/>
                </a:cubicBezTo>
                <a:cubicBezTo>
                  <a:pt x="25971" y="12558"/>
                  <a:pt x="25959" y="12554"/>
                  <a:pt x="25947" y="12554"/>
                </a:cubicBezTo>
                <a:close/>
                <a:moveTo>
                  <a:pt x="11409" y="12797"/>
                </a:moveTo>
                <a:cubicBezTo>
                  <a:pt x="11400" y="12797"/>
                  <a:pt x="11391" y="12799"/>
                  <a:pt x="11382" y="12803"/>
                </a:cubicBezTo>
                <a:cubicBezTo>
                  <a:pt x="11357" y="12817"/>
                  <a:pt x="11346" y="12848"/>
                  <a:pt x="11353" y="12878"/>
                </a:cubicBezTo>
                <a:cubicBezTo>
                  <a:pt x="11354" y="12884"/>
                  <a:pt x="11356" y="12888"/>
                  <a:pt x="11360" y="12893"/>
                </a:cubicBezTo>
                <a:cubicBezTo>
                  <a:pt x="11505" y="13182"/>
                  <a:pt x="11664" y="13455"/>
                  <a:pt x="11833" y="13707"/>
                </a:cubicBezTo>
                <a:cubicBezTo>
                  <a:pt x="11845" y="13726"/>
                  <a:pt x="11865" y="13737"/>
                  <a:pt x="11885" y="13737"/>
                </a:cubicBezTo>
                <a:cubicBezTo>
                  <a:pt x="11897" y="13737"/>
                  <a:pt x="11909" y="13733"/>
                  <a:pt x="11919" y="13724"/>
                </a:cubicBezTo>
                <a:cubicBezTo>
                  <a:pt x="11946" y="13704"/>
                  <a:pt x="11951" y="13662"/>
                  <a:pt x="11931" y="13631"/>
                </a:cubicBezTo>
                <a:cubicBezTo>
                  <a:pt x="11766" y="13385"/>
                  <a:pt x="11610" y="13115"/>
                  <a:pt x="11466" y="12833"/>
                </a:cubicBezTo>
                <a:cubicBezTo>
                  <a:pt x="11454" y="12810"/>
                  <a:pt x="11432" y="12797"/>
                  <a:pt x="11409" y="12797"/>
                </a:cubicBezTo>
                <a:close/>
                <a:moveTo>
                  <a:pt x="18848" y="13219"/>
                </a:moveTo>
                <a:cubicBezTo>
                  <a:pt x="18832" y="13219"/>
                  <a:pt x="18816" y="13226"/>
                  <a:pt x="18804" y="13239"/>
                </a:cubicBezTo>
                <a:cubicBezTo>
                  <a:pt x="18619" y="13460"/>
                  <a:pt x="18452" y="13692"/>
                  <a:pt x="18268" y="13951"/>
                </a:cubicBezTo>
                <a:cubicBezTo>
                  <a:pt x="18256" y="13968"/>
                  <a:pt x="18253" y="13989"/>
                  <a:pt x="18259" y="14009"/>
                </a:cubicBezTo>
                <a:cubicBezTo>
                  <a:pt x="18262" y="14022"/>
                  <a:pt x="18269" y="14035"/>
                  <a:pt x="18281" y="14045"/>
                </a:cubicBezTo>
                <a:cubicBezTo>
                  <a:pt x="18293" y="14055"/>
                  <a:pt x="18307" y="14060"/>
                  <a:pt x="18320" y="14060"/>
                </a:cubicBezTo>
                <a:cubicBezTo>
                  <a:pt x="18338" y="14060"/>
                  <a:pt x="18355" y="14052"/>
                  <a:pt x="18366" y="14036"/>
                </a:cubicBezTo>
                <a:cubicBezTo>
                  <a:pt x="18549" y="13779"/>
                  <a:pt x="18715" y="13549"/>
                  <a:pt x="18897" y="13331"/>
                </a:cubicBezTo>
                <a:cubicBezTo>
                  <a:pt x="18920" y="13305"/>
                  <a:pt x="18917" y="13263"/>
                  <a:pt x="18891" y="13237"/>
                </a:cubicBezTo>
                <a:cubicBezTo>
                  <a:pt x="18879" y="13225"/>
                  <a:pt x="18863" y="13219"/>
                  <a:pt x="18848" y="13219"/>
                </a:cubicBezTo>
                <a:close/>
                <a:moveTo>
                  <a:pt x="27299" y="13772"/>
                </a:moveTo>
                <a:cubicBezTo>
                  <a:pt x="27284" y="13772"/>
                  <a:pt x="27269" y="13777"/>
                  <a:pt x="27258" y="13790"/>
                </a:cubicBezTo>
                <a:cubicBezTo>
                  <a:pt x="27242" y="13806"/>
                  <a:pt x="27236" y="13830"/>
                  <a:pt x="27242" y="13854"/>
                </a:cubicBezTo>
                <a:cubicBezTo>
                  <a:pt x="27245" y="13864"/>
                  <a:pt x="27249" y="13875"/>
                  <a:pt x="27258" y="13884"/>
                </a:cubicBezTo>
                <a:cubicBezTo>
                  <a:pt x="27455" y="14111"/>
                  <a:pt x="27646" y="14355"/>
                  <a:pt x="27821" y="14608"/>
                </a:cubicBezTo>
                <a:cubicBezTo>
                  <a:pt x="27834" y="14626"/>
                  <a:pt x="27853" y="14635"/>
                  <a:pt x="27872" y="14635"/>
                </a:cubicBezTo>
                <a:cubicBezTo>
                  <a:pt x="27884" y="14635"/>
                  <a:pt x="27897" y="14631"/>
                  <a:pt x="27907" y="14623"/>
                </a:cubicBezTo>
                <a:cubicBezTo>
                  <a:pt x="27934" y="14601"/>
                  <a:pt x="27938" y="14560"/>
                  <a:pt x="27918" y="14530"/>
                </a:cubicBezTo>
                <a:cubicBezTo>
                  <a:pt x="27740" y="14272"/>
                  <a:pt x="27546" y="14025"/>
                  <a:pt x="27345" y="13794"/>
                </a:cubicBezTo>
                <a:cubicBezTo>
                  <a:pt x="27332" y="13779"/>
                  <a:pt x="27315" y="13772"/>
                  <a:pt x="27299" y="13772"/>
                </a:cubicBezTo>
                <a:close/>
                <a:moveTo>
                  <a:pt x="12451" y="14328"/>
                </a:moveTo>
                <a:cubicBezTo>
                  <a:pt x="12436" y="14328"/>
                  <a:pt x="12421" y="14335"/>
                  <a:pt x="12410" y="14347"/>
                </a:cubicBezTo>
                <a:cubicBezTo>
                  <a:pt x="12394" y="14364"/>
                  <a:pt x="12389" y="14388"/>
                  <a:pt x="12395" y="14410"/>
                </a:cubicBezTo>
                <a:cubicBezTo>
                  <a:pt x="12398" y="14422"/>
                  <a:pt x="12403" y="14433"/>
                  <a:pt x="12412" y="14442"/>
                </a:cubicBezTo>
                <a:cubicBezTo>
                  <a:pt x="12623" y="14666"/>
                  <a:pt x="12855" y="14872"/>
                  <a:pt x="13101" y="15055"/>
                </a:cubicBezTo>
                <a:cubicBezTo>
                  <a:pt x="13112" y="15064"/>
                  <a:pt x="13125" y="15068"/>
                  <a:pt x="13137" y="15068"/>
                </a:cubicBezTo>
                <a:cubicBezTo>
                  <a:pt x="13156" y="15068"/>
                  <a:pt x="13175" y="15058"/>
                  <a:pt x="13186" y="15039"/>
                </a:cubicBezTo>
                <a:cubicBezTo>
                  <a:pt x="13205" y="15008"/>
                  <a:pt x="13196" y="14967"/>
                  <a:pt x="13167" y="14945"/>
                </a:cubicBezTo>
                <a:cubicBezTo>
                  <a:pt x="12928" y="14767"/>
                  <a:pt x="12701" y="14566"/>
                  <a:pt x="12496" y="14348"/>
                </a:cubicBezTo>
                <a:cubicBezTo>
                  <a:pt x="12484" y="14335"/>
                  <a:pt x="12467" y="14328"/>
                  <a:pt x="12451" y="14328"/>
                </a:cubicBezTo>
                <a:close/>
                <a:moveTo>
                  <a:pt x="17786" y="14639"/>
                </a:moveTo>
                <a:cubicBezTo>
                  <a:pt x="17769" y="14639"/>
                  <a:pt x="17753" y="14646"/>
                  <a:pt x="17742" y="14660"/>
                </a:cubicBezTo>
                <a:cubicBezTo>
                  <a:pt x="17532" y="14920"/>
                  <a:pt x="17339" y="15114"/>
                  <a:pt x="17136" y="15273"/>
                </a:cubicBezTo>
                <a:cubicBezTo>
                  <a:pt x="17115" y="15289"/>
                  <a:pt x="17108" y="15317"/>
                  <a:pt x="17114" y="15343"/>
                </a:cubicBezTo>
                <a:cubicBezTo>
                  <a:pt x="17117" y="15350"/>
                  <a:pt x="17120" y="15359"/>
                  <a:pt x="17124" y="15366"/>
                </a:cubicBezTo>
                <a:cubicBezTo>
                  <a:pt x="17137" y="15385"/>
                  <a:pt x="17157" y="15395"/>
                  <a:pt x="17176" y="15395"/>
                </a:cubicBezTo>
                <a:cubicBezTo>
                  <a:pt x="17188" y="15395"/>
                  <a:pt x="17200" y="15391"/>
                  <a:pt x="17211" y="15382"/>
                </a:cubicBezTo>
                <a:cubicBezTo>
                  <a:pt x="17421" y="15218"/>
                  <a:pt x="17620" y="15017"/>
                  <a:pt x="17836" y="14752"/>
                </a:cubicBezTo>
                <a:cubicBezTo>
                  <a:pt x="17858" y="14724"/>
                  <a:pt x="17855" y="14682"/>
                  <a:pt x="17829" y="14657"/>
                </a:cubicBezTo>
                <a:cubicBezTo>
                  <a:pt x="17816" y="14645"/>
                  <a:pt x="17801" y="14639"/>
                  <a:pt x="17786" y="14639"/>
                </a:cubicBezTo>
                <a:close/>
                <a:moveTo>
                  <a:pt x="13895" y="15400"/>
                </a:moveTo>
                <a:cubicBezTo>
                  <a:pt x="13872" y="15400"/>
                  <a:pt x="13851" y="15415"/>
                  <a:pt x="13841" y="15440"/>
                </a:cubicBezTo>
                <a:cubicBezTo>
                  <a:pt x="13836" y="15454"/>
                  <a:pt x="13835" y="15469"/>
                  <a:pt x="13839" y="15483"/>
                </a:cubicBezTo>
                <a:cubicBezTo>
                  <a:pt x="13843" y="15502"/>
                  <a:pt x="13856" y="15519"/>
                  <a:pt x="13874" y="15529"/>
                </a:cubicBezTo>
                <a:cubicBezTo>
                  <a:pt x="14151" y="15663"/>
                  <a:pt x="14432" y="15768"/>
                  <a:pt x="14711" y="15837"/>
                </a:cubicBezTo>
                <a:cubicBezTo>
                  <a:pt x="14716" y="15839"/>
                  <a:pt x="14721" y="15839"/>
                  <a:pt x="14725" y="15839"/>
                </a:cubicBezTo>
                <a:cubicBezTo>
                  <a:pt x="14754" y="15839"/>
                  <a:pt x="14778" y="15818"/>
                  <a:pt x="14782" y="15787"/>
                </a:cubicBezTo>
                <a:cubicBezTo>
                  <a:pt x="14789" y="15751"/>
                  <a:pt x="14767" y="15716"/>
                  <a:pt x="14733" y="15707"/>
                </a:cubicBezTo>
                <a:cubicBezTo>
                  <a:pt x="14463" y="15639"/>
                  <a:pt x="14189" y="15538"/>
                  <a:pt x="13921" y="15407"/>
                </a:cubicBezTo>
                <a:cubicBezTo>
                  <a:pt x="13913" y="15403"/>
                  <a:pt x="13904" y="15400"/>
                  <a:pt x="13895" y="15400"/>
                </a:cubicBezTo>
                <a:close/>
                <a:moveTo>
                  <a:pt x="16417" y="15670"/>
                </a:moveTo>
                <a:cubicBezTo>
                  <a:pt x="16411" y="15670"/>
                  <a:pt x="16406" y="15671"/>
                  <a:pt x="16400" y="15673"/>
                </a:cubicBezTo>
                <a:cubicBezTo>
                  <a:pt x="16334" y="15695"/>
                  <a:pt x="16267" y="15715"/>
                  <a:pt x="16200" y="15732"/>
                </a:cubicBezTo>
                <a:cubicBezTo>
                  <a:pt x="16001" y="15781"/>
                  <a:pt x="15791" y="15808"/>
                  <a:pt x="15576" y="15811"/>
                </a:cubicBezTo>
                <a:cubicBezTo>
                  <a:pt x="15542" y="15811"/>
                  <a:pt x="15516" y="15842"/>
                  <a:pt x="15518" y="15878"/>
                </a:cubicBezTo>
                <a:cubicBezTo>
                  <a:pt x="15518" y="15883"/>
                  <a:pt x="15518" y="15888"/>
                  <a:pt x="15519" y="15892"/>
                </a:cubicBezTo>
                <a:cubicBezTo>
                  <a:pt x="15527" y="15922"/>
                  <a:pt x="15554" y="15944"/>
                  <a:pt x="15583" y="15944"/>
                </a:cubicBezTo>
                <a:cubicBezTo>
                  <a:pt x="15807" y="15941"/>
                  <a:pt x="16025" y="15914"/>
                  <a:pt x="16233" y="15862"/>
                </a:cubicBezTo>
                <a:cubicBezTo>
                  <a:pt x="16303" y="15845"/>
                  <a:pt x="16372" y="15825"/>
                  <a:pt x="16441" y="15801"/>
                </a:cubicBezTo>
                <a:cubicBezTo>
                  <a:pt x="16473" y="15790"/>
                  <a:pt x="16488" y="15752"/>
                  <a:pt x="16479" y="15718"/>
                </a:cubicBezTo>
                <a:cubicBezTo>
                  <a:pt x="16469" y="15689"/>
                  <a:pt x="16444" y="15670"/>
                  <a:pt x="16417" y="15670"/>
                </a:cubicBezTo>
                <a:close/>
                <a:moveTo>
                  <a:pt x="28358" y="15294"/>
                </a:moveTo>
                <a:cubicBezTo>
                  <a:pt x="28348" y="15294"/>
                  <a:pt x="28337" y="15296"/>
                  <a:pt x="28328" y="15302"/>
                </a:cubicBezTo>
                <a:cubicBezTo>
                  <a:pt x="28305" y="15317"/>
                  <a:pt x="28294" y="15347"/>
                  <a:pt x="28301" y="15376"/>
                </a:cubicBezTo>
                <a:cubicBezTo>
                  <a:pt x="28303" y="15381"/>
                  <a:pt x="28305" y="15388"/>
                  <a:pt x="28308" y="15393"/>
                </a:cubicBezTo>
                <a:cubicBezTo>
                  <a:pt x="28456" y="15663"/>
                  <a:pt x="28593" y="15944"/>
                  <a:pt x="28715" y="16229"/>
                </a:cubicBezTo>
                <a:cubicBezTo>
                  <a:pt x="28726" y="16255"/>
                  <a:pt x="28749" y="16270"/>
                  <a:pt x="28773" y="16270"/>
                </a:cubicBezTo>
                <a:cubicBezTo>
                  <a:pt x="28781" y="16270"/>
                  <a:pt x="28789" y="16269"/>
                  <a:pt x="28797" y="16265"/>
                </a:cubicBezTo>
                <a:cubicBezTo>
                  <a:pt x="28828" y="16251"/>
                  <a:pt x="28840" y="16211"/>
                  <a:pt x="28826" y="16177"/>
                </a:cubicBezTo>
                <a:cubicBezTo>
                  <a:pt x="28703" y="15888"/>
                  <a:pt x="28563" y="15602"/>
                  <a:pt x="28413" y="15329"/>
                </a:cubicBezTo>
                <a:cubicBezTo>
                  <a:pt x="28401" y="15306"/>
                  <a:pt x="28379" y="15294"/>
                  <a:pt x="28358" y="15294"/>
                </a:cubicBezTo>
                <a:close/>
                <a:moveTo>
                  <a:pt x="29094" y="17018"/>
                </a:moveTo>
                <a:cubicBezTo>
                  <a:pt x="29088" y="17018"/>
                  <a:pt x="29082" y="17019"/>
                  <a:pt x="29076" y="17021"/>
                </a:cubicBezTo>
                <a:cubicBezTo>
                  <a:pt x="29045" y="17031"/>
                  <a:pt x="29028" y="17066"/>
                  <a:pt x="29036" y="17100"/>
                </a:cubicBezTo>
                <a:cubicBezTo>
                  <a:pt x="29036" y="17101"/>
                  <a:pt x="29038" y="17102"/>
                  <a:pt x="29038" y="17103"/>
                </a:cubicBezTo>
                <a:cubicBezTo>
                  <a:pt x="29112" y="17342"/>
                  <a:pt x="29176" y="17583"/>
                  <a:pt x="29232" y="17823"/>
                </a:cubicBezTo>
                <a:cubicBezTo>
                  <a:pt x="29245" y="17884"/>
                  <a:pt x="29259" y="17946"/>
                  <a:pt x="29270" y="18008"/>
                </a:cubicBezTo>
                <a:cubicBezTo>
                  <a:pt x="29278" y="18038"/>
                  <a:pt x="29306" y="18063"/>
                  <a:pt x="29336" y="18063"/>
                </a:cubicBezTo>
                <a:cubicBezTo>
                  <a:pt x="29338" y="18063"/>
                  <a:pt x="29341" y="18063"/>
                  <a:pt x="29344" y="18063"/>
                </a:cubicBezTo>
                <a:cubicBezTo>
                  <a:pt x="29377" y="18055"/>
                  <a:pt x="29399" y="18021"/>
                  <a:pt x="29391" y="17985"/>
                </a:cubicBezTo>
                <a:cubicBezTo>
                  <a:pt x="29378" y="17922"/>
                  <a:pt x="29364" y="17860"/>
                  <a:pt x="29351" y="17797"/>
                </a:cubicBezTo>
                <a:cubicBezTo>
                  <a:pt x="29296" y="17553"/>
                  <a:pt x="29229" y="17307"/>
                  <a:pt x="29154" y="17066"/>
                </a:cubicBezTo>
                <a:cubicBezTo>
                  <a:pt x="29145" y="17037"/>
                  <a:pt x="29120" y="17018"/>
                  <a:pt x="29094" y="17018"/>
                </a:cubicBezTo>
                <a:close/>
                <a:moveTo>
                  <a:pt x="29455" y="18861"/>
                </a:moveTo>
                <a:cubicBezTo>
                  <a:pt x="29454" y="18861"/>
                  <a:pt x="29454" y="18861"/>
                  <a:pt x="29453" y="18861"/>
                </a:cubicBezTo>
                <a:cubicBezTo>
                  <a:pt x="29419" y="18862"/>
                  <a:pt x="29394" y="18893"/>
                  <a:pt x="29396" y="18929"/>
                </a:cubicBezTo>
                <a:cubicBezTo>
                  <a:pt x="29418" y="19253"/>
                  <a:pt x="29414" y="19563"/>
                  <a:pt x="29384" y="19851"/>
                </a:cubicBezTo>
                <a:cubicBezTo>
                  <a:pt x="29383" y="19860"/>
                  <a:pt x="29383" y="19868"/>
                  <a:pt x="29385" y="19877"/>
                </a:cubicBezTo>
                <a:cubicBezTo>
                  <a:pt x="29391" y="19902"/>
                  <a:pt x="29411" y="19923"/>
                  <a:pt x="29437" y="19928"/>
                </a:cubicBezTo>
                <a:cubicBezTo>
                  <a:pt x="29440" y="19928"/>
                  <a:pt x="29443" y="19929"/>
                  <a:pt x="29446" y="19929"/>
                </a:cubicBezTo>
                <a:cubicBezTo>
                  <a:pt x="29477" y="19929"/>
                  <a:pt x="29502" y="19905"/>
                  <a:pt x="29505" y="19872"/>
                </a:cubicBezTo>
                <a:cubicBezTo>
                  <a:pt x="29536" y="19575"/>
                  <a:pt x="29542" y="19257"/>
                  <a:pt x="29519" y="18926"/>
                </a:cubicBezTo>
                <a:cubicBezTo>
                  <a:pt x="29516" y="18889"/>
                  <a:pt x="29488" y="18861"/>
                  <a:pt x="29455" y="18861"/>
                </a:cubicBezTo>
                <a:close/>
                <a:moveTo>
                  <a:pt x="29244" y="20693"/>
                </a:moveTo>
                <a:cubicBezTo>
                  <a:pt x="29220" y="20693"/>
                  <a:pt x="29198" y="20708"/>
                  <a:pt x="29188" y="20733"/>
                </a:cubicBezTo>
                <a:cubicBezTo>
                  <a:pt x="29086" y="21021"/>
                  <a:pt x="28945" y="21279"/>
                  <a:pt x="28772" y="21501"/>
                </a:cubicBezTo>
                <a:cubicBezTo>
                  <a:pt x="28758" y="21518"/>
                  <a:pt x="28754" y="21540"/>
                  <a:pt x="28759" y="21560"/>
                </a:cubicBezTo>
                <a:cubicBezTo>
                  <a:pt x="28763" y="21574"/>
                  <a:pt x="28769" y="21586"/>
                  <a:pt x="28779" y="21595"/>
                </a:cubicBezTo>
                <a:cubicBezTo>
                  <a:pt x="28792" y="21607"/>
                  <a:pt x="28807" y="21613"/>
                  <a:pt x="28821" y="21613"/>
                </a:cubicBezTo>
                <a:cubicBezTo>
                  <a:pt x="28838" y="21613"/>
                  <a:pt x="28854" y="21605"/>
                  <a:pt x="28866" y="21591"/>
                </a:cubicBezTo>
                <a:cubicBezTo>
                  <a:pt x="29048" y="21358"/>
                  <a:pt x="29196" y="21088"/>
                  <a:pt x="29304" y="20787"/>
                </a:cubicBezTo>
                <a:cubicBezTo>
                  <a:pt x="29315" y="20753"/>
                  <a:pt x="29299" y="20713"/>
                  <a:pt x="29268" y="20698"/>
                </a:cubicBezTo>
                <a:cubicBezTo>
                  <a:pt x="29260" y="20694"/>
                  <a:pt x="29252" y="20693"/>
                  <a:pt x="29244" y="206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2" name="Google Shape;622;p23"/>
          <p:cNvGrpSpPr/>
          <p:nvPr/>
        </p:nvGrpSpPr>
        <p:grpSpPr>
          <a:xfrm rot="-10374925">
            <a:off x="329402" y="488210"/>
            <a:ext cx="359745" cy="325867"/>
            <a:chOff x="1640475" y="1197075"/>
            <a:chExt cx="55475" cy="50250"/>
          </a:xfrm>
        </p:grpSpPr>
        <p:sp>
          <p:nvSpPr>
            <p:cNvPr id="623" name="Google Shape;623;p23"/>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3"/>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3"/>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Numbers and Text">
  <p:cSld name="CUSTOM_3">
    <p:spTree>
      <p:nvGrpSpPr>
        <p:cNvPr id="1" name="Shape 626"/>
        <p:cNvGrpSpPr/>
        <p:nvPr/>
      </p:nvGrpSpPr>
      <p:grpSpPr>
        <a:xfrm>
          <a:off x="0" y="0"/>
          <a:ext cx="0" cy="0"/>
          <a:chOff x="0" y="0"/>
          <a:chExt cx="0" cy="0"/>
        </a:xfrm>
      </p:grpSpPr>
      <p:sp>
        <p:nvSpPr>
          <p:cNvPr id="627" name="Google Shape;627;p24"/>
          <p:cNvSpPr/>
          <p:nvPr/>
        </p:nvSpPr>
        <p:spPr>
          <a:xfrm>
            <a:off x="-215846" y="3590328"/>
            <a:ext cx="3937248" cy="1852861"/>
          </a:xfrm>
          <a:custGeom>
            <a:avLst/>
            <a:gdLst/>
            <a:ahLst/>
            <a:cxnLst/>
            <a:rect l="l" t="t" r="r" b="b"/>
            <a:pathLst>
              <a:path w="23808" h="11204" extrusionOk="0">
                <a:moveTo>
                  <a:pt x="1601" y="1"/>
                </a:moveTo>
                <a:cubicBezTo>
                  <a:pt x="1055" y="1"/>
                  <a:pt x="506" y="115"/>
                  <a:pt x="0" y="332"/>
                </a:cubicBezTo>
                <a:lnTo>
                  <a:pt x="0" y="11204"/>
                </a:lnTo>
                <a:lnTo>
                  <a:pt x="23808" y="11204"/>
                </a:lnTo>
                <a:cubicBezTo>
                  <a:pt x="23725" y="11045"/>
                  <a:pt x="23628" y="10895"/>
                  <a:pt x="23519" y="10757"/>
                </a:cubicBezTo>
                <a:cubicBezTo>
                  <a:pt x="23017" y="10126"/>
                  <a:pt x="22249" y="9748"/>
                  <a:pt x="21476" y="9748"/>
                </a:cubicBezTo>
                <a:cubicBezTo>
                  <a:pt x="21442" y="9748"/>
                  <a:pt x="21408" y="9749"/>
                  <a:pt x="21374" y="9751"/>
                </a:cubicBezTo>
                <a:cubicBezTo>
                  <a:pt x="20787" y="9776"/>
                  <a:pt x="20207" y="10007"/>
                  <a:pt x="19629" y="10007"/>
                </a:cubicBezTo>
                <a:cubicBezTo>
                  <a:pt x="19512" y="10007"/>
                  <a:pt x="19395" y="9998"/>
                  <a:pt x="19278" y="9975"/>
                </a:cubicBezTo>
                <a:cubicBezTo>
                  <a:pt x="19140" y="9948"/>
                  <a:pt x="19009" y="9906"/>
                  <a:pt x="18886" y="9850"/>
                </a:cubicBezTo>
                <a:cubicBezTo>
                  <a:pt x="18859" y="9838"/>
                  <a:pt x="18832" y="9826"/>
                  <a:pt x="18806" y="9811"/>
                </a:cubicBezTo>
                <a:cubicBezTo>
                  <a:pt x="17861" y="9333"/>
                  <a:pt x="17298" y="8089"/>
                  <a:pt x="16410" y="7398"/>
                </a:cubicBezTo>
                <a:cubicBezTo>
                  <a:pt x="15787" y="6913"/>
                  <a:pt x="15050" y="6730"/>
                  <a:pt x="14282" y="6730"/>
                </a:cubicBezTo>
                <a:cubicBezTo>
                  <a:pt x="13407" y="6730"/>
                  <a:pt x="12492" y="6967"/>
                  <a:pt x="11660" y="7265"/>
                </a:cubicBezTo>
                <a:cubicBezTo>
                  <a:pt x="10916" y="7531"/>
                  <a:pt x="10145" y="7839"/>
                  <a:pt x="9375" y="7839"/>
                </a:cubicBezTo>
                <a:cubicBezTo>
                  <a:pt x="9193" y="7839"/>
                  <a:pt x="9011" y="7822"/>
                  <a:pt x="8830" y="7783"/>
                </a:cubicBezTo>
                <a:cubicBezTo>
                  <a:pt x="7417" y="7481"/>
                  <a:pt x="6534" y="5988"/>
                  <a:pt x="5961" y="4572"/>
                </a:cubicBezTo>
                <a:cubicBezTo>
                  <a:pt x="5388" y="3156"/>
                  <a:pt x="4892" y="1585"/>
                  <a:pt x="3719" y="690"/>
                </a:cubicBezTo>
                <a:cubicBezTo>
                  <a:pt x="3105" y="220"/>
                  <a:pt x="2357" y="1"/>
                  <a:pt x="1601" y="1"/>
                </a:cubicBez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4"/>
          <p:cNvSpPr/>
          <p:nvPr/>
        </p:nvSpPr>
        <p:spPr>
          <a:xfrm>
            <a:off x="-500950" y="-338112"/>
            <a:ext cx="3394487" cy="1873699"/>
          </a:xfrm>
          <a:custGeom>
            <a:avLst/>
            <a:gdLst/>
            <a:ahLst/>
            <a:cxnLst/>
            <a:rect l="l" t="t" r="r" b="b"/>
            <a:pathLst>
              <a:path w="20526" h="11330" extrusionOk="0">
                <a:moveTo>
                  <a:pt x="12939" y="1"/>
                </a:moveTo>
                <a:cubicBezTo>
                  <a:pt x="11999" y="1"/>
                  <a:pt x="11086" y="167"/>
                  <a:pt x="10169" y="370"/>
                </a:cubicBezTo>
                <a:cubicBezTo>
                  <a:pt x="9691" y="476"/>
                  <a:pt x="9213" y="584"/>
                  <a:pt x="8731" y="667"/>
                </a:cubicBezTo>
                <a:cubicBezTo>
                  <a:pt x="8234" y="750"/>
                  <a:pt x="7732" y="802"/>
                  <a:pt x="7229" y="839"/>
                </a:cubicBezTo>
                <a:cubicBezTo>
                  <a:pt x="6231" y="913"/>
                  <a:pt x="5230" y="935"/>
                  <a:pt x="4235" y="1052"/>
                </a:cubicBezTo>
                <a:cubicBezTo>
                  <a:pt x="3806" y="1102"/>
                  <a:pt x="3380" y="1184"/>
                  <a:pt x="2951" y="1235"/>
                </a:cubicBezTo>
                <a:cubicBezTo>
                  <a:pt x="2746" y="1260"/>
                  <a:pt x="2537" y="1279"/>
                  <a:pt x="2328" y="1279"/>
                </a:cubicBezTo>
                <a:cubicBezTo>
                  <a:pt x="2138" y="1279"/>
                  <a:pt x="1948" y="1263"/>
                  <a:pt x="1762" y="1222"/>
                </a:cubicBezTo>
                <a:cubicBezTo>
                  <a:pt x="1578" y="1180"/>
                  <a:pt x="1402" y="1113"/>
                  <a:pt x="1242" y="1012"/>
                </a:cubicBezTo>
                <a:cubicBezTo>
                  <a:pt x="1161" y="960"/>
                  <a:pt x="1089" y="870"/>
                  <a:pt x="988" y="868"/>
                </a:cubicBezTo>
                <a:cubicBezTo>
                  <a:pt x="985" y="868"/>
                  <a:pt x="983" y="868"/>
                  <a:pt x="981" y="868"/>
                </a:cubicBezTo>
                <a:cubicBezTo>
                  <a:pt x="897" y="868"/>
                  <a:pt x="810" y="887"/>
                  <a:pt x="732" y="917"/>
                </a:cubicBezTo>
                <a:cubicBezTo>
                  <a:pt x="360" y="1060"/>
                  <a:pt x="147" y="1435"/>
                  <a:pt x="79" y="1816"/>
                </a:cubicBezTo>
                <a:cubicBezTo>
                  <a:pt x="38" y="2046"/>
                  <a:pt x="37" y="2279"/>
                  <a:pt x="38" y="2512"/>
                </a:cubicBezTo>
                <a:cubicBezTo>
                  <a:pt x="38" y="2767"/>
                  <a:pt x="39" y="3024"/>
                  <a:pt x="40" y="3279"/>
                </a:cubicBezTo>
                <a:cubicBezTo>
                  <a:pt x="42" y="3797"/>
                  <a:pt x="44" y="4315"/>
                  <a:pt x="46" y="4833"/>
                </a:cubicBezTo>
                <a:cubicBezTo>
                  <a:pt x="50" y="5817"/>
                  <a:pt x="54" y="6803"/>
                  <a:pt x="57" y="7787"/>
                </a:cubicBezTo>
                <a:cubicBezTo>
                  <a:pt x="55" y="7786"/>
                  <a:pt x="54" y="7785"/>
                  <a:pt x="52" y="7785"/>
                </a:cubicBezTo>
                <a:cubicBezTo>
                  <a:pt x="0" y="7785"/>
                  <a:pt x="101" y="8649"/>
                  <a:pt x="628" y="8724"/>
                </a:cubicBezTo>
                <a:cubicBezTo>
                  <a:pt x="1441" y="8840"/>
                  <a:pt x="1514" y="10145"/>
                  <a:pt x="2146" y="10693"/>
                </a:cubicBezTo>
                <a:cubicBezTo>
                  <a:pt x="2452" y="10957"/>
                  <a:pt x="2805" y="11167"/>
                  <a:pt x="3199" y="11261"/>
                </a:cubicBezTo>
                <a:cubicBezTo>
                  <a:pt x="3402" y="11310"/>
                  <a:pt x="3609" y="11330"/>
                  <a:pt x="3816" y="11330"/>
                </a:cubicBezTo>
                <a:cubicBezTo>
                  <a:pt x="4077" y="11330"/>
                  <a:pt x="4340" y="11298"/>
                  <a:pt x="4597" y="11251"/>
                </a:cubicBezTo>
                <a:cubicBezTo>
                  <a:pt x="5367" y="11113"/>
                  <a:pt x="6207" y="10865"/>
                  <a:pt x="6645" y="10152"/>
                </a:cubicBezTo>
                <a:cubicBezTo>
                  <a:pt x="6859" y="9801"/>
                  <a:pt x="6970" y="9395"/>
                  <a:pt x="7203" y="9055"/>
                </a:cubicBezTo>
                <a:cubicBezTo>
                  <a:pt x="7421" y="8736"/>
                  <a:pt x="7758" y="8532"/>
                  <a:pt x="8120" y="8419"/>
                </a:cubicBezTo>
                <a:cubicBezTo>
                  <a:pt x="8559" y="8282"/>
                  <a:pt x="9011" y="8265"/>
                  <a:pt x="9465" y="8265"/>
                </a:cubicBezTo>
                <a:cubicBezTo>
                  <a:pt x="9615" y="8265"/>
                  <a:pt x="9765" y="8267"/>
                  <a:pt x="9915" y="8267"/>
                </a:cubicBezTo>
                <a:cubicBezTo>
                  <a:pt x="10115" y="8267"/>
                  <a:pt x="10316" y="8264"/>
                  <a:pt x="10515" y="8248"/>
                </a:cubicBezTo>
                <a:cubicBezTo>
                  <a:pt x="10927" y="8216"/>
                  <a:pt x="11342" y="8132"/>
                  <a:pt x="11707" y="7927"/>
                </a:cubicBezTo>
                <a:cubicBezTo>
                  <a:pt x="12074" y="7718"/>
                  <a:pt x="12352" y="7394"/>
                  <a:pt x="12600" y="7055"/>
                </a:cubicBezTo>
                <a:cubicBezTo>
                  <a:pt x="13089" y="6385"/>
                  <a:pt x="13543" y="5673"/>
                  <a:pt x="14244" y="5207"/>
                </a:cubicBezTo>
                <a:cubicBezTo>
                  <a:pt x="14594" y="4972"/>
                  <a:pt x="14986" y="4825"/>
                  <a:pt x="15405" y="4792"/>
                </a:cubicBezTo>
                <a:cubicBezTo>
                  <a:pt x="15494" y="4785"/>
                  <a:pt x="15582" y="4782"/>
                  <a:pt x="15670" y="4782"/>
                </a:cubicBezTo>
                <a:cubicBezTo>
                  <a:pt x="16070" y="4782"/>
                  <a:pt x="16469" y="4843"/>
                  <a:pt x="16866" y="4877"/>
                </a:cubicBezTo>
                <a:cubicBezTo>
                  <a:pt x="17302" y="4915"/>
                  <a:pt x="17740" y="4933"/>
                  <a:pt x="18178" y="4933"/>
                </a:cubicBezTo>
                <a:cubicBezTo>
                  <a:pt x="18243" y="4933"/>
                  <a:pt x="18309" y="4933"/>
                  <a:pt x="18374" y="4932"/>
                </a:cubicBezTo>
                <a:cubicBezTo>
                  <a:pt x="18585" y="4929"/>
                  <a:pt x="18814" y="4941"/>
                  <a:pt x="19012" y="4857"/>
                </a:cubicBezTo>
                <a:cubicBezTo>
                  <a:pt x="19193" y="4780"/>
                  <a:pt x="19305" y="4623"/>
                  <a:pt x="19390" y="4450"/>
                </a:cubicBezTo>
                <a:cubicBezTo>
                  <a:pt x="19618" y="3989"/>
                  <a:pt x="19825" y="3515"/>
                  <a:pt x="20041" y="3049"/>
                </a:cubicBezTo>
                <a:cubicBezTo>
                  <a:pt x="20147" y="2821"/>
                  <a:pt x="20256" y="2595"/>
                  <a:pt x="20357" y="2365"/>
                </a:cubicBezTo>
                <a:cubicBezTo>
                  <a:pt x="20444" y="2165"/>
                  <a:pt x="20525" y="1951"/>
                  <a:pt x="20518" y="1728"/>
                </a:cubicBezTo>
                <a:cubicBezTo>
                  <a:pt x="20505" y="1297"/>
                  <a:pt x="20161" y="1008"/>
                  <a:pt x="19822" y="810"/>
                </a:cubicBezTo>
                <a:cubicBezTo>
                  <a:pt x="19463" y="601"/>
                  <a:pt x="19065" y="469"/>
                  <a:pt x="18660" y="392"/>
                </a:cubicBezTo>
                <a:cubicBezTo>
                  <a:pt x="17815" y="229"/>
                  <a:pt x="16950" y="272"/>
                  <a:pt x="16095" y="224"/>
                </a:cubicBezTo>
                <a:cubicBezTo>
                  <a:pt x="15084" y="168"/>
                  <a:pt x="14079" y="19"/>
                  <a:pt x="13065" y="2"/>
                </a:cubicBezTo>
                <a:cubicBezTo>
                  <a:pt x="13023" y="1"/>
                  <a:pt x="12981" y="1"/>
                  <a:pt x="12939" y="1"/>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4"/>
          <p:cNvSpPr/>
          <p:nvPr/>
        </p:nvSpPr>
        <p:spPr>
          <a:xfrm>
            <a:off x="7494194" y="-264852"/>
            <a:ext cx="2151033" cy="2157317"/>
          </a:xfrm>
          <a:custGeom>
            <a:avLst/>
            <a:gdLst/>
            <a:ahLst/>
            <a:cxnLst/>
            <a:rect l="l" t="t" r="r" b="b"/>
            <a:pathLst>
              <a:path w="13007" h="13045" extrusionOk="0">
                <a:moveTo>
                  <a:pt x="12515" y="1"/>
                </a:moveTo>
                <a:cubicBezTo>
                  <a:pt x="12505" y="1"/>
                  <a:pt x="12495" y="2"/>
                  <a:pt x="12485" y="4"/>
                </a:cubicBezTo>
                <a:cubicBezTo>
                  <a:pt x="11568" y="214"/>
                  <a:pt x="10641" y="375"/>
                  <a:pt x="9706" y="481"/>
                </a:cubicBezTo>
                <a:cubicBezTo>
                  <a:pt x="8769" y="587"/>
                  <a:pt x="7827" y="639"/>
                  <a:pt x="6885" y="639"/>
                </a:cubicBezTo>
                <a:cubicBezTo>
                  <a:pt x="6168" y="639"/>
                  <a:pt x="5450" y="609"/>
                  <a:pt x="4735" y="550"/>
                </a:cubicBezTo>
                <a:cubicBezTo>
                  <a:pt x="4277" y="512"/>
                  <a:pt x="3796" y="469"/>
                  <a:pt x="3318" y="469"/>
                </a:cubicBezTo>
                <a:cubicBezTo>
                  <a:pt x="2513" y="469"/>
                  <a:pt x="1717" y="591"/>
                  <a:pt x="1058" y="1068"/>
                </a:cubicBezTo>
                <a:cubicBezTo>
                  <a:pt x="1059" y="1057"/>
                  <a:pt x="1057" y="1052"/>
                  <a:pt x="1050" y="1052"/>
                </a:cubicBezTo>
                <a:cubicBezTo>
                  <a:pt x="989" y="1052"/>
                  <a:pt x="597" y="1511"/>
                  <a:pt x="509" y="1745"/>
                </a:cubicBezTo>
                <a:cubicBezTo>
                  <a:pt x="139" y="2725"/>
                  <a:pt x="1" y="3837"/>
                  <a:pt x="329" y="4850"/>
                </a:cubicBezTo>
                <a:cubicBezTo>
                  <a:pt x="602" y="5696"/>
                  <a:pt x="1186" y="6475"/>
                  <a:pt x="2005" y="6858"/>
                </a:cubicBezTo>
                <a:cubicBezTo>
                  <a:pt x="2923" y="7286"/>
                  <a:pt x="3974" y="7122"/>
                  <a:pt x="4914" y="7465"/>
                </a:cubicBezTo>
                <a:cubicBezTo>
                  <a:pt x="5846" y="7805"/>
                  <a:pt x="6269" y="8720"/>
                  <a:pt x="6690" y="9546"/>
                </a:cubicBezTo>
                <a:cubicBezTo>
                  <a:pt x="7147" y="10442"/>
                  <a:pt x="7734" y="11244"/>
                  <a:pt x="8514" y="11886"/>
                </a:cubicBezTo>
                <a:cubicBezTo>
                  <a:pt x="9220" y="12466"/>
                  <a:pt x="10135" y="13045"/>
                  <a:pt x="11084" y="13045"/>
                </a:cubicBezTo>
                <a:cubicBezTo>
                  <a:pt x="11157" y="13045"/>
                  <a:pt x="11229" y="13041"/>
                  <a:pt x="11303" y="13034"/>
                </a:cubicBezTo>
                <a:cubicBezTo>
                  <a:pt x="11746" y="12991"/>
                  <a:pt x="12188" y="12817"/>
                  <a:pt x="12502" y="12494"/>
                </a:cubicBezTo>
                <a:cubicBezTo>
                  <a:pt x="12856" y="12131"/>
                  <a:pt x="12967" y="11633"/>
                  <a:pt x="12985" y="11143"/>
                </a:cubicBezTo>
                <a:cubicBezTo>
                  <a:pt x="13006" y="10560"/>
                  <a:pt x="12960" y="9972"/>
                  <a:pt x="12940" y="9391"/>
                </a:cubicBezTo>
                <a:cubicBezTo>
                  <a:pt x="12920" y="8773"/>
                  <a:pt x="12900" y="8155"/>
                  <a:pt x="12879" y="7536"/>
                </a:cubicBezTo>
                <a:lnTo>
                  <a:pt x="12632" y="116"/>
                </a:lnTo>
                <a:cubicBezTo>
                  <a:pt x="12630" y="48"/>
                  <a:pt x="12578" y="1"/>
                  <a:pt x="12515" y="1"/>
                </a:cubicBezTo>
                <a:close/>
              </a:path>
            </a:pathLst>
          </a:custGeom>
          <a:solidFill>
            <a:srgbClr val="B2F7EF">
              <a:alpha val="49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4"/>
          <p:cNvSpPr/>
          <p:nvPr/>
        </p:nvSpPr>
        <p:spPr>
          <a:xfrm>
            <a:off x="5476804" y="4242891"/>
            <a:ext cx="4031181" cy="1424375"/>
          </a:xfrm>
          <a:custGeom>
            <a:avLst/>
            <a:gdLst/>
            <a:ahLst/>
            <a:cxnLst/>
            <a:rect l="l" t="t" r="r" b="b"/>
            <a:pathLst>
              <a:path w="24376" h="8613" extrusionOk="0">
                <a:moveTo>
                  <a:pt x="12572" y="1"/>
                </a:moveTo>
                <a:cubicBezTo>
                  <a:pt x="11930" y="1"/>
                  <a:pt x="11305" y="137"/>
                  <a:pt x="10778" y="460"/>
                </a:cubicBezTo>
                <a:cubicBezTo>
                  <a:pt x="10193" y="818"/>
                  <a:pt x="9818" y="1341"/>
                  <a:pt x="9503" y="1852"/>
                </a:cubicBezTo>
                <a:cubicBezTo>
                  <a:pt x="9167" y="2398"/>
                  <a:pt x="8889" y="2969"/>
                  <a:pt x="8475" y="3485"/>
                </a:cubicBezTo>
                <a:cubicBezTo>
                  <a:pt x="8044" y="4023"/>
                  <a:pt x="7451" y="4445"/>
                  <a:pt x="6633" y="4599"/>
                </a:cubicBezTo>
                <a:cubicBezTo>
                  <a:pt x="6259" y="4669"/>
                  <a:pt x="5879" y="4690"/>
                  <a:pt x="5496" y="4690"/>
                </a:cubicBezTo>
                <a:cubicBezTo>
                  <a:pt x="4945" y="4690"/>
                  <a:pt x="4388" y="4646"/>
                  <a:pt x="3837" y="4646"/>
                </a:cubicBezTo>
                <a:cubicBezTo>
                  <a:pt x="3701" y="4646"/>
                  <a:pt x="3564" y="4649"/>
                  <a:pt x="3429" y="4656"/>
                </a:cubicBezTo>
                <a:cubicBezTo>
                  <a:pt x="2927" y="4680"/>
                  <a:pt x="2424" y="4755"/>
                  <a:pt x="1974" y="4934"/>
                </a:cubicBezTo>
                <a:cubicBezTo>
                  <a:pt x="1568" y="5095"/>
                  <a:pt x="1218" y="5332"/>
                  <a:pt x="943" y="5611"/>
                </a:cubicBezTo>
                <a:cubicBezTo>
                  <a:pt x="425" y="6133"/>
                  <a:pt x="179" y="6806"/>
                  <a:pt x="311" y="7456"/>
                </a:cubicBezTo>
                <a:cubicBezTo>
                  <a:pt x="309" y="7456"/>
                  <a:pt x="307" y="7456"/>
                  <a:pt x="305" y="7456"/>
                </a:cubicBezTo>
                <a:cubicBezTo>
                  <a:pt x="282" y="7456"/>
                  <a:pt x="258" y="7461"/>
                  <a:pt x="234" y="7475"/>
                </a:cubicBezTo>
                <a:cubicBezTo>
                  <a:pt x="83" y="7556"/>
                  <a:pt x="1" y="7677"/>
                  <a:pt x="4" y="7821"/>
                </a:cubicBezTo>
                <a:cubicBezTo>
                  <a:pt x="12" y="8172"/>
                  <a:pt x="404" y="8373"/>
                  <a:pt x="826" y="8396"/>
                </a:cubicBezTo>
                <a:cubicBezTo>
                  <a:pt x="860" y="8398"/>
                  <a:pt x="894" y="8399"/>
                  <a:pt x="929" y="8399"/>
                </a:cubicBezTo>
                <a:cubicBezTo>
                  <a:pt x="1162" y="8399"/>
                  <a:pt x="1397" y="8361"/>
                  <a:pt x="1626" y="8334"/>
                </a:cubicBezTo>
                <a:cubicBezTo>
                  <a:pt x="1931" y="8297"/>
                  <a:pt x="2238" y="8262"/>
                  <a:pt x="2544" y="8230"/>
                </a:cubicBezTo>
                <a:cubicBezTo>
                  <a:pt x="3747" y="8107"/>
                  <a:pt x="4958" y="8023"/>
                  <a:pt x="6170" y="7965"/>
                </a:cubicBezTo>
                <a:cubicBezTo>
                  <a:pt x="8591" y="7850"/>
                  <a:pt x="11019" y="7838"/>
                  <a:pt x="13445" y="7824"/>
                </a:cubicBezTo>
                <a:cubicBezTo>
                  <a:pt x="13813" y="7822"/>
                  <a:pt x="14182" y="7820"/>
                  <a:pt x="14552" y="7820"/>
                </a:cubicBezTo>
                <a:cubicBezTo>
                  <a:pt x="16507" y="7820"/>
                  <a:pt x="18472" y="7870"/>
                  <a:pt x="20390" y="8174"/>
                </a:cubicBezTo>
                <a:cubicBezTo>
                  <a:pt x="20952" y="8264"/>
                  <a:pt x="21511" y="8375"/>
                  <a:pt x="22057" y="8512"/>
                </a:cubicBezTo>
                <a:cubicBezTo>
                  <a:pt x="22240" y="8558"/>
                  <a:pt x="22430" y="8612"/>
                  <a:pt x="22625" y="8612"/>
                </a:cubicBezTo>
                <a:cubicBezTo>
                  <a:pt x="22665" y="8612"/>
                  <a:pt x="22706" y="8610"/>
                  <a:pt x="22747" y="8605"/>
                </a:cubicBezTo>
                <a:cubicBezTo>
                  <a:pt x="22986" y="8575"/>
                  <a:pt x="23126" y="8437"/>
                  <a:pt x="23188" y="8265"/>
                </a:cubicBezTo>
                <a:cubicBezTo>
                  <a:pt x="23342" y="7840"/>
                  <a:pt x="23440" y="7396"/>
                  <a:pt x="23556" y="6963"/>
                </a:cubicBezTo>
                <a:cubicBezTo>
                  <a:pt x="23675" y="6520"/>
                  <a:pt x="23785" y="6077"/>
                  <a:pt x="23879" y="5631"/>
                </a:cubicBezTo>
                <a:cubicBezTo>
                  <a:pt x="24251" y="3879"/>
                  <a:pt x="24375" y="2063"/>
                  <a:pt x="23717" y="343"/>
                </a:cubicBezTo>
                <a:cubicBezTo>
                  <a:pt x="23697" y="293"/>
                  <a:pt x="23642" y="267"/>
                  <a:pt x="23586" y="267"/>
                </a:cubicBezTo>
                <a:cubicBezTo>
                  <a:pt x="23541" y="267"/>
                  <a:pt x="23495" y="284"/>
                  <a:pt x="23467" y="317"/>
                </a:cubicBezTo>
                <a:cubicBezTo>
                  <a:pt x="23327" y="480"/>
                  <a:pt x="23169" y="631"/>
                  <a:pt x="22991" y="769"/>
                </a:cubicBezTo>
                <a:cubicBezTo>
                  <a:pt x="22274" y="1328"/>
                  <a:pt x="21289" y="1670"/>
                  <a:pt x="20281" y="1764"/>
                </a:cubicBezTo>
                <a:cubicBezTo>
                  <a:pt x="20062" y="1784"/>
                  <a:pt x="19841" y="1794"/>
                  <a:pt x="19620" y="1794"/>
                </a:cubicBezTo>
                <a:cubicBezTo>
                  <a:pt x="18644" y="1794"/>
                  <a:pt x="17671" y="1601"/>
                  <a:pt x="16789" y="1286"/>
                </a:cubicBezTo>
                <a:cubicBezTo>
                  <a:pt x="15722" y="905"/>
                  <a:pt x="14754" y="349"/>
                  <a:pt x="13607" y="110"/>
                </a:cubicBezTo>
                <a:cubicBezTo>
                  <a:pt x="13266" y="40"/>
                  <a:pt x="12917" y="1"/>
                  <a:pt x="12572" y="1"/>
                </a:cubicBezTo>
                <a:close/>
              </a:path>
            </a:pathLst>
          </a:custGeom>
          <a:solidFill>
            <a:srgbClr val="FF6EA7">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4"/>
          <p:cNvSpPr txBox="1">
            <a:spLocks noGrp="1"/>
          </p:cNvSpPr>
          <p:nvPr>
            <p:ph type="title" hasCustomPrompt="1"/>
          </p:nvPr>
        </p:nvSpPr>
        <p:spPr>
          <a:xfrm>
            <a:off x="1193550" y="2143212"/>
            <a:ext cx="1545300" cy="66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34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632" name="Google Shape;632;p24"/>
          <p:cNvSpPr txBox="1">
            <a:spLocks noGrp="1"/>
          </p:cNvSpPr>
          <p:nvPr>
            <p:ph type="subTitle" idx="1"/>
          </p:nvPr>
        </p:nvSpPr>
        <p:spPr>
          <a:xfrm>
            <a:off x="782775" y="2927875"/>
            <a:ext cx="2366400" cy="3579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sp>
        <p:nvSpPr>
          <p:cNvPr id="633" name="Google Shape;633;p24"/>
          <p:cNvSpPr txBox="1">
            <a:spLocks noGrp="1"/>
          </p:cNvSpPr>
          <p:nvPr>
            <p:ph type="title" idx="2" hasCustomPrompt="1"/>
          </p:nvPr>
        </p:nvSpPr>
        <p:spPr>
          <a:xfrm>
            <a:off x="3799363" y="2143212"/>
            <a:ext cx="1545300" cy="66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34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634" name="Google Shape;634;p24"/>
          <p:cNvSpPr txBox="1">
            <a:spLocks noGrp="1"/>
          </p:cNvSpPr>
          <p:nvPr>
            <p:ph type="subTitle" idx="3"/>
          </p:nvPr>
        </p:nvSpPr>
        <p:spPr>
          <a:xfrm>
            <a:off x="3388813" y="2927875"/>
            <a:ext cx="2366400" cy="3579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sp>
        <p:nvSpPr>
          <p:cNvPr id="635" name="Google Shape;635;p24"/>
          <p:cNvSpPr txBox="1">
            <a:spLocks noGrp="1"/>
          </p:cNvSpPr>
          <p:nvPr>
            <p:ph type="title" idx="4" hasCustomPrompt="1"/>
          </p:nvPr>
        </p:nvSpPr>
        <p:spPr>
          <a:xfrm>
            <a:off x="6405200" y="2143212"/>
            <a:ext cx="1545300" cy="66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34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636" name="Google Shape;636;p24"/>
          <p:cNvSpPr txBox="1">
            <a:spLocks noGrp="1"/>
          </p:cNvSpPr>
          <p:nvPr>
            <p:ph type="subTitle" idx="5"/>
          </p:nvPr>
        </p:nvSpPr>
        <p:spPr>
          <a:xfrm>
            <a:off x="5994850" y="2927875"/>
            <a:ext cx="2366400" cy="3579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sp>
        <p:nvSpPr>
          <p:cNvPr id="637" name="Google Shape;637;p24"/>
          <p:cNvSpPr txBox="1">
            <a:spLocks noGrp="1"/>
          </p:cNvSpPr>
          <p:nvPr>
            <p:ph type="title" idx="6"/>
          </p:nvPr>
        </p:nvSpPr>
        <p:spPr>
          <a:xfrm>
            <a:off x="3388950" y="758952"/>
            <a:ext cx="2366400" cy="57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100">
                <a:solidFill>
                  <a:schemeClr val="dk1"/>
                </a:solidFill>
              </a:defRPr>
            </a:lvl1pPr>
            <a:lvl2pPr lvl="1" rtl="0">
              <a:spcBef>
                <a:spcPts val="0"/>
              </a:spcBef>
              <a:spcAft>
                <a:spcPts val="0"/>
              </a:spcAft>
              <a:buClr>
                <a:schemeClr val="dk1"/>
              </a:buClr>
              <a:buSzPts val="2800"/>
              <a:buNone/>
              <a:defRPr>
                <a:solidFill>
                  <a:schemeClr val="dk1"/>
                </a:solidFill>
              </a:defRPr>
            </a:lvl2pPr>
            <a:lvl3pPr lvl="2" rtl="0">
              <a:spcBef>
                <a:spcPts val="0"/>
              </a:spcBef>
              <a:spcAft>
                <a:spcPts val="0"/>
              </a:spcAft>
              <a:buClr>
                <a:schemeClr val="dk1"/>
              </a:buClr>
              <a:buSzPts val="2800"/>
              <a:buNone/>
              <a:defRPr>
                <a:solidFill>
                  <a:schemeClr val="dk1"/>
                </a:solidFill>
              </a:defRPr>
            </a:lvl3pPr>
            <a:lvl4pPr lvl="3" rtl="0">
              <a:spcBef>
                <a:spcPts val="0"/>
              </a:spcBef>
              <a:spcAft>
                <a:spcPts val="0"/>
              </a:spcAft>
              <a:buClr>
                <a:schemeClr val="dk1"/>
              </a:buClr>
              <a:buSzPts val="2800"/>
              <a:buNone/>
              <a:defRPr>
                <a:solidFill>
                  <a:schemeClr val="dk1"/>
                </a:solidFill>
              </a:defRPr>
            </a:lvl4pPr>
            <a:lvl5pPr lvl="4" rtl="0">
              <a:spcBef>
                <a:spcPts val="0"/>
              </a:spcBef>
              <a:spcAft>
                <a:spcPts val="0"/>
              </a:spcAft>
              <a:buClr>
                <a:schemeClr val="dk1"/>
              </a:buClr>
              <a:buSzPts val="2800"/>
              <a:buNone/>
              <a:defRPr>
                <a:solidFill>
                  <a:schemeClr val="dk1"/>
                </a:solidFill>
              </a:defRPr>
            </a:lvl5pPr>
            <a:lvl6pPr lvl="5" rtl="0">
              <a:spcBef>
                <a:spcPts val="0"/>
              </a:spcBef>
              <a:spcAft>
                <a:spcPts val="0"/>
              </a:spcAft>
              <a:buClr>
                <a:schemeClr val="dk1"/>
              </a:buClr>
              <a:buSzPts val="2800"/>
              <a:buNone/>
              <a:defRPr>
                <a:solidFill>
                  <a:schemeClr val="dk1"/>
                </a:solidFill>
              </a:defRPr>
            </a:lvl6pPr>
            <a:lvl7pPr lvl="6" rtl="0">
              <a:spcBef>
                <a:spcPts val="0"/>
              </a:spcBef>
              <a:spcAft>
                <a:spcPts val="0"/>
              </a:spcAft>
              <a:buClr>
                <a:schemeClr val="dk1"/>
              </a:buClr>
              <a:buSzPts val="2800"/>
              <a:buNone/>
              <a:defRPr>
                <a:solidFill>
                  <a:schemeClr val="dk1"/>
                </a:solidFill>
              </a:defRPr>
            </a:lvl7pPr>
            <a:lvl8pPr lvl="7" rtl="0">
              <a:spcBef>
                <a:spcPts val="0"/>
              </a:spcBef>
              <a:spcAft>
                <a:spcPts val="0"/>
              </a:spcAft>
              <a:buClr>
                <a:schemeClr val="dk1"/>
              </a:buClr>
              <a:buSzPts val="2800"/>
              <a:buNone/>
              <a:defRPr>
                <a:solidFill>
                  <a:schemeClr val="dk1"/>
                </a:solidFill>
              </a:defRPr>
            </a:lvl8pPr>
            <a:lvl9pPr lvl="8" rtl="0">
              <a:spcBef>
                <a:spcPts val="0"/>
              </a:spcBef>
              <a:spcAft>
                <a:spcPts val="0"/>
              </a:spcAft>
              <a:buClr>
                <a:schemeClr val="dk1"/>
              </a:buClr>
              <a:buSzPts val="2800"/>
              <a:buNone/>
              <a:defRPr>
                <a:solidFill>
                  <a:schemeClr val="dk1"/>
                </a:solidFill>
              </a:defRPr>
            </a:lvl9pPr>
          </a:lstStyle>
          <a:p>
            <a:endParaRPr/>
          </a:p>
        </p:txBody>
      </p:sp>
      <p:sp>
        <p:nvSpPr>
          <p:cNvPr id="638" name="Google Shape;638;p24"/>
          <p:cNvSpPr txBox="1">
            <a:spLocks noGrp="1"/>
          </p:cNvSpPr>
          <p:nvPr>
            <p:ph type="title" idx="7"/>
          </p:nvPr>
        </p:nvSpPr>
        <p:spPr>
          <a:xfrm>
            <a:off x="3433985" y="1482450"/>
            <a:ext cx="2276100" cy="444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800"/>
              <a:buNone/>
              <a:defRPr sz="1800">
                <a:solidFill>
                  <a:schemeClr val="dk1"/>
                </a:solidFill>
              </a:defRPr>
            </a:lvl1pPr>
            <a:lvl2pPr lvl="1" rtl="0">
              <a:spcBef>
                <a:spcPts val="0"/>
              </a:spcBef>
              <a:spcAft>
                <a:spcPts val="0"/>
              </a:spcAft>
              <a:buClr>
                <a:schemeClr val="dk1"/>
              </a:buClr>
              <a:buSzPts val="1800"/>
              <a:buNone/>
              <a:defRPr sz="1800">
                <a:solidFill>
                  <a:schemeClr val="dk1"/>
                </a:solidFill>
              </a:defRPr>
            </a:lvl2pPr>
            <a:lvl3pPr lvl="2" rtl="0">
              <a:spcBef>
                <a:spcPts val="0"/>
              </a:spcBef>
              <a:spcAft>
                <a:spcPts val="0"/>
              </a:spcAft>
              <a:buClr>
                <a:schemeClr val="dk1"/>
              </a:buClr>
              <a:buSzPts val="1800"/>
              <a:buNone/>
              <a:defRPr sz="1800">
                <a:solidFill>
                  <a:schemeClr val="dk1"/>
                </a:solidFill>
              </a:defRPr>
            </a:lvl3pPr>
            <a:lvl4pPr lvl="3" rtl="0">
              <a:spcBef>
                <a:spcPts val="0"/>
              </a:spcBef>
              <a:spcAft>
                <a:spcPts val="0"/>
              </a:spcAft>
              <a:buClr>
                <a:schemeClr val="dk1"/>
              </a:buClr>
              <a:buSzPts val="1800"/>
              <a:buNone/>
              <a:defRPr sz="1800">
                <a:solidFill>
                  <a:schemeClr val="dk1"/>
                </a:solidFill>
              </a:defRPr>
            </a:lvl4pPr>
            <a:lvl5pPr lvl="4" rtl="0">
              <a:spcBef>
                <a:spcPts val="0"/>
              </a:spcBef>
              <a:spcAft>
                <a:spcPts val="0"/>
              </a:spcAft>
              <a:buClr>
                <a:schemeClr val="dk1"/>
              </a:buClr>
              <a:buSzPts val="1800"/>
              <a:buNone/>
              <a:defRPr sz="1800">
                <a:solidFill>
                  <a:schemeClr val="dk1"/>
                </a:solidFill>
              </a:defRPr>
            </a:lvl5pPr>
            <a:lvl6pPr lvl="5" rtl="0">
              <a:spcBef>
                <a:spcPts val="0"/>
              </a:spcBef>
              <a:spcAft>
                <a:spcPts val="0"/>
              </a:spcAft>
              <a:buClr>
                <a:schemeClr val="dk1"/>
              </a:buClr>
              <a:buSzPts val="1800"/>
              <a:buNone/>
              <a:defRPr sz="1800">
                <a:solidFill>
                  <a:schemeClr val="dk1"/>
                </a:solidFill>
              </a:defRPr>
            </a:lvl6pPr>
            <a:lvl7pPr lvl="6" rtl="0">
              <a:spcBef>
                <a:spcPts val="0"/>
              </a:spcBef>
              <a:spcAft>
                <a:spcPts val="0"/>
              </a:spcAft>
              <a:buClr>
                <a:schemeClr val="dk1"/>
              </a:buClr>
              <a:buSzPts val="1800"/>
              <a:buNone/>
              <a:defRPr sz="1800">
                <a:solidFill>
                  <a:schemeClr val="dk1"/>
                </a:solidFill>
              </a:defRPr>
            </a:lvl7pPr>
            <a:lvl8pPr lvl="7" rtl="0">
              <a:spcBef>
                <a:spcPts val="0"/>
              </a:spcBef>
              <a:spcAft>
                <a:spcPts val="0"/>
              </a:spcAft>
              <a:buClr>
                <a:schemeClr val="dk1"/>
              </a:buClr>
              <a:buSzPts val="1800"/>
              <a:buNone/>
              <a:defRPr sz="1800">
                <a:solidFill>
                  <a:schemeClr val="dk1"/>
                </a:solidFill>
              </a:defRPr>
            </a:lvl8pPr>
            <a:lvl9pPr lvl="8" rtl="0">
              <a:spcBef>
                <a:spcPts val="0"/>
              </a:spcBef>
              <a:spcAft>
                <a:spcPts val="0"/>
              </a:spcAft>
              <a:buClr>
                <a:schemeClr val="dk1"/>
              </a:buClr>
              <a:buSzPts val="1800"/>
              <a:buNone/>
              <a:defRPr sz="1800">
                <a:solidFill>
                  <a:schemeClr val="dk1"/>
                </a:solidFill>
              </a:defRPr>
            </a:lvl9pPr>
          </a:lstStyle>
          <a:p>
            <a:endParaRPr/>
          </a:p>
        </p:txBody>
      </p:sp>
      <p:grpSp>
        <p:nvGrpSpPr>
          <p:cNvPr id="639" name="Google Shape;639;p24"/>
          <p:cNvGrpSpPr/>
          <p:nvPr/>
        </p:nvGrpSpPr>
        <p:grpSpPr>
          <a:xfrm rot="4517592">
            <a:off x="8550732" y="3940914"/>
            <a:ext cx="221771" cy="200883"/>
            <a:chOff x="1640475" y="1197075"/>
            <a:chExt cx="55475" cy="50250"/>
          </a:xfrm>
        </p:grpSpPr>
        <p:sp>
          <p:nvSpPr>
            <p:cNvPr id="640" name="Google Shape;640;p24"/>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4"/>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4"/>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 name="Google Shape;643;p24"/>
          <p:cNvGrpSpPr/>
          <p:nvPr/>
        </p:nvGrpSpPr>
        <p:grpSpPr>
          <a:xfrm rot="7199963">
            <a:off x="965918" y="4533021"/>
            <a:ext cx="215935" cy="195604"/>
            <a:chOff x="1640475" y="1197075"/>
            <a:chExt cx="55475" cy="50250"/>
          </a:xfrm>
        </p:grpSpPr>
        <p:sp>
          <p:nvSpPr>
            <p:cNvPr id="644" name="Google Shape;644;p24"/>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4"/>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4"/>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 name="Google Shape;647;p24"/>
          <p:cNvSpPr/>
          <p:nvPr/>
        </p:nvSpPr>
        <p:spPr>
          <a:xfrm rot="2368484">
            <a:off x="3584583" y="348032"/>
            <a:ext cx="529784" cy="124119"/>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 name="Google Shape;648;p24"/>
          <p:cNvGrpSpPr/>
          <p:nvPr/>
        </p:nvGrpSpPr>
        <p:grpSpPr>
          <a:xfrm rot="-9900000">
            <a:off x="1490015" y="185475"/>
            <a:ext cx="347165" cy="314462"/>
            <a:chOff x="1640475" y="1197075"/>
            <a:chExt cx="55475" cy="50250"/>
          </a:xfrm>
        </p:grpSpPr>
        <p:sp>
          <p:nvSpPr>
            <p:cNvPr id="649" name="Google Shape;649;p24"/>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4"/>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4"/>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 name="Google Shape;652;p24"/>
          <p:cNvGrpSpPr/>
          <p:nvPr/>
        </p:nvGrpSpPr>
        <p:grpSpPr>
          <a:xfrm rot="-9900030">
            <a:off x="7815634" y="527852"/>
            <a:ext cx="215932" cy="195605"/>
            <a:chOff x="1640475" y="1197075"/>
            <a:chExt cx="55475" cy="50250"/>
          </a:xfrm>
        </p:grpSpPr>
        <p:sp>
          <p:nvSpPr>
            <p:cNvPr id="653" name="Google Shape;653;p24"/>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4"/>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4"/>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 name="Google Shape;656;p24"/>
          <p:cNvSpPr/>
          <p:nvPr/>
        </p:nvSpPr>
        <p:spPr>
          <a:xfrm rot="-8289780">
            <a:off x="7855805" y="1479192"/>
            <a:ext cx="1153753" cy="844089"/>
          </a:xfrm>
          <a:custGeom>
            <a:avLst/>
            <a:gdLst/>
            <a:ahLst/>
            <a:cxnLst/>
            <a:rect l="l" t="t" r="r" b="b"/>
            <a:pathLst>
              <a:path w="29542" h="21613" extrusionOk="0">
                <a:moveTo>
                  <a:pt x="3461" y="0"/>
                </a:moveTo>
                <a:cubicBezTo>
                  <a:pt x="3371" y="0"/>
                  <a:pt x="3279" y="3"/>
                  <a:pt x="3188" y="8"/>
                </a:cubicBezTo>
                <a:cubicBezTo>
                  <a:pt x="3155" y="9"/>
                  <a:pt x="3131" y="41"/>
                  <a:pt x="3133" y="77"/>
                </a:cubicBezTo>
                <a:cubicBezTo>
                  <a:pt x="3134" y="81"/>
                  <a:pt x="3134" y="86"/>
                  <a:pt x="3135" y="89"/>
                </a:cubicBezTo>
                <a:cubicBezTo>
                  <a:pt x="3142" y="119"/>
                  <a:pt x="3169" y="141"/>
                  <a:pt x="3198" y="141"/>
                </a:cubicBezTo>
                <a:cubicBezTo>
                  <a:pt x="3199" y="141"/>
                  <a:pt x="3199" y="141"/>
                  <a:pt x="3200" y="141"/>
                </a:cubicBezTo>
                <a:cubicBezTo>
                  <a:pt x="3284" y="137"/>
                  <a:pt x="3368" y="134"/>
                  <a:pt x="3452" y="134"/>
                </a:cubicBezTo>
                <a:cubicBezTo>
                  <a:pt x="3550" y="134"/>
                  <a:pt x="3648" y="137"/>
                  <a:pt x="3745" y="143"/>
                </a:cubicBezTo>
                <a:cubicBezTo>
                  <a:pt x="3846" y="149"/>
                  <a:pt x="3949" y="158"/>
                  <a:pt x="4050" y="171"/>
                </a:cubicBezTo>
                <a:cubicBezTo>
                  <a:pt x="4052" y="171"/>
                  <a:pt x="4054" y="171"/>
                  <a:pt x="4056" y="171"/>
                </a:cubicBezTo>
                <a:cubicBezTo>
                  <a:pt x="4087" y="171"/>
                  <a:pt x="4114" y="146"/>
                  <a:pt x="4116" y="111"/>
                </a:cubicBezTo>
                <a:cubicBezTo>
                  <a:pt x="4119" y="75"/>
                  <a:pt x="4092" y="42"/>
                  <a:pt x="4059" y="37"/>
                </a:cubicBezTo>
                <a:cubicBezTo>
                  <a:pt x="3955" y="25"/>
                  <a:pt x="3850" y="15"/>
                  <a:pt x="3747" y="9"/>
                </a:cubicBezTo>
                <a:cubicBezTo>
                  <a:pt x="3653" y="3"/>
                  <a:pt x="3557" y="0"/>
                  <a:pt x="3461" y="0"/>
                </a:cubicBezTo>
                <a:close/>
                <a:moveTo>
                  <a:pt x="2344" y="125"/>
                </a:moveTo>
                <a:cubicBezTo>
                  <a:pt x="2340" y="125"/>
                  <a:pt x="2336" y="125"/>
                  <a:pt x="2332" y="126"/>
                </a:cubicBezTo>
                <a:cubicBezTo>
                  <a:pt x="2294" y="135"/>
                  <a:pt x="2257" y="143"/>
                  <a:pt x="2219" y="152"/>
                </a:cubicBezTo>
                <a:cubicBezTo>
                  <a:pt x="1978" y="213"/>
                  <a:pt x="1739" y="291"/>
                  <a:pt x="1507" y="385"/>
                </a:cubicBezTo>
                <a:cubicBezTo>
                  <a:pt x="1478" y="396"/>
                  <a:pt x="1463" y="430"/>
                  <a:pt x="1472" y="463"/>
                </a:cubicBezTo>
                <a:cubicBezTo>
                  <a:pt x="1473" y="465"/>
                  <a:pt x="1473" y="468"/>
                  <a:pt x="1474" y="471"/>
                </a:cubicBezTo>
                <a:cubicBezTo>
                  <a:pt x="1484" y="498"/>
                  <a:pt x="1508" y="515"/>
                  <a:pt x="1533" y="515"/>
                </a:cubicBezTo>
                <a:cubicBezTo>
                  <a:pt x="1540" y="515"/>
                  <a:pt x="1547" y="513"/>
                  <a:pt x="1554" y="511"/>
                </a:cubicBezTo>
                <a:cubicBezTo>
                  <a:pt x="1781" y="418"/>
                  <a:pt x="2015" y="342"/>
                  <a:pt x="2251" y="283"/>
                </a:cubicBezTo>
                <a:cubicBezTo>
                  <a:pt x="2289" y="274"/>
                  <a:pt x="2325" y="265"/>
                  <a:pt x="2361" y="256"/>
                </a:cubicBezTo>
                <a:cubicBezTo>
                  <a:pt x="2395" y="249"/>
                  <a:pt x="2415" y="214"/>
                  <a:pt x="2406" y="177"/>
                </a:cubicBezTo>
                <a:cubicBezTo>
                  <a:pt x="2406" y="177"/>
                  <a:pt x="2406" y="176"/>
                  <a:pt x="2406" y="176"/>
                </a:cubicBezTo>
                <a:cubicBezTo>
                  <a:pt x="2399" y="146"/>
                  <a:pt x="2373" y="125"/>
                  <a:pt x="2344" y="125"/>
                </a:cubicBezTo>
                <a:close/>
                <a:moveTo>
                  <a:pt x="4902" y="215"/>
                </a:moveTo>
                <a:cubicBezTo>
                  <a:pt x="4875" y="215"/>
                  <a:pt x="4851" y="234"/>
                  <a:pt x="4845" y="264"/>
                </a:cubicBezTo>
                <a:cubicBezTo>
                  <a:pt x="4843" y="275"/>
                  <a:pt x="4843" y="285"/>
                  <a:pt x="4846" y="296"/>
                </a:cubicBezTo>
                <a:cubicBezTo>
                  <a:pt x="4852" y="319"/>
                  <a:pt x="4869" y="339"/>
                  <a:pt x="4891" y="345"/>
                </a:cubicBezTo>
                <a:cubicBezTo>
                  <a:pt x="5167" y="426"/>
                  <a:pt x="5440" y="531"/>
                  <a:pt x="5705" y="657"/>
                </a:cubicBezTo>
                <a:cubicBezTo>
                  <a:pt x="5713" y="661"/>
                  <a:pt x="5722" y="663"/>
                  <a:pt x="5730" y="663"/>
                </a:cubicBezTo>
                <a:cubicBezTo>
                  <a:pt x="5753" y="663"/>
                  <a:pt x="5776" y="648"/>
                  <a:pt x="5784" y="623"/>
                </a:cubicBezTo>
                <a:cubicBezTo>
                  <a:pt x="5797" y="590"/>
                  <a:pt x="5782" y="550"/>
                  <a:pt x="5750" y="535"/>
                </a:cubicBezTo>
                <a:cubicBezTo>
                  <a:pt x="5480" y="407"/>
                  <a:pt x="5200" y="299"/>
                  <a:pt x="4919" y="217"/>
                </a:cubicBezTo>
                <a:cubicBezTo>
                  <a:pt x="4913" y="215"/>
                  <a:pt x="4908" y="215"/>
                  <a:pt x="4902" y="215"/>
                </a:cubicBezTo>
                <a:close/>
                <a:moveTo>
                  <a:pt x="761" y="768"/>
                </a:moveTo>
                <a:cubicBezTo>
                  <a:pt x="751" y="768"/>
                  <a:pt x="741" y="771"/>
                  <a:pt x="732" y="777"/>
                </a:cubicBezTo>
                <a:cubicBezTo>
                  <a:pt x="484" y="929"/>
                  <a:pt x="247" y="1103"/>
                  <a:pt x="26" y="1294"/>
                </a:cubicBezTo>
                <a:cubicBezTo>
                  <a:pt x="7" y="1310"/>
                  <a:pt x="1" y="1336"/>
                  <a:pt x="7" y="1361"/>
                </a:cubicBezTo>
                <a:cubicBezTo>
                  <a:pt x="9" y="1371"/>
                  <a:pt x="13" y="1379"/>
                  <a:pt x="19" y="1388"/>
                </a:cubicBezTo>
                <a:cubicBezTo>
                  <a:pt x="32" y="1405"/>
                  <a:pt x="50" y="1413"/>
                  <a:pt x="69" y="1413"/>
                </a:cubicBezTo>
                <a:cubicBezTo>
                  <a:pt x="82" y="1413"/>
                  <a:pt x="95" y="1409"/>
                  <a:pt x="105" y="1400"/>
                </a:cubicBezTo>
                <a:cubicBezTo>
                  <a:pt x="321" y="1214"/>
                  <a:pt x="554" y="1043"/>
                  <a:pt x="796" y="894"/>
                </a:cubicBezTo>
                <a:cubicBezTo>
                  <a:pt x="825" y="876"/>
                  <a:pt x="835" y="835"/>
                  <a:pt x="818" y="803"/>
                </a:cubicBezTo>
                <a:cubicBezTo>
                  <a:pt x="805" y="781"/>
                  <a:pt x="783" y="768"/>
                  <a:pt x="761" y="768"/>
                </a:cubicBezTo>
                <a:close/>
                <a:moveTo>
                  <a:pt x="6500" y="971"/>
                </a:moveTo>
                <a:cubicBezTo>
                  <a:pt x="6480" y="971"/>
                  <a:pt x="6461" y="982"/>
                  <a:pt x="6450" y="1002"/>
                </a:cubicBezTo>
                <a:cubicBezTo>
                  <a:pt x="6441" y="1018"/>
                  <a:pt x="6440" y="1036"/>
                  <a:pt x="6443" y="1053"/>
                </a:cubicBezTo>
                <a:cubicBezTo>
                  <a:pt x="6448" y="1069"/>
                  <a:pt x="6458" y="1084"/>
                  <a:pt x="6472" y="1095"/>
                </a:cubicBezTo>
                <a:cubicBezTo>
                  <a:pt x="6719" y="1261"/>
                  <a:pt x="6956" y="1447"/>
                  <a:pt x="7177" y="1647"/>
                </a:cubicBezTo>
                <a:cubicBezTo>
                  <a:pt x="7189" y="1659"/>
                  <a:pt x="7204" y="1664"/>
                  <a:pt x="7218" y="1664"/>
                </a:cubicBezTo>
                <a:cubicBezTo>
                  <a:pt x="7235" y="1664"/>
                  <a:pt x="7252" y="1656"/>
                  <a:pt x="7264" y="1641"/>
                </a:cubicBezTo>
                <a:cubicBezTo>
                  <a:pt x="7284" y="1613"/>
                  <a:pt x="7280" y="1570"/>
                  <a:pt x="7253" y="1547"/>
                </a:cubicBezTo>
                <a:cubicBezTo>
                  <a:pt x="7028" y="1342"/>
                  <a:pt x="6786" y="1152"/>
                  <a:pt x="6534" y="982"/>
                </a:cubicBezTo>
                <a:cubicBezTo>
                  <a:pt x="6523" y="975"/>
                  <a:pt x="6512" y="971"/>
                  <a:pt x="6500" y="971"/>
                </a:cubicBezTo>
                <a:close/>
                <a:moveTo>
                  <a:pt x="7843" y="2196"/>
                </a:moveTo>
                <a:cubicBezTo>
                  <a:pt x="7829" y="2196"/>
                  <a:pt x="7815" y="2202"/>
                  <a:pt x="7804" y="2212"/>
                </a:cubicBezTo>
                <a:cubicBezTo>
                  <a:pt x="7787" y="2230"/>
                  <a:pt x="7781" y="2254"/>
                  <a:pt x="7786" y="2279"/>
                </a:cubicBezTo>
                <a:cubicBezTo>
                  <a:pt x="7789" y="2288"/>
                  <a:pt x="7794" y="2298"/>
                  <a:pt x="7801" y="2306"/>
                </a:cubicBezTo>
                <a:cubicBezTo>
                  <a:pt x="7847" y="2363"/>
                  <a:pt x="7893" y="2421"/>
                  <a:pt x="7937" y="2480"/>
                </a:cubicBezTo>
                <a:cubicBezTo>
                  <a:pt x="8075" y="2661"/>
                  <a:pt x="8207" y="2856"/>
                  <a:pt x="8330" y="3057"/>
                </a:cubicBezTo>
                <a:cubicBezTo>
                  <a:pt x="8342" y="3078"/>
                  <a:pt x="8363" y="3089"/>
                  <a:pt x="8384" y="3089"/>
                </a:cubicBezTo>
                <a:cubicBezTo>
                  <a:pt x="8395" y="3089"/>
                  <a:pt x="8406" y="3086"/>
                  <a:pt x="8415" y="3079"/>
                </a:cubicBezTo>
                <a:cubicBezTo>
                  <a:pt x="8443" y="3060"/>
                  <a:pt x="8451" y="3018"/>
                  <a:pt x="8431" y="2987"/>
                </a:cubicBezTo>
                <a:cubicBezTo>
                  <a:pt x="8306" y="2781"/>
                  <a:pt x="8171" y="2582"/>
                  <a:pt x="8031" y="2397"/>
                </a:cubicBezTo>
                <a:cubicBezTo>
                  <a:pt x="7985" y="2337"/>
                  <a:pt x="7939" y="2278"/>
                  <a:pt x="7891" y="2220"/>
                </a:cubicBezTo>
                <a:cubicBezTo>
                  <a:pt x="7878" y="2205"/>
                  <a:pt x="7861" y="2196"/>
                  <a:pt x="7843" y="2196"/>
                </a:cubicBezTo>
                <a:close/>
                <a:moveTo>
                  <a:pt x="8818" y="3781"/>
                </a:moveTo>
                <a:cubicBezTo>
                  <a:pt x="8809" y="3781"/>
                  <a:pt x="8800" y="3783"/>
                  <a:pt x="8791" y="3787"/>
                </a:cubicBezTo>
                <a:cubicBezTo>
                  <a:pt x="8766" y="3800"/>
                  <a:pt x="8753" y="3832"/>
                  <a:pt x="8760" y="3862"/>
                </a:cubicBezTo>
                <a:cubicBezTo>
                  <a:pt x="8762" y="3866"/>
                  <a:pt x="8764" y="3872"/>
                  <a:pt x="8766" y="3876"/>
                </a:cubicBezTo>
                <a:cubicBezTo>
                  <a:pt x="8890" y="4144"/>
                  <a:pt x="9008" y="4435"/>
                  <a:pt x="9117" y="4739"/>
                </a:cubicBezTo>
                <a:cubicBezTo>
                  <a:pt x="9127" y="4767"/>
                  <a:pt x="9152" y="4784"/>
                  <a:pt x="9177" y="4784"/>
                </a:cubicBezTo>
                <a:cubicBezTo>
                  <a:pt x="9184" y="4784"/>
                  <a:pt x="9191" y="4783"/>
                  <a:pt x="9197" y="4781"/>
                </a:cubicBezTo>
                <a:cubicBezTo>
                  <a:pt x="9228" y="4768"/>
                  <a:pt x="9242" y="4728"/>
                  <a:pt x="9232" y="4695"/>
                </a:cubicBezTo>
                <a:cubicBezTo>
                  <a:pt x="9122" y="4388"/>
                  <a:pt x="9001" y="4093"/>
                  <a:pt x="8875" y="3819"/>
                </a:cubicBezTo>
                <a:cubicBezTo>
                  <a:pt x="8863" y="3795"/>
                  <a:pt x="8841" y="3781"/>
                  <a:pt x="8818" y="3781"/>
                </a:cubicBezTo>
                <a:close/>
                <a:moveTo>
                  <a:pt x="9458" y="5546"/>
                </a:moveTo>
                <a:cubicBezTo>
                  <a:pt x="9452" y="5546"/>
                  <a:pt x="9447" y="5547"/>
                  <a:pt x="9442" y="5549"/>
                </a:cubicBezTo>
                <a:cubicBezTo>
                  <a:pt x="9410" y="5558"/>
                  <a:pt x="9393" y="5594"/>
                  <a:pt x="9401" y="5628"/>
                </a:cubicBezTo>
                <a:cubicBezTo>
                  <a:pt x="9401" y="5629"/>
                  <a:pt x="9401" y="5630"/>
                  <a:pt x="9401" y="5631"/>
                </a:cubicBezTo>
                <a:cubicBezTo>
                  <a:pt x="9483" y="5913"/>
                  <a:pt x="9563" y="6226"/>
                  <a:pt x="9635" y="6539"/>
                </a:cubicBezTo>
                <a:cubicBezTo>
                  <a:pt x="9635" y="6539"/>
                  <a:pt x="9636" y="6540"/>
                  <a:pt x="9636" y="6540"/>
                </a:cubicBezTo>
                <a:cubicBezTo>
                  <a:pt x="9644" y="6570"/>
                  <a:pt x="9669" y="6592"/>
                  <a:pt x="9697" y="6592"/>
                </a:cubicBezTo>
                <a:cubicBezTo>
                  <a:pt x="9701" y="6592"/>
                  <a:pt x="9706" y="6592"/>
                  <a:pt x="9710" y="6590"/>
                </a:cubicBezTo>
                <a:cubicBezTo>
                  <a:pt x="9743" y="6583"/>
                  <a:pt x="9764" y="6548"/>
                  <a:pt x="9755" y="6511"/>
                </a:cubicBezTo>
                <a:cubicBezTo>
                  <a:pt x="9681" y="6196"/>
                  <a:pt x="9600" y="5881"/>
                  <a:pt x="9519" y="5597"/>
                </a:cubicBezTo>
                <a:cubicBezTo>
                  <a:pt x="9511" y="5566"/>
                  <a:pt x="9485" y="5546"/>
                  <a:pt x="9458" y="5546"/>
                </a:cubicBezTo>
                <a:close/>
                <a:moveTo>
                  <a:pt x="9894" y="7378"/>
                </a:moveTo>
                <a:cubicBezTo>
                  <a:pt x="9890" y="7378"/>
                  <a:pt x="9886" y="7378"/>
                  <a:pt x="9882" y="7379"/>
                </a:cubicBezTo>
                <a:cubicBezTo>
                  <a:pt x="9849" y="7386"/>
                  <a:pt x="9829" y="7420"/>
                  <a:pt x="9836" y="7457"/>
                </a:cubicBezTo>
                <a:cubicBezTo>
                  <a:pt x="9886" y="7706"/>
                  <a:pt x="9936" y="7953"/>
                  <a:pt x="9985" y="8200"/>
                </a:cubicBezTo>
                <a:lnTo>
                  <a:pt x="10019" y="8380"/>
                </a:lnTo>
                <a:cubicBezTo>
                  <a:pt x="10020" y="8381"/>
                  <a:pt x="10020" y="8382"/>
                  <a:pt x="10020" y="8383"/>
                </a:cubicBezTo>
                <a:cubicBezTo>
                  <a:pt x="10028" y="8413"/>
                  <a:pt x="10054" y="8435"/>
                  <a:pt x="10082" y="8435"/>
                </a:cubicBezTo>
                <a:cubicBezTo>
                  <a:pt x="10085" y="8435"/>
                  <a:pt x="10089" y="8435"/>
                  <a:pt x="10093" y="8434"/>
                </a:cubicBezTo>
                <a:cubicBezTo>
                  <a:pt x="10126" y="8429"/>
                  <a:pt x="10147" y="8394"/>
                  <a:pt x="10140" y="8357"/>
                </a:cubicBezTo>
                <a:lnTo>
                  <a:pt x="10104" y="8178"/>
                </a:lnTo>
                <a:cubicBezTo>
                  <a:pt x="10056" y="7931"/>
                  <a:pt x="10007" y="7682"/>
                  <a:pt x="9956" y="7433"/>
                </a:cubicBezTo>
                <a:cubicBezTo>
                  <a:pt x="9946" y="7398"/>
                  <a:pt x="9922" y="7378"/>
                  <a:pt x="9894" y="7378"/>
                </a:cubicBezTo>
                <a:close/>
                <a:moveTo>
                  <a:pt x="10265" y="9224"/>
                </a:moveTo>
                <a:cubicBezTo>
                  <a:pt x="10261" y="9224"/>
                  <a:pt x="10257" y="9224"/>
                  <a:pt x="10253" y="9225"/>
                </a:cubicBezTo>
                <a:cubicBezTo>
                  <a:pt x="10220" y="9232"/>
                  <a:pt x="10199" y="9266"/>
                  <a:pt x="10207" y="9303"/>
                </a:cubicBezTo>
                <a:cubicBezTo>
                  <a:pt x="10280" y="9642"/>
                  <a:pt x="10348" y="9944"/>
                  <a:pt x="10417" y="10224"/>
                </a:cubicBezTo>
                <a:cubicBezTo>
                  <a:pt x="10425" y="10255"/>
                  <a:pt x="10451" y="10276"/>
                  <a:pt x="10479" y="10276"/>
                </a:cubicBezTo>
                <a:cubicBezTo>
                  <a:pt x="10484" y="10276"/>
                  <a:pt x="10488" y="10275"/>
                  <a:pt x="10493" y="10274"/>
                </a:cubicBezTo>
                <a:cubicBezTo>
                  <a:pt x="10525" y="10266"/>
                  <a:pt x="10544" y="10230"/>
                  <a:pt x="10536" y="10194"/>
                </a:cubicBezTo>
                <a:cubicBezTo>
                  <a:pt x="10466" y="9916"/>
                  <a:pt x="10398" y="9617"/>
                  <a:pt x="10327" y="9278"/>
                </a:cubicBezTo>
                <a:cubicBezTo>
                  <a:pt x="10316" y="9243"/>
                  <a:pt x="10293" y="9224"/>
                  <a:pt x="10265" y="9224"/>
                </a:cubicBezTo>
                <a:close/>
                <a:moveTo>
                  <a:pt x="22673" y="11500"/>
                </a:moveTo>
                <a:cubicBezTo>
                  <a:pt x="22667" y="11500"/>
                  <a:pt x="22660" y="11500"/>
                  <a:pt x="22653" y="11500"/>
                </a:cubicBezTo>
                <a:cubicBezTo>
                  <a:pt x="22620" y="11500"/>
                  <a:pt x="22594" y="11530"/>
                  <a:pt x="22596" y="11567"/>
                </a:cubicBezTo>
                <a:cubicBezTo>
                  <a:pt x="22596" y="11573"/>
                  <a:pt x="22596" y="11577"/>
                  <a:pt x="22597" y="11582"/>
                </a:cubicBezTo>
                <a:cubicBezTo>
                  <a:pt x="22604" y="11612"/>
                  <a:pt x="22629" y="11634"/>
                  <a:pt x="22657" y="11634"/>
                </a:cubicBezTo>
                <a:cubicBezTo>
                  <a:pt x="22657" y="11634"/>
                  <a:pt x="22658" y="11634"/>
                  <a:pt x="22659" y="11634"/>
                </a:cubicBezTo>
                <a:cubicBezTo>
                  <a:pt x="22943" y="11634"/>
                  <a:pt x="23229" y="11655"/>
                  <a:pt x="23510" y="11698"/>
                </a:cubicBezTo>
                <a:cubicBezTo>
                  <a:pt x="23513" y="11698"/>
                  <a:pt x="23516" y="11699"/>
                  <a:pt x="23519" y="11699"/>
                </a:cubicBezTo>
                <a:cubicBezTo>
                  <a:pt x="23550" y="11699"/>
                  <a:pt x="23575" y="11674"/>
                  <a:pt x="23578" y="11641"/>
                </a:cubicBezTo>
                <a:cubicBezTo>
                  <a:pt x="23581" y="11605"/>
                  <a:pt x="23556" y="11571"/>
                  <a:pt x="23523" y="11565"/>
                </a:cubicBezTo>
                <a:cubicBezTo>
                  <a:pt x="23242" y="11523"/>
                  <a:pt x="22956" y="11500"/>
                  <a:pt x="22673" y="11500"/>
                </a:cubicBezTo>
                <a:close/>
                <a:moveTo>
                  <a:pt x="21800" y="11570"/>
                </a:moveTo>
                <a:cubicBezTo>
                  <a:pt x="21797" y="11570"/>
                  <a:pt x="21794" y="11570"/>
                  <a:pt x="21791" y="11571"/>
                </a:cubicBezTo>
                <a:cubicBezTo>
                  <a:pt x="21646" y="11594"/>
                  <a:pt x="21502" y="11624"/>
                  <a:pt x="21361" y="11659"/>
                </a:cubicBezTo>
                <a:cubicBezTo>
                  <a:pt x="21222" y="11694"/>
                  <a:pt x="21085" y="11734"/>
                  <a:pt x="20952" y="11779"/>
                </a:cubicBezTo>
                <a:cubicBezTo>
                  <a:pt x="20922" y="11790"/>
                  <a:pt x="20905" y="11824"/>
                  <a:pt x="20913" y="11857"/>
                </a:cubicBezTo>
                <a:cubicBezTo>
                  <a:pt x="20914" y="11859"/>
                  <a:pt x="20914" y="11861"/>
                  <a:pt x="20915" y="11862"/>
                </a:cubicBezTo>
                <a:cubicBezTo>
                  <a:pt x="20924" y="11891"/>
                  <a:pt x="20949" y="11909"/>
                  <a:pt x="20975" y="11909"/>
                </a:cubicBezTo>
                <a:cubicBezTo>
                  <a:pt x="20981" y="11909"/>
                  <a:pt x="20987" y="11908"/>
                  <a:pt x="20993" y="11906"/>
                </a:cubicBezTo>
                <a:cubicBezTo>
                  <a:pt x="21124" y="11862"/>
                  <a:pt x="21257" y="11823"/>
                  <a:pt x="21393" y="11790"/>
                </a:cubicBezTo>
                <a:cubicBezTo>
                  <a:pt x="21531" y="11755"/>
                  <a:pt x="21673" y="11727"/>
                  <a:pt x="21815" y="11703"/>
                </a:cubicBezTo>
                <a:cubicBezTo>
                  <a:pt x="21848" y="11698"/>
                  <a:pt x="21869" y="11664"/>
                  <a:pt x="21863" y="11627"/>
                </a:cubicBezTo>
                <a:cubicBezTo>
                  <a:pt x="21857" y="11594"/>
                  <a:pt x="21830" y="11570"/>
                  <a:pt x="21800" y="11570"/>
                </a:cubicBezTo>
                <a:close/>
                <a:moveTo>
                  <a:pt x="10723" y="11050"/>
                </a:moveTo>
                <a:cubicBezTo>
                  <a:pt x="10717" y="11050"/>
                  <a:pt x="10712" y="11051"/>
                  <a:pt x="10706" y="11053"/>
                </a:cubicBezTo>
                <a:cubicBezTo>
                  <a:pt x="10675" y="11062"/>
                  <a:pt x="10658" y="11097"/>
                  <a:pt x="10666" y="11132"/>
                </a:cubicBezTo>
                <a:cubicBezTo>
                  <a:pt x="10667" y="11133"/>
                  <a:pt x="10667" y="11134"/>
                  <a:pt x="10667" y="11136"/>
                </a:cubicBezTo>
                <a:cubicBezTo>
                  <a:pt x="10766" y="11455"/>
                  <a:pt x="10866" y="11748"/>
                  <a:pt x="10975" y="12030"/>
                </a:cubicBezTo>
                <a:cubicBezTo>
                  <a:pt x="10986" y="12057"/>
                  <a:pt x="11010" y="12073"/>
                  <a:pt x="11035" y="12073"/>
                </a:cubicBezTo>
                <a:cubicBezTo>
                  <a:pt x="11042" y="12073"/>
                  <a:pt x="11049" y="12071"/>
                  <a:pt x="11056" y="12069"/>
                </a:cubicBezTo>
                <a:cubicBezTo>
                  <a:pt x="11087" y="12056"/>
                  <a:pt x="11101" y="12017"/>
                  <a:pt x="11088" y="11982"/>
                </a:cubicBezTo>
                <a:cubicBezTo>
                  <a:pt x="10980" y="11704"/>
                  <a:pt x="10881" y="11416"/>
                  <a:pt x="10784" y="11098"/>
                </a:cubicBezTo>
                <a:cubicBezTo>
                  <a:pt x="10775" y="11069"/>
                  <a:pt x="10750" y="11050"/>
                  <a:pt x="10723" y="11050"/>
                </a:cubicBezTo>
                <a:close/>
                <a:moveTo>
                  <a:pt x="24363" y="11764"/>
                </a:moveTo>
                <a:cubicBezTo>
                  <a:pt x="24336" y="11764"/>
                  <a:pt x="24311" y="11783"/>
                  <a:pt x="24305" y="11812"/>
                </a:cubicBezTo>
                <a:cubicBezTo>
                  <a:pt x="24302" y="11823"/>
                  <a:pt x="24303" y="11835"/>
                  <a:pt x="24305" y="11845"/>
                </a:cubicBezTo>
                <a:cubicBezTo>
                  <a:pt x="24311" y="11869"/>
                  <a:pt x="24327" y="11888"/>
                  <a:pt x="24350" y="11894"/>
                </a:cubicBezTo>
                <a:cubicBezTo>
                  <a:pt x="24611" y="11978"/>
                  <a:pt x="24867" y="12080"/>
                  <a:pt x="25111" y="12200"/>
                </a:cubicBezTo>
                <a:lnTo>
                  <a:pt x="25158" y="12224"/>
                </a:lnTo>
                <a:cubicBezTo>
                  <a:pt x="25166" y="12229"/>
                  <a:pt x="25175" y="12230"/>
                  <a:pt x="25184" y="12230"/>
                </a:cubicBezTo>
                <a:cubicBezTo>
                  <a:pt x="25207" y="12230"/>
                  <a:pt x="25229" y="12217"/>
                  <a:pt x="25239" y="12192"/>
                </a:cubicBezTo>
                <a:cubicBezTo>
                  <a:pt x="25252" y="12159"/>
                  <a:pt x="25237" y="12119"/>
                  <a:pt x="25205" y="12103"/>
                </a:cubicBezTo>
                <a:lnTo>
                  <a:pt x="25158" y="12079"/>
                </a:lnTo>
                <a:cubicBezTo>
                  <a:pt x="24908" y="11956"/>
                  <a:pt x="24646" y="11852"/>
                  <a:pt x="24380" y="11766"/>
                </a:cubicBezTo>
                <a:cubicBezTo>
                  <a:pt x="24374" y="11765"/>
                  <a:pt x="24369" y="11764"/>
                  <a:pt x="24363" y="11764"/>
                </a:cubicBezTo>
                <a:close/>
                <a:moveTo>
                  <a:pt x="20185" y="12120"/>
                </a:moveTo>
                <a:cubicBezTo>
                  <a:pt x="20176" y="12120"/>
                  <a:pt x="20167" y="12122"/>
                  <a:pt x="20158" y="12127"/>
                </a:cubicBezTo>
                <a:cubicBezTo>
                  <a:pt x="19902" y="12267"/>
                  <a:pt x="19658" y="12432"/>
                  <a:pt x="19434" y="12615"/>
                </a:cubicBezTo>
                <a:cubicBezTo>
                  <a:pt x="19413" y="12631"/>
                  <a:pt x="19406" y="12659"/>
                  <a:pt x="19412" y="12684"/>
                </a:cubicBezTo>
                <a:cubicBezTo>
                  <a:pt x="19414" y="12692"/>
                  <a:pt x="19419" y="12701"/>
                  <a:pt x="19424" y="12708"/>
                </a:cubicBezTo>
                <a:cubicBezTo>
                  <a:pt x="19436" y="12727"/>
                  <a:pt x="19456" y="12736"/>
                  <a:pt x="19475" y="12736"/>
                </a:cubicBezTo>
                <a:cubicBezTo>
                  <a:pt x="19488" y="12736"/>
                  <a:pt x="19500" y="12732"/>
                  <a:pt x="19511" y="12723"/>
                </a:cubicBezTo>
                <a:cubicBezTo>
                  <a:pt x="19729" y="12545"/>
                  <a:pt x="19967" y="12385"/>
                  <a:pt x="20218" y="12247"/>
                </a:cubicBezTo>
                <a:cubicBezTo>
                  <a:pt x="20247" y="12231"/>
                  <a:pt x="20257" y="12190"/>
                  <a:pt x="20241" y="12157"/>
                </a:cubicBezTo>
                <a:cubicBezTo>
                  <a:pt x="20230" y="12134"/>
                  <a:pt x="20208" y="12120"/>
                  <a:pt x="20185" y="12120"/>
                </a:cubicBezTo>
                <a:close/>
                <a:moveTo>
                  <a:pt x="25947" y="12554"/>
                </a:moveTo>
                <a:cubicBezTo>
                  <a:pt x="25927" y="12554"/>
                  <a:pt x="25908" y="12565"/>
                  <a:pt x="25897" y="12584"/>
                </a:cubicBezTo>
                <a:cubicBezTo>
                  <a:pt x="25888" y="12599"/>
                  <a:pt x="25886" y="12619"/>
                  <a:pt x="25890" y="12636"/>
                </a:cubicBezTo>
                <a:cubicBezTo>
                  <a:pt x="25895" y="12652"/>
                  <a:pt x="25904" y="12667"/>
                  <a:pt x="25919" y="12676"/>
                </a:cubicBezTo>
                <a:cubicBezTo>
                  <a:pt x="26161" y="12844"/>
                  <a:pt x="26397" y="13032"/>
                  <a:pt x="26621" y="13235"/>
                </a:cubicBezTo>
                <a:cubicBezTo>
                  <a:pt x="26633" y="13246"/>
                  <a:pt x="26648" y="13252"/>
                  <a:pt x="26662" y="13252"/>
                </a:cubicBezTo>
                <a:cubicBezTo>
                  <a:pt x="26680" y="13252"/>
                  <a:pt x="26697" y="13244"/>
                  <a:pt x="26708" y="13229"/>
                </a:cubicBezTo>
                <a:cubicBezTo>
                  <a:pt x="26729" y="13200"/>
                  <a:pt x="26724" y="13158"/>
                  <a:pt x="26697" y="13134"/>
                </a:cubicBezTo>
                <a:cubicBezTo>
                  <a:pt x="26468" y="12927"/>
                  <a:pt x="26228" y="12735"/>
                  <a:pt x="25981" y="12565"/>
                </a:cubicBezTo>
                <a:cubicBezTo>
                  <a:pt x="25971" y="12558"/>
                  <a:pt x="25959" y="12554"/>
                  <a:pt x="25947" y="12554"/>
                </a:cubicBezTo>
                <a:close/>
                <a:moveTo>
                  <a:pt x="11409" y="12797"/>
                </a:moveTo>
                <a:cubicBezTo>
                  <a:pt x="11400" y="12797"/>
                  <a:pt x="11391" y="12799"/>
                  <a:pt x="11382" y="12803"/>
                </a:cubicBezTo>
                <a:cubicBezTo>
                  <a:pt x="11357" y="12817"/>
                  <a:pt x="11346" y="12848"/>
                  <a:pt x="11353" y="12878"/>
                </a:cubicBezTo>
                <a:cubicBezTo>
                  <a:pt x="11354" y="12884"/>
                  <a:pt x="11356" y="12888"/>
                  <a:pt x="11360" y="12893"/>
                </a:cubicBezTo>
                <a:cubicBezTo>
                  <a:pt x="11505" y="13182"/>
                  <a:pt x="11664" y="13455"/>
                  <a:pt x="11833" y="13707"/>
                </a:cubicBezTo>
                <a:cubicBezTo>
                  <a:pt x="11845" y="13726"/>
                  <a:pt x="11865" y="13737"/>
                  <a:pt x="11885" y="13737"/>
                </a:cubicBezTo>
                <a:cubicBezTo>
                  <a:pt x="11897" y="13737"/>
                  <a:pt x="11909" y="13733"/>
                  <a:pt x="11919" y="13724"/>
                </a:cubicBezTo>
                <a:cubicBezTo>
                  <a:pt x="11946" y="13704"/>
                  <a:pt x="11951" y="13662"/>
                  <a:pt x="11931" y="13631"/>
                </a:cubicBezTo>
                <a:cubicBezTo>
                  <a:pt x="11766" y="13385"/>
                  <a:pt x="11610" y="13115"/>
                  <a:pt x="11466" y="12833"/>
                </a:cubicBezTo>
                <a:cubicBezTo>
                  <a:pt x="11454" y="12810"/>
                  <a:pt x="11432" y="12797"/>
                  <a:pt x="11409" y="12797"/>
                </a:cubicBezTo>
                <a:close/>
                <a:moveTo>
                  <a:pt x="18848" y="13219"/>
                </a:moveTo>
                <a:cubicBezTo>
                  <a:pt x="18832" y="13219"/>
                  <a:pt x="18816" y="13226"/>
                  <a:pt x="18804" y="13239"/>
                </a:cubicBezTo>
                <a:cubicBezTo>
                  <a:pt x="18619" y="13460"/>
                  <a:pt x="18452" y="13692"/>
                  <a:pt x="18268" y="13951"/>
                </a:cubicBezTo>
                <a:cubicBezTo>
                  <a:pt x="18256" y="13968"/>
                  <a:pt x="18253" y="13989"/>
                  <a:pt x="18259" y="14009"/>
                </a:cubicBezTo>
                <a:cubicBezTo>
                  <a:pt x="18262" y="14022"/>
                  <a:pt x="18269" y="14035"/>
                  <a:pt x="18281" y="14045"/>
                </a:cubicBezTo>
                <a:cubicBezTo>
                  <a:pt x="18293" y="14055"/>
                  <a:pt x="18307" y="14060"/>
                  <a:pt x="18320" y="14060"/>
                </a:cubicBezTo>
                <a:cubicBezTo>
                  <a:pt x="18338" y="14060"/>
                  <a:pt x="18355" y="14052"/>
                  <a:pt x="18366" y="14036"/>
                </a:cubicBezTo>
                <a:cubicBezTo>
                  <a:pt x="18549" y="13779"/>
                  <a:pt x="18715" y="13549"/>
                  <a:pt x="18897" y="13331"/>
                </a:cubicBezTo>
                <a:cubicBezTo>
                  <a:pt x="18920" y="13305"/>
                  <a:pt x="18917" y="13263"/>
                  <a:pt x="18891" y="13237"/>
                </a:cubicBezTo>
                <a:cubicBezTo>
                  <a:pt x="18879" y="13225"/>
                  <a:pt x="18863" y="13219"/>
                  <a:pt x="18848" y="13219"/>
                </a:cubicBezTo>
                <a:close/>
                <a:moveTo>
                  <a:pt x="27299" y="13772"/>
                </a:moveTo>
                <a:cubicBezTo>
                  <a:pt x="27284" y="13772"/>
                  <a:pt x="27269" y="13777"/>
                  <a:pt x="27258" y="13790"/>
                </a:cubicBezTo>
                <a:cubicBezTo>
                  <a:pt x="27242" y="13806"/>
                  <a:pt x="27236" y="13830"/>
                  <a:pt x="27242" y="13854"/>
                </a:cubicBezTo>
                <a:cubicBezTo>
                  <a:pt x="27245" y="13864"/>
                  <a:pt x="27249" y="13875"/>
                  <a:pt x="27258" y="13884"/>
                </a:cubicBezTo>
                <a:cubicBezTo>
                  <a:pt x="27455" y="14111"/>
                  <a:pt x="27646" y="14355"/>
                  <a:pt x="27821" y="14608"/>
                </a:cubicBezTo>
                <a:cubicBezTo>
                  <a:pt x="27834" y="14626"/>
                  <a:pt x="27853" y="14635"/>
                  <a:pt x="27872" y="14635"/>
                </a:cubicBezTo>
                <a:cubicBezTo>
                  <a:pt x="27884" y="14635"/>
                  <a:pt x="27897" y="14631"/>
                  <a:pt x="27907" y="14623"/>
                </a:cubicBezTo>
                <a:cubicBezTo>
                  <a:pt x="27934" y="14601"/>
                  <a:pt x="27938" y="14560"/>
                  <a:pt x="27918" y="14530"/>
                </a:cubicBezTo>
                <a:cubicBezTo>
                  <a:pt x="27740" y="14272"/>
                  <a:pt x="27546" y="14025"/>
                  <a:pt x="27345" y="13794"/>
                </a:cubicBezTo>
                <a:cubicBezTo>
                  <a:pt x="27332" y="13779"/>
                  <a:pt x="27315" y="13772"/>
                  <a:pt x="27299" y="13772"/>
                </a:cubicBezTo>
                <a:close/>
                <a:moveTo>
                  <a:pt x="12451" y="14328"/>
                </a:moveTo>
                <a:cubicBezTo>
                  <a:pt x="12436" y="14328"/>
                  <a:pt x="12421" y="14335"/>
                  <a:pt x="12410" y="14347"/>
                </a:cubicBezTo>
                <a:cubicBezTo>
                  <a:pt x="12394" y="14364"/>
                  <a:pt x="12389" y="14388"/>
                  <a:pt x="12395" y="14410"/>
                </a:cubicBezTo>
                <a:cubicBezTo>
                  <a:pt x="12398" y="14422"/>
                  <a:pt x="12403" y="14433"/>
                  <a:pt x="12412" y="14442"/>
                </a:cubicBezTo>
                <a:cubicBezTo>
                  <a:pt x="12623" y="14666"/>
                  <a:pt x="12855" y="14872"/>
                  <a:pt x="13101" y="15055"/>
                </a:cubicBezTo>
                <a:cubicBezTo>
                  <a:pt x="13112" y="15064"/>
                  <a:pt x="13125" y="15068"/>
                  <a:pt x="13137" y="15068"/>
                </a:cubicBezTo>
                <a:cubicBezTo>
                  <a:pt x="13156" y="15068"/>
                  <a:pt x="13175" y="15058"/>
                  <a:pt x="13186" y="15039"/>
                </a:cubicBezTo>
                <a:cubicBezTo>
                  <a:pt x="13205" y="15008"/>
                  <a:pt x="13196" y="14967"/>
                  <a:pt x="13167" y="14945"/>
                </a:cubicBezTo>
                <a:cubicBezTo>
                  <a:pt x="12928" y="14767"/>
                  <a:pt x="12701" y="14566"/>
                  <a:pt x="12496" y="14348"/>
                </a:cubicBezTo>
                <a:cubicBezTo>
                  <a:pt x="12484" y="14335"/>
                  <a:pt x="12467" y="14328"/>
                  <a:pt x="12451" y="14328"/>
                </a:cubicBezTo>
                <a:close/>
                <a:moveTo>
                  <a:pt x="17786" y="14639"/>
                </a:moveTo>
                <a:cubicBezTo>
                  <a:pt x="17769" y="14639"/>
                  <a:pt x="17753" y="14646"/>
                  <a:pt x="17742" y="14660"/>
                </a:cubicBezTo>
                <a:cubicBezTo>
                  <a:pt x="17532" y="14920"/>
                  <a:pt x="17339" y="15114"/>
                  <a:pt x="17136" y="15273"/>
                </a:cubicBezTo>
                <a:cubicBezTo>
                  <a:pt x="17115" y="15289"/>
                  <a:pt x="17108" y="15317"/>
                  <a:pt x="17114" y="15343"/>
                </a:cubicBezTo>
                <a:cubicBezTo>
                  <a:pt x="17117" y="15350"/>
                  <a:pt x="17120" y="15359"/>
                  <a:pt x="17124" y="15366"/>
                </a:cubicBezTo>
                <a:cubicBezTo>
                  <a:pt x="17137" y="15385"/>
                  <a:pt x="17157" y="15395"/>
                  <a:pt x="17176" y="15395"/>
                </a:cubicBezTo>
                <a:cubicBezTo>
                  <a:pt x="17188" y="15395"/>
                  <a:pt x="17200" y="15391"/>
                  <a:pt x="17211" y="15382"/>
                </a:cubicBezTo>
                <a:cubicBezTo>
                  <a:pt x="17421" y="15218"/>
                  <a:pt x="17620" y="15017"/>
                  <a:pt x="17836" y="14752"/>
                </a:cubicBezTo>
                <a:cubicBezTo>
                  <a:pt x="17858" y="14724"/>
                  <a:pt x="17855" y="14682"/>
                  <a:pt x="17829" y="14657"/>
                </a:cubicBezTo>
                <a:cubicBezTo>
                  <a:pt x="17816" y="14645"/>
                  <a:pt x="17801" y="14639"/>
                  <a:pt x="17786" y="14639"/>
                </a:cubicBezTo>
                <a:close/>
                <a:moveTo>
                  <a:pt x="13895" y="15400"/>
                </a:moveTo>
                <a:cubicBezTo>
                  <a:pt x="13872" y="15400"/>
                  <a:pt x="13851" y="15415"/>
                  <a:pt x="13841" y="15440"/>
                </a:cubicBezTo>
                <a:cubicBezTo>
                  <a:pt x="13836" y="15454"/>
                  <a:pt x="13835" y="15469"/>
                  <a:pt x="13839" y="15483"/>
                </a:cubicBezTo>
                <a:cubicBezTo>
                  <a:pt x="13843" y="15502"/>
                  <a:pt x="13856" y="15519"/>
                  <a:pt x="13874" y="15529"/>
                </a:cubicBezTo>
                <a:cubicBezTo>
                  <a:pt x="14151" y="15663"/>
                  <a:pt x="14432" y="15768"/>
                  <a:pt x="14711" y="15837"/>
                </a:cubicBezTo>
                <a:cubicBezTo>
                  <a:pt x="14716" y="15839"/>
                  <a:pt x="14721" y="15839"/>
                  <a:pt x="14725" y="15839"/>
                </a:cubicBezTo>
                <a:cubicBezTo>
                  <a:pt x="14754" y="15839"/>
                  <a:pt x="14778" y="15818"/>
                  <a:pt x="14782" y="15787"/>
                </a:cubicBezTo>
                <a:cubicBezTo>
                  <a:pt x="14789" y="15751"/>
                  <a:pt x="14767" y="15716"/>
                  <a:pt x="14733" y="15707"/>
                </a:cubicBezTo>
                <a:cubicBezTo>
                  <a:pt x="14463" y="15639"/>
                  <a:pt x="14189" y="15538"/>
                  <a:pt x="13921" y="15407"/>
                </a:cubicBezTo>
                <a:cubicBezTo>
                  <a:pt x="13913" y="15403"/>
                  <a:pt x="13904" y="15400"/>
                  <a:pt x="13895" y="15400"/>
                </a:cubicBezTo>
                <a:close/>
                <a:moveTo>
                  <a:pt x="16417" y="15670"/>
                </a:moveTo>
                <a:cubicBezTo>
                  <a:pt x="16411" y="15670"/>
                  <a:pt x="16406" y="15671"/>
                  <a:pt x="16400" y="15673"/>
                </a:cubicBezTo>
                <a:cubicBezTo>
                  <a:pt x="16334" y="15695"/>
                  <a:pt x="16267" y="15715"/>
                  <a:pt x="16200" y="15732"/>
                </a:cubicBezTo>
                <a:cubicBezTo>
                  <a:pt x="16001" y="15781"/>
                  <a:pt x="15791" y="15808"/>
                  <a:pt x="15576" y="15811"/>
                </a:cubicBezTo>
                <a:cubicBezTo>
                  <a:pt x="15542" y="15811"/>
                  <a:pt x="15516" y="15842"/>
                  <a:pt x="15518" y="15878"/>
                </a:cubicBezTo>
                <a:cubicBezTo>
                  <a:pt x="15518" y="15883"/>
                  <a:pt x="15518" y="15888"/>
                  <a:pt x="15519" y="15892"/>
                </a:cubicBezTo>
                <a:cubicBezTo>
                  <a:pt x="15527" y="15922"/>
                  <a:pt x="15554" y="15944"/>
                  <a:pt x="15583" y="15944"/>
                </a:cubicBezTo>
                <a:cubicBezTo>
                  <a:pt x="15807" y="15941"/>
                  <a:pt x="16025" y="15914"/>
                  <a:pt x="16233" y="15862"/>
                </a:cubicBezTo>
                <a:cubicBezTo>
                  <a:pt x="16303" y="15845"/>
                  <a:pt x="16372" y="15825"/>
                  <a:pt x="16441" y="15801"/>
                </a:cubicBezTo>
                <a:cubicBezTo>
                  <a:pt x="16473" y="15790"/>
                  <a:pt x="16488" y="15752"/>
                  <a:pt x="16479" y="15718"/>
                </a:cubicBezTo>
                <a:cubicBezTo>
                  <a:pt x="16469" y="15689"/>
                  <a:pt x="16444" y="15670"/>
                  <a:pt x="16417" y="15670"/>
                </a:cubicBezTo>
                <a:close/>
                <a:moveTo>
                  <a:pt x="28358" y="15294"/>
                </a:moveTo>
                <a:cubicBezTo>
                  <a:pt x="28348" y="15294"/>
                  <a:pt x="28337" y="15296"/>
                  <a:pt x="28328" y="15302"/>
                </a:cubicBezTo>
                <a:cubicBezTo>
                  <a:pt x="28305" y="15317"/>
                  <a:pt x="28294" y="15347"/>
                  <a:pt x="28301" y="15376"/>
                </a:cubicBezTo>
                <a:cubicBezTo>
                  <a:pt x="28303" y="15381"/>
                  <a:pt x="28305" y="15388"/>
                  <a:pt x="28308" y="15393"/>
                </a:cubicBezTo>
                <a:cubicBezTo>
                  <a:pt x="28456" y="15663"/>
                  <a:pt x="28593" y="15944"/>
                  <a:pt x="28715" y="16229"/>
                </a:cubicBezTo>
                <a:cubicBezTo>
                  <a:pt x="28726" y="16255"/>
                  <a:pt x="28749" y="16270"/>
                  <a:pt x="28773" y="16270"/>
                </a:cubicBezTo>
                <a:cubicBezTo>
                  <a:pt x="28781" y="16270"/>
                  <a:pt x="28789" y="16269"/>
                  <a:pt x="28797" y="16265"/>
                </a:cubicBezTo>
                <a:cubicBezTo>
                  <a:pt x="28828" y="16251"/>
                  <a:pt x="28840" y="16211"/>
                  <a:pt x="28826" y="16177"/>
                </a:cubicBezTo>
                <a:cubicBezTo>
                  <a:pt x="28703" y="15888"/>
                  <a:pt x="28563" y="15602"/>
                  <a:pt x="28413" y="15329"/>
                </a:cubicBezTo>
                <a:cubicBezTo>
                  <a:pt x="28401" y="15306"/>
                  <a:pt x="28379" y="15294"/>
                  <a:pt x="28358" y="15294"/>
                </a:cubicBezTo>
                <a:close/>
                <a:moveTo>
                  <a:pt x="29094" y="17018"/>
                </a:moveTo>
                <a:cubicBezTo>
                  <a:pt x="29088" y="17018"/>
                  <a:pt x="29082" y="17019"/>
                  <a:pt x="29076" y="17021"/>
                </a:cubicBezTo>
                <a:cubicBezTo>
                  <a:pt x="29045" y="17031"/>
                  <a:pt x="29028" y="17066"/>
                  <a:pt x="29036" y="17100"/>
                </a:cubicBezTo>
                <a:cubicBezTo>
                  <a:pt x="29036" y="17101"/>
                  <a:pt x="29038" y="17102"/>
                  <a:pt x="29038" y="17103"/>
                </a:cubicBezTo>
                <a:cubicBezTo>
                  <a:pt x="29112" y="17342"/>
                  <a:pt x="29176" y="17583"/>
                  <a:pt x="29232" y="17823"/>
                </a:cubicBezTo>
                <a:cubicBezTo>
                  <a:pt x="29245" y="17884"/>
                  <a:pt x="29259" y="17946"/>
                  <a:pt x="29270" y="18008"/>
                </a:cubicBezTo>
                <a:cubicBezTo>
                  <a:pt x="29278" y="18038"/>
                  <a:pt x="29306" y="18063"/>
                  <a:pt x="29336" y="18063"/>
                </a:cubicBezTo>
                <a:cubicBezTo>
                  <a:pt x="29338" y="18063"/>
                  <a:pt x="29341" y="18063"/>
                  <a:pt x="29344" y="18063"/>
                </a:cubicBezTo>
                <a:cubicBezTo>
                  <a:pt x="29377" y="18055"/>
                  <a:pt x="29399" y="18021"/>
                  <a:pt x="29391" y="17985"/>
                </a:cubicBezTo>
                <a:cubicBezTo>
                  <a:pt x="29378" y="17922"/>
                  <a:pt x="29364" y="17860"/>
                  <a:pt x="29351" y="17797"/>
                </a:cubicBezTo>
                <a:cubicBezTo>
                  <a:pt x="29296" y="17553"/>
                  <a:pt x="29229" y="17307"/>
                  <a:pt x="29154" y="17066"/>
                </a:cubicBezTo>
                <a:cubicBezTo>
                  <a:pt x="29145" y="17037"/>
                  <a:pt x="29120" y="17018"/>
                  <a:pt x="29094" y="17018"/>
                </a:cubicBezTo>
                <a:close/>
                <a:moveTo>
                  <a:pt x="29455" y="18861"/>
                </a:moveTo>
                <a:cubicBezTo>
                  <a:pt x="29454" y="18861"/>
                  <a:pt x="29454" y="18861"/>
                  <a:pt x="29453" y="18861"/>
                </a:cubicBezTo>
                <a:cubicBezTo>
                  <a:pt x="29419" y="18862"/>
                  <a:pt x="29394" y="18893"/>
                  <a:pt x="29396" y="18929"/>
                </a:cubicBezTo>
                <a:cubicBezTo>
                  <a:pt x="29418" y="19253"/>
                  <a:pt x="29414" y="19563"/>
                  <a:pt x="29384" y="19851"/>
                </a:cubicBezTo>
                <a:cubicBezTo>
                  <a:pt x="29383" y="19860"/>
                  <a:pt x="29383" y="19868"/>
                  <a:pt x="29385" y="19877"/>
                </a:cubicBezTo>
                <a:cubicBezTo>
                  <a:pt x="29391" y="19902"/>
                  <a:pt x="29411" y="19923"/>
                  <a:pt x="29437" y="19928"/>
                </a:cubicBezTo>
                <a:cubicBezTo>
                  <a:pt x="29440" y="19928"/>
                  <a:pt x="29443" y="19929"/>
                  <a:pt x="29446" y="19929"/>
                </a:cubicBezTo>
                <a:cubicBezTo>
                  <a:pt x="29477" y="19929"/>
                  <a:pt x="29502" y="19905"/>
                  <a:pt x="29505" y="19872"/>
                </a:cubicBezTo>
                <a:cubicBezTo>
                  <a:pt x="29536" y="19575"/>
                  <a:pt x="29542" y="19257"/>
                  <a:pt x="29519" y="18926"/>
                </a:cubicBezTo>
                <a:cubicBezTo>
                  <a:pt x="29516" y="18889"/>
                  <a:pt x="29488" y="18861"/>
                  <a:pt x="29455" y="18861"/>
                </a:cubicBezTo>
                <a:close/>
                <a:moveTo>
                  <a:pt x="29244" y="20693"/>
                </a:moveTo>
                <a:cubicBezTo>
                  <a:pt x="29220" y="20693"/>
                  <a:pt x="29198" y="20708"/>
                  <a:pt x="29188" y="20733"/>
                </a:cubicBezTo>
                <a:cubicBezTo>
                  <a:pt x="29086" y="21021"/>
                  <a:pt x="28945" y="21279"/>
                  <a:pt x="28772" y="21501"/>
                </a:cubicBezTo>
                <a:cubicBezTo>
                  <a:pt x="28758" y="21518"/>
                  <a:pt x="28754" y="21540"/>
                  <a:pt x="28759" y="21560"/>
                </a:cubicBezTo>
                <a:cubicBezTo>
                  <a:pt x="28763" y="21574"/>
                  <a:pt x="28769" y="21586"/>
                  <a:pt x="28779" y="21595"/>
                </a:cubicBezTo>
                <a:cubicBezTo>
                  <a:pt x="28792" y="21607"/>
                  <a:pt x="28807" y="21613"/>
                  <a:pt x="28821" y="21613"/>
                </a:cubicBezTo>
                <a:cubicBezTo>
                  <a:pt x="28838" y="21613"/>
                  <a:pt x="28854" y="21605"/>
                  <a:pt x="28866" y="21591"/>
                </a:cubicBezTo>
                <a:cubicBezTo>
                  <a:pt x="29048" y="21358"/>
                  <a:pt x="29196" y="21088"/>
                  <a:pt x="29304" y="20787"/>
                </a:cubicBezTo>
                <a:cubicBezTo>
                  <a:pt x="29315" y="20753"/>
                  <a:pt x="29299" y="20713"/>
                  <a:pt x="29268" y="20698"/>
                </a:cubicBezTo>
                <a:cubicBezTo>
                  <a:pt x="29260" y="20694"/>
                  <a:pt x="29252" y="20693"/>
                  <a:pt x="29244" y="206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4"/>
          <p:cNvSpPr/>
          <p:nvPr/>
        </p:nvSpPr>
        <p:spPr>
          <a:xfrm rot="-120">
            <a:off x="8278108" y="4777486"/>
            <a:ext cx="529792" cy="124117"/>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4"/>
          <p:cNvSpPr txBox="1">
            <a:spLocks noGrp="1"/>
          </p:cNvSpPr>
          <p:nvPr>
            <p:ph type="title" idx="8" hasCustomPrompt="1"/>
          </p:nvPr>
        </p:nvSpPr>
        <p:spPr>
          <a:xfrm>
            <a:off x="1193550" y="3380324"/>
            <a:ext cx="1545300" cy="66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34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659" name="Google Shape;659;p24"/>
          <p:cNvSpPr txBox="1">
            <a:spLocks noGrp="1"/>
          </p:cNvSpPr>
          <p:nvPr>
            <p:ph type="subTitle" idx="9"/>
          </p:nvPr>
        </p:nvSpPr>
        <p:spPr>
          <a:xfrm>
            <a:off x="782775" y="4180750"/>
            <a:ext cx="2366400" cy="3579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sp>
        <p:nvSpPr>
          <p:cNvPr id="660" name="Google Shape;660;p24"/>
          <p:cNvSpPr txBox="1">
            <a:spLocks noGrp="1"/>
          </p:cNvSpPr>
          <p:nvPr>
            <p:ph type="title" idx="13" hasCustomPrompt="1"/>
          </p:nvPr>
        </p:nvSpPr>
        <p:spPr>
          <a:xfrm>
            <a:off x="3799363" y="3380324"/>
            <a:ext cx="1545300" cy="66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34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661" name="Google Shape;661;p24"/>
          <p:cNvSpPr txBox="1">
            <a:spLocks noGrp="1"/>
          </p:cNvSpPr>
          <p:nvPr>
            <p:ph type="subTitle" idx="14"/>
          </p:nvPr>
        </p:nvSpPr>
        <p:spPr>
          <a:xfrm>
            <a:off x="3388813" y="4180750"/>
            <a:ext cx="2366400" cy="3579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sp>
        <p:nvSpPr>
          <p:cNvPr id="662" name="Google Shape;662;p24"/>
          <p:cNvSpPr txBox="1">
            <a:spLocks noGrp="1"/>
          </p:cNvSpPr>
          <p:nvPr>
            <p:ph type="title" idx="15" hasCustomPrompt="1"/>
          </p:nvPr>
        </p:nvSpPr>
        <p:spPr>
          <a:xfrm>
            <a:off x="6405200" y="3380324"/>
            <a:ext cx="1545300" cy="66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34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663" name="Google Shape;663;p24"/>
          <p:cNvSpPr txBox="1">
            <a:spLocks noGrp="1"/>
          </p:cNvSpPr>
          <p:nvPr>
            <p:ph type="subTitle" idx="16"/>
          </p:nvPr>
        </p:nvSpPr>
        <p:spPr>
          <a:xfrm>
            <a:off x="5994850" y="4180750"/>
            <a:ext cx="2366400" cy="3579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2pPr>
            <a:lvl3pPr lvl="2"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3pPr>
            <a:lvl4pPr lvl="3"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4pPr>
            <a:lvl5pPr lvl="4"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5pPr>
            <a:lvl6pPr lvl="5"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6pPr>
            <a:lvl7pPr lvl="6"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7pPr>
            <a:lvl8pPr lvl="7"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8pPr>
            <a:lvl9pPr lvl="8"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Numbers and Text 1">
  <p:cSld name="CUSTOM_3_1">
    <p:spTree>
      <p:nvGrpSpPr>
        <p:cNvPr id="1" name="Shape 664"/>
        <p:cNvGrpSpPr/>
        <p:nvPr/>
      </p:nvGrpSpPr>
      <p:grpSpPr>
        <a:xfrm>
          <a:off x="0" y="0"/>
          <a:ext cx="0" cy="0"/>
          <a:chOff x="0" y="0"/>
          <a:chExt cx="0" cy="0"/>
        </a:xfrm>
      </p:grpSpPr>
      <p:sp>
        <p:nvSpPr>
          <p:cNvPr id="665" name="Google Shape;665;p25"/>
          <p:cNvSpPr/>
          <p:nvPr/>
        </p:nvSpPr>
        <p:spPr>
          <a:xfrm rot="10800000">
            <a:off x="6883273" y="-352473"/>
            <a:ext cx="2599602" cy="2709024"/>
          </a:xfrm>
          <a:custGeom>
            <a:avLst/>
            <a:gdLst/>
            <a:ahLst/>
            <a:cxnLst/>
            <a:rect l="l" t="t" r="r" b="b"/>
            <a:pathLst>
              <a:path w="16369" h="17058" extrusionOk="0">
                <a:moveTo>
                  <a:pt x="5829" y="1"/>
                </a:moveTo>
                <a:cubicBezTo>
                  <a:pt x="5334" y="1"/>
                  <a:pt x="4839" y="58"/>
                  <a:pt x="4360" y="159"/>
                </a:cubicBezTo>
                <a:cubicBezTo>
                  <a:pt x="4030" y="230"/>
                  <a:pt x="3295" y="699"/>
                  <a:pt x="3438" y="702"/>
                </a:cubicBezTo>
                <a:cubicBezTo>
                  <a:pt x="2321" y="1836"/>
                  <a:pt x="2234" y="3557"/>
                  <a:pt x="2129" y="5064"/>
                </a:cubicBezTo>
                <a:cubicBezTo>
                  <a:pt x="1990" y="7098"/>
                  <a:pt x="1660" y="9115"/>
                  <a:pt x="1127" y="11083"/>
                </a:cubicBezTo>
                <a:cubicBezTo>
                  <a:pt x="826" y="12197"/>
                  <a:pt x="460" y="13293"/>
                  <a:pt x="35" y="14365"/>
                </a:cubicBezTo>
                <a:cubicBezTo>
                  <a:pt x="0" y="14453"/>
                  <a:pt x="50" y="14547"/>
                  <a:pt x="144" y="14565"/>
                </a:cubicBezTo>
                <a:cubicBezTo>
                  <a:pt x="3129" y="15121"/>
                  <a:pt x="6113" y="15678"/>
                  <a:pt x="9098" y="16235"/>
                </a:cubicBezTo>
                <a:cubicBezTo>
                  <a:pt x="9845" y="16375"/>
                  <a:pt x="10591" y="16514"/>
                  <a:pt x="11337" y="16653"/>
                </a:cubicBezTo>
                <a:cubicBezTo>
                  <a:pt x="12039" y="16784"/>
                  <a:pt x="12743" y="16949"/>
                  <a:pt x="13454" y="17030"/>
                </a:cubicBezTo>
                <a:cubicBezTo>
                  <a:pt x="13604" y="17047"/>
                  <a:pt x="13756" y="17058"/>
                  <a:pt x="13907" y="17058"/>
                </a:cubicBezTo>
                <a:cubicBezTo>
                  <a:pt x="14359" y="17058"/>
                  <a:pt x="14804" y="16965"/>
                  <a:pt x="15183" y="16694"/>
                </a:cubicBezTo>
                <a:cubicBezTo>
                  <a:pt x="15632" y="16373"/>
                  <a:pt x="15926" y="15869"/>
                  <a:pt x="16060" y="15339"/>
                </a:cubicBezTo>
                <a:cubicBezTo>
                  <a:pt x="16369" y="14114"/>
                  <a:pt x="15800" y="12781"/>
                  <a:pt x="15182" y="11745"/>
                </a:cubicBezTo>
                <a:cubicBezTo>
                  <a:pt x="14547" y="10679"/>
                  <a:pt x="13684" y="9818"/>
                  <a:pt x="12681" y="9099"/>
                </a:cubicBezTo>
                <a:cubicBezTo>
                  <a:pt x="11757" y="8436"/>
                  <a:pt x="10725" y="7754"/>
                  <a:pt x="10485" y="6560"/>
                </a:cubicBezTo>
                <a:cubicBezTo>
                  <a:pt x="10242" y="5357"/>
                  <a:pt x="10635" y="4113"/>
                  <a:pt x="10285" y="2920"/>
                </a:cubicBezTo>
                <a:cubicBezTo>
                  <a:pt x="9973" y="1857"/>
                  <a:pt x="9136" y="1003"/>
                  <a:pt x="8160" y="515"/>
                </a:cubicBezTo>
                <a:cubicBezTo>
                  <a:pt x="7437" y="153"/>
                  <a:pt x="6634" y="1"/>
                  <a:pt x="5829" y="1"/>
                </a:cubicBezTo>
                <a:close/>
              </a:path>
            </a:pathLst>
          </a:custGeom>
          <a:solidFill>
            <a:srgbClr val="B2F7EF">
              <a:alpha val="49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5"/>
          <p:cNvSpPr/>
          <p:nvPr/>
        </p:nvSpPr>
        <p:spPr>
          <a:xfrm rot="10800000">
            <a:off x="-448788" y="-200669"/>
            <a:ext cx="2946290" cy="1214439"/>
          </a:xfrm>
          <a:custGeom>
            <a:avLst/>
            <a:gdLst/>
            <a:ahLst/>
            <a:cxnLst/>
            <a:rect l="l" t="t" r="r" b="b"/>
            <a:pathLst>
              <a:path w="18552" h="7647" extrusionOk="0">
                <a:moveTo>
                  <a:pt x="10153" y="0"/>
                </a:moveTo>
                <a:cubicBezTo>
                  <a:pt x="9767" y="0"/>
                  <a:pt x="9389" y="166"/>
                  <a:pt x="9054" y="416"/>
                </a:cubicBezTo>
                <a:cubicBezTo>
                  <a:pt x="8513" y="821"/>
                  <a:pt x="8082" y="1378"/>
                  <a:pt x="7579" y="1834"/>
                </a:cubicBezTo>
                <a:cubicBezTo>
                  <a:pt x="7060" y="2305"/>
                  <a:pt x="6487" y="2705"/>
                  <a:pt x="5872" y="2994"/>
                </a:cubicBezTo>
                <a:cubicBezTo>
                  <a:pt x="5271" y="3278"/>
                  <a:pt x="4630" y="3458"/>
                  <a:pt x="3977" y="3481"/>
                </a:cubicBezTo>
                <a:cubicBezTo>
                  <a:pt x="3929" y="3483"/>
                  <a:pt x="3881" y="3484"/>
                  <a:pt x="3834" y="3484"/>
                </a:cubicBezTo>
                <a:cubicBezTo>
                  <a:pt x="3559" y="3484"/>
                  <a:pt x="3285" y="3455"/>
                  <a:pt x="3015" y="3396"/>
                </a:cubicBezTo>
                <a:cubicBezTo>
                  <a:pt x="2664" y="3318"/>
                  <a:pt x="2330" y="3164"/>
                  <a:pt x="1977" y="3093"/>
                </a:cubicBezTo>
                <a:cubicBezTo>
                  <a:pt x="1875" y="3072"/>
                  <a:pt x="1772" y="3061"/>
                  <a:pt x="1671" y="3061"/>
                </a:cubicBezTo>
                <a:cubicBezTo>
                  <a:pt x="1440" y="3061"/>
                  <a:pt x="1217" y="3120"/>
                  <a:pt x="1014" y="3265"/>
                </a:cubicBezTo>
                <a:cubicBezTo>
                  <a:pt x="754" y="3450"/>
                  <a:pt x="551" y="3734"/>
                  <a:pt x="397" y="4032"/>
                </a:cubicBezTo>
                <a:cubicBezTo>
                  <a:pt x="125" y="4561"/>
                  <a:pt x="1" y="5210"/>
                  <a:pt x="74" y="5820"/>
                </a:cubicBezTo>
                <a:cubicBezTo>
                  <a:pt x="147" y="6440"/>
                  <a:pt x="426" y="7003"/>
                  <a:pt x="909" y="7319"/>
                </a:cubicBezTo>
                <a:cubicBezTo>
                  <a:pt x="1315" y="7583"/>
                  <a:pt x="1783" y="7647"/>
                  <a:pt x="2245" y="7647"/>
                </a:cubicBezTo>
                <a:cubicBezTo>
                  <a:pt x="2414" y="7647"/>
                  <a:pt x="2582" y="7638"/>
                  <a:pt x="2746" y="7628"/>
                </a:cubicBezTo>
                <a:cubicBezTo>
                  <a:pt x="4356" y="7524"/>
                  <a:pt x="5965" y="7405"/>
                  <a:pt x="7575" y="7294"/>
                </a:cubicBezTo>
                <a:cubicBezTo>
                  <a:pt x="9186" y="7184"/>
                  <a:pt x="10799" y="7072"/>
                  <a:pt x="12410" y="6961"/>
                </a:cubicBezTo>
                <a:cubicBezTo>
                  <a:pt x="14021" y="6849"/>
                  <a:pt x="15633" y="6738"/>
                  <a:pt x="17244" y="6628"/>
                </a:cubicBezTo>
                <a:cubicBezTo>
                  <a:pt x="17639" y="6600"/>
                  <a:pt x="18032" y="6573"/>
                  <a:pt x="18427" y="6545"/>
                </a:cubicBezTo>
                <a:cubicBezTo>
                  <a:pt x="18510" y="6540"/>
                  <a:pt x="18551" y="6442"/>
                  <a:pt x="18512" y="6361"/>
                </a:cubicBezTo>
                <a:cubicBezTo>
                  <a:pt x="18072" y="5436"/>
                  <a:pt x="17853" y="4395"/>
                  <a:pt x="17868" y="3350"/>
                </a:cubicBezTo>
                <a:lnTo>
                  <a:pt x="17868" y="3350"/>
                </a:lnTo>
                <a:cubicBezTo>
                  <a:pt x="17868" y="3350"/>
                  <a:pt x="17868" y="3350"/>
                  <a:pt x="17868" y="3350"/>
                </a:cubicBezTo>
                <a:cubicBezTo>
                  <a:pt x="17890" y="3350"/>
                  <a:pt x="17910" y="3113"/>
                  <a:pt x="17876" y="3104"/>
                </a:cubicBezTo>
                <a:cubicBezTo>
                  <a:pt x="17876" y="3094"/>
                  <a:pt x="17876" y="3084"/>
                  <a:pt x="17877" y="3074"/>
                </a:cubicBezTo>
                <a:cubicBezTo>
                  <a:pt x="17881" y="2998"/>
                  <a:pt x="17832" y="2961"/>
                  <a:pt x="17781" y="2961"/>
                </a:cubicBezTo>
                <a:cubicBezTo>
                  <a:pt x="17737" y="2961"/>
                  <a:pt x="17692" y="2987"/>
                  <a:pt x="17673" y="3037"/>
                </a:cubicBezTo>
                <a:cubicBezTo>
                  <a:pt x="17189" y="2853"/>
                  <a:pt x="16735" y="2520"/>
                  <a:pt x="16216" y="2520"/>
                </a:cubicBezTo>
                <a:cubicBezTo>
                  <a:pt x="16186" y="2520"/>
                  <a:pt x="16156" y="2521"/>
                  <a:pt x="16126" y="2523"/>
                </a:cubicBezTo>
                <a:cubicBezTo>
                  <a:pt x="15979" y="2534"/>
                  <a:pt x="15839" y="2570"/>
                  <a:pt x="15704" y="2620"/>
                </a:cubicBezTo>
                <a:lnTo>
                  <a:pt x="15674" y="2632"/>
                </a:lnTo>
                <a:cubicBezTo>
                  <a:pt x="15287" y="2786"/>
                  <a:pt x="14937" y="3066"/>
                  <a:pt x="14573" y="3274"/>
                </a:cubicBezTo>
                <a:cubicBezTo>
                  <a:pt x="14335" y="3409"/>
                  <a:pt x="14077" y="3514"/>
                  <a:pt x="13808" y="3514"/>
                </a:cubicBezTo>
                <a:cubicBezTo>
                  <a:pt x="13791" y="3514"/>
                  <a:pt x="13773" y="3514"/>
                  <a:pt x="13756" y="3513"/>
                </a:cubicBezTo>
                <a:cubicBezTo>
                  <a:pt x="13474" y="3499"/>
                  <a:pt x="13208" y="3356"/>
                  <a:pt x="12990" y="3156"/>
                </a:cubicBezTo>
                <a:cubicBezTo>
                  <a:pt x="12520" y="2727"/>
                  <a:pt x="12245" y="2115"/>
                  <a:pt x="11938" y="1541"/>
                </a:cubicBezTo>
                <a:cubicBezTo>
                  <a:pt x="11643" y="990"/>
                  <a:pt x="11280" y="403"/>
                  <a:pt x="10742" y="139"/>
                </a:cubicBezTo>
                <a:cubicBezTo>
                  <a:pt x="10546" y="43"/>
                  <a:pt x="10349" y="0"/>
                  <a:pt x="10153" y="0"/>
                </a:cubicBez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5"/>
          <p:cNvSpPr/>
          <p:nvPr/>
        </p:nvSpPr>
        <p:spPr>
          <a:xfrm rot="10800000">
            <a:off x="5249092" y="4177828"/>
            <a:ext cx="4076399" cy="1099141"/>
          </a:xfrm>
          <a:custGeom>
            <a:avLst/>
            <a:gdLst/>
            <a:ahLst/>
            <a:cxnLst/>
            <a:rect l="l" t="t" r="r" b="b"/>
            <a:pathLst>
              <a:path w="25668" h="6921" extrusionOk="0">
                <a:moveTo>
                  <a:pt x="25573" y="0"/>
                </a:moveTo>
                <a:lnTo>
                  <a:pt x="22584" y="1"/>
                </a:lnTo>
                <a:lnTo>
                  <a:pt x="22467" y="1"/>
                </a:lnTo>
                <a:lnTo>
                  <a:pt x="0" y="3"/>
                </a:lnTo>
                <a:lnTo>
                  <a:pt x="1" y="1330"/>
                </a:lnTo>
                <a:lnTo>
                  <a:pt x="1" y="2596"/>
                </a:lnTo>
                <a:lnTo>
                  <a:pt x="2" y="3737"/>
                </a:lnTo>
                <a:lnTo>
                  <a:pt x="2" y="5002"/>
                </a:lnTo>
                <a:lnTo>
                  <a:pt x="3" y="6144"/>
                </a:lnTo>
                <a:lnTo>
                  <a:pt x="3" y="6274"/>
                </a:lnTo>
                <a:cubicBezTo>
                  <a:pt x="454" y="6274"/>
                  <a:pt x="911" y="6248"/>
                  <a:pt x="1366" y="6205"/>
                </a:cubicBezTo>
                <a:cubicBezTo>
                  <a:pt x="1557" y="6187"/>
                  <a:pt x="1747" y="6167"/>
                  <a:pt x="1936" y="6144"/>
                </a:cubicBezTo>
                <a:cubicBezTo>
                  <a:pt x="2414" y="6085"/>
                  <a:pt x="2887" y="6012"/>
                  <a:pt x="3342" y="5932"/>
                </a:cubicBezTo>
                <a:cubicBezTo>
                  <a:pt x="4344" y="5756"/>
                  <a:pt x="5389" y="5552"/>
                  <a:pt x="6425" y="5552"/>
                </a:cubicBezTo>
                <a:cubicBezTo>
                  <a:pt x="6713" y="5552"/>
                  <a:pt x="7001" y="5568"/>
                  <a:pt x="7286" y="5605"/>
                </a:cubicBezTo>
                <a:cubicBezTo>
                  <a:pt x="8016" y="5698"/>
                  <a:pt x="8646" y="5918"/>
                  <a:pt x="9273" y="6143"/>
                </a:cubicBezTo>
                <a:cubicBezTo>
                  <a:pt x="9331" y="6163"/>
                  <a:pt x="9388" y="6184"/>
                  <a:pt x="9446" y="6204"/>
                </a:cubicBezTo>
                <a:cubicBezTo>
                  <a:pt x="9690" y="6291"/>
                  <a:pt x="9934" y="6378"/>
                  <a:pt x="10185" y="6455"/>
                </a:cubicBezTo>
                <a:cubicBezTo>
                  <a:pt x="11085" y="6736"/>
                  <a:pt x="12117" y="6921"/>
                  <a:pt x="13162" y="6921"/>
                </a:cubicBezTo>
                <a:cubicBezTo>
                  <a:pt x="13234" y="6921"/>
                  <a:pt x="13306" y="6920"/>
                  <a:pt x="13377" y="6918"/>
                </a:cubicBezTo>
                <a:cubicBezTo>
                  <a:pt x="14468" y="6893"/>
                  <a:pt x="15560" y="6647"/>
                  <a:pt x="16250" y="6204"/>
                </a:cubicBezTo>
                <a:cubicBezTo>
                  <a:pt x="16269" y="6191"/>
                  <a:pt x="16286" y="6180"/>
                  <a:pt x="16304" y="6168"/>
                </a:cubicBezTo>
                <a:cubicBezTo>
                  <a:pt x="16317" y="6160"/>
                  <a:pt x="16329" y="6151"/>
                  <a:pt x="16341" y="6142"/>
                </a:cubicBezTo>
                <a:cubicBezTo>
                  <a:pt x="16809" y="5812"/>
                  <a:pt x="17054" y="5407"/>
                  <a:pt x="17282" y="5000"/>
                </a:cubicBezTo>
                <a:cubicBezTo>
                  <a:pt x="17293" y="4980"/>
                  <a:pt x="17304" y="4959"/>
                  <a:pt x="17316" y="4939"/>
                </a:cubicBezTo>
                <a:cubicBezTo>
                  <a:pt x="17541" y="4532"/>
                  <a:pt x="17760" y="4125"/>
                  <a:pt x="18175" y="3797"/>
                </a:cubicBezTo>
                <a:cubicBezTo>
                  <a:pt x="18202" y="3776"/>
                  <a:pt x="18230" y="3755"/>
                  <a:pt x="18257" y="3735"/>
                </a:cubicBezTo>
                <a:cubicBezTo>
                  <a:pt x="18421" y="3617"/>
                  <a:pt x="18613" y="3510"/>
                  <a:pt x="18844" y="3420"/>
                </a:cubicBezTo>
                <a:cubicBezTo>
                  <a:pt x="19831" y="3028"/>
                  <a:pt x="21189" y="3061"/>
                  <a:pt x="22363" y="2860"/>
                </a:cubicBezTo>
                <a:cubicBezTo>
                  <a:pt x="22398" y="2854"/>
                  <a:pt x="22433" y="2848"/>
                  <a:pt x="22468" y="2841"/>
                </a:cubicBezTo>
                <a:cubicBezTo>
                  <a:pt x="22508" y="2834"/>
                  <a:pt x="22546" y="2827"/>
                  <a:pt x="22585" y="2819"/>
                </a:cubicBezTo>
                <a:cubicBezTo>
                  <a:pt x="22879" y="2759"/>
                  <a:pt x="23162" y="2683"/>
                  <a:pt x="23427" y="2592"/>
                </a:cubicBezTo>
                <a:cubicBezTo>
                  <a:pt x="23485" y="2573"/>
                  <a:pt x="23544" y="2552"/>
                  <a:pt x="23600" y="2531"/>
                </a:cubicBezTo>
                <a:cubicBezTo>
                  <a:pt x="24363" y="2247"/>
                  <a:pt x="24968" y="1845"/>
                  <a:pt x="25312" y="1389"/>
                </a:cubicBezTo>
                <a:cubicBezTo>
                  <a:pt x="25328" y="1367"/>
                  <a:pt x="25343" y="1347"/>
                  <a:pt x="25357" y="1326"/>
                </a:cubicBezTo>
                <a:cubicBezTo>
                  <a:pt x="25437" y="1213"/>
                  <a:pt x="25499" y="1097"/>
                  <a:pt x="25543" y="978"/>
                </a:cubicBezTo>
                <a:cubicBezTo>
                  <a:pt x="25668" y="651"/>
                  <a:pt x="25664" y="324"/>
                  <a:pt x="25573" y="0"/>
                </a:cubicBezTo>
                <a:close/>
              </a:path>
            </a:pathLst>
          </a:custGeom>
          <a:solidFill>
            <a:srgbClr val="FF6EA7">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5"/>
          <p:cNvSpPr/>
          <p:nvPr/>
        </p:nvSpPr>
        <p:spPr>
          <a:xfrm rot="10800000">
            <a:off x="-448804" y="2685945"/>
            <a:ext cx="3522302" cy="2810028"/>
          </a:xfrm>
          <a:custGeom>
            <a:avLst/>
            <a:gdLst/>
            <a:ahLst/>
            <a:cxnLst/>
            <a:rect l="l" t="t" r="r" b="b"/>
            <a:pathLst>
              <a:path w="22179" h="17694" extrusionOk="0">
                <a:moveTo>
                  <a:pt x="6745" y="1"/>
                </a:moveTo>
                <a:cubicBezTo>
                  <a:pt x="5279" y="1"/>
                  <a:pt x="3909" y="579"/>
                  <a:pt x="2805" y="1417"/>
                </a:cubicBezTo>
                <a:cubicBezTo>
                  <a:pt x="1651" y="2293"/>
                  <a:pt x="713" y="3427"/>
                  <a:pt x="356" y="4720"/>
                </a:cubicBezTo>
                <a:cubicBezTo>
                  <a:pt x="1" y="6014"/>
                  <a:pt x="287" y="7472"/>
                  <a:pt x="1297" y="8473"/>
                </a:cubicBezTo>
                <a:cubicBezTo>
                  <a:pt x="2084" y="9254"/>
                  <a:pt x="3260" y="9736"/>
                  <a:pt x="3846" y="10640"/>
                </a:cubicBezTo>
                <a:cubicBezTo>
                  <a:pt x="4605" y="11813"/>
                  <a:pt x="4133" y="13292"/>
                  <a:pt x="4490" y="14600"/>
                </a:cubicBezTo>
                <a:cubicBezTo>
                  <a:pt x="4708" y="15396"/>
                  <a:pt x="5235" y="16113"/>
                  <a:pt x="5912" y="16684"/>
                </a:cubicBezTo>
                <a:cubicBezTo>
                  <a:pt x="6532" y="17205"/>
                  <a:pt x="7314" y="17622"/>
                  <a:pt x="8175" y="17685"/>
                </a:cubicBezTo>
                <a:cubicBezTo>
                  <a:pt x="8256" y="17691"/>
                  <a:pt x="8336" y="17694"/>
                  <a:pt x="8416" y="17694"/>
                </a:cubicBezTo>
                <a:cubicBezTo>
                  <a:pt x="10005" y="17694"/>
                  <a:pt x="11391" y="16578"/>
                  <a:pt x="12993" y="16395"/>
                </a:cubicBezTo>
                <a:cubicBezTo>
                  <a:pt x="13164" y="16375"/>
                  <a:pt x="13335" y="16367"/>
                  <a:pt x="13506" y="16367"/>
                </a:cubicBezTo>
                <a:cubicBezTo>
                  <a:pt x="14757" y="16367"/>
                  <a:pt x="16000" y="16827"/>
                  <a:pt x="17259" y="16827"/>
                </a:cubicBezTo>
                <a:cubicBezTo>
                  <a:pt x="17356" y="16827"/>
                  <a:pt x="17454" y="16824"/>
                  <a:pt x="17551" y="16818"/>
                </a:cubicBezTo>
                <a:cubicBezTo>
                  <a:pt x="19291" y="16711"/>
                  <a:pt x="20792" y="15567"/>
                  <a:pt x="21485" y="14180"/>
                </a:cubicBezTo>
                <a:cubicBezTo>
                  <a:pt x="22179" y="12793"/>
                  <a:pt x="22168" y="11210"/>
                  <a:pt x="21846" y="9725"/>
                </a:cubicBezTo>
                <a:cubicBezTo>
                  <a:pt x="21659" y="8862"/>
                  <a:pt x="21361" y="7995"/>
                  <a:pt x="20759" y="7289"/>
                </a:cubicBezTo>
                <a:cubicBezTo>
                  <a:pt x="19574" y="5897"/>
                  <a:pt x="17483" y="5388"/>
                  <a:pt x="15558" y="4931"/>
                </a:cubicBezTo>
                <a:cubicBezTo>
                  <a:pt x="13632" y="4475"/>
                  <a:pt x="11547" y="3872"/>
                  <a:pt x="10504" y="2396"/>
                </a:cubicBezTo>
                <a:cubicBezTo>
                  <a:pt x="9551" y="1047"/>
                  <a:pt x="9231" y="194"/>
                  <a:pt x="7220" y="21"/>
                </a:cubicBezTo>
                <a:cubicBezTo>
                  <a:pt x="7061" y="7"/>
                  <a:pt x="6902" y="1"/>
                  <a:pt x="6745" y="1"/>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5">
            <a:hlinkClick r:id="rId2" action="ppaction://hlinksldjump"/>
          </p:cNvPr>
          <p:cNvSpPr txBox="1">
            <a:spLocks noGrp="1"/>
          </p:cNvSpPr>
          <p:nvPr>
            <p:ph type="title" hasCustomPrompt="1"/>
          </p:nvPr>
        </p:nvSpPr>
        <p:spPr>
          <a:xfrm>
            <a:off x="1440213" y="2601625"/>
            <a:ext cx="1051500" cy="66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51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670" name="Google Shape;670;p25"/>
          <p:cNvSpPr txBox="1">
            <a:spLocks noGrp="1"/>
          </p:cNvSpPr>
          <p:nvPr>
            <p:ph type="subTitle" idx="1"/>
          </p:nvPr>
        </p:nvSpPr>
        <p:spPr>
          <a:xfrm>
            <a:off x="782775" y="3464925"/>
            <a:ext cx="2366400" cy="3579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2pPr>
            <a:lvl3pPr lvl="2"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3pPr>
            <a:lvl4pPr lvl="3"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4pPr>
            <a:lvl5pPr lvl="4"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5pPr>
            <a:lvl6pPr lvl="5"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6pPr>
            <a:lvl7pPr lvl="6"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7pPr>
            <a:lvl8pPr lvl="7"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8pPr>
            <a:lvl9pPr lvl="8"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9pPr>
          </a:lstStyle>
          <a:p>
            <a:endParaRPr/>
          </a:p>
        </p:txBody>
      </p:sp>
      <p:sp>
        <p:nvSpPr>
          <p:cNvPr id="671" name="Google Shape;671;p25"/>
          <p:cNvSpPr txBox="1">
            <a:spLocks noGrp="1"/>
          </p:cNvSpPr>
          <p:nvPr>
            <p:ph type="title" idx="2" hasCustomPrompt="1"/>
          </p:nvPr>
        </p:nvSpPr>
        <p:spPr>
          <a:xfrm>
            <a:off x="4048018" y="2601625"/>
            <a:ext cx="1048500" cy="66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51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672" name="Google Shape;672;p25"/>
          <p:cNvSpPr txBox="1">
            <a:spLocks noGrp="1"/>
          </p:cNvSpPr>
          <p:nvPr>
            <p:ph type="subTitle" idx="3"/>
          </p:nvPr>
        </p:nvSpPr>
        <p:spPr>
          <a:xfrm>
            <a:off x="3388800" y="3464925"/>
            <a:ext cx="2366400" cy="3579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aleway Thin"/>
              <a:buNone/>
              <a:defRPr>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2pPr>
            <a:lvl3pPr lvl="2"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3pPr>
            <a:lvl4pPr lvl="3"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4pPr>
            <a:lvl5pPr lvl="4"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5pPr>
            <a:lvl6pPr lvl="5"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6pPr>
            <a:lvl7pPr lvl="6"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7pPr>
            <a:lvl8pPr lvl="7"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8pPr>
            <a:lvl9pPr lvl="8"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9pPr>
          </a:lstStyle>
          <a:p>
            <a:endParaRPr/>
          </a:p>
        </p:txBody>
      </p:sp>
      <p:sp>
        <p:nvSpPr>
          <p:cNvPr id="673" name="Google Shape;673;p25"/>
          <p:cNvSpPr txBox="1">
            <a:spLocks noGrp="1"/>
          </p:cNvSpPr>
          <p:nvPr>
            <p:ph type="title" idx="4" hasCustomPrompt="1"/>
          </p:nvPr>
        </p:nvSpPr>
        <p:spPr>
          <a:xfrm>
            <a:off x="6652288" y="2601625"/>
            <a:ext cx="1051500" cy="66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51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674" name="Google Shape;674;p25"/>
          <p:cNvSpPr txBox="1">
            <a:spLocks noGrp="1"/>
          </p:cNvSpPr>
          <p:nvPr>
            <p:ph type="subTitle" idx="5"/>
          </p:nvPr>
        </p:nvSpPr>
        <p:spPr>
          <a:xfrm>
            <a:off x="5994850" y="3464925"/>
            <a:ext cx="2366400" cy="3579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Raleway Thin"/>
              <a:buNone/>
              <a:defRPr>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2pPr>
            <a:lvl3pPr lvl="2"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3pPr>
            <a:lvl4pPr lvl="3"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4pPr>
            <a:lvl5pPr lvl="4"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5pPr>
            <a:lvl6pPr lvl="5"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6pPr>
            <a:lvl7pPr lvl="6"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7pPr>
            <a:lvl8pPr lvl="7"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8pPr>
            <a:lvl9pPr lvl="8"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9pPr>
          </a:lstStyle>
          <a:p>
            <a:endParaRPr/>
          </a:p>
        </p:txBody>
      </p:sp>
      <p:sp>
        <p:nvSpPr>
          <p:cNvPr id="675" name="Google Shape;675;p25"/>
          <p:cNvSpPr txBox="1">
            <a:spLocks noGrp="1"/>
          </p:cNvSpPr>
          <p:nvPr>
            <p:ph type="title" idx="6"/>
          </p:nvPr>
        </p:nvSpPr>
        <p:spPr>
          <a:xfrm>
            <a:off x="3388950" y="758952"/>
            <a:ext cx="2366400" cy="57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100">
                <a:solidFill>
                  <a:schemeClr val="dk1"/>
                </a:solidFill>
              </a:defRPr>
            </a:lvl1pPr>
            <a:lvl2pPr lvl="1" rtl="0">
              <a:spcBef>
                <a:spcPts val="0"/>
              </a:spcBef>
              <a:spcAft>
                <a:spcPts val="0"/>
              </a:spcAft>
              <a:buClr>
                <a:schemeClr val="dk1"/>
              </a:buClr>
              <a:buSzPts val="2800"/>
              <a:buNone/>
              <a:defRPr>
                <a:solidFill>
                  <a:schemeClr val="dk1"/>
                </a:solidFill>
              </a:defRPr>
            </a:lvl2pPr>
            <a:lvl3pPr lvl="2" rtl="0">
              <a:spcBef>
                <a:spcPts val="0"/>
              </a:spcBef>
              <a:spcAft>
                <a:spcPts val="0"/>
              </a:spcAft>
              <a:buClr>
                <a:schemeClr val="dk1"/>
              </a:buClr>
              <a:buSzPts val="2800"/>
              <a:buNone/>
              <a:defRPr>
                <a:solidFill>
                  <a:schemeClr val="dk1"/>
                </a:solidFill>
              </a:defRPr>
            </a:lvl3pPr>
            <a:lvl4pPr lvl="3" rtl="0">
              <a:spcBef>
                <a:spcPts val="0"/>
              </a:spcBef>
              <a:spcAft>
                <a:spcPts val="0"/>
              </a:spcAft>
              <a:buClr>
                <a:schemeClr val="dk1"/>
              </a:buClr>
              <a:buSzPts val="2800"/>
              <a:buNone/>
              <a:defRPr>
                <a:solidFill>
                  <a:schemeClr val="dk1"/>
                </a:solidFill>
              </a:defRPr>
            </a:lvl4pPr>
            <a:lvl5pPr lvl="4" rtl="0">
              <a:spcBef>
                <a:spcPts val="0"/>
              </a:spcBef>
              <a:spcAft>
                <a:spcPts val="0"/>
              </a:spcAft>
              <a:buClr>
                <a:schemeClr val="dk1"/>
              </a:buClr>
              <a:buSzPts val="2800"/>
              <a:buNone/>
              <a:defRPr>
                <a:solidFill>
                  <a:schemeClr val="dk1"/>
                </a:solidFill>
              </a:defRPr>
            </a:lvl5pPr>
            <a:lvl6pPr lvl="5" rtl="0">
              <a:spcBef>
                <a:spcPts val="0"/>
              </a:spcBef>
              <a:spcAft>
                <a:spcPts val="0"/>
              </a:spcAft>
              <a:buClr>
                <a:schemeClr val="dk1"/>
              </a:buClr>
              <a:buSzPts val="2800"/>
              <a:buNone/>
              <a:defRPr>
                <a:solidFill>
                  <a:schemeClr val="dk1"/>
                </a:solidFill>
              </a:defRPr>
            </a:lvl6pPr>
            <a:lvl7pPr lvl="6" rtl="0">
              <a:spcBef>
                <a:spcPts val="0"/>
              </a:spcBef>
              <a:spcAft>
                <a:spcPts val="0"/>
              </a:spcAft>
              <a:buClr>
                <a:schemeClr val="dk1"/>
              </a:buClr>
              <a:buSzPts val="2800"/>
              <a:buNone/>
              <a:defRPr>
                <a:solidFill>
                  <a:schemeClr val="dk1"/>
                </a:solidFill>
              </a:defRPr>
            </a:lvl7pPr>
            <a:lvl8pPr lvl="7" rtl="0">
              <a:spcBef>
                <a:spcPts val="0"/>
              </a:spcBef>
              <a:spcAft>
                <a:spcPts val="0"/>
              </a:spcAft>
              <a:buClr>
                <a:schemeClr val="dk1"/>
              </a:buClr>
              <a:buSzPts val="2800"/>
              <a:buNone/>
              <a:defRPr>
                <a:solidFill>
                  <a:schemeClr val="dk1"/>
                </a:solidFill>
              </a:defRPr>
            </a:lvl8pPr>
            <a:lvl9pPr lvl="8" rtl="0">
              <a:spcBef>
                <a:spcPts val="0"/>
              </a:spcBef>
              <a:spcAft>
                <a:spcPts val="0"/>
              </a:spcAft>
              <a:buClr>
                <a:schemeClr val="dk1"/>
              </a:buClr>
              <a:buSzPts val="2800"/>
              <a:buNone/>
              <a:defRPr>
                <a:solidFill>
                  <a:schemeClr val="dk1"/>
                </a:solidFill>
              </a:defRPr>
            </a:lvl9pPr>
          </a:lstStyle>
          <a:p>
            <a:endParaRPr/>
          </a:p>
        </p:txBody>
      </p:sp>
      <p:sp>
        <p:nvSpPr>
          <p:cNvPr id="676" name="Google Shape;676;p25"/>
          <p:cNvSpPr txBox="1">
            <a:spLocks noGrp="1"/>
          </p:cNvSpPr>
          <p:nvPr>
            <p:ph type="title" idx="7"/>
          </p:nvPr>
        </p:nvSpPr>
        <p:spPr>
          <a:xfrm>
            <a:off x="3433950" y="1714700"/>
            <a:ext cx="2276100" cy="444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800"/>
              <a:buNone/>
              <a:defRPr sz="1800">
                <a:solidFill>
                  <a:schemeClr val="dk1"/>
                </a:solidFill>
              </a:defRPr>
            </a:lvl1pPr>
            <a:lvl2pPr lvl="1" rtl="0">
              <a:spcBef>
                <a:spcPts val="0"/>
              </a:spcBef>
              <a:spcAft>
                <a:spcPts val="0"/>
              </a:spcAft>
              <a:buClr>
                <a:schemeClr val="dk1"/>
              </a:buClr>
              <a:buSzPts val="1800"/>
              <a:buNone/>
              <a:defRPr sz="1800">
                <a:solidFill>
                  <a:schemeClr val="dk1"/>
                </a:solidFill>
              </a:defRPr>
            </a:lvl2pPr>
            <a:lvl3pPr lvl="2" rtl="0">
              <a:spcBef>
                <a:spcPts val="0"/>
              </a:spcBef>
              <a:spcAft>
                <a:spcPts val="0"/>
              </a:spcAft>
              <a:buClr>
                <a:schemeClr val="dk1"/>
              </a:buClr>
              <a:buSzPts val="1800"/>
              <a:buNone/>
              <a:defRPr sz="1800">
                <a:solidFill>
                  <a:schemeClr val="dk1"/>
                </a:solidFill>
              </a:defRPr>
            </a:lvl3pPr>
            <a:lvl4pPr lvl="3" rtl="0">
              <a:spcBef>
                <a:spcPts val="0"/>
              </a:spcBef>
              <a:spcAft>
                <a:spcPts val="0"/>
              </a:spcAft>
              <a:buClr>
                <a:schemeClr val="dk1"/>
              </a:buClr>
              <a:buSzPts val="1800"/>
              <a:buNone/>
              <a:defRPr sz="1800">
                <a:solidFill>
                  <a:schemeClr val="dk1"/>
                </a:solidFill>
              </a:defRPr>
            </a:lvl4pPr>
            <a:lvl5pPr lvl="4" rtl="0">
              <a:spcBef>
                <a:spcPts val="0"/>
              </a:spcBef>
              <a:spcAft>
                <a:spcPts val="0"/>
              </a:spcAft>
              <a:buClr>
                <a:schemeClr val="dk1"/>
              </a:buClr>
              <a:buSzPts val="1800"/>
              <a:buNone/>
              <a:defRPr sz="1800">
                <a:solidFill>
                  <a:schemeClr val="dk1"/>
                </a:solidFill>
              </a:defRPr>
            </a:lvl5pPr>
            <a:lvl6pPr lvl="5" rtl="0">
              <a:spcBef>
                <a:spcPts val="0"/>
              </a:spcBef>
              <a:spcAft>
                <a:spcPts val="0"/>
              </a:spcAft>
              <a:buClr>
                <a:schemeClr val="dk1"/>
              </a:buClr>
              <a:buSzPts val="1800"/>
              <a:buNone/>
              <a:defRPr sz="1800">
                <a:solidFill>
                  <a:schemeClr val="dk1"/>
                </a:solidFill>
              </a:defRPr>
            </a:lvl6pPr>
            <a:lvl7pPr lvl="6" rtl="0">
              <a:spcBef>
                <a:spcPts val="0"/>
              </a:spcBef>
              <a:spcAft>
                <a:spcPts val="0"/>
              </a:spcAft>
              <a:buClr>
                <a:schemeClr val="dk1"/>
              </a:buClr>
              <a:buSzPts val="1800"/>
              <a:buNone/>
              <a:defRPr sz="1800">
                <a:solidFill>
                  <a:schemeClr val="dk1"/>
                </a:solidFill>
              </a:defRPr>
            </a:lvl7pPr>
            <a:lvl8pPr lvl="7" rtl="0">
              <a:spcBef>
                <a:spcPts val="0"/>
              </a:spcBef>
              <a:spcAft>
                <a:spcPts val="0"/>
              </a:spcAft>
              <a:buClr>
                <a:schemeClr val="dk1"/>
              </a:buClr>
              <a:buSzPts val="1800"/>
              <a:buNone/>
              <a:defRPr sz="1800">
                <a:solidFill>
                  <a:schemeClr val="dk1"/>
                </a:solidFill>
              </a:defRPr>
            </a:lvl8pPr>
            <a:lvl9pPr lvl="8" rtl="0">
              <a:spcBef>
                <a:spcPts val="0"/>
              </a:spcBef>
              <a:spcAft>
                <a:spcPts val="0"/>
              </a:spcAft>
              <a:buClr>
                <a:schemeClr val="dk1"/>
              </a:buClr>
              <a:buSzPts val="1800"/>
              <a:buNone/>
              <a:defRPr sz="1800">
                <a:solidFill>
                  <a:schemeClr val="dk1"/>
                </a:solidFill>
              </a:defRPr>
            </a:lvl9pPr>
          </a:lstStyle>
          <a:p>
            <a:endParaRPr/>
          </a:p>
        </p:txBody>
      </p:sp>
      <p:grpSp>
        <p:nvGrpSpPr>
          <p:cNvPr id="677" name="Google Shape;677;p25"/>
          <p:cNvGrpSpPr/>
          <p:nvPr/>
        </p:nvGrpSpPr>
        <p:grpSpPr>
          <a:xfrm rot="-9900030">
            <a:off x="271409" y="845202"/>
            <a:ext cx="215932" cy="195605"/>
            <a:chOff x="1640475" y="1197075"/>
            <a:chExt cx="55475" cy="50250"/>
          </a:xfrm>
        </p:grpSpPr>
        <p:sp>
          <p:nvSpPr>
            <p:cNvPr id="678" name="Google Shape;678;p25"/>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5"/>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5"/>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 name="Google Shape;681;p25"/>
          <p:cNvGrpSpPr/>
          <p:nvPr/>
        </p:nvGrpSpPr>
        <p:grpSpPr>
          <a:xfrm rot="6524430">
            <a:off x="349879" y="2378626"/>
            <a:ext cx="279618" cy="253294"/>
            <a:chOff x="1640475" y="1197075"/>
            <a:chExt cx="55475" cy="50250"/>
          </a:xfrm>
        </p:grpSpPr>
        <p:sp>
          <p:nvSpPr>
            <p:cNvPr id="682" name="Google Shape;682;p25"/>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5"/>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5"/>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 name="Google Shape;685;p25"/>
          <p:cNvSpPr/>
          <p:nvPr/>
        </p:nvSpPr>
        <p:spPr>
          <a:xfrm rot="-2121718" flipH="1">
            <a:off x="6738637" y="226323"/>
            <a:ext cx="888103" cy="208049"/>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5"/>
          <p:cNvSpPr/>
          <p:nvPr/>
        </p:nvSpPr>
        <p:spPr>
          <a:xfrm rot="-10799883" flipH="1">
            <a:off x="217109" y="4797573"/>
            <a:ext cx="545177" cy="127718"/>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 name="Google Shape;687;p25"/>
          <p:cNvGrpSpPr/>
          <p:nvPr/>
        </p:nvGrpSpPr>
        <p:grpSpPr>
          <a:xfrm rot="6300012">
            <a:off x="8577095" y="3925450"/>
            <a:ext cx="290790" cy="263412"/>
            <a:chOff x="1640475" y="1197075"/>
            <a:chExt cx="55475" cy="50250"/>
          </a:xfrm>
        </p:grpSpPr>
        <p:sp>
          <p:nvSpPr>
            <p:cNvPr id="688" name="Google Shape;688;p25"/>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5"/>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5"/>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 name="Google Shape;691;p25"/>
          <p:cNvSpPr/>
          <p:nvPr/>
        </p:nvSpPr>
        <p:spPr>
          <a:xfrm rot="10800000">
            <a:off x="5828025" y="4022950"/>
            <a:ext cx="1167574" cy="854200"/>
          </a:xfrm>
          <a:custGeom>
            <a:avLst/>
            <a:gdLst/>
            <a:ahLst/>
            <a:cxnLst/>
            <a:rect l="l" t="t" r="r" b="b"/>
            <a:pathLst>
              <a:path w="29542" h="21613" extrusionOk="0">
                <a:moveTo>
                  <a:pt x="3461" y="0"/>
                </a:moveTo>
                <a:cubicBezTo>
                  <a:pt x="3371" y="0"/>
                  <a:pt x="3279" y="3"/>
                  <a:pt x="3188" y="8"/>
                </a:cubicBezTo>
                <a:cubicBezTo>
                  <a:pt x="3155" y="9"/>
                  <a:pt x="3131" y="41"/>
                  <a:pt x="3133" y="77"/>
                </a:cubicBezTo>
                <a:cubicBezTo>
                  <a:pt x="3134" y="81"/>
                  <a:pt x="3134" y="86"/>
                  <a:pt x="3135" y="89"/>
                </a:cubicBezTo>
                <a:cubicBezTo>
                  <a:pt x="3142" y="119"/>
                  <a:pt x="3169" y="141"/>
                  <a:pt x="3198" y="141"/>
                </a:cubicBezTo>
                <a:cubicBezTo>
                  <a:pt x="3199" y="141"/>
                  <a:pt x="3199" y="141"/>
                  <a:pt x="3200" y="141"/>
                </a:cubicBezTo>
                <a:cubicBezTo>
                  <a:pt x="3284" y="137"/>
                  <a:pt x="3368" y="134"/>
                  <a:pt x="3452" y="134"/>
                </a:cubicBezTo>
                <a:cubicBezTo>
                  <a:pt x="3550" y="134"/>
                  <a:pt x="3648" y="137"/>
                  <a:pt x="3745" y="143"/>
                </a:cubicBezTo>
                <a:cubicBezTo>
                  <a:pt x="3846" y="149"/>
                  <a:pt x="3949" y="158"/>
                  <a:pt x="4050" y="171"/>
                </a:cubicBezTo>
                <a:cubicBezTo>
                  <a:pt x="4052" y="171"/>
                  <a:pt x="4054" y="171"/>
                  <a:pt x="4056" y="171"/>
                </a:cubicBezTo>
                <a:cubicBezTo>
                  <a:pt x="4087" y="171"/>
                  <a:pt x="4114" y="146"/>
                  <a:pt x="4116" y="111"/>
                </a:cubicBezTo>
                <a:cubicBezTo>
                  <a:pt x="4119" y="75"/>
                  <a:pt x="4092" y="42"/>
                  <a:pt x="4059" y="37"/>
                </a:cubicBezTo>
                <a:cubicBezTo>
                  <a:pt x="3955" y="25"/>
                  <a:pt x="3850" y="15"/>
                  <a:pt x="3747" y="9"/>
                </a:cubicBezTo>
                <a:cubicBezTo>
                  <a:pt x="3653" y="3"/>
                  <a:pt x="3557" y="0"/>
                  <a:pt x="3461" y="0"/>
                </a:cubicBezTo>
                <a:close/>
                <a:moveTo>
                  <a:pt x="2344" y="125"/>
                </a:moveTo>
                <a:cubicBezTo>
                  <a:pt x="2340" y="125"/>
                  <a:pt x="2336" y="125"/>
                  <a:pt x="2332" y="126"/>
                </a:cubicBezTo>
                <a:cubicBezTo>
                  <a:pt x="2294" y="135"/>
                  <a:pt x="2257" y="143"/>
                  <a:pt x="2219" y="152"/>
                </a:cubicBezTo>
                <a:cubicBezTo>
                  <a:pt x="1978" y="213"/>
                  <a:pt x="1739" y="291"/>
                  <a:pt x="1507" y="385"/>
                </a:cubicBezTo>
                <a:cubicBezTo>
                  <a:pt x="1478" y="396"/>
                  <a:pt x="1463" y="430"/>
                  <a:pt x="1472" y="463"/>
                </a:cubicBezTo>
                <a:cubicBezTo>
                  <a:pt x="1473" y="465"/>
                  <a:pt x="1473" y="468"/>
                  <a:pt x="1474" y="471"/>
                </a:cubicBezTo>
                <a:cubicBezTo>
                  <a:pt x="1484" y="498"/>
                  <a:pt x="1508" y="515"/>
                  <a:pt x="1533" y="515"/>
                </a:cubicBezTo>
                <a:cubicBezTo>
                  <a:pt x="1540" y="515"/>
                  <a:pt x="1547" y="513"/>
                  <a:pt x="1554" y="511"/>
                </a:cubicBezTo>
                <a:cubicBezTo>
                  <a:pt x="1781" y="418"/>
                  <a:pt x="2015" y="342"/>
                  <a:pt x="2251" y="283"/>
                </a:cubicBezTo>
                <a:cubicBezTo>
                  <a:pt x="2289" y="274"/>
                  <a:pt x="2325" y="265"/>
                  <a:pt x="2361" y="256"/>
                </a:cubicBezTo>
                <a:cubicBezTo>
                  <a:pt x="2395" y="249"/>
                  <a:pt x="2415" y="214"/>
                  <a:pt x="2406" y="177"/>
                </a:cubicBezTo>
                <a:cubicBezTo>
                  <a:pt x="2406" y="177"/>
                  <a:pt x="2406" y="176"/>
                  <a:pt x="2406" y="176"/>
                </a:cubicBezTo>
                <a:cubicBezTo>
                  <a:pt x="2399" y="146"/>
                  <a:pt x="2373" y="125"/>
                  <a:pt x="2344" y="125"/>
                </a:cubicBezTo>
                <a:close/>
                <a:moveTo>
                  <a:pt x="4902" y="215"/>
                </a:moveTo>
                <a:cubicBezTo>
                  <a:pt x="4875" y="215"/>
                  <a:pt x="4851" y="234"/>
                  <a:pt x="4845" y="264"/>
                </a:cubicBezTo>
                <a:cubicBezTo>
                  <a:pt x="4843" y="275"/>
                  <a:pt x="4843" y="285"/>
                  <a:pt x="4846" y="296"/>
                </a:cubicBezTo>
                <a:cubicBezTo>
                  <a:pt x="4852" y="319"/>
                  <a:pt x="4869" y="339"/>
                  <a:pt x="4891" y="345"/>
                </a:cubicBezTo>
                <a:cubicBezTo>
                  <a:pt x="5167" y="426"/>
                  <a:pt x="5440" y="531"/>
                  <a:pt x="5705" y="657"/>
                </a:cubicBezTo>
                <a:cubicBezTo>
                  <a:pt x="5713" y="661"/>
                  <a:pt x="5722" y="663"/>
                  <a:pt x="5730" y="663"/>
                </a:cubicBezTo>
                <a:cubicBezTo>
                  <a:pt x="5753" y="663"/>
                  <a:pt x="5776" y="648"/>
                  <a:pt x="5784" y="623"/>
                </a:cubicBezTo>
                <a:cubicBezTo>
                  <a:pt x="5797" y="590"/>
                  <a:pt x="5782" y="550"/>
                  <a:pt x="5750" y="535"/>
                </a:cubicBezTo>
                <a:cubicBezTo>
                  <a:pt x="5480" y="407"/>
                  <a:pt x="5200" y="299"/>
                  <a:pt x="4919" y="217"/>
                </a:cubicBezTo>
                <a:cubicBezTo>
                  <a:pt x="4913" y="215"/>
                  <a:pt x="4908" y="215"/>
                  <a:pt x="4902" y="215"/>
                </a:cubicBezTo>
                <a:close/>
                <a:moveTo>
                  <a:pt x="761" y="768"/>
                </a:moveTo>
                <a:cubicBezTo>
                  <a:pt x="751" y="768"/>
                  <a:pt x="741" y="771"/>
                  <a:pt x="732" y="777"/>
                </a:cubicBezTo>
                <a:cubicBezTo>
                  <a:pt x="484" y="929"/>
                  <a:pt x="247" y="1103"/>
                  <a:pt x="26" y="1294"/>
                </a:cubicBezTo>
                <a:cubicBezTo>
                  <a:pt x="7" y="1310"/>
                  <a:pt x="1" y="1336"/>
                  <a:pt x="7" y="1361"/>
                </a:cubicBezTo>
                <a:cubicBezTo>
                  <a:pt x="9" y="1371"/>
                  <a:pt x="13" y="1379"/>
                  <a:pt x="19" y="1388"/>
                </a:cubicBezTo>
                <a:cubicBezTo>
                  <a:pt x="32" y="1405"/>
                  <a:pt x="50" y="1413"/>
                  <a:pt x="69" y="1413"/>
                </a:cubicBezTo>
                <a:cubicBezTo>
                  <a:pt x="82" y="1413"/>
                  <a:pt x="95" y="1409"/>
                  <a:pt x="105" y="1400"/>
                </a:cubicBezTo>
                <a:cubicBezTo>
                  <a:pt x="321" y="1214"/>
                  <a:pt x="554" y="1043"/>
                  <a:pt x="796" y="894"/>
                </a:cubicBezTo>
                <a:cubicBezTo>
                  <a:pt x="825" y="876"/>
                  <a:pt x="835" y="835"/>
                  <a:pt x="818" y="803"/>
                </a:cubicBezTo>
                <a:cubicBezTo>
                  <a:pt x="805" y="781"/>
                  <a:pt x="783" y="768"/>
                  <a:pt x="761" y="768"/>
                </a:cubicBezTo>
                <a:close/>
                <a:moveTo>
                  <a:pt x="6500" y="971"/>
                </a:moveTo>
                <a:cubicBezTo>
                  <a:pt x="6480" y="971"/>
                  <a:pt x="6461" y="982"/>
                  <a:pt x="6450" y="1002"/>
                </a:cubicBezTo>
                <a:cubicBezTo>
                  <a:pt x="6441" y="1018"/>
                  <a:pt x="6440" y="1036"/>
                  <a:pt x="6443" y="1053"/>
                </a:cubicBezTo>
                <a:cubicBezTo>
                  <a:pt x="6448" y="1069"/>
                  <a:pt x="6458" y="1084"/>
                  <a:pt x="6472" y="1095"/>
                </a:cubicBezTo>
                <a:cubicBezTo>
                  <a:pt x="6719" y="1261"/>
                  <a:pt x="6956" y="1447"/>
                  <a:pt x="7177" y="1647"/>
                </a:cubicBezTo>
                <a:cubicBezTo>
                  <a:pt x="7189" y="1659"/>
                  <a:pt x="7204" y="1664"/>
                  <a:pt x="7218" y="1664"/>
                </a:cubicBezTo>
                <a:cubicBezTo>
                  <a:pt x="7235" y="1664"/>
                  <a:pt x="7252" y="1656"/>
                  <a:pt x="7264" y="1641"/>
                </a:cubicBezTo>
                <a:cubicBezTo>
                  <a:pt x="7284" y="1613"/>
                  <a:pt x="7280" y="1570"/>
                  <a:pt x="7253" y="1547"/>
                </a:cubicBezTo>
                <a:cubicBezTo>
                  <a:pt x="7028" y="1342"/>
                  <a:pt x="6786" y="1152"/>
                  <a:pt x="6534" y="982"/>
                </a:cubicBezTo>
                <a:cubicBezTo>
                  <a:pt x="6523" y="975"/>
                  <a:pt x="6512" y="971"/>
                  <a:pt x="6500" y="971"/>
                </a:cubicBezTo>
                <a:close/>
                <a:moveTo>
                  <a:pt x="7843" y="2196"/>
                </a:moveTo>
                <a:cubicBezTo>
                  <a:pt x="7829" y="2196"/>
                  <a:pt x="7815" y="2202"/>
                  <a:pt x="7804" y="2212"/>
                </a:cubicBezTo>
                <a:cubicBezTo>
                  <a:pt x="7787" y="2230"/>
                  <a:pt x="7781" y="2254"/>
                  <a:pt x="7786" y="2279"/>
                </a:cubicBezTo>
                <a:cubicBezTo>
                  <a:pt x="7789" y="2288"/>
                  <a:pt x="7794" y="2298"/>
                  <a:pt x="7801" y="2306"/>
                </a:cubicBezTo>
                <a:cubicBezTo>
                  <a:pt x="7847" y="2363"/>
                  <a:pt x="7893" y="2421"/>
                  <a:pt x="7937" y="2480"/>
                </a:cubicBezTo>
                <a:cubicBezTo>
                  <a:pt x="8075" y="2661"/>
                  <a:pt x="8207" y="2856"/>
                  <a:pt x="8330" y="3057"/>
                </a:cubicBezTo>
                <a:cubicBezTo>
                  <a:pt x="8342" y="3078"/>
                  <a:pt x="8363" y="3089"/>
                  <a:pt x="8384" y="3089"/>
                </a:cubicBezTo>
                <a:cubicBezTo>
                  <a:pt x="8395" y="3089"/>
                  <a:pt x="8406" y="3086"/>
                  <a:pt x="8415" y="3079"/>
                </a:cubicBezTo>
                <a:cubicBezTo>
                  <a:pt x="8443" y="3060"/>
                  <a:pt x="8451" y="3018"/>
                  <a:pt x="8431" y="2987"/>
                </a:cubicBezTo>
                <a:cubicBezTo>
                  <a:pt x="8306" y="2781"/>
                  <a:pt x="8171" y="2582"/>
                  <a:pt x="8031" y="2397"/>
                </a:cubicBezTo>
                <a:cubicBezTo>
                  <a:pt x="7985" y="2337"/>
                  <a:pt x="7939" y="2278"/>
                  <a:pt x="7891" y="2220"/>
                </a:cubicBezTo>
                <a:cubicBezTo>
                  <a:pt x="7878" y="2205"/>
                  <a:pt x="7861" y="2196"/>
                  <a:pt x="7843" y="2196"/>
                </a:cubicBezTo>
                <a:close/>
                <a:moveTo>
                  <a:pt x="8818" y="3781"/>
                </a:moveTo>
                <a:cubicBezTo>
                  <a:pt x="8809" y="3781"/>
                  <a:pt x="8800" y="3783"/>
                  <a:pt x="8791" y="3787"/>
                </a:cubicBezTo>
                <a:cubicBezTo>
                  <a:pt x="8766" y="3800"/>
                  <a:pt x="8753" y="3832"/>
                  <a:pt x="8760" y="3862"/>
                </a:cubicBezTo>
                <a:cubicBezTo>
                  <a:pt x="8762" y="3866"/>
                  <a:pt x="8764" y="3872"/>
                  <a:pt x="8766" y="3876"/>
                </a:cubicBezTo>
                <a:cubicBezTo>
                  <a:pt x="8890" y="4144"/>
                  <a:pt x="9008" y="4435"/>
                  <a:pt x="9117" y="4739"/>
                </a:cubicBezTo>
                <a:cubicBezTo>
                  <a:pt x="9127" y="4767"/>
                  <a:pt x="9152" y="4784"/>
                  <a:pt x="9177" y="4784"/>
                </a:cubicBezTo>
                <a:cubicBezTo>
                  <a:pt x="9184" y="4784"/>
                  <a:pt x="9191" y="4783"/>
                  <a:pt x="9197" y="4781"/>
                </a:cubicBezTo>
                <a:cubicBezTo>
                  <a:pt x="9228" y="4768"/>
                  <a:pt x="9242" y="4728"/>
                  <a:pt x="9232" y="4695"/>
                </a:cubicBezTo>
                <a:cubicBezTo>
                  <a:pt x="9122" y="4388"/>
                  <a:pt x="9001" y="4093"/>
                  <a:pt x="8875" y="3819"/>
                </a:cubicBezTo>
                <a:cubicBezTo>
                  <a:pt x="8863" y="3795"/>
                  <a:pt x="8841" y="3781"/>
                  <a:pt x="8818" y="3781"/>
                </a:cubicBezTo>
                <a:close/>
                <a:moveTo>
                  <a:pt x="9458" y="5546"/>
                </a:moveTo>
                <a:cubicBezTo>
                  <a:pt x="9452" y="5546"/>
                  <a:pt x="9447" y="5547"/>
                  <a:pt x="9442" y="5549"/>
                </a:cubicBezTo>
                <a:cubicBezTo>
                  <a:pt x="9410" y="5558"/>
                  <a:pt x="9393" y="5594"/>
                  <a:pt x="9401" y="5628"/>
                </a:cubicBezTo>
                <a:cubicBezTo>
                  <a:pt x="9401" y="5629"/>
                  <a:pt x="9401" y="5630"/>
                  <a:pt x="9401" y="5631"/>
                </a:cubicBezTo>
                <a:cubicBezTo>
                  <a:pt x="9483" y="5913"/>
                  <a:pt x="9563" y="6226"/>
                  <a:pt x="9635" y="6539"/>
                </a:cubicBezTo>
                <a:cubicBezTo>
                  <a:pt x="9635" y="6539"/>
                  <a:pt x="9636" y="6540"/>
                  <a:pt x="9636" y="6540"/>
                </a:cubicBezTo>
                <a:cubicBezTo>
                  <a:pt x="9644" y="6570"/>
                  <a:pt x="9669" y="6592"/>
                  <a:pt x="9697" y="6592"/>
                </a:cubicBezTo>
                <a:cubicBezTo>
                  <a:pt x="9701" y="6592"/>
                  <a:pt x="9706" y="6592"/>
                  <a:pt x="9710" y="6590"/>
                </a:cubicBezTo>
                <a:cubicBezTo>
                  <a:pt x="9743" y="6583"/>
                  <a:pt x="9764" y="6548"/>
                  <a:pt x="9755" y="6511"/>
                </a:cubicBezTo>
                <a:cubicBezTo>
                  <a:pt x="9681" y="6196"/>
                  <a:pt x="9600" y="5881"/>
                  <a:pt x="9519" y="5597"/>
                </a:cubicBezTo>
                <a:cubicBezTo>
                  <a:pt x="9511" y="5566"/>
                  <a:pt x="9485" y="5546"/>
                  <a:pt x="9458" y="5546"/>
                </a:cubicBezTo>
                <a:close/>
                <a:moveTo>
                  <a:pt x="9894" y="7378"/>
                </a:moveTo>
                <a:cubicBezTo>
                  <a:pt x="9890" y="7378"/>
                  <a:pt x="9886" y="7378"/>
                  <a:pt x="9882" y="7379"/>
                </a:cubicBezTo>
                <a:cubicBezTo>
                  <a:pt x="9849" y="7386"/>
                  <a:pt x="9829" y="7420"/>
                  <a:pt x="9836" y="7457"/>
                </a:cubicBezTo>
                <a:cubicBezTo>
                  <a:pt x="9886" y="7706"/>
                  <a:pt x="9936" y="7953"/>
                  <a:pt x="9985" y="8200"/>
                </a:cubicBezTo>
                <a:lnTo>
                  <a:pt x="10019" y="8380"/>
                </a:lnTo>
                <a:cubicBezTo>
                  <a:pt x="10020" y="8381"/>
                  <a:pt x="10020" y="8382"/>
                  <a:pt x="10020" y="8383"/>
                </a:cubicBezTo>
                <a:cubicBezTo>
                  <a:pt x="10028" y="8413"/>
                  <a:pt x="10054" y="8435"/>
                  <a:pt x="10082" y="8435"/>
                </a:cubicBezTo>
                <a:cubicBezTo>
                  <a:pt x="10085" y="8435"/>
                  <a:pt x="10089" y="8435"/>
                  <a:pt x="10093" y="8434"/>
                </a:cubicBezTo>
                <a:cubicBezTo>
                  <a:pt x="10126" y="8429"/>
                  <a:pt x="10147" y="8394"/>
                  <a:pt x="10140" y="8357"/>
                </a:cubicBezTo>
                <a:lnTo>
                  <a:pt x="10104" y="8178"/>
                </a:lnTo>
                <a:cubicBezTo>
                  <a:pt x="10056" y="7931"/>
                  <a:pt x="10007" y="7682"/>
                  <a:pt x="9956" y="7433"/>
                </a:cubicBezTo>
                <a:cubicBezTo>
                  <a:pt x="9946" y="7398"/>
                  <a:pt x="9922" y="7378"/>
                  <a:pt x="9894" y="7378"/>
                </a:cubicBezTo>
                <a:close/>
                <a:moveTo>
                  <a:pt x="10265" y="9224"/>
                </a:moveTo>
                <a:cubicBezTo>
                  <a:pt x="10261" y="9224"/>
                  <a:pt x="10257" y="9224"/>
                  <a:pt x="10253" y="9225"/>
                </a:cubicBezTo>
                <a:cubicBezTo>
                  <a:pt x="10220" y="9232"/>
                  <a:pt x="10199" y="9266"/>
                  <a:pt x="10207" y="9303"/>
                </a:cubicBezTo>
                <a:cubicBezTo>
                  <a:pt x="10280" y="9642"/>
                  <a:pt x="10348" y="9944"/>
                  <a:pt x="10417" y="10224"/>
                </a:cubicBezTo>
                <a:cubicBezTo>
                  <a:pt x="10425" y="10255"/>
                  <a:pt x="10451" y="10276"/>
                  <a:pt x="10479" y="10276"/>
                </a:cubicBezTo>
                <a:cubicBezTo>
                  <a:pt x="10484" y="10276"/>
                  <a:pt x="10488" y="10275"/>
                  <a:pt x="10493" y="10274"/>
                </a:cubicBezTo>
                <a:cubicBezTo>
                  <a:pt x="10525" y="10266"/>
                  <a:pt x="10544" y="10230"/>
                  <a:pt x="10536" y="10194"/>
                </a:cubicBezTo>
                <a:cubicBezTo>
                  <a:pt x="10466" y="9916"/>
                  <a:pt x="10398" y="9617"/>
                  <a:pt x="10327" y="9278"/>
                </a:cubicBezTo>
                <a:cubicBezTo>
                  <a:pt x="10316" y="9243"/>
                  <a:pt x="10293" y="9224"/>
                  <a:pt x="10265" y="9224"/>
                </a:cubicBezTo>
                <a:close/>
                <a:moveTo>
                  <a:pt x="22673" y="11500"/>
                </a:moveTo>
                <a:cubicBezTo>
                  <a:pt x="22667" y="11500"/>
                  <a:pt x="22660" y="11500"/>
                  <a:pt x="22653" y="11500"/>
                </a:cubicBezTo>
                <a:cubicBezTo>
                  <a:pt x="22620" y="11500"/>
                  <a:pt x="22594" y="11530"/>
                  <a:pt x="22596" y="11567"/>
                </a:cubicBezTo>
                <a:cubicBezTo>
                  <a:pt x="22596" y="11573"/>
                  <a:pt x="22596" y="11577"/>
                  <a:pt x="22597" y="11582"/>
                </a:cubicBezTo>
                <a:cubicBezTo>
                  <a:pt x="22604" y="11612"/>
                  <a:pt x="22629" y="11634"/>
                  <a:pt x="22657" y="11634"/>
                </a:cubicBezTo>
                <a:cubicBezTo>
                  <a:pt x="22657" y="11634"/>
                  <a:pt x="22658" y="11634"/>
                  <a:pt x="22659" y="11634"/>
                </a:cubicBezTo>
                <a:cubicBezTo>
                  <a:pt x="22943" y="11634"/>
                  <a:pt x="23229" y="11655"/>
                  <a:pt x="23510" y="11698"/>
                </a:cubicBezTo>
                <a:cubicBezTo>
                  <a:pt x="23513" y="11698"/>
                  <a:pt x="23516" y="11699"/>
                  <a:pt x="23519" y="11699"/>
                </a:cubicBezTo>
                <a:cubicBezTo>
                  <a:pt x="23550" y="11699"/>
                  <a:pt x="23575" y="11674"/>
                  <a:pt x="23578" y="11641"/>
                </a:cubicBezTo>
                <a:cubicBezTo>
                  <a:pt x="23581" y="11605"/>
                  <a:pt x="23556" y="11571"/>
                  <a:pt x="23523" y="11565"/>
                </a:cubicBezTo>
                <a:cubicBezTo>
                  <a:pt x="23242" y="11523"/>
                  <a:pt x="22956" y="11500"/>
                  <a:pt x="22673" y="11500"/>
                </a:cubicBezTo>
                <a:close/>
                <a:moveTo>
                  <a:pt x="21800" y="11570"/>
                </a:moveTo>
                <a:cubicBezTo>
                  <a:pt x="21797" y="11570"/>
                  <a:pt x="21794" y="11570"/>
                  <a:pt x="21791" y="11571"/>
                </a:cubicBezTo>
                <a:cubicBezTo>
                  <a:pt x="21646" y="11594"/>
                  <a:pt x="21502" y="11624"/>
                  <a:pt x="21361" y="11659"/>
                </a:cubicBezTo>
                <a:cubicBezTo>
                  <a:pt x="21222" y="11694"/>
                  <a:pt x="21085" y="11734"/>
                  <a:pt x="20952" y="11779"/>
                </a:cubicBezTo>
                <a:cubicBezTo>
                  <a:pt x="20922" y="11790"/>
                  <a:pt x="20905" y="11824"/>
                  <a:pt x="20913" y="11857"/>
                </a:cubicBezTo>
                <a:cubicBezTo>
                  <a:pt x="20914" y="11859"/>
                  <a:pt x="20914" y="11861"/>
                  <a:pt x="20915" y="11862"/>
                </a:cubicBezTo>
                <a:cubicBezTo>
                  <a:pt x="20924" y="11891"/>
                  <a:pt x="20949" y="11909"/>
                  <a:pt x="20975" y="11909"/>
                </a:cubicBezTo>
                <a:cubicBezTo>
                  <a:pt x="20981" y="11909"/>
                  <a:pt x="20987" y="11908"/>
                  <a:pt x="20993" y="11906"/>
                </a:cubicBezTo>
                <a:cubicBezTo>
                  <a:pt x="21124" y="11862"/>
                  <a:pt x="21257" y="11823"/>
                  <a:pt x="21393" y="11790"/>
                </a:cubicBezTo>
                <a:cubicBezTo>
                  <a:pt x="21531" y="11755"/>
                  <a:pt x="21673" y="11727"/>
                  <a:pt x="21815" y="11703"/>
                </a:cubicBezTo>
                <a:cubicBezTo>
                  <a:pt x="21848" y="11698"/>
                  <a:pt x="21869" y="11664"/>
                  <a:pt x="21863" y="11627"/>
                </a:cubicBezTo>
                <a:cubicBezTo>
                  <a:pt x="21857" y="11594"/>
                  <a:pt x="21830" y="11570"/>
                  <a:pt x="21800" y="11570"/>
                </a:cubicBezTo>
                <a:close/>
                <a:moveTo>
                  <a:pt x="10723" y="11050"/>
                </a:moveTo>
                <a:cubicBezTo>
                  <a:pt x="10717" y="11050"/>
                  <a:pt x="10712" y="11051"/>
                  <a:pt x="10706" y="11053"/>
                </a:cubicBezTo>
                <a:cubicBezTo>
                  <a:pt x="10675" y="11062"/>
                  <a:pt x="10658" y="11097"/>
                  <a:pt x="10666" y="11132"/>
                </a:cubicBezTo>
                <a:cubicBezTo>
                  <a:pt x="10667" y="11133"/>
                  <a:pt x="10667" y="11134"/>
                  <a:pt x="10667" y="11136"/>
                </a:cubicBezTo>
                <a:cubicBezTo>
                  <a:pt x="10766" y="11455"/>
                  <a:pt x="10866" y="11748"/>
                  <a:pt x="10975" y="12030"/>
                </a:cubicBezTo>
                <a:cubicBezTo>
                  <a:pt x="10986" y="12057"/>
                  <a:pt x="11010" y="12073"/>
                  <a:pt x="11035" y="12073"/>
                </a:cubicBezTo>
                <a:cubicBezTo>
                  <a:pt x="11042" y="12073"/>
                  <a:pt x="11049" y="12071"/>
                  <a:pt x="11056" y="12069"/>
                </a:cubicBezTo>
                <a:cubicBezTo>
                  <a:pt x="11087" y="12056"/>
                  <a:pt x="11101" y="12017"/>
                  <a:pt x="11088" y="11982"/>
                </a:cubicBezTo>
                <a:cubicBezTo>
                  <a:pt x="10980" y="11704"/>
                  <a:pt x="10881" y="11416"/>
                  <a:pt x="10784" y="11098"/>
                </a:cubicBezTo>
                <a:cubicBezTo>
                  <a:pt x="10775" y="11069"/>
                  <a:pt x="10750" y="11050"/>
                  <a:pt x="10723" y="11050"/>
                </a:cubicBezTo>
                <a:close/>
                <a:moveTo>
                  <a:pt x="24363" y="11764"/>
                </a:moveTo>
                <a:cubicBezTo>
                  <a:pt x="24336" y="11764"/>
                  <a:pt x="24311" y="11783"/>
                  <a:pt x="24305" y="11812"/>
                </a:cubicBezTo>
                <a:cubicBezTo>
                  <a:pt x="24302" y="11823"/>
                  <a:pt x="24303" y="11835"/>
                  <a:pt x="24305" y="11845"/>
                </a:cubicBezTo>
                <a:cubicBezTo>
                  <a:pt x="24311" y="11869"/>
                  <a:pt x="24327" y="11888"/>
                  <a:pt x="24350" y="11894"/>
                </a:cubicBezTo>
                <a:cubicBezTo>
                  <a:pt x="24611" y="11978"/>
                  <a:pt x="24867" y="12080"/>
                  <a:pt x="25111" y="12200"/>
                </a:cubicBezTo>
                <a:lnTo>
                  <a:pt x="25158" y="12224"/>
                </a:lnTo>
                <a:cubicBezTo>
                  <a:pt x="25166" y="12229"/>
                  <a:pt x="25175" y="12230"/>
                  <a:pt x="25184" y="12230"/>
                </a:cubicBezTo>
                <a:cubicBezTo>
                  <a:pt x="25207" y="12230"/>
                  <a:pt x="25229" y="12217"/>
                  <a:pt x="25239" y="12192"/>
                </a:cubicBezTo>
                <a:cubicBezTo>
                  <a:pt x="25252" y="12159"/>
                  <a:pt x="25237" y="12119"/>
                  <a:pt x="25205" y="12103"/>
                </a:cubicBezTo>
                <a:lnTo>
                  <a:pt x="25158" y="12079"/>
                </a:lnTo>
                <a:cubicBezTo>
                  <a:pt x="24908" y="11956"/>
                  <a:pt x="24646" y="11852"/>
                  <a:pt x="24380" y="11766"/>
                </a:cubicBezTo>
                <a:cubicBezTo>
                  <a:pt x="24374" y="11765"/>
                  <a:pt x="24369" y="11764"/>
                  <a:pt x="24363" y="11764"/>
                </a:cubicBezTo>
                <a:close/>
                <a:moveTo>
                  <a:pt x="20185" y="12120"/>
                </a:moveTo>
                <a:cubicBezTo>
                  <a:pt x="20176" y="12120"/>
                  <a:pt x="20167" y="12122"/>
                  <a:pt x="20158" y="12127"/>
                </a:cubicBezTo>
                <a:cubicBezTo>
                  <a:pt x="19902" y="12267"/>
                  <a:pt x="19658" y="12432"/>
                  <a:pt x="19434" y="12615"/>
                </a:cubicBezTo>
                <a:cubicBezTo>
                  <a:pt x="19413" y="12631"/>
                  <a:pt x="19406" y="12659"/>
                  <a:pt x="19412" y="12684"/>
                </a:cubicBezTo>
                <a:cubicBezTo>
                  <a:pt x="19414" y="12692"/>
                  <a:pt x="19419" y="12701"/>
                  <a:pt x="19424" y="12708"/>
                </a:cubicBezTo>
                <a:cubicBezTo>
                  <a:pt x="19436" y="12727"/>
                  <a:pt x="19456" y="12736"/>
                  <a:pt x="19475" y="12736"/>
                </a:cubicBezTo>
                <a:cubicBezTo>
                  <a:pt x="19488" y="12736"/>
                  <a:pt x="19500" y="12732"/>
                  <a:pt x="19511" y="12723"/>
                </a:cubicBezTo>
                <a:cubicBezTo>
                  <a:pt x="19729" y="12545"/>
                  <a:pt x="19967" y="12385"/>
                  <a:pt x="20218" y="12247"/>
                </a:cubicBezTo>
                <a:cubicBezTo>
                  <a:pt x="20247" y="12231"/>
                  <a:pt x="20257" y="12190"/>
                  <a:pt x="20241" y="12157"/>
                </a:cubicBezTo>
                <a:cubicBezTo>
                  <a:pt x="20230" y="12134"/>
                  <a:pt x="20208" y="12120"/>
                  <a:pt x="20185" y="12120"/>
                </a:cubicBezTo>
                <a:close/>
                <a:moveTo>
                  <a:pt x="25947" y="12554"/>
                </a:moveTo>
                <a:cubicBezTo>
                  <a:pt x="25927" y="12554"/>
                  <a:pt x="25908" y="12565"/>
                  <a:pt x="25897" y="12584"/>
                </a:cubicBezTo>
                <a:cubicBezTo>
                  <a:pt x="25888" y="12599"/>
                  <a:pt x="25886" y="12619"/>
                  <a:pt x="25890" y="12636"/>
                </a:cubicBezTo>
                <a:cubicBezTo>
                  <a:pt x="25895" y="12652"/>
                  <a:pt x="25904" y="12667"/>
                  <a:pt x="25919" y="12676"/>
                </a:cubicBezTo>
                <a:cubicBezTo>
                  <a:pt x="26161" y="12844"/>
                  <a:pt x="26397" y="13032"/>
                  <a:pt x="26621" y="13235"/>
                </a:cubicBezTo>
                <a:cubicBezTo>
                  <a:pt x="26633" y="13246"/>
                  <a:pt x="26648" y="13252"/>
                  <a:pt x="26662" y="13252"/>
                </a:cubicBezTo>
                <a:cubicBezTo>
                  <a:pt x="26680" y="13252"/>
                  <a:pt x="26697" y="13244"/>
                  <a:pt x="26708" y="13229"/>
                </a:cubicBezTo>
                <a:cubicBezTo>
                  <a:pt x="26729" y="13200"/>
                  <a:pt x="26724" y="13158"/>
                  <a:pt x="26697" y="13134"/>
                </a:cubicBezTo>
                <a:cubicBezTo>
                  <a:pt x="26468" y="12927"/>
                  <a:pt x="26228" y="12735"/>
                  <a:pt x="25981" y="12565"/>
                </a:cubicBezTo>
                <a:cubicBezTo>
                  <a:pt x="25971" y="12558"/>
                  <a:pt x="25959" y="12554"/>
                  <a:pt x="25947" y="12554"/>
                </a:cubicBezTo>
                <a:close/>
                <a:moveTo>
                  <a:pt x="11409" y="12797"/>
                </a:moveTo>
                <a:cubicBezTo>
                  <a:pt x="11400" y="12797"/>
                  <a:pt x="11391" y="12799"/>
                  <a:pt x="11382" y="12803"/>
                </a:cubicBezTo>
                <a:cubicBezTo>
                  <a:pt x="11357" y="12817"/>
                  <a:pt x="11346" y="12848"/>
                  <a:pt x="11353" y="12878"/>
                </a:cubicBezTo>
                <a:cubicBezTo>
                  <a:pt x="11354" y="12884"/>
                  <a:pt x="11356" y="12888"/>
                  <a:pt x="11360" y="12893"/>
                </a:cubicBezTo>
                <a:cubicBezTo>
                  <a:pt x="11505" y="13182"/>
                  <a:pt x="11664" y="13455"/>
                  <a:pt x="11833" y="13707"/>
                </a:cubicBezTo>
                <a:cubicBezTo>
                  <a:pt x="11845" y="13726"/>
                  <a:pt x="11865" y="13737"/>
                  <a:pt x="11885" y="13737"/>
                </a:cubicBezTo>
                <a:cubicBezTo>
                  <a:pt x="11897" y="13737"/>
                  <a:pt x="11909" y="13733"/>
                  <a:pt x="11919" y="13724"/>
                </a:cubicBezTo>
                <a:cubicBezTo>
                  <a:pt x="11946" y="13704"/>
                  <a:pt x="11951" y="13662"/>
                  <a:pt x="11931" y="13631"/>
                </a:cubicBezTo>
                <a:cubicBezTo>
                  <a:pt x="11766" y="13385"/>
                  <a:pt x="11610" y="13115"/>
                  <a:pt x="11466" y="12833"/>
                </a:cubicBezTo>
                <a:cubicBezTo>
                  <a:pt x="11454" y="12810"/>
                  <a:pt x="11432" y="12797"/>
                  <a:pt x="11409" y="12797"/>
                </a:cubicBezTo>
                <a:close/>
                <a:moveTo>
                  <a:pt x="18848" y="13219"/>
                </a:moveTo>
                <a:cubicBezTo>
                  <a:pt x="18832" y="13219"/>
                  <a:pt x="18816" y="13226"/>
                  <a:pt x="18804" y="13239"/>
                </a:cubicBezTo>
                <a:cubicBezTo>
                  <a:pt x="18619" y="13460"/>
                  <a:pt x="18452" y="13692"/>
                  <a:pt x="18268" y="13951"/>
                </a:cubicBezTo>
                <a:cubicBezTo>
                  <a:pt x="18256" y="13968"/>
                  <a:pt x="18253" y="13989"/>
                  <a:pt x="18259" y="14009"/>
                </a:cubicBezTo>
                <a:cubicBezTo>
                  <a:pt x="18262" y="14022"/>
                  <a:pt x="18269" y="14035"/>
                  <a:pt x="18281" y="14045"/>
                </a:cubicBezTo>
                <a:cubicBezTo>
                  <a:pt x="18293" y="14055"/>
                  <a:pt x="18307" y="14060"/>
                  <a:pt x="18320" y="14060"/>
                </a:cubicBezTo>
                <a:cubicBezTo>
                  <a:pt x="18338" y="14060"/>
                  <a:pt x="18355" y="14052"/>
                  <a:pt x="18366" y="14036"/>
                </a:cubicBezTo>
                <a:cubicBezTo>
                  <a:pt x="18549" y="13779"/>
                  <a:pt x="18715" y="13549"/>
                  <a:pt x="18897" y="13331"/>
                </a:cubicBezTo>
                <a:cubicBezTo>
                  <a:pt x="18920" y="13305"/>
                  <a:pt x="18917" y="13263"/>
                  <a:pt x="18891" y="13237"/>
                </a:cubicBezTo>
                <a:cubicBezTo>
                  <a:pt x="18879" y="13225"/>
                  <a:pt x="18863" y="13219"/>
                  <a:pt x="18848" y="13219"/>
                </a:cubicBezTo>
                <a:close/>
                <a:moveTo>
                  <a:pt x="27299" y="13772"/>
                </a:moveTo>
                <a:cubicBezTo>
                  <a:pt x="27284" y="13772"/>
                  <a:pt x="27269" y="13777"/>
                  <a:pt x="27258" y="13790"/>
                </a:cubicBezTo>
                <a:cubicBezTo>
                  <a:pt x="27242" y="13806"/>
                  <a:pt x="27236" y="13830"/>
                  <a:pt x="27242" y="13854"/>
                </a:cubicBezTo>
                <a:cubicBezTo>
                  <a:pt x="27245" y="13864"/>
                  <a:pt x="27249" y="13875"/>
                  <a:pt x="27258" y="13884"/>
                </a:cubicBezTo>
                <a:cubicBezTo>
                  <a:pt x="27455" y="14111"/>
                  <a:pt x="27646" y="14355"/>
                  <a:pt x="27821" y="14608"/>
                </a:cubicBezTo>
                <a:cubicBezTo>
                  <a:pt x="27834" y="14626"/>
                  <a:pt x="27853" y="14635"/>
                  <a:pt x="27872" y="14635"/>
                </a:cubicBezTo>
                <a:cubicBezTo>
                  <a:pt x="27884" y="14635"/>
                  <a:pt x="27897" y="14631"/>
                  <a:pt x="27907" y="14623"/>
                </a:cubicBezTo>
                <a:cubicBezTo>
                  <a:pt x="27934" y="14601"/>
                  <a:pt x="27938" y="14560"/>
                  <a:pt x="27918" y="14530"/>
                </a:cubicBezTo>
                <a:cubicBezTo>
                  <a:pt x="27740" y="14272"/>
                  <a:pt x="27546" y="14025"/>
                  <a:pt x="27345" y="13794"/>
                </a:cubicBezTo>
                <a:cubicBezTo>
                  <a:pt x="27332" y="13779"/>
                  <a:pt x="27315" y="13772"/>
                  <a:pt x="27299" y="13772"/>
                </a:cubicBezTo>
                <a:close/>
                <a:moveTo>
                  <a:pt x="12451" y="14328"/>
                </a:moveTo>
                <a:cubicBezTo>
                  <a:pt x="12436" y="14328"/>
                  <a:pt x="12421" y="14335"/>
                  <a:pt x="12410" y="14347"/>
                </a:cubicBezTo>
                <a:cubicBezTo>
                  <a:pt x="12394" y="14364"/>
                  <a:pt x="12389" y="14388"/>
                  <a:pt x="12395" y="14410"/>
                </a:cubicBezTo>
                <a:cubicBezTo>
                  <a:pt x="12398" y="14422"/>
                  <a:pt x="12403" y="14433"/>
                  <a:pt x="12412" y="14442"/>
                </a:cubicBezTo>
                <a:cubicBezTo>
                  <a:pt x="12623" y="14666"/>
                  <a:pt x="12855" y="14872"/>
                  <a:pt x="13101" y="15055"/>
                </a:cubicBezTo>
                <a:cubicBezTo>
                  <a:pt x="13112" y="15064"/>
                  <a:pt x="13125" y="15068"/>
                  <a:pt x="13137" y="15068"/>
                </a:cubicBezTo>
                <a:cubicBezTo>
                  <a:pt x="13156" y="15068"/>
                  <a:pt x="13175" y="15058"/>
                  <a:pt x="13186" y="15039"/>
                </a:cubicBezTo>
                <a:cubicBezTo>
                  <a:pt x="13205" y="15008"/>
                  <a:pt x="13196" y="14967"/>
                  <a:pt x="13167" y="14945"/>
                </a:cubicBezTo>
                <a:cubicBezTo>
                  <a:pt x="12928" y="14767"/>
                  <a:pt x="12701" y="14566"/>
                  <a:pt x="12496" y="14348"/>
                </a:cubicBezTo>
                <a:cubicBezTo>
                  <a:pt x="12484" y="14335"/>
                  <a:pt x="12467" y="14328"/>
                  <a:pt x="12451" y="14328"/>
                </a:cubicBezTo>
                <a:close/>
                <a:moveTo>
                  <a:pt x="17786" y="14639"/>
                </a:moveTo>
                <a:cubicBezTo>
                  <a:pt x="17769" y="14639"/>
                  <a:pt x="17753" y="14646"/>
                  <a:pt x="17742" y="14660"/>
                </a:cubicBezTo>
                <a:cubicBezTo>
                  <a:pt x="17532" y="14920"/>
                  <a:pt x="17339" y="15114"/>
                  <a:pt x="17136" y="15273"/>
                </a:cubicBezTo>
                <a:cubicBezTo>
                  <a:pt x="17115" y="15289"/>
                  <a:pt x="17108" y="15317"/>
                  <a:pt x="17114" y="15343"/>
                </a:cubicBezTo>
                <a:cubicBezTo>
                  <a:pt x="17117" y="15350"/>
                  <a:pt x="17120" y="15359"/>
                  <a:pt x="17124" y="15366"/>
                </a:cubicBezTo>
                <a:cubicBezTo>
                  <a:pt x="17137" y="15385"/>
                  <a:pt x="17157" y="15395"/>
                  <a:pt x="17176" y="15395"/>
                </a:cubicBezTo>
                <a:cubicBezTo>
                  <a:pt x="17188" y="15395"/>
                  <a:pt x="17200" y="15391"/>
                  <a:pt x="17211" y="15382"/>
                </a:cubicBezTo>
                <a:cubicBezTo>
                  <a:pt x="17421" y="15218"/>
                  <a:pt x="17620" y="15017"/>
                  <a:pt x="17836" y="14752"/>
                </a:cubicBezTo>
                <a:cubicBezTo>
                  <a:pt x="17858" y="14724"/>
                  <a:pt x="17855" y="14682"/>
                  <a:pt x="17829" y="14657"/>
                </a:cubicBezTo>
                <a:cubicBezTo>
                  <a:pt x="17816" y="14645"/>
                  <a:pt x="17801" y="14639"/>
                  <a:pt x="17786" y="14639"/>
                </a:cubicBezTo>
                <a:close/>
                <a:moveTo>
                  <a:pt x="13895" y="15400"/>
                </a:moveTo>
                <a:cubicBezTo>
                  <a:pt x="13872" y="15400"/>
                  <a:pt x="13851" y="15415"/>
                  <a:pt x="13841" y="15440"/>
                </a:cubicBezTo>
                <a:cubicBezTo>
                  <a:pt x="13836" y="15454"/>
                  <a:pt x="13835" y="15469"/>
                  <a:pt x="13839" y="15483"/>
                </a:cubicBezTo>
                <a:cubicBezTo>
                  <a:pt x="13843" y="15502"/>
                  <a:pt x="13856" y="15519"/>
                  <a:pt x="13874" y="15529"/>
                </a:cubicBezTo>
                <a:cubicBezTo>
                  <a:pt x="14151" y="15663"/>
                  <a:pt x="14432" y="15768"/>
                  <a:pt x="14711" y="15837"/>
                </a:cubicBezTo>
                <a:cubicBezTo>
                  <a:pt x="14716" y="15839"/>
                  <a:pt x="14721" y="15839"/>
                  <a:pt x="14725" y="15839"/>
                </a:cubicBezTo>
                <a:cubicBezTo>
                  <a:pt x="14754" y="15839"/>
                  <a:pt x="14778" y="15818"/>
                  <a:pt x="14782" y="15787"/>
                </a:cubicBezTo>
                <a:cubicBezTo>
                  <a:pt x="14789" y="15751"/>
                  <a:pt x="14767" y="15716"/>
                  <a:pt x="14733" y="15707"/>
                </a:cubicBezTo>
                <a:cubicBezTo>
                  <a:pt x="14463" y="15639"/>
                  <a:pt x="14189" y="15538"/>
                  <a:pt x="13921" y="15407"/>
                </a:cubicBezTo>
                <a:cubicBezTo>
                  <a:pt x="13913" y="15403"/>
                  <a:pt x="13904" y="15400"/>
                  <a:pt x="13895" y="15400"/>
                </a:cubicBezTo>
                <a:close/>
                <a:moveTo>
                  <a:pt x="16417" y="15670"/>
                </a:moveTo>
                <a:cubicBezTo>
                  <a:pt x="16411" y="15670"/>
                  <a:pt x="16406" y="15671"/>
                  <a:pt x="16400" y="15673"/>
                </a:cubicBezTo>
                <a:cubicBezTo>
                  <a:pt x="16334" y="15695"/>
                  <a:pt x="16267" y="15715"/>
                  <a:pt x="16200" y="15732"/>
                </a:cubicBezTo>
                <a:cubicBezTo>
                  <a:pt x="16001" y="15781"/>
                  <a:pt x="15791" y="15808"/>
                  <a:pt x="15576" y="15811"/>
                </a:cubicBezTo>
                <a:cubicBezTo>
                  <a:pt x="15542" y="15811"/>
                  <a:pt x="15516" y="15842"/>
                  <a:pt x="15518" y="15878"/>
                </a:cubicBezTo>
                <a:cubicBezTo>
                  <a:pt x="15518" y="15883"/>
                  <a:pt x="15518" y="15888"/>
                  <a:pt x="15519" y="15892"/>
                </a:cubicBezTo>
                <a:cubicBezTo>
                  <a:pt x="15527" y="15922"/>
                  <a:pt x="15554" y="15944"/>
                  <a:pt x="15583" y="15944"/>
                </a:cubicBezTo>
                <a:cubicBezTo>
                  <a:pt x="15807" y="15941"/>
                  <a:pt x="16025" y="15914"/>
                  <a:pt x="16233" y="15862"/>
                </a:cubicBezTo>
                <a:cubicBezTo>
                  <a:pt x="16303" y="15845"/>
                  <a:pt x="16372" y="15825"/>
                  <a:pt x="16441" y="15801"/>
                </a:cubicBezTo>
                <a:cubicBezTo>
                  <a:pt x="16473" y="15790"/>
                  <a:pt x="16488" y="15752"/>
                  <a:pt x="16479" y="15718"/>
                </a:cubicBezTo>
                <a:cubicBezTo>
                  <a:pt x="16469" y="15689"/>
                  <a:pt x="16444" y="15670"/>
                  <a:pt x="16417" y="15670"/>
                </a:cubicBezTo>
                <a:close/>
                <a:moveTo>
                  <a:pt x="28358" y="15294"/>
                </a:moveTo>
                <a:cubicBezTo>
                  <a:pt x="28348" y="15294"/>
                  <a:pt x="28337" y="15296"/>
                  <a:pt x="28328" y="15302"/>
                </a:cubicBezTo>
                <a:cubicBezTo>
                  <a:pt x="28305" y="15317"/>
                  <a:pt x="28294" y="15347"/>
                  <a:pt x="28301" y="15376"/>
                </a:cubicBezTo>
                <a:cubicBezTo>
                  <a:pt x="28303" y="15381"/>
                  <a:pt x="28305" y="15388"/>
                  <a:pt x="28308" y="15393"/>
                </a:cubicBezTo>
                <a:cubicBezTo>
                  <a:pt x="28456" y="15663"/>
                  <a:pt x="28593" y="15944"/>
                  <a:pt x="28715" y="16229"/>
                </a:cubicBezTo>
                <a:cubicBezTo>
                  <a:pt x="28726" y="16255"/>
                  <a:pt x="28749" y="16270"/>
                  <a:pt x="28773" y="16270"/>
                </a:cubicBezTo>
                <a:cubicBezTo>
                  <a:pt x="28781" y="16270"/>
                  <a:pt x="28789" y="16269"/>
                  <a:pt x="28797" y="16265"/>
                </a:cubicBezTo>
                <a:cubicBezTo>
                  <a:pt x="28828" y="16251"/>
                  <a:pt x="28840" y="16211"/>
                  <a:pt x="28826" y="16177"/>
                </a:cubicBezTo>
                <a:cubicBezTo>
                  <a:pt x="28703" y="15888"/>
                  <a:pt x="28563" y="15602"/>
                  <a:pt x="28413" y="15329"/>
                </a:cubicBezTo>
                <a:cubicBezTo>
                  <a:pt x="28401" y="15306"/>
                  <a:pt x="28379" y="15294"/>
                  <a:pt x="28358" y="15294"/>
                </a:cubicBezTo>
                <a:close/>
                <a:moveTo>
                  <a:pt x="29094" y="17018"/>
                </a:moveTo>
                <a:cubicBezTo>
                  <a:pt x="29088" y="17018"/>
                  <a:pt x="29082" y="17019"/>
                  <a:pt x="29076" y="17021"/>
                </a:cubicBezTo>
                <a:cubicBezTo>
                  <a:pt x="29045" y="17031"/>
                  <a:pt x="29028" y="17066"/>
                  <a:pt x="29036" y="17100"/>
                </a:cubicBezTo>
                <a:cubicBezTo>
                  <a:pt x="29036" y="17101"/>
                  <a:pt x="29038" y="17102"/>
                  <a:pt x="29038" y="17103"/>
                </a:cubicBezTo>
                <a:cubicBezTo>
                  <a:pt x="29112" y="17342"/>
                  <a:pt x="29176" y="17583"/>
                  <a:pt x="29232" y="17823"/>
                </a:cubicBezTo>
                <a:cubicBezTo>
                  <a:pt x="29245" y="17884"/>
                  <a:pt x="29259" y="17946"/>
                  <a:pt x="29270" y="18008"/>
                </a:cubicBezTo>
                <a:cubicBezTo>
                  <a:pt x="29278" y="18038"/>
                  <a:pt x="29306" y="18063"/>
                  <a:pt x="29336" y="18063"/>
                </a:cubicBezTo>
                <a:cubicBezTo>
                  <a:pt x="29338" y="18063"/>
                  <a:pt x="29341" y="18063"/>
                  <a:pt x="29344" y="18063"/>
                </a:cubicBezTo>
                <a:cubicBezTo>
                  <a:pt x="29377" y="18055"/>
                  <a:pt x="29399" y="18021"/>
                  <a:pt x="29391" y="17985"/>
                </a:cubicBezTo>
                <a:cubicBezTo>
                  <a:pt x="29378" y="17922"/>
                  <a:pt x="29364" y="17860"/>
                  <a:pt x="29351" y="17797"/>
                </a:cubicBezTo>
                <a:cubicBezTo>
                  <a:pt x="29296" y="17553"/>
                  <a:pt x="29229" y="17307"/>
                  <a:pt x="29154" y="17066"/>
                </a:cubicBezTo>
                <a:cubicBezTo>
                  <a:pt x="29145" y="17037"/>
                  <a:pt x="29120" y="17018"/>
                  <a:pt x="29094" y="17018"/>
                </a:cubicBezTo>
                <a:close/>
                <a:moveTo>
                  <a:pt x="29455" y="18861"/>
                </a:moveTo>
                <a:cubicBezTo>
                  <a:pt x="29454" y="18861"/>
                  <a:pt x="29454" y="18861"/>
                  <a:pt x="29453" y="18861"/>
                </a:cubicBezTo>
                <a:cubicBezTo>
                  <a:pt x="29419" y="18862"/>
                  <a:pt x="29394" y="18893"/>
                  <a:pt x="29396" y="18929"/>
                </a:cubicBezTo>
                <a:cubicBezTo>
                  <a:pt x="29418" y="19253"/>
                  <a:pt x="29414" y="19563"/>
                  <a:pt x="29384" y="19851"/>
                </a:cubicBezTo>
                <a:cubicBezTo>
                  <a:pt x="29383" y="19860"/>
                  <a:pt x="29383" y="19868"/>
                  <a:pt x="29385" y="19877"/>
                </a:cubicBezTo>
                <a:cubicBezTo>
                  <a:pt x="29391" y="19902"/>
                  <a:pt x="29411" y="19923"/>
                  <a:pt x="29437" y="19928"/>
                </a:cubicBezTo>
                <a:cubicBezTo>
                  <a:pt x="29440" y="19928"/>
                  <a:pt x="29443" y="19929"/>
                  <a:pt x="29446" y="19929"/>
                </a:cubicBezTo>
                <a:cubicBezTo>
                  <a:pt x="29477" y="19929"/>
                  <a:pt x="29502" y="19905"/>
                  <a:pt x="29505" y="19872"/>
                </a:cubicBezTo>
                <a:cubicBezTo>
                  <a:pt x="29536" y="19575"/>
                  <a:pt x="29542" y="19257"/>
                  <a:pt x="29519" y="18926"/>
                </a:cubicBezTo>
                <a:cubicBezTo>
                  <a:pt x="29516" y="18889"/>
                  <a:pt x="29488" y="18861"/>
                  <a:pt x="29455" y="18861"/>
                </a:cubicBezTo>
                <a:close/>
                <a:moveTo>
                  <a:pt x="29244" y="20693"/>
                </a:moveTo>
                <a:cubicBezTo>
                  <a:pt x="29220" y="20693"/>
                  <a:pt x="29198" y="20708"/>
                  <a:pt x="29188" y="20733"/>
                </a:cubicBezTo>
                <a:cubicBezTo>
                  <a:pt x="29086" y="21021"/>
                  <a:pt x="28945" y="21279"/>
                  <a:pt x="28772" y="21501"/>
                </a:cubicBezTo>
                <a:cubicBezTo>
                  <a:pt x="28758" y="21518"/>
                  <a:pt x="28754" y="21540"/>
                  <a:pt x="28759" y="21560"/>
                </a:cubicBezTo>
                <a:cubicBezTo>
                  <a:pt x="28763" y="21574"/>
                  <a:pt x="28769" y="21586"/>
                  <a:pt x="28779" y="21595"/>
                </a:cubicBezTo>
                <a:cubicBezTo>
                  <a:pt x="28792" y="21607"/>
                  <a:pt x="28807" y="21613"/>
                  <a:pt x="28821" y="21613"/>
                </a:cubicBezTo>
                <a:cubicBezTo>
                  <a:pt x="28838" y="21613"/>
                  <a:pt x="28854" y="21605"/>
                  <a:pt x="28866" y="21591"/>
                </a:cubicBezTo>
                <a:cubicBezTo>
                  <a:pt x="29048" y="21358"/>
                  <a:pt x="29196" y="21088"/>
                  <a:pt x="29304" y="20787"/>
                </a:cubicBezTo>
                <a:cubicBezTo>
                  <a:pt x="29315" y="20753"/>
                  <a:pt x="29299" y="20713"/>
                  <a:pt x="29268" y="20698"/>
                </a:cubicBezTo>
                <a:cubicBezTo>
                  <a:pt x="29260" y="20694"/>
                  <a:pt x="29252" y="20693"/>
                  <a:pt x="29244" y="2069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5"/>
          <p:cNvSpPr/>
          <p:nvPr/>
        </p:nvSpPr>
        <p:spPr>
          <a:xfrm rot="-10431843">
            <a:off x="-54140" y="-118627"/>
            <a:ext cx="520982" cy="816289"/>
          </a:xfrm>
          <a:custGeom>
            <a:avLst/>
            <a:gdLst/>
            <a:ahLst/>
            <a:cxnLst/>
            <a:rect l="l" t="t" r="r" b="b"/>
            <a:pathLst>
              <a:path w="14343" h="22473" extrusionOk="0">
                <a:moveTo>
                  <a:pt x="14283" y="0"/>
                </a:moveTo>
                <a:cubicBezTo>
                  <a:pt x="14278" y="0"/>
                  <a:pt x="14274" y="1"/>
                  <a:pt x="14269" y="2"/>
                </a:cubicBezTo>
                <a:cubicBezTo>
                  <a:pt x="14076" y="49"/>
                  <a:pt x="13869" y="90"/>
                  <a:pt x="13618" y="128"/>
                </a:cubicBezTo>
                <a:cubicBezTo>
                  <a:pt x="13588" y="133"/>
                  <a:pt x="13567" y="161"/>
                  <a:pt x="13572" y="192"/>
                </a:cubicBezTo>
                <a:cubicBezTo>
                  <a:pt x="13576" y="219"/>
                  <a:pt x="13599" y="239"/>
                  <a:pt x="13626" y="239"/>
                </a:cubicBezTo>
                <a:cubicBezTo>
                  <a:pt x="13629" y="239"/>
                  <a:pt x="13632" y="238"/>
                  <a:pt x="13635" y="238"/>
                </a:cubicBezTo>
                <a:cubicBezTo>
                  <a:pt x="13889" y="199"/>
                  <a:pt x="14098" y="158"/>
                  <a:pt x="14295" y="110"/>
                </a:cubicBezTo>
                <a:cubicBezTo>
                  <a:pt x="14325" y="102"/>
                  <a:pt x="14343" y="73"/>
                  <a:pt x="14336" y="43"/>
                </a:cubicBezTo>
                <a:cubicBezTo>
                  <a:pt x="14330" y="17"/>
                  <a:pt x="14308" y="0"/>
                  <a:pt x="14283" y="0"/>
                </a:cubicBezTo>
                <a:close/>
                <a:moveTo>
                  <a:pt x="12856" y="233"/>
                </a:moveTo>
                <a:cubicBezTo>
                  <a:pt x="12853" y="233"/>
                  <a:pt x="12851" y="233"/>
                  <a:pt x="12848" y="234"/>
                </a:cubicBezTo>
                <a:cubicBezTo>
                  <a:pt x="12559" y="272"/>
                  <a:pt x="12317" y="308"/>
                  <a:pt x="12076" y="353"/>
                </a:cubicBezTo>
                <a:cubicBezTo>
                  <a:pt x="12046" y="360"/>
                  <a:pt x="12026" y="389"/>
                  <a:pt x="12032" y="419"/>
                </a:cubicBezTo>
                <a:cubicBezTo>
                  <a:pt x="12036" y="445"/>
                  <a:pt x="12060" y="464"/>
                  <a:pt x="12087" y="464"/>
                </a:cubicBezTo>
                <a:cubicBezTo>
                  <a:pt x="12090" y="464"/>
                  <a:pt x="12093" y="464"/>
                  <a:pt x="12096" y="462"/>
                </a:cubicBezTo>
                <a:cubicBezTo>
                  <a:pt x="12336" y="418"/>
                  <a:pt x="12576" y="382"/>
                  <a:pt x="12862" y="345"/>
                </a:cubicBezTo>
                <a:cubicBezTo>
                  <a:pt x="12893" y="341"/>
                  <a:pt x="12915" y="313"/>
                  <a:pt x="12910" y="282"/>
                </a:cubicBezTo>
                <a:cubicBezTo>
                  <a:pt x="12906" y="254"/>
                  <a:pt x="12883" y="233"/>
                  <a:pt x="12856" y="233"/>
                </a:cubicBezTo>
                <a:close/>
                <a:moveTo>
                  <a:pt x="11334" y="548"/>
                </a:moveTo>
                <a:cubicBezTo>
                  <a:pt x="11328" y="548"/>
                  <a:pt x="11321" y="549"/>
                  <a:pt x="11315" y="551"/>
                </a:cubicBezTo>
                <a:cubicBezTo>
                  <a:pt x="11092" y="628"/>
                  <a:pt x="10892" y="718"/>
                  <a:pt x="10705" y="827"/>
                </a:cubicBezTo>
                <a:cubicBezTo>
                  <a:pt x="10670" y="846"/>
                  <a:pt x="10636" y="867"/>
                  <a:pt x="10603" y="888"/>
                </a:cubicBezTo>
                <a:cubicBezTo>
                  <a:pt x="10576" y="905"/>
                  <a:pt x="10569" y="939"/>
                  <a:pt x="10585" y="965"/>
                </a:cubicBezTo>
                <a:cubicBezTo>
                  <a:pt x="10595" y="982"/>
                  <a:pt x="10614" y="991"/>
                  <a:pt x="10632" y="991"/>
                </a:cubicBezTo>
                <a:cubicBezTo>
                  <a:pt x="10642" y="991"/>
                  <a:pt x="10653" y="988"/>
                  <a:pt x="10662" y="983"/>
                </a:cubicBezTo>
                <a:cubicBezTo>
                  <a:pt x="10695" y="962"/>
                  <a:pt x="10728" y="942"/>
                  <a:pt x="10761" y="923"/>
                </a:cubicBezTo>
                <a:cubicBezTo>
                  <a:pt x="10941" y="818"/>
                  <a:pt x="11136" y="731"/>
                  <a:pt x="11352" y="656"/>
                </a:cubicBezTo>
                <a:cubicBezTo>
                  <a:pt x="11382" y="646"/>
                  <a:pt x="11397" y="614"/>
                  <a:pt x="11386" y="585"/>
                </a:cubicBezTo>
                <a:cubicBezTo>
                  <a:pt x="11378" y="563"/>
                  <a:pt x="11357" y="548"/>
                  <a:pt x="11334" y="548"/>
                </a:cubicBezTo>
                <a:close/>
                <a:moveTo>
                  <a:pt x="10028" y="1368"/>
                </a:moveTo>
                <a:cubicBezTo>
                  <a:pt x="10013" y="1368"/>
                  <a:pt x="9999" y="1373"/>
                  <a:pt x="9989" y="1384"/>
                </a:cubicBezTo>
                <a:cubicBezTo>
                  <a:pt x="9813" y="1561"/>
                  <a:pt x="9645" y="1765"/>
                  <a:pt x="9486" y="1990"/>
                </a:cubicBezTo>
                <a:cubicBezTo>
                  <a:pt x="9469" y="2016"/>
                  <a:pt x="9476" y="2050"/>
                  <a:pt x="9500" y="2068"/>
                </a:cubicBezTo>
                <a:cubicBezTo>
                  <a:pt x="9510" y="2074"/>
                  <a:pt x="9522" y="2078"/>
                  <a:pt x="9532" y="2078"/>
                </a:cubicBezTo>
                <a:cubicBezTo>
                  <a:pt x="9550" y="2078"/>
                  <a:pt x="9567" y="2069"/>
                  <a:pt x="9578" y="2054"/>
                </a:cubicBezTo>
                <a:cubicBezTo>
                  <a:pt x="9732" y="1833"/>
                  <a:pt x="9897" y="1634"/>
                  <a:pt x="10068" y="1462"/>
                </a:cubicBezTo>
                <a:cubicBezTo>
                  <a:pt x="10089" y="1441"/>
                  <a:pt x="10089" y="1406"/>
                  <a:pt x="10068" y="1384"/>
                </a:cubicBezTo>
                <a:cubicBezTo>
                  <a:pt x="10056" y="1373"/>
                  <a:pt x="10042" y="1368"/>
                  <a:pt x="10028" y="1368"/>
                </a:cubicBezTo>
                <a:close/>
                <a:moveTo>
                  <a:pt x="9128" y="2632"/>
                </a:moveTo>
                <a:cubicBezTo>
                  <a:pt x="9109" y="2632"/>
                  <a:pt x="9090" y="2643"/>
                  <a:pt x="9079" y="2661"/>
                </a:cubicBezTo>
                <a:cubicBezTo>
                  <a:pt x="9048" y="2720"/>
                  <a:pt x="9019" y="2778"/>
                  <a:pt x="8989" y="2838"/>
                </a:cubicBezTo>
                <a:cubicBezTo>
                  <a:pt x="8905" y="3006"/>
                  <a:pt x="8823" y="3184"/>
                  <a:pt x="8745" y="3368"/>
                </a:cubicBezTo>
                <a:cubicBezTo>
                  <a:pt x="8733" y="3396"/>
                  <a:pt x="8746" y="3429"/>
                  <a:pt x="8774" y="3441"/>
                </a:cubicBezTo>
                <a:cubicBezTo>
                  <a:pt x="8781" y="3444"/>
                  <a:pt x="8789" y="3445"/>
                  <a:pt x="8796" y="3445"/>
                </a:cubicBezTo>
                <a:cubicBezTo>
                  <a:pt x="8818" y="3445"/>
                  <a:pt x="8838" y="3433"/>
                  <a:pt x="8847" y="3412"/>
                </a:cubicBezTo>
                <a:cubicBezTo>
                  <a:pt x="8925" y="3230"/>
                  <a:pt x="9006" y="3054"/>
                  <a:pt x="9088" y="2887"/>
                </a:cubicBezTo>
                <a:cubicBezTo>
                  <a:pt x="9117" y="2830"/>
                  <a:pt x="9147" y="2771"/>
                  <a:pt x="9178" y="2713"/>
                </a:cubicBezTo>
                <a:cubicBezTo>
                  <a:pt x="9193" y="2686"/>
                  <a:pt x="9182" y="2652"/>
                  <a:pt x="9154" y="2639"/>
                </a:cubicBezTo>
                <a:cubicBezTo>
                  <a:pt x="9146" y="2634"/>
                  <a:pt x="9137" y="2632"/>
                  <a:pt x="9128" y="2632"/>
                </a:cubicBezTo>
                <a:close/>
                <a:moveTo>
                  <a:pt x="8515" y="4060"/>
                </a:moveTo>
                <a:cubicBezTo>
                  <a:pt x="8491" y="4060"/>
                  <a:pt x="8470" y="4074"/>
                  <a:pt x="8462" y="4097"/>
                </a:cubicBezTo>
                <a:cubicBezTo>
                  <a:pt x="8381" y="4324"/>
                  <a:pt x="8301" y="4567"/>
                  <a:pt x="8216" y="4838"/>
                </a:cubicBezTo>
                <a:cubicBezTo>
                  <a:pt x="8208" y="4867"/>
                  <a:pt x="8224" y="4898"/>
                  <a:pt x="8254" y="4908"/>
                </a:cubicBezTo>
                <a:cubicBezTo>
                  <a:pt x="8259" y="4909"/>
                  <a:pt x="8264" y="4910"/>
                  <a:pt x="8270" y="4910"/>
                </a:cubicBezTo>
                <a:cubicBezTo>
                  <a:pt x="8293" y="4910"/>
                  <a:pt x="8316" y="4895"/>
                  <a:pt x="8322" y="4870"/>
                </a:cubicBezTo>
                <a:cubicBezTo>
                  <a:pt x="8406" y="4601"/>
                  <a:pt x="8486" y="4360"/>
                  <a:pt x="8567" y="4134"/>
                </a:cubicBezTo>
                <a:cubicBezTo>
                  <a:pt x="8576" y="4105"/>
                  <a:pt x="8561" y="4073"/>
                  <a:pt x="8533" y="4063"/>
                </a:cubicBezTo>
                <a:cubicBezTo>
                  <a:pt x="8527" y="4061"/>
                  <a:pt x="8521" y="4060"/>
                  <a:pt x="8515" y="4060"/>
                </a:cubicBezTo>
                <a:close/>
                <a:moveTo>
                  <a:pt x="8048" y="5545"/>
                </a:moveTo>
                <a:cubicBezTo>
                  <a:pt x="8023" y="5545"/>
                  <a:pt x="8001" y="5561"/>
                  <a:pt x="7994" y="5585"/>
                </a:cubicBezTo>
                <a:cubicBezTo>
                  <a:pt x="7956" y="5718"/>
                  <a:pt x="7918" y="5852"/>
                  <a:pt x="7880" y="5985"/>
                </a:cubicBezTo>
                <a:lnTo>
                  <a:pt x="7780" y="6333"/>
                </a:lnTo>
                <a:cubicBezTo>
                  <a:pt x="7772" y="6363"/>
                  <a:pt x="7789" y="6394"/>
                  <a:pt x="7819" y="6402"/>
                </a:cubicBezTo>
                <a:cubicBezTo>
                  <a:pt x="7823" y="6403"/>
                  <a:pt x="7829" y="6404"/>
                  <a:pt x="7834" y="6404"/>
                </a:cubicBezTo>
                <a:cubicBezTo>
                  <a:pt x="7858" y="6404"/>
                  <a:pt x="7880" y="6388"/>
                  <a:pt x="7887" y="6364"/>
                </a:cubicBezTo>
                <a:lnTo>
                  <a:pt x="7987" y="6016"/>
                </a:lnTo>
                <a:cubicBezTo>
                  <a:pt x="8025" y="5883"/>
                  <a:pt x="8062" y="5749"/>
                  <a:pt x="8101" y="5616"/>
                </a:cubicBezTo>
                <a:cubicBezTo>
                  <a:pt x="8109" y="5586"/>
                  <a:pt x="8092" y="5556"/>
                  <a:pt x="8064" y="5547"/>
                </a:cubicBezTo>
                <a:cubicBezTo>
                  <a:pt x="8058" y="5546"/>
                  <a:pt x="8053" y="5545"/>
                  <a:pt x="8048" y="5545"/>
                </a:cubicBezTo>
                <a:close/>
                <a:moveTo>
                  <a:pt x="7613" y="7039"/>
                </a:moveTo>
                <a:cubicBezTo>
                  <a:pt x="7589" y="7039"/>
                  <a:pt x="7567" y="7055"/>
                  <a:pt x="7559" y="7078"/>
                </a:cubicBezTo>
                <a:cubicBezTo>
                  <a:pt x="7522" y="7201"/>
                  <a:pt x="7482" y="7324"/>
                  <a:pt x="7443" y="7446"/>
                </a:cubicBezTo>
                <a:cubicBezTo>
                  <a:pt x="7402" y="7570"/>
                  <a:pt x="7361" y="7693"/>
                  <a:pt x="7317" y="7815"/>
                </a:cubicBezTo>
                <a:cubicBezTo>
                  <a:pt x="7306" y="7844"/>
                  <a:pt x="7321" y="7876"/>
                  <a:pt x="7350" y="7886"/>
                </a:cubicBezTo>
                <a:cubicBezTo>
                  <a:pt x="7356" y="7888"/>
                  <a:pt x="7363" y="7889"/>
                  <a:pt x="7369" y="7889"/>
                </a:cubicBezTo>
                <a:cubicBezTo>
                  <a:pt x="7392" y="7889"/>
                  <a:pt x="7413" y="7875"/>
                  <a:pt x="7421" y="7853"/>
                </a:cubicBezTo>
                <a:cubicBezTo>
                  <a:pt x="7465" y="7729"/>
                  <a:pt x="7508" y="7605"/>
                  <a:pt x="7549" y="7481"/>
                </a:cubicBezTo>
                <a:cubicBezTo>
                  <a:pt x="7589" y="7358"/>
                  <a:pt x="7628" y="7234"/>
                  <a:pt x="7666" y="7111"/>
                </a:cubicBezTo>
                <a:cubicBezTo>
                  <a:pt x="7675" y="7082"/>
                  <a:pt x="7659" y="7051"/>
                  <a:pt x="7630" y="7042"/>
                </a:cubicBezTo>
                <a:cubicBezTo>
                  <a:pt x="7624" y="7040"/>
                  <a:pt x="7618" y="7039"/>
                  <a:pt x="7613" y="7039"/>
                </a:cubicBezTo>
                <a:close/>
                <a:moveTo>
                  <a:pt x="7086" y="8503"/>
                </a:moveTo>
                <a:cubicBezTo>
                  <a:pt x="7065" y="8503"/>
                  <a:pt x="7045" y="8516"/>
                  <a:pt x="7036" y="8537"/>
                </a:cubicBezTo>
                <a:cubicBezTo>
                  <a:pt x="6931" y="8783"/>
                  <a:pt x="6820" y="9018"/>
                  <a:pt x="6706" y="9237"/>
                </a:cubicBezTo>
                <a:cubicBezTo>
                  <a:pt x="6692" y="9265"/>
                  <a:pt x="6703" y="9298"/>
                  <a:pt x="6729" y="9312"/>
                </a:cubicBezTo>
                <a:cubicBezTo>
                  <a:pt x="6738" y="9316"/>
                  <a:pt x="6746" y="9319"/>
                  <a:pt x="6755" y="9319"/>
                </a:cubicBezTo>
                <a:cubicBezTo>
                  <a:pt x="6775" y="9319"/>
                  <a:pt x="6794" y="9308"/>
                  <a:pt x="6804" y="9289"/>
                </a:cubicBezTo>
                <a:cubicBezTo>
                  <a:pt x="6919" y="9067"/>
                  <a:pt x="7032" y="8829"/>
                  <a:pt x="7138" y="8580"/>
                </a:cubicBezTo>
                <a:cubicBezTo>
                  <a:pt x="7150" y="8553"/>
                  <a:pt x="7136" y="8519"/>
                  <a:pt x="7108" y="8508"/>
                </a:cubicBezTo>
                <a:cubicBezTo>
                  <a:pt x="7101" y="8505"/>
                  <a:pt x="7094" y="8503"/>
                  <a:pt x="7086" y="8503"/>
                </a:cubicBezTo>
                <a:close/>
                <a:moveTo>
                  <a:pt x="1625" y="9185"/>
                </a:moveTo>
                <a:cubicBezTo>
                  <a:pt x="1347" y="9191"/>
                  <a:pt x="1086" y="9249"/>
                  <a:pt x="847" y="9356"/>
                </a:cubicBezTo>
                <a:cubicBezTo>
                  <a:pt x="820" y="9369"/>
                  <a:pt x="808" y="9401"/>
                  <a:pt x="820" y="9430"/>
                </a:cubicBezTo>
                <a:cubicBezTo>
                  <a:pt x="829" y="9450"/>
                  <a:pt x="849" y="9462"/>
                  <a:pt x="871" y="9462"/>
                </a:cubicBezTo>
                <a:cubicBezTo>
                  <a:pt x="878" y="9462"/>
                  <a:pt x="886" y="9461"/>
                  <a:pt x="893" y="9457"/>
                </a:cubicBezTo>
                <a:cubicBezTo>
                  <a:pt x="1118" y="9356"/>
                  <a:pt x="1364" y="9303"/>
                  <a:pt x="1627" y="9296"/>
                </a:cubicBezTo>
                <a:cubicBezTo>
                  <a:pt x="1658" y="9296"/>
                  <a:pt x="1682" y="9270"/>
                  <a:pt x="1682" y="9239"/>
                </a:cubicBezTo>
                <a:cubicBezTo>
                  <a:pt x="1681" y="9210"/>
                  <a:pt x="1656" y="9185"/>
                  <a:pt x="1626" y="9185"/>
                </a:cubicBezTo>
                <a:close/>
                <a:moveTo>
                  <a:pt x="2391" y="9302"/>
                </a:moveTo>
                <a:cubicBezTo>
                  <a:pt x="2368" y="9302"/>
                  <a:pt x="2346" y="9317"/>
                  <a:pt x="2339" y="9341"/>
                </a:cubicBezTo>
                <a:cubicBezTo>
                  <a:pt x="2329" y="9370"/>
                  <a:pt x="2345" y="9401"/>
                  <a:pt x="2374" y="9410"/>
                </a:cubicBezTo>
                <a:cubicBezTo>
                  <a:pt x="2620" y="9493"/>
                  <a:pt x="2844" y="9612"/>
                  <a:pt x="3042" y="9766"/>
                </a:cubicBezTo>
                <a:cubicBezTo>
                  <a:pt x="3051" y="9774"/>
                  <a:pt x="3063" y="9778"/>
                  <a:pt x="3076" y="9778"/>
                </a:cubicBezTo>
                <a:cubicBezTo>
                  <a:pt x="3092" y="9778"/>
                  <a:pt x="3108" y="9770"/>
                  <a:pt x="3120" y="9757"/>
                </a:cubicBezTo>
                <a:cubicBezTo>
                  <a:pt x="3138" y="9732"/>
                  <a:pt x="3133" y="9697"/>
                  <a:pt x="3109" y="9679"/>
                </a:cubicBezTo>
                <a:cubicBezTo>
                  <a:pt x="2902" y="9516"/>
                  <a:pt x="2667" y="9391"/>
                  <a:pt x="2409" y="9306"/>
                </a:cubicBezTo>
                <a:cubicBezTo>
                  <a:pt x="2403" y="9303"/>
                  <a:pt x="2397" y="9302"/>
                  <a:pt x="2391" y="9302"/>
                </a:cubicBezTo>
                <a:close/>
                <a:moveTo>
                  <a:pt x="6364" y="9879"/>
                </a:moveTo>
                <a:cubicBezTo>
                  <a:pt x="6346" y="9879"/>
                  <a:pt x="6328" y="9888"/>
                  <a:pt x="6317" y="9905"/>
                </a:cubicBezTo>
                <a:cubicBezTo>
                  <a:pt x="6173" y="10126"/>
                  <a:pt x="6019" y="10334"/>
                  <a:pt x="5859" y="10525"/>
                </a:cubicBezTo>
                <a:cubicBezTo>
                  <a:pt x="5838" y="10548"/>
                  <a:pt x="5841" y="10583"/>
                  <a:pt x="5865" y="10603"/>
                </a:cubicBezTo>
                <a:cubicBezTo>
                  <a:pt x="5876" y="10612"/>
                  <a:pt x="5889" y="10617"/>
                  <a:pt x="5901" y="10617"/>
                </a:cubicBezTo>
                <a:cubicBezTo>
                  <a:pt x="5917" y="10617"/>
                  <a:pt x="5932" y="10609"/>
                  <a:pt x="5944" y="10596"/>
                </a:cubicBezTo>
                <a:cubicBezTo>
                  <a:pt x="6106" y="10403"/>
                  <a:pt x="6263" y="10190"/>
                  <a:pt x="6410" y="9965"/>
                </a:cubicBezTo>
                <a:cubicBezTo>
                  <a:pt x="6427" y="9939"/>
                  <a:pt x="6419" y="9905"/>
                  <a:pt x="6394" y="9888"/>
                </a:cubicBezTo>
                <a:cubicBezTo>
                  <a:pt x="6384" y="9882"/>
                  <a:pt x="6374" y="9879"/>
                  <a:pt x="6364" y="9879"/>
                </a:cubicBezTo>
                <a:close/>
                <a:moveTo>
                  <a:pt x="263" y="9824"/>
                </a:moveTo>
                <a:cubicBezTo>
                  <a:pt x="246" y="9824"/>
                  <a:pt x="229" y="9832"/>
                  <a:pt x="218" y="9846"/>
                </a:cubicBezTo>
                <a:cubicBezTo>
                  <a:pt x="81" y="10030"/>
                  <a:pt x="5" y="10234"/>
                  <a:pt x="0" y="10435"/>
                </a:cubicBezTo>
                <a:lnTo>
                  <a:pt x="0" y="10458"/>
                </a:lnTo>
                <a:cubicBezTo>
                  <a:pt x="0" y="10512"/>
                  <a:pt x="4" y="10565"/>
                  <a:pt x="14" y="10620"/>
                </a:cubicBezTo>
                <a:cubicBezTo>
                  <a:pt x="18" y="10646"/>
                  <a:pt x="42" y="10666"/>
                  <a:pt x="68" y="10666"/>
                </a:cubicBezTo>
                <a:cubicBezTo>
                  <a:pt x="72" y="10666"/>
                  <a:pt x="75" y="10666"/>
                  <a:pt x="78" y="10665"/>
                </a:cubicBezTo>
                <a:cubicBezTo>
                  <a:pt x="108" y="10659"/>
                  <a:pt x="128" y="10630"/>
                  <a:pt x="123" y="10600"/>
                </a:cubicBezTo>
                <a:cubicBezTo>
                  <a:pt x="116" y="10553"/>
                  <a:pt x="111" y="10505"/>
                  <a:pt x="111" y="10458"/>
                </a:cubicBezTo>
                <a:lnTo>
                  <a:pt x="111" y="10438"/>
                </a:lnTo>
                <a:cubicBezTo>
                  <a:pt x="116" y="10260"/>
                  <a:pt x="184" y="10078"/>
                  <a:pt x="308" y="9913"/>
                </a:cubicBezTo>
                <a:cubicBezTo>
                  <a:pt x="326" y="9888"/>
                  <a:pt x="321" y="9853"/>
                  <a:pt x="296" y="9835"/>
                </a:cubicBezTo>
                <a:cubicBezTo>
                  <a:pt x="286" y="9827"/>
                  <a:pt x="275" y="9824"/>
                  <a:pt x="263" y="9824"/>
                </a:cubicBezTo>
                <a:close/>
                <a:moveTo>
                  <a:pt x="3603" y="10234"/>
                </a:moveTo>
                <a:cubicBezTo>
                  <a:pt x="3592" y="10234"/>
                  <a:pt x="3581" y="10237"/>
                  <a:pt x="3571" y="10244"/>
                </a:cubicBezTo>
                <a:cubicBezTo>
                  <a:pt x="3547" y="10261"/>
                  <a:pt x="3540" y="10295"/>
                  <a:pt x="3558" y="10321"/>
                </a:cubicBezTo>
                <a:cubicBezTo>
                  <a:pt x="3697" y="10525"/>
                  <a:pt x="3813" y="10753"/>
                  <a:pt x="3900" y="11001"/>
                </a:cubicBezTo>
                <a:cubicBezTo>
                  <a:pt x="3908" y="11024"/>
                  <a:pt x="3929" y="11037"/>
                  <a:pt x="3953" y="11037"/>
                </a:cubicBezTo>
                <a:cubicBezTo>
                  <a:pt x="3959" y="11037"/>
                  <a:pt x="3965" y="11037"/>
                  <a:pt x="3971" y="11034"/>
                </a:cubicBezTo>
                <a:cubicBezTo>
                  <a:pt x="4000" y="11025"/>
                  <a:pt x="4015" y="10993"/>
                  <a:pt x="4005" y="10964"/>
                </a:cubicBezTo>
                <a:cubicBezTo>
                  <a:pt x="3914" y="10707"/>
                  <a:pt x="3795" y="10470"/>
                  <a:pt x="3649" y="10258"/>
                </a:cubicBezTo>
                <a:cubicBezTo>
                  <a:pt x="3638" y="10242"/>
                  <a:pt x="3621" y="10234"/>
                  <a:pt x="3603" y="10234"/>
                </a:cubicBezTo>
                <a:close/>
                <a:moveTo>
                  <a:pt x="5361" y="11064"/>
                </a:moveTo>
                <a:cubicBezTo>
                  <a:pt x="5348" y="11064"/>
                  <a:pt x="5334" y="11069"/>
                  <a:pt x="5323" y="11078"/>
                </a:cubicBezTo>
                <a:cubicBezTo>
                  <a:pt x="5181" y="11205"/>
                  <a:pt x="5032" y="11325"/>
                  <a:pt x="4879" y="11432"/>
                </a:cubicBezTo>
                <a:cubicBezTo>
                  <a:pt x="4824" y="11470"/>
                  <a:pt x="4768" y="11506"/>
                  <a:pt x="4711" y="11542"/>
                </a:cubicBezTo>
                <a:cubicBezTo>
                  <a:pt x="4686" y="11558"/>
                  <a:pt x="4677" y="11592"/>
                  <a:pt x="4694" y="11618"/>
                </a:cubicBezTo>
                <a:cubicBezTo>
                  <a:pt x="4705" y="11635"/>
                  <a:pt x="4723" y="11644"/>
                  <a:pt x="4741" y="11644"/>
                </a:cubicBezTo>
                <a:cubicBezTo>
                  <a:pt x="4751" y="11644"/>
                  <a:pt x="4761" y="11641"/>
                  <a:pt x="4770" y="11636"/>
                </a:cubicBezTo>
                <a:cubicBezTo>
                  <a:pt x="4829" y="11599"/>
                  <a:pt x="4886" y="11562"/>
                  <a:pt x="4942" y="11522"/>
                </a:cubicBezTo>
                <a:cubicBezTo>
                  <a:pt x="5099" y="11413"/>
                  <a:pt x="5252" y="11292"/>
                  <a:pt x="5398" y="11161"/>
                </a:cubicBezTo>
                <a:cubicBezTo>
                  <a:pt x="5421" y="11141"/>
                  <a:pt x="5423" y="11106"/>
                  <a:pt x="5402" y="11082"/>
                </a:cubicBezTo>
                <a:cubicBezTo>
                  <a:pt x="5392" y="11070"/>
                  <a:pt x="5376" y="11064"/>
                  <a:pt x="5361" y="11064"/>
                </a:cubicBezTo>
                <a:close/>
                <a:moveTo>
                  <a:pt x="433" y="11231"/>
                </a:moveTo>
                <a:cubicBezTo>
                  <a:pt x="420" y="11231"/>
                  <a:pt x="406" y="11235"/>
                  <a:pt x="395" y="11245"/>
                </a:cubicBezTo>
                <a:cubicBezTo>
                  <a:pt x="373" y="11265"/>
                  <a:pt x="371" y="11300"/>
                  <a:pt x="391" y="11324"/>
                </a:cubicBezTo>
                <a:lnTo>
                  <a:pt x="419" y="11354"/>
                </a:lnTo>
                <a:cubicBezTo>
                  <a:pt x="590" y="11536"/>
                  <a:pt x="786" y="11694"/>
                  <a:pt x="1005" y="11824"/>
                </a:cubicBezTo>
                <a:cubicBezTo>
                  <a:pt x="1014" y="11829"/>
                  <a:pt x="1025" y="11831"/>
                  <a:pt x="1034" y="11831"/>
                </a:cubicBezTo>
                <a:cubicBezTo>
                  <a:pt x="1052" y="11831"/>
                  <a:pt x="1072" y="11822"/>
                  <a:pt x="1081" y="11804"/>
                </a:cubicBezTo>
                <a:cubicBezTo>
                  <a:pt x="1097" y="11778"/>
                  <a:pt x="1089" y="11744"/>
                  <a:pt x="1062" y="11728"/>
                </a:cubicBezTo>
                <a:cubicBezTo>
                  <a:pt x="853" y="11604"/>
                  <a:pt x="664" y="11453"/>
                  <a:pt x="500" y="11278"/>
                </a:cubicBezTo>
                <a:lnTo>
                  <a:pt x="474" y="11249"/>
                </a:lnTo>
                <a:cubicBezTo>
                  <a:pt x="464" y="11237"/>
                  <a:pt x="448" y="11231"/>
                  <a:pt x="433" y="11231"/>
                </a:cubicBezTo>
                <a:close/>
                <a:moveTo>
                  <a:pt x="1750" y="12018"/>
                </a:moveTo>
                <a:cubicBezTo>
                  <a:pt x="1725" y="12018"/>
                  <a:pt x="1703" y="12035"/>
                  <a:pt x="1695" y="12060"/>
                </a:cubicBezTo>
                <a:cubicBezTo>
                  <a:pt x="1688" y="12090"/>
                  <a:pt x="1706" y="12120"/>
                  <a:pt x="1735" y="12128"/>
                </a:cubicBezTo>
                <a:cubicBezTo>
                  <a:pt x="1983" y="12194"/>
                  <a:pt x="2246" y="12233"/>
                  <a:pt x="2516" y="12242"/>
                </a:cubicBezTo>
                <a:lnTo>
                  <a:pt x="2518" y="12242"/>
                </a:lnTo>
                <a:cubicBezTo>
                  <a:pt x="2548" y="12242"/>
                  <a:pt x="2573" y="12219"/>
                  <a:pt x="2574" y="12189"/>
                </a:cubicBezTo>
                <a:cubicBezTo>
                  <a:pt x="2575" y="12158"/>
                  <a:pt x="2550" y="12132"/>
                  <a:pt x="2520" y="12131"/>
                </a:cubicBezTo>
                <a:cubicBezTo>
                  <a:pt x="2258" y="12123"/>
                  <a:pt x="2004" y="12085"/>
                  <a:pt x="1764" y="12020"/>
                </a:cubicBezTo>
                <a:cubicBezTo>
                  <a:pt x="1759" y="12019"/>
                  <a:pt x="1754" y="12018"/>
                  <a:pt x="1750" y="12018"/>
                </a:cubicBezTo>
                <a:close/>
                <a:moveTo>
                  <a:pt x="4128" y="11684"/>
                </a:moveTo>
                <a:cubicBezTo>
                  <a:pt x="4125" y="11684"/>
                  <a:pt x="4122" y="11684"/>
                  <a:pt x="4119" y="11685"/>
                </a:cubicBezTo>
                <a:cubicBezTo>
                  <a:pt x="4090" y="11688"/>
                  <a:pt x="4067" y="11716"/>
                  <a:pt x="4071" y="11746"/>
                </a:cubicBezTo>
                <a:cubicBezTo>
                  <a:pt x="4077" y="11795"/>
                  <a:pt x="4081" y="11843"/>
                  <a:pt x="4084" y="11893"/>
                </a:cubicBezTo>
                <a:cubicBezTo>
                  <a:pt x="4074" y="11882"/>
                  <a:pt x="4059" y="11875"/>
                  <a:pt x="4044" y="11875"/>
                </a:cubicBezTo>
                <a:cubicBezTo>
                  <a:pt x="4037" y="11875"/>
                  <a:pt x="4031" y="11877"/>
                  <a:pt x="4024" y="11879"/>
                </a:cubicBezTo>
                <a:cubicBezTo>
                  <a:pt x="3785" y="11969"/>
                  <a:pt x="3535" y="12036"/>
                  <a:pt x="3284" y="12078"/>
                </a:cubicBezTo>
                <a:cubicBezTo>
                  <a:pt x="3254" y="12083"/>
                  <a:pt x="3234" y="12112"/>
                  <a:pt x="3238" y="12142"/>
                </a:cubicBezTo>
                <a:cubicBezTo>
                  <a:pt x="3243" y="12170"/>
                  <a:pt x="3268" y="12189"/>
                  <a:pt x="3294" y="12189"/>
                </a:cubicBezTo>
                <a:cubicBezTo>
                  <a:pt x="3297" y="12189"/>
                  <a:pt x="3300" y="12188"/>
                  <a:pt x="3302" y="12188"/>
                </a:cubicBezTo>
                <a:cubicBezTo>
                  <a:pt x="3561" y="12144"/>
                  <a:pt x="3817" y="12075"/>
                  <a:pt x="4063" y="11983"/>
                </a:cubicBezTo>
                <a:cubicBezTo>
                  <a:pt x="4073" y="11979"/>
                  <a:pt x="4083" y="11972"/>
                  <a:pt x="4088" y="11964"/>
                </a:cubicBezTo>
                <a:cubicBezTo>
                  <a:pt x="4092" y="12023"/>
                  <a:pt x="4093" y="12084"/>
                  <a:pt x="4093" y="12144"/>
                </a:cubicBezTo>
                <a:cubicBezTo>
                  <a:pt x="4093" y="12264"/>
                  <a:pt x="4087" y="12388"/>
                  <a:pt x="4076" y="12511"/>
                </a:cubicBezTo>
                <a:cubicBezTo>
                  <a:pt x="4073" y="12542"/>
                  <a:pt x="4096" y="12568"/>
                  <a:pt x="4126" y="12571"/>
                </a:cubicBezTo>
                <a:lnTo>
                  <a:pt x="4131" y="12571"/>
                </a:lnTo>
                <a:cubicBezTo>
                  <a:pt x="4160" y="12571"/>
                  <a:pt x="4184" y="12550"/>
                  <a:pt x="4187" y="12521"/>
                </a:cubicBezTo>
                <a:cubicBezTo>
                  <a:pt x="4198" y="12395"/>
                  <a:pt x="4205" y="12268"/>
                  <a:pt x="4205" y="12144"/>
                </a:cubicBezTo>
                <a:cubicBezTo>
                  <a:pt x="4205" y="12007"/>
                  <a:pt x="4196" y="11869"/>
                  <a:pt x="4181" y="11733"/>
                </a:cubicBezTo>
                <a:cubicBezTo>
                  <a:pt x="4178" y="11706"/>
                  <a:pt x="4156" y="11684"/>
                  <a:pt x="4128" y="11684"/>
                </a:cubicBezTo>
                <a:close/>
                <a:moveTo>
                  <a:pt x="3994" y="13226"/>
                </a:moveTo>
                <a:cubicBezTo>
                  <a:pt x="3969" y="13226"/>
                  <a:pt x="3946" y="13242"/>
                  <a:pt x="3939" y="13267"/>
                </a:cubicBezTo>
                <a:cubicBezTo>
                  <a:pt x="3876" y="13504"/>
                  <a:pt x="3793" y="13750"/>
                  <a:pt x="3691" y="13997"/>
                </a:cubicBezTo>
                <a:cubicBezTo>
                  <a:pt x="3679" y="14025"/>
                  <a:pt x="3693" y="14057"/>
                  <a:pt x="3722" y="14069"/>
                </a:cubicBezTo>
                <a:cubicBezTo>
                  <a:pt x="3728" y="14072"/>
                  <a:pt x="3736" y="14073"/>
                  <a:pt x="3742" y="14073"/>
                </a:cubicBezTo>
                <a:cubicBezTo>
                  <a:pt x="3765" y="14073"/>
                  <a:pt x="3785" y="14061"/>
                  <a:pt x="3794" y="14039"/>
                </a:cubicBezTo>
                <a:cubicBezTo>
                  <a:pt x="3897" y="13788"/>
                  <a:pt x="3983" y="13538"/>
                  <a:pt x="4047" y="13296"/>
                </a:cubicBezTo>
                <a:cubicBezTo>
                  <a:pt x="4054" y="13266"/>
                  <a:pt x="4037" y="13235"/>
                  <a:pt x="4007" y="13227"/>
                </a:cubicBezTo>
                <a:cubicBezTo>
                  <a:pt x="4003" y="13226"/>
                  <a:pt x="3998" y="13226"/>
                  <a:pt x="3994" y="13226"/>
                </a:cubicBezTo>
                <a:close/>
                <a:moveTo>
                  <a:pt x="3409" y="14665"/>
                </a:moveTo>
                <a:cubicBezTo>
                  <a:pt x="3389" y="14665"/>
                  <a:pt x="3370" y="14676"/>
                  <a:pt x="3360" y="14694"/>
                </a:cubicBezTo>
                <a:cubicBezTo>
                  <a:pt x="3242" y="14913"/>
                  <a:pt x="3115" y="15131"/>
                  <a:pt x="2969" y="15362"/>
                </a:cubicBezTo>
                <a:cubicBezTo>
                  <a:pt x="2952" y="15387"/>
                  <a:pt x="2959" y="15423"/>
                  <a:pt x="2986" y="15439"/>
                </a:cubicBezTo>
                <a:cubicBezTo>
                  <a:pt x="2996" y="15444"/>
                  <a:pt x="3005" y="15447"/>
                  <a:pt x="3016" y="15447"/>
                </a:cubicBezTo>
                <a:cubicBezTo>
                  <a:pt x="3034" y="15447"/>
                  <a:pt x="3052" y="15438"/>
                  <a:pt x="3063" y="15422"/>
                </a:cubicBezTo>
                <a:cubicBezTo>
                  <a:pt x="3210" y="15189"/>
                  <a:pt x="3340" y="14968"/>
                  <a:pt x="3458" y="14747"/>
                </a:cubicBezTo>
                <a:cubicBezTo>
                  <a:pt x="3472" y="14720"/>
                  <a:pt x="3462" y="14686"/>
                  <a:pt x="3435" y="14672"/>
                </a:cubicBezTo>
                <a:cubicBezTo>
                  <a:pt x="3426" y="14667"/>
                  <a:pt x="3418" y="14665"/>
                  <a:pt x="3409" y="14665"/>
                </a:cubicBezTo>
                <a:close/>
                <a:moveTo>
                  <a:pt x="2581" y="15982"/>
                </a:moveTo>
                <a:cubicBezTo>
                  <a:pt x="2564" y="15982"/>
                  <a:pt x="2547" y="15990"/>
                  <a:pt x="2536" y="16005"/>
                </a:cubicBezTo>
                <a:cubicBezTo>
                  <a:pt x="2401" y="16195"/>
                  <a:pt x="2255" y="16394"/>
                  <a:pt x="2077" y="16631"/>
                </a:cubicBezTo>
                <a:cubicBezTo>
                  <a:pt x="2058" y="16656"/>
                  <a:pt x="2063" y="16691"/>
                  <a:pt x="2088" y="16709"/>
                </a:cubicBezTo>
                <a:cubicBezTo>
                  <a:pt x="2097" y="16716"/>
                  <a:pt x="2109" y="16721"/>
                  <a:pt x="2121" y="16721"/>
                </a:cubicBezTo>
                <a:cubicBezTo>
                  <a:pt x="2138" y="16721"/>
                  <a:pt x="2155" y="16713"/>
                  <a:pt x="2166" y="16698"/>
                </a:cubicBezTo>
                <a:cubicBezTo>
                  <a:pt x="2345" y="16460"/>
                  <a:pt x="2491" y="16260"/>
                  <a:pt x="2626" y="16069"/>
                </a:cubicBezTo>
                <a:cubicBezTo>
                  <a:pt x="2644" y="16044"/>
                  <a:pt x="2639" y="16010"/>
                  <a:pt x="2613" y="15992"/>
                </a:cubicBezTo>
                <a:cubicBezTo>
                  <a:pt x="2604" y="15985"/>
                  <a:pt x="2592" y="15982"/>
                  <a:pt x="2581" y="15982"/>
                </a:cubicBezTo>
                <a:close/>
                <a:moveTo>
                  <a:pt x="1659" y="17236"/>
                </a:moveTo>
                <a:cubicBezTo>
                  <a:pt x="1642" y="17236"/>
                  <a:pt x="1625" y="17244"/>
                  <a:pt x="1614" y="17260"/>
                </a:cubicBezTo>
                <a:cubicBezTo>
                  <a:pt x="1441" y="17511"/>
                  <a:pt x="1315" y="17728"/>
                  <a:pt x="1218" y="17941"/>
                </a:cubicBezTo>
                <a:cubicBezTo>
                  <a:pt x="1205" y="17968"/>
                  <a:pt x="1218" y="18002"/>
                  <a:pt x="1246" y="18014"/>
                </a:cubicBezTo>
                <a:cubicBezTo>
                  <a:pt x="1253" y="18018"/>
                  <a:pt x="1261" y="18019"/>
                  <a:pt x="1268" y="18019"/>
                </a:cubicBezTo>
                <a:cubicBezTo>
                  <a:pt x="1290" y="18019"/>
                  <a:pt x="1310" y="18007"/>
                  <a:pt x="1319" y="17987"/>
                </a:cubicBezTo>
                <a:cubicBezTo>
                  <a:pt x="1413" y="17780"/>
                  <a:pt x="1536" y="17569"/>
                  <a:pt x="1705" y="17323"/>
                </a:cubicBezTo>
                <a:cubicBezTo>
                  <a:pt x="1723" y="17298"/>
                  <a:pt x="1717" y="17263"/>
                  <a:pt x="1691" y="17246"/>
                </a:cubicBezTo>
                <a:cubicBezTo>
                  <a:pt x="1681" y="17239"/>
                  <a:pt x="1670" y="17236"/>
                  <a:pt x="1659" y="17236"/>
                </a:cubicBezTo>
                <a:close/>
                <a:moveTo>
                  <a:pt x="1050" y="18652"/>
                </a:moveTo>
                <a:cubicBezTo>
                  <a:pt x="1023" y="18652"/>
                  <a:pt x="999" y="18673"/>
                  <a:pt x="996" y="18700"/>
                </a:cubicBezTo>
                <a:cubicBezTo>
                  <a:pt x="984" y="18795"/>
                  <a:pt x="978" y="18893"/>
                  <a:pt x="978" y="18989"/>
                </a:cubicBezTo>
                <a:cubicBezTo>
                  <a:pt x="978" y="19154"/>
                  <a:pt x="996" y="19324"/>
                  <a:pt x="1030" y="19493"/>
                </a:cubicBezTo>
                <a:cubicBezTo>
                  <a:pt x="1035" y="19519"/>
                  <a:pt x="1058" y="19537"/>
                  <a:pt x="1084" y="19537"/>
                </a:cubicBezTo>
                <a:cubicBezTo>
                  <a:pt x="1088" y="19537"/>
                  <a:pt x="1092" y="19537"/>
                  <a:pt x="1095" y="19536"/>
                </a:cubicBezTo>
                <a:cubicBezTo>
                  <a:pt x="1125" y="19529"/>
                  <a:pt x="1144" y="19500"/>
                  <a:pt x="1139" y="19470"/>
                </a:cubicBezTo>
                <a:cubicBezTo>
                  <a:pt x="1106" y="19309"/>
                  <a:pt x="1089" y="19147"/>
                  <a:pt x="1089" y="18989"/>
                </a:cubicBezTo>
                <a:cubicBezTo>
                  <a:pt x="1089" y="18897"/>
                  <a:pt x="1095" y="18804"/>
                  <a:pt x="1106" y="18714"/>
                </a:cubicBezTo>
                <a:cubicBezTo>
                  <a:pt x="1110" y="18683"/>
                  <a:pt x="1088" y="18655"/>
                  <a:pt x="1058" y="18652"/>
                </a:cubicBezTo>
                <a:cubicBezTo>
                  <a:pt x="1055" y="18652"/>
                  <a:pt x="1053" y="18652"/>
                  <a:pt x="1050" y="18652"/>
                </a:cubicBezTo>
                <a:close/>
                <a:moveTo>
                  <a:pt x="1342" y="20158"/>
                </a:moveTo>
                <a:cubicBezTo>
                  <a:pt x="1333" y="20158"/>
                  <a:pt x="1324" y="20160"/>
                  <a:pt x="1316" y="20164"/>
                </a:cubicBezTo>
                <a:cubicBezTo>
                  <a:pt x="1290" y="20178"/>
                  <a:pt x="1278" y="20211"/>
                  <a:pt x="1292" y="20239"/>
                </a:cubicBezTo>
                <a:cubicBezTo>
                  <a:pt x="1408" y="20468"/>
                  <a:pt x="1553" y="20690"/>
                  <a:pt x="1724" y="20899"/>
                </a:cubicBezTo>
                <a:cubicBezTo>
                  <a:pt x="1735" y="20912"/>
                  <a:pt x="1751" y="20919"/>
                  <a:pt x="1767" y="20919"/>
                </a:cubicBezTo>
                <a:cubicBezTo>
                  <a:pt x="1779" y="20919"/>
                  <a:pt x="1792" y="20915"/>
                  <a:pt x="1802" y="20906"/>
                </a:cubicBezTo>
                <a:cubicBezTo>
                  <a:pt x="1826" y="20887"/>
                  <a:pt x="1829" y="20852"/>
                  <a:pt x="1810" y="20828"/>
                </a:cubicBezTo>
                <a:cubicBezTo>
                  <a:pt x="1644" y="20626"/>
                  <a:pt x="1503" y="20411"/>
                  <a:pt x="1391" y="20188"/>
                </a:cubicBezTo>
                <a:cubicBezTo>
                  <a:pt x="1381" y="20169"/>
                  <a:pt x="1362" y="20158"/>
                  <a:pt x="1342" y="20158"/>
                </a:cubicBezTo>
                <a:close/>
                <a:moveTo>
                  <a:pt x="2317" y="21356"/>
                </a:moveTo>
                <a:cubicBezTo>
                  <a:pt x="2301" y="21356"/>
                  <a:pt x="2285" y="21363"/>
                  <a:pt x="2275" y="21376"/>
                </a:cubicBezTo>
                <a:cubicBezTo>
                  <a:pt x="2255" y="21401"/>
                  <a:pt x="2258" y="21435"/>
                  <a:pt x="2283" y="21455"/>
                </a:cubicBezTo>
                <a:cubicBezTo>
                  <a:pt x="2343" y="21505"/>
                  <a:pt x="2405" y="21552"/>
                  <a:pt x="2468" y="21596"/>
                </a:cubicBezTo>
                <a:cubicBezTo>
                  <a:pt x="2617" y="21703"/>
                  <a:pt x="2776" y="21803"/>
                  <a:pt x="2938" y="21891"/>
                </a:cubicBezTo>
                <a:cubicBezTo>
                  <a:pt x="2946" y="21895"/>
                  <a:pt x="2955" y="21898"/>
                  <a:pt x="2965" y="21898"/>
                </a:cubicBezTo>
                <a:cubicBezTo>
                  <a:pt x="2984" y="21898"/>
                  <a:pt x="3003" y="21888"/>
                  <a:pt x="3014" y="21869"/>
                </a:cubicBezTo>
                <a:cubicBezTo>
                  <a:pt x="3028" y="21842"/>
                  <a:pt x="3018" y="21809"/>
                  <a:pt x="2991" y="21794"/>
                </a:cubicBezTo>
                <a:cubicBezTo>
                  <a:pt x="2833" y="21707"/>
                  <a:pt x="2678" y="21610"/>
                  <a:pt x="2533" y="21506"/>
                </a:cubicBezTo>
                <a:cubicBezTo>
                  <a:pt x="2471" y="21462"/>
                  <a:pt x="2411" y="21416"/>
                  <a:pt x="2352" y="21369"/>
                </a:cubicBezTo>
                <a:cubicBezTo>
                  <a:pt x="2342" y="21360"/>
                  <a:pt x="2330" y="21356"/>
                  <a:pt x="2317" y="21356"/>
                </a:cubicBezTo>
                <a:close/>
                <a:moveTo>
                  <a:pt x="3675" y="22101"/>
                </a:moveTo>
                <a:cubicBezTo>
                  <a:pt x="3653" y="22101"/>
                  <a:pt x="3631" y="22115"/>
                  <a:pt x="3623" y="22138"/>
                </a:cubicBezTo>
                <a:cubicBezTo>
                  <a:pt x="3613" y="22167"/>
                  <a:pt x="3628" y="22199"/>
                  <a:pt x="3657" y="22209"/>
                </a:cubicBezTo>
                <a:cubicBezTo>
                  <a:pt x="3905" y="22295"/>
                  <a:pt x="4161" y="22360"/>
                  <a:pt x="4420" y="22404"/>
                </a:cubicBezTo>
                <a:cubicBezTo>
                  <a:pt x="4423" y="22405"/>
                  <a:pt x="4425" y="22405"/>
                  <a:pt x="4428" y="22405"/>
                </a:cubicBezTo>
                <a:cubicBezTo>
                  <a:pt x="4455" y="22405"/>
                  <a:pt x="4478" y="22386"/>
                  <a:pt x="4484" y="22359"/>
                </a:cubicBezTo>
                <a:cubicBezTo>
                  <a:pt x="4489" y="22328"/>
                  <a:pt x="4468" y="22299"/>
                  <a:pt x="4438" y="22295"/>
                </a:cubicBezTo>
                <a:cubicBezTo>
                  <a:pt x="4186" y="22251"/>
                  <a:pt x="3936" y="22187"/>
                  <a:pt x="3693" y="22104"/>
                </a:cubicBezTo>
                <a:cubicBezTo>
                  <a:pt x="3687" y="22102"/>
                  <a:pt x="3681" y="22101"/>
                  <a:pt x="3675" y="22101"/>
                </a:cubicBezTo>
                <a:close/>
                <a:moveTo>
                  <a:pt x="5978" y="22297"/>
                </a:moveTo>
                <a:cubicBezTo>
                  <a:pt x="5975" y="22297"/>
                  <a:pt x="5972" y="22298"/>
                  <a:pt x="5969" y="22298"/>
                </a:cubicBezTo>
                <a:cubicBezTo>
                  <a:pt x="5723" y="22340"/>
                  <a:pt x="5471" y="22361"/>
                  <a:pt x="5218" y="22361"/>
                </a:cubicBezTo>
                <a:lnTo>
                  <a:pt x="5203" y="22361"/>
                </a:lnTo>
                <a:cubicBezTo>
                  <a:pt x="5172" y="22361"/>
                  <a:pt x="5147" y="22386"/>
                  <a:pt x="5147" y="22417"/>
                </a:cubicBezTo>
                <a:cubicBezTo>
                  <a:pt x="5147" y="22447"/>
                  <a:pt x="5172" y="22472"/>
                  <a:pt x="5203" y="22472"/>
                </a:cubicBezTo>
                <a:lnTo>
                  <a:pt x="5218" y="22472"/>
                </a:lnTo>
                <a:cubicBezTo>
                  <a:pt x="5476" y="22472"/>
                  <a:pt x="5736" y="22451"/>
                  <a:pt x="5987" y="22407"/>
                </a:cubicBezTo>
                <a:cubicBezTo>
                  <a:pt x="6017" y="22402"/>
                  <a:pt x="6038" y="22373"/>
                  <a:pt x="6033" y="22343"/>
                </a:cubicBezTo>
                <a:cubicBezTo>
                  <a:pt x="6028" y="22316"/>
                  <a:pt x="6004" y="22297"/>
                  <a:pt x="5978" y="2229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1">
  <p:cSld name="SECTION_HEADER_1_1_2">
    <p:spTree>
      <p:nvGrpSpPr>
        <p:cNvPr id="1" name="Shape 693"/>
        <p:cNvGrpSpPr/>
        <p:nvPr/>
      </p:nvGrpSpPr>
      <p:grpSpPr>
        <a:xfrm>
          <a:off x="0" y="0"/>
          <a:ext cx="0" cy="0"/>
          <a:chOff x="0" y="0"/>
          <a:chExt cx="0" cy="0"/>
        </a:xfrm>
      </p:grpSpPr>
      <p:sp>
        <p:nvSpPr>
          <p:cNvPr id="694" name="Google Shape;694;p26"/>
          <p:cNvSpPr/>
          <p:nvPr/>
        </p:nvSpPr>
        <p:spPr>
          <a:xfrm rot="10800000">
            <a:off x="-127660" y="-68768"/>
            <a:ext cx="3533063" cy="1145474"/>
          </a:xfrm>
          <a:custGeom>
            <a:avLst/>
            <a:gdLst/>
            <a:ahLst/>
            <a:cxnLst/>
            <a:rect l="l" t="t" r="r" b="b"/>
            <a:pathLst>
              <a:path w="21862" h="7088" extrusionOk="0">
                <a:moveTo>
                  <a:pt x="20392" y="0"/>
                </a:moveTo>
                <a:cubicBezTo>
                  <a:pt x="19697" y="0"/>
                  <a:pt x="19010" y="139"/>
                  <a:pt x="18446" y="437"/>
                </a:cubicBezTo>
                <a:cubicBezTo>
                  <a:pt x="17368" y="1003"/>
                  <a:pt x="16913" y="1997"/>
                  <a:pt x="16387" y="2893"/>
                </a:cubicBezTo>
                <a:cubicBezTo>
                  <a:pt x="15861" y="3789"/>
                  <a:pt x="15050" y="4733"/>
                  <a:pt x="13753" y="4924"/>
                </a:cubicBezTo>
                <a:cubicBezTo>
                  <a:pt x="13587" y="4948"/>
                  <a:pt x="13420" y="4959"/>
                  <a:pt x="13253" y="4959"/>
                </a:cubicBezTo>
                <a:cubicBezTo>
                  <a:pt x="12545" y="4959"/>
                  <a:pt x="11838" y="4765"/>
                  <a:pt x="11156" y="4596"/>
                </a:cubicBezTo>
                <a:cubicBezTo>
                  <a:pt x="10391" y="4408"/>
                  <a:pt x="9551" y="4258"/>
                  <a:pt x="8748" y="4258"/>
                </a:cubicBezTo>
                <a:cubicBezTo>
                  <a:pt x="8042" y="4258"/>
                  <a:pt x="7365" y="4373"/>
                  <a:pt x="6793" y="4680"/>
                </a:cubicBezTo>
                <a:cubicBezTo>
                  <a:pt x="5978" y="5117"/>
                  <a:pt x="5461" y="5904"/>
                  <a:pt x="4593" y="6207"/>
                </a:cubicBezTo>
                <a:cubicBezTo>
                  <a:pt x="4569" y="6215"/>
                  <a:pt x="4545" y="6224"/>
                  <a:pt x="4519" y="6231"/>
                </a:cubicBezTo>
                <a:cubicBezTo>
                  <a:pt x="4407" y="6267"/>
                  <a:pt x="4286" y="6293"/>
                  <a:pt x="4160" y="6310"/>
                </a:cubicBezTo>
                <a:cubicBezTo>
                  <a:pt x="4052" y="6325"/>
                  <a:pt x="3944" y="6331"/>
                  <a:pt x="3836" y="6331"/>
                </a:cubicBezTo>
                <a:cubicBezTo>
                  <a:pt x="3306" y="6331"/>
                  <a:pt x="2774" y="6185"/>
                  <a:pt x="2236" y="6169"/>
                </a:cubicBezTo>
                <a:cubicBezTo>
                  <a:pt x="2205" y="6168"/>
                  <a:pt x="2173" y="6167"/>
                  <a:pt x="2142" y="6167"/>
                </a:cubicBezTo>
                <a:cubicBezTo>
                  <a:pt x="1432" y="6167"/>
                  <a:pt x="726" y="6406"/>
                  <a:pt x="265" y="6805"/>
                </a:cubicBezTo>
                <a:cubicBezTo>
                  <a:pt x="165" y="6893"/>
                  <a:pt x="77" y="6988"/>
                  <a:pt x="1" y="7088"/>
                </a:cubicBezTo>
                <a:lnTo>
                  <a:pt x="21862" y="7088"/>
                </a:lnTo>
                <a:lnTo>
                  <a:pt x="21862" y="210"/>
                </a:lnTo>
                <a:cubicBezTo>
                  <a:pt x="21397" y="73"/>
                  <a:pt x="20892" y="0"/>
                  <a:pt x="20392" y="0"/>
                </a:cubicBez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6"/>
          <p:cNvSpPr/>
          <p:nvPr/>
        </p:nvSpPr>
        <p:spPr>
          <a:xfrm rot="10800000">
            <a:off x="7069948" y="4249330"/>
            <a:ext cx="2125947" cy="1043338"/>
          </a:xfrm>
          <a:custGeom>
            <a:avLst/>
            <a:gdLst/>
            <a:ahLst/>
            <a:cxnLst/>
            <a:rect l="l" t="t" r="r" b="b"/>
            <a:pathLst>
              <a:path w="13155" h="6456" extrusionOk="0">
                <a:moveTo>
                  <a:pt x="1821" y="0"/>
                </a:moveTo>
                <a:lnTo>
                  <a:pt x="1821" y="3"/>
                </a:lnTo>
                <a:lnTo>
                  <a:pt x="0" y="4"/>
                </a:lnTo>
                <a:lnTo>
                  <a:pt x="0" y="222"/>
                </a:lnTo>
                <a:lnTo>
                  <a:pt x="0" y="1236"/>
                </a:lnTo>
                <a:lnTo>
                  <a:pt x="0" y="2358"/>
                </a:lnTo>
                <a:lnTo>
                  <a:pt x="1" y="3370"/>
                </a:lnTo>
                <a:lnTo>
                  <a:pt x="1" y="4493"/>
                </a:lnTo>
                <a:lnTo>
                  <a:pt x="1" y="5504"/>
                </a:lnTo>
                <a:lnTo>
                  <a:pt x="1" y="6178"/>
                </a:lnTo>
                <a:cubicBezTo>
                  <a:pt x="369" y="6349"/>
                  <a:pt x="770" y="6456"/>
                  <a:pt x="1177" y="6456"/>
                </a:cubicBezTo>
                <a:cubicBezTo>
                  <a:pt x="1363" y="6456"/>
                  <a:pt x="1550" y="6434"/>
                  <a:pt x="1736" y="6385"/>
                </a:cubicBezTo>
                <a:cubicBezTo>
                  <a:pt x="1764" y="6378"/>
                  <a:pt x="1794" y="6370"/>
                  <a:pt x="1822" y="6361"/>
                </a:cubicBezTo>
                <a:cubicBezTo>
                  <a:pt x="1843" y="6355"/>
                  <a:pt x="1862" y="6348"/>
                  <a:pt x="1882" y="6342"/>
                </a:cubicBezTo>
                <a:cubicBezTo>
                  <a:pt x="2342" y="6188"/>
                  <a:pt x="2719" y="5901"/>
                  <a:pt x="3050" y="5558"/>
                </a:cubicBezTo>
                <a:cubicBezTo>
                  <a:pt x="3068" y="5540"/>
                  <a:pt x="3085" y="5522"/>
                  <a:pt x="3102" y="5503"/>
                </a:cubicBezTo>
                <a:cubicBezTo>
                  <a:pt x="3398" y="5189"/>
                  <a:pt x="3657" y="4831"/>
                  <a:pt x="3908" y="4490"/>
                </a:cubicBezTo>
                <a:cubicBezTo>
                  <a:pt x="3908" y="4490"/>
                  <a:pt x="3909" y="4490"/>
                  <a:pt x="3909" y="4489"/>
                </a:cubicBezTo>
                <a:cubicBezTo>
                  <a:pt x="3923" y="4471"/>
                  <a:pt x="3936" y="4455"/>
                  <a:pt x="3949" y="4436"/>
                </a:cubicBezTo>
                <a:cubicBezTo>
                  <a:pt x="4217" y="4078"/>
                  <a:pt x="4522" y="3714"/>
                  <a:pt x="4875" y="3424"/>
                </a:cubicBezTo>
                <a:cubicBezTo>
                  <a:pt x="4897" y="3405"/>
                  <a:pt x="4919" y="3387"/>
                  <a:pt x="4942" y="3369"/>
                </a:cubicBezTo>
                <a:cubicBezTo>
                  <a:pt x="5319" y="3071"/>
                  <a:pt x="5750" y="2859"/>
                  <a:pt x="6248" y="2826"/>
                </a:cubicBezTo>
                <a:cubicBezTo>
                  <a:pt x="6296" y="2822"/>
                  <a:pt x="6344" y="2821"/>
                  <a:pt x="6391" y="2821"/>
                </a:cubicBezTo>
                <a:cubicBezTo>
                  <a:pt x="7025" y="2821"/>
                  <a:pt x="7616" y="3105"/>
                  <a:pt x="8200" y="3368"/>
                </a:cubicBezTo>
                <a:cubicBezTo>
                  <a:pt x="8240" y="3387"/>
                  <a:pt x="8281" y="3405"/>
                  <a:pt x="8323" y="3423"/>
                </a:cubicBezTo>
                <a:cubicBezTo>
                  <a:pt x="8382" y="3449"/>
                  <a:pt x="8442" y="3475"/>
                  <a:pt x="8501" y="3501"/>
                </a:cubicBezTo>
                <a:cubicBezTo>
                  <a:pt x="9052" y="3734"/>
                  <a:pt x="9659" y="3908"/>
                  <a:pt x="10259" y="3908"/>
                </a:cubicBezTo>
                <a:cubicBezTo>
                  <a:pt x="10487" y="3908"/>
                  <a:pt x="10715" y="3882"/>
                  <a:pt x="10937" y="3826"/>
                </a:cubicBezTo>
                <a:cubicBezTo>
                  <a:pt x="11253" y="3746"/>
                  <a:pt x="11547" y="3604"/>
                  <a:pt x="11810" y="3423"/>
                </a:cubicBezTo>
                <a:cubicBezTo>
                  <a:pt x="11835" y="3405"/>
                  <a:pt x="11861" y="3387"/>
                  <a:pt x="11886" y="3368"/>
                </a:cubicBezTo>
                <a:cubicBezTo>
                  <a:pt x="11986" y="3295"/>
                  <a:pt x="12081" y="3217"/>
                  <a:pt x="12169" y="3134"/>
                </a:cubicBezTo>
                <a:cubicBezTo>
                  <a:pt x="12416" y="2906"/>
                  <a:pt x="12624" y="2641"/>
                  <a:pt x="12783" y="2355"/>
                </a:cubicBezTo>
                <a:cubicBezTo>
                  <a:pt x="12794" y="2337"/>
                  <a:pt x="12805" y="2319"/>
                  <a:pt x="12814" y="2300"/>
                </a:cubicBezTo>
                <a:cubicBezTo>
                  <a:pt x="12983" y="1983"/>
                  <a:pt x="13095" y="1639"/>
                  <a:pt x="13135" y="1287"/>
                </a:cubicBezTo>
                <a:cubicBezTo>
                  <a:pt x="13137" y="1269"/>
                  <a:pt x="13139" y="1251"/>
                  <a:pt x="13141" y="1232"/>
                </a:cubicBezTo>
                <a:cubicBezTo>
                  <a:pt x="13152" y="1109"/>
                  <a:pt x="13155" y="984"/>
                  <a:pt x="13149" y="860"/>
                </a:cubicBezTo>
                <a:cubicBezTo>
                  <a:pt x="13137" y="644"/>
                  <a:pt x="13096" y="428"/>
                  <a:pt x="13028" y="222"/>
                </a:cubicBezTo>
                <a:cubicBezTo>
                  <a:pt x="13023" y="204"/>
                  <a:pt x="13017" y="185"/>
                  <a:pt x="13010" y="167"/>
                </a:cubicBezTo>
                <a:cubicBezTo>
                  <a:pt x="12991" y="111"/>
                  <a:pt x="12969" y="56"/>
                  <a:pt x="12946" y="1"/>
                </a:cubicBezTo>
                <a:lnTo>
                  <a:pt x="1880" y="3"/>
                </a:lnTo>
                <a:lnTo>
                  <a:pt x="1880" y="0"/>
                </a:ln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6"/>
          <p:cNvSpPr/>
          <p:nvPr/>
        </p:nvSpPr>
        <p:spPr>
          <a:xfrm rot="10800000">
            <a:off x="-375576" y="3881671"/>
            <a:ext cx="4662538" cy="1572279"/>
          </a:xfrm>
          <a:custGeom>
            <a:avLst/>
            <a:gdLst/>
            <a:ahLst/>
            <a:cxnLst/>
            <a:rect l="l" t="t" r="r" b="b"/>
            <a:pathLst>
              <a:path w="28851" h="9729" extrusionOk="0">
                <a:moveTo>
                  <a:pt x="943" y="0"/>
                </a:moveTo>
                <a:cubicBezTo>
                  <a:pt x="631" y="0"/>
                  <a:pt x="337" y="87"/>
                  <a:pt x="179" y="380"/>
                </a:cubicBezTo>
                <a:cubicBezTo>
                  <a:pt x="1" y="711"/>
                  <a:pt x="78" y="1189"/>
                  <a:pt x="451" y="1303"/>
                </a:cubicBezTo>
                <a:cubicBezTo>
                  <a:pt x="355" y="2313"/>
                  <a:pt x="452" y="3522"/>
                  <a:pt x="1499" y="3989"/>
                </a:cubicBezTo>
                <a:cubicBezTo>
                  <a:pt x="1785" y="4117"/>
                  <a:pt x="2088" y="4165"/>
                  <a:pt x="2396" y="4165"/>
                </a:cubicBezTo>
                <a:cubicBezTo>
                  <a:pt x="3000" y="4165"/>
                  <a:pt x="3625" y="3981"/>
                  <a:pt x="4188" y="3848"/>
                </a:cubicBezTo>
                <a:cubicBezTo>
                  <a:pt x="4624" y="3745"/>
                  <a:pt x="5112" y="3633"/>
                  <a:pt x="5582" y="3633"/>
                </a:cubicBezTo>
                <a:cubicBezTo>
                  <a:pt x="6044" y="3633"/>
                  <a:pt x="6489" y="3741"/>
                  <a:pt x="6852" y="4069"/>
                </a:cubicBezTo>
                <a:cubicBezTo>
                  <a:pt x="7560" y="4711"/>
                  <a:pt x="7722" y="5737"/>
                  <a:pt x="8257" y="6500"/>
                </a:cubicBezTo>
                <a:cubicBezTo>
                  <a:pt x="8521" y="6876"/>
                  <a:pt x="8874" y="7178"/>
                  <a:pt x="9322" y="7300"/>
                </a:cubicBezTo>
                <a:cubicBezTo>
                  <a:pt x="9482" y="7344"/>
                  <a:pt x="9645" y="7363"/>
                  <a:pt x="9808" y="7363"/>
                </a:cubicBezTo>
                <a:cubicBezTo>
                  <a:pt x="10078" y="7363"/>
                  <a:pt x="10348" y="7310"/>
                  <a:pt x="10606" y="7231"/>
                </a:cubicBezTo>
                <a:cubicBezTo>
                  <a:pt x="11498" y="6959"/>
                  <a:pt x="12280" y="6380"/>
                  <a:pt x="13194" y="6184"/>
                </a:cubicBezTo>
                <a:cubicBezTo>
                  <a:pt x="13322" y="6156"/>
                  <a:pt x="13450" y="6141"/>
                  <a:pt x="13577" y="6141"/>
                </a:cubicBezTo>
                <a:cubicBezTo>
                  <a:pt x="13849" y="6141"/>
                  <a:pt x="14113" y="6211"/>
                  <a:pt x="14347" y="6376"/>
                </a:cubicBezTo>
                <a:cubicBezTo>
                  <a:pt x="14724" y="6643"/>
                  <a:pt x="14907" y="7097"/>
                  <a:pt x="15047" y="7521"/>
                </a:cubicBezTo>
                <a:cubicBezTo>
                  <a:pt x="15341" y="8400"/>
                  <a:pt x="15592" y="9554"/>
                  <a:pt x="16688" y="9709"/>
                </a:cubicBezTo>
                <a:cubicBezTo>
                  <a:pt x="16781" y="9722"/>
                  <a:pt x="16872" y="9728"/>
                  <a:pt x="16961" y="9728"/>
                </a:cubicBezTo>
                <a:cubicBezTo>
                  <a:pt x="18160" y="9728"/>
                  <a:pt x="18967" y="8588"/>
                  <a:pt x="19887" y="7966"/>
                </a:cubicBezTo>
                <a:cubicBezTo>
                  <a:pt x="20301" y="7685"/>
                  <a:pt x="20755" y="7537"/>
                  <a:pt x="21232" y="7537"/>
                </a:cubicBezTo>
                <a:cubicBezTo>
                  <a:pt x="21401" y="7537"/>
                  <a:pt x="21572" y="7556"/>
                  <a:pt x="21746" y="7593"/>
                </a:cubicBezTo>
                <a:cubicBezTo>
                  <a:pt x="22408" y="7736"/>
                  <a:pt x="23015" y="8087"/>
                  <a:pt x="23550" y="8494"/>
                </a:cubicBezTo>
                <a:cubicBezTo>
                  <a:pt x="24053" y="8876"/>
                  <a:pt x="24539" y="9361"/>
                  <a:pt x="25189" y="9466"/>
                </a:cubicBezTo>
                <a:cubicBezTo>
                  <a:pt x="25284" y="9481"/>
                  <a:pt x="25378" y="9489"/>
                  <a:pt x="25473" y="9489"/>
                </a:cubicBezTo>
                <a:cubicBezTo>
                  <a:pt x="26024" y="9489"/>
                  <a:pt x="26554" y="9240"/>
                  <a:pt x="26991" y="8910"/>
                </a:cubicBezTo>
                <a:cubicBezTo>
                  <a:pt x="27838" y="8271"/>
                  <a:pt x="28376" y="7319"/>
                  <a:pt x="28611" y="6292"/>
                </a:cubicBezTo>
                <a:cubicBezTo>
                  <a:pt x="28851" y="5239"/>
                  <a:pt x="28800" y="4124"/>
                  <a:pt x="28525" y="3084"/>
                </a:cubicBezTo>
                <a:cubicBezTo>
                  <a:pt x="28226" y="1958"/>
                  <a:pt x="27654" y="694"/>
                  <a:pt x="26488" y="261"/>
                </a:cubicBezTo>
                <a:cubicBezTo>
                  <a:pt x="26074" y="106"/>
                  <a:pt x="25631" y="64"/>
                  <a:pt x="25188" y="64"/>
                </a:cubicBezTo>
                <a:cubicBezTo>
                  <a:pt x="24971" y="64"/>
                  <a:pt x="24753" y="74"/>
                  <a:pt x="24540" y="86"/>
                </a:cubicBezTo>
                <a:cubicBezTo>
                  <a:pt x="23776" y="131"/>
                  <a:pt x="23013" y="188"/>
                  <a:pt x="22250" y="248"/>
                </a:cubicBezTo>
                <a:cubicBezTo>
                  <a:pt x="20720" y="367"/>
                  <a:pt x="19190" y="503"/>
                  <a:pt x="17661" y="628"/>
                </a:cubicBezTo>
                <a:cubicBezTo>
                  <a:pt x="15187" y="828"/>
                  <a:pt x="12704" y="996"/>
                  <a:pt x="10221" y="996"/>
                </a:cubicBezTo>
                <a:cubicBezTo>
                  <a:pt x="9649" y="996"/>
                  <a:pt x="9077" y="987"/>
                  <a:pt x="8505" y="967"/>
                </a:cubicBezTo>
                <a:cubicBezTo>
                  <a:pt x="6985" y="916"/>
                  <a:pt x="5467" y="790"/>
                  <a:pt x="3966" y="555"/>
                </a:cubicBezTo>
                <a:cubicBezTo>
                  <a:pt x="3209" y="436"/>
                  <a:pt x="2459" y="290"/>
                  <a:pt x="1714" y="116"/>
                </a:cubicBezTo>
                <a:cubicBezTo>
                  <a:pt x="1493" y="64"/>
                  <a:pt x="1211" y="0"/>
                  <a:pt x="943" y="0"/>
                </a:cubicBezTo>
                <a:close/>
              </a:path>
            </a:pathLst>
          </a:custGeom>
          <a:solidFill>
            <a:srgbClr val="FF6EA7">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6"/>
          <p:cNvSpPr/>
          <p:nvPr/>
        </p:nvSpPr>
        <p:spPr>
          <a:xfrm rot="10800000">
            <a:off x="7235914" y="-341425"/>
            <a:ext cx="2365611" cy="3375334"/>
          </a:xfrm>
          <a:custGeom>
            <a:avLst/>
            <a:gdLst/>
            <a:ahLst/>
            <a:cxnLst/>
            <a:rect l="l" t="t" r="r" b="b"/>
            <a:pathLst>
              <a:path w="14638" h="20886" extrusionOk="0">
                <a:moveTo>
                  <a:pt x="3191" y="1"/>
                </a:moveTo>
                <a:cubicBezTo>
                  <a:pt x="2885" y="1"/>
                  <a:pt x="2576" y="81"/>
                  <a:pt x="2295" y="191"/>
                </a:cubicBezTo>
                <a:cubicBezTo>
                  <a:pt x="1899" y="349"/>
                  <a:pt x="1532" y="564"/>
                  <a:pt x="1185" y="809"/>
                </a:cubicBezTo>
                <a:cubicBezTo>
                  <a:pt x="1218" y="721"/>
                  <a:pt x="1252" y="633"/>
                  <a:pt x="1287" y="547"/>
                </a:cubicBezTo>
                <a:cubicBezTo>
                  <a:pt x="1332" y="438"/>
                  <a:pt x="1242" y="367"/>
                  <a:pt x="1149" y="367"/>
                </a:cubicBezTo>
                <a:cubicBezTo>
                  <a:pt x="1089" y="367"/>
                  <a:pt x="1027" y="397"/>
                  <a:pt x="998" y="467"/>
                </a:cubicBezTo>
                <a:cubicBezTo>
                  <a:pt x="147" y="2564"/>
                  <a:pt x="0" y="4857"/>
                  <a:pt x="71" y="7096"/>
                </a:cubicBezTo>
                <a:cubicBezTo>
                  <a:pt x="107" y="8264"/>
                  <a:pt x="200" y="9428"/>
                  <a:pt x="285" y="10592"/>
                </a:cubicBezTo>
                <a:cubicBezTo>
                  <a:pt x="378" y="11838"/>
                  <a:pt x="471" y="13083"/>
                  <a:pt x="565" y="14328"/>
                </a:cubicBezTo>
                <a:cubicBezTo>
                  <a:pt x="660" y="15573"/>
                  <a:pt x="755" y="16818"/>
                  <a:pt x="852" y="18063"/>
                </a:cubicBezTo>
                <a:cubicBezTo>
                  <a:pt x="895" y="18617"/>
                  <a:pt x="909" y="19183"/>
                  <a:pt x="997" y="19731"/>
                </a:cubicBezTo>
                <a:cubicBezTo>
                  <a:pt x="1063" y="20137"/>
                  <a:pt x="1227" y="20580"/>
                  <a:pt x="1623" y="20768"/>
                </a:cubicBezTo>
                <a:cubicBezTo>
                  <a:pt x="1853" y="20878"/>
                  <a:pt x="2108" y="20885"/>
                  <a:pt x="2359" y="20885"/>
                </a:cubicBezTo>
                <a:cubicBezTo>
                  <a:pt x="2678" y="20885"/>
                  <a:pt x="2997" y="20884"/>
                  <a:pt x="3315" y="20883"/>
                </a:cubicBezTo>
                <a:cubicBezTo>
                  <a:pt x="3934" y="20882"/>
                  <a:pt x="4551" y="20881"/>
                  <a:pt x="5168" y="20880"/>
                </a:cubicBezTo>
                <a:cubicBezTo>
                  <a:pt x="6413" y="20878"/>
                  <a:pt x="7658" y="20875"/>
                  <a:pt x="8904" y="20873"/>
                </a:cubicBezTo>
                <a:cubicBezTo>
                  <a:pt x="8946" y="20873"/>
                  <a:pt x="8987" y="20873"/>
                  <a:pt x="9029" y="20873"/>
                </a:cubicBezTo>
                <a:cubicBezTo>
                  <a:pt x="9733" y="20873"/>
                  <a:pt x="10440" y="20882"/>
                  <a:pt x="11147" y="20882"/>
                </a:cubicBezTo>
                <a:cubicBezTo>
                  <a:pt x="11621" y="20882"/>
                  <a:pt x="12096" y="20878"/>
                  <a:pt x="12569" y="20863"/>
                </a:cubicBezTo>
                <a:cubicBezTo>
                  <a:pt x="13054" y="20848"/>
                  <a:pt x="13560" y="20768"/>
                  <a:pt x="13928" y="20425"/>
                </a:cubicBezTo>
                <a:cubicBezTo>
                  <a:pt x="14266" y="20112"/>
                  <a:pt x="14409" y="19650"/>
                  <a:pt x="14479" y="19208"/>
                </a:cubicBezTo>
                <a:cubicBezTo>
                  <a:pt x="14615" y="18346"/>
                  <a:pt x="14637" y="17435"/>
                  <a:pt x="14556" y="16567"/>
                </a:cubicBezTo>
                <a:cubicBezTo>
                  <a:pt x="14480" y="15744"/>
                  <a:pt x="14290" y="14898"/>
                  <a:pt x="13827" y="14200"/>
                </a:cubicBezTo>
                <a:cubicBezTo>
                  <a:pt x="13606" y="13867"/>
                  <a:pt x="13329" y="13578"/>
                  <a:pt x="13000" y="13350"/>
                </a:cubicBezTo>
                <a:cubicBezTo>
                  <a:pt x="12618" y="13086"/>
                  <a:pt x="12175" y="12928"/>
                  <a:pt x="11727" y="12811"/>
                </a:cubicBezTo>
                <a:cubicBezTo>
                  <a:pt x="10841" y="12580"/>
                  <a:pt x="9808" y="12500"/>
                  <a:pt x="9119" y="11827"/>
                </a:cubicBezTo>
                <a:cubicBezTo>
                  <a:pt x="8381" y="11106"/>
                  <a:pt x="8246" y="10000"/>
                  <a:pt x="8306" y="9020"/>
                </a:cubicBezTo>
                <a:cubicBezTo>
                  <a:pt x="8344" y="8404"/>
                  <a:pt x="8449" y="7795"/>
                  <a:pt x="8518" y="7181"/>
                </a:cubicBezTo>
                <a:cubicBezTo>
                  <a:pt x="8574" y="6676"/>
                  <a:pt x="8621" y="6136"/>
                  <a:pt x="8417" y="5654"/>
                </a:cubicBezTo>
                <a:cubicBezTo>
                  <a:pt x="7771" y="4140"/>
                  <a:pt x="5341" y="4868"/>
                  <a:pt x="4856" y="3246"/>
                </a:cubicBezTo>
                <a:cubicBezTo>
                  <a:pt x="4619" y="2457"/>
                  <a:pt x="4843" y="1582"/>
                  <a:pt x="4492" y="818"/>
                </a:cubicBezTo>
                <a:cubicBezTo>
                  <a:pt x="4321" y="450"/>
                  <a:pt x="3993" y="161"/>
                  <a:pt x="3598" y="53"/>
                </a:cubicBezTo>
                <a:cubicBezTo>
                  <a:pt x="3465" y="17"/>
                  <a:pt x="3328" y="1"/>
                  <a:pt x="3191" y="1"/>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6"/>
          <p:cNvSpPr txBox="1">
            <a:spLocks noGrp="1"/>
          </p:cNvSpPr>
          <p:nvPr>
            <p:ph type="title"/>
          </p:nvPr>
        </p:nvSpPr>
        <p:spPr>
          <a:xfrm>
            <a:off x="3387900" y="758952"/>
            <a:ext cx="2368200" cy="57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100">
                <a:solidFill>
                  <a:schemeClr val="dk1"/>
                </a:solidFill>
              </a:defRPr>
            </a:lvl1pPr>
            <a:lvl2pPr lvl="1" rtl="0">
              <a:spcBef>
                <a:spcPts val="0"/>
              </a:spcBef>
              <a:spcAft>
                <a:spcPts val="0"/>
              </a:spcAft>
              <a:buClr>
                <a:schemeClr val="dk1"/>
              </a:buClr>
              <a:buSzPts val="2800"/>
              <a:buNone/>
              <a:defRPr>
                <a:solidFill>
                  <a:schemeClr val="dk1"/>
                </a:solidFill>
              </a:defRPr>
            </a:lvl2pPr>
            <a:lvl3pPr lvl="2" rtl="0">
              <a:spcBef>
                <a:spcPts val="0"/>
              </a:spcBef>
              <a:spcAft>
                <a:spcPts val="0"/>
              </a:spcAft>
              <a:buClr>
                <a:schemeClr val="dk1"/>
              </a:buClr>
              <a:buSzPts val="2800"/>
              <a:buNone/>
              <a:defRPr>
                <a:solidFill>
                  <a:schemeClr val="dk1"/>
                </a:solidFill>
              </a:defRPr>
            </a:lvl3pPr>
            <a:lvl4pPr lvl="3" rtl="0">
              <a:spcBef>
                <a:spcPts val="0"/>
              </a:spcBef>
              <a:spcAft>
                <a:spcPts val="0"/>
              </a:spcAft>
              <a:buClr>
                <a:schemeClr val="dk1"/>
              </a:buClr>
              <a:buSzPts val="2800"/>
              <a:buNone/>
              <a:defRPr>
                <a:solidFill>
                  <a:schemeClr val="dk1"/>
                </a:solidFill>
              </a:defRPr>
            </a:lvl4pPr>
            <a:lvl5pPr lvl="4" rtl="0">
              <a:spcBef>
                <a:spcPts val="0"/>
              </a:spcBef>
              <a:spcAft>
                <a:spcPts val="0"/>
              </a:spcAft>
              <a:buClr>
                <a:schemeClr val="dk1"/>
              </a:buClr>
              <a:buSzPts val="2800"/>
              <a:buNone/>
              <a:defRPr>
                <a:solidFill>
                  <a:schemeClr val="dk1"/>
                </a:solidFill>
              </a:defRPr>
            </a:lvl5pPr>
            <a:lvl6pPr lvl="5" rtl="0">
              <a:spcBef>
                <a:spcPts val="0"/>
              </a:spcBef>
              <a:spcAft>
                <a:spcPts val="0"/>
              </a:spcAft>
              <a:buClr>
                <a:schemeClr val="dk1"/>
              </a:buClr>
              <a:buSzPts val="2800"/>
              <a:buNone/>
              <a:defRPr>
                <a:solidFill>
                  <a:schemeClr val="dk1"/>
                </a:solidFill>
              </a:defRPr>
            </a:lvl6pPr>
            <a:lvl7pPr lvl="6" rtl="0">
              <a:spcBef>
                <a:spcPts val="0"/>
              </a:spcBef>
              <a:spcAft>
                <a:spcPts val="0"/>
              </a:spcAft>
              <a:buClr>
                <a:schemeClr val="dk1"/>
              </a:buClr>
              <a:buSzPts val="2800"/>
              <a:buNone/>
              <a:defRPr>
                <a:solidFill>
                  <a:schemeClr val="dk1"/>
                </a:solidFill>
              </a:defRPr>
            </a:lvl7pPr>
            <a:lvl8pPr lvl="7" rtl="0">
              <a:spcBef>
                <a:spcPts val="0"/>
              </a:spcBef>
              <a:spcAft>
                <a:spcPts val="0"/>
              </a:spcAft>
              <a:buClr>
                <a:schemeClr val="dk1"/>
              </a:buClr>
              <a:buSzPts val="2800"/>
              <a:buNone/>
              <a:defRPr>
                <a:solidFill>
                  <a:schemeClr val="dk1"/>
                </a:solidFill>
              </a:defRPr>
            </a:lvl8pPr>
            <a:lvl9pPr lvl="8" rtl="0">
              <a:spcBef>
                <a:spcPts val="0"/>
              </a:spcBef>
              <a:spcAft>
                <a:spcPts val="0"/>
              </a:spcAft>
              <a:buClr>
                <a:schemeClr val="dk1"/>
              </a:buClr>
              <a:buSzPts val="2800"/>
              <a:buNone/>
              <a:defRPr>
                <a:solidFill>
                  <a:schemeClr val="dk1"/>
                </a:solidFill>
              </a:defRPr>
            </a:lvl9pPr>
          </a:lstStyle>
          <a:p>
            <a:endParaRPr/>
          </a:p>
        </p:txBody>
      </p:sp>
      <p:grpSp>
        <p:nvGrpSpPr>
          <p:cNvPr id="699" name="Google Shape;699;p26"/>
          <p:cNvGrpSpPr/>
          <p:nvPr/>
        </p:nvGrpSpPr>
        <p:grpSpPr>
          <a:xfrm rot="6299945">
            <a:off x="7791608" y="4563485"/>
            <a:ext cx="359746" cy="325869"/>
            <a:chOff x="1640475" y="1197075"/>
            <a:chExt cx="55475" cy="50250"/>
          </a:xfrm>
        </p:grpSpPr>
        <p:sp>
          <p:nvSpPr>
            <p:cNvPr id="700" name="Google Shape;700;p26"/>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6"/>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6"/>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3" name="Google Shape;703;p26"/>
          <p:cNvSpPr/>
          <p:nvPr/>
        </p:nvSpPr>
        <p:spPr>
          <a:xfrm rot="8615811" flipH="1">
            <a:off x="227163" y="4598042"/>
            <a:ext cx="848090" cy="171654"/>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6"/>
          <p:cNvSpPr/>
          <p:nvPr/>
        </p:nvSpPr>
        <p:spPr>
          <a:xfrm rot="-9000285">
            <a:off x="6559102" y="234098"/>
            <a:ext cx="970034" cy="227236"/>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 name="Google Shape;705;p26"/>
          <p:cNvGrpSpPr/>
          <p:nvPr/>
        </p:nvGrpSpPr>
        <p:grpSpPr>
          <a:xfrm rot="10799841">
            <a:off x="1610677" y="4510494"/>
            <a:ext cx="239902" cy="217311"/>
            <a:chOff x="1640475" y="1197075"/>
            <a:chExt cx="55475" cy="50250"/>
          </a:xfrm>
        </p:grpSpPr>
        <p:sp>
          <p:nvSpPr>
            <p:cNvPr id="706" name="Google Shape;706;p26"/>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6"/>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6"/>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 name="Google Shape;709;p26"/>
          <p:cNvGrpSpPr/>
          <p:nvPr/>
        </p:nvGrpSpPr>
        <p:grpSpPr>
          <a:xfrm rot="-5400235">
            <a:off x="8116150" y="635400"/>
            <a:ext cx="243108" cy="220216"/>
            <a:chOff x="1640475" y="1197075"/>
            <a:chExt cx="55475" cy="50250"/>
          </a:xfrm>
        </p:grpSpPr>
        <p:sp>
          <p:nvSpPr>
            <p:cNvPr id="710" name="Google Shape;710;p26"/>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6"/>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6"/>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 name="Google Shape;713;p26"/>
          <p:cNvSpPr/>
          <p:nvPr/>
        </p:nvSpPr>
        <p:spPr>
          <a:xfrm rot="-9900095">
            <a:off x="8349145" y="4056062"/>
            <a:ext cx="424434" cy="627506"/>
          </a:xfrm>
          <a:custGeom>
            <a:avLst/>
            <a:gdLst/>
            <a:ahLst/>
            <a:cxnLst/>
            <a:rect l="l" t="t" r="r" b="b"/>
            <a:pathLst>
              <a:path w="10628" h="15713" extrusionOk="0">
                <a:moveTo>
                  <a:pt x="9154" y="0"/>
                </a:moveTo>
                <a:cubicBezTo>
                  <a:pt x="9141" y="0"/>
                  <a:pt x="9128" y="5"/>
                  <a:pt x="9118" y="14"/>
                </a:cubicBezTo>
                <a:cubicBezTo>
                  <a:pt x="9094" y="34"/>
                  <a:pt x="9092" y="69"/>
                  <a:pt x="9112" y="93"/>
                </a:cubicBezTo>
                <a:cubicBezTo>
                  <a:pt x="9278" y="281"/>
                  <a:pt x="9433" y="486"/>
                  <a:pt x="9574" y="703"/>
                </a:cubicBezTo>
                <a:cubicBezTo>
                  <a:pt x="9585" y="719"/>
                  <a:pt x="9602" y="727"/>
                  <a:pt x="9620" y="727"/>
                </a:cubicBezTo>
                <a:cubicBezTo>
                  <a:pt x="9631" y="727"/>
                  <a:pt x="9641" y="725"/>
                  <a:pt x="9651" y="719"/>
                </a:cubicBezTo>
                <a:cubicBezTo>
                  <a:pt x="9677" y="703"/>
                  <a:pt x="9684" y="668"/>
                  <a:pt x="9667" y="642"/>
                </a:cubicBezTo>
                <a:cubicBezTo>
                  <a:pt x="9524" y="421"/>
                  <a:pt x="9366" y="212"/>
                  <a:pt x="9196" y="19"/>
                </a:cubicBezTo>
                <a:cubicBezTo>
                  <a:pt x="9185" y="6"/>
                  <a:pt x="9169" y="0"/>
                  <a:pt x="9154" y="0"/>
                </a:cubicBezTo>
                <a:close/>
                <a:moveTo>
                  <a:pt x="9994" y="1294"/>
                </a:moveTo>
                <a:cubicBezTo>
                  <a:pt x="9986" y="1294"/>
                  <a:pt x="9978" y="1296"/>
                  <a:pt x="9970" y="1299"/>
                </a:cubicBezTo>
                <a:cubicBezTo>
                  <a:pt x="9943" y="1312"/>
                  <a:pt x="9931" y="1345"/>
                  <a:pt x="9944" y="1373"/>
                </a:cubicBezTo>
                <a:cubicBezTo>
                  <a:pt x="10050" y="1602"/>
                  <a:pt x="10143" y="1843"/>
                  <a:pt x="10220" y="2087"/>
                </a:cubicBezTo>
                <a:cubicBezTo>
                  <a:pt x="10228" y="2111"/>
                  <a:pt x="10250" y="2126"/>
                  <a:pt x="10274" y="2126"/>
                </a:cubicBezTo>
                <a:cubicBezTo>
                  <a:pt x="10279" y="2126"/>
                  <a:pt x="10284" y="2125"/>
                  <a:pt x="10291" y="2124"/>
                </a:cubicBezTo>
                <a:cubicBezTo>
                  <a:pt x="10320" y="2114"/>
                  <a:pt x="10336" y="2083"/>
                  <a:pt x="10327" y="2054"/>
                </a:cubicBezTo>
                <a:cubicBezTo>
                  <a:pt x="10248" y="1805"/>
                  <a:pt x="10154" y="1561"/>
                  <a:pt x="10044" y="1326"/>
                </a:cubicBezTo>
                <a:cubicBezTo>
                  <a:pt x="10035" y="1306"/>
                  <a:pt x="10015" y="1294"/>
                  <a:pt x="9994" y="1294"/>
                </a:cubicBezTo>
                <a:close/>
                <a:moveTo>
                  <a:pt x="10459" y="2766"/>
                </a:moveTo>
                <a:cubicBezTo>
                  <a:pt x="10456" y="2766"/>
                  <a:pt x="10452" y="2766"/>
                  <a:pt x="10449" y="2767"/>
                </a:cubicBezTo>
                <a:cubicBezTo>
                  <a:pt x="10418" y="2772"/>
                  <a:pt x="10399" y="2801"/>
                  <a:pt x="10404" y="2831"/>
                </a:cubicBezTo>
                <a:cubicBezTo>
                  <a:pt x="10449" y="3078"/>
                  <a:pt x="10482" y="3334"/>
                  <a:pt x="10500" y="3593"/>
                </a:cubicBezTo>
                <a:cubicBezTo>
                  <a:pt x="10502" y="3621"/>
                  <a:pt x="10526" y="3644"/>
                  <a:pt x="10556" y="3644"/>
                </a:cubicBezTo>
                <a:lnTo>
                  <a:pt x="10559" y="3644"/>
                </a:lnTo>
                <a:cubicBezTo>
                  <a:pt x="10590" y="3642"/>
                  <a:pt x="10612" y="3615"/>
                  <a:pt x="10610" y="3585"/>
                </a:cubicBezTo>
                <a:cubicBezTo>
                  <a:pt x="10592" y="3322"/>
                  <a:pt x="10559" y="3062"/>
                  <a:pt x="10513" y="2811"/>
                </a:cubicBezTo>
                <a:cubicBezTo>
                  <a:pt x="10508" y="2784"/>
                  <a:pt x="10485" y="2766"/>
                  <a:pt x="10459" y="2766"/>
                </a:cubicBezTo>
                <a:close/>
                <a:moveTo>
                  <a:pt x="10573" y="4306"/>
                </a:moveTo>
                <a:cubicBezTo>
                  <a:pt x="10546" y="4306"/>
                  <a:pt x="10516" y="4330"/>
                  <a:pt x="10515" y="4361"/>
                </a:cubicBezTo>
                <a:cubicBezTo>
                  <a:pt x="10509" y="4612"/>
                  <a:pt x="10490" y="4869"/>
                  <a:pt x="10459" y="5127"/>
                </a:cubicBezTo>
                <a:cubicBezTo>
                  <a:pt x="10455" y="5158"/>
                  <a:pt x="10477" y="5185"/>
                  <a:pt x="10508" y="5189"/>
                </a:cubicBezTo>
                <a:lnTo>
                  <a:pt x="10514" y="5189"/>
                </a:lnTo>
                <a:cubicBezTo>
                  <a:pt x="10542" y="5189"/>
                  <a:pt x="10565" y="5168"/>
                  <a:pt x="10569" y="5141"/>
                </a:cubicBezTo>
                <a:cubicBezTo>
                  <a:pt x="10600" y="4879"/>
                  <a:pt x="10620" y="4618"/>
                  <a:pt x="10626" y="4364"/>
                </a:cubicBezTo>
                <a:cubicBezTo>
                  <a:pt x="10627" y="4333"/>
                  <a:pt x="10604" y="4307"/>
                  <a:pt x="10573" y="4306"/>
                </a:cubicBezTo>
                <a:close/>
                <a:moveTo>
                  <a:pt x="10392" y="5842"/>
                </a:moveTo>
                <a:cubicBezTo>
                  <a:pt x="10366" y="5842"/>
                  <a:pt x="10342" y="5860"/>
                  <a:pt x="10337" y="5886"/>
                </a:cubicBezTo>
                <a:cubicBezTo>
                  <a:pt x="10329" y="5923"/>
                  <a:pt x="10322" y="5959"/>
                  <a:pt x="10314" y="5994"/>
                </a:cubicBezTo>
                <a:cubicBezTo>
                  <a:pt x="10268" y="6208"/>
                  <a:pt x="10215" y="6424"/>
                  <a:pt x="10156" y="6634"/>
                </a:cubicBezTo>
                <a:cubicBezTo>
                  <a:pt x="10148" y="6664"/>
                  <a:pt x="10165" y="6695"/>
                  <a:pt x="10195" y="6702"/>
                </a:cubicBezTo>
                <a:cubicBezTo>
                  <a:pt x="10200" y="6705"/>
                  <a:pt x="10204" y="6705"/>
                  <a:pt x="10210" y="6705"/>
                </a:cubicBezTo>
                <a:cubicBezTo>
                  <a:pt x="10234" y="6705"/>
                  <a:pt x="10257" y="6689"/>
                  <a:pt x="10263" y="6664"/>
                </a:cubicBezTo>
                <a:cubicBezTo>
                  <a:pt x="10323" y="6451"/>
                  <a:pt x="10377" y="6233"/>
                  <a:pt x="10423" y="6018"/>
                </a:cubicBezTo>
                <a:cubicBezTo>
                  <a:pt x="10431" y="5981"/>
                  <a:pt x="10438" y="5945"/>
                  <a:pt x="10446" y="5909"/>
                </a:cubicBezTo>
                <a:cubicBezTo>
                  <a:pt x="10452" y="5878"/>
                  <a:pt x="10432" y="5849"/>
                  <a:pt x="10402" y="5842"/>
                </a:cubicBezTo>
                <a:cubicBezTo>
                  <a:pt x="10399" y="5842"/>
                  <a:pt x="10395" y="5842"/>
                  <a:pt x="10392" y="5842"/>
                </a:cubicBezTo>
                <a:close/>
                <a:moveTo>
                  <a:pt x="2671" y="7727"/>
                </a:moveTo>
                <a:cubicBezTo>
                  <a:pt x="2645" y="7727"/>
                  <a:pt x="2616" y="7750"/>
                  <a:pt x="2615" y="7780"/>
                </a:cubicBezTo>
                <a:cubicBezTo>
                  <a:pt x="2615" y="7811"/>
                  <a:pt x="2639" y="7837"/>
                  <a:pt x="2670" y="7838"/>
                </a:cubicBezTo>
                <a:cubicBezTo>
                  <a:pt x="2904" y="7844"/>
                  <a:pt x="3138" y="7936"/>
                  <a:pt x="3346" y="8101"/>
                </a:cubicBezTo>
                <a:cubicBezTo>
                  <a:pt x="3356" y="8109"/>
                  <a:pt x="3368" y="8113"/>
                  <a:pt x="3380" y="8113"/>
                </a:cubicBezTo>
                <a:cubicBezTo>
                  <a:pt x="3396" y="8113"/>
                  <a:pt x="3413" y="8106"/>
                  <a:pt x="3424" y="8092"/>
                </a:cubicBezTo>
                <a:cubicBezTo>
                  <a:pt x="3442" y="8068"/>
                  <a:pt x="3439" y="8032"/>
                  <a:pt x="3414" y="8014"/>
                </a:cubicBezTo>
                <a:cubicBezTo>
                  <a:pt x="3188" y="7834"/>
                  <a:pt x="2931" y="7734"/>
                  <a:pt x="2673" y="7727"/>
                </a:cubicBezTo>
                <a:cubicBezTo>
                  <a:pt x="2672" y="7727"/>
                  <a:pt x="2672" y="7727"/>
                  <a:pt x="2671" y="7727"/>
                </a:cubicBezTo>
                <a:close/>
                <a:moveTo>
                  <a:pt x="9973" y="7330"/>
                </a:moveTo>
                <a:cubicBezTo>
                  <a:pt x="9950" y="7330"/>
                  <a:pt x="9929" y="7344"/>
                  <a:pt x="9921" y="7367"/>
                </a:cubicBezTo>
                <a:cubicBezTo>
                  <a:pt x="9834" y="7607"/>
                  <a:pt x="9736" y="7848"/>
                  <a:pt x="9632" y="8081"/>
                </a:cubicBezTo>
                <a:cubicBezTo>
                  <a:pt x="9619" y="8108"/>
                  <a:pt x="9632" y="8141"/>
                  <a:pt x="9659" y="8153"/>
                </a:cubicBezTo>
                <a:cubicBezTo>
                  <a:pt x="9667" y="8157"/>
                  <a:pt x="9674" y="8159"/>
                  <a:pt x="9682" y="8159"/>
                </a:cubicBezTo>
                <a:cubicBezTo>
                  <a:pt x="9703" y="8159"/>
                  <a:pt x="9724" y="8147"/>
                  <a:pt x="9733" y="8125"/>
                </a:cubicBezTo>
                <a:cubicBezTo>
                  <a:pt x="9839" y="7890"/>
                  <a:pt x="9937" y="7648"/>
                  <a:pt x="10025" y="7405"/>
                </a:cubicBezTo>
                <a:cubicBezTo>
                  <a:pt x="10035" y="7377"/>
                  <a:pt x="10021" y="7344"/>
                  <a:pt x="9992" y="7334"/>
                </a:cubicBezTo>
                <a:cubicBezTo>
                  <a:pt x="9985" y="7331"/>
                  <a:pt x="9979" y="7330"/>
                  <a:pt x="9973" y="7330"/>
                </a:cubicBezTo>
                <a:close/>
                <a:moveTo>
                  <a:pt x="1957" y="7977"/>
                </a:moveTo>
                <a:cubicBezTo>
                  <a:pt x="1944" y="7977"/>
                  <a:pt x="1932" y="7981"/>
                  <a:pt x="1922" y="7990"/>
                </a:cubicBezTo>
                <a:cubicBezTo>
                  <a:pt x="1716" y="8153"/>
                  <a:pt x="1552" y="8384"/>
                  <a:pt x="1461" y="8637"/>
                </a:cubicBezTo>
                <a:cubicBezTo>
                  <a:pt x="1452" y="8666"/>
                  <a:pt x="1467" y="8698"/>
                  <a:pt x="1496" y="8709"/>
                </a:cubicBezTo>
                <a:cubicBezTo>
                  <a:pt x="1502" y="8711"/>
                  <a:pt x="1507" y="8712"/>
                  <a:pt x="1514" y="8712"/>
                </a:cubicBezTo>
                <a:cubicBezTo>
                  <a:pt x="1537" y="8712"/>
                  <a:pt x="1559" y="8697"/>
                  <a:pt x="1566" y="8674"/>
                </a:cubicBezTo>
                <a:cubicBezTo>
                  <a:pt x="1649" y="8441"/>
                  <a:pt x="1800" y="8228"/>
                  <a:pt x="1991" y="8076"/>
                </a:cubicBezTo>
                <a:cubicBezTo>
                  <a:pt x="2015" y="8057"/>
                  <a:pt x="2019" y="8022"/>
                  <a:pt x="2000" y="7998"/>
                </a:cubicBezTo>
                <a:cubicBezTo>
                  <a:pt x="1989" y="7984"/>
                  <a:pt x="1973" y="7977"/>
                  <a:pt x="1957" y="7977"/>
                </a:cubicBezTo>
                <a:close/>
                <a:moveTo>
                  <a:pt x="3845" y="8611"/>
                </a:moveTo>
                <a:cubicBezTo>
                  <a:pt x="3837" y="8611"/>
                  <a:pt x="3830" y="8612"/>
                  <a:pt x="3822" y="8616"/>
                </a:cubicBezTo>
                <a:cubicBezTo>
                  <a:pt x="3795" y="8627"/>
                  <a:pt x="3782" y="8661"/>
                  <a:pt x="3794" y="8688"/>
                </a:cubicBezTo>
                <a:cubicBezTo>
                  <a:pt x="3888" y="8903"/>
                  <a:pt x="3943" y="9150"/>
                  <a:pt x="3960" y="9421"/>
                </a:cubicBezTo>
                <a:cubicBezTo>
                  <a:pt x="3962" y="9450"/>
                  <a:pt x="3987" y="9472"/>
                  <a:pt x="4016" y="9472"/>
                </a:cubicBezTo>
                <a:lnTo>
                  <a:pt x="4019" y="9472"/>
                </a:lnTo>
                <a:cubicBezTo>
                  <a:pt x="4050" y="9470"/>
                  <a:pt x="4073" y="9445"/>
                  <a:pt x="4071" y="9414"/>
                </a:cubicBezTo>
                <a:cubicBezTo>
                  <a:pt x="4053" y="9130"/>
                  <a:pt x="3994" y="8871"/>
                  <a:pt x="3896" y="8645"/>
                </a:cubicBezTo>
                <a:cubicBezTo>
                  <a:pt x="3887" y="8624"/>
                  <a:pt x="3866" y="8611"/>
                  <a:pt x="3845" y="8611"/>
                </a:cubicBezTo>
                <a:close/>
                <a:moveTo>
                  <a:pt x="9339" y="8741"/>
                </a:moveTo>
                <a:cubicBezTo>
                  <a:pt x="9320" y="8741"/>
                  <a:pt x="9301" y="8752"/>
                  <a:pt x="9291" y="8771"/>
                </a:cubicBezTo>
                <a:cubicBezTo>
                  <a:pt x="9196" y="8946"/>
                  <a:pt x="9094" y="9121"/>
                  <a:pt x="8990" y="9290"/>
                </a:cubicBezTo>
                <a:cubicBezTo>
                  <a:pt x="8960" y="9338"/>
                  <a:pt x="8930" y="9385"/>
                  <a:pt x="8900" y="9433"/>
                </a:cubicBezTo>
                <a:cubicBezTo>
                  <a:pt x="8883" y="9459"/>
                  <a:pt x="8890" y="9493"/>
                  <a:pt x="8916" y="9510"/>
                </a:cubicBezTo>
                <a:cubicBezTo>
                  <a:pt x="8926" y="9515"/>
                  <a:pt x="8936" y="9518"/>
                  <a:pt x="8946" y="9518"/>
                </a:cubicBezTo>
                <a:cubicBezTo>
                  <a:pt x="8964" y="9518"/>
                  <a:pt x="8982" y="9509"/>
                  <a:pt x="8993" y="9493"/>
                </a:cubicBezTo>
                <a:cubicBezTo>
                  <a:pt x="9024" y="9445"/>
                  <a:pt x="9055" y="9397"/>
                  <a:pt x="9085" y="9349"/>
                </a:cubicBezTo>
                <a:cubicBezTo>
                  <a:pt x="9190" y="9178"/>
                  <a:pt x="9293" y="9000"/>
                  <a:pt x="9389" y="8823"/>
                </a:cubicBezTo>
                <a:cubicBezTo>
                  <a:pt x="9403" y="8796"/>
                  <a:pt x="9393" y="8762"/>
                  <a:pt x="9367" y="8748"/>
                </a:cubicBezTo>
                <a:cubicBezTo>
                  <a:pt x="9358" y="8743"/>
                  <a:pt x="9349" y="8741"/>
                  <a:pt x="9339" y="8741"/>
                </a:cubicBezTo>
                <a:close/>
                <a:moveTo>
                  <a:pt x="1463" y="9364"/>
                </a:moveTo>
                <a:cubicBezTo>
                  <a:pt x="1460" y="9364"/>
                  <a:pt x="1456" y="9364"/>
                  <a:pt x="1453" y="9365"/>
                </a:cubicBezTo>
                <a:cubicBezTo>
                  <a:pt x="1422" y="9370"/>
                  <a:pt x="1403" y="9399"/>
                  <a:pt x="1408" y="9429"/>
                </a:cubicBezTo>
                <a:cubicBezTo>
                  <a:pt x="1454" y="9678"/>
                  <a:pt x="1557" y="9931"/>
                  <a:pt x="1705" y="10162"/>
                </a:cubicBezTo>
                <a:cubicBezTo>
                  <a:pt x="1716" y="10179"/>
                  <a:pt x="1734" y="10187"/>
                  <a:pt x="1752" y="10187"/>
                </a:cubicBezTo>
                <a:cubicBezTo>
                  <a:pt x="1763" y="10187"/>
                  <a:pt x="1773" y="10184"/>
                  <a:pt x="1782" y="10179"/>
                </a:cubicBezTo>
                <a:cubicBezTo>
                  <a:pt x="1808" y="10162"/>
                  <a:pt x="1815" y="10127"/>
                  <a:pt x="1799" y="10102"/>
                </a:cubicBezTo>
                <a:cubicBezTo>
                  <a:pt x="1657" y="9883"/>
                  <a:pt x="1560" y="9643"/>
                  <a:pt x="1517" y="9409"/>
                </a:cubicBezTo>
                <a:cubicBezTo>
                  <a:pt x="1512" y="9382"/>
                  <a:pt x="1489" y="9364"/>
                  <a:pt x="1463" y="9364"/>
                </a:cubicBezTo>
                <a:close/>
                <a:moveTo>
                  <a:pt x="8495" y="10036"/>
                </a:moveTo>
                <a:cubicBezTo>
                  <a:pt x="8479" y="10036"/>
                  <a:pt x="8463" y="10043"/>
                  <a:pt x="8451" y="10057"/>
                </a:cubicBezTo>
                <a:cubicBezTo>
                  <a:pt x="8285" y="10264"/>
                  <a:pt x="8112" y="10454"/>
                  <a:pt x="7934" y="10621"/>
                </a:cubicBezTo>
                <a:cubicBezTo>
                  <a:pt x="7913" y="10642"/>
                  <a:pt x="7912" y="10678"/>
                  <a:pt x="7932" y="10700"/>
                </a:cubicBezTo>
                <a:cubicBezTo>
                  <a:pt x="7944" y="10711"/>
                  <a:pt x="7958" y="10717"/>
                  <a:pt x="7973" y="10717"/>
                </a:cubicBezTo>
                <a:cubicBezTo>
                  <a:pt x="7987" y="10717"/>
                  <a:pt x="8000" y="10712"/>
                  <a:pt x="8011" y="10702"/>
                </a:cubicBezTo>
                <a:cubicBezTo>
                  <a:pt x="8191" y="10531"/>
                  <a:pt x="8368" y="10338"/>
                  <a:pt x="8539" y="10126"/>
                </a:cubicBezTo>
                <a:cubicBezTo>
                  <a:pt x="8558" y="10102"/>
                  <a:pt x="8554" y="10068"/>
                  <a:pt x="8530" y="10048"/>
                </a:cubicBezTo>
                <a:cubicBezTo>
                  <a:pt x="8520" y="10040"/>
                  <a:pt x="8507" y="10036"/>
                  <a:pt x="8495" y="10036"/>
                </a:cubicBezTo>
                <a:close/>
                <a:moveTo>
                  <a:pt x="3979" y="10133"/>
                </a:moveTo>
                <a:cubicBezTo>
                  <a:pt x="3952" y="10133"/>
                  <a:pt x="3929" y="10154"/>
                  <a:pt x="3925" y="10182"/>
                </a:cubicBezTo>
                <a:lnTo>
                  <a:pt x="3920" y="10220"/>
                </a:lnTo>
                <a:cubicBezTo>
                  <a:pt x="3884" y="10457"/>
                  <a:pt x="3835" y="10698"/>
                  <a:pt x="3773" y="10933"/>
                </a:cubicBezTo>
                <a:cubicBezTo>
                  <a:pt x="3765" y="10963"/>
                  <a:pt x="3783" y="10993"/>
                  <a:pt x="3813" y="11000"/>
                </a:cubicBezTo>
                <a:cubicBezTo>
                  <a:pt x="3817" y="11002"/>
                  <a:pt x="3822" y="11002"/>
                  <a:pt x="3827" y="11002"/>
                </a:cubicBezTo>
                <a:cubicBezTo>
                  <a:pt x="3851" y="11002"/>
                  <a:pt x="3874" y="10986"/>
                  <a:pt x="3881" y="10961"/>
                </a:cubicBezTo>
                <a:cubicBezTo>
                  <a:pt x="3944" y="10721"/>
                  <a:pt x="3994" y="10478"/>
                  <a:pt x="4030" y="10236"/>
                </a:cubicBezTo>
                <a:lnTo>
                  <a:pt x="4035" y="10197"/>
                </a:lnTo>
                <a:cubicBezTo>
                  <a:pt x="4039" y="10166"/>
                  <a:pt x="4018" y="10138"/>
                  <a:pt x="3987" y="10134"/>
                </a:cubicBezTo>
                <a:cubicBezTo>
                  <a:pt x="3984" y="10133"/>
                  <a:pt x="3982" y="10133"/>
                  <a:pt x="3979" y="10133"/>
                </a:cubicBezTo>
                <a:close/>
                <a:moveTo>
                  <a:pt x="2272" y="10644"/>
                </a:moveTo>
                <a:cubicBezTo>
                  <a:pt x="2256" y="10644"/>
                  <a:pt x="2239" y="10651"/>
                  <a:pt x="2228" y="10665"/>
                </a:cubicBezTo>
                <a:cubicBezTo>
                  <a:pt x="2209" y="10689"/>
                  <a:pt x="2214" y="10725"/>
                  <a:pt x="2237" y="10744"/>
                </a:cubicBezTo>
                <a:cubicBezTo>
                  <a:pt x="2429" y="10898"/>
                  <a:pt x="2647" y="11033"/>
                  <a:pt x="2903" y="11158"/>
                </a:cubicBezTo>
                <a:cubicBezTo>
                  <a:pt x="2911" y="11163"/>
                  <a:pt x="2920" y="11164"/>
                  <a:pt x="2927" y="11164"/>
                </a:cubicBezTo>
                <a:cubicBezTo>
                  <a:pt x="2947" y="11164"/>
                  <a:pt x="2968" y="11153"/>
                  <a:pt x="2977" y="11133"/>
                </a:cubicBezTo>
                <a:cubicBezTo>
                  <a:pt x="2990" y="11105"/>
                  <a:pt x="2979" y="11072"/>
                  <a:pt x="2952" y="11058"/>
                </a:cubicBezTo>
                <a:cubicBezTo>
                  <a:pt x="2703" y="10937"/>
                  <a:pt x="2492" y="10806"/>
                  <a:pt x="2306" y="10656"/>
                </a:cubicBezTo>
                <a:cubicBezTo>
                  <a:pt x="2296" y="10648"/>
                  <a:pt x="2284" y="10644"/>
                  <a:pt x="2272" y="10644"/>
                </a:cubicBezTo>
                <a:close/>
                <a:moveTo>
                  <a:pt x="7368" y="11087"/>
                </a:moveTo>
                <a:cubicBezTo>
                  <a:pt x="7358" y="11087"/>
                  <a:pt x="7347" y="11090"/>
                  <a:pt x="7338" y="11096"/>
                </a:cubicBezTo>
                <a:cubicBezTo>
                  <a:pt x="7119" y="11238"/>
                  <a:pt x="6892" y="11355"/>
                  <a:pt x="6661" y="11440"/>
                </a:cubicBezTo>
                <a:cubicBezTo>
                  <a:pt x="6632" y="11451"/>
                  <a:pt x="6617" y="11484"/>
                  <a:pt x="6628" y="11512"/>
                </a:cubicBezTo>
                <a:cubicBezTo>
                  <a:pt x="6636" y="11534"/>
                  <a:pt x="6658" y="11548"/>
                  <a:pt x="6680" y="11548"/>
                </a:cubicBezTo>
                <a:cubicBezTo>
                  <a:pt x="6686" y="11548"/>
                  <a:pt x="6693" y="11547"/>
                  <a:pt x="6699" y="11545"/>
                </a:cubicBezTo>
                <a:cubicBezTo>
                  <a:pt x="6939" y="11456"/>
                  <a:pt x="7174" y="11337"/>
                  <a:pt x="7399" y="11189"/>
                </a:cubicBezTo>
                <a:cubicBezTo>
                  <a:pt x="7425" y="11172"/>
                  <a:pt x="7432" y="11138"/>
                  <a:pt x="7415" y="11112"/>
                </a:cubicBezTo>
                <a:cubicBezTo>
                  <a:pt x="7404" y="11096"/>
                  <a:pt x="7386" y="11087"/>
                  <a:pt x="7368" y="11087"/>
                </a:cubicBezTo>
                <a:close/>
                <a:moveTo>
                  <a:pt x="3646" y="11340"/>
                </a:moveTo>
                <a:cubicBezTo>
                  <a:pt x="3622" y="11340"/>
                  <a:pt x="3600" y="11355"/>
                  <a:pt x="3593" y="11378"/>
                </a:cubicBezTo>
                <a:cubicBezTo>
                  <a:pt x="3583" y="11407"/>
                  <a:pt x="3599" y="11439"/>
                  <a:pt x="3628" y="11449"/>
                </a:cubicBezTo>
                <a:cubicBezTo>
                  <a:pt x="3882" y="11533"/>
                  <a:pt x="4135" y="11602"/>
                  <a:pt x="4380" y="11653"/>
                </a:cubicBezTo>
                <a:cubicBezTo>
                  <a:pt x="4384" y="11653"/>
                  <a:pt x="4389" y="11654"/>
                  <a:pt x="4392" y="11654"/>
                </a:cubicBezTo>
                <a:cubicBezTo>
                  <a:pt x="4417" y="11654"/>
                  <a:pt x="4441" y="11636"/>
                  <a:pt x="4446" y="11609"/>
                </a:cubicBezTo>
                <a:cubicBezTo>
                  <a:pt x="4453" y="11579"/>
                  <a:pt x="4433" y="11550"/>
                  <a:pt x="4404" y="11544"/>
                </a:cubicBezTo>
                <a:cubicBezTo>
                  <a:pt x="4163" y="11494"/>
                  <a:pt x="3913" y="11426"/>
                  <a:pt x="3663" y="11343"/>
                </a:cubicBezTo>
                <a:cubicBezTo>
                  <a:pt x="3657" y="11341"/>
                  <a:pt x="3651" y="11340"/>
                  <a:pt x="3646" y="11340"/>
                </a:cubicBezTo>
                <a:close/>
                <a:moveTo>
                  <a:pt x="5932" y="11621"/>
                </a:moveTo>
                <a:cubicBezTo>
                  <a:pt x="5929" y="11621"/>
                  <a:pt x="5926" y="11622"/>
                  <a:pt x="5924" y="11622"/>
                </a:cubicBezTo>
                <a:cubicBezTo>
                  <a:pt x="5757" y="11643"/>
                  <a:pt x="5584" y="11653"/>
                  <a:pt x="5409" y="11653"/>
                </a:cubicBezTo>
                <a:cubicBezTo>
                  <a:pt x="5326" y="11653"/>
                  <a:pt x="5244" y="11651"/>
                  <a:pt x="5161" y="11646"/>
                </a:cubicBezTo>
                <a:cubicBezTo>
                  <a:pt x="5160" y="11646"/>
                  <a:pt x="5158" y="11646"/>
                  <a:pt x="5157" y="11646"/>
                </a:cubicBezTo>
                <a:cubicBezTo>
                  <a:pt x="5128" y="11646"/>
                  <a:pt x="5104" y="11669"/>
                  <a:pt x="5102" y="11699"/>
                </a:cubicBezTo>
                <a:cubicBezTo>
                  <a:pt x="5101" y="11729"/>
                  <a:pt x="5125" y="11755"/>
                  <a:pt x="5155" y="11758"/>
                </a:cubicBezTo>
                <a:cubicBezTo>
                  <a:pt x="5242" y="11762"/>
                  <a:pt x="5330" y="11765"/>
                  <a:pt x="5417" y="11765"/>
                </a:cubicBezTo>
                <a:cubicBezTo>
                  <a:pt x="5595" y="11765"/>
                  <a:pt x="5770" y="11753"/>
                  <a:pt x="5938" y="11732"/>
                </a:cubicBezTo>
                <a:cubicBezTo>
                  <a:pt x="5967" y="11728"/>
                  <a:pt x="5990" y="11700"/>
                  <a:pt x="5986" y="11670"/>
                </a:cubicBezTo>
                <a:cubicBezTo>
                  <a:pt x="5982" y="11642"/>
                  <a:pt x="5959" y="11621"/>
                  <a:pt x="5932" y="11621"/>
                </a:cubicBezTo>
                <a:close/>
                <a:moveTo>
                  <a:pt x="3586" y="11626"/>
                </a:moveTo>
                <a:cubicBezTo>
                  <a:pt x="3563" y="11626"/>
                  <a:pt x="3542" y="11639"/>
                  <a:pt x="3533" y="11661"/>
                </a:cubicBezTo>
                <a:cubicBezTo>
                  <a:pt x="3441" y="11895"/>
                  <a:pt x="3333" y="12130"/>
                  <a:pt x="3213" y="12358"/>
                </a:cubicBezTo>
                <a:cubicBezTo>
                  <a:pt x="3198" y="12386"/>
                  <a:pt x="3209" y="12419"/>
                  <a:pt x="3237" y="12434"/>
                </a:cubicBezTo>
                <a:cubicBezTo>
                  <a:pt x="3244" y="12438"/>
                  <a:pt x="3254" y="12440"/>
                  <a:pt x="3263" y="12440"/>
                </a:cubicBezTo>
                <a:cubicBezTo>
                  <a:pt x="3282" y="12440"/>
                  <a:pt x="3302" y="12430"/>
                  <a:pt x="3312" y="12410"/>
                </a:cubicBezTo>
                <a:cubicBezTo>
                  <a:pt x="3434" y="12178"/>
                  <a:pt x="3542" y="11940"/>
                  <a:pt x="3636" y="11702"/>
                </a:cubicBezTo>
                <a:cubicBezTo>
                  <a:pt x="3648" y="11673"/>
                  <a:pt x="3634" y="11641"/>
                  <a:pt x="3606" y="11629"/>
                </a:cubicBezTo>
                <a:cubicBezTo>
                  <a:pt x="3599" y="11627"/>
                  <a:pt x="3592" y="11626"/>
                  <a:pt x="3586" y="11626"/>
                </a:cubicBezTo>
                <a:close/>
                <a:moveTo>
                  <a:pt x="2869" y="12994"/>
                </a:moveTo>
                <a:cubicBezTo>
                  <a:pt x="2850" y="12994"/>
                  <a:pt x="2832" y="13003"/>
                  <a:pt x="2821" y="13019"/>
                </a:cubicBezTo>
                <a:cubicBezTo>
                  <a:pt x="2683" y="13230"/>
                  <a:pt x="2530" y="13438"/>
                  <a:pt x="2367" y="13639"/>
                </a:cubicBezTo>
                <a:cubicBezTo>
                  <a:pt x="2348" y="13662"/>
                  <a:pt x="2352" y="13698"/>
                  <a:pt x="2376" y="13717"/>
                </a:cubicBezTo>
                <a:cubicBezTo>
                  <a:pt x="2387" y="13725"/>
                  <a:pt x="2398" y="13730"/>
                  <a:pt x="2411" y="13730"/>
                </a:cubicBezTo>
                <a:cubicBezTo>
                  <a:pt x="2427" y="13730"/>
                  <a:pt x="2443" y="13722"/>
                  <a:pt x="2454" y="13708"/>
                </a:cubicBezTo>
                <a:cubicBezTo>
                  <a:pt x="2618" y="13505"/>
                  <a:pt x="2773" y="13294"/>
                  <a:pt x="2914" y="13080"/>
                </a:cubicBezTo>
                <a:cubicBezTo>
                  <a:pt x="2931" y="13054"/>
                  <a:pt x="2925" y="13020"/>
                  <a:pt x="2899" y="13003"/>
                </a:cubicBezTo>
                <a:cubicBezTo>
                  <a:pt x="2890" y="12997"/>
                  <a:pt x="2879" y="12994"/>
                  <a:pt x="2869" y="12994"/>
                </a:cubicBezTo>
                <a:close/>
                <a:moveTo>
                  <a:pt x="1898" y="14197"/>
                </a:moveTo>
                <a:cubicBezTo>
                  <a:pt x="1883" y="14197"/>
                  <a:pt x="1869" y="14203"/>
                  <a:pt x="1858" y="14214"/>
                </a:cubicBezTo>
                <a:cubicBezTo>
                  <a:pt x="1680" y="14396"/>
                  <a:pt x="1492" y="14575"/>
                  <a:pt x="1299" y="14742"/>
                </a:cubicBezTo>
                <a:cubicBezTo>
                  <a:pt x="1276" y="14763"/>
                  <a:pt x="1273" y="14797"/>
                  <a:pt x="1294" y="14820"/>
                </a:cubicBezTo>
                <a:cubicBezTo>
                  <a:pt x="1304" y="14833"/>
                  <a:pt x="1319" y="14840"/>
                  <a:pt x="1335" y="14840"/>
                </a:cubicBezTo>
                <a:cubicBezTo>
                  <a:pt x="1348" y="14840"/>
                  <a:pt x="1361" y="14835"/>
                  <a:pt x="1372" y="14826"/>
                </a:cubicBezTo>
                <a:cubicBezTo>
                  <a:pt x="1567" y="14656"/>
                  <a:pt x="1758" y="14476"/>
                  <a:pt x="1937" y="14292"/>
                </a:cubicBezTo>
                <a:cubicBezTo>
                  <a:pt x="1958" y="14269"/>
                  <a:pt x="1958" y="14234"/>
                  <a:pt x="1936" y="14212"/>
                </a:cubicBezTo>
                <a:cubicBezTo>
                  <a:pt x="1925" y="14202"/>
                  <a:pt x="1912" y="14197"/>
                  <a:pt x="1898" y="14197"/>
                </a:cubicBezTo>
                <a:close/>
                <a:moveTo>
                  <a:pt x="729" y="15209"/>
                </a:moveTo>
                <a:cubicBezTo>
                  <a:pt x="718" y="15209"/>
                  <a:pt x="706" y="15213"/>
                  <a:pt x="697" y="15220"/>
                </a:cubicBezTo>
                <a:cubicBezTo>
                  <a:pt x="463" y="15388"/>
                  <a:pt x="248" y="15514"/>
                  <a:pt x="41" y="15607"/>
                </a:cubicBezTo>
                <a:cubicBezTo>
                  <a:pt x="13" y="15619"/>
                  <a:pt x="0" y="15651"/>
                  <a:pt x="13" y="15680"/>
                </a:cubicBezTo>
                <a:cubicBezTo>
                  <a:pt x="22" y="15701"/>
                  <a:pt x="43" y="15712"/>
                  <a:pt x="64" y="15712"/>
                </a:cubicBezTo>
                <a:cubicBezTo>
                  <a:pt x="72" y="15712"/>
                  <a:pt x="79" y="15711"/>
                  <a:pt x="87" y="15708"/>
                </a:cubicBezTo>
                <a:cubicBezTo>
                  <a:pt x="300" y="15613"/>
                  <a:pt x="521" y="15483"/>
                  <a:pt x="762" y="15310"/>
                </a:cubicBezTo>
                <a:cubicBezTo>
                  <a:pt x="786" y="15293"/>
                  <a:pt x="792" y="15257"/>
                  <a:pt x="775" y="15233"/>
                </a:cubicBezTo>
                <a:cubicBezTo>
                  <a:pt x="764" y="15217"/>
                  <a:pt x="746" y="15209"/>
                  <a:pt x="729" y="15209"/>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6"/>
          <p:cNvSpPr/>
          <p:nvPr/>
        </p:nvSpPr>
        <p:spPr>
          <a:xfrm rot="-3511162">
            <a:off x="1058077" y="269341"/>
            <a:ext cx="738535" cy="540314"/>
          </a:xfrm>
          <a:custGeom>
            <a:avLst/>
            <a:gdLst/>
            <a:ahLst/>
            <a:cxnLst/>
            <a:rect l="l" t="t" r="r" b="b"/>
            <a:pathLst>
              <a:path w="29542" h="21613" extrusionOk="0">
                <a:moveTo>
                  <a:pt x="3461" y="0"/>
                </a:moveTo>
                <a:cubicBezTo>
                  <a:pt x="3371" y="0"/>
                  <a:pt x="3279" y="3"/>
                  <a:pt x="3188" y="8"/>
                </a:cubicBezTo>
                <a:cubicBezTo>
                  <a:pt x="3155" y="9"/>
                  <a:pt x="3131" y="41"/>
                  <a:pt x="3133" y="77"/>
                </a:cubicBezTo>
                <a:cubicBezTo>
                  <a:pt x="3134" y="81"/>
                  <a:pt x="3134" y="86"/>
                  <a:pt x="3135" y="89"/>
                </a:cubicBezTo>
                <a:cubicBezTo>
                  <a:pt x="3142" y="119"/>
                  <a:pt x="3169" y="141"/>
                  <a:pt x="3198" y="141"/>
                </a:cubicBezTo>
                <a:cubicBezTo>
                  <a:pt x="3199" y="141"/>
                  <a:pt x="3199" y="141"/>
                  <a:pt x="3200" y="141"/>
                </a:cubicBezTo>
                <a:cubicBezTo>
                  <a:pt x="3284" y="137"/>
                  <a:pt x="3368" y="134"/>
                  <a:pt x="3452" y="134"/>
                </a:cubicBezTo>
                <a:cubicBezTo>
                  <a:pt x="3550" y="134"/>
                  <a:pt x="3648" y="137"/>
                  <a:pt x="3745" y="143"/>
                </a:cubicBezTo>
                <a:cubicBezTo>
                  <a:pt x="3846" y="149"/>
                  <a:pt x="3949" y="158"/>
                  <a:pt x="4050" y="171"/>
                </a:cubicBezTo>
                <a:cubicBezTo>
                  <a:pt x="4052" y="171"/>
                  <a:pt x="4054" y="171"/>
                  <a:pt x="4056" y="171"/>
                </a:cubicBezTo>
                <a:cubicBezTo>
                  <a:pt x="4087" y="171"/>
                  <a:pt x="4114" y="146"/>
                  <a:pt x="4116" y="111"/>
                </a:cubicBezTo>
                <a:cubicBezTo>
                  <a:pt x="4119" y="75"/>
                  <a:pt x="4092" y="42"/>
                  <a:pt x="4059" y="37"/>
                </a:cubicBezTo>
                <a:cubicBezTo>
                  <a:pt x="3955" y="25"/>
                  <a:pt x="3850" y="15"/>
                  <a:pt x="3747" y="9"/>
                </a:cubicBezTo>
                <a:cubicBezTo>
                  <a:pt x="3653" y="3"/>
                  <a:pt x="3557" y="0"/>
                  <a:pt x="3461" y="0"/>
                </a:cubicBezTo>
                <a:close/>
                <a:moveTo>
                  <a:pt x="2344" y="125"/>
                </a:moveTo>
                <a:cubicBezTo>
                  <a:pt x="2340" y="125"/>
                  <a:pt x="2336" y="125"/>
                  <a:pt x="2332" y="126"/>
                </a:cubicBezTo>
                <a:cubicBezTo>
                  <a:pt x="2294" y="135"/>
                  <a:pt x="2257" y="143"/>
                  <a:pt x="2219" y="152"/>
                </a:cubicBezTo>
                <a:cubicBezTo>
                  <a:pt x="1978" y="213"/>
                  <a:pt x="1739" y="291"/>
                  <a:pt x="1507" y="385"/>
                </a:cubicBezTo>
                <a:cubicBezTo>
                  <a:pt x="1478" y="396"/>
                  <a:pt x="1463" y="430"/>
                  <a:pt x="1472" y="463"/>
                </a:cubicBezTo>
                <a:cubicBezTo>
                  <a:pt x="1473" y="465"/>
                  <a:pt x="1473" y="468"/>
                  <a:pt x="1474" y="471"/>
                </a:cubicBezTo>
                <a:cubicBezTo>
                  <a:pt x="1484" y="498"/>
                  <a:pt x="1508" y="515"/>
                  <a:pt x="1533" y="515"/>
                </a:cubicBezTo>
                <a:cubicBezTo>
                  <a:pt x="1540" y="515"/>
                  <a:pt x="1547" y="513"/>
                  <a:pt x="1554" y="511"/>
                </a:cubicBezTo>
                <a:cubicBezTo>
                  <a:pt x="1781" y="418"/>
                  <a:pt x="2015" y="342"/>
                  <a:pt x="2251" y="283"/>
                </a:cubicBezTo>
                <a:cubicBezTo>
                  <a:pt x="2289" y="274"/>
                  <a:pt x="2325" y="265"/>
                  <a:pt x="2361" y="256"/>
                </a:cubicBezTo>
                <a:cubicBezTo>
                  <a:pt x="2395" y="249"/>
                  <a:pt x="2415" y="214"/>
                  <a:pt x="2406" y="177"/>
                </a:cubicBezTo>
                <a:cubicBezTo>
                  <a:pt x="2406" y="177"/>
                  <a:pt x="2406" y="176"/>
                  <a:pt x="2406" y="176"/>
                </a:cubicBezTo>
                <a:cubicBezTo>
                  <a:pt x="2399" y="146"/>
                  <a:pt x="2373" y="125"/>
                  <a:pt x="2344" y="125"/>
                </a:cubicBezTo>
                <a:close/>
                <a:moveTo>
                  <a:pt x="4902" y="215"/>
                </a:moveTo>
                <a:cubicBezTo>
                  <a:pt x="4875" y="215"/>
                  <a:pt x="4851" y="234"/>
                  <a:pt x="4845" y="264"/>
                </a:cubicBezTo>
                <a:cubicBezTo>
                  <a:pt x="4843" y="275"/>
                  <a:pt x="4843" y="285"/>
                  <a:pt x="4846" y="296"/>
                </a:cubicBezTo>
                <a:cubicBezTo>
                  <a:pt x="4852" y="319"/>
                  <a:pt x="4869" y="339"/>
                  <a:pt x="4891" y="345"/>
                </a:cubicBezTo>
                <a:cubicBezTo>
                  <a:pt x="5167" y="426"/>
                  <a:pt x="5440" y="531"/>
                  <a:pt x="5705" y="657"/>
                </a:cubicBezTo>
                <a:cubicBezTo>
                  <a:pt x="5713" y="661"/>
                  <a:pt x="5722" y="663"/>
                  <a:pt x="5730" y="663"/>
                </a:cubicBezTo>
                <a:cubicBezTo>
                  <a:pt x="5753" y="663"/>
                  <a:pt x="5776" y="648"/>
                  <a:pt x="5784" y="623"/>
                </a:cubicBezTo>
                <a:cubicBezTo>
                  <a:pt x="5797" y="590"/>
                  <a:pt x="5782" y="550"/>
                  <a:pt x="5750" y="535"/>
                </a:cubicBezTo>
                <a:cubicBezTo>
                  <a:pt x="5480" y="407"/>
                  <a:pt x="5200" y="299"/>
                  <a:pt x="4919" y="217"/>
                </a:cubicBezTo>
                <a:cubicBezTo>
                  <a:pt x="4913" y="215"/>
                  <a:pt x="4908" y="215"/>
                  <a:pt x="4902" y="215"/>
                </a:cubicBezTo>
                <a:close/>
                <a:moveTo>
                  <a:pt x="761" y="768"/>
                </a:moveTo>
                <a:cubicBezTo>
                  <a:pt x="751" y="768"/>
                  <a:pt x="741" y="771"/>
                  <a:pt x="732" y="777"/>
                </a:cubicBezTo>
                <a:cubicBezTo>
                  <a:pt x="484" y="929"/>
                  <a:pt x="247" y="1103"/>
                  <a:pt x="26" y="1294"/>
                </a:cubicBezTo>
                <a:cubicBezTo>
                  <a:pt x="7" y="1310"/>
                  <a:pt x="1" y="1336"/>
                  <a:pt x="7" y="1361"/>
                </a:cubicBezTo>
                <a:cubicBezTo>
                  <a:pt x="9" y="1371"/>
                  <a:pt x="13" y="1379"/>
                  <a:pt x="19" y="1388"/>
                </a:cubicBezTo>
                <a:cubicBezTo>
                  <a:pt x="32" y="1405"/>
                  <a:pt x="50" y="1413"/>
                  <a:pt x="69" y="1413"/>
                </a:cubicBezTo>
                <a:cubicBezTo>
                  <a:pt x="82" y="1413"/>
                  <a:pt x="95" y="1409"/>
                  <a:pt x="105" y="1400"/>
                </a:cubicBezTo>
                <a:cubicBezTo>
                  <a:pt x="321" y="1214"/>
                  <a:pt x="554" y="1043"/>
                  <a:pt x="796" y="894"/>
                </a:cubicBezTo>
                <a:cubicBezTo>
                  <a:pt x="825" y="876"/>
                  <a:pt x="835" y="835"/>
                  <a:pt x="818" y="803"/>
                </a:cubicBezTo>
                <a:cubicBezTo>
                  <a:pt x="805" y="781"/>
                  <a:pt x="783" y="768"/>
                  <a:pt x="761" y="768"/>
                </a:cubicBezTo>
                <a:close/>
                <a:moveTo>
                  <a:pt x="6500" y="971"/>
                </a:moveTo>
                <a:cubicBezTo>
                  <a:pt x="6480" y="971"/>
                  <a:pt x="6461" y="982"/>
                  <a:pt x="6450" y="1002"/>
                </a:cubicBezTo>
                <a:cubicBezTo>
                  <a:pt x="6441" y="1018"/>
                  <a:pt x="6440" y="1036"/>
                  <a:pt x="6443" y="1053"/>
                </a:cubicBezTo>
                <a:cubicBezTo>
                  <a:pt x="6448" y="1069"/>
                  <a:pt x="6458" y="1084"/>
                  <a:pt x="6472" y="1095"/>
                </a:cubicBezTo>
                <a:cubicBezTo>
                  <a:pt x="6719" y="1261"/>
                  <a:pt x="6956" y="1447"/>
                  <a:pt x="7177" y="1647"/>
                </a:cubicBezTo>
                <a:cubicBezTo>
                  <a:pt x="7189" y="1659"/>
                  <a:pt x="7204" y="1664"/>
                  <a:pt x="7218" y="1664"/>
                </a:cubicBezTo>
                <a:cubicBezTo>
                  <a:pt x="7235" y="1664"/>
                  <a:pt x="7252" y="1656"/>
                  <a:pt x="7264" y="1641"/>
                </a:cubicBezTo>
                <a:cubicBezTo>
                  <a:pt x="7284" y="1613"/>
                  <a:pt x="7280" y="1570"/>
                  <a:pt x="7253" y="1547"/>
                </a:cubicBezTo>
                <a:cubicBezTo>
                  <a:pt x="7028" y="1342"/>
                  <a:pt x="6786" y="1152"/>
                  <a:pt x="6534" y="982"/>
                </a:cubicBezTo>
                <a:cubicBezTo>
                  <a:pt x="6523" y="975"/>
                  <a:pt x="6512" y="971"/>
                  <a:pt x="6500" y="971"/>
                </a:cubicBezTo>
                <a:close/>
                <a:moveTo>
                  <a:pt x="7843" y="2196"/>
                </a:moveTo>
                <a:cubicBezTo>
                  <a:pt x="7829" y="2196"/>
                  <a:pt x="7815" y="2202"/>
                  <a:pt x="7804" y="2212"/>
                </a:cubicBezTo>
                <a:cubicBezTo>
                  <a:pt x="7787" y="2230"/>
                  <a:pt x="7781" y="2254"/>
                  <a:pt x="7786" y="2279"/>
                </a:cubicBezTo>
                <a:cubicBezTo>
                  <a:pt x="7789" y="2288"/>
                  <a:pt x="7794" y="2298"/>
                  <a:pt x="7801" y="2306"/>
                </a:cubicBezTo>
                <a:cubicBezTo>
                  <a:pt x="7847" y="2363"/>
                  <a:pt x="7893" y="2421"/>
                  <a:pt x="7937" y="2480"/>
                </a:cubicBezTo>
                <a:cubicBezTo>
                  <a:pt x="8075" y="2661"/>
                  <a:pt x="8207" y="2856"/>
                  <a:pt x="8330" y="3057"/>
                </a:cubicBezTo>
                <a:cubicBezTo>
                  <a:pt x="8342" y="3078"/>
                  <a:pt x="8363" y="3089"/>
                  <a:pt x="8384" y="3089"/>
                </a:cubicBezTo>
                <a:cubicBezTo>
                  <a:pt x="8395" y="3089"/>
                  <a:pt x="8406" y="3086"/>
                  <a:pt x="8415" y="3079"/>
                </a:cubicBezTo>
                <a:cubicBezTo>
                  <a:pt x="8443" y="3060"/>
                  <a:pt x="8451" y="3018"/>
                  <a:pt x="8431" y="2987"/>
                </a:cubicBezTo>
                <a:cubicBezTo>
                  <a:pt x="8306" y="2781"/>
                  <a:pt x="8171" y="2582"/>
                  <a:pt x="8031" y="2397"/>
                </a:cubicBezTo>
                <a:cubicBezTo>
                  <a:pt x="7985" y="2337"/>
                  <a:pt x="7939" y="2278"/>
                  <a:pt x="7891" y="2220"/>
                </a:cubicBezTo>
                <a:cubicBezTo>
                  <a:pt x="7878" y="2205"/>
                  <a:pt x="7861" y="2196"/>
                  <a:pt x="7843" y="2196"/>
                </a:cubicBezTo>
                <a:close/>
                <a:moveTo>
                  <a:pt x="8818" y="3781"/>
                </a:moveTo>
                <a:cubicBezTo>
                  <a:pt x="8809" y="3781"/>
                  <a:pt x="8800" y="3783"/>
                  <a:pt x="8791" y="3787"/>
                </a:cubicBezTo>
                <a:cubicBezTo>
                  <a:pt x="8766" y="3800"/>
                  <a:pt x="8753" y="3832"/>
                  <a:pt x="8760" y="3862"/>
                </a:cubicBezTo>
                <a:cubicBezTo>
                  <a:pt x="8762" y="3866"/>
                  <a:pt x="8764" y="3872"/>
                  <a:pt x="8766" y="3876"/>
                </a:cubicBezTo>
                <a:cubicBezTo>
                  <a:pt x="8890" y="4144"/>
                  <a:pt x="9008" y="4435"/>
                  <a:pt x="9117" y="4739"/>
                </a:cubicBezTo>
                <a:cubicBezTo>
                  <a:pt x="9127" y="4767"/>
                  <a:pt x="9152" y="4784"/>
                  <a:pt x="9177" y="4784"/>
                </a:cubicBezTo>
                <a:cubicBezTo>
                  <a:pt x="9184" y="4784"/>
                  <a:pt x="9191" y="4783"/>
                  <a:pt x="9197" y="4781"/>
                </a:cubicBezTo>
                <a:cubicBezTo>
                  <a:pt x="9228" y="4768"/>
                  <a:pt x="9242" y="4728"/>
                  <a:pt x="9232" y="4695"/>
                </a:cubicBezTo>
                <a:cubicBezTo>
                  <a:pt x="9122" y="4388"/>
                  <a:pt x="9001" y="4093"/>
                  <a:pt x="8875" y="3819"/>
                </a:cubicBezTo>
                <a:cubicBezTo>
                  <a:pt x="8863" y="3795"/>
                  <a:pt x="8841" y="3781"/>
                  <a:pt x="8818" y="3781"/>
                </a:cubicBezTo>
                <a:close/>
                <a:moveTo>
                  <a:pt x="9458" y="5546"/>
                </a:moveTo>
                <a:cubicBezTo>
                  <a:pt x="9452" y="5546"/>
                  <a:pt x="9447" y="5547"/>
                  <a:pt x="9442" y="5549"/>
                </a:cubicBezTo>
                <a:cubicBezTo>
                  <a:pt x="9410" y="5558"/>
                  <a:pt x="9393" y="5594"/>
                  <a:pt x="9401" y="5628"/>
                </a:cubicBezTo>
                <a:cubicBezTo>
                  <a:pt x="9401" y="5629"/>
                  <a:pt x="9401" y="5630"/>
                  <a:pt x="9401" y="5631"/>
                </a:cubicBezTo>
                <a:cubicBezTo>
                  <a:pt x="9483" y="5913"/>
                  <a:pt x="9563" y="6226"/>
                  <a:pt x="9635" y="6539"/>
                </a:cubicBezTo>
                <a:cubicBezTo>
                  <a:pt x="9635" y="6539"/>
                  <a:pt x="9636" y="6540"/>
                  <a:pt x="9636" y="6540"/>
                </a:cubicBezTo>
                <a:cubicBezTo>
                  <a:pt x="9644" y="6570"/>
                  <a:pt x="9669" y="6592"/>
                  <a:pt x="9697" y="6592"/>
                </a:cubicBezTo>
                <a:cubicBezTo>
                  <a:pt x="9701" y="6592"/>
                  <a:pt x="9706" y="6592"/>
                  <a:pt x="9710" y="6590"/>
                </a:cubicBezTo>
                <a:cubicBezTo>
                  <a:pt x="9743" y="6583"/>
                  <a:pt x="9764" y="6548"/>
                  <a:pt x="9755" y="6511"/>
                </a:cubicBezTo>
                <a:cubicBezTo>
                  <a:pt x="9681" y="6196"/>
                  <a:pt x="9600" y="5881"/>
                  <a:pt x="9519" y="5597"/>
                </a:cubicBezTo>
                <a:cubicBezTo>
                  <a:pt x="9511" y="5566"/>
                  <a:pt x="9485" y="5546"/>
                  <a:pt x="9458" y="5546"/>
                </a:cubicBezTo>
                <a:close/>
                <a:moveTo>
                  <a:pt x="9894" y="7378"/>
                </a:moveTo>
                <a:cubicBezTo>
                  <a:pt x="9890" y="7378"/>
                  <a:pt x="9886" y="7378"/>
                  <a:pt x="9882" y="7379"/>
                </a:cubicBezTo>
                <a:cubicBezTo>
                  <a:pt x="9849" y="7386"/>
                  <a:pt x="9829" y="7420"/>
                  <a:pt x="9836" y="7457"/>
                </a:cubicBezTo>
                <a:cubicBezTo>
                  <a:pt x="9886" y="7706"/>
                  <a:pt x="9936" y="7953"/>
                  <a:pt x="9985" y="8200"/>
                </a:cubicBezTo>
                <a:lnTo>
                  <a:pt x="10019" y="8380"/>
                </a:lnTo>
                <a:cubicBezTo>
                  <a:pt x="10020" y="8381"/>
                  <a:pt x="10020" y="8382"/>
                  <a:pt x="10020" y="8383"/>
                </a:cubicBezTo>
                <a:cubicBezTo>
                  <a:pt x="10028" y="8413"/>
                  <a:pt x="10054" y="8435"/>
                  <a:pt x="10082" y="8435"/>
                </a:cubicBezTo>
                <a:cubicBezTo>
                  <a:pt x="10085" y="8435"/>
                  <a:pt x="10089" y="8435"/>
                  <a:pt x="10093" y="8434"/>
                </a:cubicBezTo>
                <a:cubicBezTo>
                  <a:pt x="10126" y="8429"/>
                  <a:pt x="10147" y="8394"/>
                  <a:pt x="10140" y="8357"/>
                </a:cubicBezTo>
                <a:lnTo>
                  <a:pt x="10104" y="8178"/>
                </a:lnTo>
                <a:cubicBezTo>
                  <a:pt x="10056" y="7931"/>
                  <a:pt x="10007" y="7682"/>
                  <a:pt x="9956" y="7433"/>
                </a:cubicBezTo>
                <a:cubicBezTo>
                  <a:pt x="9946" y="7398"/>
                  <a:pt x="9922" y="7378"/>
                  <a:pt x="9894" y="7378"/>
                </a:cubicBezTo>
                <a:close/>
                <a:moveTo>
                  <a:pt x="10265" y="9224"/>
                </a:moveTo>
                <a:cubicBezTo>
                  <a:pt x="10261" y="9224"/>
                  <a:pt x="10257" y="9224"/>
                  <a:pt x="10253" y="9225"/>
                </a:cubicBezTo>
                <a:cubicBezTo>
                  <a:pt x="10220" y="9232"/>
                  <a:pt x="10199" y="9266"/>
                  <a:pt x="10207" y="9303"/>
                </a:cubicBezTo>
                <a:cubicBezTo>
                  <a:pt x="10280" y="9642"/>
                  <a:pt x="10348" y="9944"/>
                  <a:pt x="10417" y="10224"/>
                </a:cubicBezTo>
                <a:cubicBezTo>
                  <a:pt x="10425" y="10255"/>
                  <a:pt x="10451" y="10276"/>
                  <a:pt x="10479" y="10276"/>
                </a:cubicBezTo>
                <a:cubicBezTo>
                  <a:pt x="10484" y="10276"/>
                  <a:pt x="10488" y="10275"/>
                  <a:pt x="10493" y="10274"/>
                </a:cubicBezTo>
                <a:cubicBezTo>
                  <a:pt x="10525" y="10266"/>
                  <a:pt x="10544" y="10230"/>
                  <a:pt x="10536" y="10194"/>
                </a:cubicBezTo>
                <a:cubicBezTo>
                  <a:pt x="10466" y="9916"/>
                  <a:pt x="10398" y="9617"/>
                  <a:pt x="10327" y="9278"/>
                </a:cubicBezTo>
                <a:cubicBezTo>
                  <a:pt x="10316" y="9243"/>
                  <a:pt x="10293" y="9224"/>
                  <a:pt x="10265" y="9224"/>
                </a:cubicBezTo>
                <a:close/>
                <a:moveTo>
                  <a:pt x="22673" y="11500"/>
                </a:moveTo>
                <a:cubicBezTo>
                  <a:pt x="22667" y="11500"/>
                  <a:pt x="22660" y="11500"/>
                  <a:pt x="22653" y="11500"/>
                </a:cubicBezTo>
                <a:cubicBezTo>
                  <a:pt x="22620" y="11500"/>
                  <a:pt x="22594" y="11530"/>
                  <a:pt x="22596" y="11567"/>
                </a:cubicBezTo>
                <a:cubicBezTo>
                  <a:pt x="22596" y="11573"/>
                  <a:pt x="22596" y="11577"/>
                  <a:pt x="22597" y="11582"/>
                </a:cubicBezTo>
                <a:cubicBezTo>
                  <a:pt x="22604" y="11612"/>
                  <a:pt x="22629" y="11634"/>
                  <a:pt x="22657" y="11634"/>
                </a:cubicBezTo>
                <a:cubicBezTo>
                  <a:pt x="22657" y="11634"/>
                  <a:pt x="22658" y="11634"/>
                  <a:pt x="22659" y="11634"/>
                </a:cubicBezTo>
                <a:cubicBezTo>
                  <a:pt x="22943" y="11634"/>
                  <a:pt x="23229" y="11655"/>
                  <a:pt x="23510" y="11698"/>
                </a:cubicBezTo>
                <a:cubicBezTo>
                  <a:pt x="23513" y="11698"/>
                  <a:pt x="23516" y="11699"/>
                  <a:pt x="23519" y="11699"/>
                </a:cubicBezTo>
                <a:cubicBezTo>
                  <a:pt x="23550" y="11699"/>
                  <a:pt x="23575" y="11674"/>
                  <a:pt x="23578" y="11641"/>
                </a:cubicBezTo>
                <a:cubicBezTo>
                  <a:pt x="23581" y="11605"/>
                  <a:pt x="23556" y="11571"/>
                  <a:pt x="23523" y="11565"/>
                </a:cubicBezTo>
                <a:cubicBezTo>
                  <a:pt x="23242" y="11523"/>
                  <a:pt x="22956" y="11500"/>
                  <a:pt x="22673" y="11500"/>
                </a:cubicBezTo>
                <a:close/>
                <a:moveTo>
                  <a:pt x="21800" y="11570"/>
                </a:moveTo>
                <a:cubicBezTo>
                  <a:pt x="21797" y="11570"/>
                  <a:pt x="21794" y="11570"/>
                  <a:pt x="21791" y="11571"/>
                </a:cubicBezTo>
                <a:cubicBezTo>
                  <a:pt x="21646" y="11594"/>
                  <a:pt x="21502" y="11624"/>
                  <a:pt x="21361" y="11659"/>
                </a:cubicBezTo>
                <a:cubicBezTo>
                  <a:pt x="21222" y="11694"/>
                  <a:pt x="21085" y="11734"/>
                  <a:pt x="20952" y="11779"/>
                </a:cubicBezTo>
                <a:cubicBezTo>
                  <a:pt x="20922" y="11790"/>
                  <a:pt x="20905" y="11824"/>
                  <a:pt x="20913" y="11857"/>
                </a:cubicBezTo>
                <a:cubicBezTo>
                  <a:pt x="20914" y="11859"/>
                  <a:pt x="20914" y="11861"/>
                  <a:pt x="20915" y="11862"/>
                </a:cubicBezTo>
                <a:cubicBezTo>
                  <a:pt x="20924" y="11891"/>
                  <a:pt x="20949" y="11909"/>
                  <a:pt x="20975" y="11909"/>
                </a:cubicBezTo>
                <a:cubicBezTo>
                  <a:pt x="20981" y="11909"/>
                  <a:pt x="20987" y="11908"/>
                  <a:pt x="20993" y="11906"/>
                </a:cubicBezTo>
                <a:cubicBezTo>
                  <a:pt x="21124" y="11862"/>
                  <a:pt x="21257" y="11823"/>
                  <a:pt x="21393" y="11790"/>
                </a:cubicBezTo>
                <a:cubicBezTo>
                  <a:pt x="21531" y="11755"/>
                  <a:pt x="21673" y="11727"/>
                  <a:pt x="21815" y="11703"/>
                </a:cubicBezTo>
                <a:cubicBezTo>
                  <a:pt x="21848" y="11698"/>
                  <a:pt x="21869" y="11664"/>
                  <a:pt x="21863" y="11627"/>
                </a:cubicBezTo>
                <a:cubicBezTo>
                  <a:pt x="21857" y="11594"/>
                  <a:pt x="21830" y="11570"/>
                  <a:pt x="21800" y="11570"/>
                </a:cubicBezTo>
                <a:close/>
                <a:moveTo>
                  <a:pt x="10723" y="11050"/>
                </a:moveTo>
                <a:cubicBezTo>
                  <a:pt x="10717" y="11050"/>
                  <a:pt x="10712" y="11051"/>
                  <a:pt x="10706" y="11053"/>
                </a:cubicBezTo>
                <a:cubicBezTo>
                  <a:pt x="10675" y="11062"/>
                  <a:pt x="10658" y="11097"/>
                  <a:pt x="10666" y="11132"/>
                </a:cubicBezTo>
                <a:cubicBezTo>
                  <a:pt x="10667" y="11133"/>
                  <a:pt x="10667" y="11134"/>
                  <a:pt x="10667" y="11136"/>
                </a:cubicBezTo>
                <a:cubicBezTo>
                  <a:pt x="10766" y="11455"/>
                  <a:pt x="10866" y="11748"/>
                  <a:pt x="10975" y="12030"/>
                </a:cubicBezTo>
                <a:cubicBezTo>
                  <a:pt x="10986" y="12057"/>
                  <a:pt x="11010" y="12073"/>
                  <a:pt x="11035" y="12073"/>
                </a:cubicBezTo>
                <a:cubicBezTo>
                  <a:pt x="11042" y="12073"/>
                  <a:pt x="11049" y="12071"/>
                  <a:pt x="11056" y="12069"/>
                </a:cubicBezTo>
                <a:cubicBezTo>
                  <a:pt x="11087" y="12056"/>
                  <a:pt x="11101" y="12017"/>
                  <a:pt x="11088" y="11982"/>
                </a:cubicBezTo>
                <a:cubicBezTo>
                  <a:pt x="10980" y="11704"/>
                  <a:pt x="10881" y="11416"/>
                  <a:pt x="10784" y="11098"/>
                </a:cubicBezTo>
                <a:cubicBezTo>
                  <a:pt x="10775" y="11069"/>
                  <a:pt x="10750" y="11050"/>
                  <a:pt x="10723" y="11050"/>
                </a:cubicBezTo>
                <a:close/>
                <a:moveTo>
                  <a:pt x="24363" y="11764"/>
                </a:moveTo>
                <a:cubicBezTo>
                  <a:pt x="24336" y="11764"/>
                  <a:pt x="24311" y="11783"/>
                  <a:pt x="24305" y="11812"/>
                </a:cubicBezTo>
                <a:cubicBezTo>
                  <a:pt x="24302" y="11823"/>
                  <a:pt x="24303" y="11835"/>
                  <a:pt x="24305" y="11845"/>
                </a:cubicBezTo>
                <a:cubicBezTo>
                  <a:pt x="24311" y="11869"/>
                  <a:pt x="24327" y="11888"/>
                  <a:pt x="24350" y="11894"/>
                </a:cubicBezTo>
                <a:cubicBezTo>
                  <a:pt x="24611" y="11978"/>
                  <a:pt x="24867" y="12080"/>
                  <a:pt x="25111" y="12200"/>
                </a:cubicBezTo>
                <a:lnTo>
                  <a:pt x="25158" y="12224"/>
                </a:lnTo>
                <a:cubicBezTo>
                  <a:pt x="25166" y="12229"/>
                  <a:pt x="25175" y="12230"/>
                  <a:pt x="25184" y="12230"/>
                </a:cubicBezTo>
                <a:cubicBezTo>
                  <a:pt x="25207" y="12230"/>
                  <a:pt x="25229" y="12217"/>
                  <a:pt x="25239" y="12192"/>
                </a:cubicBezTo>
                <a:cubicBezTo>
                  <a:pt x="25252" y="12159"/>
                  <a:pt x="25237" y="12119"/>
                  <a:pt x="25205" y="12103"/>
                </a:cubicBezTo>
                <a:lnTo>
                  <a:pt x="25158" y="12079"/>
                </a:lnTo>
                <a:cubicBezTo>
                  <a:pt x="24908" y="11956"/>
                  <a:pt x="24646" y="11852"/>
                  <a:pt x="24380" y="11766"/>
                </a:cubicBezTo>
                <a:cubicBezTo>
                  <a:pt x="24374" y="11765"/>
                  <a:pt x="24369" y="11764"/>
                  <a:pt x="24363" y="11764"/>
                </a:cubicBezTo>
                <a:close/>
                <a:moveTo>
                  <a:pt x="20185" y="12120"/>
                </a:moveTo>
                <a:cubicBezTo>
                  <a:pt x="20176" y="12120"/>
                  <a:pt x="20167" y="12122"/>
                  <a:pt x="20158" y="12127"/>
                </a:cubicBezTo>
                <a:cubicBezTo>
                  <a:pt x="19902" y="12267"/>
                  <a:pt x="19658" y="12432"/>
                  <a:pt x="19434" y="12615"/>
                </a:cubicBezTo>
                <a:cubicBezTo>
                  <a:pt x="19413" y="12631"/>
                  <a:pt x="19406" y="12659"/>
                  <a:pt x="19412" y="12684"/>
                </a:cubicBezTo>
                <a:cubicBezTo>
                  <a:pt x="19414" y="12692"/>
                  <a:pt x="19419" y="12701"/>
                  <a:pt x="19424" y="12708"/>
                </a:cubicBezTo>
                <a:cubicBezTo>
                  <a:pt x="19436" y="12727"/>
                  <a:pt x="19456" y="12736"/>
                  <a:pt x="19475" y="12736"/>
                </a:cubicBezTo>
                <a:cubicBezTo>
                  <a:pt x="19488" y="12736"/>
                  <a:pt x="19500" y="12732"/>
                  <a:pt x="19511" y="12723"/>
                </a:cubicBezTo>
                <a:cubicBezTo>
                  <a:pt x="19729" y="12545"/>
                  <a:pt x="19967" y="12385"/>
                  <a:pt x="20218" y="12247"/>
                </a:cubicBezTo>
                <a:cubicBezTo>
                  <a:pt x="20247" y="12231"/>
                  <a:pt x="20257" y="12190"/>
                  <a:pt x="20241" y="12157"/>
                </a:cubicBezTo>
                <a:cubicBezTo>
                  <a:pt x="20230" y="12134"/>
                  <a:pt x="20208" y="12120"/>
                  <a:pt x="20185" y="12120"/>
                </a:cubicBezTo>
                <a:close/>
                <a:moveTo>
                  <a:pt x="25947" y="12554"/>
                </a:moveTo>
                <a:cubicBezTo>
                  <a:pt x="25927" y="12554"/>
                  <a:pt x="25908" y="12565"/>
                  <a:pt x="25897" y="12584"/>
                </a:cubicBezTo>
                <a:cubicBezTo>
                  <a:pt x="25888" y="12599"/>
                  <a:pt x="25886" y="12619"/>
                  <a:pt x="25890" y="12636"/>
                </a:cubicBezTo>
                <a:cubicBezTo>
                  <a:pt x="25895" y="12652"/>
                  <a:pt x="25904" y="12667"/>
                  <a:pt x="25919" y="12676"/>
                </a:cubicBezTo>
                <a:cubicBezTo>
                  <a:pt x="26161" y="12844"/>
                  <a:pt x="26397" y="13032"/>
                  <a:pt x="26621" y="13235"/>
                </a:cubicBezTo>
                <a:cubicBezTo>
                  <a:pt x="26633" y="13246"/>
                  <a:pt x="26648" y="13252"/>
                  <a:pt x="26662" y="13252"/>
                </a:cubicBezTo>
                <a:cubicBezTo>
                  <a:pt x="26680" y="13252"/>
                  <a:pt x="26697" y="13244"/>
                  <a:pt x="26708" y="13229"/>
                </a:cubicBezTo>
                <a:cubicBezTo>
                  <a:pt x="26729" y="13200"/>
                  <a:pt x="26724" y="13158"/>
                  <a:pt x="26697" y="13134"/>
                </a:cubicBezTo>
                <a:cubicBezTo>
                  <a:pt x="26468" y="12927"/>
                  <a:pt x="26228" y="12735"/>
                  <a:pt x="25981" y="12565"/>
                </a:cubicBezTo>
                <a:cubicBezTo>
                  <a:pt x="25971" y="12558"/>
                  <a:pt x="25959" y="12554"/>
                  <a:pt x="25947" y="12554"/>
                </a:cubicBezTo>
                <a:close/>
                <a:moveTo>
                  <a:pt x="11409" y="12797"/>
                </a:moveTo>
                <a:cubicBezTo>
                  <a:pt x="11400" y="12797"/>
                  <a:pt x="11391" y="12799"/>
                  <a:pt x="11382" y="12803"/>
                </a:cubicBezTo>
                <a:cubicBezTo>
                  <a:pt x="11357" y="12817"/>
                  <a:pt x="11346" y="12848"/>
                  <a:pt x="11353" y="12878"/>
                </a:cubicBezTo>
                <a:cubicBezTo>
                  <a:pt x="11354" y="12884"/>
                  <a:pt x="11356" y="12888"/>
                  <a:pt x="11360" y="12893"/>
                </a:cubicBezTo>
                <a:cubicBezTo>
                  <a:pt x="11505" y="13182"/>
                  <a:pt x="11664" y="13455"/>
                  <a:pt x="11833" y="13707"/>
                </a:cubicBezTo>
                <a:cubicBezTo>
                  <a:pt x="11845" y="13726"/>
                  <a:pt x="11865" y="13737"/>
                  <a:pt x="11885" y="13737"/>
                </a:cubicBezTo>
                <a:cubicBezTo>
                  <a:pt x="11897" y="13737"/>
                  <a:pt x="11909" y="13733"/>
                  <a:pt x="11919" y="13724"/>
                </a:cubicBezTo>
                <a:cubicBezTo>
                  <a:pt x="11946" y="13704"/>
                  <a:pt x="11951" y="13662"/>
                  <a:pt x="11931" y="13631"/>
                </a:cubicBezTo>
                <a:cubicBezTo>
                  <a:pt x="11766" y="13385"/>
                  <a:pt x="11610" y="13115"/>
                  <a:pt x="11466" y="12833"/>
                </a:cubicBezTo>
                <a:cubicBezTo>
                  <a:pt x="11454" y="12810"/>
                  <a:pt x="11432" y="12797"/>
                  <a:pt x="11409" y="12797"/>
                </a:cubicBezTo>
                <a:close/>
                <a:moveTo>
                  <a:pt x="18848" y="13219"/>
                </a:moveTo>
                <a:cubicBezTo>
                  <a:pt x="18832" y="13219"/>
                  <a:pt x="18816" y="13226"/>
                  <a:pt x="18804" y="13239"/>
                </a:cubicBezTo>
                <a:cubicBezTo>
                  <a:pt x="18619" y="13460"/>
                  <a:pt x="18452" y="13692"/>
                  <a:pt x="18268" y="13951"/>
                </a:cubicBezTo>
                <a:cubicBezTo>
                  <a:pt x="18256" y="13968"/>
                  <a:pt x="18253" y="13989"/>
                  <a:pt x="18259" y="14009"/>
                </a:cubicBezTo>
                <a:cubicBezTo>
                  <a:pt x="18262" y="14022"/>
                  <a:pt x="18269" y="14035"/>
                  <a:pt x="18281" y="14045"/>
                </a:cubicBezTo>
                <a:cubicBezTo>
                  <a:pt x="18293" y="14055"/>
                  <a:pt x="18307" y="14060"/>
                  <a:pt x="18320" y="14060"/>
                </a:cubicBezTo>
                <a:cubicBezTo>
                  <a:pt x="18338" y="14060"/>
                  <a:pt x="18355" y="14052"/>
                  <a:pt x="18366" y="14036"/>
                </a:cubicBezTo>
                <a:cubicBezTo>
                  <a:pt x="18549" y="13779"/>
                  <a:pt x="18715" y="13549"/>
                  <a:pt x="18897" y="13331"/>
                </a:cubicBezTo>
                <a:cubicBezTo>
                  <a:pt x="18920" y="13305"/>
                  <a:pt x="18917" y="13263"/>
                  <a:pt x="18891" y="13237"/>
                </a:cubicBezTo>
                <a:cubicBezTo>
                  <a:pt x="18879" y="13225"/>
                  <a:pt x="18863" y="13219"/>
                  <a:pt x="18848" y="13219"/>
                </a:cubicBezTo>
                <a:close/>
                <a:moveTo>
                  <a:pt x="27299" y="13772"/>
                </a:moveTo>
                <a:cubicBezTo>
                  <a:pt x="27284" y="13772"/>
                  <a:pt x="27269" y="13777"/>
                  <a:pt x="27258" y="13790"/>
                </a:cubicBezTo>
                <a:cubicBezTo>
                  <a:pt x="27242" y="13806"/>
                  <a:pt x="27236" y="13830"/>
                  <a:pt x="27242" y="13854"/>
                </a:cubicBezTo>
                <a:cubicBezTo>
                  <a:pt x="27245" y="13864"/>
                  <a:pt x="27249" y="13875"/>
                  <a:pt x="27258" y="13884"/>
                </a:cubicBezTo>
                <a:cubicBezTo>
                  <a:pt x="27455" y="14111"/>
                  <a:pt x="27646" y="14355"/>
                  <a:pt x="27821" y="14608"/>
                </a:cubicBezTo>
                <a:cubicBezTo>
                  <a:pt x="27834" y="14626"/>
                  <a:pt x="27853" y="14635"/>
                  <a:pt x="27872" y="14635"/>
                </a:cubicBezTo>
                <a:cubicBezTo>
                  <a:pt x="27884" y="14635"/>
                  <a:pt x="27897" y="14631"/>
                  <a:pt x="27907" y="14623"/>
                </a:cubicBezTo>
                <a:cubicBezTo>
                  <a:pt x="27934" y="14601"/>
                  <a:pt x="27938" y="14560"/>
                  <a:pt x="27918" y="14530"/>
                </a:cubicBezTo>
                <a:cubicBezTo>
                  <a:pt x="27740" y="14272"/>
                  <a:pt x="27546" y="14025"/>
                  <a:pt x="27345" y="13794"/>
                </a:cubicBezTo>
                <a:cubicBezTo>
                  <a:pt x="27332" y="13779"/>
                  <a:pt x="27315" y="13772"/>
                  <a:pt x="27299" y="13772"/>
                </a:cubicBezTo>
                <a:close/>
                <a:moveTo>
                  <a:pt x="12451" y="14328"/>
                </a:moveTo>
                <a:cubicBezTo>
                  <a:pt x="12436" y="14328"/>
                  <a:pt x="12421" y="14335"/>
                  <a:pt x="12410" y="14347"/>
                </a:cubicBezTo>
                <a:cubicBezTo>
                  <a:pt x="12394" y="14364"/>
                  <a:pt x="12389" y="14388"/>
                  <a:pt x="12395" y="14410"/>
                </a:cubicBezTo>
                <a:cubicBezTo>
                  <a:pt x="12398" y="14422"/>
                  <a:pt x="12403" y="14433"/>
                  <a:pt x="12412" y="14442"/>
                </a:cubicBezTo>
                <a:cubicBezTo>
                  <a:pt x="12623" y="14666"/>
                  <a:pt x="12855" y="14872"/>
                  <a:pt x="13101" y="15055"/>
                </a:cubicBezTo>
                <a:cubicBezTo>
                  <a:pt x="13112" y="15064"/>
                  <a:pt x="13125" y="15068"/>
                  <a:pt x="13137" y="15068"/>
                </a:cubicBezTo>
                <a:cubicBezTo>
                  <a:pt x="13156" y="15068"/>
                  <a:pt x="13175" y="15058"/>
                  <a:pt x="13186" y="15039"/>
                </a:cubicBezTo>
                <a:cubicBezTo>
                  <a:pt x="13205" y="15008"/>
                  <a:pt x="13196" y="14967"/>
                  <a:pt x="13167" y="14945"/>
                </a:cubicBezTo>
                <a:cubicBezTo>
                  <a:pt x="12928" y="14767"/>
                  <a:pt x="12701" y="14566"/>
                  <a:pt x="12496" y="14348"/>
                </a:cubicBezTo>
                <a:cubicBezTo>
                  <a:pt x="12484" y="14335"/>
                  <a:pt x="12467" y="14328"/>
                  <a:pt x="12451" y="14328"/>
                </a:cubicBezTo>
                <a:close/>
                <a:moveTo>
                  <a:pt x="17786" y="14639"/>
                </a:moveTo>
                <a:cubicBezTo>
                  <a:pt x="17769" y="14639"/>
                  <a:pt x="17753" y="14646"/>
                  <a:pt x="17742" y="14660"/>
                </a:cubicBezTo>
                <a:cubicBezTo>
                  <a:pt x="17532" y="14920"/>
                  <a:pt x="17339" y="15114"/>
                  <a:pt x="17136" y="15273"/>
                </a:cubicBezTo>
                <a:cubicBezTo>
                  <a:pt x="17115" y="15289"/>
                  <a:pt x="17108" y="15317"/>
                  <a:pt x="17114" y="15343"/>
                </a:cubicBezTo>
                <a:cubicBezTo>
                  <a:pt x="17117" y="15350"/>
                  <a:pt x="17120" y="15359"/>
                  <a:pt x="17124" y="15366"/>
                </a:cubicBezTo>
                <a:cubicBezTo>
                  <a:pt x="17137" y="15385"/>
                  <a:pt x="17157" y="15395"/>
                  <a:pt x="17176" y="15395"/>
                </a:cubicBezTo>
                <a:cubicBezTo>
                  <a:pt x="17188" y="15395"/>
                  <a:pt x="17200" y="15391"/>
                  <a:pt x="17211" y="15382"/>
                </a:cubicBezTo>
                <a:cubicBezTo>
                  <a:pt x="17421" y="15218"/>
                  <a:pt x="17620" y="15017"/>
                  <a:pt x="17836" y="14752"/>
                </a:cubicBezTo>
                <a:cubicBezTo>
                  <a:pt x="17858" y="14724"/>
                  <a:pt x="17855" y="14682"/>
                  <a:pt x="17829" y="14657"/>
                </a:cubicBezTo>
                <a:cubicBezTo>
                  <a:pt x="17816" y="14645"/>
                  <a:pt x="17801" y="14639"/>
                  <a:pt x="17786" y="14639"/>
                </a:cubicBezTo>
                <a:close/>
                <a:moveTo>
                  <a:pt x="13895" y="15400"/>
                </a:moveTo>
                <a:cubicBezTo>
                  <a:pt x="13872" y="15400"/>
                  <a:pt x="13851" y="15415"/>
                  <a:pt x="13841" y="15440"/>
                </a:cubicBezTo>
                <a:cubicBezTo>
                  <a:pt x="13836" y="15454"/>
                  <a:pt x="13835" y="15469"/>
                  <a:pt x="13839" y="15483"/>
                </a:cubicBezTo>
                <a:cubicBezTo>
                  <a:pt x="13843" y="15502"/>
                  <a:pt x="13856" y="15519"/>
                  <a:pt x="13874" y="15529"/>
                </a:cubicBezTo>
                <a:cubicBezTo>
                  <a:pt x="14151" y="15663"/>
                  <a:pt x="14432" y="15768"/>
                  <a:pt x="14711" y="15837"/>
                </a:cubicBezTo>
                <a:cubicBezTo>
                  <a:pt x="14716" y="15839"/>
                  <a:pt x="14721" y="15839"/>
                  <a:pt x="14725" y="15839"/>
                </a:cubicBezTo>
                <a:cubicBezTo>
                  <a:pt x="14754" y="15839"/>
                  <a:pt x="14778" y="15818"/>
                  <a:pt x="14782" y="15787"/>
                </a:cubicBezTo>
                <a:cubicBezTo>
                  <a:pt x="14789" y="15751"/>
                  <a:pt x="14767" y="15716"/>
                  <a:pt x="14733" y="15707"/>
                </a:cubicBezTo>
                <a:cubicBezTo>
                  <a:pt x="14463" y="15639"/>
                  <a:pt x="14189" y="15538"/>
                  <a:pt x="13921" y="15407"/>
                </a:cubicBezTo>
                <a:cubicBezTo>
                  <a:pt x="13913" y="15403"/>
                  <a:pt x="13904" y="15400"/>
                  <a:pt x="13895" y="15400"/>
                </a:cubicBezTo>
                <a:close/>
                <a:moveTo>
                  <a:pt x="16417" y="15670"/>
                </a:moveTo>
                <a:cubicBezTo>
                  <a:pt x="16411" y="15670"/>
                  <a:pt x="16406" y="15671"/>
                  <a:pt x="16400" y="15673"/>
                </a:cubicBezTo>
                <a:cubicBezTo>
                  <a:pt x="16334" y="15695"/>
                  <a:pt x="16267" y="15715"/>
                  <a:pt x="16200" y="15732"/>
                </a:cubicBezTo>
                <a:cubicBezTo>
                  <a:pt x="16001" y="15781"/>
                  <a:pt x="15791" y="15808"/>
                  <a:pt x="15576" y="15811"/>
                </a:cubicBezTo>
                <a:cubicBezTo>
                  <a:pt x="15542" y="15811"/>
                  <a:pt x="15516" y="15842"/>
                  <a:pt x="15518" y="15878"/>
                </a:cubicBezTo>
                <a:cubicBezTo>
                  <a:pt x="15518" y="15883"/>
                  <a:pt x="15518" y="15888"/>
                  <a:pt x="15519" y="15892"/>
                </a:cubicBezTo>
                <a:cubicBezTo>
                  <a:pt x="15527" y="15922"/>
                  <a:pt x="15554" y="15944"/>
                  <a:pt x="15583" y="15944"/>
                </a:cubicBezTo>
                <a:cubicBezTo>
                  <a:pt x="15807" y="15941"/>
                  <a:pt x="16025" y="15914"/>
                  <a:pt x="16233" y="15862"/>
                </a:cubicBezTo>
                <a:cubicBezTo>
                  <a:pt x="16303" y="15845"/>
                  <a:pt x="16372" y="15825"/>
                  <a:pt x="16441" y="15801"/>
                </a:cubicBezTo>
                <a:cubicBezTo>
                  <a:pt x="16473" y="15790"/>
                  <a:pt x="16488" y="15752"/>
                  <a:pt x="16479" y="15718"/>
                </a:cubicBezTo>
                <a:cubicBezTo>
                  <a:pt x="16469" y="15689"/>
                  <a:pt x="16444" y="15670"/>
                  <a:pt x="16417" y="15670"/>
                </a:cubicBezTo>
                <a:close/>
                <a:moveTo>
                  <a:pt x="28358" y="15294"/>
                </a:moveTo>
                <a:cubicBezTo>
                  <a:pt x="28348" y="15294"/>
                  <a:pt x="28337" y="15296"/>
                  <a:pt x="28328" y="15302"/>
                </a:cubicBezTo>
                <a:cubicBezTo>
                  <a:pt x="28305" y="15317"/>
                  <a:pt x="28294" y="15347"/>
                  <a:pt x="28301" y="15376"/>
                </a:cubicBezTo>
                <a:cubicBezTo>
                  <a:pt x="28303" y="15381"/>
                  <a:pt x="28305" y="15388"/>
                  <a:pt x="28308" y="15393"/>
                </a:cubicBezTo>
                <a:cubicBezTo>
                  <a:pt x="28456" y="15663"/>
                  <a:pt x="28593" y="15944"/>
                  <a:pt x="28715" y="16229"/>
                </a:cubicBezTo>
                <a:cubicBezTo>
                  <a:pt x="28726" y="16255"/>
                  <a:pt x="28749" y="16270"/>
                  <a:pt x="28773" y="16270"/>
                </a:cubicBezTo>
                <a:cubicBezTo>
                  <a:pt x="28781" y="16270"/>
                  <a:pt x="28789" y="16269"/>
                  <a:pt x="28797" y="16265"/>
                </a:cubicBezTo>
                <a:cubicBezTo>
                  <a:pt x="28828" y="16251"/>
                  <a:pt x="28840" y="16211"/>
                  <a:pt x="28826" y="16177"/>
                </a:cubicBezTo>
                <a:cubicBezTo>
                  <a:pt x="28703" y="15888"/>
                  <a:pt x="28563" y="15602"/>
                  <a:pt x="28413" y="15329"/>
                </a:cubicBezTo>
                <a:cubicBezTo>
                  <a:pt x="28401" y="15306"/>
                  <a:pt x="28379" y="15294"/>
                  <a:pt x="28358" y="15294"/>
                </a:cubicBezTo>
                <a:close/>
                <a:moveTo>
                  <a:pt x="29094" y="17018"/>
                </a:moveTo>
                <a:cubicBezTo>
                  <a:pt x="29088" y="17018"/>
                  <a:pt x="29082" y="17019"/>
                  <a:pt x="29076" y="17021"/>
                </a:cubicBezTo>
                <a:cubicBezTo>
                  <a:pt x="29045" y="17031"/>
                  <a:pt x="29028" y="17066"/>
                  <a:pt x="29036" y="17100"/>
                </a:cubicBezTo>
                <a:cubicBezTo>
                  <a:pt x="29036" y="17101"/>
                  <a:pt x="29038" y="17102"/>
                  <a:pt x="29038" y="17103"/>
                </a:cubicBezTo>
                <a:cubicBezTo>
                  <a:pt x="29112" y="17342"/>
                  <a:pt x="29176" y="17583"/>
                  <a:pt x="29232" y="17823"/>
                </a:cubicBezTo>
                <a:cubicBezTo>
                  <a:pt x="29245" y="17884"/>
                  <a:pt x="29259" y="17946"/>
                  <a:pt x="29270" y="18008"/>
                </a:cubicBezTo>
                <a:cubicBezTo>
                  <a:pt x="29278" y="18038"/>
                  <a:pt x="29306" y="18063"/>
                  <a:pt x="29336" y="18063"/>
                </a:cubicBezTo>
                <a:cubicBezTo>
                  <a:pt x="29338" y="18063"/>
                  <a:pt x="29341" y="18063"/>
                  <a:pt x="29344" y="18063"/>
                </a:cubicBezTo>
                <a:cubicBezTo>
                  <a:pt x="29377" y="18055"/>
                  <a:pt x="29399" y="18021"/>
                  <a:pt x="29391" y="17985"/>
                </a:cubicBezTo>
                <a:cubicBezTo>
                  <a:pt x="29378" y="17922"/>
                  <a:pt x="29364" y="17860"/>
                  <a:pt x="29351" y="17797"/>
                </a:cubicBezTo>
                <a:cubicBezTo>
                  <a:pt x="29296" y="17553"/>
                  <a:pt x="29229" y="17307"/>
                  <a:pt x="29154" y="17066"/>
                </a:cubicBezTo>
                <a:cubicBezTo>
                  <a:pt x="29145" y="17037"/>
                  <a:pt x="29120" y="17018"/>
                  <a:pt x="29094" y="17018"/>
                </a:cubicBezTo>
                <a:close/>
                <a:moveTo>
                  <a:pt x="29455" y="18861"/>
                </a:moveTo>
                <a:cubicBezTo>
                  <a:pt x="29454" y="18861"/>
                  <a:pt x="29454" y="18861"/>
                  <a:pt x="29453" y="18861"/>
                </a:cubicBezTo>
                <a:cubicBezTo>
                  <a:pt x="29419" y="18862"/>
                  <a:pt x="29394" y="18893"/>
                  <a:pt x="29396" y="18929"/>
                </a:cubicBezTo>
                <a:cubicBezTo>
                  <a:pt x="29418" y="19253"/>
                  <a:pt x="29414" y="19563"/>
                  <a:pt x="29384" y="19851"/>
                </a:cubicBezTo>
                <a:cubicBezTo>
                  <a:pt x="29383" y="19860"/>
                  <a:pt x="29383" y="19868"/>
                  <a:pt x="29385" y="19877"/>
                </a:cubicBezTo>
                <a:cubicBezTo>
                  <a:pt x="29391" y="19902"/>
                  <a:pt x="29411" y="19923"/>
                  <a:pt x="29437" y="19928"/>
                </a:cubicBezTo>
                <a:cubicBezTo>
                  <a:pt x="29440" y="19928"/>
                  <a:pt x="29443" y="19929"/>
                  <a:pt x="29446" y="19929"/>
                </a:cubicBezTo>
                <a:cubicBezTo>
                  <a:pt x="29477" y="19929"/>
                  <a:pt x="29502" y="19905"/>
                  <a:pt x="29505" y="19872"/>
                </a:cubicBezTo>
                <a:cubicBezTo>
                  <a:pt x="29536" y="19575"/>
                  <a:pt x="29542" y="19257"/>
                  <a:pt x="29519" y="18926"/>
                </a:cubicBezTo>
                <a:cubicBezTo>
                  <a:pt x="29516" y="18889"/>
                  <a:pt x="29488" y="18861"/>
                  <a:pt x="29455" y="18861"/>
                </a:cubicBezTo>
                <a:close/>
                <a:moveTo>
                  <a:pt x="29244" y="20693"/>
                </a:moveTo>
                <a:cubicBezTo>
                  <a:pt x="29220" y="20693"/>
                  <a:pt x="29198" y="20708"/>
                  <a:pt x="29188" y="20733"/>
                </a:cubicBezTo>
                <a:cubicBezTo>
                  <a:pt x="29086" y="21021"/>
                  <a:pt x="28945" y="21279"/>
                  <a:pt x="28772" y="21501"/>
                </a:cubicBezTo>
                <a:cubicBezTo>
                  <a:pt x="28758" y="21518"/>
                  <a:pt x="28754" y="21540"/>
                  <a:pt x="28759" y="21560"/>
                </a:cubicBezTo>
                <a:cubicBezTo>
                  <a:pt x="28763" y="21574"/>
                  <a:pt x="28769" y="21586"/>
                  <a:pt x="28779" y="21595"/>
                </a:cubicBezTo>
                <a:cubicBezTo>
                  <a:pt x="28792" y="21607"/>
                  <a:pt x="28807" y="21613"/>
                  <a:pt x="28821" y="21613"/>
                </a:cubicBezTo>
                <a:cubicBezTo>
                  <a:pt x="28838" y="21613"/>
                  <a:pt x="28854" y="21605"/>
                  <a:pt x="28866" y="21591"/>
                </a:cubicBezTo>
                <a:cubicBezTo>
                  <a:pt x="29048" y="21358"/>
                  <a:pt x="29196" y="21088"/>
                  <a:pt x="29304" y="20787"/>
                </a:cubicBezTo>
                <a:cubicBezTo>
                  <a:pt x="29315" y="20753"/>
                  <a:pt x="29299" y="20713"/>
                  <a:pt x="29268" y="20698"/>
                </a:cubicBezTo>
                <a:cubicBezTo>
                  <a:pt x="29260" y="20694"/>
                  <a:pt x="29252" y="20693"/>
                  <a:pt x="29244" y="206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 name="Google Shape;715;p26"/>
          <p:cNvGrpSpPr/>
          <p:nvPr/>
        </p:nvGrpSpPr>
        <p:grpSpPr>
          <a:xfrm rot="-10374925">
            <a:off x="329402" y="488210"/>
            <a:ext cx="359745" cy="325867"/>
            <a:chOff x="1640475" y="1197075"/>
            <a:chExt cx="55475" cy="50250"/>
          </a:xfrm>
        </p:grpSpPr>
        <p:sp>
          <p:nvSpPr>
            <p:cNvPr id="716" name="Google Shape;716;p26"/>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6"/>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6"/>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p:cSld name="CUSTOM_4">
    <p:spTree>
      <p:nvGrpSpPr>
        <p:cNvPr id="1" name="Shape 773"/>
        <p:cNvGrpSpPr/>
        <p:nvPr/>
      </p:nvGrpSpPr>
      <p:grpSpPr>
        <a:xfrm>
          <a:off x="0" y="0"/>
          <a:ext cx="0" cy="0"/>
          <a:chOff x="0" y="0"/>
          <a:chExt cx="0" cy="0"/>
        </a:xfrm>
      </p:grpSpPr>
      <p:sp>
        <p:nvSpPr>
          <p:cNvPr id="774" name="Google Shape;774;p29"/>
          <p:cNvSpPr/>
          <p:nvPr/>
        </p:nvSpPr>
        <p:spPr>
          <a:xfrm flipH="1">
            <a:off x="5463834" y="-171500"/>
            <a:ext cx="3715991" cy="1895529"/>
          </a:xfrm>
          <a:custGeom>
            <a:avLst/>
            <a:gdLst/>
            <a:ahLst/>
            <a:cxnLst/>
            <a:rect l="l" t="t" r="r" b="b"/>
            <a:pathLst>
              <a:path w="14457" h="6348" extrusionOk="0">
                <a:moveTo>
                  <a:pt x="0" y="1"/>
                </a:moveTo>
                <a:lnTo>
                  <a:pt x="0" y="6160"/>
                </a:lnTo>
                <a:cubicBezTo>
                  <a:pt x="307" y="6283"/>
                  <a:pt x="641" y="6348"/>
                  <a:pt x="972" y="6348"/>
                </a:cubicBezTo>
                <a:cubicBezTo>
                  <a:pt x="1431" y="6348"/>
                  <a:pt x="1886" y="6223"/>
                  <a:pt x="2259" y="5957"/>
                </a:cubicBezTo>
                <a:cubicBezTo>
                  <a:pt x="2971" y="5450"/>
                  <a:pt x="3272" y="4560"/>
                  <a:pt x="3620" y="3758"/>
                </a:cubicBezTo>
                <a:cubicBezTo>
                  <a:pt x="3967" y="2955"/>
                  <a:pt x="4504" y="2110"/>
                  <a:pt x="5362" y="1938"/>
                </a:cubicBezTo>
                <a:cubicBezTo>
                  <a:pt x="5472" y="1916"/>
                  <a:pt x="5582" y="1906"/>
                  <a:pt x="5692" y="1906"/>
                </a:cubicBezTo>
                <a:cubicBezTo>
                  <a:pt x="6160" y="1906"/>
                  <a:pt x="6628" y="2081"/>
                  <a:pt x="7080" y="2232"/>
                </a:cubicBezTo>
                <a:cubicBezTo>
                  <a:pt x="7585" y="2401"/>
                  <a:pt x="8141" y="2535"/>
                  <a:pt x="8672" y="2535"/>
                </a:cubicBezTo>
                <a:cubicBezTo>
                  <a:pt x="9138" y="2535"/>
                  <a:pt x="9586" y="2431"/>
                  <a:pt x="9965" y="2156"/>
                </a:cubicBezTo>
                <a:cubicBezTo>
                  <a:pt x="10504" y="1765"/>
                  <a:pt x="10846" y="1060"/>
                  <a:pt x="11419" y="789"/>
                </a:cubicBezTo>
                <a:lnTo>
                  <a:pt x="11420" y="789"/>
                </a:lnTo>
                <a:cubicBezTo>
                  <a:pt x="11436" y="781"/>
                  <a:pt x="11452" y="774"/>
                  <a:pt x="11469" y="767"/>
                </a:cubicBezTo>
                <a:cubicBezTo>
                  <a:pt x="11544" y="736"/>
                  <a:pt x="11623" y="712"/>
                  <a:pt x="11706" y="696"/>
                </a:cubicBezTo>
                <a:cubicBezTo>
                  <a:pt x="11777" y="683"/>
                  <a:pt x="11848" y="678"/>
                  <a:pt x="11919" y="678"/>
                </a:cubicBezTo>
                <a:cubicBezTo>
                  <a:pt x="12271" y="678"/>
                  <a:pt x="12623" y="809"/>
                  <a:pt x="12978" y="824"/>
                </a:cubicBezTo>
                <a:cubicBezTo>
                  <a:pt x="12999" y="824"/>
                  <a:pt x="13020" y="825"/>
                  <a:pt x="13041" y="825"/>
                </a:cubicBezTo>
                <a:cubicBezTo>
                  <a:pt x="13511" y="825"/>
                  <a:pt x="13977" y="611"/>
                  <a:pt x="14281" y="253"/>
                </a:cubicBezTo>
                <a:cubicBezTo>
                  <a:pt x="14348" y="175"/>
                  <a:pt x="14407" y="90"/>
                  <a:pt x="14457" y="1"/>
                </a:cubicBez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9"/>
          <p:cNvSpPr/>
          <p:nvPr/>
        </p:nvSpPr>
        <p:spPr>
          <a:xfrm flipH="1">
            <a:off x="6310157" y="3340499"/>
            <a:ext cx="3132243" cy="2074976"/>
          </a:xfrm>
          <a:custGeom>
            <a:avLst/>
            <a:gdLst/>
            <a:ahLst/>
            <a:cxnLst/>
            <a:rect l="l" t="t" r="r" b="b"/>
            <a:pathLst>
              <a:path w="26174" h="14261" extrusionOk="0">
                <a:moveTo>
                  <a:pt x="4863" y="0"/>
                </a:moveTo>
                <a:cubicBezTo>
                  <a:pt x="4600" y="0"/>
                  <a:pt x="4337" y="25"/>
                  <a:pt x="4079" y="86"/>
                </a:cubicBezTo>
                <a:cubicBezTo>
                  <a:pt x="3577" y="206"/>
                  <a:pt x="3127" y="469"/>
                  <a:pt x="2736" y="803"/>
                </a:cubicBezTo>
                <a:cubicBezTo>
                  <a:pt x="1930" y="1492"/>
                  <a:pt x="1836" y="3135"/>
                  <a:pt x="799" y="3280"/>
                </a:cubicBezTo>
                <a:cubicBezTo>
                  <a:pt x="128" y="3374"/>
                  <a:pt x="0" y="4462"/>
                  <a:pt x="66" y="4462"/>
                </a:cubicBezTo>
                <a:cubicBezTo>
                  <a:pt x="68" y="4462"/>
                  <a:pt x="70" y="4461"/>
                  <a:pt x="72" y="4459"/>
                </a:cubicBezTo>
                <a:lnTo>
                  <a:pt x="72" y="4459"/>
                </a:lnTo>
                <a:cubicBezTo>
                  <a:pt x="67" y="5698"/>
                  <a:pt x="63" y="6939"/>
                  <a:pt x="59" y="8179"/>
                </a:cubicBezTo>
                <a:cubicBezTo>
                  <a:pt x="56" y="8831"/>
                  <a:pt x="53" y="9483"/>
                  <a:pt x="51" y="10135"/>
                </a:cubicBezTo>
                <a:cubicBezTo>
                  <a:pt x="50" y="10457"/>
                  <a:pt x="49" y="10777"/>
                  <a:pt x="48" y="11099"/>
                </a:cubicBezTo>
                <a:cubicBezTo>
                  <a:pt x="47" y="11393"/>
                  <a:pt x="48" y="11687"/>
                  <a:pt x="100" y="11976"/>
                </a:cubicBezTo>
                <a:cubicBezTo>
                  <a:pt x="186" y="12456"/>
                  <a:pt x="458" y="12928"/>
                  <a:pt x="933" y="13108"/>
                </a:cubicBezTo>
                <a:cubicBezTo>
                  <a:pt x="1033" y="13146"/>
                  <a:pt x="1145" y="13169"/>
                  <a:pt x="1252" y="13169"/>
                </a:cubicBezTo>
                <a:cubicBezTo>
                  <a:pt x="1254" y="13169"/>
                  <a:pt x="1257" y="13169"/>
                  <a:pt x="1259" y="13169"/>
                </a:cubicBezTo>
                <a:cubicBezTo>
                  <a:pt x="1388" y="13167"/>
                  <a:pt x="1479" y="13054"/>
                  <a:pt x="1583" y="12989"/>
                </a:cubicBezTo>
                <a:cubicBezTo>
                  <a:pt x="1788" y="12861"/>
                  <a:pt x="2013" y="12777"/>
                  <a:pt x="2247" y="12724"/>
                </a:cubicBezTo>
                <a:cubicBezTo>
                  <a:pt x="2483" y="12671"/>
                  <a:pt x="2724" y="12651"/>
                  <a:pt x="2966" y="12651"/>
                </a:cubicBezTo>
                <a:cubicBezTo>
                  <a:pt x="3233" y="12651"/>
                  <a:pt x="3501" y="12676"/>
                  <a:pt x="3763" y="12707"/>
                </a:cubicBezTo>
                <a:cubicBezTo>
                  <a:pt x="4310" y="12772"/>
                  <a:pt x="4853" y="12875"/>
                  <a:pt x="5400" y="12938"/>
                </a:cubicBezTo>
                <a:cubicBezTo>
                  <a:pt x="6669" y="13085"/>
                  <a:pt x="7946" y="13111"/>
                  <a:pt x="9219" y="13205"/>
                </a:cubicBezTo>
                <a:cubicBezTo>
                  <a:pt x="9860" y="13253"/>
                  <a:pt x="10500" y="13317"/>
                  <a:pt x="11134" y="13424"/>
                </a:cubicBezTo>
                <a:cubicBezTo>
                  <a:pt x="11749" y="13526"/>
                  <a:pt x="12358" y="13663"/>
                  <a:pt x="12967" y="13796"/>
                </a:cubicBezTo>
                <a:cubicBezTo>
                  <a:pt x="14136" y="14051"/>
                  <a:pt x="15300" y="14261"/>
                  <a:pt x="16498" y="14261"/>
                </a:cubicBezTo>
                <a:cubicBezTo>
                  <a:pt x="16552" y="14261"/>
                  <a:pt x="16606" y="14260"/>
                  <a:pt x="16660" y="14259"/>
                </a:cubicBezTo>
                <a:cubicBezTo>
                  <a:pt x="17953" y="14238"/>
                  <a:pt x="19236" y="14050"/>
                  <a:pt x="20525" y="13980"/>
                </a:cubicBezTo>
                <a:cubicBezTo>
                  <a:pt x="21615" y="13919"/>
                  <a:pt x="22718" y="13973"/>
                  <a:pt x="23796" y="13769"/>
                </a:cubicBezTo>
                <a:cubicBezTo>
                  <a:pt x="24313" y="13670"/>
                  <a:pt x="24820" y="13506"/>
                  <a:pt x="25277" y="13242"/>
                </a:cubicBezTo>
                <a:cubicBezTo>
                  <a:pt x="25711" y="12992"/>
                  <a:pt x="26148" y="12628"/>
                  <a:pt x="26165" y="12087"/>
                </a:cubicBezTo>
                <a:cubicBezTo>
                  <a:pt x="26174" y="11806"/>
                  <a:pt x="26071" y="11536"/>
                  <a:pt x="25960" y="11284"/>
                </a:cubicBezTo>
                <a:cubicBezTo>
                  <a:pt x="25831" y="10995"/>
                  <a:pt x="25692" y="10711"/>
                  <a:pt x="25556" y="10424"/>
                </a:cubicBezTo>
                <a:cubicBezTo>
                  <a:pt x="25280" y="9836"/>
                  <a:pt x="25017" y="9241"/>
                  <a:pt x="24726" y="8660"/>
                </a:cubicBezTo>
                <a:cubicBezTo>
                  <a:pt x="24617" y="8443"/>
                  <a:pt x="24475" y="8244"/>
                  <a:pt x="24244" y="8148"/>
                </a:cubicBezTo>
                <a:cubicBezTo>
                  <a:pt x="23992" y="8043"/>
                  <a:pt x="23700" y="8056"/>
                  <a:pt x="23431" y="8053"/>
                </a:cubicBezTo>
                <a:cubicBezTo>
                  <a:pt x="23345" y="8052"/>
                  <a:pt x="23259" y="8052"/>
                  <a:pt x="23173" y="8052"/>
                </a:cubicBezTo>
                <a:cubicBezTo>
                  <a:pt x="22618" y="8052"/>
                  <a:pt x="22062" y="8075"/>
                  <a:pt x="21508" y="8122"/>
                </a:cubicBezTo>
                <a:cubicBezTo>
                  <a:pt x="20999" y="8165"/>
                  <a:pt x="20489" y="8243"/>
                  <a:pt x="19978" y="8243"/>
                </a:cubicBezTo>
                <a:cubicBezTo>
                  <a:pt x="19867" y="8243"/>
                  <a:pt x="19756" y="8239"/>
                  <a:pt x="19645" y="8231"/>
                </a:cubicBezTo>
                <a:cubicBezTo>
                  <a:pt x="19110" y="8189"/>
                  <a:pt x="18609" y="8002"/>
                  <a:pt x="18163" y="7708"/>
                </a:cubicBezTo>
                <a:cubicBezTo>
                  <a:pt x="17269" y="7121"/>
                  <a:pt x="16691" y="6224"/>
                  <a:pt x="16067" y="5381"/>
                </a:cubicBezTo>
                <a:cubicBezTo>
                  <a:pt x="15751" y="4955"/>
                  <a:pt x="15397" y="4546"/>
                  <a:pt x="14929" y="4285"/>
                </a:cubicBezTo>
                <a:cubicBezTo>
                  <a:pt x="14463" y="4025"/>
                  <a:pt x="13935" y="3920"/>
                  <a:pt x="13408" y="3879"/>
                </a:cubicBezTo>
                <a:cubicBezTo>
                  <a:pt x="13154" y="3860"/>
                  <a:pt x="12899" y="3855"/>
                  <a:pt x="12643" y="3855"/>
                </a:cubicBezTo>
                <a:cubicBezTo>
                  <a:pt x="12450" y="3855"/>
                  <a:pt x="12257" y="3858"/>
                  <a:pt x="12064" y="3858"/>
                </a:cubicBezTo>
                <a:cubicBezTo>
                  <a:pt x="11487" y="3858"/>
                  <a:pt x="10912" y="3836"/>
                  <a:pt x="10354" y="3664"/>
                </a:cubicBezTo>
                <a:cubicBezTo>
                  <a:pt x="9893" y="3522"/>
                  <a:pt x="9465" y="3265"/>
                  <a:pt x="9185" y="2863"/>
                </a:cubicBezTo>
                <a:cubicBezTo>
                  <a:pt x="8887" y="2436"/>
                  <a:pt x="8747" y="1924"/>
                  <a:pt x="8473" y="1483"/>
                </a:cubicBezTo>
                <a:cubicBezTo>
                  <a:pt x="7915" y="585"/>
                  <a:pt x="6844" y="273"/>
                  <a:pt x="5861" y="99"/>
                </a:cubicBezTo>
                <a:cubicBezTo>
                  <a:pt x="5533" y="41"/>
                  <a:pt x="5197" y="0"/>
                  <a:pt x="4863" y="0"/>
                </a:cubicBezTo>
                <a:close/>
              </a:path>
            </a:pathLst>
          </a:custGeom>
          <a:solidFill>
            <a:srgbClr val="FF6EA7">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9"/>
          <p:cNvSpPr/>
          <p:nvPr/>
        </p:nvSpPr>
        <p:spPr>
          <a:xfrm flipH="1">
            <a:off x="-305030" y="3501099"/>
            <a:ext cx="3502005" cy="1817658"/>
          </a:xfrm>
          <a:custGeom>
            <a:avLst/>
            <a:gdLst/>
            <a:ahLst/>
            <a:cxnLst/>
            <a:rect l="l" t="t" r="r" b="b"/>
            <a:pathLst>
              <a:path w="13007" h="13045" extrusionOk="0">
                <a:moveTo>
                  <a:pt x="11086" y="1"/>
                </a:moveTo>
                <a:cubicBezTo>
                  <a:pt x="10136" y="1"/>
                  <a:pt x="9220" y="578"/>
                  <a:pt x="8514" y="1160"/>
                </a:cubicBezTo>
                <a:cubicBezTo>
                  <a:pt x="7734" y="1801"/>
                  <a:pt x="7147" y="2603"/>
                  <a:pt x="6690" y="3499"/>
                </a:cubicBezTo>
                <a:cubicBezTo>
                  <a:pt x="6269" y="4325"/>
                  <a:pt x="5846" y="5241"/>
                  <a:pt x="4914" y="5581"/>
                </a:cubicBezTo>
                <a:cubicBezTo>
                  <a:pt x="3974" y="5923"/>
                  <a:pt x="2923" y="5759"/>
                  <a:pt x="2005" y="6187"/>
                </a:cubicBezTo>
                <a:cubicBezTo>
                  <a:pt x="1188" y="6570"/>
                  <a:pt x="602" y="7349"/>
                  <a:pt x="329" y="8196"/>
                </a:cubicBezTo>
                <a:cubicBezTo>
                  <a:pt x="1" y="9208"/>
                  <a:pt x="140" y="10320"/>
                  <a:pt x="509" y="11301"/>
                </a:cubicBezTo>
                <a:cubicBezTo>
                  <a:pt x="597" y="11534"/>
                  <a:pt x="989" y="11993"/>
                  <a:pt x="1051" y="11993"/>
                </a:cubicBezTo>
                <a:cubicBezTo>
                  <a:pt x="1057" y="11993"/>
                  <a:pt x="1060" y="11988"/>
                  <a:pt x="1059" y="11977"/>
                </a:cubicBezTo>
                <a:lnTo>
                  <a:pt x="1059" y="11977"/>
                </a:lnTo>
                <a:cubicBezTo>
                  <a:pt x="1717" y="12454"/>
                  <a:pt x="2513" y="12576"/>
                  <a:pt x="3318" y="12576"/>
                </a:cubicBezTo>
                <a:cubicBezTo>
                  <a:pt x="3796" y="12576"/>
                  <a:pt x="4277" y="12533"/>
                  <a:pt x="4735" y="12495"/>
                </a:cubicBezTo>
                <a:cubicBezTo>
                  <a:pt x="5450" y="12436"/>
                  <a:pt x="6168" y="12406"/>
                  <a:pt x="6885" y="12406"/>
                </a:cubicBezTo>
                <a:cubicBezTo>
                  <a:pt x="7827" y="12406"/>
                  <a:pt x="8769" y="12458"/>
                  <a:pt x="9706" y="12564"/>
                </a:cubicBezTo>
                <a:cubicBezTo>
                  <a:pt x="10641" y="12670"/>
                  <a:pt x="11568" y="12831"/>
                  <a:pt x="12485" y="13041"/>
                </a:cubicBezTo>
                <a:cubicBezTo>
                  <a:pt x="12495" y="13043"/>
                  <a:pt x="12505" y="13045"/>
                  <a:pt x="12515" y="13045"/>
                </a:cubicBezTo>
                <a:cubicBezTo>
                  <a:pt x="12578" y="13045"/>
                  <a:pt x="12630" y="12997"/>
                  <a:pt x="12632" y="12929"/>
                </a:cubicBezTo>
                <a:lnTo>
                  <a:pt x="12879" y="5509"/>
                </a:lnTo>
                <a:cubicBezTo>
                  <a:pt x="12900" y="4891"/>
                  <a:pt x="12920" y="4272"/>
                  <a:pt x="12940" y="3654"/>
                </a:cubicBezTo>
                <a:cubicBezTo>
                  <a:pt x="12960" y="3073"/>
                  <a:pt x="13006" y="2485"/>
                  <a:pt x="12985" y="1903"/>
                </a:cubicBezTo>
                <a:cubicBezTo>
                  <a:pt x="12967" y="1412"/>
                  <a:pt x="12856" y="914"/>
                  <a:pt x="12502" y="551"/>
                </a:cubicBezTo>
                <a:cubicBezTo>
                  <a:pt x="12188" y="228"/>
                  <a:pt x="11746" y="54"/>
                  <a:pt x="11303" y="11"/>
                </a:cubicBezTo>
                <a:cubicBezTo>
                  <a:pt x="11230" y="4"/>
                  <a:pt x="11158" y="1"/>
                  <a:pt x="11086" y="1"/>
                </a:cubicBezTo>
                <a:close/>
              </a:path>
            </a:pathLst>
          </a:custGeom>
          <a:solidFill>
            <a:srgbClr val="B2F7EF">
              <a:alpha val="49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9"/>
          <p:cNvSpPr/>
          <p:nvPr/>
        </p:nvSpPr>
        <p:spPr>
          <a:xfrm flipH="1">
            <a:off x="-172967" y="-346475"/>
            <a:ext cx="3877467" cy="2004202"/>
          </a:xfrm>
          <a:custGeom>
            <a:avLst/>
            <a:gdLst/>
            <a:ahLst/>
            <a:cxnLst/>
            <a:rect l="l" t="t" r="r" b="b"/>
            <a:pathLst>
              <a:path w="24377" h="8613" extrusionOk="0">
                <a:moveTo>
                  <a:pt x="22626" y="1"/>
                </a:moveTo>
                <a:cubicBezTo>
                  <a:pt x="22431" y="1"/>
                  <a:pt x="22241" y="55"/>
                  <a:pt x="22058" y="101"/>
                </a:cubicBezTo>
                <a:cubicBezTo>
                  <a:pt x="21511" y="238"/>
                  <a:pt x="20953" y="349"/>
                  <a:pt x="20391" y="439"/>
                </a:cubicBezTo>
                <a:cubicBezTo>
                  <a:pt x="18472" y="743"/>
                  <a:pt x="16508" y="793"/>
                  <a:pt x="14552" y="793"/>
                </a:cubicBezTo>
                <a:cubicBezTo>
                  <a:pt x="14183" y="793"/>
                  <a:pt x="13813" y="791"/>
                  <a:pt x="13445" y="789"/>
                </a:cubicBezTo>
                <a:cubicBezTo>
                  <a:pt x="11020" y="775"/>
                  <a:pt x="8592" y="763"/>
                  <a:pt x="6170" y="648"/>
                </a:cubicBezTo>
                <a:cubicBezTo>
                  <a:pt x="4959" y="590"/>
                  <a:pt x="3748" y="506"/>
                  <a:pt x="2545" y="383"/>
                </a:cubicBezTo>
                <a:cubicBezTo>
                  <a:pt x="2238" y="351"/>
                  <a:pt x="1932" y="316"/>
                  <a:pt x="1627" y="279"/>
                </a:cubicBezTo>
                <a:cubicBezTo>
                  <a:pt x="1398" y="252"/>
                  <a:pt x="1163" y="215"/>
                  <a:pt x="930" y="215"/>
                </a:cubicBezTo>
                <a:cubicBezTo>
                  <a:pt x="895" y="215"/>
                  <a:pt x="861" y="215"/>
                  <a:pt x="827" y="217"/>
                </a:cubicBezTo>
                <a:cubicBezTo>
                  <a:pt x="405" y="240"/>
                  <a:pt x="13" y="441"/>
                  <a:pt x="5" y="792"/>
                </a:cubicBezTo>
                <a:cubicBezTo>
                  <a:pt x="1" y="936"/>
                  <a:pt x="84" y="1057"/>
                  <a:pt x="235" y="1138"/>
                </a:cubicBezTo>
                <a:cubicBezTo>
                  <a:pt x="259" y="1152"/>
                  <a:pt x="283" y="1157"/>
                  <a:pt x="305" y="1157"/>
                </a:cubicBezTo>
                <a:cubicBezTo>
                  <a:pt x="307" y="1157"/>
                  <a:pt x="309" y="1157"/>
                  <a:pt x="311" y="1157"/>
                </a:cubicBezTo>
                <a:lnTo>
                  <a:pt x="311" y="1157"/>
                </a:lnTo>
                <a:cubicBezTo>
                  <a:pt x="180" y="1807"/>
                  <a:pt x="426" y="2480"/>
                  <a:pt x="944" y="3003"/>
                </a:cubicBezTo>
                <a:cubicBezTo>
                  <a:pt x="1219" y="3281"/>
                  <a:pt x="1569" y="3518"/>
                  <a:pt x="1974" y="3679"/>
                </a:cubicBezTo>
                <a:cubicBezTo>
                  <a:pt x="2424" y="3858"/>
                  <a:pt x="2928" y="3933"/>
                  <a:pt x="3430" y="3957"/>
                </a:cubicBezTo>
                <a:cubicBezTo>
                  <a:pt x="3565" y="3964"/>
                  <a:pt x="3702" y="3967"/>
                  <a:pt x="3838" y="3967"/>
                </a:cubicBezTo>
                <a:cubicBezTo>
                  <a:pt x="4389" y="3967"/>
                  <a:pt x="4946" y="3924"/>
                  <a:pt x="5497" y="3924"/>
                </a:cubicBezTo>
                <a:cubicBezTo>
                  <a:pt x="5880" y="3924"/>
                  <a:pt x="6260" y="3944"/>
                  <a:pt x="6634" y="4014"/>
                </a:cubicBezTo>
                <a:cubicBezTo>
                  <a:pt x="7452" y="4167"/>
                  <a:pt x="8044" y="4590"/>
                  <a:pt x="8476" y="5128"/>
                </a:cubicBezTo>
                <a:cubicBezTo>
                  <a:pt x="8889" y="5644"/>
                  <a:pt x="9168" y="6215"/>
                  <a:pt x="9504" y="6761"/>
                </a:cubicBezTo>
                <a:cubicBezTo>
                  <a:pt x="9818" y="7272"/>
                  <a:pt x="10194" y="7795"/>
                  <a:pt x="10779" y="8153"/>
                </a:cubicBezTo>
                <a:cubicBezTo>
                  <a:pt x="11306" y="8477"/>
                  <a:pt x="11931" y="8612"/>
                  <a:pt x="12573" y="8612"/>
                </a:cubicBezTo>
                <a:cubicBezTo>
                  <a:pt x="12917" y="8612"/>
                  <a:pt x="13266" y="8573"/>
                  <a:pt x="13607" y="8503"/>
                </a:cubicBezTo>
                <a:cubicBezTo>
                  <a:pt x="14755" y="8264"/>
                  <a:pt x="15723" y="7708"/>
                  <a:pt x="16790" y="7327"/>
                </a:cubicBezTo>
                <a:cubicBezTo>
                  <a:pt x="17672" y="7012"/>
                  <a:pt x="18645" y="6819"/>
                  <a:pt x="19621" y="6819"/>
                </a:cubicBezTo>
                <a:cubicBezTo>
                  <a:pt x="19841" y="6819"/>
                  <a:pt x="20062" y="6829"/>
                  <a:pt x="20281" y="6849"/>
                </a:cubicBezTo>
                <a:cubicBezTo>
                  <a:pt x="21290" y="6943"/>
                  <a:pt x="22275" y="7285"/>
                  <a:pt x="22992" y="7844"/>
                </a:cubicBezTo>
                <a:cubicBezTo>
                  <a:pt x="23170" y="7982"/>
                  <a:pt x="23328" y="8133"/>
                  <a:pt x="23467" y="8296"/>
                </a:cubicBezTo>
                <a:cubicBezTo>
                  <a:pt x="23495" y="8329"/>
                  <a:pt x="23541" y="8346"/>
                  <a:pt x="23587" y="8346"/>
                </a:cubicBezTo>
                <a:cubicBezTo>
                  <a:pt x="23643" y="8346"/>
                  <a:pt x="23698" y="8320"/>
                  <a:pt x="23718" y="8271"/>
                </a:cubicBezTo>
                <a:cubicBezTo>
                  <a:pt x="24376" y="6550"/>
                  <a:pt x="24252" y="4734"/>
                  <a:pt x="23880" y="2982"/>
                </a:cubicBezTo>
                <a:cubicBezTo>
                  <a:pt x="23786" y="2536"/>
                  <a:pt x="23676" y="2093"/>
                  <a:pt x="23557" y="1650"/>
                </a:cubicBezTo>
                <a:cubicBezTo>
                  <a:pt x="23441" y="1217"/>
                  <a:pt x="23343" y="773"/>
                  <a:pt x="23189" y="348"/>
                </a:cubicBezTo>
                <a:cubicBezTo>
                  <a:pt x="23127" y="176"/>
                  <a:pt x="22987" y="38"/>
                  <a:pt x="22748" y="8"/>
                </a:cubicBezTo>
                <a:cubicBezTo>
                  <a:pt x="22707" y="3"/>
                  <a:pt x="22666" y="1"/>
                  <a:pt x="22626" y="1"/>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 name="Google Shape;778;p29"/>
          <p:cNvGrpSpPr/>
          <p:nvPr/>
        </p:nvGrpSpPr>
        <p:grpSpPr>
          <a:xfrm rot="899994">
            <a:off x="1016472" y="201882"/>
            <a:ext cx="454166" cy="411416"/>
            <a:chOff x="1640475" y="1197075"/>
            <a:chExt cx="55475" cy="50250"/>
          </a:xfrm>
        </p:grpSpPr>
        <p:sp>
          <p:nvSpPr>
            <p:cNvPr id="779" name="Google Shape;779;p29"/>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9"/>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9"/>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 name="Google Shape;782;p29"/>
          <p:cNvGrpSpPr/>
          <p:nvPr/>
        </p:nvGrpSpPr>
        <p:grpSpPr>
          <a:xfrm rot="-765977">
            <a:off x="8251989" y="1521724"/>
            <a:ext cx="279616" cy="253294"/>
            <a:chOff x="1640475" y="1197075"/>
            <a:chExt cx="55475" cy="50250"/>
          </a:xfrm>
        </p:grpSpPr>
        <p:sp>
          <p:nvSpPr>
            <p:cNvPr id="783" name="Google Shape;783;p29"/>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9"/>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9"/>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 name="Google Shape;786;p29"/>
          <p:cNvSpPr/>
          <p:nvPr/>
        </p:nvSpPr>
        <p:spPr>
          <a:xfrm rot="-1686808" flipH="1">
            <a:off x="3194336" y="4571863"/>
            <a:ext cx="695049" cy="162825"/>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9"/>
          <p:cNvSpPr/>
          <p:nvPr/>
        </p:nvSpPr>
        <p:spPr>
          <a:xfrm rot="117" flipH="1">
            <a:off x="7874199" y="150134"/>
            <a:ext cx="545177" cy="127718"/>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 name="Google Shape;788;p29"/>
          <p:cNvGrpSpPr/>
          <p:nvPr/>
        </p:nvGrpSpPr>
        <p:grpSpPr>
          <a:xfrm rot="-4475517">
            <a:off x="7432742" y="4442182"/>
            <a:ext cx="197770" cy="213810"/>
            <a:chOff x="1640475" y="1197075"/>
            <a:chExt cx="55475" cy="50250"/>
          </a:xfrm>
        </p:grpSpPr>
        <p:sp>
          <p:nvSpPr>
            <p:cNvPr id="789" name="Google Shape;789;p29"/>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9"/>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9"/>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 name="Google Shape;792;p29"/>
          <p:cNvSpPr/>
          <p:nvPr/>
        </p:nvSpPr>
        <p:spPr>
          <a:xfrm>
            <a:off x="891612" y="4121988"/>
            <a:ext cx="1167574" cy="854200"/>
          </a:xfrm>
          <a:custGeom>
            <a:avLst/>
            <a:gdLst/>
            <a:ahLst/>
            <a:cxnLst/>
            <a:rect l="l" t="t" r="r" b="b"/>
            <a:pathLst>
              <a:path w="29542" h="21613" extrusionOk="0">
                <a:moveTo>
                  <a:pt x="3461" y="0"/>
                </a:moveTo>
                <a:cubicBezTo>
                  <a:pt x="3371" y="0"/>
                  <a:pt x="3279" y="3"/>
                  <a:pt x="3188" y="8"/>
                </a:cubicBezTo>
                <a:cubicBezTo>
                  <a:pt x="3155" y="9"/>
                  <a:pt x="3131" y="41"/>
                  <a:pt x="3133" y="77"/>
                </a:cubicBezTo>
                <a:cubicBezTo>
                  <a:pt x="3134" y="81"/>
                  <a:pt x="3134" y="86"/>
                  <a:pt x="3135" y="89"/>
                </a:cubicBezTo>
                <a:cubicBezTo>
                  <a:pt x="3142" y="119"/>
                  <a:pt x="3169" y="141"/>
                  <a:pt x="3198" y="141"/>
                </a:cubicBezTo>
                <a:cubicBezTo>
                  <a:pt x="3199" y="141"/>
                  <a:pt x="3199" y="141"/>
                  <a:pt x="3200" y="141"/>
                </a:cubicBezTo>
                <a:cubicBezTo>
                  <a:pt x="3284" y="137"/>
                  <a:pt x="3368" y="134"/>
                  <a:pt x="3452" y="134"/>
                </a:cubicBezTo>
                <a:cubicBezTo>
                  <a:pt x="3550" y="134"/>
                  <a:pt x="3648" y="137"/>
                  <a:pt x="3745" y="143"/>
                </a:cubicBezTo>
                <a:cubicBezTo>
                  <a:pt x="3846" y="149"/>
                  <a:pt x="3949" y="158"/>
                  <a:pt x="4050" y="171"/>
                </a:cubicBezTo>
                <a:cubicBezTo>
                  <a:pt x="4052" y="171"/>
                  <a:pt x="4054" y="171"/>
                  <a:pt x="4056" y="171"/>
                </a:cubicBezTo>
                <a:cubicBezTo>
                  <a:pt x="4087" y="171"/>
                  <a:pt x="4114" y="146"/>
                  <a:pt x="4116" y="111"/>
                </a:cubicBezTo>
                <a:cubicBezTo>
                  <a:pt x="4119" y="75"/>
                  <a:pt x="4092" y="42"/>
                  <a:pt x="4059" y="37"/>
                </a:cubicBezTo>
                <a:cubicBezTo>
                  <a:pt x="3955" y="25"/>
                  <a:pt x="3850" y="15"/>
                  <a:pt x="3747" y="9"/>
                </a:cubicBezTo>
                <a:cubicBezTo>
                  <a:pt x="3653" y="3"/>
                  <a:pt x="3557" y="0"/>
                  <a:pt x="3461" y="0"/>
                </a:cubicBezTo>
                <a:close/>
                <a:moveTo>
                  <a:pt x="2344" y="125"/>
                </a:moveTo>
                <a:cubicBezTo>
                  <a:pt x="2340" y="125"/>
                  <a:pt x="2336" y="125"/>
                  <a:pt x="2332" y="126"/>
                </a:cubicBezTo>
                <a:cubicBezTo>
                  <a:pt x="2294" y="135"/>
                  <a:pt x="2257" y="143"/>
                  <a:pt x="2219" y="152"/>
                </a:cubicBezTo>
                <a:cubicBezTo>
                  <a:pt x="1978" y="213"/>
                  <a:pt x="1739" y="291"/>
                  <a:pt x="1507" y="385"/>
                </a:cubicBezTo>
                <a:cubicBezTo>
                  <a:pt x="1478" y="396"/>
                  <a:pt x="1463" y="430"/>
                  <a:pt x="1472" y="463"/>
                </a:cubicBezTo>
                <a:cubicBezTo>
                  <a:pt x="1473" y="465"/>
                  <a:pt x="1473" y="468"/>
                  <a:pt x="1474" y="471"/>
                </a:cubicBezTo>
                <a:cubicBezTo>
                  <a:pt x="1484" y="498"/>
                  <a:pt x="1508" y="515"/>
                  <a:pt x="1533" y="515"/>
                </a:cubicBezTo>
                <a:cubicBezTo>
                  <a:pt x="1540" y="515"/>
                  <a:pt x="1547" y="513"/>
                  <a:pt x="1554" y="511"/>
                </a:cubicBezTo>
                <a:cubicBezTo>
                  <a:pt x="1781" y="418"/>
                  <a:pt x="2015" y="342"/>
                  <a:pt x="2251" y="283"/>
                </a:cubicBezTo>
                <a:cubicBezTo>
                  <a:pt x="2289" y="274"/>
                  <a:pt x="2325" y="265"/>
                  <a:pt x="2361" y="256"/>
                </a:cubicBezTo>
                <a:cubicBezTo>
                  <a:pt x="2395" y="249"/>
                  <a:pt x="2415" y="214"/>
                  <a:pt x="2406" y="177"/>
                </a:cubicBezTo>
                <a:cubicBezTo>
                  <a:pt x="2406" y="177"/>
                  <a:pt x="2406" y="176"/>
                  <a:pt x="2406" y="176"/>
                </a:cubicBezTo>
                <a:cubicBezTo>
                  <a:pt x="2399" y="146"/>
                  <a:pt x="2373" y="125"/>
                  <a:pt x="2344" y="125"/>
                </a:cubicBezTo>
                <a:close/>
                <a:moveTo>
                  <a:pt x="4902" y="215"/>
                </a:moveTo>
                <a:cubicBezTo>
                  <a:pt x="4875" y="215"/>
                  <a:pt x="4851" y="234"/>
                  <a:pt x="4845" y="264"/>
                </a:cubicBezTo>
                <a:cubicBezTo>
                  <a:pt x="4843" y="275"/>
                  <a:pt x="4843" y="285"/>
                  <a:pt x="4846" y="296"/>
                </a:cubicBezTo>
                <a:cubicBezTo>
                  <a:pt x="4852" y="319"/>
                  <a:pt x="4869" y="339"/>
                  <a:pt x="4891" y="345"/>
                </a:cubicBezTo>
                <a:cubicBezTo>
                  <a:pt x="5167" y="426"/>
                  <a:pt x="5440" y="531"/>
                  <a:pt x="5705" y="657"/>
                </a:cubicBezTo>
                <a:cubicBezTo>
                  <a:pt x="5713" y="661"/>
                  <a:pt x="5722" y="663"/>
                  <a:pt x="5730" y="663"/>
                </a:cubicBezTo>
                <a:cubicBezTo>
                  <a:pt x="5753" y="663"/>
                  <a:pt x="5776" y="648"/>
                  <a:pt x="5784" y="623"/>
                </a:cubicBezTo>
                <a:cubicBezTo>
                  <a:pt x="5797" y="590"/>
                  <a:pt x="5782" y="550"/>
                  <a:pt x="5750" y="535"/>
                </a:cubicBezTo>
                <a:cubicBezTo>
                  <a:pt x="5480" y="407"/>
                  <a:pt x="5200" y="299"/>
                  <a:pt x="4919" y="217"/>
                </a:cubicBezTo>
                <a:cubicBezTo>
                  <a:pt x="4913" y="215"/>
                  <a:pt x="4908" y="215"/>
                  <a:pt x="4902" y="215"/>
                </a:cubicBezTo>
                <a:close/>
                <a:moveTo>
                  <a:pt x="761" y="768"/>
                </a:moveTo>
                <a:cubicBezTo>
                  <a:pt x="751" y="768"/>
                  <a:pt x="741" y="771"/>
                  <a:pt x="732" y="777"/>
                </a:cubicBezTo>
                <a:cubicBezTo>
                  <a:pt x="484" y="929"/>
                  <a:pt x="247" y="1103"/>
                  <a:pt x="26" y="1294"/>
                </a:cubicBezTo>
                <a:cubicBezTo>
                  <a:pt x="7" y="1310"/>
                  <a:pt x="1" y="1336"/>
                  <a:pt x="7" y="1361"/>
                </a:cubicBezTo>
                <a:cubicBezTo>
                  <a:pt x="9" y="1371"/>
                  <a:pt x="13" y="1379"/>
                  <a:pt x="19" y="1388"/>
                </a:cubicBezTo>
                <a:cubicBezTo>
                  <a:pt x="32" y="1405"/>
                  <a:pt x="50" y="1413"/>
                  <a:pt x="69" y="1413"/>
                </a:cubicBezTo>
                <a:cubicBezTo>
                  <a:pt x="82" y="1413"/>
                  <a:pt x="95" y="1409"/>
                  <a:pt x="105" y="1400"/>
                </a:cubicBezTo>
                <a:cubicBezTo>
                  <a:pt x="321" y="1214"/>
                  <a:pt x="554" y="1043"/>
                  <a:pt x="796" y="894"/>
                </a:cubicBezTo>
                <a:cubicBezTo>
                  <a:pt x="825" y="876"/>
                  <a:pt x="835" y="835"/>
                  <a:pt x="818" y="803"/>
                </a:cubicBezTo>
                <a:cubicBezTo>
                  <a:pt x="805" y="781"/>
                  <a:pt x="783" y="768"/>
                  <a:pt x="761" y="768"/>
                </a:cubicBezTo>
                <a:close/>
                <a:moveTo>
                  <a:pt x="6500" y="971"/>
                </a:moveTo>
                <a:cubicBezTo>
                  <a:pt x="6480" y="971"/>
                  <a:pt x="6461" y="982"/>
                  <a:pt x="6450" y="1002"/>
                </a:cubicBezTo>
                <a:cubicBezTo>
                  <a:pt x="6441" y="1018"/>
                  <a:pt x="6440" y="1036"/>
                  <a:pt x="6443" y="1053"/>
                </a:cubicBezTo>
                <a:cubicBezTo>
                  <a:pt x="6448" y="1069"/>
                  <a:pt x="6458" y="1084"/>
                  <a:pt x="6472" y="1095"/>
                </a:cubicBezTo>
                <a:cubicBezTo>
                  <a:pt x="6719" y="1261"/>
                  <a:pt x="6956" y="1447"/>
                  <a:pt x="7177" y="1647"/>
                </a:cubicBezTo>
                <a:cubicBezTo>
                  <a:pt x="7189" y="1659"/>
                  <a:pt x="7204" y="1664"/>
                  <a:pt x="7218" y="1664"/>
                </a:cubicBezTo>
                <a:cubicBezTo>
                  <a:pt x="7235" y="1664"/>
                  <a:pt x="7252" y="1656"/>
                  <a:pt x="7264" y="1641"/>
                </a:cubicBezTo>
                <a:cubicBezTo>
                  <a:pt x="7284" y="1613"/>
                  <a:pt x="7280" y="1570"/>
                  <a:pt x="7253" y="1547"/>
                </a:cubicBezTo>
                <a:cubicBezTo>
                  <a:pt x="7028" y="1342"/>
                  <a:pt x="6786" y="1152"/>
                  <a:pt x="6534" y="982"/>
                </a:cubicBezTo>
                <a:cubicBezTo>
                  <a:pt x="6523" y="975"/>
                  <a:pt x="6512" y="971"/>
                  <a:pt x="6500" y="971"/>
                </a:cubicBezTo>
                <a:close/>
                <a:moveTo>
                  <a:pt x="7843" y="2196"/>
                </a:moveTo>
                <a:cubicBezTo>
                  <a:pt x="7829" y="2196"/>
                  <a:pt x="7815" y="2202"/>
                  <a:pt x="7804" y="2212"/>
                </a:cubicBezTo>
                <a:cubicBezTo>
                  <a:pt x="7787" y="2230"/>
                  <a:pt x="7781" y="2254"/>
                  <a:pt x="7786" y="2279"/>
                </a:cubicBezTo>
                <a:cubicBezTo>
                  <a:pt x="7789" y="2288"/>
                  <a:pt x="7794" y="2298"/>
                  <a:pt x="7801" y="2306"/>
                </a:cubicBezTo>
                <a:cubicBezTo>
                  <a:pt x="7847" y="2363"/>
                  <a:pt x="7893" y="2421"/>
                  <a:pt x="7937" y="2480"/>
                </a:cubicBezTo>
                <a:cubicBezTo>
                  <a:pt x="8075" y="2661"/>
                  <a:pt x="8207" y="2856"/>
                  <a:pt x="8330" y="3057"/>
                </a:cubicBezTo>
                <a:cubicBezTo>
                  <a:pt x="8342" y="3078"/>
                  <a:pt x="8363" y="3089"/>
                  <a:pt x="8384" y="3089"/>
                </a:cubicBezTo>
                <a:cubicBezTo>
                  <a:pt x="8395" y="3089"/>
                  <a:pt x="8406" y="3086"/>
                  <a:pt x="8415" y="3079"/>
                </a:cubicBezTo>
                <a:cubicBezTo>
                  <a:pt x="8443" y="3060"/>
                  <a:pt x="8451" y="3018"/>
                  <a:pt x="8431" y="2987"/>
                </a:cubicBezTo>
                <a:cubicBezTo>
                  <a:pt x="8306" y="2781"/>
                  <a:pt x="8171" y="2582"/>
                  <a:pt x="8031" y="2397"/>
                </a:cubicBezTo>
                <a:cubicBezTo>
                  <a:pt x="7985" y="2337"/>
                  <a:pt x="7939" y="2278"/>
                  <a:pt x="7891" y="2220"/>
                </a:cubicBezTo>
                <a:cubicBezTo>
                  <a:pt x="7878" y="2205"/>
                  <a:pt x="7861" y="2196"/>
                  <a:pt x="7843" y="2196"/>
                </a:cubicBezTo>
                <a:close/>
                <a:moveTo>
                  <a:pt x="8818" y="3781"/>
                </a:moveTo>
                <a:cubicBezTo>
                  <a:pt x="8809" y="3781"/>
                  <a:pt x="8800" y="3783"/>
                  <a:pt x="8791" y="3787"/>
                </a:cubicBezTo>
                <a:cubicBezTo>
                  <a:pt x="8766" y="3800"/>
                  <a:pt x="8753" y="3832"/>
                  <a:pt x="8760" y="3862"/>
                </a:cubicBezTo>
                <a:cubicBezTo>
                  <a:pt x="8762" y="3866"/>
                  <a:pt x="8764" y="3872"/>
                  <a:pt x="8766" y="3876"/>
                </a:cubicBezTo>
                <a:cubicBezTo>
                  <a:pt x="8890" y="4144"/>
                  <a:pt x="9008" y="4435"/>
                  <a:pt x="9117" y="4739"/>
                </a:cubicBezTo>
                <a:cubicBezTo>
                  <a:pt x="9127" y="4767"/>
                  <a:pt x="9152" y="4784"/>
                  <a:pt x="9177" y="4784"/>
                </a:cubicBezTo>
                <a:cubicBezTo>
                  <a:pt x="9184" y="4784"/>
                  <a:pt x="9191" y="4783"/>
                  <a:pt x="9197" y="4781"/>
                </a:cubicBezTo>
                <a:cubicBezTo>
                  <a:pt x="9228" y="4768"/>
                  <a:pt x="9242" y="4728"/>
                  <a:pt x="9232" y="4695"/>
                </a:cubicBezTo>
                <a:cubicBezTo>
                  <a:pt x="9122" y="4388"/>
                  <a:pt x="9001" y="4093"/>
                  <a:pt x="8875" y="3819"/>
                </a:cubicBezTo>
                <a:cubicBezTo>
                  <a:pt x="8863" y="3795"/>
                  <a:pt x="8841" y="3781"/>
                  <a:pt x="8818" y="3781"/>
                </a:cubicBezTo>
                <a:close/>
                <a:moveTo>
                  <a:pt x="9458" y="5546"/>
                </a:moveTo>
                <a:cubicBezTo>
                  <a:pt x="9452" y="5546"/>
                  <a:pt x="9447" y="5547"/>
                  <a:pt x="9442" y="5549"/>
                </a:cubicBezTo>
                <a:cubicBezTo>
                  <a:pt x="9410" y="5558"/>
                  <a:pt x="9393" y="5594"/>
                  <a:pt x="9401" y="5628"/>
                </a:cubicBezTo>
                <a:cubicBezTo>
                  <a:pt x="9401" y="5629"/>
                  <a:pt x="9401" y="5630"/>
                  <a:pt x="9401" y="5631"/>
                </a:cubicBezTo>
                <a:cubicBezTo>
                  <a:pt x="9483" y="5913"/>
                  <a:pt x="9563" y="6226"/>
                  <a:pt x="9635" y="6539"/>
                </a:cubicBezTo>
                <a:cubicBezTo>
                  <a:pt x="9635" y="6539"/>
                  <a:pt x="9636" y="6540"/>
                  <a:pt x="9636" y="6540"/>
                </a:cubicBezTo>
                <a:cubicBezTo>
                  <a:pt x="9644" y="6570"/>
                  <a:pt x="9669" y="6592"/>
                  <a:pt x="9697" y="6592"/>
                </a:cubicBezTo>
                <a:cubicBezTo>
                  <a:pt x="9701" y="6592"/>
                  <a:pt x="9706" y="6592"/>
                  <a:pt x="9710" y="6590"/>
                </a:cubicBezTo>
                <a:cubicBezTo>
                  <a:pt x="9743" y="6583"/>
                  <a:pt x="9764" y="6548"/>
                  <a:pt x="9755" y="6511"/>
                </a:cubicBezTo>
                <a:cubicBezTo>
                  <a:pt x="9681" y="6196"/>
                  <a:pt x="9600" y="5881"/>
                  <a:pt x="9519" y="5597"/>
                </a:cubicBezTo>
                <a:cubicBezTo>
                  <a:pt x="9511" y="5566"/>
                  <a:pt x="9485" y="5546"/>
                  <a:pt x="9458" y="5546"/>
                </a:cubicBezTo>
                <a:close/>
                <a:moveTo>
                  <a:pt x="9894" y="7378"/>
                </a:moveTo>
                <a:cubicBezTo>
                  <a:pt x="9890" y="7378"/>
                  <a:pt x="9886" y="7378"/>
                  <a:pt x="9882" y="7379"/>
                </a:cubicBezTo>
                <a:cubicBezTo>
                  <a:pt x="9849" y="7386"/>
                  <a:pt x="9829" y="7420"/>
                  <a:pt x="9836" y="7457"/>
                </a:cubicBezTo>
                <a:cubicBezTo>
                  <a:pt x="9886" y="7706"/>
                  <a:pt x="9936" y="7953"/>
                  <a:pt x="9985" y="8200"/>
                </a:cubicBezTo>
                <a:lnTo>
                  <a:pt x="10019" y="8380"/>
                </a:lnTo>
                <a:cubicBezTo>
                  <a:pt x="10020" y="8381"/>
                  <a:pt x="10020" y="8382"/>
                  <a:pt x="10020" y="8383"/>
                </a:cubicBezTo>
                <a:cubicBezTo>
                  <a:pt x="10028" y="8413"/>
                  <a:pt x="10054" y="8435"/>
                  <a:pt x="10082" y="8435"/>
                </a:cubicBezTo>
                <a:cubicBezTo>
                  <a:pt x="10085" y="8435"/>
                  <a:pt x="10089" y="8435"/>
                  <a:pt x="10093" y="8434"/>
                </a:cubicBezTo>
                <a:cubicBezTo>
                  <a:pt x="10126" y="8429"/>
                  <a:pt x="10147" y="8394"/>
                  <a:pt x="10140" y="8357"/>
                </a:cubicBezTo>
                <a:lnTo>
                  <a:pt x="10104" y="8178"/>
                </a:lnTo>
                <a:cubicBezTo>
                  <a:pt x="10056" y="7931"/>
                  <a:pt x="10007" y="7682"/>
                  <a:pt x="9956" y="7433"/>
                </a:cubicBezTo>
                <a:cubicBezTo>
                  <a:pt x="9946" y="7398"/>
                  <a:pt x="9922" y="7378"/>
                  <a:pt x="9894" y="7378"/>
                </a:cubicBezTo>
                <a:close/>
                <a:moveTo>
                  <a:pt x="10265" y="9224"/>
                </a:moveTo>
                <a:cubicBezTo>
                  <a:pt x="10261" y="9224"/>
                  <a:pt x="10257" y="9224"/>
                  <a:pt x="10253" y="9225"/>
                </a:cubicBezTo>
                <a:cubicBezTo>
                  <a:pt x="10220" y="9232"/>
                  <a:pt x="10199" y="9266"/>
                  <a:pt x="10207" y="9303"/>
                </a:cubicBezTo>
                <a:cubicBezTo>
                  <a:pt x="10280" y="9642"/>
                  <a:pt x="10348" y="9944"/>
                  <a:pt x="10417" y="10224"/>
                </a:cubicBezTo>
                <a:cubicBezTo>
                  <a:pt x="10425" y="10255"/>
                  <a:pt x="10451" y="10276"/>
                  <a:pt x="10479" y="10276"/>
                </a:cubicBezTo>
                <a:cubicBezTo>
                  <a:pt x="10484" y="10276"/>
                  <a:pt x="10488" y="10275"/>
                  <a:pt x="10493" y="10274"/>
                </a:cubicBezTo>
                <a:cubicBezTo>
                  <a:pt x="10525" y="10266"/>
                  <a:pt x="10544" y="10230"/>
                  <a:pt x="10536" y="10194"/>
                </a:cubicBezTo>
                <a:cubicBezTo>
                  <a:pt x="10466" y="9916"/>
                  <a:pt x="10398" y="9617"/>
                  <a:pt x="10327" y="9278"/>
                </a:cubicBezTo>
                <a:cubicBezTo>
                  <a:pt x="10316" y="9243"/>
                  <a:pt x="10293" y="9224"/>
                  <a:pt x="10265" y="9224"/>
                </a:cubicBezTo>
                <a:close/>
                <a:moveTo>
                  <a:pt x="22673" y="11500"/>
                </a:moveTo>
                <a:cubicBezTo>
                  <a:pt x="22667" y="11500"/>
                  <a:pt x="22660" y="11500"/>
                  <a:pt x="22653" y="11500"/>
                </a:cubicBezTo>
                <a:cubicBezTo>
                  <a:pt x="22620" y="11500"/>
                  <a:pt x="22594" y="11530"/>
                  <a:pt x="22596" y="11567"/>
                </a:cubicBezTo>
                <a:cubicBezTo>
                  <a:pt x="22596" y="11573"/>
                  <a:pt x="22596" y="11577"/>
                  <a:pt x="22597" y="11582"/>
                </a:cubicBezTo>
                <a:cubicBezTo>
                  <a:pt x="22604" y="11612"/>
                  <a:pt x="22629" y="11634"/>
                  <a:pt x="22657" y="11634"/>
                </a:cubicBezTo>
                <a:cubicBezTo>
                  <a:pt x="22657" y="11634"/>
                  <a:pt x="22658" y="11634"/>
                  <a:pt x="22659" y="11634"/>
                </a:cubicBezTo>
                <a:cubicBezTo>
                  <a:pt x="22943" y="11634"/>
                  <a:pt x="23229" y="11655"/>
                  <a:pt x="23510" y="11698"/>
                </a:cubicBezTo>
                <a:cubicBezTo>
                  <a:pt x="23513" y="11698"/>
                  <a:pt x="23516" y="11699"/>
                  <a:pt x="23519" y="11699"/>
                </a:cubicBezTo>
                <a:cubicBezTo>
                  <a:pt x="23550" y="11699"/>
                  <a:pt x="23575" y="11674"/>
                  <a:pt x="23578" y="11641"/>
                </a:cubicBezTo>
                <a:cubicBezTo>
                  <a:pt x="23581" y="11605"/>
                  <a:pt x="23556" y="11571"/>
                  <a:pt x="23523" y="11565"/>
                </a:cubicBezTo>
                <a:cubicBezTo>
                  <a:pt x="23242" y="11523"/>
                  <a:pt x="22956" y="11500"/>
                  <a:pt x="22673" y="11500"/>
                </a:cubicBezTo>
                <a:close/>
                <a:moveTo>
                  <a:pt x="21800" y="11570"/>
                </a:moveTo>
                <a:cubicBezTo>
                  <a:pt x="21797" y="11570"/>
                  <a:pt x="21794" y="11570"/>
                  <a:pt x="21791" y="11571"/>
                </a:cubicBezTo>
                <a:cubicBezTo>
                  <a:pt x="21646" y="11594"/>
                  <a:pt x="21502" y="11624"/>
                  <a:pt x="21361" y="11659"/>
                </a:cubicBezTo>
                <a:cubicBezTo>
                  <a:pt x="21222" y="11694"/>
                  <a:pt x="21085" y="11734"/>
                  <a:pt x="20952" y="11779"/>
                </a:cubicBezTo>
                <a:cubicBezTo>
                  <a:pt x="20922" y="11790"/>
                  <a:pt x="20905" y="11824"/>
                  <a:pt x="20913" y="11857"/>
                </a:cubicBezTo>
                <a:cubicBezTo>
                  <a:pt x="20914" y="11859"/>
                  <a:pt x="20914" y="11861"/>
                  <a:pt x="20915" y="11862"/>
                </a:cubicBezTo>
                <a:cubicBezTo>
                  <a:pt x="20924" y="11891"/>
                  <a:pt x="20949" y="11909"/>
                  <a:pt x="20975" y="11909"/>
                </a:cubicBezTo>
                <a:cubicBezTo>
                  <a:pt x="20981" y="11909"/>
                  <a:pt x="20987" y="11908"/>
                  <a:pt x="20993" y="11906"/>
                </a:cubicBezTo>
                <a:cubicBezTo>
                  <a:pt x="21124" y="11862"/>
                  <a:pt x="21257" y="11823"/>
                  <a:pt x="21393" y="11790"/>
                </a:cubicBezTo>
                <a:cubicBezTo>
                  <a:pt x="21531" y="11755"/>
                  <a:pt x="21673" y="11727"/>
                  <a:pt x="21815" y="11703"/>
                </a:cubicBezTo>
                <a:cubicBezTo>
                  <a:pt x="21848" y="11698"/>
                  <a:pt x="21869" y="11664"/>
                  <a:pt x="21863" y="11627"/>
                </a:cubicBezTo>
                <a:cubicBezTo>
                  <a:pt x="21857" y="11594"/>
                  <a:pt x="21830" y="11570"/>
                  <a:pt x="21800" y="11570"/>
                </a:cubicBezTo>
                <a:close/>
                <a:moveTo>
                  <a:pt x="10723" y="11050"/>
                </a:moveTo>
                <a:cubicBezTo>
                  <a:pt x="10717" y="11050"/>
                  <a:pt x="10712" y="11051"/>
                  <a:pt x="10706" y="11053"/>
                </a:cubicBezTo>
                <a:cubicBezTo>
                  <a:pt x="10675" y="11062"/>
                  <a:pt x="10658" y="11097"/>
                  <a:pt x="10666" y="11132"/>
                </a:cubicBezTo>
                <a:cubicBezTo>
                  <a:pt x="10667" y="11133"/>
                  <a:pt x="10667" y="11134"/>
                  <a:pt x="10667" y="11136"/>
                </a:cubicBezTo>
                <a:cubicBezTo>
                  <a:pt x="10766" y="11455"/>
                  <a:pt x="10866" y="11748"/>
                  <a:pt x="10975" y="12030"/>
                </a:cubicBezTo>
                <a:cubicBezTo>
                  <a:pt x="10986" y="12057"/>
                  <a:pt x="11010" y="12073"/>
                  <a:pt x="11035" y="12073"/>
                </a:cubicBezTo>
                <a:cubicBezTo>
                  <a:pt x="11042" y="12073"/>
                  <a:pt x="11049" y="12071"/>
                  <a:pt x="11056" y="12069"/>
                </a:cubicBezTo>
                <a:cubicBezTo>
                  <a:pt x="11087" y="12056"/>
                  <a:pt x="11101" y="12017"/>
                  <a:pt x="11088" y="11982"/>
                </a:cubicBezTo>
                <a:cubicBezTo>
                  <a:pt x="10980" y="11704"/>
                  <a:pt x="10881" y="11416"/>
                  <a:pt x="10784" y="11098"/>
                </a:cubicBezTo>
                <a:cubicBezTo>
                  <a:pt x="10775" y="11069"/>
                  <a:pt x="10750" y="11050"/>
                  <a:pt x="10723" y="11050"/>
                </a:cubicBezTo>
                <a:close/>
                <a:moveTo>
                  <a:pt x="24363" y="11764"/>
                </a:moveTo>
                <a:cubicBezTo>
                  <a:pt x="24336" y="11764"/>
                  <a:pt x="24311" y="11783"/>
                  <a:pt x="24305" y="11812"/>
                </a:cubicBezTo>
                <a:cubicBezTo>
                  <a:pt x="24302" y="11823"/>
                  <a:pt x="24303" y="11835"/>
                  <a:pt x="24305" y="11845"/>
                </a:cubicBezTo>
                <a:cubicBezTo>
                  <a:pt x="24311" y="11869"/>
                  <a:pt x="24327" y="11888"/>
                  <a:pt x="24350" y="11894"/>
                </a:cubicBezTo>
                <a:cubicBezTo>
                  <a:pt x="24611" y="11978"/>
                  <a:pt x="24867" y="12080"/>
                  <a:pt x="25111" y="12200"/>
                </a:cubicBezTo>
                <a:lnTo>
                  <a:pt x="25158" y="12224"/>
                </a:lnTo>
                <a:cubicBezTo>
                  <a:pt x="25166" y="12229"/>
                  <a:pt x="25175" y="12230"/>
                  <a:pt x="25184" y="12230"/>
                </a:cubicBezTo>
                <a:cubicBezTo>
                  <a:pt x="25207" y="12230"/>
                  <a:pt x="25229" y="12217"/>
                  <a:pt x="25239" y="12192"/>
                </a:cubicBezTo>
                <a:cubicBezTo>
                  <a:pt x="25252" y="12159"/>
                  <a:pt x="25237" y="12119"/>
                  <a:pt x="25205" y="12103"/>
                </a:cubicBezTo>
                <a:lnTo>
                  <a:pt x="25158" y="12079"/>
                </a:lnTo>
                <a:cubicBezTo>
                  <a:pt x="24908" y="11956"/>
                  <a:pt x="24646" y="11852"/>
                  <a:pt x="24380" y="11766"/>
                </a:cubicBezTo>
                <a:cubicBezTo>
                  <a:pt x="24374" y="11765"/>
                  <a:pt x="24369" y="11764"/>
                  <a:pt x="24363" y="11764"/>
                </a:cubicBezTo>
                <a:close/>
                <a:moveTo>
                  <a:pt x="20185" y="12120"/>
                </a:moveTo>
                <a:cubicBezTo>
                  <a:pt x="20176" y="12120"/>
                  <a:pt x="20167" y="12122"/>
                  <a:pt x="20158" y="12127"/>
                </a:cubicBezTo>
                <a:cubicBezTo>
                  <a:pt x="19902" y="12267"/>
                  <a:pt x="19658" y="12432"/>
                  <a:pt x="19434" y="12615"/>
                </a:cubicBezTo>
                <a:cubicBezTo>
                  <a:pt x="19413" y="12631"/>
                  <a:pt x="19406" y="12659"/>
                  <a:pt x="19412" y="12684"/>
                </a:cubicBezTo>
                <a:cubicBezTo>
                  <a:pt x="19414" y="12692"/>
                  <a:pt x="19419" y="12701"/>
                  <a:pt x="19424" y="12708"/>
                </a:cubicBezTo>
                <a:cubicBezTo>
                  <a:pt x="19436" y="12727"/>
                  <a:pt x="19456" y="12736"/>
                  <a:pt x="19475" y="12736"/>
                </a:cubicBezTo>
                <a:cubicBezTo>
                  <a:pt x="19488" y="12736"/>
                  <a:pt x="19500" y="12732"/>
                  <a:pt x="19511" y="12723"/>
                </a:cubicBezTo>
                <a:cubicBezTo>
                  <a:pt x="19729" y="12545"/>
                  <a:pt x="19967" y="12385"/>
                  <a:pt x="20218" y="12247"/>
                </a:cubicBezTo>
                <a:cubicBezTo>
                  <a:pt x="20247" y="12231"/>
                  <a:pt x="20257" y="12190"/>
                  <a:pt x="20241" y="12157"/>
                </a:cubicBezTo>
                <a:cubicBezTo>
                  <a:pt x="20230" y="12134"/>
                  <a:pt x="20208" y="12120"/>
                  <a:pt x="20185" y="12120"/>
                </a:cubicBezTo>
                <a:close/>
                <a:moveTo>
                  <a:pt x="25947" y="12554"/>
                </a:moveTo>
                <a:cubicBezTo>
                  <a:pt x="25927" y="12554"/>
                  <a:pt x="25908" y="12565"/>
                  <a:pt x="25897" y="12584"/>
                </a:cubicBezTo>
                <a:cubicBezTo>
                  <a:pt x="25888" y="12599"/>
                  <a:pt x="25886" y="12619"/>
                  <a:pt x="25890" y="12636"/>
                </a:cubicBezTo>
                <a:cubicBezTo>
                  <a:pt x="25895" y="12652"/>
                  <a:pt x="25904" y="12667"/>
                  <a:pt x="25919" y="12676"/>
                </a:cubicBezTo>
                <a:cubicBezTo>
                  <a:pt x="26161" y="12844"/>
                  <a:pt x="26397" y="13032"/>
                  <a:pt x="26621" y="13235"/>
                </a:cubicBezTo>
                <a:cubicBezTo>
                  <a:pt x="26633" y="13246"/>
                  <a:pt x="26648" y="13252"/>
                  <a:pt x="26662" y="13252"/>
                </a:cubicBezTo>
                <a:cubicBezTo>
                  <a:pt x="26680" y="13252"/>
                  <a:pt x="26697" y="13244"/>
                  <a:pt x="26708" y="13229"/>
                </a:cubicBezTo>
                <a:cubicBezTo>
                  <a:pt x="26729" y="13200"/>
                  <a:pt x="26724" y="13158"/>
                  <a:pt x="26697" y="13134"/>
                </a:cubicBezTo>
                <a:cubicBezTo>
                  <a:pt x="26468" y="12927"/>
                  <a:pt x="26228" y="12735"/>
                  <a:pt x="25981" y="12565"/>
                </a:cubicBezTo>
                <a:cubicBezTo>
                  <a:pt x="25971" y="12558"/>
                  <a:pt x="25959" y="12554"/>
                  <a:pt x="25947" y="12554"/>
                </a:cubicBezTo>
                <a:close/>
                <a:moveTo>
                  <a:pt x="11409" y="12797"/>
                </a:moveTo>
                <a:cubicBezTo>
                  <a:pt x="11400" y="12797"/>
                  <a:pt x="11391" y="12799"/>
                  <a:pt x="11382" y="12803"/>
                </a:cubicBezTo>
                <a:cubicBezTo>
                  <a:pt x="11357" y="12817"/>
                  <a:pt x="11346" y="12848"/>
                  <a:pt x="11353" y="12878"/>
                </a:cubicBezTo>
                <a:cubicBezTo>
                  <a:pt x="11354" y="12884"/>
                  <a:pt x="11356" y="12888"/>
                  <a:pt x="11360" y="12893"/>
                </a:cubicBezTo>
                <a:cubicBezTo>
                  <a:pt x="11505" y="13182"/>
                  <a:pt x="11664" y="13455"/>
                  <a:pt x="11833" y="13707"/>
                </a:cubicBezTo>
                <a:cubicBezTo>
                  <a:pt x="11845" y="13726"/>
                  <a:pt x="11865" y="13737"/>
                  <a:pt x="11885" y="13737"/>
                </a:cubicBezTo>
                <a:cubicBezTo>
                  <a:pt x="11897" y="13737"/>
                  <a:pt x="11909" y="13733"/>
                  <a:pt x="11919" y="13724"/>
                </a:cubicBezTo>
                <a:cubicBezTo>
                  <a:pt x="11946" y="13704"/>
                  <a:pt x="11951" y="13662"/>
                  <a:pt x="11931" y="13631"/>
                </a:cubicBezTo>
                <a:cubicBezTo>
                  <a:pt x="11766" y="13385"/>
                  <a:pt x="11610" y="13115"/>
                  <a:pt x="11466" y="12833"/>
                </a:cubicBezTo>
                <a:cubicBezTo>
                  <a:pt x="11454" y="12810"/>
                  <a:pt x="11432" y="12797"/>
                  <a:pt x="11409" y="12797"/>
                </a:cubicBezTo>
                <a:close/>
                <a:moveTo>
                  <a:pt x="18848" y="13219"/>
                </a:moveTo>
                <a:cubicBezTo>
                  <a:pt x="18832" y="13219"/>
                  <a:pt x="18816" y="13226"/>
                  <a:pt x="18804" y="13239"/>
                </a:cubicBezTo>
                <a:cubicBezTo>
                  <a:pt x="18619" y="13460"/>
                  <a:pt x="18452" y="13692"/>
                  <a:pt x="18268" y="13951"/>
                </a:cubicBezTo>
                <a:cubicBezTo>
                  <a:pt x="18256" y="13968"/>
                  <a:pt x="18253" y="13989"/>
                  <a:pt x="18259" y="14009"/>
                </a:cubicBezTo>
                <a:cubicBezTo>
                  <a:pt x="18262" y="14022"/>
                  <a:pt x="18269" y="14035"/>
                  <a:pt x="18281" y="14045"/>
                </a:cubicBezTo>
                <a:cubicBezTo>
                  <a:pt x="18293" y="14055"/>
                  <a:pt x="18307" y="14060"/>
                  <a:pt x="18320" y="14060"/>
                </a:cubicBezTo>
                <a:cubicBezTo>
                  <a:pt x="18338" y="14060"/>
                  <a:pt x="18355" y="14052"/>
                  <a:pt x="18366" y="14036"/>
                </a:cubicBezTo>
                <a:cubicBezTo>
                  <a:pt x="18549" y="13779"/>
                  <a:pt x="18715" y="13549"/>
                  <a:pt x="18897" y="13331"/>
                </a:cubicBezTo>
                <a:cubicBezTo>
                  <a:pt x="18920" y="13305"/>
                  <a:pt x="18917" y="13263"/>
                  <a:pt x="18891" y="13237"/>
                </a:cubicBezTo>
                <a:cubicBezTo>
                  <a:pt x="18879" y="13225"/>
                  <a:pt x="18863" y="13219"/>
                  <a:pt x="18848" y="13219"/>
                </a:cubicBezTo>
                <a:close/>
                <a:moveTo>
                  <a:pt x="27299" y="13772"/>
                </a:moveTo>
                <a:cubicBezTo>
                  <a:pt x="27284" y="13772"/>
                  <a:pt x="27269" y="13777"/>
                  <a:pt x="27258" y="13790"/>
                </a:cubicBezTo>
                <a:cubicBezTo>
                  <a:pt x="27242" y="13806"/>
                  <a:pt x="27236" y="13830"/>
                  <a:pt x="27242" y="13854"/>
                </a:cubicBezTo>
                <a:cubicBezTo>
                  <a:pt x="27245" y="13864"/>
                  <a:pt x="27249" y="13875"/>
                  <a:pt x="27258" y="13884"/>
                </a:cubicBezTo>
                <a:cubicBezTo>
                  <a:pt x="27455" y="14111"/>
                  <a:pt x="27646" y="14355"/>
                  <a:pt x="27821" y="14608"/>
                </a:cubicBezTo>
                <a:cubicBezTo>
                  <a:pt x="27834" y="14626"/>
                  <a:pt x="27853" y="14635"/>
                  <a:pt x="27872" y="14635"/>
                </a:cubicBezTo>
                <a:cubicBezTo>
                  <a:pt x="27884" y="14635"/>
                  <a:pt x="27897" y="14631"/>
                  <a:pt x="27907" y="14623"/>
                </a:cubicBezTo>
                <a:cubicBezTo>
                  <a:pt x="27934" y="14601"/>
                  <a:pt x="27938" y="14560"/>
                  <a:pt x="27918" y="14530"/>
                </a:cubicBezTo>
                <a:cubicBezTo>
                  <a:pt x="27740" y="14272"/>
                  <a:pt x="27546" y="14025"/>
                  <a:pt x="27345" y="13794"/>
                </a:cubicBezTo>
                <a:cubicBezTo>
                  <a:pt x="27332" y="13779"/>
                  <a:pt x="27315" y="13772"/>
                  <a:pt x="27299" y="13772"/>
                </a:cubicBezTo>
                <a:close/>
                <a:moveTo>
                  <a:pt x="12451" y="14328"/>
                </a:moveTo>
                <a:cubicBezTo>
                  <a:pt x="12436" y="14328"/>
                  <a:pt x="12421" y="14335"/>
                  <a:pt x="12410" y="14347"/>
                </a:cubicBezTo>
                <a:cubicBezTo>
                  <a:pt x="12394" y="14364"/>
                  <a:pt x="12389" y="14388"/>
                  <a:pt x="12395" y="14410"/>
                </a:cubicBezTo>
                <a:cubicBezTo>
                  <a:pt x="12398" y="14422"/>
                  <a:pt x="12403" y="14433"/>
                  <a:pt x="12412" y="14442"/>
                </a:cubicBezTo>
                <a:cubicBezTo>
                  <a:pt x="12623" y="14666"/>
                  <a:pt x="12855" y="14872"/>
                  <a:pt x="13101" y="15055"/>
                </a:cubicBezTo>
                <a:cubicBezTo>
                  <a:pt x="13112" y="15064"/>
                  <a:pt x="13125" y="15068"/>
                  <a:pt x="13137" y="15068"/>
                </a:cubicBezTo>
                <a:cubicBezTo>
                  <a:pt x="13156" y="15068"/>
                  <a:pt x="13175" y="15058"/>
                  <a:pt x="13186" y="15039"/>
                </a:cubicBezTo>
                <a:cubicBezTo>
                  <a:pt x="13205" y="15008"/>
                  <a:pt x="13196" y="14967"/>
                  <a:pt x="13167" y="14945"/>
                </a:cubicBezTo>
                <a:cubicBezTo>
                  <a:pt x="12928" y="14767"/>
                  <a:pt x="12701" y="14566"/>
                  <a:pt x="12496" y="14348"/>
                </a:cubicBezTo>
                <a:cubicBezTo>
                  <a:pt x="12484" y="14335"/>
                  <a:pt x="12467" y="14328"/>
                  <a:pt x="12451" y="14328"/>
                </a:cubicBezTo>
                <a:close/>
                <a:moveTo>
                  <a:pt x="17786" y="14639"/>
                </a:moveTo>
                <a:cubicBezTo>
                  <a:pt x="17769" y="14639"/>
                  <a:pt x="17753" y="14646"/>
                  <a:pt x="17742" y="14660"/>
                </a:cubicBezTo>
                <a:cubicBezTo>
                  <a:pt x="17532" y="14920"/>
                  <a:pt x="17339" y="15114"/>
                  <a:pt x="17136" y="15273"/>
                </a:cubicBezTo>
                <a:cubicBezTo>
                  <a:pt x="17115" y="15289"/>
                  <a:pt x="17108" y="15317"/>
                  <a:pt x="17114" y="15343"/>
                </a:cubicBezTo>
                <a:cubicBezTo>
                  <a:pt x="17117" y="15350"/>
                  <a:pt x="17120" y="15359"/>
                  <a:pt x="17124" y="15366"/>
                </a:cubicBezTo>
                <a:cubicBezTo>
                  <a:pt x="17137" y="15385"/>
                  <a:pt x="17157" y="15395"/>
                  <a:pt x="17176" y="15395"/>
                </a:cubicBezTo>
                <a:cubicBezTo>
                  <a:pt x="17188" y="15395"/>
                  <a:pt x="17200" y="15391"/>
                  <a:pt x="17211" y="15382"/>
                </a:cubicBezTo>
                <a:cubicBezTo>
                  <a:pt x="17421" y="15218"/>
                  <a:pt x="17620" y="15017"/>
                  <a:pt x="17836" y="14752"/>
                </a:cubicBezTo>
                <a:cubicBezTo>
                  <a:pt x="17858" y="14724"/>
                  <a:pt x="17855" y="14682"/>
                  <a:pt x="17829" y="14657"/>
                </a:cubicBezTo>
                <a:cubicBezTo>
                  <a:pt x="17816" y="14645"/>
                  <a:pt x="17801" y="14639"/>
                  <a:pt x="17786" y="14639"/>
                </a:cubicBezTo>
                <a:close/>
                <a:moveTo>
                  <a:pt x="13895" y="15400"/>
                </a:moveTo>
                <a:cubicBezTo>
                  <a:pt x="13872" y="15400"/>
                  <a:pt x="13851" y="15415"/>
                  <a:pt x="13841" y="15440"/>
                </a:cubicBezTo>
                <a:cubicBezTo>
                  <a:pt x="13836" y="15454"/>
                  <a:pt x="13835" y="15469"/>
                  <a:pt x="13839" y="15483"/>
                </a:cubicBezTo>
                <a:cubicBezTo>
                  <a:pt x="13843" y="15502"/>
                  <a:pt x="13856" y="15519"/>
                  <a:pt x="13874" y="15529"/>
                </a:cubicBezTo>
                <a:cubicBezTo>
                  <a:pt x="14151" y="15663"/>
                  <a:pt x="14432" y="15768"/>
                  <a:pt x="14711" y="15837"/>
                </a:cubicBezTo>
                <a:cubicBezTo>
                  <a:pt x="14716" y="15839"/>
                  <a:pt x="14721" y="15839"/>
                  <a:pt x="14725" y="15839"/>
                </a:cubicBezTo>
                <a:cubicBezTo>
                  <a:pt x="14754" y="15839"/>
                  <a:pt x="14778" y="15818"/>
                  <a:pt x="14782" y="15787"/>
                </a:cubicBezTo>
                <a:cubicBezTo>
                  <a:pt x="14789" y="15751"/>
                  <a:pt x="14767" y="15716"/>
                  <a:pt x="14733" y="15707"/>
                </a:cubicBezTo>
                <a:cubicBezTo>
                  <a:pt x="14463" y="15639"/>
                  <a:pt x="14189" y="15538"/>
                  <a:pt x="13921" y="15407"/>
                </a:cubicBezTo>
                <a:cubicBezTo>
                  <a:pt x="13913" y="15403"/>
                  <a:pt x="13904" y="15400"/>
                  <a:pt x="13895" y="15400"/>
                </a:cubicBezTo>
                <a:close/>
                <a:moveTo>
                  <a:pt x="16417" y="15670"/>
                </a:moveTo>
                <a:cubicBezTo>
                  <a:pt x="16411" y="15670"/>
                  <a:pt x="16406" y="15671"/>
                  <a:pt x="16400" y="15673"/>
                </a:cubicBezTo>
                <a:cubicBezTo>
                  <a:pt x="16334" y="15695"/>
                  <a:pt x="16267" y="15715"/>
                  <a:pt x="16200" y="15732"/>
                </a:cubicBezTo>
                <a:cubicBezTo>
                  <a:pt x="16001" y="15781"/>
                  <a:pt x="15791" y="15808"/>
                  <a:pt x="15576" y="15811"/>
                </a:cubicBezTo>
                <a:cubicBezTo>
                  <a:pt x="15542" y="15811"/>
                  <a:pt x="15516" y="15842"/>
                  <a:pt x="15518" y="15878"/>
                </a:cubicBezTo>
                <a:cubicBezTo>
                  <a:pt x="15518" y="15883"/>
                  <a:pt x="15518" y="15888"/>
                  <a:pt x="15519" y="15892"/>
                </a:cubicBezTo>
                <a:cubicBezTo>
                  <a:pt x="15527" y="15922"/>
                  <a:pt x="15554" y="15944"/>
                  <a:pt x="15583" y="15944"/>
                </a:cubicBezTo>
                <a:cubicBezTo>
                  <a:pt x="15807" y="15941"/>
                  <a:pt x="16025" y="15914"/>
                  <a:pt x="16233" y="15862"/>
                </a:cubicBezTo>
                <a:cubicBezTo>
                  <a:pt x="16303" y="15845"/>
                  <a:pt x="16372" y="15825"/>
                  <a:pt x="16441" y="15801"/>
                </a:cubicBezTo>
                <a:cubicBezTo>
                  <a:pt x="16473" y="15790"/>
                  <a:pt x="16488" y="15752"/>
                  <a:pt x="16479" y="15718"/>
                </a:cubicBezTo>
                <a:cubicBezTo>
                  <a:pt x="16469" y="15689"/>
                  <a:pt x="16444" y="15670"/>
                  <a:pt x="16417" y="15670"/>
                </a:cubicBezTo>
                <a:close/>
                <a:moveTo>
                  <a:pt x="28358" y="15294"/>
                </a:moveTo>
                <a:cubicBezTo>
                  <a:pt x="28348" y="15294"/>
                  <a:pt x="28337" y="15296"/>
                  <a:pt x="28328" y="15302"/>
                </a:cubicBezTo>
                <a:cubicBezTo>
                  <a:pt x="28305" y="15317"/>
                  <a:pt x="28294" y="15347"/>
                  <a:pt x="28301" y="15376"/>
                </a:cubicBezTo>
                <a:cubicBezTo>
                  <a:pt x="28303" y="15381"/>
                  <a:pt x="28305" y="15388"/>
                  <a:pt x="28308" y="15393"/>
                </a:cubicBezTo>
                <a:cubicBezTo>
                  <a:pt x="28456" y="15663"/>
                  <a:pt x="28593" y="15944"/>
                  <a:pt x="28715" y="16229"/>
                </a:cubicBezTo>
                <a:cubicBezTo>
                  <a:pt x="28726" y="16255"/>
                  <a:pt x="28749" y="16270"/>
                  <a:pt x="28773" y="16270"/>
                </a:cubicBezTo>
                <a:cubicBezTo>
                  <a:pt x="28781" y="16270"/>
                  <a:pt x="28789" y="16269"/>
                  <a:pt x="28797" y="16265"/>
                </a:cubicBezTo>
                <a:cubicBezTo>
                  <a:pt x="28828" y="16251"/>
                  <a:pt x="28840" y="16211"/>
                  <a:pt x="28826" y="16177"/>
                </a:cubicBezTo>
                <a:cubicBezTo>
                  <a:pt x="28703" y="15888"/>
                  <a:pt x="28563" y="15602"/>
                  <a:pt x="28413" y="15329"/>
                </a:cubicBezTo>
                <a:cubicBezTo>
                  <a:pt x="28401" y="15306"/>
                  <a:pt x="28379" y="15294"/>
                  <a:pt x="28358" y="15294"/>
                </a:cubicBezTo>
                <a:close/>
                <a:moveTo>
                  <a:pt x="29094" y="17018"/>
                </a:moveTo>
                <a:cubicBezTo>
                  <a:pt x="29088" y="17018"/>
                  <a:pt x="29082" y="17019"/>
                  <a:pt x="29076" y="17021"/>
                </a:cubicBezTo>
                <a:cubicBezTo>
                  <a:pt x="29045" y="17031"/>
                  <a:pt x="29028" y="17066"/>
                  <a:pt x="29036" y="17100"/>
                </a:cubicBezTo>
                <a:cubicBezTo>
                  <a:pt x="29036" y="17101"/>
                  <a:pt x="29038" y="17102"/>
                  <a:pt x="29038" y="17103"/>
                </a:cubicBezTo>
                <a:cubicBezTo>
                  <a:pt x="29112" y="17342"/>
                  <a:pt x="29176" y="17583"/>
                  <a:pt x="29232" y="17823"/>
                </a:cubicBezTo>
                <a:cubicBezTo>
                  <a:pt x="29245" y="17884"/>
                  <a:pt x="29259" y="17946"/>
                  <a:pt x="29270" y="18008"/>
                </a:cubicBezTo>
                <a:cubicBezTo>
                  <a:pt x="29278" y="18038"/>
                  <a:pt x="29306" y="18063"/>
                  <a:pt x="29336" y="18063"/>
                </a:cubicBezTo>
                <a:cubicBezTo>
                  <a:pt x="29338" y="18063"/>
                  <a:pt x="29341" y="18063"/>
                  <a:pt x="29344" y="18063"/>
                </a:cubicBezTo>
                <a:cubicBezTo>
                  <a:pt x="29377" y="18055"/>
                  <a:pt x="29399" y="18021"/>
                  <a:pt x="29391" y="17985"/>
                </a:cubicBezTo>
                <a:cubicBezTo>
                  <a:pt x="29378" y="17922"/>
                  <a:pt x="29364" y="17860"/>
                  <a:pt x="29351" y="17797"/>
                </a:cubicBezTo>
                <a:cubicBezTo>
                  <a:pt x="29296" y="17553"/>
                  <a:pt x="29229" y="17307"/>
                  <a:pt x="29154" y="17066"/>
                </a:cubicBezTo>
                <a:cubicBezTo>
                  <a:pt x="29145" y="17037"/>
                  <a:pt x="29120" y="17018"/>
                  <a:pt x="29094" y="17018"/>
                </a:cubicBezTo>
                <a:close/>
                <a:moveTo>
                  <a:pt x="29455" y="18861"/>
                </a:moveTo>
                <a:cubicBezTo>
                  <a:pt x="29454" y="18861"/>
                  <a:pt x="29454" y="18861"/>
                  <a:pt x="29453" y="18861"/>
                </a:cubicBezTo>
                <a:cubicBezTo>
                  <a:pt x="29419" y="18862"/>
                  <a:pt x="29394" y="18893"/>
                  <a:pt x="29396" y="18929"/>
                </a:cubicBezTo>
                <a:cubicBezTo>
                  <a:pt x="29418" y="19253"/>
                  <a:pt x="29414" y="19563"/>
                  <a:pt x="29384" y="19851"/>
                </a:cubicBezTo>
                <a:cubicBezTo>
                  <a:pt x="29383" y="19860"/>
                  <a:pt x="29383" y="19868"/>
                  <a:pt x="29385" y="19877"/>
                </a:cubicBezTo>
                <a:cubicBezTo>
                  <a:pt x="29391" y="19902"/>
                  <a:pt x="29411" y="19923"/>
                  <a:pt x="29437" y="19928"/>
                </a:cubicBezTo>
                <a:cubicBezTo>
                  <a:pt x="29440" y="19928"/>
                  <a:pt x="29443" y="19929"/>
                  <a:pt x="29446" y="19929"/>
                </a:cubicBezTo>
                <a:cubicBezTo>
                  <a:pt x="29477" y="19929"/>
                  <a:pt x="29502" y="19905"/>
                  <a:pt x="29505" y="19872"/>
                </a:cubicBezTo>
                <a:cubicBezTo>
                  <a:pt x="29536" y="19575"/>
                  <a:pt x="29542" y="19257"/>
                  <a:pt x="29519" y="18926"/>
                </a:cubicBezTo>
                <a:cubicBezTo>
                  <a:pt x="29516" y="18889"/>
                  <a:pt x="29488" y="18861"/>
                  <a:pt x="29455" y="18861"/>
                </a:cubicBezTo>
                <a:close/>
                <a:moveTo>
                  <a:pt x="29244" y="20693"/>
                </a:moveTo>
                <a:cubicBezTo>
                  <a:pt x="29220" y="20693"/>
                  <a:pt x="29198" y="20708"/>
                  <a:pt x="29188" y="20733"/>
                </a:cubicBezTo>
                <a:cubicBezTo>
                  <a:pt x="29086" y="21021"/>
                  <a:pt x="28945" y="21279"/>
                  <a:pt x="28772" y="21501"/>
                </a:cubicBezTo>
                <a:cubicBezTo>
                  <a:pt x="28758" y="21518"/>
                  <a:pt x="28754" y="21540"/>
                  <a:pt x="28759" y="21560"/>
                </a:cubicBezTo>
                <a:cubicBezTo>
                  <a:pt x="28763" y="21574"/>
                  <a:pt x="28769" y="21586"/>
                  <a:pt x="28779" y="21595"/>
                </a:cubicBezTo>
                <a:cubicBezTo>
                  <a:pt x="28792" y="21607"/>
                  <a:pt x="28807" y="21613"/>
                  <a:pt x="28821" y="21613"/>
                </a:cubicBezTo>
                <a:cubicBezTo>
                  <a:pt x="28838" y="21613"/>
                  <a:pt x="28854" y="21605"/>
                  <a:pt x="28866" y="21591"/>
                </a:cubicBezTo>
                <a:cubicBezTo>
                  <a:pt x="29048" y="21358"/>
                  <a:pt x="29196" y="21088"/>
                  <a:pt x="29304" y="20787"/>
                </a:cubicBezTo>
                <a:cubicBezTo>
                  <a:pt x="29315" y="20753"/>
                  <a:pt x="29299" y="20713"/>
                  <a:pt x="29268" y="20698"/>
                </a:cubicBezTo>
                <a:cubicBezTo>
                  <a:pt x="29260" y="20694"/>
                  <a:pt x="29252" y="20693"/>
                  <a:pt x="29244" y="2069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9"/>
          <p:cNvSpPr/>
          <p:nvPr/>
        </p:nvSpPr>
        <p:spPr>
          <a:xfrm rot="368157">
            <a:off x="8269118" y="4245138"/>
            <a:ext cx="520982" cy="816289"/>
          </a:xfrm>
          <a:custGeom>
            <a:avLst/>
            <a:gdLst/>
            <a:ahLst/>
            <a:cxnLst/>
            <a:rect l="l" t="t" r="r" b="b"/>
            <a:pathLst>
              <a:path w="14343" h="22473" extrusionOk="0">
                <a:moveTo>
                  <a:pt x="14283" y="0"/>
                </a:moveTo>
                <a:cubicBezTo>
                  <a:pt x="14278" y="0"/>
                  <a:pt x="14274" y="1"/>
                  <a:pt x="14269" y="2"/>
                </a:cubicBezTo>
                <a:cubicBezTo>
                  <a:pt x="14076" y="49"/>
                  <a:pt x="13869" y="90"/>
                  <a:pt x="13618" y="128"/>
                </a:cubicBezTo>
                <a:cubicBezTo>
                  <a:pt x="13588" y="133"/>
                  <a:pt x="13567" y="161"/>
                  <a:pt x="13572" y="192"/>
                </a:cubicBezTo>
                <a:cubicBezTo>
                  <a:pt x="13576" y="219"/>
                  <a:pt x="13599" y="239"/>
                  <a:pt x="13626" y="239"/>
                </a:cubicBezTo>
                <a:cubicBezTo>
                  <a:pt x="13629" y="239"/>
                  <a:pt x="13632" y="238"/>
                  <a:pt x="13635" y="238"/>
                </a:cubicBezTo>
                <a:cubicBezTo>
                  <a:pt x="13889" y="199"/>
                  <a:pt x="14098" y="158"/>
                  <a:pt x="14295" y="110"/>
                </a:cubicBezTo>
                <a:cubicBezTo>
                  <a:pt x="14325" y="102"/>
                  <a:pt x="14343" y="73"/>
                  <a:pt x="14336" y="43"/>
                </a:cubicBezTo>
                <a:cubicBezTo>
                  <a:pt x="14330" y="17"/>
                  <a:pt x="14308" y="0"/>
                  <a:pt x="14283" y="0"/>
                </a:cubicBezTo>
                <a:close/>
                <a:moveTo>
                  <a:pt x="12856" y="233"/>
                </a:moveTo>
                <a:cubicBezTo>
                  <a:pt x="12853" y="233"/>
                  <a:pt x="12851" y="233"/>
                  <a:pt x="12848" y="234"/>
                </a:cubicBezTo>
                <a:cubicBezTo>
                  <a:pt x="12559" y="272"/>
                  <a:pt x="12317" y="308"/>
                  <a:pt x="12076" y="353"/>
                </a:cubicBezTo>
                <a:cubicBezTo>
                  <a:pt x="12046" y="360"/>
                  <a:pt x="12026" y="389"/>
                  <a:pt x="12032" y="419"/>
                </a:cubicBezTo>
                <a:cubicBezTo>
                  <a:pt x="12036" y="445"/>
                  <a:pt x="12060" y="464"/>
                  <a:pt x="12087" y="464"/>
                </a:cubicBezTo>
                <a:cubicBezTo>
                  <a:pt x="12090" y="464"/>
                  <a:pt x="12093" y="464"/>
                  <a:pt x="12096" y="462"/>
                </a:cubicBezTo>
                <a:cubicBezTo>
                  <a:pt x="12336" y="418"/>
                  <a:pt x="12576" y="382"/>
                  <a:pt x="12862" y="345"/>
                </a:cubicBezTo>
                <a:cubicBezTo>
                  <a:pt x="12893" y="341"/>
                  <a:pt x="12915" y="313"/>
                  <a:pt x="12910" y="282"/>
                </a:cubicBezTo>
                <a:cubicBezTo>
                  <a:pt x="12906" y="254"/>
                  <a:pt x="12883" y="233"/>
                  <a:pt x="12856" y="233"/>
                </a:cubicBezTo>
                <a:close/>
                <a:moveTo>
                  <a:pt x="11334" y="548"/>
                </a:moveTo>
                <a:cubicBezTo>
                  <a:pt x="11328" y="548"/>
                  <a:pt x="11321" y="549"/>
                  <a:pt x="11315" y="551"/>
                </a:cubicBezTo>
                <a:cubicBezTo>
                  <a:pt x="11092" y="628"/>
                  <a:pt x="10892" y="718"/>
                  <a:pt x="10705" y="827"/>
                </a:cubicBezTo>
                <a:cubicBezTo>
                  <a:pt x="10670" y="846"/>
                  <a:pt x="10636" y="867"/>
                  <a:pt x="10603" y="888"/>
                </a:cubicBezTo>
                <a:cubicBezTo>
                  <a:pt x="10576" y="905"/>
                  <a:pt x="10569" y="939"/>
                  <a:pt x="10585" y="965"/>
                </a:cubicBezTo>
                <a:cubicBezTo>
                  <a:pt x="10595" y="982"/>
                  <a:pt x="10614" y="991"/>
                  <a:pt x="10632" y="991"/>
                </a:cubicBezTo>
                <a:cubicBezTo>
                  <a:pt x="10642" y="991"/>
                  <a:pt x="10653" y="988"/>
                  <a:pt x="10662" y="983"/>
                </a:cubicBezTo>
                <a:cubicBezTo>
                  <a:pt x="10695" y="962"/>
                  <a:pt x="10728" y="942"/>
                  <a:pt x="10761" y="923"/>
                </a:cubicBezTo>
                <a:cubicBezTo>
                  <a:pt x="10941" y="818"/>
                  <a:pt x="11136" y="731"/>
                  <a:pt x="11352" y="656"/>
                </a:cubicBezTo>
                <a:cubicBezTo>
                  <a:pt x="11382" y="646"/>
                  <a:pt x="11397" y="614"/>
                  <a:pt x="11386" y="585"/>
                </a:cubicBezTo>
                <a:cubicBezTo>
                  <a:pt x="11378" y="563"/>
                  <a:pt x="11357" y="548"/>
                  <a:pt x="11334" y="548"/>
                </a:cubicBezTo>
                <a:close/>
                <a:moveTo>
                  <a:pt x="10028" y="1368"/>
                </a:moveTo>
                <a:cubicBezTo>
                  <a:pt x="10013" y="1368"/>
                  <a:pt x="9999" y="1373"/>
                  <a:pt x="9989" y="1384"/>
                </a:cubicBezTo>
                <a:cubicBezTo>
                  <a:pt x="9813" y="1561"/>
                  <a:pt x="9645" y="1765"/>
                  <a:pt x="9486" y="1990"/>
                </a:cubicBezTo>
                <a:cubicBezTo>
                  <a:pt x="9469" y="2016"/>
                  <a:pt x="9476" y="2050"/>
                  <a:pt x="9500" y="2068"/>
                </a:cubicBezTo>
                <a:cubicBezTo>
                  <a:pt x="9510" y="2074"/>
                  <a:pt x="9522" y="2078"/>
                  <a:pt x="9532" y="2078"/>
                </a:cubicBezTo>
                <a:cubicBezTo>
                  <a:pt x="9550" y="2078"/>
                  <a:pt x="9567" y="2069"/>
                  <a:pt x="9578" y="2054"/>
                </a:cubicBezTo>
                <a:cubicBezTo>
                  <a:pt x="9732" y="1833"/>
                  <a:pt x="9897" y="1634"/>
                  <a:pt x="10068" y="1462"/>
                </a:cubicBezTo>
                <a:cubicBezTo>
                  <a:pt x="10089" y="1441"/>
                  <a:pt x="10089" y="1406"/>
                  <a:pt x="10068" y="1384"/>
                </a:cubicBezTo>
                <a:cubicBezTo>
                  <a:pt x="10056" y="1373"/>
                  <a:pt x="10042" y="1368"/>
                  <a:pt x="10028" y="1368"/>
                </a:cubicBezTo>
                <a:close/>
                <a:moveTo>
                  <a:pt x="9128" y="2632"/>
                </a:moveTo>
                <a:cubicBezTo>
                  <a:pt x="9109" y="2632"/>
                  <a:pt x="9090" y="2643"/>
                  <a:pt x="9079" y="2661"/>
                </a:cubicBezTo>
                <a:cubicBezTo>
                  <a:pt x="9048" y="2720"/>
                  <a:pt x="9019" y="2778"/>
                  <a:pt x="8989" y="2838"/>
                </a:cubicBezTo>
                <a:cubicBezTo>
                  <a:pt x="8905" y="3006"/>
                  <a:pt x="8823" y="3184"/>
                  <a:pt x="8745" y="3368"/>
                </a:cubicBezTo>
                <a:cubicBezTo>
                  <a:pt x="8733" y="3396"/>
                  <a:pt x="8746" y="3429"/>
                  <a:pt x="8774" y="3441"/>
                </a:cubicBezTo>
                <a:cubicBezTo>
                  <a:pt x="8781" y="3444"/>
                  <a:pt x="8789" y="3445"/>
                  <a:pt x="8796" y="3445"/>
                </a:cubicBezTo>
                <a:cubicBezTo>
                  <a:pt x="8818" y="3445"/>
                  <a:pt x="8838" y="3433"/>
                  <a:pt x="8847" y="3412"/>
                </a:cubicBezTo>
                <a:cubicBezTo>
                  <a:pt x="8925" y="3230"/>
                  <a:pt x="9006" y="3054"/>
                  <a:pt x="9088" y="2887"/>
                </a:cubicBezTo>
                <a:cubicBezTo>
                  <a:pt x="9117" y="2830"/>
                  <a:pt x="9147" y="2771"/>
                  <a:pt x="9178" y="2713"/>
                </a:cubicBezTo>
                <a:cubicBezTo>
                  <a:pt x="9193" y="2686"/>
                  <a:pt x="9182" y="2652"/>
                  <a:pt x="9154" y="2639"/>
                </a:cubicBezTo>
                <a:cubicBezTo>
                  <a:pt x="9146" y="2634"/>
                  <a:pt x="9137" y="2632"/>
                  <a:pt x="9128" y="2632"/>
                </a:cubicBezTo>
                <a:close/>
                <a:moveTo>
                  <a:pt x="8515" y="4060"/>
                </a:moveTo>
                <a:cubicBezTo>
                  <a:pt x="8491" y="4060"/>
                  <a:pt x="8470" y="4074"/>
                  <a:pt x="8462" y="4097"/>
                </a:cubicBezTo>
                <a:cubicBezTo>
                  <a:pt x="8381" y="4324"/>
                  <a:pt x="8301" y="4567"/>
                  <a:pt x="8216" y="4838"/>
                </a:cubicBezTo>
                <a:cubicBezTo>
                  <a:pt x="8208" y="4867"/>
                  <a:pt x="8224" y="4898"/>
                  <a:pt x="8254" y="4908"/>
                </a:cubicBezTo>
                <a:cubicBezTo>
                  <a:pt x="8259" y="4909"/>
                  <a:pt x="8264" y="4910"/>
                  <a:pt x="8270" y="4910"/>
                </a:cubicBezTo>
                <a:cubicBezTo>
                  <a:pt x="8293" y="4910"/>
                  <a:pt x="8316" y="4895"/>
                  <a:pt x="8322" y="4870"/>
                </a:cubicBezTo>
                <a:cubicBezTo>
                  <a:pt x="8406" y="4601"/>
                  <a:pt x="8486" y="4360"/>
                  <a:pt x="8567" y="4134"/>
                </a:cubicBezTo>
                <a:cubicBezTo>
                  <a:pt x="8576" y="4105"/>
                  <a:pt x="8561" y="4073"/>
                  <a:pt x="8533" y="4063"/>
                </a:cubicBezTo>
                <a:cubicBezTo>
                  <a:pt x="8527" y="4061"/>
                  <a:pt x="8521" y="4060"/>
                  <a:pt x="8515" y="4060"/>
                </a:cubicBezTo>
                <a:close/>
                <a:moveTo>
                  <a:pt x="8048" y="5545"/>
                </a:moveTo>
                <a:cubicBezTo>
                  <a:pt x="8023" y="5545"/>
                  <a:pt x="8001" y="5561"/>
                  <a:pt x="7994" y="5585"/>
                </a:cubicBezTo>
                <a:cubicBezTo>
                  <a:pt x="7956" y="5718"/>
                  <a:pt x="7918" y="5852"/>
                  <a:pt x="7880" y="5985"/>
                </a:cubicBezTo>
                <a:lnTo>
                  <a:pt x="7780" y="6333"/>
                </a:lnTo>
                <a:cubicBezTo>
                  <a:pt x="7772" y="6363"/>
                  <a:pt x="7789" y="6394"/>
                  <a:pt x="7819" y="6402"/>
                </a:cubicBezTo>
                <a:cubicBezTo>
                  <a:pt x="7823" y="6403"/>
                  <a:pt x="7829" y="6404"/>
                  <a:pt x="7834" y="6404"/>
                </a:cubicBezTo>
                <a:cubicBezTo>
                  <a:pt x="7858" y="6404"/>
                  <a:pt x="7880" y="6388"/>
                  <a:pt x="7887" y="6364"/>
                </a:cubicBezTo>
                <a:lnTo>
                  <a:pt x="7987" y="6016"/>
                </a:lnTo>
                <a:cubicBezTo>
                  <a:pt x="8025" y="5883"/>
                  <a:pt x="8062" y="5749"/>
                  <a:pt x="8101" y="5616"/>
                </a:cubicBezTo>
                <a:cubicBezTo>
                  <a:pt x="8109" y="5586"/>
                  <a:pt x="8092" y="5556"/>
                  <a:pt x="8064" y="5547"/>
                </a:cubicBezTo>
                <a:cubicBezTo>
                  <a:pt x="8058" y="5546"/>
                  <a:pt x="8053" y="5545"/>
                  <a:pt x="8048" y="5545"/>
                </a:cubicBezTo>
                <a:close/>
                <a:moveTo>
                  <a:pt x="7613" y="7039"/>
                </a:moveTo>
                <a:cubicBezTo>
                  <a:pt x="7589" y="7039"/>
                  <a:pt x="7567" y="7055"/>
                  <a:pt x="7559" y="7078"/>
                </a:cubicBezTo>
                <a:cubicBezTo>
                  <a:pt x="7522" y="7201"/>
                  <a:pt x="7482" y="7324"/>
                  <a:pt x="7443" y="7446"/>
                </a:cubicBezTo>
                <a:cubicBezTo>
                  <a:pt x="7402" y="7570"/>
                  <a:pt x="7361" y="7693"/>
                  <a:pt x="7317" y="7815"/>
                </a:cubicBezTo>
                <a:cubicBezTo>
                  <a:pt x="7306" y="7844"/>
                  <a:pt x="7321" y="7876"/>
                  <a:pt x="7350" y="7886"/>
                </a:cubicBezTo>
                <a:cubicBezTo>
                  <a:pt x="7356" y="7888"/>
                  <a:pt x="7363" y="7889"/>
                  <a:pt x="7369" y="7889"/>
                </a:cubicBezTo>
                <a:cubicBezTo>
                  <a:pt x="7392" y="7889"/>
                  <a:pt x="7413" y="7875"/>
                  <a:pt x="7421" y="7853"/>
                </a:cubicBezTo>
                <a:cubicBezTo>
                  <a:pt x="7465" y="7729"/>
                  <a:pt x="7508" y="7605"/>
                  <a:pt x="7549" y="7481"/>
                </a:cubicBezTo>
                <a:cubicBezTo>
                  <a:pt x="7589" y="7358"/>
                  <a:pt x="7628" y="7234"/>
                  <a:pt x="7666" y="7111"/>
                </a:cubicBezTo>
                <a:cubicBezTo>
                  <a:pt x="7675" y="7082"/>
                  <a:pt x="7659" y="7051"/>
                  <a:pt x="7630" y="7042"/>
                </a:cubicBezTo>
                <a:cubicBezTo>
                  <a:pt x="7624" y="7040"/>
                  <a:pt x="7618" y="7039"/>
                  <a:pt x="7613" y="7039"/>
                </a:cubicBezTo>
                <a:close/>
                <a:moveTo>
                  <a:pt x="7086" y="8503"/>
                </a:moveTo>
                <a:cubicBezTo>
                  <a:pt x="7065" y="8503"/>
                  <a:pt x="7045" y="8516"/>
                  <a:pt x="7036" y="8537"/>
                </a:cubicBezTo>
                <a:cubicBezTo>
                  <a:pt x="6931" y="8783"/>
                  <a:pt x="6820" y="9018"/>
                  <a:pt x="6706" y="9237"/>
                </a:cubicBezTo>
                <a:cubicBezTo>
                  <a:pt x="6692" y="9265"/>
                  <a:pt x="6703" y="9298"/>
                  <a:pt x="6729" y="9312"/>
                </a:cubicBezTo>
                <a:cubicBezTo>
                  <a:pt x="6738" y="9316"/>
                  <a:pt x="6746" y="9319"/>
                  <a:pt x="6755" y="9319"/>
                </a:cubicBezTo>
                <a:cubicBezTo>
                  <a:pt x="6775" y="9319"/>
                  <a:pt x="6794" y="9308"/>
                  <a:pt x="6804" y="9289"/>
                </a:cubicBezTo>
                <a:cubicBezTo>
                  <a:pt x="6919" y="9067"/>
                  <a:pt x="7032" y="8829"/>
                  <a:pt x="7138" y="8580"/>
                </a:cubicBezTo>
                <a:cubicBezTo>
                  <a:pt x="7150" y="8553"/>
                  <a:pt x="7136" y="8519"/>
                  <a:pt x="7108" y="8508"/>
                </a:cubicBezTo>
                <a:cubicBezTo>
                  <a:pt x="7101" y="8505"/>
                  <a:pt x="7094" y="8503"/>
                  <a:pt x="7086" y="8503"/>
                </a:cubicBezTo>
                <a:close/>
                <a:moveTo>
                  <a:pt x="1625" y="9185"/>
                </a:moveTo>
                <a:cubicBezTo>
                  <a:pt x="1347" y="9191"/>
                  <a:pt x="1086" y="9249"/>
                  <a:pt x="847" y="9356"/>
                </a:cubicBezTo>
                <a:cubicBezTo>
                  <a:pt x="820" y="9369"/>
                  <a:pt x="808" y="9401"/>
                  <a:pt x="820" y="9430"/>
                </a:cubicBezTo>
                <a:cubicBezTo>
                  <a:pt x="829" y="9450"/>
                  <a:pt x="849" y="9462"/>
                  <a:pt x="871" y="9462"/>
                </a:cubicBezTo>
                <a:cubicBezTo>
                  <a:pt x="878" y="9462"/>
                  <a:pt x="886" y="9461"/>
                  <a:pt x="893" y="9457"/>
                </a:cubicBezTo>
                <a:cubicBezTo>
                  <a:pt x="1118" y="9356"/>
                  <a:pt x="1364" y="9303"/>
                  <a:pt x="1627" y="9296"/>
                </a:cubicBezTo>
                <a:cubicBezTo>
                  <a:pt x="1658" y="9296"/>
                  <a:pt x="1682" y="9270"/>
                  <a:pt x="1682" y="9239"/>
                </a:cubicBezTo>
                <a:cubicBezTo>
                  <a:pt x="1681" y="9210"/>
                  <a:pt x="1656" y="9185"/>
                  <a:pt x="1626" y="9185"/>
                </a:cubicBezTo>
                <a:close/>
                <a:moveTo>
                  <a:pt x="2391" y="9302"/>
                </a:moveTo>
                <a:cubicBezTo>
                  <a:pt x="2368" y="9302"/>
                  <a:pt x="2346" y="9317"/>
                  <a:pt x="2339" y="9341"/>
                </a:cubicBezTo>
                <a:cubicBezTo>
                  <a:pt x="2329" y="9370"/>
                  <a:pt x="2345" y="9401"/>
                  <a:pt x="2374" y="9410"/>
                </a:cubicBezTo>
                <a:cubicBezTo>
                  <a:pt x="2620" y="9493"/>
                  <a:pt x="2844" y="9612"/>
                  <a:pt x="3042" y="9766"/>
                </a:cubicBezTo>
                <a:cubicBezTo>
                  <a:pt x="3051" y="9774"/>
                  <a:pt x="3063" y="9778"/>
                  <a:pt x="3076" y="9778"/>
                </a:cubicBezTo>
                <a:cubicBezTo>
                  <a:pt x="3092" y="9778"/>
                  <a:pt x="3108" y="9770"/>
                  <a:pt x="3120" y="9757"/>
                </a:cubicBezTo>
                <a:cubicBezTo>
                  <a:pt x="3138" y="9732"/>
                  <a:pt x="3133" y="9697"/>
                  <a:pt x="3109" y="9679"/>
                </a:cubicBezTo>
                <a:cubicBezTo>
                  <a:pt x="2902" y="9516"/>
                  <a:pt x="2667" y="9391"/>
                  <a:pt x="2409" y="9306"/>
                </a:cubicBezTo>
                <a:cubicBezTo>
                  <a:pt x="2403" y="9303"/>
                  <a:pt x="2397" y="9302"/>
                  <a:pt x="2391" y="9302"/>
                </a:cubicBezTo>
                <a:close/>
                <a:moveTo>
                  <a:pt x="6364" y="9879"/>
                </a:moveTo>
                <a:cubicBezTo>
                  <a:pt x="6346" y="9879"/>
                  <a:pt x="6328" y="9888"/>
                  <a:pt x="6317" y="9905"/>
                </a:cubicBezTo>
                <a:cubicBezTo>
                  <a:pt x="6173" y="10126"/>
                  <a:pt x="6019" y="10334"/>
                  <a:pt x="5859" y="10525"/>
                </a:cubicBezTo>
                <a:cubicBezTo>
                  <a:pt x="5838" y="10548"/>
                  <a:pt x="5841" y="10583"/>
                  <a:pt x="5865" y="10603"/>
                </a:cubicBezTo>
                <a:cubicBezTo>
                  <a:pt x="5876" y="10612"/>
                  <a:pt x="5889" y="10617"/>
                  <a:pt x="5901" y="10617"/>
                </a:cubicBezTo>
                <a:cubicBezTo>
                  <a:pt x="5917" y="10617"/>
                  <a:pt x="5932" y="10609"/>
                  <a:pt x="5944" y="10596"/>
                </a:cubicBezTo>
                <a:cubicBezTo>
                  <a:pt x="6106" y="10403"/>
                  <a:pt x="6263" y="10190"/>
                  <a:pt x="6410" y="9965"/>
                </a:cubicBezTo>
                <a:cubicBezTo>
                  <a:pt x="6427" y="9939"/>
                  <a:pt x="6419" y="9905"/>
                  <a:pt x="6394" y="9888"/>
                </a:cubicBezTo>
                <a:cubicBezTo>
                  <a:pt x="6384" y="9882"/>
                  <a:pt x="6374" y="9879"/>
                  <a:pt x="6364" y="9879"/>
                </a:cubicBezTo>
                <a:close/>
                <a:moveTo>
                  <a:pt x="263" y="9824"/>
                </a:moveTo>
                <a:cubicBezTo>
                  <a:pt x="246" y="9824"/>
                  <a:pt x="229" y="9832"/>
                  <a:pt x="218" y="9846"/>
                </a:cubicBezTo>
                <a:cubicBezTo>
                  <a:pt x="81" y="10030"/>
                  <a:pt x="5" y="10234"/>
                  <a:pt x="0" y="10435"/>
                </a:cubicBezTo>
                <a:lnTo>
                  <a:pt x="0" y="10458"/>
                </a:lnTo>
                <a:cubicBezTo>
                  <a:pt x="0" y="10512"/>
                  <a:pt x="4" y="10565"/>
                  <a:pt x="14" y="10620"/>
                </a:cubicBezTo>
                <a:cubicBezTo>
                  <a:pt x="18" y="10646"/>
                  <a:pt x="42" y="10666"/>
                  <a:pt x="68" y="10666"/>
                </a:cubicBezTo>
                <a:cubicBezTo>
                  <a:pt x="72" y="10666"/>
                  <a:pt x="75" y="10666"/>
                  <a:pt x="78" y="10665"/>
                </a:cubicBezTo>
                <a:cubicBezTo>
                  <a:pt x="108" y="10659"/>
                  <a:pt x="128" y="10630"/>
                  <a:pt x="123" y="10600"/>
                </a:cubicBezTo>
                <a:cubicBezTo>
                  <a:pt x="116" y="10553"/>
                  <a:pt x="111" y="10505"/>
                  <a:pt x="111" y="10458"/>
                </a:cubicBezTo>
                <a:lnTo>
                  <a:pt x="111" y="10438"/>
                </a:lnTo>
                <a:cubicBezTo>
                  <a:pt x="116" y="10260"/>
                  <a:pt x="184" y="10078"/>
                  <a:pt x="308" y="9913"/>
                </a:cubicBezTo>
                <a:cubicBezTo>
                  <a:pt x="326" y="9888"/>
                  <a:pt x="321" y="9853"/>
                  <a:pt x="296" y="9835"/>
                </a:cubicBezTo>
                <a:cubicBezTo>
                  <a:pt x="286" y="9827"/>
                  <a:pt x="275" y="9824"/>
                  <a:pt x="263" y="9824"/>
                </a:cubicBezTo>
                <a:close/>
                <a:moveTo>
                  <a:pt x="3603" y="10234"/>
                </a:moveTo>
                <a:cubicBezTo>
                  <a:pt x="3592" y="10234"/>
                  <a:pt x="3581" y="10237"/>
                  <a:pt x="3571" y="10244"/>
                </a:cubicBezTo>
                <a:cubicBezTo>
                  <a:pt x="3547" y="10261"/>
                  <a:pt x="3540" y="10295"/>
                  <a:pt x="3558" y="10321"/>
                </a:cubicBezTo>
                <a:cubicBezTo>
                  <a:pt x="3697" y="10525"/>
                  <a:pt x="3813" y="10753"/>
                  <a:pt x="3900" y="11001"/>
                </a:cubicBezTo>
                <a:cubicBezTo>
                  <a:pt x="3908" y="11024"/>
                  <a:pt x="3929" y="11037"/>
                  <a:pt x="3953" y="11037"/>
                </a:cubicBezTo>
                <a:cubicBezTo>
                  <a:pt x="3959" y="11037"/>
                  <a:pt x="3965" y="11037"/>
                  <a:pt x="3971" y="11034"/>
                </a:cubicBezTo>
                <a:cubicBezTo>
                  <a:pt x="4000" y="11025"/>
                  <a:pt x="4015" y="10993"/>
                  <a:pt x="4005" y="10964"/>
                </a:cubicBezTo>
                <a:cubicBezTo>
                  <a:pt x="3914" y="10707"/>
                  <a:pt x="3795" y="10470"/>
                  <a:pt x="3649" y="10258"/>
                </a:cubicBezTo>
                <a:cubicBezTo>
                  <a:pt x="3638" y="10242"/>
                  <a:pt x="3621" y="10234"/>
                  <a:pt x="3603" y="10234"/>
                </a:cubicBezTo>
                <a:close/>
                <a:moveTo>
                  <a:pt x="5361" y="11064"/>
                </a:moveTo>
                <a:cubicBezTo>
                  <a:pt x="5348" y="11064"/>
                  <a:pt x="5334" y="11069"/>
                  <a:pt x="5323" y="11078"/>
                </a:cubicBezTo>
                <a:cubicBezTo>
                  <a:pt x="5181" y="11205"/>
                  <a:pt x="5032" y="11325"/>
                  <a:pt x="4879" y="11432"/>
                </a:cubicBezTo>
                <a:cubicBezTo>
                  <a:pt x="4824" y="11470"/>
                  <a:pt x="4768" y="11506"/>
                  <a:pt x="4711" y="11542"/>
                </a:cubicBezTo>
                <a:cubicBezTo>
                  <a:pt x="4686" y="11558"/>
                  <a:pt x="4677" y="11592"/>
                  <a:pt x="4694" y="11618"/>
                </a:cubicBezTo>
                <a:cubicBezTo>
                  <a:pt x="4705" y="11635"/>
                  <a:pt x="4723" y="11644"/>
                  <a:pt x="4741" y="11644"/>
                </a:cubicBezTo>
                <a:cubicBezTo>
                  <a:pt x="4751" y="11644"/>
                  <a:pt x="4761" y="11641"/>
                  <a:pt x="4770" y="11636"/>
                </a:cubicBezTo>
                <a:cubicBezTo>
                  <a:pt x="4829" y="11599"/>
                  <a:pt x="4886" y="11562"/>
                  <a:pt x="4942" y="11522"/>
                </a:cubicBezTo>
                <a:cubicBezTo>
                  <a:pt x="5099" y="11413"/>
                  <a:pt x="5252" y="11292"/>
                  <a:pt x="5398" y="11161"/>
                </a:cubicBezTo>
                <a:cubicBezTo>
                  <a:pt x="5421" y="11141"/>
                  <a:pt x="5423" y="11106"/>
                  <a:pt x="5402" y="11082"/>
                </a:cubicBezTo>
                <a:cubicBezTo>
                  <a:pt x="5392" y="11070"/>
                  <a:pt x="5376" y="11064"/>
                  <a:pt x="5361" y="11064"/>
                </a:cubicBezTo>
                <a:close/>
                <a:moveTo>
                  <a:pt x="433" y="11231"/>
                </a:moveTo>
                <a:cubicBezTo>
                  <a:pt x="420" y="11231"/>
                  <a:pt x="406" y="11235"/>
                  <a:pt x="395" y="11245"/>
                </a:cubicBezTo>
                <a:cubicBezTo>
                  <a:pt x="373" y="11265"/>
                  <a:pt x="371" y="11300"/>
                  <a:pt x="391" y="11324"/>
                </a:cubicBezTo>
                <a:lnTo>
                  <a:pt x="419" y="11354"/>
                </a:lnTo>
                <a:cubicBezTo>
                  <a:pt x="590" y="11536"/>
                  <a:pt x="786" y="11694"/>
                  <a:pt x="1005" y="11824"/>
                </a:cubicBezTo>
                <a:cubicBezTo>
                  <a:pt x="1014" y="11829"/>
                  <a:pt x="1025" y="11831"/>
                  <a:pt x="1034" y="11831"/>
                </a:cubicBezTo>
                <a:cubicBezTo>
                  <a:pt x="1052" y="11831"/>
                  <a:pt x="1072" y="11822"/>
                  <a:pt x="1081" y="11804"/>
                </a:cubicBezTo>
                <a:cubicBezTo>
                  <a:pt x="1097" y="11778"/>
                  <a:pt x="1089" y="11744"/>
                  <a:pt x="1062" y="11728"/>
                </a:cubicBezTo>
                <a:cubicBezTo>
                  <a:pt x="853" y="11604"/>
                  <a:pt x="664" y="11453"/>
                  <a:pt x="500" y="11278"/>
                </a:cubicBezTo>
                <a:lnTo>
                  <a:pt x="474" y="11249"/>
                </a:lnTo>
                <a:cubicBezTo>
                  <a:pt x="464" y="11237"/>
                  <a:pt x="448" y="11231"/>
                  <a:pt x="433" y="11231"/>
                </a:cubicBezTo>
                <a:close/>
                <a:moveTo>
                  <a:pt x="1750" y="12018"/>
                </a:moveTo>
                <a:cubicBezTo>
                  <a:pt x="1725" y="12018"/>
                  <a:pt x="1703" y="12035"/>
                  <a:pt x="1695" y="12060"/>
                </a:cubicBezTo>
                <a:cubicBezTo>
                  <a:pt x="1688" y="12090"/>
                  <a:pt x="1706" y="12120"/>
                  <a:pt x="1735" y="12128"/>
                </a:cubicBezTo>
                <a:cubicBezTo>
                  <a:pt x="1983" y="12194"/>
                  <a:pt x="2246" y="12233"/>
                  <a:pt x="2516" y="12242"/>
                </a:cubicBezTo>
                <a:lnTo>
                  <a:pt x="2518" y="12242"/>
                </a:lnTo>
                <a:cubicBezTo>
                  <a:pt x="2548" y="12242"/>
                  <a:pt x="2573" y="12219"/>
                  <a:pt x="2574" y="12189"/>
                </a:cubicBezTo>
                <a:cubicBezTo>
                  <a:pt x="2575" y="12158"/>
                  <a:pt x="2550" y="12132"/>
                  <a:pt x="2520" y="12131"/>
                </a:cubicBezTo>
                <a:cubicBezTo>
                  <a:pt x="2258" y="12123"/>
                  <a:pt x="2004" y="12085"/>
                  <a:pt x="1764" y="12020"/>
                </a:cubicBezTo>
                <a:cubicBezTo>
                  <a:pt x="1759" y="12019"/>
                  <a:pt x="1754" y="12018"/>
                  <a:pt x="1750" y="12018"/>
                </a:cubicBezTo>
                <a:close/>
                <a:moveTo>
                  <a:pt x="4128" y="11684"/>
                </a:moveTo>
                <a:cubicBezTo>
                  <a:pt x="4125" y="11684"/>
                  <a:pt x="4122" y="11684"/>
                  <a:pt x="4119" y="11685"/>
                </a:cubicBezTo>
                <a:cubicBezTo>
                  <a:pt x="4090" y="11688"/>
                  <a:pt x="4067" y="11716"/>
                  <a:pt x="4071" y="11746"/>
                </a:cubicBezTo>
                <a:cubicBezTo>
                  <a:pt x="4077" y="11795"/>
                  <a:pt x="4081" y="11843"/>
                  <a:pt x="4084" y="11893"/>
                </a:cubicBezTo>
                <a:cubicBezTo>
                  <a:pt x="4074" y="11882"/>
                  <a:pt x="4059" y="11875"/>
                  <a:pt x="4044" y="11875"/>
                </a:cubicBezTo>
                <a:cubicBezTo>
                  <a:pt x="4037" y="11875"/>
                  <a:pt x="4031" y="11877"/>
                  <a:pt x="4024" y="11879"/>
                </a:cubicBezTo>
                <a:cubicBezTo>
                  <a:pt x="3785" y="11969"/>
                  <a:pt x="3535" y="12036"/>
                  <a:pt x="3284" y="12078"/>
                </a:cubicBezTo>
                <a:cubicBezTo>
                  <a:pt x="3254" y="12083"/>
                  <a:pt x="3234" y="12112"/>
                  <a:pt x="3238" y="12142"/>
                </a:cubicBezTo>
                <a:cubicBezTo>
                  <a:pt x="3243" y="12170"/>
                  <a:pt x="3268" y="12189"/>
                  <a:pt x="3294" y="12189"/>
                </a:cubicBezTo>
                <a:cubicBezTo>
                  <a:pt x="3297" y="12189"/>
                  <a:pt x="3300" y="12188"/>
                  <a:pt x="3302" y="12188"/>
                </a:cubicBezTo>
                <a:cubicBezTo>
                  <a:pt x="3561" y="12144"/>
                  <a:pt x="3817" y="12075"/>
                  <a:pt x="4063" y="11983"/>
                </a:cubicBezTo>
                <a:cubicBezTo>
                  <a:pt x="4073" y="11979"/>
                  <a:pt x="4083" y="11972"/>
                  <a:pt x="4088" y="11964"/>
                </a:cubicBezTo>
                <a:cubicBezTo>
                  <a:pt x="4092" y="12023"/>
                  <a:pt x="4093" y="12084"/>
                  <a:pt x="4093" y="12144"/>
                </a:cubicBezTo>
                <a:cubicBezTo>
                  <a:pt x="4093" y="12264"/>
                  <a:pt x="4087" y="12388"/>
                  <a:pt x="4076" y="12511"/>
                </a:cubicBezTo>
                <a:cubicBezTo>
                  <a:pt x="4073" y="12542"/>
                  <a:pt x="4096" y="12568"/>
                  <a:pt x="4126" y="12571"/>
                </a:cubicBezTo>
                <a:lnTo>
                  <a:pt x="4131" y="12571"/>
                </a:lnTo>
                <a:cubicBezTo>
                  <a:pt x="4160" y="12571"/>
                  <a:pt x="4184" y="12550"/>
                  <a:pt x="4187" y="12521"/>
                </a:cubicBezTo>
                <a:cubicBezTo>
                  <a:pt x="4198" y="12395"/>
                  <a:pt x="4205" y="12268"/>
                  <a:pt x="4205" y="12144"/>
                </a:cubicBezTo>
                <a:cubicBezTo>
                  <a:pt x="4205" y="12007"/>
                  <a:pt x="4196" y="11869"/>
                  <a:pt x="4181" y="11733"/>
                </a:cubicBezTo>
                <a:cubicBezTo>
                  <a:pt x="4178" y="11706"/>
                  <a:pt x="4156" y="11684"/>
                  <a:pt x="4128" y="11684"/>
                </a:cubicBezTo>
                <a:close/>
                <a:moveTo>
                  <a:pt x="3994" y="13226"/>
                </a:moveTo>
                <a:cubicBezTo>
                  <a:pt x="3969" y="13226"/>
                  <a:pt x="3946" y="13242"/>
                  <a:pt x="3939" y="13267"/>
                </a:cubicBezTo>
                <a:cubicBezTo>
                  <a:pt x="3876" y="13504"/>
                  <a:pt x="3793" y="13750"/>
                  <a:pt x="3691" y="13997"/>
                </a:cubicBezTo>
                <a:cubicBezTo>
                  <a:pt x="3679" y="14025"/>
                  <a:pt x="3693" y="14057"/>
                  <a:pt x="3722" y="14069"/>
                </a:cubicBezTo>
                <a:cubicBezTo>
                  <a:pt x="3728" y="14072"/>
                  <a:pt x="3736" y="14073"/>
                  <a:pt x="3742" y="14073"/>
                </a:cubicBezTo>
                <a:cubicBezTo>
                  <a:pt x="3765" y="14073"/>
                  <a:pt x="3785" y="14061"/>
                  <a:pt x="3794" y="14039"/>
                </a:cubicBezTo>
                <a:cubicBezTo>
                  <a:pt x="3897" y="13788"/>
                  <a:pt x="3983" y="13538"/>
                  <a:pt x="4047" y="13296"/>
                </a:cubicBezTo>
                <a:cubicBezTo>
                  <a:pt x="4054" y="13266"/>
                  <a:pt x="4037" y="13235"/>
                  <a:pt x="4007" y="13227"/>
                </a:cubicBezTo>
                <a:cubicBezTo>
                  <a:pt x="4003" y="13226"/>
                  <a:pt x="3998" y="13226"/>
                  <a:pt x="3994" y="13226"/>
                </a:cubicBezTo>
                <a:close/>
                <a:moveTo>
                  <a:pt x="3409" y="14665"/>
                </a:moveTo>
                <a:cubicBezTo>
                  <a:pt x="3389" y="14665"/>
                  <a:pt x="3370" y="14676"/>
                  <a:pt x="3360" y="14694"/>
                </a:cubicBezTo>
                <a:cubicBezTo>
                  <a:pt x="3242" y="14913"/>
                  <a:pt x="3115" y="15131"/>
                  <a:pt x="2969" y="15362"/>
                </a:cubicBezTo>
                <a:cubicBezTo>
                  <a:pt x="2952" y="15387"/>
                  <a:pt x="2959" y="15423"/>
                  <a:pt x="2986" y="15439"/>
                </a:cubicBezTo>
                <a:cubicBezTo>
                  <a:pt x="2996" y="15444"/>
                  <a:pt x="3005" y="15447"/>
                  <a:pt x="3016" y="15447"/>
                </a:cubicBezTo>
                <a:cubicBezTo>
                  <a:pt x="3034" y="15447"/>
                  <a:pt x="3052" y="15438"/>
                  <a:pt x="3063" y="15422"/>
                </a:cubicBezTo>
                <a:cubicBezTo>
                  <a:pt x="3210" y="15189"/>
                  <a:pt x="3340" y="14968"/>
                  <a:pt x="3458" y="14747"/>
                </a:cubicBezTo>
                <a:cubicBezTo>
                  <a:pt x="3472" y="14720"/>
                  <a:pt x="3462" y="14686"/>
                  <a:pt x="3435" y="14672"/>
                </a:cubicBezTo>
                <a:cubicBezTo>
                  <a:pt x="3426" y="14667"/>
                  <a:pt x="3418" y="14665"/>
                  <a:pt x="3409" y="14665"/>
                </a:cubicBezTo>
                <a:close/>
                <a:moveTo>
                  <a:pt x="2581" y="15982"/>
                </a:moveTo>
                <a:cubicBezTo>
                  <a:pt x="2564" y="15982"/>
                  <a:pt x="2547" y="15990"/>
                  <a:pt x="2536" y="16005"/>
                </a:cubicBezTo>
                <a:cubicBezTo>
                  <a:pt x="2401" y="16195"/>
                  <a:pt x="2255" y="16394"/>
                  <a:pt x="2077" y="16631"/>
                </a:cubicBezTo>
                <a:cubicBezTo>
                  <a:pt x="2058" y="16656"/>
                  <a:pt x="2063" y="16691"/>
                  <a:pt x="2088" y="16709"/>
                </a:cubicBezTo>
                <a:cubicBezTo>
                  <a:pt x="2097" y="16716"/>
                  <a:pt x="2109" y="16721"/>
                  <a:pt x="2121" y="16721"/>
                </a:cubicBezTo>
                <a:cubicBezTo>
                  <a:pt x="2138" y="16721"/>
                  <a:pt x="2155" y="16713"/>
                  <a:pt x="2166" y="16698"/>
                </a:cubicBezTo>
                <a:cubicBezTo>
                  <a:pt x="2345" y="16460"/>
                  <a:pt x="2491" y="16260"/>
                  <a:pt x="2626" y="16069"/>
                </a:cubicBezTo>
                <a:cubicBezTo>
                  <a:pt x="2644" y="16044"/>
                  <a:pt x="2639" y="16010"/>
                  <a:pt x="2613" y="15992"/>
                </a:cubicBezTo>
                <a:cubicBezTo>
                  <a:pt x="2604" y="15985"/>
                  <a:pt x="2592" y="15982"/>
                  <a:pt x="2581" y="15982"/>
                </a:cubicBezTo>
                <a:close/>
                <a:moveTo>
                  <a:pt x="1659" y="17236"/>
                </a:moveTo>
                <a:cubicBezTo>
                  <a:pt x="1642" y="17236"/>
                  <a:pt x="1625" y="17244"/>
                  <a:pt x="1614" y="17260"/>
                </a:cubicBezTo>
                <a:cubicBezTo>
                  <a:pt x="1441" y="17511"/>
                  <a:pt x="1315" y="17728"/>
                  <a:pt x="1218" y="17941"/>
                </a:cubicBezTo>
                <a:cubicBezTo>
                  <a:pt x="1205" y="17968"/>
                  <a:pt x="1218" y="18002"/>
                  <a:pt x="1246" y="18014"/>
                </a:cubicBezTo>
                <a:cubicBezTo>
                  <a:pt x="1253" y="18018"/>
                  <a:pt x="1261" y="18019"/>
                  <a:pt x="1268" y="18019"/>
                </a:cubicBezTo>
                <a:cubicBezTo>
                  <a:pt x="1290" y="18019"/>
                  <a:pt x="1310" y="18007"/>
                  <a:pt x="1319" y="17987"/>
                </a:cubicBezTo>
                <a:cubicBezTo>
                  <a:pt x="1413" y="17780"/>
                  <a:pt x="1536" y="17569"/>
                  <a:pt x="1705" y="17323"/>
                </a:cubicBezTo>
                <a:cubicBezTo>
                  <a:pt x="1723" y="17298"/>
                  <a:pt x="1717" y="17263"/>
                  <a:pt x="1691" y="17246"/>
                </a:cubicBezTo>
                <a:cubicBezTo>
                  <a:pt x="1681" y="17239"/>
                  <a:pt x="1670" y="17236"/>
                  <a:pt x="1659" y="17236"/>
                </a:cubicBezTo>
                <a:close/>
                <a:moveTo>
                  <a:pt x="1050" y="18652"/>
                </a:moveTo>
                <a:cubicBezTo>
                  <a:pt x="1023" y="18652"/>
                  <a:pt x="999" y="18673"/>
                  <a:pt x="996" y="18700"/>
                </a:cubicBezTo>
                <a:cubicBezTo>
                  <a:pt x="984" y="18795"/>
                  <a:pt x="978" y="18893"/>
                  <a:pt x="978" y="18989"/>
                </a:cubicBezTo>
                <a:cubicBezTo>
                  <a:pt x="978" y="19154"/>
                  <a:pt x="996" y="19324"/>
                  <a:pt x="1030" y="19493"/>
                </a:cubicBezTo>
                <a:cubicBezTo>
                  <a:pt x="1035" y="19519"/>
                  <a:pt x="1058" y="19537"/>
                  <a:pt x="1084" y="19537"/>
                </a:cubicBezTo>
                <a:cubicBezTo>
                  <a:pt x="1088" y="19537"/>
                  <a:pt x="1092" y="19537"/>
                  <a:pt x="1095" y="19536"/>
                </a:cubicBezTo>
                <a:cubicBezTo>
                  <a:pt x="1125" y="19529"/>
                  <a:pt x="1144" y="19500"/>
                  <a:pt x="1139" y="19470"/>
                </a:cubicBezTo>
                <a:cubicBezTo>
                  <a:pt x="1106" y="19309"/>
                  <a:pt x="1089" y="19147"/>
                  <a:pt x="1089" y="18989"/>
                </a:cubicBezTo>
                <a:cubicBezTo>
                  <a:pt x="1089" y="18897"/>
                  <a:pt x="1095" y="18804"/>
                  <a:pt x="1106" y="18714"/>
                </a:cubicBezTo>
                <a:cubicBezTo>
                  <a:pt x="1110" y="18683"/>
                  <a:pt x="1088" y="18655"/>
                  <a:pt x="1058" y="18652"/>
                </a:cubicBezTo>
                <a:cubicBezTo>
                  <a:pt x="1055" y="18652"/>
                  <a:pt x="1053" y="18652"/>
                  <a:pt x="1050" y="18652"/>
                </a:cubicBezTo>
                <a:close/>
                <a:moveTo>
                  <a:pt x="1342" y="20158"/>
                </a:moveTo>
                <a:cubicBezTo>
                  <a:pt x="1333" y="20158"/>
                  <a:pt x="1324" y="20160"/>
                  <a:pt x="1316" y="20164"/>
                </a:cubicBezTo>
                <a:cubicBezTo>
                  <a:pt x="1290" y="20178"/>
                  <a:pt x="1278" y="20211"/>
                  <a:pt x="1292" y="20239"/>
                </a:cubicBezTo>
                <a:cubicBezTo>
                  <a:pt x="1408" y="20468"/>
                  <a:pt x="1553" y="20690"/>
                  <a:pt x="1724" y="20899"/>
                </a:cubicBezTo>
                <a:cubicBezTo>
                  <a:pt x="1735" y="20912"/>
                  <a:pt x="1751" y="20919"/>
                  <a:pt x="1767" y="20919"/>
                </a:cubicBezTo>
                <a:cubicBezTo>
                  <a:pt x="1779" y="20919"/>
                  <a:pt x="1792" y="20915"/>
                  <a:pt x="1802" y="20906"/>
                </a:cubicBezTo>
                <a:cubicBezTo>
                  <a:pt x="1826" y="20887"/>
                  <a:pt x="1829" y="20852"/>
                  <a:pt x="1810" y="20828"/>
                </a:cubicBezTo>
                <a:cubicBezTo>
                  <a:pt x="1644" y="20626"/>
                  <a:pt x="1503" y="20411"/>
                  <a:pt x="1391" y="20188"/>
                </a:cubicBezTo>
                <a:cubicBezTo>
                  <a:pt x="1381" y="20169"/>
                  <a:pt x="1362" y="20158"/>
                  <a:pt x="1342" y="20158"/>
                </a:cubicBezTo>
                <a:close/>
                <a:moveTo>
                  <a:pt x="2317" y="21356"/>
                </a:moveTo>
                <a:cubicBezTo>
                  <a:pt x="2301" y="21356"/>
                  <a:pt x="2285" y="21363"/>
                  <a:pt x="2275" y="21376"/>
                </a:cubicBezTo>
                <a:cubicBezTo>
                  <a:pt x="2255" y="21401"/>
                  <a:pt x="2258" y="21435"/>
                  <a:pt x="2283" y="21455"/>
                </a:cubicBezTo>
                <a:cubicBezTo>
                  <a:pt x="2343" y="21505"/>
                  <a:pt x="2405" y="21552"/>
                  <a:pt x="2468" y="21596"/>
                </a:cubicBezTo>
                <a:cubicBezTo>
                  <a:pt x="2617" y="21703"/>
                  <a:pt x="2776" y="21803"/>
                  <a:pt x="2938" y="21891"/>
                </a:cubicBezTo>
                <a:cubicBezTo>
                  <a:pt x="2946" y="21895"/>
                  <a:pt x="2955" y="21898"/>
                  <a:pt x="2965" y="21898"/>
                </a:cubicBezTo>
                <a:cubicBezTo>
                  <a:pt x="2984" y="21898"/>
                  <a:pt x="3003" y="21888"/>
                  <a:pt x="3014" y="21869"/>
                </a:cubicBezTo>
                <a:cubicBezTo>
                  <a:pt x="3028" y="21842"/>
                  <a:pt x="3018" y="21809"/>
                  <a:pt x="2991" y="21794"/>
                </a:cubicBezTo>
                <a:cubicBezTo>
                  <a:pt x="2833" y="21707"/>
                  <a:pt x="2678" y="21610"/>
                  <a:pt x="2533" y="21506"/>
                </a:cubicBezTo>
                <a:cubicBezTo>
                  <a:pt x="2471" y="21462"/>
                  <a:pt x="2411" y="21416"/>
                  <a:pt x="2352" y="21369"/>
                </a:cubicBezTo>
                <a:cubicBezTo>
                  <a:pt x="2342" y="21360"/>
                  <a:pt x="2330" y="21356"/>
                  <a:pt x="2317" y="21356"/>
                </a:cubicBezTo>
                <a:close/>
                <a:moveTo>
                  <a:pt x="3675" y="22101"/>
                </a:moveTo>
                <a:cubicBezTo>
                  <a:pt x="3653" y="22101"/>
                  <a:pt x="3631" y="22115"/>
                  <a:pt x="3623" y="22138"/>
                </a:cubicBezTo>
                <a:cubicBezTo>
                  <a:pt x="3613" y="22167"/>
                  <a:pt x="3628" y="22199"/>
                  <a:pt x="3657" y="22209"/>
                </a:cubicBezTo>
                <a:cubicBezTo>
                  <a:pt x="3905" y="22295"/>
                  <a:pt x="4161" y="22360"/>
                  <a:pt x="4420" y="22404"/>
                </a:cubicBezTo>
                <a:cubicBezTo>
                  <a:pt x="4423" y="22405"/>
                  <a:pt x="4425" y="22405"/>
                  <a:pt x="4428" y="22405"/>
                </a:cubicBezTo>
                <a:cubicBezTo>
                  <a:pt x="4455" y="22405"/>
                  <a:pt x="4478" y="22386"/>
                  <a:pt x="4484" y="22359"/>
                </a:cubicBezTo>
                <a:cubicBezTo>
                  <a:pt x="4489" y="22328"/>
                  <a:pt x="4468" y="22299"/>
                  <a:pt x="4438" y="22295"/>
                </a:cubicBezTo>
                <a:cubicBezTo>
                  <a:pt x="4186" y="22251"/>
                  <a:pt x="3936" y="22187"/>
                  <a:pt x="3693" y="22104"/>
                </a:cubicBezTo>
                <a:cubicBezTo>
                  <a:pt x="3687" y="22102"/>
                  <a:pt x="3681" y="22101"/>
                  <a:pt x="3675" y="22101"/>
                </a:cubicBezTo>
                <a:close/>
                <a:moveTo>
                  <a:pt x="5978" y="22297"/>
                </a:moveTo>
                <a:cubicBezTo>
                  <a:pt x="5975" y="22297"/>
                  <a:pt x="5972" y="22298"/>
                  <a:pt x="5969" y="22298"/>
                </a:cubicBezTo>
                <a:cubicBezTo>
                  <a:pt x="5723" y="22340"/>
                  <a:pt x="5471" y="22361"/>
                  <a:pt x="5218" y="22361"/>
                </a:cubicBezTo>
                <a:lnTo>
                  <a:pt x="5203" y="22361"/>
                </a:lnTo>
                <a:cubicBezTo>
                  <a:pt x="5172" y="22361"/>
                  <a:pt x="5147" y="22386"/>
                  <a:pt x="5147" y="22417"/>
                </a:cubicBezTo>
                <a:cubicBezTo>
                  <a:pt x="5147" y="22447"/>
                  <a:pt x="5172" y="22472"/>
                  <a:pt x="5203" y="22472"/>
                </a:cubicBezTo>
                <a:lnTo>
                  <a:pt x="5218" y="22472"/>
                </a:lnTo>
                <a:cubicBezTo>
                  <a:pt x="5476" y="22472"/>
                  <a:pt x="5736" y="22451"/>
                  <a:pt x="5987" y="22407"/>
                </a:cubicBezTo>
                <a:cubicBezTo>
                  <a:pt x="6017" y="22402"/>
                  <a:pt x="6038" y="22373"/>
                  <a:pt x="6033" y="22343"/>
                </a:cubicBezTo>
                <a:cubicBezTo>
                  <a:pt x="6028" y="22316"/>
                  <a:pt x="6004" y="22297"/>
                  <a:pt x="5978" y="2229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 name="Google Shape;794;p29"/>
          <p:cNvGrpSpPr/>
          <p:nvPr/>
        </p:nvGrpSpPr>
        <p:grpSpPr>
          <a:xfrm rot="-765935">
            <a:off x="274629" y="3048883"/>
            <a:ext cx="221762" cy="200885"/>
            <a:chOff x="1640475" y="1197075"/>
            <a:chExt cx="55475" cy="50250"/>
          </a:xfrm>
        </p:grpSpPr>
        <p:sp>
          <p:nvSpPr>
            <p:cNvPr id="795" name="Google Shape;795;p29"/>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9"/>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9"/>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1">
  <p:cSld name="CUSTOM_4_1">
    <p:spTree>
      <p:nvGrpSpPr>
        <p:cNvPr id="1" name="Shape 798"/>
        <p:cNvGrpSpPr/>
        <p:nvPr/>
      </p:nvGrpSpPr>
      <p:grpSpPr>
        <a:xfrm>
          <a:off x="0" y="0"/>
          <a:ext cx="0" cy="0"/>
          <a:chOff x="0" y="0"/>
          <a:chExt cx="0" cy="0"/>
        </a:xfrm>
      </p:grpSpPr>
      <p:sp>
        <p:nvSpPr>
          <p:cNvPr id="799" name="Google Shape;799;p30"/>
          <p:cNvSpPr/>
          <p:nvPr/>
        </p:nvSpPr>
        <p:spPr>
          <a:xfrm>
            <a:off x="-128824" y="4059063"/>
            <a:ext cx="3566130" cy="1156248"/>
          </a:xfrm>
          <a:custGeom>
            <a:avLst/>
            <a:gdLst/>
            <a:ahLst/>
            <a:cxnLst/>
            <a:rect l="l" t="t" r="r" b="b"/>
            <a:pathLst>
              <a:path w="21861" h="7088" extrusionOk="0">
                <a:moveTo>
                  <a:pt x="1470" y="1"/>
                </a:moveTo>
                <a:cubicBezTo>
                  <a:pt x="969" y="1"/>
                  <a:pt x="465" y="73"/>
                  <a:pt x="0" y="211"/>
                </a:cubicBezTo>
                <a:lnTo>
                  <a:pt x="0" y="7087"/>
                </a:lnTo>
                <a:lnTo>
                  <a:pt x="21860" y="7087"/>
                </a:lnTo>
                <a:cubicBezTo>
                  <a:pt x="21784" y="6987"/>
                  <a:pt x="21696" y="6892"/>
                  <a:pt x="21596" y="6806"/>
                </a:cubicBezTo>
                <a:cubicBezTo>
                  <a:pt x="21135" y="6406"/>
                  <a:pt x="20429" y="6167"/>
                  <a:pt x="19720" y="6167"/>
                </a:cubicBezTo>
                <a:cubicBezTo>
                  <a:pt x="19688" y="6167"/>
                  <a:pt x="19657" y="6168"/>
                  <a:pt x="19626" y="6169"/>
                </a:cubicBezTo>
                <a:cubicBezTo>
                  <a:pt x="19086" y="6184"/>
                  <a:pt x="18553" y="6331"/>
                  <a:pt x="18022" y="6331"/>
                </a:cubicBezTo>
                <a:cubicBezTo>
                  <a:pt x="17915" y="6331"/>
                  <a:pt x="17808" y="6325"/>
                  <a:pt x="17701" y="6311"/>
                </a:cubicBezTo>
                <a:cubicBezTo>
                  <a:pt x="17575" y="6294"/>
                  <a:pt x="17455" y="6267"/>
                  <a:pt x="17341" y="6232"/>
                </a:cubicBezTo>
                <a:cubicBezTo>
                  <a:pt x="17316" y="6223"/>
                  <a:pt x="17292" y="6216"/>
                  <a:pt x="17268" y="6207"/>
                </a:cubicBezTo>
                <a:cubicBezTo>
                  <a:pt x="16400" y="5904"/>
                  <a:pt x="15883" y="5118"/>
                  <a:pt x="15068" y="4680"/>
                </a:cubicBezTo>
                <a:cubicBezTo>
                  <a:pt x="14496" y="4373"/>
                  <a:pt x="13820" y="4258"/>
                  <a:pt x="13115" y="4258"/>
                </a:cubicBezTo>
                <a:cubicBezTo>
                  <a:pt x="12312" y="4258"/>
                  <a:pt x="11471" y="4408"/>
                  <a:pt x="10706" y="4596"/>
                </a:cubicBezTo>
                <a:cubicBezTo>
                  <a:pt x="10023" y="4765"/>
                  <a:pt x="9316" y="4959"/>
                  <a:pt x="8608" y="4959"/>
                </a:cubicBezTo>
                <a:cubicBezTo>
                  <a:pt x="8441" y="4959"/>
                  <a:pt x="8274" y="4948"/>
                  <a:pt x="8107" y="4924"/>
                </a:cubicBezTo>
                <a:cubicBezTo>
                  <a:pt x="6811" y="4733"/>
                  <a:pt x="5999" y="3788"/>
                  <a:pt x="5474" y="2893"/>
                </a:cubicBezTo>
                <a:cubicBezTo>
                  <a:pt x="4948" y="1997"/>
                  <a:pt x="4493" y="1003"/>
                  <a:pt x="3416" y="436"/>
                </a:cubicBezTo>
                <a:cubicBezTo>
                  <a:pt x="2851" y="140"/>
                  <a:pt x="2164" y="1"/>
                  <a:pt x="1470" y="1"/>
                </a:cubicBez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0"/>
          <p:cNvSpPr/>
          <p:nvPr/>
        </p:nvSpPr>
        <p:spPr>
          <a:xfrm>
            <a:off x="7070064" y="-128785"/>
            <a:ext cx="2145942" cy="1053151"/>
          </a:xfrm>
          <a:custGeom>
            <a:avLst/>
            <a:gdLst/>
            <a:ahLst/>
            <a:cxnLst/>
            <a:rect l="l" t="t" r="r" b="b"/>
            <a:pathLst>
              <a:path w="13155" h="6456" extrusionOk="0">
                <a:moveTo>
                  <a:pt x="11275" y="1"/>
                </a:moveTo>
                <a:lnTo>
                  <a:pt x="11275" y="4"/>
                </a:lnTo>
                <a:lnTo>
                  <a:pt x="209" y="2"/>
                </a:lnTo>
                <a:cubicBezTo>
                  <a:pt x="185" y="57"/>
                  <a:pt x="164" y="111"/>
                  <a:pt x="145" y="167"/>
                </a:cubicBezTo>
                <a:cubicBezTo>
                  <a:pt x="138" y="184"/>
                  <a:pt x="132" y="203"/>
                  <a:pt x="127" y="221"/>
                </a:cubicBezTo>
                <a:cubicBezTo>
                  <a:pt x="59" y="429"/>
                  <a:pt x="18" y="643"/>
                  <a:pt x="6" y="860"/>
                </a:cubicBezTo>
                <a:cubicBezTo>
                  <a:pt x="0" y="984"/>
                  <a:pt x="3" y="1110"/>
                  <a:pt x="14" y="1233"/>
                </a:cubicBezTo>
                <a:cubicBezTo>
                  <a:pt x="16" y="1251"/>
                  <a:pt x="18" y="1270"/>
                  <a:pt x="20" y="1288"/>
                </a:cubicBezTo>
                <a:cubicBezTo>
                  <a:pt x="60" y="1638"/>
                  <a:pt x="172" y="1982"/>
                  <a:pt x="341" y="2300"/>
                </a:cubicBezTo>
                <a:cubicBezTo>
                  <a:pt x="351" y="2319"/>
                  <a:pt x="361" y="2337"/>
                  <a:pt x="371" y="2355"/>
                </a:cubicBezTo>
                <a:cubicBezTo>
                  <a:pt x="531" y="2642"/>
                  <a:pt x="740" y="2905"/>
                  <a:pt x="987" y="3134"/>
                </a:cubicBezTo>
                <a:cubicBezTo>
                  <a:pt x="1075" y="3217"/>
                  <a:pt x="1169" y="3295"/>
                  <a:pt x="1269" y="3368"/>
                </a:cubicBezTo>
                <a:cubicBezTo>
                  <a:pt x="1295" y="3387"/>
                  <a:pt x="1320" y="3405"/>
                  <a:pt x="1345" y="3422"/>
                </a:cubicBezTo>
                <a:cubicBezTo>
                  <a:pt x="1608" y="3604"/>
                  <a:pt x="1902" y="3745"/>
                  <a:pt x="2218" y="3827"/>
                </a:cubicBezTo>
                <a:cubicBezTo>
                  <a:pt x="2441" y="3883"/>
                  <a:pt x="2668" y="3908"/>
                  <a:pt x="2896" y="3908"/>
                </a:cubicBezTo>
                <a:cubicBezTo>
                  <a:pt x="3496" y="3908"/>
                  <a:pt x="4103" y="3734"/>
                  <a:pt x="4654" y="3501"/>
                </a:cubicBezTo>
                <a:cubicBezTo>
                  <a:pt x="4713" y="3476"/>
                  <a:pt x="4773" y="3450"/>
                  <a:pt x="4833" y="3424"/>
                </a:cubicBezTo>
                <a:cubicBezTo>
                  <a:pt x="4873" y="3406"/>
                  <a:pt x="4915" y="3387"/>
                  <a:pt x="4955" y="3369"/>
                </a:cubicBezTo>
                <a:cubicBezTo>
                  <a:pt x="5539" y="3105"/>
                  <a:pt x="6130" y="2820"/>
                  <a:pt x="6764" y="2820"/>
                </a:cubicBezTo>
                <a:cubicBezTo>
                  <a:pt x="6811" y="2820"/>
                  <a:pt x="6859" y="2822"/>
                  <a:pt x="6907" y="2825"/>
                </a:cubicBezTo>
                <a:cubicBezTo>
                  <a:pt x="7405" y="2860"/>
                  <a:pt x="7836" y="3071"/>
                  <a:pt x="8213" y="3369"/>
                </a:cubicBezTo>
                <a:cubicBezTo>
                  <a:pt x="8237" y="3387"/>
                  <a:pt x="8259" y="3405"/>
                  <a:pt x="8281" y="3424"/>
                </a:cubicBezTo>
                <a:cubicBezTo>
                  <a:pt x="8634" y="3715"/>
                  <a:pt x="8939" y="4078"/>
                  <a:pt x="9207" y="4436"/>
                </a:cubicBezTo>
                <a:cubicBezTo>
                  <a:pt x="9219" y="4454"/>
                  <a:pt x="9233" y="4472"/>
                  <a:pt x="9246" y="4490"/>
                </a:cubicBezTo>
                <a:cubicBezTo>
                  <a:pt x="9246" y="4490"/>
                  <a:pt x="9247" y="4490"/>
                  <a:pt x="9247" y="4491"/>
                </a:cubicBezTo>
                <a:cubicBezTo>
                  <a:pt x="9498" y="4831"/>
                  <a:pt x="9757" y="5189"/>
                  <a:pt x="10053" y="5504"/>
                </a:cubicBezTo>
                <a:cubicBezTo>
                  <a:pt x="10070" y="5523"/>
                  <a:pt x="10087" y="5541"/>
                  <a:pt x="10104" y="5559"/>
                </a:cubicBezTo>
                <a:cubicBezTo>
                  <a:pt x="10436" y="5901"/>
                  <a:pt x="10812" y="6189"/>
                  <a:pt x="11272" y="6342"/>
                </a:cubicBezTo>
                <a:cubicBezTo>
                  <a:pt x="11292" y="6348"/>
                  <a:pt x="11311" y="6355"/>
                  <a:pt x="11333" y="6361"/>
                </a:cubicBezTo>
                <a:cubicBezTo>
                  <a:pt x="11361" y="6370"/>
                  <a:pt x="11391" y="6378"/>
                  <a:pt x="11420" y="6386"/>
                </a:cubicBezTo>
                <a:cubicBezTo>
                  <a:pt x="11605" y="6434"/>
                  <a:pt x="11791" y="6456"/>
                  <a:pt x="11976" y="6456"/>
                </a:cubicBezTo>
                <a:cubicBezTo>
                  <a:pt x="12384" y="6456"/>
                  <a:pt x="12786" y="6349"/>
                  <a:pt x="13154" y="6177"/>
                </a:cubicBezTo>
                <a:lnTo>
                  <a:pt x="13154" y="5505"/>
                </a:lnTo>
                <a:lnTo>
                  <a:pt x="13154" y="4492"/>
                </a:lnTo>
                <a:lnTo>
                  <a:pt x="13154" y="3371"/>
                </a:lnTo>
                <a:lnTo>
                  <a:pt x="13155" y="2358"/>
                </a:lnTo>
                <a:lnTo>
                  <a:pt x="13155" y="1236"/>
                </a:lnTo>
                <a:lnTo>
                  <a:pt x="13155" y="221"/>
                </a:lnTo>
                <a:lnTo>
                  <a:pt x="13155" y="5"/>
                </a:lnTo>
                <a:lnTo>
                  <a:pt x="11334" y="4"/>
                </a:lnTo>
                <a:lnTo>
                  <a:pt x="11334" y="1"/>
                </a:ln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0"/>
          <p:cNvSpPr/>
          <p:nvPr/>
        </p:nvSpPr>
        <p:spPr>
          <a:xfrm>
            <a:off x="-445550" y="-291750"/>
            <a:ext cx="4706555" cy="1587067"/>
          </a:xfrm>
          <a:custGeom>
            <a:avLst/>
            <a:gdLst/>
            <a:ahLst/>
            <a:cxnLst/>
            <a:rect l="l" t="t" r="r" b="b"/>
            <a:pathLst>
              <a:path w="28852" h="9729" extrusionOk="0">
                <a:moveTo>
                  <a:pt x="27909" y="1"/>
                </a:moveTo>
                <a:cubicBezTo>
                  <a:pt x="27641" y="1"/>
                  <a:pt x="27359" y="65"/>
                  <a:pt x="27138" y="117"/>
                </a:cubicBezTo>
                <a:cubicBezTo>
                  <a:pt x="26393" y="292"/>
                  <a:pt x="25642" y="438"/>
                  <a:pt x="24886" y="556"/>
                </a:cubicBezTo>
                <a:cubicBezTo>
                  <a:pt x="23384" y="791"/>
                  <a:pt x="21867" y="918"/>
                  <a:pt x="20347" y="969"/>
                </a:cubicBezTo>
                <a:cubicBezTo>
                  <a:pt x="19779" y="988"/>
                  <a:pt x="19211" y="997"/>
                  <a:pt x="18643" y="997"/>
                </a:cubicBezTo>
                <a:cubicBezTo>
                  <a:pt x="16156" y="997"/>
                  <a:pt x="13669" y="829"/>
                  <a:pt x="11190" y="628"/>
                </a:cubicBezTo>
                <a:cubicBezTo>
                  <a:pt x="9660" y="504"/>
                  <a:pt x="8132" y="368"/>
                  <a:pt x="6601" y="249"/>
                </a:cubicBezTo>
                <a:cubicBezTo>
                  <a:pt x="5839" y="189"/>
                  <a:pt x="5076" y="132"/>
                  <a:pt x="4312" y="87"/>
                </a:cubicBezTo>
                <a:cubicBezTo>
                  <a:pt x="4099" y="75"/>
                  <a:pt x="3881" y="64"/>
                  <a:pt x="3664" y="64"/>
                </a:cubicBezTo>
                <a:cubicBezTo>
                  <a:pt x="3221" y="64"/>
                  <a:pt x="2777" y="107"/>
                  <a:pt x="2362" y="261"/>
                </a:cubicBezTo>
                <a:cubicBezTo>
                  <a:pt x="1198" y="695"/>
                  <a:pt x="625" y="1959"/>
                  <a:pt x="327" y="3085"/>
                </a:cubicBezTo>
                <a:cubicBezTo>
                  <a:pt x="51" y="4125"/>
                  <a:pt x="0" y="5240"/>
                  <a:pt x="241" y="6293"/>
                </a:cubicBezTo>
                <a:cubicBezTo>
                  <a:pt x="475" y="7320"/>
                  <a:pt x="1013" y="8271"/>
                  <a:pt x="1861" y="8911"/>
                </a:cubicBezTo>
                <a:cubicBezTo>
                  <a:pt x="2297" y="9241"/>
                  <a:pt x="2827" y="9490"/>
                  <a:pt x="3378" y="9490"/>
                </a:cubicBezTo>
                <a:cubicBezTo>
                  <a:pt x="3472" y="9490"/>
                  <a:pt x="3567" y="9482"/>
                  <a:pt x="3662" y="9467"/>
                </a:cubicBezTo>
                <a:cubicBezTo>
                  <a:pt x="4312" y="9361"/>
                  <a:pt x="4799" y="8877"/>
                  <a:pt x="5302" y="8495"/>
                </a:cubicBezTo>
                <a:cubicBezTo>
                  <a:pt x="5837" y="8088"/>
                  <a:pt x="6442" y="7738"/>
                  <a:pt x="7106" y="7594"/>
                </a:cubicBezTo>
                <a:cubicBezTo>
                  <a:pt x="7279" y="7557"/>
                  <a:pt x="7450" y="7538"/>
                  <a:pt x="7618" y="7538"/>
                </a:cubicBezTo>
                <a:cubicBezTo>
                  <a:pt x="8095" y="7538"/>
                  <a:pt x="8551" y="7686"/>
                  <a:pt x="8965" y="7966"/>
                </a:cubicBezTo>
                <a:cubicBezTo>
                  <a:pt x="9884" y="8588"/>
                  <a:pt x="10692" y="9729"/>
                  <a:pt x="11891" y="9729"/>
                </a:cubicBezTo>
                <a:cubicBezTo>
                  <a:pt x="11980" y="9729"/>
                  <a:pt x="12071" y="9723"/>
                  <a:pt x="12164" y="9709"/>
                </a:cubicBezTo>
                <a:cubicBezTo>
                  <a:pt x="13260" y="9554"/>
                  <a:pt x="13511" y="8401"/>
                  <a:pt x="13804" y="7521"/>
                </a:cubicBezTo>
                <a:cubicBezTo>
                  <a:pt x="13945" y="7099"/>
                  <a:pt x="14127" y="6643"/>
                  <a:pt x="14504" y="6377"/>
                </a:cubicBezTo>
                <a:cubicBezTo>
                  <a:pt x="14738" y="6212"/>
                  <a:pt x="15003" y="6142"/>
                  <a:pt x="15276" y="6142"/>
                </a:cubicBezTo>
                <a:cubicBezTo>
                  <a:pt x="15402" y="6142"/>
                  <a:pt x="15530" y="6157"/>
                  <a:pt x="15656" y="6184"/>
                </a:cubicBezTo>
                <a:cubicBezTo>
                  <a:pt x="16572" y="6381"/>
                  <a:pt x="17354" y="6961"/>
                  <a:pt x="18244" y="7232"/>
                </a:cubicBezTo>
                <a:cubicBezTo>
                  <a:pt x="18502" y="7311"/>
                  <a:pt x="18774" y="7363"/>
                  <a:pt x="19044" y="7363"/>
                </a:cubicBezTo>
                <a:cubicBezTo>
                  <a:pt x="19207" y="7363"/>
                  <a:pt x="19369" y="7344"/>
                  <a:pt x="19529" y="7301"/>
                </a:cubicBezTo>
                <a:cubicBezTo>
                  <a:pt x="19978" y="7178"/>
                  <a:pt x="20331" y="6877"/>
                  <a:pt x="20595" y="6501"/>
                </a:cubicBezTo>
                <a:cubicBezTo>
                  <a:pt x="21130" y="5738"/>
                  <a:pt x="21292" y="4712"/>
                  <a:pt x="21999" y="4070"/>
                </a:cubicBezTo>
                <a:cubicBezTo>
                  <a:pt x="22362" y="3741"/>
                  <a:pt x="22807" y="3634"/>
                  <a:pt x="23269" y="3634"/>
                </a:cubicBezTo>
                <a:cubicBezTo>
                  <a:pt x="23739" y="3634"/>
                  <a:pt x="24227" y="3745"/>
                  <a:pt x="24664" y="3849"/>
                </a:cubicBezTo>
                <a:cubicBezTo>
                  <a:pt x="25227" y="3981"/>
                  <a:pt x="25851" y="4166"/>
                  <a:pt x="26455" y="4166"/>
                </a:cubicBezTo>
                <a:cubicBezTo>
                  <a:pt x="26763" y="4166"/>
                  <a:pt x="27066" y="4118"/>
                  <a:pt x="27353" y="3990"/>
                </a:cubicBezTo>
                <a:cubicBezTo>
                  <a:pt x="28400" y="3523"/>
                  <a:pt x="28496" y="2313"/>
                  <a:pt x="28400" y="1304"/>
                </a:cubicBezTo>
                <a:cubicBezTo>
                  <a:pt x="28773" y="1190"/>
                  <a:pt x="28851" y="712"/>
                  <a:pt x="28673" y="381"/>
                </a:cubicBezTo>
                <a:cubicBezTo>
                  <a:pt x="28515" y="88"/>
                  <a:pt x="28221" y="1"/>
                  <a:pt x="27909" y="1"/>
                </a:cubicBezTo>
                <a:close/>
              </a:path>
            </a:pathLst>
          </a:custGeom>
          <a:solidFill>
            <a:srgbClr val="FF6EA7">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0"/>
          <p:cNvSpPr/>
          <p:nvPr/>
        </p:nvSpPr>
        <p:spPr>
          <a:xfrm>
            <a:off x="7237760" y="3032148"/>
            <a:ext cx="2387697" cy="2484758"/>
          </a:xfrm>
          <a:custGeom>
            <a:avLst/>
            <a:gdLst/>
            <a:ahLst/>
            <a:cxnLst/>
            <a:rect l="l" t="t" r="r" b="b"/>
            <a:pathLst>
              <a:path w="14637" h="15232" extrusionOk="0">
                <a:moveTo>
                  <a:pt x="11445" y="0"/>
                </a:moveTo>
                <a:cubicBezTo>
                  <a:pt x="11308" y="0"/>
                  <a:pt x="11172" y="12"/>
                  <a:pt x="11039" y="38"/>
                </a:cubicBezTo>
                <a:cubicBezTo>
                  <a:pt x="10644" y="116"/>
                  <a:pt x="10316" y="327"/>
                  <a:pt x="10145" y="596"/>
                </a:cubicBezTo>
                <a:cubicBezTo>
                  <a:pt x="9794" y="1152"/>
                  <a:pt x="10018" y="1791"/>
                  <a:pt x="9781" y="2367"/>
                </a:cubicBezTo>
                <a:cubicBezTo>
                  <a:pt x="9296" y="3551"/>
                  <a:pt x="6867" y="3019"/>
                  <a:pt x="6220" y="4123"/>
                </a:cubicBezTo>
                <a:cubicBezTo>
                  <a:pt x="6016" y="4474"/>
                  <a:pt x="6063" y="4867"/>
                  <a:pt x="6119" y="5237"/>
                </a:cubicBezTo>
                <a:cubicBezTo>
                  <a:pt x="6188" y="5684"/>
                  <a:pt x="6293" y="6128"/>
                  <a:pt x="6331" y="6578"/>
                </a:cubicBezTo>
                <a:cubicBezTo>
                  <a:pt x="6392" y="7292"/>
                  <a:pt x="6256" y="8099"/>
                  <a:pt x="5518" y="8624"/>
                </a:cubicBezTo>
                <a:cubicBezTo>
                  <a:pt x="4829" y="9115"/>
                  <a:pt x="3797" y="9174"/>
                  <a:pt x="2910" y="9343"/>
                </a:cubicBezTo>
                <a:cubicBezTo>
                  <a:pt x="2462" y="9427"/>
                  <a:pt x="2020" y="9543"/>
                  <a:pt x="1637" y="9735"/>
                </a:cubicBezTo>
                <a:cubicBezTo>
                  <a:pt x="1309" y="9901"/>
                  <a:pt x="1030" y="10112"/>
                  <a:pt x="810" y="10355"/>
                </a:cubicBezTo>
                <a:cubicBezTo>
                  <a:pt x="347" y="10864"/>
                  <a:pt x="157" y="11482"/>
                  <a:pt x="81" y="12082"/>
                </a:cubicBezTo>
                <a:cubicBezTo>
                  <a:pt x="1" y="12715"/>
                  <a:pt x="23" y="13379"/>
                  <a:pt x="158" y="14007"/>
                </a:cubicBezTo>
                <a:cubicBezTo>
                  <a:pt x="228" y="14329"/>
                  <a:pt x="371" y="14667"/>
                  <a:pt x="709" y="14896"/>
                </a:cubicBezTo>
                <a:cubicBezTo>
                  <a:pt x="1077" y="15146"/>
                  <a:pt x="1583" y="15204"/>
                  <a:pt x="2068" y="15214"/>
                </a:cubicBezTo>
                <a:cubicBezTo>
                  <a:pt x="2549" y="15226"/>
                  <a:pt x="3032" y="15229"/>
                  <a:pt x="3515" y="15229"/>
                </a:cubicBezTo>
                <a:cubicBezTo>
                  <a:pt x="4226" y="15229"/>
                  <a:pt x="4937" y="15222"/>
                  <a:pt x="5646" y="15222"/>
                </a:cubicBezTo>
                <a:cubicBezTo>
                  <a:pt x="5675" y="15222"/>
                  <a:pt x="5704" y="15222"/>
                  <a:pt x="5733" y="15222"/>
                </a:cubicBezTo>
                <a:lnTo>
                  <a:pt x="9469" y="15227"/>
                </a:lnTo>
                <a:cubicBezTo>
                  <a:pt x="10086" y="15228"/>
                  <a:pt x="10704" y="15228"/>
                  <a:pt x="11322" y="15229"/>
                </a:cubicBezTo>
                <a:cubicBezTo>
                  <a:pt x="11640" y="15230"/>
                  <a:pt x="11959" y="15231"/>
                  <a:pt x="12278" y="15231"/>
                </a:cubicBezTo>
                <a:cubicBezTo>
                  <a:pt x="12529" y="15231"/>
                  <a:pt x="12784" y="15225"/>
                  <a:pt x="13014" y="15145"/>
                </a:cubicBezTo>
                <a:cubicBezTo>
                  <a:pt x="13410" y="15008"/>
                  <a:pt x="13574" y="14685"/>
                  <a:pt x="13640" y="14388"/>
                </a:cubicBezTo>
                <a:cubicBezTo>
                  <a:pt x="13728" y="13988"/>
                  <a:pt x="13742" y="13577"/>
                  <a:pt x="13785" y="13173"/>
                </a:cubicBezTo>
                <a:cubicBezTo>
                  <a:pt x="13882" y="12264"/>
                  <a:pt x="13977" y="11357"/>
                  <a:pt x="14072" y="10449"/>
                </a:cubicBezTo>
                <a:cubicBezTo>
                  <a:pt x="14166" y="9541"/>
                  <a:pt x="14259" y="8633"/>
                  <a:pt x="14352" y="7724"/>
                </a:cubicBezTo>
                <a:cubicBezTo>
                  <a:pt x="14437" y="6875"/>
                  <a:pt x="14530" y="6026"/>
                  <a:pt x="14567" y="5174"/>
                </a:cubicBezTo>
                <a:cubicBezTo>
                  <a:pt x="14637" y="3541"/>
                  <a:pt x="14491" y="1869"/>
                  <a:pt x="13640" y="340"/>
                </a:cubicBezTo>
                <a:cubicBezTo>
                  <a:pt x="13611" y="289"/>
                  <a:pt x="13548" y="267"/>
                  <a:pt x="13488" y="267"/>
                </a:cubicBezTo>
                <a:cubicBezTo>
                  <a:pt x="13394" y="267"/>
                  <a:pt x="13305" y="319"/>
                  <a:pt x="13349" y="398"/>
                </a:cubicBezTo>
                <a:cubicBezTo>
                  <a:pt x="13385" y="461"/>
                  <a:pt x="13419" y="526"/>
                  <a:pt x="13452" y="589"/>
                </a:cubicBezTo>
                <a:cubicBezTo>
                  <a:pt x="13105" y="411"/>
                  <a:pt x="12738" y="253"/>
                  <a:pt x="12342" y="140"/>
                </a:cubicBezTo>
                <a:cubicBezTo>
                  <a:pt x="12060" y="59"/>
                  <a:pt x="11751" y="0"/>
                  <a:pt x="11445" y="0"/>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0"/>
          <p:cNvSpPr/>
          <p:nvPr/>
        </p:nvSpPr>
        <p:spPr>
          <a:xfrm rot="10800000">
            <a:off x="7573482" y="3136804"/>
            <a:ext cx="12575" cy="4050"/>
          </a:xfrm>
          <a:custGeom>
            <a:avLst/>
            <a:gdLst/>
            <a:ahLst/>
            <a:cxnLst/>
            <a:rect l="l" t="t" r="r" b="b"/>
            <a:pathLst>
              <a:path w="503" h="162" extrusionOk="0">
                <a:moveTo>
                  <a:pt x="61" y="0"/>
                </a:moveTo>
                <a:cubicBezTo>
                  <a:pt x="37" y="0"/>
                  <a:pt x="16" y="17"/>
                  <a:pt x="9" y="40"/>
                </a:cubicBezTo>
                <a:cubicBezTo>
                  <a:pt x="1" y="70"/>
                  <a:pt x="18" y="101"/>
                  <a:pt x="47" y="110"/>
                </a:cubicBezTo>
                <a:cubicBezTo>
                  <a:pt x="170" y="145"/>
                  <a:pt x="298" y="162"/>
                  <a:pt x="429" y="162"/>
                </a:cubicBezTo>
                <a:lnTo>
                  <a:pt x="447" y="162"/>
                </a:lnTo>
                <a:cubicBezTo>
                  <a:pt x="478" y="162"/>
                  <a:pt x="503" y="136"/>
                  <a:pt x="502" y="105"/>
                </a:cubicBezTo>
                <a:cubicBezTo>
                  <a:pt x="502" y="78"/>
                  <a:pt x="483" y="50"/>
                  <a:pt x="454" y="50"/>
                </a:cubicBezTo>
                <a:cubicBezTo>
                  <a:pt x="451" y="50"/>
                  <a:pt x="449" y="50"/>
                  <a:pt x="446" y="51"/>
                </a:cubicBezTo>
                <a:cubicBezTo>
                  <a:pt x="442" y="51"/>
                  <a:pt x="438" y="51"/>
                  <a:pt x="435" y="51"/>
                </a:cubicBezTo>
                <a:cubicBezTo>
                  <a:pt x="312" y="51"/>
                  <a:pt x="192" y="35"/>
                  <a:pt x="78" y="3"/>
                </a:cubicBezTo>
                <a:cubicBezTo>
                  <a:pt x="72" y="1"/>
                  <a:pt x="67" y="0"/>
                  <a:pt x="61"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0"/>
          <p:cNvSpPr/>
          <p:nvPr/>
        </p:nvSpPr>
        <p:spPr>
          <a:xfrm rot="10800000">
            <a:off x="7341532" y="3544979"/>
            <a:ext cx="10925" cy="8600"/>
          </a:xfrm>
          <a:custGeom>
            <a:avLst/>
            <a:gdLst/>
            <a:ahLst/>
            <a:cxnLst/>
            <a:rect l="l" t="t" r="r" b="b"/>
            <a:pathLst>
              <a:path w="437" h="344" extrusionOk="0">
                <a:moveTo>
                  <a:pt x="63" y="0"/>
                </a:moveTo>
                <a:cubicBezTo>
                  <a:pt x="45" y="0"/>
                  <a:pt x="28" y="9"/>
                  <a:pt x="17" y="25"/>
                </a:cubicBezTo>
                <a:cubicBezTo>
                  <a:pt x="0" y="49"/>
                  <a:pt x="6" y="85"/>
                  <a:pt x="32" y="102"/>
                </a:cubicBezTo>
                <a:cubicBezTo>
                  <a:pt x="137" y="173"/>
                  <a:pt x="240" y="250"/>
                  <a:pt x="340" y="332"/>
                </a:cubicBezTo>
                <a:cubicBezTo>
                  <a:pt x="350" y="340"/>
                  <a:pt x="362" y="343"/>
                  <a:pt x="375" y="343"/>
                </a:cubicBezTo>
                <a:cubicBezTo>
                  <a:pt x="391" y="343"/>
                  <a:pt x="407" y="337"/>
                  <a:pt x="418" y="323"/>
                </a:cubicBezTo>
                <a:cubicBezTo>
                  <a:pt x="437" y="299"/>
                  <a:pt x="434" y="264"/>
                  <a:pt x="410" y="245"/>
                </a:cubicBezTo>
                <a:cubicBezTo>
                  <a:pt x="308" y="162"/>
                  <a:pt x="202" y="83"/>
                  <a:pt x="94" y="10"/>
                </a:cubicBezTo>
                <a:cubicBezTo>
                  <a:pt x="84" y="4"/>
                  <a:pt x="74" y="0"/>
                  <a:pt x="63"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0"/>
          <p:cNvSpPr/>
          <p:nvPr/>
        </p:nvSpPr>
        <p:spPr>
          <a:xfrm rot="10800000">
            <a:off x="7022857" y="2140429"/>
            <a:ext cx="738550" cy="540325"/>
          </a:xfrm>
          <a:custGeom>
            <a:avLst/>
            <a:gdLst/>
            <a:ahLst/>
            <a:cxnLst/>
            <a:rect l="l" t="t" r="r" b="b"/>
            <a:pathLst>
              <a:path w="29542" h="21613" extrusionOk="0">
                <a:moveTo>
                  <a:pt x="3461" y="0"/>
                </a:moveTo>
                <a:cubicBezTo>
                  <a:pt x="3371" y="0"/>
                  <a:pt x="3279" y="3"/>
                  <a:pt x="3188" y="8"/>
                </a:cubicBezTo>
                <a:cubicBezTo>
                  <a:pt x="3155" y="9"/>
                  <a:pt x="3131" y="41"/>
                  <a:pt x="3133" y="77"/>
                </a:cubicBezTo>
                <a:cubicBezTo>
                  <a:pt x="3134" y="81"/>
                  <a:pt x="3134" y="86"/>
                  <a:pt x="3135" y="89"/>
                </a:cubicBezTo>
                <a:cubicBezTo>
                  <a:pt x="3142" y="119"/>
                  <a:pt x="3169" y="141"/>
                  <a:pt x="3198" y="141"/>
                </a:cubicBezTo>
                <a:cubicBezTo>
                  <a:pt x="3199" y="141"/>
                  <a:pt x="3199" y="141"/>
                  <a:pt x="3200" y="141"/>
                </a:cubicBezTo>
                <a:cubicBezTo>
                  <a:pt x="3284" y="137"/>
                  <a:pt x="3368" y="134"/>
                  <a:pt x="3452" y="134"/>
                </a:cubicBezTo>
                <a:cubicBezTo>
                  <a:pt x="3550" y="134"/>
                  <a:pt x="3648" y="137"/>
                  <a:pt x="3745" y="143"/>
                </a:cubicBezTo>
                <a:cubicBezTo>
                  <a:pt x="3846" y="149"/>
                  <a:pt x="3949" y="158"/>
                  <a:pt x="4050" y="171"/>
                </a:cubicBezTo>
                <a:cubicBezTo>
                  <a:pt x="4052" y="171"/>
                  <a:pt x="4054" y="171"/>
                  <a:pt x="4056" y="171"/>
                </a:cubicBezTo>
                <a:cubicBezTo>
                  <a:pt x="4087" y="171"/>
                  <a:pt x="4114" y="146"/>
                  <a:pt x="4116" y="111"/>
                </a:cubicBezTo>
                <a:cubicBezTo>
                  <a:pt x="4119" y="75"/>
                  <a:pt x="4092" y="42"/>
                  <a:pt x="4059" y="37"/>
                </a:cubicBezTo>
                <a:cubicBezTo>
                  <a:pt x="3955" y="25"/>
                  <a:pt x="3850" y="15"/>
                  <a:pt x="3747" y="9"/>
                </a:cubicBezTo>
                <a:cubicBezTo>
                  <a:pt x="3653" y="3"/>
                  <a:pt x="3557" y="0"/>
                  <a:pt x="3461" y="0"/>
                </a:cubicBezTo>
                <a:close/>
                <a:moveTo>
                  <a:pt x="2344" y="125"/>
                </a:moveTo>
                <a:cubicBezTo>
                  <a:pt x="2340" y="125"/>
                  <a:pt x="2336" y="125"/>
                  <a:pt x="2332" y="126"/>
                </a:cubicBezTo>
                <a:cubicBezTo>
                  <a:pt x="2294" y="135"/>
                  <a:pt x="2257" y="143"/>
                  <a:pt x="2219" y="152"/>
                </a:cubicBezTo>
                <a:cubicBezTo>
                  <a:pt x="1978" y="213"/>
                  <a:pt x="1739" y="291"/>
                  <a:pt x="1507" y="385"/>
                </a:cubicBezTo>
                <a:cubicBezTo>
                  <a:pt x="1478" y="396"/>
                  <a:pt x="1463" y="430"/>
                  <a:pt x="1472" y="463"/>
                </a:cubicBezTo>
                <a:cubicBezTo>
                  <a:pt x="1473" y="465"/>
                  <a:pt x="1473" y="468"/>
                  <a:pt x="1474" y="471"/>
                </a:cubicBezTo>
                <a:cubicBezTo>
                  <a:pt x="1484" y="498"/>
                  <a:pt x="1508" y="515"/>
                  <a:pt x="1533" y="515"/>
                </a:cubicBezTo>
                <a:cubicBezTo>
                  <a:pt x="1540" y="515"/>
                  <a:pt x="1547" y="513"/>
                  <a:pt x="1554" y="511"/>
                </a:cubicBezTo>
                <a:cubicBezTo>
                  <a:pt x="1781" y="418"/>
                  <a:pt x="2015" y="342"/>
                  <a:pt x="2251" y="283"/>
                </a:cubicBezTo>
                <a:cubicBezTo>
                  <a:pt x="2289" y="274"/>
                  <a:pt x="2325" y="265"/>
                  <a:pt x="2361" y="256"/>
                </a:cubicBezTo>
                <a:cubicBezTo>
                  <a:pt x="2395" y="249"/>
                  <a:pt x="2415" y="214"/>
                  <a:pt x="2406" y="177"/>
                </a:cubicBezTo>
                <a:cubicBezTo>
                  <a:pt x="2406" y="177"/>
                  <a:pt x="2406" y="176"/>
                  <a:pt x="2406" y="176"/>
                </a:cubicBezTo>
                <a:cubicBezTo>
                  <a:pt x="2399" y="146"/>
                  <a:pt x="2373" y="125"/>
                  <a:pt x="2344" y="125"/>
                </a:cubicBezTo>
                <a:close/>
                <a:moveTo>
                  <a:pt x="4902" y="215"/>
                </a:moveTo>
                <a:cubicBezTo>
                  <a:pt x="4875" y="215"/>
                  <a:pt x="4851" y="234"/>
                  <a:pt x="4845" y="264"/>
                </a:cubicBezTo>
                <a:cubicBezTo>
                  <a:pt x="4843" y="275"/>
                  <a:pt x="4843" y="285"/>
                  <a:pt x="4846" y="296"/>
                </a:cubicBezTo>
                <a:cubicBezTo>
                  <a:pt x="4852" y="319"/>
                  <a:pt x="4869" y="339"/>
                  <a:pt x="4891" y="345"/>
                </a:cubicBezTo>
                <a:cubicBezTo>
                  <a:pt x="5167" y="426"/>
                  <a:pt x="5440" y="531"/>
                  <a:pt x="5705" y="657"/>
                </a:cubicBezTo>
                <a:cubicBezTo>
                  <a:pt x="5713" y="661"/>
                  <a:pt x="5722" y="663"/>
                  <a:pt x="5730" y="663"/>
                </a:cubicBezTo>
                <a:cubicBezTo>
                  <a:pt x="5753" y="663"/>
                  <a:pt x="5776" y="648"/>
                  <a:pt x="5784" y="623"/>
                </a:cubicBezTo>
                <a:cubicBezTo>
                  <a:pt x="5797" y="590"/>
                  <a:pt x="5782" y="550"/>
                  <a:pt x="5750" y="535"/>
                </a:cubicBezTo>
                <a:cubicBezTo>
                  <a:pt x="5480" y="407"/>
                  <a:pt x="5200" y="299"/>
                  <a:pt x="4919" y="217"/>
                </a:cubicBezTo>
                <a:cubicBezTo>
                  <a:pt x="4913" y="215"/>
                  <a:pt x="4908" y="215"/>
                  <a:pt x="4902" y="215"/>
                </a:cubicBezTo>
                <a:close/>
                <a:moveTo>
                  <a:pt x="761" y="768"/>
                </a:moveTo>
                <a:cubicBezTo>
                  <a:pt x="751" y="768"/>
                  <a:pt x="741" y="771"/>
                  <a:pt x="732" y="777"/>
                </a:cubicBezTo>
                <a:cubicBezTo>
                  <a:pt x="484" y="929"/>
                  <a:pt x="247" y="1103"/>
                  <a:pt x="26" y="1294"/>
                </a:cubicBezTo>
                <a:cubicBezTo>
                  <a:pt x="7" y="1310"/>
                  <a:pt x="1" y="1336"/>
                  <a:pt x="7" y="1361"/>
                </a:cubicBezTo>
                <a:cubicBezTo>
                  <a:pt x="9" y="1371"/>
                  <a:pt x="13" y="1379"/>
                  <a:pt x="19" y="1388"/>
                </a:cubicBezTo>
                <a:cubicBezTo>
                  <a:pt x="32" y="1405"/>
                  <a:pt x="50" y="1413"/>
                  <a:pt x="69" y="1413"/>
                </a:cubicBezTo>
                <a:cubicBezTo>
                  <a:pt x="82" y="1413"/>
                  <a:pt x="95" y="1409"/>
                  <a:pt x="105" y="1400"/>
                </a:cubicBezTo>
                <a:cubicBezTo>
                  <a:pt x="321" y="1214"/>
                  <a:pt x="554" y="1043"/>
                  <a:pt x="796" y="894"/>
                </a:cubicBezTo>
                <a:cubicBezTo>
                  <a:pt x="825" y="876"/>
                  <a:pt x="835" y="835"/>
                  <a:pt x="818" y="803"/>
                </a:cubicBezTo>
                <a:cubicBezTo>
                  <a:pt x="805" y="781"/>
                  <a:pt x="783" y="768"/>
                  <a:pt x="761" y="768"/>
                </a:cubicBezTo>
                <a:close/>
                <a:moveTo>
                  <a:pt x="6500" y="971"/>
                </a:moveTo>
                <a:cubicBezTo>
                  <a:pt x="6480" y="971"/>
                  <a:pt x="6461" y="982"/>
                  <a:pt x="6450" y="1002"/>
                </a:cubicBezTo>
                <a:cubicBezTo>
                  <a:pt x="6441" y="1018"/>
                  <a:pt x="6440" y="1036"/>
                  <a:pt x="6443" y="1053"/>
                </a:cubicBezTo>
                <a:cubicBezTo>
                  <a:pt x="6448" y="1069"/>
                  <a:pt x="6458" y="1084"/>
                  <a:pt x="6472" y="1095"/>
                </a:cubicBezTo>
                <a:cubicBezTo>
                  <a:pt x="6719" y="1261"/>
                  <a:pt x="6956" y="1447"/>
                  <a:pt x="7177" y="1647"/>
                </a:cubicBezTo>
                <a:cubicBezTo>
                  <a:pt x="7189" y="1659"/>
                  <a:pt x="7204" y="1664"/>
                  <a:pt x="7218" y="1664"/>
                </a:cubicBezTo>
                <a:cubicBezTo>
                  <a:pt x="7235" y="1664"/>
                  <a:pt x="7252" y="1656"/>
                  <a:pt x="7264" y="1641"/>
                </a:cubicBezTo>
                <a:cubicBezTo>
                  <a:pt x="7284" y="1613"/>
                  <a:pt x="7280" y="1570"/>
                  <a:pt x="7253" y="1547"/>
                </a:cubicBezTo>
                <a:cubicBezTo>
                  <a:pt x="7028" y="1342"/>
                  <a:pt x="6786" y="1152"/>
                  <a:pt x="6534" y="982"/>
                </a:cubicBezTo>
                <a:cubicBezTo>
                  <a:pt x="6523" y="975"/>
                  <a:pt x="6512" y="971"/>
                  <a:pt x="6500" y="971"/>
                </a:cubicBezTo>
                <a:close/>
                <a:moveTo>
                  <a:pt x="7843" y="2196"/>
                </a:moveTo>
                <a:cubicBezTo>
                  <a:pt x="7829" y="2196"/>
                  <a:pt x="7815" y="2202"/>
                  <a:pt x="7804" y="2212"/>
                </a:cubicBezTo>
                <a:cubicBezTo>
                  <a:pt x="7787" y="2230"/>
                  <a:pt x="7781" y="2254"/>
                  <a:pt x="7786" y="2279"/>
                </a:cubicBezTo>
                <a:cubicBezTo>
                  <a:pt x="7789" y="2288"/>
                  <a:pt x="7794" y="2298"/>
                  <a:pt x="7801" y="2306"/>
                </a:cubicBezTo>
                <a:cubicBezTo>
                  <a:pt x="7847" y="2363"/>
                  <a:pt x="7893" y="2421"/>
                  <a:pt x="7937" y="2480"/>
                </a:cubicBezTo>
                <a:cubicBezTo>
                  <a:pt x="8075" y="2661"/>
                  <a:pt x="8207" y="2856"/>
                  <a:pt x="8330" y="3057"/>
                </a:cubicBezTo>
                <a:cubicBezTo>
                  <a:pt x="8342" y="3078"/>
                  <a:pt x="8363" y="3089"/>
                  <a:pt x="8384" y="3089"/>
                </a:cubicBezTo>
                <a:cubicBezTo>
                  <a:pt x="8395" y="3089"/>
                  <a:pt x="8406" y="3086"/>
                  <a:pt x="8415" y="3079"/>
                </a:cubicBezTo>
                <a:cubicBezTo>
                  <a:pt x="8443" y="3060"/>
                  <a:pt x="8451" y="3018"/>
                  <a:pt x="8431" y="2987"/>
                </a:cubicBezTo>
                <a:cubicBezTo>
                  <a:pt x="8306" y="2781"/>
                  <a:pt x="8171" y="2582"/>
                  <a:pt x="8031" y="2397"/>
                </a:cubicBezTo>
                <a:cubicBezTo>
                  <a:pt x="7985" y="2337"/>
                  <a:pt x="7939" y="2278"/>
                  <a:pt x="7891" y="2220"/>
                </a:cubicBezTo>
                <a:cubicBezTo>
                  <a:pt x="7878" y="2205"/>
                  <a:pt x="7861" y="2196"/>
                  <a:pt x="7843" y="2196"/>
                </a:cubicBezTo>
                <a:close/>
                <a:moveTo>
                  <a:pt x="8818" y="3781"/>
                </a:moveTo>
                <a:cubicBezTo>
                  <a:pt x="8809" y="3781"/>
                  <a:pt x="8800" y="3783"/>
                  <a:pt x="8791" y="3787"/>
                </a:cubicBezTo>
                <a:cubicBezTo>
                  <a:pt x="8766" y="3800"/>
                  <a:pt x="8753" y="3832"/>
                  <a:pt x="8760" y="3862"/>
                </a:cubicBezTo>
                <a:cubicBezTo>
                  <a:pt x="8762" y="3866"/>
                  <a:pt x="8764" y="3872"/>
                  <a:pt x="8766" y="3876"/>
                </a:cubicBezTo>
                <a:cubicBezTo>
                  <a:pt x="8890" y="4144"/>
                  <a:pt x="9008" y="4435"/>
                  <a:pt x="9117" y="4739"/>
                </a:cubicBezTo>
                <a:cubicBezTo>
                  <a:pt x="9127" y="4767"/>
                  <a:pt x="9152" y="4784"/>
                  <a:pt x="9177" y="4784"/>
                </a:cubicBezTo>
                <a:cubicBezTo>
                  <a:pt x="9184" y="4784"/>
                  <a:pt x="9191" y="4783"/>
                  <a:pt x="9197" y="4781"/>
                </a:cubicBezTo>
                <a:cubicBezTo>
                  <a:pt x="9228" y="4768"/>
                  <a:pt x="9242" y="4728"/>
                  <a:pt x="9232" y="4695"/>
                </a:cubicBezTo>
                <a:cubicBezTo>
                  <a:pt x="9122" y="4388"/>
                  <a:pt x="9001" y="4093"/>
                  <a:pt x="8875" y="3819"/>
                </a:cubicBezTo>
                <a:cubicBezTo>
                  <a:pt x="8863" y="3795"/>
                  <a:pt x="8841" y="3781"/>
                  <a:pt x="8818" y="3781"/>
                </a:cubicBezTo>
                <a:close/>
                <a:moveTo>
                  <a:pt x="9458" y="5546"/>
                </a:moveTo>
                <a:cubicBezTo>
                  <a:pt x="9452" y="5546"/>
                  <a:pt x="9447" y="5547"/>
                  <a:pt x="9442" y="5549"/>
                </a:cubicBezTo>
                <a:cubicBezTo>
                  <a:pt x="9410" y="5558"/>
                  <a:pt x="9393" y="5594"/>
                  <a:pt x="9401" y="5628"/>
                </a:cubicBezTo>
                <a:cubicBezTo>
                  <a:pt x="9401" y="5629"/>
                  <a:pt x="9401" y="5630"/>
                  <a:pt x="9401" y="5631"/>
                </a:cubicBezTo>
                <a:cubicBezTo>
                  <a:pt x="9483" y="5913"/>
                  <a:pt x="9563" y="6226"/>
                  <a:pt x="9635" y="6539"/>
                </a:cubicBezTo>
                <a:cubicBezTo>
                  <a:pt x="9635" y="6539"/>
                  <a:pt x="9636" y="6540"/>
                  <a:pt x="9636" y="6540"/>
                </a:cubicBezTo>
                <a:cubicBezTo>
                  <a:pt x="9644" y="6570"/>
                  <a:pt x="9669" y="6592"/>
                  <a:pt x="9697" y="6592"/>
                </a:cubicBezTo>
                <a:cubicBezTo>
                  <a:pt x="9701" y="6592"/>
                  <a:pt x="9706" y="6592"/>
                  <a:pt x="9710" y="6590"/>
                </a:cubicBezTo>
                <a:cubicBezTo>
                  <a:pt x="9743" y="6583"/>
                  <a:pt x="9764" y="6548"/>
                  <a:pt x="9755" y="6511"/>
                </a:cubicBezTo>
                <a:cubicBezTo>
                  <a:pt x="9681" y="6196"/>
                  <a:pt x="9600" y="5881"/>
                  <a:pt x="9519" y="5597"/>
                </a:cubicBezTo>
                <a:cubicBezTo>
                  <a:pt x="9511" y="5566"/>
                  <a:pt x="9485" y="5546"/>
                  <a:pt x="9458" y="5546"/>
                </a:cubicBezTo>
                <a:close/>
                <a:moveTo>
                  <a:pt x="9894" y="7378"/>
                </a:moveTo>
                <a:cubicBezTo>
                  <a:pt x="9890" y="7378"/>
                  <a:pt x="9886" y="7378"/>
                  <a:pt x="9882" y="7379"/>
                </a:cubicBezTo>
                <a:cubicBezTo>
                  <a:pt x="9849" y="7386"/>
                  <a:pt x="9829" y="7420"/>
                  <a:pt x="9836" y="7457"/>
                </a:cubicBezTo>
                <a:cubicBezTo>
                  <a:pt x="9886" y="7706"/>
                  <a:pt x="9936" y="7953"/>
                  <a:pt x="9985" y="8200"/>
                </a:cubicBezTo>
                <a:lnTo>
                  <a:pt x="10019" y="8380"/>
                </a:lnTo>
                <a:cubicBezTo>
                  <a:pt x="10020" y="8381"/>
                  <a:pt x="10020" y="8382"/>
                  <a:pt x="10020" y="8383"/>
                </a:cubicBezTo>
                <a:cubicBezTo>
                  <a:pt x="10028" y="8413"/>
                  <a:pt x="10054" y="8435"/>
                  <a:pt x="10082" y="8435"/>
                </a:cubicBezTo>
                <a:cubicBezTo>
                  <a:pt x="10085" y="8435"/>
                  <a:pt x="10089" y="8435"/>
                  <a:pt x="10093" y="8434"/>
                </a:cubicBezTo>
                <a:cubicBezTo>
                  <a:pt x="10126" y="8429"/>
                  <a:pt x="10147" y="8394"/>
                  <a:pt x="10140" y="8357"/>
                </a:cubicBezTo>
                <a:lnTo>
                  <a:pt x="10104" y="8178"/>
                </a:lnTo>
                <a:cubicBezTo>
                  <a:pt x="10056" y="7931"/>
                  <a:pt x="10007" y="7682"/>
                  <a:pt x="9956" y="7433"/>
                </a:cubicBezTo>
                <a:cubicBezTo>
                  <a:pt x="9946" y="7398"/>
                  <a:pt x="9922" y="7378"/>
                  <a:pt x="9894" y="7378"/>
                </a:cubicBezTo>
                <a:close/>
                <a:moveTo>
                  <a:pt x="10265" y="9224"/>
                </a:moveTo>
                <a:cubicBezTo>
                  <a:pt x="10261" y="9224"/>
                  <a:pt x="10257" y="9224"/>
                  <a:pt x="10253" y="9225"/>
                </a:cubicBezTo>
                <a:cubicBezTo>
                  <a:pt x="10220" y="9232"/>
                  <a:pt x="10199" y="9266"/>
                  <a:pt x="10207" y="9303"/>
                </a:cubicBezTo>
                <a:cubicBezTo>
                  <a:pt x="10280" y="9642"/>
                  <a:pt x="10348" y="9944"/>
                  <a:pt x="10417" y="10224"/>
                </a:cubicBezTo>
                <a:cubicBezTo>
                  <a:pt x="10425" y="10255"/>
                  <a:pt x="10451" y="10276"/>
                  <a:pt x="10479" y="10276"/>
                </a:cubicBezTo>
                <a:cubicBezTo>
                  <a:pt x="10484" y="10276"/>
                  <a:pt x="10488" y="10275"/>
                  <a:pt x="10493" y="10274"/>
                </a:cubicBezTo>
                <a:cubicBezTo>
                  <a:pt x="10525" y="10266"/>
                  <a:pt x="10544" y="10230"/>
                  <a:pt x="10536" y="10194"/>
                </a:cubicBezTo>
                <a:cubicBezTo>
                  <a:pt x="10466" y="9916"/>
                  <a:pt x="10398" y="9617"/>
                  <a:pt x="10327" y="9278"/>
                </a:cubicBezTo>
                <a:cubicBezTo>
                  <a:pt x="10316" y="9243"/>
                  <a:pt x="10293" y="9224"/>
                  <a:pt x="10265" y="9224"/>
                </a:cubicBezTo>
                <a:close/>
                <a:moveTo>
                  <a:pt x="22673" y="11500"/>
                </a:moveTo>
                <a:cubicBezTo>
                  <a:pt x="22667" y="11500"/>
                  <a:pt x="22660" y="11500"/>
                  <a:pt x="22653" y="11500"/>
                </a:cubicBezTo>
                <a:cubicBezTo>
                  <a:pt x="22620" y="11500"/>
                  <a:pt x="22594" y="11530"/>
                  <a:pt x="22596" y="11567"/>
                </a:cubicBezTo>
                <a:cubicBezTo>
                  <a:pt x="22596" y="11573"/>
                  <a:pt x="22596" y="11577"/>
                  <a:pt x="22597" y="11582"/>
                </a:cubicBezTo>
                <a:cubicBezTo>
                  <a:pt x="22604" y="11612"/>
                  <a:pt x="22629" y="11634"/>
                  <a:pt x="22657" y="11634"/>
                </a:cubicBezTo>
                <a:cubicBezTo>
                  <a:pt x="22657" y="11634"/>
                  <a:pt x="22658" y="11634"/>
                  <a:pt x="22659" y="11634"/>
                </a:cubicBezTo>
                <a:cubicBezTo>
                  <a:pt x="22943" y="11634"/>
                  <a:pt x="23229" y="11655"/>
                  <a:pt x="23510" y="11698"/>
                </a:cubicBezTo>
                <a:cubicBezTo>
                  <a:pt x="23513" y="11698"/>
                  <a:pt x="23516" y="11699"/>
                  <a:pt x="23519" y="11699"/>
                </a:cubicBezTo>
                <a:cubicBezTo>
                  <a:pt x="23550" y="11699"/>
                  <a:pt x="23575" y="11674"/>
                  <a:pt x="23578" y="11641"/>
                </a:cubicBezTo>
                <a:cubicBezTo>
                  <a:pt x="23581" y="11605"/>
                  <a:pt x="23556" y="11571"/>
                  <a:pt x="23523" y="11565"/>
                </a:cubicBezTo>
                <a:cubicBezTo>
                  <a:pt x="23242" y="11523"/>
                  <a:pt x="22956" y="11500"/>
                  <a:pt x="22673" y="11500"/>
                </a:cubicBezTo>
                <a:close/>
                <a:moveTo>
                  <a:pt x="21800" y="11570"/>
                </a:moveTo>
                <a:cubicBezTo>
                  <a:pt x="21797" y="11570"/>
                  <a:pt x="21794" y="11570"/>
                  <a:pt x="21791" y="11571"/>
                </a:cubicBezTo>
                <a:cubicBezTo>
                  <a:pt x="21646" y="11594"/>
                  <a:pt x="21502" y="11624"/>
                  <a:pt x="21361" y="11659"/>
                </a:cubicBezTo>
                <a:cubicBezTo>
                  <a:pt x="21222" y="11694"/>
                  <a:pt x="21085" y="11734"/>
                  <a:pt x="20952" y="11779"/>
                </a:cubicBezTo>
                <a:cubicBezTo>
                  <a:pt x="20922" y="11790"/>
                  <a:pt x="20905" y="11824"/>
                  <a:pt x="20913" y="11857"/>
                </a:cubicBezTo>
                <a:cubicBezTo>
                  <a:pt x="20914" y="11859"/>
                  <a:pt x="20914" y="11861"/>
                  <a:pt x="20915" y="11862"/>
                </a:cubicBezTo>
                <a:cubicBezTo>
                  <a:pt x="20924" y="11891"/>
                  <a:pt x="20949" y="11909"/>
                  <a:pt x="20975" y="11909"/>
                </a:cubicBezTo>
                <a:cubicBezTo>
                  <a:pt x="20981" y="11909"/>
                  <a:pt x="20987" y="11908"/>
                  <a:pt x="20993" y="11906"/>
                </a:cubicBezTo>
                <a:cubicBezTo>
                  <a:pt x="21124" y="11862"/>
                  <a:pt x="21257" y="11823"/>
                  <a:pt x="21393" y="11790"/>
                </a:cubicBezTo>
                <a:cubicBezTo>
                  <a:pt x="21531" y="11755"/>
                  <a:pt x="21673" y="11727"/>
                  <a:pt x="21815" y="11703"/>
                </a:cubicBezTo>
                <a:cubicBezTo>
                  <a:pt x="21848" y="11698"/>
                  <a:pt x="21869" y="11664"/>
                  <a:pt x="21863" y="11627"/>
                </a:cubicBezTo>
                <a:cubicBezTo>
                  <a:pt x="21857" y="11594"/>
                  <a:pt x="21830" y="11570"/>
                  <a:pt x="21800" y="11570"/>
                </a:cubicBezTo>
                <a:close/>
                <a:moveTo>
                  <a:pt x="10723" y="11050"/>
                </a:moveTo>
                <a:cubicBezTo>
                  <a:pt x="10717" y="11050"/>
                  <a:pt x="10712" y="11051"/>
                  <a:pt x="10706" y="11053"/>
                </a:cubicBezTo>
                <a:cubicBezTo>
                  <a:pt x="10675" y="11062"/>
                  <a:pt x="10658" y="11097"/>
                  <a:pt x="10666" y="11132"/>
                </a:cubicBezTo>
                <a:cubicBezTo>
                  <a:pt x="10667" y="11133"/>
                  <a:pt x="10667" y="11134"/>
                  <a:pt x="10667" y="11136"/>
                </a:cubicBezTo>
                <a:cubicBezTo>
                  <a:pt x="10766" y="11455"/>
                  <a:pt x="10866" y="11748"/>
                  <a:pt x="10975" y="12030"/>
                </a:cubicBezTo>
                <a:cubicBezTo>
                  <a:pt x="10986" y="12057"/>
                  <a:pt x="11010" y="12073"/>
                  <a:pt x="11035" y="12073"/>
                </a:cubicBezTo>
                <a:cubicBezTo>
                  <a:pt x="11042" y="12073"/>
                  <a:pt x="11049" y="12071"/>
                  <a:pt x="11056" y="12069"/>
                </a:cubicBezTo>
                <a:cubicBezTo>
                  <a:pt x="11087" y="12056"/>
                  <a:pt x="11101" y="12017"/>
                  <a:pt x="11088" y="11982"/>
                </a:cubicBezTo>
                <a:cubicBezTo>
                  <a:pt x="10980" y="11704"/>
                  <a:pt x="10881" y="11416"/>
                  <a:pt x="10784" y="11098"/>
                </a:cubicBezTo>
                <a:cubicBezTo>
                  <a:pt x="10775" y="11069"/>
                  <a:pt x="10750" y="11050"/>
                  <a:pt x="10723" y="11050"/>
                </a:cubicBezTo>
                <a:close/>
                <a:moveTo>
                  <a:pt x="24363" y="11764"/>
                </a:moveTo>
                <a:cubicBezTo>
                  <a:pt x="24336" y="11764"/>
                  <a:pt x="24311" y="11783"/>
                  <a:pt x="24305" y="11812"/>
                </a:cubicBezTo>
                <a:cubicBezTo>
                  <a:pt x="24302" y="11823"/>
                  <a:pt x="24303" y="11835"/>
                  <a:pt x="24305" y="11845"/>
                </a:cubicBezTo>
                <a:cubicBezTo>
                  <a:pt x="24311" y="11869"/>
                  <a:pt x="24327" y="11888"/>
                  <a:pt x="24350" y="11894"/>
                </a:cubicBezTo>
                <a:cubicBezTo>
                  <a:pt x="24611" y="11978"/>
                  <a:pt x="24867" y="12080"/>
                  <a:pt x="25111" y="12200"/>
                </a:cubicBezTo>
                <a:lnTo>
                  <a:pt x="25158" y="12224"/>
                </a:lnTo>
                <a:cubicBezTo>
                  <a:pt x="25166" y="12229"/>
                  <a:pt x="25175" y="12230"/>
                  <a:pt x="25184" y="12230"/>
                </a:cubicBezTo>
                <a:cubicBezTo>
                  <a:pt x="25207" y="12230"/>
                  <a:pt x="25229" y="12217"/>
                  <a:pt x="25239" y="12192"/>
                </a:cubicBezTo>
                <a:cubicBezTo>
                  <a:pt x="25252" y="12159"/>
                  <a:pt x="25237" y="12119"/>
                  <a:pt x="25205" y="12103"/>
                </a:cubicBezTo>
                <a:lnTo>
                  <a:pt x="25158" y="12079"/>
                </a:lnTo>
                <a:cubicBezTo>
                  <a:pt x="24908" y="11956"/>
                  <a:pt x="24646" y="11852"/>
                  <a:pt x="24380" y="11766"/>
                </a:cubicBezTo>
                <a:cubicBezTo>
                  <a:pt x="24374" y="11765"/>
                  <a:pt x="24369" y="11764"/>
                  <a:pt x="24363" y="11764"/>
                </a:cubicBezTo>
                <a:close/>
                <a:moveTo>
                  <a:pt x="20185" y="12120"/>
                </a:moveTo>
                <a:cubicBezTo>
                  <a:pt x="20176" y="12120"/>
                  <a:pt x="20167" y="12122"/>
                  <a:pt x="20158" y="12127"/>
                </a:cubicBezTo>
                <a:cubicBezTo>
                  <a:pt x="19902" y="12267"/>
                  <a:pt x="19658" y="12432"/>
                  <a:pt x="19434" y="12615"/>
                </a:cubicBezTo>
                <a:cubicBezTo>
                  <a:pt x="19413" y="12631"/>
                  <a:pt x="19406" y="12659"/>
                  <a:pt x="19412" y="12684"/>
                </a:cubicBezTo>
                <a:cubicBezTo>
                  <a:pt x="19414" y="12692"/>
                  <a:pt x="19419" y="12701"/>
                  <a:pt x="19424" y="12708"/>
                </a:cubicBezTo>
                <a:cubicBezTo>
                  <a:pt x="19436" y="12727"/>
                  <a:pt x="19456" y="12736"/>
                  <a:pt x="19475" y="12736"/>
                </a:cubicBezTo>
                <a:cubicBezTo>
                  <a:pt x="19488" y="12736"/>
                  <a:pt x="19500" y="12732"/>
                  <a:pt x="19511" y="12723"/>
                </a:cubicBezTo>
                <a:cubicBezTo>
                  <a:pt x="19729" y="12545"/>
                  <a:pt x="19967" y="12385"/>
                  <a:pt x="20218" y="12247"/>
                </a:cubicBezTo>
                <a:cubicBezTo>
                  <a:pt x="20247" y="12231"/>
                  <a:pt x="20257" y="12190"/>
                  <a:pt x="20241" y="12157"/>
                </a:cubicBezTo>
                <a:cubicBezTo>
                  <a:pt x="20230" y="12134"/>
                  <a:pt x="20208" y="12120"/>
                  <a:pt x="20185" y="12120"/>
                </a:cubicBezTo>
                <a:close/>
                <a:moveTo>
                  <a:pt x="25947" y="12554"/>
                </a:moveTo>
                <a:cubicBezTo>
                  <a:pt x="25927" y="12554"/>
                  <a:pt x="25908" y="12565"/>
                  <a:pt x="25897" y="12584"/>
                </a:cubicBezTo>
                <a:cubicBezTo>
                  <a:pt x="25888" y="12599"/>
                  <a:pt x="25886" y="12619"/>
                  <a:pt x="25890" y="12636"/>
                </a:cubicBezTo>
                <a:cubicBezTo>
                  <a:pt x="25895" y="12652"/>
                  <a:pt x="25904" y="12667"/>
                  <a:pt x="25919" y="12676"/>
                </a:cubicBezTo>
                <a:cubicBezTo>
                  <a:pt x="26161" y="12844"/>
                  <a:pt x="26397" y="13032"/>
                  <a:pt x="26621" y="13235"/>
                </a:cubicBezTo>
                <a:cubicBezTo>
                  <a:pt x="26633" y="13246"/>
                  <a:pt x="26648" y="13252"/>
                  <a:pt x="26662" y="13252"/>
                </a:cubicBezTo>
                <a:cubicBezTo>
                  <a:pt x="26680" y="13252"/>
                  <a:pt x="26697" y="13244"/>
                  <a:pt x="26708" y="13229"/>
                </a:cubicBezTo>
                <a:cubicBezTo>
                  <a:pt x="26729" y="13200"/>
                  <a:pt x="26724" y="13158"/>
                  <a:pt x="26697" y="13134"/>
                </a:cubicBezTo>
                <a:cubicBezTo>
                  <a:pt x="26468" y="12927"/>
                  <a:pt x="26228" y="12735"/>
                  <a:pt x="25981" y="12565"/>
                </a:cubicBezTo>
                <a:cubicBezTo>
                  <a:pt x="25971" y="12558"/>
                  <a:pt x="25959" y="12554"/>
                  <a:pt x="25947" y="12554"/>
                </a:cubicBezTo>
                <a:close/>
                <a:moveTo>
                  <a:pt x="11409" y="12797"/>
                </a:moveTo>
                <a:cubicBezTo>
                  <a:pt x="11400" y="12797"/>
                  <a:pt x="11391" y="12799"/>
                  <a:pt x="11382" y="12803"/>
                </a:cubicBezTo>
                <a:cubicBezTo>
                  <a:pt x="11357" y="12817"/>
                  <a:pt x="11346" y="12848"/>
                  <a:pt x="11353" y="12878"/>
                </a:cubicBezTo>
                <a:cubicBezTo>
                  <a:pt x="11354" y="12884"/>
                  <a:pt x="11356" y="12888"/>
                  <a:pt x="11360" y="12893"/>
                </a:cubicBezTo>
                <a:cubicBezTo>
                  <a:pt x="11505" y="13182"/>
                  <a:pt x="11664" y="13455"/>
                  <a:pt x="11833" y="13707"/>
                </a:cubicBezTo>
                <a:cubicBezTo>
                  <a:pt x="11845" y="13726"/>
                  <a:pt x="11865" y="13737"/>
                  <a:pt x="11885" y="13737"/>
                </a:cubicBezTo>
                <a:cubicBezTo>
                  <a:pt x="11897" y="13737"/>
                  <a:pt x="11909" y="13733"/>
                  <a:pt x="11919" y="13724"/>
                </a:cubicBezTo>
                <a:cubicBezTo>
                  <a:pt x="11946" y="13704"/>
                  <a:pt x="11951" y="13662"/>
                  <a:pt x="11931" y="13631"/>
                </a:cubicBezTo>
                <a:cubicBezTo>
                  <a:pt x="11766" y="13385"/>
                  <a:pt x="11610" y="13115"/>
                  <a:pt x="11466" y="12833"/>
                </a:cubicBezTo>
                <a:cubicBezTo>
                  <a:pt x="11454" y="12810"/>
                  <a:pt x="11432" y="12797"/>
                  <a:pt x="11409" y="12797"/>
                </a:cubicBezTo>
                <a:close/>
                <a:moveTo>
                  <a:pt x="18848" y="13219"/>
                </a:moveTo>
                <a:cubicBezTo>
                  <a:pt x="18832" y="13219"/>
                  <a:pt x="18816" y="13226"/>
                  <a:pt x="18804" y="13239"/>
                </a:cubicBezTo>
                <a:cubicBezTo>
                  <a:pt x="18619" y="13460"/>
                  <a:pt x="18452" y="13692"/>
                  <a:pt x="18268" y="13951"/>
                </a:cubicBezTo>
                <a:cubicBezTo>
                  <a:pt x="18256" y="13968"/>
                  <a:pt x="18253" y="13989"/>
                  <a:pt x="18259" y="14009"/>
                </a:cubicBezTo>
                <a:cubicBezTo>
                  <a:pt x="18262" y="14022"/>
                  <a:pt x="18269" y="14035"/>
                  <a:pt x="18281" y="14045"/>
                </a:cubicBezTo>
                <a:cubicBezTo>
                  <a:pt x="18293" y="14055"/>
                  <a:pt x="18307" y="14060"/>
                  <a:pt x="18320" y="14060"/>
                </a:cubicBezTo>
                <a:cubicBezTo>
                  <a:pt x="18338" y="14060"/>
                  <a:pt x="18355" y="14052"/>
                  <a:pt x="18366" y="14036"/>
                </a:cubicBezTo>
                <a:cubicBezTo>
                  <a:pt x="18549" y="13779"/>
                  <a:pt x="18715" y="13549"/>
                  <a:pt x="18897" y="13331"/>
                </a:cubicBezTo>
                <a:cubicBezTo>
                  <a:pt x="18920" y="13305"/>
                  <a:pt x="18917" y="13263"/>
                  <a:pt x="18891" y="13237"/>
                </a:cubicBezTo>
                <a:cubicBezTo>
                  <a:pt x="18879" y="13225"/>
                  <a:pt x="18863" y="13219"/>
                  <a:pt x="18848" y="13219"/>
                </a:cubicBezTo>
                <a:close/>
                <a:moveTo>
                  <a:pt x="27299" y="13772"/>
                </a:moveTo>
                <a:cubicBezTo>
                  <a:pt x="27284" y="13772"/>
                  <a:pt x="27269" y="13777"/>
                  <a:pt x="27258" y="13790"/>
                </a:cubicBezTo>
                <a:cubicBezTo>
                  <a:pt x="27242" y="13806"/>
                  <a:pt x="27236" y="13830"/>
                  <a:pt x="27242" y="13854"/>
                </a:cubicBezTo>
                <a:cubicBezTo>
                  <a:pt x="27245" y="13864"/>
                  <a:pt x="27249" y="13875"/>
                  <a:pt x="27258" y="13884"/>
                </a:cubicBezTo>
                <a:cubicBezTo>
                  <a:pt x="27455" y="14111"/>
                  <a:pt x="27646" y="14355"/>
                  <a:pt x="27821" y="14608"/>
                </a:cubicBezTo>
                <a:cubicBezTo>
                  <a:pt x="27834" y="14626"/>
                  <a:pt x="27853" y="14635"/>
                  <a:pt x="27872" y="14635"/>
                </a:cubicBezTo>
                <a:cubicBezTo>
                  <a:pt x="27884" y="14635"/>
                  <a:pt x="27897" y="14631"/>
                  <a:pt x="27907" y="14623"/>
                </a:cubicBezTo>
                <a:cubicBezTo>
                  <a:pt x="27934" y="14601"/>
                  <a:pt x="27938" y="14560"/>
                  <a:pt x="27918" y="14530"/>
                </a:cubicBezTo>
                <a:cubicBezTo>
                  <a:pt x="27740" y="14272"/>
                  <a:pt x="27546" y="14025"/>
                  <a:pt x="27345" y="13794"/>
                </a:cubicBezTo>
                <a:cubicBezTo>
                  <a:pt x="27332" y="13779"/>
                  <a:pt x="27315" y="13772"/>
                  <a:pt x="27299" y="13772"/>
                </a:cubicBezTo>
                <a:close/>
                <a:moveTo>
                  <a:pt x="12451" y="14328"/>
                </a:moveTo>
                <a:cubicBezTo>
                  <a:pt x="12436" y="14328"/>
                  <a:pt x="12421" y="14335"/>
                  <a:pt x="12410" y="14347"/>
                </a:cubicBezTo>
                <a:cubicBezTo>
                  <a:pt x="12394" y="14364"/>
                  <a:pt x="12389" y="14388"/>
                  <a:pt x="12395" y="14410"/>
                </a:cubicBezTo>
                <a:cubicBezTo>
                  <a:pt x="12398" y="14422"/>
                  <a:pt x="12403" y="14433"/>
                  <a:pt x="12412" y="14442"/>
                </a:cubicBezTo>
                <a:cubicBezTo>
                  <a:pt x="12623" y="14666"/>
                  <a:pt x="12855" y="14872"/>
                  <a:pt x="13101" y="15055"/>
                </a:cubicBezTo>
                <a:cubicBezTo>
                  <a:pt x="13112" y="15064"/>
                  <a:pt x="13125" y="15068"/>
                  <a:pt x="13137" y="15068"/>
                </a:cubicBezTo>
                <a:cubicBezTo>
                  <a:pt x="13156" y="15068"/>
                  <a:pt x="13175" y="15058"/>
                  <a:pt x="13186" y="15039"/>
                </a:cubicBezTo>
                <a:cubicBezTo>
                  <a:pt x="13205" y="15008"/>
                  <a:pt x="13196" y="14967"/>
                  <a:pt x="13167" y="14945"/>
                </a:cubicBezTo>
                <a:cubicBezTo>
                  <a:pt x="12928" y="14767"/>
                  <a:pt x="12701" y="14566"/>
                  <a:pt x="12496" y="14348"/>
                </a:cubicBezTo>
                <a:cubicBezTo>
                  <a:pt x="12484" y="14335"/>
                  <a:pt x="12467" y="14328"/>
                  <a:pt x="12451" y="14328"/>
                </a:cubicBezTo>
                <a:close/>
                <a:moveTo>
                  <a:pt x="17786" y="14639"/>
                </a:moveTo>
                <a:cubicBezTo>
                  <a:pt x="17769" y="14639"/>
                  <a:pt x="17753" y="14646"/>
                  <a:pt x="17742" y="14660"/>
                </a:cubicBezTo>
                <a:cubicBezTo>
                  <a:pt x="17532" y="14920"/>
                  <a:pt x="17339" y="15114"/>
                  <a:pt x="17136" y="15273"/>
                </a:cubicBezTo>
                <a:cubicBezTo>
                  <a:pt x="17115" y="15289"/>
                  <a:pt x="17108" y="15317"/>
                  <a:pt x="17114" y="15343"/>
                </a:cubicBezTo>
                <a:cubicBezTo>
                  <a:pt x="17117" y="15350"/>
                  <a:pt x="17120" y="15359"/>
                  <a:pt x="17124" y="15366"/>
                </a:cubicBezTo>
                <a:cubicBezTo>
                  <a:pt x="17137" y="15385"/>
                  <a:pt x="17157" y="15395"/>
                  <a:pt x="17176" y="15395"/>
                </a:cubicBezTo>
                <a:cubicBezTo>
                  <a:pt x="17188" y="15395"/>
                  <a:pt x="17200" y="15391"/>
                  <a:pt x="17211" y="15382"/>
                </a:cubicBezTo>
                <a:cubicBezTo>
                  <a:pt x="17421" y="15218"/>
                  <a:pt x="17620" y="15017"/>
                  <a:pt x="17836" y="14752"/>
                </a:cubicBezTo>
                <a:cubicBezTo>
                  <a:pt x="17858" y="14724"/>
                  <a:pt x="17855" y="14682"/>
                  <a:pt x="17829" y="14657"/>
                </a:cubicBezTo>
                <a:cubicBezTo>
                  <a:pt x="17816" y="14645"/>
                  <a:pt x="17801" y="14639"/>
                  <a:pt x="17786" y="14639"/>
                </a:cubicBezTo>
                <a:close/>
                <a:moveTo>
                  <a:pt x="13895" y="15400"/>
                </a:moveTo>
                <a:cubicBezTo>
                  <a:pt x="13872" y="15400"/>
                  <a:pt x="13851" y="15415"/>
                  <a:pt x="13841" y="15440"/>
                </a:cubicBezTo>
                <a:cubicBezTo>
                  <a:pt x="13836" y="15454"/>
                  <a:pt x="13835" y="15469"/>
                  <a:pt x="13839" y="15483"/>
                </a:cubicBezTo>
                <a:cubicBezTo>
                  <a:pt x="13843" y="15502"/>
                  <a:pt x="13856" y="15519"/>
                  <a:pt x="13874" y="15529"/>
                </a:cubicBezTo>
                <a:cubicBezTo>
                  <a:pt x="14151" y="15663"/>
                  <a:pt x="14432" y="15768"/>
                  <a:pt x="14711" y="15837"/>
                </a:cubicBezTo>
                <a:cubicBezTo>
                  <a:pt x="14716" y="15839"/>
                  <a:pt x="14721" y="15839"/>
                  <a:pt x="14725" y="15839"/>
                </a:cubicBezTo>
                <a:cubicBezTo>
                  <a:pt x="14754" y="15839"/>
                  <a:pt x="14778" y="15818"/>
                  <a:pt x="14782" y="15787"/>
                </a:cubicBezTo>
                <a:cubicBezTo>
                  <a:pt x="14789" y="15751"/>
                  <a:pt x="14767" y="15716"/>
                  <a:pt x="14733" y="15707"/>
                </a:cubicBezTo>
                <a:cubicBezTo>
                  <a:pt x="14463" y="15639"/>
                  <a:pt x="14189" y="15538"/>
                  <a:pt x="13921" y="15407"/>
                </a:cubicBezTo>
                <a:cubicBezTo>
                  <a:pt x="13913" y="15403"/>
                  <a:pt x="13904" y="15400"/>
                  <a:pt x="13895" y="15400"/>
                </a:cubicBezTo>
                <a:close/>
                <a:moveTo>
                  <a:pt x="16417" y="15670"/>
                </a:moveTo>
                <a:cubicBezTo>
                  <a:pt x="16411" y="15670"/>
                  <a:pt x="16406" y="15671"/>
                  <a:pt x="16400" y="15673"/>
                </a:cubicBezTo>
                <a:cubicBezTo>
                  <a:pt x="16334" y="15695"/>
                  <a:pt x="16267" y="15715"/>
                  <a:pt x="16200" y="15732"/>
                </a:cubicBezTo>
                <a:cubicBezTo>
                  <a:pt x="16001" y="15781"/>
                  <a:pt x="15791" y="15808"/>
                  <a:pt x="15576" y="15811"/>
                </a:cubicBezTo>
                <a:cubicBezTo>
                  <a:pt x="15542" y="15811"/>
                  <a:pt x="15516" y="15842"/>
                  <a:pt x="15518" y="15878"/>
                </a:cubicBezTo>
                <a:cubicBezTo>
                  <a:pt x="15518" y="15883"/>
                  <a:pt x="15518" y="15888"/>
                  <a:pt x="15519" y="15892"/>
                </a:cubicBezTo>
                <a:cubicBezTo>
                  <a:pt x="15527" y="15922"/>
                  <a:pt x="15554" y="15944"/>
                  <a:pt x="15583" y="15944"/>
                </a:cubicBezTo>
                <a:cubicBezTo>
                  <a:pt x="15807" y="15941"/>
                  <a:pt x="16025" y="15914"/>
                  <a:pt x="16233" y="15862"/>
                </a:cubicBezTo>
                <a:cubicBezTo>
                  <a:pt x="16303" y="15845"/>
                  <a:pt x="16372" y="15825"/>
                  <a:pt x="16441" y="15801"/>
                </a:cubicBezTo>
                <a:cubicBezTo>
                  <a:pt x="16473" y="15790"/>
                  <a:pt x="16488" y="15752"/>
                  <a:pt x="16479" y="15718"/>
                </a:cubicBezTo>
                <a:cubicBezTo>
                  <a:pt x="16469" y="15689"/>
                  <a:pt x="16444" y="15670"/>
                  <a:pt x="16417" y="15670"/>
                </a:cubicBezTo>
                <a:close/>
                <a:moveTo>
                  <a:pt x="28358" y="15294"/>
                </a:moveTo>
                <a:cubicBezTo>
                  <a:pt x="28348" y="15294"/>
                  <a:pt x="28337" y="15296"/>
                  <a:pt x="28328" y="15302"/>
                </a:cubicBezTo>
                <a:cubicBezTo>
                  <a:pt x="28305" y="15317"/>
                  <a:pt x="28294" y="15347"/>
                  <a:pt x="28301" y="15376"/>
                </a:cubicBezTo>
                <a:cubicBezTo>
                  <a:pt x="28303" y="15381"/>
                  <a:pt x="28305" y="15388"/>
                  <a:pt x="28308" y="15393"/>
                </a:cubicBezTo>
                <a:cubicBezTo>
                  <a:pt x="28456" y="15663"/>
                  <a:pt x="28593" y="15944"/>
                  <a:pt x="28715" y="16229"/>
                </a:cubicBezTo>
                <a:cubicBezTo>
                  <a:pt x="28726" y="16255"/>
                  <a:pt x="28749" y="16270"/>
                  <a:pt x="28773" y="16270"/>
                </a:cubicBezTo>
                <a:cubicBezTo>
                  <a:pt x="28781" y="16270"/>
                  <a:pt x="28789" y="16269"/>
                  <a:pt x="28797" y="16265"/>
                </a:cubicBezTo>
                <a:cubicBezTo>
                  <a:pt x="28828" y="16251"/>
                  <a:pt x="28840" y="16211"/>
                  <a:pt x="28826" y="16177"/>
                </a:cubicBezTo>
                <a:cubicBezTo>
                  <a:pt x="28703" y="15888"/>
                  <a:pt x="28563" y="15602"/>
                  <a:pt x="28413" y="15329"/>
                </a:cubicBezTo>
                <a:cubicBezTo>
                  <a:pt x="28401" y="15306"/>
                  <a:pt x="28379" y="15294"/>
                  <a:pt x="28358" y="15294"/>
                </a:cubicBezTo>
                <a:close/>
                <a:moveTo>
                  <a:pt x="29094" y="17018"/>
                </a:moveTo>
                <a:cubicBezTo>
                  <a:pt x="29088" y="17018"/>
                  <a:pt x="29082" y="17019"/>
                  <a:pt x="29076" y="17021"/>
                </a:cubicBezTo>
                <a:cubicBezTo>
                  <a:pt x="29045" y="17031"/>
                  <a:pt x="29028" y="17066"/>
                  <a:pt x="29036" y="17100"/>
                </a:cubicBezTo>
                <a:cubicBezTo>
                  <a:pt x="29036" y="17101"/>
                  <a:pt x="29038" y="17102"/>
                  <a:pt x="29038" y="17103"/>
                </a:cubicBezTo>
                <a:cubicBezTo>
                  <a:pt x="29112" y="17342"/>
                  <a:pt x="29176" y="17583"/>
                  <a:pt x="29232" y="17823"/>
                </a:cubicBezTo>
                <a:cubicBezTo>
                  <a:pt x="29245" y="17884"/>
                  <a:pt x="29259" y="17946"/>
                  <a:pt x="29270" y="18008"/>
                </a:cubicBezTo>
                <a:cubicBezTo>
                  <a:pt x="29278" y="18038"/>
                  <a:pt x="29306" y="18063"/>
                  <a:pt x="29336" y="18063"/>
                </a:cubicBezTo>
                <a:cubicBezTo>
                  <a:pt x="29338" y="18063"/>
                  <a:pt x="29341" y="18063"/>
                  <a:pt x="29344" y="18063"/>
                </a:cubicBezTo>
                <a:cubicBezTo>
                  <a:pt x="29377" y="18055"/>
                  <a:pt x="29399" y="18021"/>
                  <a:pt x="29391" y="17985"/>
                </a:cubicBezTo>
                <a:cubicBezTo>
                  <a:pt x="29378" y="17922"/>
                  <a:pt x="29364" y="17860"/>
                  <a:pt x="29351" y="17797"/>
                </a:cubicBezTo>
                <a:cubicBezTo>
                  <a:pt x="29296" y="17553"/>
                  <a:pt x="29229" y="17307"/>
                  <a:pt x="29154" y="17066"/>
                </a:cubicBezTo>
                <a:cubicBezTo>
                  <a:pt x="29145" y="17037"/>
                  <a:pt x="29120" y="17018"/>
                  <a:pt x="29094" y="17018"/>
                </a:cubicBezTo>
                <a:close/>
                <a:moveTo>
                  <a:pt x="29455" y="18861"/>
                </a:moveTo>
                <a:cubicBezTo>
                  <a:pt x="29454" y="18861"/>
                  <a:pt x="29454" y="18861"/>
                  <a:pt x="29453" y="18861"/>
                </a:cubicBezTo>
                <a:cubicBezTo>
                  <a:pt x="29419" y="18862"/>
                  <a:pt x="29394" y="18893"/>
                  <a:pt x="29396" y="18929"/>
                </a:cubicBezTo>
                <a:cubicBezTo>
                  <a:pt x="29418" y="19253"/>
                  <a:pt x="29414" y="19563"/>
                  <a:pt x="29384" y="19851"/>
                </a:cubicBezTo>
                <a:cubicBezTo>
                  <a:pt x="29383" y="19860"/>
                  <a:pt x="29383" y="19868"/>
                  <a:pt x="29385" y="19877"/>
                </a:cubicBezTo>
                <a:cubicBezTo>
                  <a:pt x="29391" y="19902"/>
                  <a:pt x="29411" y="19923"/>
                  <a:pt x="29437" y="19928"/>
                </a:cubicBezTo>
                <a:cubicBezTo>
                  <a:pt x="29440" y="19928"/>
                  <a:pt x="29443" y="19929"/>
                  <a:pt x="29446" y="19929"/>
                </a:cubicBezTo>
                <a:cubicBezTo>
                  <a:pt x="29477" y="19929"/>
                  <a:pt x="29502" y="19905"/>
                  <a:pt x="29505" y="19872"/>
                </a:cubicBezTo>
                <a:cubicBezTo>
                  <a:pt x="29536" y="19575"/>
                  <a:pt x="29542" y="19257"/>
                  <a:pt x="29519" y="18926"/>
                </a:cubicBezTo>
                <a:cubicBezTo>
                  <a:pt x="29516" y="18889"/>
                  <a:pt x="29488" y="18861"/>
                  <a:pt x="29455" y="18861"/>
                </a:cubicBezTo>
                <a:close/>
                <a:moveTo>
                  <a:pt x="29244" y="20693"/>
                </a:moveTo>
                <a:cubicBezTo>
                  <a:pt x="29220" y="20693"/>
                  <a:pt x="29198" y="20708"/>
                  <a:pt x="29188" y="20733"/>
                </a:cubicBezTo>
                <a:cubicBezTo>
                  <a:pt x="29086" y="21021"/>
                  <a:pt x="28945" y="21279"/>
                  <a:pt x="28772" y="21501"/>
                </a:cubicBezTo>
                <a:cubicBezTo>
                  <a:pt x="28758" y="21518"/>
                  <a:pt x="28754" y="21540"/>
                  <a:pt x="28759" y="21560"/>
                </a:cubicBezTo>
                <a:cubicBezTo>
                  <a:pt x="28763" y="21574"/>
                  <a:pt x="28769" y="21586"/>
                  <a:pt x="28779" y="21595"/>
                </a:cubicBezTo>
                <a:cubicBezTo>
                  <a:pt x="28792" y="21607"/>
                  <a:pt x="28807" y="21613"/>
                  <a:pt x="28821" y="21613"/>
                </a:cubicBezTo>
                <a:cubicBezTo>
                  <a:pt x="28838" y="21613"/>
                  <a:pt x="28854" y="21605"/>
                  <a:pt x="28866" y="21591"/>
                </a:cubicBezTo>
                <a:cubicBezTo>
                  <a:pt x="29048" y="21358"/>
                  <a:pt x="29196" y="21088"/>
                  <a:pt x="29304" y="20787"/>
                </a:cubicBezTo>
                <a:cubicBezTo>
                  <a:pt x="29315" y="20753"/>
                  <a:pt x="29299" y="20713"/>
                  <a:pt x="29268" y="20698"/>
                </a:cubicBezTo>
                <a:cubicBezTo>
                  <a:pt x="29260" y="20694"/>
                  <a:pt x="29252" y="20693"/>
                  <a:pt x="29244" y="20693"/>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0"/>
          <p:cNvSpPr/>
          <p:nvPr/>
        </p:nvSpPr>
        <p:spPr>
          <a:xfrm rot="9893225">
            <a:off x="1777086" y="371868"/>
            <a:ext cx="605796" cy="141937"/>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 name="Google Shape;807;p30"/>
          <p:cNvGrpSpPr/>
          <p:nvPr/>
        </p:nvGrpSpPr>
        <p:grpSpPr>
          <a:xfrm rot="5400000">
            <a:off x="278835" y="4536755"/>
            <a:ext cx="221772" cy="200884"/>
            <a:chOff x="1640475" y="1197075"/>
            <a:chExt cx="55475" cy="50250"/>
          </a:xfrm>
        </p:grpSpPr>
        <p:sp>
          <p:nvSpPr>
            <p:cNvPr id="808" name="Google Shape;808;p30"/>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0"/>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0"/>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30"/>
          <p:cNvSpPr/>
          <p:nvPr/>
        </p:nvSpPr>
        <p:spPr>
          <a:xfrm rot="-834203">
            <a:off x="8546511" y="363435"/>
            <a:ext cx="993864" cy="1557213"/>
          </a:xfrm>
          <a:custGeom>
            <a:avLst/>
            <a:gdLst/>
            <a:ahLst/>
            <a:cxnLst/>
            <a:rect l="l" t="t" r="r" b="b"/>
            <a:pathLst>
              <a:path w="14343" h="22473" extrusionOk="0">
                <a:moveTo>
                  <a:pt x="14283" y="0"/>
                </a:moveTo>
                <a:cubicBezTo>
                  <a:pt x="14278" y="0"/>
                  <a:pt x="14274" y="1"/>
                  <a:pt x="14269" y="2"/>
                </a:cubicBezTo>
                <a:cubicBezTo>
                  <a:pt x="14076" y="49"/>
                  <a:pt x="13869" y="90"/>
                  <a:pt x="13618" y="128"/>
                </a:cubicBezTo>
                <a:cubicBezTo>
                  <a:pt x="13588" y="133"/>
                  <a:pt x="13567" y="161"/>
                  <a:pt x="13572" y="192"/>
                </a:cubicBezTo>
                <a:cubicBezTo>
                  <a:pt x="13576" y="219"/>
                  <a:pt x="13599" y="239"/>
                  <a:pt x="13626" y="239"/>
                </a:cubicBezTo>
                <a:cubicBezTo>
                  <a:pt x="13629" y="239"/>
                  <a:pt x="13632" y="238"/>
                  <a:pt x="13635" y="238"/>
                </a:cubicBezTo>
                <a:cubicBezTo>
                  <a:pt x="13889" y="199"/>
                  <a:pt x="14098" y="158"/>
                  <a:pt x="14295" y="110"/>
                </a:cubicBezTo>
                <a:cubicBezTo>
                  <a:pt x="14325" y="102"/>
                  <a:pt x="14343" y="73"/>
                  <a:pt x="14336" y="43"/>
                </a:cubicBezTo>
                <a:cubicBezTo>
                  <a:pt x="14330" y="17"/>
                  <a:pt x="14308" y="0"/>
                  <a:pt x="14283" y="0"/>
                </a:cubicBezTo>
                <a:close/>
                <a:moveTo>
                  <a:pt x="12856" y="233"/>
                </a:moveTo>
                <a:cubicBezTo>
                  <a:pt x="12853" y="233"/>
                  <a:pt x="12851" y="233"/>
                  <a:pt x="12848" y="234"/>
                </a:cubicBezTo>
                <a:cubicBezTo>
                  <a:pt x="12559" y="272"/>
                  <a:pt x="12317" y="308"/>
                  <a:pt x="12076" y="353"/>
                </a:cubicBezTo>
                <a:cubicBezTo>
                  <a:pt x="12046" y="360"/>
                  <a:pt x="12026" y="389"/>
                  <a:pt x="12032" y="419"/>
                </a:cubicBezTo>
                <a:cubicBezTo>
                  <a:pt x="12036" y="445"/>
                  <a:pt x="12060" y="464"/>
                  <a:pt x="12087" y="464"/>
                </a:cubicBezTo>
                <a:cubicBezTo>
                  <a:pt x="12090" y="464"/>
                  <a:pt x="12093" y="464"/>
                  <a:pt x="12096" y="462"/>
                </a:cubicBezTo>
                <a:cubicBezTo>
                  <a:pt x="12336" y="418"/>
                  <a:pt x="12576" y="382"/>
                  <a:pt x="12862" y="345"/>
                </a:cubicBezTo>
                <a:cubicBezTo>
                  <a:pt x="12893" y="341"/>
                  <a:pt x="12915" y="313"/>
                  <a:pt x="12910" y="282"/>
                </a:cubicBezTo>
                <a:cubicBezTo>
                  <a:pt x="12906" y="254"/>
                  <a:pt x="12883" y="233"/>
                  <a:pt x="12856" y="233"/>
                </a:cubicBezTo>
                <a:close/>
                <a:moveTo>
                  <a:pt x="11334" y="548"/>
                </a:moveTo>
                <a:cubicBezTo>
                  <a:pt x="11328" y="548"/>
                  <a:pt x="11321" y="549"/>
                  <a:pt x="11315" y="551"/>
                </a:cubicBezTo>
                <a:cubicBezTo>
                  <a:pt x="11092" y="628"/>
                  <a:pt x="10892" y="718"/>
                  <a:pt x="10705" y="827"/>
                </a:cubicBezTo>
                <a:cubicBezTo>
                  <a:pt x="10670" y="846"/>
                  <a:pt x="10636" y="867"/>
                  <a:pt x="10603" y="888"/>
                </a:cubicBezTo>
                <a:cubicBezTo>
                  <a:pt x="10576" y="905"/>
                  <a:pt x="10569" y="939"/>
                  <a:pt x="10585" y="965"/>
                </a:cubicBezTo>
                <a:cubicBezTo>
                  <a:pt x="10595" y="982"/>
                  <a:pt x="10614" y="991"/>
                  <a:pt x="10632" y="991"/>
                </a:cubicBezTo>
                <a:cubicBezTo>
                  <a:pt x="10642" y="991"/>
                  <a:pt x="10653" y="988"/>
                  <a:pt x="10662" y="983"/>
                </a:cubicBezTo>
                <a:cubicBezTo>
                  <a:pt x="10695" y="962"/>
                  <a:pt x="10728" y="942"/>
                  <a:pt x="10761" y="923"/>
                </a:cubicBezTo>
                <a:cubicBezTo>
                  <a:pt x="10941" y="818"/>
                  <a:pt x="11136" y="731"/>
                  <a:pt x="11352" y="656"/>
                </a:cubicBezTo>
                <a:cubicBezTo>
                  <a:pt x="11382" y="646"/>
                  <a:pt x="11397" y="614"/>
                  <a:pt x="11386" y="585"/>
                </a:cubicBezTo>
                <a:cubicBezTo>
                  <a:pt x="11378" y="563"/>
                  <a:pt x="11357" y="548"/>
                  <a:pt x="11334" y="548"/>
                </a:cubicBezTo>
                <a:close/>
                <a:moveTo>
                  <a:pt x="10028" y="1368"/>
                </a:moveTo>
                <a:cubicBezTo>
                  <a:pt x="10013" y="1368"/>
                  <a:pt x="9999" y="1373"/>
                  <a:pt x="9989" y="1384"/>
                </a:cubicBezTo>
                <a:cubicBezTo>
                  <a:pt x="9813" y="1561"/>
                  <a:pt x="9645" y="1765"/>
                  <a:pt x="9486" y="1990"/>
                </a:cubicBezTo>
                <a:cubicBezTo>
                  <a:pt x="9469" y="2016"/>
                  <a:pt x="9476" y="2050"/>
                  <a:pt x="9500" y="2068"/>
                </a:cubicBezTo>
                <a:cubicBezTo>
                  <a:pt x="9510" y="2074"/>
                  <a:pt x="9522" y="2078"/>
                  <a:pt x="9532" y="2078"/>
                </a:cubicBezTo>
                <a:cubicBezTo>
                  <a:pt x="9550" y="2078"/>
                  <a:pt x="9567" y="2069"/>
                  <a:pt x="9578" y="2054"/>
                </a:cubicBezTo>
                <a:cubicBezTo>
                  <a:pt x="9732" y="1833"/>
                  <a:pt x="9897" y="1634"/>
                  <a:pt x="10068" y="1462"/>
                </a:cubicBezTo>
                <a:cubicBezTo>
                  <a:pt x="10089" y="1441"/>
                  <a:pt x="10089" y="1406"/>
                  <a:pt x="10068" y="1384"/>
                </a:cubicBezTo>
                <a:cubicBezTo>
                  <a:pt x="10056" y="1373"/>
                  <a:pt x="10042" y="1368"/>
                  <a:pt x="10028" y="1368"/>
                </a:cubicBezTo>
                <a:close/>
                <a:moveTo>
                  <a:pt x="9128" y="2632"/>
                </a:moveTo>
                <a:cubicBezTo>
                  <a:pt x="9109" y="2632"/>
                  <a:pt x="9090" y="2643"/>
                  <a:pt x="9079" y="2661"/>
                </a:cubicBezTo>
                <a:cubicBezTo>
                  <a:pt x="9048" y="2720"/>
                  <a:pt x="9019" y="2778"/>
                  <a:pt x="8989" y="2838"/>
                </a:cubicBezTo>
                <a:cubicBezTo>
                  <a:pt x="8905" y="3006"/>
                  <a:pt x="8823" y="3184"/>
                  <a:pt x="8745" y="3368"/>
                </a:cubicBezTo>
                <a:cubicBezTo>
                  <a:pt x="8733" y="3396"/>
                  <a:pt x="8746" y="3429"/>
                  <a:pt x="8774" y="3441"/>
                </a:cubicBezTo>
                <a:cubicBezTo>
                  <a:pt x="8781" y="3444"/>
                  <a:pt x="8789" y="3445"/>
                  <a:pt x="8796" y="3445"/>
                </a:cubicBezTo>
                <a:cubicBezTo>
                  <a:pt x="8818" y="3445"/>
                  <a:pt x="8838" y="3433"/>
                  <a:pt x="8847" y="3412"/>
                </a:cubicBezTo>
                <a:cubicBezTo>
                  <a:pt x="8925" y="3230"/>
                  <a:pt x="9006" y="3054"/>
                  <a:pt x="9088" y="2887"/>
                </a:cubicBezTo>
                <a:cubicBezTo>
                  <a:pt x="9117" y="2830"/>
                  <a:pt x="9147" y="2771"/>
                  <a:pt x="9178" y="2713"/>
                </a:cubicBezTo>
                <a:cubicBezTo>
                  <a:pt x="9193" y="2686"/>
                  <a:pt x="9182" y="2652"/>
                  <a:pt x="9154" y="2639"/>
                </a:cubicBezTo>
                <a:cubicBezTo>
                  <a:pt x="9146" y="2634"/>
                  <a:pt x="9137" y="2632"/>
                  <a:pt x="9128" y="2632"/>
                </a:cubicBezTo>
                <a:close/>
                <a:moveTo>
                  <a:pt x="8515" y="4060"/>
                </a:moveTo>
                <a:cubicBezTo>
                  <a:pt x="8491" y="4060"/>
                  <a:pt x="8470" y="4074"/>
                  <a:pt x="8462" y="4097"/>
                </a:cubicBezTo>
                <a:cubicBezTo>
                  <a:pt x="8381" y="4324"/>
                  <a:pt x="8301" y="4567"/>
                  <a:pt x="8216" y="4838"/>
                </a:cubicBezTo>
                <a:cubicBezTo>
                  <a:pt x="8208" y="4867"/>
                  <a:pt x="8224" y="4898"/>
                  <a:pt x="8254" y="4908"/>
                </a:cubicBezTo>
                <a:cubicBezTo>
                  <a:pt x="8259" y="4909"/>
                  <a:pt x="8264" y="4910"/>
                  <a:pt x="8270" y="4910"/>
                </a:cubicBezTo>
                <a:cubicBezTo>
                  <a:pt x="8293" y="4910"/>
                  <a:pt x="8316" y="4895"/>
                  <a:pt x="8322" y="4870"/>
                </a:cubicBezTo>
                <a:cubicBezTo>
                  <a:pt x="8406" y="4601"/>
                  <a:pt x="8486" y="4360"/>
                  <a:pt x="8567" y="4134"/>
                </a:cubicBezTo>
                <a:cubicBezTo>
                  <a:pt x="8576" y="4105"/>
                  <a:pt x="8561" y="4073"/>
                  <a:pt x="8533" y="4063"/>
                </a:cubicBezTo>
                <a:cubicBezTo>
                  <a:pt x="8527" y="4061"/>
                  <a:pt x="8521" y="4060"/>
                  <a:pt x="8515" y="4060"/>
                </a:cubicBezTo>
                <a:close/>
                <a:moveTo>
                  <a:pt x="8048" y="5545"/>
                </a:moveTo>
                <a:cubicBezTo>
                  <a:pt x="8023" y="5545"/>
                  <a:pt x="8001" y="5561"/>
                  <a:pt x="7994" y="5585"/>
                </a:cubicBezTo>
                <a:cubicBezTo>
                  <a:pt x="7956" y="5718"/>
                  <a:pt x="7918" y="5852"/>
                  <a:pt x="7880" y="5985"/>
                </a:cubicBezTo>
                <a:lnTo>
                  <a:pt x="7780" y="6333"/>
                </a:lnTo>
                <a:cubicBezTo>
                  <a:pt x="7772" y="6363"/>
                  <a:pt x="7789" y="6394"/>
                  <a:pt x="7819" y="6402"/>
                </a:cubicBezTo>
                <a:cubicBezTo>
                  <a:pt x="7823" y="6403"/>
                  <a:pt x="7829" y="6404"/>
                  <a:pt x="7834" y="6404"/>
                </a:cubicBezTo>
                <a:cubicBezTo>
                  <a:pt x="7858" y="6404"/>
                  <a:pt x="7880" y="6388"/>
                  <a:pt x="7887" y="6364"/>
                </a:cubicBezTo>
                <a:lnTo>
                  <a:pt x="7987" y="6016"/>
                </a:lnTo>
                <a:cubicBezTo>
                  <a:pt x="8025" y="5883"/>
                  <a:pt x="8062" y="5749"/>
                  <a:pt x="8101" y="5616"/>
                </a:cubicBezTo>
                <a:cubicBezTo>
                  <a:pt x="8109" y="5586"/>
                  <a:pt x="8092" y="5556"/>
                  <a:pt x="8064" y="5547"/>
                </a:cubicBezTo>
                <a:cubicBezTo>
                  <a:pt x="8058" y="5546"/>
                  <a:pt x="8053" y="5545"/>
                  <a:pt x="8048" y="5545"/>
                </a:cubicBezTo>
                <a:close/>
                <a:moveTo>
                  <a:pt x="7613" y="7039"/>
                </a:moveTo>
                <a:cubicBezTo>
                  <a:pt x="7589" y="7039"/>
                  <a:pt x="7567" y="7055"/>
                  <a:pt x="7559" y="7078"/>
                </a:cubicBezTo>
                <a:cubicBezTo>
                  <a:pt x="7522" y="7201"/>
                  <a:pt x="7482" y="7324"/>
                  <a:pt x="7443" y="7446"/>
                </a:cubicBezTo>
                <a:cubicBezTo>
                  <a:pt x="7402" y="7570"/>
                  <a:pt x="7361" y="7693"/>
                  <a:pt x="7317" y="7815"/>
                </a:cubicBezTo>
                <a:cubicBezTo>
                  <a:pt x="7306" y="7844"/>
                  <a:pt x="7321" y="7876"/>
                  <a:pt x="7350" y="7886"/>
                </a:cubicBezTo>
                <a:cubicBezTo>
                  <a:pt x="7356" y="7888"/>
                  <a:pt x="7363" y="7889"/>
                  <a:pt x="7369" y="7889"/>
                </a:cubicBezTo>
                <a:cubicBezTo>
                  <a:pt x="7392" y="7889"/>
                  <a:pt x="7413" y="7875"/>
                  <a:pt x="7421" y="7853"/>
                </a:cubicBezTo>
                <a:cubicBezTo>
                  <a:pt x="7465" y="7729"/>
                  <a:pt x="7508" y="7605"/>
                  <a:pt x="7549" y="7481"/>
                </a:cubicBezTo>
                <a:cubicBezTo>
                  <a:pt x="7589" y="7358"/>
                  <a:pt x="7628" y="7234"/>
                  <a:pt x="7666" y="7111"/>
                </a:cubicBezTo>
                <a:cubicBezTo>
                  <a:pt x="7675" y="7082"/>
                  <a:pt x="7659" y="7051"/>
                  <a:pt x="7630" y="7042"/>
                </a:cubicBezTo>
                <a:cubicBezTo>
                  <a:pt x="7624" y="7040"/>
                  <a:pt x="7618" y="7039"/>
                  <a:pt x="7613" y="7039"/>
                </a:cubicBezTo>
                <a:close/>
                <a:moveTo>
                  <a:pt x="7086" y="8503"/>
                </a:moveTo>
                <a:cubicBezTo>
                  <a:pt x="7065" y="8503"/>
                  <a:pt x="7045" y="8516"/>
                  <a:pt x="7036" y="8537"/>
                </a:cubicBezTo>
                <a:cubicBezTo>
                  <a:pt x="6931" y="8783"/>
                  <a:pt x="6820" y="9018"/>
                  <a:pt x="6706" y="9237"/>
                </a:cubicBezTo>
                <a:cubicBezTo>
                  <a:pt x="6692" y="9265"/>
                  <a:pt x="6703" y="9298"/>
                  <a:pt x="6729" y="9312"/>
                </a:cubicBezTo>
                <a:cubicBezTo>
                  <a:pt x="6738" y="9316"/>
                  <a:pt x="6746" y="9319"/>
                  <a:pt x="6755" y="9319"/>
                </a:cubicBezTo>
                <a:cubicBezTo>
                  <a:pt x="6775" y="9319"/>
                  <a:pt x="6794" y="9308"/>
                  <a:pt x="6804" y="9289"/>
                </a:cubicBezTo>
                <a:cubicBezTo>
                  <a:pt x="6919" y="9067"/>
                  <a:pt x="7032" y="8829"/>
                  <a:pt x="7138" y="8580"/>
                </a:cubicBezTo>
                <a:cubicBezTo>
                  <a:pt x="7150" y="8553"/>
                  <a:pt x="7136" y="8519"/>
                  <a:pt x="7108" y="8508"/>
                </a:cubicBezTo>
                <a:cubicBezTo>
                  <a:pt x="7101" y="8505"/>
                  <a:pt x="7094" y="8503"/>
                  <a:pt x="7086" y="8503"/>
                </a:cubicBezTo>
                <a:close/>
                <a:moveTo>
                  <a:pt x="1625" y="9185"/>
                </a:moveTo>
                <a:cubicBezTo>
                  <a:pt x="1347" y="9191"/>
                  <a:pt x="1086" y="9249"/>
                  <a:pt x="847" y="9356"/>
                </a:cubicBezTo>
                <a:cubicBezTo>
                  <a:pt x="820" y="9369"/>
                  <a:pt x="808" y="9401"/>
                  <a:pt x="820" y="9430"/>
                </a:cubicBezTo>
                <a:cubicBezTo>
                  <a:pt x="829" y="9450"/>
                  <a:pt x="849" y="9462"/>
                  <a:pt x="871" y="9462"/>
                </a:cubicBezTo>
                <a:cubicBezTo>
                  <a:pt x="878" y="9462"/>
                  <a:pt x="886" y="9461"/>
                  <a:pt x="893" y="9457"/>
                </a:cubicBezTo>
                <a:cubicBezTo>
                  <a:pt x="1118" y="9356"/>
                  <a:pt x="1364" y="9303"/>
                  <a:pt x="1627" y="9296"/>
                </a:cubicBezTo>
                <a:cubicBezTo>
                  <a:pt x="1658" y="9296"/>
                  <a:pt x="1682" y="9270"/>
                  <a:pt x="1682" y="9239"/>
                </a:cubicBezTo>
                <a:cubicBezTo>
                  <a:pt x="1681" y="9210"/>
                  <a:pt x="1656" y="9185"/>
                  <a:pt x="1626" y="9185"/>
                </a:cubicBezTo>
                <a:close/>
                <a:moveTo>
                  <a:pt x="2391" y="9302"/>
                </a:moveTo>
                <a:cubicBezTo>
                  <a:pt x="2368" y="9302"/>
                  <a:pt x="2346" y="9317"/>
                  <a:pt x="2339" y="9341"/>
                </a:cubicBezTo>
                <a:cubicBezTo>
                  <a:pt x="2329" y="9370"/>
                  <a:pt x="2345" y="9401"/>
                  <a:pt x="2374" y="9410"/>
                </a:cubicBezTo>
                <a:cubicBezTo>
                  <a:pt x="2620" y="9493"/>
                  <a:pt x="2844" y="9612"/>
                  <a:pt x="3042" y="9766"/>
                </a:cubicBezTo>
                <a:cubicBezTo>
                  <a:pt x="3051" y="9774"/>
                  <a:pt x="3063" y="9778"/>
                  <a:pt x="3076" y="9778"/>
                </a:cubicBezTo>
                <a:cubicBezTo>
                  <a:pt x="3092" y="9778"/>
                  <a:pt x="3108" y="9770"/>
                  <a:pt x="3120" y="9757"/>
                </a:cubicBezTo>
                <a:cubicBezTo>
                  <a:pt x="3138" y="9732"/>
                  <a:pt x="3133" y="9697"/>
                  <a:pt x="3109" y="9679"/>
                </a:cubicBezTo>
                <a:cubicBezTo>
                  <a:pt x="2902" y="9516"/>
                  <a:pt x="2667" y="9391"/>
                  <a:pt x="2409" y="9306"/>
                </a:cubicBezTo>
                <a:cubicBezTo>
                  <a:pt x="2403" y="9303"/>
                  <a:pt x="2397" y="9302"/>
                  <a:pt x="2391" y="9302"/>
                </a:cubicBezTo>
                <a:close/>
                <a:moveTo>
                  <a:pt x="6364" y="9879"/>
                </a:moveTo>
                <a:cubicBezTo>
                  <a:pt x="6346" y="9879"/>
                  <a:pt x="6328" y="9888"/>
                  <a:pt x="6317" y="9905"/>
                </a:cubicBezTo>
                <a:cubicBezTo>
                  <a:pt x="6173" y="10126"/>
                  <a:pt x="6019" y="10334"/>
                  <a:pt x="5859" y="10525"/>
                </a:cubicBezTo>
                <a:cubicBezTo>
                  <a:pt x="5838" y="10548"/>
                  <a:pt x="5841" y="10583"/>
                  <a:pt x="5865" y="10603"/>
                </a:cubicBezTo>
                <a:cubicBezTo>
                  <a:pt x="5876" y="10612"/>
                  <a:pt x="5889" y="10617"/>
                  <a:pt x="5901" y="10617"/>
                </a:cubicBezTo>
                <a:cubicBezTo>
                  <a:pt x="5917" y="10617"/>
                  <a:pt x="5932" y="10609"/>
                  <a:pt x="5944" y="10596"/>
                </a:cubicBezTo>
                <a:cubicBezTo>
                  <a:pt x="6106" y="10403"/>
                  <a:pt x="6263" y="10190"/>
                  <a:pt x="6410" y="9965"/>
                </a:cubicBezTo>
                <a:cubicBezTo>
                  <a:pt x="6427" y="9939"/>
                  <a:pt x="6419" y="9905"/>
                  <a:pt x="6394" y="9888"/>
                </a:cubicBezTo>
                <a:cubicBezTo>
                  <a:pt x="6384" y="9882"/>
                  <a:pt x="6374" y="9879"/>
                  <a:pt x="6364" y="9879"/>
                </a:cubicBezTo>
                <a:close/>
                <a:moveTo>
                  <a:pt x="263" y="9824"/>
                </a:moveTo>
                <a:cubicBezTo>
                  <a:pt x="246" y="9824"/>
                  <a:pt x="229" y="9832"/>
                  <a:pt x="218" y="9846"/>
                </a:cubicBezTo>
                <a:cubicBezTo>
                  <a:pt x="81" y="10030"/>
                  <a:pt x="5" y="10234"/>
                  <a:pt x="0" y="10435"/>
                </a:cubicBezTo>
                <a:lnTo>
                  <a:pt x="0" y="10458"/>
                </a:lnTo>
                <a:cubicBezTo>
                  <a:pt x="0" y="10512"/>
                  <a:pt x="4" y="10565"/>
                  <a:pt x="14" y="10620"/>
                </a:cubicBezTo>
                <a:cubicBezTo>
                  <a:pt x="18" y="10646"/>
                  <a:pt x="42" y="10666"/>
                  <a:pt x="68" y="10666"/>
                </a:cubicBezTo>
                <a:cubicBezTo>
                  <a:pt x="72" y="10666"/>
                  <a:pt x="75" y="10666"/>
                  <a:pt x="78" y="10665"/>
                </a:cubicBezTo>
                <a:cubicBezTo>
                  <a:pt x="108" y="10659"/>
                  <a:pt x="128" y="10630"/>
                  <a:pt x="123" y="10600"/>
                </a:cubicBezTo>
                <a:cubicBezTo>
                  <a:pt x="116" y="10553"/>
                  <a:pt x="111" y="10505"/>
                  <a:pt x="111" y="10458"/>
                </a:cubicBezTo>
                <a:lnTo>
                  <a:pt x="111" y="10438"/>
                </a:lnTo>
                <a:cubicBezTo>
                  <a:pt x="116" y="10260"/>
                  <a:pt x="184" y="10078"/>
                  <a:pt x="308" y="9913"/>
                </a:cubicBezTo>
                <a:cubicBezTo>
                  <a:pt x="326" y="9888"/>
                  <a:pt x="321" y="9853"/>
                  <a:pt x="296" y="9835"/>
                </a:cubicBezTo>
                <a:cubicBezTo>
                  <a:pt x="286" y="9827"/>
                  <a:pt x="275" y="9824"/>
                  <a:pt x="263" y="9824"/>
                </a:cubicBezTo>
                <a:close/>
                <a:moveTo>
                  <a:pt x="3603" y="10234"/>
                </a:moveTo>
                <a:cubicBezTo>
                  <a:pt x="3592" y="10234"/>
                  <a:pt x="3581" y="10237"/>
                  <a:pt x="3571" y="10244"/>
                </a:cubicBezTo>
                <a:cubicBezTo>
                  <a:pt x="3547" y="10261"/>
                  <a:pt x="3540" y="10295"/>
                  <a:pt x="3558" y="10321"/>
                </a:cubicBezTo>
                <a:cubicBezTo>
                  <a:pt x="3697" y="10525"/>
                  <a:pt x="3813" y="10753"/>
                  <a:pt x="3900" y="11001"/>
                </a:cubicBezTo>
                <a:cubicBezTo>
                  <a:pt x="3908" y="11024"/>
                  <a:pt x="3929" y="11037"/>
                  <a:pt x="3953" y="11037"/>
                </a:cubicBezTo>
                <a:cubicBezTo>
                  <a:pt x="3959" y="11037"/>
                  <a:pt x="3965" y="11037"/>
                  <a:pt x="3971" y="11034"/>
                </a:cubicBezTo>
                <a:cubicBezTo>
                  <a:pt x="4000" y="11025"/>
                  <a:pt x="4015" y="10993"/>
                  <a:pt x="4005" y="10964"/>
                </a:cubicBezTo>
                <a:cubicBezTo>
                  <a:pt x="3914" y="10707"/>
                  <a:pt x="3795" y="10470"/>
                  <a:pt x="3649" y="10258"/>
                </a:cubicBezTo>
                <a:cubicBezTo>
                  <a:pt x="3638" y="10242"/>
                  <a:pt x="3621" y="10234"/>
                  <a:pt x="3603" y="10234"/>
                </a:cubicBezTo>
                <a:close/>
                <a:moveTo>
                  <a:pt x="5361" y="11064"/>
                </a:moveTo>
                <a:cubicBezTo>
                  <a:pt x="5348" y="11064"/>
                  <a:pt x="5334" y="11069"/>
                  <a:pt x="5323" y="11078"/>
                </a:cubicBezTo>
                <a:cubicBezTo>
                  <a:pt x="5181" y="11205"/>
                  <a:pt x="5032" y="11325"/>
                  <a:pt x="4879" y="11432"/>
                </a:cubicBezTo>
                <a:cubicBezTo>
                  <a:pt x="4824" y="11470"/>
                  <a:pt x="4768" y="11506"/>
                  <a:pt x="4711" y="11542"/>
                </a:cubicBezTo>
                <a:cubicBezTo>
                  <a:pt x="4686" y="11558"/>
                  <a:pt x="4677" y="11592"/>
                  <a:pt x="4694" y="11618"/>
                </a:cubicBezTo>
                <a:cubicBezTo>
                  <a:pt x="4705" y="11635"/>
                  <a:pt x="4723" y="11644"/>
                  <a:pt x="4741" y="11644"/>
                </a:cubicBezTo>
                <a:cubicBezTo>
                  <a:pt x="4751" y="11644"/>
                  <a:pt x="4761" y="11641"/>
                  <a:pt x="4770" y="11636"/>
                </a:cubicBezTo>
                <a:cubicBezTo>
                  <a:pt x="4829" y="11599"/>
                  <a:pt x="4886" y="11562"/>
                  <a:pt x="4942" y="11522"/>
                </a:cubicBezTo>
                <a:cubicBezTo>
                  <a:pt x="5099" y="11413"/>
                  <a:pt x="5252" y="11292"/>
                  <a:pt x="5398" y="11161"/>
                </a:cubicBezTo>
                <a:cubicBezTo>
                  <a:pt x="5421" y="11141"/>
                  <a:pt x="5423" y="11106"/>
                  <a:pt x="5402" y="11082"/>
                </a:cubicBezTo>
                <a:cubicBezTo>
                  <a:pt x="5392" y="11070"/>
                  <a:pt x="5376" y="11064"/>
                  <a:pt x="5361" y="11064"/>
                </a:cubicBezTo>
                <a:close/>
                <a:moveTo>
                  <a:pt x="433" y="11231"/>
                </a:moveTo>
                <a:cubicBezTo>
                  <a:pt x="420" y="11231"/>
                  <a:pt x="406" y="11235"/>
                  <a:pt x="395" y="11245"/>
                </a:cubicBezTo>
                <a:cubicBezTo>
                  <a:pt x="373" y="11265"/>
                  <a:pt x="371" y="11300"/>
                  <a:pt x="391" y="11324"/>
                </a:cubicBezTo>
                <a:lnTo>
                  <a:pt x="419" y="11354"/>
                </a:lnTo>
                <a:cubicBezTo>
                  <a:pt x="590" y="11536"/>
                  <a:pt x="786" y="11694"/>
                  <a:pt x="1005" y="11824"/>
                </a:cubicBezTo>
                <a:cubicBezTo>
                  <a:pt x="1014" y="11829"/>
                  <a:pt x="1025" y="11831"/>
                  <a:pt x="1034" y="11831"/>
                </a:cubicBezTo>
                <a:cubicBezTo>
                  <a:pt x="1052" y="11831"/>
                  <a:pt x="1072" y="11822"/>
                  <a:pt x="1081" y="11804"/>
                </a:cubicBezTo>
                <a:cubicBezTo>
                  <a:pt x="1097" y="11778"/>
                  <a:pt x="1089" y="11744"/>
                  <a:pt x="1062" y="11728"/>
                </a:cubicBezTo>
                <a:cubicBezTo>
                  <a:pt x="853" y="11604"/>
                  <a:pt x="664" y="11453"/>
                  <a:pt x="500" y="11278"/>
                </a:cubicBezTo>
                <a:lnTo>
                  <a:pt x="474" y="11249"/>
                </a:lnTo>
                <a:cubicBezTo>
                  <a:pt x="464" y="11237"/>
                  <a:pt x="448" y="11231"/>
                  <a:pt x="433" y="11231"/>
                </a:cubicBezTo>
                <a:close/>
                <a:moveTo>
                  <a:pt x="1750" y="12018"/>
                </a:moveTo>
                <a:cubicBezTo>
                  <a:pt x="1725" y="12018"/>
                  <a:pt x="1703" y="12035"/>
                  <a:pt x="1695" y="12060"/>
                </a:cubicBezTo>
                <a:cubicBezTo>
                  <a:pt x="1688" y="12090"/>
                  <a:pt x="1706" y="12120"/>
                  <a:pt x="1735" y="12128"/>
                </a:cubicBezTo>
                <a:cubicBezTo>
                  <a:pt x="1983" y="12194"/>
                  <a:pt x="2246" y="12233"/>
                  <a:pt x="2516" y="12242"/>
                </a:cubicBezTo>
                <a:lnTo>
                  <a:pt x="2518" y="12242"/>
                </a:lnTo>
                <a:cubicBezTo>
                  <a:pt x="2548" y="12242"/>
                  <a:pt x="2573" y="12219"/>
                  <a:pt x="2574" y="12189"/>
                </a:cubicBezTo>
                <a:cubicBezTo>
                  <a:pt x="2575" y="12158"/>
                  <a:pt x="2550" y="12132"/>
                  <a:pt x="2520" y="12131"/>
                </a:cubicBezTo>
                <a:cubicBezTo>
                  <a:pt x="2258" y="12123"/>
                  <a:pt x="2004" y="12085"/>
                  <a:pt x="1764" y="12020"/>
                </a:cubicBezTo>
                <a:cubicBezTo>
                  <a:pt x="1759" y="12019"/>
                  <a:pt x="1754" y="12018"/>
                  <a:pt x="1750" y="12018"/>
                </a:cubicBezTo>
                <a:close/>
                <a:moveTo>
                  <a:pt x="4128" y="11684"/>
                </a:moveTo>
                <a:cubicBezTo>
                  <a:pt x="4125" y="11684"/>
                  <a:pt x="4122" y="11684"/>
                  <a:pt x="4119" y="11685"/>
                </a:cubicBezTo>
                <a:cubicBezTo>
                  <a:pt x="4090" y="11688"/>
                  <a:pt x="4067" y="11716"/>
                  <a:pt x="4071" y="11746"/>
                </a:cubicBezTo>
                <a:cubicBezTo>
                  <a:pt x="4077" y="11795"/>
                  <a:pt x="4081" y="11843"/>
                  <a:pt x="4084" y="11893"/>
                </a:cubicBezTo>
                <a:cubicBezTo>
                  <a:pt x="4074" y="11882"/>
                  <a:pt x="4059" y="11875"/>
                  <a:pt x="4044" y="11875"/>
                </a:cubicBezTo>
                <a:cubicBezTo>
                  <a:pt x="4037" y="11875"/>
                  <a:pt x="4031" y="11877"/>
                  <a:pt x="4024" y="11879"/>
                </a:cubicBezTo>
                <a:cubicBezTo>
                  <a:pt x="3785" y="11969"/>
                  <a:pt x="3535" y="12036"/>
                  <a:pt x="3284" y="12078"/>
                </a:cubicBezTo>
                <a:cubicBezTo>
                  <a:pt x="3254" y="12083"/>
                  <a:pt x="3234" y="12112"/>
                  <a:pt x="3238" y="12142"/>
                </a:cubicBezTo>
                <a:cubicBezTo>
                  <a:pt x="3243" y="12170"/>
                  <a:pt x="3268" y="12189"/>
                  <a:pt x="3294" y="12189"/>
                </a:cubicBezTo>
                <a:cubicBezTo>
                  <a:pt x="3297" y="12189"/>
                  <a:pt x="3300" y="12188"/>
                  <a:pt x="3302" y="12188"/>
                </a:cubicBezTo>
                <a:cubicBezTo>
                  <a:pt x="3561" y="12144"/>
                  <a:pt x="3817" y="12075"/>
                  <a:pt x="4063" y="11983"/>
                </a:cubicBezTo>
                <a:cubicBezTo>
                  <a:pt x="4073" y="11979"/>
                  <a:pt x="4083" y="11972"/>
                  <a:pt x="4088" y="11964"/>
                </a:cubicBezTo>
                <a:cubicBezTo>
                  <a:pt x="4092" y="12023"/>
                  <a:pt x="4093" y="12084"/>
                  <a:pt x="4093" y="12144"/>
                </a:cubicBezTo>
                <a:cubicBezTo>
                  <a:pt x="4093" y="12264"/>
                  <a:pt x="4087" y="12388"/>
                  <a:pt x="4076" y="12511"/>
                </a:cubicBezTo>
                <a:cubicBezTo>
                  <a:pt x="4073" y="12542"/>
                  <a:pt x="4096" y="12568"/>
                  <a:pt x="4126" y="12571"/>
                </a:cubicBezTo>
                <a:lnTo>
                  <a:pt x="4131" y="12571"/>
                </a:lnTo>
                <a:cubicBezTo>
                  <a:pt x="4160" y="12571"/>
                  <a:pt x="4184" y="12550"/>
                  <a:pt x="4187" y="12521"/>
                </a:cubicBezTo>
                <a:cubicBezTo>
                  <a:pt x="4198" y="12395"/>
                  <a:pt x="4205" y="12268"/>
                  <a:pt x="4205" y="12144"/>
                </a:cubicBezTo>
                <a:cubicBezTo>
                  <a:pt x="4205" y="12007"/>
                  <a:pt x="4196" y="11869"/>
                  <a:pt x="4181" y="11733"/>
                </a:cubicBezTo>
                <a:cubicBezTo>
                  <a:pt x="4178" y="11706"/>
                  <a:pt x="4156" y="11684"/>
                  <a:pt x="4128" y="11684"/>
                </a:cubicBezTo>
                <a:close/>
                <a:moveTo>
                  <a:pt x="3994" y="13226"/>
                </a:moveTo>
                <a:cubicBezTo>
                  <a:pt x="3969" y="13226"/>
                  <a:pt x="3946" y="13242"/>
                  <a:pt x="3939" y="13267"/>
                </a:cubicBezTo>
                <a:cubicBezTo>
                  <a:pt x="3876" y="13504"/>
                  <a:pt x="3793" y="13750"/>
                  <a:pt x="3691" y="13997"/>
                </a:cubicBezTo>
                <a:cubicBezTo>
                  <a:pt x="3679" y="14025"/>
                  <a:pt x="3693" y="14057"/>
                  <a:pt x="3722" y="14069"/>
                </a:cubicBezTo>
                <a:cubicBezTo>
                  <a:pt x="3728" y="14072"/>
                  <a:pt x="3736" y="14073"/>
                  <a:pt x="3742" y="14073"/>
                </a:cubicBezTo>
                <a:cubicBezTo>
                  <a:pt x="3765" y="14073"/>
                  <a:pt x="3785" y="14061"/>
                  <a:pt x="3794" y="14039"/>
                </a:cubicBezTo>
                <a:cubicBezTo>
                  <a:pt x="3897" y="13788"/>
                  <a:pt x="3983" y="13538"/>
                  <a:pt x="4047" y="13296"/>
                </a:cubicBezTo>
                <a:cubicBezTo>
                  <a:pt x="4054" y="13266"/>
                  <a:pt x="4037" y="13235"/>
                  <a:pt x="4007" y="13227"/>
                </a:cubicBezTo>
                <a:cubicBezTo>
                  <a:pt x="4003" y="13226"/>
                  <a:pt x="3998" y="13226"/>
                  <a:pt x="3994" y="13226"/>
                </a:cubicBezTo>
                <a:close/>
                <a:moveTo>
                  <a:pt x="3409" y="14665"/>
                </a:moveTo>
                <a:cubicBezTo>
                  <a:pt x="3389" y="14665"/>
                  <a:pt x="3370" y="14676"/>
                  <a:pt x="3360" y="14694"/>
                </a:cubicBezTo>
                <a:cubicBezTo>
                  <a:pt x="3242" y="14913"/>
                  <a:pt x="3115" y="15131"/>
                  <a:pt x="2969" y="15362"/>
                </a:cubicBezTo>
                <a:cubicBezTo>
                  <a:pt x="2952" y="15387"/>
                  <a:pt x="2959" y="15423"/>
                  <a:pt x="2986" y="15439"/>
                </a:cubicBezTo>
                <a:cubicBezTo>
                  <a:pt x="2996" y="15444"/>
                  <a:pt x="3005" y="15447"/>
                  <a:pt x="3016" y="15447"/>
                </a:cubicBezTo>
                <a:cubicBezTo>
                  <a:pt x="3034" y="15447"/>
                  <a:pt x="3052" y="15438"/>
                  <a:pt x="3063" y="15422"/>
                </a:cubicBezTo>
                <a:cubicBezTo>
                  <a:pt x="3210" y="15189"/>
                  <a:pt x="3340" y="14968"/>
                  <a:pt x="3458" y="14747"/>
                </a:cubicBezTo>
                <a:cubicBezTo>
                  <a:pt x="3472" y="14720"/>
                  <a:pt x="3462" y="14686"/>
                  <a:pt x="3435" y="14672"/>
                </a:cubicBezTo>
                <a:cubicBezTo>
                  <a:pt x="3426" y="14667"/>
                  <a:pt x="3418" y="14665"/>
                  <a:pt x="3409" y="14665"/>
                </a:cubicBezTo>
                <a:close/>
                <a:moveTo>
                  <a:pt x="2581" y="15982"/>
                </a:moveTo>
                <a:cubicBezTo>
                  <a:pt x="2564" y="15982"/>
                  <a:pt x="2547" y="15990"/>
                  <a:pt x="2536" y="16005"/>
                </a:cubicBezTo>
                <a:cubicBezTo>
                  <a:pt x="2401" y="16195"/>
                  <a:pt x="2255" y="16394"/>
                  <a:pt x="2077" y="16631"/>
                </a:cubicBezTo>
                <a:cubicBezTo>
                  <a:pt x="2058" y="16656"/>
                  <a:pt x="2063" y="16691"/>
                  <a:pt x="2088" y="16709"/>
                </a:cubicBezTo>
                <a:cubicBezTo>
                  <a:pt x="2097" y="16716"/>
                  <a:pt x="2109" y="16721"/>
                  <a:pt x="2121" y="16721"/>
                </a:cubicBezTo>
                <a:cubicBezTo>
                  <a:pt x="2138" y="16721"/>
                  <a:pt x="2155" y="16713"/>
                  <a:pt x="2166" y="16698"/>
                </a:cubicBezTo>
                <a:cubicBezTo>
                  <a:pt x="2345" y="16460"/>
                  <a:pt x="2491" y="16260"/>
                  <a:pt x="2626" y="16069"/>
                </a:cubicBezTo>
                <a:cubicBezTo>
                  <a:pt x="2644" y="16044"/>
                  <a:pt x="2639" y="16010"/>
                  <a:pt x="2613" y="15992"/>
                </a:cubicBezTo>
                <a:cubicBezTo>
                  <a:pt x="2604" y="15985"/>
                  <a:pt x="2592" y="15982"/>
                  <a:pt x="2581" y="15982"/>
                </a:cubicBezTo>
                <a:close/>
                <a:moveTo>
                  <a:pt x="1659" y="17236"/>
                </a:moveTo>
                <a:cubicBezTo>
                  <a:pt x="1642" y="17236"/>
                  <a:pt x="1625" y="17244"/>
                  <a:pt x="1614" y="17260"/>
                </a:cubicBezTo>
                <a:cubicBezTo>
                  <a:pt x="1441" y="17511"/>
                  <a:pt x="1315" y="17728"/>
                  <a:pt x="1218" y="17941"/>
                </a:cubicBezTo>
                <a:cubicBezTo>
                  <a:pt x="1205" y="17968"/>
                  <a:pt x="1218" y="18002"/>
                  <a:pt x="1246" y="18014"/>
                </a:cubicBezTo>
                <a:cubicBezTo>
                  <a:pt x="1253" y="18018"/>
                  <a:pt x="1261" y="18019"/>
                  <a:pt x="1268" y="18019"/>
                </a:cubicBezTo>
                <a:cubicBezTo>
                  <a:pt x="1290" y="18019"/>
                  <a:pt x="1310" y="18007"/>
                  <a:pt x="1319" y="17987"/>
                </a:cubicBezTo>
                <a:cubicBezTo>
                  <a:pt x="1413" y="17780"/>
                  <a:pt x="1536" y="17569"/>
                  <a:pt x="1705" y="17323"/>
                </a:cubicBezTo>
                <a:cubicBezTo>
                  <a:pt x="1723" y="17298"/>
                  <a:pt x="1717" y="17263"/>
                  <a:pt x="1691" y="17246"/>
                </a:cubicBezTo>
                <a:cubicBezTo>
                  <a:pt x="1681" y="17239"/>
                  <a:pt x="1670" y="17236"/>
                  <a:pt x="1659" y="17236"/>
                </a:cubicBezTo>
                <a:close/>
                <a:moveTo>
                  <a:pt x="1050" y="18652"/>
                </a:moveTo>
                <a:cubicBezTo>
                  <a:pt x="1023" y="18652"/>
                  <a:pt x="999" y="18673"/>
                  <a:pt x="996" y="18700"/>
                </a:cubicBezTo>
                <a:cubicBezTo>
                  <a:pt x="984" y="18795"/>
                  <a:pt x="978" y="18893"/>
                  <a:pt x="978" y="18989"/>
                </a:cubicBezTo>
                <a:cubicBezTo>
                  <a:pt x="978" y="19154"/>
                  <a:pt x="996" y="19324"/>
                  <a:pt x="1030" y="19493"/>
                </a:cubicBezTo>
                <a:cubicBezTo>
                  <a:pt x="1035" y="19519"/>
                  <a:pt x="1058" y="19537"/>
                  <a:pt x="1084" y="19537"/>
                </a:cubicBezTo>
                <a:cubicBezTo>
                  <a:pt x="1088" y="19537"/>
                  <a:pt x="1092" y="19537"/>
                  <a:pt x="1095" y="19536"/>
                </a:cubicBezTo>
                <a:cubicBezTo>
                  <a:pt x="1125" y="19529"/>
                  <a:pt x="1144" y="19500"/>
                  <a:pt x="1139" y="19470"/>
                </a:cubicBezTo>
                <a:cubicBezTo>
                  <a:pt x="1106" y="19309"/>
                  <a:pt x="1089" y="19147"/>
                  <a:pt x="1089" y="18989"/>
                </a:cubicBezTo>
                <a:cubicBezTo>
                  <a:pt x="1089" y="18897"/>
                  <a:pt x="1095" y="18804"/>
                  <a:pt x="1106" y="18714"/>
                </a:cubicBezTo>
                <a:cubicBezTo>
                  <a:pt x="1110" y="18683"/>
                  <a:pt x="1088" y="18655"/>
                  <a:pt x="1058" y="18652"/>
                </a:cubicBezTo>
                <a:cubicBezTo>
                  <a:pt x="1055" y="18652"/>
                  <a:pt x="1053" y="18652"/>
                  <a:pt x="1050" y="18652"/>
                </a:cubicBezTo>
                <a:close/>
                <a:moveTo>
                  <a:pt x="1342" y="20158"/>
                </a:moveTo>
                <a:cubicBezTo>
                  <a:pt x="1333" y="20158"/>
                  <a:pt x="1324" y="20160"/>
                  <a:pt x="1316" y="20164"/>
                </a:cubicBezTo>
                <a:cubicBezTo>
                  <a:pt x="1290" y="20178"/>
                  <a:pt x="1278" y="20211"/>
                  <a:pt x="1292" y="20239"/>
                </a:cubicBezTo>
                <a:cubicBezTo>
                  <a:pt x="1408" y="20468"/>
                  <a:pt x="1553" y="20690"/>
                  <a:pt x="1724" y="20899"/>
                </a:cubicBezTo>
                <a:cubicBezTo>
                  <a:pt x="1735" y="20912"/>
                  <a:pt x="1751" y="20919"/>
                  <a:pt x="1767" y="20919"/>
                </a:cubicBezTo>
                <a:cubicBezTo>
                  <a:pt x="1779" y="20919"/>
                  <a:pt x="1792" y="20915"/>
                  <a:pt x="1802" y="20906"/>
                </a:cubicBezTo>
                <a:cubicBezTo>
                  <a:pt x="1826" y="20887"/>
                  <a:pt x="1829" y="20852"/>
                  <a:pt x="1810" y="20828"/>
                </a:cubicBezTo>
                <a:cubicBezTo>
                  <a:pt x="1644" y="20626"/>
                  <a:pt x="1503" y="20411"/>
                  <a:pt x="1391" y="20188"/>
                </a:cubicBezTo>
                <a:cubicBezTo>
                  <a:pt x="1381" y="20169"/>
                  <a:pt x="1362" y="20158"/>
                  <a:pt x="1342" y="20158"/>
                </a:cubicBezTo>
                <a:close/>
                <a:moveTo>
                  <a:pt x="2317" y="21356"/>
                </a:moveTo>
                <a:cubicBezTo>
                  <a:pt x="2301" y="21356"/>
                  <a:pt x="2285" y="21363"/>
                  <a:pt x="2275" y="21376"/>
                </a:cubicBezTo>
                <a:cubicBezTo>
                  <a:pt x="2255" y="21401"/>
                  <a:pt x="2258" y="21435"/>
                  <a:pt x="2283" y="21455"/>
                </a:cubicBezTo>
                <a:cubicBezTo>
                  <a:pt x="2343" y="21505"/>
                  <a:pt x="2405" y="21552"/>
                  <a:pt x="2468" y="21596"/>
                </a:cubicBezTo>
                <a:cubicBezTo>
                  <a:pt x="2617" y="21703"/>
                  <a:pt x="2776" y="21803"/>
                  <a:pt x="2938" y="21891"/>
                </a:cubicBezTo>
                <a:cubicBezTo>
                  <a:pt x="2946" y="21895"/>
                  <a:pt x="2955" y="21898"/>
                  <a:pt x="2965" y="21898"/>
                </a:cubicBezTo>
                <a:cubicBezTo>
                  <a:pt x="2984" y="21898"/>
                  <a:pt x="3003" y="21888"/>
                  <a:pt x="3014" y="21869"/>
                </a:cubicBezTo>
                <a:cubicBezTo>
                  <a:pt x="3028" y="21842"/>
                  <a:pt x="3018" y="21809"/>
                  <a:pt x="2991" y="21794"/>
                </a:cubicBezTo>
                <a:cubicBezTo>
                  <a:pt x="2833" y="21707"/>
                  <a:pt x="2678" y="21610"/>
                  <a:pt x="2533" y="21506"/>
                </a:cubicBezTo>
                <a:cubicBezTo>
                  <a:pt x="2471" y="21462"/>
                  <a:pt x="2411" y="21416"/>
                  <a:pt x="2352" y="21369"/>
                </a:cubicBezTo>
                <a:cubicBezTo>
                  <a:pt x="2342" y="21360"/>
                  <a:pt x="2330" y="21356"/>
                  <a:pt x="2317" y="21356"/>
                </a:cubicBezTo>
                <a:close/>
                <a:moveTo>
                  <a:pt x="3675" y="22101"/>
                </a:moveTo>
                <a:cubicBezTo>
                  <a:pt x="3653" y="22101"/>
                  <a:pt x="3631" y="22115"/>
                  <a:pt x="3623" y="22138"/>
                </a:cubicBezTo>
                <a:cubicBezTo>
                  <a:pt x="3613" y="22167"/>
                  <a:pt x="3628" y="22199"/>
                  <a:pt x="3657" y="22209"/>
                </a:cubicBezTo>
                <a:cubicBezTo>
                  <a:pt x="3905" y="22295"/>
                  <a:pt x="4161" y="22360"/>
                  <a:pt x="4420" y="22404"/>
                </a:cubicBezTo>
                <a:cubicBezTo>
                  <a:pt x="4423" y="22405"/>
                  <a:pt x="4425" y="22405"/>
                  <a:pt x="4428" y="22405"/>
                </a:cubicBezTo>
                <a:cubicBezTo>
                  <a:pt x="4455" y="22405"/>
                  <a:pt x="4478" y="22386"/>
                  <a:pt x="4484" y="22359"/>
                </a:cubicBezTo>
                <a:cubicBezTo>
                  <a:pt x="4489" y="22328"/>
                  <a:pt x="4468" y="22299"/>
                  <a:pt x="4438" y="22295"/>
                </a:cubicBezTo>
                <a:cubicBezTo>
                  <a:pt x="4186" y="22251"/>
                  <a:pt x="3936" y="22187"/>
                  <a:pt x="3693" y="22104"/>
                </a:cubicBezTo>
                <a:cubicBezTo>
                  <a:pt x="3687" y="22102"/>
                  <a:pt x="3681" y="22101"/>
                  <a:pt x="3675" y="22101"/>
                </a:cubicBezTo>
                <a:close/>
                <a:moveTo>
                  <a:pt x="5978" y="22297"/>
                </a:moveTo>
                <a:cubicBezTo>
                  <a:pt x="5975" y="22297"/>
                  <a:pt x="5972" y="22298"/>
                  <a:pt x="5969" y="22298"/>
                </a:cubicBezTo>
                <a:cubicBezTo>
                  <a:pt x="5723" y="22340"/>
                  <a:pt x="5471" y="22361"/>
                  <a:pt x="5218" y="22361"/>
                </a:cubicBezTo>
                <a:lnTo>
                  <a:pt x="5203" y="22361"/>
                </a:lnTo>
                <a:cubicBezTo>
                  <a:pt x="5172" y="22361"/>
                  <a:pt x="5147" y="22386"/>
                  <a:pt x="5147" y="22417"/>
                </a:cubicBezTo>
                <a:cubicBezTo>
                  <a:pt x="5147" y="22447"/>
                  <a:pt x="5172" y="22472"/>
                  <a:pt x="5203" y="22472"/>
                </a:cubicBezTo>
                <a:lnTo>
                  <a:pt x="5218" y="22472"/>
                </a:lnTo>
                <a:cubicBezTo>
                  <a:pt x="5476" y="22472"/>
                  <a:pt x="5736" y="22451"/>
                  <a:pt x="5987" y="22407"/>
                </a:cubicBezTo>
                <a:cubicBezTo>
                  <a:pt x="6017" y="22402"/>
                  <a:pt x="6038" y="22373"/>
                  <a:pt x="6033" y="22343"/>
                </a:cubicBezTo>
                <a:cubicBezTo>
                  <a:pt x="6028" y="22316"/>
                  <a:pt x="6004" y="22297"/>
                  <a:pt x="5978" y="2229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2" name="Google Shape;812;p30"/>
          <p:cNvGrpSpPr/>
          <p:nvPr/>
        </p:nvGrpSpPr>
        <p:grpSpPr>
          <a:xfrm rot="4654902">
            <a:off x="7263554" y="408293"/>
            <a:ext cx="433642" cy="392824"/>
            <a:chOff x="1640475" y="1197075"/>
            <a:chExt cx="55475" cy="50250"/>
          </a:xfrm>
        </p:grpSpPr>
        <p:sp>
          <p:nvSpPr>
            <p:cNvPr id="813" name="Google Shape;813;p30"/>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0"/>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0"/>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 name="Google Shape;816;p30"/>
          <p:cNvGrpSpPr/>
          <p:nvPr/>
        </p:nvGrpSpPr>
        <p:grpSpPr>
          <a:xfrm rot="5400000">
            <a:off x="571217" y="1059896"/>
            <a:ext cx="244822" cy="221773"/>
            <a:chOff x="1640475" y="1197075"/>
            <a:chExt cx="55475" cy="50250"/>
          </a:xfrm>
        </p:grpSpPr>
        <p:sp>
          <p:nvSpPr>
            <p:cNvPr id="817" name="Google Shape;817;p30"/>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0"/>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0"/>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 name="Google Shape;820;p30"/>
          <p:cNvSpPr/>
          <p:nvPr/>
        </p:nvSpPr>
        <p:spPr>
          <a:xfrm rot="6477717">
            <a:off x="8298149" y="4511777"/>
            <a:ext cx="580167" cy="135916"/>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1" name="Google Shape;821;p30"/>
          <p:cNvGrpSpPr/>
          <p:nvPr/>
        </p:nvGrpSpPr>
        <p:grpSpPr>
          <a:xfrm rot="5400000">
            <a:off x="7550086" y="4483922"/>
            <a:ext cx="221772" cy="200884"/>
            <a:chOff x="1640475" y="1197075"/>
            <a:chExt cx="55475" cy="50250"/>
          </a:xfrm>
        </p:grpSpPr>
        <p:sp>
          <p:nvSpPr>
            <p:cNvPr id="822" name="Google Shape;822;p30"/>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0"/>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0"/>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2">
  <p:cSld name="CUSTOM_4_1_1">
    <p:spTree>
      <p:nvGrpSpPr>
        <p:cNvPr id="1" name="Shape 825"/>
        <p:cNvGrpSpPr/>
        <p:nvPr/>
      </p:nvGrpSpPr>
      <p:grpSpPr>
        <a:xfrm>
          <a:off x="0" y="0"/>
          <a:ext cx="0" cy="0"/>
          <a:chOff x="0" y="0"/>
          <a:chExt cx="0" cy="0"/>
        </a:xfrm>
      </p:grpSpPr>
      <p:sp>
        <p:nvSpPr>
          <p:cNvPr id="826" name="Google Shape;826;p31"/>
          <p:cNvSpPr/>
          <p:nvPr/>
        </p:nvSpPr>
        <p:spPr>
          <a:xfrm flipH="1">
            <a:off x="6975401" y="2798485"/>
            <a:ext cx="2665937" cy="2778151"/>
          </a:xfrm>
          <a:custGeom>
            <a:avLst/>
            <a:gdLst/>
            <a:ahLst/>
            <a:cxnLst/>
            <a:rect l="l" t="t" r="r" b="b"/>
            <a:pathLst>
              <a:path w="16369" h="17058" extrusionOk="0">
                <a:moveTo>
                  <a:pt x="5829" y="1"/>
                </a:moveTo>
                <a:cubicBezTo>
                  <a:pt x="5334" y="1"/>
                  <a:pt x="4839" y="58"/>
                  <a:pt x="4360" y="159"/>
                </a:cubicBezTo>
                <a:cubicBezTo>
                  <a:pt x="4030" y="230"/>
                  <a:pt x="3295" y="699"/>
                  <a:pt x="3438" y="702"/>
                </a:cubicBezTo>
                <a:cubicBezTo>
                  <a:pt x="2321" y="1836"/>
                  <a:pt x="2234" y="3557"/>
                  <a:pt x="2129" y="5064"/>
                </a:cubicBezTo>
                <a:cubicBezTo>
                  <a:pt x="1990" y="7098"/>
                  <a:pt x="1660" y="9115"/>
                  <a:pt x="1127" y="11083"/>
                </a:cubicBezTo>
                <a:cubicBezTo>
                  <a:pt x="826" y="12197"/>
                  <a:pt x="460" y="13293"/>
                  <a:pt x="35" y="14365"/>
                </a:cubicBezTo>
                <a:cubicBezTo>
                  <a:pt x="0" y="14453"/>
                  <a:pt x="50" y="14547"/>
                  <a:pt x="144" y="14565"/>
                </a:cubicBezTo>
                <a:cubicBezTo>
                  <a:pt x="3129" y="15121"/>
                  <a:pt x="6113" y="15678"/>
                  <a:pt x="9098" y="16235"/>
                </a:cubicBezTo>
                <a:cubicBezTo>
                  <a:pt x="9845" y="16375"/>
                  <a:pt x="10591" y="16514"/>
                  <a:pt x="11337" y="16653"/>
                </a:cubicBezTo>
                <a:cubicBezTo>
                  <a:pt x="12039" y="16784"/>
                  <a:pt x="12743" y="16949"/>
                  <a:pt x="13454" y="17030"/>
                </a:cubicBezTo>
                <a:cubicBezTo>
                  <a:pt x="13604" y="17047"/>
                  <a:pt x="13756" y="17058"/>
                  <a:pt x="13907" y="17058"/>
                </a:cubicBezTo>
                <a:cubicBezTo>
                  <a:pt x="14359" y="17058"/>
                  <a:pt x="14804" y="16965"/>
                  <a:pt x="15183" y="16694"/>
                </a:cubicBezTo>
                <a:cubicBezTo>
                  <a:pt x="15632" y="16373"/>
                  <a:pt x="15926" y="15869"/>
                  <a:pt x="16060" y="15339"/>
                </a:cubicBezTo>
                <a:cubicBezTo>
                  <a:pt x="16369" y="14114"/>
                  <a:pt x="15800" y="12781"/>
                  <a:pt x="15182" y="11745"/>
                </a:cubicBezTo>
                <a:cubicBezTo>
                  <a:pt x="14547" y="10679"/>
                  <a:pt x="13684" y="9818"/>
                  <a:pt x="12681" y="9099"/>
                </a:cubicBezTo>
                <a:cubicBezTo>
                  <a:pt x="11757" y="8436"/>
                  <a:pt x="10725" y="7754"/>
                  <a:pt x="10485" y="6560"/>
                </a:cubicBezTo>
                <a:cubicBezTo>
                  <a:pt x="10242" y="5357"/>
                  <a:pt x="10635" y="4113"/>
                  <a:pt x="10285" y="2920"/>
                </a:cubicBezTo>
                <a:cubicBezTo>
                  <a:pt x="9973" y="1857"/>
                  <a:pt x="9136" y="1003"/>
                  <a:pt x="8160" y="515"/>
                </a:cubicBezTo>
                <a:cubicBezTo>
                  <a:pt x="7437" y="153"/>
                  <a:pt x="6634" y="1"/>
                  <a:pt x="5829" y="1"/>
                </a:cubicBezTo>
                <a:close/>
              </a:path>
            </a:pathLst>
          </a:custGeom>
          <a:solidFill>
            <a:srgbClr val="B2F7EF">
              <a:alpha val="49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1"/>
          <p:cNvSpPr/>
          <p:nvPr/>
        </p:nvSpPr>
        <p:spPr>
          <a:xfrm flipH="1">
            <a:off x="-517990" y="4092608"/>
            <a:ext cx="3021471" cy="1245429"/>
          </a:xfrm>
          <a:custGeom>
            <a:avLst/>
            <a:gdLst/>
            <a:ahLst/>
            <a:cxnLst/>
            <a:rect l="l" t="t" r="r" b="b"/>
            <a:pathLst>
              <a:path w="18552" h="7647" extrusionOk="0">
                <a:moveTo>
                  <a:pt x="10153" y="0"/>
                </a:moveTo>
                <a:cubicBezTo>
                  <a:pt x="9767" y="0"/>
                  <a:pt x="9389" y="166"/>
                  <a:pt x="9054" y="416"/>
                </a:cubicBezTo>
                <a:cubicBezTo>
                  <a:pt x="8513" y="821"/>
                  <a:pt x="8082" y="1378"/>
                  <a:pt x="7579" y="1834"/>
                </a:cubicBezTo>
                <a:cubicBezTo>
                  <a:pt x="7060" y="2305"/>
                  <a:pt x="6487" y="2705"/>
                  <a:pt x="5872" y="2994"/>
                </a:cubicBezTo>
                <a:cubicBezTo>
                  <a:pt x="5271" y="3278"/>
                  <a:pt x="4630" y="3458"/>
                  <a:pt x="3977" y="3481"/>
                </a:cubicBezTo>
                <a:cubicBezTo>
                  <a:pt x="3929" y="3483"/>
                  <a:pt x="3881" y="3484"/>
                  <a:pt x="3834" y="3484"/>
                </a:cubicBezTo>
                <a:cubicBezTo>
                  <a:pt x="3559" y="3484"/>
                  <a:pt x="3285" y="3455"/>
                  <a:pt x="3015" y="3396"/>
                </a:cubicBezTo>
                <a:cubicBezTo>
                  <a:pt x="2664" y="3318"/>
                  <a:pt x="2330" y="3164"/>
                  <a:pt x="1977" y="3093"/>
                </a:cubicBezTo>
                <a:cubicBezTo>
                  <a:pt x="1875" y="3072"/>
                  <a:pt x="1772" y="3061"/>
                  <a:pt x="1671" y="3061"/>
                </a:cubicBezTo>
                <a:cubicBezTo>
                  <a:pt x="1440" y="3061"/>
                  <a:pt x="1217" y="3120"/>
                  <a:pt x="1014" y="3265"/>
                </a:cubicBezTo>
                <a:cubicBezTo>
                  <a:pt x="754" y="3450"/>
                  <a:pt x="551" y="3734"/>
                  <a:pt x="397" y="4032"/>
                </a:cubicBezTo>
                <a:cubicBezTo>
                  <a:pt x="125" y="4561"/>
                  <a:pt x="1" y="5210"/>
                  <a:pt x="74" y="5820"/>
                </a:cubicBezTo>
                <a:cubicBezTo>
                  <a:pt x="147" y="6440"/>
                  <a:pt x="426" y="7003"/>
                  <a:pt x="909" y="7319"/>
                </a:cubicBezTo>
                <a:cubicBezTo>
                  <a:pt x="1315" y="7583"/>
                  <a:pt x="1783" y="7647"/>
                  <a:pt x="2245" y="7647"/>
                </a:cubicBezTo>
                <a:cubicBezTo>
                  <a:pt x="2414" y="7647"/>
                  <a:pt x="2582" y="7638"/>
                  <a:pt x="2746" y="7628"/>
                </a:cubicBezTo>
                <a:cubicBezTo>
                  <a:pt x="4356" y="7524"/>
                  <a:pt x="5965" y="7405"/>
                  <a:pt x="7575" y="7294"/>
                </a:cubicBezTo>
                <a:cubicBezTo>
                  <a:pt x="9186" y="7184"/>
                  <a:pt x="10799" y="7072"/>
                  <a:pt x="12410" y="6961"/>
                </a:cubicBezTo>
                <a:cubicBezTo>
                  <a:pt x="14021" y="6849"/>
                  <a:pt x="15633" y="6738"/>
                  <a:pt x="17244" y="6628"/>
                </a:cubicBezTo>
                <a:cubicBezTo>
                  <a:pt x="17639" y="6600"/>
                  <a:pt x="18032" y="6573"/>
                  <a:pt x="18427" y="6545"/>
                </a:cubicBezTo>
                <a:cubicBezTo>
                  <a:pt x="18510" y="6540"/>
                  <a:pt x="18551" y="6442"/>
                  <a:pt x="18512" y="6361"/>
                </a:cubicBezTo>
                <a:cubicBezTo>
                  <a:pt x="18072" y="5436"/>
                  <a:pt x="17853" y="4395"/>
                  <a:pt x="17868" y="3350"/>
                </a:cubicBezTo>
                <a:lnTo>
                  <a:pt x="17868" y="3350"/>
                </a:lnTo>
                <a:cubicBezTo>
                  <a:pt x="17868" y="3350"/>
                  <a:pt x="17868" y="3350"/>
                  <a:pt x="17868" y="3350"/>
                </a:cubicBezTo>
                <a:cubicBezTo>
                  <a:pt x="17890" y="3350"/>
                  <a:pt x="17910" y="3113"/>
                  <a:pt x="17876" y="3104"/>
                </a:cubicBezTo>
                <a:cubicBezTo>
                  <a:pt x="17876" y="3094"/>
                  <a:pt x="17876" y="3084"/>
                  <a:pt x="17877" y="3074"/>
                </a:cubicBezTo>
                <a:cubicBezTo>
                  <a:pt x="17881" y="2998"/>
                  <a:pt x="17832" y="2961"/>
                  <a:pt x="17781" y="2961"/>
                </a:cubicBezTo>
                <a:cubicBezTo>
                  <a:pt x="17737" y="2961"/>
                  <a:pt x="17692" y="2987"/>
                  <a:pt x="17673" y="3037"/>
                </a:cubicBezTo>
                <a:cubicBezTo>
                  <a:pt x="17189" y="2853"/>
                  <a:pt x="16735" y="2520"/>
                  <a:pt x="16216" y="2520"/>
                </a:cubicBezTo>
                <a:cubicBezTo>
                  <a:pt x="16186" y="2520"/>
                  <a:pt x="16156" y="2521"/>
                  <a:pt x="16126" y="2523"/>
                </a:cubicBezTo>
                <a:cubicBezTo>
                  <a:pt x="15979" y="2534"/>
                  <a:pt x="15839" y="2570"/>
                  <a:pt x="15704" y="2620"/>
                </a:cubicBezTo>
                <a:lnTo>
                  <a:pt x="15674" y="2632"/>
                </a:lnTo>
                <a:cubicBezTo>
                  <a:pt x="15287" y="2786"/>
                  <a:pt x="14937" y="3066"/>
                  <a:pt x="14573" y="3274"/>
                </a:cubicBezTo>
                <a:cubicBezTo>
                  <a:pt x="14335" y="3409"/>
                  <a:pt x="14077" y="3514"/>
                  <a:pt x="13808" y="3514"/>
                </a:cubicBezTo>
                <a:cubicBezTo>
                  <a:pt x="13791" y="3514"/>
                  <a:pt x="13773" y="3514"/>
                  <a:pt x="13756" y="3513"/>
                </a:cubicBezTo>
                <a:cubicBezTo>
                  <a:pt x="13474" y="3499"/>
                  <a:pt x="13208" y="3356"/>
                  <a:pt x="12990" y="3156"/>
                </a:cubicBezTo>
                <a:cubicBezTo>
                  <a:pt x="12520" y="2727"/>
                  <a:pt x="12245" y="2115"/>
                  <a:pt x="11938" y="1541"/>
                </a:cubicBezTo>
                <a:cubicBezTo>
                  <a:pt x="11643" y="990"/>
                  <a:pt x="11280" y="403"/>
                  <a:pt x="10742" y="139"/>
                </a:cubicBezTo>
                <a:cubicBezTo>
                  <a:pt x="10546" y="43"/>
                  <a:pt x="10349" y="0"/>
                  <a:pt x="10153" y="0"/>
                </a:cubicBez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1"/>
          <p:cNvSpPr/>
          <p:nvPr/>
        </p:nvSpPr>
        <p:spPr>
          <a:xfrm flipH="1">
            <a:off x="5299521" y="-196435"/>
            <a:ext cx="4180419" cy="1127189"/>
          </a:xfrm>
          <a:custGeom>
            <a:avLst/>
            <a:gdLst/>
            <a:ahLst/>
            <a:cxnLst/>
            <a:rect l="l" t="t" r="r" b="b"/>
            <a:pathLst>
              <a:path w="25668" h="6921" extrusionOk="0">
                <a:moveTo>
                  <a:pt x="25573" y="0"/>
                </a:moveTo>
                <a:lnTo>
                  <a:pt x="22584" y="1"/>
                </a:lnTo>
                <a:lnTo>
                  <a:pt x="22467" y="1"/>
                </a:lnTo>
                <a:lnTo>
                  <a:pt x="0" y="3"/>
                </a:lnTo>
                <a:lnTo>
                  <a:pt x="1" y="1330"/>
                </a:lnTo>
                <a:lnTo>
                  <a:pt x="1" y="2596"/>
                </a:lnTo>
                <a:lnTo>
                  <a:pt x="2" y="3737"/>
                </a:lnTo>
                <a:lnTo>
                  <a:pt x="2" y="5002"/>
                </a:lnTo>
                <a:lnTo>
                  <a:pt x="3" y="6144"/>
                </a:lnTo>
                <a:lnTo>
                  <a:pt x="3" y="6274"/>
                </a:lnTo>
                <a:cubicBezTo>
                  <a:pt x="454" y="6274"/>
                  <a:pt x="911" y="6248"/>
                  <a:pt x="1366" y="6205"/>
                </a:cubicBezTo>
                <a:cubicBezTo>
                  <a:pt x="1557" y="6187"/>
                  <a:pt x="1747" y="6167"/>
                  <a:pt x="1936" y="6144"/>
                </a:cubicBezTo>
                <a:cubicBezTo>
                  <a:pt x="2414" y="6085"/>
                  <a:pt x="2887" y="6012"/>
                  <a:pt x="3342" y="5932"/>
                </a:cubicBezTo>
                <a:cubicBezTo>
                  <a:pt x="4344" y="5756"/>
                  <a:pt x="5389" y="5552"/>
                  <a:pt x="6425" y="5552"/>
                </a:cubicBezTo>
                <a:cubicBezTo>
                  <a:pt x="6713" y="5552"/>
                  <a:pt x="7001" y="5568"/>
                  <a:pt x="7286" y="5605"/>
                </a:cubicBezTo>
                <a:cubicBezTo>
                  <a:pt x="8016" y="5698"/>
                  <a:pt x="8646" y="5918"/>
                  <a:pt x="9273" y="6143"/>
                </a:cubicBezTo>
                <a:cubicBezTo>
                  <a:pt x="9331" y="6163"/>
                  <a:pt x="9388" y="6184"/>
                  <a:pt x="9446" y="6204"/>
                </a:cubicBezTo>
                <a:cubicBezTo>
                  <a:pt x="9690" y="6291"/>
                  <a:pt x="9934" y="6378"/>
                  <a:pt x="10185" y="6455"/>
                </a:cubicBezTo>
                <a:cubicBezTo>
                  <a:pt x="11085" y="6736"/>
                  <a:pt x="12117" y="6921"/>
                  <a:pt x="13162" y="6921"/>
                </a:cubicBezTo>
                <a:cubicBezTo>
                  <a:pt x="13234" y="6921"/>
                  <a:pt x="13306" y="6920"/>
                  <a:pt x="13377" y="6918"/>
                </a:cubicBezTo>
                <a:cubicBezTo>
                  <a:pt x="14468" y="6893"/>
                  <a:pt x="15560" y="6647"/>
                  <a:pt x="16250" y="6204"/>
                </a:cubicBezTo>
                <a:cubicBezTo>
                  <a:pt x="16269" y="6191"/>
                  <a:pt x="16286" y="6180"/>
                  <a:pt x="16304" y="6168"/>
                </a:cubicBezTo>
                <a:cubicBezTo>
                  <a:pt x="16317" y="6160"/>
                  <a:pt x="16329" y="6151"/>
                  <a:pt x="16341" y="6142"/>
                </a:cubicBezTo>
                <a:cubicBezTo>
                  <a:pt x="16809" y="5812"/>
                  <a:pt x="17054" y="5407"/>
                  <a:pt x="17282" y="5000"/>
                </a:cubicBezTo>
                <a:cubicBezTo>
                  <a:pt x="17293" y="4980"/>
                  <a:pt x="17304" y="4959"/>
                  <a:pt x="17316" y="4939"/>
                </a:cubicBezTo>
                <a:cubicBezTo>
                  <a:pt x="17541" y="4532"/>
                  <a:pt x="17760" y="4125"/>
                  <a:pt x="18175" y="3797"/>
                </a:cubicBezTo>
                <a:cubicBezTo>
                  <a:pt x="18202" y="3776"/>
                  <a:pt x="18230" y="3755"/>
                  <a:pt x="18257" y="3735"/>
                </a:cubicBezTo>
                <a:cubicBezTo>
                  <a:pt x="18421" y="3617"/>
                  <a:pt x="18613" y="3510"/>
                  <a:pt x="18844" y="3420"/>
                </a:cubicBezTo>
                <a:cubicBezTo>
                  <a:pt x="19831" y="3028"/>
                  <a:pt x="21189" y="3061"/>
                  <a:pt x="22363" y="2860"/>
                </a:cubicBezTo>
                <a:cubicBezTo>
                  <a:pt x="22398" y="2854"/>
                  <a:pt x="22433" y="2848"/>
                  <a:pt x="22468" y="2841"/>
                </a:cubicBezTo>
                <a:cubicBezTo>
                  <a:pt x="22508" y="2834"/>
                  <a:pt x="22546" y="2827"/>
                  <a:pt x="22585" y="2819"/>
                </a:cubicBezTo>
                <a:cubicBezTo>
                  <a:pt x="22879" y="2759"/>
                  <a:pt x="23162" y="2683"/>
                  <a:pt x="23427" y="2592"/>
                </a:cubicBezTo>
                <a:cubicBezTo>
                  <a:pt x="23485" y="2573"/>
                  <a:pt x="23544" y="2552"/>
                  <a:pt x="23600" y="2531"/>
                </a:cubicBezTo>
                <a:cubicBezTo>
                  <a:pt x="24363" y="2247"/>
                  <a:pt x="24968" y="1845"/>
                  <a:pt x="25312" y="1389"/>
                </a:cubicBezTo>
                <a:cubicBezTo>
                  <a:pt x="25328" y="1367"/>
                  <a:pt x="25343" y="1347"/>
                  <a:pt x="25357" y="1326"/>
                </a:cubicBezTo>
                <a:cubicBezTo>
                  <a:pt x="25437" y="1213"/>
                  <a:pt x="25499" y="1097"/>
                  <a:pt x="25543" y="978"/>
                </a:cubicBezTo>
                <a:cubicBezTo>
                  <a:pt x="25668" y="651"/>
                  <a:pt x="25664" y="324"/>
                  <a:pt x="25573" y="0"/>
                </a:cubicBezTo>
                <a:close/>
              </a:path>
            </a:pathLst>
          </a:custGeom>
          <a:solidFill>
            <a:srgbClr val="FF6EA7">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1"/>
          <p:cNvSpPr/>
          <p:nvPr/>
        </p:nvSpPr>
        <p:spPr>
          <a:xfrm flipH="1">
            <a:off x="-543725" y="-421026"/>
            <a:ext cx="3612183" cy="2881733"/>
          </a:xfrm>
          <a:custGeom>
            <a:avLst/>
            <a:gdLst/>
            <a:ahLst/>
            <a:cxnLst/>
            <a:rect l="l" t="t" r="r" b="b"/>
            <a:pathLst>
              <a:path w="22179" h="17694" extrusionOk="0">
                <a:moveTo>
                  <a:pt x="6745" y="1"/>
                </a:moveTo>
                <a:cubicBezTo>
                  <a:pt x="5279" y="1"/>
                  <a:pt x="3909" y="579"/>
                  <a:pt x="2805" y="1417"/>
                </a:cubicBezTo>
                <a:cubicBezTo>
                  <a:pt x="1651" y="2293"/>
                  <a:pt x="713" y="3427"/>
                  <a:pt x="356" y="4720"/>
                </a:cubicBezTo>
                <a:cubicBezTo>
                  <a:pt x="1" y="6014"/>
                  <a:pt x="287" y="7472"/>
                  <a:pt x="1297" y="8473"/>
                </a:cubicBezTo>
                <a:cubicBezTo>
                  <a:pt x="2084" y="9254"/>
                  <a:pt x="3260" y="9736"/>
                  <a:pt x="3846" y="10640"/>
                </a:cubicBezTo>
                <a:cubicBezTo>
                  <a:pt x="4605" y="11813"/>
                  <a:pt x="4133" y="13292"/>
                  <a:pt x="4490" y="14600"/>
                </a:cubicBezTo>
                <a:cubicBezTo>
                  <a:pt x="4708" y="15396"/>
                  <a:pt x="5235" y="16113"/>
                  <a:pt x="5912" y="16684"/>
                </a:cubicBezTo>
                <a:cubicBezTo>
                  <a:pt x="6532" y="17205"/>
                  <a:pt x="7314" y="17622"/>
                  <a:pt x="8175" y="17685"/>
                </a:cubicBezTo>
                <a:cubicBezTo>
                  <a:pt x="8256" y="17691"/>
                  <a:pt x="8336" y="17694"/>
                  <a:pt x="8416" y="17694"/>
                </a:cubicBezTo>
                <a:cubicBezTo>
                  <a:pt x="10005" y="17694"/>
                  <a:pt x="11391" y="16578"/>
                  <a:pt x="12993" y="16395"/>
                </a:cubicBezTo>
                <a:cubicBezTo>
                  <a:pt x="13164" y="16375"/>
                  <a:pt x="13335" y="16367"/>
                  <a:pt x="13506" y="16367"/>
                </a:cubicBezTo>
                <a:cubicBezTo>
                  <a:pt x="14757" y="16367"/>
                  <a:pt x="16000" y="16827"/>
                  <a:pt x="17259" y="16827"/>
                </a:cubicBezTo>
                <a:cubicBezTo>
                  <a:pt x="17356" y="16827"/>
                  <a:pt x="17454" y="16824"/>
                  <a:pt x="17551" y="16818"/>
                </a:cubicBezTo>
                <a:cubicBezTo>
                  <a:pt x="19291" y="16711"/>
                  <a:pt x="20792" y="15567"/>
                  <a:pt x="21485" y="14180"/>
                </a:cubicBezTo>
                <a:cubicBezTo>
                  <a:pt x="22179" y="12793"/>
                  <a:pt x="22168" y="11210"/>
                  <a:pt x="21846" y="9725"/>
                </a:cubicBezTo>
                <a:cubicBezTo>
                  <a:pt x="21659" y="8862"/>
                  <a:pt x="21361" y="7995"/>
                  <a:pt x="20759" y="7289"/>
                </a:cubicBezTo>
                <a:cubicBezTo>
                  <a:pt x="19574" y="5897"/>
                  <a:pt x="17483" y="5388"/>
                  <a:pt x="15558" y="4931"/>
                </a:cubicBezTo>
                <a:cubicBezTo>
                  <a:pt x="13632" y="4475"/>
                  <a:pt x="11547" y="3872"/>
                  <a:pt x="10504" y="2396"/>
                </a:cubicBezTo>
                <a:cubicBezTo>
                  <a:pt x="9551" y="1047"/>
                  <a:pt x="9231" y="194"/>
                  <a:pt x="7220" y="21"/>
                </a:cubicBezTo>
                <a:cubicBezTo>
                  <a:pt x="7061" y="7"/>
                  <a:pt x="6902" y="1"/>
                  <a:pt x="6745" y="1"/>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1"/>
          <p:cNvSpPr/>
          <p:nvPr/>
        </p:nvSpPr>
        <p:spPr>
          <a:xfrm>
            <a:off x="1945325" y="2102150"/>
            <a:ext cx="12575" cy="4050"/>
          </a:xfrm>
          <a:custGeom>
            <a:avLst/>
            <a:gdLst/>
            <a:ahLst/>
            <a:cxnLst/>
            <a:rect l="l" t="t" r="r" b="b"/>
            <a:pathLst>
              <a:path w="503" h="162" extrusionOk="0">
                <a:moveTo>
                  <a:pt x="61" y="0"/>
                </a:moveTo>
                <a:cubicBezTo>
                  <a:pt x="37" y="0"/>
                  <a:pt x="16" y="17"/>
                  <a:pt x="9" y="40"/>
                </a:cubicBezTo>
                <a:cubicBezTo>
                  <a:pt x="1" y="70"/>
                  <a:pt x="18" y="101"/>
                  <a:pt x="47" y="110"/>
                </a:cubicBezTo>
                <a:cubicBezTo>
                  <a:pt x="170" y="145"/>
                  <a:pt x="298" y="162"/>
                  <a:pt x="429" y="162"/>
                </a:cubicBezTo>
                <a:lnTo>
                  <a:pt x="447" y="162"/>
                </a:lnTo>
                <a:cubicBezTo>
                  <a:pt x="478" y="162"/>
                  <a:pt x="503" y="136"/>
                  <a:pt x="502" y="105"/>
                </a:cubicBezTo>
                <a:cubicBezTo>
                  <a:pt x="502" y="78"/>
                  <a:pt x="483" y="50"/>
                  <a:pt x="454" y="50"/>
                </a:cubicBezTo>
                <a:cubicBezTo>
                  <a:pt x="451" y="50"/>
                  <a:pt x="449" y="50"/>
                  <a:pt x="446" y="51"/>
                </a:cubicBezTo>
                <a:cubicBezTo>
                  <a:pt x="442" y="51"/>
                  <a:pt x="438" y="51"/>
                  <a:pt x="435" y="51"/>
                </a:cubicBezTo>
                <a:cubicBezTo>
                  <a:pt x="312" y="51"/>
                  <a:pt x="192" y="35"/>
                  <a:pt x="78" y="3"/>
                </a:cubicBezTo>
                <a:cubicBezTo>
                  <a:pt x="72" y="1"/>
                  <a:pt x="67" y="0"/>
                  <a:pt x="61"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1"/>
          <p:cNvSpPr/>
          <p:nvPr/>
        </p:nvSpPr>
        <p:spPr>
          <a:xfrm>
            <a:off x="2178925" y="1689425"/>
            <a:ext cx="10925" cy="8600"/>
          </a:xfrm>
          <a:custGeom>
            <a:avLst/>
            <a:gdLst/>
            <a:ahLst/>
            <a:cxnLst/>
            <a:rect l="l" t="t" r="r" b="b"/>
            <a:pathLst>
              <a:path w="437" h="344" extrusionOk="0">
                <a:moveTo>
                  <a:pt x="63" y="0"/>
                </a:moveTo>
                <a:cubicBezTo>
                  <a:pt x="45" y="0"/>
                  <a:pt x="28" y="9"/>
                  <a:pt x="17" y="25"/>
                </a:cubicBezTo>
                <a:cubicBezTo>
                  <a:pt x="0" y="49"/>
                  <a:pt x="6" y="85"/>
                  <a:pt x="32" y="102"/>
                </a:cubicBezTo>
                <a:cubicBezTo>
                  <a:pt x="137" y="173"/>
                  <a:pt x="240" y="250"/>
                  <a:pt x="340" y="332"/>
                </a:cubicBezTo>
                <a:cubicBezTo>
                  <a:pt x="350" y="340"/>
                  <a:pt x="362" y="343"/>
                  <a:pt x="375" y="343"/>
                </a:cubicBezTo>
                <a:cubicBezTo>
                  <a:pt x="391" y="343"/>
                  <a:pt x="407" y="337"/>
                  <a:pt x="418" y="323"/>
                </a:cubicBezTo>
                <a:cubicBezTo>
                  <a:pt x="437" y="299"/>
                  <a:pt x="434" y="264"/>
                  <a:pt x="410" y="245"/>
                </a:cubicBezTo>
                <a:cubicBezTo>
                  <a:pt x="308" y="162"/>
                  <a:pt x="202" y="83"/>
                  <a:pt x="94" y="10"/>
                </a:cubicBezTo>
                <a:cubicBezTo>
                  <a:pt x="84" y="4"/>
                  <a:pt x="74" y="0"/>
                  <a:pt x="63"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1"/>
          <p:cNvSpPr/>
          <p:nvPr/>
        </p:nvSpPr>
        <p:spPr>
          <a:xfrm>
            <a:off x="1769975" y="2562250"/>
            <a:ext cx="738550" cy="540325"/>
          </a:xfrm>
          <a:custGeom>
            <a:avLst/>
            <a:gdLst/>
            <a:ahLst/>
            <a:cxnLst/>
            <a:rect l="l" t="t" r="r" b="b"/>
            <a:pathLst>
              <a:path w="29542" h="21613" extrusionOk="0">
                <a:moveTo>
                  <a:pt x="3461" y="0"/>
                </a:moveTo>
                <a:cubicBezTo>
                  <a:pt x="3371" y="0"/>
                  <a:pt x="3279" y="3"/>
                  <a:pt x="3188" y="8"/>
                </a:cubicBezTo>
                <a:cubicBezTo>
                  <a:pt x="3155" y="9"/>
                  <a:pt x="3131" y="41"/>
                  <a:pt x="3133" y="77"/>
                </a:cubicBezTo>
                <a:cubicBezTo>
                  <a:pt x="3134" y="81"/>
                  <a:pt x="3134" y="86"/>
                  <a:pt x="3135" y="89"/>
                </a:cubicBezTo>
                <a:cubicBezTo>
                  <a:pt x="3142" y="119"/>
                  <a:pt x="3169" y="141"/>
                  <a:pt x="3198" y="141"/>
                </a:cubicBezTo>
                <a:cubicBezTo>
                  <a:pt x="3199" y="141"/>
                  <a:pt x="3199" y="141"/>
                  <a:pt x="3200" y="141"/>
                </a:cubicBezTo>
                <a:cubicBezTo>
                  <a:pt x="3284" y="137"/>
                  <a:pt x="3368" y="134"/>
                  <a:pt x="3452" y="134"/>
                </a:cubicBezTo>
                <a:cubicBezTo>
                  <a:pt x="3550" y="134"/>
                  <a:pt x="3648" y="137"/>
                  <a:pt x="3745" y="143"/>
                </a:cubicBezTo>
                <a:cubicBezTo>
                  <a:pt x="3846" y="149"/>
                  <a:pt x="3949" y="158"/>
                  <a:pt x="4050" y="171"/>
                </a:cubicBezTo>
                <a:cubicBezTo>
                  <a:pt x="4052" y="171"/>
                  <a:pt x="4054" y="171"/>
                  <a:pt x="4056" y="171"/>
                </a:cubicBezTo>
                <a:cubicBezTo>
                  <a:pt x="4087" y="171"/>
                  <a:pt x="4114" y="146"/>
                  <a:pt x="4116" y="111"/>
                </a:cubicBezTo>
                <a:cubicBezTo>
                  <a:pt x="4119" y="75"/>
                  <a:pt x="4092" y="42"/>
                  <a:pt x="4059" y="37"/>
                </a:cubicBezTo>
                <a:cubicBezTo>
                  <a:pt x="3955" y="25"/>
                  <a:pt x="3850" y="15"/>
                  <a:pt x="3747" y="9"/>
                </a:cubicBezTo>
                <a:cubicBezTo>
                  <a:pt x="3653" y="3"/>
                  <a:pt x="3557" y="0"/>
                  <a:pt x="3461" y="0"/>
                </a:cubicBezTo>
                <a:close/>
                <a:moveTo>
                  <a:pt x="2344" y="125"/>
                </a:moveTo>
                <a:cubicBezTo>
                  <a:pt x="2340" y="125"/>
                  <a:pt x="2336" y="125"/>
                  <a:pt x="2332" y="126"/>
                </a:cubicBezTo>
                <a:cubicBezTo>
                  <a:pt x="2294" y="135"/>
                  <a:pt x="2257" y="143"/>
                  <a:pt x="2219" y="152"/>
                </a:cubicBezTo>
                <a:cubicBezTo>
                  <a:pt x="1978" y="213"/>
                  <a:pt x="1739" y="291"/>
                  <a:pt x="1507" y="385"/>
                </a:cubicBezTo>
                <a:cubicBezTo>
                  <a:pt x="1478" y="396"/>
                  <a:pt x="1463" y="430"/>
                  <a:pt x="1472" y="463"/>
                </a:cubicBezTo>
                <a:cubicBezTo>
                  <a:pt x="1473" y="465"/>
                  <a:pt x="1473" y="468"/>
                  <a:pt x="1474" y="471"/>
                </a:cubicBezTo>
                <a:cubicBezTo>
                  <a:pt x="1484" y="498"/>
                  <a:pt x="1508" y="515"/>
                  <a:pt x="1533" y="515"/>
                </a:cubicBezTo>
                <a:cubicBezTo>
                  <a:pt x="1540" y="515"/>
                  <a:pt x="1547" y="513"/>
                  <a:pt x="1554" y="511"/>
                </a:cubicBezTo>
                <a:cubicBezTo>
                  <a:pt x="1781" y="418"/>
                  <a:pt x="2015" y="342"/>
                  <a:pt x="2251" y="283"/>
                </a:cubicBezTo>
                <a:cubicBezTo>
                  <a:pt x="2289" y="274"/>
                  <a:pt x="2325" y="265"/>
                  <a:pt x="2361" y="256"/>
                </a:cubicBezTo>
                <a:cubicBezTo>
                  <a:pt x="2395" y="249"/>
                  <a:pt x="2415" y="214"/>
                  <a:pt x="2406" y="177"/>
                </a:cubicBezTo>
                <a:cubicBezTo>
                  <a:pt x="2406" y="177"/>
                  <a:pt x="2406" y="176"/>
                  <a:pt x="2406" y="176"/>
                </a:cubicBezTo>
                <a:cubicBezTo>
                  <a:pt x="2399" y="146"/>
                  <a:pt x="2373" y="125"/>
                  <a:pt x="2344" y="125"/>
                </a:cubicBezTo>
                <a:close/>
                <a:moveTo>
                  <a:pt x="4902" y="215"/>
                </a:moveTo>
                <a:cubicBezTo>
                  <a:pt x="4875" y="215"/>
                  <a:pt x="4851" y="234"/>
                  <a:pt x="4845" y="264"/>
                </a:cubicBezTo>
                <a:cubicBezTo>
                  <a:pt x="4843" y="275"/>
                  <a:pt x="4843" y="285"/>
                  <a:pt x="4846" y="296"/>
                </a:cubicBezTo>
                <a:cubicBezTo>
                  <a:pt x="4852" y="319"/>
                  <a:pt x="4869" y="339"/>
                  <a:pt x="4891" y="345"/>
                </a:cubicBezTo>
                <a:cubicBezTo>
                  <a:pt x="5167" y="426"/>
                  <a:pt x="5440" y="531"/>
                  <a:pt x="5705" y="657"/>
                </a:cubicBezTo>
                <a:cubicBezTo>
                  <a:pt x="5713" y="661"/>
                  <a:pt x="5722" y="663"/>
                  <a:pt x="5730" y="663"/>
                </a:cubicBezTo>
                <a:cubicBezTo>
                  <a:pt x="5753" y="663"/>
                  <a:pt x="5776" y="648"/>
                  <a:pt x="5784" y="623"/>
                </a:cubicBezTo>
                <a:cubicBezTo>
                  <a:pt x="5797" y="590"/>
                  <a:pt x="5782" y="550"/>
                  <a:pt x="5750" y="535"/>
                </a:cubicBezTo>
                <a:cubicBezTo>
                  <a:pt x="5480" y="407"/>
                  <a:pt x="5200" y="299"/>
                  <a:pt x="4919" y="217"/>
                </a:cubicBezTo>
                <a:cubicBezTo>
                  <a:pt x="4913" y="215"/>
                  <a:pt x="4908" y="215"/>
                  <a:pt x="4902" y="215"/>
                </a:cubicBezTo>
                <a:close/>
                <a:moveTo>
                  <a:pt x="761" y="768"/>
                </a:moveTo>
                <a:cubicBezTo>
                  <a:pt x="751" y="768"/>
                  <a:pt x="741" y="771"/>
                  <a:pt x="732" y="777"/>
                </a:cubicBezTo>
                <a:cubicBezTo>
                  <a:pt x="484" y="929"/>
                  <a:pt x="247" y="1103"/>
                  <a:pt x="26" y="1294"/>
                </a:cubicBezTo>
                <a:cubicBezTo>
                  <a:pt x="7" y="1310"/>
                  <a:pt x="1" y="1336"/>
                  <a:pt x="7" y="1361"/>
                </a:cubicBezTo>
                <a:cubicBezTo>
                  <a:pt x="9" y="1371"/>
                  <a:pt x="13" y="1379"/>
                  <a:pt x="19" y="1388"/>
                </a:cubicBezTo>
                <a:cubicBezTo>
                  <a:pt x="32" y="1405"/>
                  <a:pt x="50" y="1413"/>
                  <a:pt x="69" y="1413"/>
                </a:cubicBezTo>
                <a:cubicBezTo>
                  <a:pt x="82" y="1413"/>
                  <a:pt x="95" y="1409"/>
                  <a:pt x="105" y="1400"/>
                </a:cubicBezTo>
                <a:cubicBezTo>
                  <a:pt x="321" y="1214"/>
                  <a:pt x="554" y="1043"/>
                  <a:pt x="796" y="894"/>
                </a:cubicBezTo>
                <a:cubicBezTo>
                  <a:pt x="825" y="876"/>
                  <a:pt x="835" y="835"/>
                  <a:pt x="818" y="803"/>
                </a:cubicBezTo>
                <a:cubicBezTo>
                  <a:pt x="805" y="781"/>
                  <a:pt x="783" y="768"/>
                  <a:pt x="761" y="768"/>
                </a:cubicBezTo>
                <a:close/>
                <a:moveTo>
                  <a:pt x="6500" y="971"/>
                </a:moveTo>
                <a:cubicBezTo>
                  <a:pt x="6480" y="971"/>
                  <a:pt x="6461" y="982"/>
                  <a:pt x="6450" y="1002"/>
                </a:cubicBezTo>
                <a:cubicBezTo>
                  <a:pt x="6441" y="1018"/>
                  <a:pt x="6440" y="1036"/>
                  <a:pt x="6443" y="1053"/>
                </a:cubicBezTo>
                <a:cubicBezTo>
                  <a:pt x="6448" y="1069"/>
                  <a:pt x="6458" y="1084"/>
                  <a:pt x="6472" y="1095"/>
                </a:cubicBezTo>
                <a:cubicBezTo>
                  <a:pt x="6719" y="1261"/>
                  <a:pt x="6956" y="1447"/>
                  <a:pt x="7177" y="1647"/>
                </a:cubicBezTo>
                <a:cubicBezTo>
                  <a:pt x="7189" y="1659"/>
                  <a:pt x="7204" y="1664"/>
                  <a:pt x="7218" y="1664"/>
                </a:cubicBezTo>
                <a:cubicBezTo>
                  <a:pt x="7235" y="1664"/>
                  <a:pt x="7252" y="1656"/>
                  <a:pt x="7264" y="1641"/>
                </a:cubicBezTo>
                <a:cubicBezTo>
                  <a:pt x="7284" y="1613"/>
                  <a:pt x="7280" y="1570"/>
                  <a:pt x="7253" y="1547"/>
                </a:cubicBezTo>
                <a:cubicBezTo>
                  <a:pt x="7028" y="1342"/>
                  <a:pt x="6786" y="1152"/>
                  <a:pt x="6534" y="982"/>
                </a:cubicBezTo>
                <a:cubicBezTo>
                  <a:pt x="6523" y="975"/>
                  <a:pt x="6512" y="971"/>
                  <a:pt x="6500" y="971"/>
                </a:cubicBezTo>
                <a:close/>
                <a:moveTo>
                  <a:pt x="7843" y="2196"/>
                </a:moveTo>
                <a:cubicBezTo>
                  <a:pt x="7829" y="2196"/>
                  <a:pt x="7815" y="2202"/>
                  <a:pt x="7804" y="2212"/>
                </a:cubicBezTo>
                <a:cubicBezTo>
                  <a:pt x="7787" y="2230"/>
                  <a:pt x="7781" y="2254"/>
                  <a:pt x="7786" y="2279"/>
                </a:cubicBezTo>
                <a:cubicBezTo>
                  <a:pt x="7789" y="2288"/>
                  <a:pt x="7794" y="2298"/>
                  <a:pt x="7801" y="2306"/>
                </a:cubicBezTo>
                <a:cubicBezTo>
                  <a:pt x="7847" y="2363"/>
                  <a:pt x="7893" y="2421"/>
                  <a:pt x="7937" y="2480"/>
                </a:cubicBezTo>
                <a:cubicBezTo>
                  <a:pt x="8075" y="2661"/>
                  <a:pt x="8207" y="2856"/>
                  <a:pt x="8330" y="3057"/>
                </a:cubicBezTo>
                <a:cubicBezTo>
                  <a:pt x="8342" y="3078"/>
                  <a:pt x="8363" y="3089"/>
                  <a:pt x="8384" y="3089"/>
                </a:cubicBezTo>
                <a:cubicBezTo>
                  <a:pt x="8395" y="3089"/>
                  <a:pt x="8406" y="3086"/>
                  <a:pt x="8415" y="3079"/>
                </a:cubicBezTo>
                <a:cubicBezTo>
                  <a:pt x="8443" y="3060"/>
                  <a:pt x="8451" y="3018"/>
                  <a:pt x="8431" y="2987"/>
                </a:cubicBezTo>
                <a:cubicBezTo>
                  <a:pt x="8306" y="2781"/>
                  <a:pt x="8171" y="2582"/>
                  <a:pt x="8031" y="2397"/>
                </a:cubicBezTo>
                <a:cubicBezTo>
                  <a:pt x="7985" y="2337"/>
                  <a:pt x="7939" y="2278"/>
                  <a:pt x="7891" y="2220"/>
                </a:cubicBezTo>
                <a:cubicBezTo>
                  <a:pt x="7878" y="2205"/>
                  <a:pt x="7861" y="2196"/>
                  <a:pt x="7843" y="2196"/>
                </a:cubicBezTo>
                <a:close/>
                <a:moveTo>
                  <a:pt x="8818" y="3781"/>
                </a:moveTo>
                <a:cubicBezTo>
                  <a:pt x="8809" y="3781"/>
                  <a:pt x="8800" y="3783"/>
                  <a:pt x="8791" y="3787"/>
                </a:cubicBezTo>
                <a:cubicBezTo>
                  <a:pt x="8766" y="3800"/>
                  <a:pt x="8753" y="3832"/>
                  <a:pt x="8760" y="3862"/>
                </a:cubicBezTo>
                <a:cubicBezTo>
                  <a:pt x="8762" y="3866"/>
                  <a:pt x="8764" y="3872"/>
                  <a:pt x="8766" y="3876"/>
                </a:cubicBezTo>
                <a:cubicBezTo>
                  <a:pt x="8890" y="4144"/>
                  <a:pt x="9008" y="4435"/>
                  <a:pt x="9117" y="4739"/>
                </a:cubicBezTo>
                <a:cubicBezTo>
                  <a:pt x="9127" y="4767"/>
                  <a:pt x="9152" y="4784"/>
                  <a:pt x="9177" y="4784"/>
                </a:cubicBezTo>
                <a:cubicBezTo>
                  <a:pt x="9184" y="4784"/>
                  <a:pt x="9191" y="4783"/>
                  <a:pt x="9197" y="4781"/>
                </a:cubicBezTo>
                <a:cubicBezTo>
                  <a:pt x="9228" y="4768"/>
                  <a:pt x="9242" y="4728"/>
                  <a:pt x="9232" y="4695"/>
                </a:cubicBezTo>
                <a:cubicBezTo>
                  <a:pt x="9122" y="4388"/>
                  <a:pt x="9001" y="4093"/>
                  <a:pt x="8875" y="3819"/>
                </a:cubicBezTo>
                <a:cubicBezTo>
                  <a:pt x="8863" y="3795"/>
                  <a:pt x="8841" y="3781"/>
                  <a:pt x="8818" y="3781"/>
                </a:cubicBezTo>
                <a:close/>
                <a:moveTo>
                  <a:pt x="9458" y="5546"/>
                </a:moveTo>
                <a:cubicBezTo>
                  <a:pt x="9452" y="5546"/>
                  <a:pt x="9447" y="5547"/>
                  <a:pt x="9442" y="5549"/>
                </a:cubicBezTo>
                <a:cubicBezTo>
                  <a:pt x="9410" y="5558"/>
                  <a:pt x="9393" y="5594"/>
                  <a:pt x="9401" y="5628"/>
                </a:cubicBezTo>
                <a:cubicBezTo>
                  <a:pt x="9401" y="5629"/>
                  <a:pt x="9401" y="5630"/>
                  <a:pt x="9401" y="5631"/>
                </a:cubicBezTo>
                <a:cubicBezTo>
                  <a:pt x="9483" y="5913"/>
                  <a:pt x="9563" y="6226"/>
                  <a:pt x="9635" y="6539"/>
                </a:cubicBezTo>
                <a:cubicBezTo>
                  <a:pt x="9635" y="6539"/>
                  <a:pt x="9636" y="6540"/>
                  <a:pt x="9636" y="6540"/>
                </a:cubicBezTo>
                <a:cubicBezTo>
                  <a:pt x="9644" y="6570"/>
                  <a:pt x="9669" y="6592"/>
                  <a:pt x="9697" y="6592"/>
                </a:cubicBezTo>
                <a:cubicBezTo>
                  <a:pt x="9701" y="6592"/>
                  <a:pt x="9706" y="6592"/>
                  <a:pt x="9710" y="6590"/>
                </a:cubicBezTo>
                <a:cubicBezTo>
                  <a:pt x="9743" y="6583"/>
                  <a:pt x="9764" y="6548"/>
                  <a:pt x="9755" y="6511"/>
                </a:cubicBezTo>
                <a:cubicBezTo>
                  <a:pt x="9681" y="6196"/>
                  <a:pt x="9600" y="5881"/>
                  <a:pt x="9519" y="5597"/>
                </a:cubicBezTo>
                <a:cubicBezTo>
                  <a:pt x="9511" y="5566"/>
                  <a:pt x="9485" y="5546"/>
                  <a:pt x="9458" y="5546"/>
                </a:cubicBezTo>
                <a:close/>
                <a:moveTo>
                  <a:pt x="9894" y="7378"/>
                </a:moveTo>
                <a:cubicBezTo>
                  <a:pt x="9890" y="7378"/>
                  <a:pt x="9886" y="7378"/>
                  <a:pt x="9882" y="7379"/>
                </a:cubicBezTo>
                <a:cubicBezTo>
                  <a:pt x="9849" y="7386"/>
                  <a:pt x="9829" y="7420"/>
                  <a:pt x="9836" y="7457"/>
                </a:cubicBezTo>
                <a:cubicBezTo>
                  <a:pt x="9886" y="7706"/>
                  <a:pt x="9936" y="7953"/>
                  <a:pt x="9985" y="8200"/>
                </a:cubicBezTo>
                <a:lnTo>
                  <a:pt x="10019" y="8380"/>
                </a:lnTo>
                <a:cubicBezTo>
                  <a:pt x="10020" y="8381"/>
                  <a:pt x="10020" y="8382"/>
                  <a:pt x="10020" y="8383"/>
                </a:cubicBezTo>
                <a:cubicBezTo>
                  <a:pt x="10028" y="8413"/>
                  <a:pt x="10054" y="8435"/>
                  <a:pt x="10082" y="8435"/>
                </a:cubicBezTo>
                <a:cubicBezTo>
                  <a:pt x="10085" y="8435"/>
                  <a:pt x="10089" y="8435"/>
                  <a:pt x="10093" y="8434"/>
                </a:cubicBezTo>
                <a:cubicBezTo>
                  <a:pt x="10126" y="8429"/>
                  <a:pt x="10147" y="8394"/>
                  <a:pt x="10140" y="8357"/>
                </a:cubicBezTo>
                <a:lnTo>
                  <a:pt x="10104" y="8178"/>
                </a:lnTo>
                <a:cubicBezTo>
                  <a:pt x="10056" y="7931"/>
                  <a:pt x="10007" y="7682"/>
                  <a:pt x="9956" y="7433"/>
                </a:cubicBezTo>
                <a:cubicBezTo>
                  <a:pt x="9946" y="7398"/>
                  <a:pt x="9922" y="7378"/>
                  <a:pt x="9894" y="7378"/>
                </a:cubicBezTo>
                <a:close/>
                <a:moveTo>
                  <a:pt x="10265" y="9224"/>
                </a:moveTo>
                <a:cubicBezTo>
                  <a:pt x="10261" y="9224"/>
                  <a:pt x="10257" y="9224"/>
                  <a:pt x="10253" y="9225"/>
                </a:cubicBezTo>
                <a:cubicBezTo>
                  <a:pt x="10220" y="9232"/>
                  <a:pt x="10199" y="9266"/>
                  <a:pt x="10207" y="9303"/>
                </a:cubicBezTo>
                <a:cubicBezTo>
                  <a:pt x="10280" y="9642"/>
                  <a:pt x="10348" y="9944"/>
                  <a:pt x="10417" y="10224"/>
                </a:cubicBezTo>
                <a:cubicBezTo>
                  <a:pt x="10425" y="10255"/>
                  <a:pt x="10451" y="10276"/>
                  <a:pt x="10479" y="10276"/>
                </a:cubicBezTo>
                <a:cubicBezTo>
                  <a:pt x="10484" y="10276"/>
                  <a:pt x="10488" y="10275"/>
                  <a:pt x="10493" y="10274"/>
                </a:cubicBezTo>
                <a:cubicBezTo>
                  <a:pt x="10525" y="10266"/>
                  <a:pt x="10544" y="10230"/>
                  <a:pt x="10536" y="10194"/>
                </a:cubicBezTo>
                <a:cubicBezTo>
                  <a:pt x="10466" y="9916"/>
                  <a:pt x="10398" y="9617"/>
                  <a:pt x="10327" y="9278"/>
                </a:cubicBezTo>
                <a:cubicBezTo>
                  <a:pt x="10316" y="9243"/>
                  <a:pt x="10293" y="9224"/>
                  <a:pt x="10265" y="9224"/>
                </a:cubicBezTo>
                <a:close/>
                <a:moveTo>
                  <a:pt x="22673" y="11500"/>
                </a:moveTo>
                <a:cubicBezTo>
                  <a:pt x="22667" y="11500"/>
                  <a:pt x="22660" y="11500"/>
                  <a:pt x="22653" y="11500"/>
                </a:cubicBezTo>
                <a:cubicBezTo>
                  <a:pt x="22620" y="11500"/>
                  <a:pt x="22594" y="11530"/>
                  <a:pt x="22596" y="11567"/>
                </a:cubicBezTo>
                <a:cubicBezTo>
                  <a:pt x="22596" y="11573"/>
                  <a:pt x="22596" y="11577"/>
                  <a:pt x="22597" y="11582"/>
                </a:cubicBezTo>
                <a:cubicBezTo>
                  <a:pt x="22604" y="11612"/>
                  <a:pt x="22629" y="11634"/>
                  <a:pt x="22657" y="11634"/>
                </a:cubicBezTo>
                <a:cubicBezTo>
                  <a:pt x="22657" y="11634"/>
                  <a:pt x="22658" y="11634"/>
                  <a:pt x="22659" y="11634"/>
                </a:cubicBezTo>
                <a:cubicBezTo>
                  <a:pt x="22943" y="11634"/>
                  <a:pt x="23229" y="11655"/>
                  <a:pt x="23510" y="11698"/>
                </a:cubicBezTo>
                <a:cubicBezTo>
                  <a:pt x="23513" y="11698"/>
                  <a:pt x="23516" y="11699"/>
                  <a:pt x="23519" y="11699"/>
                </a:cubicBezTo>
                <a:cubicBezTo>
                  <a:pt x="23550" y="11699"/>
                  <a:pt x="23575" y="11674"/>
                  <a:pt x="23578" y="11641"/>
                </a:cubicBezTo>
                <a:cubicBezTo>
                  <a:pt x="23581" y="11605"/>
                  <a:pt x="23556" y="11571"/>
                  <a:pt x="23523" y="11565"/>
                </a:cubicBezTo>
                <a:cubicBezTo>
                  <a:pt x="23242" y="11523"/>
                  <a:pt x="22956" y="11500"/>
                  <a:pt x="22673" y="11500"/>
                </a:cubicBezTo>
                <a:close/>
                <a:moveTo>
                  <a:pt x="21800" y="11570"/>
                </a:moveTo>
                <a:cubicBezTo>
                  <a:pt x="21797" y="11570"/>
                  <a:pt x="21794" y="11570"/>
                  <a:pt x="21791" y="11571"/>
                </a:cubicBezTo>
                <a:cubicBezTo>
                  <a:pt x="21646" y="11594"/>
                  <a:pt x="21502" y="11624"/>
                  <a:pt x="21361" y="11659"/>
                </a:cubicBezTo>
                <a:cubicBezTo>
                  <a:pt x="21222" y="11694"/>
                  <a:pt x="21085" y="11734"/>
                  <a:pt x="20952" y="11779"/>
                </a:cubicBezTo>
                <a:cubicBezTo>
                  <a:pt x="20922" y="11790"/>
                  <a:pt x="20905" y="11824"/>
                  <a:pt x="20913" y="11857"/>
                </a:cubicBezTo>
                <a:cubicBezTo>
                  <a:pt x="20914" y="11859"/>
                  <a:pt x="20914" y="11861"/>
                  <a:pt x="20915" y="11862"/>
                </a:cubicBezTo>
                <a:cubicBezTo>
                  <a:pt x="20924" y="11891"/>
                  <a:pt x="20949" y="11909"/>
                  <a:pt x="20975" y="11909"/>
                </a:cubicBezTo>
                <a:cubicBezTo>
                  <a:pt x="20981" y="11909"/>
                  <a:pt x="20987" y="11908"/>
                  <a:pt x="20993" y="11906"/>
                </a:cubicBezTo>
                <a:cubicBezTo>
                  <a:pt x="21124" y="11862"/>
                  <a:pt x="21257" y="11823"/>
                  <a:pt x="21393" y="11790"/>
                </a:cubicBezTo>
                <a:cubicBezTo>
                  <a:pt x="21531" y="11755"/>
                  <a:pt x="21673" y="11727"/>
                  <a:pt x="21815" y="11703"/>
                </a:cubicBezTo>
                <a:cubicBezTo>
                  <a:pt x="21848" y="11698"/>
                  <a:pt x="21869" y="11664"/>
                  <a:pt x="21863" y="11627"/>
                </a:cubicBezTo>
                <a:cubicBezTo>
                  <a:pt x="21857" y="11594"/>
                  <a:pt x="21830" y="11570"/>
                  <a:pt x="21800" y="11570"/>
                </a:cubicBezTo>
                <a:close/>
                <a:moveTo>
                  <a:pt x="10723" y="11050"/>
                </a:moveTo>
                <a:cubicBezTo>
                  <a:pt x="10717" y="11050"/>
                  <a:pt x="10712" y="11051"/>
                  <a:pt x="10706" y="11053"/>
                </a:cubicBezTo>
                <a:cubicBezTo>
                  <a:pt x="10675" y="11062"/>
                  <a:pt x="10658" y="11097"/>
                  <a:pt x="10666" y="11132"/>
                </a:cubicBezTo>
                <a:cubicBezTo>
                  <a:pt x="10667" y="11133"/>
                  <a:pt x="10667" y="11134"/>
                  <a:pt x="10667" y="11136"/>
                </a:cubicBezTo>
                <a:cubicBezTo>
                  <a:pt x="10766" y="11455"/>
                  <a:pt x="10866" y="11748"/>
                  <a:pt x="10975" y="12030"/>
                </a:cubicBezTo>
                <a:cubicBezTo>
                  <a:pt x="10986" y="12057"/>
                  <a:pt x="11010" y="12073"/>
                  <a:pt x="11035" y="12073"/>
                </a:cubicBezTo>
                <a:cubicBezTo>
                  <a:pt x="11042" y="12073"/>
                  <a:pt x="11049" y="12071"/>
                  <a:pt x="11056" y="12069"/>
                </a:cubicBezTo>
                <a:cubicBezTo>
                  <a:pt x="11087" y="12056"/>
                  <a:pt x="11101" y="12017"/>
                  <a:pt x="11088" y="11982"/>
                </a:cubicBezTo>
                <a:cubicBezTo>
                  <a:pt x="10980" y="11704"/>
                  <a:pt x="10881" y="11416"/>
                  <a:pt x="10784" y="11098"/>
                </a:cubicBezTo>
                <a:cubicBezTo>
                  <a:pt x="10775" y="11069"/>
                  <a:pt x="10750" y="11050"/>
                  <a:pt x="10723" y="11050"/>
                </a:cubicBezTo>
                <a:close/>
                <a:moveTo>
                  <a:pt x="24363" y="11764"/>
                </a:moveTo>
                <a:cubicBezTo>
                  <a:pt x="24336" y="11764"/>
                  <a:pt x="24311" y="11783"/>
                  <a:pt x="24305" y="11812"/>
                </a:cubicBezTo>
                <a:cubicBezTo>
                  <a:pt x="24302" y="11823"/>
                  <a:pt x="24303" y="11835"/>
                  <a:pt x="24305" y="11845"/>
                </a:cubicBezTo>
                <a:cubicBezTo>
                  <a:pt x="24311" y="11869"/>
                  <a:pt x="24327" y="11888"/>
                  <a:pt x="24350" y="11894"/>
                </a:cubicBezTo>
                <a:cubicBezTo>
                  <a:pt x="24611" y="11978"/>
                  <a:pt x="24867" y="12080"/>
                  <a:pt x="25111" y="12200"/>
                </a:cubicBezTo>
                <a:lnTo>
                  <a:pt x="25158" y="12224"/>
                </a:lnTo>
                <a:cubicBezTo>
                  <a:pt x="25166" y="12229"/>
                  <a:pt x="25175" y="12230"/>
                  <a:pt x="25184" y="12230"/>
                </a:cubicBezTo>
                <a:cubicBezTo>
                  <a:pt x="25207" y="12230"/>
                  <a:pt x="25229" y="12217"/>
                  <a:pt x="25239" y="12192"/>
                </a:cubicBezTo>
                <a:cubicBezTo>
                  <a:pt x="25252" y="12159"/>
                  <a:pt x="25237" y="12119"/>
                  <a:pt x="25205" y="12103"/>
                </a:cubicBezTo>
                <a:lnTo>
                  <a:pt x="25158" y="12079"/>
                </a:lnTo>
                <a:cubicBezTo>
                  <a:pt x="24908" y="11956"/>
                  <a:pt x="24646" y="11852"/>
                  <a:pt x="24380" y="11766"/>
                </a:cubicBezTo>
                <a:cubicBezTo>
                  <a:pt x="24374" y="11765"/>
                  <a:pt x="24369" y="11764"/>
                  <a:pt x="24363" y="11764"/>
                </a:cubicBezTo>
                <a:close/>
                <a:moveTo>
                  <a:pt x="20185" y="12120"/>
                </a:moveTo>
                <a:cubicBezTo>
                  <a:pt x="20176" y="12120"/>
                  <a:pt x="20167" y="12122"/>
                  <a:pt x="20158" y="12127"/>
                </a:cubicBezTo>
                <a:cubicBezTo>
                  <a:pt x="19902" y="12267"/>
                  <a:pt x="19658" y="12432"/>
                  <a:pt x="19434" y="12615"/>
                </a:cubicBezTo>
                <a:cubicBezTo>
                  <a:pt x="19413" y="12631"/>
                  <a:pt x="19406" y="12659"/>
                  <a:pt x="19412" y="12684"/>
                </a:cubicBezTo>
                <a:cubicBezTo>
                  <a:pt x="19414" y="12692"/>
                  <a:pt x="19419" y="12701"/>
                  <a:pt x="19424" y="12708"/>
                </a:cubicBezTo>
                <a:cubicBezTo>
                  <a:pt x="19436" y="12727"/>
                  <a:pt x="19456" y="12736"/>
                  <a:pt x="19475" y="12736"/>
                </a:cubicBezTo>
                <a:cubicBezTo>
                  <a:pt x="19488" y="12736"/>
                  <a:pt x="19500" y="12732"/>
                  <a:pt x="19511" y="12723"/>
                </a:cubicBezTo>
                <a:cubicBezTo>
                  <a:pt x="19729" y="12545"/>
                  <a:pt x="19967" y="12385"/>
                  <a:pt x="20218" y="12247"/>
                </a:cubicBezTo>
                <a:cubicBezTo>
                  <a:pt x="20247" y="12231"/>
                  <a:pt x="20257" y="12190"/>
                  <a:pt x="20241" y="12157"/>
                </a:cubicBezTo>
                <a:cubicBezTo>
                  <a:pt x="20230" y="12134"/>
                  <a:pt x="20208" y="12120"/>
                  <a:pt x="20185" y="12120"/>
                </a:cubicBezTo>
                <a:close/>
                <a:moveTo>
                  <a:pt x="25947" y="12554"/>
                </a:moveTo>
                <a:cubicBezTo>
                  <a:pt x="25927" y="12554"/>
                  <a:pt x="25908" y="12565"/>
                  <a:pt x="25897" y="12584"/>
                </a:cubicBezTo>
                <a:cubicBezTo>
                  <a:pt x="25888" y="12599"/>
                  <a:pt x="25886" y="12619"/>
                  <a:pt x="25890" y="12636"/>
                </a:cubicBezTo>
                <a:cubicBezTo>
                  <a:pt x="25895" y="12652"/>
                  <a:pt x="25904" y="12667"/>
                  <a:pt x="25919" y="12676"/>
                </a:cubicBezTo>
                <a:cubicBezTo>
                  <a:pt x="26161" y="12844"/>
                  <a:pt x="26397" y="13032"/>
                  <a:pt x="26621" y="13235"/>
                </a:cubicBezTo>
                <a:cubicBezTo>
                  <a:pt x="26633" y="13246"/>
                  <a:pt x="26648" y="13252"/>
                  <a:pt x="26662" y="13252"/>
                </a:cubicBezTo>
                <a:cubicBezTo>
                  <a:pt x="26680" y="13252"/>
                  <a:pt x="26697" y="13244"/>
                  <a:pt x="26708" y="13229"/>
                </a:cubicBezTo>
                <a:cubicBezTo>
                  <a:pt x="26729" y="13200"/>
                  <a:pt x="26724" y="13158"/>
                  <a:pt x="26697" y="13134"/>
                </a:cubicBezTo>
                <a:cubicBezTo>
                  <a:pt x="26468" y="12927"/>
                  <a:pt x="26228" y="12735"/>
                  <a:pt x="25981" y="12565"/>
                </a:cubicBezTo>
                <a:cubicBezTo>
                  <a:pt x="25971" y="12558"/>
                  <a:pt x="25959" y="12554"/>
                  <a:pt x="25947" y="12554"/>
                </a:cubicBezTo>
                <a:close/>
                <a:moveTo>
                  <a:pt x="11409" y="12797"/>
                </a:moveTo>
                <a:cubicBezTo>
                  <a:pt x="11400" y="12797"/>
                  <a:pt x="11391" y="12799"/>
                  <a:pt x="11382" y="12803"/>
                </a:cubicBezTo>
                <a:cubicBezTo>
                  <a:pt x="11357" y="12817"/>
                  <a:pt x="11346" y="12848"/>
                  <a:pt x="11353" y="12878"/>
                </a:cubicBezTo>
                <a:cubicBezTo>
                  <a:pt x="11354" y="12884"/>
                  <a:pt x="11356" y="12888"/>
                  <a:pt x="11360" y="12893"/>
                </a:cubicBezTo>
                <a:cubicBezTo>
                  <a:pt x="11505" y="13182"/>
                  <a:pt x="11664" y="13455"/>
                  <a:pt x="11833" y="13707"/>
                </a:cubicBezTo>
                <a:cubicBezTo>
                  <a:pt x="11845" y="13726"/>
                  <a:pt x="11865" y="13737"/>
                  <a:pt x="11885" y="13737"/>
                </a:cubicBezTo>
                <a:cubicBezTo>
                  <a:pt x="11897" y="13737"/>
                  <a:pt x="11909" y="13733"/>
                  <a:pt x="11919" y="13724"/>
                </a:cubicBezTo>
                <a:cubicBezTo>
                  <a:pt x="11946" y="13704"/>
                  <a:pt x="11951" y="13662"/>
                  <a:pt x="11931" y="13631"/>
                </a:cubicBezTo>
                <a:cubicBezTo>
                  <a:pt x="11766" y="13385"/>
                  <a:pt x="11610" y="13115"/>
                  <a:pt x="11466" y="12833"/>
                </a:cubicBezTo>
                <a:cubicBezTo>
                  <a:pt x="11454" y="12810"/>
                  <a:pt x="11432" y="12797"/>
                  <a:pt x="11409" y="12797"/>
                </a:cubicBezTo>
                <a:close/>
                <a:moveTo>
                  <a:pt x="18848" y="13219"/>
                </a:moveTo>
                <a:cubicBezTo>
                  <a:pt x="18832" y="13219"/>
                  <a:pt x="18816" y="13226"/>
                  <a:pt x="18804" y="13239"/>
                </a:cubicBezTo>
                <a:cubicBezTo>
                  <a:pt x="18619" y="13460"/>
                  <a:pt x="18452" y="13692"/>
                  <a:pt x="18268" y="13951"/>
                </a:cubicBezTo>
                <a:cubicBezTo>
                  <a:pt x="18256" y="13968"/>
                  <a:pt x="18253" y="13989"/>
                  <a:pt x="18259" y="14009"/>
                </a:cubicBezTo>
                <a:cubicBezTo>
                  <a:pt x="18262" y="14022"/>
                  <a:pt x="18269" y="14035"/>
                  <a:pt x="18281" y="14045"/>
                </a:cubicBezTo>
                <a:cubicBezTo>
                  <a:pt x="18293" y="14055"/>
                  <a:pt x="18307" y="14060"/>
                  <a:pt x="18320" y="14060"/>
                </a:cubicBezTo>
                <a:cubicBezTo>
                  <a:pt x="18338" y="14060"/>
                  <a:pt x="18355" y="14052"/>
                  <a:pt x="18366" y="14036"/>
                </a:cubicBezTo>
                <a:cubicBezTo>
                  <a:pt x="18549" y="13779"/>
                  <a:pt x="18715" y="13549"/>
                  <a:pt x="18897" y="13331"/>
                </a:cubicBezTo>
                <a:cubicBezTo>
                  <a:pt x="18920" y="13305"/>
                  <a:pt x="18917" y="13263"/>
                  <a:pt x="18891" y="13237"/>
                </a:cubicBezTo>
                <a:cubicBezTo>
                  <a:pt x="18879" y="13225"/>
                  <a:pt x="18863" y="13219"/>
                  <a:pt x="18848" y="13219"/>
                </a:cubicBezTo>
                <a:close/>
                <a:moveTo>
                  <a:pt x="27299" y="13772"/>
                </a:moveTo>
                <a:cubicBezTo>
                  <a:pt x="27284" y="13772"/>
                  <a:pt x="27269" y="13777"/>
                  <a:pt x="27258" y="13790"/>
                </a:cubicBezTo>
                <a:cubicBezTo>
                  <a:pt x="27242" y="13806"/>
                  <a:pt x="27236" y="13830"/>
                  <a:pt x="27242" y="13854"/>
                </a:cubicBezTo>
                <a:cubicBezTo>
                  <a:pt x="27245" y="13864"/>
                  <a:pt x="27249" y="13875"/>
                  <a:pt x="27258" y="13884"/>
                </a:cubicBezTo>
                <a:cubicBezTo>
                  <a:pt x="27455" y="14111"/>
                  <a:pt x="27646" y="14355"/>
                  <a:pt x="27821" y="14608"/>
                </a:cubicBezTo>
                <a:cubicBezTo>
                  <a:pt x="27834" y="14626"/>
                  <a:pt x="27853" y="14635"/>
                  <a:pt x="27872" y="14635"/>
                </a:cubicBezTo>
                <a:cubicBezTo>
                  <a:pt x="27884" y="14635"/>
                  <a:pt x="27897" y="14631"/>
                  <a:pt x="27907" y="14623"/>
                </a:cubicBezTo>
                <a:cubicBezTo>
                  <a:pt x="27934" y="14601"/>
                  <a:pt x="27938" y="14560"/>
                  <a:pt x="27918" y="14530"/>
                </a:cubicBezTo>
                <a:cubicBezTo>
                  <a:pt x="27740" y="14272"/>
                  <a:pt x="27546" y="14025"/>
                  <a:pt x="27345" y="13794"/>
                </a:cubicBezTo>
                <a:cubicBezTo>
                  <a:pt x="27332" y="13779"/>
                  <a:pt x="27315" y="13772"/>
                  <a:pt x="27299" y="13772"/>
                </a:cubicBezTo>
                <a:close/>
                <a:moveTo>
                  <a:pt x="12451" y="14328"/>
                </a:moveTo>
                <a:cubicBezTo>
                  <a:pt x="12436" y="14328"/>
                  <a:pt x="12421" y="14335"/>
                  <a:pt x="12410" y="14347"/>
                </a:cubicBezTo>
                <a:cubicBezTo>
                  <a:pt x="12394" y="14364"/>
                  <a:pt x="12389" y="14388"/>
                  <a:pt x="12395" y="14410"/>
                </a:cubicBezTo>
                <a:cubicBezTo>
                  <a:pt x="12398" y="14422"/>
                  <a:pt x="12403" y="14433"/>
                  <a:pt x="12412" y="14442"/>
                </a:cubicBezTo>
                <a:cubicBezTo>
                  <a:pt x="12623" y="14666"/>
                  <a:pt x="12855" y="14872"/>
                  <a:pt x="13101" y="15055"/>
                </a:cubicBezTo>
                <a:cubicBezTo>
                  <a:pt x="13112" y="15064"/>
                  <a:pt x="13125" y="15068"/>
                  <a:pt x="13137" y="15068"/>
                </a:cubicBezTo>
                <a:cubicBezTo>
                  <a:pt x="13156" y="15068"/>
                  <a:pt x="13175" y="15058"/>
                  <a:pt x="13186" y="15039"/>
                </a:cubicBezTo>
                <a:cubicBezTo>
                  <a:pt x="13205" y="15008"/>
                  <a:pt x="13196" y="14967"/>
                  <a:pt x="13167" y="14945"/>
                </a:cubicBezTo>
                <a:cubicBezTo>
                  <a:pt x="12928" y="14767"/>
                  <a:pt x="12701" y="14566"/>
                  <a:pt x="12496" y="14348"/>
                </a:cubicBezTo>
                <a:cubicBezTo>
                  <a:pt x="12484" y="14335"/>
                  <a:pt x="12467" y="14328"/>
                  <a:pt x="12451" y="14328"/>
                </a:cubicBezTo>
                <a:close/>
                <a:moveTo>
                  <a:pt x="17786" y="14639"/>
                </a:moveTo>
                <a:cubicBezTo>
                  <a:pt x="17769" y="14639"/>
                  <a:pt x="17753" y="14646"/>
                  <a:pt x="17742" y="14660"/>
                </a:cubicBezTo>
                <a:cubicBezTo>
                  <a:pt x="17532" y="14920"/>
                  <a:pt x="17339" y="15114"/>
                  <a:pt x="17136" y="15273"/>
                </a:cubicBezTo>
                <a:cubicBezTo>
                  <a:pt x="17115" y="15289"/>
                  <a:pt x="17108" y="15317"/>
                  <a:pt x="17114" y="15343"/>
                </a:cubicBezTo>
                <a:cubicBezTo>
                  <a:pt x="17117" y="15350"/>
                  <a:pt x="17120" y="15359"/>
                  <a:pt x="17124" y="15366"/>
                </a:cubicBezTo>
                <a:cubicBezTo>
                  <a:pt x="17137" y="15385"/>
                  <a:pt x="17157" y="15395"/>
                  <a:pt x="17176" y="15395"/>
                </a:cubicBezTo>
                <a:cubicBezTo>
                  <a:pt x="17188" y="15395"/>
                  <a:pt x="17200" y="15391"/>
                  <a:pt x="17211" y="15382"/>
                </a:cubicBezTo>
                <a:cubicBezTo>
                  <a:pt x="17421" y="15218"/>
                  <a:pt x="17620" y="15017"/>
                  <a:pt x="17836" y="14752"/>
                </a:cubicBezTo>
                <a:cubicBezTo>
                  <a:pt x="17858" y="14724"/>
                  <a:pt x="17855" y="14682"/>
                  <a:pt x="17829" y="14657"/>
                </a:cubicBezTo>
                <a:cubicBezTo>
                  <a:pt x="17816" y="14645"/>
                  <a:pt x="17801" y="14639"/>
                  <a:pt x="17786" y="14639"/>
                </a:cubicBezTo>
                <a:close/>
                <a:moveTo>
                  <a:pt x="13895" y="15400"/>
                </a:moveTo>
                <a:cubicBezTo>
                  <a:pt x="13872" y="15400"/>
                  <a:pt x="13851" y="15415"/>
                  <a:pt x="13841" y="15440"/>
                </a:cubicBezTo>
                <a:cubicBezTo>
                  <a:pt x="13836" y="15454"/>
                  <a:pt x="13835" y="15469"/>
                  <a:pt x="13839" y="15483"/>
                </a:cubicBezTo>
                <a:cubicBezTo>
                  <a:pt x="13843" y="15502"/>
                  <a:pt x="13856" y="15519"/>
                  <a:pt x="13874" y="15529"/>
                </a:cubicBezTo>
                <a:cubicBezTo>
                  <a:pt x="14151" y="15663"/>
                  <a:pt x="14432" y="15768"/>
                  <a:pt x="14711" y="15837"/>
                </a:cubicBezTo>
                <a:cubicBezTo>
                  <a:pt x="14716" y="15839"/>
                  <a:pt x="14721" y="15839"/>
                  <a:pt x="14725" y="15839"/>
                </a:cubicBezTo>
                <a:cubicBezTo>
                  <a:pt x="14754" y="15839"/>
                  <a:pt x="14778" y="15818"/>
                  <a:pt x="14782" y="15787"/>
                </a:cubicBezTo>
                <a:cubicBezTo>
                  <a:pt x="14789" y="15751"/>
                  <a:pt x="14767" y="15716"/>
                  <a:pt x="14733" y="15707"/>
                </a:cubicBezTo>
                <a:cubicBezTo>
                  <a:pt x="14463" y="15639"/>
                  <a:pt x="14189" y="15538"/>
                  <a:pt x="13921" y="15407"/>
                </a:cubicBezTo>
                <a:cubicBezTo>
                  <a:pt x="13913" y="15403"/>
                  <a:pt x="13904" y="15400"/>
                  <a:pt x="13895" y="15400"/>
                </a:cubicBezTo>
                <a:close/>
                <a:moveTo>
                  <a:pt x="16417" y="15670"/>
                </a:moveTo>
                <a:cubicBezTo>
                  <a:pt x="16411" y="15670"/>
                  <a:pt x="16406" y="15671"/>
                  <a:pt x="16400" y="15673"/>
                </a:cubicBezTo>
                <a:cubicBezTo>
                  <a:pt x="16334" y="15695"/>
                  <a:pt x="16267" y="15715"/>
                  <a:pt x="16200" y="15732"/>
                </a:cubicBezTo>
                <a:cubicBezTo>
                  <a:pt x="16001" y="15781"/>
                  <a:pt x="15791" y="15808"/>
                  <a:pt x="15576" y="15811"/>
                </a:cubicBezTo>
                <a:cubicBezTo>
                  <a:pt x="15542" y="15811"/>
                  <a:pt x="15516" y="15842"/>
                  <a:pt x="15518" y="15878"/>
                </a:cubicBezTo>
                <a:cubicBezTo>
                  <a:pt x="15518" y="15883"/>
                  <a:pt x="15518" y="15888"/>
                  <a:pt x="15519" y="15892"/>
                </a:cubicBezTo>
                <a:cubicBezTo>
                  <a:pt x="15527" y="15922"/>
                  <a:pt x="15554" y="15944"/>
                  <a:pt x="15583" y="15944"/>
                </a:cubicBezTo>
                <a:cubicBezTo>
                  <a:pt x="15807" y="15941"/>
                  <a:pt x="16025" y="15914"/>
                  <a:pt x="16233" y="15862"/>
                </a:cubicBezTo>
                <a:cubicBezTo>
                  <a:pt x="16303" y="15845"/>
                  <a:pt x="16372" y="15825"/>
                  <a:pt x="16441" y="15801"/>
                </a:cubicBezTo>
                <a:cubicBezTo>
                  <a:pt x="16473" y="15790"/>
                  <a:pt x="16488" y="15752"/>
                  <a:pt x="16479" y="15718"/>
                </a:cubicBezTo>
                <a:cubicBezTo>
                  <a:pt x="16469" y="15689"/>
                  <a:pt x="16444" y="15670"/>
                  <a:pt x="16417" y="15670"/>
                </a:cubicBezTo>
                <a:close/>
                <a:moveTo>
                  <a:pt x="28358" y="15294"/>
                </a:moveTo>
                <a:cubicBezTo>
                  <a:pt x="28348" y="15294"/>
                  <a:pt x="28337" y="15296"/>
                  <a:pt x="28328" y="15302"/>
                </a:cubicBezTo>
                <a:cubicBezTo>
                  <a:pt x="28305" y="15317"/>
                  <a:pt x="28294" y="15347"/>
                  <a:pt x="28301" y="15376"/>
                </a:cubicBezTo>
                <a:cubicBezTo>
                  <a:pt x="28303" y="15381"/>
                  <a:pt x="28305" y="15388"/>
                  <a:pt x="28308" y="15393"/>
                </a:cubicBezTo>
                <a:cubicBezTo>
                  <a:pt x="28456" y="15663"/>
                  <a:pt x="28593" y="15944"/>
                  <a:pt x="28715" y="16229"/>
                </a:cubicBezTo>
                <a:cubicBezTo>
                  <a:pt x="28726" y="16255"/>
                  <a:pt x="28749" y="16270"/>
                  <a:pt x="28773" y="16270"/>
                </a:cubicBezTo>
                <a:cubicBezTo>
                  <a:pt x="28781" y="16270"/>
                  <a:pt x="28789" y="16269"/>
                  <a:pt x="28797" y="16265"/>
                </a:cubicBezTo>
                <a:cubicBezTo>
                  <a:pt x="28828" y="16251"/>
                  <a:pt x="28840" y="16211"/>
                  <a:pt x="28826" y="16177"/>
                </a:cubicBezTo>
                <a:cubicBezTo>
                  <a:pt x="28703" y="15888"/>
                  <a:pt x="28563" y="15602"/>
                  <a:pt x="28413" y="15329"/>
                </a:cubicBezTo>
                <a:cubicBezTo>
                  <a:pt x="28401" y="15306"/>
                  <a:pt x="28379" y="15294"/>
                  <a:pt x="28358" y="15294"/>
                </a:cubicBezTo>
                <a:close/>
                <a:moveTo>
                  <a:pt x="29094" y="17018"/>
                </a:moveTo>
                <a:cubicBezTo>
                  <a:pt x="29088" y="17018"/>
                  <a:pt x="29082" y="17019"/>
                  <a:pt x="29076" y="17021"/>
                </a:cubicBezTo>
                <a:cubicBezTo>
                  <a:pt x="29045" y="17031"/>
                  <a:pt x="29028" y="17066"/>
                  <a:pt x="29036" y="17100"/>
                </a:cubicBezTo>
                <a:cubicBezTo>
                  <a:pt x="29036" y="17101"/>
                  <a:pt x="29038" y="17102"/>
                  <a:pt x="29038" y="17103"/>
                </a:cubicBezTo>
                <a:cubicBezTo>
                  <a:pt x="29112" y="17342"/>
                  <a:pt x="29176" y="17583"/>
                  <a:pt x="29232" y="17823"/>
                </a:cubicBezTo>
                <a:cubicBezTo>
                  <a:pt x="29245" y="17884"/>
                  <a:pt x="29259" y="17946"/>
                  <a:pt x="29270" y="18008"/>
                </a:cubicBezTo>
                <a:cubicBezTo>
                  <a:pt x="29278" y="18038"/>
                  <a:pt x="29306" y="18063"/>
                  <a:pt x="29336" y="18063"/>
                </a:cubicBezTo>
                <a:cubicBezTo>
                  <a:pt x="29338" y="18063"/>
                  <a:pt x="29341" y="18063"/>
                  <a:pt x="29344" y="18063"/>
                </a:cubicBezTo>
                <a:cubicBezTo>
                  <a:pt x="29377" y="18055"/>
                  <a:pt x="29399" y="18021"/>
                  <a:pt x="29391" y="17985"/>
                </a:cubicBezTo>
                <a:cubicBezTo>
                  <a:pt x="29378" y="17922"/>
                  <a:pt x="29364" y="17860"/>
                  <a:pt x="29351" y="17797"/>
                </a:cubicBezTo>
                <a:cubicBezTo>
                  <a:pt x="29296" y="17553"/>
                  <a:pt x="29229" y="17307"/>
                  <a:pt x="29154" y="17066"/>
                </a:cubicBezTo>
                <a:cubicBezTo>
                  <a:pt x="29145" y="17037"/>
                  <a:pt x="29120" y="17018"/>
                  <a:pt x="29094" y="17018"/>
                </a:cubicBezTo>
                <a:close/>
                <a:moveTo>
                  <a:pt x="29455" y="18861"/>
                </a:moveTo>
                <a:cubicBezTo>
                  <a:pt x="29454" y="18861"/>
                  <a:pt x="29454" y="18861"/>
                  <a:pt x="29453" y="18861"/>
                </a:cubicBezTo>
                <a:cubicBezTo>
                  <a:pt x="29419" y="18862"/>
                  <a:pt x="29394" y="18893"/>
                  <a:pt x="29396" y="18929"/>
                </a:cubicBezTo>
                <a:cubicBezTo>
                  <a:pt x="29418" y="19253"/>
                  <a:pt x="29414" y="19563"/>
                  <a:pt x="29384" y="19851"/>
                </a:cubicBezTo>
                <a:cubicBezTo>
                  <a:pt x="29383" y="19860"/>
                  <a:pt x="29383" y="19868"/>
                  <a:pt x="29385" y="19877"/>
                </a:cubicBezTo>
                <a:cubicBezTo>
                  <a:pt x="29391" y="19902"/>
                  <a:pt x="29411" y="19923"/>
                  <a:pt x="29437" y="19928"/>
                </a:cubicBezTo>
                <a:cubicBezTo>
                  <a:pt x="29440" y="19928"/>
                  <a:pt x="29443" y="19929"/>
                  <a:pt x="29446" y="19929"/>
                </a:cubicBezTo>
                <a:cubicBezTo>
                  <a:pt x="29477" y="19929"/>
                  <a:pt x="29502" y="19905"/>
                  <a:pt x="29505" y="19872"/>
                </a:cubicBezTo>
                <a:cubicBezTo>
                  <a:pt x="29536" y="19575"/>
                  <a:pt x="29542" y="19257"/>
                  <a:pt x="29519" y="18926"/>
                </a:cubicBezTo>
                <a:cubicBezTo>
                  <a:pt x="29516" y="18889"/>
                  <a:pt x="29488" y="18861"/>
                  <a:pt x="29455" y="18861"/>
                </a:cubicBezTo>
                <a:close/>
                <a:moveTo>
                  <a:pt x="29244" y="20693"/>
                </a:moveTo>
                <a:cubicBezTo>
                  <a:pt x="29220" y="20693"/>
                  <a:pt x="29198" y="20708"/>
                  <a:pt x="29188" y="20733"/>
                </a:cubicBezTo>
                <a:cubicBezTo>
                  <a:pt x="29086" y="21021"/>
                  <a:pt x="28945" y="21279"/>
                  <a:pt x="28772" y="21501"/>
                </a:cubicBezTo>
                <a:cubicBezTo>
                  <a:pt x="28758" y="21518"/>
                  <a:pt x="28754" y="21540"/>
                  <a:pt x="28759" y="21560"/>
                </a:cubicBezTo>
                <a:cubicBezTo>
                  <a:pt x="28763" y="21574"/>
                  <a:pt x="28769" y="21586"/>
                  <a:pt x="28779" y="21595"/>
                </a:cubicBezTo>
                <a:cubicBezTo>
                  <a:pt x="28792" y="21607"/>
                  <a:pt x="28807" y="21613"/>
                  <a:pt x="28821" y="21613"/>
                </a:cubicBezTo>
                <a:cubicBezTo>
                  <a:pt x="28838" y="21613"/>
                  <a:pt x="28854" y="21605"/>
                  <a:pt x="28866" y="21591"/>
                </a:cubicBezTo>
                <a:cubicBezTo>
                  <a:pt x="29048" y="21358"/>
                  <a:pt x="29196" y="21088"/>
                  <a:pt x="29304" y="20787"/>
                </a:cubicBezTo>
                <a:cubicBezTo>
                  <a:pt x="29315" y="20753"/>
                  <a:pt x="29299" y="20713"/>
                  <a:pt x="29268" y="20698"/>
                </a:cubicBezTo>
                <a:cubicBezTo>
                  <a:pt x="29260" y="20694"/>
                  <a:pt x="29252" y="20693"/>
                  <a:pt x="29244" y="20693"/>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1"/>
          <p:cNvSpPr/>
          <p:nvPr/>
        </p:nvSpPr>
        <p:spPr>
          <a:xfrm rot="-906775">
            <a:off x="7086838" y="296199"/>
            <a:ext cx="605796" cy="141937"/>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 name="Google Shape;834;p31"/>
          <p:cNvGrpSpPr/>
          <p:nvPr/>
        </p:nvGrpSpPr>
        <p:grpSpPr>
          <a:xfrm rot="-5400000">
            <a:off x="8646175" y="1002690"/>
            <a:ext cx="221772" cy="200884"/>
            <a:chOff x="1640475" y="1197075"/>
            <a:chExt cx="55475" cy="50250"/>
          </a:xfrm>
        </p:grpSpPr>
        <p:sp>
          <p:nvSpPr>
            <p:cNvPr id="835" name="Google Shape;835;p31"/>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1"/>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1"/>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 name="Google Shape;838;p31"/>
          <p:cNvSpPr/>
          <p:nvPr/>
        </p:nvSpPr>
        <p:spPr>
          <a:xfrm rot="9965797">
            <a:off x="-506318" y="3859694"/>
            <a:ext cx="993864" cy="1557213"/>
          </a:xfrm>
          <a:custGeom>
            <a:avLst/>
            <a:gdLst/>
            <a:ahLst/>
            <a:cxnLst/>
            <a:rect l="l" t="t" r="r" b="b"/>
            <a:pathLst>
              <a:path w="14343" h="22473" extrusionOk="0">
                <a:moveTo>
                  <a:pt x="14283" y="0"/>
                </a:moveTo>
                <a:cubicBezTo>
                  <a:pt x="14278" y="0"/>
                  <a:pt x="14274" y="1"/>
                  <a:pt x="14269" y="2"/>
                </a:cubicBezTo>
                <a:cubicBezTo>
                  <a:pt x="14076" y="49"/>
                  <a:pt x="13869" y="90"/>
                  <a:pt x="13618" y="128"/>
                </a:cubicBezTo>
                <a:cubicBezTo>
                  <a:pt x="13588" y="133"/>
                  <a:pt x="13567" y="161"/>
                  <a:pt x="13572" y="192"/>
                </a:cubicBezTo>
                <a:cubicBezTo>
                  <a:pt x="13576" y="219"/>
                  <a:pt x="13599" y="239"/>
                  <a:pt x="13626" y="239"/>
                </a:cubicBezTo>
                <a:cubicBezTo>
                  <a:pt x="13629" y="239"/>
                  <a:pt x="13632" y="238"/>
                  <a:pt x="13635" y="238"/>
                </a:cubicBezTo>
                <a:cubicBezTo>
                  <a:pt x="13889" y="199"/>
                  <a:pt x="14098" y="158"/>
                  <a:pt x="14295" y="110"/>
                </a:cubicBezTo>
                <a:cubicBezTo>
                  <a:pt x="14325" y="102"/>
                  <a:pt x="14343" y="73"/>
                  <a:pt x="14336" y="43"/>
                </a:cubicBezTo>
                <a:cubicBezTo>
                  <a:pt x="14330" y="17"/>
                  <a:pt x="14308" y="0"/>
                  <a:pt x="14283" y="0"/>
                </a:cubicBezTo>
                <a:close/>
                <a:moveTo>
                  <a:pt x="12856" y="233"/>
                </a:moveTo>
                <a:cubicBezTo>
                  <a:pt x="12853" y="233"/>
                  <a:pt x="12851" y="233"/>
                  <a:pt x="12848" y="234"/>
                </a:cubicBezTo>
                <a:cubicBezTo>
                  <a:pt x="12559" y="272"/>
                  <a:pt x="12317" y="308"/>
                  <a:pt x="12076" y="353"/>
                </a:cubicBezTo>
                <a:cubicBezTo>
                  <a:pt x="12046" y="360"/>
                  <a:pt x="12026" y="389"/>
                  <a:pt x="12032" y="419"/>
                </a:cubicBezTo>
                <a:cubicBezTo>
                  <a:pt x="12036" y="445"/>
                  <a:pt x="12060" y="464"/>
                  <a:pt x="12087" y="464"/>
                </a:cubicBezTo>
                <a:cubicBezTo>
                  <a:pt x="12090" y="464"/>
                  <a:pt x="12093" y="464"/>
                  <a:pt x="12096" y="462"/>
                </a:cubicBezTo>
                <a:cubicBezTo>
                  <a:pt x="12336" y="418"/>
                  <a:pt x="12576" y="382"/>
                  <a:pt x="12862" y="345"/>
                </a:cubicBezTo>
                <a:cubicBezTo>
                  <a:pt x="12893" y="341"/>
                  <a:pt x="12915" y="313"/>
                  <a:pt x="12910" y="282"/>
                </a:cubicBezTo>
                <a:cubicBezTo>
                  <a:pt x="12906" y="254"/>
                  <a:pt x="12883" y="233"/>
                  <a:pt x="12856" y="233"/>
                </a:cubicBezTo>
                <a:close/>
                <a:moveTo>
                  <a:pt x="11334" y="548"/>
                </a:moveTo>
                <a:cubicBezTo>
                  <a:pt x="11328" y="548"/>
                  <a:pt x="11321" y="549"/>
                  <a:pt x="11315" y="551"/>
                </a:cubicBezTo>
                <a:cubicBezTo>
                  <a:pt x="11092" y="628"/>
                  <a:pt x="10892" y="718"/>
                  <a:pt x="10705" y="827"/>
                </a:cubicBezTo>
                <a:cubicBezTo>
                  <a:pt x="10670" y="846"/>
                  <a:pt x="10636" y="867"/>
                  <a:pt x="10603" y="888"/>
                </a:cubicBezTo>
                <a:cubicBezTo>
                  <a:pt x="10576" y="905"/>
                  <a:pt x="10569" y="939"/>
                  <a:pt x="10585" y="965"/>
                </a:cubicBezTo>
                <a:cubicBezTo>
                  <a:pt x="10595" y="982"/>
                  <a:pt x="10614" y="991"/>
                  <a:pt x="10632" y="991"/>
                </a:cubicBezTo>
                <a:cubicBezTo>
                  <a:pt x="10642" y="991"/>
                  <a:pt x="10653" y="988"/>
                  <a:pt x="10662" y="983"/>
                </a:cubicBezTo>
                <a:cubicBezTo>
                  <a:pt x="10695" y="962"/>
                  <a:pt x="10728" y="942"/>
                  <a:pt x="10761" y="923"/>
                </a:cubicBezTo>
                <a:cubicBezTo>
                  <a:pt x="10941" y="818"/>
                  <a:pt x="11136" y="731"/>
                  <a:pt x="11352" y="656"/>
                </a:cubicBezTo>
                <a:cubicBezTo>
                  <a:pt x="11382" y="646"/>
                  <a:pt x="11397" y="614"/>
                  <a:pt x="11386" y="585"/>
                </a:cubicBezTo>
                <a:cubicBezTo>
                  <a:pt x="11378" y="563"/>
                  <a:pt x="11357" y="548"/>
                  <a:pt x="11334" y="548"/>
                </a:cubicBezTo>
                <a:close/>
                <a:moveTo>
                  <a:pt x="10028" y="1368"/>
                </a:moveTo>
                <a:cubicBezTo>
                  <a:pt x="10013" y="1368"/>
                  <a:pt x="9999" y="1373"/>
                  <a:pt x="9989" y="1384"/>
                </a:cubicBezTo>
                <a:cubicBezTo>
                  <a:pt x="9813" y="1561"/>
                  <a:pt x="9645" y="1765"/>
                  <a:pt x="9486" y="1990"/>
                </a:cubicBezTo>
                <a:cubicBezTo>
                  <a:pt x="9469" y="2016"/>
                  <a:pt x="9476" y="2050"/>
                  <a:pt x="9500" y="2068"/>
                </a:cubicBezTo>
                <a:cubicBezTo>
                  <a:pt x="9510" y="2074"/>
                  <a:pt x="9522" y="2078"/>
                  <a:pt x="9532" y="2078"/>
                </a:cubicBezTo>
                <a:cubicBezTo>
                  <a:pt x="9550" y="2078"/>
                  <a:pt x="9567" y="2069"/>
                  <a:pt x="9578" y="2054"/>
                </a:cubicBezTo>
                <a:cubicBezTo>
                  <a:pt x="9732" y="1833"/>
                  <a:pt x="9897" y="1634"/>
                  <a:pt x="10068" y="1462"/>
                </a:cubicBezTo>
                <a:cubicBezTo>
                  <a:pt x="10089" y="1441"/>
                  <a:pt x="10089" y="1406"/>
                  <a:pt x="10068" y="1384"/>
                </a:cubicBezTo>
                <a:cubicBezTo>
                  <a:pt x="10056" y="1373"/>
                  <a:pt x="10042" y="1368"/>
                  <a:pt x="10028" y="1368"/>
                </a:cubicBezTo>
                <a:close/>
                <a:moveTo>
                  <a:pt x="9128" y="2632"/>
                </a:moveTo>
                <a:cubicBezTo>
                  <a:pt x="9109" y="2632"/>
                  <a:pt x="9090" y="2643"/>
                  <a:pt x="9079" y="2661"/>
                </a:cubicBezTo>
                <a:cubicBezTo>
                  <a:pt x="9048" y="2720"/>
                  <a:pt x="9019" y="2778"/>
                  <a:pt x="8989" y="2838"/>
                </a:cubicBezTo>
                <a:cubicBezTo>
                  <a:pt x="8905" y="3006"/>
                  <a:pt x="8823" y="3184"/>
                  <a:pt x="8745" y="3368"/>
                </a:cubicBezTo>
                <a:cubicBezTo>
                  <a:pt x="8733" y="3396"/>
                  <a:pt x="8746" y="3429"/>
                  <a:pt x="8774" y="3441"/>
                </a:cubicBezTo>
                <a:cubicBezTo>
                  <a:pt x="8781" y="3444"/>
                  <a:pt x="8789" y="3445"/>
                  <a:pt x="8796" y="3445"/>
                </a:cubicBezTo>
                <a:cubicBezTo>
                  <a:pt x="8818" y="3445"/>
                  <a:pt x="8838" y="3433"/>
                  <a:pt x="8847" y="3412"/>
                </a:cubicBezTo>
                <a:cubicBezTo>
                  <a:pt x="8925" y="3230"/>
                  <a:pt x="9006" y="3054"/>
                  <a:pt x="9088" y="2887"/>
                </a:cubicBezTo>
                <a:cubicBezTo>
                  <a:pt x="9117" y="2830"/>
                  <a:pt x="9147" y="2771"/>
                  <a:pt x="9178" y="2713"/>
                </a:cubicBezTo>
                <a:cubicBezTo>
                  <a:pt x="9193" y="2686"/>
                  <a:pt x="9182" y="2652"/>
                  <a:pt x="9154" y="2639"/>
                </a:cubicBezTo>
                <a:cubicBezTo>
                  <a:pt x="9146" y="2634"/>
                  <a:pt x="9137" y="2632"/>
                  <a:pt x="9128" y="2632"/>
                </a:cubicBezTo>
                <a:close/>
                <a:moveTo>
                  <a:pt x="8515" y="4060"/>
                </a:moveTo>
                <a:cubicBezTo>
                  <a:pt x="8491" y="4060"/>
                  <a:pt x="8470" y="4074"/>
                  <a:pt x="8462" y="4097"/>
                </a:cubicBezTo>
                <a:cubicBezTo>
                  <a:pt x="8381" y="4324"/>
                  <a:pt x="8301" y="4567"/>
                  <a:pt x="8216" y="4838"/>
                </a:cubicBezTo>
                <a:cubicBezTo>
                  <a:pt x="8208" y="4867"/>
                  <a:pt x="8224" y="4898"/>
                  <a:pt x="8254" y="4908"/>
                </a:cubicBezTo>
                <a:cubicBezTo>
                  <a:pt x="8259" y="4909"/>
                  <a:pt x="8264" y="4910"/>
                  <a:pt x="8270" y="4910"/>
                </a:cubicBezTo>
                <a:cubicBezTo>
                  <a:pt x="8293" y="4910"/>
                  <a:pt x="8316" y="4895"/>
                  <a:pt x="8322" y="4870"/>
                </a:cubicBezTo>
                <a:cubicBezTo>
                  <a:pt x="8406" y="4601"/>
                  <a:pt x="8486" y="4360"/>
                  <a:pt x="8567" y="4134"/>
                </a:cubicBezTo>
                <a:cubicBezTo>
                  <a:pt x="8576" y="4105"/>
                  <a:pt x="8561" y="4073"/>
                  <a:pt x="8533" y="4063"/>
                </a:cubicBezTo>
                <a:cubicBezTo>
                  <a:pt x="8527" y="4061"/>
                  <a:pt x="8521" y="4060"/>
                  <a:pt x="8515" y="4060"/>
                </a:cubicBezTo>
                <a:close/>
                <a:moveTo>
                  <a:pt x="8048" y="5545"/>
                </a:moveTo>
                <a:cubicBezTo>
                  <a:pt x="8023" y="5545"/>
                  <a:pt x="8001" y="5561"/>
                  <a:pt x="7994" y="5585"/>
                </a:cubicBezTo>
                <a:cubicBezTo>
                  <a:pt x="7956" y="5718"/>
                  <a:pt x="7918" y="5852"/>
                  <a:pt x="7880" y="5985"/>
                </a:cubicBezTo>
                <a:lnTo>
                  <a:pt x="7780" y="6333"/>
                </a:lnTo>
                <a:cubicBezTo>
                  <a:pt x="7772" y="6363"/>
                  <a:pt x="7789" y="6394"/>
                  <a:pt x="7819" y="6402"/>
                </a:cubicBezTo>
                <a:cubicBezTo>
                  <a:pt x="7823" y="6403"/>
                  <a:pt x="7829" y="6404"/>
                  <a:pt x="7834" y="6404"/>
                </a:cubicBezTo>
                <a:cubicBezTo>
                  <a:pt x="7858" y="6404"/>
                  <a:pt x="7880" y="6388"/>
                  <a:pt x="7887" y="6364"/>
                </a:cubicBezTo>
                <a:lnTo>
                  <a:pt x="7987" y="6016"/>
                </a:lnTo>
                <a:cubicBezTo>
                  <a:pt x="8025" y="5883"/>
                  <a:pt x="8062" y="5749"/>
                  <a:pt x="8101" y="5616"/>
                </a:cubicBezTo>
                <a:cubicBezTo>
                  <a:pt x="8109" y="5586"/>
                  <a:pt x="8092" y="5556"/>
                  <a:pt x="8064" y="5547"/>
                </a:cubicBezTo>
                <a:cubicBezTo>
                  <a:pt x="8058" y="5546"/>
                  <a:pt x="8053" y="5545"/>
                  <a:pt x="8048" y="5545"/>
                </a:cubicBezTo>
                <a:close/>
                <a:moveTo>
                  <a:pt x="7613" y="7039"/>
                </a:moveTo>
                <a:cubicBezTo>
                  <a:pt x="7589" y="7039"/>
                  <a:pt x="7567" y="7055"/>
                  <a:pt x="7559" y="7078"/>
                </a:cubicBezTo>
                <a:cubicBezTo>
                  <a:pt x="7522" y="7201"/>
                  <a:pt x="7482" y="7324"/>
                  <a:pt x="7443" y="7446"/>
                </a:cubicBezTo>
                <a:cubicBezTo>
                  <a:pt x="7402" y="7570"/>
                  <a:pt x="7361" y="7693"/>
                  <a:pt x="7317" y="7815"/>
                </a:cubicBezTo>
                <a:cubicBezTo>
                  <a:pt x="7306" y="7844"/>
                  <a:pt x="7321" y="7876"/>
                  <a:pt x="7350" y="7886"/>
                </a:cubicBezTo>
                <a:cubicBezTo>
                  <a:pt x="7356" y="7888"/>
                  <a:pt x="7363" y="7889"/>
                  <a:pt x="7369" y="7889"/>
                </a:cubicBezTo>
                <a:cubicBezTo>
                  <a:pt x="7392" y="7889"/>
                  <a:pt x="7413" y="7875"/>
                  <a:pt x="7421" y="7853"/>
                </a:cubicBezTo>
                <a:cubicBezTo>
                  <a:pt x="7465" y="7729"/>
                  <a:pt x="7508" y="7605"/>
                  <a:pt x="7549" y="7481"/>
                </a:cubicBezTo>
                <a:cubicBezTo>
                  <a:pt x="7589" y="7358"/>
                  <a:pt x="7628" y="7234"/>
                  <a:pt x="7666" y="7111"/>
                </a:cubicBezTo>
                <a:cubicBezTo>
                  <a:pt x="7675" y="7082"/>
                  <a:pt x="7659" y="7051"/>
                  <a:pt x="7630" y="7042"/>
                </a:cubicBezTo>
                <a:cubicBezTo>
                  <a:pt x="7624" y="7040"/>
                  <a:pt x="7618" y="7039"/>
                  <a:pt x="7613" y="7039"/>
                </a:cubicBezTo>
                <a:close/>
                <a:moveTo>
                  <a:pt x="7086" y="8503"/>
                </a:moveTo>
                <a:cubicBezTo>
                  <a:pt x="7065" y="8503"/>
                  <a:pt x="7045" y="8516"/>
                  <a:pt x="7036" y="8537"/>
                </a:cubicBezTo>
                <a:cubicBezTo>
                  <a:pt x="6931" y="8783"/>
                  <a:pt x="6820" y="9018"/>
                  <a:pt x="6706" y="9237"/>
                </a:cubicBezTo>
                <a:cubicBezTo>
                  <a:pt x="6692" y="9265"/>
                  <a:pt x="6703" y="9298"/>
                  <a:pt x="6729" y="9312"/>
                </a:cubicBezTo>
                <a:cubicBezTo>
                  <a:pt x="6738" y="9316"/>
                  <a:pt x="6746" y="9319"/>
                  <a:pt x="6755" y="9319"/>
                </a:cubicBezTo>
                <a:cubicBezTo>
                  <a:pt x="6775" y="9319"/>
                  <a:pt x="6794" y="9308"/>
                  <a:pt x="6804" y="9289"/>
                </a:cubicBezTo>
                <a:cubicBezTo>
                  <a:pt x="6919" y="9067"/>
                  <a:pt x="7032" y="8829"/>
                  <a:pt x="7138" y="8580"/>
                </a:cubicBezTo>
                <a:cubicBezTo>
                  <a:pt x="7150" y="8553"/>
                  <a:pt x="7136" y="8519"/>
                  <a:pt x="7108" y="8508"/>
                </a:cubicBezTo>
                <a:cubicBezTo>
                  <a:pt x="7101" y="8505"/>
                  <a:pt x="7094" y="8503"/>
                  <a:pt x="7086" y="8503"/>
                </a:cubicBezTo>
                <a:close/>
                <a:moveTo>
                  <a:pt x="1625" y="9185"/>
                </a:moveTo>
                <a:cubicBezTo>
                  <a:pt x="1347" y="9191"/>
                  <a:pt x="1086" y="9249"/>
                  <a:pt x="847" y="9356"/>
                </a:cubicBezTo>
                <a:cubicBezTo>
                  <a:pt x="820" y="9369"/>
                  <a:pt x="808" y="9401"/>
                  <a:pt x="820" y="9430"/>
                </a:cubicBezTo>
                <a:cubicBezTo>
                  <a:pt x="829" y="9450"/>
                  <a:pt x="849" y="9462"/>
                  <a:pt x="871" y="9462"/>
                </a:cubicBezTo>
                <a:cubicBezTo>
                  <a:pt x="878" y="9462"/>
                  <a:pt x="886" y="9461"/>
                  <a:pt x="893" y="9457"/>
                </a:cubicBezTo>
                <a:cubicBezTo>
                  <a:pt x="1118" y="9356"/>
                  <a:pt x="1364" y="9303"/>
                  <a:pt x="1627" y="9296"/>
                </a:cubicBezTo>
                <a:cubicBezTo>
                  <a:pt x="1658" y="9296"/>
                  <a:pt x="1682" y="9270"/>
                  <a:pt x="1682" y="9239"/>
                </a:cubicBezTo>
                <a:cubicBezTo>
                  <a:pt x="1681" y="9210"/>
                  <a:pt x="1656" y="9185"/>
                  <a:pt x="1626" y="9185"/>
                </a:cubicBezTo>
                <a:close/>
                <a:moveTo>
                  <a:pt x="2391" y="9302"/>
                </a:moveTo>
                <a:cubicBezTo>
                  <a:pt x="2368" y="9302"/>
                  <a:pt x="2346" y="9317"/>
                  <a:pt x="2339" y="9341"/>
                </a:cubicBezTo>
                <a:cubicBezTo>
                  <a:pt x="2329" y="9370"/>
                  <a:pt x="2345" y="9401"/>
                  <a:pt x="2374" y="9410"/>
                </a:cubicBezTo>
                <a:cubicBezTo>
                  <a:pt x="2620" y="9493"/>
                  <a:pt x="2844" y="9612"/>
                  <a:pt x="3042" y="9766"/>
                </a:cubicBezTo>
                <a:cubicBezTo>
                  <a:pt x="3051" y="9774"/>
                  <a:pt x="3063" y="9778"/>
                  <a:pt x="3076" y="9778"/>
                </a:cubicBezTo>
                <a:cubicBezTo>
                  <a:pt x="3092" y="9778"/>
                  <a:pt x="3108" y="9770"/>
                  <a:pt x="3120" y="9757"/>
                </a:cubicBezTo>
                <a:cubicBezTo>
                  <a:pt x="3138" y="9732"/>
                  <a:pt x="3133" y="9697"/>
                  <a:pt x="3109" y="9679"/>
                </a:cubicBezTo>
                <a:cubicBezTo>
                  <a:pt x="2902" y="9516"/>
                  <a:pt x="2667" y="9391"/>
                  <a:pt x="2409" y="9306"/>
                </a:cubicBezTo>
                <a:cubicBezTo>
                  <a:pt x="2403" y="9303"/>
                  <a:pt x="2397" y="9302"/>
                  <a:pt x="2391" y="9302"/>
                </a:cubicBezTo>
                <a:close/>
                <a:moveTo>
                  <a:pt x="6364" y="9879"/>
                </a:moveTo>
                <a:cubicBezTo>
                  <a:pt x="6346" y="9879"/>
                  <a:pt x="6328" y="9888"/>
                  <a:pt x="6317" y="9905"/>
                </a:cubicBezTo>
                <a:cubicBezTo>
                  <a:pt x="6173" y="10126"/>
                  <a:pt x="6019" y="10334"/>
                  <a:pt x="5859" y="10525"/>
                </a:cubicBezTo>
                <a:cubicBezTo>
                  <a:pt x="5838" y="10548"/>
                  <a:pt x="5841" y="10583"/>
                  <a:pt x="5865" y="10603"/>
                </a:cubicBezTo>
                <a:cubicBezTo>
                  <a:pt x="5876" y="10612"/>
                  <a:pt x="5889" y="10617"/>
                  <a:pt x="5901" y="10617"/>
                </a:cubicBezTo>
                <a:cubicBezTo>
                  <a:pt x="5917" y="10617"/>
                  <a:pt x="5932" y="10609"/>
                  <a:pt x="5944" y="10596"/>
                </a:cubicBezTo>
                <a:cubicBezTo>
                  <a:pt x="6106" y="10403"/>
                  <a:pt x="6263" y="10190"/>
                  <a:pt x="6410" y="9965"/>
                </a:cubicBezTo>
                <a:cubicBezTo>
                  <a:pt x="6427" y="9939"/>
                  <a:pt x="6419" y="9905"/>
                  <a:pt x="6394" y="9888"/>
                </a:cubicBezTo>
                <a:cubicBezTo>
                  <a:pt x="6384" y="9882"/>
                  <a:pt x="6374" y="9879"/>
                  <a:pt x="6364" y="9879"/>
                </a:cubicBezTo>
                <a:close/>
                <a:moveTo>
                  <a:pt x="263" y="9824"/>
                </a:moveTo>
                <a:cubicBezTo>
                  <a:pt x="246" y="9824"/>
                  <a:pt x="229" y="9832"/>
                  <a:pt x="218" y="9846"/>
                </a:cubicBezTo>
                <a:cubicBezTo>
                  <a:pt x="81" y="10030"/>
                  <a:pt x="5" y="10234"/>
                  <a:pt x="0" y="10435"/>
                </a:cubicBezTo>
                <a:lnTo>
                  <a:pt x="0" y="10458"/>
                </a:lnTo>
                <a:cubicBezTo>
                  <a:pt x="0" y="10512"/>
                  <a:pt x="4" y="10565"/>
                  <a:pt x="14" y="10620"/>
                </a:cubicBezTo>
                <a:cubicBezTo>
                  <a:pt x="18" y="10646"/>
                  <a:pt x="42" y="10666"/>
                  <a:pt x="68" y="10666"/>
                </a:cubicBezTo>
                <a:cubicBezTo>
                  <a:pt x="72" y="10666"/>
                  <a:pt x="75" y="10666"/>
                  <a:pt x="78" y="10665"/>
                </a:cubicBezTo>
                <a:cubicBezTo>
                  <a:pt x="108" y="10659"/>
                  <a:pt x="128" y="10630"/>
                  <a:pt x="123" y="10600"/>
                </a:cubicBezTo>
                <a:cubicBezTo>
                  <a:pt x="116" y="10553"/>
                  <a:pt x="111" y="10505"/>
                  <a:pt x="111" y="10458"/>
                </a:cubicBezTo>
                <a:lnTo>
                  <a:pt x="111" y="10438"/>
                </a:lnTo>
                <a:cubicBezTo>
                  <a:pt x="116" y="10260"/>
                  <a:pt x="184" y="10078"/>
                  <a:pt x="308" y="9913"/>
                </a:cubicBezTo>
                <a:cubicBezTo>
                  <a:pt x="326" y="9888"/>
                  <a:pt x="321" y="9853"/>
                  <a:pt x="296" y="9835"/>
                </a:cubicBezTo>
                <a:cubicBezTo>
                  <a:pt x="286" y="9827"/>
                  <a:pt x="275" y="9824"/>
                  <a:pt x="263" y="9824"/>
                </a:cubicBezTo>
                <a:close/>
                <a:moveTo>
                  <a:pt x="3603" y="10234"/>
                </a:moveTo>
                <a:cubicBezTo>
                  <a:pt x="3592" y="10234"/>
                  <a:pt x="3581" y="10237"/>
                  <a:pt x="3571" y="10244"/>
                </a:cubicBezTo>
                <a:cubicBezTo>
                  <a:pt x="3547" y="10261"/>
                  <a:pt x="3540" y="10295"/>
                  <a:pt x="3558" y="10321"/>
                </a:cubicBezTo>
                <a:cubicBezTo>
                  <a:pt x="3697" y="10525"/>
                  <a:pt x="3813" y="10753"/>
                  <a:pt x="3900" y="11001"/>
                </a:cubicBezTo>
                <a:cubicBezTo>
                  <a:pt x="3908" y="11024"/>
                  <a:pt x="3929" y="11037"/>
                  <a:pt x="3953" y="11037"/>
                </a:cubicBezTo>
                <a:cubicBezTo>
                  <a:pt x="3959" y="11037"/>
                  <a:pt x="3965" y="11037"/>
                  <a:pt x="3971" y="11034"/>
                </a:cubicBezTo>
                <a:cubicBezTo>
                  <a:pt x="4000" y="11025"/>
                  <a:pt x="4015" y="10993"/>
                  <a:pt x="4005" y="10964"/>
                </a:cubicBezTo>
                <a:cubicBezTo>
                  <a:pt x="3914" y="10707"/>
                  <a:pt x="3795" y="10470"/>
                  <a:pt x="3649" y="10258"/>
                </a:cubicBezTo>
                <a:cubicBezTo>
                  <a:pt x="3638" y="10242"/>
                  <a:pt x="3621" y="10234"/>
                  <a:pt x="3603" y="10234"/>
                </a:cubicBezTo>
                <a:close/>
                <a:moveTo>
                  <a:pt x="5361" y="11064"/>
                </a:moveTo>
                <a:cubicBezTo>
                  <a:pt x="5348" y="11064"/>
                  <a:pt x="5334" y="11069"/>
                  <a:pt x="5323" y="11078"/>
                </a:cubicBezTo>
                <a:cubicBezTo>
                  <a:pt x="5181" y="11205"/>
                  <a:pt x="5032" y="11325"/>
                  <a:pt x="4879" y="11432"/>
                </a:cubicBezTo>
                <a:cubicBezTo>
                  <a:pt x="4824" y="11470"/>
                  <a:pt x="4768" y="11506"/>
                  <a:pt x="4711" y="11542"/>
                </a:cubicBezTo>
                <a:cubicBezTo>
                  <a:pt x="4686" y="11558"/>
                  <a:pt x="4677" y="11592"/>
                  <a:pt x="4694" y="11618"/>
                </a:cubicBezTo>
                <a:cubicBezTo>
                  <a:pt x="4705" y="11635"/>
                  <a:pt x="4723" y="11644"/>
                  <a:pt x="4741" y="11644"/>
                </a:cubicBezTo>
                <a:cubicBezTo>
                  <a:pt x="4751" y="11644"/>
                  <a:pt x="4761" y="11641"/>
                  <a:pt x="4770" y="11636"/>
                </a:cubicBezTo>
                <a:cubicBezTo>
                  <a:pt x="4829" y="11599"/>
                  <a:pt x="4886" y="11562"/>
                  <a:pt x="4942" y="11522"/>
                </a:cubicBezTo>
                <a:cubicBezTo>
                  <a:pt x="5099" y="11413"/>
                  <a:pt x="5252" y="11292"/>
                  <a:pt x="5398" y="11161"/>
                </a:cubicBezTo>
                <a:cubicBezTo>
                  <a:pt x="5421" y="11141"/>
                  <a:pt x="5423" y="11106"/>
                  <a:pt x="5402" y="11082"/>
                </a:cubicBezTo>
                <a:cubicBezTo>
                  <a:pt x="5392" y="11070"/>
                  <a:pt x="5376" y="11064"/>
                  <a:pt x="5361" y="11064"/>
                </a:cubicBezTo>
                <a:close/>
                <a:moveTo>
                  <a:pt x="433" y="11231"/>
                </a:moveTo>
                <a:cubicBezTo>
                  <a:pt x="420" y="11231"/>
                  <a:pt x="406" y="11235"/>
                  <a:pt x="395" y="11245"/>
                </a:cubicBezTo>
                <a:cubicBezTo>
                  <a:pt x="373" y="11265"/>
                  <a:pt x="371" y="11300"/>
                  <a:pt x="391" y="11324"/>
                </a:cubicBezTo>
                <a:lnTo>
                  <a:pt x="419" y="11354"/>
                </a:lnTo>
                <a:cubicBezTo>
                  <a:pt x="590" y="11536"/>
                  <a:pt x="786" y="11694"/>
                  <a:pt x="1005" y="11824"/>
                </a:cubicBezTo>
                <a:cubicBezTo>
                  <a:pt x="1014" y="11829"/>
                  <a:pt x="1025" y="11831"/>
                  <a:pt x="1034" y="11831"/>
                </a:cubicBezTo>
                <a:cubicBezTo>
                  <a:pt x="1052" y="11831"/>
                  <a:pt x="1072" y="11822"/>
                  <a:pt x="1081" y="11804"/>
                </a:cubicBezTo>
                <a:cubicBezTo>
                  <a:pt x="1097" y="11778"/>
                  <a:pt x="1089" y="11744"/>
                  <a:pt x="1062" y="11728"/>
                </a:cubicBezTo>
                <a:cubicBezTo>
                  <a:pt x="853" y="11604"/>
                  <a:pt x="664" y="11453"/>
                  <a:pt x="500" y="11278"/>
                </a:cubicBezTo>
                <a:lnTo>
                  <a:pt x="474" y="11249"/>
                </a:lnTo>
                <a:cubicBezTo>
                  <a:pt x="464" y="11237"/>
                  <a:pt x="448" y="11231"/>
                  <a:pt x="433" y="11231"/>
                </a:cubicBezTo>
                <a:close/>
                <a:moveTo>
                  <a:pt x="1750" y="12018"/>
                </a:moveTo>
                <a:cubicBezTo>
                  <a:pt x="1725" y="12018"/>
                  <a:pt x="1703" y="12035"/>
                  <a:pt x="1695" y="12060"/>
                </a:cubicBezTo>
                <a:cubicBezTo>
                  <a:pt x="1688" y="12090"/>
                  <a:pt x="1706" y="12120"/>
                  <a:pt x="1735" y="12128"/>
                </a:cubicBezTo>
                <a:cubicBezTo>
                  <a:pt x="1983" y="12194"/>
                  <a:pt x="2246" y="12233"/>
                  <a:pt x="2516" y="12242"/>
                </a:cubicBezTo>
                <a:lnTo>
                  <a:pt x="2518" y="12242"/>
                </a:lnTo>
                <a:cubicBezTo>
                  <a:pt x="2548" y="12242"/>
                  <a:pt x="2573" y="12219"/>
                  <a:pt x="2574" y="12189"/>
                </a:cubicBezTo>
                <a:cubicBezTo>
                  <a:pt x="2575" y="12158"/>
                  <a:pt x="2550" y="12132"/>
                  <a:pt x="2520" y="12131"/>
                </a:cubicBezTo>
                <a:cubicBezTo>
                  <a:pt x="2258" y="12123"/>
                  <a:pt x="2004" y="12085"/>
                  <a:pt x="1764" y="12020"/>
                </a:cubicBezTo>
                <a:cubicBezTo>
                  <a:pt x="1759" y="12019"/>
                  <a:pt x="1754" y="12018"/>
                  <a:pt x="1750" y="12018"/>
                </a:cubicBezTo>
                <a:close/>
                <a:moveTo>
                  <a:pt x="4128" y="11684"/>
                </a:moveTo>
                <a:cubicBezTo>
                  <a:pt x="4125" y="11684"/>
                  <a:pt x="4122" y="11684"/>
                  <a:pt x="4119" y="11685"/>
                </a:cubicBezTo>
                <a:cubicBezTo>
                  <a:pt x="4090" y="11688"/>
                  <a:pt x="4067" y="11716"/>
                  <a:pt x="4071" y="11746"/>
                </a:cubicBezTo>
                <a:cubicBezTo>
                  <a:pt x="4077" y="11795"/>
                  <a:pt x="4081" y="11843"/>
                  <a:pt x="4084" y="11893"/>
                </a:cubicBezTo>
                <a:cubicBezTo>
                  <a:pt x="4074" y="11882"/>
                  <a:pt x="4059" y="11875"/>
                  <a:pt x="4044" y="11875"/>
                </a:cubicBezTo>
                <a:cubicBezTo>
                  <a:pt x="4037" y="11875"/>
                  <a:pt x="4031" y="11877"/>
                  <a:pt x="4024" y="11879"/>
                </a:cubicBezTo>
                <a:cubicBezTo>
                  <a:pt x="3785" y="11969"/>
                  <a:pt x="3535" y="12036"/>
                  <a:pt x="3284" y="12078"/>
                </a:cubicBezTo>
                <a:cubicBezTo>
                  <a:pt x="3254" y="12083"/>
                  <a:pt x="3234" y="12112"/>
                  <a:pt x="3238" y="12142"/>
                </a:cubicBezTo>
                <a:cubicBezTo>
                  <a:pt x="3243" y="12170"/>
                  <a:pt x="3268" y="12189"/>
                  <a:pt x="3294" y="12189"/>
                </a:cubicBezTo>
                <a:cubicBezTo>
                  <a:pt x="3297" y="12189"/>
                  <a:pt x="3300" y="12188"/>
                  <a:pt x="3302" y="12188"/>
                </a:cubicBezTo>
                <a:cubicBezTo>
                  <a:pt x="3561" y="12144"/>
                  <a:pt x="3817" y="12075"/>
                  <a:pt x="4063" y="11983"/>
                </a:cubicBezTo>
                <a:cubicBezTo>
                  <a:pt x="4073" y="11979"/>
                  <a:pt x="4083" y="11972"/>
                  <a:pt x="4088" y="11964"/>
                </a:cubicBezTo>
                <a:cubicBezTo>
                  <a:pt x="4092" y="12023"/>
                  <a:pt x="4093" y="12084"/>
                  <a:pt x="4093" y="12144"/>
                </a:cubicBezTo>
                <a:cubicBezTo>
                  <a:pt x="4093" y="12264"/>
                  <a:pt x="4087" y="12388"/>
                  <a:pt x="4076" y="12511"/>
                </a:cubicBezTo>
                <a:cubicBezTo>
                  <a:pt x="4073" y="12542"/>
                  <a:pt x="4096" y="12568"/>
                  <a:pt x="4126" y="12571"/>
                </a:cubicBezTo>
                <a:lnTo>
                  <a:pt x="4131" y="12571"/>
                </a:lnTo>
                <a:cubicBezTo>
                  <a:pt x="4160" y="12571"/>
                  <a:pt x="4184" y="12550"/>
                  <a:pt x="4187" y="12521"/>
                </a:cubicBezTo>
                <a:cubicBezTo>
                  <a:pt x="4198" y="12395"/>
                  <a:pt x="4205" y="12268"/>
                  <a:pt x="4205" y="12144"/>
                </a:cubicBezTo>
                <a:cubicBezTo>
                  <a:pt x="4205" y="12007"/>
                  <a:pt x="4196" y="11869"/>
                  <a:pt x="4181" y="11733"/>
                </a:cubicBezTo>
                <a:cubicBezTo>
                  <a:pt x="4178" y="11706"/>
                  <a:pt x="4156" y="11684"/>
                  <a:pt x="4128" y="11684"/>
                </a:cubicBezTo>
                <a:close/>
                <a:moveTo>
                  <a:pt x="3994" y="13226"/>
                </a:moveTo>
                <a:cubicBezTo>
                  <a:pt x="3969" y="13226"/>
                  <a:pt x="3946" y="13242"/>
                  <a:pt x="3939" y="13267"/>
                </a:cubicBezTo>
                <a:cubicBezTo>
                  <a:pt x="3876" y="13504"/>
                  <a:pt x="3793" y="13750"/>
                  <a:pt x="3691" y="13997"/>
                </a:cubicBezTo>
                <a:cubicBezTo>
                  <a:pt x="3679" y="14025"/>
                  <a:pt x="3693" y="14057"/>
                  <a:pt x="3722" y="14069"/>
                </a:cubicBezTo>
                <a:cubicBezTo>
                  <a:pt x="3728" y="14072"/>
                  <a:pt x="3736" y="14073"/>
                  <a:pt x="3742" y="14073"/>
                </a:cubicBezTo>
                <a:cubicBezTo>
                  <a:pt x="3765" y="14073"/>
                  <a:pt x="3785" y="14061"/>
                  <a:pt x="3794" y="14039"/>
                </a:cubicBezTo>
                <a:cubicBezTo>
                  <a:pt x="3897" y="13788"/>
                  <a:pt x="3983" y="13538"/>
                  <a:pt x="4047" y="13296"/>
                </a:cubicBezTo>
                <a:cubicBezTo>
                  <a:pt x="4054" y="13266"/>
                  <a:pt x="4037" y="13235"/>
                  <a:pt x="4007" y="13227"/>
                </a:cubicBezTo>
                <a:cubicBezTo>
                  <a:pt x="4003" y="13226"/>
                  <a:pt x="3998" y="13226"/>
                  <a:pt x="3994" y="13226"/>
                </a:cubicBezTo>
                <a:close/>
                <a:moveTo>
                  <a:pt x="3409" y="14665"/>
                </a:moveTo>
                <a:cubicBezTo>
                  <a:pt x="3389" y="14665"/>
                  <a:pt x="3370" y="14676"/>
                  <a:pt x="3360" y="14694"/>
                </a:cubicBezTo>
                <a:cubicBezTo>
                  <a:pt x="3242" y="14913"/>
                  <a:pt x="3115" y="15131"/>
                  <a:pt x="2969" y="15362"/>
                </a:cubicBezTo>
                <a:cubicBezTo>
                  <a:pt x="2952" y="15387"/>
                  <a:pt x="2959" y="15423"/>
                  <a:pt x="2986" y="15439"/>
                </a:cubicBezTo>
                <a:cubicBezTo>
                  <a:pt x="2996" y="15444"/>
                  <a:pt x="3005" y="15447"/>
                  <a:pt x="3016" y="15447"/>
                </a:cubicBezTo>
                <a:cubicBezTo>
                  <a:pt x="3034" y="15447"/>
                  <a:pt x="3052" y="15438"/>
                  <a:pt x="3063" y="15422"/>
                </a:cubicBezTo>
                <a:cubicBezTo>
                  <a:pt x="3210" y="15189"/>
                  <a:pt x="3340" y="14968"/>
                  <a:pt x="3458" y="14747"/>
                </a:cubicBezTo>
                <a:cubicBezTo>
                  <a:pt x="3472" y="14720"/>
                  <a:pt x="3462" y="14686"/>
                  <a:pt x="3435" y="14672"/>
                </a:cubicBezTo>
                <a:cubicBezTo>
                  <a:pt x="3426" y="14667"/>
                  <a:pt x="3418" y="14665"/>
                  <a:pt x="3409" y="14665"/>
                </a:cubicBezTo>
                <a:close/>
                <a:moveTo>
                  <a:pt x="2581" y="15982"/>
                </a:moveTo>
                <a:cubicBezTo>
                  <a:pt x="2564" y="15982"/>
                  <a:pt x="2547" y="15990"/>
                  <a:pt x="2536" y="16005"/>
                </a:cubicBezTo>
                <a:cubicBezTo>
                  <a:pt x="2401" y="16195"/>
                  <a:pt x="2255" y="16394"/>
                  <a:pt x="2077" y="16631"/>
                </a:cubicBezTo>
                <a:cubicBezTo>
                  <a:pt x="2058" y="16656"/>
                  <a:pt x="2063" y="16691"/>
                  <a:pt x="2088" y="16709"/>
                </a:cubicBezTo>
                <a:cubicBezTo>
                  <a:pt x="2097" y="16716"/>
                  <a:pt x="2109" y="16721"/>
                  <a:pt x="2121" y="16721"/>
                </a:cubicBezTo>
                <a:cubicBezTo>
                  <a:pt x="2138" y="16721"/>
                  <a:pt x="2155" y="16713"/>
                  <a:pt x="2166" y="16698"/>
                </a:cubicBezTo>
                <a:cubicBezTo>
                  <a:pt x="2345" y="16460"/>
                  <a:pt x="2491" y="16260"/>
                  <a:pt x="2626" y="16069"/>
                </a:cubicBezTo>
                <a:cubicBezTo>
                  <a:pt x="2644" y="16044"/>
                  <a:pt x="2639" y="16010"/>
                  <a:pt x="2613" y="15992"/>
                </a:cubicBezTo>
                <a:cubicBezTo>
                  <a:pt x="2604" y="15985"/>
                  <a:pt x="2592" y="15982"/>
                  <a:pt x="2581" y="15982"/>
                </a:cubicBezTo>
                <a:close/>
                <a:moveTo>
                  <a:pt x="1659" y="17236"/>
                </a:moveTo>
                <a:cubicBezTo>
                  <a:pt x="1642" y="17236"/>
                  <a:pt x="1625" y="17244"/>
                  <a:pt x="1614" y="17260"/>
                </a:cubicBezTo>
                <a:cubicBezTo>
                  <a:pt x="1441" y="17511"/>
                  <a:pt x="1315" y="17728"/>
                  <a:pt x="1218" y="17941"/>
                </a:cubicBezTo>
                <a:cubicBezTo>
                  <a:pt x="1205" y="17968"/>
                  <a:pt x="1218" y="18002"/>
                  <a:pt x="1246" y="18014"/>
                </a:cubicBezTo>
                <a:cubicBezTo>
                  <a:pt x="1253" y="18018"/>
                  <a:pt x="1261" y="18019"/>
                  <a:pt x="1268" y="18019"/>
                </a:cubicBezTo>
                <a:cubicBezTo>
                  <a:pt x="1290" y="18019"/>
                  <a:pt x="1310" y="18007"/>
                  <a:pt x="1319" y="17987"/>
                </a:cubicBezTo>
                <a:cubicBezTo>
                  <a:pt x="1413" y="17780"/>
                  <a:pt x="1536" y="17569"/>
                  <a:pt x="1705" y="17323"/>
                </a:cubicBezTo>
                <a:cubicBezTo>
                  <a:pt x="1723" y="17298"/>
                  <a:pt x="1717" y="17263"/>
                  <a:pt x="1691" y="17246"/>
                </a:cubicBezTo>
                <a:cubicBezTo>
                  <a:pt x="1681" y="17239"/>
                  <a:pt x="1670" y="17236"/>
                  <a:pt x="1659" y="17236"/>
                </a:cubicBezTo>
                <a:close/>
                <a:moveTo>
                  <a:pt x="1050" y="18652"/>
                </a:moveTo>
                <a:cubicBezTo>
                  <a:pt x="1023" y="18652"/>
                  <a:pt x="999" y="18673"/>
                  <a:pt x="996" y="18700"/>
                </a:cubicBezTo>
                <a:cubicBezTo>
                  <a:pt x="984" y="18795"/>
                  <a:pt x="978" y="18893"/>
                  <a:pt x="978" y="18989"/>
                </a:cubicBezTo>
                <a:cubicBezTo>
                  <a:pt x="978" y="19154"/>
                  <a:pt x="996" y="19324"/>
                  <a:pt x="1030" y="19493"/>
                </a:cubicBezTo>
                <a:cubicBezTo>
                  <a:pt x="1035" y="19519"/>
                  <a:pt x="1058" y="19537"/>
                  <a:pt x="1084" y="19537"/>
                </a:cubicBezTo>
                <a:cubicBezTo>
                  <a:pt x="1088" y="19537"/>
                  <a:pt x="1092" y="19537"/>
                  <a:pt x="1095" y="19536"/>
                </a:cubicBezTo>
                <a:cubicBezTo>
                  <a:pt x="1125" y="19529"/>
                  <a:pt x="1144" y="19500"/>
                  <a:pt x="1139" y="19470"/>
                </a:cubicBezTo>
                <a:cubicBezTo>
                  <a:pt x="1106" y="19309"/>
                  <a:pt x="1089" y="19147"/>
                  <a:pt x="1089" y="18989"/>
                </a:cubicBezTo>
                <a:cubicBezTo>
                  <a:pt x="1089" y="18897"/>
                  <a:pt x="1095" y="18804"/>
                  <a:pt x="1106" y="18714"/>
                </a:cubicBezTo>
                <a:cubicBezTo>
                  <a:pt x="1110" y="18683"/>
                  <a:pt x="1088" y="18655"/>
                  <a:pt x="1058" y="18652"/>
                </a:cubicBezTo>
                <a:cubicBezTo>
                  <a:pt x="1055" y="18652"/>
                  <a:pt x="1053" y="18652"/>
                  <a:pt x="1050" y="18652"/>
                </a:cubicBezTo>
                <a:close/>
                <a:moveTo>
                  <a:pt x="1342" y="20158"/>
                </a:moveTo>
                <a:cubicBezTo>
                  <a:pt x="1333" y="20158"/>
                  <a:pt x="1324" y="20160"/>
                  <a:pt x="1316" y="20164"/>
                </a:cubicBezTo>
                <a:cubicBezTo>
                  <a:pt x="1290" y="20178"/>
                  <a:pt x="1278" y="20211"/>
                  <a:pt x="1292" y="20239"/>
                </a:cubicBezTo>
                <a:cubicBezTo>
                  <a:pt x="1408" y="20468"/>
                  <a:pt x="1553" y="20690"/>
                  <a:pt x="1724" y="20899"/>
                </a:cubicBezTo>
                <a:cubicBezTo>
                  <a:pt x="1735" y="20912"/>
                  <a:pt x="1751" y="20919"/>
                  <a:pt x="1767" y="20919"/>
                </a:cubicBezTo>
                <a:cubicBezTo>
                  <a:pt x="1779" y="20919"/>
                  <a:pt x="1792" y="20915"/>
                  <a:pt x="1802" y="20906"/>
                </a:cubicBezTo>
                <a:cubicBezTo>
                  <a:pt x="1826" y="20887"/>
                  <a:pt x="1829" y="20852"/>
                  <a:pt x="1810" y="20828"/>
                </a:cubicBezTo>
                <a:cubicBezTo>
                  <a:pt x="1644" y="20626"/>
                  <a:pt x="1503" y="20411"/>
                  <a:pt x="1391" y="20188"/>
                </a:cubicBezTo>
                <a:cubicBezTo>
                  <a:pt x="1381" y="20169"/>
                  <a:pt x="1362" y="20158"/>
                  <a:pt x="1342" y="20158"/>
                </a:cubicBezTo>
                <a:close/>
                <a:moveTo>
                  <a:pt x="2317" y="21356"/>
                </a:moveTo>
                <a:cubicBezTo>
                  <a:pt x="2301" y="21356"/>
                  <a:pt x="2285" y="21363"/>
                  <a:pt x="2275" y="21376"/>
                </a:cubicBezTo>
                <a:cubicBezTo>
                  <a:pt x="2255" y="21401"/>
                  <a:pt x="2258" y="21435"/>
                  <a:pt x="2283" y="21455"/>
                </a:cubicBezTo>
                <a:cubicBezTo>
                  <a:pt x="2343" y="21505"/>
                  <a:pt x="2405" y="21552"/>
                  <a:pt x="2468" y="21596"/>
                </a:cubicBezTo>
                <a:cubicBezTo>
                  <a:pt x="2617" y="21703"/>
                  <a:pt x="2776" y="21803"/>
                  <a:pt x="2938" y="21891"/>
                </a:cubicBezTo>
                <a:cubicBezTo>
                  <a:pt x="2946" y="21895"/>
                  <a:pt x="2955" y="21898"/>
                  <a:pt x="2965" y="21898"/>
                </a:cubicBezTo>
                <a:cubicBezTo>
                  <a:pt x="2984" y="21898"/>
                  <a:pt x="3003" y="21888"/>
                  <a:pt x="3014" y="21869"/>
                </a:cubicBezTo>
                <a:cubicBezTo>
                  <a:pt x="3028" y="21842"/>
                  <a:pt x="3018" y="21809"/>
                  <a:pt x="2991" y="21794"/>
                </a:cubicBezTo>
                <a:cubicBezTo>
                  <a:pt x="2833" y="21707"/>
                  <a:pt x="2678" y="21610"/>
                  <a:pt x="2533" y="21506"/>
                </a:cubicBezTo>
                <a:cubicBezTo>
                  <a:pt x="2471" y="21462"/>
                  <a:pt x="2411" y="21416"/>
                  <a:pt x="2352" y="21369"/>
                </a:cubicBezTo>
                <a:cubicBezTo>
                  <a:pt x="2342" y="21360"/>
                  <a:pt x="2330" y="21356"/>
                  <a:pt x="2317" y="21356"/>
                </a:cubicBezTo>
                <a:close/>
                <a:moveTo>
                  <a:pt x="3675" y="22101"/>
                </a:moveTo>
                <a:cubicBezTo>
                  <a:pt x="3653" y="22101"/>
                  <a:pt x="3631" y="22115"/>
                  <a:pt x="3623" y="22138"/>
                </a:cubicBezTo>
                <a:cubicBezTo>
                  <a:pt x="3613" y="22167"/>
                  <a:pt x="3628" y="22199"/>
                  <a:pt x="3657" y="22209"/>
                </a:cubicBezTo>
                <a:cubicBezTo>
                  <a:pt x="3905" y="22295"/>
                  <a:pt x="4161" y="22360"/>
                  <a:pt x="4420" y="22404"/>
                </a:cubicBezTo>
                <a:cubicBezTo>
                  <a:pt x="4423" y="22405"/>
                  <a:pt x="4425" y="22405"/>
                  <a:pt x="4428" y="22405"/>
                </a:cubicBezTo>
                <a:cubicBezTo>
                  <a:pt x="4455" y="22405"/>
                  <a:pt x="4478" y="22386"/>
                  <a:pt x="4484" y="22359"/>
                </a:cubicBezTo>
                <a:cubicBezTo>
                  <a:pt x="4489" y="22328"/>
                  <a:pt x="4468" y="22299"/>
                  <a:pt x="4438" y="22295"/>
                </a:cubicBezTo>
                <a:cubicBezTo>
                  <a:pt x="4186" y="22251"/>
                  <a:pt x="3936" y="22187"/>
                  <a:pt x="3693" y="22104"/>
                </a:cubicBezTo>
                <a:cubicBezTo>
                  <a:pt x="3687" y="22102"/>
                  <a:pt x="3681" y="22101"/>
                  <a:pt x="3675" y="22101"/>
                </a:cubicBezTo>
                <a:close/>
                <a:moveTo>
                  <a:pt x="5978" y="22297"/>
                </a:moveTo>
                <a:cubicBezTo>
                  <a:pt x="5975" y="22297"/>
                  <a:pt x="5972" y="22298"/>
                  <a:pt x="5969" y="22298"/>
                </a:cubicBezTo>
                <a:cubicBezTo>
                  <a:pt x="5723" y="22340"/>
                  <a:pt x="5471" y="22361"/>
                  <a:pt x="5218" y="22361"/>
                </a:cubicBezTo>
                <a:lnTo>
                  <a:pt x="5203" y="22361"/>
                </a:lnTo>
                <a:cubicBezTo>
                  <a:pt x="5172" y="22361"/>
                  <a:pt x="5147" y="22386"/>
                  <a:pt x="5147" y="22417"/>
                </a:cubicBezTo>
                <a:cubicBezTo>
                  <a:pt x="5147" y="22447"/>
                  <a:pt x="5172" y="22472"/>
                  <a:pt x="5203" y="22472"/>
                </a:cubicBezTo>
                <a:lnTo>
                  <a:pt x="5218" y="22472"/>
                </a:lnTo>
                <a:cubicBezTo>
                  <a:pt x="5476" y="22472"/>
                  <a:pt x="5736" y="22451"/>
                  <a:pt x="5987" y="22407"/>
                </a:cubicBezTo>
                <a:cubicBezTo>
                  <a:pt x="6017" y="22402"/>
                  <a:pt x="6038" y="22373"/>
                  <a:pt x="6033" y="22343"/>
                </a:cubicBezTo>
                <a:cubicBezTo>
                  <a:pt x="6028" y="22316"/>
                  <a:pt x="6004" y="22297"/>
                  <a:pt x="5978" y="2229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 name="Google Shape;839;p31"/>
          <p:cNvGrpSpPr/>
          <p:nvPr/>
        </p:nvGrpSpPr>
        <p:grpSpPr>
          <a:xfrm rot="-6145098">
            <a:off x="376587" y="480362"/>
            <a:ext cx="433642" cy="392824"/>
            <a:chOff x="1640475" y="1197075"/>
            <a:chExt cx="55475" cy="50250"/>
          </a:xfrm>
        </p:grpSpPr>
        <p:sp>
          <p:nvSpPr>
            <p:cNvPr id="840" name="Google Shape;840;p31"/>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1"/>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1"/>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 name="Google Shape;843;p31"/>
          <p:cNvGrpSpPr/>
          <p:nvPr/>
        </p:nvGrpSpPr>
        <p:grpSpPr>
          <a:xfrm rot="-5400000">
            <a:off x="1758442" y="4714359"/>
            <a:ext cx="244822" cy="221773"/>
            <a:chOff x="1640475" y="1197075"/>
            <a:chExt cx="55475" cy="50250"/>
          </a:xfrm>
        </p:grpSpPr>
        <p:sp>
          <p:nvSpPr>
            <p:cNvPr id="844" name="Google Shape;844;p31"/>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1"/>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1"/>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 name="Google Shape;847;p31"/>
          <p:cNvSpPr/>
          <p:nvPr/>
        </p:nvSpPr>
        <p:spPr>
          <a:xfrm rot="-308323">
            <a:off x="1184892" y="245385"/>
            <a:ext cx="580167" cy="135915"/>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 name="Google Shape;848;p31"/>
          <p:cNvGrpSpPr/>
          <p:nvPr/>
        </p:nvGrpSpPr>
        <p:grpSpPr>
          <a:xfrm rot="-5400000">
            <a:off x="8191474" y="4616297"/>
            <a:ext cx="221772" cy="200884"/>
            <a:chOff x="1640475" y="1197075"/>
            <a:chExt cx="55475" cy="50250"/>
          </a:xfrm>
        </p:grpSpPr>
        <p:sp>
          <p:nvSpPr>
            <p:cNvPr id="849" name="Google Shape;849;p31"/>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1"/>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1"/>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855"/>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26"/>
        <p:cNvGrpSpPr/>
        <p:nvPr/>
      </p:nvGrpSpPr>
      <p:grpSpPr>
        <a:xfrm>
          <a:off x="0" y="0"/>
          <a:ext cx="0" cy="0"/>
          <a:chOff x="0" y="0"/>
          <a:chExt cx="0" cy="0"/>
        </a:xfrm>
      </p:grpSpPr>
      <p:sp>
        <p:nvSpPr>
          <p:cNvPr id="127" name="Google Shape;127;p5"/>
          <p:cNvSpPr/>
          <p:nvPr/>
        </p:nvSpPr>
        <p:spPr>
          <a:xfrm rot="10800000">
            <a:off x="-75975" y="-39140"/>
            <a:ext cx="3509452" cy="1137819"/>
          </a:xfrm>
          <a:custGeom>
            <a:avLst/>
            <a:gdLst/>
            <a:ahLst/>
            <a:cxnLst/>
            <a:rect l="l" t="t" r="r" b="b"/>
            <a:pathLst>
              <a:path w="21862" h="7088" extrusionOk="0">
                <a:moveTo>
                  <a:pt x="20392" y="0"/>
                </a:moveTo>
                <a:cubicBezTo>
                  <a:pt x="19697" y="0"/>
                  <a:pt x="19010" y="139"/>
                  <a:pt x="18446" y="437"/>
                </a:cubicBezTo>
                <a:cubicBezTo>
                  <a:pt x="17368" y="1003"/>
                  <a:pt x="16913" y="1997"/>
                  <a:pt x="16387" y="2893"/>
                </a:cubicBezTo>
                <a:cubicBezTo>
                  <a:pt x="15861" y="3789"/>
                  <a:pt x="15050" y="4733"/>
                  <a:pt x="13753" y="4924"/>
                </a:cubicBezTo>
                <a:cubicBezTo>
                  <a:pt x="13587" y="4948"/>
                  <a:pt x="13420" y="4959"/>
                  <a:pt x="13253" y="4959"/>
                </a:cubicBezTo>
                <a:cubicBezTo>
                  <a:pt x="12545" y="4959"/>
                  <a:pt x="11838" y="4765"/>
                  <a:pt x="11156" y="4596"/>
                </a:cubicBezTo>
                <a:cubicBezTo>
                  <a:pt x="10391" y="4408"/>
                  <a:pt x="9551" y="4258"/>
                  <a:pt x="8748" y="4258"/>
                </a:cubicBezTo>
                <a:cubicBezTo>
                  <a:pt x="8042" y="4258"/>
                  <a:pt x="7365" y="4373"/>
                  <a:pt x="6793" y="4680"/>
                </a:cubicBezTo>
                <a:cubicBezTo>
                  <a:pt x="5978" y="5117"/>
                  <a:pt x="5461" y="5904"/>
                  <a:pt x="4593" y="6207"/>
                </a:cubicBezTo>
                <a:cubicBezTo>
                  <a:pt x="4569" y="6215"/>
                  <a:pt x="4545" y="6224"/>
                  <a:pt x="4519" y="6231"/>
                </a:cubicBezTo>
                <a:cubicBezTo>
                  <a:pt x="4407" y="6267"/>
                  <a:pt x="4286" y="6293"/>
                  <a:pt x="4160" y="6310"/>
                </a:cubicBezTo>
                <a:cubicBezTo>
                  <a:pt x="4052" y="6325"/>
                  <a:pt x="3944" y="6331"/>
                  <a:pt x="3836" y="6331"/>
                </a:cubicBezTo>
                <a:cubicBezTo>
                  <a:pt x="3306" y="6331"/>
                  <a:pt x="2774" y="6185"/>
                  <a:pt x="2236" y="6169"/>
                </a:cubicBezTo>
                <a:cubicBezTo>
                  <a:pt x="2205" y="6168"/>
                  <a:pt x="2173" y="6167"/>
                  <a:pt x="2142" y="6167"/>
                </a:cubicBezTo>
                <a:cubicBezTo>
                  <a:pt x="1432" y="6167"/>
                  <a:pt x="726" y="6406"/>
                  <a:pt x="265" y="6805"/>
                </a:cubicBezTo>
                <a:cubicBezTo>
                  <a:pt x="165" y="6893"/>
                  <a:pt x="77" y="6988"/>
                  <a:pt x="1" y="7088"/>
                </a:cubicBezTo>
                <a:lnTo>
                  <a:pt x="21862" y="7088"/>
                </a:lnTo>
                <a:lnTo>
                  <a:pt x="21862" y="210"/>
                </a:lnTo>
                <a:cubicBezTo>
                  <a:pt x="21397" y="73"/>
                  <a:pt x="20892" y="0"/>
                  <a:pt x="20392" y="0"/>
                </a:cubicBez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5"/>
          <p:cNvSpPr/>
          <p:nvPr/>
        </p:nvSpPr>
        <p:spPr>
          <a:xfrm rot="10800000">
            <a:off x="7073611" y="4276678"/>
            <a:ext cx="2111739" cy="1036366"/>
          </a:xfrm>
          <a:custGeom>
            <a:avLst/>
            <a:gdLst/>
            <a:ahLst/>
            <a:cxnLst/>
            <a:rect l="l" t="t" r="r" b="b"/>
            <a:pathLst>
              <a:path w="13155" h="6456" extrusionOk="0">
                <a:moveTo>
                  <a:pt x="1821" y="0"/>
                </a:moveTo>
                <a:lnTo>
                  <a:pt x="1821" y="3"/>
                </a:lnTo>
                <a:lnTo>
                  <a:pt x="0" y="4"/>
                </a:lnTo>
                <a:lnTo>
                  <a:pt x="0" y="222"/>
                </a:lnTo>
                <a:lnTo>
                  <a:pt x="0" y="1236"/>
                </a:lnTo>
                <a:lnTo>
                  <a:pt x="0" y="2358"/>
                </a:lnTo>
                <a:lnTo>
                  <a:pt x="1" y="3370"/>
                </a:lnTo>
                <a:lnTo>
                  <a:pt x="1" y="4493"/>
                </a:lnTo>
                <a:lnTo>
                  <a:pt x="1" y="5504"/>
                </a:lnTo>
                <a:lnTo>
                  <a:pt x="1" y="6178"/>
                </a:lnTo>
                <a:cubicBezTo>
                  <a:pt x="369" y="6349"/>
                  <a:pt x="770" y="6456"/>
                  <a:pt x="1177" y="6456"/>
                </a:cubicBezTo>
                <a:cubicBezTo>
                  <a:pt x="1363" y="6456"/>
                  <a:pt x="1550" y="6434"/>
                  <a:pt x="1736" y="6385"/>
                </a:cubicBezTo>
                <a:cubicBezTo>
                  <a:pt x="1764" y="6378"/>
                  <a:pt x="1794" y="6370"/>
                  <a:pt x="1822" y="6361"/>
                </a:cubicBezTo>
                <a:cubicBezTo>
                  <a:pt x="1843" y="6355"/>
                  <a:pt x="1862" y="6348"/>
                  <a:pt x="1882" y="6342"/>
                </a:cubicBezTo>
                <a:cubicBezTo>
                  <a:pt x="2342" y="6188"/>
                  <a:pt x="2719" y="5901"/>
                  <a:pt x="3050" y="5558"/>
                </a:cubicBezTo>
                <a:cubicBezTo>
                  <a:pt x="3068" y="5540"/>
                  <a:pt x="3085" y="5522"/>
                  <a:pt x="3102" y="5503"/>
                </a:cubicBezTo>
                <a:cubicBezTo>
                  <a:pt x="3398" y="5189"/>
                  <a:pt x="3657" y="4831"/>
                  <a:pt x="3908" y="4490"/>
                </a:cubicBezTo>
                <a:cubicBezTo>
                  <a:pt x="3908" y="4490"/>
                  <a:pt x="3909" y="4490"/>
                  <a:pt x="3909" y="4489"/>
                </a:cubicBezTo>
                <a:cubicBezTo>
                  <a:pt x="3923" y="4471"/>
                  <a:pt x="3936" y="4455"/>
                  <a:pt x="3949" y="4436"/>
                </a:cubicBezTo>
                <a:cubicBezTo>
                  <a:pt x="4217" y="4078"/>
                  <a:pt x="4522" y="3714"/>
                  <a:pt x="4875" y="3424"/>
                </a:cubicBezTo>
                <a:cubicBezTo>
                  <a:pt x="4897" y="3405"/>
                  <a:pt x="4919" y="3387"/>
                  <a:pt x="4942" y="3369"/>
                </a:cubicBezTo>
                <a:cubicBezTo>
                  <a:pt x="5319" y="3071"/>
                  <a:pt x="5750" y="2859"/>
                  <a:pt x="6248" y="2826"/>
                </a:cubicBezTo>
                <a:cubicBezTo>
                  <a:pt x="6296" y="2822"/>
                  <a:pt x="6344" y="2821"/>
                  <a:pt x="6391" y="2821"/>
                </a:cubicBezTo>
                <a:cubicBezTo>
                  <a:pt x="7025" y="2821"/>
                  <a:pt x="7616" y="3105"/>
                  <a:pt x="8200" y="3368"/>
                </a:cubicBezTo>
                <a:cubicBezTo>
                  <a:pt x="8240" y="3387"/>
                  <a:pt x="8281" y="3405"/>
                  <a:pt x="8323" y="3423"/>
                </a:cubicBezTo>
                <a:cubicBezTo>
                  <a:pt x="8382" y="3449"/>
                  <a:pt x="8442" y="3475"/>
                  <a:pt x="8501" y="3501"/>
                </a:cubicBezTo>
                <a:cubicBezTo>
                  <a:pt x="9052" y="3734"/>
                  <a:pt x="9659" y="3908"/>
                  <a:pt x="10259" y="3908"/>
                </a:cubicBezTo>
                <a:cubicBezTo>
                  <a:pt x="10487" y="3908"/>
                  <a:pt x="10715" y="3882"/>
                  <a:pt x="10937" y="3826"/>
                </a:cubicBezTo>
                <a:cubicBezTo>
                  <a:pt x="11253" y="3746"/>
                  <a:pt x="11547" y="3604"/>
                  <a:pt x="11810" y="3423"/>
                </a:cubicBezTo>
                <a:cubicBezTo>
                  <a:pt x="11835" y="3405"/>
                  <a:pt x="11861" y="3387"/>
                  <a:pt x="11886" y="3368"/>
                </a:cubicBezTo>
                <a:cubicBezTo>
                  <a:pt x="11986" y="3295"/>
                  <a:pt x="12081" y="3217"/>
                  <a:pt x="12169" y="3134"/>
                </a:cubicBezTo>
                <a:cubicBezTo>
                  <a:pt x="12416" y="2906"/>
                  <a:pt x="12624" y="2641"/>
                  <a:pt x="12783" y="2355"/>
                </a:cubicBezTo>
                <a:cubicBezTo>
                  <a:pt x="12794" y="2337"/>
                  <a:pt x="12805" y="2319"/>
                  <a:pt x="12814" y="2300"/>
                </a:cubicBezTo>
                <a:cubicBezTo>
                  <a:pt x="12983" y="1983"/>
                  <a:pt x="13095" y="1639"/>
                  <a:pt x="13135" y="1287"/>
                </a:cubicBezTo>
                <a:cubicBezTo>
                  <a:pt x="13137" y="1269"/>
                  <a:pt x="13139" y="1251"/>
                  <a:pt x="13141" y="1232"/>
                </a:cubicBezTo>
                <a:cubicBezTo>
                  <a:pt x="13152" y="1109"/>
                  <a:pt x="13155" y="984"/>
                  <a:pt x="13149" y="860"/>
                </a:cubicBezTo>
                <a:cubicBezTo>
                  <a:pt x="13137" y="644"/>
                  <a:pt x="13096" y="428"/>
                  <a:pt x="13028" y="222"/>
                </a:cubicBezTo>
                <a:cubicBezTo>
                  <a:pt x="13023" y="204"/>
                  <a:pt x="13017" y="185"/>
                  <a:pt x="13010" y="167"/>
                </a:cubicBezTo>
                <a:cubicBezTo>
                  <a:pt x="12991" y="111"/>
                  <a:pt x="12969" y="56"/>
                  <a:pt x="12946" y="1"/>
                </a:cubicBezTo>
                <a:lnTo>
                  <a:pt x="1880" y="3"/>
                </a:lnTo>
                <a:lnTo>
                  <a:pt x="1880" y="0"/>
                </a:ln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5"/>
          <p:cNvSpPr/>
          <p:nvPr/>
        </p:nvSpPr>
        <p:spPr>
          <a:xfrm rot="10800000">
            <a:off x="-322222" y="3911478"/>
            <a:ext cx="4631379" cy="1561772"/>
          </a:xfrm>
          <a:custGeom>
            <a:avLst/>
            <a:gdLst/>
            <a:ahLst/>
            <a:cxnLst/>
            <a:rect l="l" t="t" r="r" b="b"/>
            <a:pathLst>
              <a:path w="28851" h="9729" extrusionOk="0">
                <a:moveTo>
                  <a:pt x="943" y="0"/>
                </a:moveTo>
                <a:cubicBezTo>
                  <a:pt x="631" y="0"/>
                  <a:pt x="337" y="87"/>
                  <a:pt x="179" y="380"/>
                </a:cubicBezTo>
                <a:cubicBezTo>
                  <a:pt x="1" y="711"/>
                  <a:pt x="78" y="1189"/>
                  <a:pt x="451" y="1303"/>
                </a:cubicBezTo>
                <a:cubicBezTo>
                  <a:pt x="355" y="2313"/>
                  <a:pt x="452" y="3522"/>
                  <a:pt x="1499" y="3989"/>
                </a:cubicBezTo>
                <a:cubicBezTo>
                  <a:pt x="1785" y="4117"/>
                  <a:pt x="2088" y="4165"/>
                  <a:pt x="2396" y="4165"/>
                </a:cubicBezTo>
                <a:cubicBezTo>
                  <a:pt x="3000" y="4165"/>
                  <a:pt x="3625" y="3981"/>
                  <a:pt x="4188" y="3848"/>
                </a:cubicBezTo>
                <a:cubicBezTo>
                  <a:pt x="4624" y="3745"/>
                  <a:pt x="5112" y="3633"/>
                  <a:pt x="5582" y="3633"/>
                </a:cubicBezTo>
                <a:cubicBezTo>
                  <a:pt x="6044" y="3633"/>
                  <a:pt x="6489" y="3741"/>
                  <a:pt x="6852" y="4069"/>
                </a:cubicBezTo>
                <a:cubicBezTo>
                  <a:pt x="7560" y="4711"/>
                  <a:pt x="7722" y="5737"/>
                  <a:pt x="8257" y="6500"/>
                </a:cubicBezTo>
                <a:cubicBezTo>
                  <a:pt x="8521" y="6876"/>
                  <a:pt x="8874" y="7178"/>
                  <a:pt x="9322" y="7300"/>
                </a:cubicBezTo>
                <a:cubicBezTo>
                  <a:pt x="9482" y="7344"/>
                  <a:pt x="9645" y="7363"/>
                  <a:pt x="9808" y="7363"/>
                </a:cubicBezTo>
                <a:cubicBezTo>
                  <a:pt x="10078" y="7363"/>
                  <a:pt x="10348" y="7310"/>
                  <a:pt x="10606" y="7231"/>
                </a:cubicBezTo>
                <a:cubicBezTo>
                  <a:pt x="11498" y="6959"/>
                  <a:pt x="12280" y="6380"/>
                  <a:pt x="13194" y="6184"/>
                </a:cubicBezTo>
                <a:cubicBezTo>
                  <a:pt x="13322" y="6156"/>
                  <a:pt x="13450" y="6141"/>
                  <a:pt x="13577" y="6141"/>
                </a:cubicBezTo>
                <a:cubicBezTo>
                  <a:pt x="13849" y="6141"/>
                  <a:pt x="14113" y="6211"/>
                  <a:pt x="14347" y="6376"/>
                </a:cubicBezTo>
                <a:cubicBezTo>
                  <a:pt x="14724" y="6643"/>
                  <a:pt x="14907" y="7097"/>
                  <a:pt x="15047" y="7521"/>
                </a:cubicBezTo>
                <a:cubicBezTo>
                  <a:pt x="15341" y="8400"/>
                  <a:pt x="15592" y="9554"/>
                  <a:pt x="16688" y="9709"/>
                </a:cubicBezTo>
                <a:cubicBezTo>
                  <a:pt x="16781" y="9722"/>
                  <a:pt x="16872" y="9728"/>
                  <a:pt x="16961" y="9728"/>
                </a:cubicBezTo>
                <a:cubicBezTo>
                  <a:pt x="18160" y="9728"/>
                  <a:pt x="18967" y="8588"/>
                  <a:pt x="19887" y="7966"/>
                </a:cubicBezTo>
                <a:cubicBezTo>
                  <a:pt x="20301" y="7685"/>
                  <a:pt x="20755" y="7537"/>
                  <a:pt x="21232" y="7537"/>
                </a:cubicBezTo>
                <a:cubicBezTo>
                  <a:pt x="21401" y="7537"/>
                  <a:pt x="21572" y="7556"/>
                  <a:pt x="21746" y="7593"/>
                </a:cubicBezTo>
                <a:cubicBezTo>
                  <a:pt x="22408" y="7736"/>
                  <a:pt x="23015" y="8087"/>
                  <a:pt x="23550" y="8494"/>
                </a:cubicBezTo>
                <a:cubicBezTo>
                  <a:pt x="24053" y="8876"/>
                  <a:pt x="24539" y="9361"/>
                  <a:pt x="25189" y="9466"/>
                </a:cubicBezTo>
                <a:cubicBezTo>
                  <a:pt x="25284" y="9481"/>
                  <a:pt x="25378" y="9489"/>
                  <a:pt x="25473" y="9489"/>
                </a:cubicBezTo>
                <a:cubicBezTo>
                  <a:pt x="26024" y="9489"/>
                  <a:pt x="26554" y="9240"/>
                  <a:pt x="26991" y="8910"/>
                </a:cubicBezTo>
                <a:cubicBezTo>
                  <a:pt x="27838" y="8271"/>
                  <a:pt x="28376" y="7319"/>
                  <a:pt x="28611" y="6292"/>
                </a:cubicBezTo>
                <a:cubicBezTo>
                  <a:pt x="28851" y="5239"/>
                  <a:pt x="28800" y="4124"/>
                  <a:pt x="28525" y="3084"/>
                </a:cubicBezTo>
                <a:cubicBezTo>
                  <a:pt x="28226" y="1958"/>
                  <a:pt x="27654" y="694"/>
                  <a:pt x="26488" y="261"/>
                </a:cubicBezTo>
                <a:cubicBezTo>
                  <a:pt x="26074" y="106"/>
                  <a:pt x="25631" y="64"/>
                  <a:pt x="25188" y="64"/>
                </a:cubicBezTo>
                <a:cubicBezTo>
                  <a:pt x="24971" y="64"/>
                  <a:pt x="24753" y="74"/>
                  <a:pt x="24540" y="86"/>
                </a:cubicBezTo>
                <a:cubicBezTo>
                  <a:pt x="23776" y="131"/>
                  <a:pt x="23013" y="188"/>
                  <a:pt x="22250" y="248"/>
                </a:cubicBezTo>
                <a:cubicBezTo>
                  <a:pt x="20720" y="367"/>
                  <a:pt x="19190" y="503"/>
                  <a:pt x="17661" y="628"/>
                </a:cubicBezTo>
                <a:cubicBezTo>
                  <a:pt x="15187" y="828"/>
                  <a:pt x="12704" y="996"/>
                  <a:pt x="10221" y="996"/>
                </a:cubicBezTo>
                <a:cubicBezTo>
                  <a:pt x="9649" y="996"/>
                  <a:pt x="9077" y="987"/>
                  <a:pt x="8505" y="967"/>
                </a:cubicBezTo>
                <a:cubicBezTo>
                  <a:pt x="6985" y="916"/>
                  <a:pt x="5467" y="790"/>
                  <a:pt x="3966" y="555"/>
                </a:cubicBezTo>
                <a:cubicBezTo>
                  <a:pt x="3209" y="436"/>
                  <a:pt x="2459" y="290"/>
                  <a:pt x="1714" y="116"/>
                </a:cubicBezTo>
                <a:cubicBezTo>
                  <a:pt x="1493" y="64"/>
                  <a:pt x="1211" y="0"/>
                  <a:pt x="943" y="0"/>
                </a:cubicBezTo>
                <a:close/>
              </a:path>
            </a:pathLst>
          </a:custGeom>
          <a:solidFill>
            <a:srgbClr val="FF6EA7">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5"/>
          <p:cNvSpPr/>
          <p:nvPr/>
        </p:nvSpPr>
        <p:spPr>
          <a:xfrm rot="10800000">
            <a:off x="7238474" y="-283427"/>
            <a:ext cx="2349802" cy="3352777"/>
          </a:xfrm>
          <a:custGeom>
            <a:avLst/>
            <a:gdLst/>
            <a:ahLst/>
            <a:cxnLst/>
            <a:rect l="l" t="t" r="r" b="b"/>
            <a:pathLst>
              <a:path w="14638" h="20886" extrusionOk="0">
                <a:moveTo>
                  <a:pt x="3191" y="1"/>
                </a:moveTo>
                <a:cubicBezTo>
                  <a:pt x="2885" y="1"/>
                  <a:pt x="2576" y="81"/>
                  <a:pt x="2295" y="191"/>
                </a:cubicBezTo>
                <a:cubicBezTo>
                  <a:pt x="1899" y="349"/>
                  <a:pt x="1532" y="564"/>
                  <a:pt x="1185" y="809"/>
                </a:cubicBezTo>
                <a:cubicBezTo>
                  <a:pt x="1218" y="721"/>
                  <a:pt x="1252" y="633"/>
                  <a:pt x="1287" y="547"/>
                </a:cubicBezTo>
                <a:cubicBezTo>
                  <a:pt x="1332" y="438"/>
                  <a:pt x="1242" y="367"/>
                  <a:pt x="1149" y="367"/>
                </a:cubicBezTo>
                <a:cubicBezTo>
                  <a:pt x="1089" y="367"/>
                  <a:pt x="1027" y="397"/>
                  <a:pt x="998" y="467"/>
                </a:cubicBezTo>
                <a:cubicBezTo>
                  <a:pt x="147" y="2564"/>
                  <a:pt x="0" y="4857"/>
                  <a:pt x="71" y="7096"/>
                </a:cubicBezTo>
                <a:cubicBezTo>
                  <a:pt x="107" y="8264"/>
                  <a:pt x="200" y="9428"/>
                  <a:pt x="285" y="10592"/>
                </a:cubicBezTo>
                <a:cubicBezTo>
                  <a:pt x="378" y="11838"/>
                  <a:pt x="471" y="13083"/>
                  <a:pt x="565" y="14328"/>
                </a:cubicBezTo>
                <a:cubicBezTo>
                  <a:pt x="660" y="15573"/>
                  <a:pt x="755" y="16818"/>
                  <a:pt x="852" y="18063"/>
                </a:cubicBezTo>
                <a:cubicBezTo>
                  <a:pt x="895" y="18617"/>
                  <a:pt x="909" y="19183"/>
                  <a:pt x="997" y="19731"/>
                </a:cubicBezTo>
                <a:cubicBezTo>
                  <a:pt x="1063" y="20137"/>
                  <a:pt x="1227" y="20580"/>
                  <a:pt x="1623" y="20768"/>
                </a:cubicBezTo>
                <a:cubicBezTo>
                  <a:pt x="1853" y="20878"/>
                  <a:pt x="2108" y="20885"/>
                  <a:pt x="2359" y="20885"/>
                </a:cubicBezTo>
                <a:cubicBezTo>
                  <a:pt x="2678" y="20885"/>
                  <a:pt x="2997" y="20884"/>
                  <a:pt x="3315" y="20883"/>
                </a:cubicBezTo>
                <a:cubicBezTo>
                  <a:pt x="3934" y="20882"/>
                  <a:pt x="4551" y="20881"/>
                  <a:pt x="5168" y="20880"/>
                </a:cubicBezTo>
                <a:cubicBezTo>
                  <a:pt x="6413" y="20878"/>
                  <a:pt x="7658" y="20875"/>
                  <a:pt x="8904" y="20873"/>
                </a:cubicBezTo>
                <a:cubicBezTo>
                  <a:pt x="8946" y="20873"/>
                  <a:pt x="8987" y="20873"/>
                  <a:pt x="9029" y="20873"/>
                </a:cubicBezTo>
                <a:cubicBezTo>
                  <a:pt x="9733" y="20873"/>
                  <a:pt x="10440" y="20882"/>
                  <a:pt x="11147" y="20882"/>
                </a:cubicBezTo>
                <a:cubicBezTo>
                  <a:pt x="11621" y="20882"/>
                  <a:pt x="12096" y="20878"/>
                  <a:pt x="12569" y="20863"/>
                </a:cubicBezTo>
                <a:cubicBezTo>
                  <a:pt x="13054" y="20848"/>
                  <a:pt x="13560" y="20768"/>
                  <a:pt x="13928" y="20425"/>
                </a:cubicBezTo>
                <a:cubicBezTo>
                  <a:pt x="14266" y="20112"/>
                  <a:pt x="14409" y="19650"/>
                  <a:pt x="14479" y="19208"/>
                </a:cubicBezTo>
                <a:cubicBezTo>
                  <a:pt x="14615" y="18346"/>
                  <a:pt x="14637" y="17435"/>
                  <a:pt x="14556" y="16567"/>
                </a:cubicBezTo>
                <a:cubicBezTo>
                  <a:pt x="14480" y="15744"/>
                  <a:pt x="14290" y="14898"/>
                  <a:pt x="13827" y="14200"/>
                </a:cubicBezTo>
                <a:cubicBezTo>
                  <a:pt x="13606" y="13867"/>
                  <a:pt x="13329" y="13578"/>
                  <a:pt x="13000" y="13350"/>
                </a:cubicBezTo>
                <a:cubicBezTo>
                  <a:pt x="12618" y="13086"/>
                  <a:pt x="12175" y="12928"/>
                  <a:pt x="11727" y="12811"/>
                </a:cubicBezTo>
                <a:cubicBezTo>
                  <a:pt x="10841" y="12580"/>
                  <a:pt x="9808" y="12500"/>
                  <a:pt x="9119" y="11827"/>
                </a:cubicBezTo>
                <a:cubicBezTo>
                  <a:pt x="8381" y="11106"/>
                  <a:pt x="8246" y="10000"/>
                  <a:pt x="8306" y="9020"/>
                </a:cubicBezTo>
                <a:cubicBezTo>
                  <a:pt x="8344" y="8404"/>
                  <a:pt x="8449" y="7795"/>
                  <a:pt x="8518" y="7181"/>
                </a:cubicBezTo>
                <a:cubicBezTo>
                  <a:pt x="8574" y="6676"/>
                  <a:pt x="8621" y="6136"/>
                  <a:pt x="8417" y="5654"/>
                </a:cubicBezTo>
                <a:cubicBezTo>
                  <a:pt x="7771" y="4140"/>
                  <a:pt x="5341" y="4868"/>
                  <a:pt x="4856" y="3246"/>
                </a:cubicBezTo>
                <a:cubicBezTo>
                  <a:pt x="4619" y="2457"/>
                  <a:pt x="4843" y="1582"/>
                  <a:pt x="4492" y="818"/>
                </a:cubicBezTo>
                <a:cubicBezTo>
                  <a:pt x="4321" y="450"/>
                  <a:pt x="3993" y="161"/>
                  <a:pt x="3598" y="53"/>
                </a:cubicBezTo>
                <a:cubicBezTo>
                  <a:pt x="3465" y="17"/>
                  <a:pt x="3328" y="1"/>
                  <a:pt x="3191" y="1"/>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5"/>
          <p:cNvSpPr txBox="1">
            <a:spLocks noGrp="1"/>
          </p:cNvSpPr>
          <p:nvPr>
            <p:ph type="title"/>
          </p:nvPr>
        </p:nvSpPr>
        <p:spPr>
          <a:xfrm>
            <a:off x="2715675" y="758952"/>
            <a:ext cx="3712500" cy="57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100">
                <a:solidFill>
                  <a:schemeClr val="dk1"/>
                </a:solidFill>
              </a:defRPr>
            </a:lvl1pPr>
            <a:lvl2pPr lvl="1" rtl="0">
              <a:spcBef>
                <a:spcPts val="0"/>
              </a:spcBef>
              <a:spcAft>
                <a:spcPts val="0"/>
              </a:spcAft>
              <a:buClr>
                <a:schemeClr val="dk1"/>
              </a:buClr>
              <a:buSzPts val="2800"/>
              <a:buNone/>
              <a:defRPr>
                <a:solidFill>
                  <a:schemeClr val="dk1"/>
                </a:solidFill>
              </a:defRPr>
            </a:lvl2pPr>
            <a:lvl3pPr lvl="2" rtl="0">
              <a:spcBef>
                <a:spcPts val="0"/>
              </a:spcBef>
              <a:spcAft>
                <a:spcPts val="0"/>
              </a:spcAft>
              <a:buClr>
                <a:schemeClr val="dk1"/>
              </a:buClr>
              <a:buSzPts val="2800"/>
              <a:buNone/>
              <a:defRPr>
                <a:solidFill>
                  <a:schemeClr val="dk1"/>
                </a:solidFill>
              </a:defRPr>
            </a:lvl3pPr>
            <a:lvl4pPr lvl="3" rtl="0">
              <a:spcBef>
                <a:spcPts val="0"/>
              </a:spcBef>
              <a:spcAft>
                <a:spcPts val="0"/>
              </a:spcAft>
              <a:buClr>
                <a:schemeClr val="dk1"/>
              </a:buClr>
              <a:buSzPts val="2800"/>
              <a:buNone/>
              <a:defRPr>
                <a:solidFill>
                  <a:schemeClr val="dk1"/>
                </a:solidFill>
              </a:defRPr>
            </a:lvl4pPr>
            <a:lvl5pPr lvl="4" rtl="0">
              <a:spcBef>
                <a:spcPts val="0"/>
              </a:spcBef>
              <a:spcAft>
                <a:spcPts val="0"/>
              </a:spcAft>
              <a:buClr>
                <a:schemeClr val="dk1"/>
              </a:buClr>
              <a:buSzPts val="2800"/>
              <a:buNone/>
              <a:defRPr>
                <a:solidFill>
                  <a:schemeClr val="dk1"/>
                </a:solidFill>
              </a:defRPr>
            </a:lvl5pPr>
            <a:lvl6pPr lvl="5" rtl="0">
              <a:spcBef>
                <a:spcPts val="0"/>
              </a:spcBef>
              <a:spcAft>
                <a:spcPts val="0"/>
              </a:spcAft>
              <a:buClr>
                <a:schemeClr val="dk1"/>
              </a:buClr>
              <a:buSzPts val="2800"/>
              <a:buNone/>
              <a:defRPr>
                <a:solidFill>
                  <a:schemeClr val="dk1"/>
                </a:solidFill>
              </a:defRPr>
            </a:lvl6pPr>
            <a:lvl7pPr lvl="6" rtl="0">
              <a:spcBef>
                <a:spcPts val="0"/>
              </a:spcBef>
              <a:spcAft>
                <a:spcPts val="0"/>
              </a:spcAft>
              <a:buClr>
                <a:schemeClr val="dk1"/>
              </a:buClr>
              <a:buSzPts val="2800"/>
              <a:buNone/>
              <a:defRPr>
                <a:solidFill>
                  <a:schemeClr val="dk1"/>
                </a:solidFill>
              </a:defRPr>
            </a:lvl7pPr>
            <a:lvl8pPr lvl="7" rtl="0">
              <a:spcBef>
                <a:spcPts val="0"/>
              </a:spcBef>
              <a:spcAft>
                <a:spcPts val="0"/>
              </a:spcAft>
              <a:buClr>
                <a:schemeClr val="dk1"/>
              </a:buClr>
              <a:buSzPts val="2800"/>
              <a:buNone/>
              <a:defRPr>
                <a:solidFill>
                  <a:schemeClr val="dk1"/>
                </a:solidFill>
              </a:defRPr>
            </a:lvl8pPr>
            <a:lvl9pPr lvl="8" rtl="0">
              <a:spcBef>
                <a:spcPts val="0"/>
              </a:spcBef>
              <a:spcAft>
                <a:spcPts val="0"/>
              </a:spcAft>
              <a:buClr>
                <a:schemeClr val="dk1"/>
              </a:buClr>
              <a:buSzPts val="2800"/>
              <a:buNone/>
              <a:defRPr>
                <a:solidFill>
                  <a:schemeClr val="dk1"/>
                </a:solidFill>
              </a:defRPr>
            </a:lvl9pPr>
          </a:lstStyle>
          <a:p>
            <a:endParaRPr/>
          </a:p>
        </p:txBody>
      </p:sp>
      <p:sp>
        <p:nvSpPr>
          <p:cNvPr id="132" name="Google Shape;132;p5"/>
          <p:cNvSpPr/>
          <p:nvPr/>
        </p:nvSpPr>
        <p:spPr>
          <a:xfrm rot="10545964">
            <a:off x="1016839" y="203702"/>
            <a:ext cx="1057317" cy="823815"/>
          </a:xfrm>
          <a:custGeom>
            <a:avLst/>
            <a:gdLst/>
            <a:ahLst/>
            <a:cxnLst/>
            <a:rect l="l" t="t" r="r" b="b"/>
            <a:pathLst>
              <a:path w="17601" h="16033" extrusionOk="0">
                <a:moveTo>
                  <a:pt x="16107" y="0"/>
                </a:moveTo>
                <a:cubicBezTo>
                  <a:pt x="16093" y="0"/>
                  <a:pt x="16078" y="6"/>
                  <a:pt x="16067" y="16"/>
                </a:cubicBezTo>
                <a:cubicBezTo>
                  <a:pt x="16046" y="38"/>
                  <a:pt x="16045" y="73"/>
                  <a:pt x="16066" y="94"/>
                </a:cubicBezTo>
                <a:lnTo>
                  <a:pt x="16107" y="137"/>
                </a:lnTo>
                <a:cubicBezTo>
                  <a:pt x="16118" y="149"/>
                  <a:pt x="16132" y="154"/>
                  <a:pt x="16147" y="154"/>
                </a:cubicBezTo>
                <a:cubicBezTo>
                  <a:pt x="16161" y="154"/>
                  <a:pt x="16175" y="150"/>
                  <a:pt x="16185" y="139"/>
                </a:cubicBezTo>
                <a:cubicBezTo>
                  <a:pt x="16207" y="119"/>
                  <a:pt x="16208" y="84"/>
                  <a:pt x="16188" y="61"/>
                </a:cubicBezTo>
                <a:lnTo>
                  <a:pt x="16146" y="17"/>
                </a:lnTo>
                <a:cubicBezTo>
                  <a:pt x="16136" y="6"/>
                  <a:pt x="16121" y="0"/>
                  <a:pt x="16107" y="0"/>
                </a:cubicBezTo>
                <a:close/>
                <a:moveTo>
                  <a:pt x="16632" y="649"/>
                </a:moveTo>
                <a:cubicBezTo>
                  <a:pt x="16621" y="649"/>
                  <a:pt x="16610" y="652"/>
                  <a:pt x="16600" y="658"/>
                </a:cubicBezTo>
                <a:cubicBezTo>
                  <a:pt x="16576" y="675"/>
                  <a:pt x="16568" y="710"/>
                  <a:pt x="16587" y="735"/>
                </a:cubicBezTo>
                <a:cubicBezTo>
                  <a:pt x="16729" y="945"/>
                  <a:pt x="16857" y="1168"/>
                  <a:pt x="16968" y="1401"/>
                </a:cubicBezTo>
                <a:cubicBezTo>
                  <a:pt x="16977" y="1420"/>
                  <a:pt x="16998" y="1432"/>
                  <a:pt x="17018" y="1432"/>
                </a:cubicBezTo>
                <a:cubicBezTo>
                  <a:pt x="17027" y="1432"/>
                  <a:pt x="17034" y="1431"/>
                  <a:pt x="17043" y="1426"/>
                </a:cubicBezTo>
                <a:cubicBezTo>
                  <a:pt x="17069" y="1414"/>
                  <a:pt x="17081" y="1380"/>
                  <a:pt x="17068" y="1353"/>
                </a:cubicBezTo>
                <a:cubicBezTo>
                  <a:pt x="16955" y="1116"/>
                  <a:pt x="16824" y="887"/>
                  <a:pt x="16678" y="673"/>
                </a:cubicBezTo>
                <a:cubicBezTo>
                  <a:pt x="16667" y="657"/>
                  <a:pt x="16650" y="649"/>
                  <a:pt x="16632" y="649"/>
                </a:cubicBezTo>
                <a:close/>
                <a:moveTo>
                  <a:pt x="17302" y="2043"/>
                </a:moveTo>
                <a:cubicBezTo>
                  <a:pt x="17296" y="2043"/>
                  <a:pt x="17291" y="2044"/>
                  <a:pt x="17285" y="2046"/>
                </a:cubicBezTo>
                <a:cubicBezTo>
                  <a:pt x="17255" y="2055"/>
                  <a:pt x="17239" y="2086"/>
                  <a:pt x="17248" y="2115"/>
                </a:cubicBezTo>
                <a:cubicBezTo>
                  <a:pt x="17324" y="2359"/>
                  <a:pt x="17382" y="2610"/>
                  <a:pt x="17423" y="2863"/>
                </a:cubicBezTo>
                <a:cubicBezTo>
                  <a:pt x="17427" y="2890"/>
                  <a:pt x="17451" y="2909"/>
                  <a:pt x="17477" y="2909"/>
                </a:cubicBezTo>
                <a:lnTo>
                  <a:pt x="17486" y="2909"/>
                </a:lnTo>
                <a:cubicBezTo>
                  <a:pt x="17517" y="2904"/>
                  <a:pt x="17537" y="2875"/>
                  <a:pt x="17532" y="2845"/>
                </a:cubicBezTo>
                <a:cubicBezTo>
                  <a:pt x="17491" y="2588"/>
                  <a:pt x="17432" y="2331"/>
                  <a:pt x="17355" y="2082"/>
                </a:cubicBezTo>
                <a:cubicBezTo>
                  <a:pt x="17347" y="2059"/>
                  <a:pt x="17325" y="2043"/>
                  <a:pt x="17302" y="2043"/>
                </a:cubicBezTo>
                <a:close/>
                <a:moveTo>
                  <a:pt x="17544" y="3572"/>
                </a:moveTo>
                <a:cubicBezTo>
                  <a:pt x="17513" y="3572"/>
                  <a:pt x="17488" y="3597"/>
                  <a:pt x="17489" y="3627"/>
                </a:cubicBezTo>
                <a:lnTo>
                  <a:pt x="17489" y="3701"/>
                </a:lnTo>
                <a:cubicBezTo>
                  <a:pt x="17489" y="3933"/>
                  <a:pt x="17474" y="4166"/>
                  <a:pt x="17443" y="4393"/>
                </a:cubicBezTo>
                <a:cubicBezTo>
                  <a:pt x="17439" y="4424"/>
                  <a:pt x="17460" y="4452"/>
                  <a:pt x="17490" y="4456"/>
                </a:cubicBezTo>
                <a:lnTo>
                  <a:pt x="17498" y="4456"/>
                </a:lnTo>
                <a:cubicBezTo>
                  <a:pt x="17526" y="4456"/>
                  <a:pt x="17549" y="4436"/>
                  <a:pt x="17553" y="4408"/>
                </a:cubicBezTo>
                <a:cubicBezTo>
                  <a:pt x="17584" y="4176"/>
                  <a:pt x="17600" y="3938"/>
                  <a:pt x="17600" y="3701"/>
                </a:cubicBezTo>
                <a:lnTo>
                  <a:pt x="17600" y="3626"/>
                </a:lnTo>
                <a:cubicBezTo>
                  <a:pt x="17599" y="3595"/>
                  <a:pt x="17575" y="3572"/>
                  <a:pt x="17545" y="3572"/>
                </a:cubicBezTo>
                <a:close/>
                <a:moveTo>
                  <a:pt x="17335" y="5103"/>
                </a:moveTo>
                <a:cubicBezTo>
                  <a:pt x="17311" y="5103"/>
                  <a:pt x="17289" y="5119"/>
                  <a:pt x="17282" y="5143"/>
                </a:cubicBezTo>
                <a:cubicBezTo>
                  <a:pt x="17247" y="5258"/>
                  <a:pt x="17208" y="5373"/>
                  <a:pt x="17166" y="5483"/>
                </a:cubicBezTo>
                <a:cubicBezTo>
                  <a:pt x="17117" y="5608"/>
                  <a:pt x="17063" y="5734"/>
                  <a:pt x="17003" y="5857"/>
                </a:cubicBezTo>
                <a:cubicBezTo>
                  <a:pt x="16989" y="5884"/>
                  <a:pt x="17001" y="5917"/>
                  <a:pt x="17029" y="5931"/>
                </a:cubicBezTo>
                <a:cubicBezTo>
                  <a:pt x="17036" y="5935"/>
                  <a:pt x="17045" y="5937"/>
                  <a:pt x="17052" y="5937"/>
                </a:cubicBezTo>
                <a:cubicBezTo>
                  <a:pt x="17073" y="5937"/>
                  <a:pt x="17093" y="5925"/>
                  <a:pt x="17102" y="5906"/>
                </a:cubicBezTo>
                <a:cubicBezTo>
                  <a:pt x="17163" y="5780"/>
                  <a:pt x="17220" y="5650"/>
                  <a:pt x="17269" y="5522"/>
                </a:cubicBezTo>
                <a:cubicBezTo>
                  <a:pt x="17313" y="5409"/>
                  <a:pt x="17352" y="5293"/>
                  <a:pt x="17388" y="5175"/>
                </a:cubicBezTo>
                <a:cubicBezTo>
                  <a:pt x="17396" y="5145"/>
                  <a:pt x="17380" y="5115"/>
                  <a:pt x="17350" y="5106"/>
                </a:cubicBezTo>
                <a:cubicBezTo>
                  <a:pt x="17345" y="5104"/>
                  <a:pt x="17340" y="5103"/>
                  <a:pt x="17335" y="5103"/>
                </a:cubicBezTo>
                <a:close/>
                <a:moveTo>
                  <a:pt x="16660" y="6494"/>
                </a:moveTo>
                <a:cubicBezTo>
                  <a:pt x="16643" y="6494"/>
                  <a:pt x="16626" y="6503"/>
                  <a:pt x="16614" y="6518"/>
                </a:cubicBezTo>
                <a:cubicBezTo>
                  <a:pt x="16470" y="6726"/>
                  <a:pt x="16307" y="6927"/>
                  <a:pt x="16130" y="7114"/>
                </a:cubicBezTo>
                <a:cubicBezTo>
                  <a:pt x="16110" y="7136"/>
                  <a:pt x="16111" y="7172"/>
                  <a:pt x="16134" y="7192"/>
                </a:cubicBezTo>
                <a:cubicBezTo>
                  <a:pt x="16144" y="7203"/>
                  <a:pt x="16157" y="7208"/>
                  <a:pt x="16171" y="7208"/>
                </a:cubicBezTo>
                <a:cubicBezTo>
                  <a:pt x="16186" y="7208"/>
                  <a:pt x="16201" y="7202"/>
                  <a:pt x="16212" y="7190"/>
                </a:cubicBezTo>
                <a:cubicBezTo>
                  <a:pt x="16391" y="6999"/>
                  <a:pt x="16558" y="6795"/>
                  <a:pt x="16705" y="6581"/>
                </a:cubicBezTo>
                <a:cubicBezTo>
                  <a:pt x="16723" y="6556"/>
                  <a:pt x="16717" y="6522"/>
                  <a:pt x="16691" y="6504"/>
                </a:cubicBezTo>
                <a:cubicBezTo>
                  <a:pt x="16682" y="6497"/>
                  <a:pt x="16671" y="6494"/>
                  <a:pt x="16660" y="6494"/>
                </a:cubicBezTo>
                <a:close/>
                <a:moveTo>
                  <a:pt x="15601" y="7622"/>
                </a:moveTo>
                <a:cubicBezTo>
                  <a:pt x="15588" y="7622"/>
                  <a:pt x="15576" y="7626"/>
                  <a:pt x="15566" y="7634"/>
                </a:cubicBezTo>
                <a:cubicBezTo>
                  <a:pt x="15367" y="7793"/>
                  <a:pt x="15154" y="7941"/>
                  <a:pt x="14934" y="8070"/>
                </a:cubicBezTo>
                <a:cubicBezTo>
                  <a:pt x="14907" y="8085"/>
                  <a:pt x="14899" y="8119"/>
                  <a:pt x="14915" y="8146"/>
                </a:cubicBezTo>
                <a:cubicBezTo>
                  <a:pt x="14924" y="8163"/>
                  <a:pt x="14943" y="8174"/>
                  <a:pt x="14962" y="8174"/>
                </a:cubicBezTo>
                <a:cubicBezTo>
                  <a:pt x="14971" y="8174"/>
                  <a:pt x="14981" y="8171"/>
                  <a:pt x="14990" y="8165"/>
                </a:cubicBezTo>
                <a:cubicBezTo>
                  <a:pt x="15215" y="8033"/>
                  <a:pt x="15432" y="7883"/>
                  <a:pt x="15636" y="7721"/>
                </a:cubicBezTo>
                <a:cubicBezTo>
                  <a:pt x="15659" y="7702"/>
                  <a:pt x="15664" y="7667"/>
                  <a:pt x="15644" y="7643"/>
                </a:cubicBezTo>
                <a:cubicBezTo>
                  <a:pt x="15633" y="7629"/>
                  <a:pt x="15617" y="7622"/>
                  <a:pt x="15601" y="7622"/>
                </a:cubicBezTo>
                <a:close/>
                <a:moveTo>
                  <a:pt x="14268" y="8408"/>
                </a:moveTo>
                <a:cubicBezTo>
                  <a:pt x="14261" y="8408"/>
                  <a:pt x="14254" y="8409"/>
                  <a:pt x="14247" y="8412"/>
                </a:cubicBezTo>
                <a:cubicBezTo>
                  <a:pt x="14009" y="8509"/>
                  <a:pt x="13763" y="8590"/>
                  <a:pt x="13517" y="8650"/>
                </a:cubicBezTo>
                <a:cubicBezTo>
                  <a:pt x="13487" y="8658"/>
                  <a:pt x="13469" y="8688"/>
                  <a:pt x="13477" y="8717"/>
                </a:cubicBezTo>
                <a:cubicBezTo>
                  <a:pt x="13483" y="8743"/>
                  <a:pt x="13506" y="8759"/>
                  <a:pt x="13530" y="8759"/>
                </a:cubicBezTo>
                <a:cubicBezTo>
                  <a:pt x="13534" y="8759"/>
                  <a:pt x="13540" y="8759"/>
                  <a:pt x="13544" y="8758"/>
                </a:cubicBezTo>
                <a:cubicBezTo>
                  <a:pt x="13795" y="8696"/>
                  <a:pt x="14046" y="8614"/>
                  <a:pt x="14289" y="8515"/>
                </a:cubicBezTo>
                <a:cubicBezTo>
                  <a:pt x="14317" y="8503"/>
                  <a:pt x="14330" y="8471"/>
                  <a:pt x="14319" y="8442"/>
                </a:cubicBezTo>
                <a:cubicBezTo>
                  <a:pt x="14310" y="8421"/>
                  <a:pt x="14289" y="8408"/>
                  <a:pt x="14268" y="8408"/>
                </a:cubicBezTo>
                <a:close/>
                <a:moveTo>
                  <a:pt x="12768" y="8775"/>
                </a:moveTo>
                <a:cubicBezTo>
                  <a:pt x="12765" y="8775"/>
                  <a:pt x="12763" y="8775"/>
                  <a:pt x="12761" y="8775"/>
                </a:cubicBezTo>
                <a:lnTo>
                  <a:pt x="12730" y="8777"/>
                </a:lnTo>
                <a:cubicBezTo>
                  <a:pt x="12495" y="8795"/>
                  <a:pt x="12256" y="8800"/>
                  <a:pt x="11989" y="8803"/>
                </a:cubicBezTo>
                <a:cubicBezTo>
                  <a:pt x="11959" y="8803"/>
                  <a:pt x="11934" y="8828"/>
                  <a:pt x="11934" y="8858"/>
                </a:cubicBezTo>
                <a:cubicBezTo>
                  <a:pt x="11934" y="8889"/>
                  <a:pt x="11960" y="8914"/>
                  <a:pt x="11990" y="8914"/>
                </a:cubicBezTo>
                <a:lnTo>
                  <a:pt x="11991" y="8913"/>
                </a:lnTo>
                <a:cubicBezTo>
                  <a:pt x="12259" y="8911"/>
                  <a:pt x="12500" y="8907"/>
                  <a:pt x="12739" y="8888"/>
                </a:cubicBezTo>
                <a:lnTo>
                  <a:pt x="12771" y="8885"/>
                </a:lnTo>
                <a:cubicBezTo>
                  <a:pt x="12801" y="8883"/>
                  <a:pt x="12823" y="8856"/>
                  <a:pt x="12821" y="8825"/>
                </a:cubicBezTo>
                <a:cubicBezTo>
                  <a:pt x="12818" y="8797"/>
                  <a:pt x="12793" y="8775"/>
                  <a:pt x="12768" y="8775"/>
                </a:cubicBezTo>
                <a:close/>
                <a:moveTo>
                  <a:pt x="11216" y="8825"/>
                </a:moveTo>
                <a:cubicBezTo>
                  <a:pt x="11214" y="8825"/>
                  <a:pt x="11212" y="8825"/>
                  <a:pt x="11210" y="8825"/>
                </a:cubicBezTo>
                <a:cubicBezTo>
                  <a:pt x="10905" y="8847"/>
                  <a:pt x="10659" y="8886"/>
                  <a:pt x="10434" y="8951"/>
                </a:cubicBezTo>
                <a:cubicBezTo>
                  <a:pt x="10404" y="8960"/>
                  <a:pt x="10387" y="8991"/>
                  <a:pt x="10396" y="9020"/>
                </a:cubicBezTo>
                <a:cubicBezTo>
                  <a:pt x="10403" y="9044"/>
                  <a:pt x="10426" y="9060"/>
                  <a:pt x="10449" y="9060"/>
                </a:cubicBezTo>
                <a:cubicBezTo>
                  <a:pt x="10455" y="9060"/>
                  <a:pt x="10460" y="9059"/>
                  <a:pt x="10464" y="9058"/>
                </a:cubicBezTo>
                <a:cubicBezTo>
                  <a:pt x="10682" y="8995"/>
                  <a:pt x="10921" y="8957"/>
                  <a:pt x="11217" y="8935"/>
                </a:cubicBezTo>
                <a:cubicBezTo>
                  <a:pt x="11248" y="8933"/>
                  <a:pt x="11271" y="8908"/>
                  <a:pt x="11269" y="8877"/>
                </a:cubicBezTo>
                <a:cubicBezTo>
                  <a:pt x="11267" y="8848"/>
                  <a:pt x="11246" y="8825"/>
                  <a:pt x="11216" y="8825"/>
                </a:cubicBezTo>
                <a:close/>
                <a:moveTo>
                  <a:pt x="9755" y="9286"/>
                </a:moveTo>
                <a:cubicBezTo>
                  <a:pt x="9743" y="9286"/>
                  <a:pt x="9732" y="9289"/>
                  <a:pt x="9722" y="9296"/>
                </a:cubicBezTo>
                <a:cubicBezTo>
                  <a:pt x="9512" y="9452"/>
                  <a:pt x="9336" y="9642"/>
                  <a:pt x="9184" y="9877"/>
                </a:cubicBezTo>
                <a:cubicBezTo>
                  <a:pt x="9167" y="9902"/>
                  <a:pt x="9175" y="9936"/>
                  <a:pt x="9200" y="9952"/>
                </a:cubicBezTo>
                <a:cubicBezTo>
                  <a:pt x="9210" y="9959"/>
                  <a:pt x="9221" y="9962"/>
                  <a:pt x="9230" y="9962"/>
                </a:cubicBezTo>
                <a:cubicBezTo>
                  <a:pt x="9248" y="9962"/>
                  <a:pt x="9267" y="9952"/>
                  <a:pt x="9277" y="9936"/>
                </a:cubicBezTo>
                <a:cubicBezTo>
                  <a:pt x="9423" y="9713"/>
                  <a:pt x="9589" y="9533"/>
                  <a:pt x="9788" y="9386"/>
                </a:cubicBezTo>
                <a:cubicBezTo>
                  <a:pt x="9813" y="9367"/>
                  <a:pt x="9818" y="9333"/>
                  <a:pt x="9800" y="9308"/>
                </a:cubicBezTo>
                <a:cubicBezTo>
                  <a:pt x="9789" y="9294"/>
                  <a:pt x="9772" y="9286"/>
                  <a:pt x="9755" y="9286"/>
                </a:cubicBezTo>
                <a:close/>
                <a:moveTo>
                  <a:pt x="8896" y="10549"/>
                </a:moveTo>
                <a:cubicBezTo>
                  <a:pt x="8873" y="10549"/>
                  <a:pt x="8851" y="10563"/>
                  <a:pt x="8844" y="10586"/>
                </a:cubicBezTo>
                <a:cubicBezTo>
                  <a:pt x="8769" y="10795"/>
                  <a:pt x="8699" y="11034"/>
                  <a:pt x="8626" y="11337"/>
                </a:cubicBezTo>
                <a:cubicBezTo>
                  <a:pt x="8619" y="11367"/>
                  <a:pt x="8637" y="11397"/>
                  <a:pt x="8667" y="11404"/>
                </a:cubicBezTo>
                <a:cubicBezTo>
                  <a:pt x="8672" y="11405"/>
                  <a:pt x="8676" y="11405"/>
                  <a:pt x="8680" y="11405"/>
                </a:cubicBezTo>
                <a:cubicBezTo>
                  <a:pt x="8705" y="11405"/>
                  <a:pt x="8728" y="11388"/>
                  <a:pt x="8734" y="11363"/>
                </a:cubicBezTo>
                <a:cubicBezTo>
                  <a:pt x="8806" y="11063"/>
                  <a:pt x="8875" y="10828"/>
                  <a:pt x="8948" y="10623"/>
                </a:cubicBezTo>
                <a:cubicBezTo>
                  <a:pt x="8958" y="10594"/>
                  <a:pt x="8943" y="10562"/>
                  <a:pt x="8914" y="10552"/>
                </a:cubicBezTo>
                <a:cubicBezTo>
                  <a:pt x="8908" y="10550"/>
                  <a:pt x="8902" y="10549"/>
                  <a:pt x="8896" y="10549"/>
                </a:cubicBezTo>
                <a:close/>
                <a:moveTo>
                  <a:pt x="8508" y="12051"/>
                </a:moveTo>
                <a:cubicBezTo>
                  <a:pt x="8483" y="12051"/>
                  <a:pt x="8459" y="12069"/>
                  <a:pt x="8454" y="12095"/>
                </a:cubicBezTo>
                <a:cubicBezTo>
                  <a:pt x="8402" y="12320"/>
                  <a:pt x="8339" y="12585"/>
                  <a:pt x="8260" y="12842"/>
                </a:cubicBezTo>
                <a:cubicBezTo>
                  <a:pt x="8252" y="12872"/>
                  <a:pt x="8268" y="12903"/>
                  <a:pt x="8298" y="12912"/>
                </a:cubicBezTo>
                <a:cubicBezTo>
                  <a:pt x="8303" y="12914"/>
                  <a:pt x="8308" y="12915"/>
                  <a:pt x="8314" y="12915"/>
                </a:cubicBezTo>
                <a:cubicBezTo>
                  <a:pt x="8337" y="12915"/>
                  <a:pt x="8360" y="12899"/>
                  <a:pt x="8367" y="12875"/>
                </a:cubicBezTo>
                <a:cubicBezTo>
                  <a:pt x="8446" y="12615"/>
                  <a:pt x="8510" y="12346"/>
                  <a:pt x="8562" y="12120"/>
                </a:cubicBezTo>
                <a:cubicBezTo>
                  <a:pt x="8569" y="12090"/>
                  <a:pt x="8550" y="12060"/>
                  <a:pt x="8520" y="12053"/>
                </a:cubicBezTo>
                <a:cubicBezTo>
                  <a:pt x="8516" y="12052"/>
                  <a:pt x="8512" y="12051"/>
                  <a:pt x="8508" y="12051"/>
                </a:cubicBezTo>
                <a:close/>
                <a:moveTo>
                  <a:pt x="62" y="13056"/>
                </a:moveTo>
                <a:cubicBezTo>
                  <a:pt x="56" y="13056"/>
                  <a:pt x="50" y="13057"/>
                  <a:pt x="44" y="13059"/>
                </a:cubicBezTo>
                <a:cubicBezTo>
                  <a:pt x="16" y="13070"/>
                  <a:pt x="0" y="13102"/>
                  <a:pt x="11" y="13131"/>
                </a:cubicBezTo>
                <a:cubicBezTo>
                  <a:pt x="98" y="13374"/>
                  <a:pt x="211" y="13613"/>
                  <a:pt x="346" y="13841"/>
                </a:cubicBezTo>
                <a:cubicBezTo>
                  <a:pt x="356" y="13858"/>
                  <a:pt x="375" y="13868"/>
                  <a:pt x="393" y="13868"/>
                </a:cubicBezTo>
                <a:cubicBezTo>
                  <a:pt x="403" y="13868"/>
                  <a:pt x="414" y="13866"/>
                  <a:pt x="422" y="13860"/>
                </a:cubicBezTo>
                <a:cubicBezTo>
                  <a:pt x="448" y="13844"/>
                  <a:pt x="458" y="13810"/>
                  <a:pt x="442" y="13784"/>
                </a:cubicBezTo>
                <a:cubicBezTo>
                  <a:pt x="310" y="13562"/>
                  <a:pt x="200" y="13330"/>
                  <a:pt x="116" y="13093"/>
                </a:cubicBezTo>
                <a:cubicBezTo>
                  <a:pt x="107" y="13070"/>
                  <a:pt x="86" y="13056"/>
                  <a:pt x="62" y="13056"/>
                </a:cubicBezTo>
                <a:close/>
                <a:moveTo>
                  <a:pt x="8029" y="13524"/>
                </a:moveTo>
                <a:cubicBezTo>
                  <a:pt x="8008" y="13524"/>
                  <a:pt x="7989" y="13535"/>
                  <a:pt x="7979" y="13555"/>
                </a:cubicBezTo>
                <a:cubicBezTo>
                  <a:pt x="7865" y="13779"/>
                  <a:pt x="7727" y="13996"/>
                  <a:pt x="7570" y="14201"/>
                </a:cubicBezTo>
                <a:cubicBezTo>
                  <a:pt x="7551" y="14225"/>
                  <a:pt x="7556" y="14260"/>
                  <a:pt x="7580" y="14278"/>
                </a:cubicBezTo>
                <a:cubicBezTo>
                  <a:pt x="7590" y="14286"/>
                  <a:pt x="7602" y="14290"/>
                  <a:pt x="7614" y="14290"/>
                </a:cubicBezTo>
                <a:cubicBezTo>
                  <a:pt x="7631" y="14290"/>
                  <a:pt x="7647" y="14282"/>
                  <a:pt x="7658" y="14268"/>
                </a:cubicBezTo>
                <a:cubicBezTo>
                  <a:pt x="7819" y="14058"/>
                  <a:pt x="7961" y="13836"/>
                  <a:pt x="8079" y="13605"/>
                </a:cubicBezTo>
                <a:cubicBezTo>
                  <a:pt x="8093" y="13577"/>
                  <a:pt x="8081" y="13544"/>
                  <a:pt x="8054" y="13530"/>
                </a:cubicBezTo>
                <a:cubicBezTo>
                  <a:pt x="8046" y="13526"/>
                  <a:pt x="8037" y="13524"/>
                  <a:pt x="8029" y="13524"/>
                </a:cubicBezTo>
                <a:close/>
                <a:moveTo>
                  <a:pt x="849" y="14384"/>
                </a:moveTo>
                <a:cubicBezTo>
                  <a:pt x="836" y="14384"/>
                  <a:pt x="823" y="14388"/>
                  <a:pt x="812" y="14398"/>
                </a:cubicBezTo>
                <a:cubicBezTo>
                  <a:pt x="790" y="14418"/>
                  <a:pt x="788" y="14453"/>
                  <a:pt x="807" y="14477"/>
                </a:cubicBezTo>
                <a:cubicBezTo>
                  <a:pt x="978" y="14672"/>
                  <a:pt x="1169" y="14855"/>
                  <a:pt x="1373" y="15020"/>
                </a:cubicBezTo>
                <a:cubicBezTo>
                  <a:pt x="1383" y="15029"/>
                  <a:pt x="1396" y="15033"/>
                  <a:pt x="1407" y="15033"/>
                </a:cubicBezTo>
                <a:cubicBezTo>
                  <a:pt x="1423" y="15033"/>
                  <a:pt x="1439" y="15026"/>
                  <a:pt x="1451" y="15012"/>
                </a:cubicBezTo>
                <a:cubicBezTo>
                  <a:pt x="1470" y="14988"/>
                  <a:pt x="1466" y="14953"/>
                  <a:pt x="1443" y="14934"/>
                </a:cubicBezTo>
                <a:cubicBezTo>
                  <a:pt x="1244" y="14773"/>
                  <a:pt x="1058" y="14594"/>
                  <a:pt x="891" y="14403"/>
                </a:cubicBezTo>
                <a:cubicBezTo>
                  <a:pt x="880" y="14391"/>
                  <a:pt x="864" y="14384"/>
                  <a:pt x="849" y="14384"/>
                </a:cubicBezTo>
                <a:close/>
                <a:moveTo>
                  <a:pt x="7088" y="14749"/>
                </a:moveTo>
                <a:cubicBezTo>
                  <a:pt x="7075" y="14749"/>
                  <a:pt x="7062" y="14753"/>
                  <a:pt x="7051" y="14763"/>
                </a:cubicBezTo>
                <a:cubicBezTo>
                  <a:pt x="6863" y="14934"/>
                  <a:pt x="6659" y="15091"/>
                  <a:pt x="6443" y="15229"/>
                </a:cubicBezTo>
                <a:cubicBezTo>
                  <a:pt x="6416" y="15245"/>
                  <a:pt x="6409" y="15280"/>
                  <a:pt x="6426" y="15306"/>
                </a:cubicBezTo>
                <a:cubicBezTo>
                  <a:pt x="6437" y="15322"/>
                  <a:pt x="6454" y="15331"/>
                  <a:pt x="6472" y="15331"/>
                </a:cubicBezTo>
                <a:cubicBezTo>
                  <a:pt x="6483" y="15331"/>
                  <a:pt x="6493" y="15328"/>
                  <a:pt x="6502" y="15323"/>
                </a:cubicBezTo>
                <a:cubicBezTo>
                  <a:pt x="6723" y="15181"/>
                  <a:pt x="6933" y="15020"/>
                  <a:pt x="7126" y="14845"/>
                </a:cubicBezTo>
                <a:cubicBezTo>
                  <a:pt x="7148" y="14825"/>
                  <a:pt x="7150" y="14790"/>
                  <a:pt x="7129" y="14767"/>
                </a:cubicBezTo>
                <a:cubicBezTo>
                  <a:pt x="7118" y="14755"/>
                  <a:pt x="7103" y="14749"/>
                  <a:pt x="7088" y="14749"/>
                </a:cubicBezTo>
                <a:close/>
                <a:moveTo>
                  <a:pt x="2049" y="15357"/>
                </a:moveTo>
                <a:cubicBezTo>
                  <a:pt x="2030" y="15357"/>
                  <a:pt x="2011" y="15368"/>
                  <a:pt x="2001" y="15386"/>
                </a:cubicBezTo>
                <a:cubicBezTo>
                  <a:pt x="1986" y="15412"/>
                  <a:pt x="1996" y="15447"/>
                  <a:pt x="2023" y="15462"/>
                </a:cubicBezTo>
                <a:cubicBezTo>
                  <a:pt x="2251" y="15590"/>
                  <a:pt x="2492" y="15699"/>
                  <a:pt x="2737" y="15785"/>
                </a:cubicBezTo>
                <a:cubicBezTo>
                  <a:pt x="2743" y="15787"/>
                  <a:pt x="2749" y="15788"/>
                  <a:pt x="2755" y="15788"/>
                </a:cubicBezTo>
                <a:cubicBezTo>
                  <a:pt x="2778" y="15788"/>
                  <a:pt x="2799" y="15775"/>
                  <a:pt x="2808" y="15752"/>
                </a:cubicBezTo>
                <a:cubicBezTo>
                  <a:pt x="2817" y="15723"/>
                  <a:pt x="2802" y="15691"/>
                  <a:pt x="2774" y="15682"/>
                </a:cubicBezTo>
                <a:cubicBezTo>
                  <a:pt x="2535" y="15597"/>
                  <a:pt x="2300" y="15490"/>
                  <a:pt x="2076" y="15364"/>
                </a:cubicBezTo>
                <a:cubicBezTo>
                  <a:pt x="2067" y="15360"/>
                  <a:pt x="2058" y="15357"/>
                  <a:pt x="2049" y="15357"/>
                </a:cubicBezTo>
                <a:close/>
                <a:moveTo>
                  <a:pt x="5786" y="15581"/>
                </a:moveTo>
                <a:cubicBezTo>
                  <a:pt x="5779" y="15581"/>
                  <a:pt x="5772" y="15583"/>
                  <a:pt x="5765" y="15586"/>
                </a:cubicBezTo>
                <a:cubicBezTo>
                  <a:pt x="5528" y="15685"/>
                  <a:pt x="5283" y="15764"/>
                  <a:pt x="5036" y="15819"/>
                </a:cubicBezTo>
                <a:cubicBezTo>
                  <a:pt x="5006" y="15827"/>
                  <a:pt x="4987" y="15857"/>
                  <a:pt x="4995" y="15886"/>
                </a:cubicBezTo>
                <a:cubicBezTo>
                  <a:pt x="5000" y="15912"/>
                  <a:pt x="5023" y="15929"/>
                  <a:pt x="5048" y="15929"/>
                </a:cubicBezTo>
                <a:cubicBezTo>
                  <a:pt x="5052" y="15929"/>
                  <a:pt x="5057" y="15929"/>
                  <a:pt x="5061" y="15928"/>
                </a:cubicBezTo>
                <a:cubicBezTo>
                  <a:pt x="5314" y="15871"/>
                  <a:pt x="5565" y="15790"/>
                  <a:pt x="5808" y="15688"/>
                </a:cubicBezTo>
                <a:cubicBezTo>
                  <a:pt x="5836" y="15675"/>
                  <a:pt x="5849" y="15643"/>
                  <a:pt x="5837" y="15615"/>
                </a:cubicBezTo>
                <a:cubicBezTo>
                  <a:pt x="5829" y="15594"/>
                  <a:pt x="5808" y="15581"/>
                  <a:pt x="5786" y="15581"/>
                </a:cubicBezTo>
                <a:close/>
                <a:moveTo>
                  <a:pt x="3506" y="15870"/>
                </a:moveTo>
                <a:cubicBezTo>
                  <a:pt x="3479" y="15870"/>
                  <a:pt x="3456" y="15890"/>
                  <a:pt x="3451" y="15917"/>
                </a:cubicBezTo>
                <a:cubicBezTo>
                  <a:pt x="3447" y="15947"/>
                  <a:pt x="3467" y="15975"/>
                  <a:pt x="3498" y="15980"/>
                </a:cubicBezTo>
                <a:cubicBezTo>
                  <a:pt x="3701" y="16013"/>
                  <a:pt x="3907" y="16030"/>
                  <a:pt x="4110" y="16032"/>
                </a:cubicBezTo>
                <a:lnTo>
                  <a:pt x="4143" y="16032"/>
                </a:lnTo>
                <a:cubicBezTo>
                  <a:pt x="4189" y="16032"/>
                  <a:pt x="4236" y="16031"/>
                  <a:pt x="4281" y="16030"/>
                </a:cubicBezTo>
                <a:cubicBezTo>
                  <a:pt x="4312" y="16029"/>
                  <a:pt x="4337" y="16003"/>
                  <a:pt x="4335" y="15972"/>
                </a:cubicBezTo>
                <a:cubicBezTo>
                  <a:pt x="4334" y="15943"/>
                  <a:pt x="4314" y="15919"/>
                  <a:pt x="4282" y="15919"/>
                </a:cubicBezTo>
                <a:cubicBezTo>
                  <a:pt x="4281" y="15919"/>
                  <a:pt x="4279" y="15919"/>
                  <a:pt x="4278" y="15919"/>
                </a:cubicBezTo>
                <a:cubicBezTo>
                  <a:pt x="4233" y="15920"/>
                  <a:pt x="4188" y="15921"/>
                  <a:pt x="4143" y="15921"/>
                </a:cubicBezTo>
                <a:lnTo>
                  <a:pt x="4110" y="15921"/>
                </a:lnTo>
                <a:cubicBezTo>
                  <a:pt x="3913" y="15919"/>
                  <a:pt x="3713" y="15903"/>
                  <a:pt x="3515" y="15871"/>
                </a:cubicBezTo>
                <a:cubicBezTo>
                  <a:pt x="3512" y="15870"/>
                  <a:pt x="3509" y="15870"/>
                  <a:pt x="3506" y="1587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 name="Google Shape;133;p5"/>
          <p:cNvGrpSpPr/>
          <p:nvPr/>
        </p:nvGrpSpPr>
        <p:grpSpPr>
          <a:xfrm rot="-9900030">
            <a:off x="1630759" y="4533277"/>
            <a:ext cx="215932" cy="195605"/>
            <a:chOff x="1640475" y="1197075"/>
            <a:chExt cx="55475" cy="50250"/>
          </a:xfrm>
        </p:grpSpPr>
        <p:sp>
          <p:nvSpPr>
            <p:cNvPr id="134" name="Google Shape;134;p5"/>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5"/>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5"/>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 name="Google Shape;137;p5"/>
          <p:cNvSpPr/>
          <p:nvPr/>
        </p:nvSpPr>
        <p:spPr>
          <a:xfrm rot="-650935">
            <a:off x="207474" y="4629032"/>
            <a:ext cx="827555" cy="193869"/>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 name="Google Shape;138;p5"/>
          <p:cNvGrpSpPr/>
          <p:nvPr/>
        </p:nvGrpSpPr>
        <p:grpSpPr>
          <a:xfrm rot="10799956">
            <a:off x="274842" y="539507"/>
            <a:ext cx="438380" cy="397116"/>
            <a:chOff x="1640475" y="1197075"/>
            <a:chExt cx="55475" cy="50250"/>
          </a:xfrm>
        </p:grpSpPr>
        <p:sp>
          <p:nvSpPr>
            <p:cNvPr id="139" name="Google Shape;139;p5"/>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5"/>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 name="Google Shape;142;p5"/>
          <p:cNvGrpSpPr/>
          <p:nvPr/>
        </p:nvGrpSpPr>
        <p:grpSpPr>
          <a:xfrm rot="-3600112">
            <a:off x="8113026" y="595917"/>
            <a:ext cx="262456" cy="237752"/>
            <a:chOff x="1640475" y="1197075"/>
            <a:chExt cx="55475" cy="50250"/>
          </a:xfrm>
        </p:grpSpPr>
        <p:sp>
          <p:nvSpPr>
            <p:cNvPr id="143" name="Google Shape;143;p5"/>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 name="Google Shape;146;p5"/>
          <p:cNvSpPr/>
          <p:nvPr/>
        </p:nvSpPr>
        <p:spPr>
          <a:xfrm rot="-9900028">
            <a:off x="6801862" y="268233"/>
            <a:ext cx="1038050" cy="243182"/>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p:nvPr/>
        </p:nvSpPr>
        <p:spPr>
          <a:xfrm rot="-9900036">
            <a:off x="8356794" y="3991332"/>
            <a:ext cx="450073" cy="665412"/>
          </a:xfrm>
          <a:custGeom>
            <a:avLst/>
            <a:gdLst/>
            <a:ahLst/>
            <a:cxnLst/>
            <a:rect l="l" t="t" r="r" b="b"/>
            <a:pathLst>
              <a:path w="10628" h="15713" extrusionOk="0">
                <a:moveTo>
                  <a:pt x="9154" y="0"/>
                </a:moveTo>
                <a:cubicBezTo>
                  <a:pt x="9141" y="0"/>
                  <a:pt x="9128" y="5"/>
                  <a:pt x="9118" y="14"/>
                </a:cubicBezTo>
                <a:cubicBezTo>
                  <a:pt x="9094" y="34"/>
                  <a:pt x="9092" y="69"/>
                  <a:pt x="9112" y="93"/>
                </a:cubicBezTo>
                <a:cubicBezTo>
                  <a:pt x="9278" y="281"/>
                  <a:pt x="9433" y="486"/>
                  <a:pt x="9574" y="703"/>
                </a:cubicBezTo>
                <a:cubicBezTo>
                  <a:pt x="9585" y="719"/>
                  <a:pt x="9602" y="727"/>
                  <a:pt x="9620" y="727"/>
                </a:cubicBezTo>
                <a:cubicBezTo>
                  <a:pt x="9631" y="727"/>
                  <a:pt x="9641" y="725"/>
                  <a:pt x="9651" y="719"/>
                </a:cubicBezTo>
                <a:cubicBezTo>
                  <a:pt x="9677" y="703"/>
                  <a:pt x="9684" y="668"/>
                  <a:pt x="9667" y="642"/>
                </a:cubicBezTo>
                <a:cubicBezTo>
                  <a:pt x="9524" y="421"/>
                  <a:pt x="9366" y="212"/>
                  <a:pt x="9196" y="19"/>
                </a:cubicBezTo>
                <a:cubicBezTo>
                  <a:pt x="9185" y="6"/>
                  <a:pt x="9169" y="0"/>
                  <a:pt x="9154" y="0"/>
                </a:cubicBezTo>
                <a:close/>
                <a:moveTo>
                  <a:pt x="9994" y="1294"/>
                </a:moveTo>
                <a:cubicBezTo>
                  <a:pt x="9986" y="1294"/>
                  <a:pt x="9978" y="1296"/>
                  <a:pt x="9970" y="1299"/>
                </a:cubicBezTo>
                <a:cubicBezTo>
                  <a:pt x="9943" y="1312"/>
                  <a:pt x="9931" y="1345"/>
                  <a:pt x="9944" y="1373"/>
                </a:cubicBezTo>
                <a:cubicBezTo>
                  <a:pt x="10050" y="1602"/>
                  <a:pt x="10143" y="1843"/>
                  <a:pt x="10220" y="2087"/>
                </a:cubicBezTo>
                <a:cubicBezTo>
                  <a:pt x="10228" y="2111"/>
                  <a:pt x="10250" y="2126"/>
                  <a:pt x="10274" y="2126"/>
                </a:cubicBezTo>
                <a:cubicBezTo>
                  <a:pt x="10279" y="2126"/>
                  <a:pt x="10284" y="2125"/>
                  <a:pt x="10291" y="2124"/>
                </a:cubicBezTo>
                <a:cubicBezTo>
                  <a:pt x="10320" y="2114"/>
                  <a:pt x="10336" y="2083"/>
                  <a:pt x="10327" y="2054"/>
                </a:cubicBezTo>
                <a:cubicBezTo>
                  <a:pt x="10248" y="1805"/>
                  <a:pt x="10154" y="1561"/>
                  <a:pt x="10044" y="1326"/>
                </a:cubicBezTo>
                <a:cubicBezTo>
                  <a:pt x="10035" y="1306"/>
                  <a:pt x="10015" y="1294"/>
                  <a:pt x="9994" y="1294"/>
                </a:cubicBezTo>
                <a:close/>
                <a:moveTo>
                  <a:pt x="10459" y="2766"/>
                </a:moveTo>
                <a:cubicBezTo>
                  <a:pt x="10456" y="2766"/>
                  <a:pt x="10452" y="2766"/>
                  <a:pt x="10449" y="2767"/>
                </a:cubicBezTo>
                <a:cubicBezTo>
                  <a:pt x="10418" y="2772"/>
                  <a:pt x="10399" y="2801"/>
                  <a:pt x="10404" y="2831"/>
                </a:cubicBezTo>
                <a:cubicBezTo>
                  <a:pt x="10449" y="3078"/>
                  <a:pt x="10482" y="3334"/>
                  <a:pt x="10500" y="3593"/>
                </a:cubicBezTo>
                <a:cubicBezTo>
                  <a:pt x="10502" y="3621"/>
                  <a:pt x="10526" y="3644"/>
                  <a:pt x="10556" y="3644"/>
                </a:cubicBezTo>
                <a:lnTo>
                  <a:pt x="10559" y="3644"/>
                </a:lnTo>
                <a:cubicBezTo>
                  <a:pt x="10590" y="3642"/>
                  <a:pt x="10612" y="3615"/>
                  <a:pt x="10610" y="3585"/>
                </a:cubicBezTo>
                <a:cubicBezTo>
                  <a:pt x="10592" y="3322"/>
                  <a:pt x="10559" y="3062"/>
                  <a:pt x="10513" y="2811"/>
                </a:cubicBezTo>
                <a:cubicBezTo>
                  <a:pt x="10508" y="2784"/>
                  <a:pt x="10485" y="2766"/>
                  <a:pt x="10459" y="2766"/>
                </a:cubicBezTo>
                <a:close/>
                <a:moveTo>
                  <a:pt x="10573" y="4306"/>
                </a:moveTo>
                <a:cubicBezTo>
                  <a:pt x="10546" y="4306"/>
                  <a:pt x="10516" y="4330"/>
                  <a:pt x="10515" y="4361"/>
                </a:cubicBezTo>
                <a:cubicBezTo>
                  <a:pt x="10509" y="4612"/>
                  <a:pt x="10490" y="4869"/>
                  <a:pt x="10459" y="5127"/>
                </a:cubicBezTo>
                <a:cubicBezTo>
                  <a:pt x="10455" y="5158"/>
                  <a:pt x="10477" y="5185"/>
                  <a:pt x="10508" y="5189"/>
                </a:cubicBezTo>
                <a:lnTo>
                  <a:pt x="10514" y="5189"/>
                </a:lnTo>
                <a:cubicBezTo>
                  <a:pt x="10542" y="5189"/>
                  <a:pt x="10565" y="5168"/>
                  <a:pt x="10569" y="5141"/>
                </a:cubicBezTo>
                <a:cubicBezTo>
                  <a:pt x="10600" y="4879"/>
                  <a:pt x="10620" y="4618"/>
                  <a:pt x="10626" y="4364"/>
                </a:cubicBezTo>
                <a:cubicBezTo>
                  <a:pt x="10627" y="4333"/>
                  <a:pt x="10604" y="4307"/>
                  <a:pt x="10573" y="4306"/>
                </a:cubicBezTo>
                <a:close/>
                <a:moveTo>
                  <a:pt x="10392" y="5842"/>
                </a:moveTo>
                <a:cubicBezTo>
                  <a:pt x="10366" y="5842"/>
                  <a:pt x="10342" y="5860"/>
                  <a:pt x="10337" y="5886"/>
                </a:cubicBezTo>
                <a:cubicBezTo>
                  <a:pt x="10329" y="5923"/>
                  <a:pt x="10322" y="5959"/>
                  <a:pt x="10314" y="5994"/>
                </a:cubicBezTo>
                <a:cubicBezTo>
                  <a:pt x="10268" y="6208"/>
                  <a:pt x="10215" y="6424"/>
                  <a:pt x="10156" y="6634"/>
                </a:cubicBezTo>
                <a:cubicBezTo>
                  <a:pt x="10148" y="6664"/>
                  <a:pt x="10165" y="6695"/>
                  <a:pt x="10195" y="6702"/>
                </a:cubicBezTo>
                <a:cubicBezTo>
                  <a:pt x="10200" y="6705"/>
                  <a:pt x="10204" y="6705"/>
                  <a:pt x="10210" y="6705"/>
                </a:cubicBezTo>
                <a:cubicBezTo>
                  <a:pt x="10234" y="6705"/>
                  <a:pt x="10257" y="6689"/>
                  <a:pt x="10263" y="6664"/>
                </a:cubicBezTo>
                <a:cubicBezTo>
                  <a:pt x="10323" y="6451"/>
                  <a:pt x="10377" y="6233"/>
                  <a:pt x="10423" y="6018"/>
                </a:cubicBezTo>
                <a:cubicBezTo>
                  <a:pt x="10431" y="5981"/>
                  <a:pt x="10438" y="5945"/>
                  <a:pt x="10446" y="5909"/>
                </a:cubicBezTo>
                <a:cubicBezTo>
                  <a:pt x="10452" y="5878"/>
                  <a:pt x="10432" y="5849"/>
                  <a:pt x="10402" y="5842"/>
                </a:cubicBezTo>
                <a:cubicBezTo>
                  <a:pt x="10399" y="5842"/>
                  <a:pt x="10395" y="5842"/>
                  <a:pt x="10392" y="5842"/>
                </a:cubicBezTo>
                <a:close/>
                <a:moveTo>
                  <a:pt x="2671" y="7727"/>
                </a:moveTo>
                <a:cubicBezTo>
                  <a:pt x="2645" y="7727"/>
                  <a:pt x="2616" y="7750"/>
                  <a:pt x="2615" y="7780"/>
                </a:cubicBezTo>
                <a:cubicBezTo>
                  <a:pt x="2615" y="7811"/>
                  <a:pt x="2639" y="7837"/>
                  <a:pt x="2670" y="7838"/>
                </a:cubicBezTo>
                <a:cubicBezTo>
                  <a:pt x="2904" y="7844"/>
                  <a:pt x="3138" y="7936"/>
                  <a:pt x="3346" y="8101"/>
                </a:cubicBezTo>
                <a:cubicBezTo>
                  <a:pt x="3356" y="8109"/>
                  <a:pt x="3368" y="8113"/>
                  <a:pt x="3380" y="8113"/>
                </a:cubicBezTo>
                <a:cubicBezTo>
                  <a:pt x="3396" y="8113"/>
                  <a:pt x="3413" y="8106"/>
                  <a:pt x="3424" y="8092"/>
                </a:cubicBezTo>
                <a:cubicBezTo>
                  <a:pt x="3442" y="8068"/>
                  <a:pt x="3439" y="8032"/>
                  <a:pt x="3414" y="8014"/>
                </a:cubicBezTo>
                <a:cubicBezTo>
                  <a:pt x="3188" y="7834"/>
                  <a:pt x="2931" y="7734"/>
                  <a:pt x="2673" y="7727"/>
                </a:cubicBezTo>
                <a:cubicBezTo>
                  <a:pt x="2672" y="7727"/>
                  <a:pt x="2672" y="7727"/>
                  <a:pt x="2671" y="7727"/>
                </a:cubicBezTo>
                <a:close/>
                <a:moveTo>
                  <a:pt x="9973" y="7330"/>
                </a:moveTo>
                <a:cubicBezTo>
                  <a:pt x="9950" y="7330"/>
                  <a:pt x="9929" y="7344"/>
                  <a:pt x="9921" y="7367"/>
                </a:cubicBezTo>
                <a:cubicBezTo>
                  <a:pt x="9834" y="7607"/>
                  <a:pt x="9736" y="7848"/>
                  <a:pt x="9632" y="8081"/>
                </a:cubicBezTo>
                <a:cubicBezTo>
                  <a:pt x="9619" y="8108"/>
                  <a:pt x="9632" y="8141"/>
                  <a:pt x="9659" y="8153"/>
                </a:cubicBezTo>
                <a:cubicBezTo>
                  <a:pt x="9667" y="8157"/>
                  <a:pt x="9674" y="8159"/>
                  <a:pt x="9682" y="8159"/>
                </a:cubicBezTo>
                <a:cubicBezTo>
                  <a:pt x="9703" y="8159"/>
                  <a:pt x="9724" y="8147"/>
                  <a:pt x="9733" y="8125"/>
                </a:cubicBezTo>
                <a:cubicBezTo>
                  <a:pt x="9839" y="7890"/>
                  <a:pt x="9937" y="7648"/>
                  <a:pt x="10025" y="7405"/>
                </a:cubicBezTo>
                <a:cubicBezTo>
                  <a:pt x="10035" y="7377"/>
                  <a:pt x="10021" y="7344"/>
                  <a:pt x="9992" y="7334"/>
                </a:cubicBezTo>
                <a:cubicBezTo>
                  <a:pt x="9985" y="7331"/>
                  <a:pt x="9979" y="7330"/>
                  <a:pt x="9973" y="7330"/>
                </a:cubicBezTo>
                <a:close/>
                <a:moveTo>
                  <a:pt x="1957" y="7977"/>
                </a:moveTo>
                <a:cubicBezTo>
                  <a:pt x="1944" y="7977"/>
                  <a:pt x="1932" y="7981"/>
                  <a:pt x="1922" y="7990"/>
                </a:cubicBezTo>
                <a:cubicBezTo>
                  <a:pt x="1716" y="8153"/>
                  <a:pt x="1552" y="8384"/>
                  <a:pt x="1461" y="8637"/>
                </a:cubicBezTo>
                <a:cubicBezTo>
                  <a:pt x="1452" y="8666"/>
                  <a:pt x="1467" y="8698"/>
                  <a:pt x="1496" y="8709"/>
                </a:cubicBezTo>
                <a:cubicBezTo>
                  <a:pt x="1502" y="8711"/>
                  <a:pt x="1507" y="8712"/>
                  <a:pt x="1514" y="8712"/>
                </a:cubicBezTo>
                <a:cubicBezTo>
                  <a:pt x="1537" y="8712"/>
                  <a:pt x="1559" y="8697"/>
                  <a:pt x="1566" y="8674"/>
                </a:cubicBezTo>
                <a:cubicBezTo>
                  <a:pt x="1649" y="8441"/>
                  <a:pt x="1800" y="8228"/>
                  <a:pt x="1991" y="8076"/>
                </a:cubicBezTo>
                <a:cubicBezTo>
                  <a:pt x="2015" y="8057"/>
                  <a:pt x="2019" y="8022"/>
                  <a:pt x="2000" y="7998"/>
                </a:cubicBezTo>
                <a:cubicBezTo>
                  <a:pt x="1989" y="7984"/>
                  <a:pt x="1973" y="7977"/>
                  <a:pt x="1957" y="7977"/>
                </a:cubicBezTo>
                <a:close/>
                <a:moveTo>
                  <a:pt x="3845" y="8611"/>
                </a:moveTo>
                <a:cubicBezTo>
                  <a:pt x="3837" y="8611"/>
                  <a:pt x="3830" y="8612"/>
                  <a:pt x="3822" y="8616"/>
                </a:cubicBezTo>
                <a:cubicBezTo>
                  <a:pt x="3795" y="8627"/>
                  <a:pt x="3782" y="8661"/>
                  <a:pt x="3794" y="8688"/>
                </a:cubicBezTo>
                <a:cubicBezTo>
                  <a:pt x="3888" y="8903"/>
                  <a:pt x="3943" y="9150"/>
                  <a:pt x="3960" y="9421"/>
                </a:cubicBezTo>
                <a:cubicBezTo>
                  <a:pt x="3962" y="9450"/>
                  <a:pt x="3987" y="9472"/>
                  <a:pt x="4016" y="9472"/>
                </a:cubicBezTo>
                <a:lnTo>
                  <a:pt x="4019" y="9472"/>
                </a:lnTo>
                <a:cubicBezTo>
                  <a:pt x="4050" y="9470"/>
                  <a:pt x="4073" y="9445"/>
                  <a:pt x="4071" y="9414"/>
                </a:cubicBezTo>
                <a:cubicBezTo>
                  <a:pt x="4053" y="9130"/>
                  <a:pt x="3994" y="8871"/>
                  <a:pt x="3896" y="8645"/>
                </a:cubicBezTo>
                <a:cubicBezTo>
                  <a:pt x="3887" y="8624"/>
                  <a:pt x="3866" y="8611"/>
                  <a:pt x="3845" y="8611"/>
                </a:cubicBezTo>
                <a:close/>
                <a:moveTo>
                  <a:pt x="9339" y="8741"/>
                </a:moveTo>
                <a:cubicBezTo>
                  <a:pt x="9320" y="8741"/>
                  <a:pt x="9301" y="8752"/>
                  <a:pt x="9291" y="8771"/>
                </a:cubicBezTo>
                <a:cubicBezTo>
                  <a:pt x="9196" y="8946"/>
                  <a:pt x="9094" y="9121"/>
                  <a:pt x="8990" y="9290"/>
                </a:cubicBezTo>
                <a:cubicBezTo>
                  <a:pt x="8960" y="9338"/>
                  <a:pt x="8930" y="9385"/>
                  <a:pt x="8900" y="9433"/>
                </a:cubicBezTo>
                <a:cubicBezTo>
                  <a:pt x="8883" y="9459"/>
                  <a:pt x="8890" y="9493"/>
                  <a:pt x="8916" y="9510"/>
                </a:cubicBezTo>
                <a:cubicBezTo>
                  <a:pt x="8926" y="9515"/>
                  <a:pt x="8936" y="9518"/>
                  <a:pt x="8946" y="9518"/>
                </a:cubicBezTo>
                <a:cubicBezTo>
                  <a:pt x="8964" y="9518"/>
                  <a:pt x="8982" y="9509"/>
                  <a:pt x="8993" y="9493"/>
                </a:cubicBezTo>
                <a:cubicBezTo>
                  <a:pt x="9024" y="9445"/>
                  <a:pt x="9055" y="9397"/>
                  <a:pt x="9085" y="9349"/>
                </a:cubicBezTo>
                <a:cubicBezTo>
                  <a:pt x="9190" y="9178"/>
                  <a:pt x="9293" y="9000"/>
                  <a:pt x="9389" y="8823"/>
                </a:cubicBezTo>
                <a:cubicBezTo>
                  <a:pt x="9403" y="8796"/>
                  <a:pt x="9393" y="8762"/>
                  <a:pt x="9367" y="8748"/>
                </a:cubicBezTo>
                <a:cubicBezTo>
                  <a:pt x="9358" y="8743"/>
                  <a:pt x="9349" y="8741"/>
                  <a:pt x="9339" y="8741"/>
                </a:cubicBezTo>
                <a:close/>
                <a:moveTo>
                  <a:pt x="1463" y="9364"/>
                </a:moveTo>
                <a:cubicBezTo>
                  <a:pt x="1460" y="9364"/>
                  <a:pt x="1456" y="9364"/>
                  <a:pt x="1453" y="9365"/>
                </a:cubicBezTo>
                <a:cubicBezTo>
                  <a:pt x="1422" y="9370"/>
                  <a:pt x="1403" y="9399"/>
                  <a:pt x="1408" y="9429"/>
                </a:cubicBezTo>
                <a:cubicBezTo>
                  <a:pt x="1454" y="9678"/>
                  <a:pt x="1557" y="9931"/>
                  <a:pt x="1705" y="10162"/>
                </a:cubicBezTo>
                <a:cubicBezTo>
                  <a:pt x="1716" y="10179"/>
                  <a:pt x="1734" y="10187"/>
                  <a:pt x="1752" y="10187"/>
                </a:cubicBezTo>
                <a:cubicBezTo>
                  <a:pt x="1763" y="10187"/>
                  <a:pt x="1773" y="10184"/>
                  <a:pt x="1782" y="10179"/>
                </a:cubicBezTo>
                <a:cubicBezTo>
                  <a:pt x="1808" y="10162"/>
                  <a:pt x="1815" y="10127"/>
                  <a:pt x="1799" y="10102"/>
                </a:cubicBezTo>
                <a:cubicBezTo>
                  <a:pt x="1657" y="9883"/>
                  <a:pt x="1560" y="9643"/>
                  <a:pt x="1517" y="9409"/>
                </a:cubicBezTo>
                <a:cubicBezTo>
                  <a:pt x="1512" y="9382"/>
                  <a:pt x="1489" y="9364"/>
                  <a:pt x="1463" y="9364"/>
                </a:cubicBezTo>
                <a:close/>
                <a:moveTo>
                  <a:pt x="8495" y="10036"/>
                </a:moveTo>
                <a:cubicBezTo>
                  <a:pt x="8479" y="10036"/>
                  <a:pt x="8463" y="10043"/>
                  <a:pt x="8451" y="10057"/>
                </a:cubicBezTo>
                <a:cubicBezTo>
                  <a:pt x="8285" y="10264"/>
                  <a:pt x="8112" y="10454"/>
                  <a:pt x="7934" y="10621"/>
                </a:cubicBezTo>
                <a:cubicBezTo>
                  <a:pt x="7913" y="10642"/>
                  <a:pt x="7912" y="10678"/>
                  <a:pt x="7932" y="10700"/>
                </a:cubicBezTo>
                <a:cubicBezTo>
                  <a:pt x="7944" y="10711"/>
                  <a:pt x="7958" y="10717"/>
                  <a:pt x="7973" y="10717"/>
                </a:cubicBezTo>
                <a:cubicBezTo>
                  <a:pt x="7987" y="10717"/>
                  <a:pt x="8000" y="10712"/>
                  <a:pt x="8011" y="10702"/>
                </a:cubicBezTo>
                <a:cubicBezTo>
                  <a:pt x="8191" y="10531"/>
                  <a:pt x="8368" y="10338"/>
                  <a:pt x="8539" y="10126"/>
                </a:cubicBezTo>
                <a:cubicBezTo>
                  <a:pt x="8558" y="10102"/>
                  <a:pt x="8554" y="10068"/>
                  <a:pt x="8530" y="10048"/>
                </a:cubicBezTo>
                <a:cubicBezTo>
                  <a:pt x="8520" y="10040"/>
                  <a:pt x="8507" y="10036"/>
                  <a:pt x="8495" y="10036"/>
                </a:cubicBezTo>
                <a:close/>
                <a:moveTo>
                  <a:pt x="3979" y="10133"/>
                </a:moveTo>
                <a:cubicBezTo>
                  <a:pt x="3952" y="10133"/>
                  <a:pt x="3929" y="10154"/>
                  <a:pt x="3925" y="10182"/>
                </a:cubicBezTo>
                <a:lnTo>
                  <a:pt x="3920" y="10220"/>
                </a:lnTo>
                <a:cubicBezTo>
                  <a:pt x="3884" y="10457"/>
                  <a:pt x="3835" y="10698"/>
                  <a:pt x="3773" y="10933"/>
                </a:cubicBezTo>
                <a:cubicBezTo>
                  <a:pt x="3765" y="10963"/>
                  <a:pt x="3783" y="10993"/>
                  <a:pt x="3813" y="11000"/>
                </a:cubicBezTo>
                <a:cubicBezTo>
                  <a:pt x="3817" y="11002"/>
                  <a:pt x="3822" y="11002"/>
                  <a:pt x="3827" y="11002"/>
                </a:cubicBezTo>
                <a:cubicBezTo>
                  <a:pt x="3851" y="11002"/>
                  <a:pt x="3874" y="10986"/>
                  <a:pt x="3881" y="10961"/>
                </a:cubicBezTo>
                <a:cubicBezTo>
                  <a:pt x="3944" y="10721"/>
                  <a:pt x="3994" y="10478"/>
                  <a:pt x="4030" y="10236"/>
                </a:cubicBezTo>
                <a:lnTo>
                  <a:pt x="4035" y="10197"/>
                </a:lnTo>
                <a:cubicBezTo>
                  <a:pt x="4039" y="10166"/>
                  <a:pt x="4018" y="10138"/>
                  <a:pt x="3987" y="10134"/>
                </a:cubicBezTo>
                <a:cubicBezTo>
                  <a:pt x="3984" y="10133"/>
                  <a:pt x="3982" y="10133"/>
                  <a:pt x="3979" y="10133"/>
                </a:cubicBezTo>
                <a:close/>
                <a:moveTo>
                  <a:pt x="2272" y="10644"/>
                </a:moveTo>
                <a:cubicBezTo>
                  <a:pt x="2256" y="10644"/>
                  <a:pt x="2239" y="10651"/>
                  <a:pt x="2228" y="10665"/>
                </a:cubicBezTo>
                <a:cubicBezTo>
                  <a:pt x="2209" y="10689"/>
                  <a:pt x="2214" y="10725"/>
                  <a:pt x="2237" y="10744"/>
                </a:cubicBezTo>
                <a:cubicBezTo>
                  <a:pt x="2429" y="10898"/>
                  <a:pt x="2647" y="11033"/>
                  <a:pt x="2903" y="11158"/>
                </a:cubicBezTo>
                <a:cubicBezTo>
                  <a:pt x="2911" y="11163"/>
                  <a:pt x="2920" y="11164"/>
                  <a:pt x="2927" y="11164"/>
                </a:cubicBezTo>
                <a:cubicBezTo>
                  <a:pt x="2947" y="11164"/>
                  <a:pt x="2968" y="11153"/>
                  <a:pt x="2977" y="11133"/>
                </a:cubicBezTo>
                <a:cubicBezTo>
                  <a:pt x="2990" y="11105"/>
                  <a:pt x="2979" y="11072"/>
                  <a:pt x="2952" y="11058"/>
                </a:cubicBezTo>
                <a:cubicBezTo>
                  <a:pt x="2703" y="10937"/>
                  <a:pt x="2492" y="10806"/>
                  <a:pt x="2306" y="10656"/>
                </a:cubicBezTo>
                <a:cubicBezTo>
                  <a:pt x="2296" y="10648"/>
                  <a:pt x="2284" y="10644"/>
                  <a:pt x="2272" y="10644"/>
                </a:cubicBezTo>
                <a:close/>
                <a:moveTo>
                  <a:pt x="7368" y="11087"/>
                </a:moveTo>
                <a:cubicBezTo>
                  <a:pt x="7358" y="11087"/>
                  <a:pt x="7347" y="11090"/>
                  <a:pt x="7338" y="11096"/>
                </a:cubicBezTo>
                <a:cubicBezTo>
                  <a:pt x="7119" y="11238"/>
                  <a:pt x="6892" y="11355"/>
                  <a:pt x="6661" y="11440"/>
                </a:cubicBezTo>
                <a:cubicBezTo>
                  <a:pt x="6632" y="11451"/>
                  <a:pt x="6617" y="11484"/>
                  <a:pt x="6628" y="11512"/>
                </a:cubicBezTo>
                <a:cubicBezTo>
                  <a:pt x="6636" y="11534"/>
                  <a:pt x="6658" y="11548"/>
                  <a:pt x="6680" y="11548"/>
                </a:cubicBezTo>
                <a:cubicBezTo>
                  <a:pt x="6686" y="11548"/>
                  <a:pt x="6693" y="11547"/>
                  <a:pt x="6699" y="11545"/>
                </a:cubicBezTo>
                <a:cubicBezTo>
                  <a:pt x="6939" y="11456"/>
                  <a:pt x="7174" y="11337"/>
                  <a:pt x="7399" y="11189"/>
                </a:cubicBezTo>
                <a:cubicBezTo>
                  <a:pt x="7425" y="11172"/>
                  <a:pt x="7432" y="11138"/>
                  <a:pt x="7415" y="11112"/>
                </a:cubicBezTo>
                <a:cubicBezTo>
                  <a:pt x="7404" y="11096"/>
                  <a:pt x="7386" y="11087"/>
                  <a:pt x="7368" y="11087"/>
                </a:cubicBezTo>
                <a:close/>
                <a:moveTo>
                  <a:pt x="3646" y="11340"/>
                </a:moveTo>
                <a:cubicBezTo>
                  <a:pt x="3622" y="11340"/>
                  <a:pt x="3600" y="11355"/>
                  <a:pt x="3593" y="11378"/>
                </a:cubicBezTo>
                <a:cubicBezTo>
                  <a:pt x="3583" y="11407"/>
                  <a:pt x="3599" y="11439"/>
                  <a:pt x="3628" y="11449"/>
                </a:cubicBezTo>
                <a:cubicBezTo>
                  <a:pt x="3882" y="11533"/>
                  <a:pt x="4135" y="11602"/>
                  <a:pt x="4380" y="11653"/>
                </a:cubicBezTo>
                <a:cubicBezTo>
                  <a:pt x="4384" y="11653"/>
                  <a:pt x="4389" y="11654"/>
                  <a:pt x="4392" y="11654"/>
                </a:cubicBezTo>
                <a:cubicBezTo>
                  <a:pt x="4417" y="11654"/>
                  <a:pt x="4441" y="11636"/>
                  <a:pt x="4446" y="11609"/>
                </a:cubicBezTo>
                <a:cubicBezTo>
                  <a:pt x="4453" y="11579"/>
                  <a:pt x="4433" y="11550"/>
                  <a:pt x="4404" y="11544"/>
                </a:cubicBezTo>
                <a:cubicBezTo>
                  <a:pt x="4163" y="11494"/>
                  <a:pt x="3913" y="11426"/>
                  <a:pt x="3663" y="11343"/>
                </a:cubicBezTo>
                <a:cubicBezTo>
                  <a:pt x="3657" y="11341"/>
                  <a:pt x="3651" y="11340"/>
                  <a:pt x="3646" y="11340"/>
                </a:cubicBezTo>
                <a:close/>
                <a:moveTo>
                  <a:pt x="5932" y="11621"/>
                </a:moveTo>
                <a:cubicBezTo>
                  <a:pt x="5929" y="11621"/>
                  <a:pt x="5926" y="11622"/>
                  <a:pt x="5924" y="11622"/>
                </a:cubicBezTo>
                <a:cubicBezTo>
                  <a:pt x="5757" y="11643"/>
                  <a:pt x="5584" y="11653"/>
                  <a:pt x="5409" y="11653"/>
                </a:cubicBezTo>
                <a:cubicBezTo>
                  <a:pt x="5326" y="11653"/>
                  <a:pt x="5244" y="11651"/>
                  <a:pt x="5161" y="11646"/>
                </a:cubicBezTo>
                <a:cubicBezTo>
                  <a:pt x="5160" y="11646"/>
                  <a:pt x="5158" y="11646"/>
                  <a:pt x="5157" y="11646"/>
                </a:cubicBezTo>
                <a:cubicBezTo>
                  <a:pt x="5128" y="11646"/>
                  <a:pt x="5104" y="11669"/>
                  <a:pt x="5102" y="11699"/>
                </a:cubicBezTo>
                <a:cubicBezTo>
                  <a:pt x="5101" y="11729"/>
                  <a:pt x="5125" y="11755"/>
                  <a:pt x="5155" y="11758"/>
                </a:cubicBezTo>
                <a:cubicBezTo>
                  <a:pt x="5242" y="11762"/>
                  <a:pt x="5330" y="11765"/>
                  <a:pt x="5417" y="11765"/>
                </a:cubicBezTo>
                <a:cubicBezTo>
                  <a:pt x="5595" y="11765"/>
                  <a:pt x="5770" y="11753"/>
                  <a:pt x="5938" y="11732"/>
                </a:cubicBezTo>
                <a:cubicBezTo>
                  <a:pt x="5967" y="11728"/>
                  <a:pt x="5990" y="11700"/>
                  <a:pt x="5986" y="11670"/>
                </a:cubicBezTo>
                <a:cubicBezTo>
                  <a:pt x="5982" y="11642"/>
                  <a:pt x="5959" y="11621"/>
                  <a:pt x="5932" y="11621"/>
                </a:cubicBezTo>
                <a:close/>
                <a:moveTo>
                  <a:pt x="3586" y="11626"/>
                </a:moveTo>
                <a:cubicBezTo>
                  <a:pt x="3563" y="11626"/>
                  <a:pt x="3542" y="11639"/>
                  <a:pt x="3533" y="11661"/>
                </a:cubicBezTo>
                <a:cubicBezTo>
                  <a:pt x="3441" y="11895"/>
                  <a:pt x="3333" y="12130"/>
                  <a:pt x="3213" y="12358"/>
                </a:cubicBezTo>
                <a:cubicBezTo>
                  <a:pt x="3198" y="12386"/>
                  <a:pt x="3209" y="12419"/>
                  <a:pt x="3237" y="12434"/>
                </a:cubicBezTo>
                <a:cubicBezTo>
                  <a:pt x="3244" y="12438"/>
                  <a:pt x="3254" y="12440"/>
                  <a:pt x="3263" y="12440"/>
                </a:cubicBezTo>
                <a:cubicBezTo>
                  <a:pt x="3282" y="12440"/>
                  <a:pt x="3302" y="12430"/>
                  <a:pt x="3312" y="12410"/>
                </a:cubicBezTo>
                <a:cubicBezTo>
                  <a:pt x="3434" y="12178"/>
                  <a:pt x="3542" y="11940"/>
                  <a:pt x="3636" y="11702"/>
                </a:cubicBezTo>
                <a:cubicBezTo>
                  <a:pt x="3648" y="11673"/>
                  <a:pt x="3634" y="11641"/>
                  <a:pt x="3606" y="11629"/>
                </a:cubicBezTo>
                <a:cubicBezTo>
                  <a:pt x="3599" y="11627"/>
                  <a:pt x="3592" y="11626"/>
                  <a:pt x="3586" y="11626"/>
                </a:cubicBezTo>
                <a:close/>
                <a:moveTo>
                  <a:pt x="2869" y="12994"/>
                </a:moveTo>
                <a:cubicBezTo>
                  <a:pt x="2850" y="12994"/>
                  <a:pt x="2832" y="13003"/>
                  <a:pt x="2821" y="13019"/>
                </a:cubicBezTo>
                <a:cubicBezTo>
                  <a:pt x="2683" y="13230"/>
                  <a:pt x="2530" y="13438"/>
                  <a:pt x="2367" y="13639"/>
                </a:cubicBezTo>
                <a:cubicBezTo>
                  <a:pt x="2348" y="13662"/>
                  <a:pt x="2352" y="13698"/>
                  <a:pt x="2376" y="13717"/>
                </a:cubicBezTo>
                <a:cubicBezTo>
                  <a:pt x="2387" y="13725"/>
                  <a:pt x="2398" y="13730"/>
                  <a:pt x="2411" y="13730"/>
                </a:cubicBezTo>
                <a:cubicBezTo>
                  <a:pt x="2427" y="13730"/>
                  <a:pt x="2443" y="13722"/>
                  <a:pt x="2454" y="13708"/>
                </a:cubicBezTo>
                <a:cubicBezTo>
                  <a:pt x="2618" y="13505"/>
                  <a:pt x="2773" y="13294"/>
                  <a:pt x="2914" y="13080"/>
                </a:cubicBezTo>
                <a:cubicBezTo>
                  <a:pt x="2931" y="13054"/>
                  <a:pt x="2925" y="13020"/>
                  <a:pt x="2899" y="13003"/>
                </a:cubicBezTo>
                <a:cubicBezTo>
                  <a:pt x="2890" y="12997"/>
                  <a:pt x="2879" y="12994"/>
                  <a:pt x="2869" y="12994"/>
                </a:cubicBezTo>
                <a:close/>
                <a:moveTo>
                  <a:pt x="1898" y="14197"/>
                </a:moveTo>
                <a:cubicBezTo>
                  <a:pt x="1883" y="14197"/>
                  <a:pt x="1869" y="14203"/>
                  <a:pt x="1858" y="14214"/>
                </a:cubicBezTo>
                <a:cubicBezTo>
                  <a:pt x="1680" y="14396"/>
                  <a:pt x="1492" y="14575"/>
                  <a:pt x="1299" y="14742"/>
                </a:cubicBezTo>
                <a:cubicBezTo>
                  <a:pt x="1276" y="14763"/>
                  <a:pt x="1273" y="14797"/>
                  <a:pt x="1294" y="14820"/>
                </a:cubicBezTo>
                <a:cubicBezTo>
                  <a:pt x="1304" y="14833"/>
                  <a:pt x="1319" y="14840"/>
                  <a:pt x="1335" y="14840"/>
                </a:cubicBezTo>
                <a:cubicBezTo>
                  <a:pt x="1348" y="14840"/>
                  <a:pt x="1361" y="14835"/>
                  <a:pt x="1372" y="14826"/>
                </a:cubicBezTo>
                <a:cubicBezTo>
                  <a:pt x="1567" y="14656"/>
                  <a:pt x="1758" y="14476"/>
                  <a:pt x="1937" y="14292"/>
                </a:cubicBezTo>
                <a:cubicBezTo>
                  <a:pt x="1958" y="14269"/>
                  <a:pt x="1958" y="14234"/>
                  <a:pt x="1936" y="14212"/>
                </a:cubicBezTo>
                <a:cubicBezTo>
                  <a:pt x="1925" y="14202"/>
                  <a:pt x="1912" y="14197"/>
                  <a:pt x="1898" y="14197"/>
                </a:cubicBezTo>
                <a:close/>
                <a:moveTo>
                  <a:pt x="729" y="15209"/>
                </a:moveTo>
                <a:cubicBezTo>
                  <a:pt x="718" y="15209"/>
                  <a:pt x="706" y="15213"/>
                  <a:pt x="697" y="15220"/>
                </a:cubicBezTo>
                <a:cubicBezTo>
                  <a:pt x="463" y="15388"/>
                  <a:pt x="248" y="15514"/>
                  <a:pt x="41" y="15607"/>
                </a:cubicBezTo>
                <a:cubicBezTo>
                  <a:pt x="13" y="15619"/>
                  <a:pt x="0" y="15651"/>
                  <a:pt x="13" y="15680"/>
                </a:cubicBezTo>
                <a:cubicBezTo>
                  <a:pt x="22" y="15701"/>
                  <a:pt x="43" y="15712"/>
                  <a:pt x="64" y="15712"/>
                </a:cubicBezTo>
                <a:cubicBezTo>
                  <a:pt x="72" y="15712"/>
                  <a:pt x="79" y="15711"/>
                  <a:pt x="87" y="15708"/>
                </a:cubicBezTo>
                <a:cubicBezTo>
                  <a:pt x="300" y="15613"/>
                  <a:pt x="521" y="15483"/>
                  <a:pt x="762" y="15310"/>
                </a:cubicBezTo>
                <a:cubicBezTo>
                  <a:pt x="786" y="15293"/>
                  <a:pt x="792" y="15257"/>
                  <a:pt x="775" y="15233"/>
                </a:cubicBezTo>
                <a:cubicBezTo>
                  <a:pt x="764" y="15217"/>
                  <a:pt x="746" y="15209"/>
                  <a:pt x="729" y="1520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 name="Google Shape;148;p5"/>
          <p:cNvGrpSpPr/>
          <p:nvPr/>
        </p:nvGrpSpPr>
        <p:grpSpPr>
          <a:xfrm rot="6300003">
            <a:off x="7781718" y="4528539"/>
            <a:ext cx="330831" cy="299687"/>
            <a:chOff x="1640475" y="1197075"/>
            <a:chExt cx="55475" cy="50250"/>
          </a:xfrm>
        </p:grpSpPr>
        <p:sp>
          <p:nvSpPr>
            <p:cNvPr id="149" name="Google Shape;149;p5"/>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5"/>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 name="Google Shape;152;p5"/>
          <p:cNvSpPr txBox="1">
            <a:spLocks noGrp="1"/>
          </p:cNvSpPr>
          <p:nvPr>
            <p:ph type="subTitle" idx="1"/>
          </p:nvPr>
        </p:nvSpPr>
        <p:spPr>
          <a:xfrm>
            <a:off x="1168831" y="2580725"/>
            <a:ext cx="3206100" cy="1554300"/>
          </a:xfrm>
          <a:prstGeom prst="rect">
            <a:avLst/>
          </a:prstGeom>
          <a:noFill/>
          <a:ln>
            <a:noFill/>
          </a:ln>
        </p:spPr>
        <p:txBody>
          <a:bodyPr spcFirstLastPara="1" wrap="square" lIns="91425" tIns="91425" rIns="91425" bIns="91425" anchor="t" anchorCtr="0">
            <a:noAutofit/>
          </a:bodyPr>
          <a:lstStyle>
            <a:lvl1pPr marR="91440" lvl="0"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2pPr>
            <a:lvl3pPr lvl="2"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3pPr>
            <a:lvl4pPr lvl="3"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4pPr>
            <a:lvl5pPr lvl="4"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5pPr>
            <a:lvl6pPr lvl="5"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6pPr>
            <a:lvl7pPr lvl="6"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7pPr>
            <a:lvl8pPr lvl="7"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8pPr>
            <a:lvl9pPr lvl="8"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9pPr>
          </a:lstStyle>
          <a:p>
            <a:endParaRPr/>
          </a:p>
        </p:txBody>
      </p:sp>
      <p:sp>
        <p:nvSpPr>
          <p:cNvPr id="153" name="Google Shape;153;p5"/>
          <p:cNvSpPr txBox="1">
            <a:spLocks noGrp="1"/>
          </p:cNvSpPr>
          <p:nvPr>
            <p:ph type="subTitle" idx="2"/>
          </p:nvPr>
        </p:nvSpPr>
        <p:spPr>
          <a:xfrm>
            <a:off x="5028995" y="2580725"/>
            <a:ext cx="3206100" cy="15543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Raleway Thin"/>
              <a:buNone/>
              <a:defRPr>
                <a:solidFill>
                  <a:schemeClr val="dk1"/>
                </a:solidFill>
                <a:latin typeface="Raleway Thin"/>
                <a:ea typeface="Raleway Thin"/>
                <a:cs typeface="Raleway Thin"/>
                <a:sym typeface="Raleway Thin"/>
              </a:defRPr>
            </a:lvl1pPr>
            <a:lvl2pPr lvl="1"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2pPr>
            <a:lvl3pPr lvl="2"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3pPr>
            <a:lvl4pPr lvl="3"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4pPr>
            <a:lvl5pPr lvl="4"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5pPr>
            <a:lvl6pPr lvl="5"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6pPr>
            <a:lvl7pPr lvl="6"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7pPr>
            <a:lvl8pPr lvl="7"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8pPr>
            <a:lvl9pPr lvl="8" algn="ctr" rtl="0">
              <a:lnSpc>
                <a:spcPct val="100000"/>
              </a:lnSpc>
              <a:spcBef>
                <a:spcPts val="0"/>
              </a:spcBef>
              <a:spcAft>
                <a:spcPts val="0"/>
              </a:spcAft>
              <a:buSzPts val="1400"/>
              <a:buFont typeface="Raleway Thin"/>
              <a:buNone/>
              <a:defRPr>
                <a:latin typeface="Raleway Thin"/>
                <a:ea typeface="Raleway Thin"/>
                <a:cs typeface="Raleway Thin"/>
                <a:sym typeface="Raleway Thin"/>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54"/>
        <p:cNvGrpSpPr/>
        <p:nvPr/>
      </p:nvGrpSpPr>
      <p:grpSpPr>
        <a:xfrm>
          <a:off x="0" y="0"/>
          <a:ext cx="0" cy="0"/>
          <a:chOff x="0" y="0"/>
          <a:chExt cx="0" cy="0"/>
        </a:xfrm>
      </p:grpSpPr>
      <p:sp>
        <p:nvSpPr>
          <p:cNvPr id="155" name="Google Shape;155;p6"/>
          <p:cNvSpPr/>
          <p:nvPr/>
        </p:nvSpPr>
        <p:spPr>
          <a:xfrm rot="10800000" flipH="1">
            <a:off x="6925170" y="-409585"/>
            <a:ext cx="2610037" cy="2720058"/>
          </a:xfrm>
          <a:custGeom>
            <a:avLst/>
            <a:gdLst/>
            <a:ahLst/>
            <a:cxnLst/>
            <a:rect l="l" t="t" r="r" b="b"/>
            <a:pathLst>
              <a:path w="16369" h="17059" extrusionOk="0">
                <a:moveTo>
                  <a:pt x="10538" y="1"/>
                </a:moveTo>
                <a:cubicBezTo>
                  <a:pt x="9733" y="1"/>
                  <a:pt x="8932" y="153"/>
                  <a:pt x="8209" y="515"/>
                </a:cubicBezTo>
                <a:cubicBezTo>
                  <a:pt x="7233" y="1004"/>
                  <a:pt x="6396" y="1857"/>
                  <a:pt x="6084" y="2920"/>
                </a:cubicBezTo>
                <a:cubicBezTo>
                  <a:pt x="5733" y="4112"/>
                  <a:pt x="6127" y="5357"/>
                  <a:pt x="5884" y="6560"/>
                </a:cubicBezTo>
                <a:cubicBezTo>
                  <a:pt x="5644" y="7754"/>
                  <a:pt x="4612" y="8436"/>
                  <a:pt x="3688" y="9100"/>
                </a:cubicBezTo>
                <a:cubicBezTo>
                  <a:pt x="2685" y="9819"/>
                  <a:pt x="1822" y="10680"/>
                  <a:pt x="1187" y="11745"/>
                </a:cubicBezTo>
                <a:cubicBezTo>
                  <a:pt x="569" y="12782"/>
                  <a:pt x="0" y="14113"/>
                  <a:pt x="309" y="15339"/>
                </a:cubicBezTo>
                <a:cubicBezTo>
                  <a:pt x="443" y="15869"/>
                  <a:pt x="737" y="16372"/>
                  <a:pt x="1186" y="16695"/>
                </a:cubicBezTo>
                <a:cubicBezTo>
                  <a:pt x="1565" y="16966"/>
                  <a:pt x="2011" y="17058"/>
                  <a:pt x="2463" y="17058"/>
                </a:cubicBezTo>
                <a:cubicBezTo>
                  <a:pt x="2614" y="17058"/>
                  <a:pt x="2766" y="17048"/>
                  <a:pt x="2915" y="17031"/>
                </a:cubicBezTo>
                <a:cubicBezTo>
                  <a:pt x="3625" y="16948"/>
                  <a:pt x="4330" y="16784"/>
                  <a:pt x="5032" y="16653"/>
                </a:cubicBezTo>
                <a:cubicBezTo>
                  <a:pt x="5778" y="16514"/>
                  <a:pt x="6525" y="16374"/>
                  <a:pt x="7271" y="16235"/>
                </a:cubicBezTo>
                <a:cubicBezTo>
                  <a:pt x="10255" y="15678"/>
                  <a:pt x="13240" y="15122"/>
                  <a:pt x="16225" y="14565"/>
                </a:cubicBezTo>
                <a:cubicBezTo>
                  <a:pt x="16319" y="14547"/>
                  <a:pt x="16369" y="14453"/>
                  <a:pt x="16334" y="14366"/>
                </a:cubicBezTo>
                <a:cubicBezTo>
                  <a:pt x="15910" y="13292"/>
                  <a:pt x="15542" y="12197"/>
                  <a:pt x="15242" y="11083"/>
                </a:cubicBezTo>
                <a:cubicBezTo>
                  <a:pt x="14709" y="9114"/>
                  <a:pt x="14380" y="7098"/>
                  <a:pt x="14239" y="5065"/>
                </a:cubicBezTo>
                <a:cubicBezTo>
                  <a:pt x="14136" y="3556"/>
                  <a:pt x="14047" y="1835"/>
                  <a:pt x="12931" y="701"/>
                </a:cubicBezTo>
                <a:cubicBezTo>
                  <a:pt x="13074" y="700"/>
                  <a:pt x="12339" y="230"/>
                  <a:pt x="12009" y="160"/>
                </a:cubicBezTo>
                <a:cubicBezTo>
                  <a:pt x="11529" y="58"/>
                  <a:pt x="11033" y="1"/>
                  <a:pt x="10538" y="1"/>
                </a:cubicBezTo>
                <a:close/>
              </a:path>
            </a:pathLst>
          </a:custGeom>
          <a:solidFill>
            <a:srgbClr val="B2F7EF">
              <a:alpha val="49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6"/>
          <p:cNvSpPr/>
          <p:nvPr/>
        </p:nvSpPr>
        <p:spPr>
          <a:xfrm rot="10800000" flipH="1">
            <a:off x="-411125" y="-175837"/>
            <a:ext cx="2957957" cy="1219474"/>
          </a:xfrm>
          <a:custGeom>
            <a:avLst/>
            <a:gdLst/>
            <a:ahLst/>
            <a:cxnLst/>
            <a:rect l="l" t="t" r="r" b="b"/>
            <a:pathLst>
              <a:path w="18551" h="7648" extrusionOk="0">
                <a:moveTo>
                  <a:pt x="8398" y="1"/>
                </a:moveTo>
                <a:cubicBezTo>
                  <a:pt x="8203" y="1"/>
                  <a:pt x="8005" y="44"/>
                  <a:pt x="7810" y="140"/>
                </a:cubicBezTo>
                <a:cubicBezTo>
                  <a:pt x="7272" y="403"/>
                  <a:pt x="6909" y="991"/>
                  <a:pt x="6614" y="1543"/>
                </a:cubicBezTo>
                <a:cubicBezTo>
                  <a:pt x="6307" y="2117"/>
                  <a:pt x="6031" y="2729"/>
                  <a:pt x="5562" y="3157"/>
                </a:cubicBezTo>
                <a:cubicBezTo>
                  <a:pt x="5343" y="3357"/>
                  <a:pt x="5078" y="3500"/>
                  <a:pt x="4796" y="3515"/>
                </a:cubicBezTo>
                <a:cubicBezTo>
                  <a:pt x="4779" y="3516"/>
                  <a:pt x="4761" y="3516"/>
                  <a:pt x="4744" y="3516"/>
                </a:cubicBezTo>
                <a:cubicBezTo>
                  <a:pt x="4475" y="3516"/>
                  <a:pt x="4218" y="3410"/>
                  <a:pt x="3979" y="3274"/>
                </a:cubicBezTo>
                <a:cubicBezTo>
                  <a:pt x="3615" y="3067"/>
                  <a:pt x="3265" y="2787"/>
                  <a:pt x="2878" y="2633"/>
                </a:cubicBezTo>
                <a:lnTo>
                  <a:pt x="2848" y="2622"/>
                </a:lnTo>
                <a:cubicBezTo>
                  <a:pt x="2713" y="2571"/>
                  <a:pt x="2573" y="2535"/>
                  <a:pt x="2426" y="2524"/>
                </a:cubicBezTo>
                <a:cubicBezTo>
                  <a:pt x="2397" y="2522"/>
                  <a:pt x="2367" y="2521"/>
                  <a:pt x="2338" y="2521"/>
                </a:cubicBezTo>
                <a:cubicBezTo>
                  <a:pt x="1819" y="2521"/>
                  <a:pt x="1364" y="2853"/>
                  <a:pt x="878" y="3039"/>
                </a:cubicBezTo>
                <a:cubicBezTo>
                  <a:pt x="860" y="2988"/>
                  <a:pt x="814" y="2962"/>
                  <a:pt x="771" y="2962"/>
                </a:cubicBezTo>
                <a:cubicBezTo>
                  <a:pt x="719" y="2962"/>
                  <a:pt x="671" y="2999"/>
                  <a:pt x="675" y="3075"/>
                </a:cubicBezTo>
                <a:cubicBezTo>
                  <a:pt x="676" y="3085"/>
                  <a:pt x="676" y="3095"/>
                  <a:pt x="677" y="3105"/>
                </a:cubicBezTo>
                <a:cubicBezTo>
                  <a:pt x="641" y="3115"/>
                  <a:pt x="663" y="3351"/>
                  <a:pt x="684" y="3351"/>
                </a:cubicBezTo>
                <a:cubicBezTo>
                  <a:pt x="684" y="3351"/>
                  <a:pt x="684" y="3351"/>
                  <a:pt x="684" y="3351"/>
                </a:cubicBezTo>
                <a:lnTo>
                  <a:pt x="684" y="3351"/>
                </a:lnTo>
                <a:cubicBezTo>
                  <a:pt x="700" y="4396"/>
                  <a:pt x="480" y="5438"/>
                  <a:pt x="40" y="6361"/>
                </a:cubicBezTo>
                <a:cubicBezTo>
                  <a:pt x="1" y="6444"/>
                  <a:pt x="42" y="6541"/>
                  <a:pt x="125" y="6547"/>
                </a:cubicBezTo>
                <a:cubicBezTo>
                  <a:pt x="520" y="6573"/>
                  <a:pt x="913" y="6601"/>
                  <a:pt x="1308" y="6628"/>
                </a:cubicBezTo>
                <a:cubicBezTo>
                  <a:pt x="2919" y="6739"/>
                  <a:pt x="4531" y="6851"/>
                  <a:pt x="6142" y="6962"/>
                </a:cubicBezTo>
                <a:cubicBezTo>
                  <a:pt x="7754" y="7074"/>
                  <a:pt x="9365" y="7184"/>
                  <a:pt x="10977" y="7295"/>
                </a:cubicBezTo>
                <a:cubicBezTo>
                  <a:pt x="12587" y="7407"/>
                  <a:pt x="14196" y="7526"/>
                  <a:pt x="15806" y="7629"/>
                </a:cubicBezTo>
                <a:cubicBezTo>
                  <a:pt x="15970" y="7639"/>
                  <a:pt x="16139" y="7648"/>
                  <a:pt x="16308" y="7648"/>
                </a:cubicBezTo>
                <a:cubicBezTo>
                  <a:pt x="16770" y="7648"/>
                  <a:pt x="17238" y="7584"/>
                  <a:pt x="17642" y="7319"/>
                </a:cubicBezTo>
                <a:cubicBezTo>
                  <a:pt x="18126" y="7004"/>
                  <a:pt x="18405" y="6441"/>
                  <a:pt x="18479" y="5822"/>
                </a:cubicBezTo>
                <a:cubicBezTo>
                  <a:pt x="18551" y="5210"/>
                  <a:pt x="18426" y="4561"/>
                  <a:pt x="18155" y="4033"/>
                </a:cubicBezTo>
                <a:cubicBezTo>
                  <a:pt x="18001" y="3734"/>
                  <a:pt x="17799" y="3450"/>
                  <a:pt x="17538" y="3266"/>
                </a:cubicBezTo>
                <a:cubicBezTo>
                  <a:pt x="17335" y="3121"/>
                  <a:pt x="17111" y="3062"/>
                  <a:pt x="16880" y="3062"/>
                </a:cubicBezTo>
                <a:cubicBezTo>
                  <a:pt x="16779" y="3062"/>
                  <a:pt x="16677" y="3073"/>
                  <a:pt x="16575" y="3094"/>
                </a:cubicBezTo>
                <a:cubicBezTo>
                  <a:pt x="16223" y="3166"/>
                  <a:pt x="15888" y="3319"/>
                  <a:pt x="15537" y="3397"/>
                </a:cubicBezTo>
                <a:cubicBezTo>
                  <a:pt x="15268" y="3457"/>
                  <a:pt x="14994" y="3485"/>
                  <a:pt x="14721" y="3485"/>
                </a:cubicBezTo>
                <a:cubicBezTo>
                  <a:pt x="14673" y="3485"/>
                  <a:pt x="14624" y="3484"/>
                  <a:pt x="14575" y="3482"/>
                </a:cubicBezTo>
                <a:cubicBezTo>
                  <a:pt x="13922" y="3460"/>
                  <a:pt x="13281" y="3278"/>
                  <a:pt x="12679" y="2996"/>
                </a:cubicBezTo>
                <a:cubicBezTo>
                  <a:pt x="12065" y="2707"/>
                  <a:pt x="11491" y="2306"/>
                  <a:pt x="10973" y="1835"/>
                </a:cubicBezTo>
                <a:cubicBezTo>
                  <a:pt x="10470" y="1378"/>
                  <a:pt x="10039" y="821"/>
                  <a:pt x="9498" y="418"/>
                </a:cubicBezTo>
                <a:cubicBezTo>
                  <a:pt x="9163" y="167"/>
                  <a:pt x="8785" y="1"/>
                  <a:pt x="8398" y="1"/>
                </a:cubicBez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rot="10800000" flipH="1">
            <a:off x="5284589" y="4138897"/>
            <a:ext cx="4092603" cy="1103872"/>
          </a:xfrm>
          <a:custGeom>
            <a:avLst/>
            <a:gdLst/>
            <a:ahLst/>
            <a:cxnLst/>
            <a:rect l="l" t="t" r="r" b="b"/>
            <a:pathLst>
              <a:path w="25667" h="6923" extrusionOk="0">
                <a:moveTo>
                  <a:pt x="95" y="1"/>
                </a:moveTo>
                <a:lnTo>
                  <a:pt x="95" y="1"/>
                </a:lnTo>
                <a:cubicBezTo>
                  <a:pt x="3" y="325"/>
                  <a:pt x="0" y="652"/>
                  <a:pt x="124" y="980"/>
                </a:cubicBezTo>
                <a:cubicBezTo>
                  <a:pt x="169" y="1098"/>
                  <a:pt x="231" y="1215"/>
                  <a:pt x="310" y="1328"/>
                </a:cubicBezTo>
                <a:cubicBezTo>
                  <a:pt x="324" y="1349"/>
                  <a:pt x="339" y="1369"/>
                  <a:pt x="355" y="1389"/>
                </a:cubicBezTo>
                <a:cubicBezTo>
                  <a:pt x="699" y="1846"/>
                  <a:pt x="1304" y="2249"/>
                  <a:pt x="2067" y="2533"/>
                </a:cubicBezTo>
                <a:cubicBezTo>
                  <a:pt x="2123" y="2554"/>
                  <a:pt x="2182" y="2574"/>
                  <a:pt x="2240" y="2594"/>
                </a:cubicBezTo>
                <a:cubicBezTo>
                  <a:pt x="2505" y="2684"/>
                  <a:pt x="2788" y="2761"/>
                  <a:pt x="3082" y="2820"/>
                </a:cubicBezTo>
                <a:cubicBezTo>
                  <a:pt x="3121" y="2828"/>
                  <a:pt x="3160" y="2836"/>
                  <a:pt x="3199" y="2843"/>
                </a:cubicBezTo>
                <a:cubicBezTo>
                  <a:pt x="3235" y="2848"/>
                  <a:pt x="3269" y="2855"/>
                  <a:pt x="3304" y="2861"/>
                </a:cubicBezTo>
                <a:cubicBezTo>
                  <a:pt x="4479" y="3062"/>
                  <a:pt x="5837" y="3029"/>
                  <a:pt x="6823" y="3420"/>
                </a:cubicBezTo>
                <a:cubicBezTo>
                  <a:pt x="7054" y="3512"/>
                  <a:pt x="7246" y="3619"/>
                  <a:pt x="7410" y="3737"/>
                </a:cubicBezTo>
                <a:cubicBezTo>
                  <a:pt x="7438" y="3757"/>
                  <a:pt x="7465" y="3777"/>
                  <a:pt x="7492" y="3798"/>
                </a:cubicBezTo>
                <a:cubicBezTo>
                  <a:pt x="7907" y="4126"/>
                  <a:pt x="8126" y="4532"/>
                  <a:pt x="8351" y="4940"/>
                </a:cubicBezTo>
                <a:cubicBezTo>
                  <a:pt x="8363" y="4960"/>
                  <a:pt x="8375" y="4981"/>
                  <a:pt x="8386" y="5002"/>
                </a:cubicBezTo>
                <a:cubicBezTo>
                  <a:pt x="8613" y="5409"/>
                  <a:pt x="8857" y="5814"/>
                  <a:pt x="9326" y="6143"/>
                </a:cubicBezTo>
                <a:cubicBezTo>
                  <a:pt x="9338" y="6152"/>
                  <a:pt x="9350" y="6161"/>
                  <a:pt x="9363" y="6170"/>
                </a:cubicBezTo>
                <a:cubicBezTo>
                  <a:pt x="9381" y="6181"/>
                  <a:pt x="9399" y="6193"/>
                  <a:pt x="9417" y="6205"/>
                </a:cubicBezTo>
                <a:cubicBezTo>
                  <a:pt x="10107" y="6649"/>
                  <a:pt x="11200" y="6895"/>
                  <a:pt x="12290" y="6920"/>
                </a:cubicBezTo>
                <a:cubicBezTo>
                  <a:pt x="12359" y="6922"/>
                  <a:pt x="12429" y="6922"/>
                  <a:pt x="12498" y="6922"/>
                </a:cubicBezTo>
                <a:cubicBezTo>
                  <a:pt x="13546" y="6922"/>
                  <a:pt x="14580" y="6739"/>
                  <a:pt x="15482" y="6457"/>
                </a:cubicBezTo>
                <a:cubicBezTo>
                  <a:pt x="15733" y="6379"/>
                  <a:pt x="15977" y="6292"/>
                  <a:pt x="16221" y="6206"/>
                </a:cubicBezTo>
                <a:cubicBezTo>
                  <a:pt x="16279" y="6185"/>
                  <a:pt x="16336" y="6163"/>
                  <a:pt x="16394" y="6143"/>
                </a:cubicBezTo>
                <a:cubicBezTo>
                  <a:pt x="17021" y="5919"/>
                  <a:pt x="17650" y="5699"/>
                  <a:pt x="18381" y="5606"/>
                </a:cubicBezTo>
                <a:cubicBezTo>
                  <a:pt x="18666" y="5570"/>
                  <a:pt x="18954" y="5554"/>
                  <a:pt x="19242" y="5554"/>
                </a:cubicBezTo>
                <a:cubicBezTo>
                  <a:pt x="20278" y="5554"/>
                  <a:pt x="21323" y="5757"/>
                  <a:pt x="22324" y="5932"/>
                </a:cubicBezTo>
                <a:cubicBezTo>
                  <a:pt x="22780" y="6013"/>
                  <a:pt x="23253" y="6086"/>
                  <a:pt x="23731" y="6144"/>
                </a:cubicBezTo>
                <a:cubicBezTo>
                  <a:pt x="23920" y="6169"/>
                  <a:pt x="24110" y="6189"/>
                  <a:pt x="24302" y="6207"/>
                </a:cubicBezTo>
                <a:cubicBezTo>
                  <a:pt x="24756" y="6249"/>
                  <a:pt x="25213" y="6274"/>
                  <a:pt x="25664" y="6275"/>
                </a:cubicBezTo>
                <a:lnTo>
                  <a:pt x="25664" y="6144"/>
                </a:lnTo>
                <a:lnTo>
                  <a:pt x="25665" y="5003"/>
                </a:lnTo>
                <a:lnTo>
                  <a:pt x="25665" y="3738"/>
                </a:lnTo>
                <a:lnTo>
                  <a:pt x="25666" y="2596"/>
                </a:lnTo>
                <a:lnTo>
                  <a:pt x="25666" y="1331"/>
                </a:lnTo>
                <a:lnTo>
                  <a:pt x="25667" y="5"/>
                </a:lnTo>
                <a:lnTo>
                  <a:pt x="3200" y="2"/>
                </a:lnTo>
                <a:lnTo>
                  <a:pt x="3083" y="2"/>
                </a:lnTo>
                <a:lnTo>
                  <a:pt x="95" y="1"/>
                </a:lnTo>
                <a:close/>
              </a:path>
            </a:pathLst>
          </a:custGeom>
          <a:solidFill>
            <a:srgbClr val="FF6EA7">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flipH="1">
            <a:off x="-391991" y="2569272"/>
            <a:ext cx="3425783" cy="2856228"/>
          </a:xfrm>
          <a:custGeom>
            <a:avLst/>
            <a:gdLst/>
            <a:ahLst/>
            <a:cxnLst/>
            <a:rect l="l" t="t" r="r" b="b"/>
            <a:pathLst>
              <a:path w="21485" h="17913" extrusionOk="0">
                <a:moveTo>
                  <a:pt x="16498" y="0"/>
                </a:moveTo>
                <a:cubicBezTo>
                  <a:pt x="16431" y="0"/>
                  <a:pt x="16363" y="2"/>
                  <a:pt x="16295" y="5"/>
                </a:cubicBezTo>
                <a:cubicBezTo>
                  <a:pt x="14773" y="76"/>
                  <a:pt x="13358" y="913"/>
                  <a:pt x="11838" y="913"/>
                </a:cubicBezTo>
                <a:cubicBezTo>
                  <a:pt x="11828" y="913"/>
                  <a:pt x="11819" y="913"/>
                  <a:pt x="11809" y="913"/>
                </a:cubicBezTo>
                <a:cubicBezTo>
                  <a:pt x="10328" y="903"/>
                  <a:pt x="8942" y="90"/>
                  <a:pt x="7502" y="90"/>
                </a:cubicBezTo>
                <a:cubicBezTo>
                  <a:pt x="7296" y="90"/>
                  <a:pt x="7089" y="106"/>
                  <a:pt x="6880" y="144"/>
                </a:cubicBezTo>
                <a:cubicBezTo>
                  <a:pt x="6031" y="300"/>
                  <a:pt x="5298" y="798"/>
                  <a:pt x="4738" y="1383"/>
                </a:cubicBezTo>
                <a:cubicBezTo>
                  <a:pt x="4125" y="2021"/>
                  <a:pt x="3678" y="2792"/>
                  <a:pt x="3546" y="3606"/>
                </a:cubicBezTo>
                <a:cubicBezTo>
                  <a:pt x="3331" y="4945"/>
                  <a:pt x="3958" y="6365"/>
                  <a:pt x="3330" y="7612"/>
                </a:cubicBezTo>
                <a:cubicBezTo>
                  <a:pt x="2843" y="8573"/>
                  <a:pt x="1725" y="9179"/>
                  <a:pt x="1025" y="10039"/>
                </a:cubicBezTo>
                <a:cubicBezTo>
                  <a:pt x="129" y="11143"/>
                  <a:pt x="1" y="12623"/>
                  <a:pt x="493" y="13871"/>
                </a:cubicBezTo>
                <a:cubicBezTo>
                  <a:pt x="985" y="15119"/>
                  <a:pt x="2039" y="16147"/>
                  <a:pt x="3280" y="16894"/>
                </a:cubicBezTo>
                <a:cubicBezTo>
                  <a:pt x="4303" y="17509"/>
                  <a:pt x="5501" y="17913"/>
                  <a:pt x="6745" y="17913"/>
                </a:cubicBezTo>
                <a:cubicBezTo>
                  <a:pt x="7100" y="17913"/>
                  <a:pt x="7459" y="17880"/>
                  <a:pt x="7819" y="17810"/>
                </a:cubicBezTo>
                <a:cubicBezTo>
                  <a:pt x="9799" y="17422"/>
                  <a:pt x="10027" y="16541"/>
                  <a:pt x="10831" y="15097"/>
                </a:cubicBezTo>
                <a:cubicBezTo>
                  <a:pt x="11709" y="13519"/>
                  <a:pt x="13719" y="12697"/>
                  <a:pt x="15584" y="12036"/>
                </a:cubicBezTo>
                <a:cubicBezTo>
                  <a:pt x="17450" y="11376"/>
                  <a:pt x="19474" y="10648"/>
                  <a:pt x="20504" y="9137"/>
                </a:cubicBezTo>
                <a:cubicBezTo>
                  <a:pt x="21026" y="8370"/>
                  <a:pt x="21230" y="7476"/>
                  <a:pt x="21324" y="6598"/>
                </a:cubicBezTo>
                <a:cubicBezTo>
                  <a:pt x="21484" y="5087"/>
                  <a:pt x="21327" y="3511"/>
                  <a:pt x="20489" y="2207"/>
                </a:cubicBezTo>
                <a:cubicBezTo>
                  <a:pt x="19684" y="953"/>
                  <a:pt x="18161" y="0"/>
                  <a:pt x="16498" y="0"/>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6"/>
          <p:cNvSpPr txBox="1">
            <a:spLocks noGrp="1"/>
          </p:cNvSpPr>
          <p:nvPr>
            <p:ph type="title"/>
          </p:nvPr>
        </p:nvSpPr>
        <p:spPr>
          <a:xfrm>
            <a:off x="2715675" y="758952"/>
            <a:ext cx="3712500" cy="57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100">
                <a:solidFill>
                  <a:schemeClr val="dk1"/>
                </a:solidFill>
              </a:defRPr>
            </a:lvl1pPr>
            <a:lvl2pPr lvl="1" rtl="0">
              <a:spcBef>
                <a:spcPts val="0"/>
              </a:spcBef>
              <a:spcAft>
                <a:spcPts val="0"/>
              </a:spcAft>
              <a:buClr>
                <a:schemeClr val="dk1"/>
              </a:buClr>
              <a:buSzPts val="2800"/>
              <a:buNone/>
              <a:defRPr>
                <a:solidFill>
                  <a:schemeClr val="dk1"/>
                </a:solidFill>
              </a:defRPr>
            </a:lvl2pPr>
            <a:lvl3pPr lvl="2" rtl="0">
              <a:spcBef>
                <a:spcPts val="0"/>
              </a:spcBef>
              <a:spcAft>
                <a:spcPts val="0"/>
              </a:spcAft>
              <a:buClr>
                <a:schemeClr val="dk1"/>
              </a:buClr>
              <a:buSzPts val="2800"/>
              <a:buNone/>
              <a:defRPr>
                <a:solidFill>
                  <a:schemeClr val="dk1"/>
                </a:solidFill>
              </a:defRPr>
            </a:lvl3pPr>
            <a:lvl4pPr lvl="3" rtl="0">
              <a:spcBef>
                <a:spcPts val="0"/>
              </a:spcBef>
              <a:spcAft>
                <a:spcPts val="0"/>
              </a:spcAft>
              <a:buClr>
                <a:schemeClr val="dk1"/>
              </a:buClr>
              <a:buSzPts val="2800"/>
              <a:buNone/>
              <a:defRPr>
                <a:solidFill>
                  <a:schemeClr val="dk1"/>
                </a:solidFill>
              </a:defRPr>
            </a:lvl4pPr>
            <a:lvl5pPr lvl="4" rtl="0">
              <a:spcBef>
                <a:spcPts val="0"/>
              </a:spcBef>
              <a:spcAft>
                <a:spcPts val="0"/>
              </a:spcAft>
              <a:buClr>
                <a:schemeClr val="dk1"/>
              </a:buClr>
              <a:buSzPts val="2800"/>
              <a:buNone/>
              <a:defRPr>
                <a:solidFill>
                  <a:schemeClr val="dk1"/>
                </a:solidFill>
              </a:defRPr>
            </a:lvl5pPr>
            <a:lvl6pPr lvl="5" rtl="0">
              <a:spcBef>
                <a:spcPts val="0"/>
              </a:spcBef>
              <a:spcAft>
                <a:spcPts val="0"/>
              </a:spcAft>
              <a:buClr>
                <a:schemeClr val="dk1"/>
              </a:buClr>
              <a:buSzPts val="2800"/>
              <a:buNone/>
              <a:defRPr>
                <a:solidFill>
                  <a:schemeClr val="dk1"/>
                </a:solidFill>
              </a:defRPr>
            </a:lvl6pPr>
            <a:lvl7pPr lvl="6" rtl="0">
              <a:spcBef>
                <a:spcPts val="0"/>
              </a:spcBef>
              <a:spcAft>
                <a:spcPts val="0"/>
              </a:spcAft>
              <a:buClr>
                <a:schemeClr val="dk1"/>
              </a:buClr>
              <a:buSzPts val="2800"/>
              <a:buNone/>
              <a:defRPr>
                <a:solidFill>
                  <a:schemeClr val="dk1"/>
                </a:solidFill>
              </a:defRPr>
            </a:lvl7pPr>
            <a:lvl8pPr lvl="7" rtl="0">
              <a:spcBef>
                <a:spcPts val="0"/>
              </a:spcBef>
              <a:spcAft>
                <a:spcPts val="0"/>
              </a:spcAft>
              <a:buClr>
                <a:schemeClr val="dk1"/>
              </a:buClr>
              <a:buSzPts val="2800"/>
              <a:buNone/>
              <a:defRPr>
                <a:solidFill>
                  <a:schemeClr val="dk1"/>
                </a:solidFill>
              </a:defRPr>
            </a:lvl8pPr>
            <a:lvl9pPr lvl="8" rtl="0">
              <a:spcBef>
                <a:spcPts val="0"/>
              </a:spcBef>
              <a:spcAft>
                <a:spcPts val="0"/>
              </a:spcAft>
              <a:buClr>
                <a:schemeClr val="dk1"/>
              </a:buClr>
              <a:buSzPts val="2800"/>
              <a:buNone/>
              <a:defRPr>
                <a:solidFill>
                  <a:schemeClr val="dk1"/>
                </a:solidFill>
              </a:defRPr>
            </a:lvl9pPr>
          </a:lstStyle>
          <a:p>
            <a:endParaRPr/>
          </a:p>
        </p:txBody>
      </p:sp>
      <p:grpSp>
        <p:nvGrpSpPr>
          <p:cNvPr id="160" name="Google Shape;160;p6"/>
          <p:cNvGrpSpPr/>
          <p:nvPr/>
        </p:nvGrpSpPr>
        <p:grpSpPr>
          <a:xfrm rot="-9900030">
            <a:off x="271409" y="845202"/>
            <a:ext cx="215932" cy="195605"/>
            <a:chOff x="1640475" y="1197075"/>
            <a:chExt cx="55475" cy="50250"/>
          </a:xfrm>
        </p:grpSpPr>
        <p:sp>
          <p:nvSpPr>
            <p:cNvPr id="161" name="Google Shape;161;p6"/>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6"/>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6"/>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 name="Google Shape;164;p6"/>
          <p:cNvGrpSpPr/>
          <p:nvPr/>
        </p:nvGrpSpPr>
        <p:grpSpPr>
          <a:xfrm rot="6524430">
            <a:off x="349879" y="2378626"/>
            <a:ext cx="279618" cy="253294"/>
            <a:chOff x="1640475" y="1197075"/>
            <a:chExt cx="55475" cy="50250"/>
          </a:xfrm>
        </p:grpSpPr>
        <p:sp>
          <p:nvSpPr>
            <p:cNvPr id="165" name="Google Shape;165;p6"/>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6"/>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 name="Google Shape;168;p6"/>
          <p:cNvSpPr/>
          <p:nvPr/>
        </p:nvSpPr>
        <p:spPr>
          <a:xfrm rot="-2121718" flipH="1">
            <a:off x="6738637" y="226323"/>
            <a:ext cx="888103" cy="208049"/>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6"/>
          <p:cNvSpPr/>
          <p:nvPr/>
        </p:nvSpPr>
        <p:spPr>
          <a:xfrm rot="-10799883" flipH="1">
            <a:off x="217109" y="4797573"/>
            <a:ext cx="545177" cy="127718"/>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 name="Google Shape;170;p6"/>
          <p:cNvGrpSpPr/>
          <p:nvPr/>
        </p:nvGrpSpPr>
        <p:grpSpPr>
          <a:xfrm rot="6300012">
            <a:off x="8577095" y="3925450"/>
            <a:ext cx="290790" cy="263412"/>
            <a:chOff x="1640475" y="1197075"/>
            <a:chExt cx="55475" cy="50250"/>
          </a:xfrm>
        </p:grpSpPr>
        <p:sp>
          <p:nvSpPr>
            <p:cNvPr id="171" name="Google Shape;171;p6"/>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6"/>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6"/>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 name="Google Shape;174;p6"/>
          <p:cNvSpPr/>
          <p:nvPr/>
        </p:nvSpPr>
        <p:spPr>
          <a:xfrm rot="10800000">
            <a:off x="5828025" y="4022950"/>
            <a:ext cx="1167574" cy="854200"/>
          </a:xfrm>
          <a:custGeom>
            <a:avLst/>
            <a:gdLst/>
            <a:ahLst/>
            <a:cxnLst/>
            <a:rect l="l" t="t" r="r" b="b"/>
            <a:pathLst>
              <a:path w="29542" h="21613" extrusionOk="0">
                <a:moveTo>
                  <a:pt x="3461" y="0"/>
                </a:moveTo>
                <a:cubicBezTo>
                  <a:pt x="3371" y="0"/>
                  <a:pt x="3279" y="3"/>
                  <a:pt x="3188" y="8"/>
                </a:cubicBezTo>
                <a:cubicBezTo>
                  <a:pt x="3155" y="9"/>
                  <a:pt x="3131" y="41"/>
                  <a:pt x="3133" y="77"/>
                </a:cubicBezTo>
                <a:cubicBezTo>
                  <a:pt x="3134" y="81"/>
                  <a:pt x="3134" y="86"/>
                  <a:pt x="3135" y="89"/>
                </a:cubicBezTo>
                <a:cubicBezTo>
                  <a:pt x="3142" y="119"/>
                  <a:pt x="3169" y="141"/>
                  <a:pt x="3198" y="141"/>
                </a:cubicBezTo>
                <a:cubicBezTo>
                  <a:pt x="3199" y="141"/>
                  <a:pt x="3199" y="141"/>
                  <a:pt x="3200" y="141"/>
                </a:cubicBezTo>
                <a:cubicBezTo>
                  <a:pt x="3284" y="137"/>
                  <a:pt x="3368" y="134"/>
                  <a:pt x="3452" y="134"/>
                </a:cubicBezTo>
                <a:cubicBezTo>
                  <a:pt x="3550" y="134"/>
                  <a:pt x="3648" y="137"/>
                  <a:pt x="3745" y="143"/>
                </a:cubicBezTo>
                <a:cubicBezTo>
                  <a:pt x="3846" y="149"/>
                  <a:pt x="3949" y="158"/>
                  <a:pt x="4050" y="171"/>
                </a:cubicBezTo>
                <a:cubicBezTo>
                  <a:pt x="4052" y="171"/>
                  <a:pt x="4054" y="171"/>
                  <a:pt x="4056" y="171"/>
                </a:cubicBezTo>
                <a:cubicBezTo>
                  <a:pt x="4087" y="171"/>
                  <a:pt x="4114" y="146"/>
                  <a:pt x="4116" y="111"/>
                </a:cubicBezTo>
                <a:cubicBezTo>
                  <a:pt x="4119" y="75"/>
                  <a:pt x="4092" y="42"/>
                  <a:pt x="4059" y="37"/>
                </a:cubicBezTo>
                <a:cubicBezTo>
                  <a:pt x="3955" y="25"/>
                  <a:pt x="3850" y="15"/>
                  <a:pt x="3747" y="9"/>
                </a:cubicBezTo>
                <a:cubicBezTo>
                  <a:pt x="3653" y="3"/>
                  <a:pt x="3557" y="0"/>
                  <a:pt x="3461" y="0"/>
                </a:cubicBezTo>
                <a:close/>
                <a:moveTo>
                  <a:pt x="2344" y="125"/>
                </a:moveTo>
                <a:cubicBezTo>
                  <a:pt x="2340" y="125"/>
                  <a:pt x="2336" y="125"/>
                  <a:pt x="2332" y="126"/>
                </a:cubicBezTo>
                <a:cubicBezTo>
                  <a:pt x="2294" y="135"/>
                  <a:pt x="2257" y="143"/>
                  <a:pt x="2219" y="152"/>
                </a:cubicBezTo>
                <a:cubicBezTo>
                  <a:pt x="1978" y="213"/>
                  <a:pt x="1739" y="291"/>
                  <a:pt x="1507" y="385"/>
                </a:cubicBezTo>
                <a:cubicBezTo>
                  <a:pt x="1478" y="396"/>
                  <a:pt x="1463" y="430"/>
                  <a:pt x="1472" y="463"/>
                </a:cubicBezTo>
                <a:cubicBezTo>
                  <a:pt x="1473" y="465"/>
                  <a:pt x="1473" y="468"/>
                  <a:pt x="1474" y="471"/>
                </a:cubicBezTo>
                <a:cubicBezTo>
                  <a:pt x="1484" y="498"/>
                  <a:pt x="1508" y="515"/>
                  <a:pt x="1533" y="515"/>
                </a:cubicBezTo>
                <a:cubicBezTo>
                  <a:pt x="1540" y="515"/>
                  <a:pt x="1547" y="513"/>
                  <a:pt x="1554" y="511"/>
                </a:cubicBezTo>
                <a:cubicBezTo>
                  <a:pt x="1781" y="418"/>
                  <a:pt x="2015" y="342"/>
                  <a:pt x="2251" y="283"/>
                </a:cubicBezTo>
                <a:cubicBezTo>
                  <a:pt x="2289" y="274"/>
                  <a:pt x="2325" y="265"/>
                  <a:pt x="2361" y="256"/>
                </a:cubicBezTo>
                <a:cubicBezTo>
                  <a:pt x="2395" y="249"/>
                  <a:pt x="2415" y="214"/>
                  <a:pt x="2406" y="177"/>
                </a:cubicBezTo>
                <a:cubicBezTo>
                  <a:pt x="2406" y="177"/>
                  <a:pt x="2406" y="176"/>
                  <a:pt x="2406" y="176"/>
                </a:cubicBezTo>
                <a:cubicBezTo>
                  <a:pt x="2399" y="146"/>
                  <a:pt x="2373" y="125"/>
                  <a:pt x="2344" y="125"/>
                </a:cubicBezTo>
                <a:close/>
                <a:moveTo>
                  <a:pt x="4902" y="215"/>
                </a:moveTo>
                <a:cubicBezTo>
                  <a:pt x="4875" y="215"/>
                  <a:pt x="4851" y="234"/>
                  <a:pt x="4845" y="264"/>
                </a:cubicBezTo>
                <a:cubicBezTo>
                  <a:pt x="4843" y="275"/>
                  <a:pt x="4843" y="285"/>
                  <a:pt x="4846" y="296"/>
                </a:cubicBezTo>
                <a:cubicBezTo>
                  <a:pt x="4852" y="319"/>
                  <a:pt x="4869" y="339"/>
                  <a:pt x="4891" y="345"/>
                </a:cubicBezTo>
                <a:cubicBezTo>
                  <a:pt x="5167" y="426"/>
                  <a:pt x="5440" y="531"/>
                  <a:pt x="5705" y="657"/>
                </a:cubicBezTo>
                <a:cubicBezTo>
                  <a:pt x="5713" y="661"/>
                  <a:pt x="5722" y="663"/>
                  <a:pt x="5730" y="663"/>
                </a:cubicBezTo>
                <a:cubicBezTo>
                  <a:pt x="5753" y="663"/>
                  <a:pt x="5776" y="648"/>
                  <a:pt x="5784" y="623"/>
                </a:cubicBezTo>
                <a:cubicBezTo>
                  <a:pt x="5797" y="590"/>
                  <a:pt x="5782" y="550"/>
                  <a:pt x="5750" y="535"/>
                </a:cubicBezTo>
                <a:cubicBezTo>
                  <a:pt x="5480" y="407"/>
                  <a:pt x="5200" y="299"/>
                  <a:pt x="4919" y="217"/>
                </a:cubicBezTo>
                <a:cubicBezTo>
                  <a:pt x="4913" y="215"/>
                  <a:pt x="4908" y="215"/>
                  <a:pt x="4902" y="215"/>
                </a:cubicBezTo>
                <a:close/>
                <a:moveTo>
                  <a:pt x="761" y="768"/>
                </a:moveTo>
                <a:cubicBezTo>
                  <a:pt x="751" y="768"/>
                  <a:pt x="741" y="771"/>
                  <a:pt x="732" y="777"/>
                </a:cubicBezTo>
                <a:cubicBezTo>
                  <a:pt x="484" y="929"/>
                  <a:pt x="247" y="1103"/>
                  <a:pt x="26" y="1294"/>
                </a:cubicBezTo>
                <a:cubicBezTo>
                  <a:pt x="7" y="1310"/>
                  <a:pt x="1" y="1336"/>
                  <a:pt x="7" y="1361"/>
                </a:cubicBezTo>
                <a:cubicBezTo>
                  <a:pt x="9" y="1371"/>
                  <a:pt x="13" y="1379"/>
                  <a:pt x="19" y="1388"/>
                </a:cubicBezTo>
                <a:cubicBezTo>
                  <a:pt x="32" y="1405"/>
                  <a:pt x="50" y="1413"/>
                  <a:pt x="69" y="1413"/>
                </a:cubicBezTo>
                <a:cubicBezTo>
                  <a:pt x="82" y="1413"/>
                  <a:pt x="95" y="1409"/>
                  <a:pt x="105" y="1400"/>
                </a:cubicBezTo>
                <a:cubicBezTo>
                  <a:pt x="321" y="1214"/>
                  <a:pt x="554" y="1043"/>
                  <a:pt x="796" y="894"/>
                </a:cubicBezTo>
                <a:cubicBezTo>
                  <a:pt x="825" y="876"/>
                  <a:pt x="835" y="835"/>
                  <a:pt x="818" y="803"/>
                </a:cubicBezTo>
                <a:cubicBezTo>
                  <a:pt x="805" y="781"/>
                  <a:pt x="783" y="768"/>
                  <a:pt x="761" y="768"/>
                </a:cubicBezTo>
                <a:close/>
                <a:moveTo>
                  <a:pt x="6500" y="971"/>
                </a:moveTo>
                <a:cubicBezTo>
                  <a:pt x="6480" y="971"/>
                  <a:pt x="6461" y="982"/>
                  <a:pt x="6450" y="1002"/>
                </a:cubicBezTo>
                <a:cubicBezTo>
                  <a:pt x="6441" y="1018"/>
                  <a:pt x="6440" y="1036"/>
                  <a:pt x="6443" y="1053"/>
                </a:cubicBezTo>
                <a:cubicBezTo>
                  <a:pt x="6448" y="1069"/>
                  <a:pt x="6458" y="1084"/>
                  <a:pt x="6472" y="1095"/>
                </a:cubicBezTo>
                <a:cubicBezTo>
                  <a:pt x="6719" y="1261"/>
                  <a:pt x="6956" y="1447"/>
                  <a:pt x="7177" y="1647"/>
                </a:cubicBezTo>
                <a:cubicBezTo>
                  <a:pt x="7189" y="1659"/>
                  <a:pt x="7204" y="1664"/>
                  <a:pt x="7218" y="1664"/>
                </a:cubicBezTo>
                <a:cubicBezTo>
                  <a:pt x="7235" y="1664"/>
                  <a:pt x="7252" y="1656"/>
                  <a:pt x="7264" y="1641"/>
                </a:cubicBezTo>
                <a:cubicBezTo>
                  <a:pt x="7284" y="1613"/>
                  <a:pt x="7280" y="1570"/>
                  <a:pt x="7253" y="1547"/>
                </a:cubicBezTo>
                <a:cubicBezTo>
                  <a:pt x="7028" y="1342"/>
                  <a:pt x="6786" y="1152"/>
                  <a:pt x="6534" y="982"/>
                </a:cubicBezTo>
                <a:cubicBezTo>
                  <a:pt x="6523" y="975"/>
                  <a:pt x="6512" y="971"/>
                  <a:pt x="6500" y="971"/>
                </a:cubicBezTo>
                <a:close/>
                <a:moveTo>
                  <a:pt x="7843" y="2196"/>
                </a:moveTo>
                <a:cubicBezTo>
                  <a:pt x="7829" y="2196"/>
                  <a:pt x="7815" y="2202"/>
                  <a:pt x="7804" y="2212"/>
                </a:cubicBezTo>
                <a:cubicBezTo>
                  <a:pt x="7787" y="2230"/>
                  <a:pt x="7781" y="2254"/>
                  <a:pt x="7786" y="2279"/>
                </a:cubicBezTo>
                <a:cubicBezTo>
                  <a:pt x="7789" y="2288"/>
                  <a:pt x="7794" y="2298"/>
                  <a:pt x="7801" y="2306"/>
                </a:cubicBezTo>
                <a:cubicBezTo>
                  <a:pt x="7847" y="2363"/>
                  <a:pt x="7893" y="2421"/>
                  <a:pt x="7937" y="2480"/>
                </a:cubicBezTo>
                <a:cubicBezTo>
                  <a:pt x="8075" y="2661"/>
                  <a:pt x="8207" y="2856"/>
                  <a:pt x="8330" y="3057"/>
                </a:cubicBezTo>
                <a:cubicBezTo>
                  <a:pt x="8342" y="3078"/>
                  <a:pt x="8363" y="3089"/>
                  <a:pt x="8384" y="3089"/>
                </a:cubicBezTo>
                <a:cubicBezTo>
                  <a:pt x="8395" y="3089"/>
                  <a:pt x="8406" y="3086"/>
                  <a:pt x="8415" y="3079"/>
                </a:cubicBezTo>
                <a:cubicBezTo>
                  <a:pt x="8443" y="3060"/>
                  <a:pt x="8451" y="3018"/>
                  <a:pt x="8431" y="2987"/>
                </a:cubicBezTo>
                <a:cubicBezTo>
                  <a:pt x="8306" y="2781"/>
                  <a:pt x="8171" y="2582"/>
                  <a:pt x="8031" y="2397"/>
                </a:cubicBezTo>
                <a:cubicBezTo>
                  <a:pt x="7985" y="2337"/>
                  <a:pt x="7939" y="2278"/>
                  <a:pt x="7891" y="2220"/>
                </a:cubicBezTo>
                <a:cubicBezTo>
                  <a:pt x="7878" y="2205"/>
                  <a:pt x="7861" y="2196"/>
                  <a:pt x="7843" y="2196"/>
                </a:cubicBezTo>
                <a:close/>
                <a:moveTo>
                  <a:pt x="8818" y="3781"/>
                </a:moveTo>
                <a:cubicBezTo>
                  <a:pt x="8809" y="3781"/>
                  <a:pt x="8800" y="3783"/>
                  <a:pt x="8791" y="3787"/>
                </a:cubicBezTo>
                <a:cubicBezTo>
                  <a:pt x="8766" y="3800"/>
                  <a:pt x="8753" y="3832"/>
                  <a:pt x="8760" y="3862"/>
                </a:cubicBezTo>
                <a:cubicBezTo>
                  <a:pt x="8762" y="3866"/>
                  <a:pt x="8764" y="3872"/>
                  <a:pt x="8766" y="3876"/>
                </a:cubicBezTo>
                <a:cubicBezTo>
                  <a:pt x="8890" y="4144"/>
                  <a:pt x="9008" y="4435"/>
                  <a:pt x="9117" y="4739"/>
                </a:cubicBezTo>
                <a:cubicBezTo>
                  <a:pt x="9127" y="4767"/>
                  <a:pt x="9152" y="4784"/>
                  <a:pt x="9177" y="4784"/>
                </a:cubicBezTo>
                <a:cubicBezTo>
                  <a:pt x="9184" y="4784"/>
                  <a:pt x="9191" y="4783"/>
                  <a:pt x="9197" y="4781"/>
                </a:cubicBezTo>
                <a:cubicBezTo>
                  <a:pt x="9228" y="4768"/>
                  <a:pt x="9242" y="4728"/>
                  <a:pt x="9232" y="4695"/>
                </a:cubicBezTo>
                <a:cubicBezTo>
                  <a:pt x="9122" y="4388"/>
                  <a:pt x="9001" y="4093"/>
                  <a:pt x="8875" y="3819"/>
                </a:cubicBezTo>
                <a:cubicBezTo>
                  <a:pt x="8863" y="3795"/>
                  <a:pt x="8841" y="3781"/>
                  <a:pt x="8818" y="3781"/>
                </a:cubicBezTo>
                <a:close/>
                <a:moveTo>
                  <a:pt x="9458" y="5546"/>
                </a:moveTo>
                <a:cubicBezTo>
                  <a:pt x="9452" y="5546"/>
                  <a:pt x="9447" y="5547"/>
                  <a:pt x="9442" y="5549"/>
                </a:cubicBezTo>
                <a:cubicBezTo>
                  <a:pt x="9410" y="5558"/>
                  <a:pt x="9393" y="5594"/>
                  <a:pt x="9401" y="5628"/>
                </a:cubicBezTo>
                <a:cubicBezTo>
                  <a:pt x="9401" y="5629"/>
                  <a:pt x="9401" y="5630"/>
                  <a:pt x="9401" y="5631"/>
                </a:cubicBezTo>
                <a:cubicBezTo>
                  <a:pt x="9483" y="5913"/>
                  <a:pt x="9563" y="6226"/>
                  <a:pt x="9635" y="6539"/>
                </a:cubicBezTo>
                <a:cubicBezTo>
                  <a:pt x="9635" y="6539"/>
                  <a:pt x="9636" y="6540"/>
                  <a:pt x="9636" y="6540"/>
                </a:cubicBezTo>
                <a:cubicBezTo>
                  <a:pt x="9644" y="6570"/>
                  <a:pt x="9669" y="6592"/>
                  <a:pt x="9697" y="6592"/>
                </a:cubicBezTo>
                <a:cubicBezTo>
                  <a:pt x="9701" y="6592"/>
                  <a:pt x="9706" y="6592"/>
                  <a:pt x="9710" y="6590"/>
                </a:cubicBezTo>
                <a:cubicBezTo>
                  <a:pt x="9743" y="6583"/>
                  <a:pt x="9764" y="6548"/>
                  <a:pt x="9755" y="6511"/>
                </a:cubicBezTo>
                <a:cubicBezTo>
                  <a:pt x="9681" y="6196"/>
                  <a:pt x="9600" y="5881"/>
                  <a:pt x="9519" y="5597"/>
                </a:cubicBezTo>
                <a:cubicBezTo>
                  <a:pt x="9511" y="5566"/>
                  <a:pt x="9485" y="5546"/>
                  <a:pt x="9458" y="5546"/>
                </a:cubicBezTo>
                <a:close/>
                <a:moveTo>
                  <a:pt x="9894" y="7378"/>
                </a:moveTo>
                <a:cubicBezTo>
                  <a:pt x="9890" y="7378"/>
                  <a:pt x="9886" y="7378"/>
                  <a:pt x="9882" y="7379"/>
                </a:cubicBezTo>
                <a:cubicBezTo>
                  <a:pt x="9849" y="7386"/>
                  <a:pt x="9829" y="7420"/>
                  <a:pt x="9836" y="7457"/>
                </a:cubicBezTo>
                <a:cubicBezTo>
                  <a:pt x="9886" y="7706"/>
                  <a:pt x="9936" y="7953"/>
                  <a:pt x="9985" y="8200"/>
                </a:cubicBezTo>
                <a:lnTo>
                  <a:pt x="10019" y="8380"/>
                </a:lnTo>
                <a:cubicBezTo>
                  <a:pt x="10020" y="8381"/>
                  <a:pt x="10020" y="8382"/>
                  <a:pt x="10020" y="8383"/>
                </a:cubicBezTo>
                <a:cubicBezTo>
                  <a:pt x="10028" y="8413"/>
                  <a:pt x="10054" y="8435"/>
                  <a:pt x="10082" y="8435"/>
                </a:cubicBezTo>
                <a:cubicBezTo>
                  <a:pt x="10085" y="8435"/>
                  <a:pt x="10089" y="8435"/>
                  <a:pt x="10093" y="8434"/>
                </a:cubicBezTo>
                <a:cubicBezTo>
                  <a:pt x="10126" y="8429"/>
                  <a:pt x="10147" y="8394"/>
                  <a:pt x="10140" y="8357"/>
                </a:cubicBezTo>
                <a:lnTo>
                  <a:pt x="10104" y="8178"/>
                </a:lnTo>
                <a:cubicBezTo>
                  <a:pt x="10056" y="7931"/>
                  <a:pt x="10007" y="7682"/>
                  <a:pt x="9956" y="7433"/>
                </a:cubicBezTo>
                <a:cubicBezTo>
                  <a:pt x="9946" y="7398"/>
                  <a:pt x="9922" y="7378"/>
                  <a:pt x="9894" y="7378"/>
                </a:cubicBezTo>
                <a:close/>
                <a:moveTo>
                  <a:pt x="10265" y="9224"/>
                </a:moveTo>
                <a:cubicBezTo>
                  <a:pt x="10261" y="9224"/>
                  <a:pt x="10257" y="9224"/>
                  <a:pt x="10253" y="9225"/>
                </a:cubicBezTo>
                <a:cubicBezTo>
                  <a:pt x="10220" y="9232"/>
                  <a:pt x="10199" y="9266"/>
                  <a:pt x="10207" y="9303"/>
                </a:cubicBezTo>
                <a:cubicBezTo>
                  <a:pt x="10280" y="9642"/>
                  <a:pt x="10348" y="9944"/>
                  <a:pt x="10417" y="10224"/>
                </a:cubicBezTo>
                <a:cubicBezTo>
                  <a:pt x="10425" y="10255"/>
                  <a:pt x="10451" y="10276"/>
                  <a:pt x="10479" y="10276"/>
                </a:cubicBezTo>
                <a:cubicBezTo>
                  <a:pt x="10484" y="10276"/>
                  <a:pt x="10488" y="10275"/>
                  <a:pt x="10493" y="10274"/>
                </a:cubicBezTo>
                <a:cubicBezTo>
                  <a:pt x="10525" y="10266"/>
                  <a:pt x="10544" y="10230"/>
                  <a:pt x="10536" y="10194"/>
                </a:cubicBezTo>
                <a:cubicBezTo>
                  <a:pt x="10466" y="9916"/>
                  <a:pt x="10398" y="9617"/>
                  <a:pt x="10327" y="9278"/>
                </a:cubicBezTo>
                <a:cubicBezTo>
                  <a:pt x="10316" y="9243"/>
                  <a:pt x="10293" y="9224"/>
                  <a:pt x="10265" y="9224"/>
                </a:cubicBezTo>
                <a:close/>
                <a:moveTo>
                  <a:pt x="22673" y="11500"/>
                </a:moveTo>
                <a:cubicBezTo>
                  <a:pt x="22667" y="11500"/>
                  <a:pt x="22660" y="11500"/>
                  <a:pt x="22653" y="11500"/>
                </a:cubicBezTo>
                <a:cubicBezTo>
                  <a:pt x="22620" y="11500"/>
                  <a:pt x="22594" y="11530"/>
                  <a:pt x="22596" y="11567"/>
                </a:cubicBezTo>
                <a:cubicBezTo>
                  <a:pt x="22596" y="11573"/>
                  <a:pt x="22596" y="11577"/>
                  <a:pt x="22597" y="11582"/>
                </a:cubicBezTo>
                <a:cubicBezTo>
                  <a:pt x="22604" y="11612"/>
                  <a:pt x="22629" y="11634"/>
                  <a:pt x="22657" y="11634"/>
                </a:cubicBezTo>
                <a:cubicBezTo>
                  <a:pt x="22657" y="11634"/>
                  <a:pt x="22658" y="11634"/>
                  <a:pt x="22659" y="11634"/>
                </a:cubicBezTo>
                <a:cubicBezTo>
                  <a:pt x="22943" y="11634"/>
                  <a:pt x="23229" y="11655"/>
                  <a:pt x="23510" y="11698"/>
                </a:cubicBezTo>
                <a:cubicBezTo>
                  <a:pt x="23513" y="11698"/>
                  <a:pt x="23516" y="11699"/>
                  <a:pt x="23519" y="11699"/>
                </a:cubicBezTo>
                <a:cubicBezTo>
                  <a:pt x="23550" y="11699"/>
                  <a:pt x="23575" y="11674"/>
                  <a:pt x="23578" y="11641"/>
                </a:cubicBezTo>
                <a:cubicBezTo>
                  <a:pt x="23581" y="11605"/>
                  <a:pt x="23556" y="11571"/>
                  <a:pt x="23523" y="11565"/>
                </a:cubicBezTo>
                <a:cubicBezTo>
                  <a:pt x="23242" y="11523"/>
                  <a:pt x="22956" y="11500"/>
                  <a:pt x="22673" y="11500"/>
                </a:cubicBezTo>
                <a:close/>
                <a:moveTo>
                  <a:pt x="21800" y="11570"/>
                </a:moveTo>
                <a:cubicBezTo>
                  <a:pt x="21797" y="11570"/>
                  <a:pt x="21794" y="11570"/>
                  <a:pt x="21791" y="11571"/>
                </a:cubicBezTo>
                <a:cubicBezTo>
                  <a:pt x="21646" y="11594"/>
                  <a:pt x="21502" y="11624"/>
                  <a:pt x="21361" y="11659"/>
                </a:cubicBezTo>
                <a:cubicBezTo>
                  <a:pt x="21222" y="11694"/>
                  <a:pt x="21085" y="11734"/>
                  <a:pt x="20952" y="11779"/>
                </a:cubicBezTo>
                <a:cubicBezTo>
                  <a:pt x="20922" y="11790"/>
                  <a:pt x="20905" y="11824"/>
                  <a:pt x="20913" y="11857"/>
                </a:cubicBezTo>
                <a:cubicBezTo>
                  <a:pt x="20914" y="11859"/>
                  <a:pt x="20914" y="11861"/>
                  <a:pt x="20915" y="11862"/>
                </a:cubicBezTo>
                <a:cubicBezTo>
                  <a:pt x="20924" y="11891"/>
                  <a:pt x="20949" y="11909"/>
                  <a:pt x="20975" y="11909"/>
                </a:cubicBezTo>
                <a:cubicBezTo>
                  <a:pt x="20981" y="11909"/>
                  <a:pt x="20987" y="11908"/>
                  <a:pt x="20993" y="11906"/>
                </a:cubicBezTo>
                <a:cubicBezTo>
                  <a:pt x="21124" y="11862"/>
                  <a:pt x="21257" y="11823"/>
                  <a:pt x="21393" y="11790"/>
                </a:cubicBezTo>
                <a:cubicBezTo>
                  <a:pt x="21531" y="11755"/>
                  <a:pt x="21673" y="11727"/>
                  <a:pt x="21815" y="11703"/>
                </a:cubicBezTo>
                <a:cubicBezTo>
                  <a:pt x="21848" y="11698"/>
                  <a:pt x="21869" y="11664"/>
                  <a:pt x="21863" y="11627"/>
                </a:cubicBezTo>
                <a:cubicBezTo>
                  <a:pt x="21857" y="11594"/>
                  <a:pt x="21830" y="11570"/>
                  <a:pt x="21800" y="11570"/>
                </a:cubicBezTo>
                <a:close/>
                <a:moveTo>
                  <a:pt x="10723" y="11050"/>
                </a:moveTo>
                <a:cubicBezTo>
                  <a:pt x="10717" y="11050"/>
                  <a:pt x="10712" y="11051"/>
                  <a:pt x="10706" y="11053"/>
                </a:cubicBezTo>
                <a:cubicBezTo>
                  <a:pt x="10675" y="11062"/>
                  <a:pt x="10658" y="11097"/>
                  <a:pt x="10666" y="11132"/>
                </a:cubicBezTo>
                <a:cubicBezTo>
                  <a:pt x="10667" y="11133"/>
                  <a:pt x="10667" y="11134"/>
                  <a:pt x="10667" y="11136"/>
                </a:cubicBezTo>
                <a:cubicBezTo>
                  <a:pt x="10766" y="11455"/>
                  <a:pt x="10866" y="11748"/>
                  <a:pt x="10975" y="12030"/>
                </a:cubicBezTo>
                <a:cubicBezTo>
                  <a:pt x="10986" y="12057"/>
                  <a:pt x="11010" y="12073"/>
                  <a:pt x="11035" y="12073"/>
                </a:cubicBezTo>
                <a:cubicBezTo>
                  <a:pt x="11042" y="12073"/>
                  <a:pt x="11049" y="12071"/>
                  <a:pt x="11056" y="12069"/>
                </a:cubicBezTo>
                <a:cubicBezTo>
                  <a:pt x="11087" y="12056"/>
                  <a:pt x="11101" y="12017"/>
                  <a:pt x="11088" y="11982"/>
                </a:cubicBezTo>
                <a:cubicBezTo>
                  <a:pt x="10980" y="11704"/>
                  <a:pt x="10881" y="11416"/>
                  <a:pt x="10784" y="11098"/>
                </a:cubicBezTo>
                <a:cubicBezTo>
                  <a:pt x="10775" y="11069"/>
                  <a:pt x="10750" y="11050"/>
                  <a:pt x="10723" y="11050"/>
                </a:cubicBezTo>
                <a:close/>
                <a:moveTo>
                  <a:pt x="24363" y="11764"/>
                </a:moveTo>
                <a:cubicBezTo>
                  <a:pt x="24336" y="11764"/>
                  <a:pt x="24311" y="11783"/>
                  <a:pt x="24305" y="11812"/>
                </a:cubicBezTo>
                <a:cubicBezTo>
                  <a:pt x="24302" y="11823"/>
                  <a:pt x="24303" y="11835"/>
                  <a:pt x="24305" y="11845"/>
                </a:cubicBezTo>
                <a:cubicBezTo>
                  <a:pt x="24311" y="11869"/>
                  <a:pt x="24327" y="11888"/>
                  <a:pt x="24350" y="11894"/>
                </a:cubicBezTo>
                <a:cubicBezTo>
                  <a:pt x="24611" y="11978"/>
                  <a:pt x="24867" y="12080"/>
                  <a:pt x="25111" y="12200"/>
                </a:cubicBezTo>
                <a:lnTo>
                  <a:pt x="25158" y="12224"/>
                </a:lnTo>
                <a:cubicBezTo>
                  <a:pt x="25166" y="12229"/>
                  <a:pt x="25175" y="12230"/>
                  <a:pt x="25184" y="12230"/>
                </a:cubicBezTo>
                <a:cubicBezTo>
                  <a:pt x="25207" y="12230"/>
                  <a:pt x="25229" y="12217"/>
                  <a:pt x="25239" y="12192"/>
                </a:cubicBezTo>
                <a:cubicBezTo>
                  <a:pt x="25252" y="12159"/>
                  <a:pt x="25237" y="12119"/>
                  <a:pt x="25205" y="12103"/>
                </a:cubicBezTo>
                <a:lnTo>
                  <a:pt x="25158" y="12079"/>
                </a:lnTo>
                <a:cubicBezTo>
                  <a:pt x="24908" y="11956"/>
                  <a:pt x="24646" y="11852"/>
                  <a:pt x="24380" y="11766"/>
                </a:cubicBezTo>
                <a:cubicBezTo>
                  <a:pt x="24374" y="11765"/>
                  <a:pt x="24369" y="11764"/>
                  <a:pt x="24363" y="11764"/>
                </a:cubicBezTo>
                <a:close/>
                <a:moveTo>
                  <a:pt x="20185" y="12120"/>
                </a:moveTo>
                <a:cubicBezTo>
                  <a:pt x="20176" y="12120"/>
                  <a:pt x="20167" y="12122"/>
                  <a:pt x="20158" y="12127"/>
                </a:cubicBezTo>
                <a:cubicBezTo>
                  <a:pt x="19902" y="12267"/>
                  <a:pt x="19658" y="12432"/>
                  <a:pt x="19434" y="12615"/>
                </a:cubicBezTo>
                <a:cubicBezTo>
                  <a:pt x="19413" y="12631"/>
                  <a:pt x="19406" y="12659"/>
                  <a:pt x="19412" y="12684"/>
                </a:cubicBezTo>
                <a:cubicBezTo>
                  <a:pt x="19414" y="12692"/>
                  <a:pt x="19419" y="12701"/>
                  <a:pt x="19424" y="12708"/>
                </a:cubicBezTo>
                <a:cubicBezTo>
                  <a:pt x="19436" y="12727"/>
                  <a:pt x="19456" y="12736"/>
                  <a:pt x="19475" y="12736"/>
                </a:cubicBezTo>
                <a:cubicBezTo>
                  <a:pt x="19488" y="12736"/>
                  <a:pt x="19500" y="12732"/>
                  <a:pt x="19511" y="12723"/>
                </a:cubicBezTo>
                <a:cubicBezTo>
                  <a:pt x="19729" y="12545"/>
                  <a:pt x="19967" y="12385"/>
                  <a:pt x="20218" y="12247"/>
                </a:cubicBezTo>
                <a:cubicBezTo>
                  <a:pt x="20247" y="12231"/>
                  <a:pt x="20257" y="12190"/>
                  <a:pt x="20241" y="12157"/>
                </a:cubicBezTo>
                <a:cubicBezTo>
                  <a:pt x="20230" y="12134"/>
                  <a:pt x="20208" y="12120"/>
                  <a:pt x="20185" y="12120"/>
                </a:cubicBezTo>
                <a:close/>
                <a:moveTo>
                  <a:pt x="25947" y="12554"/>
                </a:moveTo>
                <a:cubicBezTo>
                  <a:pt x="25927" y="12554"/>
                  <a:pt x="25908" y="12565"/>
                  <a:pt x="25897" y="12584"/>
                </a:cubicBezTo>
                <a:cubicBezTo>
                  <a:pt x="25888" y="12599"/>
                  <a:pt x="25886" y="12619"/>
                  <a:pt x="25890" y="12636"/>
                </a:cubicBezTo>
                <a:cubicBezTo>
                  <a:pt x="25895" y="12652"/>
                  <a:pt x="25904" y="12667"/>
                  <a:pt x="25919" y="12676"/>
                </a:cubicBezTo>
                <a:cubicBezTo>
                  <a:pt x="26161" y="12844"/>
                  <a:pt x="26397" y="13032"/>
                  <a:pt x="26621" y="13235"/>
                </a:cubicBezTo>
                <a:cubicBezTo>
                  <a:pt x="26633" y="13246"/>
                  <a:pt x="26648" y="13252"/>
                  <a:pt x="26662" y="13252"/>
                </a:cubicBezTo>
                <a:cubicBezTo>
                  <a:pt x="26680" y="13252"/>
                  <a:pt x="26697" y="13244"/>
                  <a:pt x="26708" y="13229"/>
                </a:cubicBezTo>
                <a:cubicBezTo>
                  <a:pt x="26729" y="13200"/>
                  <a:pt x="26724" y="13158"/>
                  <a:pt x="26697" y="13134"/>
                </a:cubicBezTo>
                <a:cubicBezTo>
                  <a:pt x="26468" y="12927"/>
                  <a:pt x="26228" y="12735"/>
                  <a:pt x="25981" y="12565"/>
                </a:cubicBezTo>
                <a:cubicBezTo>
                  <a:pt x="25971" y="12558"/>
                  <a:pt x="25959" y="12554"/>
                  <a:pt x="25947" y="12554"/>
                </a:cubicBezTo>
                <a:close/>
                <a:moveTo>
                  <a:pt x="11409" y="12797"/>
                </a:moveTo>
                <a:cubicBezTo>
                  <a:pt x="11400" y="12797"/>
                  <a:pt x="11391" y="12799"/>
                  <a:pt x="11382" y="12803"/>
                </a:cubicBezTo>
                <a:cubicBezTo>
                  <a:pt x="11357" y="12817"/>
                  <a:pt x="11346" y="12848"/>
                  <a:pt x="11353" y="12878"/>
                </a:cubicBezTo>
                <a:cubicBezTo>
                  <a:pt x="11354" y="12884"/>
                  <a:pt x="11356" y="12888"/>
                  <a:pt x="11360" y="12893"/>
                </a:cubicBezTo>
                <a:cubicBezTo>
                  <a:pt x="11505" y="13182"/>
                  <a:pt x="11664" y="13455"/>
                  <a:pt x="11833" y="13707"/>
                </a:cubicBezTo>
                <a:cubicBezTo>
                  <a:pt x="11845" y="13726"/>
                  <a:pt x="11865" y="13737"/>
                  <a:pt x="11885" y="13737"/>
                </a:cubicBezTo>
                <a:cubicBezTo>
                  <a:pt x="11897" y="13737"/>
                  <a:pt x="11909" y="13733"/>
                  <a:pt x="11919" y="13724"/>
                </a:cubicBezTo>
                <a:cubicBezTo>
                  <a:pt x="11946" y="13704"/>
                  <a:pt x="11951" y="13662"/>
                  <a:pt x="11931" y="13631"/>
                </a:cubicBezTo>
                <a:cubicBezTo>
                  <a:pt x="11766" y="13385"/>
                  <a:pt x="11610" y="13115"/>
                  <a:pt x="11466" y="12833"/>
                </a:cubicBezTo>
                <a:cubicBezTo>
                  <a:pt x="11454" y="12810"/>
                  <a:pt x="11432" y="12797"/>
                  <a:pt x="11409" y="12797"/>
                </a:cubicBezTo>
                <a:close/>
                <a:moveTo>
                  <a:pt x="18848" y="13219"/>
                </a:moveTo>
                <a:cubicBezTo>
                  <a:pt x="18832" y="13219"/>
                  <a:pt x="18816" y="13226"/>
                  <a:pt x="18804" y="13239"/>
                </a:cubicBezTo>
                <a:cubicBezTo>
                  <a:pt x="18619" y="13460"/>
                  <a:pt x="18452" y="13692"/>
                  <a:pt x="18268" y="13951"/>
                </a:cubicBezTo>
                <a:cubicBezTo>
                  <a:pt x="18256" y="13968"/>
                  <a:pt x="18253" y="13989"/>
                  <a:pt x="18259" y="14009"/>
                </a:cubicBezTo>
                <a:cubicBezTo>
                  <a:pt x="18262" y="14022"/>
                  <a:pt x="18269" y="14035"/>
                  <a:pt x="18281" y="14045"/>
                </a:cubicBezTo>
                <a:cubicBezTo>
                  <a:pt x="18293" y="14055"/>
                  <a:pt x="18307" y="14060"/>
                  <a:pt x="18320" y="14060"/>
                </a:cubicBezTo>
                <a:cubicBezTo>
                  <a:pt x="18338" y="14060"/>
                  <a:pt x="18355" y="14052"/>
                  <a:pt x="18366" y="14036"/>
                </a:cubicBezTo>
                <a:cubicBezTo>
                  <a:pt x="18549" y="13779"/>
                  <a:pt x="18715" y="13549"/>
                  <a:pt x="18897" y="13331"/>
                </a:cubicBezTo>
                <a:cubicBezTo>
                  <a:pt x="18920" y="13305"/>
                  <a:pt x="18917" y="13263"/>
                  <a:pt x="18891" y="13237"/>
                </a:cubicBezTo>
                <a:cubicBezTo>
                  <a:pt x="18879" y="13225"/>
                  <a:pt x="18863" y="13219"/>
                  <a:pt x="18848" y="13219"/>
                </a:cubicBezTo>
                <a:close/>
                <a:moveTo>
                  <a:pt x="27299" y="13772"/>
                </a:moveTo>
                <a:cubicBezTo>
                  <a:pt x="27284" y="13772"/>
                  <a:pt x="27269" y="13777"/>
                  <a:pt x="27258" y="13790"/>
                </a:cubicBezTo>
                <a:cubicBezTo>
                  <a:pt x="27242" y="13806"/>
                  <a:pt x="27236" y="13830"/>
                  <a:pt x="27242" y="13854"/>
                </a:cubicBezTo>
                <a:cubicBezTo>
                  <a:pt x="27245" y="13864"/>
                  <a:pt x="27249" y="13875"/>
                  <a:pt x="27258" y="13884"/>
                </a:cubicBezTo>
                <a:cubicBezTo>
                  <a:pt x="27455" y="14111"/>
                  <a:pt x="27646" y="14355"/>
                  <a:pt x="27821" y="14608"/>
                </a:cubicBezTo>
                <a:cubicBezTo>
                  <a:pt x="27834" y="14626"/>
                  <a:pt x="27853" y="14635"/>
                  <a:pt x="27872" y="14635"/>
                </a:cubicBezTo>
                <a:cubicBezTo>
                  <a:pt x="27884" y="14635"/>
                  <a:pt x="27897" y="14631"/>
                  <a:pt x="27907" y="14623"/>
                </a:cubicBezTo>
                <a:cubicBezTo>
                  <a:pt x="27934" y="14601"/>
                  <a:pt x="27938" y="14560"/>
                  <a:pt x="27918" y="14530"/>
                </a:cubicBezTo>
                <a:cubicBezTo>
                  <a:pt x="27740" y="14272"/>
                  <a:pt x="27546" y="14025"/>
                  <a:pt x="27345" y="13794"/>
                </a:cubicBezTo>
                <a:cubicBezTo>
                  <a:pt x="27332" y="13779"/>
                  <a:pt x="27315" y="13772"/>
                  <a:pt x="27299" y="13772"/>
                </a:cubicBezTo>
                <a:close/>
                <a:moveTo>
                  <a:pt x="12451" y="14328"/>
                </a:moveTo>
                <a:cubicBezTo>
                  <a:pt x="12436" y="14328"/>
                  <a:pt x="12421" y="14335"/>
                  <a:pt x="12410" y="14347"/>
                </a:cubicBezTo>
                <a:cubicBezTo>
                  <a:pt x="12394" y="14364"/>
                  <a:pt x="12389" y="14388"/>
                  <a:pt x="12395" y="14410"/>
                </a:cubicBezTo>
                <a:cubicBezTo>
                  <a:pt x="12398" y="14422"/>
                  <a:pt x="12403" y="14433"/>
                  <a:pt x="12412" y="14442"/>
                </a:cubicBezTo>
                <a:cubicBezTo>
                  <a:pt x="12623" y="14666"/>
                  <a:pt x="12855" y="14872"/>
                  <a:pt x="13101" y="15055"/>
                </a:cubicBezTo>
                <a:cubicBezTo>
                  <a:pt x="13112" y="15064"/>
                  <a:pt x="13125" y="15068"/>
                  <a:pt x="13137" y="15068"/>
                </a:cubicBezTo>
                <a:cubicBezTo>
                  <a:pt x="13156" y="15068"/>
                  <a:pt x="13175" y="15058"/>
                  <a:pt x="13186" y="15039"/>
                </a:cubicBezTo>
                <a:cubicBezTo>
                  <a:pt x="13205" y="15008"/>
                  <a:pt x="13196" y="14967"/>
                  <a:pt x="13167" y="14945"/>
                </a:cubicBezTo>
                <a:cubicBezTo>
                  <a:pt x="12928" y="14767"/>
                  <a:pt x="12701" y="14566"/>
                  <a:pt x="12496" y="14348"/>
                </a:cubicBezTo>
                <a:cubicBezTo>
                  <a:pt x="12484" y="14335"/>
                  <a:pt x="12467" y="14328"/>
                  <a:pt x="12451" y="14328"/>
                </a:cubicBezTo>
                <a:close/>
                <a:moveTo>
                  <a:pt x="17786" y="14639"/>
                </a:moveTo>
                <a:cubicBezTo>
                  <a:pt x="17769" y="14639"/>
                  <a:pt x="17753" y="14646"/>
                  <a:pt x="17742" y="14660"/>
                </a:cubicBezTo>
                <a:cubicBezTo>
                  <a:pt x="17532" y="14920"/>
                  <a:pt x="17339" y="15114"/>
                  <a:pt x="17136" y="15273"/>
                </a:cubicBezTo>
                <a:cubicBezTo>
                  <a:pt x="17115" y="15289"/>
                  <a:pt x="17108" y="15317"/>
                  <a:pt x="17114" y="15343"/>
                </a:cubicBezTo>
                <a:cubicBezTo>
                  <a:pt x="17117" y="15350"/>
                  <a:pt x="17120" y="15359"/>
                  <a:pt x="17124" y="15366"/>
                </a:cubicBezTo>
                <a:cubicBezTo>
                  <a:pt x="17137" y="15385"/>
                  <a:pt x="17157" y="15395"/>
                  <a:pt x="17176" y="15395"/>
                </a:cubicBezTo>
                <a:cubicBezTo>
                  <a:pt x="17188" y="15395"/>
                  <a:pt x="17200" y="15391"/>
                  <a:pt x="17211" y="15382"/>
                </a:cubicBezTo>
                <a:cubicBezTo>
                  <a:pt x="17421" y="15218"/>
                  <a:pt x="17620" y="15017"/>
                  <a:pt x="17836" y="14752"/>
                </a:cubicBezTo>
                <a:cubicBezTo>
                  <a:pt x="17858" y="14724"/>
                  <a:pt x="17855" y="14682"/>
                  <a:pt x="17829" y="14657"/>
                </a:cubicBezTo>
                <a:cubicBezTo>
                  <a:pt x="17816" y="14645"/>
                  <a:pt x="17801" y="14639"/>
                  <a:pt x="17786" y="14639"/>
                </a:cubicBezTo>
                <a:close/>
                <a:moveTo>
                  <a:pt x="13895" y="15400"/>
                </a:moveTo>
                <a:cubicBezTo>
                  <a:pt x="13872" y="15400"/>
                  <a:pt x="13851" y="15415"/>
                  <a:pt x="13841" y="15440"/>
                </a:cubicBezTo>
                <a:cubicBezTo>
                  <a:pt x="13836" y="15454"/>
                  <a:pt x="13835" y="15469"/>
                  <a:pt x="13839" y="15483"/>
                </a:cubicBezTo>
                <a:cubicBezTo>
                  <a:pt x="13843" y="15502"/>
                  <a:pt x="13856" y="15519"/>
                  <a:pt x="13874" y="15529"/>
                </a:cubicBezTo>
                <a:cubicBezTo>
                  <a:pt x="14151" y="15663"/>
                  <a:pt x="14432" y="15768"/>
                  <a:pt x="14711" y="15837"/>
                </a:cubicBezTo>
                <a:cubicBezTo>
                  <a:pt x="14716" y="15839"/>
                  <a:pt x="14721" y="15839"/>
                  <a:pt x="14725" y="15839"/>
                </a:cubicBezTo>
                <a:cubicBezTo>
                  <a:pt x="14754" y="15839"/>
                  <a:pt x="14778" y="15818"/>
                  <a:pt x="14782" y="15787"/>
                </a:cubicBezTo>
                <a:cubicBezTo>
                  <a:pt x="14789" y="15751"/>
                  <a:pt x="14767" y="15716"/>
                  <a:pt x="14733" y="15707"/>
                </a:cubicBezTo>
                <a:cubicBezTo>
                  <a:pt x="14463" y="15639"/>
                  <a:pt x="14189" y="15538"/>
                  <a:pt x="13921" y="15407"/>
                </a:cubicBezTo>
                <a:cubicBezTo>
                  <a:pt x="13913" y="15403"/>
                  <a:pt x="13904" y="15400"/>
                  <a:pt x="13895" y="15400"/>
                </a:cubicBezTo>
                <a:close/>
                <a:moveTo>
                  <a:pt x="16417" y="15670"/>
                </a:moveTo>
                <a:cubicBezTo>
                  <a:pt x="16411" y="15670"/>
                  <a:pt x="16406" y="15671"/>
                  <a:pt x="16400" y="15673"/>
                </a:cubicBezTo>
                <a:cubicBezTo>
                  <a:pt x="16334" y="15695"/>
                  <a:pt x="16267" y="15715"/>
                  <a:pt x="16200" y="15732"/>
                </a:cubicBezTo>
                <a:cubicBezTo>
                  <a:pt x="16001" y="15781"/>
                  <a:pt x="15791" y="15808"/>
                  <a:pt x="15576" y="15811"/>
                </a:cubicBezTo>
                <a:cubicBezTo>
                  <a:pt x="15542" y="15811"/>
                  <a:pt x="15516" y="15842"/>
                  <a:pt x="15518" y="15878"/>
                </a:cubicBezTo>
                <a:cubicBezTo>
                  <a:pt x="15518" y="15883"/>
                  <a:pt x="15518" y="15888"/>
                  <a:pt x="15519" y="15892"/>
                </a:cubicBezTo>
                <a:cubicBezTo>
                  <a:pt x="15527" y="15922"/>
                  <a:pt x="15554" y="15944"/>
                  <a:pt x="15583" y="15944"/>
                </a:cubicBezTo>
                <a:cubicBezTo>
                  <a:pt x="15807" y="15941"/>
                  <a:pt x="16025" y="15914"/>
                  <a:pt x="16233" y="15862"/>
                </a:cubicBezTo>
                <a:cubicBezTo>
                  <a:pt x="16303" y="15845"/>
                  <a:pt x="16372" y="15825"/>
                  <a:pt x="16441" y="15801"/>
                </a:cubicBezTo>
                <a:cubicBezTo>
                  <a:pt x="16473" y="15790"/>
                  <a:pt x="16488" y="15752"/>
                  <a:pt x="16479" y="15718"/>
                </a:cubicBezTo>
                <a:cubicBezTo>
                  <a:pt x="16469" y="15689"/>
                  <a:pt x="16444" y="15670"/>
                  <a:pt x="16417" y="15670"/>
                </a:cubicBezTo>
                <a:close/>
                <a:moveTo>
                  <a:pt x="28358" y="15294"/>
                </a:moveTo>
                <a:cubicBezTo>
                  <a:pt x="28348" y="15294"/>
                  <a:pt x="28337" y="15296"/>
                  <a:pt x="28328" y="15302"/>
                </a:cubicBezTo>
                <a:cubicBezTo>
                  <a:pt x="28305" y="15317"/>
                  <a:pt x="28294" y="15347"/>
                  <a:pt x="28301" y="15376"/>
                </a:cubicBezTo>
                <a:cubicBezTo>
                  <a:pt x="28303" y="15381"/>
                  <a:pt x="28305" y="15388"/>
                  <a:pt x="28308" y="15393"/>
                </a:cubicBezTo>
                <a:cubicBezTo>
                  <a:pt x="28456" y="15663"/>
                  <a:pt x="28593" y="15944"/>
                  <a:pt x="28715" y="16229"/>
                </a:cubicBezTo>
                <a:cubicBezTo>
                  <a:pt x="28726" y="16255"/>
                  <a:pt x="28749" y="16270"/>
                  <a:pt x="28773" y="16270"/>
                </a:cubicBezTo>
                <a:cubicBezTo>
                  <a:pt x="28781" y="16270"/>
                  <a:pt x="28789" y="16269"/>
                  <a:pt x="28797" y="16265"/>
                </a:cubicBezTo>
                <a:cubicBezTo>
                  <a:pt x="28828" y="16251"/>
                  <a:pt x="28840" y="16211"/>
                  <a:pt x="28826" y="16177"/>
                </a:cubicBezTo>
                <a:cubicBezTo>
                  <a:pt x="28703" y="15888"/>
                  <a:pt x="28563" y="15602"/>
                  <a:pt x="28413" y="15329"/>
                </a:cubicBezTo>
                <a:cubicBezTo>
                  <a:pt x="28401" y="15306"/>
                  <a:pt x="28379" y="15294"/>
                  <a:pt x="28358" y="15294"/>
                </a:cubicBezTo>
                <a:close/>
                <a:moveTo>
                  <a:pt x="29094" y="17018"/>
                </a:moveTo>
                <a:cubicBezTo>
                  <a:pt x="29088" y="17018"/>
                  <a:pt x="29082" y="17019"/>
                  <a:pt x="29076" y="17021"/>
                </a:cubicBezTo>
                <a:cubicBezTo>
                  <a:pt x="29045" y="17031"/>
                  <a:pt x="29028" y="17066"/>
                  <a:pt x="29036" y="17100"/>
                </a:cubicBezTo>
                <a:cubicBezTo>
                  <a:pt x="29036" y="17101"/>
                  <a:pt x="29038" y="17102"/>
                  <a:pt x="29038" y="17103"/>
                </a:cubicBezTo>
                <a:cubicBezTo>
                  <a:pt x="29112" y="17342"/>
                  <a:pt x="29176" y="17583"/>
                  <a:pt x="29232" y="17823"/>
                </a:cubicBezTo>
                <a:cubicBezTo>
                  <a:pt x="29245" y="17884"/>
                  <a:pt x="29259" y="17946"/>
                  <a:pt x="29270" y="18008"/>
                </a:cubicBezTo>
                <a:cubicBezTo>
                  <a:pt x="29278" y="18038"/>
                  <a:pt x="29306" y="18063"/>
                  <a:pt x="29336" y="18063"/>
                </a:cubicBezTo>
                <a:cubicBezTo>
                  <a:pt x="29338" y="18063"/>
                  <a:pt x="29341" y="18063"/>
                  <a:pt x="29344" y="18063"/>
                </a:cubicBezTo>
                <a:cubicBezTo>
                  <a:pt x="29377" y="18055"/>
                  <a:pt x="29399" y="18021"/>
                  <a:pt x="29391" y="17985"/>
                </a:cubicBezTo>
                <a:cubicBezTo>
                  <a:pt x="29378" y="17922"/>
                  <a:pt x="29364" y="17860"/>
                  <a:pt x="29351" y="17797"/>
                </a:cubicBezTo>
                <a:cubicBezTo>
                  <a:pt x="29296" y="17553"/>
                  <a:pt x="29229" y="17307"/>
                  <a:pt x="29154" y="17066"/>
                </a:cubicBezTo>
                <a:cubicBezTo>
                  <a:pt x="29145" y="17037"/>
                  <a:pt x="29120" y="17018"/>
                  <a:pt x="29094" y="17018"/>
                </a:cubicBezTo>
                <a:close/>
                <a:moveTo>
                  <a:pt x="29455" y="18861"/>
                </a:moveTo>
                <a:cubicBezTo>
                  <a:pt x="29454" y="18861"/>
                  <a:pt x="29454" y="18861"/>
                  <a:pt x="29453" y="18861"/>
                </a:cubicBezTo>
                <a:cubicBezTo>
                  <a:pt x="29419" y="18862"/>
                  <a:pt x="29394" y="18893"/>
                  <a:pt x="29396" y="18929"/>
                </a:cubicBezTo>
                <a:cubicBezTo>
                  <a:pt x="29418" y="19253"/>
                  <a:pt x="29414" y="19563"/>
                  <a:pt x="29384" y="19851"/>
                </a:cubicBezTo>
                <a:cubicBezTo>
                  <a:pt x="29383" y="19860"/>
                  <a:pt x="29383" y="19868"/>
                  <a:pt x="29385" y="19877"/>
                </a:cubicBezTo>
                <a:cubicBezTo>
                  <a:pt x="29391" y="19902"/>
                  <a:pt x="29411" y="19923"/>
                  <a:pt x="29437" y="19928"/>
                </a:cubicBezTo>
                <a:cubicBezTo>
                  <a:pt x="29440" y="19928"/>
                  <a:pt x="29443" y="19929"/>
                  <a:pt x="29446" y="19929"/>
                </a:cubicBezTo>
                <a:cubicBezTo>
                  <a:pt x="29477" y="19929"/>
                  <a:pt x="29502" y="19905"/>
                  <a:pt x="29505" y="19872"/>
                </a:cubicBezTo>
                <a:cubicBezTo>
                  <a:pt x="29536" y="19575"/>
                  <a:pt x="29542" y="19257"/>
                  <a:pt x="29519" y="18926"/>
                </a:cubicBezTo>
                <a:cubicBezTo>
                  <a:pt x="29516" y="18889"/>
                  <a:pt x="29488" y="18861"/>
                  <a:pt x="29455" y="18861"/>
                </a:cubicBezTo>
                <a:close/>
                <a:moveTo>
                  <a:pt x="29244" y="20693"/>
                </a:moveTo>
                <a:cubicBezTo>
                  <a:pt x="29220" y="20693"/>
                  <a:pt x="29198" y="20708"/>
                  <a:pt x="29188" y="20733"/>
                </a:cubicBezTo>
                <a:cubicBezTo>
                  <a:pt x="29086" y="21021"/>
                  <a:pt x="28945" y="21279"/>
                  <a:pt x="28772" y="21501"/>
                </a:cubicBezTo>
                <a:cubicBezTo>
                  <a:pt x="28758" y="21518"/>
                  <a:pt x="28754" y="21540"/>
                  <a:pt x="28759" y="21560"/>
                </a:cubicBezTo>
                <a:cubicBezTo>
                  <a:pt x="28763" y="21574"/>
                  <a:pt x="28769" y="21586"/>
                  <a:pt x="28779" y="21595"/>
                </a:cubicBezTo>
                <a:cubicBezTo>
                  <a:pt x="28792" y="21607"/>
                  <a:pt x="28807" y="21613"/>
                  <a:pt x="28821" y="21613"/>
                </a:cubicBezTo>
                <a:cubicBezTo>
                  <a:pt x="28838" y="21613"/>
                  <a:pt x="28854" y="21605"/>
                  <a:pt x="28866" y="21591"/>
                </a:cubicBezTo>
                <a:cubicBezTo>
                  <a:pt x="29048" y="21358"/>
                  <a:pt x="29196" y="21088"/>
                  <a:pt x="29304" y="20787"/>
                </a:cubicBezTo>
                <a:cubicBezTo>
                  <a:pt x="29315" y="20753"/>
                  <a:pt x="29299" y="20713"/>
                  <a:pt x="29268" y="20698"/>
                </a:cubicBezTo>
                <a:cubicBezTo>
                  <a:pt x="29260" y="20694"/>
                  <a:pt x="29252" y="20693"/>
                  <a:pt x="29244" y="2069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rot="-10431843">
            <a:off x="-54140" y="-118627"/>
            <a:ext cx="520982" cy="816289"/>
          </a:xfrm>
          <a:custGeom>
            <a:avLst/>
            <a:gdLst/>
            <a:ahLst/>
            <a:cxnLst/>
            <a:rect l="l" t="t" r="r" b="b"/>
            <a:pathLst>
              <a:path w="14343" h="22473" extrusionOk="0">
                <a:moveTo>
                  <a:pt x="14283" y="0"/>
                </a:moveTo>
                <a:cubicBezTo>
                  <a:pt x="14278" y="0"/>
                  <a:pt x="14274" y="1"/>
                  <a:pt x="14269" y="2"/>
                </a:cubicBezTo>
                <a:cubicBezTo>
                  <a:pt x="14076" y="49"/>
                  <a:pt x="13869" y="90"/>
                  <a:pt x="13618" y="128"/>
                </a:cubicBezTo>
                <a:cubicBezTo>
                  <a:pt x="13588" y="133"/>
                  <a:pt x="13567" y="161"/>
                  <a:pt x="13572" y="192"/>
                </a:cubicBezTo>
                <a:cubicBezTo>
                  <a:pt x="13576" y="219"/>
                  <a:pt x="13599" y="239"/>
                  <a:pt x="13626" y="239"/>
                </a:cubicBezTo>
                <a:cubicBezTo>
                  <a:pt x="13629" y="239"/>
                  <a:pt x="13632" y="238"/>
                  <a:pt x="13635" y="238"/>
                </a:cubicBezTo>
                <a:cubicBezTo>
                  <a:pt x="13889" y="199"/>
                  <a:pt x="14098" y="158"/>
                  <a:pt x="14295" y="110"/>
                </a:cubicBezTo>
                <a:cubicBezTo>
                  <a:pt x="14325" y="102"/>
                  <a:pt x="14343" y="73"/>
                  <a:pt x="14336" y="43"/>
                </a:cubicBezTo>
                <a:cubicBezTo>
                  <a:pt x="14330" y="17"/>
                  <a:pt x="14308" y="0"/>
                  <a:pt x="14283" y="0"/>
                </a:cubicBezTo>
                <a:close/>
                <a:moveTo>
                  <a:pt x="12856" y="233"/>
                </a:moveTo>
                <a:cubicBezTo>
                  <a:pt x="12853" y="233"/>
                  <a:pt x="12851" y="233"/>
                  <a:pt x="12848" y="234"/>
                </a:cubicBezTo>
                <a:cubicBezTo>
                  <a:pt x="12559" y="272"/>
                  <a:pt x="12317" y="308"/>
                  <a:pt x="12076" y="353"/>
                </a:cubicBezTo>
                <a:cubicBezTo>
                  <a:pt x="12046" y="360"/>
                  <a:pt x="12026" y="389"/>
                  <a:pt x="12032" y="419"/>
                </a:cubicBezTo>
                <a:cubicBezTo>
                  <a:pt x="12036" y="445"/>
                  <a:pt x="12060" y="464"/>
                  <a:pt x="12087" y="464"/>
                </a:cubicBezTo>
                <a:cubicBezTo>
                  <a:pt x="12090" y="464"/>
                  <a:pt x="12093" y="464"/>
                  <a:pt x="12096" y="462"/>
                </a:cubicBezTo>
                <a:cubicBezTo>
                  <a:pt x="12336" y="418"/>
                  <a:pt x="12576" y="382"/>
                  <a:pt x="12862" y="345"/>
                </a:cubicBezTo>
                <a:cubicBezTo>
                  <a:pt x="12893" y="341"/>
                  <a:pt x="12915" y="313"/>
                  <a:pt x="12910" y="282"/>
                </a:cubicBezTo>
                <a:cubicBezTo>
                  <a:pt x="12906" y="254"/>
                  <a:pt x="12883" y="233"/>
                  <a:pt x="12856" y="233"/>
                </a:cubicBezTo>
                <a:close/>
                <a:moveTo>
                  <a:pt x="11334" y="548"/>
                </a:moveTo>
                <a:cubicBezTo>
                  <a:pt x="11328" y="548"/>
                  <a:pt x="11321" y="549"/>
                  <a:pt x="11315" y="551"/>
                </a:cubicBezTo>
                <a:cubicBezTo>
                  <a:pt x="11092" y="628"/>
                  <a:pt x="10892" y="718"/>
                  <a:pt x="10705" y="827"/>
                </a:cubicBezTo>
                <a:cubicBezTo>
                  <a:pt x="10670" y="846"/>
                  <a:pt x="10636" y="867"/>
                  <a:pt x="10603" y="888"/>
                </a:cubicBezTo>
                <a:cubicBezTo>
                  <a:pt x="10576" y="905"/>
                  <a:pt x="10569" y="939"/>
                  <a:pt x="10585" y="965"/>
                </a:cubicBezTo>
                <a:cubicBezTo>
                  <a:pt x="10595" y="982"/>
                  <a:pt x="10614" y="991"/>
                  <a:pt x="10632" y="991"/>
                </a:cubicBezTo>
                <a:cubicBezTo>
                  <a:pt x="10642" y="991"/>
                  <a:pt x="10653" y="988"/>
                  <a:pt x="10662" y="983"/>
                </a:cubicBezTo>
                <a:cubicBezTo>
                  <a:pt x="10695" y="962"/>
                  <a:pt x="10728" y="942"/>
                  <a:pt x="10761" y="923"/>
                </a:cubicBezTo>
                <a:cubicBezTo>
                  <a:pt x="10941" y="818"/>
                  <a:pt x="11136" y="731"/>
                  <a:pt x="11352" y="656"/>
                </a:cubicBezTo>
                <a:cubicBezTo>
                  <a:pt x="11382" y="646"/>
                  <a:pt x="11397" y="614"/>
                  <a:pt x="11386" y="585"/>
                </a:cubicBezTo>
                <a:cubicBezTo>
                  <a:pt x="11378" y="563"/>
                  <a:pt x="11357" y="548"/>
                  <a:pt x="11334" y="548"/>
                </a:cubicBezTo>
                <a:close/>
                <a:moveTo>
                  <a:pt x="10028" y="1368"/>
                </a:moveTo>
                <a:cubicBezTo>
                  <a:pt x="10013" y="1368"/>
                  <a:pt x="9999" y="1373"/>
                  <a:pt x="9989" y="1384"/>
                </a:cubicBezTo>
                <a:cubicBezTo>
                  <a:pt x="9813" y="1561"/>
                  <a:pt x="9645" y="1765"/>
                  <a:pt x="9486" y="1990"/>
                </a:cubicBezTo>
                <a:cubicBezTo>
                  <a:pt x="9469" y="2016"/>
                  <a:pt x="9476" y="2050"/>
                  <a:pt x="9500" y="2068"/>
                </a:cubicBezTo>
                <a:cubicBezTo>
                  <a:pt x="9510" y="2074"/>
                  <a:pt x="9522" y="2078"/>
                  <a:pt x="9532" y="2078"/>
                </a:cubicBezTo>
                <a:cubicBezTo>
                  <a:pt x="9550" y="2078"/>
                  <a:pt x="9567" y="2069"/>
                  <a:pt x="9578" y="2054"/>
                </a:cubicBezTo>
                <a:cubicBezTo>
                  <a:pt x="9732" y="1833"/>
                  <a:pt x="9897" y="1634"/>
                  <a:pt x="10068" y="1462"/>
                </a:cubicBezTo>
                <a:cubicBezTo>
                  <a:pt x="10089" y="1441"/>
                  <a:pt x="10089" y="1406"/>
                  <a:pt x="10068" y="1384"/>
                </a:cubicBezTo>
                <a:cubicBezTo>
                  <a:pt x="10056" y="1373"/>
                  <a:pt x="10042" y="1368"/>
                  <a:pt x="10028" y="1368"/>
                </a:cubicBezTo>
                <a:close/>
                <a:moveTo>
                  <a:pt x="9128" y="2632"/>
                </a:moveTo>
                <a:cubicBezTo>
                  <a:pt x="9109" y="2632"/>
                  <a:pt x="9090" y="2643"/>
                  <a:pt x="9079" y="2661"/>
                </a:cubicBezTo>
                <a:cubicBezTo>
                  <a:pt x="9048" y="2720"/>
                  <a:pt x="9019" y="2778"/>
                  <a:pt x="8989" y="2838"/>
                </a:cubicBezTo>
                <a:cubicBezTo>
                  <a:pt x="8905" y="3006"/>
                  <a:pt x="8823" y="3184"/>
                  <a:pt x="8745" y="3368"/>
                </a:cubicBezTo>
                <a:cubicBezTo>
                  <a:pt x="8733" y="3396"/>
                  <a:pt x="8746" y="3429"/>
                  <a:pt x="8774" y="3441"/>
                </a:cubicBezTo>
                <a:cubicBezTo>
                  <a:pt x="8781" y="3444"/>
                  <a:pt x="8789" y="3445"/>
                  <a:pt x="8796" y="3445"/>
                </a:cubicBezTo>
                <a:cubicBezTo>
                  <a:pt x="8818" y="3445"/>
                  <a:pt x="8838" y="3433"/>
                  <a:pt x="8847" y="3412"/>
                </a:cubicBezTo>
                <a:cubicBezTo>
                  <a:pt x="8925" y="3230"/>
                  <a:pt x="9006" y="3054"/>
                  <a:pt x="9088" y="2887"/>
                </a:cubicBezTo>
                <a:cubicBezTo>
                  <a:pt x="9117" y="2830"/>
                  <a:pt x="9147" y="2771"/>
                  <a:pt x="9178" y="2713"/>
                </a:cubicBezTo>
                <a:cubicBezTo>
                  <a:pt x="9193" y="2686"/>
                  <a:pt x="9182" y="2652"/>
                  <a:pt x="9154" y="2639"/>
                </a:cubicBezTo>
                <a:cubicBezTo>
                  <a:pt x="9146" y="2634"/>
                  <a:pt x="9137" y="2632"/>
                  <a:pt x="9128" y="2632"/>
                </a:cubicBezTo>
                <a:close/>
                <a:moveTo>
                  <a:pt x="8515" y="4060"/>
                </a:moveTo>
                <a:cubicBezTo>
                  <a:pt x="8491" y="4060"/>
                  <a:pt x="8470" y="4074"/>
                  <a:pt x="8462" y="4097"/>
                </a:cubicBezTo>
                <a:cubicBezTo>
                  <a:pt x="8381" y="4324"/>
                  <a:pt x="8301" y="4567"/>
                  <a:pt x="8216" y="4838"/>
                </a:cubicBezTo>
                <a:cubicBezTo>
                  <a:pt x="8208" y="4867"/>
                  <a:pt x="8224" y="4898"/>
                  <a:pt x="8254" y="4908"/>
                </a:cubicBezTo>
                <a:cubicBezTo>
                  <a:pt x="8259" y="4909"/>
                  <a:pt x="8264" y="4910"/>
                  <a:pt x="8270" y="4910"/>
                </a:cubicBezTo>
                <a:cubicBezTo>
                  <a:pt x="8293" y="4910"/>
                  <a:pt x="8316" y="4895"/>
                  <a:pt x="8322" y="4870"/>
                </a:cubicBezTo>
                <a:cubicBezTo>
                  <a:pt x="8406" y="4601"/>
                  <a:pt x="8486" y="4360"/>
                  <a:pt x="8567" y="4134"/>
                </a:cubicBezTo>
                <a:cubicBezTo>
                  <a:pt x="8576" y="4105"/>
                  <a:pt x="8561" y="4073"/>
                  <a:pt x="8533" y="4063"/>
                </a:cubicBezTo>
                <a:cubicBezTo>
                  <a:pt x="8527" y="4061"/>
                  <a:pt x="8521" y="4060"/>
                  <a:pt x="8515" y="4060"/>
                </a:cubicBezTo>
                <a:close/>
                <a:moveTo>
                  <a:pt x="8048" y="5545"/>
                </a:moveTo>
                <a:cubicBezTo>
                  <a:pt x="8023" y="5545"/>
                  <a:pt x="8001" y="5561"/>
                  <a:pt x="7994" y="5585"/>
                </a:cubicBezTo>
                <a:cubicBezTo>
                  <a:pt x="7956" y="5718"/>
                  <a:pt x="7918" y="5852"/>
                  <a:pt x="7880" y="5985"/>
                </a:cubicBezTo>
                <a:lnTo>
                  <a:pt x="7780" y="6333"/>
                </a:lnTo>
                <a:cubicBezTo>
                  <a:pt x="7772" y="6363"/>
                  <a:pt x="7789" y="6394"/>
                  <a:pt x="7819" y="6402"/>
                </a:cubicBezTo>
                <a:cubicBezTo>
                  <a:pt x="7823" y="6403"/>
                  <a:pt x="7829" y="6404"/>
                  <a:pt x="7834" y="6404"/>
                </a:cubicBezTo>
                <a:cubicBezTo>
                  <a:pt x="7858" y="6404"/>
                  <a:pt x="7880" y="6388"/>
                  <a:pt x="7887" y="6364"/>
                </a:cubicBezTo>
                <a:lnTo>
                  <a:pt x="7987" y="6016"/>
                </a:lnTo>
                <a:cubicBezTo>
                  <a:pt x="8025" y="5883"/>
                  <a:pt x="8062" y="5749"/>
                  <a:pt x="8101" y="5616"/>
                </a:cubicBezTo>
                <a:cubicBezTo>
                  <a:pt x="8109" y="5586"/>
                  <a:pt x="8092" y="5556"/>
                  <a:pt x="8064" y="5547"/>
                </a:cubicBezTo>
                <a:cubicBezTo>
                  <a:pt x="8058" y="5546"/>
                  <a:pt x="8053" y="5545"/>
                  <a:pt x="8048" y="5545"/>
                </a:cubicBezTo>
                <a:close/>
                <a:moveTo>
                  <a:pt x="7613" y="7039"/>
                </a:moveTo>
                <a:cubicBezTo>
                  <a:pt x="7589" y="7039"/>
                  <a:pt x="7567" y="7055"/>
                  <a:pt x="7559" y="7078"/>
                </a:cubicBezTo>
                <a:cubicBezTo>
                  <a:pt x="7522" y="7201"/>
                  <a:pt x="7482" y="7324"/>
                  <a:pt x="7443" y="7446"/>
                </a:cubicBezTo>
                <a:cubicBezTo>
                  <a:pt x="7402" y="7570"/>
                  <a:pt x="7361" y="7693"/>
                  <a:pt x="7317" y="7815"/>
                </a:cubicBezTo>
                <a:cubicBezTo>
                  <a:pt x="7306" y="7844"/>
                  <a:pt x="7321" y="7876"/>
                  <a:pt x="7350" y="7886"/>
                </a:cubicBezTo>
                <a:cubicBezTo>
                  <a:pt x="7356" y="7888"/>
                  <a:pt x="7363" y="7889"/>
                  <a:pt x="7369" y="7889"/>
                </a:cubicBezTo>
                <a:cubicBezTo>
                  <a:pt x="7392" y="7889"/>
                  <a:pt x="7413" y="7875"/>
                  <a:pt x="7421" y="7853"/>
                </a:cubicBezTo>
                <a:cubicBezTo>
                  <a:pt x="7465" y="7729"/>
                  <a:pt x="7508" y="7605"/>
                  <a:pt x="7549" y="7481"/>
                </a:cubicBezTo>
                <a:cubicBezTo>
                  <a:pt x="7589" y="7358"/>
                  <a:pt x="7628" y="7234"/>
                  <a:pt x="7666" y="7111"/>
                </a:cubicBezTo>
                <a:cubicBezTo>
                  <a:pt x="7675" y="7082"/>
                  <a:pt x="7659" y="7051"/>
                  <a:pt x="7630" y="7042"/>
                </a:cubicBezTo>
                <a:cubicBezTo>
                  <a:pt x="7624" y="7040"/>
                  <a:pt x="7618" y="7039"/>
                  <a:pt x="7613" y="7039"/>
                </a:cubicBezTo>
                <a:close/>
                <a:moveTo>
                  <a:pt x="7086" y="8503"/>
                </a:moveTo>
                <a:cubicBezTo>
                  <a:pt x="7065" y="8503"/>
                  <a:pt x="7045" y="8516"/>
                  <a:pt x="7036" y="8537"/>
                </a:cubicBezTo>
                <a:cubicBezTo>
                  <a:pt x="6931" y="8783"/>
                  <a:pt x="6820" y="9018"/>
                  <a:pt x="6706" y="9237"/>
                </a:cubicBezTo>
                <a:cubicBezTo>
                  <a:pt x="6692" y="9265"/>
                  <a:pt x="6703" y="9298"/>
                  <a:pt x="6729" y="9312"/>
                </a:cubicBezTo>
                <a:cubicBezTo>
                  <a:pt x="6738" y="9316"/>
                  <a:pt x="6746" y="9319"/>
                  <a:pt x="6755" y="9319"/>
                </a:cubicBezTo>
                <a:cubicBezTo>
                  <a:pt x="6775" y="9319"/>
                  <a:pt x="6794" y="9308"/>
                  <a:pt x="6804" y="9289"/>
                </a:cubicBezTo>
                <a:cubicBezTo>
                  <a:pt x="6919" y="9067"/>
                  <a:pt x="7032" y="8829"/>
                  <a:pt x="7138" y="8580"/>
                </a:cubicBezTo>
                <a:cubicBezTo>
                  <a:pt x="7150" y="8553"/>
                  <a:pt x="7136" y="8519"/>
                  <a:pt x="7108" y="8508"/>
                </a:cubicBezTo>
                <a:cubicBezTo>
                  <a:pt x="7101" y="8505"/>
                  <a:pt x="7094" y="8503"/>
                  <a:pt x="7086" y="8503"/>
                </a:cubicBezTo>
                <a:close/>
                <a:moveTo>
                  <a:pt x="1625" y="9185"/>
                </a:moveTo>
                <a:cubicBezTo>
                  <a:pt x="1347" y="9191"/>
                  <a:pt x="1086" y="9249"/>
                  <a:pt x="847" y="9356"/>
                </a:cubicBezTo>
                <a:cubicBezTo>
                  <a:pt x="820" y="9369"/>
                  <a:pt x="808" y="9401"/>
                  <a:pt x="820" y="9430"/>
                </a:cubicBezTo>
                <a:cubicBezTo>
                  <a:pt x="829" y="9450"/>
                  <a:pt x="849" y="9462"/>
                  <a:pt x="871" y="9462"/>
                </a:cubicBezTo>
                <a:cubicBezTo>
                  <a:pt x="878" y="9462"/>
                  <a:pt x="886" y="9461"/>
                  <a:pt x="893" y="9457"/>
                </a:cubicBezTo>
                <a:cubicBezTo>
                  <a:pt x="1118" y="9356"/>
                  <a:pt x="1364" y="9303"/>
                  <a:pt x="1627" y="9296"/>
                </a:cubicBezTo>
                <a:cubicBezTo>
                  <a:pt x="1658" y="9296"/>
                  <a:pt x="1682" y="9270"/>
                  <a:pt x="1682" y="9239"/>
                </a:cubicBezTo>
                <a:cubicBezTo>
                  <a:pt x="1681" y="9210"/>
                  <a:pt x="1656" y="9185"/>
                  <a:pt x="1626" y="9185"/>
                </a:cubicBezTo>
                <a:close/>
                <a:moveTo>
                  <a:pt x="2391" y="9302"/>
                </a:moveTo>
                <a:cubicBezTo>
                  <a:pt x="2368" y="9302"/>
                  <a:pt x="2346" y="9317"/>
                  <a:pt x="2339" y="9341"/>
                </a:cubicBezTo>
                <a:cubicBezTo>
                  <a:pt x="2329" y="9370"/>
                  <a:pt x="2345" y="9401"/>
                  <a:pt x="2374" y="9410"/>
                </a:cubicBezTo>
                <a:cubicBezTo>
                  <a:pt x="2620" y="9493"/>
                  <a:pt x="2844" y="9612"/>
                  <a:pt x="3042" y="9766"/>
                </a:cubicBezTo>
                <a:cubicBezTo>
                  <a:pt x="3051" y="9774"/>
                  <a:pt x="3063" y="9778"/>
                  <a:pt x="3076" y="9778"/>
                </a:cubicBezTo>
                <a:cubicBezTo>
                  <a:pt x="3092" y="9778"/>
                  <a:pt x="3108" y="9770"/>
                  <a:pt x="3120" y="9757"/>
                </a:cubicBezTo>
                <a:cubicBezTo>
                  <a:pt x="3138" y="9732"/>
                  <a:pt x="3133" y="9697"/>
                  <a:pt x="3109" y="9679"/>
                </a:cubicBezTo>
                <a:cubicBezTo>
                  <a:pt x="2902" y="9516"/>
                  <a:pt x="2667" y="9391"/>
                  <a:pt x="2409" y="9306"/>
                </a:cubicBezTo>
                <a:cubicBezTo>
                  <a:pt x="2403" y="9303"/>
                  <a:pt x="2397" y="9302"/>
                  <a:pt x="2391" y="9302"/>
                </a:cubicBezTo>
                <a:close/>
                <a:moveTo>
                  <a:pt x="6364" y="9879"/>
                </a:moveTo>
                <a:cubicBezTo>
                  <a:pt x="6346" y="9879"/>
                  <a:pt x="6328" y="9888"/>
                  <a:pt x="6317" y="9905"/>
                </a:cubicBezTo>
                <a:cubicBezTo>
                  <a:pt x="6173" y="10126"/>
                  <a:pt x="6019" y="10334"/>
                  <a:pt x="5859" y="10525"/>
                </a:cubicBezTo>
                <a:cubicBezTo>
                  <a:pt x="5838" y="10548"/>
                  <a:pt x="5841" y="10583"/>
                  <a:pt x="5865" y="10603"/>
                </a:cubicBezTo>
                <a:cubicBezTo>
                  <a:pt x="5876" y="10612"/>
                  <a:pt x="5889" y="10617"/>
                  <a:pt x="5901" y="10617"/>
                </a:cubicBezTo>
                <a:cubicBezTo>
                  <a:pt x="5917" y="10617"/>
                  <a:pt x="5932" y="10609"/>
                  <a:pt x="5944" y="10596"/>
                </a:cubicBezTo>
                <a:cubicBezTo>
                  <a:pt x="6106" y="10403"/>
                  <a:pt x="6263" y="10190"/>
                  <a:pt x="6410" y="9965"/>
                </a:cubicBezTo>
                <a:cubicBezTo>
                  <a:pt x="6427" y="9939"/>
                  <a:pt x="6419" y="9905"/>
                  <a:pt x="6394" y="9888"/>
                </a:cubicBezTo>
                <a:cubicBezTo>
                  <a:pt x="6384" y="9882"/>
                  <a:pt x="6374" y="9879"/>
                  <a:pt x="6364" y="9879"/>
                </a:cubicBezTo>
                <a:close/>
                <a:moveTo>
                  <a:pt x="263" y="9824"/>
                </a:moveTo>
                <a:cubicBezTo>
                  <a:pt x="246" y="9824"/>
                  <a:pt x="229" y="9832"/>
                  <a:pt x="218" y="9846"/>
                </a:cubicBezTo>
                <a:cubicBezTo>
                  <a:pt x="81" y="10030"/>
                  <a:pt x="5" y="10234"/>
                  <a:pt x="0" y="10435"/>
                </a:cubicBezTo>
                <a:lnTo>
                  <a:pt x="0" y="10458"/>
                </a:lnTo>
                <a:cubicBezTo>
                  <a:pt x="0" y="10512"/>
                  <a:pt x="4" y="10565"/>
                  <a:pt x="14" y="10620"/>
                </a:cubicBezTo>
                <a:cubicBezTo>
                  <a:pt x="18" y="10646"/>
                  <a:pt x="42" y="10666"/>
                  <a:pt x="68" y="10666"/>
                </a:cubicBezTo>
                <a:cubicBezTo>
                  <a:pt x="72" y="10666"/>
                  <a:pt x="75" y="10666"/>
                  <a:pt x="78" y="10665"/>
                </a:cubicBezTo>
                <a:cubicBezTo>
                  <a:pt x="108" y="10659"/>
                  <a:pt x="128" y="10630"/>
                  <a:pt x="123" y="10600"/>
                </a:cubicBezTo>
                <a:cubicBezTo>
                  <a:pt x="116" y="10553"/>
                  <a:pt x="111" y="10505"/>
                  <a:pt x="111" y="10458"/>
                </a:cubicBezTo>
                <a:lnTo>
                  <a:pt x="111" y="10438"/>
                </a:lnTo>
                <a:cubicBezTo>
                  <a:pt x="116" y="10260"/>
                  <a:pt x="184" y="10078"/>
                  <a:pt x="308" y="9913"/>
                </a:cubicBezTo>
                <a:cubicBezTo>
                  <a:pt x="326" y="9888"/>
                  <a:pt x="321" y="9853"/>
                  <a:pt x="296" y="9835"/>
                </a:cubicBezTo>
                <a:cubicBezTo>
                  <a:pt x="286" y="9827"/>
                  <a:pt x="275" y="9824"/>
                  <a:pt x="263" y="9824"/>
                </a:cubicBezTo>
                <a:close/>
                <a:moveTo>
                  <a:pt x="3603" y="10234"/>
                </a:moveTo>
                <a:cubicBezTo>
                  <a:pt x="3592" y="10234"/>
                  <a:pt x="3581" y="10237"/>
                  <a:pt x="3571" y="10244"/>
                </a:cubicBezTo>
                <a:cubicBezTo>
                  <a:pt x="3547" y="10261"/>
                  <a:pt x="3540" y="10295"/>
                  <a:pt x="3558" y="10321"/>
                </a:cubicBezTo>
                <a:cubicBezTo>
                  <a:pt x="3697" y="10525"/>
                  <a:pt x="3813" y="10753"/>
                  <a:pt x="3900" y="11001"/>
                </a:cubicBezTo>
                <a:cubicBezTo>
                  <a:pt x="3908" y="11024"/>
                  <a:pt x="3929" y="11037"/>
                  <a:pt x="3953" y="11037"/>
                </a:cubicBezTo>
                <a:cubicBezTo>
                  <a:pt x="3959" y="11037"/>
                  <a:pt x="3965" y="11037"/>
                  <a:pt x="3971" y="11034"/>
                </a:cubicBezTo>
                <a:cubicBezTo>
                  <a:pt x="4000" y="11025"/>
                  <a:pt x="4015" y="10993"/>
                  <a:pt x="4005" y="10964"/>
                </a:cubicBezTo>
                <a:cubicBezTo>
                  <a:pt x="3914" y="10707"/>
                  <a:pt x="3795" y="10470"/>
                  <a:pt x="3649" y="10258"/>
                </a:cubicBezTo>
                <a:cubicBezTo>
                  <a:pt x="3638" y="10242"/>
                  <a:pt x="3621" y="10234"/>
                  <a:pt x="3603" y="10234"/>
                </a:cubicBezTo>
                <a:close/>
                <a:moveTo>
                  <a:pt x="5361" y="11064"/>
                </a:moveTo>
                <a:cubicBezTo>
                  <a:pt x="5348" y="11064"/>
                  <a:pt x="5334" y="11069"/>
                  <a:pt x="5323" y="11078"/>
                </a:cubicBezTo>
                <a:cubicBezTo>
                  <a:pt x="5181" y="11205"/>
                  <a:pt x="5032" y="11325"/>
                  <a:pt x="4879" y="11432"/>
                </a:cubicBezTo>
                <a:cubicBezTo>
                  <a:pt x="4824" y="11470"/>
                  <a:pt x="4768" y="11506"/>
                  <a:pt x="4711" y="11542"/>
                </a:cubicBezTo>
                <a:cubicBezTo>
                  <a:pt x="4686" y="11558"/>
                  <a:pt x="4677" y="11592"/>
                  <a:pt x="4694" y="11618"/>
                </a:cubicBezTo>
                <a:cubicBezTo>
                  <a:pt x="4705" y="11635"/>
                  <a:pt x="4723" y="11644"/>
                  <a:pt x="4741" y="11644"/>
                </a:cubicBezTo>
                <a:cubicBezTo>
                  <a:pt x="4751" y="11644"/>
                  <a:pt x="4761" y="11641"/>
                  <a:pt x="4770" y="11636"/>
                </a:cubicBezTo>
                <a:cubicBezTo>
                  <a:pt x="4829" y="11599"/>
                  <a:pt x="4886" y="11562"/>
                  <a:pt x="4942" y="11522"/>
                </a:cubicBezTo>
                <a:cubicBezTo>
                  <a:pt x="5099" y="11413"/>
                  <a:pt x="5252" y="11292"/>
                  <a:pt x="5398" y="11161"/>
                </a:cubicBezTo>
                <a:cubicBezTo>
                  <a:pt x="5421" y="11141"/>
                  <a:pt x="5423" y="11106"/>
                  <a:pt x="5402" y="11082"/>
                </a:cubicBezTo>
                <a:cubicBezTo>
                  <a:pt x="5392" y="11070"/>
                  <a:pt x="5376" y="11064"/>
                  <a:pt x="5361" y="11064"/>
                </a:cubicBezTo>
                <a:close/>
                <a:moveTo>
                  <a:pt x="433" y="11231"/>
                </a:moveTo>
                <a:cubicBezTo>
                  <a:pt x="420" y="11231"/>
                  <a:pt x="406" y="11235"/>
                  <a:pt x="395" y="11245"/>
                </a:cubicBezTo>
                <a:cubicBezTo>
                  <a:pt x="373" y="11265"/>
                  <a:pt x="371" y="11300"/>
                  <a:pt x="391" y="11324"/>
                </a:cubicBezTo>
                <a:lnTo>
                  <a:pt x="419" y="11354"/>
                </a:lnTo>
                <a:cubicBezTo>
                  <a:pt x="590" y="11536"/>
                  <a:pt x="786" y="11694"/>
                  <a:pt x="1005" y="11824"/>
                </a:cubicBezTo>
                <a:cubicBezTo>
                  <a:pt x="1014" y="11829"/>
                  <a:pt x="1025" y="11831"/>
                  <a:pt x="1034" y="11831"/>
                </a:cubicBezTo>
                <a:cubicBezTo>
                  <a:pt x="1052" y="11831"/>
                  <a:pt x="1072" y="11822"/>
                  <a:pt x="1081" y="11804"/>
                </a:cubicBezTo>
                <a:cubicBezTo>
                  <a:pt x="1097" y="11778"/>
                  <a:pt x="1089" y="11744"/>
                  <a:pt x="1062" y="11728"/>
                </a:cubicBezTo>
                <a:cubicBezTo>
                  <a:pt x="853" y="11604"/>
                  <a:pt x="664" y="11453"/>
                  <a:pt x="500" y="11278"/>
                </a:cubicBezTo>
                <a:lnTo>
                  <a:pt x="474" y="11249"/>
                </a:lnTo>
                <a:cubicBezTo>
                  <a:pt x="464" y="11237"/>
                  <a:pt x="448" y="11231"/>
                  <a:pt x="433" y="11231"/>
                </a:cubicBezTo>
                <a:close/>
                <a:moveTo>
                  <a:pt x="1750" y="12018"/>
                </a:moveTo>
                <a:cubicBezTo>
                  <a:pt x="1725" y="12018"/>
                  <a:pt x="1703" y="12035"/>
                  <a:pt x="1695" y="12060"/>
                </a:cubicBezTo>
                <a:cubicBezTo>
                  <a:pt x="1688" y="12090"/>
                  <a:pt x="1706" y="12120"/>
                  <a:pt x="1735" y="12128"/>
                </a:cubicBezTo>
                <a:cubicBezTo>
                  <a:pt x="1983" y="12194"/>
                  <a:pt x="2246" y="12233"/>
                  <a:pt x="2516" y="12242"/>
                </a:cubicBezTo>
                <a:lnTo>
                  <a:pt x="2518" y="12242"/>
                </a:lnTo>
                <a:cubicBezTo>
                  <a:pt x="2548" y="12242"/>
                  <a:pt x="2573" y="12219"/>
                  <a:pt x="2574" y="12189"/>
                </a:cubicBezTo>
                <a:cubicBezTo>
                  <a:pt x="2575" y="12158"/>
                  <a:pt x="2550" y="12132"/>
                  <a:pt x="2520" y="12131"/>
                </a:cubicBezTo>
                <a:cubicBezTo>
                  <a:pt x="2258" y="12123"/>
                  <a:pt x="2004" y="12085"/>
                  <a:pt x="1764" y="12020"/>
                </a:cubicBezTo>
                <a:cubicBezTo>
                  <a:pt x="1759" y="12019"/>
                  <a:pt x="1754" y="12018"/>
                  <a:pt x="1750" y="12018"/>
                </a:cubicBezTo>
                <a:close/>
                <a:moveTo>
                  <a:pt x="4128" y="11684"/>
                </a:moveTo>
                <a:cubicBezTo>
                  <a:pt x="4125" y="11684"/>
                  <a:pt x="4122" y="11684"/>
                  <a:pt x="4119" y="11685"/>
                </a:cubicBezTo>
                <a:cubicBezTo>
                  <a:pt x="4090" y="11688"/>
                  <a:pt x="4067" y="11716"/>
                  <a:pt x="4071" y="11746"/>
                </a:cubicBezTo>
                <a:cubicBezTo>
                  <a:pt x="4077" y="11795"/>
                  <a:pt x="4081" y="11843"/>
                  <a:pt x="4084" y="11893"/>
                </a:cubicBezTo>
                <a:cubicBezTo>
                  <a:pt x="4074" y="11882"/>
                  <a:pt x="4059" y="11875"/>
                  <a:pt x="4044" y="11875"/>
                </a:cubicBezTo>
                <a:cubicBezTo>
                  <a:pt x="4037" y="11875"/>
                  <a:pt x="4031" y="11877"/>
                  <a:pt x="4024" y="11879"/>
                </a:cubicBezTo>
                <a:cubicBezTo>
                  <a:pt x="3785" y="11969"/>
                  <a:pt x="3535" y="12036"/>
                  <a:pt x="3284" y="12078"/>
                </a:cubicBezTo>
                <a:cubicBezTo>
                  <a:pt x="3254" y="12083"/>
                  <a:pt x="3234" y="12112"/>
                  <a:pt x="3238" y="12142"/>
                </a:cubicBezTo>
                <a:cubicBezTo>
                  <a:pt x="3243" y="12170"/>
                  <a:pt x="3268" y="12189"/>
                  <a:pt x="3294" y="12189"/>
                </a:cubicBezTo>
                <a:cubicBezTo>
                  <a:pt x="3297" y="12189"/>
                  <a:pt x="3300" y="12188"/>
                  <a:pt x="3302" y="12188"/>
                </a:cubicBezTo>
                <a:cubicBezTo>
                  <a:pt x="3561" y="12144"/>
                  <a:pt x="3817" y="12075"/>
                  <a:pt x="4063" y="11983"/>
                </a:cubicBezTo>
                <a:cubicBezTo>
                  <a:pt x="4073" y="11979"/>
                  <a:pt x="4083" y="11972"/>
                  <a:pt x="4088" y="11964"/>
                </a:cubicBezTo>
                <a:cubicBezTo>
                  <a:pt x="4092" y="12023"/>
                  <a:pt x="4093" y="12084"/>
                  <a:pt x="4093" y="12144"/>
                </a:cubicBezTo>
                <a:cubicBezTo>
                  <a:pt x="4093" y="12264"/>
                  <a:pt x="4087" y="12388"/>
                  <a:pt x="4076" y="12511"/>
                </a:cubicBezTo>
                <a:cubicBezTo>
                  <a:pt x="4073" y="12542"/>
                  <a:pt x="4096" y="12568"/>
                  <a:pt x="4126" y="12571"/>
                </a:cubicBezTo>
                <a:lnTo>
                  <a:pt x="4131" y="12571"/>
                </a:lnTo>
                <a:cubicBezTo>
                  <a:pt x="4160" y="12571"/>
                  <a:pt x="4184" y="12550"/>
                  <a:pt x="4187" y="12521"/>
                </a:cubicBezTo>
                <a:cubicBezTo>
                  <a:pt x="4198" y="12395"/>
                  <a:pt x="4205" y="12268"/>
                  <a:pt x="4205" y="12144"/>
                </a:cubicBezTo>
                <a:cubicBezTo>
                  <a:pt x="4205" y="12007"/>
                  <a:pt x="4196" y="11869"/>
                  <a:pt x="4181" y="11733"/>
                </a:cubicBezTo>
                <a:cubicBezTo>
                  <a:pt x="4178" y="11706"/>
                  <a:pt x="4156" y="11684"/>
                  <a:pt x="4128" y="11684"/>
                </a:cubicBezTo>
                <a:close/>
                <a:moveTo>
                  <a:pt x="3994" y="13226"/>
                </a:moveTo>
                <a:cubicBezTo>
                  <a:pt x="3969" y="13226"/>
                  <a:pt x="3946" y="13242"/>
                  <a:pt x="3939" y="13267"/>
                </a:cubicBezTo>
                <a:cubicBezTo>
                  <a:pt x="3876" y="13504"/>
                  <a:pt x="3793" y="13750"/>
                  <a:pt x="3691" y="13997"/>
                </a:cubicBezTo>
                <a:cubicBezTo>
                  <a:pt x="3679" y="14025"/>
                  <a:pt x="3693" y="14057"/>
                  <a:pt x="3722" y="14069"/>
                </a:cubicBezTo>
                <a:cubicBezTo>
                  <a:pt x="3728" y="14072"/>
                  <a:pt x="3736" y="14073"/>
                  <a:pt x="3742" y="14073"/>
                </a:cubicBezTo>
                <a:cubicBezTo>
                  <a:pt x="3765" y="14073"/>
                  <a:pt x="3785" y="14061"/>
                  <a:pt x="3794" y="14039"/>
                </a:cubicBezTo>
                <a:cubicBezTo>
                  <a:pt x="3897" y="13788"/>
                  <a:pt x="3983" y="13538"/>
                  <a:pt x="4047" y="13296"/>
                </a:cubicBezTo>
                <a:cubicBezTo>
                  <a:pt x="4054" y="13266"/>
                  <a:pt x="4037" y="13235"/>
                  <a:pt x="4007" y="13227"/>
                </a:cubicBezTo>
                <a:cubicBezTo>
                  <a:pt x="4003" y="13226"/>
                  <a:pt x="3998" y="13226"/>
                  <a:pt x="3994" y="13226"/>
                </a:cubicBezTo>
                <a:close/>
                <a:moveTo>
                  <a:pt x="3409" y="14665"/>
                </a:moveTo>
                <a:cubicBezTo>
                  <a:pt x="3389" y="14665"/>
                  <a:pt x="3370" y="14676"/>
                  <a:pt x="3360" y="14694"/>
                </a:cubicBezTo>
                <a:cubicBezTo>
                  <a:pt x="3242" y="14913"/>
                  <a:pt x="3115" y="15131"/>
                  <a:pt x="2969" y="15362"/>
                </a:cubicBezTo>
                <a:cubicBezTo>
                  <a:pt x="2952" y="15387"/>
                  <a:pt x="2959" y="15423"/>
                  <a:pt x="2986" y="15439"/>
                </a:cubicBezTo>
                <a:cubicBezTo>
                  <a:pt x="2996" y="15444"/>
                  <a:pt x="3005" y="15447"/>
                  <a:pt x="3016" y="15447"/>
                </a:cubicBezTo>
                <a:cubicBezTo>
                  <a:pt x="3034" y="15447"/>
                  <a:pt x="3052" y="15438"/>
                  <a:pt x="3063" y="15422"/>
                </a:cubicBezTo>
                <a:cubicBezTo>
                  <a:pt x="3210" y="15189"/>
                  <a:pt x="3340" y="14968"/>
                  <a:pt x="3458" y="14747"/>
                </a:cubicBezTo>
                <a:cubicBezTo>
                  <a:pt x="3472" y="14720"/>
                  <a:pt x="3462" y="14686"/>
                  <a:pt x="3435" y="14672"/>
                </a:cubicBezTo>
                <a:cubicBezTo>
                  <a:pt x="3426" y="14667"/>
                  <a:pt x="3418" y="14665"/>
                  <a:pt x="3409" y="14665"/>
                </a:cubicBezTo>
                <a:close/>
                <a:moveTo>
                  <a:pt x="2581" y="15982"/>
                </a:moveTo>
                <a:cubicBezTo>
                  <a:pt x="2564" y="15982"/>
                  <a:pt x="2547" y="15990"/>
                  <a:pt x="2536" y="16005"/>
                </a:cubicBezTo>
                <a:cubicBezTo>
                  <a:pt x="2401" y="16195"/>
                  <a:pt x="2255" y="16394"/>
                  <a:pt x="2077" y="16631"/>
                </a:cubicBezTo>
                <a:cubicBezTo>
                  <a:pt x="2058" y="16656"/>
                  <a:pt x="2063" y="16691"/>
                  <a:pt x="2088" y="16709"/>
                </a:cubicBezTo>
                <a:cubicBezTo>
                  <a:pt x="2097" y="16716"/>
                  <a:pt x="2109" y="16721"/>
                  <a:pt x="2121" y="16721"/>
                </a:cubicBezTo>
                <a:cubicBezTo>
                  <a:pt x="2138" y="16721"/>
                  <a:pt x="2155" y="16713"/>
                  <a:pt x="2166" y="16698"/>
                </a:cubicBezTo>
                <a:cubicBezTo>
                  <a:pt x="2345" y="16460"/>
                  <a:pt x="2491" y="16260"/>
                  <a:pt x="2626" y="16069"/>
                </a:cubicBezTo>
                <a:cubicBezTo>
                  <a:pt x="2644" y="16044"/>
                  <a:pt x="2639" y="16010"/>
                  <a:pt x="2613" y="15992"/>
                </a:cubicBezTo>
                <a:cubicBezTo>
                  <a:pt x="2604" y="15985"/>
                  <a:pt x="2592" y="15982"/>
                  <a:pt x="2581" y="15982"/>
                </a:cubicBezTo>
                <a:close/>
                <a:moveTo>
                  <a:pt x="1659" y="17236"/>
                </a:moveTo>
                <a:cubicBezTo>
                  <a:pt x="1642" y="17236"/>
                  <a:pt x="1625" y="17244"/>
                  <a:pt x="1614" y="17260"/>
                </a:cubicBezTo>
                <a:cubicBezTo>
                  <a:pt x="1441" y="17511"/>
                  <a:pt x="1315" y="17728"/>
                  <a:pt x="1218" y="17941"/>
                </a:cubicBezTo>
                <a:cubicBezTo>
                  <a:pt x="1205" y="17968"/>
                  <a:pt x="1218" y="18002"/>
                  <a:pt x="1246" y="18014"/>
                </a:cubicBezTo>
                <a:cubicBezTo>
                  <a:pt x="1253" y="18018"/>
                  <a:pt x="1261" y="18019"/>
                  <a:pt x="1268" y="18019"/>
                </a:cubicBezTo>
                <a:cubicBezTo>
                  <a:pt x="1290" y="18019"/>
                  <a:pt x="1310" y="18007"/>
                  <a:pt x="1319" y="17987"/>
                </a:cubicBezTo>
                <a:cubicBezTo>
                  <a:pt x="1413" y="17780"/>
                  <a:pt x="1536" y="17569"/>
                  <a:pt x="1705" y="17323"/>
                </a:cubicBezTo>
                <a:cubicBezTo>
                  <a:pt x="1723" y="17298"/>
                  <a:pt x="1717" y="17263"/>
                  <a:pt x="1691" y="17246"/>
                </a:cubicBezTo>
                <a:cubicBezTo>
                  <a:pt x="1681" y="17239"/>
                  <a:pt x="1670" y="17236"/>
                  <a:pt x="1659" y="17236"/>
                </a:cubicBezTo>
                <a:close/>
                <a:moveTo>
                  <a:pt x="1050" y="18652"/>
                </a:moveTo>
                <a:cubicBezTo>
                  <a:pt x="1023" y="18652"/>
                  <a:pt x="999" y="18673"/>
                  <a:pt x="996" y="18700"/>
                </a:cubicBezTo>
                <a:cubicBezTo>
                  <a:pt x="984" y="18795"/>
                  <a:pt x="978" y="18893"/>
                  <a:pt x="978" y="18989"/>
                </a:cubicBezTo>
                <a:cubicBezTo>
                  <a:pt x="978" y="19154"/>
                  <a:pt x="996" y="19324"/>
                  <a:pt x="1030" y="19493"/>
                </a:cubicBezTo>
                <a:cubicBezTo>
                  <a:pt x="1035" y="19519"/>
                  <a:pt x="1058" y="19537"/>
                  <a:pt x="1084" y="19537"/>
                </a:cubicBezTo>
                <a:cubicBezTo>
                  <a:pt x="1088" y="19537"/>
                  <a:pt x="1092" y="19537"/>
                  <a:pt x="1095" y="19536"/>
                </a:cubicBezTo>
                <a:cubicBezTo>
                  <a:pt x="1125" y="19529"/>
                  <a:pt x="1144" y="19500"/>
                  <a:pt x="1139" y="19470"/>
                </a:cubicBezTo>
                <a:cubicBezTo>
                  <a:pt x="1106" y="19309"/>
                  <a:pt x="1089" y="19147"/>
                  <a:pt x="1089" y="18989"/>
                </a:cubicBezTo>
                <a:cubicBezTo>
                  <a:pt x="1089" y="18897"/>
                  <a:pt x="1095" y="18804"/>
                  <a:pt x="1106" y="18714"/>
                </a:cubicBezTo>
                <a:cubicBezTo>
                  <a:pt x="1110" y="18683"/>
                  <a:pt x="1088" y="18655"/>
                  <a:pt x="1058" y="18652"/>
                </a:cubicBezTo>
                <a:cubicBezTo>
                  <a:pt x="1055" y="18652"/>
                  <a:pt x="1053" y="18652"/>
                  <a:pt x="1050" y="18652"/>
                </a:cubicBezTo>
                <a:close/>
                <a:moveTo>
                  <a:pt x="1342" y="20158"/>
                </a:moveTo>
                <a:cubicBezTo>
                  <a:pt x="1333" y="20158"/>
                  <a:pt x="1324" y="20160"/>
                  <a:pt x="1316" y="20164"/>
                </a:cubicBezTo>
                <a:cubicBezTo>
                  <a:pt x="1290" y="20178"/>
                  <a:pt x="1278" y="20211"/>
                  <a:pt x="1292" y="20239"/>
                </a:cubicBezTo>
                <a:cubicBezTo>
                  <a:pt x="1408" y="20468"/>
                  <a:pt x="1553" y="20690"/>
                  <a:pt x="1724" y="20899"/>
                </a:cubicBezTo>
                <a:cubicBezTo>
                  <a:pt x="1735" y="20912"/>
                  <a:pt x="1751" y="20919"/>
                  <a:pt x="1767" y="20919"/>
                </a:cubicBezTo>
                <a:cubicBezTo>
                  <a:pt x="1779" y="20919"/>
                  <a:pt x="1792" y="20915"/>
                  <a:pt x="1802" y="20906"/>
                </a:cubicBezTo>
                <a:cubicBezTo>
                  <a:pt x="1826" y="20887"/>
                  <a:pt x="1829" y="20852"/>
                  <a:pt x="1810" y="20828"/>
                </a:cubicBezTo>
                <a:cubicBezTo>
                  <a:pt x="1644" y="20626"/>
                  <a:pt x="1503" y="20411"/>
                  <a:pt x="1391" y="20188"/>
                </a:cubicBezTo>
                <a:cubicBezTo>
                  <a:pt x="1381" y="20169"/>
                  <a:pt x="1362" y="20158"/>
                  <a:pt x="1342" y="20158"/>
                </a:cubicBezTo>
                <a:close/>
                <a:moveTo>
                  <a:pt x="2317" y="21356"/>
                </a:moveTo>
                <a:cubicBezTo>
                  <a:pt x="2301" y="21356"/>
                  <a:pt x="2285" y="21363"/>
                  <a:pt x="2275" y="21376"/>
                </a:cubicBezTo>
                <a:cubicBezTo>
                  <a:pt x="2255" y="21401"/>
                  <a:pt x="2258" y="21435"/>
                  <a:pt x="2283" y="21455"/>
                </a:cubicBezTo>
                <a:cubicBezTo>
                  <a:pt x="2343" y="21505"/>
                  <a:pt x="2405" y="21552"/>
                  <a:pt x="2468" y="21596"/>
                </a:cubicBezTo>
                <a:cubicBezTo>
                  <a:pt x="2617" y="21703"/>
                  <a:pt x="2776" y="21803"/>
                  <a:pt x="2938" y="21891"/>
                </a:cubicBezTo>
                <a:cubicBezTo>
                  <a:pt x="2946" y="21895"/>
                  <a:pt x="2955" y="21898"/>
                  <a:pt x="2965" y="21898"/>
                </a:cubicBezTo>
                <a:cubicBezTo>
                  <a:pt x="2984" y="21898"/>
                  <a:pt x="3003" y="21888"/>
                  <a:pt x="3014" y="21869"/>
                </a:cubicBezTo>
                <a:cubicBezTo>
                  <a:pt x="3028" y="21842"/>
                  <a:pt x="3018" y="21809"/>
                  <a:pt x="2991" y="21794"/>
                </a:cubicBezTo>
                <a:cubicBezTo>
                  <a:pt x="2833" y="21707"/>
                  <a:pt x="2678" y="21610"/>
                  <a:pt x="2533" y="21506"/>
                </a:cubicBezTo>
                <a:cubicBezTo>
                  <a:pt x="2471" y="21462"/>
                  <a:pt x="2411" y="21416"/>
                  <a:pt x="2352" y="21369"/>
                </a:cubicBezTo>
                <a:cubicBezTo>
                  <a:pt x="2342" y="21360"/>
                  <a:pt x="2330" y="21356"/>
                  <a:pt x="2317" y="21356"/>
                </a:cubicBezTo>
                <a:close/>
                <a:moveTo>
                  <a:pt x="3675" y="22101"/>
                </a:moveTo>
                <a:cubicBezTo>
                  <a:pt x="3653" y="22101"/>
                  <a:pt x="3631" y="22115"/>
                  <a:pt x="3623" y="22138"/>
                </a:cubicBezTo>
                <a:cubicBezTo>
                  <a:pt x="3613" y="22167"/>
                  <a:pt x="3628" y="22199"/>
                  <a:pt x="3657" y="22209"/>
                </a:cubicBezTo>
                <a:cubicBezTo>
                  <a:pt x="3905" y="22295"/>
                  <a:pt x="4161" y="22360"/>
                  <a:pt x="4420" y="22404"/>
                </a:cubicBezTo>
                <a:cubicBezTo>
                  <a:pt x="4423" y="22405"/>
                  <a:pt x="4425" y="22405"/>
                  <a:pt x="4428" y="22405"/>
                </a:cubicBezTo>
                <a:cubicBezTo>
                  <a:pt x="4455" y="22405"/>
                  <a:pt x="4478" y="22386"/>
                  <a:pt x="4484" y="22359"/>
                </a:cubicBezTo>
                <a:cubicBezTo>
                  <a:pt x="4489" y="22328"/>
                  <a:pt x="4468" y="22299"/>
                  <a:pt x="4438" y="22295"/>
                </a:cubicBezTo>
                <a:cubicBezTo>
                  <a:pt x="4186" y="22251"/>
                  <a:pt x="3936" y="22187"/>
                  <a:pt x="3693" y="22104"/>
                </a:cubicBezTo>
                <a:cubicBezTo>
                  <a:pt x="3687" y="22102"/>
                  <a:pt x="3681" y="22101"/>
                  <a:pt x="3675" y="22101"/>
                </a:cubicBezTo>
                <a:close/>
                <a:moveTo>
                  <a:pt x="5978" y="22297"/>
                </a:moveTo>
                <a:cubicBezTo>
                  <a:pt x="5975" y="22297"/>
                  <a:pt x="5972" y="22298"/>
                  <a:pt x="5969" y="22298"/>
                </a:cubicBezTo>
                <a:cubicBezTo>
                  <a:pt x="5723" y="22340"/>
                  <a:pt x="5471" y="22361"/>
                  <a:pt x="5218" y="22361"/>
                </a:cubicBezTo>
                <a:lnTo>
                  <a:pt x="5203" y="22361"/>
                </a:lnTo>
                <a:cubicBezTo>
                  <a:pt x="5172" y="22361"/>
                  <a:pt x="5147" y="22386"/>
                  <a:pt x="5147" y="22417"/>
                </a:cubicBezTo>
                <a:cubicBezTo>
                  <a:pt x="5147" y="22447"/>
                  <a:pt x="5172" y="22472"/>
                  <a:pt x="5203" y="22472"/>
                </a:cubicBezTo>
                <a:lnTo>
                  <a:pt x="5218" y="22472"/>
                </a:lnTo>
                <a:cubicBezTo>
                  <a:pt x="5476" y="22472"/>
                  <a:pt x="5736" y="22451"/>
                  <a:pt x="5987" y="22407"/>
                </a:cubicBezTo>
                <a:cubicBezTo>
                  <a:pt x="6017" y="22402"/>
                  <a:pt x="6038" y="22373"/>
                  <a:pt x="6033" y="22343"/>
                </a:cubicBezTo>
                <a:cubicBezTo>
                  <a:pt x="6028" y="22316"/>
                  <a:pt x="6004" y="22297"/>
                  <a:pt x="5978" y="2229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76"/>
        <p:cNvGrpSpPr/>
        <p:nvPr/>
      </p:nvGrpSpPr>
      <p:grpSpPr>
        <a:xfrm>
          <a:off x="0" y="0"/>
          <a:ext cx="0" cy="0"/>
          <a:chOff x="0" y="0"/>
          <a:chExt cx="0" cy="0"/>
        </a:xfrm>
      </p:grpSpPr>
      <p:sp>
        <p:nvSpPr>
          <p:cNvPr id="177" name="Google Shape;177;p7"/>
          <p:cNvSpPr/>
          <p:nvPr/>
        </p:nvSpPr>
        <p:spPr>
          <a:xfrm>
            <a:off x="-212202" y="2778871"/>
            <a:ext cx="2502288" cy="2607656"/>
          </a:xfrm>
          <a:custGeom>
            <a:avLst/>
            <a:gdLst/>
            <a:ahLst/>
            <a:cxnLst/>
            <a:rect l="l" t="t" r="r" b="b"/>
            <a:pathLst>
              <a:path w="16369" h="17058" extrusionOk="0">
                <a:moveTo>
                  <a:pt x="5829" y="1"/>
                </a:moveTo>
                <a:cubicBezTo>
                  <a:pt x="5334" y="1"/>
                  <a:pt x="4839" y="58"/>
                  <a:pt x="4360" y="159"/>
                </a:cubicBezTo>
                <a:cubicBezTo>
                  <a:pt x="4030" y="230"/>
                  <a:pt x="3295" y="699"/>
                  <a:pt x="3438" y="702"/>
                </a:cubicBezTo>
                <a:cubicBezTo>
                  <a:pt x="2321" y="1836"/>
                  <a:pt x="2234" y="3557"/>
                  <a:pt x="2129" y="5064"/>
                </a:cubicBezTo>
                <a:cubicBezTo>
                  <a:pt x="1990" y="7098"/>
                  <a:pt x="1660" y="9115"/>
                  <a:pt x="1127" y="11083"/>
                </a:cubicBezTo>
                <a:cubicBezTo>
                  <a:pt x="826" y="12197"/>
                  <a:pt x="460" y="13293"/>
                  <a:pt x="35" y="14365"/>
                </a:cubicBezTo>
                <a:cubicBezTo>
                  <a:pt x="0" y="14453"/>
                  <a:pt x="50" y="14547"/>
                  <a:pt x="144" y="14565"/>
                </a:cubicBezTo>
                <a:cubicBezTo>
                  <a:pt x="3129" y="15121"/>
                  <a:pt x="6113" y="15678"/>
                  <a:pt x="9098" y="16235"/>
                </a:cubicBezTo>
                <a:cubicBezTo>
                  <a:pt x="9845" y="16375"/>
                  <a:pt x="10591" y="16514"/>
                  <a:pt x="11337" y="16653"/>
                </a:cubicBezTo>
                <a:cubicBezTo>
                  <a:pt x="12039" y="16784"/>
                  <a:pt x="12743" y="16949"/>
                  <a:pt x="13454" y="17030"/>
                </a:cubicBezTo>
                <a:cubicBezTo>
                  <a:pt x="13604" y="17047"/>
                  <a:pt x="13756" y="17058"/>
                  <a:pt x="13907" y="17058"/>
                </a:cubicBezTo>
                <a:cubicBezTo>
                  <a:pt x="14359" y="17058"/>
                  <a:pt x="14804" y="16965"/>
                  <a:pt x="15183" y="16694"/>
                </a:cubicBezTo>
                <a:cubicBezTo>
                  <a:pt x="15632" y="16373"/>
                  <a:pt x="15926" y="15869"/>
                  <a:pt x="16060" y="15339"/>
                </a:cubicBezTo>
                <a:cubicBezTo>
                  <a:pt x="16369" y="14114"/>
                  <a:pt x="15800" y="12781"/>
                  <a:pt x="15182" y="11745"/>
                </a:cubicBezTo>
                <a:cubicBezTo>
                  <a:pt x="14547" y="10679"/>
                  <a:pt x="13684" y="9818"/>
                  <a:pt x="12681" y="9099"/>
                </a:cubicBezTo>
                <a:cubicBezTo>
                  <a:pt x="11757" y="8436"/>
                  <a:pt x="10725" y="7754"/>
                  <a:pt x="10485" y="6560"/>
                </a:cubicBezTo>
                <a:cubicBezTo>
                  <a:pt x="10242" y="5357"/>
                  <a:pt x="10635" y="4113"/>
                  <a:pt x="10285" y="2920"/>
                </a:cubicBezTo>
                <a:cubicBezTo>
                  <a:pt x="9973" y="1857"/>
                  <a:pt x="9136" y="1003"/>
                  <a:pt x="8160" y="515"/>
                </a:cubicBezTo>
                <a:cubicBezTo>
                  <a:pt x="7437" y="153"/>
                  <a:pt x="6634" y="1"/>
                  <a:pt x="5829" y="1"/>
                </a:cubicBezTo>
                <a:close/>
              </a:path>
            </a:pathLst>
          </a:custGeom>
          <a:solidFill>
            <a:srgbClr val="B2F7EF">
              <a:alpha val="49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7"/>
          <p:cNvSpPr/>
          <p:nvPr/>
        </p:nvSpPr>
        <p:spPr>
          <a:xfrm>
            <a:off x="6580375" y="4142426"/>
            <a:ext cx="2928340" cy="1246805"/>
          </a:xfrm>
          <a:custGeom>
            <a:avLst/>
            <a:gdLst/>
            <a:ahLst/>
            <a:cxnLst/>
            <a:rect l="l" t="t" r="r" b="b"/>
            <a:pathLst>
              <a:path w="18552" h="7647" extrusionOk="0">
                <a:moveTo>
                  <a:pt x="10153" y="0"/>
                </a:moveTo>
                <a:cubicBezTo>
                  <a:pt x="9767" y="0"/>
                  <a:pt x="9389" y="166"/>
                  <a:pt x="9054" y="416"/>
                </a:cubicBezTo>
                <a:cubicBezTo>
                  <a:pt x="8513" y="821"/>
                  <a:pt x="8082" y="1378"/>
                  <a:pt x="7579" y="1834"/>
                </a:cubicBezTo>
                <a:cubicBezTo>
                  <a:pt x="7060" y="2305"/>
                  <a:pt x="6487" y="2705"/>
                  <a:pt x="5872" y="2994"/>
                </a:cubicBezTo>
                <a:cubicBezTo>
                  <a:pt x="5271" y="3278"/>
                  <a:pt x="4630" y="3458"/>
                  <a:pt x="3977" y="3481"/>
                </a:cubicBezTo>
                <a:cubicBezTo>
                  <a:pt x="3929" y="3483"/>
                  <a:pt x="3881" y="3484"/>
                  <a:pt x="3834" y="3484"/>
                </a:cubicBezTo>
                <a:cubicBezTo>
                  <a:pt x="3559" y="3484"/>
                  <a:pt x="3285" y="3455"/>
                  <a:pt x="3015" y="3396"/>
                </a:cubicBezTo>
                <a:cubicBezTo>
                  <a:pt x="2664" y="3318"/>
                  <a:pt x="2330" y="3164"/>
                  <a:pt x="1977" y="3093"/>
                </a:cubicBezTo>
                <a:cubicBezTo>
                  <a:pt x="1875" y="3072"/>
                  <a:pt x="1772" y="3061"/>
                  <a:pt x="1671" y="3061"/>
                </a:cubicBezTo>
                <a:cubicBezTo>
                  <a:pt x="1440" y="3061"/>
                  <a:pt x="1217" y="3120"/>
                  <a:pt x="1014" y="3265"/>
                </a:cubicBezTo>
                <a:cubicBezTo>
                  <a:pt x="754" y="3450"/>
                  <a:pt x="551" y="3734"/>
                  <a:pt x="397" y="4032"/>
                </a:cubicBezTo>
                <a:cubicBezTo>
                  <a:pt x="125" y="4561"/>
                  <a:pt x="1" y="5210"/>
                  <a:pt x="74" y="5820"/>
                </a:cubicBezTo>
                <a:cubicBezTo>
                  <a:pt x="147" y="6440"/>
                  <a:pt x="426" y="7003"/>
                  <a:pt x="909" y="7319"/>
                </a:cubicBezTo>
                <a:cubicBezTo>
                  <a:pt x="1315" y="7583"/>
                  <a:pt x="1783" y="7647"/>
                  <a:pt x="2245" y="7647"/>
                </a:cubicBezTo>
                <a:cubicBezTo>
                  <a:pt x="2414" y="7647"/>
                  <a:pt x="2582" y="7638"/>
                  <a:pt x="2746" y="7628"/>
                </a:cubicBezTo>
                <a:cubicBezTo>
                  <a:pt x="4356" y="7524"/>
                  <a:pt x="5965" y="7405"/>
                  <a:pt x="7575" y="7294"/>
                </a:cubicBezTo>
                <a:cubicBezTo>
                  <a:pt x="9186" y="7184"/>
                  <a:pt x="10799" y="7072"/>
                  <a:pt x="12410" y="6961"/>
                </a:cubicBezTo>
                <a:cubicBezTo>
                  <a:pt x="14021" y="6849"/>
                  <a:pt x="15633" y="6738"/>
                  <a:pt x="17244" y="6628"/>
                </a:cubicBezTo>
                <a:cubicBezTo>
                  <a:pt x="17639" y="6600"/>
                  <a:pt x="18032" y="6573"/>
                  <a:pt x="18427" y="6545"/>
                </a:cubicBezTo>
                <a:cubicBezTo>
                  <a:pt x="18510" y="6540"/>
                  <a:pt x="18551" y="6442"/>
                  <a:pt x="18512" y="6361"/>
                </a:cubicBezTo>
                <a:cubicBezTo>
                  <a:pt x="18072" y="5436"/>
                  <a:pt x="17853" y="4395"/>
                  <a:pt x="17868" y="3350"/>
                </a:cubicBezTo>
                <a:lnTo>
                  <a:pt x="17868" y="3350"/>
                </a:lnTo>
                <a:cubicBezTo>
                  <a:pt x="17868" y="3350"/>
                  <a:pt x="17868" y="3350"/>
                  <a:pt x="17868" y="3350"/>
                </a:cubicBezTo>
                <a:cubicBezTo>
                  <a:pt x="17890" y="3350"/>
                  <a:pt x="17910" y="3113"/>
                  <a:pt x="17876" y="3104"/>
                </a:cubicBezTo>
                <a:cubicBezTo>
                  <a:pt x="17876" y="3094"/>
                  <a:pt x="17876" y="3084"/>
                  <a:pt x="17877" y="3074"/>
                </a:cubicBezTo>
                <a:cubicBezTo>
                  <a:pt x="17881" y="2998"/>
                  <a:pt x="17832" y="2961"/>
                  <a:pt x="17781" y="2961"/>
                </a:cubicBezTo>
                <a:cubicBezTo>
                  <a:pt x="17737" y="2961"/>
                  <a:pt x="17692" y="2987"/>
                  <a:pt x="17673" y="3037"/>
                </a:cubicBezTo>
                <a:cubicBezTo>
                  <a:pt x="17189" y="2853"/>
                  <a:pt x="16735" y="2520"/>
                  <a:pt x="16216" y="2520"/>
                </a:cubicBezTo>
                <a:cubicBezTo>
                  <a:pt x="16186" y="2520"/>
                  <a:pt x="16156" y="2521"/>
                  <a:pt x="16126" y="2523"/>
                </a:cubicBezTo>
                <a:cubicBezTo>
                  <a:pt x="15979" y="2534"/>
                  <a:pt x="15839" y="2570"/>
                  <a:pt x="15704" y="2620"/>
                </a:cubicBezTo>
                <a:lnTo>
                  <a:pt x="15674" y="2632"/>
                </a:lnTo>
                <a:cubicBezTo>
                  <a:pt x="15287" y="2786"/>
                  <a:pt x="14937" y="3066"/>
                  <a:pt x="14573" y="3274"/>
                </a:cubicBezTo>
                <a:cubicBezTo>
                  <a:pt x="14335" y="3409"/>
                  <a:pt x="14077" y="3514"/>
                  <a:pt x="13808" y="3514"/>
                </a:cubicBezTo>
                <a:cubicBezTo>
                  <a:pt x="13791" y="3514"/>
                  <a:pt x="13773" y="3514"/>
                  <a:pt x="13756" y="3513"/>
                </a:cubicBezTo>
                <a:cubicBezTo>
                  <a:pt x="13474" y="3499"/>
                  <a:pt x="13208" y="3356"/>
                  <a:pt x="12990" y="3156"/>
                </a:cubicBezTo>
                <a:cubicBezTo>
                  <a:pt x="12520" y="2727"/>
                  <a:pt x="12245" y="2115"/>
                  <a:pt x="11938" y="1541"/>
                </a:cubicBezTo>
                <a:cubicBezTo>
                  <a:pt x="11643" y="990"/>
                  <a:pt x="11280" y="403"/>
                  <a:pt x="10742" y="139"/>
                </a:cubicBezTo>
                <a:cubicBezTo>
                  <a:pt x="10546" y="43"/>
                  <a:pt x="10349" y="0"/>
                  <a:pt x="10153" y="0"/>
                </a:cubicBez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7"/>
          <p:cNvSpPr/>
          <p:nvPr/>
        </p:nvSpPr>
        <p:spPr>
          <a:xfrm>
            <a:off x="-60710" y="-32232"/>
            <a:ext cx="3923803" cy="1058013"/>
          </a:xfrm>
          <a:custGeom>
            <a:avLst/>
            <a:gdLst/>
            <a:ahLst/>
            <a:cxnLst/>
            <a:rect l="l" t="t" r="r" b="b"/>
            <a:pathLst>
              <a:path w="25668" h="6921" extrusionOk="0">
                <a:moveTo>
                  <a:pt x="25573" y="0"/>
                </a:moveTo>
                <a:lnTo>
                  <a:pt x="22584" y="1"/>
                </a:lnTo>
                <a:lnTo>
                  <a:pt x="22467" y="1"/>
                </a:lnTo>
                <a:lnTo>
                  <a:pt x="0" y="3"/>
                </a:lnTo>
                <a:lnTo>
                  <a:pt x="1" y="1330"/>
                </a:lnTo>
                <a:lnTo>
                  <a:pt x="1" y="2596"/>
                </a:lnTo>
                <a:lnTo>
                  <a:pt x="2" y="3737"/>
                </a:lnTo>
                <a:lnTo>
                  <a:pt x="2" y="5002"/>
                </a:lnTo>
                <a:lnTo>
                  <a:pt x="3" y="6144"/>
                </a:lnTo>
                <a:lnTo>
                  <a:pt x="3" y="6274"/>
                </a:lnTo>
                <a:cubicBezTo>
                  <a:pt x="454" y="6274"/>
                  <a:pt x="911" y="6248"/>
                  <a:pt x="1366" y="6205"/>
                </a:cubicBezTo>
                <a:cubicBezTo>
                  <a:pt x="1557" y="6187"/>
                  <a:pt x="1747" y="6167"/>
                  <a:pt x="1936" y="6144"/>
                </a:cubicBezTo>
                <a:cubicBezTo>
                  <a:pt x="2414" y="6085"/>
                  <a:pt x="2887" y="6012"/>
                  <a:pt x="3342" y="5932"/>
                </a:cubicBezTo>
                <a:cubicBezTo>
                  <a:pt x="4344" y="5756"/>
                  <a:pt x="5389" y="5552"/>
                  <a:pt x="6425" y="5552"/>
                </a:cubicBezTo>
                <a:cubicBezTo>
                  <a:pt x="6713" y="5552"/>
                  <a:pt x="7001" y="5568"/>
                  <a:pt x="7286" y="5605"/>
                </a:cubicBezTo>
                <a:cubicBezTo>
                  <a:pt x="8016" y="5698"/>
                  <a:pt x="8646" y="5918"/>
                  <a:pt x="9273" y="6143"/>
                </a:cubicBezTo>
                <a:cubicBezTo>
                  <a:pt x="9331" y="6163"/>
                  <a:pt x="9388" y="6184"/>
                  <a:pt x="9446" y="6204"/>
                </a:cubicBezTo>
                <a:cubicBezTo>
                  <a:pt x="9690" y="6291"/>
                  <a:pt x="9934" y="6378"/>
                  <a:pt x="10185" y="6455"/>
                </a:cubicBezTo>
                <a:cubicBezTo>
                  <a:pt x="11085" y="6736"/>
                  <a:pt x="12117" y="6921"/>
                  <a:pt x="13162" y="6921"/>
                </a:cubicBezTo>
                <a:cubicBezTo>
                  <a:pt x="13234" y="6921"/>
                  <a:pt x="13306" y="6920"/>
                  <a:pt x="13377" y="6918"/>
                </a:cubicBezTo>
                <a:cubicBezTo>
                  <a:pt x="14468" y="6893"/>
                  <a:pt x="15560" y="6647"/>
                  <a:pt x="16250" y="6204"/>
                </a:cubicBezTo>
                <a:cubicBezTo>
                  <a:pt x="16269" y="6191"/>
                  <a:pt x="16286" y="6180"/>
                  <a:pt x="16304" y="6168"/>
                </a:cubicBezTo>
                <a:cubicBezTo>
                  <a:pt x="16317" y="6160"/>
                  <a:pt x="16329" y="6151"/>
                  <a:pt x="16341" y="6142"/>
                </a:cubicBezTo>
                <a:cubicBezTo>
                  <a:pt x="16809" y="5812"/>
                  <a:pt x="17054" y="5407"/>
                  <a:pt x="17282" y="5000"/>
                </a:cubicBezTo>
                <a:cubicBezTo>
                  <a:pt x="17293" y="4980"/>
                  <a:pt x="17304" y="4959"/>
                  <a:pt x="17316" y="4939"/>
                </a:cubicBezTo>
                <a:cubicBezTo>
                  <a:pt x="17541" y="4532"/>
                  <a:pt x="17760" y="4125"/>
                  <a:pt x="18175" y="3797"/>
                </a:cubicBezTo>
                <a:cubicBezTo>
                  <a:pt x="18202" y="3776"/>
                  <a:pt x="18230" y="3755"/>
                  <a:pt x="18257" y="3735"/>
                </a:cubicBezTo>
                <a:cubicBezTo>
                  <a:pt x="18421" y="3617"/>
                  <a:pt x="18613" y="3510"/>
                  <a:pt x="18844" y="3420"/>
                </a:cubicBezTo>
                <a:cubicBezTo>
                  <a:pt x="19831" y="3028"/>
                  <a:pt x="21189" y="3061"/>
                  <a:pt x="22363" y="2860"/>
                </a:cubicBezTo>
                <a:cubicBezTo>
                  <a:pt x="22398" y="2854"/>
                  <a:pt x="22433" y="2848"/>
                  <a:pt x="22468" y="2841"/>
                </a:cubicBezTo>
                <a:cubicBezTo>
                  <a:pt x="22508" y="2834"/>
                  <a:pt x="22546" y="2827"/>
                  <a:pt x="22585" y="2819"/>
                </a:cubicBezTo>
                <a:cubicBezTo>
                  <a:pt x="22879" y="2759"/>
                  <a:pt x="23162" y="2683"/>
                  <a:pt x="23427" y="2592"/>
                </a:cubicBezTo>
                <a:cubicBezTo>
                  <a:pt x="23485" y="2573"/>
                  <a:pt x="23544" y="2552"/>
                  <a:pt x="23600" y="2531"/>
                </a:cubicBezTo>
                <a:cubicBezTo>
                  <a:pt x="24363" y="2247"/>
                  <a:pt x="24968" y="1845"/>
                  <a:pt x="25312" y="1389"/>
                </a:cubicBezTo>
                <a:cubicBezTo>
                  <a:pt x="25328" y="1367"/>
                  <a:pt x="25343" y="1347"/>
                  <a:pt x="25357" y="1326"/>
                </a:cubicBezTo>
                <a:cubicBezTo>
                  <a:pt x="25437" y="1213"/>
                  <a:pt x="25499" y="1097"/>
                  <a:pt x="25543" y="978"/>
                </a:cubicBezTo>
                <a:cubicBezTo>
                  <a:pt x="25668" y="651"/>
                  <a:pt x="25664" y="324"/>
                  <a:pt x="25573" y="0"/>
                </a:cubicBezTo>
                <a:close/>
              </a:path>
            </a:pathLst>
          </a:custGeom>
          <a:solidFill>
            <a:srgbClr val="FF6EA7">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7"/>
          <p:cNvSpPr/>
          <p:nvPr/>
        </p:nvSpPr>
        <p:spPr>
          <a:xfrm>
            <a:off x="5957247" y="-243037"/>
            <a:ext cx="3390448" cy="2704882"/>
          </a:xfrm>
          <a:custGeom>
            <a:avLst/>
            <a:gdLst/>
            <a:ahLst/>
            <a:cxnLst/>
            <a:rect l="l" t="t" r="r" b="b"/>
            <a:pathLst>
              <a:path w="22179" h="17694" extrusionOk="0">
                <a:moveTo>
                  <a:pt x="6745" y="1"/>
                </a:moveTo>
                <a:cubicBezTo>
                  <a:pt x="5279" y="1"/>
                  <a:pt x="3909" y="579"/>
                  <a:pt x="2805" y="1417"/>
                </a:cubicBezTo>
                <a:cubicBezTo>
                  <a:pt x="1651" y="2293"/>
                  <a:pt x="713" y="3427"/>
                  <a:pt x="356" y="4720"/>
                </a:cubicBezTo>
                <a:cubicBezTo>
                  <a:pt x="1" y="6014"/>
                  <a:pt x="287" y="7472"/>
                  <a:pt x="1297" y="8473"/>
                </a:cubicBezTo>
                <a:cubicBezTo>
                  <a:pt x="2084" y="9254"/>
                  <a:pt x="3260" y="9736"/>
                  <a:pt x="3846" y="10640"/>
                </a:cubicBezTo>
                <a:cubicBezTo>
                  <a:pt x="4605" y="11813"/>
                  <a:pt x="4133" y="13292"/>
                  <a:pt x="4490" y="14600"/>
                </a:cubicBezTo>
                <a:cubicBezTo>
                  <a:pt x="4708" y="15396"/>
                  <a:pt x="5235" y="16113"/>
                  <a:pt x="5912" y="16684"/>
                </a:cubicBezTo>
                <a:cubicBezTo>
                  <a:pt x="6532" y="17205"/>
                  <a:pt x="7314" y="17622"/>
                  <a:pt x="8175" y="17685"/>
                </a:cubicBezTo>
                <a:cubicBezTo>
                  <a:pt x="8256" y="17691"/>
                  <a:pt x="8336" y="17694"/>
                  <a:pt x="8416" y="17694"/>
                </a:cubicBezTo>
                <a:cubicBezTo>
                  <a:pt x="10005" y="17694"/>
                  <a:pt x="11391" y="16578"/>
                  <a:pt x="12993" y="16395"/>
                </a:cubicBezTo>
                <a:cubicBezTo>
                  <a:pt x="13164" y="16375"/>
                  <a:pt x="13335" y="16367"/>
                  <a:pt x="13506" y="16367"/>
                </a:cubicBezTo>
                <a:cubicBezTo>
                  <a:pt x="14757" y="16367"/>
                  <a:pt x="16000" y="16827"/>
                  <a:pt x="17259" y="16827"/>
                </a:cubicBezTo>
                <a:cubicBezTo>
                  <a:pt x="17356" y="16827"/>
                  <a:pt x="17454" y="16824"/>
                  <a:pt x="17551" y="16818"/>
                </a:cubicBezTo>
                <a:cubicBezTo>
                  <a:pt x="19291" y="16711"/>
                  <a:pt x="20792" y="15567"/>
                  <a:pt x="21485" y="14180"/>
                </a:cubicBezTo>
                <a:cubicBezTo>
                  <a:pt x="22179" y="12793"/>
                  <a:pt x="22168" y="11210"/>
                  <a:pt x="21846" y="9725"/>
                </a:cubicBezTo>
                <a:cubicBezTo>
                  <a:pt x="21659" y="8862"/>
                  <a:pt x="21361" y="7995"/>
                  <a:pt x="20759" y="7289"/>
                </a:cubicBezTo>
                <a:cubicBezTo>
                  <a:pt x="19574" y="5897"/>
                  <a:pt x="17483" y="5388"/>
                  <a:pt x="15558" y="4931"/>
                </a:cubicBezTo>
                <a:cubicBezTo>
                  <a:pt x="13632" y="4475"/>
                  <a:pt x="11547" y="3872"/>
                  <a:pt x="10504" y="2396"/>
                </a:cubicBezTo>
                <a:cubicBezTo>
                  <a:pt x="9551" y="1047"/>
                  <a:pt x="9231" y="194"/>
                  <a:pt x="7220" y="21"/>
                </a:cubicBezTo>
                <a:cubicBezTo>
                  <a:pt x="7061" y="7"/>
                  <a:pt x="6902" y="1"/>
                  <a:pt x="6745" y="1"/>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7"/>
          <p:cNvSpPr txBox="1">
            <a:spLocks noGrp="1"/>
          </p:cNvSpPr>
          <p:nvPr>
            <p:ph type="body" idx="1"/>
          </p:nvPr>
        </p:nvSpPr>
        <p:spPr>
          <a:xfrm>
            <a:off x="5169350" y="1897913"/>
            <a:ext cx="2997000" cy="22659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dk1"/>
              </a:buClr>
              <a:buSzPts val="1200"/>
              <a:buFont typeface="Raleway Thin"/>
              <a:buChar char="●"/>
              <a:defRPr sz="1400">
                <a:solidFill>
                  <a:schemeClr val="dk1"/>
                </a:solidFill>
                <a:latin typeface="Raleway Thin"/>
                <a:ea typeface="Raleway Thin"/>
                <a:cs typeface="Raleway Thin"/>
                <a:sym typeface="Raleway Thin"/>
              </a:defRPr>
            </a:lvl1pPr>
            <a:lvl2pPr marL="914400" lvl="1" indent="-304800" rtl="0">
              <a:lnSpc>
                <a:spcPct val="100000"/>
              </a:lnSpc>
              <a:spcBef>
                <a:spcPts val="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2pPr>
            <a:lvl3pPr marL="1371600" lvl="2" indent="-304800" rtl="0">
              <a:lnSpc>
                <a:spcPct val="100000"/>
              </a:lnSpc>
              <a:spcBef>
                <a:spcPts val="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3pPr>
            <a:lvl4pPr marL="1828800" lvl="3" indent="-304800" rtl="0">
              <a:lnSpc>
                <a:spcPct val="100000"/>
              </a:lnSpc>
              <a:spcBef>
                <a:spcPts val="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4pPr>
            <a:lvl5pPr marL="2286000" lvl="4" indent="-304800" rtl="0">
              <a:lnSpc>
                <a:spcPct val="100000"/>
              </a:lnSpc>
              <a:spcBef>
                <a:spcPts val="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5pPr>
            <a:lvl6pPr marL="2743200" lvl="5" indent="-304800" rtl="0">
              <a:lnSpc>
                <a:spcPct val="100000"/>
              </a:lnSpc>
              <a:spcBef>
                <a:spcPts val="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6pPr>
            <a:lvl7pPr marL="3200400" lvl="6" indent="-304800" rtl="0">
              <a:lnSpc>
                <a:spcPct val="100000"/>
              </a:lnSpc>
              <a:spcBef>
                <a:spcPts val="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7pPr>
            <a:lvl8pPr marL="3657600" lvl="7" indent="-304800" rtl="0">
              <a:lnSpc>
                <a:spcPct val="100000"/>
              </a:lnSpc>
              <a:spcBef>
                <a:spcPts val="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8pPr>
            <a:lvl9pPr marL="4114800" lvl="8" indent="-304800" rtl="0">
              <a:lnSpc>
                <a:spcPct val="100000"/>
              </a:lnSpc>
              <a:spcBef>
                <a:spcPts val="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9pPr>
          </a:lstStyle>
          <a:p>
            <a:endParaRPr/>
          </a:p>
        </p:txBody>
      </p:sp>
      <p:grpSp>
        <p:nvGrpSpPr>
          <p:cNvPr id="182" name="Google Shape;182;p7"/>
          <p:cNvGrpSpPr/>
          <p:nvPr/>
        </p:nvGrpSpPr>
        <p:grpSpPr>
          <a:xfrm rot="1800041">
            <a:off x="8665997" y="4106761"/>
            <a:ext cx="221773" cy="200885"/>
            <a:chOff x="1640475" y="1197075"/>
            <a:chExt cx="55475" cy="50250"/>
          </a:xfrm>
        </p:grpSpPr>
        <p:sp>
          <p:nvSpPr>
            <p:cNvPr id="183" name="Google Shape;183;p7"/>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7"/>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7"/>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 name="Google Shape;186;p7"/>
          <p:cNvGrpSpPr/>
          <p:nvPr/>
        </p:nvGrpSpPr>
        <p:grpSpPr>
          <a:xfrm rot="-9900030">
            <a:off x="667534" y="4625752"/>
            <a:ext cx="215932" cy="195605"/>
            <a:chOff x="1640475" y="1197075"/>
            <a:chExt cx="55475" cy="50250"/>
          </a:xfrm>
        </p:grpSpPr>
        <p:sp>
          <p:nvSpPr>
            <p:cNvPr id="187" name="Google Shape;187;p7"/>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7"/>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7"/>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 name="Google Shape;190;p7"/>
          <p:cNvGrpSpPr/>
          <p:nvPr/>
        </p:nvGrpSpPr>
        <p:grpSpPr>
          <a:xfrm rot="-5400000">
            <a:off x="8514555" y="2548984"/>
            <a:ext cx="244822" cy="221773"/>
            <a:chOff x="1640475" y="1197075"/>
            <a:chExt cx="55475" cy="50250"/>
          </a:xfrm>
        </p:grpSpPr>
        <p:sp>
          <p:nvSpPr>
            <p:cNvPr id="191" name="Google Shape;191;p7"/>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7"/>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7"/>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 name="Google Shape;194;p7"/>
          <p:cNvSpPr/>
          <p:nvPr/>
        </p:nvSpPr>
        <p:spPr>
          <a:xfrm rot="912813">
            <a:off x="8372080" y="228912"/>
            <a:ext cx="529792" cy="124119"/>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 name="Google Shape;195;p7"/>
          <p:cNvGrpSpPr/>
          <p:nvPr/>
        </p:nvGrpSpPr>
        <p:grpSpPr>
          <a:xfrm rot="-5400000">
            <a:off x="313974" y="982572"/>
            <a:ext cx="221772" cy="200884"/>
            <a:chOff x="1640475" y="1197075"/>
            <a:chExt cx="55475" cy="50250"/>
          </a:xfrm>
        </p:grpSpPr>
        <p:sp>
          <p:nvSpPr>
            <p:cNvPr id="196" name="Google Shape;196;p7"/>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7"/>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7"/>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 name="Google Shape;199;p7"/>
          <p:cNvSpPr/>
          <p:nvPr/>
        </p:nvSpPr>
        <p:spPr>
          <a:xfrm>
            <a:off x="8536325" y="4434061"/>
            <a:ext cx="609613" cy="955159"/>
          </a:xfrm>
          <a:custGeom>
            <a:avLst/>
            <a:gdLst/>
            <a:ahLst/>
            <a:cxnLst/>
            <a:rect l="l" t="t" r="r" b="b"/>
            <a:pathLst>
              <a:path w="14343" h="22473" extrusionOk="0">
                <a:moveTo>
                  <a:pt x="14283" y="0"/>
                </a:moveTo>
                <a:cubicBezTo>
                  <a:pt x="14278" y="0"/>
                  <a:pt x="14274" y="1"/>
                  <a:pt x="14269" y="2"/>
                </a:cubicBezTo>
                <a:cubicBezTo>
                  <a:pt x="14076" y="49"/>
                  <a:pt x="13869" y="90"/>
                  <a:pt x="13618" y="128"/>
                </a:cubicBezTo>
                <a:cubicBezTo>
                  <a:pt x="13588" y="133"/>
                  <a:pt x="13567" y="161"/>
                  <a:pt x="13572" y="192"/>
                </a:cubicBezTo>
                <a:cubicBezTo>
                  <a:pt x="13576" y="219"/>
                  <a:pt x="13599" y="239"/>
                  <a:pt x="13626" y="239"/>
                </a:cubicBezTo>
                <a:cubicBezTo>
                  <a:pt x="13629" y="239"/>
                  <a:pt x="13632" y="238"/>
                  <a:pt x="13635" y="238"/>
                </a:cubicBezTo>
                <a:cubicBezTo>
                  <a:pt x="13889" y="199"/>
                  <a:pt x="14098" y="158"/>
                  <a:pt x="14295" y="110"/>
                </a:cubicBezTo>
                <a:cubicBezTo>
                  <a:pt x="14325" y="102"/>
                  <a:pt x="14343" y="73"/>
                  <a:pt x="14336" y="43"/>
                </a:cubicBezTo>
                <a:cubicBezTo>
                  <a:pt x="14330" y="17"/>
                  <a:pt x="14308" y="0"/>
                  <a:pt x="14283" y="0"/>
                </a:cubicBezTo>
                <a:close/>
                <a:moveTo>
                  <a:pt x="12856" y="233"/>
                </a:moveTo>
                <a:cubicBezTo>
                  <a:pt x="12853" y="233"/>
                  <a:pt x="12851" y="233"/>
                  <a:pt x="12848" y="234"/>
                </a:cubicBezTo>
                <a:cubicBezTo>
                  <a:pt x="12559" y="272"/>
                  <a:pt x="12317" y="308"/>
                  <a:pt x="12076" y="353"/>
                </a:cubicBezTo>
                <a:cubicBezTo>
                  <a:pt x="12046" y="360"/>
                  <a:pt x="12026" y="389"/>
                  <a:pt x="12032" y="419"/>
                </a:cubicBezTo>
                <a:cubicBezTo>
                  <a:pt x="12036" y="445"/>
                  <a:pt x="12060" y="464"/>
                  <a:pt x="12087" y="464"/>
                </a:cubicBezTo>
                <a:cubicBezTo>
                  <a:pt x="12090" y="464"/>
                  <a:pt x="12093" y="464"/>
                  <a:pt x="12096" y="462"/>
                </a:cubicBezTo>
                <a:cubicBezTo>
                  <a:pt x="12336" y="418"/>
                  <a:pt x="12576" y="382"/>
                  <a:pt x="12862" y="345"/>
                </a:cubicBezTo>
                <a:cubicBezTo>
                  <a:pt x="12893" y="341"/>
                  <a:pt x="12915" y="313"/>
                  <a:pt x="12910" y="282"/>
                </a:cubicBezTo>
                <a:cubicBezTo>
                  <a:pt x="12906" y="254"/>
                  <a:pt x="12883" y="233"/>
                  <a:pt x="12856" y="233"/>
                </a:cubicBezTo>
                <a:close/>
                <a:moveTo>
                  <a:pt x="11334" y="548"/>
                </a:moveTo>
                <a:cubicBezTo>
                  <a:pt x="11328" y="548"/>
                  <a:pt x="11321" y="549"/>
                  <a:pt x="11315" y="551"/>
                </a:cubicBezTo>
                <a:cubicBezTo>
                  <a:pt x="11092" y="628"/>
                  <a:pt x="10892" y="718"/>
                  <a:pt x="10705" y="827"/>
                </a:cubicBezTo>
                <a:cubicBezTo>
                  <a:pt x="10670" y="846"/>
                  <a:pt x="10636" y="867"/>
                  <a:pt x="10603" y="888"/>
                </a:cubicBezTo>
                <a:cubicBezTo>
                  <a:pt x="10576" y="905"/>
                  <a:pt x="10569" y="939"/>
                  <a:pt x="10585" y="965"/>
                </a:cubicBezTo>
                <a:cubicBezTo>
                  <a:pt x="10595" y="982"/>
                  <a:pt x="10614" y="991"/>
                  <a:pt x="10632" y="991"/>
                </a:cubicBezTo>
                <a:cubicBezTo>
                  <a:pt x="10642" y="991"/>
                  <a:pt x="10653" y="988"/>
                  <a:pt x="10662" y="983"/>
                </a:cubicBezTo>
                <a:cubicBezTo>
                  <a:pt x="10695" y="962"/>
                  <a:pt x="10728" y="942"/>
                  <a:pt x="10761" y="923"/>
                </a:cubicBezTo>
                <a:cubicBezTo>
                  <a:pt x="10941" y="818"/>
                  <a:pt x="11136" y="731"/>
                  <a:pt x="11352" y="656"/>
                </a:cubicBezTo>
                <a:cubicBezTo>
                  <a:pt x="11382" y="646"/>
                  <a:pt x="11397" y="614"/>
                  <a:pt x="11386" y="585"/>
                </a:cubicBezTo>
                <a:cubicBezTo>
                  <a:pt x="11378" y="563"/>
                  <a:pt x="11357" y="548"/>
                  <a:pt x="11334" y="548"/>
                </a:cubicBezTo>
                <a:close/>
                <a:moveTo>
                  <a:pt x="10028" y="1368"/>
                </a:moveTo>
                <a:cubicBezTo>
                  <a:pt x="10013" y="1368"/>
                  <a:pt x="9999" y="1373"/>
                  <a:pt x="9989" y="1384"/>
                </a:cubicBezTo>
                <a:cubicBezTo>
                  <a:pt x="9813" y="1561"/>
                  <a:pt x="9645" y="1765"/>
                  <a:pt x="9486" y="1990"/>
                </a:cubicBezTo>
                <a:cubicBezTo>
                  <a:pt x="9469" y="2016"/>
                  <a:pt x="9476" y="2050"/>
                  <a:pt x="9500" y="2068"/>
                </a:cubicBezTo>
                <a:cubicBezTo>
                  <a:pt x="9510" y="2074"/>
                  <a:pt x="9522" y="2078"/>
                  <a:pt x="9532" y="2078"/>
                </a:cubicBezTo>
                <a:cubicBezTo>
                  <a:pt x="9550" y="2078"/>
                  <a:pt x="9567" y="2069"/>
                  <a:pt x="9578" y="2054"/>
                </a:cubicBezTo>
                <a:cubicBezTo>
                  <a:pt x="9732" y="1833"/>
                  <a:pt x="9897" y="1634"/>
                  <a:pt x="10068" y="1462"/>
                </a:cubicBezTo>
                <a:cubicBezTo>
                  <a:pt x="10089" y="1441"/>
                  <a:pt x="10089" y="1406"/>
                  <a:pt x="10068" y="1384"/>
                </a:cubicBezTo>
                <a:cubicBezTo>
                  <a:pt x="10056" y="1373"/>
                  <a:pt x="10042" y="1368"/>
                  <a:pt x="10028" y="1368"/>
                </a:cubicBezTo>
                <a:close/>
                <a:moveTo>
                  <a:pt x="9128" y="2632"/>
                </a:moveTo>
                <a:cubicBezTo>
                  <a:pt x="9109" y="2632"/>
                  <a:pt x="9090" y="2643"/>
                  <a:pt x="9079" y="2661"/>
                </a:cubicBezTo>
                <a:cubicBezTo>
                  <a:pt x="9048" y="2720"/>
                  <a:pt x="9019" y="2778"/>
                  <a:pt x="8989" y="2838"/>
                </a:cubicBezTo>
                <a:cubicBezTo>
                  <a:pt x="8905" y="3006"/>
                  <a:pt x="8823" y="3184"/>
                  <a:pt x="8745" y="3368"/>
                </a:cubicBezTo>
                <a:cubicBezTo>
                  <a:pt x="8733" y="3396"/>
                  <a:pt x="8746" y="3429"/>
                  <a:pt x="8774" y="3441"/>
                </a:cubicBezTo>
                <a:cubicBezTo>
                  <a:pt x="8781" y="3444"/>
                  <a:pt x="8789" y="3445"/>
                  <a:pt x="8796" y="3445"/>
                </a:cubicBezTo>
                <a:cubicBezTo>
                  <a:pt x="8818" y="3445"/>
                  <a:pt x="8838" y="3433"/>
                  <a:pt x="8847" y="3412"/>
                </a:cubicBezTo>
                <a:cubicBezTo>
                  <a:pt x="8925" y="3230"/>
                  <a:pt x="9006" y="3054"/>
                  <a:pt x="9088" y="2887"/>
                </a:cubicBezTo>
                <a:cubicBezTo>
                  <a:pt x="9117" y="2830"/>
                  <a:pt x="9147" y="2771"/>
                  <a:pt x="9178" y="2713"/>
                </a:cubicBezTo>
                <a:cubicBezTo>
                  <a:pt x="9193" y="2686"/>
                  <a:pt x="9182" y="2652"/>
                  <a:pt x="9154" y="2639"/>
                </a:cubicBezTo>
                <a:cubicBezTo>
                  <a:pt x="9146" y="2634"/>
                  <a:pt x="9137" y="2632"/>
                  <a:pt x="9128" y="2632"/>
                </a:cubicBezTo>
                <a:close/>
                <a:moveTo>
                  <a:pt x="8515" y="4060"/>
                </a:moveTo>
                <a:cubicBezTo>
                  <a:pt x="8491" y="4060"/>
                  <a:pt x="8470" y="4074"/>
                  <a:pt x="8462" y="4097"/>
                </a:cubicBezTo>
                <a:cubicBezTo>
                  <a:pt x="8381" y="4324"/>
                  <a:pt x="8301" y="4567"/>
                  <a:pt x="8216" y="4838"/>
                </a:cubicBezTo>
                <a:cubicBezTo>
                  <a:pt x="8208" y="4867"/>
                  <a:pt x="8224" y="4898"/>
                  <a:pt x="8254" y="4908"/>
                </a:cubicBezTo>
                <a:cubicBezTo>
                  <a:pt x="8259" y="4909"/>
                  <a:pt x="8264" y="4910"/>
                  <a:pt x="8270" y="4910"/>
                </a:cubicBezTo>
                <a:cubicBezTo>
                  <a:pt x="8293" y="4910"/>
                  <a:pt x="8316" y="4895"/>
                  <a:pt x="8322" y="4870"/>
                </a:cubicBezTo>
                <a:cubicBezTo>
                  <a:pt x="8406" y="4601"/>
                  <a:pt x="8486" y="4360"/>
                  <a:pt x="8567" y="4134"/>
                </a:cubicBezTo>
                <a:cubicBezTo>
                  <a:pt x="8576" y="4105"/>
                  <a:pt x="8561" y="4073"/>
                  <a:pt x="8533" y="4063"/>
                </a:cubicBezTo>
                <a:cubicBezTo>
                  <a:pt x="8527" y="4061"/>
                  <a:pt x="8521" y="4060"/>
                  <a:pt x="8515" y="4060"/>
                </a:cubicBezTo>
                <a:close/>
                <a:moveTo>
                  <a:pt x="8048" y="5545"/>
                </a:moveTo>
                <a:cubicBezTo>
                  <a:pt x="8023" y="5545"/>
                  <a:pt x="8001" y="5561"/>
                  <a:pt x="7994" y="5585"/>
                </a:cubicBezTo>
                <a:cubicBezTo>
                  <a:pt x="7956" y="5718"/>
                  <a:pt x="7918" y="5852"/>
                  <a:pt x="7880" y="5985"/>
                </a:cubicBezTo>
                <a:lnTo>
                  <a:pt x="7780" y="6333"/>
                </a:lnTo>
                <a:cubicBezTo>
                  <a:pt x="7772" y="6363"/>
                  <a:pt x="7789" y="6394"/>
                  <a:pt x="7819" y="6402"/>
                </a:cubicBezTo>
                <a:cubicBezTo>
                  <a:pt x="7823" y="6403"/>
                  <a:pt x="7829" y="6404"/>
                  <a:pt x="7834" y="6404"/>
                </a:cubicBezTo>
                <a:cubicBezTo>
                  <a:pt x="7858" y="6404"/>
                  <a:pt x="7880" y="6388"/>
                  <a:pt x="7887" y="6364"/>
                </a:cubicBezTo>
                <a:lnTo>
                  <a:pt x="7987" y="6016"/>
                </a:lnTo>
                <a:cubicBezTo>
                  <a:pt x="8025" y="5883"/>
                  <a:pt x="8062" y="5749"/>
                  <a:pt x="8101" y="5616"/>
                </a:cubicBezTo>
                <a:cubicBezTo>
                  <a:pt x="8109" y="5586"/>
                  <a:pt x="8092" y="5556"/>
                  <a:pt x="8064" y="5547"/>
                </a:cubicBezTo>
                <a:cubicBezTo>
                  <a:pt x="8058" y="5546"/>
                  <a:pt x="8053" y="5545"/>
                  <a:pt x="8048" y="5545"/>
                </a:cubicBezTo>
                <a:close/>
                <a:moveTo>
                  <a:pt x="7613" y="7039"/>
                </a:moveTo>
                <a:cubicBezTo>
                  <a:pt x="7589" y="7039"/>
                  <a:pt x="7567" y="7055"/>
                  <a:pt x="7559" y="7078"/>
                </a:cubicBezTo>
                <a:cubicBezTo>
                  <a:pt x="7522" y="7201"/>
                  <a:pt x="7482" y="7324"/>
                  <a:pt x="7443" y="7446"/>
                </a:cubicBezTo>
                <a:cubicBezTo>
                  <a:pt x="7402" y="7570"/>
                  <a:pt x="7361" y="7693"/>
                  <a:pt x="7317" y="7815"/>
                </a:cubicBezTo>
                <a:cubicBezTo>
                  <a:pt x="7306" y="7844"/>
                  <a:pt x="7321" y="7876"/>
                  <a:pt x="7350" y="7886"/>
                </a:cubicBezTo>
                <a:cubicBezTo>
                  <a:pt x="7356" y="7888"/>
                  <a:pt x="7363" y="7889"/>
                  <a:pt x="7369" y="7889"/>
                </a:cubicBezTo>
                <a:cubicBezTo>
                  <a:pt x="7392" y="7889"/>
                  <a:pt x="7413" y="7875"/>
                  <a:pt x="7421" y="7853"/>
                </a:cubicBezTo>
                <a:cubicBezTo>
                  <a:pt x="7465" y="7729"/>
                  <a:pt x="7508" y="7605"/>
                  <a:pt x="7549" y="7481"/>
                </a:cubicBezTo>
                <a:cubicBezTo>
                  <a:pt x="7589" y="7358"/>
                  <a:pt x="7628" y="7234"/>
                  <a:pt x="7666" y="7111"/>
                </a:cubicBezTo>
                <a:cubicBezTo>
                  <a:pt x="7675" y="7082"/>
                  <a:pt x="7659" y="7051"/>
                  <a:pt x="7630" y="7042"/>
                </a:cubicBezTo>
                <a:cubicBezTo>
                  <a:pt x="7624" y="7040"/>
                  <a:pt x="7618" y="7039"/>
                  <a:pt x="7613" y="7039"/>
                </a:cubicBezTo>
                <a:close/>
                <a:moveTo>
                  <a:pt x="7086" y="8503"/>
                </a:moveTo>
                <a:cubicBezTo>
                  <a:pt x="7065" y="8503"/>
                  <a:pt x="7045" y="8516"/>
                  <a:pt x="7036" y="8537"/>
                </a:cubicBezTo>
                <a:cubicBezTo>
                  <a:pt x="6931" y="8783"/>
                  <a:pt x="6820" y="9018"/>
                  <a:pt x="6706" y="9237"/>
                </a:cubicBezTo>
                <a:cubicBezTo>
                  <a:pt x="6692" y="9265"/>
                  <a:pt x="6703" y="9298"/>
                  <a:pt x="6729" y="9312"/>
                </a:cubicBezTo>
                <a:cubicBezTo>
                  <a:pt x="6738" y="9316"/>
                  <a:pt x="6746" y="9319"/>
                  <a:pt x="6755" y="9319"/>
                </a:cubicBezTo>
                <a:cubicBezTo>
                  <a:pt x="6775" y="9319"/>
                  <a:pt x="6794" y="9308"/>
                  <a:pt x="6804" y="9289"/>
                </a:cubicBezTo>
                <a:cubicBezTo>
                  <a:pt x="6919" y="9067"/>
                  <a:pt x="7032" y="8829"/>
                  <a:pt x="7138" y="8580"/>
                </a:cubicBezTo>
                <a:cubicBezTo>
                  <a:pt x="7150" y="8553"/>
                  <a:pt x="7136" y="8519"/>
                  <a:pt x="7108" y="8508"/>
                </a:cubicBezTo>
                <a:cubicBezTo>
                  <a:pt x="7101" y="8505"/>
                  <a:pt x="7094" y="8503"/>
                  <a:pt x="7086" y="8503"/>
                </a:cubicBezTo>
                <a:close/>
                <a:moveTo>
                  <a:pt x="1625" y="9185"/>
                </a:moveTo>
                <a:cubicBezTo>
                  <a:pt x="1347" y="9191"/>
                  <a:pt x="1086" y="9249"/>
                  <a:pt x="847" y="9356"/>
                </a:cubicBezTo>
                <a:cubicBezTo>
                  <a:pt x="820" y="9369"/>
                  <a:pt x="808" y="9401"/>
                  <a:pt x="820" y="9430"/>
                </a:cubicBezTo>
                <a:cubicBezTo>
                  <a:pt x="829" y="9450"/>
                  <a:pt x="849" y="9462"/>
                  <a:pt x="871" y="9462"/>
                </a:cubicBezTo>
                <a:cubicBezTo>
                  <a:pt x="878" y="9462"/>
                  <a:pt x="886" y="9461"/>
                  <a:pt x="893" y="9457"/>
                </a:cubicBezTo>
                <a:cubicBezTo>
                  <a:pt x="1118" y="9356"/>
                  <a:pt x="1364" y="9303"/>
                  <a:pt x="1627" y="9296"/>
                </a:cubicBezTo>
                <a:cubicBezTo>
                  <a:pt x="1658" y="9296"/>
                  <a:pt x="1682" y="9270"/>
                  <a:pt x="1682" y="9239"/>
                </a:cubicBezTo>
                <a:cubicBezTo>
                  <a:pt x="1681" y="9210"/>
                  <a:pt x="1656" y="9185"/>
                  <a:pt x="1626" y="9185"/>
                </a:cubicBezTo>
                <a:close/>
                <a:moveTo>
                  <a:pt x="2391" y="9302"/>
                </a:moveTo>
                <a:cubicBezTo>
                  <a:pt x="2368" y="9302"/>
                  <a:pt x="2346" y="9317"/>
                  <a:pt x="2339" y="9341"/>
                </a:cubicBezTo>
                <a:cubicBezTo>
                  <a:pt x="2329" y="9370"/>
                  <a:pt x="2345" y="9401"/>
                  <a:pt x="2374" y="9410"/>
                </a:cubicBezTo>
                <a:cubicBezTo>
                  <a:pt x="2620" y="9493"/>
                  <a:pt x="2844" y="9612"/>
                  <a:pt x="3042" y="9766"/>
                </a:cubicBezTo>
                <a:cubicBezTo>
                  <a:pt x="3051" y="9774"/>
                  <a:pt x="3063" y="9778"/>
                  <a:pt x="3076" y="9778"/>
                </a:cubicBezTo>
                <a:cubicBezTo>
                  <a:pt x="3092" y="9778"/>
                  <a:pt x="3108" y="9770"/>
                  <a:pt x="3120" y="9757"/>
                </a:cubicBezTo>
                <a:cubicBezTo>
                  <a:pt x="3138" y="9732"/>
                  <a:pt x="3133" y="9697"/>
                  <a:pt x="3109" y="9679"/>
                </a:cubicBezTo>
                <a:cubicBezTo>
                  <a:pt x="2902" y="9516"/>
                  <a:pt x="2667" y="9391"/>
                  <a:pt x="2409" y="9306"/>
                </a:cubicBezTo>
                <a:cubicBezTo>
                  <a:pt x="2403" y="9303"/>
                  <a:pt x="2397" y="9302"/>
                  <a:pt x="2391" y="9302"/>
                </a:cubicBezTo>
                <a:close/>
                <a:moveTo>
                  <a:pt x="6364" y="9879"/>
                </a:moveTo>
                <a:cubicBezTo>
                  <a:pt x="6346" y="9879"/>
                  <a:pt x="6328" y="9888"/>
                  <a:pt x="6317" y="9905"/>
                </a:cubicBezTo>
                <a:cubicBezTo>
                  <a:pt x="6173" y="10126"/>
                  <a:pt x="6019" y="10334"/>
                  <a:pt x="5859" y="10525"/>
                </a:cubicBezTo>
                <a:cubicBezTo>
                  <a:pt x="5838" y="10548"/>
                  <a:pt x="5841" y="10583"/>
                  <a:pt x="5865" y="10603"/>
                </a:cubicBezTo>
                <a:cubicBezTo>
                  <a:pt x="5876" y="10612"/>
                  <a:pt x="5889" y="10617"/>
                  <a:pt x="5901" y="10617"/>
                </a:cubicBezTo>
                <a:cubicBezTo>
                  <a:pt x="5917" y="10617"/>
                  <a:pt x="5932" y="10609"/>
                  <a:pt x="5944" y="10596"/>
                </a:cubicBezTo>
                <a:cubicBezTo>
                  <a:pt x="6106" y="10403"/>
                  <a:pt x="6263" y="10190"/>
                  <a:pt x="6410" y="9965"/>
                </a:cubicBezTo>
                <a:cubicBezTo>
                  <a:pt x="6427" y="9939"/>
                  <a:pt x="6419" y="9905"/>
                  <a:pt x="6394" y="9888"/>
                </a:cubicBezTo>
                <a:cubicBezTo>
                  <a:pt x="6384" y="9882"/>
                  <a:pt x="6374" y="9879"/>
                  <a:pt x="6364" y="9879"/>
                </a:cubicBezTo>
                <a:close/>
                <a:moveTo>
                  <a:pt x="263" y="9824"/>
                </a:moveTo>
                <a:cubicBezTo>
                  <a:pt x="246" y="9824"/>
                  <a:pt x="229" y="9832"/>
                  <a:pt x="218" y="9846"/>
                </a:cubicBezTo>
                <a:cubicBezTo>
                  <a:pt x="81" y="10030"/>
                  <a:pt x="5" y="10234"/>
                  <a:pt x="0" y="10435"/>
                </a:cubicBezTo>
                <a:lnTo>
                  <a:pt x="0" y="10458"/>
                </a:lnTo>
                <a:cubicBezTo>
                  <a:pt x="0" y="10512"/>
                  <a:pt x="4" y="10565"/>
                  <a:pt x="14" y="10620"/>
                </a:cubicBezTo>
                <a:cubicBezTo>
                  <a:pt x="18" y="10646"/>
                  <a:pt x="42" y="10666"/>
                  <a:pt x="68" y="10666"/>
                </a:cubicBezTo>
                <a:cubicBezTo>
                  <a:pt x="72" y="10666"/>
                  <a:pt x="75" y="10666"/>
                  <a:pt x="78" y="10665"/>
                </a:cubicBezTo>
                <a:cubicBezTo>
                  <a:pt x="108" y="10659"/>
                  <a:pt x="128" y="10630"/>
                  <a:pt x="123" y="10600"/>
                </a:cubicBezTo>
                <a:cubicBezTo>
                  <a:pt x="116" y="10553"/>
                  <a:pt x="111" y="10505"/>
                  <a:pt x="111" y="10458"/>
                </a:cubicBezTo>
                <a:lnTo>
                  <a:pt x="111" y="10438"/>
                </a:lnTo>
                <a:cubicBezTo>
                  <a:pt x="116" y="10260"/>
                  <a:pt x="184" y="10078"/>
                  <a:pt x="308" y="9913"/>
                </a:cubicBezTo>
                <a:cubicBezTo>
                  <a:pt x="326" y="9888"/>
                  <a:pt x="321" y="9853"/>
                  <a:pt x="296" y="9835"/>
                </a:cubicBezTo>
                <a:cubicBezTo>
                  <a:pt x="286" y="9827"/>
                  <a:pt x="275" y="9824"/>
                  <a:pt x="263" y="9824"/>
                </a:cubicBezTo>
                <a:close/>
                <a:moveTo>
                  <a:pt x="3603" y="10234"/>
                </a:moveTo>
                <a:cubicBezTo>
                  <a:pt x="3592" y="10234"/>
                  <a:pt x="3581" y="10237"/>
                  <a:pt x="3571" y="10244"/>
                </a:cubicBezTo>
                <a:cubicBezTo>
                  <a:pt x="3547" y="10261"/>
                  <a:pt x="3540" y="10295"/>
                  <a:pt x="3558" y="10321"/>
                </a:cubicBezTo>
                <a:cubicBezTo>
                  <a:pt x="3697" y="10525"/>
                  <a:pt x="3813" y="10753"/>
                  <a:pt x="3900" y="11001"/>
                </a:cubicBezTo>
                <a:cubicBezTo>
                  <a:pt x="3908" y="11024"/>
                  <a:pt x="3929" y="11037"/>
                  <a:pt x="3953" y="11037"/>
                </a:cubicBezTo>
                <a:cubicBezTo>
                  <a:pt x="3959" y="11037"/>
                  <a:pt x="3965" y="11037"/>
                  <a:pt x="3971" y="11034"/>
                </a:cubicBezTo>
                <a:cubicBezTo>
                  <a:pt x="4000" y="11025"/>
                  <a:pt x="4015" y="10993"/>
                  <a:pt x="4005" y="10964"/>
                </a:cubicBezTo>
                <a:cubicBezTo>
                  <a:pt x="3914" y="10707"/>
                  <a:pt x="3795" y="10470"/>
                  <a:pt x="3649" y="10258"/>
                </a:cubicBezTo>
                <a:cubicBezTo>
                  <a:pt x="3638" y="10242"/>
                  <a:pt x="3621" y="10234"/>
                  <a:pt x="3603" y="10234"/>
                </a:cubicBezTo>
                <a:close/>
                <a:moveTo>
                  <a:pt x="5361" y="11064"/>
                </a:moveTo>
                <a:cubicBezTo>
                  <a:pt x="5348" y="11064"/>
                  <a:pt x="5334" y="11069"/>
                  <a:pt x="5323" y="11078"/>
                </a:cubicBezTo>
                <a:cubicBezTo>
                  <a:pt x="5181" y="11205"/>
                  <a:pt x="5032" y="11325"/>
                  <a:pt x="4879" y="11432"/>
                </a:cubicBezTo>
                <a:cubicBezTo>
                  <a:pt x="4824" y="11470"/>
                  <a:pt x="4768" y="11506"/>
                  <a:pt x="4711" y="11542"/>
                </a:cubicBezTo>
                <a:cubicBezTo>
                  <a:pt x="4686" y="11558"/>
                  <a:pt x="4677" y="11592"/>
                  <a:pt x="4694" y="11618"/>
                </a:cubicBezTo>
                <a:cubicBezTo>
                  <a:pt x="4705" y="11635"/>
                  <a:pt x="4723" y="11644"/>
                  <a:pt x="4741" y="11644"/>
                </a:cubicBezTo>
                <a:cubicBezTo>
                  <a:pt x="4751" y="11644"/>
                  <a:pt x="4761" y="11641"/>
                  <a:pt x="4770" y="11636"/>
                </a:cubicBezTo>
                <a:cubicBezTo>
                  <a:pt x="4829" y="11599"/>
                  <a:pt x="4886" y="11562"/>
                  <a:pt x="4942" y="11522"/>
                </a:cubicBezTo>
                <a:cubicBezTo>
                  <a:pt x="5099" y="11413"/>
                  <a:pt x="5252" y="11292"/>
                  <a:pt x="5398" y="11161"/>
                </a:cubicBezTo>
                <a:cubicBezTo>
                  <a:pt x="5421" y="11141"/>
                  <a:pt x="5423" y="11106"/>
                  <a:pt x="5402" y="11082"/>
                </a:cubicBezTo>
                <a:cubicBezTo>
                  <a:pt x="5392" y="11070"/>
                  <a:pt x="5376" y="11064"/>
                  <a:pt x="5361" y="11064"/>
                </a:cubicBezTo>
                <a:close/>
                <a:moveTo>
                  <a:pt x="433" y="11231"/>
                </a:moveTo>
                <a:cubicBezTo>
                  <a:pt x="420" y="11231"/>
                  <a:pt x="406" y="11235"/>
                  <a:pt x="395" y="11245"/>
                </a:cubicBezTo>
                <a:cubicBezTo>
                  <a:pt x="373" y="11265"/>
                  <a:pt x="371" y="11300"/>
                  <a:pt x="391" y="11324"/>
                </a:cubicBezTo>
                <a:lnTo>
                  <a:pt x="419" y="11354"/>
                </a:lnTo>
                <a:cubicBezTo>
                  <a:pt x="590" y="11536"/>
                  <a:pt x="786" y="11694"/>
                  <a:pt x="1005" y="11824"/>
                </a:cubicBezTo>
                <a:cubicBezTo>
                  <a:pt x="1014" y="11829"/>
                  <a:pt x="1025" y="11831"/>
                  <a:pt x="1034" y="11831"/>
                </a:cubicBezTo>
                <a:cubicBezTo>
                  <a:pt x="1052" y="11831"/>
                  <a:pt x="1072" y="11822"/>
                  <a:pt x="1081" y="11804"/>
                </a:cubicBezTo>
                <a:cubicBezTo>
                  <a:pt x="1097" y="11778"/>
                  <a:pt x="1089" y="11744"/>
                  <a:pt x="1062" y="11728"/>
                </a:cubicBezTo>
                <a:cubicBezTo>
                  <a:pt x="853" y="11604"/>
                  <a:pt x="664" y="11453"/>
                  <a:pt x="500" y="11278"/>
                </a:cubicBezTo>
                <a:lnTo>
                  <a:pt x="474" y="11249"/>
                </a:lnTo>
                <a:cubicBezTo>
                  <a:pt x="464" y="11237"/>
                  <a:pt x="448" y="11231"/>
                  <a:pt x="433" y="11231"/>
                </a:cubicBezTo>
                <a:close/>
                <a:moveTo>
                  <a:pt x="1750" y="12018"/>
                </a:moveTo>
                <a:cubicBezTo>
                  <a:pt x="1725" y="12018"/>
                  <a:pt x="1703" y="12035"/>
                  <a:pt x="1695" y="12060"/>
                </a:cubicBezTo>
                <a:cubicBezTo>
                  <a:pt x="1688" y="12090"/>
                  <a:pt x="1706" y="12120"/>
                  <a:pt x="1735" y="12128"/>
                </a:cubicBezTo>
                <a:cubicBezTo>
                  <a:pt x="1983" y="12194"/>
                  <a:pt x="2246" y="12233"/>
                  <a:pt x="2516" y="12242"/>
                </a:cubicBezTo>
                <a:lnTo>
                  <a:pt x="2518" y="12242"/>
                </a:lnTo>
                <a:cubicBezTo>
                  <a:pt x="2548" y="12242"/>
                  <a:pt x="2573" y="12219"/>
                  <a:pt x="2574" y="12189"/>
                </a:cubicBezTo>
                <a:cubicBezTo>
                  <a:pt x="2575" y="12158"/>
                  <a:pt x="2550" y="12132"/>
                  <a:pt x="2520" y="12131"/>
                </a:cubicBezTo>
                <a:cubicBezTo>
                  <a:pt x="2258" y="12123"/>
                  <a:pt x="2004" y="12085"/>
                  <a:pt x="1764" y="12020"/>
                </a:cubicBezTo>
                <a:cubicBezTo>
                  <a:pt x="1759" y="12019"/>
                  <a:pt x="1754" y="12018"/>
                  <a:pt x="1750" y="12018"/>
                </a:cubicBezTo>
                <a:close/>
                <a:moveTo>
                  <a:pt x="4128" y="11684"/>
                </a:moveTo>
                <a:cubicBezTo>
                  <a:pt x="4125" y="11684"/>
                  <a:pt x="4122" y="11684"/>
                  <a:pt x="4119" y="11685"/>
                </a:cubicBezTo>
                <a:cubicBezTo>
                  <a:pt x="4090" y="11688"/>
                  <a:pt x="4067" y="11716"/>
                  <a:pt x="4071" y="11746"/>
                </a:cubicBezTo>
                <a:cubicBezTo>
                  <a:pt x="4077" y="11795"/>
                  <a:pt x="4081" y="11843"/>
                  <a:pt x="4084" y="11893"/>
                </a:cubicBezTo>
                <a:cubicBezTo>
                  <a:pt x="4074" y="11882"/>
                  <a:pt x="4059" y="11875"/>
                  <a:pt x="4044" y="11875"/>
                </a:cubicBezTo>
                <a:cubicBezTo>
                  <a:pt x="4037" y="11875"/>
                  <a:pt x="4031" y="11877"/>
                  <a:pt x="4024" y="11879"/>
                </a:cubicBezTo>
                <a:cubicBezTo>
                  <a:pt x="3785" y="11969"/>
                  <a:pt x="3535" y="12036"/>
                  <a:pt x="3284" y="12078"/>
                </a:cubicBezTo>
                <a:cubicBezTo>
                  <a:pt x="3254" y="12083"/>
                  <a:pt x="3234" y="12112"/>
                  <a:pt x="3238" y="12142"/>
                </a:cubicBezTo>
                <a:cubicBezTo>
                  <a:pt x="3243" y="12170"/>
                  <a:pt x="3268" y="12189"/>
                  <a:pt x="3294" y="12189"/>
                </a:cubicBezTo>
                <a:cubicBezTo>
                  <a:pt x="3297" y="12189"/>
                  <a:pt x="3300" y="12188"/>
                  <a:pt x="3302" y="12188"/>
                </a:cubicBezTo>
                <a:cubicBezTo>
                  <a:pt x="3561" y="12144"/>
                  <a:pt x="3817" y="12075"/>
                  <a:pt x="4063" y="11983"/>
                </a:cubicBezTo>
                <a:cubicBezTo>
                  <a:pt x="4073" y="11979"/>
                  <a:pt x="4083" y="11972"/>
                  <a:pt x="4088" y="11964"/>
                </a:cubicBezTo>
                <a:cubicBezTo>
                  <a:pt x="4092" y="12023"/>
                  <a:pt x="4093" y="12084"/>
                  <a:pt x="4093" y="12144"/>
                </a:cubicBezTo>
                <a:cubicBezTo>
                  <a:pt x="4093" y="12264"/>
                  <a:pt x="4087" y="12388"/>
                  <a:pt x="4076" y="12511"/>
                </a:cubicBezTo>
                <a:cubicBezTo>
                  <a:pt x="4073" y="12542"/>
                  <a:pt x="4096" y="12568"/>
                  <a:pt x="4126" y="12571"/>
                </a:cubicBezTo>
                <a:lnTo>
                  <a:pt x="4131" y="12571"/>
                </a:lnTo>
                <a:cubicBezTo>
                  <a:pt x="4160" y="12571"/>
                  <a:pt x="4184" y="12550"/>
                  <a:pt x="4187" y="12521"/>
                </a:cubicBezTo>
                <a:cubicBezTo>
                  <a:pt x="4198" y="12395"/>
                  <a:pt x="4205" y="12268"/>
                  <a:pt x="4205" y="12144"/>
                </a:cubicBezTo>
                <a:cubicBezTo>
                  <a:pt x="4205" y="12007"/>
                  <a:pt x="4196" y="11869"/>
                  <a:pt x="4181" y="11733"/>
                </a:cubicBezTo>
                <a:cubicBezTo>
                  <a:pt x="4178" y="11706"/>
                  <a:pt x="4156" y="11684"/>
                  <a:pt x="4128" y="11684"/>
                </a:cubicBezTo>
                <a:close/>
                <a:moveTo>
                  <a:pt x="3994" y="13226"/>
                </a:moveTo>
                <a:cubicBezTo>
                  <a:pt x="3969" y="13226"/>
                  <a:pt x="3946" y="13242"/>
                  <a:pt x="3939" y="13267"/>
                </a:cubicBezTo>
                <a:cubicBezTo>
                  <a:pt x="3876" y="13504"/>
                  <a:pt x="3793" y="13750"/>
                  <a:pt x="3691" y="13997"/>
                </a:cubicBezTo>
                <a:cubicBezTo>
                  <a:pt x="3679" y="14025"/>
                  <a:pt x="3693" y="14057"/>
                  <a:pt x="3722" y="14069"/>
                </a:cubicBezTo>
                <a:cubicBezTo>
                  <a:pt x="3728" y="14072"/>
                  <a:pt x="3736" y="14073"/>
                  <a:pt x="3742" y="14073"/>
                </a:cubicBezTo>
                <a:cubicBezTo>
                  <a:pt x="3765" y="14073"/>
                  <a:pt x="3785" y="14061"/>
                  <a:pt x="3794" y="14039"/>
                </a:cubicBezTo>
                <a:cubicBezTo>
                  <a:pt x="3897" y="13788"/>
                  <a:pt x="3983" y="13538"/>
                  <a:pt x="4047" y="13296"/>
                </a:cubicBezTo>
                <a:cubicBezTo>
                  <a:pt x="4054" y="13266"/>
                  <a:pt x="4037" y="13235"/>
                  <a:pt x="4007" y="13227"/>
                </a:cubicBezTo>
                <a:cubicBezTo>
                  <a:pt x="4003" y="13226"/>
                  <a:pt x="3998" y="13226"/>
                  <a:pt x="3994" y="13226"/>
                </a:cubicBezTo>
                <a:close/>
                <a:moveTo>
                  <a:pt x="3409" y="14665"/>
                </a:moveTo>
                <a:cubicBezTo>
                  <a:pt x="3389" y="14665"/>
                  <a:pt x="3370" y="14676"/>
                  <a:pt x="3360" y="14694"/>
                </a:cubicBezTo>
                <a:cubicBezTo>
                  <a:pt x="3242" y="14913"/>
                  <a:pt x="3115" y="15131"/>
                  <a:pt x="2969" y="15362"/>
                </a:cubicBezTo>
                <a:cubicBezTo>
                  <a:pt x="2952" y="15387"/>
                  <a:pt x="2959" y="15423"/>
                  <a:pt x="2986" y="15439"/>
                </a:cubicBezTo>
                <a:cubicBezTo>
                  <a:pt x="2996" y="15444"/>
                  <a:pt x="3005" y="15447"/>
                  <a:pt x="3016" y="15447"/>
                </a:cubicBezTo>
                <a:cubicBezTo>
                  <a:pt x="3034" y="15447"/>
                  <a:pt x="3052" y="15438"/>
                  <a:pt x="3063" y="15422"/>
                </a:cubicBezTo>
                <a:cubicBezTo>
                  <a:pt x="3210" y="15189"/>
                  <a:pt x="3340" y="14968"/>
                  <a:pt x="3458" y="14747"/>
                </a:cubicBezTo>
                <a:cubicBezTo>
                  <a:pt x="3472" y="14720"/>
                  <a:pt x="3462" y="14686"/>
                  <a:pt x="3435" y="14672"/>
                </a:cubicBezTo>
                <a:cubicBezTo>
                  <a:pt x="3426" y="14667"/>
                  <a:pt x="3418" y="14665"/>
                  <a:pt x="3409" y="14665"/>
                </a:cubicBezTo>
                <a:close/>
                <a:moveTo>
                  <a:pt x="2581" y="15982"/>
                </a:moveTo>
                <a:cubicBezTo>
                  <a:pt x="2564" y="15982"/>
                  <a:pt x="2547" y="15990"/>
                  <a:pt x="2536" y="16005"/>
                </a:cubicBezTo>
                <a:cubicBezTo>
                  <a:pt x="2401" y="16195"/>
                  <a:pt x="2255" y="16394"/>
                  <a:pt x="2077" y="16631"/>
                </a:cubicBezTo>
                <a:cubicBezTo>
                  <a:pt x="2058" y="16656"/>
                  <a:pt x="2063" y="16691"/>
                  <a:pt x="2088" y="16709"/>
                </a:cubicBezTo>
                <a:cubicBezTo>
                  <a:pt x="2097" y="16716"/>
                  <a:pt x="2109" y="16721"/>
                  <a:pt x="2121" y="16721"/>
                </a:cubicBezTo>
                <a:cubicBezTo>
                  <a:pt x="2138" y="16721"/>
                  <a:pt x="2155" y="16713"/>
                  <a:pt x="2166" y="16698"/>
                </a:cubicBezTo>
                <a:cubicBezTo>
                  <a:pt x="2345" y="16460"/>
                  <a:pt x="2491" y="16260"/>
                  <a:pt x="2626" y="16069"/>
                </a:cubicBezTo>
                <a:cubicBezTo>
                  <a:pt x="2644" y="16044"/>
                  <a:pt x="2639" y="16010"/>
                  <a:pt x="2613" y="15992"/>
                </a:cubicBezTo>
                <a:cubicBezTo>
                  <a:pt x="2604" y="15985"/>
                  <a:pt x="2592" y="15982"/>
                  <a:pt x="2581" y="15982"/>
                </a:cubicBezTo>
                <a:close/>
                <a:moveTo>
                  <a:pt x="1659" y="17236"/>
                </a:moveTo>
                <a:cubicBezTo>
                  <a:pt x="1642" y="17236"/>
                  <a:pt x="1625" y="17244"/>
                  <a:pt x="1614" y="17260"/>
                </a:cubicBezTo>
                <a:cubicBezTo>
                  <a:pt x="1441" y="17511"/>
                  <a:pt x="1315" y="17728"/>
                  <a:pt x="1218" y="17941"/>
                </a:cubicBezTo>
                <a:cubicBezTo>
                  <a:pt x="1205" y="17968"/>
                  <a:pt x="1218" y="18002"/>
                  <a:pt x="1246" y="18014"/>
                </a:cubicBezTo>
                <a:cubicBezTo>
                  <a:pt x="1253" y="18018"/>
                  <a:pt x="1261" y="18019"/>
                  <a:pt x="1268" y="18019"/>
                </a:cubicBezTo>
                <a:cubicBezTo>
                  <a:pt x="1290" y="18019"/>
                  <a:pt x="1310" y="18007"/>
                  <a:pt x="1319" y="17987"/>
                </a:cubicBezTo>
                <a:cubicBezTo>
                  <a:pt x="1413" y="17780"/>
                  <a:pt x="1536" y="17569"/>
                  <a:pt x="1705" y="17323"/>
                </a:cubicBezTo>
                <a:cubicBezTo>
                  <a:pt x="1723" y="17298"/>
                  <a:pt x="1717" y="17263"/>
                  <a:pt x="1691" y="17246"/>
                </a:cubicBezTo>
                <a:cubicBezTo>
                  <a:pt x="1681" y="17239"/>
                  <a:pt x="1670" y="17236"/>
                  <a:pt x="1659" y="17236"/>
                </a:cubicBezTo>
                <a:close/>
                <a:moveTo>
                  <a:pt x="1050" y="18652"/>
                </a:moveTo>
                <a:cubicBezTo>
                  <a:pt x="1023" y="18652"/>
                  <a:pt x="999" y="18673"/>
                  <a:pt x="996" y="18700"/>
                </a:cubicBezTo>
                <a:cubicBezTo>
                  <a:pt x="984" y="18795"/>
                  <a:pt x="978" y="18893"/>
                  <a:pt x="978" y="18989"/>
                </a:cubicBezTo>
                <a:cubicBezTo>
                  <a:pt x="978" y="19154"/>
                  <a:pt x="996" y="19324"/>
                  <a:pt x="1030" y="19493"/>
                </a:cubicBezTo>
                <a:cubicBezTo>
                  <a:pt x="1035" y="19519"/>
                  <a:pt x="1058" y="19537"/>
                  <a:pt x="1084" y="19537"/>
                </a:cubicBezTo>
                <a:cubicBezTo>
                  <a:pt x="1088" y="19537"/>
                  <a:pt x="1092" y="19537"/>
                  <a:pt x="1095" y="19536"/>
                </a:cubicBezTo>
                <a:cubicBezTo>
                  <a:pt x="1125" y="19529"/>
                  <a:pt x="1144" y="19500"/>
                  <a:pt x="1139" y="19470"/>
                </a:cubicBezTo>
                <a:cubicBezTo>
                  <a:pt x="1106" y="19309"/>
                  <a:pt x="1089" y="19147"/>
                  <a:pt x="1089" y="18989"/>
                </a:cubicBezTo>
                <a:cubicBezTo>
                  <a:pt x="1089" y="18897"/>
                  <a:pt x="1095" y="18804"/>
                  <a:pt x="1106" y="18714"/>
                </a:cubicBezTo>
                <a:cubicBezTo>
                  <a:pt x="1110" y="18683"/>
                  <a:pt x="1088" y="18655"/>
                  <a:pt x="1058" y="18652"/>
                </a:cubicBezTo>
                <a:cubicBezTo>
                  <a:pt x="1055" y="18652"/>
                  <a:pt x="1053" y="18652"/>
                  <a:pt x="1050" y="18652"/>
                </a:cubicBezTo>
                <a:close/>
                <a:moveTo>
                  <a:pt x="1342" y="20158"/>
                </a:moveTo>
                <a:cubicBezTo>
                  <a:pt x="1333" y="20158"/>
                  <a:pt x="1324" y="20160"/>
                  <a:pt x="1316" y="20164"/>
                </a:cubicBezTo>
                <a:cubicBezTo>
                  <a:pt x="1290" y="20178"/>
                  <a:pt x="1278" y="20211"/>
                  <a:pt x="1292" y="20239"/>
                </a:cubicBezTo>
                <a:cubicBezTo>
                  <a:pt x="1408" y="20468"/>
                  <a:pt x="1553" y="20690"/>
                  <a:pt x="1724" y="20899"/>
                </a:cubicBezTo>
                <a:cubicBezTo>
                  <a:pt x="1735" y="20912"/>
                  <a:pt x="1751" y="20919"/>
                  <a:pt x="1767" y="20919"/>
                </a:cubicBezTo>
                <a:cubicBezTo>
                  <a:pt x="1779" y="20919"/>
                  <a:pt x="1792" y="20915"/>
                  <a:pt x="1802" y="20906"/>
                </a:cubicBezTo>
                <a:cubicBezTo>
                  <a:pt x="1826" y="20887"/>
                  <a:pt x="1829" y="20852"/>
                  <a:pt x="1810" y="20828"/>
                </a:cubicBezTo>
                <a:cubicBezTo>
                  <a:pt x="1644" y="20626"/>
                  <a:pt x="1503" y="20411"/>
                  <a:pt x="1391" y="20188"/>
                </a:cubicBezTo>
                <a:cubicBezTo>
                  <a:pt x="1381" y="20169"/>
                  <a:pt x="1362" y="20158"/>
                  <a:pt x="1342" y="20158"/>
                </a:cubicBezTo>
                <a:close/>
                <a:moveTo>
                  <a:pt x="2317" y="21356"/>
                </a:moveTo>
                <a:cubicBezTo>
                  <a:pt x="2301" y="21356"/>
                  <a:pt x="2285" y="21363"/>
                  <a:pt x="2275" y="21376"/>
                </a:cubicBezTo>
                <a:cubicBezTo>
                  <a:pt x="2255" y="21401"/>
                  <a:pt x="2258" y="21435"/>
                  <a:pt x="2283" y="21455"/>
                </a:cubicBezTo>
                <a:cubicBezTo>
                  <a:pt x="2343" y="21505"/>
                  <a:pt x="2405" y="21552"/>
                  <a:pt x="2468" y="21596"/>
                </a:cubicBezTo>
                <a:cubicBezTo>
                  <a:pt x="2617" y="21703"/>
                  <a:pt x="2776" y="21803"/>
                  <a:pt x="2938" y="21891"/>
                </a:cubicBezTo>
                <a:cubicBezTo>
                  <a:pt x="2946" y="21895"/>
                  <a:pt x="2955" y="21898"/>
                  <a:pt x="2965" y="21898"/>
                </a:cubicBezTo>
                <a:cubicBezTo>
                  <a:pt x="2984" y="21898"/>
                  <a:pt x="3003" y="21888"/>
                  <a:pt x="3014" y="21869"/>
                </a:cubicBezTo>
                <a:cubicBezTo>
                  <a:pt x="3028" y="21842"/>
                  <a:pt x="3018" y="21809"/>
                  <a:pt x="2991" y="21794"/>
                </a:cubicBezTo>
                <a:cubicBezTo>
                  <a:pt x="2833" y="21707"/>
                  <a:pt x="2678" y="21610"/>
                  <a:pt x="2533" y="21506"/>
                </a:cubicBezTo>
                <a:cubicBezTo>
                  <a:pt x="2471" y="21462"/>
                  <a:pt x="2411" y="21416"/>
                  <a:pt x="2352" y="21369"/>
                </a:cubicBezTo>
                <a:cubicBezTo>
                  <a:pt x="2342" y="21360"/>
                  <a:pt x="2330" y="21356"/>
                  <a:pt x="2317" y="21356"/>
                </a:cubicBezTo>
                <a:close/>
                <a:moveTo>
                  <a:pt x="3675" y="22101"/>
                </a:moveTo>
                <a:cubicBezTo>
                  <a:pt x="3653" y="22101"/>
                  <a:pt x="3631" y="22115"/>
                  <a:pt x="3623" y="22138"/>
                </a:cubicBezTo>
                <a:cubicBezTo>
                  <a:pt x="3613" y="22167"/>
                  <a:pt x="3628" y="22199"/>
                  <a:pt x="3657" y="22209"/>
                </a:cubicBezTo>
                <a:cubicBezTo>
                  <a:pt x="3905" y="22295"/>
                  <a:pt x="4161" y="22360"/>
                  <a:pt x="4420" y="22404"/>
                </a:cubicBezTo>
                <a:cubicBezTo>
                  <a:pt x="4423" y="22405"/>
                  <a:pt x="4425" y="22405"/>
                  <a:pt x="4428" y="22405"/>
                </a:cubicBezTo>
                <a:cubicBezTo>
                  <a:pt x="4455" y="22405"/>
                  <a:pt x="4478" y="22386"/>
                  <a:pt x="4484" y="22359"/>
                </a:cubicBezTo>
                <a:cubicBezTo>
                  <a:pt x="4489" y="22328"/>
                  <a:pt x="4468" y="22299"/>
                  <a:pt x="4438" y="22295"/>
                </a:cubicBezTo>
                <a:cubicBezTo>
                  <a:pt x="4186" y="22251"/>
                  <a:pt x="3936" y="22187"/>
                  <a:pt x="3693" y="22104"/>
                </a:cubicBezTo>
                <a:cubicBezTo>
                  <a:pt x="3687" y="22102"/>
                  <a:pt x="3681" y="22101"/>
                  <a:pt x="3675" y="22101"/>
                </a:cubicBezTo>
                <a:close/>
                <a:moveTo>
                  <a:pt x="5978" y="22297"/>
                </a:moveTo>
                <a:cubicBezTo>
                  <a:pt x="5975" y="22297"/>
                  <a:pt x="5972" y="22298"/>
                  <a:pt x="5969" y="22298"/>
                </a:cubicBezTo>
                <a:cubicBezTo>
                  <a:pt x="5723" y="22340"/>
                  <a:pt x="5471" y="22361"/>
                  <a:pt x="5218" y="22361"/>
                </a:cubicBezTo>
                <a:lnTo>
                  <a:pt x="5203" y="22361"/>
                </a:lnTo>
                <a:cubicBezTo>
                  <a:pt x="5172" y="22361"/>
                  <a:pt x="5147" y="22386"/>
                  <a:pt x="5147" y="22417"/>
                </a:cubicBezTo>
                <a:cubicBezTo>
                  <a:pt x="5147" y="22447"/>
                  <a:pt x="5172" y="22472"/>
                  <a:pt x="5203" y="22472"/>
                </a:cubicBezTo>
                <a:lnTo>
                  <a:pt x="5218" y="22472"/>
                </a:lnTo>
                <a:cubicBezTo>
                  <a:pt x="5476" y="22472"/>
                  <a:pt x="5736" y="22451"/>
                  <a:pt x="5987" y="22407"/>
                </a:cubicBezTo>
                <a:cubicBezTo>
                  <a:pt x="6017" y="22402"/>
                  <a:pt x="6038" y="22373"/>
                  <a:pt x="6033" y="22343"/>
                </a:cubicBezTo>
                <a:cubicBezTo>
                  <a:pt x="6028" y="22316"/>
                  <a:pt x="6004" y="22297"/>
                  <a:pt x="5978" y="2229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7"/>
          <p:cNvSpPr/>
          <p:nvPr/>
        </p:nvSpPr>
        <p:spPr>
          <a:xfrm rot="-807259">
            <a:off x="1440942" y="4787382"/>
            <a:ext cx="1060734" cy="248492"/>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7"/>
          <p:cNvSpPr txBox="1">
            <a:spLocks noGrp="1"/>
          </p:cNvSpPr>
          <p:nvPr>
            <p:ph type="title"/>
          </p:nvPr>
        </p:nvSpPr>
        <p:spPr>
          <a:xfrm>
            <a:off x="3284000" y="759398"/>
            <a:ext cx="2576400" cy="57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100">
                <a:solidFill>
                  <a:schemeClr val="dk1"/>
                </a:solidFill>
              </a:defRPr>
            </a:lvl1pPr>
            <a:lvl2pPr lvl="1" rtl="0">
              <a:spcBef>
                <a:spcPts val="0"/>
              </a:spcBef>
              <a:spcAft>
                <a:spcPts val="0"/>
              </a:spcAft>
              <a:buClr>
                <a:schemeClr val="dk1"/>
              </a:buClr>
              <a:buSzPts val="2800"/>
              <a:buNone/>
              <a:defRPr>
                <a:solidFill>
                  <a:schemeClr val="dk1"/>
                </a:solidFill>
              </a:defRPr>
            </a:lvl2pPr>
            <a:lvl3pPr lvl="2" rtl="0">
              <a:spcBef>
                <a:spcPts val="0"/>
              </a:spcBef>
              <a:spcAft>
                <a:spcPts val="0"/>
              </a:spcAft>
              <a:buClr>
                <a:schemeClr val="dk1"/>
              </a:buClr>
              <a:buSzPts val="2800"/>
              <a:buNone/>
              <a:defRPr>
                <a:solidFill>
                  <a:schemeClr val="dk1"/>
                </a:solidFill>
              </a:defRPr>
            </a:lvl3pPr>
            <a:lvl4pPr lvl="3" rtl="0">
              <a:spcBef>
                <a:spcPts val="0"/>
              </a:spcBef>
              <a:spcAft>
                <a:spcPts val="0"/>
              </a:spcAft>
              <a:buClr>
                <a:schemeClr val="dk1"/>
              </a:buClr>
              <a:buSzPts val="2800"/>
              <a:buNone/>
              <a:defRPr>
                <a:solidFill>
                  <a:schemeClr val="dk1"/>
                </a:solidFill>
              </a:defRPr>
            </a:lvl4pPr>
            <a:lvl5pPr lvl="4" rtl="0">
              <a:spcBef>
                <a:spcPts val="0"/>
              </a:spcBef>
              <a:spcAft>
                <a:spcPts val="0"/>
              </a:spcAft>
              <a:buClr>
                <a:schemeClr val="dk1"/>
              </a:buClr>
              <a:buSzPts val="2800"/>
              <a:buNone/>
              <a:defRPr>
                <a:solidFill>
                  <a:schemeClr val="dk1"/>
                </a:solidFill>
              </a:defRPr>
            </a:lvl5pPr>
            <a:lvl6pPr lvl="5" rtl="0">
              <a:spcBef>
                <a:spcPts val="0"/>
              </a:spcBef>
              <a:spcAft>
                <a:spcPts val="0"/>
              </a:spcAft>
              <a:buClr>
                <a:schemeClr val="dk1"/>
              </a:buClr>
              <a:buSzPts val="2800"/>
              <a:buNone/>
              <a:defRPr>
                <a:solidFill>
                  <a:schemeClr val="dk1"/>
                </a:solidFill>
              </a:defRPr>
            </a:lvl6pPr>
            <a:lvl7pPr lvl="6" rtl="0">
              <a:spcBef>
                <a:spcPts val="0"/>
              </a:spcBef>
              <a:spcAft>
                <a:spcPts val="0"/>
              </a:spcAft>
              <a:buClr>
                <a:schemeClr val="dk1"/>
              </a:buClr>
              <a:buSzPts val="2800"/>
              <a:buNone/>
              <a:defRPr>
                <a:solidFill>
                  <a:schemeClr val="dk1"/>
                </a:solidFill>
              </a:defRPr>
            </a:lvl7pPr>
            <a:lvl8pPr lvl="7" rtl="0">
              <a:spcBef>
                <a:spcPts val="0"/>
              </a:spcBef>
              <a:spcAft>
                <a:spcPts val="0"/>
              </a:spcAft>
              <a:buClr>
                <a:schemeClr val="dk1"/>
              </a:buClr>
              <a:buSzPts val="2800"/>
              <a:buNone/>
              <a:defRPr>
                <a:solidFill>
                  <a:schemeClr val="dk1"/>
                </a:solidFill>
              </a:defRPr>
            </a:lvl8pPr>
            <a:lvl9pPr lvl="8" rtl="0">
              <a:spcBef>
                <a:spcPts val="0"/>
              </a:spcBef>
              <a:spcAft>
                <a:spcPts val="0"/>
              </a:spcAft>
              <a:buClr>
                <a:schemeClr val="dk1"/>
              </a:buClr>
              <a:buSzPts val="2800"/>
              <a:buNone/>
              <a:defRPr>
                <a:solidFill>
                  <a:schemeClr val="dk1"/>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02"/>
        <p:cNvGrpSpPr/>
        <p:nvPr/>
      </p:nvGrpSpPr>
      <p:grpSpPr>
        <a:xfrm>
          <a:off x="0" y="0"/>
          <a:ext cx="0" cy="0"/>
          <a:chOff x="0" y="0"/>
          <a:chExt cx="0" cy="0"/>
        </a:xfrm>
      </p:grpSpPr>
      <p:sp>
        <p:nvSpPr>
          <p:cNvPr id="203" name="Google Shape;203;p8"/>
          <p:cNvSpPr/>
          <p:nvPr/>
        </p:nvSpPr>
        <p:spPr>
          <a:xfrm>
            <a:off x="-42230" y="3467513"/>
            <a:ext cx="3634529" cy="1998485"/>
          </a:xfrm>
          <a:custGeom>
            <a:avLst/>
            <a:gdLst/>
            <a:ahLst/>
            <a:cxnLst/>
            <a:rect l="l" t="t" r="r" b="b"/>
            <a:pathLst>
              <a:path w="23808" h="11204" extrusionOk="0">
                <a:moveTo>
                  <a:pt x="1601" y="1"/>
                </a:moveTo>
                <a:cubicBezTo>
                  <a:pt x="1055" y="1"/>
                  <a:pt x="506" y="115"/>
                  <a:pt x="0" y="332"/>
                </a:cubicBezTo>
                <a:lnTo>
                  <a:pt x="0" y="11204"/>
                </a:lnTo>
                <a:lnTo>
                  <a:pt x="23808" y="11204"/>
                </a:lnTo>
                <a:cubicBezTo>
                  <a:pt x="23725" y="11045"/>
                  <a:pt x="23628" y="10895"/>
                  <a:pt x="23519" y="10757"/>
                </a:cubicBezTo>
                <a:cubicBezTo>
                  <a:pt x="23017" y="10126"/>
                  <a:pt x="22249" y="9748"/>
                  <a:pt x="21476" y="9748"/>
                </a:cubicBezTo>
                <a:cubicBezTo>
                  <a:pt x="21442" y="9748"/>
                  <a:pt x="21408" y="9749"/>
                  <a:pt x="21374" y="9751"/>
                </a:cubicBezTo>
                <a:cubicBezTo>
                  <a:pt x="20787" y="9776"/>
                  <a:pt x="20207" y="10007"/>
                  <a:pt x="19629" y="10007"/>
                </a:cubicBezTo>
                <a:cubicBezTo>
                  <a:pt x="19512" y="10007"/>
                  <a:pt x="19395" y="9998"/>
                  <a:pt x="19278" y="9975"/>
                </a:cubicBezTo>
                <a:cubicBezTo>
                  <a:pt x="19140" y="9948"/>
                  <a:pt x="19009" y="9906"/>
                  <a:pt x="18886" y="9850"/>
                </a:cubicBezTo>
                <a:cubicBezTo>
                  <a:pt x="18859" y="9838"/>
                  <a:pt x="18832" y="9826"/>
                  <a:pt x="18806" y="9811"/>
                </a:cubicBezTo>
                <a:cubicBezTo>
                  <a:pt x="17861" y="9333"/>
                  <a:pt x="17298" y="8089"/>
                  <a:pt x="16410" y="7398"/>
                </a:cubicBezTo>
                <a:cubicBezTo>
                  <a:pt x="15787" y="6913"/>
                  <a:pt x="15050" y="6730"/>
                  <a:pt x="14282" y="6730"/>
                </a:cubicBezTo>
                <a:cubicBezTo>
                  <a:pt x="13407" y="6730"/>
                  <a:pt x="12492" y="6967"/>
                  <a:pt x="11660" y="7265"/>
                </a:cubicBezTo>
                <a:cubicBezTo>
                  <a:pt x="10916" y="7531"/>
                  <a:pt x="10145" y="7839"/>
                  <a:pt x="9375" y="7839"/>
                </a:cubicBezTo>
                <a:cubicBezTo>
                  <a:pt x="9193" y="7839"/>
                  <a:pt x="9011" y="7822"/>
                  <a:pt x="8830" y="7783"/>
                </a:cubicBezTo>
                <a:cubicBezTo>
                  <a:pt x="7417" y="7481"/>
                  <a:pt x="6534" y="5988"/>
                  <a:pt x="5961" y="4572"/>
                </a:cubicBezTo>
                <a:cubicBezTo>
                  <a:pt x="5388" y="3156"/>
                  <a:pt x="4892" y="1585"/>
                  <a:pt x="3719" y="690"/>
                </a:cubicBezTo>
                <a:cubicBezTo>
                  <a:pt x="3105" y="220"/>
                  <a:pt x="2357" y="1"/>
                  <a:pt x="1601" y="1"/>
                </a:cubicBez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8"/>
          <p:cNvSpPr/>
          <p:nvPr/>
        </p:nvSpPr>
        <p:spPr>
          <a:xfrm>
            <a:off x="-288300" y="-384812"/>
            <a:ext cx="3133499" cy="2020960"/>
          </a:xfrm>
          <a:custGeom>
            <a:avLst/>
            <a:gdLst/>
            <a:ahLst/>
            <a:cxnLst/>
            <a:rect l="l" t="t" r="r" b="b"/>
            <a:pathLst>
              <a:path w="20526" h="11330" extrusionOk="0">
                <a:moveTo>
                  <a:pt x="12939" y="1"/>
                </a:moveTo>
                <a:cubicBezTo>
                  <a:pt x="11999" y="1"/>
                  <a:pt x="11086" y="167"/>
                  <a:pt x="10169" y="370"/>
                </a:cubicBezTo>
                <a:cubicBezTo>
                  <a:pt x="9691" y="476"/>
                  <a:pt x="9213" y="584"/>
                  <a:pt x="8731" y="667"/>
                </a:cubicBezTo>
                <a:cubicBezTo>
                  <a:pt x="8234" y="750"/>
                  <a:pt x="7732" y="802"/>
                  <a:pt x="7229" y="839"/>
                </a:cubicBezTo>
                <a:cubicBezTo>
                  <a:pt x="6231" y="913"/>
                  <a:pt x="5230" y="935"/>
                  <a:pt x="4235" y="1052"/>
                </a:cubicBezTo>
                <a:cubicBezTo>
                  <a:pt x="3806" y="1102"/>
                  <a:pt x="3380" y="1184"/>
                  <a:pt x="2951" y="1235"/>
                </a:cubicBezTo>
                <a:cubicBezTo>
                  <a:pt x="2746" y="1260"/>
                  <a:pt x="2537" y="1279"/>
                  <a:pt x="2328" y="1279"/>
                </a:cubicBezTo>
                <a:cubicBezTo>
                  <a:pt x="2138" y="1279"/>
                  <a:pt x="1948" y="1263"/>
                  <a:pt x="1762" y="1222"/>
                </a:cubicBezTo>
                <a:cubicBezTo>
                  <a:pt x="1578" y="1180"/>
                  <a:pt x="1402" y="1113"/>
                  <a:pt x="1242" y="1012"/>
                </a:cubicBezTo>
                <a:cubicBezTo>
                  <a:pt x="1161" y="960"/>
                  <a:pt x="1089" y="870"/>
                  <a:pt x="988" y="868"/>
                </a:cubicBezTo>
                <a:cubicBezTo>
                  <a:pt x="985" y="868"/>
                  <a:pt x="983" y="868"/>
                  <a:pt x="981" y="868"/>
                </a:cubicBezTo>
                <a:cubicBezTo>
                  <a:pt x="897" y="868"/>
                  <a:pt x="810" y="887"/>
                  <a:pt x="732" y="917"/>
                </a:cubicBezTo>
                <a:cubicBezTo>
                  <a:pt x="360" y="1060"/>
                  <a:pt x="147" y="1435"/>
                  <a:pt x="79" y="1816"/>
                </a:cubicBezTo>
                <a:cubicBezTo>
                  <a:pt x="38" y="2046"/>
                  <a:pt x="37" y="2279"/>
                  <a:pt x="38" y="2512"/>
                </a:cubicBezTo>
                <a:cubicBezTo>
                  <a:pt x="38" y="2767"/>
                  <a:pt x="39" y="3024"/>
                  <a:pt x="40" y="3279"/>
                </a:cubicBezTo>
                <a:cubicBezTo>
                  <a:pt x="42" y="3797"/>
                  <a:pt x="44" y="4315"/>
                  <a:pt x="46" y="4833"/>
                </a:cubicBezTo>
                <a:cubicBezTo>
                  <a:pt x="50" y="5817"/>
                  <a:pt x="54" y="6803"/>
                  <a:pt x="57" y="7787"/>
                </a:cubicBezTo>
                <a:cubicBezTo>
                  <a:pt x="55" y="7786"/>
                  <a:pt x="54" y="7785"/>
                  <a:pt x="52" y="7785"/>
                </a:cubicBezTo>
                <a:cubicBezTo>
                  <a:pt x="0" y="7785"/>
                  <a:pt x="101" y="8649"/>
                  <a:pt x="628" y="8724"/>
                </a:cubicBezTo>
                <a:cubicBezTo>
                  <a:pt x="1441" y="8840"/>
                  <a:pt x="1514" y="10145"/>
                  <a:pt x="2146" y="10693"/>
                </a:cubicBezTo>
                <a:cubicBezTo>
                  <a:pt x="2452" y="10957"/>
                  <a:pt x="2805" y="11167"/>
                  <a:pt x="3199" y="11261"/>
                </a:cubicBezTo>
                <a:cubicBezTo>
                  <a:pt x="3402" y="11310"/>
                  <a:pt x="3609" y="11330"/>
                  <a:pt x="3816" y="11330"/>
                </a:cubicBezTo>
                <a:cubicBezTo>
                  <a:pt x="4077" y="11330"/>
                  <a:pt x="4340" y="11298"/>
                  <a:pt x="4597" y="11251"/>
                </a:cubicBezTo>
                <a:cubicBezTo>
                  <a:pt x="5367" y="11113"/>
                  <a:pt x="6207" y="10865"/>
                  <a:pt x="6645" y="10152"/>
                </a:cubicBezTo>
                <a:cubicBezTo>
                  <a:pt x="6859" y="9801"/>
                  <a:pt x="6970" y="9395"/>
                  <a:pt x="7203" y="9055"/>
                </a:cubicBezTo>
                <a:cubicBezTo>
                  <a:pt x="7421" y="8736"/>
                  <a:pt x="7758" y="8532"/>
                  <a:pt x="8120" y="8419"/>
                </a:cubicBezTo>
                <a:cubicBezTo>
                  <a:pt x="8559" y="8282"/>
                  <a:pt x="9011" y="8265"/>
                  <a:pt x="9465" y="8265"/>
                </a:cubicBezTo>
                <a:cubicBezTo>
                  <a:pt x="9615" y="8265"/>
                  <a:pt x="9765" y="8267"/>
                  <a:pt x="9915" y="8267"/>
                </a:cubicBezTo>
                <a:cubicBezTo>
                  <a:pt x="10115" y="8267"/>
                  <a:pt x="10316" y="8264"/>
                  <a:pt x="10515" y="8248"/>
                </a:cubicBezTo>
                <a:cubicBezTo>
                  <a:pt x="10927" y="8216"/>
                  <a:pt x="11342" y="8132"/>
                  <a:pt x="11707" y="7927"/>
                </a:cubicBezTo>
                <a:cubicBezTo>
                  <a:pt x="12074" y="7718"/>
                  <a:pt x="12352" y="7394"/>
                  <a:pt x="12600" y="7055"/>
                </a:cubicBezTo>
                <a:cubicBezTo>
                  <a:pt x="13089" y="6385"/>
                  <a:pt x="13543" y="5673"/>
                  <a:pt x="14244" y="5207"/>
                </a:cubicBezTo>
                <a:cubicBezTo>
                  <a:pt x="14594" y="4972"/>
                  <a:pt x="14986" y="4825"/>
                  <a:pt x="15405" y="4792"/>
                </a:cubicBezTo>
                <a:cubicBezTo>
                  <a:pt x="15494" y="4785"/>
                  <a:pt x="15582" y="4782"/>
                  <a:pt x="15670" y="4782"/>
                </a:cubicBezTo>
                <a:cubicBezTo>
                  <a:pt x="16070" y="4782"/>
                  <a:pt x="16469" y="4843"/>
                  <a:pt x="16866" y="4877"/>
                </a:cubicBezTo>
                <a:cubicBezTo>
                  <a:pt x="17302" y="4915"/>
                  <a:pt x="17740" y="4933"/>
                  <a:pt x="18178" y="4933"/>
                </a:cubicBezTo>
                <a:cubicBezTo>
                  <a:pt x="18243" y="4933"/>
                  <a:pt x="18309" y="4933"/>
                  <a:pt x="18374" y="4932"/>
                </a:cubicBezTo>
                <a:cubicBezTo>
                  <a:pt x="18585" y="4929"/>
                  <a:pt x="18814" y="4941"/>
                  <a:pt x="19012" y="4857"/>
                </a:cubicBezTo>
                <a:cubicBezTo>
                  <a:pt x="19193" y="4780"/>
                  <a:pt x="19305" y="4623"/>
                  <a:pt x="19390" y="4450"/>
                </a:cubicBezTo>
                <a:cubicBezTo>
                  <a:pt x="19618" y="3989"/>
                  <a:pt x="19825" y="3515"/>
                  <a:pt x="20041" y="3049"/>
                </a:cubicBezTo>
                <a:cubicBezTo>
                  <a:pt x="20147" y="2821"/>
                  <a:pt x="20256" y="2595"/>
                  <a:pt x="20357" y="2365"/>
                </a:cubicBezTo>
                <a:cubicBezTo>
                  <a:pt x="20444" y="2165"/>
                  <a:pt x="20525" y="1951"/>
                  <a:pt x="20518" y="1728"/>
                </a:cubicBezTo>
                <a:cubicBezTo>
                  <a:pt x="20505" y="1297"/>
                  <a:pt x="20161" y="1008"/>
                  <a:pt x="19822" y="810"/>
                </a:cubicBezTo>
                <a:cubicBezTo>
                  <a:pt x="19463" y="601"/>
                  <a:pt x="19065" y="469"/>
                  <a:pt x="18660" y="392"/>
                </a:cubicBezTo>
                <a:cubicBezTo>
                  <a:pt x="17815" y="229"/>
                  <a:pt x="16950" y="272"/>
                  <a:pt x="16095" y="224"/>
                </a:cubicBezTo>
                <a:cubicBezTo>
                  <a:pt x="15084" y="168"/>
                  <a:pt x="14079" y="19"/>
                  <a:pt x="13065" y="2"/>
                </a:cubicBezTo>
                <a:cubicBezTo>
                  <a:pt x="13023" y="1"/>
                  <a:pt x="12981" y="1"/>
                  <a:pt x="12939" y="1"/>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8"/>
          <p:cNvSpPr/>
          <p:nvPr/>
        </p:nvSpPr>
        <p:spPr>
          <a:xfrm>
            <a:off x="7304265" y="-384807"/>
            <a:ext cx="1985649" cy="2326869"/>
          </a:xfrm>
          <a:custGeom>
            <a:avLst/>
            <a:gdLst/>
            <a:ahLst/>
            <a:cxnLst/>
            <a:rect l="l" t="t" r="r" b="b"/>
            <a:pathLst>
              <a:path w="13007" h="13045" extrusionOk="0">
                <a:moveTo>
                  <a:pt x="12515" y="1"/>
                </a:moveTo>
                <a:cubicBezTo>
                  <a:pt x="12505" y="1"/>
                  <a:pt x="12495" y="2"/>
                  <a:pt x="12485" y="4"/>
                </a:cubicBezTo>
                <a:cubicBezTo>
                  <a:pt x="11568" y="214"/>
                  <a:pt x="10641" y="375"/>
                  <a:pt x="9706" y="481"/>
                </a:cubicBezTo>
                <a:cubicBezTo>
                  <a:pt x="8769" y="587"/>
                  <a:pt x="7827" y="639"/>
                  <a:pt x="6885" y="639"/>
                </a:cubicBezTo>
                <a:cubicBezTo>
                  <a:pt x="6168" y="639"/>
                  <a:pt x="5450" y="609"/>
                  <a:pt x="4735" y="550"/>
                </a:cubicBezTo>
                <a:cubicBezTo>
                  <a:pt x="4277" y="512"/>
                  <a:pt x="3796" y="469"/>
                  <a:pt x="3318" y="469"/>
                </a:cubicBezTo>
                <a:cubicBezTo>
                  <a:pt x="2513" y="469"/>
                  <a:pt x="1717" y="591"/>
                  <a:pt x="1058" y="1068"/>
                </a:cubicBezTo>
                <a:cubicBezTo>
                  <a:pt x="1059" y="1057"/>
                  <a:pt x="1057" y="1052"/>
                  <a:pt x="1050" y="1052"/>
                </a:cubicBezTo>
                <a:cubicBezTo>
                  <a:pt x="989" y="1052"/>
                  <a:pt x="597" y="1511"/>
                  <a:pt x="509" y="1745"/>
                </a:cubicBezTo>
                <a:cubicBezTo>
                  <a:pt x="139" y="2725"/>
                  <a:pt x="1" y="3837"/>
                  <a:pt x="329" y="4850"/>
                </a:cubicBezTo>
                <a:cubicBezTo>
                  <a:pt x="602" y="5696"/>
                  <a:pt x="1186" y="6475"/>
                  <a:pt x="2005" y="6858"/>
                </a:cubicBezTo>
                <a:cubicBezTo>
                  <a:pt x="2923" y="7286"/>
                  <a:pt x="3974" y="7122"/>
                  <a:pt x="4914" y="7465"/>
                </a:cubicBezTo>
                <a:cubicBezTo>
                  <a:pt x="5846" y="7805"/>
                  <a:pt x="6269" y="8720"/>
                  <a:pt x="6690" y="9546"/>
                </a:cubicBezTo>
                <a:cubicBezTo>
                  <a:pt x="7147" y="10442"/>
                  <a:pt x="7734" y="11244"/>
                  <a:pt x="8514" y="11886"/>
                </a:cubicBezTo>
                <a:cubicBezTo>
                  <a:pt x="9220" y="12466"/>
                  <a:pt x="10135" y="13045"/>
                  <a:pt x="11084" y="13045"/>
                </a:cubicBezTo>
                <a:cubicBezTo>
                  <a:pt x="11157" y="13045"/>
                  <a:pt x="11229" y="13041"/>
                  <a:pt x="11303" y="13034"/>
                </a:cubicBezTo>
                <a:cubicBezTo>
                  <a:pt x="11746" y="12991"/>
                  <a:pt x="12188" y="12817"/>
                  <a:pt x="12502" y="12494"/>
                </a:cubicBezTo>
                <a:cubicBezTo>
                  <a:pt x="12856" y="12131"/>
                  <a:pt x="12967" y="11633"/>
                  <a:pt x="12985" y="11143"/>
                </a:cubicBezTo>
                <a:cubicBezTo>
                  <a:pt x="13006" y="10560"/>
                  <a:pt x="12960" y="9972"/>
                  <a:pt x="12940" y="9391"/>
                </a:cubicBezTo>
                <a:cubicBezTo>
                  <a:pt x="12920" y="8773"/>
                  <a:pt x="12900" y="8155"/>
                  <a:pt x="12879" y="7536"/>
                </a:cubicBezTo>
                <a:lnTo>
                  <a:pt x="12632" y="116"/>
                </a:lnTo>
                <a:cubicBezTo>
                  <a:pt x="12630" y="48"/>
                  <a:pt x="12578" y="1"/>
                  <a:pt x="12515" y="1"/>
                </a:cubicBezTo>
                <a:close/>
              </a:path>
            </a:pathLst>
          </a:custGeom>
          <a:solidFill>
            <a:srgbClr val="B2F7EF">
              <a:alpha val="49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8"/>
          <p:cNvSpPr/>
          <p:nvPr/>
        </p:nvSpPr>
        <p:spPr>
          <a:xfrm>
            <a:off x="5568694" y="4237688"/>
            <a:ext cx="3721240" cy="1536322"/>
          </a:xfrm>
          <a:custGeom>
            <a:avLst/>
            <a:gdLst/>
            <a:ahLst/>
            <a:cxnLst/>
            <a:rect l="l" t="t" r="r" b="b"/>
            <a:pathLst>
              <a:path w="24376" h="8613" extrusionOk="0">
                <a:moveTo>
                  <a:pt x="12572" y="1"/>
                </a:moveTo>
                <a:cubicBezTo>
                  <a:pt x="11930" y="1"/>
                  <a:pt x="11305" y="137"/>
                  <a:pt x="10778" y="460"/>
                </a:cubicBezTo>
                <a:cubicBezTo>
                  <a:pt x="10193" y="818"/>
                  <a:pt x="9818" y="1341"/>
                  <a:pt x="9503" y="1852"/>
                </a:cubicBezTo>
                <a:cubicBezTo>
                  <a:pt x="9167" y="2398"/>
                  <a:pt x="8889" y="2969"/>
                  <a:pt x="8475" y="3485"/>
                </a:cubicBezTo>
                <a:cubicBezTo>
                  <a:pt x="8044" y="4023"/>
                  <a:pt x="7451" y="4445"/>
                  <a:pt x="6633" y="4599"/>
                </a:cubicBezTo>
                <a:cubicBezTo>
                  <a:pt x="6259" y="4669"/>
                  <a:pt x="5879" y="4690"/>
                  <a:pt x="5496" y="4690"/>
                </a:cubicBezTo>
                <a:cubicBezTo>
                  <a:pt x="4945" y="4690"/>
                  <a:pt x="4388" y="4646"/>
                  <a:pt x="3837" y="4646"/>
                </a:cubicBezTo>
                <a:cubicBezTo>
                  <a:pt x="3701" y="4646"/>
                  <a:pt x="3564" y="4649"/>
                  <a:pt x="3429" y="4656"/>
                </a:cubicBezTo>
                <a:cubicBezTo>
                  <a:pt x="2927" y="4680"/>
                  <a:pt x="2424" y="4755"/>
                  <a:pt x="1974" y="4934"/>
                </a:cubicBezTo>
                <a:cubicBezTo>
                  <a:pt x="1568" y="5095"/>
                  <a:pt x="1218" y="5332"/>
                  <a:pt x="943" y="5611"/>
                </a:cubicBezTo>
                <a:cubicBezTo>
                  <a:pt x="425" y="6133"/>
                  <a:pt x="179" y="6806"/>
                  <a:pt x="311" y="7456"/>
                </a:cubicBezTo>
                <a:cubicBezTo>
                  <a:pt x="309" y="7456"/>
                  <a:pt x="307" y="7456"/>
                  <a:pt x="305" y="7456"/>
                </a:cubicBezTo>
                <a:cubicBezTo>
                  <a:pt x="282" y="7456"/>
                  <a:pt x="258" y="7461"/>
                  <a:pt x="234" y="7475"/>
                </a:cubicBezTo>
                <a:cubicBezTo>
                  <a:pt x="83" y="7556"/>
                  <a:pt x="1" y="7677"/>
                  <a:pt x="4" y="7821"/>
                </a:cubicBezTo>
                <a:cubicBezTo>
                  <a:pt x="12" y="8172"/>
                  <a:pt x="404" y="8373"/>
                  <a:pt x="826" y="8396"/>
                </a:cubicBezTo>
                <a:cubicBezTo>
                  <a:pt x="860" y="8398"/>
                  <a:pt x="894" y="8399"/>
                  <a:pt x="929" y="8399"/>
                </a:cubicBezTo>
                <a:cubicBezTo>
                  <a:pt x="1162" y="8399"/>
                  <a:pt x="1397" y="8361"/>
                  <a:pt x="1626" y="8334"/>
                </a:cubicBezTo>
                <a:cubicBezTo>
                  <a:pt x="1931" y="8297"/>
                  <a:pt x="2238" y="8262"/>
                  <a:pt x="2544" y="8230"/>
                </a:cubicBezTo>
                <a:cubicBezTo>
                  <a:pt x="3747" y="8107"/>
                  <a:pt x="4958" y="8023"/>
                  <a:pt x="6170" y="7965"/>
                </a:cubicBezTo>
                <a:cubicBezTo>
                  <a:pt x="8591" y="7850"/>
                  <a:pt x="11019" y="7838"/>
                  <a:pt x="13445" y="7824"/>
                </a:cubicBezTo>
                <a:cubicBezTo>
                  <a:pt x="13813" y="7822"/>
                  <a:pt x="14182" y="7820"/>
                  <a:pt x="14552" y="7820"/>
                </a:cubicBezTo>
                <a:cubicBezTo>
                  <a:pt x="16507" y="7820"/>
                  <a:pt x="18472" y="7870"/>
                  <a:pt x="20390" y="8174"/>
                </a:cubicBezTo>
                <a:cubicBezTo>
                  <a:pt x="20952" y="8264"/>
                  <a:pt x="21511" y="8375"/>
                  <a:pt x="22057" y="8512"/>
                </a:cubicBezTo>
                <a:cubicBezTo>
                  <a:pt x="22240" y="8558"/>
                  <a:pt x="22430" y="8612"/>
                  <a:pt x="22625" y="8612"/>
                </a:cubicBezTo>
                <a:cubicBezTo>
                  <a:pt x="22665" y="8612"/>
                  <a:pt x="22706" y="8610"/>
                  <a:pt x="22747" y="8605"/>
                </a:cubicBezTo>
                <a:cubicBezTo>
                  <a:pt x="22986" y="8575"/>
                  <a:pt x="23126" y="8437"/>
                  <a:pt x="23188" y="8265"/>
                </a:cubicBezTo>
                <a:cubicBezTo>
                  <a:pt x="23342" y="7840"/>
                  <a:pt x="23440" y="7396"/>
                  <a:pt x="23556" y="6963"/>
                </a:cubicBezTo>
                <a:cubicBezTo>
                  <a:pt x="23675" y="6520"/>
                  <a:pt x="23785" y="6077"/>
                  <a:pt x="23879" y="5631"/>
                </a:cubicBezTo>
                <a:cubicBezTo>
                  <a:pt x="24251" y="3879"/>
                  <a:pt x="24375" y="2063"/>
                  <a:pt x="23717" y="343"/>
                </a:cubicBezTo>
                <a:cubicBezTo>
                  <a:pt x="23697" y="293"/>
                  <a:pt x="23642" y="267"/>
                  <a:pt x="23586" y="267"/>
                </a:cubicBezTo>
                <a:cubicBezTo>
                  <a:pt x="23541" y="267"/>
                  <a:pt x="23495" y="284"/>
                  <a:pt x="23467" y="317"/>
                </a:cubicBezTo>
                <a:cubicBezTo>
                  <a:pt x="23327" y="480"/>
                  <a:pt x="23169" y="631"/>
                  <a:pt x="22991" y="769"/>
                </a:cubicBezTo>
                <a:cubicBezTo>
                  <a:pt x="22274" y="1328"/>
                  <a:pt x="21289" y="1670"/>
                  <a:pt x="20281" y="1764"/>
                </a:cubicBezTo>
                <a:cubicBezTo>
                  <a:pt x="20062" y="1784"/>
                  <a:pt x="19841" y="1794"/>
                  <a:pt x="19620" y="1794"/>
                </a:cubicBezTo>
                <a:cubicBezTo>
                  <a:pt x="18644" y="1794"/>
                  <a:pt x="17671" y="1601"/>
                  <a:pt x="16789" y="1286"/>
                </a:cubicBezTo>
                <a:cubicBezTo>
                  <a:pt x="15722" y="905"/>
                  <a:pt x="14754" y="349"/>
                  <a:pt x="13607" y="110"/>
                </a:cubicBezTo>
                <a:cubicBezTo>
                  <a:pt x="13266" y="40"/>
                  <a:pt x="12917" y="1"/>
                  <a:pt x="12572" y="1"/>
                </a:cubicBezTo>
                <a:close/>
              </a:path>
            </a:pathLst>
          </a:custGeom>
          <a:solidFill>
            <a:srgbClr val="FF6EA7">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8"/>
          <p:cNvSpPr txBox="1">
            <a:spLocks noGrp="1"/>
          </p:cNvSpPr>
          <p:nvPr>
            <p:ph type="title"/>
          </p:nvPr>
        </p:nvSpPr>
        <p:spPr>
          <a:xfrm>
            <a:off x="2756200" y="1967475"/>
            <a:ext cx="3631500" cy="10560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208" name="Google Shape;208;p8"/>
          <p:cNvGrpSpPr/>
          <p:nvPr/>
        </p:nvGrpSpPr>
        <p:grpSpPr>
          <a:xfrm rot="4517592">
            <a:off x="8550732" y="3940914"/>
            <a:ext cx="221771" cy="200883"/>
            <a:chOff x="1640475" y="1197075"/>
            <a:chExt cx="55475" cy="50250"/>
          </a:xfrm>
        </p:grpSpPr>
        <p:sp>
          <p:nvSpPr>
            <p:cNvPr id="209" name="Google Shape;209;p8"/>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8"/>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8"/>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 name="Google Shape;212;p8"/>
          <p:cNvGrpSpPr/>
          <p:nvPr/>
        </p:nvGrpSpPr>
        <p:grpSpPr>
          <a:xfrm rot="7199963">
            <a:off x="965918" y="4533021"/>
            <a:ext cx="215935" cy="195604"/>
            <a:chOff x="1640475" y="1197075"/>
            <a:chExt cx="55475" cy="50250"/>
          </a:xfrm>
        </p:grpSpPr>
        <p:sp>
          <p:nvSpPr>
            <p:cNvPr id="213" name="Google Shape;213;p8"/>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8"/>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8"/>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 name="Google Shape;216;p8"/>
          <p:cNvSpPr/>
          <p:nvPr/>
        </p:nvSpPr>
        <p:spPr>
          <a:xfrm rot="2368484">
            <a:off x="3584583" y="348032"/>
            <a:ext cx="529784" cy="124119"/>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 name="Google Shape;217;p8"/>
          <p:cNvGrpSpPr/>
          <p:nvPr/>
        </p:nvGrpSpPr>
        <p:grpSpPr>
          <a:xfrm rot="-9900000">
            <a:off x="1490015" y="185475"/>
            <a:ext cx="347165" cy="314462"/>
            <a:chOff x="1640475" y="1197075"/>
            <a:chExt cx="55475" cy="50250"/>
          </a:xfrm>
        </p:grpSpPr>
        <p:sp>
          <p:nvSpPr>
            <p:cNvPr id="218" name="Google Shape;218;p8"/>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8"/>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8"/>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 name="Google Shape;221;p8"/>
          <p:cNvGrpSpPr/>
          <p:nvPr/>
        </p:nvGrpSpPr>
        <p:grpSpPr>
          <a:xfrm rot="-9900030">
            <a:off x="7815634" y="527852"/>
            <a:ext cx="215932" cy="195605"/>
            <a:chOff x="1640475" y="1197075"/>
            <a:chExt cx="55475" cy="50250"/>
          </a:xfrm>
        </p:grpSpPr>
        <p:sp>
          <p:nvSpPr>
            <p:cNvPr id="222" name="Google Shape;222;p8"/>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8"/>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8"/>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 name="Google Shape;225;p8"/>
          <p:cNvSpPr/>
          <p:nvPr/>
        </p:nvSpPr>
        <p:spPr>
          <a:xfrm rot="-8289780">
            <a:off x="7855805" y="1479192"/>
            <a:ext cx="1153753" cy="844089"/>
          </a:xfrm>
          <a:custGeom>
            <a:avLst/>
            <a:gdLst/>
            <a:ahLst/>
            <a:cxnLst/>
            <a:rect l="l" t="t" r="r" b="b"/>
            <a:pathLst>
              <a:path w="29542" h="21613" extrusionOk="0">
                <a:moveTo>
                  <a:pt x="3461" y="0"/>
                </a:moveTo>
                <a:cubicBezTo>
                  <a:pt x="3371" y="0"/>
                  <a:pt x="3279" y="3"/>
                  <a:pt x="3188" y="8"/>
                </a:cubicBezTo>
                <a:cubicBezTo>
                  <a:pt x="3155" y="9"/>
                  <a:pt x="3131" y="41"/>
                  <a:pt x="3133" y="77"/>
                </a:cubicBezTo>
                <a:cubicBezTo>
                  <a:pt x="3134" y="81"/>
                  <a:pt x="3134" y="86"/>
                  <a:pt x="3135" y="89"/>
                </a:cubicBezTo>
                <a:cubicBezTo>
                  <a:pt x="3142" y="119"/>
                  <a:pt x="3169" y="141"/>
                  <a:pt x="3198" y="141"/>
                </a:cubicBezTo>
                <a:cubicBezTo>
                  <a:pt x="3199" y="141"/>
                  <a:pt x="3199" y="141"/>
                  <a:pt x="3200" y="141"/>
                </a:cubicBezTo>
                <a:cubicBezTo>
                  <a:pt x="3284" y="137"/>
                  <a:pt x="3368" y="134"/>
                  <a:pt x="3452" y="134"/>
                </a:cubicBezTo>
                <a:cubicBezTo>
                  <a:pt x="3550" y="134"/>
                  <a:pt x="3648" y="137"/>
                  <a:pt x="3745" y="143"/>
                </a:cubicBezTo>
                <a:cubicBezTo>
                  <a:pt x="3846" y="149"/>
                  <a:pt x="3949" y="158"/>
                  <a:pt x="4050" y="171"/>
                </a:cubicBezTo>
                <a:cubicBezTo>
                  <a:pt x="4052" y="171"/>
                  <a:pt x="4054" y="171"/>
                  <a:pt x="4056" y="171"/>
                </a:cubicBezTo>
                <a:cubicBezTo>
                  <a:pt x="4087" y="171"/>
                  <a:pt x="4114" y="146"/>
                  <a:pt x="4116" y="111"/>
                </a:cubicBezTo>
                <a:cubicBezTo>
                  <a:pt x="4119" y="75"/>
                  <a:pt x="4092" y="42"/>
                  <a:pt x="4059" y="37"/>
                </a:cubicBezTo>
                <a:cubicBezTo>
                  <a:pt x="3955" y="25"/>
                  <a:pt x="3850" y="15"/>
                  <a:pt x="3747" y="9"/>
                </a:cubicBezTo>
                <a:cubicBezTo>
                  <a:pt x="3653" y="3"/>
                  <a:pt x="3557" y="0"/>
                  <a:pt x="3461" y="0"/>
                </a:cubicBezTo>
                <a:close/>
                <a:moveTo>
                  <a:pt x="2344" y="125"/>
                </a:moveTo>
                <a:cubicBezTo>
                  <a:pt x="2340" y="125"/>
                  <a:pt x="2336" y="125"/>
                  <a:pt x="2332" y="126"/>
                </a:cubicBezTo>
                <a:cubicBezTo>
                  <a:pt x="2294" y="135"/>
                  <a:pt x="2257" y="143"/>
                  <a:pt x="2219" y="152"/>
                </a:cubicBezTo>
                <a:cubicBezTo>
                  <a:pt x="1978" y="213"/>
                  <a:pt x="1739" y="291"/>
                  <a:pt x="1507" y="385"/>
                </a:cubicBezTo>
                <a:cubicBezTo>
                  <a:pt x="1478" y="396"/>
                  <a:pt x="1463" y="430"/>
                  <a:pt x="1472" y="463"/>
                </a:cubicBezTo>
                <a:cubicBezTo>
                  <a:pt x="1473" y="465"/>
                  <a:pt x="1473" y="468"/>
                  <a:pt x="1474" y="471"/>
                </a:cubicBezTo>
                <a:cubicBezTo>
                  <a:pt x="1484" y="498"/>
                  <a:pt x="1508" y="515"/>
                  <a:pt x="1533" y="515"/>
                </a:cubicBezTo>
                <a:cubicBezTo>
                  <a:pt x="1540" y="515"/>
                  <a:pt x="1547" y="513"/>
                  <a:pt x="1554" y="511"/>
                </a:cubicBezTo>
                <a:cubicBezTo>
                  <a:pt x="1781" y="418"/>
                  <a:pt x="2015" y="342"/>
                  <a:pt x="2251" y="283"/>
                </a:cubicBezTo>
                <a:cubicBezTo>
                  <a:pt x="2289" y="274"/>
                  <a:pt x="2325" y="265"/>
                  <a:pt x="2361" y="256"/>
                </a:cubicBezTo>
                <a:cubicBezTo>
                  <a:pt x="2395" y="249"/>
                  <a:pt x="2415" y="214"/>
                  <a:pt x="2406" y="177"/>
                </a:cubicBezTo>
                <a:cubicBezTo>
                  <a:pt x="2406" y="177"/>
                  <a:pt x="2406" y="176"/>
                  <a:pt x="2406" y="176"/>
                </a:cubicBezTo>
                <a:cubicBezTo>
                  <a:pt x="2399" y="146"/>
                  <a:pt x="2373" y="125"/>
                  <a:pt x="2344" y="125"/>
                </a:cubicBezTo>
                <a:close/>
                <a:moveTo>
                  <a:pt x="4902" y="215"/>
                </a:moveTo>
                <a:cubicBezTo>
                  <a:pt x="4875" y="215"/>
                  <a:pt x="4851" y="234"/>
                  <a:pt x="4845" y="264"/>
                </a:cubicBezTo>
                <a:cubicBezTo>
                  <a:pt x="4843" y="275"/>
                  <a:pt x="4843" y="285"/>
                  <a:pt x="4846" y="296"/>
                </a:cubicBezTo>
                <a:cubicBezTo>
                  <a:pt x="4852" y="319"/>
                  <a:pt x="4869" y="339"/>
                  <a:pt x="4891" y="345"/>
                </a:cubicBezTo>
                <a:cubicBezTo>
                  <a:pt x="5167" y="426"/>
                  <a:pt x="5440" y="531"/>
                  <a:pt x="5705" y="657"/>
                </a:cubicBezTo>
                <a:cubicBezTo>
                  <a:pt x="5713" y="661"/>
                  <a:pt x="5722" y="663"/>
                  <a:pt x="5730" y="663"/>
                </a:cubicBezTo>
                <a:cubicBezTo>
                  <a:pt x="5753" y="663"/>
                  <a:pt x="5776" y="648"/>
                  <a:pt x="5784" y="623"/>
                </a:cubicBezTo>
                <a:cubicBezTo>
                  <a:pt x="5797" y="590"/>
                  <a:pt x="5782" y="550"/>
                  <a:pt x="5750" y="535"/>
                </a:cubicBezTo>
                <a:cubicBezTo>
                  <a:pt x="5480" y="407"/>
                  <a:pt x="5200" y="299"/>
                  <a:pt x="4919" y="217"/>
                </a:cubicBezTo>
                <a:cubicBezTo>
                  <a:pt x="4913" y="215"/>
                  <a:pt x="4908" y="215"/>
                  <a:pt x="4902" y="215"/>
                </a:cubicBezTo>
                <a:close/>
                <a:moveTo>
                  <a:pt x="761" y="768"/>
                </a:moveTo>
                <a:cubicBezTo>
                  <a:pt x="751" y="768"/>
                  <a:pt x="741" y="771"/>
                  <a:pt x="732" y="777"/>
                </a:cubicBezTo>
                <a:cubicBezTo>
                  <a:pt x="484" y="929"/>
                  <a:pt x="247" y="1103"/>
                  <a:pt x="26" y="1294"/>
                </a:cubicBezTo>
                <a:cubicBezTo>
                  <a:pt x="7" y="1310"/>
                  <a:pt x="1" y="1336"/>
                  <a:pt x="7" y="1361"/>
                </a:cubicBezTo>
                <a:cubicBezTo>
                  <a:pt x="9" y="1371"/>
                  <a:pt x="13" y="1379"/>
                  <a:pt x="19" y="1388"/>
                </a:cubicBezTo>
                <a:cubicBezTo>
                  <a:pt x="32" y="1405"/>
                  <a:pt x="50" y="1413"/>
                  <a:pt x="69" y="1413"/>
                </a:cubicBezTo>
                <a:cubicBezTo>
                  <a:pt x="82" y="1413"/>
                  <a:pt x="95" y="1409"/>
                  <a:pt x="105" y="1400"/>
                </a:cubicBezTo>
                <a:cubicBezTo>
                  <a:pt x="321" y="1214"/>
                  <a:pt x="554" y="1043"/>
                  <a:pt x="796" y="894"/>
                </a:cubicBezTo>
                <a:cubicBezTo>
                  <a:pt x="825" y="876"/>
                  <a:pt x="835" y="835"/>
                  <a:pt x="818" y="803"/>
                </a:cubicBezTo>
                <a:cubicBezTo>
                  <a:pt x="805" y="781"/>
                  <a:pt x="783" y="768"/>
                  <a:pt x="761" y="768"/>
                </a:cubicBezTo>
                <a:close/>
                <a:moveTo>
                  <a:pt x="6500" y="971"/>
                </a:moveTo>
                <a:cubicBezTo>
                  <a:pt x="6480" y="971"/>
                  <a:pt x="6461" y="982"/>
                  <a:pt x="6450" y="1002"/>
                </a:cubicBezTo>
                <a:cubicBezTo>
                  <a:pt x="6441" y="1018"/>
                  <a:pt x="6440" y="1036"/>
                  <a:pt x="6443" y="1053"/>
                </a:cubicBezTo>
                <a:cubicBezTo>
                  <a:pt x="6448" y="1069"/>
                  <a:pt x="6458" y="1084"/>
                  <a:pt x="6472" y="1095"/>
                </a:cubicBezTo>
                <a:cubicBezTo>
                  <a:pt x="6719" y="1261"/>
                  <a:pt x="6956" y="1447"/>
                  <a:pt x="7177" y="1647"/>
                </a:cubicBezTo>
                <a:cubicBezTo>
                  <a:pt x="7189" y="1659"/>
                  <a:pt x="7204" y="1664"/>
                  <a:pt x="7218" y="1664"/>
                </a:cubicBezTo>
                <a:cubicBezTo>
                  <a:pt x="7235" y="1664"/>
                  <a:pt x="7252" y="1656"/>
                  <a:pt x="7264" y="1641"/>
                </a:cubicBezTo>
                <a:cubicBezTo>
                  <a:pt x="7284" y="1613"/>
                  <a:pt x="7280" y="1570"/>
                  <a:pt x="7253" y="1547"/>
                </a:cubicBezTo>
                <a:cubicBezTo>
                  <a:pt x="7028" y="1342"/>
                  <a:pt x="6786" y="1152"/>
                  <a:pt x="6534" y="982"/>
                </a:cubicBezTo>
                <a:cubicBezTo>
                  <a:pt x="6523" y="975"/>
                  <a:pt x="6512" y="971"/>
                  <a:pt x="6500" y="971"/>
                </a:cubicBezTo>
                <a:close/>
                <a:moveTo>
                  <a:pt x="7843" y="2196"/>
                </a:moveTo>
                <a:cubicBezTo>
                  <a:pt x="7829" y="2196"/>
                  <a:pt x="7815" y="2202"/>
                  <a:pt x="7804" y="2212"/>
                </a:cubicBezTo>
                <a:cubicBezTo>
                  <a:pt x="7787" y="2230"/>
                  <a:pt x="7781" y="2254"/>
                  <a:pt x="7786" y="2279"/>
                </a:cubicBezTo>
                <a:cubicBezTo>
                  <a:pt x="7789" y="2288"/>
                  <a:pt x="7794" y="2298"/>
                  <a:pt x="7801" y="2306"/>
                </a:cubicBezTo>
                <a:cubicBezTo>
                  <a:pt x="7847" y="2363"/>
                  <a:pt x="7893" y="2421"/>
                  <a:pt x="7937" y="2480"/>
                </a:cubicBezTo>
                <a:cubicBezTo>
                  <a:pt x="8075" y="2661"/>
                  <a:pt x="8207" y="2856"/>
                  <a:pt x="8330" y="3057"/>
                </a:cubicBezTo>
                <a:cubicBezTo>
                  <a:pt x="8342" y="3078"/>
                  <a:pt x="8363" y="3089"/>
                  <a:pt x="8384" y="3089"/>
                </a:cubicBezTo>
                <a:cubicBezTo>
                  <a:pt x="8395" y="3089"/>
                  <a:pt x="8406" y="3086"/>
                  <a:pt x="8415" y="3079"/>
                </a:cubicBezTo>
                <a:cubicBezTo>
                  <a:pt x="8443" y="3060"/>
                  <a:pt x="8451" y="3018"/>
                  <a:pt x="8431" y="2987"/>
                </a:cubicBezTo>
                <a:cubicBezTo>
                  <a:pt x="8306" y="2781"/>
                  <a:pt x="8171" y="2582"/>
                  <a:pt x="8031" y="2397"/>
                </a:cubicBezTo>
                <a:cubicBezTo>
                  <a:pt x="7985" y="2337"/>
                  <a:pt x="7939" y="2278"/>
                  <a:pt x="7891" y="2220"/>
                </a:cubicBezTo>
                <a:cubicBezTo>
                  <a:pt x="7878" y="2205"/>
                  <a:pt x="7861" y="2196"/>
                  <a:pt x="7843" y="2196"/>
                </a:cubicBezTo>
                <a:close/>
                <a:moveTo>
                  <a:pt x="8818" y="3781"/>
                </a:moveTo>
                <a:cubicBezTo>
                  <a:pt x="8809" y="3781"/>
                  <a:pt x="8800" y="3783"/>
                  <a:pt x="8791" y="3787"/>
                </a:cubicBezTo>
                <a:cubicBezTo>
                  <a:pt x="8766" y="3800"/>
                  <a:pt x="8753" y="3832"/>
                  <a:pt x="8760" y="3862"/>
                </a:cubicBezTo>
                <a:cubicBezTo>
                  <a:pt x="8762" y="3866"/>
                  <a:pt x="8764" y="3872"/>
                  <a:pt x="8766" y="3876"/>
                </a:cubicBezTo>
                <a:cubicBezTo>
                  <a:pt x="8890" y="4144"/>
                  <a:pt x="9008" y="4435"/>
                  <a:pt x="9117" y="4739"/>
                </a:cubicBezTo>
                <a:cubicBezTo>
                  <a:pt x="9127" y="4767"/>
                  <a:pt x="9152" y="4784"/>
                  <a:pt x="9177" y="4784"/>
                </a:cubicBezTo>
                <a:cubicBezTo>
                  <a:pt x="9184" y="4784"/>
                  <a:pt x="9191" y="4783"/>
                  <a:pt x="9197" y="4781"/>
                </a:cubicBezTo>
                <a:cubicBezTo>
                  <a:pt x="9228" y="4768"/>
                  <a:pt x="9242" y="4728"/>
                  <a:pt x="9232" y="4695"/>
                </a:cubicBezTo>
                <a:cubicBezTo>
                  <a:pt x="9122" y="4388"/>
                  <a:pt x="9001" y="4093"/>
                  <a:pt x="8875" y="3819"/>
                </a:cubicBezTo>
                <a:cubicBezTo>
                  <a:pt x="8863" y="3795"/>
                  <a:pt x="8841" y="3781"/>
                  <a:pt x="8818" y="3781"/>
                </a:cubicBezTo>
                <a:close/>
                <a:moveTo>
                  <a:pt x="9458" y="5546"/>
                </a:moveTo>
                <a:cubicBezTo>
                  <a:pt x="9452" y="5546"/>
                  <a:pt x="9447" y="5547"/>
                  <a:pt x="9442" y="5549"/>
                </a:cubicBezTo>
                <a:cubicBezTo>
                  <a:pt x="9410" y="5558"/>
                  <a:pt x="9393" y="5594"/>
                  <a:pt x="9401" y="5628"/>
                </a:cubicBezTo>
                <a:cubicBezTo>
                  <a:pt x="9401" y="5629"/>
                  <a:pt x="9401" y="5630"/>
                  <a:pt x="9401" y="5631"/>
                </a:cubicBezTo>
                <a:cubicBezTo>
                  <a:pt x="9483" y="5913"/>
                  <a:pt x="9563" y="6226"/>
                  <a:pt x="9635" y="6539"/>
                </a:cubicBezTo>
                <a:cubicBezTo>
                  <a:pt x="9635" y="6539"/>
                  <a:pt x="9636" y="6540"/>
                  <a:pt x="9636" y="6540"/>
                </a:cubicBezTo>
                <a:cubicBezTo>
                  <a:pt x="9644" y="6570"/>
                  <a:pt x="9669" y="6592"/>
                  <a:pt x="9697" y="6592"/>
                </a:cubicBezTo>
                <a:cubicBezTo>
                  <a:pt x="9701" y="6592"/>
                  <a:pt x="9706" y="6592"/>
                  <a:pt x="9710" y="6590"/>
                </a:cubicBezTo>
                <a:cubicBezTo>
                  <a:pt x="9743" y="6583"/>
                  <a:pt x="9764" y="6548"/>
                  <a:pt x="9755" y="6511"/>
                </a:cubicBezTo>
                <a:cubicBezTo>
                  <a:pt x="9681" y="6196"/>
                  <a:pt x="9600" y="5881"/>
                  <a:pt x="9519" y="5597"/>
                </a:cubicBezTo>
                <a:cubicBezTo>
                  <a:pt x="9511" y="5566"/>
                  <a:pt x="9485" y="5546"/>
                  <a:pt x="9458" y="5546"/>
                </a:cubicBezTo>
                <a:close/>
                <a:moveTo>
                  <a:pt x="9894" y="7378"/>
                </a:moveTo>
                <a:cubicBezTo>
                  <a:pt x="9890" y="7378"/>
                  <a:pt x="9886" y="7378"/>
                  <a:pt x="9882" y="7379"/>
                </a:cubicBezTo>
                <a:cubicBezTo>
                  <a:pt x="9849" y="7386"/>
                  <a:pt x="9829" y="7420"/>
                  <a:pt x="9836" y="7457"/>
                </a:cubicBezTo>
                <a:cubicBezTo>
                  <a:pt x="9886" y="7706"/>
                  <a:pt x="9936" y="7953"/>
                  <a:pt x="9985" y="8200"/>
                </a:cubicBezTo>
                <a:lnTo>
                  <a:pt x="10019" y="8380"/>
                </a:lnTo>
                <a:cubicBezTo>
                  <a:pt x="10020" y="8381"/>
                  <a:pt x="10020" y="8382"/>
                  <a:pt x="10020" y="8383"/>
                </a:cubicBezTo>
                <a:cubicBezTo>
                  <a:pt x="10028" y="8413"/>
                  <a:pt x="10054" y="8435"/>
                  <a:pt x="10082" y="8435"/>
                </a:cubicBezTo>
                <a:cubicBezTo>
                  <a:pt x="10085" y="8435"/>
                  <a:pt x="10089" y="8435"/>
                  <a:pt x="10093" y="8434"/>
                </a:cubicBezTo>
                <a:cubicBezTo>
                  <a:pt x="10126" y="8429"/>
                  <a:pt x="10147" y="8394"/>
                  <a:pt x="10140" y="8357"/>
                </a:cubicBezTo>
                <a:lnTo>
                  <a:pt x="10104" y="8178"/>
                </a:lnTo>
                <a:cubicBezTo>
                  <a:pt x="10056" y="7931"/>
                  <a:pt x="10007" y="7682"/>
                  <a:pt x="9956" y="7433"/>
                </a:cubicBezTo>
                <a:cubicBezTo>
                  <a:pt x="9946" y="7398"/>
                  <a:pt x="9922" y="7378"/>
                  <a:pt x="9894" y="7378"/>
                </a:cubicBezTo>
                <a:close/>
                <a:moveTo>
                  <a:pt x="10265" y="9224"/>
                </a:moveTo>
                <a:cubicBezTo>
                  <a:pt x="10261" y="9224"/>
                  <a:pt x="10257" y="9224"/>
                  <a:pt x="10253" y="9225"/>
                </a:cubicBezTo>
                <a:cubicBezTo>
                  <a:pt x="10220" y="9232"/>
                  <a:pt x="10199" y="9266"/>
                  <a:pt x="10207" y="9303"/>
                </a:cubicBezTo>
                <a:cubicBezTo>
                  <a:pt x="10280" y="9642"/>
                  <a:pt x="10348" y="9944"/>
                  <a:pt x="10417" y="10224"/>
                </a:cubicBezTo>
                <a:cubicBezTo>
                  <a:pt x="10425" y="10255"/>
                  <a:pt x="10451" y="10276"/>
                  <a:pt x="10479" y="10276"/>
                </a:cubicBezTo>
                <a:cubicBezTo>
                  <a:pt x="10484" y="10276"/>
                  <a:pt x="10488" y="10275"/>
                  <a:pt x="10493" y="10274"/>
                </a:cubicBezTo>
                <a:cubicBezTo>
                  <a:pt x="10525" y="10266"/>
                  <a:pt x="10544" y="10230"/>
                  <a:pt x="10536" y="10194"/>
                </a:cubicBezTo>
                <a:cubicBezTo>
                  <a:pt x="10466" y="9916"/>
                  <a:pt x="10398" y="9617"/>
                  <a:pt x="10327" y="9278"/>
                </a:cubicBezTo>
                <a:cubicBezTo>
                  <a:pt x="10316" y="9243"/>
                  <a:pt x="10293" y="9224"/>
                  <a:pt x="10265" y="9224"/>
                </a:cubicBezTo>
                <a:close/>
                <a:moveTo>
                  <a:pt x="22673" y="11500"/>
                </a:moveTo>
                <a:cubicBezTo>
                  <a:pt x="22667" y="11500"/>
                  <a:pt x="22660" y="11500"/>
                  <a:pt x="22653" y="11500"/>
                </a:cubicBezTo>
                <a:cubicBezTo>
                  <a:pt x="22620" y="11500"/>
                  <a:pt x="22594" y="11530"/>
                  <a:pt x="22596" y="11567"/>
                </a:cubicBezTo>
                <a:cubicBezTo>
                  <a:pt x="22596" y="11573"/>
                  <a:pt x="22596" y="11577"/>
                  <a:pt x="22597" y="11582"/>
                </a:cubicBezTo>
                <a:cubicBezTo>
                  <a:pt x="22604" y="11612"/>
                  <a:pt x="22629" y="11634"/>
                  <a:pt x="22657" y="11634"/>
                </a:cubicBezTo>
                <a:cubicBezTo>
                  <a:pt x="22657" y="11634"/>
                  <a:pt x="22658" y="11634"/>
                  <a:pt x="22659" y="11634"/>
                </a:cubicBezTo>
                <a:cubicBezTo>
                  <a:pt x="22943" y="11634"/>
                  <a:pt x="23229" y="11655"/>
                  <a:pt x="23510" y="11698"/>
                </a:cubicBezTo>
                <a:cubicBezTo>
                  <a:pt x="23513" y="11698"/>
                  <a:pt x="23516" y="11699"/>
                  <a:pt x="23519" y="11699"/>
                </a:cubicBezTo>
                <a:cubicBezTo>
                  <a:pt x="23550" y="11699"/>
                  <a:pt x="23575" y="11674"/>
                  <a:pt x="23578" y="11641"/>
                </a:cubicBezTo>
                <a:cubicBezTo>
                  <a:pt x="23581" y="11605"/>
                  <a:pt x="23556" y="11571"/>
                  <a:pt x="23523" y="11565"/>
                </a:cubicBezTo>
                <a:cubicBezTo>
                  <a:pt x="23242" y="11523"/>
                  <a:pt x="22956" y="11500"/>
                  <a:pt x="22673" y="11500"/>
                </a:cubicBezTo>
                <a:close/>
                <a:moveTo>
                  <a:pt x="21800" y="11570"/>
                </a:moveTo>
                <a:cubicBezTo>
                  <a:pt x="21797" y="11570"/>
                  <a:pt x="21794" y="11570"/>
                  <a:pt x="21791" y="11571"/>
                </a:cubicBezTo>
                <a:cubicBezTo>
                  <a:pt x="21646" y="11594"/>
                  <a:pt x="21502" y="11624"/>
                  <a:pt x="21361" y="11659"/>
                </a:cubicBezTo>
                <a:cubicBezTo>
                  <a:pt x="21222" y="11694"/>
                  <a:pt x="21085" y="11734"/>
                  <a:pt x="20952" y="11779"/>
                </a:cubicBezTo>
                <a:cubicBezTo>
                  <a:pt x="20922" y="11790"/>
                  <a:pt x="20905" y="11824"/>
                  <a:pt x="20913" y="11857"/>
                </a:cubicBezTo>
                <a:cubicBezTo>
                  <a:pt x="20914" y="11859"/>
                  <a:pt x="20914" y="11861"/>
                  <a:pt x="20915" y="11862"/>
                </a:cubicBezTo>
                <a:cubicBezTo>
                  <a:pt x="20924" y="11891"/>
                  <a:pt x="20949" y="11909"/>
                  <a:pt x="20975" y="11909"/>
                </a:cubicBezTo>
                <a:cubicBezTo>
                  <a:pt x="20981" y="11909"/>
                  <a:pt x="20987" y="11908"/>
                  <a:pt x="20993" y="11906"/>
                </a:cubicBezTo>
                <a:cubicBezTo>
                  <a:pt x="21124" y="11862"/>
                  <a:pt x="21257" y="11823"/>
                  <a:pt x="21393" y="11790"/>
                </a:cubicBezTo>
                <a:cubicBezTo>
                  <a:pt x="21531" y="11755"/>
                  <a:pt x="21673" y="11727"/>
                  <a:pt x="21815" y="11703"/>
                </a:cubicBezTo>
                <a:cubicBezTo>
                  <a:pt x="21848" y="11698"/>
                  <a:pt x="21869" y="11664"/>
                  <a:pt x="21863" y="11627"/>
                </a:cubicBezTo>
                <a:cubicBezTo>
                  <a:pt x="21857" y="11594"/>
                  <a:pt x="21830" y="11570"/>
                  <a:pt x="21800" y="11570"/>
                </a:cubicBezTo>
                <a:close/>
                <a:moveTo>
                  <a:pt x="10723" y="11050"/>
                </a:moveTo>
                <a:cubicBezTo>
                  <a:pt x="10717" y="11050"/>
                  <a:pt x="10712" y="11051"/>
                  <a:pt x="10706" y="11053"/>
                </a:cubicBezTo>
                <a:cubicBezTo>
                  <a:pt x="10675" y="11062"/>
                  <a:pt x="10658" y="11097"/>
                  <a:pt x="10666" y="11132"/>
                </a:cubicBezTo>
                <a:cubicBezTo>
                  <a:pt x="10667" y="11133"/>
                  <a:pt x="10667" y="11134"/>
                  <a:pt x="10667" y="11136"/>
                </a:cubicBezTo>
                <a:cubicBezTo>
                  <a:pt x="10766" y="11455"/>
                  <a:pt x="10866" y="11748"/>
                  <a:pt x="10975" y="12030"/>
                </a:cubicBezTo>
                <a:cubicBezTo>
                  <a:pt x="10986" y="12057"/>
                  <a:pt x="11010" y="12073"/>
                  <a:pt x="11035" y="12073"/>
                </a:cubicBezTo>
                <a:cubicBezTo>
                  <a:pt x="11042" y="12073"/>
                  <a:pt x="11049" y="12071"/>
                  <a:pt x="11056" y="12069"/>
                </a:cubicBezTo>
                <a:cubicBezTo>
                  <a:pt x="11087" y="12056"/>
                  <a:pt x="11101" y="12017"/>
                  <a:pt x="11088" y="11982"/>
                </a:cubicBezTo>
                <a:cubicBezTo>
                  <a:pt x="10980" y="11704"/>
                  <a:pt x="10881" y="11416"/>
                  <a:pt x="10784" y="11098"/>
                </a:cubicBezTo>
                <a:cubicBezTo>
                  <a:pt x="10775" y="11069"/>
                  <a:pt x="10750" y="11050"/>
                  <a:pt x="10723" y="11050"/>
                </a:cubicBezTo>
                <a:close/>
                <a:moveTo>
                  <a:pt x="24363" y="11764"/>
                </a:moveTo>
                <a:cubicBezTo>
                  <a:pt x="24336" y="11764"/>
                  <a:pt x="24311" y="11783"/>
                  <a:pt x="24305" y="11812"/>
                </a:cubicBezTo>
                <a:cubicBezTo>
                  <a:pt x="24302" y="11823"/>
                  <a:pt x="24303" y="11835"/>
                  <a:pt x="24305" y="11845"/>
                </a:cubicBezTo>
                <a:cubicBezTo>
                  <a:pt x="24311" y="11869"/>
                  <a:pt x="24327" y="11888"/>
                  <a:pt x="24350" y="11894"/>
                </a:cubicBezTo>
                <a:cubicBezTo>
                  <a:pt x="24611" y="11978"/>
                  <a:pt x="24867" y="12080"/>
                  <a:pt x="25111" y="12200"/>
                </a:cubicBezTo>
                <a:lnTo>
                  <a:pt x="25158" y="12224"/>
                </a:lnTo>
                <a:cubicBezTo>
                  <a:pt x="25166" y="12229"/>
                  <a:pt x="25175" y="12230"/>
                  <a:pt x="25184" y="12230"/>
                </a:cubicBezTo>
                <a:cubicBezTo>
                  <a:pt x="25207" y="12230"/>
                  <a:pt x="25229" y="12217"/>
                  <a:pt x="25239" y="12192"/>
                </a:cubicBezTo>
                <a:cubicBezTo>
                  <a:pt x="25252" y="12159"/>
                  <a:pt x="25237" y="12119"/>
                  <a:pt x="25205" y="12103"/>
                </a:cubicBezTo>
                <a:lnTo>
                  <a:pt x="25158" y="12079"/>
                </a:lnTo>
                <a:cubicBezTo>
                  <a:pt x="24908" y="11956"/>
                  <a:pt x="24646" y="11852"/>
                  <a:pt x="24380" y="11766"/>
                </a:cubicBezTo>
                <a:cubicBezTo>
                  <a:pt x="24374" y="11765"/>
                  <a:pt x="24369" y="11764"/>
                  <a:pt x="24363" y="11764"/>
                </a:cubicBezTo>
                <a:close/>
                <a:moveTo>
                  <a:pt x="20185" y="12120"/>
                </a:moveTo>
                <a:cubicBezTo>
                  <a:pt x="20176" y="12120"/>
                  <a:pt x="20167" y="12122"/>
                  <a:pt x="20158" y="12127"/>
                </a:cubicBezTo>
                <a:cubicBezTo>
                  <a:pt x="19902" y="12267"/>
                  <a:pt x="19658" y="12432"/>
                  <a:pt x="19434" y="12615"/>
                </a:cubicBezTo>
                <a:cubicBezTo>
                  <a:pt x="19413" y="12631"/>
                  <a:pt x="19406" y="12659"/>
                  <a:pt x="19412" y="12684"/>
                </a:cubicBezTo>
                <a:cubicBezTo>
                  <a:pt x="19414" y="12692"/>
                  <a:pt x="19419" y="12701"/>
                  <a:pt x="19424" y="12708"/>
                </a:cubicBezTo>
                <a:cubicBezTo>
                  <a:pt x="19436" y="12727"/>
                  <a:pt x="19456" y="12736"/>
                  <a:pt x="19475" y="12736"/>
                </a:cubicBezTo>
                <a:cubicBezTo>
                  <a:pt x="19488" y="12736"/>
                  <a:pt x="19500" y="12732"/>
                  <a:pt x="19511" y="12723"/>
                </a:cubicBezTo>
                <a:cubicBezTo>
                  <a:pt x="19729" y="12545"/>
                  <a:pt x="19967" y="12385"/>
                  <a:pt x="20218" y="12247"/>
                </a:cubicBezTo>
                <a:cubicBezTo>
                  <a:pt x="20247" y="12231"/>
                  <a:pt x="20257" y="12190"/>
                  <a:pt x="20241" y="12157"/>
                </a:cubicBezTo>
                <a:cubicBezTo>
                  <a:pt x="20230" y="12134"/>
                  <a:pt x="20208" y="12120"/>
                  <a:pt x="20185" y="12120"/>
                </a:cubicBezTo>
                <a:close/>
                <a:moveTo>
                  <a:pt x="25947" y="12554"/>
                </a:moveTo>
                <a:cubicBezTo>
                  <a:pt x="25927" y="12554"/>
                  <a:pt x="25908" y="12565"/>
                  <a:pt x="25897" y="12584"/>
                </a:cubicBezTo>
                <a:cubicBezTo>
                  <a:pt x="25888" y="12599"/>
                  <a:pt x="25886" y="12619"/>
                  <a:pt x="25890" y="12636"/>
                </a:cubicBezTo>
                <a:cubicBezTo>
                  <a:pt x="25895" y="12652"/>
                  <a:pt x="25904" y="12667"/>
                  <a:pt x="25919" y="12676"/>
                </a:cubicBezTo>
                <a:cubicBezTo>
                  <a:pt x="26161" y="12844"/>
                  <a:pt x="26397" y="13032"/>
                  <a:pt x="26621" y="13235"/>
                </a:cubicBezTo>
                <a:cubicBezTo>
                  <a:pt x="26633" y="13246"/>
                  <a:pt x="26648" y="13252"/>
                  <a:pt x="26662" y="13252"/>
                </a:cubicBezTo>
                <a:cubicBezTo>
                  <a:pt x="26680" y="13252"/>
                  <a:pt x="26697" y="13244"/>
                  <a:pt x="26708" y="13229"/>
                </a:cubicBezTo>
                <a:cubicBezTo>
                  <a:pt x="26729" y="13200"/>
                  <a:pt x="26724" y="13158"/>
                  <a:pt x="26697" y="13134"/>
                </a:cubicBezTo>
                <a:cubicBezTo>
                  <a:pt x="26468" y="12927"/>
                  <a:pt x="26228" y="12735"/>
                  <a:pt x="25981" y="12565"/>
                </a:cubicBezTo>
                <a:cubicBezTo>
                  <a:pt x="25971" y="12558"/>
                  <a:pt x="25959" y="12554"/>
                  <a:pt x="25947" y="12554"/>
                </a:cubicBezTo>
                <a:close/>
                <a:moveTo>
                  <a:pt x="11409" y="12797"/>
                </a:moveTo>
                <a:cubicBezTo>
                  <a:pt x="11400" y="12797"/>
                  <a:pt x="11391" y="12799"/>
                  <a:pt x="11382" y="12803"/>
                </a:cubicBezTo>
                <a:cubicBezTo>
                  <a:pt x="11357" y="12817"/>
                  <a:pt x="11346" y="12848"/>
                  <a:pt x="11353" y="12878"/>
                </a:cubicBezTo>
                <a:cubicBezTo>
                  <a:pt x="11354" y="12884"/>
                  <a:pt x="11356" y="12888"/>
                  <a:pt x="11360" y="12893"/>
                </a:cubicBezTo>
                <a:cubicBezTo>
                  <a:pt x="11505" y="13182"/>
                  <a:pt x="11664" y="13455"/>
                  <a:pt x="11833" y="13707"/>
                </a:cubicBezTo>
                <a:cubicBezTo>
                  <a:pt x="11845" y="13726"/>
                  <a:pt x="11865" y="13737"/>
                  <a:pt x="11885" y="13737"/>
                </a:cubicBezTo>
                <a:cubicBezTo>
                  <a:pt x="11897" y="13737"/>
                  <a:pt x="11909" y="13733"/>
                  <a:pt x="11919" y="13724"/>
                </a:cubicBezTo>
                <a:cubicBezTo>
                  <a:pt x="11946" y="13704"/>
                  <a:pt x="11951" y="13662"/>
                  <a:pt x="11931" y="13631"/>
                </a:cubicBezTo>
                <a:cubicBezTo>
                  <a:pt x="11766" y="13385"/>
                  <a:pt x="11610" y="13115"/>
                  <a:pt x="11466" y="12833"/>
                </a:cubicBezTo>
                <a:cubicBezTo>
                  <a:pt x="11454" y="12810"/>
                  <a:pt x="11432" y="12797"/>
                  <a:pt x="11409" y="12797"/>
                </a:cubicBezTo>
                <a:close/>
                <a:moveTo>
                  <a:pt x="18848" y="13219"/>
                </a:moveTo>
                <a:cubicBezTo>
                  <a:pt x="18832" y="13219"/>
                  <a:pt x="18816" y="13226"/>
                  <a:pt x="18804" y="13239"/>
                </a:cubicBezTo>
                <a:cubicBezTo>
                  <a:pt x="18619" y="13460"/>
                  <a:pt x="18452" y="13692"/>
                  <a:pt x="18268" y="13951"/>
                </a:cubicBezTo>
                <a:cubicBezTo>
                  <a:pt x="18256" y="13968"/>
                  <a:pt x="18253" y="13989"/>
                  <a:pt x="18259" y="14009"/>
                </a:cubicBezTo>
                <a:cubicBezTo>
                  <a:pt x="18262" y="14022"/>
                  <a:pt x="18269" y="14035"/>
                  <a:pt x="18281" y="14045"/>
                </a:cubicBezTo>
                <a:cubicBezTo>
                  <a:pt x="18293" y="14055"/>
                  <a:pt x="18307" y="14060"/>
                  <a:pt x="18320" y="14060"/>
                </a:cubicBezTo>
                <a:cubicBezTo>
                  <a:pt x="18338" y="14060"/>
                  <a:pt x="18355" y="14052"/>
                  <a:pt x="18366" y="14036"/>
                </a:cubicBezTo>
                <a:cubicBezTo>
                  <a:pt x="18549" y="13779"/>
                  <a:pt x="18715" y="13549"/>
                  <a:pt x="18897" y="13331"/>
                </a:cubicBezTo>
                <a:cubicBezTo>
                  <a:pt x="18920" y="13305"/>
                  <a:pt x="18917" y="13263"/>
                  <a:pt x="18891" y="13237"/>
                </a:cubicBezTo>
                <a:cubicBezTo>
                  <a:pt x="18879" y="13225"/>
                  <a:pt x="18863" y="13219"/>
                  <a:pt x="18848" y="13219"/>
                </a:cubicBezTo>
                <a:close/>
                <a:moveTo>
                  <a:pt x="27299" y="13772"/>
                </a:moveTo>
                <a:cubicBezTo>
                  <a:pt x="27284" y="13772"/>
                  <a:pt x="27269" y="13777"/>
                  <a:pt x="27258" y="13790"/>
                </a:cubicBezTo>
                <a:cubicBezTo>
                  <a:pt x="27242" y="13806"/>
                  <a:pt x="27236" y="13830"/>
                  <a:pt x="27242" y="13854"/>
                </a:cubicBezTo>
                <a:cubicBezTo>
                  <a:pt x="27245" y="13864"/>
                  <a:pt x="27249" y="13875"/>
                  <a:pt x="27258" y="13884"/>
                </a:cubicBezTo>
                <a:cubicBezTo>
                  <a:pt x="27455" y="14111"/>
                  <a:pt x="27646" y="14355"/>
                  <a:pt x="27821" y="14608"/>
                </a:cubicBezTo>
                <a:cubicBezTo>
                  <a:pt x="27834" y="14626"/>
                  <a:pt x="27853" y="14635"/>
                  <a:pt x="27872" y="14635"/>
                </a:cubicBezTo>
                <a:cubicBezTo>
                  <a:pt x="27884" y="14635"/>
                  <a:pt x="27897" y="14631"/>
                  <a:pt x="27907" y="14623"/>
                </a:cubicBezTo>
                <a:cubicBezTo>
                  <a:pt x="27934" y="14601"/>
                  <a:pt x="27938" y="14560"/>
                  <a:pt x="27918" y="14530"/>
                </a:cubicBezTo>
                <a:cubicBezTo>
                  <a:pt x="27740" y="14272"/>
                  <a:pt x="27546" y="14025"/>
                  <a:pt x="27345" y="13794"/>
                </a:cubicBezTo>
                <a:cubicBezTo>
                  <a:pt x="27332" y="13779"/>
                  <a:pt x="27315" y="13772"/>
                  <a:pt x="27299" y="13772"/>
                </a:cubicBezTo>
                <a:close/>
                <a:moveTo>
                  <a:pt x="12451" y="14328"/>
                </a:moveTo>
                <a:cubicBezTo>
                  <a:pt x="12436" y="14328"/>
                  <a:pt x="12421" y="14335"/>
                  <a:pt x="12410" y="14347"/>
                </a:cubicBezTo>
                <a:cubicBezTo>
                  <a:pt x="12394" y="14364"/>
                  <a:pt x="12389" y="14388"/>
                  <a:pt x="12395" y="14410"/>
                </a:cubicBezTo>
                <a:cubicBezTo>
                  <a:pt x="12398" y="14422"/>
                  <a:pt x="12403" y="14433"/>
                  <a:pt x="12412" y="14442"/>
                </a:cubicBezTo>
                <a:cubicBezTo>
                  <a:pt x="12623" y="14666"/>
                  <a:pt x="12855" y="14872"/>
                  <a:pt x="13101" y="15055"/>
                </a:cubicBezTo>
                <a:cubicBezTo>
                  <a:pt x="13112" y="15064"/>
                  <a:pt x="13125" y="15068"/>
                  <a:pt x="13137" y="15068"/>
                </a:cubicBezTo>
                <a:cubicBezTo>
                  <a:pt x="13156" y="15068"/>
                  <a:pt x="13175" y="15058"/>
                  <a:pt x="13186" y="15039"/>
                </a:cubicBezTo>
                <a:cubicBezTo>
                  <a:pt x="13205" y="15008"/>
                  <a:pt x="13196" y="14967"/>
                  <a:pt x="13167" y="14945"/>
                </a:cubicBezTo>
                <a:cubicBezTo>
                  <a:pt x="12928" y="14767"/>
                  <a:pt x="12701" y="14566"/>
                  <a:pt x="12496" y="14348"/>
                </a:cubicBezTo>
                <a:cubicBezTo>
                  <a:pt x="12484" y="14335"/>
                  <a:pt x="12467" y="14328"/>
                  <a:pt x="12451" y="14328"/>
                </a:cubicBezTo>
                <a:close/>
                <a:moveTo>
                  <a:pt x="17786" y="14639"/>
                </a:moveTo>
                <a:cubicBezTo>
                  <a:pt x="17769" y="14639"/>
                  <a:pt x="17753" y="14646"/>
                  <a:pt x="17742" y="14660"/>
                </a:cubicBezTo>
                <a:cubicBezTo>
                  <a:pt x="17532" y="14920"/>
                  <a:pt x="17339" y="15114"/>
                  <a:pt x="17136" y="15273"/>
                </a:cubicBezTo>
                <a:cubicBezTo>
                  <a:pt x="17115" y="15289"/>
                  <a:pt x="17108" y="15317"/>
                  <a:pt x="17114" y="15343"/>
                </a:cubicBezTo>
                <a:cubicBezTo>
                  <a:pt x="17117" y="15350"/>
                  <a:pt x="17120" y="15359"/>
                  <a:pt x="17124" y="15366"/>
                </a:cubicBezTo>
                <a:cubicBezTo>
                  <a:pt x="17137" y="15385"/>
                  <a:pt x="17157" y="15395"/>
                  <a:pt x="17176" y="15395"/>
                </a:cubicBezTo>
                <a:cubicBezTo>
                  <a:pt x="17188" y="15395"/>
                  <a:pt x="17200" y="15391"/>
                  <a:pt x="17211" y="15382"/>
                </a:cubicBezTo>
                <a:cubicBezTo>
                  <a:pt x="17421" y="15218"/>
                  <a:pt x="17620" y="15017"/>
                  <a:pt x="17836" y="14752"/>
                </a:cubicBezTo>
                <a:cubicBezTo>
                  <a:pt x="17858" y="14724"/>
                  <a:pt x="17855" y="14682"/>
                  <a:pt x="17829" y="14657"/>
                </a:cubicBezTo>
                <a:cubicBezTo>
                  <a:pt x="17816" y="14645"/>
                  <a:pt x="17801" y="14639"/>
                  <a:pt x="17786" y="14639"/>
                </a:cubicBezTo>
                <a:close/>
                <a:moveTo>
                  <a:pt x="13895" y="15400"/>
                </a:moveTo>
                <a:cubicBezTo>
                  <a:pt x="13872" y="15400"/>
                  <a:pt x="13851" y="15415"/>
                  <a:pt x="13841" y="15440"/>
                </a:cubicBezTo>
                <a:cubicBezTo>
                  <a:pt x="13836" y="15454"/>
                  <a:pt x="13835" y="15469"/>
                  <a:pt x="13839" y="15483"/>
                </a:cubicBezTo>
                <a:cubicBezTo>
                  <a:pt x="13843" y="15502"/>
                  <a:pt x="13856" y="15519"/>
                  <a:pt x="13874" y="15529"/>
                </a:cubicBezTo>
                <a:cubicBezTo>
                  <a:pt x="14151" y="15663"/>
                  <a:pt x="14432" y="15768"/>
                  <a:pt x="14711" y="15837"/>
                </a:cubicBezTo>
                <a:cubicBezTo>
                  <a:pt x="14716" y="15839"/>
                  <a:pt x="14721" y="15839"/>
                  <a:pt x="14725" y="15839"/>
                </a:cubicBezTo>
                <a:cubicBezTo>
                  <a:pt x="14754" y="15839"/>
                  <a:pt x="14778" y="15818"/>
                  <a:pt x="14782" y="15787"/>
                </a:cubicBezTo>
                <a:cubicBezTo>
                  <a:pt x="14789" y="15751"/>
                  <a:pt x="14767" y="15716"/>
                  <a:pt x="14733" y="15707"/>
                </a:cubicBezTo>
                <a:cubicBezTo>
                  <a:pt x="14463" y="15639"/>
                  <a:pt x="14189" y="15538"/>
                  <a:pt x="13921" y="15407"/>
                </a:cubicBezTo>
                <a:cubicBezTo>
                  <a:pt x="13913" y="15403"/>
                  <a:pt x="13904" y="15400"/>
                  <a:pt x="13895" y="15400"/>
                </a:cubicBezTo>
                <a:close/>
                <a:moveTo>
                  <a:pt x="16417" y="15670"/>
                </a:moveTo>
                <a:cubicBezTo>
                  <a:pt x="16411" y="15670"/>
                  <a:pt x="16406" y="15671"/>
                  <a:pt x="16400" y="15673"/>
                </a:cubicBezTo>
                <a:cubicBezTo>
                  <a:pt x="16334" y="15695"/>
                  <a:pt x="16267" y="15715"/>
                  <a:pt x="16200" y="15732"/>
                </a:cubicBezTo>
                <a:cubicBezTo>
                  <a:pt x="16001" y="15781"/>
                  <a:pt x="15791" y="15808"/>
                  <a:pt x="15576" y="15811"/>
                </a:cubicBezTo>
                <a:cubicBezTo>
                  <a:pt x="15542" y="15811"/>
                  <a:pt x="15516" y="15842"/>
                  <a:pt x="15518" y="15878"/>
                </a:cubicBezTo>
                <a:cubicBezTo>
                  <a:pt x="15518" y="15883"/>
                  <a:pt x="15518" y="15888"/>
                  <a:pt x="15519" y="15892"/>
                </a:cubicBezTo>
                <a:cubicBezTo>
                  <a:pt x="15527" y="15922"/>
                  <a:pt x="15554" y="15944"/>
                  <a:pt x="15583" y="15944"/>
                </a:cubicBezTo>
                <a:cubicBezTo>
                  <a:pt x="15807" y="15941"/>
                  <a:pt x="16025" y="15914"/>
                  <a:pt x="16233" y="15862"/>
                </a:cubicBezTo>
                <a:cubicBezTo>
                  <a:pt x="16303" y="15845"/>
                  <a:pt x="16372" y="15825"/>
                  <a:pt x="16441" y="15801"/>
                </a:cubicBezTo>
                <a:cubicBezTo>
                  <a:pt x="16473" y="15790"/>
                  <a:pt x="16488" y="15752"/>
                  <a:pt x="16479" y="15718"/>
                </a:cubicBezTo>
                <a:cubicBezTo>
                  <a:pt x="16469" y="15689"/>
                  <a:pt x="16444" y="15670"/>
                  <a:pt x="16417" y="15670"/>
                </a:cubicBezTo>
                <a:close/>
                <a:moveTo>
                  <a:pt x="28358" y="15294"/>
                </a:moveTo>
                <a:cubicBezTo>
                  <a:pt x="28348" y="15294"/>
                  <a:pt x="28337" y="15296"/>
                  <a:pt x="28328" y="15302"/>
                </a:cubicBezTo>
                <a:cubicBezTo>
                  <a:pt x="28305" y="15317"/>
                  <a:pt x="28294" y="15347"/>
                  <a:pt x="28301" y="15376"/>
                </a:cubicBezTo>
                <a:cubicBezTo>
                  <a:pt x="28303" y="15381"/>
                  <a:pt x="28305" y="15388"/>
                  <a:pt x="28308" y="15393"/>
                </a:cubicBezTo>
                <a:cubicBezTo>
                  <a:pt x="28456" y="15663"/>
                  <a:pt x="28593" y="15944"/>
                  <a:pt x="28715" y="16229"/>
                </a:cubicBezTo>
                <a:cubicBezTo>
                  <a:pt x="28726" y="16255"/>
                  <a:pt x="28749" y="16270"/>
                  <a:pt x="28773" y="16270"/>
                </a:cubicBezTo>
                <a:cubicBezTo>
                  <a:pt x="28781" y="16270"/>
                  <a:pt x="28789" y="16269"/>
                  <a:pt x="28797" y="16265"/>
                </a:cubicBezTo>
                <a:cubicBezTo>
                  <a:pt x="28828" y="16251"/>
                  <a:pt x="28840" y="16211"/>
                  <a:pt x="28826" y="16177"/>
                </a:cubicBezTo>
                <a:cubicBezTo>
                  <a:pt x="28703" y="15888"/>
                  <a:pt x="28563" y="15602"/>
                  <a:pt x="28413" y="15329"/>
                </a:cubicBezTo>
                <a:cubicBezTo>
                  <a:pt x="28401" y="15306"/>
                  <a:pt x="28379" y="15294"/>
                  <a:pt x="28358" y="15294"/>
                </a:cubicBezTo>
                <a:close/>
                <a:moveTo>
                  <a:pt x="29094" y="17018"/>
                </a:moveTo>
                <a:cubicBezTo>
                  <a:pt x="29088" y="17018"/>
                  <a:pt x="29082" y="17019"/>
                  <a:pt x="29076" y="17021"/>
                </a:cubicBezTo>
                <a:cubicBezTo>
                  <a:pt x="29045" y="17031"/>
                  <a:pt x="29028" y="17066"/>
                  <a:pt x="29036" y="17100"/>
                </a:cubicBezTo>
                <a:cubicBezTo>
                  <a:pt x="29036" y="17101"/>
                  <a:pt x="29038" y="17102"/>
                  <a:pt x="29038" y="17103"/>
                </a:cubicBezTo>
                <a:cubicBezTo>
                  <a:pt x="29112" y="17342"/>
                  <a:pt x="29176" y="17583"/>
                  <a:pt x="29232" y="17823"/>
                </a:cubicBezTo>
                <a:cubicBezTo>
                  <a:pt x="29245" y="17884"/>
                  <a:pt x="29259" y="17946"/>
                  <a:pt x="29270" y="18008"/>
                </a:cubicBezTo>
                <a:cubicBezTo>
                  <a:pt x="29278" y="18038"/>
                  <a:pt x="29306" y="18063"/>
                  <a:pt x="29336" y="18063"/>
                </a:cubicBezTo>
                <a:cubicBezTo>
                  <a:pt x="29338" y="18063"/>
                  <a:pt x="29341" y="18063"/>
                  <a:pt x="29344" y="18063"/>
                </a:cubicBezTo>
                <a:cubicBezTo>
                  <a:pt x="29377" y="18055"/>
                  <a:pt x="29399" y="18021"/>
                  <a:pt x="29391" y="17985"/>
                </a:cubicBezTo>
                <a:cubicBezTo>
                  <a:pt x="29378" y="17922"/>
                  <a:pt x="29364" y="17860"/>
                  <a:pt x="29351" y="17797"/>
                </a:cubicBezTo>
                <a:cubicBezTo>
                  <a:pt x="29296" y="17553"/>
                  <a:pt x="29229" y="17307"/>
                  <a:pt x="29154" y="17066"/>
                </a:cubicBezTo>
                <a:cubicBezTo>
                  <a:pt x="29145" y="17037"/>
                  <a:pt x="29120" y="17018"/>
                  <a:pt x="29094" y="17018"/>
                </a:cubicBezTo>
                <a:close/>
                <a:moveTo>
                  <a:pt x="29455" y="18861"/>
                </a:moveTo>
                <a:cubicBezTo>
                  <a:pt x="29454" y="18861"/>
                  <a:pt x="29454" y="18861"/>
                  <a:pt x="29453" y="18861"/>
                </a:cubicBezTo>
                <a:cubicBezTo>
                  <a:pt x="29419" y="18862"/>
                  <a:pt x="29394" y="18893"/>
                  <a:pt x="29396" y="18929"/>
                </a:cubicBezTo>
                <a:cubicBezTo>
                  <a:pt x="29418" y="19253"/>
                  <a:pt x="29414" y="19563"/>
                  <a:pt x="29384" y="19851"/>
                </a:cubicBezTo>
                <a:cubicBezTo>
                  <a:pt x="29383" y="19860"/>
                  <a:pt x="29383" y="19868"/>
                  <a:pt x="29385" y="19877"/>
                </a:cubicBezTo>
                <a:cubicBezTo>
                  <a:pt x="29391" y="19902"/>
                  <a:pt x="29411" y="19923"/>
                  <a:pt x="29437" y="19928"/>
                </a:cubicBezTo>
                <a:cubicBezTo>
                  <a:pt x="29440" y="19928"/>
                  <a:pt x="29443" y="19929"/>
                  <a:pt x="29446" y="19929"/>
                </a:cubicBezTo>
                <a:cubicBezTo>
                  <a:pt x="29477" y="19929"/>
                  <a:pt x="29502" y="19905"/>
                  <a:pt x="29505" y="19872"/>
                </a:cubicBezTo>
                <a:cubicBezTo>
                  <a:pt x="29536" y="19575"/>
                  <a:pt x="29542" y="19257"/>
                  <a:pt x="29519" y="18926"/>
                </a:cubicBezTo>
                <a:cubicBezTo>
                  <a:pt x="29516" y="18889"/>
                  <a:pt x="29488" y="18861"/>
                  <a:pt x="29455" y="18861"/>
                </a:cubicBezTo>
                <a:close/>
                <a:moveTo>
                  <a:pt x="29244" y="20693"/>
                </a:moveTo>
                <a:cubicBezTo>
                  <a:pt x="29220" y="20693"/>
                  <a:pt x="29198" y="20708"/>
                  <a:pt x="29188" y="20733"/>
                </a:cubicBezTo>
                <a:cubicBezTo>
                  <a:pt x="29086" y="21021"/>
                  <a:pt x="28945" y="21279"/>
                  <a:pt x="28772" y="21501"/>
                </a:cubicBezTo>
                <a:cubicBezTo>
                  <a:pt x="28758" y="21518"/>
                  <a:pt x="28754" y="21540"/>
                  <a:pt x="28759" y="21560"/>
                </a:cubicBezTo>
                <a:cubicBezTo>
                  <a:pt x="28763" y="21574"/>
                  <a:pt x="28769" y="21586"/>
                  <a:pt x="28779" y="21595"/>
                </a:cubicBezTo>
                <a:cubicBezTo>
                  <a:pt x="28792" y="21607"/>
                  <a:pt x="28807" y="21613"/>
                  <a:pt x="28821" y="21613"/>
                </a:cubicBezTo>
                <a:cubicBezTo>
                  <a:pt x="28838" y="21613"/>
                  <a:pt x="28854" y="21605"/>
                  <a:pt x="28866" y="21591"/>
                </a:cubicBezTo>
                <a:cubicBezTo>
                  <a:pt x="29048" y="21358"/>
                  <a:pt x="29196" y="21088"/>
                  <a:pt x="29304" y="20787"/>
                </a:cubicBezTo>
                <a:cubicBezTo>
                  <a:pt x="29315" y="20753"/>
                  <a:pt x="29299" y="20713"/>
                  <a:pt x="29268" y="20698"/>
                </a:cubicBezTo>
                <a:cubicBezTo>
                  <a:pt x="29260" y="20694"/>
                  <a:pt x="29252" y="20693"/>
                  <a:pt x="29244" y="2069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8"/>
          <p:cNvSpPr/>
          <p:nvPr/>
        </p:nvSpPr>
        <p:spPr>
          <a:xfrm rot="-120">
            <a:off x="8278108" y="4777486"/>
            <a:ext cx="529792" cy="124117"/>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27"/>
        <p:cNvGrpSpPr/>
        <p:nvPr/>
      </p:nvGrpSpPr>
      <p:grpSpPr>
        <a:xfrm>
          <a:off x="0" y="0"/>
          <a:ext cx="0" cy="0"/>
          <a:chOff x="0" y="0"/>
          <a:chExt cx="0" cy="0"/>
        </a:xfrm>
      </p:grpSpPr>
      <p:sp>
        <p:nvSpPr>
          <p:cNvPr id="228" name="Google Shape;228;p9"/>
          <p:cNvSpPr/>
          <p:nvPr/>
        </p:nvSpPr>
        <p:spPr>
          <a:xfrm>
            <a:off x="6638737" y="-95375"/>
            <a:ext cx="2579952" cy="1264894"/>
          </a:xfrm>
          <a:custGeom>
            <a:avLst/>
            <a:gdLst/>
            <a:ahLst/>
            <a:cxnLst/>
            <a:rect l="l" t="t" r="r" b="b"/>
            <a:pathLst>
              <a:path w="16766" h="8220" extrusionOk="0">
                <a:moveTo>
                  <a:pt x="16619" y="0"/>
                </a:moveTo>
                <a:lnTo>
                  <a:pt x="1" y="306"/>
                </a:lnTo>
                <a:cubicBezTo>
                  <a:pt x="61" y="421"/>
                  <a:pt x="130" y="530"/>
                  <a:pt x="209" y="629"/>
                </a:cubicBezTo>
                <a:cubicBezTo>
                  <a:pt x="561" y="1077"/>
                  <a:pt x="1090" y="1341"/>
                  <a:pt x="1620" y="1341"/>
                </a:cubicBezTo>
                <a:cubicBezTo>
                  <a:pt x="1653" y="1341"/>
                  <a:pt x="1687" y="1340"/>
                  <a:pt x="1720" y="1338"/>
                </a:cubicBezTo>
                <a:cubicBezTo>
                  <a:pt x="2137" y="1311"/>
                  <a:pt x="2547" y="1128"/>
                  <a:pt x="2959" y="1128"/>
                </a:cubicBezTo>
                <a:cubicBezTo>
                  <a:pt x="3033" y="1128"/>
                  <a:pt x="3106" y="1133"/>
                  <a:pt x="3180" y="1147"/>
                </a:cubicBezTo>
                <a:cubicBezTo>
                  <a:pt x="3277" y="1165"/>
                  <a:pt x="3367" y="1194"/>
                  <a:pt x="3455" y="1233"/>
                </a:cubicBezTo>
                <a:cubicBezTo>
                  <a:pt x="3474" y="1242"/>
                  <a:pt x="3493" y="1250"/>
                  <a:pt x="3511" y="1261"/>
                </a:cubicBezTo>
                <a:lnTo>
                  <a:pt x="3512" y="1261"/>
                </a:lnTo>
                <a:cubicBezTo>
                  <a:pt x="4178" y="1599"/>
                  <a:pt x="4587" y="2502"/>
                  <a:pt x="5216" y="2997"/>
                </a:cubicBezTo>
                <a:cubicBezTo>
                  <a:pt x="5642" y="3331"/>
                  <a:pt x="6137" y="3458"/>
                  <a:pt x="6653" y="3458"/>
                </a:cubicBezTo>
                <a:cubicBezTo>
                  <a:pt x="7281" y="3458"/>
                  <a:pt x="7939" y="3268"/>
                  <a:pt x="8534" y="3032"/>
                </a:cubicBezTo>
                <a:cubicBezTo>
                  <a:pt x="9061" y="2823"/>
                  <a:pt x="9606" y="2582"/>
                  <a:pt x="10155" y="2582"/>
                </a:cubicBezTo>
                <a:cubicBezTo>
                  <a:pt x="10271" y="2582"/>
                  <a:pt x="10386" y="2593"/>
                  <a:pt x="10502" y="2617"/>
                </a:cubicBezTo>
                <a:cubicBezTo>
                  <a:pt x="11491" y="2819"/>
                  <a:pt x="12129" y="3901"/>
                  <a:pt x="12548" y="4929"/>
                </a:cubicBezTo>
                <a:cubicBezTo>
                  <a:pt x="12966" y="5958"/>
                  <a:pt x="13334" y="7102"/>
                  <a:pt x="14165" y="7742"/>
                </a:cubicBezTo>
                <a:cubicBezTo>
                  <a:pt x="14587" y="8068"/>
                  <a:pt x="15094" y="8220"/>
                  <a:pt x="15606" y="8220"/>
                </a:cubicBezTo>
                <a:cubicBezTo>
                  <a:pt x="16002" y="8220"/>
                  <a:pt x="16401" y="8129"/>
                  <a:pt x="16766" y="7956"/>
                </a:cubicBezTo>
                <a:lnTo>
                  <a:pt x="16619" y="0"/>
                </a:ln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9"/>
          <p:cNvSpPr/>
          <p:nvPr/>
        </p:nvSpPr>
        <p:spPr>
          <a:xfrm>
            <a:off x="7429385" y="1585074"/>
            <a:ext cx="2205408" cy="4019192"/>
          </a:xfrm>
          <a:custGeom>
            <a:avLst/>
            <a:gdLst/>
            <a:ahLst/>
            <a:cxnLst/>
            <a:rect l="l" t="t" r="r" b="b"/>
            <a:pathLst>
              <a:path w="14332" h="26119" extrusionOk="0">
                <a:moveTo>
                  <a:pt x="12104" y="0"/>
                </a:moveTo>
                <a:cubicBezTo>
                  <a:pt x="11836" y="0"/>
                  <a:pt x="11579" y="100"/>
                  <a:pt x="11338" y="207"/>
                </a:cubicBezTo>
                <a:cubicBezTo>
                  <a:pt x="11049" y="335"/>
                  <a:pt x="10764" y="475"/>
                  <a:pt x="10478" y="610"/>
                </a:cubicBezTo>
                <a:cubicBezTo>
                  <a:pt x="9890" y="885"/>
                  <a:pt x="9294" y="1149"/>
                  <a:pt x="8713" y="1440"/>
                </a:cubicBezTo>
                <a:cubicBezTo>
                  <a:pt x="8495" y="1549"/>
                  <a:pt x="8298" y="1691"/>
                  <a:pt x="8201" y="1922"/>
                </a:cubicBezTo>
                <a:cubicBezTo>
                  <a:pt x="8095" y="2174"/>
                  <a:pt x="8110" y="2467"/>
                  <a:pt x="8106" y="2735"/>
                </a:cubicBezTo>
                <a:cubicBezTo>
                  <a:pt x="8097" y="3377"/>
                  <a:pt x="8121" y="4019"/>
                  <a:pt x="8176" y="4658"/>
                </a:cubicBezTo>
                <a:cubicBezTo>
                  <a:pt x="8228" y="5277"/>
                  <a:pt x="8331" y="5899"/>
                  <a:pt x="8283" y="6521"/>
                </a:cubicBezTo>
                <a:cubicBezTo>
                  <a:pt x="8242" y="7056"/>
                  <a:pt x="8055" y="7556"/>
                  <a:pt x="7761" y="8004"/>
                </a:cubicBezTo>
                <a:cubicBezTo>
                  <a:pt x="7173" y="8897"/>
                  <a:pt x="6276" y="9476"/>
                  <a:pt x="5434" y="10099"/>
                </a:cubicBezTo>
                <a:cubicBezTo>
                  <a:pt x="5008" y="10415"/>
                  <a:pt x="4600" y="10769"/>
                  <a:pt x="4338" y="11238"/>
                </a:cubicBezTo>
                <a:cubicBezTo>
                  <a:pt x="4078" y="11703"/>
                  <a:pt x="3973" y="12231"/>
                  <a:pt x="3932" y="12758"/>
                </a:cubicBezTo>
                <a:cubicBezTo>
                  <a:pt x="3854" y="13776"/>
                  <a:pt x="4023" y="14819"/>
                  <a:pt x="3717" y="15812"/>
                </a:cubicBezTo>
                <a:cubicBezTo>
                  <a:pt x="3574" y="16273"/>
                  <a:pt x="3319" y="16702"/>
                  <a:pt x="2917" y="16981"/>
                </a:cubicBezTo>
                <a:cubicBezTo>
                  <a:pt x="2489" y="17279"/>
                  <a:pt x="1977" y="17419"/>
                  <a:pt x="1536" y="17694"/>
                </a:cubicBezTo>
                <a:cubicBezTo>
                  <a:pt x="639" y="18252"/>
                  <a:pt x="327" y="19323"/>
                  <a:pt x="152" y="20304"/>
                </a:cubicBezTo>
                <a:cubicBezTo>
                  <a:pt x="48" y="20891"/>
                  <a:pt x="1" y="21500"/>
                  <a:pt x="140" y="22087"/>
                </a:cubicBezTo>
                <a:cubicBezTo>
                  <a:pt x="259" y="22589"/>
                  <a:pt x="523" y="23040"/>
                  <a:pt x="855" y="23429"/>
                </a:cubicBezTo>
                <a:cubicBezTo>
                  <a:pt x="1544" y="24236"/>
                  <a:pt x="3187" y="24329"/>
                  <a:pt x="3333" y="25366"/>
                </a:cubicBezTo>
                <a:cubicBezTo>
                  <a:pt x="3413" y="25937"/>
                  <a:pt x="4213" y="26116"/>
                  <a:pt x="4450" y="26116"/>
                </a:cubicBezTo>
                <a:cubicBezTo>
                  <a:pt x="4499" y="26116"/>
                  <a:pt x="4524" y="26108"/>
                  <a:pt x="4512" y="26094"/>
                </a:cubicBezTo>
                <a:lnTo>
                  <a:pt x="4512" y="26094"/>
                </a:lnTo>
                <a:cubicBezTo>
                  <a:pt x="5752" y="26098"/>
                  <a:pt x="6992" y="26103"/>
                  <a:pt x="8231" y="26108"/>
                </a:cubicBezTo>
                <a:cubicBezTo>
                  <a:pt x="8884" y="26110"/>
                  <a:pt x="9536" y="26113"/>
                  <a:pt x="10188" y="26115"/>
                </a:cubicBezTo>
                <a:cubicBezTo>
                  <a:pt x="10509" y="26116"/>
                  <a:pt x="10831" y="26117"/>
                  <a:pt x="11153" y="26118"/>
                </a:cubicBezTo>
                <a:cubicBezTo>
                  <a:pt x="11181" y="26118"/>
                  <a:pt x="11210" y="26118"/>
                  <a:pt x="11238" y="26118"/>
                </a:cubicBezTo>
                <a:cubicBezTo>
                  <a:pt x="11502" y="26118"/>
                  <a:pt x="11768" y="26112"/>
                  <a:pt x="12030" y="26066"/>
                </a:cubicBezTo>
                <a:cubicBezTo>
                  <a:pt x="12510" y="25980"/>
                  <a:pt x="12981" y="25708"/>
                  <a:pt x="13161" y="25232"/>
                </a:cubicBezTo>
                <a:cubicBezTo>
                  <a:pt x="13200" y="25130"/>
                  <a:pt x="13224" y="25017"/>
                  <a:pt x="13222" y="24907"/>
                </a:cubicBezTo>
                <a:cubicBezTo>
                  <a:pt x="13220" y="24778"/>
                  <a:pt x="13107" y="24687"/>
                  <a:pt x="13042" y="24582"/>
                </a:cubicBezTo>
                <a:cubicBezTo>
                  <a:pt x="12914" y="24378"/>
                  <a:pt x="12829" y="24154"/>
                  <a:pt x="12777" y="23918"/>
                </a:cubicBezTo>
                <a:cubicBezTo>
                  <a:pt x="12667" y="23424"/>
                  <a:pt x="12700" y="22903"/>
                  <a:pt x="12760" y="22402"/>
                </a:cubicBezTo>
                <a:cubicBezTo>
                  <a:pt x="12825" y="21856"/>
                  <a:pt x="12928" y="21313"/>
                  <a:pt x="12991" y="20766"/>
                </a:cubicBezTo>
                <a:cubicBezTo>
                  <a:pt x="13138" y="19498"/>
                  <a:pt x="13165" y="18220"/>
                  <a:pt x="13259" y="16947"/>
                </a:cubicBezTo>
                <a:cubicBezTo>
                  <a:pt x="13306" y="16306"/>
                  <a:pt x="13371" y="15667"/>
                  <a:pt x="13476" y="15033"/>
                </a:cubicBezTo>
                <a:cubicBezTo>
                  <a:pt x="13580" y="14418"/>
                  <a:pt x="13717" y="13809"/>
                  <a:pt x="13850" y="13199"/>
                </a:cubicBezTo>
                <a:cubicBezTo>
                  <a:pt x="14117" y="11977"/>
                  <a:pt x="14332" y="10761"/>
                  <a:pt x="14312" y="9506"/>
                </a:cubicBezTo>
                <a:cubicBezTo>
                  <a:pt x="14292" y="8213"/>
                  <a:pt x="14104" y="6931"/>
                  <a:pt x="14032" y="5641"/>
                </a:cubicBezTo>
                <a:cubicBezTo>
                  <a:pt x="13973" y="4552"/>
                  <a:pt x="14026" y="3448"/>
                  <a:pt x="13821" y="2371"/>
                </a:cubicBezTo>
                <a:cubicBezTo>
                  <a:pt x="13723" y="1854"/>
                  <a:pt x="13559" y="1346"/>
                  <a:pt x="13296" y="889"/>
                </a:cubicBezTo>
                <a:cubicBezTo>
                  <a:pt x="13046" y="456"/>
                  <a:pt x="12681" y="18"/>
                  <a:pt x="12141" y="1"/>
                </a:cubicBezTo>
                <a:cubicBezTo>
                  <a:pt x="12128" y="1"/>
                  <a:pt x="12116" y="0"/>
                  <a:pt x="12104" y="0"/>
                </a:cubicBezTo>
                <a:close/>
              </a:path>
            </a:pathLst>
          </a:custGeom>
          <a:solidFill>
            <a:srgbClr val="FF6EA7">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9"/>
          <p:cNvSpPr/>
          <p:nvPr/>
        </p:nvSpPr>
        <p:spPr>
          <a:xfrm>
            <a:off x="-265362" y="3987346"/>
            <a:ext cx="2499473" cy="1921807"/>
          </a:xfrm>
          <a:custGeom>
            <a:avLst/>
            <a:gdLst/>
            <a:ahLst/>
            <a:cxnLst/>
            <a:rect l="l" t="t" r="r" b="b"/>
            <a:pathLst>
              <a:path w="16243" h="12489" extrusionOk="0">
                <a:moveTo>
                  <a:pt x="3844" y="0"/>
                </a:moveTo>
                <a:cubicBezTo>
                  <a:pt x="3285" y="0"/>
                  <a:pt x="2723" y="148"/>
                  <a:pt x="2228" y="400"/>
                </a:cubicBezTo>
                <a:cubicBezTo>
                  <a:pt x="1280" y="883"/>
                  <a:pt x="590" y="1767"/>
                  <a:pt x="156" y="2720"/>
                </a:cubicBezTo>
                <a:cubicBezTo>
                  <a:pt x="49" y="2956"/>
                  <a:pt x="1" y="3596"/>
                  <a:pt x="54" y="3596"/>
                </a:cubicBezTo>
                <a:cubicBezTo>
                  <a:pt x="57" y="3596"/>
                  <a:pt x="61" y="3593"/>
                  <a:pt x="66" y="3588"/>
                </a:cubicBezTo>
                <a:cubicBezTo>
                  <a:pt x="269" y="4868"/>
                  <a:pt x="1355" y="5759"/>
                  <a:pt x="2294" y="6557"/>
                </a:cubicBezTo>
                <a:cubicBezTo>
                  <a:pt x="3560" y="7632"/>
                  <a:pt x="4723" y="8824"/>
                  <a:pt x="5756" y="10126"/>
                </a:cubicBezTo>
                <a:cubicBezTo>
                  <a:pt x="6340" y="10862"/>
                  <a:pt x="6881" y="11633"/>
                  <a:pt x="7379" y="12430"/>
                </a:cubicBezTo>
                <a:cubicBezTo>
                  <a:pt x="7403" y="12468"/>
                  <a:pt x="7442" y="12488"/>
                  <a:pt x="7481" y="12488"/>
                </a:cubicBezTo>
                <a:cubicBezTo>
                  <a:pt x="7510" y="12488"/>
                  <a:pt x="7539" y="12478"/>
                  <a:pt x="7563" y="12456"/>
                </a:cubicBezTo>
                <a:cubicBezTo>
                  <a:pt x="9372" y="10767"/>
                  <a:pt x="11182" y="9079"/>
                  <a:pt x="12991" y="7391"/>
                </a:cubicBezTo>
                <a:cubicBezTo>
                  <a:pt x="13444" y="6969"/>
                  <a:pt x="13897" y="6547"/>
                  <a:pt x="14348" y="6125"/>
                </a:cubicBezTo>
                <a:cubicBezTo>
                  <a:pt x="14774" y="5728"/>
                  <a:pt x="15224" y="5346"/>
                  <a:pt x="15621" y="4920"/>
                </a:cubicBezTo>
                <a:cubicBezTo>
                  <a:pt x="15956" y="4561"/>
                  <a:pt x="16230" y="4130"/>
                  <a:pt x="16237" y="3625"/>
                </a:cubicBezTo>
                <a:cubicBezTo>
                  <a:pt x="16243" y="3173"/>
                  <a:pt x="16055" y="2737"/>
                  <a:pt x="15772" y="2393"/>
                </a:cubicBezTo>
                <a:cubicBezTo>
                  <a:pt x="15118" y="1597"/>
                  <a:pt x="13969" y="1326"/>
                  <a:pt x="12990" y="1230"/>
                </a:cubicBezTo>
                <a:cubicBezTo>
                  <a:pt x="12782" y="1209"/>
                  <a:pt x="12575" y="1199"/>
                  <a:pt x="12369" y="1199"/>
                </a:cubicBezTo>
                <a:cubicBezTo>
                  <a:pt x="11579" y="1199"/>
                  <a:pt x="10805" y="1344"/>
                  <a:pt x="10046" y="1589"/>
                </a:cubicBezTo>
                <a:cubicBezTo>
                  <a:pt x="9458" y="1779"/>
                  <a:pt x="8842" y="1996"/>
                  <a:pt x="8230" y="1996"/>
                </a:cubicBezTo>
                <a:cubicBezTo>
                  <a:pt x="7924" y="1996"/>
                  <a:pt x="7618" y="1942"/>
                  <a:pt x="7317" y="1801"/>
                </a:cubicBezTo>
                <a:cubicBezTo>
                  <a:pt x="6411" y="1378"/>
                  <a:pt x="5786" y="517"/>
                  <a:pt x="4835" y="170"/>
                </a:cubicBezTo>
                <a:cubicBezTo>
                  <a:pt x="4516" y="54"/>
                  <a:pt x="4181" y="0"/>
                  <a:pt x="3844" y="0"/>
                </a:cubicBezTo>
                <a:close/>
              </a:path>
            </a:pathLst>
          </a:custGeom>
          <a:solidFill>
            <a:srgbClr val="B2F7EF">
              <a:alpha val="49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9"/>
          <p:cNvSpPr/>
          <p:nvPr/>
        </p:nvSpPr>
        <p:spPr>
          <a:xfrm>
            <a:off x="-254591" y="-217300"/>
            <a:ext cx="1913498" cy="3721126"/>
          </a:xfrm>
          <a:custGeom>
            <a:avLst/>
            <a:gdLst/>
            <a:ahLst/>
            <a:cxnLst/>
            <a:rect l="l" t="t" r="r" b="b"/>
            <a:pathLst>
              <a:path w="12435" h="24182" extrusionOk="0">
                <a:moveTo>
                  <a:pt x="7995" y="0"/>
                </a:moveTo>
                <a:cubicBezTo>
                  <a:pt x="6753" y="0"/>
                  <a:pt x="5507" y="123"/>
                  <a:pt x="4282" y="305"/>
                </a:cubicBezTo>
                <a:cubicBezTo>
                  <a:pt x="3647" y="400"/>
                  <a:pt x="3014" y="509"/>
                  <a:pt x="2384" y="629"/>
                </a:cubicBezTo>
                <a:cubicBezTo>
                  <a:pt x="1767" y="745"/>
                  <a:pt x="1135" y="843"/>
                  <a:pt x="528" y="997"/>
                </a:cubicBezTo>
                <a:cubicBezTo>
                  <a:pt x="284" y="1059"/>
                  <a:pt x="86" y="1199"/>
                  <a:pt x="44" y="1438"/>
                </a:cubicBezTo>
                <a:cubicBezTo>
                  <a:pt x="1" y="1675"/>
                  <a:pt x="98" y="1906"/>
                  <a:pt x="177" y="2128"/>
                </a:cubicBezTo>
                <a:cubicBezTo>
                  <a:pt x="371" y="2674"/>
                  <a:pt x="529" y="3231"/>
                  <a:pt x="657" y="3795"/>
                </a:cubicBezTo>
                <a:cubicBezTo>
                  <a:pt x="1173" y="6076"/>
                  <a:pt x="1176" y="8421"/>
                  <a:pt x="1157" y="10740"/>
                </a:cubicBezTo>
                <a:cubicBezTo>
                  <a:pt x="1137" y="13166"/>
                  <a:pt x="1119" y="15594"/>
                  <a:pt x="956" y="18015"/>
                </a:cubicBezTo>
                <a:cubicBezTo>
                  <a:pt x="873" y="19227"/>
                  <a:pt x="754" y="20438"/>
                  <a:pt x="578" y="21641"/>
                </a:cubicBezTo>
                <a:cubicBezTo>
                  <a:pt x="533" y="21947"/>
                  <a:pt x="484" y="22253"/>
                  <a:pt x="431" y="22559"/>
                </a:cubicBezTo>
                <a:cubicBezTo>
                  <a:pt x="386" y="22822"/>
                  <a:pt x="322" y="23092"/>
                  <a:pt x="343" y="23359"/>
                </a:cubicBezTo>
                <a:cubicBezTo>
                  <a:pt x="374" y="23781"/>
                  <a:pt x="660" y="24173"/>
                  <a:pt x="1161" y="24181"/>
                </a:cubicBezTo>
                <a:cubicBezTo>
                  <a:pt x="1165" y="24181"/>
                  <a:pt x="1169" y="24181"/>
                  <a:pt x="1173" y="24181"/>
                </a:cubicBezTo>
                <a:cubicBezTo>
                  <a:pt x="1371" y="24181"/>
                  <a:pt x="1540" y="24099"/>
                  <a:pt x="1654" y="23951"/>
                </a:cubicBezTo>
                <a:cubicBezTo>
                  <a:pt x="1675" y="23925"/>
                  <a:pt x="1683" y="23898"/>
                  <a:pt x="1682" y="23874"/>
                </a:cubicBezTo>
                <a:lnTo>
                  <a:pt x="1682" y="23874"/>
                </a:lnTo>
                <a:cubicBezTo>
                  <a:pt x="1847" y="23898"/>
                  <a:pt x="2014" y="23909"/>
                  <a:pt x="2180" y="23909"/>
                </a:cubicBezTo>
                <a:cubicBezTo>
                  <a:pt x="2943" y="23909"/>
                  <a:pt x="3699" y="23667"/>
                  <a:pt x="4311" y="23242"/>
                </a:cubicBezTo>
                <a:cubicBezTo>
                  <a:pt x="4708" y="22966"/>
                  <a:pt x="5045" y="22616"/>
                  <a:pt x="5275" y="22211"/>
                </a:cubicBezTo>
                <a:cubicBezTo>
                  <a:pt x="5529" y="21761"/>
                  <a:pt x="5637" y="21258"/>
                  <a:pt x="5672" y="20756"/>
                </a:cubicBezTo>
                <a:cubicBezTo>
                  <a:pt x="5745" y="19694"/>
                  <a:pt x="5474" y="18600"/>
                  <a:pt x="5753" y="17552"/>
                </a:cubicBezTo>
                <a:cubicBezTo>
                  <a:pt x="5970" y="16734"/>
                  <a:pt x="6573" y="16141"/>
                  <a:pt x="7340" y="15710"/>
                </a:cubicBezTo>
                <a:cubicBezTo>
                  <a:pt x="8075" y="15296"/>
                  <a:pt x="8888" y="15018"/>
                  <a:pt x="9665" y="14682"/>
                </a:cubicBezTo>
                <a:cubicBezTo>
                  <a:pt x="10395" y="14367"/>
                  <a:pt x="11138" y="13992"/>
                  <a:pt x="11650" y="13407"/>
                </a:cubicBezTo>
                <a:cubicBezTo>
                  <a:pt x="12358" y="12597"/>
                  <a:pt x="12435" y="11553"/>
                  <a:pt x="12147" y="10578"/>
                </a:cubicBezTo>
                <a:cubicBezTo>
                  <a:pt x="11808" y="9430"/>
                  <a:pt x="11016" y="8461"/>
                  <a:pt x="10472" y="7396"/>
                </a:cubicBezTo>
                <a:cubicBezTo>
                  <a:pt x="9923" y="6314"/>
                  <a:pt x="9632" y="5096"/>
                  <a:pt x="9791" y="3904"/>
                </a:cubicBezTo>
                <a:cubicBezTo>
                  <a:pt x="9926" y="2896"/>
                  <a:pt x="10412" y="1909"/>
                  <a:pt x="11209" y="1194"/>
                </a:cubicBezTo>
                <a:cubicBezTo>
                  <a:pt x="11406" y="1016"/>
                  <a:pt x="11621" y="858"/>
                  <a:pt x="11854" y="718"/>
                </a:cubicBezTo>
                <a:cubicBezTo>
                  <a:pt x="11960" y="654"/>
                  <a:pt x="11944" y="503"/>
                  <a:pt x="11818" y="468"/>
                </a:cubicBezTo>
                <a:cubicBezTo>
                  <a:pt x="10568" y="132"/>
                  <a:pt x="9284" y="0"/>
                  <a:pt x="7995" y="0"/>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9"/>
          <p:cNvSpPr txBox="1">
            <a:spLocks noGrp="1"/>
          </p:cNvSpPr>
          <p:nvPr>
            <p:ph type="title"/>
          </p:nvPr>
        </p:nvSpPr>
        <p:spPr>
          <a:xfrm>
            <a:off x="1080884" y="2182263"/>
            <a:ext cx="2984100" cy="6642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233" name="Google Shape;233;p9"/>
          <p:cNvSpPr txBox="1">
            <a:spLocks noGrp="1"/>
          </p:cNvSpPr>
          <p:nvPr>
            <p:ph type="body" idx="1"/>
          </p:nvPr>
        </p:nvSpPr>
        <p:spPr>
          <a:xfrm>
            <a:off x="4739711" y="1770750"/>
            <a:ext cx="3540300" cy="1602000"/>
          </a:xfrm>
          <a:prstGeom prst="rect">
            <a:avLst/>
          </a:prstGeom>
        </p:spPr>
        <p:txBody>
          <a:bodyPr spcFirstLastPara="1" wrap="square" lIns="91425" tIns="91425" rIns="91425" bIns="91425" anchor="ctr" anchorCtr="0">
            <a:noAutofit/>
          </a:bodyPr>
          <a:lstStyle>
            <a:lvl1pPr marL="457200" lvl="0" indent="-304800" algn="ctr" rtl="0">
              <a:lnSpc>
                <a:spcPct val="100000"/>
              </a:lnSpc>
              <a:spcBef>
                <a:spcPts val="0"/>
              </a:spcBef>
              <a:spcAft>
                <a:spcPts val="0"/>
              </a:spcAft>
              <a:buSzPts val="1200"/>
              <a:buFont typeface="Raleway Thin"/>
              <a:buChar char="●"/>
              <a:defRPr sz="1800">
                <a:latin typeface="Raleway Thin"/>
                <a:ea typeface="Raleway Thin"/>
                <a:cs typeface="Raleway Thin"/>
                <a:sym typeface="Raleway Thin"/>
              </a:defRPr>
            </a:lvl1pPr>
            <a:lvl2pPr marL="914400" lvl="1" indent="-304800" rtl="0">
              <a:lnSpc>
                <a:spcPct val="100000"/>
              </a:lnSpc>
              <a:spcBef>
                <a:spcPts val="0"/>
              </a:spcBef>
              <a:spcAft>
                <a:spcPts val="0"/>
              </a:spcAft>
              <a:buSzPts val="1200"/>
              <a:buFont typeface="Raleway Thin"/>
              <a:buChar char="○"/>
              <a:defRPr sz="1200">
                <a:latin typeface="Raleway Thin"/>
                <a:ea typeface="Raleway Thin"/>
                <a:cs typeface="Raleway Thin"/>
                <a:sym typeface="Raleway Thin"/>
              </a:defRPr>
            </a:lvl2pPr>
            <a:lvl3pPr marL="1371600" lvl="2" indent="-304800" rtl="0">
              <a:lnSpc>
                <a:spcPct val="100000"/>
              </a:lnSpc>
              <a:spcBef>
                <a:spcPts val="0"/>
              </a:spcBef>
              <a:spcAft>
                <a:spcPts val="0"/>
              </a:spcAft>
              <a:buSzPts val="1200"/>
              <a:buFont typeface="Raleway Thin"/>
              <a:buChar char="■"/>
              <a:defRPr sz="1200">
                <a:latin typeface="Raleway Thin"/>
                <a:ea typeface="Raleway Thin"/>
                <a:cs typeface="Raleway Thin"/>
                <a:sym typeface="Raleway Thin"/>
              </a:defRPr>
            </a:lvl3pPr>
            <a:lvl4pPr marL="1828800" lvl="3" indent="-304800" rtl="0">
              <a:lnSpc>
                <a:spcPct val="100000"/>
              </a:lnSpc>
              <a:spcBef>
                <a:spcPts val="0"/>
              </a:spcBef>
              <a:spcAft>
                <a:spcPts val="0"/>
              </a:spcAft>
              <a:buSzPts val="1200"/>
              <a:buFont typeface="Raleway Thin"/>
              <a:buChar char="●"/>
              <a:defRPr sz="1200">
                <a:latin typeface="Raleway Thin"/>
                <a:ea typeface="Raleway Thin"/>
                <a:cs typeface="Raleway Thin"/>
                <a:sym typeface="Raleway Thin"/>
              </a:defRPr>
            </a:lvl4pPr>
            <a:lvl5pPr marL="2286000" lvl="4" indent="-304800" rtl="0">
              <a:lnSpc>
                <a:spcPct val="100000"/>
              </a:lnSpc>
              <a:spcBef>
                <a:spcPts val="0"/>
              </a:spcBef>
              <a:spcAft>
                <a:spcPts val="0"/>
              </a:spcAft>
              <a:buSzPts val="1200"/>
              <a:buFont typeface="Raleway Thin"/>
              <a:buChar char="○"/>
              <a:defRPr sz="1200">
                <a:latin typeface="Raleway Thin"/>
                <a:ea typeface="Raleway Thin"/>
                <a:cs typeface="Raleway Thin"/>
                <a:sym typeface="Raleway Thin"/>
              </a:defRPr>
            </a:lvl5pPr>
            <a:lvl6pPr marL="2743200" lvl="5" indent="-304800" rtl="0">
              <a:lnSpc>
                <a:spcPct val="100000"/>
              </a:lnSpc>
              <a:spcBef>
                <a:spcPts val="0"/>
              </a:spcBef>
              <a:spcAft>
                <a:spcPts val="0"/>
              </a:spcAft>
              <a:buSzPts val="1200"/>
              <a:buFont typeface="Raleway Thin"/>
              <a:buChar char="■"/>
              <a:defRPr sz="1200">
                <a:latin typeface="Raleway Thin"/>
                <a:ea typeface="Raleway Thin"/>
                <a:cs typeface="Raleway Thin"/>
                <a:sym typeface="Raleway Thin"/>
              </a:defRPr>
            </a:lvl6pPr>
            <a:lvl7pPr marL="3200400" lvl="6" indent="-304800" rtl="0">
              <a:lnSpc>
                <a:spcPct val="100000"/>
              </a:lnSpc>
              <a:spcBef>
                <a:spcPts val="0"/>
              </a:spcBef>
              <a:spcAft>
                <a:spcPts val="0"/>
              </a:spcAft>
              <a:buSzPts val="1200"/>
              <a:buFont typeface="Raleway Thin"/>
              <a:buChar char="●"/>
              <a:defRPr sz="1200">
                <a:latin typeface="Raleway Thin"/>
                <a:ea typeface="Raleway Thin"/>
                <a:cs typeface="Raleway Thin"/>
                <a:sym typeface="Raleway Thin"/>
              </a:defRPr>
            </a:lvl7pPr>
            <a:lvl8pPr marL="3657600" lvl="7" indent="-304800" rtl="0">
              <a:lnSpc>
                <a:spcPct val="100000"/>
              </a:lnSpc>
              <a:spcBef>
                <a:spcPts val="0"/>
              </a:spcBef>
              <a:spcAft>
                <a:spcPts val="0"/>
              </a:spcAft>
              <a:buSzPts val="1200"/>
              <a:buFont typeface="Raleway Thin"/>
              <a:buChar char="○"/>
              <a:defRPr sz="1200">
                <a:latin typeface="Raleway Thin"/>
                <a:ea typeface="Raleway Thin"/>
                <a:cs typeface="Raleway Thin"/>
                <a:sym typeface="Raleway Thin"/>
              </a:defRPr>
            </a:lvl8pPr>
            <a:lvl9pPr marL="4114800" lvl="8" indent="-304800" rtl="0">
              <a:lnSpc>
                <a:spcPct val="100000"/>
              </a:lnSpc>
              <a:spcBef>
                <a:spcPts val="0"/>
              </a:spcBef>
              <a:spcAft>
                <a:spcPts val="0"/>
              </a:spcAft>
              <a:buSzPts val="1200"/>
              <a:buFont typeface="Raleway Thin"/>
              <a:buChar char="■"/>
              <a:defRPr sz="1200">
                <a:latin typeface="Raleway Thin"/>
                <a:ea typeface="Raleway Thin"/>
                <a:cs typeface="Raleway Thin"/>
                <a:sym typeface="Raleway Thin"/>
              </a:defRPr>
            </a:lvl9pPr>
          </a:lstStyle>
          <a:p>
            <a:endParaRPr/>
          </a:p>
        </p:txBody>
      </p:sp>
      <p:sp>
        <p:nvSpPr>
          <p:cNvPr id="234" name="Google Shape;234;p9"/>
          <p:cNvSpPr txBox="1">
            <a:spLocks noGrp="1"/>
          </p:cNvSpPr>
          <p:nvPr>
            <p:ph type="title" idx="2"/>
          </p:nvPr>
        </p:nvSpPr>
        <p:spPr>
          <a:xfrm>
            <a:off x="3387900" y="758952"/>
            <a:ext cx="2368200" cy="57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100">
                <a:solidFill>
                  <a:schemeClr val="dk1"/>
                </a:solidFill>
              </a:defRPr>
            </a:lvl1pPr>
            <a:lvl2pPr lvl="1" rtl="0">
              <a:spcBef>
                <a:spcPts val="0"/>
              </a:spcBef>
              <a:spcAft>
                <a:spcPts val="0"/>
              </a:spcAft>
              <a:buClr>
                <a:schemeClr val="dk1"/>
              </a:buClr>
              <a:buSzPts val="2800"/>
              <a:buNone/>
              <a:defRPr>
                <a:solidFill>
                  <a:schemeClr val="dk1"/>
                </a:solidFill>
              </a:defRPr>
            </a:lvl2pPr>
            <a:lvl3pPr lvl="2" rtl="0">
              <a:spcBef>
                <a:spcPts val="0"/>
              </a:spcBef>
              <a:spcAft>
                <a:spcPts val="0"/>
              </a:spcAft>
              <a:buClr>
                <a:schemeClr val="dk1"/>
              </a:buClr>
              <a:buSzPts val="2800"/>
              <a:buNone/>
              <a:defRPr>
                <a:solidFill>
                  <a:schemeClr val="dk1"/>
                </a:solidFill>
              </a:defRPr>
            </a:lvl3pPr>
            <a:lvl4pPr lvl="3" rtl="0">
              <a:spcBef>
                <a:spcPts val="0"/>
              </a:spcBef>
              <a:spcAft>
                <a:spcPts val="0"/>
              </a:spcAft>
              <a:buClr>
                <a:schemeClr val="dk1"/>
              </a:buClr>
              <a:buSzPts val="2800"/>
              <a:buNone/>
              <a:defRPr>
                <a:solidFill>
                  <a:schemeClr val="dk1"/>
                </a:solidFill>
              </a:defRPr>
            </a:lvl4pPr>
            <a:lvl5pPr lvl="4" rtl="0">
              <a:spcBef>
                <a:spcPts val="0"/>
              </a:spcBef>
              <a:spcAft>
                <a:spcPts val="0"/>
              </a:spcAft>
              <a:buClr>
                <a:schemeClr val="dk1"/>
              </a:buClr>
              <a:buSzPts val="2800"/>
              <a:buNone/>
              <a:defRPr>
                <a:solidFill>
                  <a:schemeClr val="dk1"/>
                </a:solidFill>
              </a:defRPr>
            </a:lvl5pPr>
            <a:lvl6pPr lvl="5" rtl="0">
              <a:spcBef>
                <a:spcPts val="0"/>
              </a:spcBef>
              <a:spcAft>
                <a:spcPts val="0"/>
              </a:spcAft>
              <a:buClr>
                <a:schemeClr val="dk1"/>
              </a:buClr>
              <a:buSzPts val="2800"/>
              <a:buNone/>
              <a:defRPr>
                <a:solidFill>
                  <a:schemeClr val="dk1"/>
                </a:solidFill>
              </a:defRPr>
            </a:lvl6pPr>
            <a:lvl7pPr lvl="6" rtl="0">
              <a:spcBef>
                <a:spcPts val="0"/>
              </a:spcBef>
              <a:spcAft>
                <a:spcPts val="0"/>
              </a:spcAft>
              <a:buClr>
                <a:schemeClr val="dk1"/>
              </a:buClr>
              <a:buSzPts val="2800"/>
              <a:buNone/>
              <a:defRPr>
                <a:solidFill>
                  <a:schemeClr val="dk1"/>
                </a:solidFill>
              </a:defRPr>
            </a:lvl7pPr>
            <a:lvl8pPr lvl="7" rtl="0">
              <a:spcBef>
                <a:spcPts val="0"/>
              </a:spcBef>
              <a:spcAft>
                <a:spcPts val="0"/>
              </a:spcAft>
              <a:buClr>
                <a:schemeClr val="dk1"/>
              </a:buClr>
              <a:buSzPts val="2800"/>
              <a:buNone/>
              <a:defRPr>
                <a:solidFill>
                  <a:schemeClr val="dk1"/>
                </a:solidFill>
              </a:defRPr>
            </a:lvl8pPr>
            <a:lvl9pPr lvl="8" rtl="0">
              <a:spcBef>
                <a:spcPts val="0"/>
              </a:spcBef>
              <a:spcAft>
                <a:spcPts val="0"/>
              </a:spcAft>
              <a:buClr>
                <a:schemeClr val="dk1"/>
              </a:buClr>
              <a:buSzPts val="2800"/>
              <a:buNone/>
              <a:defRPr>
                <a:solidFill>
                  <a:schemeClr val="dk1"/>
                </a:solidFill>
              </a:defRPr>
            </a:lvl9pPr>
          </a:lstStyle>
          <a:p>
            <a:endParaRPr/>
          </a:p>
        </p:txBody>
      </p:sp>
      <p:grpSp>
        <p:nvGrpSpPr>
          <p:cNvPr id="235" name="Google Shape;235;p9"/>
          <p:cNvGrpSpPr/>
          <p:nvPr/>
        </p:nvGrpSpPr>
        <p:grpSpPr>
          <a:xfrm rot="-6300012">
            <a:off x="8329017" y="3907657"/>
            <a:ext cx="221774" cy="200886"/>
            <a:chOff x="1640475" y="1197075"/>
            <a:chExt cx="55475" cy="50250"/>
          </a:xfrm>
        </p:grpSpPr>
        <p:sp>
          <p:nvSpPr>
            <p:cNvPr id="236" name="Google Shape;236;p9"/>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9"/>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9"/>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 name="Google Shape;239;p9"/>
          <p:cNvGrpSpPr/>
          <p:nvPr/>
        </p:nvGrpSpPr>
        <p:grpSpPr>
          <a:xfrm rot="-5936682">
            <a:off x="8631239" y="386219"/>
            <a:ext cx="215933" cy="195605"/>
            <a:chOff x="1640475" y="1197075"/>
            <a:chExt cx="55475" cy="50250"/>
          </a:xfrm>
        </p:grpSpPr>
        <p:sp>
          <p:nvSpPr>
            <p:cNvPr id="240" name="Google Shape;240;p9"/>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9"/>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9"/>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 name="Google Shape;243;p9"/>
          <p:cNvSpPr/>
          <p:nvPr/>
        </p:nvSpPr>
        <p:spPr>
          <a:xfrm rot="-597351">
            <a:off x="6767407" y="4790731"/>
            <a:ext cx="529781" cy="124118"/>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 name="Google Shape;244;p9"/>
          <p:cNvGrpSpPr/>
          <p:nvPr/>
        </p:nvGrpSpPr>
        <p:grpSpPr>
          <a:xfrm rot="-4966591">
            <a:off x="1215563" y="428704"/>
            <a:ext cx="244639" cy="221602"/>
            <a:chOff x="1640475" y="1197075"/>
            <a:chExt cx="55475" cy="50250"/>
          </a:xfrm>
        </p:grpSpPr>
        <p:sp>
          <p:nvSpPr>
            <p:cNvPr id="245" name="Google Shape;245;p9"/>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9"/>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9"/>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 name="Google Shape;248;p9"/>
          <p:cNvGrpSpPr/>
          <p:nvPr/>
        </p:nvGrpSpPr>
        <p:grpSpPr>
          <a:xfrm rot="-5400136">
            <a:off x="1436469" y="4381433"/>
            <a:ext cx="420678" cy="381051"/>
            <a:chOff x="1640475" y="1197075"/>
            <a:chExt cx="55475" cy="50250"/>
          </a:xfrm>
        </p:grpSpPr>
        <p:sp>
          <p:nvSpPr>
            <p:cNvPr id="249" name="Google Shape;249;p9"/>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9"/>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9"/>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 name="Google Shape;252;p9"/>
          <p:cNvSpPr/>
          <p:nvPr/>
        </p:nvSpPr>
        <p:spPr>
          <a:xfrm rot="1865663" flipH="1">
            <a:off x="-99215" y="3419180"/>
            <a:ext cx="609603" cy="955142"/>
          </a:xfrm>
          <a:custGeom>
            <a:avLst/>
            <a:gdLst/>
            <a:ahLst/>
            <a:cxnLst/>
            <a:rect l="l" t="t" r="r" b="b"/>
            <a:pathLst>
              <a:path w="14343" h="22473" extrusionOk="0">
                <a:moveTo>
                  <a:pt x="14283" y="0"/>
                </a:moveTo>
                <a:cubicBezTo>
                  <a:pt x="14278" y="0"/>
                  <a:pt x="14274" y="1"/>
                  <a:pt x="14269" y="2"/>
                </a:cubicBezTo>
                <a:cubicBezTo>
                  <a:pt x="14076" y="49"/>
                  <a:pt x="13869" y="90"/>
                  <a:pt x="13618" y="128"/>
                </a:cubicBezTo>
                <a:cubicBezTo>
                  <a:pt x="13588" y="133"/>
                  <a:pt x="13567" y="161"/>
                  <a:pt x="13572" y="192"/>
                </a:cubicBezTo>
                <a:cubicBezTo>
                  <a:pt x="13576" y="219"/>
                  <a:pt x="13599" y="239"/>
                  <a:pt x="13626" y="239"/>
                </a:cubicBezTo>
                <a:cubicBezTo>
                  <a:pt x="13629" y="239"/>
                  <a:pt x="13632" y="238"/>
                  <a:pt x="13635" y="238"/>
                </a:cubicBezTo>
                <a:cubicBezTo>
                  <a:pt x="13889" y="199"/>
                  <a:pt x="14098" y="158"/>
                  <a:pt x="14295" y="110"/>
                </a:cubicBezTo>
                <a:cubicBezTo>
                  <a:pt x="14325" y="102"/>
                  <a:pt x="14343" y="73"/>
                  <a:pt x="14336" y="43"/>
                </a:cubicBezTo>
                <a:cubicBezTo>
                  <a:pt x="14330" y="17"/>
                  <a:pt x="14308" y="0"/>
                  <a:pt x="14283" y="0"/>
                </a:cubicBezTo>
                <a:close/>
                <a:moveTo>
                  <a:pt x="12856" y="233"/>
                </a:moveTo>
                <a:cubicBezTo>
                  <a:pt x="12853" y="233"/>
                  <a:pt x="12851" y="233"/>
                  <a:pt x="12848" y="234"/>
                </a:cubicBezTo>
                <a:cubicBezTo>
                  <a:pt x="12559" y="272"/>
                  <a:pt x="12317" y="308"/>
                  <a:pt x="12076" y="353"/>
                </a:cubicBezTo>
                <a:cubicBezTo>
                  <a:pt x="12046" y="360"/>
                  <a:pt x="12026" y="389"/>
                  <a:pt x="12032" y="419"/>
                </a:cubicBezTo>
                <a:cubicBezTo>
                  <a:pt x="12036" y="445"/>
                  <a:pt x="12060" y="464"/>
                  <a:pt x="12087" y="464"/>
                </a:cubicBezTo>
                <a:cubicBezTo>
                  <a:pt x="12090" y="464"/>
                  <a:pt x="12093" y="464"/>
                  <a:pt x="12096" y="462"/>
                </a:cubicBezTo>
                <a:cubicBezTo>
                  <a:pt x="12336" y="418"/>
                  <a:pt x="12576" y="382"/>
                  <a:pt x="12862" y="345"/>
                </a:cubicBezTo>
                <a:cubicBezTo>
                  <a:pt x="12893" y="341"/>
                  <a:pt x="12915" y="313"/>
                  <a:pt x="12910" y="282"/>
                </a:cubicBezTo>
                <a:cubicBezTo>
                  <a:pt x="12906" y="254"/>
                  <a:pt x="12883" y="233"/>
                  <a:pt x="12856" y="233"/>
                </a:cubicBezTo>
                <a:close/>
                <a:moveTo>
                  <a:pt x="11334" y="548"/>
                </a:moveTo>
                <a:cubicBezTo>
                  <a:pt x="11328" y="548"/>
                  <a:pt x="11321" y="549"/>
                  <a:pt x="11315" y="551"/>
                </a:cubicBezTo>
                <a:cubicBezTo>
                  <a:pt x="11092" y="628"/>
                  <a:pt x="10892" y="718"/>
                  <a:pt x="10705" y="827"/>
                </a:cubicBezTo>
                <a:cubicBezTo>
                  <a:pt x="10670" y="846"/>
                  <a:pt x="10636" y="867"/>
                  <a:pt x="10603" y="888"/>
                </a:cubicBezTo>
                <a:cubicBezTo>
                  <a:pt x="10576" y="905"/>
                  <a:pt x="10569" y="939"/>
                  <a:pt x="10585" y="965"/>
                </a:cubicBezTo>
                <a:cubicBezTo>
                  <a:pt x="10595" y="982"/>
                  <a:pt x="10614" y="991"/>
                  <a:pt x="10632" y="991"/>
                </a:cubicBezTo>
                <a:cubicBezTo>
                  <a:pt x="10642" y="991"/>
                  <a:pt x="10653" y="988"/>
                  <a:pt x="10662" y="983"/>
                </a:cubicBezTo>
                <a:cubicBezTo>
                  <a:pt x="10695" y="962"/>
                  <a:pt x="10728" y="942"/>
                  <a:pt x="10761" y="923"/>
                </a:cubicBezTo>
                <a:cubicBezTo>
                  <a:pt x="10941" y="818"/>
                  <a:pt x="11136" y="731"/>
                  <a:pt x="11352" y="656"/>
                </a:cubicBezTo>
                <a:cubicBezTo>
                  <a:pt x="11382" y="646"/>
                  <a:pt x="11397" y="614"/>
                  <a:pt x="11386" y="585"/>
                </a:cubicBezTo>
                <a:cubicBezTo>
                  <a:pt x="11378" y="563"/>
                  <a:pt x="11357" y="548"/>
                  <a:pt x="11334" y="548"/>
                </a:cubicBezTo>
                <a:close/>
                <a:moveTo>
                  <a:pt x="10028" y="1368"/>
                </a:moveTo>
                <a:cubicBezTo>
                  <a:pt x="10013" y="1368"/>
                  <a:pt x="9999" y="1373"/>
                  <a:pt x="9989" y="1384"/>
                </a:cubicBezTo>
                <a:cubicBezTo>
                  <a:pt x="9813" y="1561"/>
                  <a:pt x="9645" y="1765"/>
                  <a:pt x="9486" y="1990"/>
                </a:cubicBezTo>
                <a:cubicBezTo>
                  <a:pt x="9469" y="2016"/>
                  <a:pt x="9476" y="2050"/>
                  <a:pt x="9500" y="2068"/>
                </a:cubicBezTo>
                <a:cubicBezTo>
                  <a:pt x="9510" y="2074"/>
                  <a:pt x="9522" y="2078"/>
                  <a:pt x="9532" y="2078"/>
                </a:cubicBezTo>
                <a:cubicBezTo>
                  <a:pt x="9550" y="2078"/>
                  <a:pt x="9567" y="2069"/>
                  <a:pt x="9578" y="2054"/>
                </a:cubicBezTo>
                <a:cubicBezTo>
                  <a:pt x="9732" y="1833"/>
                  <a:pt x="9897" y="1634"/>
                  <a:pt x="10068" y="1462"/>
                </a:cubicBezTo>
                <a:cubicBezTo>
                  <a:pt x="10089" y="1441"/>
                  <a:pt x="10089" y="1406"/>
                  <a:pt x="10068" y="1384"/>
                </a:cubicBezTo>
                <a:cubicBezTo>
                  <a:pt x="10056" y="1373"/>
                  <a:pt x="10042" y="1368"/>
                  <a:pt x="10028" y="1368"/>
                </a:cubicBezTo>
                <a:close/>
                <a:moveTo>
                  <a:pt x="9128" y="2632"/>
                </a:moveTo>
                <a:cubicBezTo>
                  <a:pt x="9109" y="2632"/>
                  <a:pt x="9090" y="2643"/>
                  <a:pt x="9079" y="2661"/>
                </a:cubicBezTo>
                <a:cubicBezTo>
                  <a:pt x="9048" y="2720"/>
                  <a:pt x="9019" y="2778"/>
                  <a:pt x="8989" y="2838"/>
                </a:cubicBezTo>
                <a:cubicBezTo>
                  <a:pt x="8905" y="3006"/>
                  <a:pt x="8823" y="3184"/>
                  <a:pt x="8745" y="3368"/>
                </a:cubicBezTo>
                <a:cubicBezTo>
                  <a:pt x="8733" y="3396"/>
                  <a:pt x="8746" y="3429"/>
                  <a:pt x="8774" y="3441"/>
                </a:cubicBezTo>
                <a:cubicBezTo>
                  <a:pt x="8781" y="3444"/>
                  <a:pt x="8789" y="3445"/>
                  <a:pt x="8796" y="3445"/>
                </a:cubicBezTo>
                <a:cubicBezTo>
                  <a:pt x="8818" y="3445"/>
                  <a:pt x="8838" y="3433"/>
                  <a:pt x="8847" y="3412"/>
                </a:cubicBezTo>
                <a:cubicBezTo>
                  <a:pt x="8925" y="3230"/>
                  <a:pt x="9006" y="3054"/>
                  <a:pt x="9088" y="2887"/>
                </a:cubicBezTo>
                <a:cubicBezTo>
                  <a:pt x="9117" y="2830"/>
                  <a:pt x="9147" y="2771"/>
                  <a:pt x="9178" y="2713"/>
                </a:cubicBezTo>
                <a:cubicBezTo>
                  <a:pt x="9193" y="2686"/>
                  <a:pt x="9182" y="2652"/>
                  <a:pt x="9154" y="2639"/>
                </a:cubicBezTo>
                <a:cubicBezTo>
                  <a:pt x="9146" y="2634"/>
                  <a:pt x="9137" y="2632"/>
                  <a:pt x="9128" y="2632"/>
                </a:cubicBezTo>
                <a:close/>
                <a:moveTo>
                  <a:pt x="8515" y="4060"/>
                </a:moveTo>
                <a:cubicBezTo>
                  <a:pt x="8491" y="4060"/>
                  <a:pt x="8470" y="4074"/>
                  <a:pt x="8462" y="4097"/>
                </a:cubicBezTo>
                <a:cubicBezTo>
                  <a:pt x="8381" y="4324"/>
                  <a:pt x="8301" y="4567"/>
                  <a:pt x="8216" y="4838"/>
                </a:cubicBezTo>
                <a:cubicBezTo>
                  <a:pt x="8208" y="4867"/>
                  <a:pt x="8224" y="4898"/>
                  <a:pt x="8254" y="4908"/>
                </a:cubicBezTo>
                <a:cubicBezTo>
                  <a:pt x="8259" y="4909"/>
                  <a:pt x="8264" y="4910"/>
                  <a:pt x="8270" y="4910"/>
                </a:cubicBezTo>
                <a:cubicBezTo>
                  <a:pt x="8293" y="4910"/>
                  <a:pt x="8316" y="4895"/>
                  <a:pt x="8322" y="4870"/>
                </a:cubicBezTo>
                <a:cubicBezTo>
                  <a:pt x="8406" y="4601"/>
                  <a:pt x="8486" y="4360"/>
                  <a:pt x="8567" y="4134"/>
                </a:cubicBezTo>
                <a:cubicBezTo>
                  <a:pt x="8576" y="4105"/>
                  <a:pt x="8561" y="4073"/>
                  <a:pt x="8533" y="4063"/>
                </a:cubicBezTo>
                <a:cubicBezTo>
                  <a:pt x="8527" y="4061"/>
                  <a:pt x="8521" y="4060"/>
                  <a:pt x="8515" y="4060"/>
                </a:cubicBezTo>
                <a:close/>
                <a:moveTo>
                  <a:pt x="8048" y="5545"/>
                </a:moveTo>
                <a:cubicBezTo>
                  <a:pt x="8023" y="5545"/>
                  <a:pt x="8001" y="5561"/>
                  <a:pt x="7994" y="5585"/>
                </a:cubicBezTo>
                <a:cubicBezTo>
                  <a:pt x="7956" y="5718"/>
                  <a:pt x="7918" y="5852"/>
                  <a:pt x="7880" y="5985"/>
                </a:cubicBezTo>
                <a:lnTo>
                  <a:pt x="7780" y="6333"/>
                </a:lnTo>
                <a:cubicBezTo>
                  <a:pt x="7772" y="6363"/>
                  <a:pt x="7789" y="6394"/>
                  <a:pt x="7819" y="6402"/>
                </a:cubicBezTo>
                <a:cubicBezTo>
                  <a:pt x="7823" y="6403"/>
                  <a:pt x="7829" y="6404"/>
                  <a:pt x="7834" y="6404"/>
                </a:cubicBezTo>
                <a:cubicBezTo>
                  <a:pt x="7858" y="6404"/>
                  <a:pt x="7880" y="6388"/>
                  <a:pt x="7887" y="6364"/>
                </a:cubicBezTo>
                <a:lnTo>
                  <a:pt x="7987" y="6016"/>
                </a:lnTo>
                <a:cubicBezTo>
                  <a:pt x="8025" y="5883"/>
                  <a:pt x="8062" y="5749"/>
                  <a:pt x="8101" y="5616"/>
                </a:cubicBezTo>
                <a:cubicBezTo>
                  <a:pt x="8109" y="5586"/>
                  <a:pt x="8092" y="5556"/>
                  <a:pt x="8064" y="5547"/>
                </a:cubicBezTo>
                <a:cubicBezTo>
                  <a:pt x="8058" y="5546"/>
                  <a:pt x="8053" y="5545"/>
                  <a:pt x="8048" y="5545"/>
                </a:cubicBezTo>
                <a:close/>
                <a:moveTo>
                  <a:pt x="7613" y="7039"/>
                </a:moveTo>
                <a:cubicBezTo>
                  <a:pt x="7589" y="7039"/>
                  <a:pt x="7567" y="7055"/>
                  <a:pt x="7559" y="7078"/>
                </a:cubicBezTo>
                <a:cubicBezTo>
                  <a:pt x="7522" y="7201"/>
                  <a:pt x="7482" y="7324"/>
                  <a:pt x="7443" y="7446"/>
                </a:cubicBezTo>
                <a:cubicBezTo>
                  <a:pt x="7402" y="7570"/>
                  <a:pt x="7361" y="7693"/>
                  <a:pt x="7317" y="7815"/>
                </a:cubicBezTo>
                <a:cubicBezTo>
                  <a:pt x="7306" y="7844"/>
                  <a:pt x="7321" y="7876"/>
                  <a:pt x="7350" y="7886"/>
                </a:cubicBezTo>
                <a:cubicBezTo>
                  <a:pt x="7356" y="7888"/>
                  <a:pt x="7363" y="7889"/>
                  <a:pt x="7369" y="7889"/>
                </a:cubicBezTo>
                <a:cubicBezTo>
                  <a:pt x="7392" y="7889"/>
                  <a:pt x="7413" y="7875"/>
                  <a:pt x="7421" y="7853"/>
                </a:cubicBezTo>
                <a:cubicBezTo>
                  <a:pt x="7465" y="7729"/>
                  <a:pt x="7508" y="7605"/>
                  <a:pt x="7549" y="7481"/>
                </a:cubicBezTo>
                <a:cubicBezTo>
                  <a:pt x="7589" y="7358"/>
                  <a:pt x="7628" y="7234"/>
                  <a:pt x="7666" y="7111"/>
                </a:cubicBezTo>
                <a:cubicBezTo>
                  <a:pt x="7675" y="7082"/>
                  <a:pt x="7659" y="7051"/>
                  <a:pt x="7630" y="7042"/>
                </a:cubicBezTo>
                <a:cubicBezTo>
                  <a:pt x="7624" y="7040"/>
                  <a:pt x="7618" y="7039"/>
                  <a:pt x="7613" y="7039"/>
                </a:cubicBezTo>
                <a:close/>
                <a:moveTo>
                  <a:pt x="7086" y="8503"/>
                </a:moveTo>
                <a:cubicBezTo>
                  <a:pt x="7065" y="8503"/>
                  <a:pt x="7045" y="8516"/>
                  <a:pt x="7036" y="8537"/>
                </a:cubicBezTo>
                <a:cubicBezTo>
                  <a:pt x="6931" y="8783"/>
                  <a:pt x="6820" y="9018"/>
                  <a:pt x="6706" y="9237"/>
                </a:cubicBezTo>
                <a:cubicBezTo>
                  <a:pt x="6692" y="9265"/>
                  <a:pt x="6703" y="9298"/>
                  <a:pt x="6729" y="9312"/>
                </a:cubicBezTo>
                <a:cubicBezTo>
                  <a:pt x="6738" y="9316"/>
                  <a:pt x="6746" y="9319"/>
                  <a:pt x="6755" y="9319"/>
                </a:cubicBezTo>
                <a:cubicBezTo>
                  <a:pt x="6775" y="9319"/>
                  <a:pt x="6794" y="9308"/>
                  <a:pt x="6804" y="9289"/>
                </a:cubicBezTo>
                <a:cubicBezTo>
                  <a:pt x="6919" y="9067"/>
                  <a:pt x="7032" y="8829"/>
                  <a:pt x="7138" y="8580"/>
                </a:cubicBezTo>
                <a:cubicBezTo>
                  <a:pt x="7150" y="8553"/>
                  <a:pt x="7136" y="8519"/>
                  <a:pt x="7108" y="8508"/>
                </a:cubicBezTo>
                <a:cubicBezTo>
                  <a:pt x="7101" y="8505"/>
                  <a:pt x="7094" y="8503"/>
                  <a:pt x="7086" y="8503"/>
                </a:cubicBezTo>
                <a:close/>
                <a:moveTo>
                  <a:pt x="1625" y="9185"/>
                </a:moveTo>
                <a:cubicBezTo>
                  <a:pt x="1347" y="9191"/>
                  <a:pt x="1086" y="9249"/>
                  <a:pt x="847" y="9356"/>
                </a:cubicBezTo>
                <a:cubicBezTo>
                  <a:pt x="820" y="9369"/>
                  <a:pt x="808" y="9401"/>
                  <a:pt x="820" y="9430"/>
                </a:cubicBezTo>
                <a:cubicBezTo>
                  <a:pt x="829" y="9450"/>
                  <a:pt x="849" y="9462"/>
                  <a:pt x="871" y="9462"/>
                </a:cubicBezTo>
                <a:cubicBezTo>
                  <a:pt x="878" y="9462"/>
                  <a:pt x="886" y="9461"/>
                  <a:pt x="893" y="9457"/>
                </a:cubicBezTo>
                <a:cubicBezTo>
                  <a:pt x="1118" y="9356"/>
                  <a:pt x="1364" y="9303"/>
                  <a:pt x="1627" y="9296"/>
                </a:cubicBezTo>
                <a:cubicBezTo>
                  <a:pt x="1658" y="9296"/>
                  <a:pt x="1682" y="9270"/>
                  <a:pt x="1682" y="9239"/>
                </a:cubicBezTo>
                <a:cubicBezTo>
                  <a:pt x="1681" y="9210"/>
                  <a:pt x="1656" y="9185"/>
                  <a:pt x="1626" y="9185"/>
                </a:cubicBezTo>
                <a:close/>
                <a:moveTo>
                  <a:pt x="2391" y="9302"/>
                </a:moveTo>
                <a:cubicBezTo>
                  <a:pt x="2368" y="9302"/>
                  <a:pt x="2346" y="9317"/>
                  <a:pt x="2339" y="9341"/>
                </a:cubicBezTo>
                <a:cubicBezTo>
                  <a:pt x="2329" y="9370"/>
                  <a:pt x="2345" y="9401"/>
                  <a:pt x="2374" y="9410"/>
                </a:cubicBezTo>
                <a:cubicBezTo>
                  <a:pt x="2620" y="9493"/>
                  <a:pt x="2844" y="9612"/>
                  <a:pt x="3042" y="9766"/>
                </a:cubicBezTo>
                <a:cubicBezTo>
                  <a:pt x="3051" y="9774"/>
                  <a:pt x="3063" y="9778"/>
                  <a:pt x="3076" y="9778"/>
                </a:cubicBezTo>
                <a:cubicBezTo>
                  <a:pt x="3092" y="9778"/>
                  <a:pt x="3108" y="9770"/>
                  <a:pt x="3120" y="9757"/>
                </a:cubicBezTo>
                <a:cubicBezTo>
                  <a:pt x="3138" y="9732"/>
                  <a:pt x="3133" y="9697"/>
                  <a:pt x="3109" y="9679"/>
                </a:cubicBezTo>
                <a:cubicBezTo>
                  <a:pt x="2902" y="9516"/>
                  <a:pt x="2667" y="9391"/>
                  <a:pt x="2409" y="9306"/>
                </a:cubicBezTo>
                <a:cubicBezTo>
                  <a:pt x="2403" y="9303"/>
                  <a:pt x="2397" y="9302"/>
                  <a:pt x="2391" y="9302"/>
                </a:cubicBezTo>
                <a:close/>
                <a:moveTo>
                  <a:pt x="6364" y="9879"/>
                </a:moveTo>
                <a:cubicBezTo>
                  <a:pt x="6346" y="9879"/>
                  <a:pt x="6328" y="9888"/>
                  <a:pt x="6317" y="9905"/>
                </a:cubicBezTo>
                <a:cubicBezTo>
                  <a:pt x="6173" y="10126"/>
                  <a:pt x="6019" y="10334"/>
                  <a:pt x="5859" y="10525"/>
                </a:cubicBezTo>
                <a:cubicBezTo>
                  <a:pt x="5838" y="10548"/>
                  <a:pt x="5841" y="10583"/>
                  <a:pt x="5865" y="10603"/>
                </a:cubicBezTo>
                <a:cubicBezTo>
                  <a:pt x="5876" y="10612"/>
                  <a:pt x="5889" y="10617"/>
                  <a:pt x="5901" y="10617"/>
                </a:cubicBezTo>
                <a:cubicBezTo>
                  <a:pt x="5917" y="10617"/>
                  <a:pt x="5932" y="10609"/>
                  <a:pt x="5944" y="10596"/>
                </a:cubicBezTo>
                <a:cubicBezTo>
                  <a:pt x="6106" y="10403"/>
                  <a:pt x="6263" y="10190"/>
                  <a:pt x="6410" y="9965"/>
                </a:cubicBezTo>
                <a:cubicBezTo>
                  <a:pt x="6427" y="9939"/>
                  <a:pt x="6419" y="9905"/>
                  <a:pt x="6394" y="9888"/>
                </a:cubicBezTo>
                <a:cubicBezTo>
                  <a:pt x="6384" y="9882"/>
                  <a:pt x="6374" y="9879"/>
                  <a:pt x="6364" y="9879"/>
                </a:cubicBezTo>
                <a:close/>
                <a:moveTo>
                  <a:pt x="263" y="9824"/>
                </a:moveTo>
                <a:cubicBezTo>
                  <a:pt x="246" y="9824"/>
                  <a:pt x="229" y="9832"/>
                  <a:pt x="218" y="9846"/>
                </a:cubicBezTo>
                <a:cubicBezTo>
                  <a:pt x="81" y="10030"/>
                  <a:pt x="5" y="10234"/>
                  <a:pt x="0" y="10435"/>
                </a:cubicBezTo>
                <a:lnTo>
                  <a:pt x="0" y="10458"/>
                </a:lnTo>
                <a:cubicBezTo>
                  <a:pt x="0" y="10512"/>
                  <a:pt x="4" y="10565"/>
                  <a:pt x="14" y="10620"/>
                </a:cubicBezTo>
                <a:cubicBezTo>
                  <a:pt x="18" y="10646"/>
                  <a:pt x="42" y="10666"/>
                  <a:pt x="68" y="10666"/>
                </a:cubicBezTo>
                <a:cubicBezTo>
                  <a:pt x="72" y="10666"/>
                  <a:pt x="75" y="10666"/>
                  <a:pt x="78" y="10665"/>
                </a:cubicBezTo>
                <a:cubicBezTo>
                  <a:pt x="108" y="10659"/>
                  <a:pt x="128" y="10630"/>
                  <a:pt x="123" y="10600"/>
                </a:cubicBezTo>
                <a:cubicBezTo>
                  <a:pt x="116" y="10553"/>
                  <a:pt x="111" y="10505"/>
                  <a:pt x="111" y="10458"/>
                </a:cubicBezTo>
                <a:lnTo>
                  <a:pt x="111" y="10438"/>
                </a:lnTo>
                <a:cubicBezTo>
                  <a:pt x="116" y="10260"/>
                  <a:pt x="184" y="10078"/>
                  <a:pt x="308" y="9913"/>
                </a:cubicBezTo>
                <a:cubicBezTo>
                  <a:pt x="326" y="9888"/>
                  <a:pt x="321" y="9853"/>
                  <a:pt x="296" y="9835"/>
                </a:cubicBezTo>
                <a:cubicBezTo>
                  <a:pt x="286" y="9827"/>
                  <a:pt x="275" y="9824"/>
                  <a:pt x="263" y="9824"/>
                </a:cubicBezTo>
                <a:close/>
                <a:moveTo>
                  <a:pt x="3603" y="10234"/>
                </a:moveTo>
                <a:cubicBezTo>
                  <a:pt x="3592" y="10234"/>
                  <a:pt x="3581" y="10237"/>
                  <a:pt x="3571" y="10244"/>
                </a:cubicBezTo>
                <a:cubicBezTo>
                  <a:pt x="3547" y="10261"/>
                  <a:pt x="3540" y="10295"/>
                  <a:pt x="3558" y="10321"/>
                </a:cubicBezTo>
                <a:cubicBezTo>
                  <a:pt x="3697" y="10525"/>
                  <a:pt x="3813" y="10753"/>
                  <a:pt x="3900" y="11001"/>
                </a:cubicBezTo>
                <a:cubicBezTo>
                  <a:pt x="3908" y="11024"/>
                  <a:pt x="3929" y="11037"/>
                  <a:pt x="3953" y="11037"/>
                </a:cubicBezTo>
                <a:cubicBezTo>
                  <a:pt x="3959" y="11037"/>
                  <a:pt x="3965" y="11037"/>
                  <a:pt x="3971" y="11034"/>
                </a:cubicBezTo>
                <a:cubicBezTo>
                  <a:pt x="4000" y="11025"/>
                  <a:pt x="4015" y="10993"/>
                  <a:pt x="4005" y="10964"/>
                </a:cubicBezTo>
                <a:cubicBezTo>
                  <a:pt x="3914" y="10707"/>
                  <a:pt x="3795" y="10470"/>
                  <a:pt x="3649" y="10258"/>
                </a:cubicBezTo>
                <a:cubicBezTo>
                  <a:pt x="3638" y="10242"/>
                  <a:pt x="3621" y="10234"/>
                  <a:pt x="3603" y="10234"/>
                </a:cubicBezTo>
                <a:close/>
                <a:moveTo>
                  <a:pt x="5361" y="11064"/>
                </a:moveTo>
                <a:cubicBezTo>
                  <a:pt x="5348" y="11064"/>
                  <a:pt x="5334" y="11069"/>
                  <a:pt x="5323" y="11078"/>
                </a:cubicBezTo>
                <a:cubicBezTo>
                  <a:pt x="5181" y="11205"/>
                  <a:pt x="5032" y="11325"/>
                  <a:pt x="4879" y="11432"/>
                </a:cubicBezTo>
                <a:cubicBezTo>
                  <a:pt x="4824" y="11470"/>
                  <a:pt x="4768" y="11506"/>
                  <a:pt x="4711" y="11542"/>
                </a:cubicBezTo>
                <a:cubicBezTo>
                  <a:pt x="4686" y="11558"/>
                  <a:pt x="4677" y="11592"/>
                  <a:pt x="4694" y="11618"/>
                </a:cubicBezTo>
                <a:cubicBezTo>
                  <a:pt x="4705" y="11635"/>
                  <a:pt x="4723" y="11644"/>
                  <a:pt x="4741" y="11644"/>
                </a:cubicBezTo>
                <a:cubicBezTo>
                  <a:pt x="4751" y="11644"/>
                  <a:pt x="4761" y="11641"/>
                  <a:pt x="4770" y="11636"/>
                </a:cubicBezTo>
                <a:cubicBezTo>
                  <a:pt x="4829" y="11599"/>
                  <a:pt x="4886" y="11562"/>
                  <a:pt x="4942" y="11522"/>
                </a:cubicBezTo>
                <a:cubicBezTo>
                  <a:pt x="5099" y="11413"/>
                  <a:pt x="5252" y="11292"/>
                  <a:pt x="5398" y="11161"/>
                </a:cubicBezTo>
                <a:cubicBezTo>
                  <a:pt x="5421" y="11141"/>
                  <a:pt x="5423" y="11106"/>
                  <a:pt x="5402" y="11082"/>
                </a:cubicBezTo>
                <a:cubicBezTo>
                  <a:pt x="5392" y="11070"/>
                  <a:pt x="5376" y="11064"/>
                  <a:pt x="5361" y="11064"/>
                </a:cubicBezTo>
                <a:close/>
                <a:moveTo>
                  <a:pt x="433" y="11231"/>
                </a:moveTo>
                <a:cubicBezTo>
                  <a:pt x="420" y="11231"/>
                  <a:pt x="406" y="11235"/>
                  <a:pt x="395" y="11245"/>
                </a:cubicBezTo>
                <a:cubicBezTo>
                  <a:pt x="373" y="11265"/>
                  <a:pt x="371" y="11300"/>
                  <a:pt x="391" y="11324"/>
                </a:cubicBezTo>
                <a:lnTo>
                  <a:pt x="419" y="11354"/>
                </a:lnTo>
                <a:cubicBezTo>
                  <a:pt x="590" y="11536"/>
                  <a:pt x="786" y="11694"/>
                  <a:pt x="1005" y="11824"/>
                </a:cubicBezTo>
                <a:cubicBezTo>
                  <a:pt x="1014" y="11829"/>
                  <a:pt x="1025" y="11831"/>
                  <a:pt x="1034" y="11831"/>
                </a:cubicBezTo>
                <a:cubicBezTo>
                  <a:pt x="1052" y="11831"/>
                  <a:pt x="1072" y="11822"/>
                  <a:pt x="1081" y="11804"/>
                </a:cubicBezTo>
                <a:cubicBezTo>
                  <a:pt x="1097" y="11778"/>
                  <a:pt x="1089" y="11744"/>
                  <a:pt x="1062" y="11728"/>
                </a:cubicBezTo>
                <a:cubicBezTo>
                  <a:pt x="853" y="11604"/>
                  <a:pt x="664" y="11453"/>
                  <a:pt x="500" y="11278"/>
                </a:cubicBezTo>
                <a:lnTo>
                  <a:pt x="474" y="11249"/>
                </a:lnTo>
                <a:cubicBezTo>
                  <a:pt x="464" y="11237"/>
                  <a:pt x="448" y="11231"/>
                  <a:pt x="433" y="11231"/>
                </a:cubicBezTo>
                <a:close/>
                <a:moveTo>
                  <a:pt x="1750" y="12018"/>
                </a:moveTo>
                <a:cubicBezTo>
                  <a:pt x="1725" y="12018"/>
                  <a:pt x="1703" y="12035"/>
                  <a:pt x="1695" y="12060"/>
                </a:cubicBezTo>
                <a:cubicBezTo>
                  <a:pt x="1688" y="12090"/>
                  <a:pt x="1706" y="12120"/>
                  <a:pt x="1735" y="12128"/>
                </a:cubicBezTo>
                <a:cubicBezTo>
                  <a:pt x="1983" y="12194"/>
                  <a:pt x="2246" y="12233"/>
                  <a:pt x="2516" y="12242"/>
                </a:cubicBezTo>
                <a:lnTo>
                  <a:pt x="2518" y="12242"/>
                </a:lnTo>
                <a:cubicBezTo>
                  <a:pt x="2548" y="12242"/>
                  <a:pt x="2573" y="12219"/>
                  <a:pt x="2574" y="12189"/>
                </a:cubicBezTo>
                <a:cubicBezTo>
                  <a:pt x="2575" y="12158"/>
                  <a:pt x="2550" y="12132"/>
                  <a:pt x="2520" y="12131"/>
                </a:cubicBezTo>
                <a:cubicBezTo>
                  <a:pt x="2258" y="12123"/>
                  <a:pt x="2004" y="12085"/>
                  <a:pt x="1764" y="12020"/>
                </a:cubicBezTo>
                <a:cubicBezTo>
                  <a:pt x="1759" y="12019"/>
                  <a:pt x="1754" y="12018"/>
                  <a:pt x="1750" y="12018"/>
                </a:cubicBezTo>
                <a:close/>
                <a:moveTo>
                  <a:pt x="4128" y="11684"/>
                </a:moveTo>
                <a:cubicBezTo>
                  <a:pt x="4125" y="11684"/>
                  <a:pt x="4122" y="11684"/>
                  <a:pt x="4119" y="11685"/>
                </a:cubicBezTo>
                <a:cubicBezTo>
                  <a:pt x="4090" y="11688"/>
                  <a:pt x="4067" y="11716"/>
                  <a:pt x="4071" y="11746"/>
                </a:cubicBezTo>
                <a:cubicBezTo>
                  <a:pt x="4077" y="11795"/>
                  <a:pt x="4081" y="11843"/>
                  <a:pt x="4084" y="11893"/>
                </a:cubicBezTo>
                <a:cubicBezTo>
                  <a:pt x="4074" y="11882"/>
                  <a:pt x="4059" y="11875"/>
                  <a:pt x="4044" y="11875"/>
                </a:cubicBezTo>
                <a:cubicBezTo>
                  <a:pt x="4037" y="11875"/>
                  <a:pt x="4031" y="11877"/>
                  <a:pt x="4024" y="11879"/>
                </a:cubicBezTo>
                <a:cubicBezTo>
                  <a:pt x="3785" y="11969"/>
                  <a:pt x="3535" y="12036"/>
                  <a:pt x="3284" y="12078"/>
                </a:cubicBezTo>
                <a:cubicBezTo>
                  <a:pt x="3254" y="12083"/>
                  <a:pt x="3234" y="12112"/>
                  <a:pt x="3238" y="12142"/>
                </a:cubicBezTo>
                <a:cubicBezTo>
                  <a:pt x="3243" y="12170"/>
                  <a:pt x="3268" y="12189"/>
                  <a:pt x="3294" y="12189"/>
                </a:cubicBezTo>
                <a:cubicBezTo>
                  <a:pt x="3297" y="12189"/>
                  <a:pt x="3300" y="12188"/>
                  <a:pt x="3302" y="12188"/>
                </a:cubicBezTo>
                <a:cubicBezTo>
                  <a:pt x="3561" y="12144"/>
                  <a:pt x="3817" y="12075"/>
                  <a:pt x="4063" y="11983"/>
                </a:cubicBezTo>
                <a:cubicBezTo>
                  <a:pt x="4073" y="11979"/>
                  <a:pt x="4083" y="11972"/>
                  <a:pt x="4088" y="11964"/>
                </a:cubicBezTo>
                <a:cubicBezTo>
                  <a:pt x="4092" y="12023"/>
                  <a:pt x="4093" y="12084"/>
                  <a:pt x="4093" y="12144"/>
                </a:cubicBezTo>
                <a:cubicBezTo>
                  <a:pt x="4093" y="12264"/>
                  <a:pt x="4087" y="12388"/>
                  <a:pt x="4076" y="12511"/>
                </a:cubicBezTo>
                <a:cubicBezTo>
                  <a:pt x="4073" y="12542"/>
                  <a:pt x="4096" y="12568"/>
                  <a:pt x="4126" y="12571"/>
                </a:cubicBezTo>
                <a:lnTo>
                  <a:pt x="4131" y="12571"/>
                </a:lnTo>
                <a:cubicBezTo>
                  <a:pt x="4160" y="12571"/>
                  <a:pt x="4184" y="12550"/>
                  <a:pt x="4187" y="12521"/>
                </a:cubicBezTo>
                <a:cubicBezTo>
                  <a:pt x="4198" y="12395"/>
                  <a:pt x="4205" y="12268"/>
                  <a:pt x="4205" y="12144"/>
                </a:cubicBezTo>
                <a:cubicBezTo>
                  <a:pt x="4205" y="12007"/>
                  <a:pt x="4196" y="11869"/>
                  <a:pt x="4181" y="11733"/>
                </a:cubicBezTo>
                <a:cubicBezTo>
                  <a:pt x="4178" y="11706"/>
                  <a:pt x="4156" y="11684"/>
                  <a:pt x="4128" y="11684"/>
                </a:cubicBezTo>
                <a:close/>
                <a:moveTo>
                  <a:pt x="3994" y="13226"/>
                </a:moveTo>
                <a:cubicBezTo>
                  <a:pt x="3969" y="13226"/>
                  <a:pt x="3946" y="13242"/>
                  <a:pt x="3939" y="13267"/>
                </a:cubicBezTo>
                <a:cubicBezTo>
                  <a:pt x="3876" y="13504"/>
                  <a:pt x="3793" y="13750"/>
                  <a:pt x="3691" y="13997"/>
                </a:cubicBezTo>
                <a:cubicBezTo>
                  <a:pt x="3679" y="14025"/>
                  <a:pt x="3693" y="14057"/>
                  <a:pt x="3722" y="14069"/>
                </a:cubicBezTo>
                <a:cubicBezTo>
                  <a:pt x="3728" y="14072"/>
                  <a:pt x="3736" y="14073"/>
                  <a:pt x="3742" y="14073"/>
                </a:cubicBezTo>
                <a:cubicBezTo>
                  <a:pt x="3765" y="14073"/>
                  <a:pt x="3785" y="14061"/>
                  <a:pt x="3794" y="14039"/>
                </a:cubicBezTo>
                <a:cubicBezTo>
                  <a:pt x="3897" y="13788"/>
                  <a:pt x="3983" y="13538"/>
                  <a:pt x="4047" y="13296"/>
                </a:cubicBezTo>
                <a:cubicBezTo>
                  <a:pt x="4054" y="13266"/>
                  <a:pt x="4037" y="13235"/>
                  <a:pt x="4007" y="13227"/>
                </a:cubicBezTo>
                <a:cubicBezTo>
                  <a:pt x="4003" y="13226"/>
                  <a:pt x="3998" y="13226"/>
                  <a:pt x="3994" y="13226"/>
                </a:cubicBezTo>
                <a:close/>
                <a:moveTo>
                  <a:pt x="3409" y="14665"/>
                </a:moveTo>
                <a:cubicBezTo>
                  <a:pt x="3389" y="14665"/>
                  <a:pt x="3370" y="14676"/>
                  <a:pt x="3360" y="14694"/>
                </a:cubicBezTo>
                <a:cubicBezTo>
                  <a:pt x="3242" y="14913"/>
                  <a:pt x="3115" y="15131"/>
                  <a:pt x="2969" y="15362"/>
                </a:cubicBezTo>
                <a:cubicBezTo>
                  <a:pt x="2952" y="15387"/>
                  <a:pt x="2959" y="15423"/>
                  <a:pt x="2986" y="15439"/>
                </a:cubicBezTo>
                <a:cubicBezTo>
                  <a:pt x="2996" y="15444"/>
                  <a:pt x="3005" y="15447"/>
                  <a:pt x="3016" y="15447"/>
                </a:cubicBezTo>
                <a:cubicBezTo>
                  <a:pt x="3034" y="15447"/>
                  <a:pt x="3052" y="15438"/>
                  <a:pt x="3063" y="15422"/>
                </a:cubicBezTo>
                <a:cubicBezTo>
                  <a:pt x="3210" y="15189"/>
                  <a:pt x="3340" y="14968"/>
                  <a:pt x="3458" y="14747"/>
                </a:cubicBezTo>
                <a:cubicBezTo>
                  <a:pt x="3472" y="14720"/>
                  <a:pt x="3462" y="14686"/>
                  <a:pt x="3435" y="14672"/>
                </a:cubicBezTo>
                <a:cubicBezTo>
                  <a:pt x="3426" y="14667"/>
                  <a:pt x="3418" y="14665"/>
                  <a:pt x="3409" y="14665"/>
                </a:cubicBezTo>
                <a:close/>
                <a:moveTo>
                  <a:pt x="2581" y="15982"/>
                </a:moveTo>
                <a:cubicBezTo>
                  <a:pt x="2564" y="15982"/>
                  <a:pt x="2547" y="15990"/>
                  <a:pt x="2536" y="16005"/>
                </a:cubicBezTo>
                <a:cubicBezTo>
                  <a:pt x="2401" y="16195"/>
                  <a:pt x="2255" y="16394"/>
                  <a:pt x="2077" y="16631"/>
                </a:cubicBezTo>
                <a:cubicBezTo>
                  <a:pt x="2058" y="16656"/>
                  <a:pt x="2063" y="16691"/>
                  <a:pt x="2088" y="16709"/>
                </a:cubicBezTo>
                <a:cubicBezTo>
                  <a:pt x="2097" y="16716"/>
                  <a:pt x="2109" y="16721"/>
                  <a:pt x="2121" y="16721"/>
                </a:cubicBezTo>
                <a:cubicBezTo>
                  <a:pt x="2138" y="16721"/>
                  <a:pt x="2155" y="16713"/>
                  <a:pt x="2166" y="16698"/>
                </a:cubicBezTo>
                <a:cubicBezTo>
                  <a:pt x="2345" y="16460"/>
                  <a:pt x="2491" y="16260"/>
                  <a:pt x="2626" y="16069"/>
                </a:cubicBezTo>
                <a:cubicBezTo>
                  <a:pt x="2644" y="16044"/>
                  <a:pt x="2639" y="16010"/>
                  <a:pt x="2613" y="15992"/>
                </a:cubicBezTo>
                <a:cubicBezTo>
                  <a:pt x="2604" y="15985"/>
                  <a:pt x="2592" y="15982"/>
                  <a:pt x="2581" y="15982"/>
                </a:cubicBezTo>
                <a:close/>
                <a:moveTo>
                  <a:pt x="1659" y="17236"/>
                </a:moveTo>
                <a:cubicBezTo>
                  <a:pt x="1642" y="17236"/>
                  <a:pt x="1625" y="17244"/>
                  <a:pt x="1614" y="17260"/>
                </a:cubicBezTo>
                <a:cubicBezTo>
                  <a:pt x="1441" y="17511"/>
                  <a:pt x="1315" y="17728"/>
                  <a:pt x="1218" y="17941"/>
                </a:cubicBezTo>
                <a:cubicBezTo>
                  <a:pt x="1205" y="17968"/>
                  <a:pt x="1218" y="18002"/>
                  <a:pt x="1246" y="18014"/>
                </a:cubicBezTo>
                <a:cubicBezTo>
                  <a:pt x="1253" y="18018"/>
                  <a:pt x="1261" y="18019"/>
                  <a:pt x="1268" y="18019"/>
                </a:cubicBezTo>
                <a:cubicBezTo>
                  <a:pt x="1290" y="18019"/>
                  <a:pt x="1310" y="18007"/>
                  <a:pt x="1319" y="17987"/>
                </a:cubicBezTo>
                <a:cubicBezTo>
                  <a:pt x="1413" y="17780"/>
                  <a:pt x="1536" y="17569"/>
                  <a:pt x="1705" y="17323"/>
                </a:cubicBezTo>
                <a:cubicBezTo>
                  <a:pt x="1723" y="17298"/>
                  <a:pt x="1717" y="17263"/>
                  <a:pt x="1691" y="17246"/>
                </a:cubicBezTo>
                <a:cubicBezTo>
                  <a:pt x="1681" y="17239"/>
                  <a:pt x="1670" y="17236"/>
                  <a:pt x="1659" y="17236"/>
                </a:cubicBezTo>
                <a:close/>
                <a:moveTo>
                  <a:pt x="1050" y="18652"/>
                </a:moveTo>
                <a:cubicBezTo>
                  <a:pt x="1023" y="18652"/>
                  <a:pt x="999" y="18673"/>
                  <a:pt x="996" y="18700"/>
                </a:cubicBezTo>
                <a:cubicBezTo>
                  <a:pt x="984" y="18795"/>
                  <a:pt x="978" y="18893"/>
                  <a:pt x="978" y="18989"/>
                </a:cubicBezTo>
                <a:cubicBezTo>
                  <a:pt x="978" y="19154"/>
                  <a:pt x="996" y="19324"/>
                  <a:pt x="1030" y="19493"/>
                </a:cubicBezTo>
                <a:cubicBezTo>
                  <a:pt x="1035" y="19519"/>
                  <a:pt x="1058" y="19537"/>
                  <a:pt x="1084" y="19537"/>
                </a:cubicBezTo>
                <a:cubicBezTo>
                  <a:pt x="1088" y="19537"/>
                  <a:pt x="1092" y="19537"/>
                  <a:pt x="1095" y="19536"/>
                </a:cubicBezTo>
                <a:cubicBezTo>
                  <a:pt x="1125" y="19529"/>
                  <a:pt x="1144" y="19500"/>
                  <a:pt x="1139" y="19470"/>
                </a:cubicBezTo>
                <a:cubicBezTo>
                  <a:pt x="1106" y="19309"/>
                  <a:pt x="1089" y="19147"/>
                  <a:pt x="1089" y="18989"/>
                </a:cubicBezTo>
                <a:cubicBezTo>
                  <a:pt x="1089" y="18897"/>
                  <a:pt x="1095" y="18804"/>
                  <a:pt x="1106" y="18714"/>
                </a:cubicBezTo>
                <a:cubicBezTo>
                  <a:pt x="1110" y="18683"/>
                  <a:pt x="1088" y="18655"/>
                  <a:pt x="1058" y="18652"/>
                </a:cubicBezTo>
                <a:cubicBezTo>
                  <a:pt x="1055" y="18652"/>
                  <a:pt x="1053" y="18652"/>
                  <a:pt x="1050" y="18652"/>
                </a:cubicBezTo>
                <a:close/>
                <a:moveTo>
                  <a:pt x="1342" y="20158"/>
                </a:moveTo>
                <a:cubicBezTo>
                  <a:pt x="1333" y="20158"/>
                  <a:pt x="1324" y="20160"/>
                  <a:pt x="1316" y="20164"/>
                </a:cubicBezTo>
                <a:cubicBezTo>
                  <a:pt x="1290" y="20178"/>
                  <a:pt x="1278" y="20211"/>
                  <a:pt x="1292" y="20239"/>
                </a:cubicBezTo>
                <a:cubicBezTo>
                  <a:pt x="1408" y="20468"/>
                  <a:pt x="1553" y="20690"/>
                  <a:pt x="1724" y="20899"/>
                </a:cubicBezTo>
                <a:cubicBezTo>
                  <a:pt x="1735" y="20912"/>
                  <a:pt x="1751" y="20919"/>
                  <a:pt x="1767" y="20919"/>
                </a:cubicBezTo>
                <a:cubicBezTo>
                  <a:pt x="1779" y="20919"/>
                  <a:pt x="1792" y="20915"/>
                  <a:pt x="1802" y="20906"/>
                </a:cubicBezTo>
                <a:cubicBezTo>
                  <a:pt x="1826" y="20887"/>
                  <a:pt x="1829" y="20852"/>
                  <a:pt x="1810" y="20828"/>
                </a:cubicBezTo>
                <a:cubicBezTo>
                  <a:pt x="1644" y="20626"/>
                  <a:pt x="1503" y="20411"/>
                  <a:pt x="1391" y="20188"/>
                </a:cubicBezTo>
                <a:cubicBezTo>
                  <a:pt x="1381" y="20169"/>
                  <a:pt x="1362" y="20158"/>
                  <a:pt x="1342" y="20158"/>
                </a:cubicBezTo>
                <a:close/>
                <a:moveTo>
                  <a:pt x="2317" y="21356"/>
                </a:moveTo>
                <a:cubicBezTo>
                  <a:pt x="2301" y="21356"/>
                  <a:pt x="2285" y="21363"/>
                  <a:pt x="2275" y="21376"/>
                </a:cubicBezTo>
                <a:cubicBezTo>
                  <a:pt x="2255" y="21401"/>
                  <a:pt x="2258" y="21435"/>
                  <a:pt x="2283" y="21455"/>
                </a:cubicBezTo>
                <a:cubicBezTo>
                  <a:pt x="2343" y="21505"/>
                  <a:pt x="2405" y="21552"/>
                  <a:pt x="2468" y="21596"/>
                </a:cubicBezTo>
                <a:cubicBezTo>
                  <a:pt x="2617" y="21703"/>
                  <a:pt x="2776" y="21803"/>
                  <a:pt x="2938" y="21891"/>
                </a:cubicBezTo>
                <a:cubicBezTo>
                  <a:pt x="2946" y="21895"/>
                  <a:pt x="2955" y="21898"/>
                  <a:pt x="2965" y="21898"/>
                </a:cubicBezTo>
                <a:cubicBezTo>
                  <a:pt x="2984" y="21898"/>
                  <a:pt x="3003" y="21888"/>
                  <a:pt x="3014" y="21869"/>
                </a:cubicBezTo>
                <a:cubicBezTo>
                  <a:pt x="3028" y="21842"/>
                  <a:pt x="3018" y="21809"/>
                  <a:pt x="2991" y="21794"/>
                </a:cubicBezTo>
                <a:cubicBezTo>
                  <a:pt x="2833" y="21707"/>
                  <a:pt x="2678" y="21610"/>
                  <a:pt x="2533" y="21506"/>
                </a:cubicBezTo>
                <a:cubicBezTo>
                  <a:pt x="2471" y="21462"/>
                  <a:pt x="2411" y="21416"/>
                  <a:pt x="2352" y="21369"/>
                </a:cubicBezTo>
                <a:cubicBezTo>
                  <a:pt x="2342" y="21360"/>
                  <a:pt x="2330" y="21356"/>
                  <a:pt x="2317" y="21356"/>
                </a:cubicBezTo>
                <a:close/>
                <a:moveTo>
                  <a:pt x="3675" y="22101"/>
                </a:moveTo>
                <a:cubicBezTo>
                  <a:pt x="3653" y="22101"/>
                  <a:pt x="3631" y="22115"/>
                  <a:pt x="3623" y="22138"/>
                </a:cubicBezTo>
                <a:cubicBezTo>
                  <a:pt x="3613" y="22167"/>
                  <a:pt x="3628" y="22199"/>
                  <a:pt x="3657" y="22209"/>
                </a:cubicBezTo>
                <a:cubicBezTo>
                  <a:pt x="3905" y="22295"/>
                  <a:pt x="4161" y="22360"/>
                  <a:pt x="4420" y="22404"/>
                </a:cubicBezTo>
                <a:cubicBezTo>
                  <a:pt x="4423" y="22405"/>
                  <a:pt x="4425" y="22405"/>
                  <a:pt x="4428" y="22405"/>
                </a:cubicBezTo>
                <a:cubicBezTo>
                  <a:pt x="4455" y="22405"/>
                  <a:pt x="4478" y="22386"/>
                  <a:pt x="4484" y="22359"/>
                </a:cubicBezTo>
                <a:cubicBezTo>
                  <a:pt x="4489" y="22328"/>
                  <a:pt x="4468" y="22299"/>
                  <a:pt x="4438" y="22295"/>
                </a:cubicBezTo>
                <a:cubicBezTo>
                  <a:pt x="4186" y="22251"/>
                  <a:pt x="3936" y="22187"/>
                  <a:pt x="3693" y="22104"/>
                </a:cubicBezTo>
                <a:cubicBezTo>
                  <a:pt x="3687" y="22102"/>
                  <a:pt x="3681" y="22101"/>
                  <a:pt x="3675" y="22101"/>
                </a:cubicBezTo>
                <a:close/>
                <a:moveTo>
                  <a:pt x="5978" y="22297"/>
                </a:moveTo>
                <a:cubicBezTo>
                  <a:pt x="5975" y="22297"/>
                  <a:pt x="5972" y="22298"/>
                  <a:pt x="5969" y="22298"/>
                </a:cubicBezTo>
                <a:cubicBezTo>
                  <a:pt x="5723" y="22340"/>
                  <a:pt x="5471" y="22361"/>
                  <a:pt x="5218" y="22361"/>
                </a:cubicBezTo>
                <a:lnTo>
                  <a:pt x="5203" y="22361"/>
                </a:lnTo>
                <a:cubicBezTo>
                  <a:pt x="5172" y="22361"/>
                  <a:pt x="5147" y="22386"/>
                  <a:pt x="5147" y="22417"/>
                </a:cubicBezTo>
                <a:cubicBezTo>
                  <a:pt x="5147" y="22447"/>
                  <a:pt x="5172" y="22472"/>
                  <a:pt x="5203" y="22472"/>
                </a:cubicBezTo>
                <a:lnTo>
                  <a:pt x="5218" y="22472"/>
                </a:lnTo>
                <a:cubicBezTo>
                  <a:pt x="5476" y="22472"/>
                  <a:pt x="5736" y="22451"/>
                  <a:pt x="5987" y="22407"/>
                </a:cubicBezTo>
                <a:cubicBezTo>
                  <a:pt x="6017" y="22402"/>
                  <a:pt x="6038" y="22373"/>
                  <a:pt x="6033" y="22343"/>
                </a:cubicBezTo>
                <a:cubicBezTo>
                  <a:pt x="6028" y="22316"/>
                  <a:pt x="6004" y="22297"/>
                  <a:pt x="5978" y="2229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9"/>
          <p:cNvSpPr/>
          <p:nvPr/>
        </p:nvSpPr>
        <p:spPr>
          <a:xfrm rot="-3264252">
            <a:off x="255856" y="807468"/>
            <a:ext cx="529775" cy="124119"/>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54"/>
        <p:cNvGrpSpPr/>
        <p:nvPr/>
      </p:nvGrpSpPr>
      <p:grpSpPr>
        <a:xfrm>
          <a:off x="0" y="0"/>
          <a:ext cx="0" cy="0"/>
          <a:chOff x="0" y="0"/>
          <a:chExt cx="0" cy="0"/>
        </a:xfrm>
      </p:grpSpPr>
      <p:sp>
        <p:nvSpPr>
          <p:cNvPr id="255" name="Google Shape;255;p10"/>
          <p:cNvSpPr txBox="1">
            <a:spLocks noGrp="1"/>
          </p:cNvSpPr>
          <p:nvPr>
            <p:ph type="title"/>
          </p:nvPr>
        </p:nvSpPr>
        <p:spPr>
          <a:xfrm>
            <a:off x="821675" y="3707975"/>
            <a:ext cx="2881200" cy="7239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100">
                <a:solidFill>
                  <a:schemeClr val="dk1"/>
                </a:solidFill>
              </a:defRPr>
            </a:lvl1pPr>
            <a:lvl2pPr lvl="1" rtl="0">
              <a:spcBef>
                <a:spcPts val="0"/>
              </a:spcBef>
              <a:spcAft>
                <a:spcPts val="0"/>
              </a:spcAft>
              <a:buClr>
                <a:schemeClr val="dk1"/>
              </a:buClr>
              <a:buSzPts val="2800"/>
              <a:buNone/>
              <a:defRPr>
                <a:solidFill>
                  <a:schemeClr val="dk1"/>
                </a:solidFill>
              </a:defRPr>
            </a:lvl2pPr>
            <a:lvl3pPr lvl="2" rtl="0">
              <a:spcBef>
                <a:spcPts val="0"/>
              </a:spcBef>
              <a:spcAft>
                <a:spcPts val="0"/>
              </a:spcAft>
              <a:buClr>
                <a:schemeClr val="dk1"/>
              </a:buClr>
              <a:buSzPts val="2800"/>
              <a:buNone/>
              <a:defRPr>
                <a:solidFill>
                  <a:schemeClr val="dk1"/>
                </a:solidFill>
              </a:defRPr>
            </a:lvl3pPr>
            <a:lvl4pPr lvl="3" rtl="0">
              <a:spcBef>
                <a:spcPts val="0"/>
              </a:spcBef>
              <a:spcAft>
                <a:spcPts val="0"/>
              </a:spcAft>
              <a:buClr>
                <a:schemeClr val="dk1"/>
              </a:buClr>
              <a:buSzPts val="2800"/>
              <a:buNone/>
              <a:defRPr>
                <a:solidFill>
                  <a:schemeClr val="dk1"/>
                </a:solidFill>
              </a:defRPr>
            </a:lvl4pPr>
            <a:lvl5pPr lvl="4" rtl="0">
              <a:spcBef>
                <a:spcPts val="0"/>
              </a:spcBef>
              <a:spcAft>
                <a:spcPts val="0"/>
              </a:spcAft>
              <a:buClr>
                <a:schemeClr val="dk1"/>
              </a:buClr>
              <a:buSzPts val="2800"/>
              <a:buNone/>
              <a:defRPr>
                <a:solidFill>
                  <a:schemeClr val="dk1"/>
                </a:solidFill>
              </a:defRPr>
            </a:lvl5pPr>
            <a:lvl6pPr lvl="5" rtl="0">
              <a:spcBef>
                <a:spcPts val="0"/>
              </a:spcBef>
              <a:spcAft>
                <a:spcPts val="0"/>
              </a:spcAft>
              <a:buClr>
                <a:schemeClr val="dk1"/>
              </a:buClr>
              <a:buSzPts val="2800"/>
              <a:buNone/>
              <a:defRPr>
                <a:solidFill>
                  <a:schemeClr val="dk1"/>
                </a:solidFill>
              </a:defRPr>
            </a:lvl6pPr>
            <a:lvl7pPr lvl="6" rtl="0">
              <a:spcBef>
                <a:spcPts val="0"/>
              </a:spcBef>
              <a:spcAft>
                <a:spcPts val="0"/>
              </a:spcAft>
              <a:buClr>
                <a:schemeClr val="dk1"/>
              </a:buClr>
              <a:buSzPts val="2800"/>
              <a:buNone/>
              <a:defRPr>
                <a:solidFill>
                  <a:schemeClr val="dk1"/>
                </a:solidFill>
              </a:defRPr>
            </a:lvl7pPr>
            <a:lvl8pPr lvl="7" rtl="0">
              <a:spcBef>
                <a:spcPts val="0"/>
              </a:spcBef>
              <a:spcAft>
                <a:spcPts val="0"/>
              </a:spcAft>
              <a:buClr>
                <a:schemeClr val="dk1"/>
              </a:buClr>
              <a:buSzPts val="2800"/>
              <a:buNone/>
              <a:defRPr>
                <a:solidFill>
                  <a:schemeClr val="dk1"/>
                </a:solidFill>
              </a:defRPr>
            </a:lvl8pPr>
            <a:lvl9pPr lvl="8" rtl="0">
              <a:spcBef>
                <a:spcPts val="0"/>
              </a:spcBef>
              <a:spcAft>
                <a:spcPts val="0"/>
              </a:spcAft>
              <a:buClr>
                <a:schemeClr val="dk1"/>
              </a:buClr>
              <a:buSzPts val="2800"/>
              <a:buNone/>
              <a:defRPr>
                <a:solidFill>
                  <a:schemeClr val="dk1"/>
                </a:solidFill>
              </a:defRPr>
            </a:lvl9pPr>
          </a:lstStyle>
          <a:p>
            <a:endParaRPr/>
          </a:p>
        </p:txBody>
      </p:sp>
      <p:sp>
        <p:nvSpPr>
          <p:cNvPr id="256" name="Google Shape;256;p10"/>
          <p:cNvSpPr/>
          <p:nvPr/>
        </p:nvSpPr>
        <p:spPr>
          <a:xfrm>
            <a:off x="5777548" y="-948481"/>
            <a:ext cx="4112727" cy="2805948"/>
          </a:xfrm>
          <a:custGeom>
            <a:avLst/>
            <a:gdLst/>
            <a:ahLst/>
            <a:cxnLst/>
            <a:rect l="l" t="t" r="r" b="b"/>
            <a:pathLst>
              <a:path w="166828" h="113820" extrusionOk="0">
                <a:moveTo>
                  <a:pt x="37921" y="1"/>
                </a:moveTo>
                <a:cubicBezTo>
                  <a:pt x="36836" y="1"/>
                  <a:pt x="35541" y="330"/>
                  <a:pt x="34305" y="1407"/>
                </a:cubicBezTo>
                <a:cubicBezTo>
                  <a:pt x="23972" y="10416"/>
                  <a:pt x="8738" y="14467"/>
                  <a:pt x="4398" y="27982"/>
                </a:cubicBezTo>
                <a:cubicBezTo>
                  <a:pt x="0" y="41680"/>
                  <a:pt x="7520" y="58250"/>
                  <a:pt x="21045" y="63486"/>
                </a:cubicBezTo>
                <a:cubicBezTo>
                  <a:pt x="22997" y="64243"/>
                  <a:pt x="25102" y="64731"/>
                  <a:pt x="27186" y="64731"/>
                </a:cubicBezTo>
                <a:cubicBezTo>
                  <a:pt x="28926" y="64731"/>
                  <a:pt x="30652" y="64391"/>
                  <a:pt x="32263" y="63581"/>
                </a:cubicBezTo>
                <a:cubicBezTo>
                  <a:pt x="35432" y="61989"/>
                  <a:pt x="37547" y="59068"/>
                  <a:pt x="39281" y="56069"/>
                </a:cubicBezTo>
                <a:cubicBezTo>
                  <a:pt x="41088" y="52945"/>
                  <a:pt x="42569" y="49589"/>
                  <a:pt x="44777" y="46713"/>
                </a:cubicBezTo>
                <a:cubicBezTo>
                  <a:pt x="46806" y="44071"/>
                  <a:pt x="49700" y="42214"/>
                  <a:pt x="52852" y="41193"/>
                </a:cubicBezTo>
                <a:cubicBezTo>
                  <a:pt x="54502" y="40658"/>
                  <a:pt x="56271" y="40357"/>
                  <a:pt x="58033" y="40357"/>
                </a:cubicBezTo>
                <a:cubicBezTo>
                  <a:pt x="59582" y="40357"/>
                  <a:pt x="61125" y="40589"/>
                  <a:pt x="62577" y="41099"/>
                </a:cubicBezTo>
                <a:cubicBezTo>
                  <a:pt x="65894" y="42264"/>
                  <a:pt x="68169" y="44781"/>
                  <a:pt x="69461" y="48008"/>
                </a:cubicBezTo>
                <a:cubicBezTo>
                  <a:pt x="70920" y="51651"/>
                  <a:pt x="71214" y="55625"/>
                  <a:pt x="72500" y="59321"/>
                </a:cubicBezTo>
                <a:cubicBezTo>
                  <a:pt x="73761" y="62945"/>
                  <a:pt x="76246" y="66870"/>
                  <a:pt x="80098" y="68098"/>
                </a:cubicBezTo>
                <a:cubicBezTo>
                  <a:pt x="80924" y="68361"/>
                  <a:pt x="81738" y="68476"/>
                  <a:pt x="82539" y="68476"/>
                </a:cubicBezTo>
                <a:cubicBezTo>
                  <a:pt x="84915" y="68476"/>
                  <a:pt x="87181" y="67468"/>
                  <a:pt x="89338" y="66338"/>
                </a:cubicBezTo>
                <a:cubicBezTo>
                  <a:pt x="91372" y="65273"/>
                  <a:pt x="93666" y="63918"/>
                  <a:pt x="96008" y="63918"/>
                </a:cubicBezTo>
                <a:cubicBezTo>
                  <a:pt x="96706" y="63918"/>
                  <a:pt x="97408" y="64039"/>
                  <a:pt x="98109" y="64323"/>
                </a:cubicBezTo>
                <a:cubicBezTo>
                  <a:pt x="101824" y="65830"/>
                  <a:pt x="103218" y="70593"/>
                  <a:pt x="104170" y="74096"/>
                </a:cubicBezTo>
                <a:cubicBezTo>
                  <a:pt x="105294" y="78232"/>
                  <a:pt x="106341" y="82392"/>
                  <a:pt x="107639" y="86478"/>
                </a:cubicBezTo>
                <a:cubicBezTo>
                  <a:pt x="110173" y="94464"/>
                  <a:pt x="113842" y="102270"/>
                  <a:pt x="120376" y="107758"/>
                </a:cubicBezTo>
                <a:cubicBezTo>
                  <a:pt x="124773" y="111451"/>
                  <a:pt x="130232" y="113819"/>
                  <a:pt x="135852" y="113819"/>
                </a:cubicBezTo>
                <a:cubicBezTo>
                  <a:pt x="137764" y="113819"/>
                  <a:pt x="139695" y="113545"/>
                  <a:pt x="141609" y="112956"/>
                </a:cubicBezTo>
                <a:cubicBezTo>
                  <a:pt x="148075" y="110966"/>
                  <a:pt x="152915" y="105717"/>
                  <a:pt x="156292" y="100059"/>
                </a:cubicBezTo>
                <a:cubicBezTo>
                  <a:pt x="159974" y="93886"/>
                  <a:pt x="162303" y="87008"/>
                  <a:pt x="164024" y="80059"/>
                </a:cubicBezTo>
                <a:cubicBezTo>
                  <a:pt x="165781" y="72965"/>
                  <a:pt x="166828" y="65469"/>
                  <a:pt x="165704" y="58187"/>
                </a:cubicBezTo>
                <a:cubicBezTo>
                  <a:pt x="164530" y="50572"/>
                  <a:pt x="160681" y="43928"/>
                  <a:pt x="154464" y="39322"/>
                </a:cubicBezTo>
                <a:cubicBezTo>
                  <a:pt x="147232" y="33964"/>
                  <a:pt x="138199" y="31294"/>
                  <a:pt x="129697" y="28706"/>
                </a:cubicBezTo>
                <a:cubicBezTo>
                  <a:pt x="120365" y="25866"/>
                  <a:pt x="110897" y="23505"/>
                  <a:pt x="101432" y="21160"/>
                </a:cubicBezTo>
                <a:cubicBezTo>
                  <a:pt x="82523" y="16474"/>
                  <a:pt x="63390" y="11839"/>
                  <a:pt x="45718" y="3432"/>
                </a:cubicBezTo>
                <a:cubicBezTo>
                  <a:pt x="43955" y="2593"/>
                  <a:pt x="42210" y="1715"/>
                  <a:pt x="40486" y="799"/>
                </a:cubicBezTo>
                <a:cubicBezTo>
                  <a:pt x="40674" y="722"/>
                  <a:pt x="39528" y="1"/>
                  <a:pt x="379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57"/>
        <p:cNvGrpSpPr/>
        <p:nvPr/>
      </p:nvGrpSpPr>
      <p:grpSpPr>
        <a:xfrm>
          <a:off x="0" y="0"/>
          <a:ext cx="0" cy="0"/>
          <a:chOff x="0" y="0"/>
          <a:chExt cx="0" cy="0"/>
        </a:xfrm>
      </p:grpSpPr>
      <p:sp>
        <p:nvSpPr>
          <p:cNvPr id="258" name="Google Shape;258;p11"/>
          <p:cNvSpPr/>
          <p:nvPr/>
        </p:nvSpPr>
        <p:spPr>
          <a:xfrm rot="10800000">
            <a:off x="-157853" y="4139715"/>
            <a:ext cx="2673716" cy="1310885"/>
          </a:xfrm>
          <a:custGeom>
            <a:avLst/>
            <a:gdLst/>
            <a:ahLst/>
            <a:cxnLst/>
            <a:rect l="l" t="t" r="r" b="b"/>
            <a:pathLst>
              <a:path w="16766" h="8220" extrusionOk="0">
                <a:moveTo>
                  <a:pt x="16619" y="0"/>
                </a:moveTo>
                <a:lnTo>
                  <a:pt x="1" y="306"/>
                </a:lnTo>
                <a:cubicBezTo>
                  <a:pt x="61" y="421"/>
                  <a:pt x="130" y="530"/>
                  <a:pt x="209" y="629"/>
                </a:cubicBezTo>
                <a:cubicBezTo>
                  <a:pt x="561" y="1077"/>
                  <a:pt x="1090" y="1341"/>
                  <a:pt x="1620" y="1341"/>
                </a:cubicBezTo>
                <a:cubicBezTo>
                  <a:pt x="1653" y="1341"/>
                  <a:pt x="1687" y="1340"/>
                  <a:pt x="1720" y="1338"/>
                </a:cubicBezTo>
                <a:cubicBezTo>
                  <a:pt x="2137" y="1311"/>
                  <a:pt x="2547" y="1128"/>
                  <a:pt x="2959" y="1128"/>
                </a:cubicBezTo>
                <a:cubicBezTo>
                  <a:pt x="3033" y="1128"/>
                  <a:pt x="3106" y="1133"/>
                  <a:pt x="3180" y="1147"/>
                </a:cubicBezTo>
                <a:cubicBezTo>
                  <a:pt x="3277" y="1165"/>
                  <a:pt x="3367" y="1194"/>
                  <a:pt x="3455" y="1233"/>
                </a:cubicBezTo>
                <a:cubicBezTo>
                  <a:pt x="3474" y="1242"/>
                  <a:pt x="3493" y="1250"/>
                  <a:pt x="3511" y="1261"/>
                </a:cubicBezTo>
                <a:lnTo>
                  <a:pt x="3512" y="1261"/>
                </a:lnTo>
                <a:cubicBezTo>
                  <a:pt x="4178" y="1599"/>
                  <a:pt x="4587" y="2502"/>
                  <a:pt x="5216" y="2997"/>
                </a:cubicBezTo>
                <a:cubicBezTo>
                  <a:pt x="5642" y="3331"/>
                  <a:pt x="6137" y="3458"/>
                  <a:pt x="6653" y="3458"/>
                </a:cubicBezTo>
                <a:cubicBezTo>
                  <a:pt x="7281" y="3458"/>
                  <a:pt x="7939" y="3268"/>
                  <a:pt x="8534" y="3032"/>
                </a:cubicBezTo>
                <a:cubicBezTo>
                  <a:pt x="9061" y="2823"/>
                  <a:pt x="9606" y="2582"/>
                  <a:pt x="10155" y="2582"/>
                </a:cubicBezTo>
                <a:cubicBezTo>
                  <a:pt x="10271" y="2582"/>
                  <a:pt x="10386" y="2593"/>
                  <a:pt x="10502" y="2617"/>
                </a:cubicBezTo>
                <a:cubicBezTo>
                  <a:pt x="11491" y="2819"/>
                  <a:pt x="12129" y="3901"/>
                  <a:pt x="12548" y="4929"/>
                </a:cubicBezTo>
                <a:cubicBezTo>
                  <a:pt x="12966" y="5958"/>
                  <a:pt x="13334" y="7102"/>
                  <a:pt x="14165" y="7742"/>
                </a:cubicBezTo>
                <a:cubicBezTo>
                  <a:pt x="14587" y="8068"/>
                  <a:pt x="15094" y="8220"/>
                  <a:pt x="15606" y="8220"/>
                </a:cubicBezTo>
                <a:cubicBezTo>
                  <a:pt x="16002" y="8220"/>
                  <a:pt x="16401" y="8129"/>
                  <a:pt x="16766" y="7956"/>
                </a:cubicBezTo>
                <a:lnTo>
                  <a:pt x="16619" y="0"/>
                </a:lnTo>
                <a:close/>
              </a:path>
            </a:pathLst>
          </a:custGeom>
          <a:solidFill>
            <a:srgbClr val="CCB1FE">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1"/>
          <p:cNvSpPr/>
          <p:nvPr/>
        </p:nvSpPr>
        <p:spPr>
          <a:xfrm rot="10800000">
            <a:off x="-684513" y="-456871"/>
            <a:ext cx="2285560" cy="4165328"/>
          </a:xfrm>
          <a:custGeom>
            <a:avLst/>
            <a:gdLst/>
            <a:ahLst/>
            <a:cxnLst/>
            <a:rect l="l" t="t" r="r" b="b"/>
            <a:pathLst>
              <a:path w="14332" h="26119" extrusionOk="0">
                <a:moveTo>
                  <a:pt x="12104" y="0"/>
                </a:moveTo>
                <a:cubicBezTo>
                  <a:pt x="11836" y="0"/>
                  <a:pt x="11579" y="100"/>
                  <a:pt x="11338" y="207"/>
                </a:cubicBezTo>
                <a:cubicBezTo>
                  <a:pt x="11049" y="335"/>
                  <a:pt x="10764" y="475"/>
                  <a:pt x="10478" y="610"/>
                </a:cubicBezTo>
                <a:cubicBezTo>
                  <a:pt x="9890" y="885"/>
                  <a:pt x="9294" y="1149"/>
                  <a:pt x="8713" y="1440"/>
                </a:cubicBezTo>
                <a:cubicBezTo>
                  <a:pt x="8495" y="1549"/>
                  <a:pt x="8298" y="1691"/>
                  <a:pt x="8201" y="1922"/>
                </a:cubicBezTo>
                <a:cubicBezTo>
                  <a:pt x="8095" y="2174"/>
                  <a:pt x="8110" y="2467"/>
                  <a:pt x="8106" y="2735"/>
                </a:cubicBezTo>
                <a:cubicBezTo>
                  <a:pt x="8097" y="3377"/>
                  <a:pt x="8121" y="4019"/>
                  <a:pt x="8176" y="4658"/>
                </a:cubicBezTo>
                <a:cubicBezTo>
                  <a:pt x="8228" y="5277"/>
                  <a:pt x="8331" y="5899"/>
                  <a:pt x="8283" y="6521"/>
                </a:cubicBezTo>
                <a:cubicBezTo>
                  <a:pt x="8242" y="7056"/>
                  <a:pt x="8055" y="7556"/>
                  <a:pt x="7761" y="8004"/>
                </a:cubicBezTo>
                <a:cubicBezTo>
                  <a:pt x="7173" y="8897"/>
                  <a:pt x="6276" y="9476"/>
                  <a:pt x="5434" y="10099"/>
                </a:cubicBezTo>
                <a:cubicBezTo>
                  <a:pt x="5008" y="10415"/>
                  <a:pt x="4600" y="10769"/>
                  <a:pt x="4338" y="11238"/>
                </a:cubicBezTo>
                <a:cubicBezTo>
                  <a:pt x="4078" y="11703"/>
                  <a:pt x="3973" y="12231"/>
                  <a:pt x="3932" y="12758"/>
                </a:cubicBezTo>
                <a:cubicBezTo>
                  <a:pt x="3854" y="13776"/>
                  <a:pt x="4023" y="14819"/>
                  <a:pt x="3717" y="15812"/>
                </a:cubicBezTo>
                <a:cubicBezTo>
                  <a:pt x="3574" y="16273"/>
                  <a:pt x="3319" y="16702"/>
                  <a:pt x="2917" y="16981"/>
                </a:cubicBezTo>
                <a:cubicBezTo>
                  <a:pt x="2489" y="17279"/>
                  <a:pt x="1977" y="17419"/>
                  <a:pt x="1536" y="17694"/>
                </a:cubicBezTo>
                <a:cubicBezTo>
                  <a:pt x="639" y="18252"/>
                  <a:pt x="327" y="19323"/>
                  <a:pt x="152" y="20304"/>
                </a:cubicBezTo>
                <a:cubicBezTo>
                  <a:pt x="48" y="20891"/>
                  <a:pt x="1" y="21500"/>
                  <a:pt x="140" y="22087"/>
                </a:cubicBezTo>
                <a:cubicBezTo>
                  <a:pt x="259" y="22589"/>
                  <a:pt x="523" y="23040"/>
                  <a:pt x="855" y="23429"/>
                </a:cubicBezTo>
                <a:cubicBezTo>
                  <a:pt x="1544" y="24236"/>
                  <a:pt x="3187" y="24329"/>
                  <a:pt x="3333" y="25366"/>
                </a:cubicBezTo>
                <a:cubicBezTo>
                  <a:pt x="3413" y="25937"/>
                  <a:pt x="4213" y="26116"/>
                  <a:pt x="4450" y="26116"/>
                </a:cubicBezTo>
                <a:cubicBezTo>
                  <a:pt x="4499" y="26116"/>
                  <a:pt x="4524" y="26108"/>
                  <a:pt x="4512" y="26094"/>
                </a:cubicBezTo>
                <a:lnTo>
                  <a:pt x="4512" y="26094"/>
                </a:lnTo>
                <a:cubicBezTo>
                  <a:pt x="5752" y="26098"/>
                  <a:pt x="6992" y="26103"/>
                  <a:pt x="8231" y="26108"/>
                </a:cubicBezTo>
                <a:cubicBezTo>
                  <a:pt x="8884" y="26110"/>
                  <a:pt x="9536" y="26113"/>
                  <a:pt x="10188" y="26115"/>
                </a:cubicBezTo>
                <a:cubicBezTo>
                  <a:pt x="10509" y="26116"/>
                  <a:pt x="10831" y="26117"/>
                  <a:pt x="11153" y="26118"/>
                </a:cubicBezTo>
                <a:cubicBezTo>
                  <a:pt x="11181" y="26118"/>
                  <a:pt x="11210" y="26118"/>
                  <a:pt x="11238" y="26118"/>
                </a:cubicBezTo>
                <a:cubicBezTo>
                  <a:pt x="11502" y="26118"/>
                  <a:pt x="11768" y="26112"/>
                  <a:pt x="12030" y="26066"/>
                </a:cubicBezTo>
                <a:cubicBezTo>
                  <a:pt x="12510" y="25980"/>
                  <a:pt x="12981" y="25708"/>
                  <a:pt x="13161" y="25232"/>
                </a:cubicBezTo>
                <a:cubicBezTo>
                  <a:pt x="13200" y="25130"/>
                  <a:pt x="13224" y="25017"/>
                  <a:pt x="13222" y="24907"/>
                </a:cubicBezTo>
                <a:cubicBezTo>
                  <a:pt x="13220" y="24778"/>
                  <a:pt x="13107" y="24687"/>
                  <a:pt x="13042" y="24582"/>
                </a:cubicBezTo>
                <a:cubicBezTo>
                  <a:pt x="12914" y="24378"/>
                  <a:pt x="12829" y="24154"/>
                  <a:pt x="12777" y="23918"/>
                </a:cubicBezTo>
                <a:cubicBezTo>
                  <a:pt x="12667" y="23424"/>
                  <a:pt x="12700" y="22903"/>
                  <a:pt x="12760" y="22402"/>
                </a:cubicBezTo>
                <a:cubicBezTo>
                  <a:pt x="12825" y="21856"/>
                  <a:pt x="12928" y="21313"/>
                  <a:pt x="12991" y="20766"/>
                </a:cubicBezTo>
                <a:cubicBezTo>
                  <a:pt x="13138" y="19498"/>
                  <a:pt x="13165" y="18220"/>
                  <a:pt x="13259" y="16947"/>
                </a:cubicBezTo>
                <a:cubicBezTo>
                  <a:pt x="13306" y="16306"/>
                  <a:pt x="13371" y="15667"/>
                  <a:pt x="13476" y="15033"/>
                </a:cubicBezTo>
                <a:cubicBezTo>
                  <a:pt x="13580" y="14418"/>
                  <a:pt x="13717" y="13809"/>
                  <a:pt x="13850" y="13199"/>
                </a:cubicBezTo>
                <a:cubicBezTo>
                  <a:pt x="14117" y="11977"/>
                  <a:pt x="14332" y="10761"/>
                  <a:pt x="14312" y="9506"/>
                </a:cubicBezTo>
                <a:cubicBezTo>
                  <a:pt x="14292" y="8213"/>
                  <a:pt x="14104" y="6931"/>
                  <a:pt x="14032" y="5641"/>
                </a:cubicBezTo>
                <a:cubicBezTo>
                  <a:pt x="13973" y="4552"/>
                  <a:pt x="14026" y="3448"/>
                  <a:pt x="13821" y="2371"/>
                </a:cubicBezTo>
                <a:cubicBezTo>
                  <a:pt x="13723" y="1854"/>
                  <a:pt x="13559" y="1346"/>
                  <a:pt x="13296" y="889"/>
                </a:cubicBezTo>
                <a:cubicBezTo>
                  <a:pt x="13046" y="456"/>
                  <a:pt x="12681" y="18"/>
                  <a:pt x="12141" y="1"/>
                </a:cubicBezTo>
                <a:cubicBezTo>
                  <a:pt x="12128" y="1"/>
                  <a:pt x="12116" y="0"/>
                  <a:pt x="12104" y="0"/>
                </a:cubicBezTo>
                <a:close/>
              </a:path>
            </a:pathLst>
          </a:custGeom>
          <a:solidFill>
            <a:srgbClr val="FF6EA7">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1"/>
          <p:cNvSpPr/>
          <p:nvPr/>
        </p:nvSpPr>
        <p:spPr>
          <a:xfrm rot="10800000">
            <a:off x="6791989" y="-953560"/>
            <a:ext cx="2590312" cy="1991683"/>
          </a:xfrm>
          <a:custGeom>
            <a:avLst/>
            <a:gdLst/>
            <a:ahLst/>
            <a:cxnLst/>
            <a:rect l="l" t="t" r="r" b="b"/>
            <a:pathLst>
              <a:path w="16243" h="12489" extrusionOk="0">
                <a:moveTo>
                  <a:pt x="3844" y="0"/>
                </a:moveTo>
                <a:cubicBezTo>
                  <a:pt x="3285" y="0"/>
                  <a:pt x="2723" y="148"/>
                  <a:pt x="2228" y="400"/>
                </a:cubicBezTo>
                <a:cubicBezTo>
                  <a:pt x="1280" y="883"/>
                  <a:pt x="590" y="1767"/>
                  <a:pt x="156" y="2720"/>
                </a:cubicBezTo>
                <a:cubicBezTo>
                  <a:pt x="49" y="2956"/>
                  <a:pt x="1" y="3596"/>
                  <a:pt x="54" y="3596"/>
                </a:cubicBezTo>
                <a:cubicBezTo>
                  <a:pt x="57" y="3596"/>
                  <a:pt x="61" y="3593"/>
                  <a:pt x="66" y="3588"/>
                </a:cubicBezTo>
                <a:cubicBezTo>
                  <a:pt x="269" y="4868"/>
                  <a:pt x="1355" y="5759"/>
                  <a:pt x="2294" y="6557"/>
                </a:cubicBezTo>
                <a:cubicBezTo>
                  <a:pt x="3560" y="7632"/>
                  <a:pt x="4723" y="8824"/>
                  <a:pt x="5756" y="10126"/>
                </a:cubicBezTo>
                <a:cubicBezTo>
                  <a:pt x="6340" y="10862"/>
                  <a:pt x="6881" y="11633"/>
                  <a:pt x="7379" y="12430"/>
                </a:cubicBezTo>
                <a:cubicBezTo>
                  <a:pt x="7403" y="12468"/>
                  <a:pt x="7442" y="12488"/>
                  <a:pt x="7481" y="12488"/>
                </a:cubicBezTo>
                <a:cubicBezTo>
                  <a:pt x="7510" y="12488"/>
                  <a:pt x="7539" y="12478"/>
                  <a:pt x="7563" y="12456"/>
                </a:cubicBezTo>
                <a:cubicBezTo>
                  <a:pt x="9372" y="10767"/>
                  <a:pt x="11182" y="9079"/>
                  <a:pt x="12991" y="7391"/>
                </a:cubicBezTo>
                <a:cubicBezTo>
                  <a:pt x="13444" y="6969"/>
                  <a:pt x="13897" y="6547"/>
                  <a:pt x="14348" y="6125"/>
                </a:cubicBezTo>
                <a:cubicBezTo>
                  <a:pt x="14774" y="5728"/>
                  <a:pt x="15224" y="5346"/>
                  <a:pt x="15621" y="4920"/>
                </a:cubicBezTo>
                <a:cubicBezTo>
                  <a:pt x="15956" y="4561"/>
                  <a:pt x="16230" y="4130"/>
                  <a:pt x="16237" y="3625"/>
                </a:cubicBezTo>
                <a:cubicBezTo>
                  <a:pt x="16243" y="3173"/>
                  <a:pt x="16055" y="2737"/>
                  <a:pt x="15772" y="2393"/>
                </a:cubicBezTo>
                <a:cubicBezTo>
                  <a:pt x="15118" y="1597"/>
                  <a:pt x="13969" y="1326"/>
                  <a:pt x="12990" y="1230"/>
                </a:cubicBezTo>
                <a:cubicBezTo>
                  <a:pt x="12782" y="1209"/>
                  <a:pt x="12575" y="1199"/>
                  <a:pt x="12369" y="1199"/>
                </a:cubicBezTo>
                <a:cubicBezTo>
                  <a:pt x="11579" y="1199"/>
                  <a:pt x="10805" y="1344"/>
                  <a:pt x="10046" y="1589"/>
                </a:cubicBezTo>
                <a:cubicBezTo>
                  <a:pt x="9458" y="1779"/>
                  <a:pt x="8842" y="1996"/>
                  <a:pt x="8230" y="1996"/>
                </a:cubicBezTo>
                <a:cubicBezTo>
                  <a:pt x="7924" y="1996"/>
                  <a:pt x="7618" y="1942"/>
                  <a:pt x="7317" y="1801"/>
                </a:cubicBezTo>
                <a:cubicBezTo>
                  <a:pt x="6411" y="1378"/>
                  <a:pt x="5786" y="517"/>
                  <a:pt x="4835" y="170"/>
                </a:cubicBezTo>
                <a:cubicBezTo>
                  <a:pt x="4516" y="54"/>
                  <a:pt x="4181" y="0"/>
                  <a:pt x="3844" y="0"/>
                </a:cubicBezTo>
                <a:close/>
              </a:path>
            </a:pathLst>
          </a:custGeom>
          <a:solidFill>
            <a:srgbClr val="B2F7EF">
              <a:alpha val="497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1"/>
          <p:cNvSpPr/>
          <p:nvPr/>
        </p:nvSpPr>
        <p:spPr>
          <a:xfrm rot="10800000">
            <a:off x="7388097" y="1594175"/>
            <a:ext cx="1983041" cy="3856424"/>
          </a:xfrm>
          <a:custGeom>
            <a:avLst/>
            <a:gdLst/>
            <a:ahLst/>
            <a:cxnLst/>
            <a:rect l="l" t="t" r="r" b="b"/>
            <a:pathLst>
              <a:path w="12435" h="24182" extrusionOk="0">
                <a:moveTo>
                  <a:pt x="7995" y="0"/>
                </a:moveTo>
                <a:cubicBezTo>
                  <a:pt x="6753" y="0"/>
                  <a:pt x="5507" y="123"/>
                  <a:pt x="4282" y="305"/>
                </a:cubicBezTo>
                <a:cubicBezTo>
                  <a:pt x="3647" y="400"/>
                  <a:pt x="3014" y="509"/>
                  <a:pt x="2384" y="629"/>
                </a:cubicBezTo>
                <a:cubicBezTo>
                  <a:pt x="1767" y="745"/>
                  <a:pt x="1135" y="843"/>
                  <a:pt x="528" y="997"/>
                </a:cubicBezTo>
                <a:cubicBezTo>
                  <a:pt x="284" y="1059"/>
                  <a:pt x="86" y="1199"/>
                  <a:pt x="44" y="1438"/>
                </a:cubicBezTo>
                <a:cubicBezTo>
                  <a:pt x="1" y="1675"/>
                  <a:pt x="98" y="1906"/>
                  <a:pt x="177" y="2128"/>
                </a:cubicBezTo>
                <a:cubicBezTo>
                  <a:pt x="371" y="2674"/>
                  <a:pt x="529" y="3231"/>
                  <a:pt x="657" y="3795"/>
                </a:cubicBezTo>
                <a:cubicBezTo>
                  <a:pt x="1173" y="6076"/>
                  <a:pt x="1176" y="8421"/>
                  <a:pt x="1157" y="10740"/>
                </a:cubicBezTo>
                <a:cubicBezTo>
                  <a:pt x="1137" y="13166"/>
                  <a:pt x="1119" y="15594"/>
                  <a:pt x="956" y="18015"/>
                </a:cubicBezTo>
                <a:cubicBezTo>
                  <a:pt x="873" y="19227"/>
                  <a:pt x="754" y="20438"/>
                  <a:pt x="578" y="21641"/>
                </a:cubicBezTo>
                <a:cubicBezTo>
                  <a:pt x="533" y="21947"/>
                  <a:pt x="484" y="22253"/>
                  <a:pt x="431" y="22559"/>
                </a:cubicBezTo>
                <a:cubicBezTo>
                  <a:pt x="386" y="22822"/>
                  <a:pt x="322" y="23092"/>
                  <a:pt x="343" y="23359"/>
                </a:cubicBezTo>
                <a:cubicBezTo>
                  <a:pt x="374" y="23781"/>
                  <a:pt x="660" y="24173"/>
                  <a:pt x="1161" y="24181"/>
                </a:cubicBezTo>
                <a:cubicBezTo>
                  <a:pt x="1165" y="24181"/>
                  <a:pt x="1169" y="24181"/>
                  <a:pt x="1173" y="24181"/>
                </a:cubicBezTo>
                <a:cubicBezTo>
                  <a:pt x="1371" y="24181"/>
                  <a:pt x="1540" y="24099"/>
                  <a:pt x="1654" y="23951"/>
                </a:cubicBezTo>
                <a:cubicBezTo>
                  <a:pt x="1675" y="23925"/>
                  <a:pt x="1683" y="23898"/>
                  <a:pt x="1682" y="23874"/>
                </a:cubicBezTo>
                <a:lnTo>
                  <a:pt x="1682" y="23874"/>
                </a:lnTo>
                <a:cubicBezTo>
                  <a:pt x="1847" y="23898"/>
                  <a:pt x="2014" y="23909"/>
                  <a:pt x="2180" y="23909"/>
                </a:cubicBezTo>
                <a:cubicBezTo>
                  <a:pt x="2943" y="23909"/>
                  <a:pt x="3699" y="23667"/>
                  <a:pt x="4311" y="23242"/>
                </a:cubicBezTo>
                <a:cubicBezTo>
                  <a:pt x="4708" y="22966"/>
                  <a:pt x="5045" y="22616"/>
                  <a:pt x="5275" y="22211"/>
                </a:cubicBezTo>
                <a:cubicBezTo>
                  <a:pt x="5529" y="21761"/>
                  <a:pt x="5637" y="21258"/>
                  <a:pt x="5672" y="20756"/>
                </a:cubicBezTo>
                <a:cubicBezTo>
                  <a:pt x="5745" y="19694"/>
                  <a:pt x="5474" y="18600"/>
                  <a:pt x="5753" y="17552"/>
                </a:cubicBezTo>
                <a:cubicBezTo>
                  <a:pt x="5970" y="16734"/>
                  <a:pt x="6573" y="16141"/>
                  <a:pt x="7340" y="15710"/>
                </a:cubicBezTo>
                <a:cubicBezTo>
                  <a:pt x="8075" y="15296"/>
                  <a:pt x="8888" y="15018"/>
                  <a:pt x="9665" y="14682"/>
                </a:cubicBezTo>
                <a:cubicBezTo>
                  <a:pt x="10395" y="14367"/>
                  <a:pt x="11138" y="13992"/>
                  <a:pt x="11650" y="13407"/>
                </a:cubicBezTo>
                <a:cubicBezTo>
                  <a:pt x="12358" y="12597"/>
                  <a:pt x="12435" y="11553"/>
                  <a:pt x="12147" y="10578"/>
                </a:cubicBezTo>
                <a:cubicBezTo>
                  <a:pt x="11808" y="9430"/>
                  <a:pt x="11016" y="8461"/>
                  <a:pt x="10472" y="7396"/>
                </a:cubicBezTo>
                <a:cubicBezTo>
                  <a:pt x="9923" y="6314"/>
                  <a:pt x="9632" y="5096"/>
                  <a:pt x="9791" y="3904"/>
                </a:cubicBezTo>
                <a:cubicBezTo>
                  <a:pt x="9926" y="2896"/>
                  <a:pt x="10412" y="1909"/>
                  <a:pt x="11209" y="1194"/>
                </a:cubicBezTo>
                <a:cubicBezTo>
                  <a:pt x="11406" y="1016"/>
                  <a:pt x="11621" y="858"/>
                  <a:pt x="11854" y="718"/>
                </a:cubicBezTo>
                <a:cubicBezTo>
                  <a:pt x="11960" y="654"/>
                  <a:pt x="11944" y="503"/>
                  <a:pt x="11818" y="468"/>
                </a:cubicBezTo>
                <a:cubicBezTo>
                  <a:pt x="10568" y="132"/>
                  <a:pt x="9284" y="0"/>
                  <a:pt x="7995" y="0"/>
                </a:cubicBezTo>
                <a:close/>
              </a:path>
            </a:pathLst>
          </a:custGeom>
          <a:solidFill>
            <a:srgbClr val="FFE652">
              <a:alpha val="502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1"/>
          <p:cNvSpPr txBox="1">
            <a:spLocks noGrp="1"/>
          </p:cNvSpPr>
          <p:nvPr>
            <p:ph type="title" hasCustomPrompt="1"/>
          </p:nvPr>
        </p:nvSpPr>
        <p:spPr>
          <a:xfrm>
            <a:off x="3196100" y="1106125"/>
            <a:ext cx="27519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solidFill>
                  <a:schemeClr val="dk2"/>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63" name="Google Shape;263;p11"/>
          <p:cNvSpPr txBox="1">
            <a:spLocks noGrp="1"/>
          </p:cNvSpPr>
          <p:nvPr>
            <p:ph type="title" idx="2"/>
          </p:nvPr>
        </p:nvSpPr>
        <p:spPr>
          <a:xfrm>
            <a:off x="2835100" y="3533700"/>
            <a:ext cx="3474000" cy="537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grpSp>
        <p:nvGrpSpPr>
          <p:cNvPr id="264" name="Google Shape;264;p11"/>
          <p:cNvGrpSpPr/>
          <p:nvPr/>
        </p:nvGrpSpPr>
        <p:grpSpPr>
          <a:xfrm rot="4499945">
            <a:off x="238776" y="4505523"/>
            <a:ext cx="215934" cy="195605"/>
            <a:chOff x="1640475" y="1197075"/>
            <a:chExt cx="55475" cy="50250"/>
          </a:xfrm>
        </p:grpSpPr>
        <p:sp>
          <p:nvSpPr>
            <p:cNvPr id="265" name="Google Shape;265;p11"/>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1"/>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1"/>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 name="Google Shape;268;p11"/>
          <p:cNvGrpSpPr/>
          <p:nvPr/>
        </p:nvGrpSpPr>
        <p:grpSpPr>
          <a:xfrm rot="5627155">
            <a:off x="558570" y="1047404"/>
            <a:ext cx="267257" cy="242085"/>
            <a:chOff x="1640475" y="1197075"/>
            <a:chExt cx="55475" cy="50250"/>
          </a:xfrm>
        </p:grpSpPr>
        <p:sp>
          <p:nvSpPr>
            <p:cNvPr id="269" name="Google Shape;269;p11"/>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1"/>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1"/>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 name="Google Shape;272;p11"/>
          <p:cNvSpPr/>
          <p:nvPr/>
        </p:nvSpPr>
        <p:spPr>
          <a:xfrm rot="9000107" flipH="1">
            <a:off x="1795856" y="321729"/>
            <a:ext cx="615242" cy="144128"/>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1"/>
          <p:cNvSpPr/>
          <p:nvPr/>
        </p:nvSpPr>
        <p:spPr>
          <a:xfrm rot="5400117" flipH="1">
            <a:off x="8313434" y="4440398"/>
            <a:ext cx="545177" cy="127718"/>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 name="Google Shape;274;p11"/>
          <p:cNvGrpSpPr/>
          <p:nvPr/>
        </p:nvGrpSpPr>
        <p:grpSpPr>
          <a:xfrm rot="6300044">
            <a:off x="7574076" y="4480872"/>
            <a:ext cx="228603" cy="207086"/>
            <a:chOff x="1640475" y="1197075"/>
            <a:chExt cx="55475" cy="50250"/>
          </a:xfrm>
        </p:grpSpPr>
        <p:sp>
          <p:nvSpPr>
            <p:cNvPr id="275" name="Google Shape;275;p11"/>
            <p:cNvSpPr/>
            <p:nvPr/>
          </p:nvSpPr>
          <p:spPr>
            <a:xfrm>
              <a:off x="1671500" y="1229475"/>
              <a:ext cx="24450" cy="17850"/>
            </a:xfrm>
            <a:custGeom>
              <a:avLst/>
              <a:gdLst/>
              <a:ahLst/>
              <a:cxnLst/>
              <a:rect l="l" t="t" r="r" b="b"/>
              <a:pathLst>
                <a:path w="978" h="714" extrusionOk="0">
                  <a:moveTo>
                    <a:pt x="717" y="0"/>
                  </a:moveTo>
                  <a:cubicBezTo>
                    <a:pt x="607" y="0"/>
                    <a:pt x="467" y="48"/>
                    <a:pt x="336" y="140"/>
                  </a:cubicBezTo>
                  <a:cubicBezTo>
                    <a:pt x="113" y="296"/>
                    <a:pt x="1" y="520"/>
                    <a:pt x="85" y="640"/>
                  </a:cubicBezTo>
                  <a:cubicBezTo>
                    <a:pt x="120" y="690"/>
                    <a:pt x="183" y="714"/>
                    <a:pt x="261" y="714"/>
                  </a:cubicBezTo>
                  <a:cubicBezTo>
                    <a:pt x="371" y="714"/>
                    <a:pt x="511" y="666"/>
                    <a:pt x="641" y="575"/>
                  </a:cubicBezTo>
                  <a:cubicBezTo>
                    <a:pt x="864" y="419"/>
                    <a:pt x="977" y="194"/>
                    <a:pt x="893" y="75"/>
                  </a:cubicBezTo>
                  <a:cubicBezTo>
                    <a:pt x="858" y="24"/>
                    <a:pt x="795" y="0"/>
                    <a:pt x="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1"/>
            <p:cNvSpPr/>
            <p:nvPr/>
          </p:nvSpPr>
          <p:spPr>
            <a:xfrm>
              <a:off x="1640475" y="1224000"/>
              <a:ext cx="24450" cy="17850"/>
            </a:xfrm>
            <a:custGeom>
              <a:avLst/>
              <a:gdLst/>
              <a:ahLst/>
              <a:cxnLst/>
              <a:rect l="l" t="t" r="r" b="b"/>
              <a:pathLst>
                <a:path w="978" h="714" extrusionOk="0">
                  <a:moveTo>
                    <a:pt x="716" y="0"/>
                  </a:moveTo>
                  <a:cubicBezTo>
                    <a:pt x="606" y="0"/>
                    <a:pt x="467" y="48"/>
                    <a:pt x="336" y="140"/>
                  </a:cubicBezTo>
                  <a:cubicBezTo>
                    <a:pt x="113" y="296"/>
                    <a:pt x="1" y="520"/>
                    <a:pt x="85" y="640"/>
                  </a:cubicBezTo>
                  <a:cubicBezTo>
                    <a:pt x="120" y="690"/>
                    <a:pt x="183" y="714"/>
                    <a:pt x="261" y="714"/>
                  </a:cubicBezTo>
                  <a:cubicBezTo>
                    <a:pt x="370" y="714"/>
                    <a:pt x="510" y="666"/>
                    <a:pt x="641" y="575"/>
                  </a:cubicBezTo>
                  <a:cubicBezTo>
                    <a:pt x="864" y="419"/>
                    <a:pt x="977" y="194"/>
                    <a:pt x="893" y="75"/>
                  </a:cubicBezTo>
                  <a:cubicBezTo>
                    <a:pt x="858" y="24"/>
                    <a:pt x="794" y="0"/>
                    <a:pt x="7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1"/>
            <p:cNvSpPr/>
            <p:nvPr/>
          </p:nvSpPr>
          <p:spPr>
            <a:xfrm>
              <a:off x="1655775" y="1197075"/>
              <a:ext cx="24425" cy="17875"/>
            </a:xfrm>
            <a:custGeom>
              <a:avLst/>
              <a:gdLst/>
              <a:ahLst/>
              <a:cxnLst/>
              <a:rect l="l" t="t" r="r" b="b"/>
              <a:pathLst>
                <a:path w="977" h="715" extrusionOk="0">
                  <a:moveTo>
                    <a:pt x="716" y="1"/>
                  </a:moveTo>
                  <a:cubicBezTo>
                    <a:pt x="606" y="1"/>
                    <a:pt x="467" y="49"/>
                    <a:pt x="336" y="140"/>
                  </a:cubicBezTo>
                  <a:cubicBezTo>
                    <a:pt x="113" y="296"/>
                    <a:pt x="1" y="520"/>
                    <a:pt x="84" y="640"/>
                  </a:cubicBezTo>
                  <a:cubicBezTo>
                    <a:pt x="119" y="690"/>
                    <a:pt x="182" y="714"/>
                    <a:pt x="260" y="714"/>
                  </a:cubicBezTo>
                  <a:cubicBezTo>
                    <a:pt x="371" y="714"/>
                    <a:pt x="510" y="666"/>
                    <a:pt x="641" y="575"/>
                  </a:cubicBezTo>
                  <a:cubicBezTo>
                    <a:pt x="864" y="419"/>
                    <a:pt x="976" y="194"/>
                    <a:pt x="893" y="75"/>
                  </a:cubicBezTo>
                  <a:cubicBezTo>
                    <a:pt x="858" y="25"/>
                    <a:pt x="794" y="1"/>
                    <a:pt x="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8" name="Google Shape;278;p11"/>
          <p:cNvSpPr/>
          <p:nvPr/>
        </p:nvSpPr>
        <p:spPr>
          <a:xfrm rot="-1919016">
            <a:off x="8596771" y="46344"/>
            <a:ext cx="809521" cy="1268426"/>
          </a:xfrm>
          <a:custGeom>
            <a:avLst/>
            <a:gdLst/>
            <a:ahLst/>
            <a:cxnLst/>
            <a:rect l="l" t="t" r="r" b="b"/>
            <a:pathLst>
              <a:path w="14343" h="22473" extrusionOk="0">
                <a:moveTo>
                  <a:pt x="14283" y="0"/>
                </a:moveTo>
                <a:cubicBezTo>
                  <a:pt x="14278" y="0"/>
                  <a:pt x="14274" y="1"/>
                  <a:pt x="14269" y="2"/>
                </a:cubicBezTo>
                <a:cubicBezTo>
                  <a:pt x="14076" y="49"/>
                  <a:pt x="13869" y="90"/>
                  <a:pt x="13618" y="128"/>
                </a:cubicBezTo>
                <a:cubicBezTo>
                  <a:pt x="13588" y="133"/>
                  <a:pt x="13567" y="161"/>
                  <a:pt x="13572" y="192"/>
                </a:cubicBezTo>
                <a:cubicBezTo>
                  <a:pt x="13576" y="219"/>
                  <a:pt x="13599" y="239"/>
                  <a:pt x="13626" y="239"/>
                </a:cubicBezTo>
                <a:cubicBezTo>
                  <a:pt x="13629" y="239"/>
                  <a:pt x="13632" y="238"/>
                  <a:pt x="13635" y="238"/>
                </a:cubicBezTo>
                <a:cubicBezTo>
                  <a:pt x="13889" y="199"/>
                  <a:pt x="14098" y="158"/>
                  <a:pt x="14295" y="110"/>
                </a:cubicBezTo>
                <a:cubicBezTo>
                  <a:pt x="14325" y="102"/>
                  <a:pt x="14343" y="73"/>
                  <a:pt x="14336" y="43"/>
                </a:cubicBezTo>
                <a:cubicBezTo>
                  <a:pt x="14330" y="17"/>
                  <a:pt x="14308" y="0"/>
                  <a:pt x="14283" y="0"/>
                </a:cubicBezTo>
                <a:close/>
                <a:moveTo>
                  <a:pt x="12856" y="233"/>
                </a:moveTo>
                <a:cubicBezTo>
                  <a:pt x="12853" y="233"/>
                  <a:pt x="12851" y="233"/>
                  <a:pt x="12848" y="234"/>
                </a:cubicBezTo>
                <a:cubicBezTo>
                  <a:pt x="12559" y="272"/>
                  <a:pt x="12317" y="308"/>
                  <a:pt x="12076" y="353"/>
                </a:cubicBezTo>
                <a:cubicBezTo>
                  <a:pt x="12046" y="360"/>
                  <a:pt x="12026" y="389"/>
                  <a:pt x="12032" y="419"/>
                </a:cubicBezTo>
                <a:cubicBezTo>
                  <a:pt x="12036" y="445"/>
                  <a:pt x="12060" y="464"/>
                  <a:pt x="12087" y="464"/>
                </a:cubicBezTo>
                <a:cubicBezTo>
                  <a:pt x="12090" y="464"/>
                  <a:pt x="12093" y="464"/>
                  <a:pt x="12096" y="462"/>
                </a:cubicBezTo>
                <a:cubicBezTo>
                  <a:pt x="12336" y="418"/>
                  <a:pt x="12576" y="382"/>
                  <a:pt x="12862" y="345"/>
                </a:cubicBezTo>
                <a:cubicBezTo>
                  <a:pt x="12893" y="341"/>
                  <a:pt x="12915" y="313"/>
                  <a:pt x="12910" y="282"/>
                </a:cubicBezTo>
                <a:cubicBezTo>
                  <a:pt x="12906" y="254"/>
                  <a:pt x="12883" y="233"/>
                  <a:pt x="12856" y="233"/>
                </a:cubicBezTo>
                <a:close/>
                <a:moveTo>
                  <a:pt x="11334" y="548"/>
                </a:moveTo>
                <a:cubicBezTo>
                  <a:pt x="11328" y="548"/>
                  <a:pt x="11321" y="549"/>
                  <a:pt x="11315" y="551"/>
                </a:cubicBezTo>
                <a:cubicBezTo>
                  <a:pt x="11092" y="628"/>
                  <a:pt x="10892" y="718"/>
                  <a:pt x="10705" y="827"/>
                </a:cubicBezTo>
                <a:cubicBezTo>
                  <a:pt x="10670" y="846"/>
                  <a:pt x="10636" y="867"/>
                  <a:pt x="10603" y="888"/>
                </a:cubicBezTo>
                <a:cubicBezTo>
                  <a:pt x="10576" y="905"/>
                  <a:pt x="10569" y="939"/>
                  <a:pt x="10585" y="965"/>
                </a:cubicBezTo>
                <a:cubicBezTo>
                  <a:pt x="10595" y="982"/>
                  <a:pt x="10614" y="991"/>
                  <a:pt x="10632" y="991"/>
                </a:cubicBezTo>
                <a:cubicBezTo>
                  <a:pt x="10642" y="991"/>
                  <a:pt x="10653" y="988"/>
                  <a:pt x="10662" y="983"/>
                </a:cubicBezTo>
                <a:cubicBezTo>
                  <a:pt x="10695" y="962"/>
                  <a:pt x="10728" y="942"/>
                  <a:pt x="10761" y="923"/>
                </a:cubicBezTo>
                <a:cubicBezTo>
                  <a:pt x="10941" y="818"/>
                  <a:pt x="11136" y="731"/>
                  <a:pt x="11352" y="656"/>
                </a:cubicBezTo>
                <a:cubicBezTo>
                  <a:pt x="11382" y="646"/>
                  <a:pt x="11397" y="614"/>
                  <a:pt x="11386" y="585"/>
                </a:cubicBezTo>
                <a:cubicBezTo>
                  <a:pt x="11378" y="563"/>
                  <a:pt x="11357" y="548"/>
                  <a:pt x="11334" y="548"/>
                </a:cubicBezTo>
                <a:close/>
                <a:moveTo>
                  <a:pt x="10028" y="1368"/>
                </a:moveTo>
                <a:cubicBezTo>
                  <a:pt x="10013" y="1368"/>
                  <a:pt x="9999" y="1373"/>
                  <a:pt x="9989" y="1384"/>
                </a:cubicBezTo>
                <a:cubicBezTo>
                  <a:pt x="9813" y="1561"/>
                  <a:pt x="9645" y="1765"/>
                  <a:pt x="9486" y="1990"/>
                </a:cubicBezTo>
                <a:cubicBezTo>
                  <a:pt x="9469" y="2016"/>
                  <a:pt x="9476" y="2050"/>
                  <a:pt x="9500" y="2068"/>
                </a:cubicBezTo>
                <a:cubicBezTo>
                  <a:pt x="9510" y="2074"/>
                  <a:pt x="9522" y="2078"/>
                  <a:pt x="9532" y="2078"/>
                </a:cubicBezTo>
                <a:cubicBezTo>
                  <a:pt x="9550" y="2078"/>
                  <a:pt x="9567" y="2069"/>
                  <a:pt x="9578" y="2054"/>
                </a:cubicBezTo>
                <a:cubicBezTo>
                  <a:pt x="9732" y="1833"/>
                  <a:pt x="9897" y="1634"/>
                  <a:pt x="10068" y="1462"/>
                </a:cubicBezTo>
                <a:cubicBezTo>
                  <a:pt x="10089" y="1441"/>
                  <a:pt x="10089" y="1406"/>
                  <a:pt x="10068" y="1384"/>
                </a:cubicBezTo>
                <a:cubicBezTo>
                  <a:pt x="10056" y="1373"/>
                  <a:pt x="10042" y="1368"/>
                  <a:pt x="10028" y="1368"/>
                </a:cubicBezTo>
                <a:close/>
                <a:moveTo>
                  <a:pt x="9128" y="2632"/>
                </a:moveTo>
                <a:cubicBezTo>
                  <a:pt x="9109" y="2632"/>
                  <a:pt x="9090" y="2643"/>
                  <a:pt x="9079" y="2661"/>
                </a:cubicBezTo>
                <a:cubicBezTo>
                  <a:pt x="9048" y="2720"/>
                  <a:pt x="9019" y="2778"/>
                  <a:pt x="8989" y="2838"/>
                </a:cubicBezTo>
                <a:cubicBezTo>
                  <a:pt x="8905" y="3006"/>
                  <a:pt x="8823" y="3184"/>
                  <a:pt x="8745" y="3368"/>
                </a:cubicBezTo>
                <a:cubicBezTo>
                  <a:pt x="8733" y="3396"/>
                  <a:pt x="8746" y="3429"/>
                  <a:pt x="8774" y="3441"/>
                </a:cubicBezTo>
                <a:cubicBezTo>
                  <a:pt x="8781" y="3444"/>
                  <a:pt x="8789" y="3445"/>
                  <a:pt x="8796" y="3445"/>
                </a:cubicBezTo>
                <a:cubicBezTo>
                  <a:pt x="8818" y="3445"/>
                  <a:pt x="8838" y="3433"/>
                  <a:pt x="8847" y="3412"/>
                </a:cubicBezTo>
                <a:cubicBezTo>
                  <a:pt x="8925" y="3230"/>
                  <a:pt x="9006" y="3054"/>
                  <a:pt x="9088" y="2887"/>
                </a:cubicBezTo>
                <a:cubicBezTo>
                  <a:pt x="9117" y="2830"/>
                  <a:pt x="9147" y="2771"/>
                  <a:pt x="9178" y="2713"/>
                </a:cubicBezTo>
                <a:cubicBezTo>
                  <a:pt x="9193" y="2686"/>
                  <a:pt x="9182" y="2652"/>
                  <a:pt x="9154" y="2639"/>
                </a:cubicBezTo>
                <a:cubicBezTo>
                  <a:pt x="9146" y="2634"/>
                  <a:pt x="9137" y="2632"/>
                  <a:pt x="9128" y="2632"/>
                </a:cubicBezTo>
                <a:close/>
                <a:moveTo>
                  <a:pt x="8515" y="4060"/>
                </a:moveTo>
                <a:cubicBezTo>
                  <a:pt x="8491" y="4060"/>
                  <a:pt x="8470" y="4074"/>
                  <a:pt x="8462" y="4097"/>
                </a:cubicBezTo>
                <a:cubicBezTo>
                  <a:pt x="8381" y="4324"/>
                  <a:pt x="8301" y="4567"/>
                  <a:pt x="8216" y="4838"/>
                </a:cubicBezTo>
                <a:cubicBezTo>
                  <a:pt x="8208" y="4867"/>
                  <a:pt x="8224" y="4898"/>
                  <a:pt x="8254" y="4908"/>
                </a:cubicBezTo>
                <a:cubicBezTo>
                  <a:pt x="8259" y="4909"/>
                  <a:pt x="8264" y="4910"/>
                  <a:pt x="8270" y="4910"/>
                </a:cubicBezTo>
                <a:cubicBezTo>
                  <a:pt x="8293" y="4910"/>
                  <a:pt x="8316" y="4895"/>
                  <a:pt x="8322" y="4870"/>
                </a:cubicBezTo>
                <a:cubicBezTo>
                  <a:pt x="8406" y="4601"/>
                  <a:pt x="8486" y="4360"/>
                  <a:pt x="8567" y="4134"/>
                </a:cubicBezTo>
                <a:cubicBezTo>
                  <a:pt x="8576" y="4105"/>
                  <a:pt x="8561" y="4073"/>
                  <a:pt x="8533" y="4063"/>
                </a:cubicBezTo>
                <a:cubicBezTo>
                  <a:pt x="8527" y="4061"/>
                  <a:pt x="8521" y="4060"/>
                  <a:pt x="8515" y="4060"/>
                </a:cubicBezTo>
                <a:close/>
                <a:moveTo>
                  <a:pt x="8048" y="5545"/>
                </a:moveTo>
                <a:cubicBezTo>
                  <a:pt x="8023" y="5545"/>
                  <a:pt x="8001" y="5561"/>
                  <a:pt x="7994" y="5585"/>
                </a:cubicBezTo>
                <a:cubicBezTo>
                  <a:pt x="7956" y="5718"/>
                  <a:pt x="7918" y="5852"/>
                  <a:pt x="7880" y="5985"/>
                </a:cubicBezTo>
                <a:lnTo>
                  <a:pt x="7780" y="6333"/>
                </a:lnTo>
                <a:cubicBezTo>
                  <a:pt x="7772" y="6363"/>
                  <a:pt x="7789" y="6394"/>
                  <a:pt x="7819" y="6402"/>
                </a:cubicBezTo>
                <a:cubicBezTo>
                  <a:pt x="7823" y="6403"/>
                  <a:pt x="7829" y="6404"/>
                  <a:pt x="7834" y="6404"/>
                </a:cubicBezTo>
                <a:cubicBezTo>
                  <a:pt x="7858" y="6404"/>
                  <a:pt x="7880" y="6388"/>
                  <a:pt x="7887" y="6364"/>
                </a:cubicBezTo>
                <a:lnTo>
                  <a:pt x="7987" y="6016"/>
                </a:lnTo>
                <a:cubicBezTo>
                  <a:pt x="8025" y="5883"/>
                  <a:pt x="8062" y="5749"/>
                  <a:pt x="8101" y="5616"/>
                </a:cubicBezTo>
                <a:cubicBezTo>
                  <a:pt x="8109" y="5586"/>
                  <a:pt x="8092" y="5556"/>
                  <a:pt x="8064" y="5547"/>
                </a:cubicBezTo>
                <a:cubicBezTo>
                  <a:pt x="8058" y="5546"/>
                  <a:pt x="8053" y="5545"/>
                  <a:pt x="8048" y="5545"/>
                </a:cubicBezTo>
                <a:close/>
                <a:moveTo>
                  <a:pt x="7613" y="7039"/>
                </a:moveTo>
                <a:cubicBezTo>
                  <a:pt x="7589" y="7039"/>
                  <a:pt x="7567" y="7055"/>
                  <a:pt x="7559" y="7078"/>
                </a:cubicBezTo>
                <a:cubicBezTo>
                  <a:pt x="7522" y="7201"/>
                  <a:pt x="7482" y="7324"/>
                  <a:pt x="7443" y="7446"/>
                </a:cubicBezTo>
                <a:cubicBezTo>
                  <a:pt x="7402" y="7570"/>
                  <a:pt x="7361" y="7693"/>
                  <a:pt x="7317" y="7815"/>
                </a:cubicBezTo>
                <a:cubicBezTo>
                  <a:pt x="7306" y="7844"/>
                  <a:pt x="7321" y="7876"/>
                  <a:pt x="7350" y="7886"/>
                </a:cubicBezTo>
                <a:cubicBezTo>
                  <a:pt x="7356" y="7888"/>
                  <a:pt x="7363" y="7889"/>
                  <a:pt x="7369" y="7889"/>
                </a:cubicBezTo>
                <a:cubicBezTo>
                  <a:pt x="7392" y="7889"/>
                  <a:pt x="7413" y="7875"/>
                  <a:pt x="7421" y="7853"/>
                </a:cubicBezTo>
                <a:cubicBezTo>
                  <a:pt x="7465" y="7729"/>
                  <a:pt x="7508" y="7605"/>
                  <a:pt x="7549" y="7481"/>
                </a:cubicBezTo>
                <a:cubicBezTo>
                  <a:pt x="7589" y="7358"/>
                  <a:pt x="7628" y="7234"/>
                  <a:pt x="7666" y="7111"/>
                </a:cubicBezTo>
                <a:cubicBezTo>
                  <a:pt x="7675" y="7082"/>
                  <a:pt x="7659" y="7051"/>
                  <a:pt x="7630" y="7042"/>
                </a:cubicBezTo>
                <a:cubicBezTo>
                  <a:pt x="7624" y="7040"/>
                  <a:pt x="7618" y="7039"/>
                  <a:pt x="7613" y="7039"/>
                </a:cubicBezTo>
                <a:close/>
                <a:moveTo>
                  <a:pt x="7086" y="8503"/>
                </a:moveTo>
                <a:cubicBezTo>
                  <a:pt x="7065" y="8503"/>
                  <a:pt x="7045" y="8516"/>
                  <a:pt x="7036" y="8537"/>
                </a:cubicBezTo>
                <a:cubicBezTo>
                  <a:pt x="6931" y="8783"/>
                  <a:pt x="6820" y="9018"/>
                  <a:pt x="6706" y="9237"/>
                </a:cubicBezTo>
                <a:cubicBezTo>
                  <a:pt x="6692" y="9265"/>
                  <a:pt x="6703" y="9298"/>
                  <a:pt x="6729" y="9312"/>
                </a:cubicBezTo>
                <a:cubicBezTo>
                  <a:pt x="6738" y="9316"/>
                  <a:pt x="6746" y="9319"/>
                  <a:pt x="6755" y="9319"/>
                </a:cubicBezTo>
                <a:cubicBezTo>
                  <a:pt x="6775" y="9319"/>
                  <a:pt x="6794" y="9308"/>
                  <a:pt x="6804" y="9289"/>
                </a:cubicBezTo>
                <a:cubicBezTo>
                  <a:pt x="6919" y="9067"/>
                  <a:pt x="7032" y="8829"/>
                  <a:pt x="7138" y="8580"/>
                </a:cubicBezTo>
                <a:cubicBezTo>
                  <a:pt x="7150" y="8553"/>
                  <a:pt x="7136" y="8519"/>
                  <a:pt x="7108" y="8508"/>
                </a:cubicBezTo>
                <a:cubicBezTo>
                  <a:pt x="7101" y="8505"/>
                  <a:pt x="7094" y="8503"/>
                  <a:pt x="7086" y="8503"/>
                </a:cubicBezTo>
                <a:close/>
                <a:moveTo>
                  <a:pt x="1625" y="9185"/>
                </a:moveTo>
                <a:cubicBezTo>
                  <a:pt x="1347" y="9191"/>
                  <a:pt x="1086" y="9249"/>
                  <a:pt x="847" y="9356"/>
                </a:cubicBezTo>
                <a:cubicBezTo>
                  <a:pt x="820" y="9369"/>
                  <a:pt x="808" y="9401"/>
                  <a:pt x="820" y="9430"/>
                </a:cubicBezTo>
                <a:cubicBezTo>
                  <a:pt x="829" y="9450"/>
                  <a:pt x="849" y="9462"/>
                  <a:pt x="871" y="9462"/>
                </a:cubicBezTo>
                <a:cubicBezTo>
                  <a:pt x="878" y="9462"/>
                  <a:pt x="886" y="9461"/>
                  <a:pt x="893" y="9457"/>
                </a:cubicBezTo>
                <a:cubicBezTo>
                  <a:pt x="1118" y="9356"/>
                  <a:pt x="1364" y="9303"/>
                  <a:pt x="1627" y="9296"/>
                </a:cubicBezTo>
                <a:cubicBezTo>
                  <a:pt x="1658" y="9296"/>
                  <a:pt x="1682" y="9270"/>
                  <a:pt x="1682" y="9239"/>
                </a:cubicBezTo>
                <a:cubicBezTo>
                  <a:pt x="1681" y="9210"/>
                  <a:pt x="1656" y="9185"/>
                  <a:pt x="1626" y="9185"/>
                </a:cubicBezTo>
                <a:close/>
                <a:moveTo>
                  <a:pt x="2391" y="9302"/>
                </a:moveTo>
                <a:cubicBezTo>
                  <a:pt x="2368" y="9302"/>
                  <a:pt x="2346" y="9317"/>
                  <a:pt x="2339" y="9341"/>
                </a:cubicBezTo>
                <a:cubicBezTo>
                  <a:pt x="2329" y="9370"/>
                  <a:pt x="2345" y="9401"/>
                  <a:pt x="2374" y="9410"/>
                </a:cubicBezTo>
                <a:cubicBezTo>
                  <a:pt x="2620" y="9493"/>
                  <a:pt x="2844" y="9612"/>
                  <a:pt x="3042" y="9766"/>
                </a:cubicBezTo>
                <a:cubicBezTo>
                  <a:pt x="3051" y="9774"/>
                  <a:pt x="3063" y="9778"/>
                  <a:pt x="3076" y="9778"/>
                </a:cubicBezTo>
                <a:cubicBezTo>
                  <a:pt x="3092" y="9778"/>
                  <a:pt x="3108" y="9770"/>
                  <a:pt x="3120" y="9757"/>
                </a:cubicBezTo>
                <a:cubicBezTo>
                  <a:pt x="3138" y="9732"/>
                  <a:pt x="3133" y="9697"/>
                  <a:pt x="3109" y="9679"/>
                </a:cubicBezTo>
                <a:cubicBezTo>
                  <a:pt x="2902" y="9516"/>
                  <a:pt x="2667" y="9391"/>
                  <a:pt x="2409" y="9306"/>
                </a:cubicBezTo>
                <a:cubicBezTo>
                  <a:pt x="2403" y="9303"/>
                  <a:pt x="2397" y="9302"/>
                  <a:pt x="2391" y="9302"/>
                </a:cubicBezTo>
                <a:close/>
                <a:moveTo>
                  <a:pt x="6364" y="9879"/>
                </a:moveTo>
                <a:cubicBezTo>
                  <a:pt x="6346" y="9879"/>
                  <a:pt x="6328" y="9888"/>
                  <a:pt x="6317" y="9905"/>
                </a:cubicBezTo>
                <a:cubicBezTo>
                  <a:pt x="6173" y="10126"/>
                  <a:pt x="6019" y="10334"/>
                  <a:pt x="5859" y="10525"/>
                </a:cubicBezTo>
                <a:cubicBezTo>
                  <a:pt x="5838" y="10548"/>
                  <a:pt x="5841" y="10583"/>
                  <a:pt x="5865" y="10603"/>
                </a:cubicBezTo>
                <a:cubicBezTo>
                  <a:pt x="5876" y="10612"/>
                  <a:pt x="5889" y="10617"/>
                  <a:pt x="5901" y="10617"/>
                </a:cubicBezTo>
                <a:cubicBezTo>
                  <a:pt x="5917" y="10617"/>
                  <a:pt x="5932" y="10609"/>
                  <a:pt x="5944" y="10596"/>
                </a:cubicBezTo>
                <a:cubicBezTo>
                  <a:pt x="6106" y="10403"/>
                  <a:pt x="6263" y="10190"/>
                  <a:pt x="6410" y="9965"/>
                </a:cubicBezTo>
                <a:cubicBezTo>
                  <a:pt x="6427" y="9939"/>
                  <a:pt x="6419" y="9905"/>
                  <a:pt x="6394" y="9888"/>
                </a:cubicBezTo>
                <a:cubicBezTo>
                  <a:pt x="6384" y="9882"/>
                  <a:pt x="6374" y="9879"/>
                  <a:pt x="6364" y="9879"/>
                </a:cubicBezTo>
                <a:close/>
                <a:moveTo>
                  <a:pt x="263" y="9824"/>
                </a:moveTo>
                <a:cubicBezTo>
                  <a:pt x="246" y="9824"/>
                  <a:pt x="229" y="9832"/>
                  <a:pt x="218" y="9846"/>
                </a:cubicBezTo>
                <a:cubicBezTo>
                  <a:pt x="81" y="10030"/>
                  <a:pt x="5" y="10234"/>
                  <a:pt x="0" y="10435"/>
                </a:cubicBezTo>
                <a:lnTo>
                  <a:pt x="0" y="10458"/>
                </a:lnTo>
                <a:cubicBezTo>
                  <a:pt x="0" y="10512"/>
                  <a:pt x="4" y="10565"/>
                  <a:pt x="14" y="10620"/>
                </a:cubicBezTo>
                <a:cubicBezTo>
                  <a:pt x="18" y="10646"/>
                  <a:pt x="42" y="10666"/>
                  <a:pt x="68" y="10666"/>
                </a:cubicBezTo>
                <a:cubicBezTo>
                  <a:pt x="72" y="10666"/>
                  <a:pt x="75" y="10666"/>
                  <a:pt x="78" y="10665"/>
                </a:cubicBezTo>
                <a:cubicBezTo>
                  <a:pt x="108" y="10659"/>
                  <a:pt x="128" y="10630"/>
                  <a:pt x="123" y="10600"/>
                </a:cubicBezTo>
                <a:cubicBezTo>
                  <a:pt x="116" y="10553"/>
                  <a:pt x="111" y="10505"/>
                  <a:pt x="111" y="10458"/>
                </a:cubicBezTo>
                <a:lnTo>
                  <a:pt x="111" y="10438"/>
                </a:lnTo>
                <a:cubicBezTo>
                  <a:pt x="116" y="10260"/>
                  <a:pt x="184" y="10078"/>
                  <a:pt x="308" y="9913"/>
                </a:cubicBezTo>
                <a:cubicBezTo>
                  <a:pt x="326" y="9888"/>
                  <a:pt x="321" y="9853"/>
                  <a:pt x="296" y="9835"/>
                </a:cubicBezTo>
                <a:cubicBezTo>
                  <a:pt x="286" y="9827"/>
                  <a:pt x="275" y="9824"/>
                  <a:pt x="263" y="9824"/>
                </a:cubicBezTo>
                <a:close/>
                <a:moveTo>
                  <a:pt x="3603" y="10234"/>
                </a:moveTo>
                <a:cubicBezTo>
                  <a:pt x="3592" y="10234"/>
                  <a:pt x="3581" y="10237"/>
                  <a:pt x="3571" y="10244"/>
                </a:cubicBezTo>
                <a:cubicBezTo>
                  <a:pt x="3547" y="10261"/>
                  <a:pt x="3540" y="10295"/>
                  <a:pt x="3558" y="10321"/>
                </a:cubicBezTo>
                <a:cubicBezTo>
                  <a:pt x="3697" y="10525"/>
                  <a:pt x="3813" y="10753"/>
                  <a:pt x="3900" y="11001"/>
                </a:cubicBezTo>
                <a:cubicBezTo>
                  <a:pt x="3908" y="11024"/>
                  <a:pt x="3929" y="11037"/>
                  <a:pt x="3953" y="11037"/>
                </a:cubicBezTo>
                <a:cubicBezTo>
                  <a:pt x="3959" y="11037"/>
                  <a:pt x="3965" y="11037"/>
                  <a:pt x="3971" y="11034"/>
                </a:cubicBezTo>
                <a:cubicBezTo>
                  <a:pt x="4000" y="11025"/>
                  <a:pt x="4015" y="10993"/>
                  <a:pt x="4005" y="10964"/>
                </a:cubicBezTo>
                <a:cubicBezTo>
                  <a:pt x="3914" y="10707"/>
                  <a:pt x="3795" y="10470"/>
                  <a:pt x="3649" y="10258"/>
                </a:cubicBezTo>
                <a:cubicBezTo>
                  <a:pt x="3638" y="10242"/>
                  <a:pt x="3621" y="10234"/>
                  <a:pt x="3603" y="10234"/>
                </a:cubicBezTo>
                <a:close/>
                <a:moveTo>
                  <a:pt x="5361" y="11064"/>
                </a:moveTo>
                <a:cubicBezTo>
                  <a:pt x="5348" y="11064"/>
                  <a:pt x="5334" y="11069"/>
                  <a:pt x="5323" y="11078"/>
                </a:cubicBezTo>
                <a:cubicBezTo>
                  <a:pt x="5181" y="11205"/>
                  <a:pt x="5032" y="11325"/>
                  <a:pt x="4879" y="11432"/>
                </a:cubicBezTo>
                <a:cubicBezTo>
                  <a:pt x="4824" y="11470"/>
                  <a:pt x="4768" y="11506"/>
                  <a:pt x="4711" y="11542"/>
                </a:cubicBezTo>
                <a:cubicBezTo>
                  <a:pt x="4686" y="11558"/>
                  <a:pt x="4677" y="11592"/>
                  <a:pt x="4694" y="11618"/>
                </a:cubicBezTo>
                <a:cubicBezTo>
                  <a:pt x="4705" y="11635"/>
                  <a:pt x="4723" y="11644"/>
                  <a:pt x="4741" y="11644"/>
                </a:cubicBezTo>
                <a:cubicBezTo>
                  <a:pt x="4751" y="11644"/>
                  <a:pt x="4761" y="11641"/>
                  <a:pt x="4770" y="11636"/>
                </a:cubicBezTo>
                <a:cubicBezTo>
                  <a:pt x="4829" y="11599"/>
                  <a:pt x="4886" y="11562"/>
                  <a:pt x="4942" y="11522"/>
                </a:cubicBezTo>
                <a:cubicBezTo>
                  <a:pt x="5099" y="11413"/>
                  <a:pt x="5252" y="11292"/>
                  <a:pt x="5398" y="11161"/>
                </a:cubicBezTo>
                <a:cubicBezTo>
                  <a:pt x="5421" y="11141"/>
                  <a:pt x="5423" y="11106"/>
                  <a:pt x="5402" y="11082"/>
                </a:cubicBezTo>
                <a:cubicBezTo>
                  <a:pt x="5392" y="11070"/>
                  <a:pt x="5376" y="11064"/>
                  <a:pt x="5361" y="11064"/>
                </a:cubicBezTo>
                <a:close/>
                <a:moveTo>
                  <a:pt x="433" y="11231"/>
                </a:moveTo>
                <a:cubicBezTo>
                  <a:pt x="420" y="11231"/>
                  <a:pt x="406" y="11235"/>
                  <a:pt x="395" y="11245"/>
                </a:cubicBezTo>
                <a:cubicBezTo>
                  <a:pt x="373" y="11265"/>
                  <a:pt x="371" y="11300"/>
                  <a:pt x="391" y="11324"/>
                </a:cubicBezTo>
                <a:lnTo>
                  <a:pt x="419" y="11354"/>
                </a:lnTo>
                <a:cubicBezTo>
                  <a:pt x="590" y="11536"/>
                  <a:pt x="786" y="11694"/>
                  <a:pt x="1005" y="11824"/>
                </a:cubicBezTo>
                <a:cubicBezTo>
                  <a:pt x="1014" y="11829"/>
                  <a:pt x="1025" y="11831"/>
                  <a:pt x="1034" y="11831"/>
                </a:cubicBezTo>
                <a:cubicBezTo>
                  <a:pt x="1052" y="11831"/>
                  <a:pt x="1072" y="11822"/>
                  <a:pt x="1081" y="11804"/>
                </a:cubicBezTo>
                <a:cubicBezTo>
                  <a:pt x="1097" y="11778"/>
                  <a:pt x="1089" y="11744"/>
                  <a:pt x="1062" y="11728"/>
                </a:cubicBezTo>
                <a:cubicBezTo>
                  <a:pt x="853" y="11604"/>
                  <a:pt x="664" y="11453"/>
                  <a:pt x="500" y="11278"/>
                </a:cubicBezTo>
                <a:lnTo>
                  <a:pt x="474" y="11249"/>
                </a:lnTo>
                <a:cubicBezTo>
                  <a:pt x="464" y="11237"/>
                  <a:pt x="448" y="11231"/>
                  <a:pt x="433" y="11231"/>
                </a:cubicBezTo>
                <a:close/>
                <a:moveTo>
                  <a:pt x="1750" y="12018"/>
                </a:moveTo>
                <a:cubicBezTo>
                  <a:pt x="1725" y="12018"/>
                  <a:pt x="1703" y="12035"/>
                  <a:pt x="1695" y="12060"/>
                </a:cubicBezTo>
                <a:cubicBezTo>
                  <a:pt x="1688" y="12090"/>
                  <a:pt x="1706" y="12120"/>
                  <a:pt x="1735" y="12128"/>
                </a:cubicBezTo>
                <a:cubicBezTo>
                  <a:pt x="1983" y="12194"/>
                  <a:pt x="2246" y="12233"/>
                  <a:pt x="2516" y="12242"/>
                </a:cubicBezTo>
                <a:lnTo>
                  <a:pt x="2518" y="12242"/>
                </a:lnTo>
                <a:cubicBezTo>
                  <a:pt x="2548" y="12242"/>
                  <a:pt x="2573" y="12219"/>
                  <a:pt x="2574" y="12189"/>
                </a:cubicBezTo>
                <a:cubicBezTo>
                  <a:pt x="2575" y="12158"/>
                  <a:pt x="2550" y="12132"/>
                  <a:pt x="2520" y="12131"/>
                </a:cubicBezTo>
                <a:cubicBezTo>
                  <a:pt x="2258" y="12123"/>
                  <a:pt x="2004" y="12085"/>
                  <a:pt x="1764" y="12020"/>
                </a:cubicBezTo>
                <a:cubicBezTo>
                  <a:pt x="1759" y="12019"/>
                  <a:pt x="1754" y="12018"/>
                  <a:pt x="1750" y="12018"/>
                </a:cubicBezTo>
                <a:close/>
                <a:moveTo>
                  <a:pt x="4128" y="11684"/>
                </a:moveTo>
                <a:cubicBezTo>
                  <a:pt x="4125" y="11684"/>
                  <a:pt x="4122" y="11684"/>
                  <a:pt x="4119" y="11685"/>
                </a:cubicBezTo>
                <a:cubicBezTo>
                  <a:pt x="4090" y="11688"/>
                  <a:pt x="4067" y="11716"/>
                  <a:pt x="4071" y="11746"/>
                </a:cubicBezTo>
                <a:cubicBezTo>
                  <a:pt x="4077" y="11795"/>
                  <a:pt x="4081" y="11843"/>
                  <a:pt x="4084" y="11893"/>
                </a:cubicBezTo>
                <a:cubicBezTo>
                  <a:pt x="4074" y="11882"/>
                  <a:pt x="4059" y="11875"/>
                  <a:pt x="4044" y="11875"/>
                </a:cubicBezTo>
                <a:cubicBezTo>
                  <a:pt x="4037" y="11875"/>
                  <a:pt x="4031" y="11877"/>
                  <a:pt x="4024" y="11879"/>
                </a:cubicBezTo>
                <a:cubicBezTo>
                  <a:pt x="3785" y="11969"/>
                  <a:pt x="3535" y="12036"/>
                  <a:pt x="3284" y="12078"/>
                </a:cubicBezTo>
                <a:cubicBezTo>
                  <a:pt x="3254" y="12083"/>
                  <a:pt x="3234" y="12112"/>
                  <a:pt x="3238" y="12142"/>
                </a:cubicBezTo>
                <a:cubicBezTo>
                  <a:pt x="3243" y="12170"/>
                  <a:pt x="3268" y="12189"/>
                  <a:pt x="3294" y="12189"/>
                </a:cubicBezTo>
                <a:cubicBezTo>
                  <a:pt x="3297" y="12189"/>
                  <a:pt x="3300" y="12188"/>
                  <a:pt x="3302" y="12188"/>
                </a:cubicBezTo>
                <a:cubicBezTo>
                  <a:pt x="3561" y="12144"/>
                  <a:pt x="3817" y="12075"/>
                  <a:pt x="4063" y="11983"/>
                </a:cubicBezTo>
                <a:cubicBezTo>
                  <a:pt x="4073" y="11979"/>
                  <a:pt x="4083" y="11972"/>
                  <a:pt x="4088" y="11964"/>
                </a:cubicBezTo>
                <a:cubicBezTo>
                  <a:pt x="4092" y="12023"/>
                  <a:pt x="4093" y="12084"/>
                  <a:pt x="4093" y="12144"/>
                </a:cubicBezTo>
                <a:cubicBezTo>
                  <a:pt x="4093" y="12264"/>
                  <a:pt x="4087" y="12388"/>
                  <a:pt x="4076" y="12511"/>
                </a:cubicBezTo>
                <a:cubicBezTo>
                  <a:pt x="4073" y="12542"/>
                  <a:pt x="4096" y="12568"/>
                  <a:pt x="4126" y="12571"/>
                </a:cubicBezTo>
                <a:lnTo>
                  <a:pt x="4131" y="12571"/>
                </a:lnTo>
                <a:cubicBezTo>
                  <a:pt x="4160" y="12571"/>
                  <a:pt x="4184" y="12550"/>
                  <a:pt x="4187" y="12521"/>
                </a:cubicBezTo>
                <a:cubicBezTo>
                  <a:pt x="4198" y="12395"/>
                  <a:pt x="4205" y="12268"/>
                  <a:pt x="4205" y="12144"/>
                </a:cubicBezTo>
                <a:cubicBezTo>
                  <a:pt x="4205" y="12007"/>
                  <a:pt x="4196" y="11869"/>
                  <a:pt x="4181" y="11733"/>
                </a:cubicBezTo>
                <a:cubicBezTo>
                  <a:pt x="4178" y="11706"/>
                  <a:pt x="4156" y="11684"/>
                  <a:pt x="4128" y="11684"/>
                </a:cubicBezTo>
                <a:close/>
                <a:moveTo>
                  <a:pt x="3994" y="13226"/>
                </a:moveTo>
                <a:cubicBezTo>
                  <a:pt x="3969" y="13226"/>
                  <a:pt x="3946" y="13242"/>
                  <a:pt x="3939" y="13267"/>
                </a:cubicBezTo>
                <a:cubicBezTo>
                  <a:pt x="3876" y="13504"/>
                  <a:pt x="3793" y="13750"/>
                  <a:pt x="3691" y="13997"/>
                </a:cubicBezTo>
                <a:cubicBezTo>
                  <a:pt x="3679" y="14025"/>
                  <a:pt x="3693" y="14057"/>
                  <a:pt x="3722" y="14069"/>
                </a:cubicBezTo>
                <a:cubicBezTo>
                  <a:pt x="3728" y="14072"/>
                  <a:pt x="3736" y="14073"/>
                  <a:pt x="3742" y="14073"/>
                </a:cubicBezTo>
                <a:cubicBezTo>
                  <a:pt x="3765" y="14073"/>
                  <a:pt x="3785" y="14061"/>
                  <a:pt x="3794" y="14039"/>
                </a:cubicBezTo>
                <a:cubicBezTo>
                  <a:pt x="3897" y="13788"/>
                  <a:pt x="3983" y="13538"/>
                  <a:pt x="4047" y="13296"/>
                </a:cubicBezTo>
                <a:cubicBezTo>
                  <a:pt x="4054" y="13266"/>
                  <a:pt x="4037" y="13235"/>
                  <a:pt x="4007" y="13227"/>
                </a:cubicBezTo>
                <a:cubicBezTo>
                  <a:pt x="4003" y="13226"/>
                  <a:pt x="3998" y="13226"/>
                  <a:pt x="3994" y="13226"/>
                </a:cubicBezTo>
                <a:close/>
                <a:moveTo>
                  <a:pt x="3409" y="14665"/>
                </a:moveTo>
                <a:cubicBezTo>
                  <a:pt x="3389" y="14665"/>
                  <a:pt x="3370" y="14676"/>
                  <a:pt x="3360" y="14694"/>
                </a:cubicBezTo>
                <a:cubicBezTo>
                  <a:pt x="3242" y="14913"/>
                  <a:pt x="3115" y="15131"/>
                  <a:pt x="2969" y="15362"/>
                </a:cubicBezTo>
                <a:cubicBezTo>
                  <a:pt x="2952" y="15387"/>
                  <a:pt x="2959" y="15423"/>
                  <a:pt x="2986" y="15439"/>
                </a:cubicBezTo>
                <a:cubicBezTo>
                  <a:pt x="2996" y="15444"/>
                  <a:pt x="3005" y="15447"/>
                  <a:pt x="3016" y="15447"/>
                </a:cubicBezTo>
                <a:cubicBezTo>
                  <a:pt x="3034" y="15447"/>
                  <a:pt x="3052" y="15438"/>
                  <a:pt x="3063" y="15422"/>
                </a:cubicBezTo>
                <a:cubicBezTo>
                  <a:pt x="3210" y="15189"/>
                  <a:pt x="3340" y="14968"/>
                  <a:pt x="3458" y="14747"/>
                </a:cubicBezTo>
                <a:cubicBezTo>
                  <a:pt x="3472" y="14720"/>
                  <a:pt x="3462" y="14686"/>
                  <a:pt x="3435" y="14672"/>
                </a:cubicBezTo>
                <a:cubicBezTo>
                  <a:pt x="3426" y="14667"/>
                  <a:pt x="3418" y="14665"/>
                  <a:pt x="3409" y="14665"/>
                </a:cubicBezTo>
                <a:close/>
                <a:moveTo>
                  <a:pt x="2581" y="15982"/>
                </a:moveTo>
                <a:cubicBezTo>
                  <a:pt x="2564" y="15982"/>
                  <a:pt x="2547" y="15990"/>
                  <a:pt x="2536" y="16005"/>
                </a:cubicBezTo>
                <a:cubicBezTo>
                  <a:pt x="2401" y="16195"/>
                  <a:pt x="2255" y="16394"/>
                  <a:pt x="2077" y="16631"/>
                </a:cubicBezTo>
                <a:cubicBezTo>
                  <a:pt x="2058" y="16656"/>
                  <a:pt x="2063" y="16691"/>
                  <a:pt x="2088" y="16709"/>
                </a:cubicBezTo>
                <a:cubicBezTo>
                  <a:pt x="2097" y="16716"/>
                  <a:pt x="2109" y="16721"/>
                  <a:pt x="2121" y="16721"/>
                </a:cubicBezTo>
                <a:cubicBezTo>
                  <a:pt x="2138" y="16721"/>
                  <a:pt x="2155" y="16713"/>
                  <a:pt x="2166" y="16698"/>
                </a:cubicBezTo>
                <a:cubicBezTo>
                  <a:pt x="2345" y="16460"/>
                  <a:pt x="2491" y="16260"/>
                  <a:pt x="2626" y="16069"/>
                </a:cubicBezTo>
                <a:cubicBezTo>
                  <a:pt x="2644" y="16044"/>
                  <a:pt x="2639" y="16010"/>
                  <a:pt x="2613" y="15992"/>
                </a:cubicBezTo>
                <a:cubicBezTo>
                  <a:pt x="2604" y="15985"/>
                  <a:pt x="2592" y="15982"/>
                  <a:pt x="2581" y="15982"/>
                </a:cubicBezTo>
                <a:close/>
                <a:moveTo>
                  <a:pt x="1659" y="17236"/>
                </a:moveTo>
                <a:cubicBezTo>
                  <a:pt x="1642" y="17236"/>
                  <a:pt x="1625" y="17244"/>
                  <a:pt x="1614" y="17260"/>
                </a:cubicBezTo>
                <a:cubicBezTo>
                  <a:pt x="1441" y="17511"/>
                  <a:pt x="1315" y="17728"/>
                  <a:pt x="1218" y="17941"/>
                </a:cubicBezTo>
                <a:cubicBezTo>
                  <a:pt x="1205" y="17968"/>
                  <a:pt x="1218" y="18002"/>
                  <a:pt x="1246" y="18014"/>
                </a:cubicBezTo>
                <a:cubicBezTo>
                  <a:pt x="1253" y="18018"/>
                  <a:pt x="1261" y="18019"/>
                  <a:pt x="1268" y="18019"/>
                </a:cubicBezTo>
                <a:cubicBezTo>
                  <a:pt x="1290" y="18019"/>
                  <a:pt x="1310" y="18007"/>
                  <a:pt x="1319" y="17987"/>
                </a:cubicBezTo>
                <a:cubicBezTo>
                  <a:pt x="1413" y="17780"/>
                  <a:pt x="1536" y="17569"/>
                  <a:pt x="1705" y="17323"/>
                </a:cubicBezTo>
                <a:cubicBezTo>
                  <a:pt x="1723" y="17298"/>
                  <a:pt x="1717" y="17263"/>
                  <a:pt x="1691" y="17246"/>
                </a:cubicBezTo>
                <a:cubicBezTo>
                  <a:pt x="1681" y="17239"/>
                  <a:pt x="1670" y="17236"/>
                  <a:pt x="1659" y="17236"/>
                </a:cubicBezTo>
                <a:close/>
                <a:moveTo>
                  <a:pt x="1050" y="18652"/>
                </a:moveTo>
                <a:cubicBezTo>
                  <a:pt x="1023" y="18652"/>
                  <a:pt x="999" y="18673"/>
                  <a:pt x="996" y="18700"/>
                </a:cubicBezTo>
                <a:cubicBezTo>
                  <a:pt x="984" y="18795"/>
                  <a:pt x="978" y="18893"/>
                  <a:pt x="978" y="18989"/>
                </a:cubicBezTo>
                <a:cubicBezTo>
                  <a:pt x="978" y="19154"/>
                  <a:pt x="996" y="19324"/>
                  <a:pt x="1030" y="19493"/>
                </a:cubicBezTo>
                <a:cubicBezTo>
                  <a:pt x="1035" y="19519"/>
                  <a:pt x="1058" y="19537"/>
                  <a:pt x="1084" y="19537"/>
                </a:cubicBezTo>
                <a:cubicBezTo>
                  <a:pt x="1088" y="19537"/>
                  <a:pt x="1092" y="19537"/>
                  <a:pt x="1095" y="19536"/>
                </a:cubicBezTo>
                <a:cubicBezTo>
                  <a:pt x="1125" y="19529"/>
                  <a:pt x="1144" y="19500"/>
                  <a:pt x="1139" y="19470"/>
                </a:cubicBezTo>
                <a:cubicBezTo>
                  <a:pt x="1106" y="19309"/>
                  <a:pt x="1089" y="19147"/>
                  <a:pt x="1089" y="18989"/>
                </a:cubicBezTo>
                <a:cubicBezTo>
                  <a:pt x="1089" y="18897"/>
                  <a:pt x="1095" y="18804"/>
                  <a:pt x="1106" y="18714"/>
                </a:cubicBezTo>
                <a:cubicBezTo>
                  <a:pt x="1110" y="18683"/>
                  <a:pt x="1088" y="18655"/>
                  <a:pt x="1058" y="18652"/>
                </a:cubicBezTo>
                <a:cubicBezTo>
                  <a:pt x="1055" y="18652"/>
                  <a:pt x="1053" y="18652"/>
                  <a:pt x="1050" y="18652"/>
                </a:cubicBezTo>
                <a:close/>
                <a:moveTo>
                  <a:pt x="1342" y="20158"/>
                </a:moveTo>
                <a:cubicBezTo>
                  <a:pt x="1333" y="20158"/>
                  <a:pt x="1324" y="20160"/>
                  <a:pt x="1316" y="20164"/>
                </a:cubicBezTo>
                <a:cubicBezTo>
                  <a:pt x="1290" y="20178"/>
                  <a:pt x="1278" y="20211"/>
                  <a:pt x="1292" y="20239"/>
                </a:cubicBezTo>
                <a:cubicBezTo>
                  <a:pt x="1408" y="20468"/>
                  <a:pt x="1553" y="20690"/>
                  <a:pt x="1724" y="20899"/>
                </a:cubicBezTo>
                <a:cubicBezTo>
                  <a:pt x="1735" y="20912"/>
                  <a:pt x="1751" y="20919"/>
                  <a:pt x="1767" y="20919"/>
                </a:cubicBezTo>
                <a:cubicBezTo>
                  <a:pt x="1779" y="20919"/>
                  <a:pt x="1792" y="20915"/>
                  <a:pt x="1802" y="20906"/>
                </a:cubicBezTo>
                <a:cubicBezTo>
                  <a:pt x="1826" y="20887"/>
                  <a:pt x="1829" y="20852"/>
                  <a:pt x="1810" y="20828"/>
                </a:cubicBezTo>
                <a:cubicBezTo>
                  <a:pt x="1644" y="20626"/>
                  <a:pt x="1503" y="20411"/>
                  <a:pt x="1391" y="20188"/>
                </a:cubicBezTo>
                <a:cubicBezTo>
                  <a:pt x="1381" y="20169"/>
                  <a:pt x="1362" y="20158"/>
                  <a:pt x="1342" y="20158"/>
                </a:cubicBezTo>
                <a:close/>
                <a:moveTo>
                  <a:pt x="2317" y="21356"/>
                </a:moveTo>
                <a:cubicBezTo>
                  <a:pt x="2301" y="21356"/>
                  <a:pt x="2285" y="21363"/>
                  <a:pt x="2275" y="21376"/>
                </a:cubicBezTo>
                <a:cubicBezTo>
                  <a:pt x="2255" y="21401"/>
                  <a:pt x="2258" y="21435"/>
                  <a:pt x="2283" y="21455"/>
                </a:cubicBezTo>
                <a:cubicBezTo>
                  <a:pt x="2343" y="21505"/>
                  <a:pt x="2405" y="21552"/>
                  <a:pt x="2468" y="21596"/>
                </a:cubicBezTo>
                <a:cubicBezTo>
                  <a:pt x="2617" y="21703"/>
                  <a:pt x="2776" y="21803"/>
                  <a:pt x="2938" y="21891"/>
                </a:cubicBezTo>
                <a:cubicBezTo>
                  <a:pt x="2946" y="21895"/>
                  <a:pt x="2955" y="21898"/>
                  <a:pt x="2965" y="21898"/>
                </a:cubicBezTo>
                <a:cubicBezTo>
                  <a:pt x="2984" y="21898"/>
                  <a:pt x="3003" y="21888"/>
                  <a:pt x="3014" y="21869"/>
                </a:cubicBezTo>
                <a:cubicBezTo>
                  <a:pt x="3028" y="21842"/>
                  <a:pt x="3018" y="21809"/>
                  <a:pt x="2991" y="21794"/>
                </a:cubicBezTo>
                <a:cubicBezTo>
                  <a:pt x="2833" y="21707"/>
                  <a:pt x="2678" y="21610"/>
                  <a:pt x="2533" y="21506"/>
                </a:cubicBezTo>
                <a:cubicBezTo>
                  <a:pt x="2471" y="21462"/>
                  <a:pt x="2411" y="21416"/>
                  <a:pt x="2352" y="21369"/>
                </a:cubicBezTo>
                <a:cubicBezTo>
                  <a:pt x="2342" y="21360"/>
                  <a:pt x="2330" y="21356"/>
                  <a:pt x="2317" y="21356"/>
                </a:cubicBezTo>
                <a:close/>
                <a:moveTo>
                  <a:pt x="3675" y="22101"/>
                </a:moveTo>
                <a:cubicBezTo>
                  <a:pt x="3653" y="22101"/>
                  <a:pt x="3631" y="22115"/>
                  <a:pt x="3623" y="22138"/>
                </a:cubicBezTo>
                <a:cubicBezTo>
                  <a:pt x="3613" y="22167"/>
                  <a:pt x="3628" y="22199"/>
                  <a:pt x="3657" y="22209"/>
                </a:cubicBezTo>
                <a:cubicBezTo>
                  <a:pt x="3905" y="22295"/>
                  <a:pt x="4161" y="22360"/>
                  <a:pt x="4420" y="22404"/>
                </a:cubicBezTo>
                <a:cubicBezTo>
                  <a:pt x="4423" y="22405"/>
                  <a:pt x="4425" y="22405"/>
                  <a:pt x="4428" y="22405"/>
                </a:cubicBezTo>
                <a:cubicBezTo>
                  <a:pt x="4455" y="22405"/>
                  <a:pt x="4478" y="22386"/>
                  <a:pt x="4484" y="22359"/>
                </a:cubicBezTo>
                <a:cubicBezTo>
                  <a:pt x="4489" y="22328"/>
                  <a:pt x="4468" y="22299"/>
                  <a:pt x="4438" y="22295"/>
                </a:cubicBezTo>
                <a:cubicBezTo>
                  <a:pt x="4186" y="22251"/>
                  <a:pt x="3936" y="22187"/>
                  <a:pt x="3693" y="22104"/>
                </a:cubicBezTo>
                <a:cubicBezTo>
                  <a:pt x="3687" y="22102"/>
                  <a:pt x="3681" y="22101"/>
                  <a:pt x="3675" y="22101"/>
                </a:cubicBezTo>
                <a:close/>
                <a:moveTo>
                  <a:pt x="5978" y="22297"/>
                </a:moveTo>
                <a:cubicBezTo>
                  <a:pt x="5975" y="22297"/>
                  <a:pt x="5972" y="22298"/>
                  <a:pt x="5969" y="22298"/>
                </a:cubicBezTo>
                <a:cubicBezTo>
                  <a:pt x="5723" y="22340"/>
                  <a:pt x="5471" y="22361"/>
                  <a:pt x="5218" y="22361"/>
                </a:cubicBezTo>
                <a:lnTo>
                  <a:pt x="5203" y="22361"/>
                </a:lnTo>
                <a:cubicBezTo>
                  <a:pt x="5172" y="22361"/>
                  <a:pt x="5147" y="22386"/>
                  <a:pt x="5147" y="22417"/>
                </a:cubicBezTo>
                <a:cubicBezTo>
                  <a:pt x="5147" y="22447"/>
                  <a:pt x="5172" y="22472"/>
                  <a:pt x="5203" y="22472"/>
                </a:cubicBezTo>
                <a:lnTo>
                  <a:pt x="5218" y="22472"/>
                </a:lnTo>
                <a:cubicBezTo>
                  <a:pt x="5476" y="22472"/>
                  <a:pt x="5736" y="22451"/>
                  <a:pt x="5987" y="22407"/>
                </a:cubicBezTo>
                <a:cubicBezTo>
                  <a:pt x="6017" y="22402"/>
                  <a:pt x="6038" y="22373"/>
                  <a:pt x="6033" y="22343"/>
                </a:cubicBezTo>
                <a:cubicBezTo>
                  <a:pt x="6028" y="22316"/>
                  <a:pt x="6004" y="22297"/>
                  <a:pt x="5978" y="2229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image" Target="../media/image1.jp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9.xml"/><Relationship Id="rId1" Type="http://schemas.openxmlformats.org/officeDocument/2006/relationships/slideLayout" Target="../slideLayouts/slideLayout2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a:blip r:embed="rId29">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Gloria Hallelujah"/>
              <a:buNone/>
              <a:defRPr sz="2800">
                <a:solidFill>
                  <a:schemeClr val="dk1"/>
                </a:solidFill>
                <a:latin typeface="Gloria Hallelujah"/>
                <a:ea typeface="Gloria Hallelujah"/>
                <a:cs typeface="Gloria Hallelujah"/>
                <a:sym typeface="Gloria Hallelujah"/>
              </a:defRPr>
            </a:lvl1pPr>
            <a:lvl2pPr lvl="1" rtl="0">
              <a:spcBef>
                <a:spcPts val="0"/>
              </a:spcBef>
              <a:spcAft>
                <a:spcPts val="0"/>
              </a:spcAft>
              <a:buClr>
                <a:schemeClr val="dk1"/>
              </a:buClr>
              <a:buSzPts val="2800"/>
              <a:buFont typeface="Fira Sans Extra Condensed"/>
              <a:buNone/>
              <a:defRPr sz="2800">
                <a:solidFill>
                  <a:schemeClr val="dk1"/>
                </a:solidFill>
                <a:latin typeface="Fira Sans Extra Condensed"/>
                <a:ea typeface="Fira Sans Extra Condensed"/>
                <a:cs typeface="Fira Sans Extra Condensed"/>
                <a:sym typeface="Fira Sans Extra Condensed"/>
              </a:defRPr>
            </a:lvl2pPr>
            <a:lvl3pPr lvl="2" rtl="0">
              <a:spcBef>
                <a:spcPts val="0"/>
              </a:spcBef>
              <a:spcAft>
                <a:spcPts val="0"/>
              </a:spcAft>
              <a:buClr>
                <a:schemeClr val="dk1"/>
              </a:buClr>
              <a:buSzPts val="2800"/>
              <a:buFont typeface="Fira Sans Extra Condensed"/>
              <a:buNone/>
              <a:defRPr sz="2800">
                <a:solidFill>
                  <a:schemeClr val="dk1"/>
                </a:solidFill>
                <a:latin typeface="Fira Sans Extra Condensed"/>
                <a:ea typeface="Fira Sans Extra Condensed"/>
                <a:cs typeface="Fira Sans Extra Condensed"/>
                <a:sym typeface="Fira Sans Extra Condensed"/>
              </a:defRPr>
            </a:lvl3pPr>
            <a:lvl4pPr lvl="3" rtl="0">
              <a:spcBef>
                <a:spcPts val="0"/>
              </a:spcBef>
              <a:spcAft>
                <a:spcPts val="0"/>
              </a:spcAft>
              <a:buClr>
                <a:schemeClr val="dk1"/>
              </a:buClr>
              <a:buSzPts val="2800"/>
              <a:buFont typeface="Fira Sans Extra Condensed"/>
              <a:buNone/>
              <a:defRPr sz="2800">
                <a:solidFill>
                  <a:schemeClr val="dk1"/>
                </a:solidFill>
                <a:latin typeface="Fira Sans Extra Condensed"/>
                <a:ea typeface="Fira Sans Extra Condensed"/>
                <a:cs typeface="Fira Sans Extra Condensed"/>
                <a:sym typeface="Fira Sans Extra Condensed"/>
              </a:defRPr>
            </a:lvl4pPr>
            <a:lvl5pPr lvl="4" rtl="0">
              <a:spcBef>
                <a:spcPts val="0"/>
              </a:spcBef>
              <a:spcAft>
                <a:spcPts val="0"/>
              </a:spcAft>
              <a:buClr>
                <a:schemeClr val="dk1"/>
              </a:buClr>
              <a:buSzPts val="2800"/>
              <a:buFont typeface="Fira Sans Extra Condensed"/>
              <a:buNone/>
              <a:defRPr sz="2800">
                <a:solidFill>
                  <a:schemeClr val="dk1"/>
                </a:solidFill>
                <a:latin typeface="Fira Sans Extra Condensed"/>
                <a:ea typeface="Fira Sans Extra Condensed"/>
                <a:cs typeface="Fira Sans Extra Condensed"/>
                <a:sym typeface="Fira Sans Extra Condensed"/>
              </a:defRPr>
            </a:lvl5pPr>
            <a:lvl6pPr lvl="5" rtl="0">
              <a:spcBef>
                <a:spcPts val="0"/>
              </a:spcBef>
              <a:spcAft>
                <a:spcPts val="0"/>
              </a:spcAft>
              <a:buClr>
                <a:schemeClr val="dk1"/>
              </a:buClr>
              <a:buSzPts val="2800"/>
              <a:buFont typeface="Fira Sans Extra Condensed"/>
              <a:buNone/>
              <a:defRPr sz="2800">
                <a:solidFill>
                  <a:schemeClr val="dk1"/>
                </a:solidFill>
                <a:latin typeface="Fira Sans Extra Condensed"/>
                <a:ea typeface="Fira Sans Extra Condensed"/>
                <a:cs typeface="Fira Sans Extra Condensed"/>
                <a:sym typeface="Fira Sans Extra Condensed"/>
              </a:defRPr>
            </a:lvl6pPr>
            <a:lvl7pPr lvl="6" rtl="0">
              <a:spcBef>
                <a:spcPts val="0"/>
              </a:spcBef>
              <a:spcAft>
                <a:spcPts val="0"/>
              </a:spcAft>
              <a:buClr>
                <a:schemeClr val="dk1"/>
              </a:buClr>
              <a:buSzPts val="2800"/>
              <a:buFont typeface="Fira Sans Extra Condensed"/>
              <a:buNone/>
              <a:defRPr sz="2800">
                <a:solidFill>
                  <a:schemeClr val="dk1"/>
                </a:solidFill>
                <a:latin typeface="Fira Sans Extra Condensed"/>
                <a:ea typeface="Fira Sans Extra Condensed"/>
                <a:cs typeface="Fira Sans Extra Condensed"/>
                <a:sym typeface="Fira Sans Extra Condensed"/>
              </a:defRPr>
            </a:lvl7pPr>
            <a:lvl8pPr lvl="7" rtl="0">
              <a:spcBef>
                <a:spcPts val="0"/>
              </a:spcBef>
              <a:spcAft>
                <a:spcPts val="0"/>
              </a:spcAft>
              <a:buClr>
                <a:schemeClr val="dk1"/>
              </a:buClr>
              <a:buSzPts val="2800"/>
              <a:buFont typeface="Fira Sans Extra Condensed"/>
              <a:buNone/>
              <a:defRPr sz="2800">
                <a:solidFill>
                  <a:schemeClr val="dk1"/>
                </a:solidFill>
                <a:latin typeface="Fira Sans Extra Condensed"/>
                <a:ea typeface="Fira Sans Extra Condensed"/>
                <a:cs typeface="Fira Sans Extra Condensed"/>
                <a:sym typeface="Fira Sans Extra Condensed"/>
              </a:defRPr>
            </a:lvl8pPr>
            <a:lvl9pPr lvl="8" rtl="0">
              <a:spcBef>
                <a:spcPts val="0"/>
              </a:spcBef>
              <a:spcAft>
                <a:spcPts val="0"/>
              </a:spcAft>
              <a:buClr>
                <a:schemeClr val="dk1"/>
              </a:buClr>
              <a:buSzPts val="2800"/>
              <a:buFont typeface="Fira Sans Extra Condensed"/>
              <a:buNone/>
              <a:defRPr sz="2800">
                <a:solidFill>
                  <a:schemeClr val="dk1"/>
                </a:solidFill>
                <a:latin typeface="Fira Sans Extra Condensed"/>
                <a:ea typeface="Fira Sans Extra Condensed"/>
                <a:cs typeface="Fira Sans Extra Condensed"/>
                <a:sym typeface="Fira Sans Extra Condensed"/>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1pPr>
            <a:lvl2pPr marL="914400" lvl="1" indent="-304800" rtl="0">
              <a:lnSpc>
                <a:spcPct val="100000"/>
              </a:lnSpc>
              <a:spcBef>
                <a:spcPts val="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2pPr>
            <a:lvl3pPr marL="1371600" lvl="2" indent="-304800" rtl="0">
              <a:lnSpc>
                <a:spcPct val="100000"/>
              </a:lnSpc>
              <a:spcBef>
                <a:spcPts val="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3pPr>
            <a:lvl4pPr marL="1828800" lvl="3" indent="-304800" rtl="0">
              <a:lnSpc>
                <a:spcPct val="100000"/>
              </a:lnSpc>
              <a:spcBef>
                <a:spcPts val="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4pPr>
            <a:lvl5pPr marL="2286000" lvl="4" indent="-304800" rtl="0">
              <a:lnSpc>
                <a:spcPct val="100000"/>
              </a:lnSpc>
              <a:spcBef>
                <a:spcPts val="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5pPr>
            <a:lvl6pPr marL="2743200" lvl="5" indent="-304800" rtl="0">
              <a:lnSpc>
                <a:spcPct val="100000"/>
              </a:lnSpc>
              <a:spcBef>
                <a:spcPts val="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6pPr>
            <a:lvl7pPr marL="3200400" lvl="6" indent="-304800" rtl="0">
              <a:lnSpc>
                <a:spcPct val="100000"/>
              </a:lnSpc>
              <a:spcBef>
                <a:spcPts val="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7pPr>
            <a:lvl8pPr marL="3657600" lvl="7" indent="-304800" rtl="0">
              <a:lnSpc>
                <a:spcPct val="100000"/>
              </a:lnSpc>
              <a:spcBef>
                <a:spcPts val="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8pPr>
            <a:lvl9pPr marL="4114800" lvl="8" indent="-304800" rtl="0">
              <a:lnSpc>
                <a:spcPct val="100000"/>
              </a:lnSpc>
              <a:spcBef>
                <a:spcPts val="0"/>
              </a:spcBef>
              <a:spcAft>
                <a:spcPts val="0"/>
              </a:spcAft>
              <a:buClr>
                <a:schemeClr val="dk1"/>
              </a:buClr>
              <a:buSzPts val="1200"/>
              <a:buFont typeface="Raleway Thin"/>
              <a:buChar char="■"/>
              <a:defRPr sz="1200">
                <a:solidFill>
                  <a:schemeClr val="dk1"/>
                </a:solidFill>
                <a:latin typeface="Raleway Thin"/>
                <a:ea typeface="Raleway Thin"/>
                <a:cs typeface="Raleway Thin"/>
                <a:sym typeface="Raleway Thin"/>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5" r:id="rId25"/>
    <p:sldLayoutId id="2147483676" r:id="rId26"/>
    <p:sldLayoutId id="2147483677" r:id="rId2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8" r:id="rId1"/>
    <p:sldLayoutId id="2147483679"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 Target="slide11.xml"/><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slide" Target="slide3.xml"/></Relationships>
</file>

<file path=ppt/slides/_rels/slide1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1.xml"/><Relationship Id="rId1" Type="http://schemas.openxmlformats.org/officeDocument/2006/relationships/slideLayout" Target="../slideLayouts/slideLayout19.xml"/></Relationships>
</file>

<file path=ppt/slides/_rels/slide1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4.xml"/><Relationship Id="rId1" Type="http://schemas.openxmlformats.org/officeDocument/2006/relationships/slideLayout" Target="../slideLayouts/slideLayout22.xml"/></Relationships>
</file>

<file path=ppt/slides/_rels/slide1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7.xml"/><Relationship Id="rId1" Type="http://schemas.openxmlformats.org/officeDocument/2006/relationships/slideLayout" Target="../slideLayouts/slideLayout21.xml"/></Relationships>
</file>

<file path=ppt/slides/_rels/slide18.xml.rels><?xml version="1.0" encoding="UTF-8" standalone="yes"?>
<Relationships xmlns="http://schemas.openxmlformats.org/package/2006/relationships"><Relationship Id="rId3" Type="http://schemas.openxmlformats.org/officeDocument/2006/relationships/slide" Target="slide19.xml"/><Relationship Id="rId2" Type="http://schemas.openxmlformats.org/officeDocument/2006/relationships/notesSlide" Target="../notesSlides/notesSlide18.xml"/><Relationship Id="rId1" Type="http://schemas.openxmlformats.org/officeDocument/2006/relationships/slideLayout" Target="../slideLayouts/slideLayout15.xml"/><Relationship Id="rId4" Type="http://schemas.openxmlformats.org/officeDocument/2006/relationships/slide" Target="slide3.xml"/></Relationships>
</file>

<file path=ppt/slides/_rels/slide1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19.xml"/><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slide" Target="slide28.xml"/><Relationship Id="rId2" Type="http://schemas.openxmlformats.org/officeDocument/2006/relationships/notesSlide" Target="../notesSlides/notesSlide21.xml"/><Relationship Id="rId1" Type="http://schemas.openxmlformats.org/officeDocument/2006/relationships/slideLayout" Target="../slideLayouts/slideLayout23.xml"/><Relationship Id="rId6" Type="http://schemas.openxmlformats.org/officeDocument/2006/relationships/slide" Target="slide3.xml"/><Relationship Id="rId5" Type="http://schemas.openxmlformats.org/officeDocument/2006/relationships/slide" Target="slide25.xml"/><Relationship Id="rId4" Type="http://schemas.openxmlformats.org/officeDocument/2006/relationships/slide" Target="slide22.xml"/></Relationships>
</file>

<file path=ppt/slides/_rels/slide22.xml.rels><?xml version="1.0" encoding="UTF-8" standalone="yes"?>
<Relationships xmlns="http://schemas.openxmlformats.org/package/2006/relationships"><Relationship Id="rId3" Type="http://schemas.openxmlformats.org/officeDocument/2006/relationships/slide" Target="slide23.xml"/><Relationship Id="rId2" Type="http://schemas.openxmlformats.org/officeDocument/2006/relationships/notesSlide" Target="../notesSlides/notesSlide22.xml"/><Relationship Id="rId1" Type="http://schemas.openxmlformats.org/officeDocument/2006/relationships/slideLayout" Target="../slideLayouts/slideLayout17.xml"/><Relationship Id="rId5" Type="http://schemas.openxmlformats.org/officeDocument/2006/relationships/slide" Target="slide3.xml"/><Relationship Id="rId4" Type="http://schemas.openxmlformats.org/officeDocument/2006/relationships/slide" Target="slide24.xml"/></Relationships>
</file>

<file path=ppt/slides/_rels/slide23.xml.rels><?xml version="1.0" encoding="UTF-8" standalone="yes"?>
<Relationships xmlns="http://schemas.openxmlformats.org/package/2006/relationships"><Relationship Id="rId3" Type="http://schemas.openxmlformats.org/officeDocument/2006/relationships/slide" Target="slide22.xml"/><Relationship Id="rId2" Type="http://schemas.openxmlformats.org/officeDocument/2006/relationships/notesSlide" Target="../notesSlides/notesSlide23.xml"/><Relationship Id="rId1" Type="http://schemas.openxmlformats.org/officeDocument/2006/relationships/slideLayout" Target="../slideLayouts/slideLayout24.xml"/><Relationship Id="rId4" Type="http://schemas.openxmlformats.org/officeDocument/2006/relationships/slide" Target="slide3.xml"/></Relationships>
</file>

<file path=ppt/slides/_rels/slide24.xml.rels><?xml version="1.0" encoding="UTF-8" standalone="yes"?>
<Relationships xmlns="http://schemas.openxmlformats.org/package/2006/relationships"><Relationship Id="rId3" Type="http://schemas.openxmlformats.org/officeDocument/2006/relationships/slide" Target="slide25.xml"/><Relationship Id="rId2" Type="http://schemas.openxmlformats.org/officeDocument/2006/relationships/notesSlide" Target="../notesSlides/notesSlide24.xml"/><Relationship Id="rId1" Type="http://schemas.openxmlformats.org/officeDocument/2006/relationships/slideLayout" Target="../slideLayouts/slideLayout7.xml"/><Relationship Id="rId4" Type="http://schemas.openxmlformats.org/officeDocument/2006/relationships/slide" Target="slide3.xml"/></Relationships>
</file>

<file path=ppt/slides/_rels/slide25.xml.rels><?xml version="1.0" encoding="UTF-8" standalone="yes"?>
<Relationships xmlns="http://schemas.openxmlformats.org/package/2006/relationships"><Relationship Id="rId3" Type="http://schemas.openxmlformats.org/officeDocument/2006/relationships/slide" Target="slide27.xml"/><Relationship Id="rId2" Type="http://schemas.openxmlformats.org/officeDocument/2006/relationships/notesSlide" Target="../notesSlides/notesSlide25.xml"/><Relationship Id="rId1" Type="http://schemas.openxmlformats.org/officeDocument/2006/relationships/slideLayout" Target="../slideLayouts/slideLayout17.xml"/><Relationship Id="rId5" Type="http://schemas.openxmlformats.org/officeDocument/2006/relationships/slide" Target="slide3.xml"/><Relationship Id="rId4" Type="http://schemas.openxmlformats.org/officeDocument/2006/relationships/slide" Target="slide26.xml"/></Relationships>
</file>

<file path=ppt/slides/_rels/slide26.xml.rels><?xml version="1.0" encoding="UTF-8" standalone="yes"?>
<Relationships xmlns="http://schemas.openxmlformats.org/package/2006/relationships"><Relationship Id="rId3" Type="http://schemas.openxmlformats.org/officeDocument/2006/relationships/slide" Target="slide25.xml"/><Relationship Id="rId2" Type="http://schemas.openxmlformats.org/officeDocument/2006/relationships/notesSlide" Target="../notesSlides/notesSlide26.xml"/><Relationship Id="rId1" Type="http://schemas.openxmlformats.org/officeDocument/2006/relationships/slideLayout" Target="../slideLayouts/slideLayout24.xml"/><Relationship Id="rId4" Type="http://schemas.openxmlformats.org/officeDocument/2006/relationships/slide" Target="slide3.xml"/></Relationships>
</file>

<file path=ppt/slides/_rels/slide27.xml.rels><?xml version="1.0" encoding="UTF-8" standalone="yes"?>
<Relationships xmlns="http://schemas.openxmlformats.org/package/2006/relationships"><Relationship Id="rId3" Type="http://schemas.openxmlformats.org/officeDocument/2006/relationships/slide" Target="slide28.xml"/><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slide" Target="slide3.xml"/></Relationships>
</file>

<file path=ppt/slides/_rels/slide28.xml.rels><?xml version="1.0" encoding="UTF-8" standalone="yes"?>
<Relationships xmlns="http://schemas.openxmlformats.org/package/2006/relationships"><Relationship Id="rId3" Type="http://schemas.openxmlformats.org/officeDocument/2006/relationships/slide" Target="slide29.xml"/><Relationship Id="rId2" Type="http://schemas.openxmlformats.org/officeDocument/2006/relationships/notesSlide" Target="../notesSlides/notesSlide28.xml"/><Relationship Id="rId1" Type="http://schemas.openxmlformats.org/officeDocument/2006/relationships/slideLayout" Target="../slideLayouts/slideLayout17.xml"/><Relationship Id="rId5" Type="http://schemas.openxmlformats.org/officeDocument/2006/relationships/slide" Target="slide3.xml"/><Relationship Id="rId4" Type="http://schemas.openxmlformats.org/officeDocument/2006/relationships/slide" Target="slide30.xml"/></Relationships>
</file>

<file path=ppt/slides/_rels/slide29.xml.rels><?xml version="1.0" encoding="UTF-8" standalone="yes"?>
<Relationships xmlns="http://schemas.openxmlformats.org/package/2006/relationships"><Relationship Id="rId3" Type="http://schemas.openxmlformats.org/officeDocument/2006/relationships/slide" Target="slide28.xml"/><Relationship Id="rId2" Type="http://schemas.openxmlformats.org/officeDocument/2006/relationships/notesSlide" Target="../notesSlides/notesSlide29.xml"/><Relationship Id="rId1" Type="http://schemas.openxmlformats.org/officeDocument/2006/relationships/slideLayout" Target="../slideLayouts/slideLayout24.xml"/><Relationship Id="rId4" Type="http://schemas.openxmlformats.org/officeDocument/2006/relationships/slide" Target="slide3.xml"/></Relationships>
</file>

<file path=ppt/slides/_rels/slide3.xml.rels><?xml version="1.0" encoding="UTF-8" standalone="yes"?>
<Relationships xmlns="http://schemas.openxmlformats.org/package/2006/relationships"><Relationship Id="rId8" Type="http://schemas.openxmlformats.org/officeDocument/2006/relationships/slide" Target="slide20.xml"/><Relationship Id="rId3" Type="http://schemas.openxmlformats.org/officeDocument/2006/relationships/slide" Target="slide12.xml"/><Relationship Id="rId7" Type="http://schemas.openxmlformats.org/officeDocument/2006/relationships/slide" Target="slide10.xml"/><Relationship Id="rId2" Type="http://schemas.openxmlformats.org/officeDocument/2006/relationships/notesSlide" Target="../notesSlides/notesSlide3.xml"/><Relationship Id="rId1" Type="http://schemas.openxmlformats.org/officeDocument/2006/relationships/slideLayout" Target="../slideLayouts/slideLayout11.xml"/><Relationship Id="rId6" Type="http://schemas.openxmlformats.org/officeDocument/2006/relationships/slide" Target="slide16.xml"/><Relationship Id="rId5" Type="http://schemas.openxmlformats.org/officeDocument/2006/relationships/slide" Target="slide8.xml"/><Relationship Id="rId4" Type="http://schemas.openxmlformats.org/officeDocument/2006/relationships/slide" Target="slide5.xml"/></Relationships>
</file>

<file path=ppt/slides/_rels/slide3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33.xml"/><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3" Type="http://schemas.openxmlformats.org/officeDocument/2006/relationships/hyperlink" Target="https://fonts.google.com/specimen/Gloria+Hallelujah?query=glori" TargetMode="External"/><Relationship Id="rId2" Type="http://schemas.openxmlformats.org/officeDocument/2006/relationships/notesSlide" Target="../notesSlides/notesSlide37.xml"/><Relationship Id="rId1" Type="http://schemas.openxmlformats.org/officeDocument/2006/relationships/slideLayout" Target="../slideLayouts/slideLayout29.xml"/><Relationship Id="rId4" Type="http://schemas.openxmlformats.org/officeDocument/2006/relationships/hyperlink" Target="https://fonts.google.com/specimen/Raleway?query=rale" TargetMode="Externa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8.xml"/></Relationships>
</file>

<file path=ppt/slides/_rels/slide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8.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9.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8.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8.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8.xml"/></Relationships>
</file>

<file path=ppt/slides/_rels/slide5.xml.rels><?xml version="1.0" encoding="UTF-8" standalone="yes"?>
<Relationships xmlns="http://schemas.openxmlformats.org/package/2006/relationships"><Relationship Id="rId3" Type="http://schemas.openxmlformats.org/officeDocument/2006/relationships/slide" Target="slide6.xml"/><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slide" Target="slide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9.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9.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9.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9.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9.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9.xml"/></Relationships>
</file>

<file path=ppt/slides/_rels/slide5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8.xml"/><Relationship Id="rId1" Type="http://schemas.openxmlformats.org/officeDocument/2006/relationships/slideLayout" Target="../slideLayouts/slideLayout28.xml"/><Relationship Id="rId4" Type="http://schemas.openxmlformats.org/officeDocument/2006/relationships/hyperlink" Target="https://www.greatppt.com/" TargetMode="External"/></Relationships>
</file>

<file path=ppt/slides/_rels/slide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6.xml"/><Relationship Id="rId1" Type="http://schemas.openxmlformats.org/officeDocument/2006/relationships/slideLayout" Target="../slideLayouts/slideLayout5.xml"/><Relationship Id="rId4" Type="http://schemas.openxmlformats.org/officeDocument/2006/relationships/slide" Target="slide3.xml"/></Relationships>
</file>

<file path=ppt/slides/_rels/slide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7.xml"/><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3" Type="http://schemas.openxmlformats.org/officeDocument/2006/relationships/slide" Target="slide9.xml"/><Relationship Id="rId2" Type="http://schemas.openxmlformats.org/officeDocument/2006/relationships/notesSlide" Target="../notesSlides/notesSlide8.xml"/><Relationship Id="rId1" Type="http://schemas.openxmlformats.org/officeDocument/2006/relationships/slideLayout" Target="../slideLayouts/slideLayout13.xml"/><Relationship Id="rId4" Type="http://schemas.openxmlformats.org/officeDocument/2006/relationships/slide" Target="slide3.xml"/></Relationships>
</file>

<file path=ppt/slides/_rels/slide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9.xml"/><Relationship Id="rId1" Type="http://schemas.openxmlformats.org/officeDocument/2006/relationships/slideLayout" Target="../slideLayouts/slideLayout2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861"/>
        <p:cNvGrpSpPr/>
        <p:nvPr/>
      </p:nvGrpSpPr>
      <p:grpSpPr>
        <a:xfrm>
          <a:off x="0" y="0"/>
          <a:ext cx="0" cy="0"/>
          <a:chOff x="0" y="0"/>
          <a:chExt cx="0" cy="0"/>
        </a:xfrm>
      </p:grpSpPr>
      <p:grpSp>
        <p:nvGrpSpPr>
          <p:cNvPr id="862" name="Google Shape;862;p35"/>
          <p:cNvGrpSpPr/>
          <p:nvPr/>
        </p:nvGrpSpPr>
        <p:grpSpPr>
          <a:xfrm>
            <a:off x="1771111" y="991373"/>
            <a:ext cx="5602245" cy="2609700"/>
            <a:chOff x="6530374" y="1560189"/>
            <a:chExt cx="1045566" cy="505315"/>
          </a:xfrm>
        </p:grpSpPr>
        <p:sp>
          <p:nvSpPr>
            <p:cNvPr id="863" name="Google Shape;863;p35"/>
            <p:cNvSpPr/>
            <p:nvPr/>
          </p:nvSpPr>
          <p:spPr>
            <a:xfrm>
              <a:off x="6530374" y="1560189"/>
              <a:ext cx="1045566" cy="505315"/>
            </a:xfrm>
            <a:custGeom>
              <a:avLst/>
              <a:gdLst/>
              <a:ahLst/>
              <a:cxnLst/>
              <a:rect l="l" t="t" r="r" b="b"/>
              <a:pathLst>
                <a:path w="19723" h="9532" extrusionOk="0">
                  <a:moveTo>
                    <a:pt x="9861" y="175"/>
                  </a:moveTo>
                  <a:cubicBezTo>
                    <a:pt x="10245" y="742"/>
                    <a:pt x="10895" y="1094"/>
                    <a:pt x="11565" y="1094"/>
                  </a:cubicBezTo>
                  <a:cubicBezTo>
                    <a:pt x="11781" y="1094"/>
                    <a:pt x="11999" y="1057"/>
                    <a:pt x="12211" y="979"/>
                  </a:cubicBezTo>
                  <a:cubicBezTo>
                    <a:pt x="12911" y="723"/>
                    <a:pt x="13445" y="285"/>
                    <a:pt x="14221" y="239"/>
                  </a:cubicBezTo>
                  <a:cubicBezTo>
                    <a:pt x="14270" y="236"/>
                    <a:pt x="14321" y="235"/>
                    <a:pt x="14373" y="235"/>
                  </a:cubicBezTo>
                  <a:cubicBezTo>
                    <a:pt x="15133" y="235"/>
                    <a:pt x="16163" y="545"/>
                    <a:pt x="16048" y="1478"/>
                  </a:cubicBezTo>
                  <a:cubicBezTo>
                    <a:pt x="16041" y="1535"/>
                    <a:pt x="16087" y="1562"/>
                    <a:pt x="16133" y="1562"/>
                  </a:cubicBezTo>
                  <a:cubicBezTo>
                    <a:pt x="16157" y="1562"/>
                    <a:pt x="16182" y="1555"/>
                    <a:pt x="16199" y="1541"/>
                  </a:cubicBezTo>
                  <a:cubicBezTo>
                    <a:pt x="16686" y="1153"/>
                    <a:pt x="17527" y="755"/>
                    <a:pt x="18213" y="755"/>
                  </a:cubicBezTo>
                  <a:cubicBezTo>
                    <a:pt x="18807" y="755"/>
                    <a:pt x="19284" y="1053"/>
                    <a:pt x="19314" y="1913"/>
                  </a:cubicBezTo>
                  <a:cubicBezTo>
                    <a:pt x="19337" y="2569"/>
                    <a:pt x="18664" y="4064"/>
                    <a:pt x="19549" y="4430"/>
                  </a:cubicBezTo>
                  <a:cubicBezTo>
                    <a:pt x="18503" y="4912"/>
                    <a:pt x="19343" y="6243"/>
                    <a:pt x="19362" y="7008"/>
                  </a:cubicBezTo>
                  <a:cubicBezTo>
                    <a:pt x="19383" y="7804"/>
                    <a:pt x="18831" y="8383"/>
                    <a:pt x="18042" y="8418"/>
                  </a:cubicBezTo>
                  <a:cubicBezTo>
                    <a:pt x="18014" y="8419"/>
                    <a:pt x="17987" y="8420"/>
                    <a:pt x="17960" y="8420"/>
                  </a:cubicBezTo>
                  <a:cubicBezTo>
                    <a:pt x="17298" y="8420"/>
                    <a:pt x="16725" y="8054"/>
                    <a:pt x="16125" y="7817"/>
                  </a:cubicBezTo>
                  <a:cubicBezTo>
                    <a:pt x="16120" y="7814"/>
                    <a:pt x="16115" y="7813"/>
                    <a:pt x="16110" y="7813"/>
                  </a:cubicBezTo>
                  <a:cubicBezTo>
                    <a:pt x="16086" y="7813"/>
                    <a:pt x="16076" y="7843"/>
                    <a:pt x="16084" y="7867"/>
                  </a:cubicBezTo>
                  <a:cubicBezTo>
                    <a:pt x="16073" y="7878"/>
                    <a:pt x="16063" y="7893"/>
                    <a:pt x="16061" y="7915"/>
                  </a:cubicBezTo>
                  <a:cubicBezTo>
                    <a:pt x="15988" y="8725"/>
                    <a:pt x="15379" y="9325"/>
                    <a:pt x="14561" y="9368"/>
                  </a:cubicBezTo>
                  <a:cubicBezTo>
                    <a:pt x="14521" y="9370"/>
                    <a:pt x="14480" y="9371"/>
                    <a:pt x="14439" y="9371"/>
                  </a:cubicBezTo>
                  <a:cubicBezTo>
                    <a:pt x="13790" y="9371"/>
                    <a:pt x="13174" y="9100"/>
                    <a:pt x="12573" y="8878"/>
                  </a:cubicBezTo>
                  <a:cubicBezTo>
                    <a:pt x="12138" y="8718"/>
                    <a:pt x="11669" y="8569"/>
                    <a:pt x="11199" y="8569"/>
                  </a:cubicBezTo>
                  <a:cubicBezTo>
                    <a:pt x="11057" y="8569"/>
                    <a:pt x="10915" y="8583"/>
                    <a:pt x="10774" y="8613"/>
                  </a:cubicBezTo>
                  <a:cubicBezTo>
                    <a:pt x="10407" y="8694"/>
                    <a:pt x="9977" y="8910"/>
                    <a:pt x="9861" y="9293"/>
                  </a:cubicBezTo>
                  <a:cubicBezTo>
                    <a:pt x="9746" y="8910"/>
                    <a:pt x="9316" y="8694"/>
                    <a:pt x="8949" y="8613"/>
                  </a:cubicBezTo>
                  <a:cubicBezTo>
                    <a:pt x="8808" y="8583"/>
                    <a:pt x="8666" y="8569"/>
                    <a:pt x="8524" y="8569"/>
                  </a:cubicBezTo>
                  <a:cubicBezTo>
                    <a:pt x="8054" y="8569"/>
                    <a:pt x="7584" y="8718"/>
                    <a:pt x="7149" y="8878"/>
                  </a:cubicBezTo>
                  <a:cubicBezTo>
                    <a:pt x="6549" y="9100"/>
                    <a:pt x="5933" y="9371"/>
                    <a:pt x="5284" y="9371"/>
                  </a:cubicBezTo>
                  <a:cubicBezTo>
                    <a:pt x="5243" y="9371"/>
                    <a:pt x="5202" y="9370"/>
                    <a:pt x="5162" y="9368"/>
                  </a:cubicBezTo>
                  <a:cubicBezTo>
                    <a:pt x="4344" y="9325"/>
                    <a:pt x="3735" y="8725"/>
                    <a:pt x="3661" y="7915"/>
                  </a:cubicBezTo>
                  <a:cubicBezTo>
                    <a:pt x="3660" y="7893"/>
                    <a:pt x="3651" y="7878"/>
                    <a:pt x="3638" y="7867"/>
                  </a:cubicBezTo>
                  <a:cubicBezTo>
                    <a:pt x="3646" y="7843"/>
                    <a:pt x="3636" y="7813"/>
                    <a:pt x="3612" y="7813"/>
                  </a:cubicBezTo>
                  <a:cubicBezTo>
                    <a:pt x="3607" y="7813"/>
                    <a:pt x="3602" y="7814"/>
                    <a:pt x="3597" y="7817"/>
                  </a:cubicBezTo>
                  <a:cubicBezTo>
                    <a:pt x="2998" y="8054"/>
                    <a:pt x="2425" y="8420"/>
                    <a:pt x="1763" y="8420"/>
                  </a:cubicBezTo>
                  <a:cubicBezTo>
                    <a:pt x="1736" y="8420"/>
                    <a:pt x="1708" y="8419"/>
                    <a:pt x="1681" y="8418"/>
                  </a:cubicBezTo>
                  <a:cubicBezTo>
                    <a:pt x="892" y="8383"/>
                    <a:pt x="340" y="7804"/>
                    <a:pt x="361" y="7008"/>
                  </a:cubicBezTo>
                  <a:cubicBezTo>
                    <a:pt x="380" y="6243"/>
                    <a:pt x="1220" y="4912"/>
                    <a:pt x="174" y="4430"/>
                  </a:cubicBezTo>
                  <a:cubicBezTo>
                    <a:pt x="1059" y="4064"/>
                    <a:pt x="386" y="2569"/>
                    <a:pt x="409" y="1913"/>
                  </a:cubicBezTo>
                  <a:cubicBezTo>
                    <a:pt x="439" y="1053"/>
                    <a:pt x="916" y="755"/>
                    <a:pt x="1510" y="755"/>
                  </a:cubicBezTo>
                  <a:cubicBezTo>
                    <a:pt x="2196" y="755"/>
                    <a:pt x="3037" y="1153"/>
                    <a:pt x="3524" y="1541"/>
                  </a:cubicBezTo>
                  <a:cubicBezTo>
                    <a:pt x="3541" y="1555"/>
                    <a:pt x="3566" y="1562"/>
                    <a:pt x="3590" y="1562"/>
                  </a:cubicBezTo>
                  <a:cubicBezTo>
                    <a:pt x="3636" y="1562"/>
                    <a:pt x="3682" y="1535"/>
                    <a:pt x="3675" y="1478"/>
                  </a:cubicBezTo>
                  <a:cubicBezTo>
                    <a:pt x="3560" y="545"/>
                    <a:pt x="4590" y="235"/>
                    <a:pt x="5349" y="235"/>
                  </a:cubicBezTo>
                  <a:cubicBezTo>
                    <a:pt x="5401" y="235"/>
                    <a:pt x="5452" y="236"/>
                    <a:pt x="5501" y="239"/>
                  </a:cubicBezTo>
                  <a:cubicBezTo>
                    <a:pt x="6278" y="285"/>
                    <a:pt x="6812" y="723"/>
                    <a:pt x="7512" y="979"/>
                  </a:cubicBezTo>
                  <a:cubicBezTo>
                    <a:pt x="7724" y="1057"/>
                    <a:pt x="7942" y="1094"/>
                    <a:pt x="8158" y="1094"/>
                  </a:cubicBezTo>
                  <a:cubicBezTo>
                    <a:pt x="8827" y="1094"/>
                    <a:pt x="9476" y="742"/>
                    <a:pt x="9861" y="175"/>
                  </a:cubicBezTo>
                  <a:close/>
                  <a:moveTo>
                    <a:pt x="9828" y="0"/>
                  </a:moveTo>
                  <a:cubicBezTo>
                    <a:pt x="9805" y="0"/>
                    <a:pt x="9782" y="11"/>
                    <a:pt x="9766" y="36"/>
                  </a:cubicBezTo>
                  <a:cubicBezTo>
                    <a:pt x="9435" y="592"/>
                    <a:pt x="8822" y="937"/>
                    <a:pt x="8177" y="937"/>
                  </a:cubicBezTo>
                  <a:cubicBezTo>
                    <a:pt x="8124" y="937"/>
                    <a:pt x="8071" y="935"/>
                    <a:pt x="8018" y="930"/>
                  </a:cubicBezTo>
                  <a:cubicBezTo>
                    <a:pt x="7293" y="865"/>
                    <a:pt x="6726" y="293"/>
                    <a:pt x="6019" y="131"/>
                  </a:cubicBezTo>
                  <a:cubicBezTo>
                    <a:pt x="5831" y="88"/>
                    <a:pt x="5608" y="64"/>
                    <a:pt x="5375" y="64"/>
                  </a:cubicBezTo>
                  <a:cubicBezTo>
                    <a:pt x="4515" y="64"/>
                    <a:pt x="3504" y="390"/>
                    <a:pt x="3490" y="1296"/>
                  </a:cubicBezTo>
                  <a:cubicBezTo>
                    <a:pt x="2982" y="927"/>
                    <a:pt x="2217" y="528"/>
                    <a:pt x="1536" y="528"/>
                  </a:cubicBezTo>
                  <a:cubicBezTo>
                    <a:pt x="1244" y="528"/>
                    <a:pt x="968" y="602"/>
                    <a:pt x="734" y="783"/>
                  </a:cubicBezTo>
                  <a:cubicBezTo>
                    <a:pt x="377" y="1061"/>
                    <a:pt x="243" y="1536"/>
                    <a:pt x="241" y="1971"/>
                  </a:cubicBezTo>
                  <a:cubicBezTo>
                    <a:pt x="238" y="2633"/>
                    <a:pt x="901" y="4026"/>
                    <a:pt x="52" y="4354"/>
                  </a:cubicBezTo>
                  <a:cubicBezTo>
                    <a:pt x="1" y="4374"/>
                    <a:pt x="5" y="4441"/>
                    <a:pt x="42" y="4460"/>
                  </a:cubicBezTo>
                  <a:cubicBezTo>
                    <a:pt x="20" y="4495"/>
                    <a:pt x="23" y="4543"/>
                    <a:pt x="72" y="4565"/>
                  </a:cubicBezTo>
                  <a:cubicBezTo>
                    <a:pt x="937" y="4942"/>
                    <a:pt x="370" y="6036"/>
                    <a:pt x="237" y="6668"/>
                  </a:cubicBezTo>
                  <a:cubicBezTo>
                    <a:pt x="132" y="7161"/>
                    <a:pt x="198" y="7698"/>
                    <a:pt x="528" y="8095"/>
                  </a:cubicBezTo>
                  <a:cubicBezTo>
                    <a:pt x="843" y="8475"/>
                    <a:pt x="1259" y="8621"/>
                    <a:pt x="1700" y="8621"/>
                  </a:cubicBezTo>
                  <a:cubicBezTo>
                    <a:pt x="2334" y="8621"/>
                    <a:pt x="3017" y="8317"/>
                    <a:pt x="3511" y="7968"/>
                  </a:cubicBezTo>
                  <a:cubicBezTo>
                    <a:pt x="3597" y="8944"/>
                    <a:pt x="4401" y="9531"/>
                    <a:pt x="5316" y="9531"/>
                  </a:cubicBezTo>
                  <a:cubicBezTo>
                    <a:pt x="5424" y="9531"/>
                    <a:pt x="5533" y="9523"/>
                    <a:pt x="5642" y="9507"/>
                  </a:cubicBezTo>
                  <a:cubicBezTo>
                    <a:pt x="6327" y="9403"/>
                    <a:pt x="6947" y="9064"/>
                    <a:pt x="7604" y="8863"/>
                  </a:cubicBezTo>
                  <a:cubicBezTo>
                    <a:pt x="7903" y="8772"/>
                    <a:pt x="8217" y="8701"/>
                    <a:pt x="8531" y="8701"/>
                  </a:cubicBezTo>
                  <a:cubicBezTo>
                    <a:pt x="8659" y="8701"/>
                    <a:pt x="8787" y="8713"/>
                    <a:pt x="8914" y="8740"/>
                  </a:cubicBezTo>
                  <a:cubicBezTo>
                    <a:pt x="9330" y="8828"/>
                    <a:pt x="9567" y="9057"/>
                    <a:pt x="9831" y="9367"/>
                  </a:cubicBezTo>
                  <a:cubicBezTo>
                    <a:pt x="9836" y="9373"/>
                    <a:pt x="9842" y="9375"/>
                    <a:pt x="9848" y="9375"/>
                  </a:cubicBezTo>
                  <a:cubicBezTo>
                    <a:pt x="9853" y="9375"/>
                    <a:pt x="9858" y="9374"/>
                    <a:pt x="9862" y="9371"/>
                  </a:cubicBezTo>
                  <a:cubicBezTo>
                    <a:pt x="9866" y="9374"/>
                    <a:pt x="9871" y="9375"/>
                    <a:pt x="9875" y="9375"/>
                  </a:cubicBezTo>
                  <a:cubicBezTo>
                    <a:pt x="9881" y="9375"/>
                    <a:pt x="9887" y="9373"/>
                    <a:pt x="9892" y="9367"/>
                  </a:cubicBezTo>
                  <a:cubicBezTo>
                    <a:pt x="10157" y="9057"/>
                    <a:pt x="10394" y="8828"/>
                    <a:pt x="10809" y="8740"/>
                  </a:cubicBezTo>
                  <a:cubicBezTo>
                    <a:pt x="10936" y="8713"/>
                    <a:pt x="11064" y="8701"/>
                    <a:pt x="11192" y="8701"/>
                  </a:cubicBezTo>
                  <a:cubicBezTo>
                    <a:pt x="11506" y="8701"/>
                    <a:pt x="11820" y="8772"/>
                    <a:pt x="12119" y="8863"/>
                  </a:cubicBezTo>
                  <a:cubicBezTo>
                    <a:pt x="12776" y="9064"/>
                    <a:pt x="13396" y="9403"/>
                    <a:pt x="14081" y="9507"/>
                  </a:cubicBezTo>
                  <a:cubicBezTo>
                    <a:pt x="14190" y="9523"/>
                    <a:pt x="14299" y="9531"/>
                    <a:pt x="14407" y="9531"/>
                  </a:cubicBezTo>
                  <a:cubicBezTo>
                    <a:pt x="15323" y="9531"/>
                    <a:pt x="16127" y="8944"/>
                    <a:pt x="16212" y="7968"/>
                  </a:cubicBezTo>
                  <a:cubicBezTo>
                    <a:pt x="16706" y="8317"/>
                    <a:pt x="17389" y="8621"/>
                    <a:pt x="18023" y="8621"/>
                  </a:cubicBezTo>
                  <a:cubicBezTo>
                    <a:pt x="18463" y="8621"/>
                    <a:pt x="18880" y="8475"/>
                    <a:pt x="19195" y="8095"/>
                  </a:cubicBezTo>
                  <a:cubicBezTo>
                    <a:pt x="19525" y="7698"/>
                    <a:pt x="19591" y="7161"/>
                    <a:pt x="19486" y="6668"/>
                  </a:cubicBezTo>
                  <a:cubicBezTo>
                    <a:pt x="19354" y="6036"/>
                    <a:pt x="18788" y="4942"/>
                    <a:pt x="19652" y="4565"/>
                  </a:cubicBezTo>
                  <a:cubicBezTo>
                    <a:pt x="19701" y="4543"/>
                    <a:pt x="19704" y="4495"/>
                    <a:pt x="19682" y="4460"/>
                  </a:cubicBezTo>
                  <a:cubicBezTo>
                    <a:pt x="19718" y="4441"/>
                    <a:pt x="19722" y="4374"/>
                    <a:pt x="19672" y="4354"/>
                  </a:cubicBezTo>
                  <a:cubicBezTo>
                    <a:pt x="18822" y="4026"/>
                    <a:pt x="19486" y="2633"/>
                    <a:pt x="19483" y="1971"/>
                  </a:cubicBezTo>
                  <a:cubicBezTo>
                    <a:pt x="19481" y="1536"/>
                    <a:pt x="19347" y="1061"/>
                    <a:pt x="18989" y="783"/>
                  </a:cubicBezTo>
                  <a:cubicBezTo>
                    <a:pt x="18755" y="602"/>
                    <a:pt x="18479" y="528"/>
                    <a:pt x="18187" y="528"/>
                  </a:cubicBezTo>
                  <a:cubicBezTo>
                    <a:pt x="17507" y="528"/>
                    <a:pt x="16743" y="927"/>
                    <a:pt x="16234" y="1296"/>
                  </a:cubicBezTo>
                  <a:cubicBezTo>
                    <a:pt x="16219" y="390"/>
                    <a:pt x="15209" y="64"/>
                    <a:pt x="14349" y="64"/>
                  </a:cubicBezTo>
                  <a:cubicBezTo>
                    <a:pt x="14116" y="64"/>
                    <a:pt x="13893" y="88"/>
                    <a:pt x="13705" y="131"/>
                  </a:cubicBezTo>
                  <a:cubicBezTo>
                    <a:pt x="12997" y="293"/>
                    <a:pt x="12430" y="865"/>
                    <a:pt x="11705" y="930"/>
                  </a:cubicBezTo>
                  <a:cubicBezTo>
                    <a:pt x="11652" y="935"/>
                    <a:pt x="11599" y="937"/>
                    <a:pt x="11547" y="937"/>
                  </a:cubicBezTo>
                  <a:cubicBezTo>
                    <a:pt x="10902" y="937"/>
                    <a:pt x="10289" y="591"/>
                    <a:pt x="9957" y="36"/>
                  </a:cubicBezTo>
                  <a:cubicBezTo>
                    <a:pt x="9941" y="11"/>
                    <a:pt x="9919" y="0"/>
                    <a:pt x="9896" y="0"/>
                  </a:cubicBezTo>
                  <a:cubicBezTo>
                    <a:pt x="9884" y="0"/>
                    <a:pt x="9873" y="3"/>
                    <a:pt x="9862" y="7"/>
                  </a:cubicBezTo>
                  <a:cubicBezTo>
                    <a:pt x="9851" y="3"/>
                    <a:pt x="9840" y="0"/>
                    <a:pt x="98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5"/>
            <p:cNvSpPr/>
            <p:nvPr/>
          </p:nvSpPr>
          <p:spPr>
            <a:xfrm>
              <a:off x="6539545" y="1569360"/>
              <a:ext cx="1027223" cy="487609"/>
            </a:xfrm>
            <a:custGeom>
              <a:avLst/>
              <a:gdLst/>
              <a:ahLst/>
              <a:cxnLst/>
              <a:rect l="l" t="t" r="r" b="b"/>
              <a:pathLst>
                <a:path w="19377" h="9198" extrusionOk="0">
                  <a:moveTo>
                    <a:pt x="13830" y="402"/>
                  </a:moveTo>
                  <a:cubicBezTo>
                    <a:pt x="13849" y="402"/>
                    <a:pt x="13861" y="428"/>
                    <a:pt x="13846" y="442"/>
                  </a:cubicBezTo>
                  <a:cubicBezTo>
                    <a:pt x="13723" y="566"/>
                    <a:pt x="13500" y="614"/>
                    <a:pt x="13334" y="640"/>
                  </a:cubicBezTo>
                  <a:cubicBezTo>
                    <a:pt x="13332" y="640"/>
                    <a:pt x="13331" y="640"/>
                    <a:pt x="13329" y="640"/>
                  </a:cubicBezTo>
                  <a:cubicBezTo>
                    <a:pt x="13302" y="640"/>
                    <a:pt x="13291" y="600"/>
                    <a:pt x="13321" y="594"/>
                  </a:cubicBezTo>
                  <a:cubicBezTo>
                    <a:pt x="13409" y="574"/>
                    <a:pt x="13495" y="549"/>
                    <a:pt x="13579" y="516"/>
                  </a:cubicBezTo>
                  <a:cubicBezTo>
                    <a:pt x="13662" y="482"/>
                    <a:pt x="13738" y="429"/>
                    <a:pt x="13823" y="403"/>
                  </a:cubicBezTo>
                  <a:cubicBezTo>
                    <a:pt x="13826" y="402"/>
                    <a:pt x="13828" y="402"/>
                    <a:pt x="13830" y="402"/>
                  </a:cubicBezTo>
                  <a:close/>
                  <a:moveTo>
                    <a:pt x="14585" y="431"/>
                  </a:moveTo>
                  <a:cubicBezTo>
                    <a:pt x="14742" y="431"/>
                    <a:pt x="14918" y="504"/>
                    <a:pt x="14990" y="650"/>
                  </a:cubicBezTo>
                  <a:cubicBezTo>
                    <a:pt x="15001" y="673"/>
                    <a:pt x="14982" y="698"/>
                    <a:pt x="14961" y="698"/>
                  </a:cubicBezTo>
                  <a:cubicBezTo>
                    <a:pt x="14954" y="698"/>
                    <a:pt x="14946" y="695"/>
                    <a:pt x="14940" y="688"/>
                  </a:cubicBezTo>
                  <a:cubicBezTo>
                    <a:pt x="14836" y="578"/>
                    <a:pt x="14727" y="496"/>
                    <a:pt x="14568" y="495"/>
                  </a:cubicBezTo>
                  <a:cubicBezTo>
                    <a:pt x="14527" y="495"/>
                    <a:pt x="14527" y="433"/>
                    <a:pt x="14568" y="431"/>
                  </a:cubicBezTo>
                  <a:cubicBezTo>
                    <a:pt x="14573" y="431"/>
                    <a:pt x="14579" y="431"/>
                    <a:pt x="14585" y="431"/>
                  </a:cubicBezTo>
                  <a:close/>
                  <a:moveTo>
                    <a:pt x="4717" y="528"/>
                  </a:moveTo>
                  <a:cubicBezTo>
                    <a:pt x="4740" y="528"/>
                    <a:pt x="4762" y="529"/>
                    <a:pt x="4785" y="532"/>
                  </a:cubicBezTo>
                  <a:cubicBezTo>
                    <a:pt x="4827" y="536"/>
                    <a:pt x="4828" y="594"/>
                    <a:pt x="4785" y="598"/>
                  </a:cubicBezTo>
                  <a:cubicBezTo>
                    <a:pt x="4610" y="616"/>
                    <a:pt x="4454" y="645"/>
                    <a:pt x="4304" y="740"/>
                  </a:cubicBezTo>
                  <a:cubicBezTo>
                    <a:pt x="4298" y="744"/>
                    <a:pt x="4292" y="745"/>
                    <a:pt x="4287" y="745"/>
                  </a:cubicBezTo>
                  <a:cubicBezTo>
                    <a:pt x="4260" y="745"/>
                    <a:pt x="4244" y="705"/>
                    <a:pt x="4272" y="686"/>
                  </a:cubicBezTo>
                  <a:cubicBezTo>
                    <a:pt x="4400" y="595"/>
                    <a:pt x="4558" y="528"/>
                    <a:pt x="4717" y="528"/>
                  </a:cubicBezTo>
                  <a:close/>
                  <a:moveTo>
                    <a:pt x="5623" y="543"/>
                  </a:moveTo>
                  <a:cubicBezTo>
                    <a:pt x="5627" y="543"/>
                    <a:pt x="5630" y="544"/>
                    <a:pt x="5634" y="545"/>
                  </a:cubicBezTo>
                  <a:cubicBezTo>
                    <a:pt x="5798" y="597"/>
                    <a:pt x="5964" y="665"/>
                    <a:pt x="6102" y="771"/>
                  </a:cubicBezTo>
                  <a:cubicBezTo>
                    <a:pt x="6128" y="793"/>
                    <a:pt x="6114" y="831"/>
                    <a:pt x="6087" y="831"/>
                  </a:cubicBezTo>
                  <a:cubicBezTo>
                    <a:pt x="6081" y="831"/>
                    <a:pt x="6076" y="830"/>
                    <a:pt x="6070" y="827"/>
                  </a:cubicBezTo>
                  <a:cubicBezTo>
                    <a:pt x="5920" y="747"/>
                    <a:pt x="5776" y="665"/>
                    <a:pt x="5618" y="607"/>
                  </a:cubicBezTo>
                  <a:cubicBezTo>
                    <a:pt x="5583" y="593"/>
                    <a:pt x="5593" y="543"/>
                    <a:pt x="5623" y="543"/>
                  </a:cubicBezTo>
                  <a:close/>
                  <a:moveTo>
                    <a:pt x="9622" y="566"/>
                  </a:moveTo>
                  <a:cubicBezTo>
                    <a:pt x="9683" y="566"/>
                    <a:pt x="9749" y="637"/>
                    <a:pt x="9791" y="671"/>
                  </a:cubicBezTo>
                  <a:cubicBezTo>
                    <a:pt x="9876" y="736"/>
                    <a:pt x="9965" y="799"/>
                    <a:pt x="10045" y="874"/>
                  </a:cubicBezTo>
                  <a:cubicBezTo>
                    <a:pt x="10071" y="899"/>
                    <a:pt x="10047" y="941"/>
                    <a:pt x="10016" y="941"/>
                  </a:cubicBezTo>
                  <a:cubicBezTo>
                    <a:pt x="10010" y="941"/>
                    <a:pt x="10003" y="939"/>
                    <a:pt x="9997" y="935"/>
                  </a:cubicBezTo>
                  <a:cubicBezTo>
                    <a:pt x="9890" y="867"/>
                    <a:pt x="9798" y="756"/>
                    <a:pt x="9686" y="700"/>
                  </a:cubicBezTo>
                  <a:cubicBezTo>
                    <a:pt x="9659" y="686"/>
                    <a:pt x="9637" y="680"/>
                    <a:pt x="9618" y="680"/>
                  </a:cubicBezTo>
                  <a:cubicBezTo>
                    <a:pt x="9557" y="680"/>
                    <a:pt x="9526" y="740"/>
                    <a:pt x="9471" y="796"/>
                  </a:cubicBezTo>
                  <a:cubicBezTo>
                    <a:pt x="9414" y="850"/>
                    <a:pt x="9359" y="905"/>
                    <a:pt x="9303" y="960"/>
                  </a:cubicBezTo>
                  <a:cubicBezTo>
                    <a:pt x="9296" y="968"/>
                    <a:pt x="9287" y="971"/>
                    <a:pt x="9279" y="971"/>
                  </a:cubicBezTo>
                  <a:cubicBezTo>
                    <a:pt x="9250" y="971"/>
                    <a:pt x="9225" y="933"/>
                    <a:pt x="9251" y="907"/>
                  </a:cubicBezTo>
                  <a:cubicBezTo>
                    <a:pt x="9338" y="815"/>
                    <a:pt x="9424" y="720"/>
                    <a:pt x="9514" y="631"/>
                  </a:cubicBezTo>
                  <a:cubicBezTo>
                    <a:pt x="9545" y="600"/>
                    <a:pt x="9574" y="566"/>
                    <a:pt x="9621" y="566"/>
                  </a:cubicBezTo>
                  <a:cubicBezTo>
                    <a:pt x="9621" y="566"/>
                    <a:pt x="9622" y="566"/>
                    <a:pt x="9622" y="566"/>
                  </a:cubicBezTo>
                  <a:close/>
                  <a:moveTo>
                    <a:pt x="1705" y="942"/>
                  </a:moveTo>
                  <a:cubicBezTo>
                    <a:pt x="1707" y="942"/>
                    <a:pt x="1709" y="942"/>
                    <a:pt x="1711" y="943"/>
                  </a:cubicBezTo>
                  <a:cubicBezTo>
                    <a:pt x="1863" y="1005"/>
                    <a:pt x="2021" y="1061"/>
                    <a:pt x="2167" y="1138"/>
                  </a:cubicBezTo>
                  <a:cubicBezTo>
                    <a:pt x="2193" y="1151"/>
                    <a:pt x="2179" y="1192"/>
                    <a:pt x="2154" y="1192"/>
                  </a:cubicBezTo>
                  <a:cubicBezTo>
                    <a:pt x="2151" y="1192"/>
                    <a:pt x="2148" y="1191"/>
                    <a:pt x="2145" y="1190"/>
                  </a:cubicBezTo>
                  <a:cubicBezTo>
                    <a:pt x="1991" y="1133"/>
                    <a:pt x="1842" y="1053"/>
                    <a:pt x="1695" y="982"/>
                  </a:cubicBezTo>
                  <a:cubicBezTo>
                    <a:pt x="1676" y="972"/>
                    <a:pt x="1687" y="942"/>
                    <a:pt x="1705" y="942"/>
                  </a:cubicBezTo>
                  <a:close/>
                  <a:moveTo>
                    <a:pt x="12528" y="879"/>
                  </a:moveTo>
                  <a:cubicBezTo>
                    <a:pt x="12549" y="879"/>
                    <a:pt x="12564" y="910"/>
                    <a:pt x="12548" y="928"/>
                  </a:cubicBezTo>
                  <a:cubicBezTo>
                    <a:pt x="12413" y="1070"/>
                    <a:pt x="12234" y="1155"/>
                    <a:pt x="12046" y="1200"/>
                  </a:cubicBezTo>
                  <a:cubicBezTo>
                    <a:pt x="12043" y="1200"/>
                    <a:pt x="12041" y="1200"/>
                    <a:pt x="12039" y="1200"/>
                  </a:cubicBezTo>
                  <a:cubicBezTo>
                    <a:pt x="12014" y="1200"/>
                    <a:pt x="12006" y="1163"/>
                    <a:pt x="12033" y="1154"/>
                  </a:cubicBezTo>
                  <a:cubicBezTo>
                    <a:pt x="12213" y="1096"/>
                    <a:pt x="12365" y="998"/>
                    <a:pt x="12514" y="884"/>
                  </a:cubicBezTo>
                  <a:cubicBezTo>
                    <a:pt x="12518" y="881"/>
                    <a:pt x="12523" y="879"/>
                    <a:pt x="12528" y="879"/>
                  </a:cubicBezTo>
                  <a:close/>
                  <a:moveTo>
                    <a:pt x="17555" y="1021"/>
                  </a:moveTo>
                  <a:cubicBezTo>
                    <a:pt x="17586" y="1021"/>
                    <a:pt x="17616" y="1023"/>
                    <a:pt x="17647" y="1027"/>
                  </a:cubicBezTo>
                  <a:cubicBezTo>
                    <a:pt x="17688" y="1032"/>
                    <a:pt x="17690" y="1092"/>
                    <a:pt x="17647" y="1093"/>
                  </a:cubicBezTo>
                  <a:cubicBezTo>
                    <a:pt x="17464" y="1095"/>
                    <a:pt x="17289" y="1122"/>
                    <a:pt x="17123" y="1201"/>
                  </a:cubicBezTo>
                  <a:cubicBezTo>
                    <a:pt x="17119" y="1203"/>
                    <a:pt x="17114" y="1204"/>
                    <a:pt x="17110" y="1204"/>
                  </a:cubicBezTo>
                  <a:cubicBezTo>
                    <a:pt x="17082" y="1204"/>
                    <a:pt x="17063" y="1164"/>
                    <a:pt x="17092" y="1148"/>
                  </a:cubicBezTo>
                  <a:cubicBezTo>
                    <a:pt x="17237" y="1070"/>
                    <a:pt x="17393" y="1021"/>
                    <a:pt x="17555" y="1021"/>
                  </a:cubicBezTo>
                  <a:close/>
                  <a:moveTo>
                    <a:pt x="6820" y="1036"/>
                  </a:moveTo>
                  <a:cubicBezTo>
                    <a:pt x="6824" y="1036"/>
                    <a:pt x="6829" y="1037"/>
                    <a:pt x="6833" y="1039"/>
                  </a:cubicBezTo>
                  <a:cubicBezTo>
                    <a:pt x="7045" y="1154"/>
                    <a:pt x="7248" y="1178"/>
                    <a:pt x="7474" y="1234"/>
                  </a:cubicBezTo>
                  <a:cubicBezTo>
                    <a:pt x="7509" y="1243"/>
                    <a:pt x="7498" y="1290"/>
                    <a:pt x="7467" y="1293"/>
                  </a:cubicBezTo>
                  <a:cubicBezTo>
                    <a:pt x="7451" y="1294"/>
                    <a:pt x="7435" y="1294"/>
                    <a:pt x="7419" y="1294"/>
                  </a:cubicBezTo>
                  <a:cubicBezTo>
                    <a:pt x="7206" y="1294"/>
                    <a:pt x="6981" y="1194"/>
                    <a:pt x="6805" y="1090"/>
                  </a:cubicBezTo>
                  <a:cubicBezTo>
                    <a:pt x="6776" y="1074"/>
                    <a:pt x="6794" y="1036"/>
                    <a:pt x="6820" y="1036"/>
                  </a:cubicBezTo>
                  <a:close/>
                  <a:moveTo>
                    <a:pt x="10646" y="1190"/>
                  </a:moveTo>
                  <a:cubicBezTo>
                    <a:pt x="10649" y="1190"/>
                    <a:pt x="10652" y="1191"/>
                    <a:pt x="10656" y="1192"/>
                  </a:cubicBezTo>
                  <a:cubicBezTo>
                    <a:pt x="10812" y="1258"/>
                    <a:pt x="10972" y="1285"/>
                    <a:pt x="11142" y="1288"/>
                  </a:cubicBezTo>
                  <a:cubicBezTo>
                    <a:pt x="11172" y="1289"/>
                    <a:pt x="11172" y="1334"/>
                    <a:pt x="11142" y="1335"/>
                  </a:cubicBezTo>
                  <a:cubicBezTo>
                    <a:pt x="11130" y="1336"/>
                    <a:pt x="11118" y="1336"/>
                    <a:pt x="11106" y="1336"/>
                  </a:cubicBezTo>
                  <a:cubicBezTo>
                    <a:pt x="10943" y="1336"/>
                    <a:pt x="10784" y="1295"/>
                    <a:pt x="10634" y="1227"/>
                  </a:cubicBezTo>
                  <a:cubicBezTo>
                    <a:pt x="10613" y="1218"/>
                    <a:pt x="10626" y="1190"/>
                    <a:pt x="10646" y="1190"/>
                  </a:cubicBezTo>
                  <a:close/>
                  <a:moveTo>
                    <a:pt x="8610" y="1183"/>
                  </a:moveTo>
                  <a:cubicBezTo>
                    <a:pt x="8635" y="1183"/>
                    <a:pt x="8654" y="1214"/>
                    <a:pt x="8632" y="1235"/>
                  </a:cubicBezTo>
                  <a:cubicBezTo>
                    <a:pt x="8546" y="1317"/>
                    <a:pt x="8424" y="1352"/>
                    <a:pt x="8304" y="1352"/>
                  </a:cubicBezTo>
                  <a:cubicBezTo>
                    <a:pt x="8253" y="1352"/>
                    <a:pt x="8202" y="1346"/>
                    <a:pt x="8155" y="1334"/>
                  </a:cubicBezTo>
                  <a:cubicBezTo>
                    <a:pt x="8121" y="1326"/>
                    <a:pt x="8133" y="1278"/>
                    <a:pt x="8163" y="1278"/>
                  </a:cubicBezTo>
                  <a:cubicBezTo>
                    <a:pt x="8165" y="1278"/>
                    <a:pt x="8168" y="1278"/>
                    <a:pt x="8170" y="1279"/>
                  </a:cubicBezTo>
                  <a:cubicBezTo>
                    <a:pt x="8201" y="1284"/>
                    <a:pt x="8232" y="1287"/>
                    <a:pt x="8261" y="1287"/>
                  </a:cubicBezTo>
                  <a:cubicBezTo>
                    <a:pt x="8380" y="1287"/>
                    <a:pt x="8484" y="1243"/>
                    <a:pt x="8595" y="1187"/>
                  </a:cubicBezTo>
                  <a:cubicBezTo>
                    <a:pt x="8600" y="1184"/>
                    <a:pt x="8605" y="1183"/>
                    <a:pt x="8610" y="1183"/>
                  </a:cubicBezTo>
                  <a:close/>
                  <a:moveTo>
                    <a:pt x="18243" y="1079"/>
                  </a:moveTo>
                  <a:cubicBezTo>
                    <a:pt x="18243" y="1079"/>
                    <a:pt x="18244" y="1079"/>
                    <a:pt x="18244" y="1079"/>
                  </a:cubicBezTo>
                  <a:cubicBezTo>
                    <a:pt x="18436" y="1087"/>
                    <a:pt x="18612" y="1213"/>
                    <a:pt x="18657" y="1405"/>
                  </a:cubicBezTo>
                  <a:cubicBezTo>
                    <a:pt x="18664" y="1430"/>
                    <a:pt x="18644" y="1446"/>
                    <a:pt x="18625" y="1446"/>
                  </a:cubicBezTo>
                  <a:cubicBezTo>
                    <a:pt x="18612" y="1446"/>
                    <a:pt x="18598" y="1439"/>
                    <a:pt x="18592" y="1423"/>
                  </a:cubicBezTo>
                  <a:cubicBezTo>
                    <a:pt x="18534" y="1266"/>
                    <a:pt x="18405" y="1146"/>
                    <a:pt x="18237" y="1123"/>
                  </a:cubicBezTo>
                  <a:cubicBezTo>
                    <a:pt x="18213" y="1118"/>
                    <a:pt x="18219" y="1079"/>
                    <a:pt x="18243" y="1079"/>
                  </a:cubicBezTo>
                  <a:close/>
                  <a:moveTo>
                    <a:pt x="1063" y="998"/>
                  </a:moveTo>
                  <a:cubicBezTo>
                    <a:pt x="1090" y="998"/>
                    <a:pt x="1109" y="1038"/>
                    <a:pt x="1079" y="1051"/>
                  </a:cubicBezTo>
                  <a:cubicBezTo>
                    <a:pt x="911" y="1128"/>
                    <a:pt x="785" y="1266"/>
                    <a:pt x="782" y="1459"/>
                  </a:cubicBezTo>
                  <a:cubicBezTo>
                    <a:pt x="782" y="1472"/>
                    <a:pt x="772" y="1478"/>
                    <a:pt x="762" y="1478"/>
                  </a:cubicBezTo>
                  <a:cubicBezTo>
                    <a:pt x="752" y="1478"/>
                    <a:pt x="742" y="1472"/>
                    <a:pt x="741" y="1459"/>
                  </a:cubicBezTo>
                  <a:cubicBezTo>
                    <a:pt x="724" y="1257"/>
                    <a:pt x="850" y="1040"/>
                    <a:pt x="1057" y="999"/>
                  </a:cubicBezTo>
                  <a:cubicBezTo>
                    <a:pt x="1059" y="998"/>
                    <a:pt x="1061" y="998"/>
                    <a:pt x="1063" y="998"/>
                  </a:cubicBezTo>
                  <a:close/>
                  <a:moveTo>
                    <a:pt x="15374" y="878"/>
                  </a:moveTo>
                  <a:cubicBezTo>
                    <a:pt x="15387" y="878"/>
                    <a:pt x="15400" y="884"/>
                    <a:pt x="15406" y="899"/>
                  </a:cubicBezTo>
                  <a:cubicBezTo>
                    <a:pt x="15503" y="1129"/>
                    <a:pt x="15613" y="1365"/>
                    <a:pt x="15678" y="1606"/>
                  </a:cubicBezTo>
                  <a:cubicBezTo>
                    <a:pt x="15686" y="1634"/>
                    <a:pt x="15659" y="1658"/>
                    <a:pt x="15635" y="1658"/>
                  </a:cubicBezTo>
                  <a:cubicBezTo>
                    <a:pt x="15622" y="1658"/>
                    <a:pt x="15609" y="1651"/>
                    <a:pt x="15602" y="1637"/>
                  </a:cubicBezTo>
                  <a:cubicBezTo>
                    <a:pt x="15494" y="1409"/>
                    <a:pt x="15422" y="1156"/>
                    <a:pt x="15346" y="917"/>
                  </a:cubicBezTo>
                  <a:cubicBezTo>
                    <a:pt x="15337" y="892"/>
                    <a:pt x="15355" y="878"/>
                    <a:pt x="15374" y="878"/>
                  </a:cubicBezTo>
                  <a:close/>
                  <a:moveTo>
                    <a:pt x="3888" y="1236"/>
                  </a:moveTo>
                  <a:cubicBezTo>
                    <a:pt x="3902" y="1236"/>
                    <a:pt x="3918" y="1249"/>
                    <a:pt x="3914" y="1266"/>
                  </a:cubicBezTo>
                  <a:cubicBezTo>
                    <a:pt x="3882" y="1397"/>
                    <a:pt x="3855" y="1521"/>
                    <a:pt x="3858" y="1658"/>
                  </a:cubicBezTo>
                  <a:cubicBezTo>
                    <a:pt x="3858" y="1667"/>
                    <a:pt x="3849" y="1673"/>
                    <a:pt x="3841" y="1673"/>
                  </a:cubicBezTo>
                  <a:cubicBezTo>
                    <a:pt x="3834" y="1673"/>
                    <a:pt x="3828" y="1670"/>
                    <a:pt x="3827" y="1662"/>
                  </a:cubicBezTo>
                  <a:cubicBezTo>
                    <a:pt x="3809" y="1523"/>
                    <a:pt x="3815" y="1378"/>
                    <a:pt x="3870" y="1248"/>
                  </a:cubicBezTo>
                  <a:cubicBezTo>
                    <a:pt x="3874" y="1239"/>
                    <a:pt x="3880" y="1236"/>
                    <a:pt x="3888" y="1236"/>
                  </a:cubicBezTo>
                  <a:close/>
                  <a:moveTo>
                    <a:pt x="16504" y="1426"/>
                  </a:moveTo>
                  <a:cubicBezTo>
                    <a:pt x="16533" y="1426"/>
                    <a:pt x="16549" y="1466"/>
                    <a:pt x="16520" y="1485"/>
                  </a:cubicBezTo>
                  <a:cubicBezTo>
                    <a:pt x="16379" y="1581"/>
                    <a:pt x="16227" y="1659"/>
                    <a:pt x="16077" y="1741"/>
                  </a:cubicBezTo>
                  <a:cubicBezTo>
                    <a:pt x="16072" y="1744"/>
                    <a:pt x="16067" y="1745"/>
                    <a:pt x="16063" y="1745"/>
                  </a:cubicBezTo>
                  <a:cubicBezTo>
                    <a:pt x="16037" y="1745"/>
                    <a:pt x="16022" y="1707"/>
                    <a:pt x="16049" y="1691"/>
                  </a:cubicBezTo>
                  <a:cubicBezTo>
                    <a:pt x="16193" y="1600"/>
                    <a:pt x="16335" y="1506"/>
                    <a:pt x="16488" y="1430"/>
                  </a:cubicBezTo>
                  <a:cubicBezTo>
                    <a:pt x="16493" y="1427"/>
                    <a:pt x="16499" y="1426"/>
                    <a:pt x="16504" y="1426"/>
                  </a:cubicBezTo>
                  <a:close/>
                  <a:moveTo>
                    <a:pt x="2689" y="1355"/>
                  </a:moveTo>
                  <a:cubicBezTo>
                    <a:pt x="2692" y="1355"/>
                    <a:pt x="2694" y="1355"/>
                    <a:pt x="2697" y="1357"/>
                  </a:cubicBezTo>
                  <a:cubicBezTo>
                    <a:pt x="2951" y="1460"/>
                    <a:pt x="3208" y="1615"/>
                    <a:pt x="3372" y="1841"/>
                  </a:cubicBezTo>
                  <a:cubicBezTo>
                    <a:pt x="3388" y="1862"/>
                    <a:pt x="3366" y="1885"/>
                    <a:pt x="3344" y="1885"/>
                  </a:cubicBezTo>
                  <a:cubicBezTo>
                    <a:pt x="3337" y="1885"/>
                    <a:pt x="3330" y="1883"/>
                    <a:pt x="3324" y="1877"/>
                  </a:cubicBezTo>
                  <a:cubicBezTo>
                    <a:pt x="3123" y="1688"/>
                    <a:pt x="2932" y="1517"/>
                    <a:pt x="2679" y="1400"/>
                  </a:cubicBezTo>
                  <a:cubicBezTo>
                    <a:pt x="2657" y="1391"/>
                    <a:pt x="2668" y="1355"/>
                    <a:pt x="2689" y="1355"/>
                  </a:cubicBezTo>
                  <a:close/>
                  <a:moveTo>
                    <a:pt x="18641" y="2029"/>
                  </a:moveTo>
                  <a:cubicBezTo>
                    <a:pt x="18653" y="2029"/>
                    <a:pt x="18666" y="2037"/>
                    <a:pt x="18667" y="2054"/>
                  </a:cubicBezTo>
                  <a:cubicBezTo>
                    <a:pt x="18679" y="2220"/>
                    <a:pt x="18687" y="2385"/>
                    <a:pt x="18675" y="2551"/>
                  </a:cubicBezTo>
                  <a:cubicBezTo>
                    <a:pt x="18674" y="2574"/>
                    <a:pt x="18657" y="2586"/>
                    <a:pt x="18640" y="2586"/>
                  </a:cubicBezTo>
                  <a:cubicBezTo>
                    <a:pt x="18623" y="2586"/>
                    <a:pt x="18606" y="2574"/>
                    <a:pt x="18605" y="2551"/>
                  </a:cubicBezTo>
                  <a:cubicBezTo>
                    <a:pt x="18593" y="2385"/>
                    <a:pt x="18602" y="2220"/>
                    <a:pt x="18613" y="2054"/>
                  </a:cubicBezTo>
                  <a:cubicBezTo>
                    <a:pt x="18615" y="2037"/>
                    <a:pt x="18628" y="2029"/>
                    <a:pt x="18641" y="2029"/>
                  </a:cubicBezTo>
                  <a:close/>
                  <a:moveTo>
                    <a:pt x="761" y="2031"/>
                  </a:moveTo>
                  <a:cubicBezTo>
                    <a:pt x="773" y="2031"/>
                    <a:pt x="786" y="2040"/>
                    <a:pt x="788" y="2054"/>
                  </a:cubicBezTo>
                  <a:cubicBezTo>
                    <a:pt x="797" y="2140"/>
                    <a:pt x="787" y="2225"/>
                    <a:pt x="792" y="2311"/>
                  </a:cubicBezTo>
                  <a:cubicBezTo>
                    <a:pt x="799" y="2407"/>
                    <a:pt x="815" y="2501"/>
                    <a:pt x="838" y="2594"/>
                  </a:cubicBezTo>
                  <a:cubicBezTo>
                    <a:pt x="843" y="2612"/>
                    <a:pt x="828" y="2624"/>
                    <a:pt x="813" y="2624"/>
                  </a:cubicBezTo>
                  <a:cubicBezTo>
                    <a:pt x="804" y="2624"/>
                    <a:pt x="795" y="2619"/>
                    <a:pt x="791" y="2608"/>
                  </a:cubicBezTo>
                  <a:cubicBezTo>
                    <a:pt x="742" y="2438"/>
                    <a:pt x="694" y="2223"/>
                    <a:pt x="740" y="2048"/>
                  </a:cubicBezTo>
                  <a:cubicBezTo>
                    <a:pt x="743" y="2036"/>
                    <a:pt x="752" y="2031"/>
                    <a:pt x="761" y="2031"/>
                  </a:cubicBezTo>
                  <a:close/>
                  <a:moveTo>
                    <a:pt x="18620" y="3063"/>
                  </a:moveTo>
                  <a:cubicBezTo>
                    <a:pt x="18637" y="3063"/>
                    <a:pt x="18653" y="3074"/>
                    <a:pt x="18651" y="3094"/>
                  </a:cubicBezTo>
                  <a:cubicBezTo>
                    <a:pt x="18636" y="3219"/>
                    <a:pt x="18636" y="3340"/>
                    <a:pt x="18663" y="3464"/>
                  </a:cubicBezTo>
                  <a:cubicBezTo>
                    <a:pt x="18687" y="3574"/>
                    <a:pt x="18743" y="3673"/>
                    <a:pt x="18776" y="3781"/>
                  </a:cubicBezTo>
                  <a:cubicBezTo>
                    <a:pt x="18783" y="3803"/>
                    <a:pt x="18764" y="3821"/>
                    <a:pt x="18745" y="3821"/>
                  </a:cubicBezTo>
                  <a:cubicBezTo>
                    <a:pt x="18737" y="3821"/>
                    <a:pt x="18730" y="3818"/>
                    <a:pt x="18723" y="3812"/>
                  </a:cubicBezTo>
                  <a:cubicBezTo>
                    <a:pt x="18549" y="3632"/>
                    <a:pt x="18533" y="3316"/>
                    <a:pt x="18590" y="3085"/>
                  </a:cubicBezTo>
                  <a:cubicBezTo>
                    <a:pt x="18593" y="3070"/>
                    <a:pt x="18607" y="3063"/>
                    <a:pt x="18620" y="3063"/>
                  </a:cubicBezTo>
                  <a:close/>
                  <a:moveTo>
                    <a:pt x="865" y="3273"/>
                  </a:moveTo>
                  <a:cubicBezTo>
                    <a:pt x="877" y="3273"/>
                    <a:pt x="889" y="3283"/>
                    <a:pt x="891" y="3297"/>
                  </a:cubicBezTo>
                  <a:cubicBezTo>
                    <a:pt x="914" y="3502"/>
                    <a:pt x="823" y="3724"/>
                    <a:pt x="730" y="3902"/>
                  </a:cubicBezTo>
                  <a:cubicBezTo>
                    <a:pt x="726" y="3911"/>
                    <a:pt x="719" y="3915"/>
                    <a:pt x="712" y="3915"/>
                  </a:cubicBezTo>
                  <a:cubicBezTo>
                    <a:pt x="696" y="3915"/>
                    <a:pt x="680" y="3897"/>
                    <a:pt x="689" y="3879"/>
                  </a:cubicBezTo>
                  <a:cubicBezTo>
                    <a:pt x="780" y="3684"/>
                    <a:pt x="796" y="3494"/>
                    <a:pt x="845" y="3290"/>
                  </a:cubicBezTo>
                  <a:cubicBezTo>
                    <a:pt x="848" y="3278"/>
                    <a:pt x="856" y="3273"/>
                    <a:pt x="865" y="3273"/>
                  </a:cubicBezTo>
                  <a:close/>
                  <a:moveTo>
                    <a:pt x="609" y="4308"/>
                  </a:moveTo>
                  <a:cubicBezTo>
                    <a:pt x="612" y="4308"/>
                    <a:pt x="615" y="4309"/>
                    <a:pt x="618" y="4309"/>
                  </a:cubicBezTo>
                  <a:cubicBezTo>
                    <a:pt x="703" y="4334"/>
                    <a:pt x="760" y="4412"/>
                    <a:pt x="811" y="4480"/>
                  </a:cubicBezTo>
                  <a:cubicBezTo>
                    <a:pt x="866" y="4556"/>
                    <a:pt x="910" y="4638"/>
                    <a:pt x="940" y="4728"/>
                  </a:cubicBezTo>
                  <a:cubicBezTo>
                    <a:pt x="946" y="4745"/>
                    <a:pt x="931" y="4758"/>
                    <a:pt x="916" y="4758"/>
                  </a:cubicBezTo>
                  <a:cubicBezTo>
                    <a:pt x="908" y="4758"/>
                    <a:pt x="900" y="4754"/>
                    <a:pt x="896" y="4746"/>
                  </a:cubicBezTo>
                  <a:cubicBezTo>
                    <a:pt x="855" y="4667"/>
                    <a:pt x="807" y="4594"/>
                    <a:pt x="745" y="4529"/>
                  </a:cubicBezTo>
                  <a:cubicBezTo>
                    <a:pt x="692" y="4472"/>
                    <a:pt x="619" y="4432"/>
                    <a:pt x="573" y="4367"/>
                  </a:cubicBezTo>
                  <a:cubicBezTo>
                    <a:pt x="556" y="4342"/>
                    <a:pt x="581" y="4308"/>
                    <a:pt x="609" y="4308"/>
                  </a:cubicBezTo>
                  <a:close/>
                  <a:moveTo>
                    <a:pt x="18776" y="4257"/>
                  </a:moveTo>
                  <a:cubicBezTo>
                    <a:pt x="18793" y="4257"/>
                    <a:pt x="18811" y="4276"/>
                    <a:pt x="18801" y="4298"/>
                  </a:cubicBezTo>
                  <a:cubicBezTo>
                    <a:pt x="18728" y="4466"/>
                    <a:pt x="18659" y="4643"/>
                    <a:pt x="18565" y="4801"/>
                  </a:cubicBezTo>
                  <a:cubicBezTo>
                    <a:pt x="18558" y="4813"/>
                    <a:pt x="18545" y="4818"/>
                    <a:pt x="18532" y="4818"/>
                  </a:cubicBezTo>
                  <a:cubicBezTo>
                    <a:pt x="18508" y="4818"/>
                    <a:pt x="18483" y="4798"/>
                    <a:pt x="18494" y="4771"/>
                  </a:cubicBezTo>
                  <a:cubicBezTo>
                    <a:pt x="18563" y="4597"/>
                    <a:pt x="18664" y="4434"/>
                    <a:pt x="18756" y="4271"/>
                  </a:cubicBezTo>
                  <a:cubicBezTo>
                    <a:pt x="18761" y="4261"/>
                    <a:pt x="18768" y="4257"/>
                    <a:pt x="18776" y="4257"/>
                  </a:cubicBezTo>
                  <a:close/>
                  <a:moveTo>
                    <a:pt x="18544" y="5240"/>
                  </a:moveTo>
                  <a:cubicBezTo>
                    <a:pt x="18558" y="5240"/>
                    <a:pt x="18571" y="5246"/>
                    <a:pt x="18578" y="5261"/>
                  </a:cubicBezTo>
                  <a:cubicBezTo>
                    <a:pt x="18618" y="5346"/>
                    <a:pt x="18649" y="5433"/>
                    <a:pt x="18681" y="5520"/>
                  </a:cubicBezTo>
                  <a:cubicBezTo>
                    <a:pt x="18692" y="5549"/>
                    <a:pt x="18663" y="5573"/>
                    <a:pt x="18636" y="5573"/>
                  </a:cubicBezTo>
                  <a:cubicBezTo>
                    <a:pt x="18623" y="5573"/>
                    <a:pt x="18610" y="5567"/>
                    <a:pt x="18604" y="5552"/>
                  </a:cubicBezTo>
                  <a:cubicBezTo>
                    <a:pt x="18568" y="5467"/>
                    <a:pt x="18529" y="5382"/>
                    <a:pt x="18499" y="5294"/>
                  </a:cubicBezTo>
                  <a:cubicBezTo>
                    <a:pt x="18489" y="5264"/>
                    <a:pt x="18518" y="5240"/>
                    <a:pt x="18544" y="5240"/>
                  </a:cubicBezTo>
                  <a:close/>
                  <a:moveTo>
                    <a:pt x="1015" y="5154"/>
                  </a:moveTo>
                  <a:cubicBezTo>
                    <a:pt x="1030" y="5154"/>
                    <a:pt x="1045" y="5166"/>
                    <a:pt x="1047" y="5184"/>
                  </a:cubicBezTo>
                  <a:cubicBezTo>
                    <a:pt x="1062" y="5425"/>
                    <a:pt x="930" y="5670"/>
                    <a:pt x="785" y="5852"/>
                  </a:cubicBezTo>
                  <a:cubicBezTo>
                    <a:pt x="778" y="5861"/>
                    <a:pt x="770" y="5864"/>
                    <a:pt x="761" y="5864"/>
                  </a:cubicBezTo>
                  <a:cubicBezTo>
                    <a:pt x="735" y="5864"/>
                    <a:pt x="707" y="5833"/>
                    <a:pt x="726" y="5807"/>
                  </a:cubicBezTo>
                  <a:cubicBezTo>
                    <a:pt x="876" y="5613"/>
                    <a:pt x="925" y="5407"/>
                    <a:pt x="988" y="5176"/>
                  </a:cubicBezTo>
                  <a:cubicBezTo>
                    <a:pt x="992" y="5161"/>
                    <a:pt x="1003" y="5154"/>
                    <a:pt x="1015" y="5154"/>
                  </a:cubicBezTo>
                  <a:close/>
                  <a:moveTo>
                    <a:pt x="18782" y="5896"/>
                  </a:moveTo>
                  <a:cubicBezTo>
                    <a:pt x="18793" y="5896"/>
                    <a:pt x="18804" y="5901"/>
                    <a:pt x="18810" y="5914"/>
                  </a:cubicBezTo>
                  <a:cubicBezTo>
                    <a:pt x="18901" y="6084"/>
                    <a:pt x="18888" y="6308"/>
                    <a:pt x="18837" y="6489"/>
                  </a:cubicBezTo>
                  <a:cubicBezTo>
                    <a:pt x="18832" y="6505"/>
                    <a:pt x="18820" y="6512"/>
                    <a:pt x="18807" y="6512"/>
                  </a:cubicBezTo>
                  <a:cubicBezTo>
                    <a:pt x="18787" y="6512"/>
                    <a:pt x="18766" y="6495"/>
                    <a:pt x="18772" y="6469"/>
                  </a:cubicBezTo>
                  <a:cubicBezTo>
                    <a:pt x="18813" y="6283"/>
                    <a:pt x="18780" y="6125"/>
                    <a:pt x="18745" y="5942"/>
                  </a:cubicBezTo>
                  <a:cubicBezTo>
                    <a:pt x="18740" y="5916"/>
                    <a:pt x="18762" y="5896"/>
                    <a:pt x="18782" y="5896"/>
                  </a:cubicBezTo>
                  <a:close/>
                  <a:moveTo>
                    <a:pt x="718" y="6544"/>
                  </a:moveTo>
                  <a:cubicBezTo>
                    <a:pt x="737" y="6544"/>
                    <a:pt x="757" y="6562"/>
                    <a:pt x="752" y="6585"/>
                  </a:cubicBezTo>
                  <a:cubicBezTo>
                    <a:pt x="705" y="6766"/>
                    <a:pt x="682" y="6932"/>
                    <a:pt x="733" y="7116"/>
                  </a:cubicBezTo>
                  <a:cubicBezTo>
                    <a:pt x="739" y="7139"/>
                    <a:pt x="721" y="7154"/>
                    <a:pt x="703" y="7154"/>
                  </a:cubicBezTo>
                  <a:cubicBezTo>
                    <a:pt x="690" y="7154"/>
                    <a:pt x="677" y="7147"/>
                    <a:pt x="672" y="7132"/>
                  </a:cubicBezTo>
                  <a:cubicBezTo>
                    <a:pt x="602" y="6949"/>
                    <a:pt x="595" y="6735"/>
                    <a:pt x="691" y="6560"/>
                  </a:cubicBezTo>
                  <a:cubicBezTo>
                    <a:pt x="697" y="6549"/>
                    <a:pt x="707" y="6544"/>
                    <a:pt x="718" y="6544"/>
                  </a:cubicBezTo>
                  <a:close/>
                  <a:moveTo>
                    <a:pt x="18828" y="6935"/>
                  </a:moveTo>
                  <a:cubicBezTo>
                    <a:pt x="18846" y="6935"/>
                    <a:pt x="18864" y="6947"/>
                    <a:pt x="18862" y="6969"/>
                  </a:cubicBezTo>
                  <a:cubicBezTo>
                    <a:pt x="18856" y="7107"/>
                    <a:pt x="18819" y="7246"/>
                    <a:pt x="18790" y="7381"/>
                  </a:cubicBezTo>
                  <a:cubicBezTo>
                    <a:pt x="18786" y="7399"/>
                    <a:pt x="18773" y="7407"/>
                    <a:pt x="18759" y="7407"/>
                  </a:cubicBezTo>
                  <a:cubicBezTo>
                    <a:pt x="18738" y="7407"/>
                    <a:pt x="18715" y="7389"/>
                    <a:pt x="18719" y="7361"/>
                  </a:cubicBezTo>
                  <a:cubicBezTo>
                    <a:pt x="18740" y="7228"/>
                    <a:pt x="18751" y="7088"/>
                    <a:pt x="18793" y="6960"/>
                  </a:cubicBezTo>
                  <a:cubicBezTo>
                    <a:pt x="18798" y="6943"/>
                    <a:pt x="18813" y="6935"/>
                    <a:pt x="18828" y="6935"/>
                  </a:cubicBezTo>
                  <a:close/>
                  <a:moveTo>
                    <a:pt x="16250" y="7097"/>
                  </a:moveTo>
                  <a:cubicBezTo>
                    <a:pt x="16256" y="7097"/>
                    <a:pt x="16262" y="7099"/>
                    <a:pt x="16269" y="7102"/>
                  </a:cubicBezTo>
                  <a:cubicBezTo>
                    <a:pt x="16470" y="7209"/>
                    <a:pt x="16677" y="7313"/>
                    <a:pt x="16873" y="7431"/>
                  </a:cubicBezTo>
                  <a:cubicBezTo>
                    <a:pt x="16906" y="7450"/>
                    <a:pt x="16886" y="7493"/>
                    <a:pt x="16855" y="7493"/>
                  </a:cubicBezTo>
                  <a:cubicBezTo>
                    <a:pt x="16850" y="7493"/>
                    <a:pt x="16845" y="7492"/>
                    <a:pt x="16839" y="7490"/>
                  </a:cubicBezTo>
                  <a:cubicBezTo>
                    <a:pt x="16632" y="7389"/>
                    <a:pt x="16432" y="7276"/>
                    <a:pt x="16231" y="7165"/>
                  </a:cubicBezTo>
                  <a:cubicBezTo>
                    <a:pt x="16196" y="7145"/>
                    <a:pt x="16218" y="7097"/>
                    <a:pt x="16250" y="7097"/>
                  </a:cubicBezTo>
                  <a:close/>
                  <a:moveTo>
                    <a:pt x="3396" y="7233"/>
                  </a:moveTo>
                  <a:cubicBezTo>
                    <a:pt x="3423" y="7233"/>
                    <a:pt x="3438" y="7280"/>
                    <a:pt x="3410" y="7294"/>
                  </a:cubicBezTo>
                  <a:cubicBezTo>
                    <a:pt x="3262" y="7370"/>
                    <a:pt x="3115" y="7451"/>
                    <a:pt x="2959" y="7508"/>
                  </a:cubicBezTo>
                  <a:cubicBezTo>
                    <a:pt x="2955" y="7509"/>
                    <a:pt x="2951" y="7510"/>
                    <a:pt x="2947" y="7510"/>
                  </a:cubicBezTo>
                  <a:cubicBezTo>
                    <a:pt x="2914" y="7510"/>
                    <a:pt x="2897" y="7457"/>
                    <a:pt x="2930" y="7438"/>
                  </a:cubicBezTo>
                  <a:cubicBezTo>
                    <a:pt x="3074" y="7357"/>
                    <a:pt x="3232" y="7298"/>
                    <a:pt x="3385" y="7235"/>
                  </a:cubicBezTo>
                  <a:cubicBezTo>
                    <a:pt x="3389" y="7234"/>
                    <a:pt x="3392" y="7233"/>
                    <a:pt x="3396" y="7233"/>
                  </a:cubicBezTo>
                  <a:close/>
                  <a:moveTo>
                    <a:pt x="15653" y="7278"/>
                  </a:moveTo>
                  <a:cubicBezTo>
                    <a:pt x="15675" y="7278"/>
                    <a:pt x="15700" y="7302"/>
                    <a:pt x="15696" y="7328"/>
                  </a:cubicBezTo>
                  <a:cubicBezTo>
                    <a:pt x="15670" y="7504"/>
                    <a:pt x="15560" y="7669"/>
                    <a:pt x="15447" y="7801"/>
                  </a:cubicBezTo>
                  <a:cubicBezTo>
                    <a:pt x="15438" y="7811"/>
                    <a:pt x="15427" y="7815"/>
                    <a:pt x="15417" y="7815"/>
                  </a:cubicBezTo>
                  <a:cubicBezTo>
                    <a:pt x="15385" y="7815"/>
                    <a:pt x="15356" y="7771"/>
                    <a:pt x="15384" y="7736"/>
                  </a:cubicBezTo>
                  <a:cubicBezTo>
                    <a:pt x="15496" y="7603"/>
                    <a:pt x="15554" y="7455"/>
                    <a:pt x="15624" y="7298"/>
                  </a:cubicBezTo>
                  <a:cubicBezTo>
                    <a:pt x="15631" y="7284"/>
                    <a:pt x="15642" y="7278"/>
                    <a:pt x="15653" y="7278"/>
                  </a:cubicBezTo>
                  <a:close/>
                  <a:moveTo>
                    <a:pt x="2352" y="7632"/>
                  </a:moveTo>
                  <a:cubicBezTo>
                    <a:pt x="2377" y="7632"/>
                    <a:pt x="2396" y="7669"/>
                    <a:pt x="2376" y="7691"/>
                  </a:cubicBezTo>
                  <a:cubicBezTo>
                    <a:pt x="2295" y="7774"/>
                    <a:pt x="2188" y="7824"/>
                    <a:pt x="2077" y="7824"/>
                  </a:cubicBezTo>
                  <a:cubicBezTo>
                    <a:pt x="2030" y="7824"/>
                    <a:pt x="1982" y="7815"/>
                    <a:pt x="1935" y="7795"/>
                  </a:cubicBezTo>
                  <a:cubicBezTo>
                    <a:pt x="1900" y="7781"/>
                    <a:pt x="1917" y="7720"/>
                    <a:pt x="1953" y="7720"/>
                  </a:cubicBezTo>
                  <a:cubicBezTo>
                    <a:pt x="1954" y="7720"/>
                    <a:pt x="1955" y="7720"/>
                    <a:pt x="1956" y="7720"/>
                  </a:cubicBezTo>
                  <a:cubicBezTo>
                    <a:pt x="1985" y="7723"/>
                    <a:pt x="2014" y="7725"/>
                    <a:pt x="2043" y="7725"/>
                  </a:cubicBezTo>
                  <a:cubicBezTo>
                    <a:pt x="2147" y="7725"/>
                    <a:pt x="2246" y="7703"/>
                    <a:pt x="2336" y="7638"/>
                  </a:cubicBezTo>
                  <a:cubicBezTo>
                    <a:pt x="2342" y="7634"/>
                    <a:pt x="2347" y="7632"/>
                    <a:pt x="2352" y="7632"/>
                  </a:cubicBezTo>
                  <a:close/>
                  <a:moveTo>
                    <a:pt x="922" y="7575"/>
                  </a:moveTo>
                  <a:cubicBezTo>
                    <a:pt x="935" y="7575"/>
                    <a:pt x="947" y="7581"/>
                    <a:pt x="955" y="7593"/>
                  </a:cubicBezTo>
                  <a:cubicBezTo>
                    <a:pt x="1019" y="7704"/>
                    <a:pt x="1141" y="7778"/>
                    <a:pt x="1266" y="7778"/>
                  </a:cubicBezTo>
                  <a:cubicBezTo>
                    <a:pt x="1311" y="7778"/>
                    <a:pt x="1355" y="7769"/>
                    <a:pt x="1398" y="7748"/>
                  </a:cubicBezTo>
                  <a:cubicBezTo>
                    <a:pt x="1403" y="7746"/>
                    <a:pt x="1407" y="7745"/>
                    <a:pt x="1411" y="7745"/>
                  </a:cubicBezTo>
                  <a:cubicBezTo>
                    <a:pt x="1436" y="7745"/>
                    <a:pt x="1451" y="7780"/>
                    <a:pt x="1426" y="7795"/>
                  </a:cubicBezTo>
                  <a:cubicBezTo>
                    <a:pt x="1363" y="7832"/>
                    <a:pt x="1294" y="7849"/>
                    <a:pt x="1226" y="7849"/>
                  </a:cubicBezTo>
                  <a:cubicBezTo>
                    <a:pt x="1081" y="7849"/>
                    <a:pt x="941" y="7769"/>
                    <a:pt x="883" y="7623"/>
                  </a:cubicBezTo>
                  <a:cubicBezTo>
                    <a:pt x="872" y="7596"/>
                    <a:pt x="897" y="7575"/>
                    <a:pt x="922" y="7575"/>
                  </a:cubicBezTo>
                  <a:close/>
                  <a:moveTo>
                    <a:pt x="17297" y="7637"/>
                  </a:moveTo>
                  <a:cubicBezTo>
                    <a:pt x="17300" y="7637"/>
                    <a:pt x="17304" y="7638"/>
                    <a:pt x="17307" y="7639"/>
                  </a:cubicBezTo>
                  <a:cubicBezTo>
                    <a:pt x="17546" y="7741"/>
                    <a:pt x="17786" y="7777"/>
                    <a:pt x="18044" y="7785"/>
                  </a:cubicBezTo>
                  <a:cubicBezTo>
                    <a:pt x="18087" y="7786"/>
                    <a:pt x="18085" y="7844"/>
                    <a:pt x="18044" y="7850"/>
                  </a:cubicBezTo>
                  <a:cubicBezTo>
                    <a:pt x="18003" y="7854"/>
                    <a:pt x="17962" y="7856"/>
                    <a:pt x="17922" y="7856"/>
                  </a:cubicBezTo>
                  <a:cubicBezTo>
                    <a:pt x="17700" y="7856"/>
                    <a:pt x="17481" y="7793"/>
                    <a:pt x="17286" y="7692"/>
                  </a:cubicBezTo>
                  <a:cubicBezTo>
                    <a:pt x="17260" y="7678"/>
                    <a:pt x="17273" y="7637"/>
                    <a:pt x="17297" y="7637"/>
                  </a:cubicBezTo>
                  <a:close/>
                  <a:moveTo>
                    <a:pt x="3779" y="7591"/>
                  </a:moveTo>
                  <a:cubicBezTo>
                    <a:pt x="3792" y="7591"/>
                    <a:pt x="3805" y="7597"/>
                    <a:pt x="3811" y="7613"/>
                  </a:cubicBezTo>
                  <a:cubicBezTo>
                    <a:pt x="3870" y="7759"/>
                    <a:pt x="3926" y="7904"/>
                    <a:pt x="3973" y="8055"/>
                  </a:cubicBezTo>
                  <a:cubicBezTo>
                    <a:pt x="3980" y="8080"/>
                    <a:pt x="3962" y="8095"/>
                    <a:pt x="3942" y="8095"/>
                  </a:cubicBezTo>
                  <a:cubicBezTo>
                    <a:pt x="3929" y="8095"/>
                    <a:pt x="3915" y="8088"/>
                    <a:pt x="3909" y="8073"/>
                  </a:cubicBezTo>
                  <a:cubicBezTo>
                    <a:pt x="3848" y="7927"/>
                    <a:pt x="3797" y="7779"/>
                    <a:pt x="3748" y="7630"/>
                  </a:cubicBezTo>
                  <a:cubicBezTo>
                    <a:pt x="3741" y="7605"/>
                    <a:pt x="3759" y="7591"/>
                    <a:pt x="3779" y="7591"/>
                  </a:cubicBezTo>
                  <a:close/>
                  <a:moveTo>
                    <a:pt x="8508" y="7929"/>
                  </a:moveTo>
                  <a:cubicBezTo>
                    <a:pt x="8508" y="7929"/>
                    <a:pt x="8509" y="7929"/>
                    <a:pt x="8510" y="7929"/>
                  </a:cubicBezTo>
                  <a:cubicBezTo>
                    <a:pt x="8736" y="7939"/>
                    <a:pt x="8968" y="7978"/>
                    <a:pt x="9170" y="8089"/>
                  </a:cubicBezTo>
                  <a:cubicBezTo>
                    <a:pt x="9195" y="8103"/>
                    <a:pt x="9182" y="8142"/>
                    <a:pt x="9156" y="8142"/>
                  </a:cubicBezTo>
                  <a:cubicBezTo>
                    <a:pt x="9153" y="8142"/>
                    <a:pt x="9150" y="8141"/>
                    <a:pt x="9147" y="8140"/>
                  </a:cubicBezTo>
                  <a:cubicBezTo>
                    <a:pt x="8936" y="8071"/>
                    <a:pt x="8734" y="8007"/>
                    <a:pt x="8510" y="7992"/>
                  </a:cubicBezTo>
                  <a:cubicBezTo>
                    <a:pt x="8470" y="7990"/>
                    <a:pt x="8468" y="7929"/>
                    <a:pt x="8508" y="7929"/>
                  </a:cubicBezTo>
                  <a:close/>
                  <a:moveTo>
                    <a:pt x="11424" y="8024"/>
                  </a:moveTo>
                  <a:cubicBezTo>
                    <a:pt x="11616" y="8024"/>
                    <a:pt x="11807" y="8042"/>
                    <a:pt x="11994" y="8085"/>
                  </a:cubicBezTo>
                  <a:cubicBezTo>
                    <a:pt x="12030" y="8093"/>
                    <a:pt x="12024" y="8152"/>
                    <a:pt x="11989" y="8152"/>
                  </a:cubicBezTo>
                  <a:cubicBezTo>
                    <a:pt x="11988" y="8152"/>
                    <a:pt x="11987" y="8152"/>
                    <a:pt x="11986" y="8152"/>
                  </a:cubicBezTo>
                  <a:cubicBezTo>
                    <a:pt x="11731" y="8118"/>
                    <a:pt x="11480" y="8095"/>
                    <a:pt x="11225" y="8095"/>
                  </a:cubicBezTo>
                  <a:cubicBezTo>
                    <a:pt x="11214" y="8095"/>
                    <a:pt x="11202" y="8095"/>
                    <a:pt x="11191" y="8095"/>
                  </a:cubicBezTo>
                  <a:cubicBezTo>
                    <a:pt x="11191" y="8095"/>
                    <a:pt x="11190" y="8095"/>
                    <a:pt x="11190" y="8095"/>
                  </a:cubicBezTo>
                  <a:cubicBezTo>
                    <a:pt x="11149" y="8095"/>
                    <a:pt x="11151" y="8034"/>
                    <a:pt x="11191" y="8032"/>
                  </a:cubicBezTo>
                  <a:cubicBezTo>
                    <a:pt x="11268" y="8027"/>
                    <a:pt x="11346" y="8024"/>
                    <a:pt x="11424" y="8024"/>
                  </a:cubicBezTo>
                  <a:close/>
                  <a:moveTo>
                    <a:pt x="7619" y="8132"/>
                  </a:moveTo>
                  <a:cubicBezTo>
                    <a:pt x="7647" y="8132"/>
                    <a:pt x="7646" y="8176"/>
                    <a:pt x="7622" y="8186"/>
                  </a:cubicBezTo>
                  <a:cubicBezTo>
                    <a:pt x="7447" y="8251"/>
                    <a:pt x="7254" y="8279"/>
                    <a:pt x="7072" y="8319"/>
                  </a:cubicBezTo>
                  <a:cubicBezTo>
                    <a:pt x="7070" y="8319"/>
                    <a:pt x="7068" y="8319"/>
                    <a:pt x="7066" y="8319"/>
                  </a:cubicBezTo>
                  <a:cubicBezTo>
                    <a:pt x="7042" y="8319"/>
                    <a:pt x="7034" y="8284"/>
                    <a:pt x="7060" y="8277"/>
                  </a:cubicBezTo>
                  <a:cubicBezTo>
                    <a:pt x="7243" y="8225"/>
                    <a:pt x="7426" y="8157"/>
                    <a:pt x="7614" y="8133"/>
                  </a:cubicBezTo>
                  <a:cubicBezTo>
                    <a:pt x="7616" y="8133"/>
                    <a:pt x="7618" y="8132"/>
                    <a:pt x="7619" y="8132"/>
                  </a:cubicBezTo>
                  <a:close/>
                  <a:moveTo>
                    <a:pt x="10448" y="8172"/>
                  </a:moveTo>
                  <a:cubicBezTo>
                    <a:pt x="10481" y="8172"/>
                    <a:pt x="10493" y="8225"/>
                    <a:pt x="10464" y="8239"/>
                  </a:cubicBezTo>
                  <a:cubicBezTo>
                    <a:pt x="10281" y="8320"/>
                    <a:pt x="10082" y="8368"/>
                    <a:pt x="9895" y="8439"/>
                  </a:cubicBezTo>
                  <a:cubicBezTo>
                    <a:pt x="9852" y="8456"/>
                    <a:pt x="9808" y="8483"/>
                    <a:pt x="9763" y="8483"/>
                  </a:cubicBezTo>
                  <a:cubicBezTo>
                    <a:pt x="9757" y="8483"/>
                    <a:pt x="9751" y="8483"/>
                    <a:pt x="9746" y="8482"/>
                  </a:cubicBezTo>
                  <a:cubicBezTo>
                    <a:pt x="9674" y="8469"/>
                    <a:pt x="9547" y="8335"/>
                    <a:pt x="9487" y="8289"/>
                  </a:cubicBezTo>
                  <a:cubicBezTo>
                    <a:pt x="9462" y="8269"/>
                    <a:pt x="9477" y="8230"/>
                    <a:pt x="9502" y="8230"/>
                  </a:cubicBezTo>
                  <a:cubicBezTo>
                    <a:pt x="9507" y="8230"/>
                    <a:pt x="9512" y="8232"/>
                    <a:pt x="9518" y="8235"/>
                  </a:cubicBezTo>
                  <a:cubicBezTo>
                    <a:pt x="9589" y="8282"/>
                    <a:pt x="9682" y="8377"/>
                    <a:pt x="9766" y="8386"/>
                  </a:cubicBezTo>
                  <a:cubicBezTo>
                    <a:pt x="9770" y="8386"/>
                    <a:pt x="9774" y="8387"/>
                    <a:pt x="9778" y="8387"/>
                  </a:cubicBezTo>
                  <a:cubicBezTo>
                    <a:pt x="9839" y="8387"/>
                    <a:pt x="9908" y="8343"/>
                    <a:pt x="9965" y="8321"/>
                  </a:cubicBezTo>
                  <a:cubicBezTo>
                    <a:pt x="10120" y="8259"/>
                    <a:pt x="10280" y="8195"/>
                    <a:pt x="10444" y="8172"/>
                  </a:cubicBezTo>
                  <a:cubicBezTo>
                    <a:pt x="10446" y="8172"/>
                    <a:pt x="10447" y="8172"/>
                    <a:pt x="10448" y="8172"/>
                  </a:cubicBezTo>
                  <a:close/>
                  <a:moveTo>
                    <a:pt x="12480" y="8228"/>
                  </a:moveTo>
                  <a:cubicBezTo>
                    <a:pt x="12481" y="8228"/>
                    <a:pt x="12482" y="8228"/>
                    <a:pt x="12483" y="8228"/>
                  </a:cubicBezTo>
                  <a:cubicBezTo>
                    <a:pt x="12697" y="8245"/>
                    <a:pt x="12918" y="8306"/>
                    <a:pt x="13093" y="8437"/>
                  </a:cubicBezTo>
                  <a:cubicBezTo>
                    <a:pt x="13117" y="8456"/>
                    <a:pt x="13103" y="8492"/>
                    <a:pt x="13078" y="8492"/>
                  </a:cubicBezTo>
                  <a:cubicBezTo>
                    <a:pt x="13073" y="8492"/>
                    <a:pt x="13068" y="8490"/>
                    <a:pt x="13063" y="8487"/>
                  </a:cubicBezTo>
                  <a:cubicBezTo>
                    <a:pt x="12876" y="8386"/>
                    <a:pt x="12696" y="8308"/>
                    <a:pt x="12483" y="8286"/>
                  </a:cubicBezTo>
                  <a:cubicBezTo>
                    <a:pt x="12446" y="8282"/>
                    <a:pt x="12445" y="8228"/>
                    <a:pt x="12480" y="8228"/>
                  </a:cubicBezTo>
                  <a:close/>
                  <a:moveTo>
                    <a:pt x="15314" y="8275"/>
                  </a:moveTo>
                  <a:cubicBezTo>
                    <a:pt x="15340" y="8275"/>
                    <a:pt x="15366" y="8306"/>
                    <a:pt x="15349" y="8334"/>
                  </a:cubicBezTo>
                  <a:cubicBezTo>
                    <a:pt x="15223" y="8532"/>
                    <a:pt x="15008" y="8659"/>
                    <a:pt x="14778" y="8700"/>
                  </a:cubicBezTo>
                  <a:cubicBezTo>
                    <a:pt x="14776" y="8701"/>
                    <a:pt x="14773" y="8701"/>
                    <a:pt x="14770" y="8701"/>
                  </a:cubicBezTo>
                  <a:cubicBezTo>
                    <a:pt x="14724" y="8701"/>
                    <a:pt x="14706" y="8633"/>
                    <a:pt x="14756" y="8620"/>
                  </a:cubicBezTo>
                  <a:cubicBezTo>
                    <a:pt x="14971" y="8567"/>
                    <a:pt x="15138" y="8447"/>
                    <a:pt x="15288" y="8287"/>
                  </a:cubicBezTo>
                  <a:cubicBezTo>
                    <a:pt x="15295" y="8278"/>
                    <a:pt x="15305" y="8275"/>
                    <a:pt x="15314" y="8275"/>
                  </a:cubicBezTo>
                  <a:close/>
                  <a:moveTo>
                    <a:pt x="6328" y="8554"/>
                  </a:moveTo>
                  <a:cubicBezTo>
                    <a:pt x="6360" y="8554"/>
                    <a:pt x="6372" y="8602"/>
                    <a:pt x="6338" y="8611"/>
                  </a:cubicBezTo>
                  <a:cubicBezTo>
                    <a:pt x="6155" y="8661"/>
                    <a:pt x="5970" y="8697"/>
                    <a:pt x="5786" y="8736"/>
                  </a:cubicBezTo>
                  <a:cubicBezTo>
                    <a:pt x="5783" y="8737"/>
                    <a:pt x="5781" y="8737"/>
                    <a:pt x="5779" y="8737"/>
                  </a:cubicBezTo>
                  <a:cubicBezTo>
                    <a:pt x="5747" y="8737"/>
                    <a:pt x="5736" y="8689"/>
                    <a:pt x="5769" y="8680"/>
                  </a:cubicBezTo>
                  <a:cubicBezTo>
                    <a:pt x="5953" y="8636"/>
                    <a:pt x="6136" y="8589"/>
                    <a:pt x="6322" y="8555"/>
                  </a:cubicBezTo>
                  <a:cubicBezTo>
                    <a:pt x="6324" y="8554"/>
                    <a:pt x="6326" y="8554"/>
                    <a:pt x="6328" y="8554"/>
                  </a:cubicBezTo>
                  <a:close/>
                  <a:moveTo>
                    <a:pt x="13528" y="8561"/>
                  </a:moveTo>
                  <a:cubicBezTo>
                    <a:pt x="13532" y="8561"/>
                    <a:pt x="13535" y="8562"/>
                    <a:pt x="13539" y="8563"/>
                  </a:cubicBezTo>
                  <a:cubicBezTo>
                    <a:pt x="13744" y="8644"/>
                    <a:pt x="13953" y="8673"/>
                    <a:pt x="14170" y="8685"/>
                  </a:cubicBezTo>
                  <a:cubicBezTo>
                    <a:pt x="14216" y="8687"/>
                    <a:pt x="14215" y="8750"/>
                    <a:pt x="14170" y="8755"/>
                  </a:cubicBezTo>
                  <a:cubicBezTo>
                    <a:pt x="14137" y="8758"/>
                    <a:pt x="14104" y="8759"/>
                    <a:pt x="14071" y="8759"/>
                  </a:cubicBezTo>
                  <a:cubicBezTo>
                    <a:pt x="13877" y="8759"/>
                    <a:pt x="13690" y="8708"/>
                    <a:pt x="13511" y="8631"/>
                  </a:cubicBezTo>
                  <a:cubicBezTo>
                    <a:pt x="13478" y="8616"/>
                    <a:pt x="13496" y="8561"/>
                    <a:pt x="13528" y="8561"/>
                  </a:cubicBezTo>
                  <a:close/>
                  <a:moveTo>
                    <a:pt x="4378" y="8441"/>
                  </a:moveTo>
                  <a:cubicBezTo>
                    <a:pt x="4386" y="8441"/>
                    <a:pt x="4394" y="8445"/>
                    <a:pt x="4400" y="8454"/>
                  </a:cubicBezTo>
                  <a:cubicBezTo>
                    <a:pt x="4518" y="8636"/>
                    <a:pt x="4707" y="8716"/>
                    <a:pt x="4917" y="8716"/>
                  </a:cubicBezTo>
                  <a:cubicBezTo>
                    <a:pt x="4922" y="8716"/>
                    <a:pt x="4928" y="8716"/>
                    <a:pt x="4933" y="8716"/>
                  </a:cubicBezTo>
                  <a:cubicBezTo>
                    <a:pt x="4933" y="8716"/>
                    <a:pt x="4934" y="8716"/>
                    <a:pt x="4934" y="8716"/>
                  </a:cubicBezTo>
                  <a:cubicBezTo>
                    <a:pt x="4968" y="8716"/>
                    <a:pt x="4978" y="8774"/>
                    <a:pt x="4942" y="8779"/>
                  </a:cubicBezTo>
                  <a:cubicBezTo>
                    <a:pt x="4916" y="8783"/>
                    <a:pt x="4890" y="8785"/>
                    <a:pt x="4864" y="8785"/>
                  </a:cubicBezTo>
                  <a:cubicBezTo>
                    <a:pt x="4655" y="8785"/>
                    <a:pt x="4460" y="8661"/>
                    <a:pt x="4353" y="8481"/>
                  </a:cubicBezTo>
                  <a:cubicBezTo>
                    <a:pt x="4340" y="8460"/>
                    <a:pt x="4359" y="8441"/>
                    <a:pt x="4378" y="8441"/>
                  </a:cubicBezTo>
                  <a:close/>
                  <a:moveTo>
                    <a:pt x="9688" y="1"/>
                  </a:moveTo>
                  <a:cubicBezTo>
                    <a:pt x="9304" y="568"/>
                    <a:pt x="8654" y="920"/>
                    <a:pt x="7984" y="920"/>
                  </a:cubicBezTo>
                  <a:cubicBezTo>
                    <a:pt x="7768" y="920"/>
                    <a:pt x="7551" y="884"/>
                    <a:pt x="7339" y="806"/>
                  </a:cubicBezTo>
                  <a:cubicBezTo>
                    <a:pt x="6639" y="550"/>
                    <a:pt x="6105" y="112"/>
                    <a:pt x="5328" y="66"/>
                  </a:cubicBezTo>
                  <a:cubicBezTo>
                    <a:pt x="5279" y="63"/>
                    <a:pt x="5228" y="62"/>
                    <a:pt x="5176" y="62"/>
                  </a:cubicBezTo>
                  <a:cubicBezTo>
                    <a:pt x="4417" y="62"/>
                    <a:pt x="3387" y="372"/>
                    <a:pt x="3502" y="1305"/>
                  </a:cubicBezTo>
                  <a:cubicBezTo>
                    <a:pt x="3509" y="1362"/>
                    <a:pt x="3463" y="1389"/>
                    <a:pt x="3416" y="1389"/>
                  </a:cubicBezTo>
                  <a:cubicBezTo>
                    <a:pt x="3392" y="1389"/>
                    <a:pt x="3368" y="1382"/>
                    <a:pt x="3351" y="1368"/>
                  </a:cubicBezTo>
                  <a:cubicBezTo>
                    <a:pt x="2864" y="980"/>
                    <a:pt x="2023" y="582"/>
                    <a:pt x="1337" y="582"/>
                  </a:cubicBezTo>
                  <a:cubicBezTo>
                    <a:pt x="743" y="582"/>
                    <a:pt x="266" y="880"/>
                    <a:pt x="236" y="1740"/>
                  </a:cubicBezTo>
                  <a:cubicBezTo>
                    <a:pt x="213" y="2395"/>
                    <a:pt x="886" y="3891"/>
                    <a:pt x="1" y="4257"/>
                  </a:cubicBezTo>
                  <a:cubicBezTo>
                    <a:pt x="1047" y="4739"/>
                    <a:pt x="207" y="6070"/>
                    <a:pt x="188" y="6835"/>
                  </a:cubicBezTo>
                  <a:cubicBezTo>
                    <a:pt x="167" y="7630"/>
                    <a:pt x="719" y="8210"/>
                    <a:pt x="1508" y="8245"/>
                  </a:cubicBezTo>
                  <a:cubicBezTo>
                    <a:pt x="1535" y="8246"/>
                    <a:pt x="1563" y="8247"/>
                    <a:pt x="1590" y="8247"/>
                  </a:cubicBezTo>
                  <a:cubicBezTo>
                    <a:pt x="2251" y="8247"/>
                    <a:pt x="2825" y="7881"/>
                    <a:pt x="3424" y="7642"/>
                  </a:cubicBezTo>
                  <a:cubicBezTo>
                    <a:pt x="3429" y="7640"/>
                    <a:pt x="3434" y="7639"/>
                    <a:pt x="3438" y="7639"/>
                  </a:cubicBezTo>
                  <a:cubicBezTo>
                    <a:pt x="3463" y="7639"/>
                    <a:pt x="3473" y="7670"/>
                    <a:pt x="3465" y="7694"/>
                  </a:cubicBezTo>
                  <a:cubicBezTo>
                    <a:pt x="3478" y="7705"/>
                    <a:pt x="3487" y="7720"/>
                    <a:pt x="3488" y="7742"/>
                  </a:cubicBezTo>
                  <a:cubicBezTo>
                    <a:pt x="3561" y="8552"/>
                    <a:pt x="4171" y="9152"/>
                    <a:pt x="4989" y="9195"/>
                  </a:cubicBezTo>
                  <a:cubicBezTo>
                    <a:pt x="5029" y="9197"/>
                    <a:pt x="5070" y="9198"/>
                    <a:pt x="5110" y="9198"/>
                  </a:cubicBezTo>
                  <a:cubicBezTo>
                    <a:pt x="5760" y="9198"/>
                    <a:pt x="6376" y="8926"/>
                    <a:pt x="6976" y="8705"/>
                  </a:cubicBezTo>
                  <a:cubicBezTo>
                    <a:pt x="7411" y="8545"/>
                    <a:pt x="7881" y="8396"/>
                    <a:pt x="8351" y="8396"/>
                  </a:cubicBezTo>
                  <a:cubicBezTo>
                    <a:pt x="8493" y="8396"/>
                    <a:pt x="8635" y="8410"/>
                    <a:pt x="8776" y="8440"/>
                  </a:cubicBezTo>
                  <a:cubicBezTo>
                    <a:pt x="9143" y="8521"/>
                    <a:pt x="9573" y="8737"/>
                    <a:pt x="9688" y="9120"/>
                  </a:cubicBezTo>
                  <a:cubicBezTo>
                    <a:pt x="9804" y="8737"/>
                    <a:pt x="10234" y="8521"/>
                    <a:pt x="10601" y="8440"/>
                  </a:cubicBezTo>
                  <a:cubicBezTo>
                    <a:pt x="10742" y="8410"/>
                    <a:pt x="10884" y="8396"/>
                    <a:pt x="11026" y="8396"/>
                  </a:cubicBezTo>
                  <a:cubicBezTo>
                    <a:pt x="11496" y="8396"/>
                    <a:pt x="11965" y="8545"/>
                    <a:pt x="12400" y="8705"/>
                  </a:cubicBezTo>
                  <a:cubicBezTo>
                    <a:pt x="13001" y="8926"/>
                    <a:pt x="13617" y="9198"/>
                    <a:pt x="14267" y="9198"/>
                  </a:cubicBezTo>
                  <a:cubicBezTo>
                    <a:pt x="14307" y="9198"/>
                    <a:pt x="14348" y="9197"/>
                    <a:pt x="14388" y="9195"/>
                  </a:cubicBezTo>
                  <a:cubicBezTo>
                    <a:pt x="15206" y="9152"/>
                    <a:pt x="15815" y="8552"/>
                    <a:pt x="15888" y="7742"/>
                  </a:cubicBezTo>
                  <a:cubicBezTo>
                    <a:pt x="15890" y="7720"/>
                    <a:pt x="15900" y="7705"/>
                    <a:pt x="15911" y="7694"/>
                  </a:cubicBezTo>
                  <a:cubicBezTo>
                    <a:pt x="15903" y="7670"/>
                    <a:pt x="15913" y="7639"/>
                    <a:pt x="15938" y="7639"/>
                  </a:cubicBezTo>
                  <a:cubicBezTo>
                    <a:pt x="15942" y="7639"/>
                    <a:pt x="15947" y="7640"/>
                    <a:pt x="15952" y="7642"/>
                  </a:cubicBezTo>
                  <a:cubicBezTo>
                    <a:pt x="16552" y="7881"/>
                    <a:pt x="17125" y="8247"/>
                    <a:pt x="17787" y="8247"/>
                  </a:cubicBezTo>
                  <a:cubicBezTo>
                    <a:pt x="17814" y="8247"/>
                    <a:pt x="17841" y="8246"/>
                    <a:pt x="17869" y="8245"/>
                  </a:cubicBezTo>
                  <a:cubicBezTo>
                    <a:pt x="18658" y="8210"/>
                    <a:pt x="19210" y="7631"/>
                    <a:pt x="19189" y="6835"/>
                  </a:cubicBezTo>
                  <a:cubicBezTo>
                    <a:pt x="19170" y="6070"/>
                    <a:pt x="18330" y="4739"/>
                    <a:pt x="19376" y="4257"/>
                  </a:cubicBezTo>
                  <a:cubicBezTo>
                    <a:pt x="18491" y="3891"/>
                    <a:pt x="19164" y="2395"/>
                    <a:pt x="19141" y="1740"/>
                  </a:cubicBezTo>
                  <a:cubicBezTo>
                    <a:pt x="19111" y="880"/>
                    <a:pt x="18634" y="582"/>
                    <a:pt x="18040" y="582"/>
                  </a:cubicBezTo>
                  <a:cubicBezTo>
                    <a:pt x="17354" y="582"/>
                    <a:pt x="16513" y="980"/>
                    <a:pt x="16026" y="1368"/>
                  </a:cubicBezTo>
                  <a:cubicBezTo>
                    <a:pt x="16009" y="1382"/>
                    <a:pt x="15985" y="1389"/>
                    <a:pt x="15961" y="1389"/>
                  </a:cubicBezTo>
                  <a:cubicBezTo>
                    <a:pt x="15914" y="1389"/>
                    <a:pt x="15868" y="1362"/>
                    <a:pt x="15875" y="1305"/>
                  </a:cubicBezTo>
                  <a:cubicBezTo>
                    <a:pt x="15990" y="372"/>
                    <a:pt x="14960" y="62"/>
                    <a:pt x="14200" y="62"/>
                  </a:cubicBezTo>
                  <a:cubicBezTo>
                    <a:pt x="14148" y="62"/>
                    <a:pt x="14097" y="63"/>
                    <a:pt x="14048" y="66"/>
                  </a:cubicBezTo>
                  <a:cubicBezTo>
                    <a:pt x="13272" y="112"/>
                    <a:pt x="12738" y="550"/>
                    <a:pt x="12038" y="806"/>
                  </a:cubicBezTo>
                  <a:cubicBezTo>
                    <a:pt x="11826" y="884"/>
                    <a:pt x="11609" y="920"/>
                    <a:pt x="11393" y="920"/>
                  </a:cubicBezTo>
                  <a:cubicBezTo>
                    <a:pt x="10723" y="920"/>
                    <a:pt x="10073" y="568"/>
                    <a:pt x="9688" y="1"/>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5"/>
            <p:cNvSpPr/>
            <p:nvPr/>
          </p:nvSpPr>
          <p:spPr>
            <a:xfrm>
              <a:off x="7531659" y="1936943"/>
              <a:ext cx="7899" cy="25075"/>
            </a:xfrm>
            <a:custGeom>
              <a:avLst/>
              <a:gdLst/>
              <a:ahLst/>
              <a:cxnLst/>
              <a:rect l="l" t="t" r="r" b="b"/>
              <a:pathLst>
                <a:path w="149" h="473" extrusionOk="0">
                  <a:moveTo>
                    <a:pt x="113" y="1"/>
                  </a:moveTo>
                  <a:cubicBezTo>
                    <a:pt x="98" y="1"/>
                    <a:pt x="83" y="9"/>
                    <a:pt x="78" y="26"/>
                  </a:cubicBezTo>
                  <a:cubicBezTo>
                    <a:pt x="36" y="154"/>
                    <a:pt x="25" y="294"/>
                    <a:pt x="4" y="427"/>
                  </a:cubicBezTo>
                  <a:cubicBezTo>
                    <a:pt x="0" y="455"/>
                    <a:pt x="23" y="473"/>
                    <a:pt x="44" y="473"/>
                  </a:cubicBezTo>
                  <a:cubicBezTo>
                    <a:pt x="58" y="473"/>
                    <a:pt x="70" y="465"/>
                    <a:pt x="75" y="447"/>
                  </a:cubicBezTo>
                  <a:cubicBezTo>
                    <a:pt x="104" y="312"/>
                    <a:pt x="141" y="173"/>
                    <a:pt x="147" y="35"/>
                  </a:cubicBezTo>
                  <a:cubicBezTo>
                    <a:pt x="149" y="13"/>
                    <a:pt x="131" y="1"/>
                    <a:pt x="1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5"/>
            <p:cNvSpPr/>
            <p:nvPr/>
          </p:nvSpPr>
          <p:spPr>
            <a:xfrm>
              <a:off x="7532931" y="1881864"/>
              <a:ext cx="8588" cy="32709"/>
            </a:xfrm>
            <a:custGeom>
              <a:avLst/>
              <a:gdLst/>
              <a:ahLst/>
              <a:cxnLst/>
              <a:rect l="l" t="t" r="r" b="b"/>
              <a:pathLst>
                <a:path w="162" h="617" extrusionOk="0">
                  <a:moveTo>
                    <a:pt x="43" y="0"/>
                  </a:moveTo>
                  <a:cubicBezTo>
                    <a:pt x="23" y="0"/>
                    <a:pt x="1" y="21"/>
                    <a:pt x="6" y="46"/>
                  </a:cubicBezTo>
                  <a:cubicBezTo>
                    <a:pt x="41" y="230"/>
                    <a:pt x="74" y="388"/>
                    <a:pt x="33" y="574"/>
                  </a:cubicBezTo>
                  <a:cubicBezTo>
                    <a:pt x="27" y="600"/>
                    <a:pt x="47" y="617"/>
                    <a:pt x="67" y="617"/>
                  </a:cubicBezTo>
                  <a:cubicBezTo>
                    <a:pt x="80" y="617"/>
                    <a:pt x="93" y="610"/>
                    <a:pt x="98" y="593"/>
                  </a:cubicBezTo>
                  <a:cubicBezTo>
                    <a:pt x="149" y="413"/>
                    <a:pt x="162" y="189"/>
                    <a:pt x="71" y="19"/>
                  </a:cubicBezTo>
                  <a:cubicBezTo>
                    <a:pt x="64" y="6"/>
                    <a:pt x="54" y="0"/>
                    <a:pt x="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5"/>
            <p:cNvSpPr/>
            <p:nvPr/>
          </p:nvSpPr>
          <p:spPr>
            <a:xfrm>
              <a:off x="7519307" y="1794978"/>
              <a:ext cx="17441" cy="29846"/>
            </a:xfrm>
            <a:custGeom>
              <a:avLst/>
              <a:gdLst/>
              <a:ahLst/>
              <a:cxnLst/>
              <a:rect l="l" t="t" r="r" b="b"/>
              <a:pathLst>
                <a:path w="329" h="563" extrusionOk="0">
                  <a:moveTo>
                    <a:pt x="294" y="1"/>
                  </a:moveTo>
                  <a:cubicBezTo>
                    <a:pt x="286" y="1"/>
                    <a:pt x="279" y="5"/>
                    <a:pt x="274" y="15"/>
                  </a:cubicBezTo>
                  <a:cubicBezTo>
                    <a:pt x="182" y="178"/>
                    <a:pt x="81" y="341"/>
                    <a:pt x="12" y="515"/>
                  </a:cubicBezTo>
                  <a:cubicBezTo>
                    <a:pt x="1" y="542"/>
                    <a:pt x="26" y="562"/>
                    <a:pt x="50" y="562"/>
                  </a:cubicBezTo>
                  <a:cubicBezTo>
                    <a:pt x="63" y="562"/>
                    <a:pt x="76" y="557"/>
                    <a:pt x="83" y="545"/>
                  </a:cubicBezTo>
                  <a:cubicBezTo>
                    <a:pt x="177" y="387"/>
                    <a:pt x="246" y="210"/>
                    <a:pt x="319" y="42"/>
                  </a:cubicBezTo>
                  <a:cubicBezTo>
                    <a:pt x="329" y="20"/>
                    <a:pt x="311" y="1"/>
                    <a:pt x="2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5"/>
            <p:cNvSpPr/>
            <p:nvPr/>
          </p:nvSpPr>
          <p:spPr>
            <a:xfrm>
              <a:off x="7522011" y="1731735"/>
              <a:ext cx="13253" cy="40130"/>
            </a:xfrm>
            <a:custGeom>
              <a:avLst/>
              <a:gdLst/>
              <a:ahLst/>
              <a:cxnLst/>
              <a:rect l="l" t="t" r="r" b="b"/>
              <a:pathLst>
                <a:path w="250" h="757" extrusionOk="0">
                  <a:moveTo>
                    <a:pt x="87" y="0"/>
                  </a:moveTo>
                  <a:cubicBezTo>
                    <a:pt x="74" y="0"/>
                    <a:pt x="60" y="7"/>
                    <a:pt x="57" y="22"/>
                  </a:cubicBezTo>
                  <a:cubicBezTo>
                    <a:pt x="0" y="252"/>
                    <a:pt x="16" y="569"/>
                    <a:pt x="190" y="749"/>
                  </a:cubicBezTo>
                  <a:cubicBezTo>
                    <a:pt x="196" y="754"/>
                    <a:pt x="204" y="757"/>
                    <a:pt x="211" y="757"/>
                  </a:cubicBezTo>
                  <a:cubicBezTo>
                    <a:pt x="230" y="757"/>
                    <a:pt x="250" y="739"/>
                    <a:pt x="243" y="718"/>
                  </a:cubicBezTo>
                  <a:cubicBezTo>
                    <a:pt x="210" y="610"/>
                    <a:pt x="155" y="511"/>
                    <a:pt x="130" y="400"/>
                  </a:cubicBezTo>
                  <a:cubicBezTo>
                    <a:pt x="103" y="277"/>
                    <a:pt x="103" y="156"/>
                    <a:pt x="118" y="31"/>
                  </a:cubicBezTo>
                  <a:cubicBezTo>
                    <a:pt x="120" y="11"/>
                    <a:pt x="104" y="0"/>
                    <a:pt x="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5"/>
            <p:cNvSpPr/>
            <p:nvPr/>
          </p:nvSpPr>
          <p:spPr>
            <a:xfrm>
              <a:off x="7519625" y="1847088"/>
              <a:ext cx="10868" cy="17706"/>
            </a:xfrm>
            <a:custGeom>
              <a:avLst/>
              <a:gdLst/>
              <a:ahLst/>
              <a:cxnLst/>
              <a:rect l="l" t="t" r="r" b="b"/>
              <a:pathLst>
                <a:path w="205" h="334" extrusionOk="0">
                  <a:moveTo>
                    <a:pt x="56" y="1"/>
                  </a:moveTo>
                  <a:cubicBezTo>
                    <a:pt x="30" y="1"/>
                    <a:pt x="1" y="25"/>
                    <a:pt x="11" y="55"/>
                  </a:cubicBezTo>
                  <a:cubicBezTo>
                    <a:pt x="41" y="143"/>
                    <a:pt x="80" y="228"/>
                    <a:pt x="116" y="313"/>
                  </a:cubicBezTo>
                  <a:cubicBezTo>
                    <a:pt x="122" y="328"/>
                    <a:pt x="135" y="334"/>
                    <a:pt x="148" y="334"/>
                  </a:cubicBezTo>
                  <a:cubicBezTo>
                    <a:pt x="175" y="334"/>
                    <a:pt x="204" y="310"/>
                    <a:pt x="193" y="281"/>
                  </a:cubicBezTo>
                  <a:cubicBezTo>
                    <a:pt x="161" y="194"/>
                    <a:pt x="129" y="107"/>
                    <a:pt x="90" y="22"/>
                  </a:cubicBezTo>
                  <a:cubicBezTo>
                    <a:pt x="83" y="7"/>
                    <a:pt x="70" y="1"/>
                    <a:pt x="5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5"/>
            <p:cNvSpPr/>
            <p:nvPr/>
          </p:nvSpPr>
          <p:spPr>
            <a:xfrm>
              <a:off x="7525191" y="1676868"/>
              <a:ext cx="5036" cy="29634"/>
            </a:xfrm>
            <a:custGeom>
              <a:avLst/>
              <a:gdLst/>
              <a:ahLst/>
              <a:cxnLst/>
              <a:rect l="l" t="t" r="r" b="b"/>
              <a:pathLst>
                <a:path w="95" h="559" extrusionOk="0">
                  <a:moveTo>
                    <a:pt x="48" y="1"/>
                  </a:moveTo>
                  <a:cubicBezTo>
                    <a:pt x="35" y="1"/>
                    <a:pt x="22" y="9"/>
                    <a:pt x="20" y="26"/>
                  </a:cubicBezTo>
                  <a:cubicBezTo>
                    <a:pt x="8" y="192"/>
                    <a:pt x="0" y="358"/>
                    <a:pt x="11" y="523"/>
                  </a:cubicBezTo>
                  <a:cubicBezTo>
                    <a:pt x="13" y="546"/>
                    <a:pt x="30" y="558"/>
                    <a:pt x="47" y="558"/>
                  </a:cubicBezTo>
                  <a:cubicBezTo>
                    <a:pt x="64" y="558"/>
                    <a:pt x="81" y="546"/>
                    <a:pt x="82" y="523"/>
                  </a:cubicBezTo>
                  <a:cubicBezTo>
                    <a:pt x="94" y="357"/>
                    <a:pt x="86" y="192"/>
                    <a:pt x="74" y="26"/>
                  </a:cubicBezTo>
                  <a:cubicBezTo>
                    <a:pt x="73" y="9"/>
                    <a:pt x="60" y="1"/>
                    <a:pt x="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5"/>
            <p:cNvSpPr/>
            <p:nvPr/>
          </p:nvSpPr>
          <p:spPr>
            <a:xfrm>
              <a:off x="7505047" y="1626507"/>
              <a:ext cx="23909" cy="19509"/>
            </a:xfrm>
            <a:custGeom>
              <a:avLst/>
              <a:gdLst/>
              <a:ahLst/>
              <a:cxnLst/>
              <a:rect l="l" t="t" r="r" b="b"/>
              <a:pathLst>
                <a:path w="451" h="368" extrusionOk="0">
                  <a:moveTo>
                    <a:pt x="30" y="1"/>
                  </a:moveTo>
                  <a:cubicBezTo>
                    <a:pt x="6" y="1"/>
                    <a:pt x="0" y="40"/>
                    <a:pt x="24" y="45"/>
                  </a:cubicBezTo>
                  <a:cubicBezTo>
                    <a:pt x="192" y="68"/>
                    <a:pt x="321" y="188"/>
                    <a:pt x="379" y="345"/>
                  </a:cubicBezTo>
                  <a:cubicBezTo>
                    <a:pt x="385" y="361"/>
                    <a:pt x="399" y="368"/>
                    <a:pt x="412" y="368"/>
                  </a:cubicBezTo>
                  <a:cubicBezTo>
                    <a:pt x="431" y="368"/>
                    <a:pt x="451" y="352"/>
                    <a:pt x="444" y="327"/>
                  </a:cubicBezTo>
                  <a:cubicBezTo>
                    <a:pt x="399" y="135"/>
                    <a:pt x="223" y="9"/>
                    <a:pt x="31" y="1"/>
                  </a:cubicBezTo>
                  <a:cubicBezTo>
                    <a:pt x="31" y="1"/>
                    <a:pt x="30" y="1"/>
                    <a:pt x="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5"/>
            <p:cNvSpPr/>
            <p:nvPr/>
          </p:nvSpPr>
          <p:spPr>
            <a:xfrm>
              <a:off x="7454421" y="1974211"/>
              <a:ext cx="43947" cy="11610"/>
            </a:xfrm>
            <a:custGeom>
              <a:avLst/>
              <a:gdLst/>
              <a:ahLst/>
              <a:cxnLst/>
              <a:rect l="l" t="t" r="r" b="b"/>
              <a:pathLst>
                <a:path w="829" h="219" extrusionOk="0">
                  <a:moveTo>
                    <a:pt x="39" y="0"/>
                  </a:moveTo>
                  <a:cubicBezTo>
                    <a:pt x="15" y="0"/>
                    <a:pt x="1" y="41"/>
                    <a:pt x="27" y="55"/>
                  </a:cubicBezTo>
                  <a:cubicBezTo>
                    <a:pt x="223" y="155"/>
                    <a:pt x="441" y="218"/>
                    <a:pt x="662" y="218"/>
                  </a:cubicBezTo>
                  <a:cubicBezTo>
                    <a:pt x="703" y="218"/>
                    <a:pt x="745" y="216"/>
                    <a:pt x="786" y="212"/>
                  </a:cubicBezTo>
                  <a:cubicBezTo>
                    <a:pt x="827" y="207"/>
                    <a:pt x="829" y="149"/>
                    <a:pt x="786" y="148"/>
                  </a:cubicBezTo>
                  <a:cubicBezTo>
                    <a:pt x="528" y="140"/>
                    <a:pt x="288" y="103"/>
                    <a:pt x="49" y="2"/>
                  </a:cubicBezTo>
                  <a:cubicBezTo>
                    <a:pt x="46" y="1"/>
                    <a:pt x="42" y="0"/>
                    <a:pt x="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5"/>
            <p:cNvSpPr/>
            <p:nvPr/>
          </p:nvSpPr>
          <p:spPr>
            <a:xfrm>
              <a:off x="7444030" y="1623485"/>
              <a:ext cx="33345" cy="9701"/>
            </a:xfrm>
            <a:custGeom>
              <a:avLst/>
              <a:gdLst/>
              <a:ahLst/>
              <a:cxnLst/>
              <a:rect l="l" t="t" r="r" b="b"/>
              <a:pathLst>
                <a:path w="629" h="183" extrusionOk="0">
                  <a:moveTo>
                    <a:pt x="493" y="0"/>
                  </a:moveTo>
                  <a:cubicBezTo>
                    <a:pt x="331" y="0"/>
                    <a:pt x="175" y="49"/>
                    <a:pt x="30" y="127"/>
                  </a:cubicBezTo>
                  <a:cubicBezTo>
                    <a:pt x="1" y="143"/>
                    <a:pt x="20" y="183"/>
                    <a:pt x="48" y="183"/>
                  </a:cubicBezTo>
                  <a:cubicBezTo>
                    <a:pt x="52" y="183"/>
                    <a:pt x="57" y="182"/>
                    <a:pt x="61" y="180"/>
                  </a:cubicBezTo>
                  <a:cubicBezTo>
                    <a:pt x="227" y="100"/>
                    <a:pt x="402" y="74"/>
                    <a:pt x="585" y="71"/>
                  </a:cubicBezTo>
                  <a:cubicBezTo>
                    <a:pt x="628" y="71"/>
                    <a:pt x="626" y="10"/>
                    <a:pt x="585" y="6"/>
                  </a:cubicBezTo>
                  <a:cubicBezTo>
                    <a:pt x="554" y="2"/>
                    <a:pt x="524" y="0"/>
                    <a:pt x="4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5"/>
            <p:cNvSpPr/>
            <p:nvPr/>
          </p:nvSpPr>
          <p:spPr>
            <a:xfrm>
              <a:off x="7398069" y="1945584"/>
              <a:ext cx="37745" cy="21046"/>
            </a:xfrm>
            <a:custGeom>
              <a:avLst/>
              <a:gdLst/>
              <a:ahLst/>
              <a:cxnLst/>
              <a:rect l="l" t="t" r="r" b="b"/>
              <a:pathLst>
                <a:path w="712" h="397" extrusionOk="0">
                  <a:moveTo>
                    <a:pt x="55" y="0"/>
                  </a:moveTo>
                  <a:cubicBezTo>
                    <a:pt x="23" y="0"/>
                    <a:pt x="1" y="48"/>
                    <a:pt x="36" y="68"/>
                  </a:cubicBezTo>
                  <a:cubicBezTo>
                    <a:pt x="237" y="178"/>
                    <a:pt x="437" y="292"/>
                    <a:pt x="644" y="393"/>
                  </a:cubicBezTo>
                  <a:cubicBezTo>
                    <a:pt x="650" y="395"/>
                    <a:pt x="655" y="396"/>
                    <a:pt x="660" y="396"/>
                  </a:cubicBezTo>
                  <a:cubicBezTo>
                    <a:pt x="691" y="396"/>
                    <a:pt x="711" y="353"/>
                    <a:pt x="678" y="334"/>
                  </a:cubicBezTo>
                  <a:cubicBezTo>
                    <a:pt x="482" y="216"/>
                    <a:pt x="275" y="112"/>
                    <a:pt x="74" y="5"/>
                  </a:cubicBezTo>
                  <a:cubicBezTo>
                    <a:pt x="67" y="2"/>
                    <a:pt x="61" y="0"/>
                    <a:pt x="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5"/>
            <p:cNvSpPr/>
            <p:nvPr/>
          </p:nvSpPr>
          <p:spPr>
            <a:xfrm>
              <a:off x="7388898" y="1644955"/>
              <a:ext cx="27991" cy="16911"/>
            </a:xfrm>
            <a:custGeom>
              <a:avLst/>
              <a:gdLst/>
              <a:ahLst/>
              <a:cxnLst/>
              <a:rect l="l" t="t" r="r" b="b"/>
              <a:pathLst>
                <a:path w="528" h="319" extrusionOk="0">
                  <a:moveTo>
                    <a:pt x="482" y="0"/>
                  </a:moveTo>
                  <a:cubicBezTo>
                    <a:pt x="477" y="0"/>
                    <a:pt x="471" y="1"/>
                    <a:pt x="466" y="4"/>
                  </a:cubicBezTo>
                  <a:cubicBezTo>
                    <a:pt x="313" y="80"/>
                    <a:pt x="171" y="174"/>
                    <a:pt x="27" y="264"/>
                  </a:cubicBezTo>
                  <a:cubicBezTo>
                    <a:pt x="0" y="281"/>
                    <a:pt x="16" y="319"/>
                    <a:pt x="41" y="319"/>
                  </a:cubicBezTo>
                  <a:cubicBezTo>
                    <a:pt x="46" y="319"/>
                    <a:pt x="51" y="318"/>
                    <a:pt x="55" y="315"/>
                  </a:cubicBezTo>
                  <a:cubicBezTo>
                    <a:pt x="205" y="233"/>
                    <a:pt x="357" y="155"/>
                    <a:pt x="498" y="59"/>
                  </a:cubicBezTo>
                  <a:cubicBezTo>
                    <a:pt x="527" y="40"/>
                    <a:pt x="511" y="0"/>
                    <a:pt x="4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5"/>
            <p:cNvSpPr/>
            <p:nvPr/>
          </p:nvSpPr>
          <p:spPr>
            <a:xfrm>
              <a:off x="7353592" y="1955126"/>
              <a:ext cx="18236" cy="28574"/>
            </a:xfrm>
            <a:custGeom>
              <a:avLst/>
              <a:gdLst/>
              <a:ahLst/>
              <a:cxnLst/>
              <a:rect l="l" t="t" r="r" b="b"/>
              <a:pathLst>
                <a:path w="344" h="539" extrusionOk="0">
                  <a:moveTo>
                    <a:pt x="297" y="0"/>
                  </a:moveTo>
                  <a:cubicBezTo>
                    <a:pt x="285" y="0"/>
                    <a:pt x="275" y="7"/>
                    <a:pt x="268" y="21"/>
                  </a:cubicBezTo>
                  <a:cubicBezTo>
                    <a:pt x="198" y="178"/>
                    <a:pt x="140" y="326"/>
                    <a:pt x="28" y="459"/>
                  </a:cubicBezTo>
                  <a:cubicBezTo>
                    <a:pt x="0" y="494"/>
                    <a:pt x="30" y="538"/>
                    <a:pt x="62" y="538"/>
                  </a:cubicBezTo>
                  <a:cubicBezTo>
                    <a:pt x="72" y="538"/>
                    <a:pt x="82" y="534"/>
                    <a:pt x="91" y="524"/>
                  </a:cubicBezTo>
                  <a:cubicBezTo>
                    <a:pt x="204" y="392"/>
                    <a:pt x="314" y="227"/>
                    <a:pt x="340" y="51"/>
                  </a:cubicBezTo>
                  <a:cubicBezTo>
                    <a:pt x="344" y="25"/>
                    <a:pt x="319" y="0"/>
                    <a:pt x="29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5"/>
            <p:cNvSpPr/>
            <p:nvPr/>
          </p:nvSpPr>
          <p:spPr>
            <a:xfrm>
              <a:off x="7352532" y="1615851"/>
              <a:ext cx="18554" cy="41403"/>
            </a:xfrm>
            <a:custGeom>
              <a:avLst/>
              <a:gdLst/>
              <a:ahLst/>
              <a:cxnLst/>
              <a:rect l="l" t="t" r="r" b="b"/>
              <a:pathLst>
                <a:path w="350" h="781" extrusionOk="0">
                  <a:moveTo>
                    <a:pt x="38" y="1"/>
                  </a:moveTo>
                  <a:cubicBezTo>
                    <a:pt x="19" y="1"/>
                    <a:pt x="1" y="15"/>
                    <a:pt x="9" y="40"/>
                  </a:cubicBezTo>
                  <a:cubicBezTo>
                    <a:pt x="86" y="279"/>
                    <a:pt x="158" y="532"/>
                    <a:pt x="266" y="760"/>
                  </a:cubicBezTo>
                  <a:cubicBezTo>
                    <a:pt x="273" y="774"/>
                    <a:pt x="286" y="781"/>
                    <a:pt x="299" y="781"/>
                  </a:cubicBezTo>
                  <a:cubicBezTo>
                    <a:pt x="323" y="781"/>
                    <a:pt x="350" y="757"/>
                    <a:pt x="342" y="729"/>
                  </a:cubicBezTo>
                  <a:cubicBezTo>
                    <a:pt x="277" y="488"/>
                    <a:pt x="167" y="252"/>
                    <a:pt x="70" y="22"/>
                  </a:cubicBezTo>
                  <a:cubicBezTo>
                    <a:pt x="64" y="7"/>
                    <a:pt x="51" y="1"/>
                    <a:pt x="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5"/>
            <p:cNvSpPr/>
            <p:nvPr/>
          </p:nvSpPr>
          <p:spPr>
            <a:xfrm>
              <a:off x="7319135" y="2008032"/>
              <a:ext cx="35041" cy="22583"/>
            </a:xfrm>
            <a:custGeom>
              <a:avLst/>
              <a:gdLst/>
              <a:ahLst/>
              <a:cxnLst/>
              <a:rect l="l" t="t" r="r" b="b"/>
              <a:pathLst>
                <a:path w="661" h="426" extrusionOk="0">
                  <a:moveTo>
                    <a:pt x="607" y="0"/>
                  </a:moveTo>
                  <a:cubicBezTo>
                    <a:pt x="598" y="0"/>
                    <a:pt x="589" y="4"/>
                    <a:pt x="582" y="12"/>
                  </a:cubicBezTo>
                  <a:cubicBezTo>
                    <a:pt x="432" y="173"/>
                    <a:pt x="265" y="292"/>
                    <a:pt x="50" y="345"/>
                  </a:cubicBezTo>
                  <a:cubicBezTo>
                    <a:pt x="0" y="358"/>
                    <a:pt x="18" y="426"/>
                    <a:pt x="64" y="426"/>
                  </a:cubicBezTo>
                  <a:cubicBezTo>
                    <a:pt x="67" y="426"/>
                    <a:pt x="70" y="426"/>
                    <a:pt x="72" y="425"/>
                  </a:cubicBezTo>
                  <a:cubicBezTo>
                    <a:pt x="302" y="384"/>
                    <a:pt x="517" y="257"/>
                    <a:pt x="643" y="59"/>
                  </a:cubicBezTo>
                  <a:cubicBezTo>
                    <a:pt x="660" y="31"/>
                    <a:pt x="634" y="0"/>
                    <a:pt x="6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5"/>
            <p:cNvSpPr/>
            <p:nvPr/>
          </p:nvSpPr>
          <p:spPr>
            <a:xfrm>
              <a:off x="7309646" y="1592208"/>
              <a:ext cx="25128" cy="14154"/>
            </a:xfrm>
            <a:custGeom>
              <a:avLst/>
              <a:gdLst/>
              <a:ahLst/>
              <a:cxnLst/>
              <a:rect l="l" t="t" r="r" b="b"/>
              <a:pathLst>
                <a:path w="474" h="267" extrusionOk="0">
                  <a:moveTo>
                    <a:pt x="58" y="0"/>
                  </a:moveTo>
                  <a:cubicBezTo>
                    <a:pt x="52" y="0"/>
                    <a:pt x="46" y="0"/>
                    <a:pt x="41" y="0"/>
                  </a:cubicBezTo>
                  <a:cubicBezTo>
                    <a:pt x="0" y="2"/>
                    <a:pt x="0" y="64"/>
                    <a:pt x="41" y="64"/>
                  </a:cubicBezTo>
                  <a:cubicBezTo>
                    <a:pt x="200" y="65"/>
                    <a:pt x="309" y="146"/>
                    <a:pt x="413" y="257"/>
                  </a:cubicBezTo>
                  <a:cubicBezTo>
                    <a:pt x="419" y="264"/>
                    <a:pt x="427" y="267"/>
                    <a:pt x="434" y="267"/>
                  </a:cubicBezTo>
                  <a:cubicBezTo>
                    <a:pt x="455" y="267"/>
                    <a:pt x="474" y="242"/>
                    <a:pt x="463" y="219"/>
                  </a:cubicBezTo>
                  <a:cubicBezTo>
                    <a:pt x="391" y="73"/>
                    <a:pt x="215" y="0"/>
                    <a:pt x="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5"/>
            <p:cNvSpPr/>
            <p:nvPr/>
          </p:nvSpPr>
          <p:spPr>
            <a:xfrm>
              <a:off x="7253983" y="2023193"/>
              <a:ext cx="39229" cy="10549"/>
            </a:xfrm>
            <a:custGeom>
              <a:avLst/>
              <a:gdLst/>
              <a:ahLst/>
              <a:cxnLst/>
              <a:rect l="l" t="t" r="r" b="b"/>
              <a:pathLst>
                <a:path w="740" h="199" extrusionOk="0">
                  <a:moveTo>
                    <a:pt x="51" y="0"/>
                  </a:moveTo>
                  <a:cubicBezTo>
                    <a:pt x="19" y="0"/>
                    <a:pt x="1" y="55"/>
                    <a:pt x="34" y="70"/>
                  </a:cubicBezTo>
                  <a:cubicBezTo>
                    <a:pt x="213" y="147"/>
                    <a:pt x="400" y="198"/>
                    <a:pt x="594" y="198"/>
                  </a:cubicBezTo>
                  <a:cubicBezTo>
                    <a:pt x="627" y="198"/>
                    <a:pt x="660" y="197"/>
                    <a:pt x="693" y="194"/>
                  </a:cubicBezTo>
                  <a:cubicBezTo>
                    <a:pt x="738" y="189"/>
                    <a:pt x="739" y="126"/>
                    <a:pt x="693" y="124"/>
                  </a:cubicBezTo>
                  <a:cubicBezTo>
                    <a:pt x="476" y="112"/>
                    <a:pt x="267" y="82"/>
                    <a:pt x="62" y="2"/>
                  </a:cubicBezTo>
                  <a:cubicBezTo>
                    <a:pt x="58" y="1"/>
                    <a:pt x="55" y="0"/>
                    <a:pt x="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5"/>
            <p:cNvSpPr/>
            <p:nvPr/>
          </p:nvSpPr>
          <p:spPr>
            <a:xfrm>
              <a:off x="7244070" y="1590618"/>
              <a:ext cx="30323" cy="12723"/>
            </a:xfrm>
            <a:custGeom>
              <a:avLst/>
              <a:gdLst/>
              <a:ahLst/>
              <a:cxnLst/>
              <a:rect l="l" t="t" r="r" b="b"/>
              <a:pathLst>
                <a:path w="572" h="240" extrusionOk="0">
                  <a:moveTo>
                    <a:pt x="540" y="1"/>
                  </a:moveTo>
                  <a:cubicBezTo>
                    <a:pt x="538" y="1"/>
                    <a:pt x="536" y="1"/>
                    <a:pt x="533" y="2"/>
                  </a:cubicBezTo>
                  <a:cubicBezTo>
                    <a:pt x="448" y="28"/>
                    <a:pt x="372" y="81"/>
                    <a:pt x="289" y="115"/>
                  </a:cubicBezTo>
                  <a:cubicBezTo>
                    <a:pt x="205" y="148"/>
                    <a:pt x="119" y="174"/>
                    <a:pt x="31" y="193"/>
                  </a:cubicBezTo>
                  <a:cubicBezTo>
                    <a:pt x="1" y="199"/>
                    <a:pt x="12" y="239"/>
                    <a:pt x="39" y="239"/>
                  </a:cubicBezTo>
                  <a:cubicBezTo>
                    <a:pt x="41" y="239"/>
                    <a:pt x="42" y="239"/>
                    <a:pt x="44" y="239"/>
                  </a:cubicBezTo>
                  <a:cubicBezTo>
                    <a:pt x="210" y="213"/>
                    <a:pt x="433" y="165"/>
                    <a:pt x="556" y="41"/>
                  </a:cubicBezTo>
                  <a:cubicBezTo>
                    <a:pt x="571" y="27"/>
                    <a:pt x="559" y="1"/>
                    <a:pt x="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5"/>
            <p:cNvSpPr/>
            <p:nvPr/>
          </p:nvSpPr>
          <p:spPr>
            <a:xfrm>
              <a:off x="7199275" y="2005540"/>
              <a:ext cx="35624" cy="13995"/>
            </a:xfrm>
            <a:custGeom>
              <a:avLst/>
              <a:gdLst/>
              <a:ahLst/>
              <a:cxnLst/>
              <a:rect l="l" t="t" r="r" b="b"/>
              <a:pathLst>
                <a:path w="672" h="264" extrusionOk="0">
                  <a:moveTo>
                    <a:pt x="35" y="1"/>
                  </a:moveTo>
                  <a:cubicBezTo>
                    <a:pt x="0" y="1"/>
                    <a:pt x="1" y="56"/>
                    <a:pt x="38" y="59"/>
                  </a:cubicBezTo>
                  <a:cubicBezTo>
                    <a:pt x="251" y="80"/>
                    <a:pt x="431" y="158"/>
                    <a:pt x="618" y="259"/>
                  </a:cubicBezTo>
                  <a:cubicBezTo>
                    <a:pt x="623" y="262"/>
                    <a:pt x="628" y="264"/>
                    <a:pt x="633" y="264"/>
                  </a:cubicBezTo>
                  <a:cubicBezTo>
                    <a:pt x="658" y="264"/>
                    <a:pt x="672" y="228"/>
                    <a:pt x="648" y="209"/>
                  </a:cubicBezTo>
                  <a:cubicBezTo>
                    <a:pt x="473" y="78"/>
                    <a:pt x="252" y="17"/>
                    <a:pt x="38" y="1"/>
                  </a:cubicBezTo>
                  <a:cubicBezTo>
                    <a:pt x="37" y="1"/>
                    <a:pt x="36" y="1"/>
                    <a:pt x="3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5"/>
            <p:cNvSpPr/>
            <p:nvPr/>
          </p:nvSpPr>
          <p:spPr>
            <a:xfrm>
              <a:off x="7176003" y="1615957"/>
              <a:ext cx="29634" cy="17070"/>
            </a:xfrm>
            <a:custGeom>
              <a:avLst/>
              <a:gdLst/>
              <a:ahLst/>
              <a:cxnLst/>
              <a:rect l="l" t="t" r="r" b="b"/>
              <a:pathLst>
                <a:path w="559" h="322" extrusionOk="0">
                  <a:moveTo>
                    <a:pt x="522" y="0"/>
                  </a:moveTo>
                  <a:cubicBezTo>
                    <a:pt x="517" y="0"/>
                    <a:pt x="512" y="2"/>
                    <a:pt x="508" y="5"/>
                  </a:cubicBezTo>
                  <a:cubicBezTo>
                    <a:pt x="359" y="119"/>
                    <a:pt x="207" y="217"/>
                    <a:pt x="27" y="275"/>
                  </a:cubicBezTo>
                  <a:cubicBezTo>
                    <a:pt x="0" y="284"/>
                    <a:pt x="8" y="321"/>
                    <a:pt x="33" y="321"/>
                  </a:cubicBezTo>
                  <a:cubicBezTo>
                    <a:pt x="35" y="321"/>
                    <a:pt x="37" y="321"/>
                    <a:pt x="40" y="321"/>
                  </a:cubicBezTo>
                  <a:cubicBezTo>
                    <a:pt x="228" y="276"/>
                    <a:pt x="407" y="191"/>
                    <a:pt x="542" y="49"/>
                  </a:cubicBezTo>
                  <a:cubicBezTo>
                    <a:pt x="558" y="31"/>
                    <a:pt x="543" y="0"/>
                    <a:pt x="5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5"/>
            <p:cNvSpPr/>
            <p:nvPr/>
          </p:nvSpPr>
          <p:spPr>
            <a:xfrm>
              <a:off x="7130572" y="1994673"/>
              <a:ext cx="46704" cy="6839"/>
            </a:xfrm>
            <a:custGeom>
              <a:avLst/>
              <a:gdLst/>
              <a:ahLst/>
              <a:cxnLst/>
              <a:rect l="l" t="t" r="r" b="b"/>
              <a:pathLst>
                <a:path w="881" h="129" extrusionOk="0">
                  <a:moveTo>
                    <a:pt x="276" y="1"/>
                  </a:moveTo>
                  <a:cubicBezTo>
                    <a:pt x="198" y="1"/>
                    <a:pt x="120" y="4"/>
                    <a:pt x="42" y="9"/>
                  </a:cubicBezTo>
                  <a:cubicBezTo>
                    <a:pt x="2" y="11"/>
                    <a:pt x="0" y="72"/>
                    <a:pt x="41" y="72"/>
                  </a:cubicBezTo>
                  <a:cubicBezTo>
                    <a:pt x="41" y="72"/>
                    <a:pt x="42" y="72"/>
                    <a:pt x="42" y="72"/>
                  </a:cubicBezTo>
                  <a:cubicBezTo>
                    <a:pt x="53" y="72"/>
                    <a:pt x="65" y="72"/>
                    <a:pt x="76" y="72"/>
                  </a:cubicBezTo>
                  <a:cubicBezTo>
                    <a:pt x="331" y="72"/>
                    <a:pt x="582" y="95"/>
                    <a:pt x="837" y="128"/>
                  </a:cubicBezTo>
                  <a:cubicBezTo>
                    <a:pt x="838" y="128"/>
                    <a:pt x="840" y="128"/>
                    <a:pt x="841" y="128"/>
                  </a:cubicBezTo>
                  <a:cubicBezTo>
                    <a:pt x="875" y="128"/>
                    <a:pt x="880" y="70"/>
                    <a:pt x="845" y="61"/>
                  </a:cubicBezTo>
                  <a:cubicBezTo>
                    <a:pt x="658" y="19"/>
                    <a:pt x="467" y="1"/>
                    <a:pt x="2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5"/>
            <p:cNvSpPr/>
            <p:nvPr/>
          </p:nvSpPr>
          <p:spPr>
            <a:xfrm>
              <a:off x="7102158" y="1632391"/>
              <a:ext cx="29634" cy="7793"/>
            </a:xfrm>
            <a:custGeom>
              <a:avLst/>
              <a:gdLst/>
              <a:ahLst/>
              <a:cxnLst/>
              <a:rect l="l" t="t" r="r" b="b"/>
              <a:pathLst>
                <a:path w="559" h="147" extrusionOk="0">
                  <a:moveTo>
                    <a:pt x="33" y="1"/>
                  </a:moveTo>
                  <a:cubicBezTo>
                    <a:pt x="13" y="1"/>
                    <a:pt x="0" y="29"/>
                    <a:pt x="21" y="38"/>
                  </a:cubicBezTo>
                  <a:cubicBezTo>
                    <a:pt x="171" y="106"/>
                    <a:pt x="330" y="147"/>
                    <a:pt x="493" y="147"/>
                  </a:cubicBezTo>
                  <a:cubicBezTo>
                    <a:pt x="505" y="147"/>
                    <a:pt x="517" y="147"/>
                    <a:pt x="529" y="146"/>
                  </a:cubicBezTo>
                  <a:cubicBezTo>
                    <a:pt x="559" y="145"/>
                    <a:pt x="559" y="100"/>
                    <a:pt x="529" y="99"/>
                  </a:cubicBezTo>
                  <a:cubicBezTo>
                    <a:pt x="359" y="96"/>
                    <a:pt x="199" y="69"/>
                    <a:pt x="43" y="3"/>
                  </a:cubicBezTo>
                  <a:cubicBezTo>
                    <a:pt x="39" y="2"/>
                    <a:pt x="36" y="1"/>
                    <a:pt x="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5"/>
            <p:cNvSpPr/>
            <p:nvPr/>
          </p:nvSpPr>
          <p:spPr>
            <a:xfrm>
              <a:off x="7041141" y="2002572"/>
              <a:ext cx="54709" cy="16540"/>
            </a:xfrm>
            <a:custGeom>
              <a:avLst/>
              <a:gdLst/>
              <a:ahLst/>
              <a:cxnLst/>
              <a:rect l="l" t="t" r="r" b="b"/>
              <a:pathLst>
                <a:path w="1032" h="312" extrusionOk="0">
                  <a:moveTo>
                    <a:pt x="986" y="0"/>
                  </a:moveTo>
                  <a:cubicBezTo>
                    <a:pt x="985" y="0"/>
                    <a:pt x="984" y="0"/>
                    <a:pt x="982" y="0"/>
                  </a:cubicBezTo>
                  <a:cubicBezTo>
                    <a:pt x="818" y="23"/>
                    <a:pt x="658" y="87"/>
                    <a:pt x="503" y="149"/>
                  </a:cubicBezTo>
                  <a:cubicBezTo>
                    <a:pt x="446" y="171"/>
                    <a:pt x="377" y="215"/>
                    <a:pt x="316" y="215"/>
                  </a:cubicBezTo>
                  <a:cubicBezTo>
                    <a:pt x="312" y="215"/>
                    <a:pt x="308" y="214"/>
                    <a:pt x="304" y="214"/>
                  </a:cubicBezTo>
                  <a:cubicBezTo>
                    <a:pt x="220" y="205"/>
                    <a:pt x="127" y="111"/>
                    <a:pt x="56" y="63"/>
                  </a:cubicBezTo>
                  <a:cubicBezTo>
                    <a:pt x="50" y="60"/>
                    <a:pt x="45" y="58"/>
                    <a:pt x="40" y="58"/>
                  </a:cubicBezTo>
                  <a:cubicBezTo>
                    <a:pt x="15" y="58"/>
                    <a:pt x="0" y="97"/>
                    <a:pt x="25" y="117"/>
                  </a:cubicBezTo>
                  <a:cubicBezTo>
                    <a:pt x="85" y="163"/>
                    <a:pt x="212" y="298"/>
                    <a:pt x="284" y="310"/>
                  </a:cubicBezTo>
                  <a:cubicBezTo>
                    <a:pt x="289" y="311"/>
                    <a:pt x="295" y="311"/>
                    <a:pt x="301" y="311"/>
                  </a:cubicBezTo>
                  <a:cubicBezTo>
                    <a:pt x="346" y="311"/>
                    <a:pt x="390" y="284"/>
                    <a:pt x="433" y="267"/>
                  </a:cubicBezTo>
                  <a:cubicBezTo>
                    <a:pt x="620" y="196"/>
                    <a:pt x="819" y="148"/>
                    <a:pt x="1002" y="67"/>
                  </a:cubicBezTo>
                  <a:cubicBezTo>
                    <a:pt x="1031" y="53"/>
                    <a:pt x="1019" y="0"/>
                    <a:pt x="9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5"/>
            <p:cNvSpPr/>
            <p:nvPr/>
          </p:nvSpPr>
          <p:spPr>
            <a:xfrm>
              <a:off x="7028578" y="1599365"/>
              <a:ext cx="44902" cy="21470"/>
            </a:xfrm>
            <a:custGeom>
              <a:avLst/>
              <a:gdLst/>
              <a:ahLst/>
              <a:cxnLst/>
              <a:rect l="l" t="t" r="r" b="b"/>
              <a:pathLst>
                <a:path w="847" h="405" extrusionOk="0">
                  <a:moveTo>
                    <a:pt x="398" y="0"/>
                  </a:moveTo>
                  <a:cubicBezTo>
                    <a:pt x="398" y="0"/>
                    <a:pt x="397" y="0"/>
                    <a:pt x="397" y="0"/>
                  </a:cubicBezTo>
                  <a:cubicBezTo>
                    <a:pt x="349" y="0"/>
                    <a:pt x="320" y="34"/>
                    <a:pt x="289" y="65"/>
                  </a:cubicBezTo>
                  <a:cubicBezTo>
                    <a:pt x="199" y="154"/>
                    <a:pt x="113" y="249"/>
                    <a:pt x="26" y="341"/>
                  </a:cubicBezTo>
                  <a:cubicBezTo>
                    <a:pt x="1" y="367"/>
                    <a:pt x="26" y="404"/>
                    <a:pt x="54" y="404"/>
                  </a:cubicBezTo>
                  <a:cubicBezTo>
                    <a:pt x="62" y="404"/>
                    <a:pt x="71" y="401"/>
                    <a:pt x="78" y="393"/>
                  </a:cubicBezTo>
                  <a:cubicBezTo>
                    <a:pt x="135" y="339"/>
                    <a:pt x="191" y="284"/>
                    <a:pt x="246" y="230"/>
                  </a:cubicBezTo>
                  <a:cubicBezTo>
                    <a:pt x="301" y="174"/>
                    <a:pt x="332" y="114"/>
                    <a:pt x="393" y="114"/>
                  </a:cubicBezTo>
                  <a:cubicBezTo>
                    <a:pt x="412" y="114"/>
                    <a:pt x="434" y="120"/>
                    <a:pt x="461" y="134"/>
                  </a:cubicBezTo>
                  <a:cubicBezTo>
                    <a:pt x="573" y="190"/>
                    <a:pt x="665" y="300"/>
                    <a:pt x="772" y="369"/>
                  </a:cubicBezTo>
                  <a:cubicBezTo>
                    <a:pt x="778" y="373"/>
                    <a:pt x="785" y="375"/>
                    <a:pt x="791" y="375"/>
                  </a:cubicBezTo>
                  <a:cubicBezTo>
                    <a:pt x="822" y="375"/>
                    <a:pt x="846" y="333"/>
                    <a:pt x="820" y="308"/>
                  </a:cubicBezTo>
                  <a:cubicBezTo>
                    <a:pt x="740" y="233"/>
                    <a:pt x="651" y="170"/>
                    <a:pt x="567" y="105"/>
                  </a:cubicBezTo>
                  <a:cubicBezTo>
                    <a:pt x="524" y="71"/>
                    <a:pt x="459" y="0"/>
                    <a:pt x="3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5"/>
            <p:cNvSpPr/>
            <p:nvPr/>
          </p:nvSpPr>
          <p:spPr>
            <a:xfrm>
              <a:off x="6988448" y="1989637"/>
              <a:ext cx="38593" cy="11345"/>
            </a:xfrm>
            <a:custGeom>
              <a:avLst/>
              <a:gdLst/>
              <a:ahLst/>
              <a:cxnLst/>
              <a:rect l="l" t="t" r="r" b="b"/>
              <a:pathLst>
                <a:path w="728" h="214" extrusionOk="0">
                  <a:moveTo>
                    <a:pt x="40" y="1"/>
                  </a:moveTo>
                  <a:cubicBezTo>
                    <a:pt x="0" y="1"/>
                    <a:pt x="2" y="62"/>
                    <a:pt x="42" y="64"/>
                  </a:cubicBezTo>
                  <a:cubicBezTo>
                    <a:pt x="266" y="79"/>
                    <a:pt x="468" y="143"/>
                    <a:pt x="679" y="212"/>
                  </a:cubicBezTo>
                  <a:cubicBezTo>
                    <a:pt x="682" y="213"/>
                    <a:pt x="685" y="214"/>
                    <a:pt x="688" y="214"/>
                  </a:cubicBezTo>
                  <a:cubicBezTo>
                    <a:pt x="714" y="214"/>
                    <a:pt x="727" y="175"/>
                    <a:pt x="702" y="161"/>
                  </a:cubicBezTo>
                  <a:cubicBezTo>
                    <a:pt x="500" y="50"/>
                    <a:pt x="268" y="11"/>
                    <a:pt x="42" y="1"/>
                  </a:cubicBezTo>
                  <a:cubicBezTo>
                    <a:pt x="41" y="1"/>
                    <a:pt x="40" y="1"/>
                    <a:pt x="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5"/>
            <p:cNvSpPr/>
            <p:nvPr/>
          </p:nvSpPr>
          <p:spPr>
            <a:xfrm>
              <a:off x="6969947" y="1632073"/>
              <a:ext cx="28415" cy="8959"/>
            </a:xfrm>
            <a:custGeom>
              <a:avLst/>
              <a:gdLst/>
              <a:ahLst/>
              <a:cxnLst/>
              <a:rect l="l" t="t" r="r" b="b"/>
              <a:pathLst>
                <a:path w="536" h="169" extrusionOk="0">
                  <a:moveTo>
                    <a:pt x="491" y="0"/>
                  </a:moveTo>
                  <a:cubicBezTo>
                    <a:pt x="486" y="0"/>
                    <a:pt x="481" y="1"/>
                    <a:pt x="476" y="4"/>
                  </a:cubicBezTo>
                  <a:cubicBezTo>
                    <a:pt x="365" y="60"/>
                    <a:pt x="261" y="104"/>
                    <a:pt x="142" y="104"/>
                  </a:cubicBezTo>
                  <a:cubicBezTo>
                    <a:pt x="113" y="104"/>
                    <a:pt x="82" y="101"/>
                    <a:pt x="51" y="96"/>
                  </a:cubicBezTo>
                  <a:cubicBezTo>
                    <a:pt x="49" y="95"/>
                    <a:pt x="46" y="95"/>
                    <a:pt x="44" y="95"/>
                  </a:cubicBezTo>
                  <a:cubicBezTo>
                    <a:pt x="13" y="95"/>
                    <a:pt x="1" y="143"/>
                    <a:pt x="36" y="151"/>
                  </a:cubicBezTo>
                  <a:cubicBezTo>
                    <a:pt x="83" y="162"/>
                    <a:pt x="134" y="168"/>
                    <a:pt x="185" y="168"/>
                  </a:cubicBezTo>
                  <a:cubicBezTo>
                    <a:pt x="305" y="168"/>
                    <a:pt x="426" y="134"/>
                    <a:pt x="513" y="52"/>
                  </a:cubicBezTo>
                  <a:cubicBezTo>
                    <a:pt x="535" y="31"/>
                    <a:pt x="516" y="0"/>
                    <a:pt x="4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5"/>
            <p:cNvSpPr/>
            <p:nvPr/>
          </p:nvSpPr>
          <p:spPr>
            <a:xfrm>
              <a:off x="6912429" y="2000451"/>
              <a:ext cx="32603" cy="9966"/>
            </a:xfrm>
            <a:custGeom>
              <a:avLst/>
              <a:gdLst/>
              <a:ahLst/>
              <a:cxnLst/>
              <a:rect l="l" t="t" r="r" b="b"/>
              <a:pathLst>
                <a:path w="615" h="188" extrusionOk="0">
                  <a:moveTo>
                    <a:pt x="586" y="0"/>
                  </a:moveTo>
                  <a:cubicBezTo>
                    <a:pt x="584" y="0"/>
                    <a:pt x="582" y="1"/>
                    <a:pt x="580" y="1"/>
                  </a:cubicBezTo>
                  <a:cubicBezTo>
                    <a:pt x="392" y="25"/>
                    <a:pt x="209" y="93"/>
                    <a:pt x="26" y="145"/>
                  </a:cubicBezTo>
                  <a:cubicBezTo>
                    <a:pt x="0" y="152"/>
                    <a:pt x="8" y="187"/>
                    <a:pt x="32" y="187"/>
                  </a:cubicBezTo>
                  <a:cubicBezTo>
                    <a:pt x="34" y="187"/>
                    <a:pt x="36" y="187"/>
                    <a:pt x="38" y="187"/>
                  </a:cubicBezTo>
                  <a:cubicBezTo>
                    <a:pt x="220" y="147"/>
                    <a:pt x="413" y="119"/>
                    <a:pt x="588" y="54"/>
                  </a:cubicBezTo>
                  <a:cubicBezTo>
                    <a:pt x="613" y="44"/>
                    <a:pt x="615" y="0"/>
                    <a:pt x="5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5"/>
            <p:cNvSpPr/>
            <p:nvPr/>
          </p:nvSpPr>
          <p:spPr>
            <a:xfrm>
              <a:off x="6898752" y="1624227"/>
              <a:ext cx="38858" cy="13783"/>
            </a:xfrm>
            <a:custGeom>
              <a:avLst/>
              <a:gdLst/>
              <a:ahLst/>
              <a:cxnLst/>
              <a:rect l="l" t="t" r="r" b="b"/>
              <a:pathLst>
                <a:path w="733" h="260" extrusionOk="0">
                  <a:moveTo>
                    <a:pt x="44" y="0"/>
                  </a:moveTo>
                  <a:cubicBezTo>
                    <a:pt x="18" y="0"/>
                    <a:pt x="0" y="39"/>
                    <a:pt x="29" y="55"/>
                  </a:cubicBezTo>
                  <a:cubicBezTo>
                    <a:pt x="206" y="158"/>
                    <a:pt x="430" y="259"/>
                    <a:pt x="643" y="259"/>
                  </a:cubicBezTo>
                  <a:cubicBezTo>
                    <a:pt x="659" y="259"/>
                    <a:pt x="675" y="259"/>
                    <a:pt x="691" y="258"/>
                  </a:cubicBezTo>
                  <a:cubicBezTo>
                    <a:pt x="722" y="255"/>
                    <a:pt x="733" y="208"/>
                    <a:pt x="698" y="199"/>
                  </a:cubicBezTo>
                  <a:cubicBezTo>
                    <a:pt x="472" y="143"/>
                    <a:pt x="269" y="119"/>
                    <a:pt x="59" y="4"/>
                  </a:cubicBezTo>
                  <a:cubicBezTo>
                    <a:pt x="54" y="2"/>
                    <a:pt x="49" y="0"/>
                    <a:pt x="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5"/>
            <p:cNvSpPr/>
            <p:nvPr/>
          </p:nvSpPr>
          <p:spPr>
            <a:xfrm>
              <a:off x="6843620" y="2022822"/>
              <a:ext cx="33769" cy="9754"/>
            </a:xfrm>
            <a:custGeom>
              <a:avLst/>
              <a:gdLst/>
              <a:ahLst/>
              <a:cxnLst/>
              <a:rect l="l" t="t" r="r" b="b"/>
              <a:pathLst>
                <a:path w="637" h="184" extrusionOk="0">
                  <a:moveTo>
                    <a:pt x="592" y="0"/>
                  </a:moveTo>
                  <a:cubicBezTo>
                    <a:pt x="590" y="0"/>
                    <a:pt x="588" y="0"/>
                    <a:pt x="586" y="1"/>
                  </a:cubicBezTo>
                  <a:cubicBezTo>
                    <a:pt x="400" y="35"/>
                    <a:pt x="217" y="82"/>
                    <a:pt x="33" y="126"/>
                  </a:cubicBezTo>
                  <a:cubicBezTo>
                    <a:pt x="0" y="134"/>
                    <a:pt x="12" y="183"/>
                    <a:pt x="43" y="183"/>
                  </a:cubicBezTo>
                  <a:cubicBezTo>
                    <a:pt x="45" y="183"/>
                    <a:pt x="47" y="183"/>
                    <a:pt x="50" y="182"/>
                  </a:cubicBezTo>
                  <a:cubicBezTo>
                    <a:pt x="234" y="143"/>
                    <a:pt x="419" y="105"/>
                    <a:pt x="602" y="57"/>
                  </a:cubicBezTo>
                  <a:cubicBezTo>
                    <a:pt x="636" y="48"/>
                    <a:pt x="624" y="0"/>
                    <a:pt x="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5"/>
            <p:cNvSpPr/>
            <p:nvPr/>
          </p:nvSpPr>
          <p:spPr>
            <a:xfrm>
              <a:off x="6835509" y="1598092"/>
              <a:ext cx="28892" cy="15374"/>
            </a:xfrm>
            <a:custGeom>
              <a:avLst/>
              <a:gdLst/>
              <a:ahLst/>
              <a:cxnLst/>
              <a:rect l="l" t="t" r="r" b="b"/>
              <a:pathLst>
                <a:path w="545" h="290" extrusionOk="0">
                  <a:moveTo>
                    <a:pt x="41" y="1"/>
                  </a:moveTo>
                  <a:cubicBezTo>
                    <a:pt x="10" y="1"/>
                    <a:pt x="0" y="51"/>
                    <a:pt x="35" y="64"/>
                  </a:cubicBezTo>
                  <a:cubicBezTo>
                    <a:pt x="193" y="123"/>
                    <a:pt x="338" y="205"/>
                    <a:pt x="487" y="285"/>
                  </a:cubicBezTo>
                  <a:cubicBezTo>
                    <a:pt x="493" y="288"/>
                    <a:pt x="498" y="289"/>
                    <a:pt x="503" y="289"/>
                  </a:cubicBezTo>
                  <a:cubicBezTo>
                    <a:pt x="531" y="289"/>
                    <a:pt x="545" y="250"/>
                    <a:pt x="519" y="229"/>
                  </a:cubicBezTo>
                  <a:cubicBezTo>
                    <a:pt x="381" y="123"/>
                    <a:pt x="215" y="55"/>
                    <a:pt x="52" y="3"/>
                  </a:cubicBezTo>
                  <a:cubicBezTo>
                    <a:pt x="48" y="2"/>
                    <a:pt x="45" y="1"/>
                    <a:pt x="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5"/>
            <p:cNvSpPr/>
            <p:nvPr/>
          </p:nvSpPr>
          <p:spPr>
            <a:xfrm>
              <a:off x="6769615" y="2016832"/>
              <a:ext cx="33769" cy="18236"/>
            </a:xfrm>
            <a:custGeom>
              <a:avLst/>
              <a:gdLst/>
              <a:ahLst/>
              <a:cxnLst/>
              <a:rect l="l" t="t" r="r" b="b"/>
              <a:pathLst>
                <a:path w="637" h="344" extrusionOk="0">
                  <a:moveTo>
                    <a:pt x="38" y="0"/>
                  </a:moveTo>
                  <a:cubicBezTo>
                    <a:pt x="19" y="0"/>
                    <a:pt x="0" y="19"/>
                    <a:pt x="13" y="40"/>
                  </a:cubicBezTo>
                  <a:cubicBezTo>
                    <a:pt x="120" y="220"/>
                    <a:pt x="315" y="344"/>
                    <a:pt x="524" y="344"/>
                  </a:cubicBezTo>
                  <a:cubicBezTo>
                    <a:pt x="550" y="344"/>
                    <a:pt x="576" y="342"/>
                    <a:pt x="602" y="338"/>
                  </a:cubicBezTo>
                  <a:cubicBezTo>
                    <a:pt x="637" y="333"/>
                    <a:pt x="628" y="275"/>
                    <a:pt x="593" y="275"/>
                  </a:cubicBezTo>
                  <a:cubicBezTo>
                    <a:pt x="593" y="275"/>
                    <a:pt x="592" y="275"/>
                    <a:pt x="592" y="275"/>
                  </a:cubicBezTo>
                  <a:cubicBezTo>
                    <a:pt x="587" y="275"/>
                    <a:pt x="581" y="275"/>
                    <a:pt x="576" y="275"/>
                  </a:cubicBezTo>
                  <a:cubicBezTo>
                    <a:pt x="367" y="275"/>
                    <a:pt x="178" y="195"/>
                    <a:pt x="60" y="13"/>
                  </a:cubicBezTo>
                  <a:cubicBezTo>
                    <a:pt x="54" y="4"/>
                    <a:pt x="46" y="0"/>
                    <a:pt x="3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5"/>
            <p:cNvSpPr/>
            <p:nvPr/>
          </p:nvSpPr>
          <p:spPr>
            <a:xfrm>
              <a:off x="6764526" y="1597297"/>
              <a:ext cx="31012" cy="11610"/>
            </a:xfrm>
            <a:custGeom>
              <a:avLst/>
              <a:gdLst/>
              <a:ahLst/>
              <a:cxnLst/>
              <a:rect l="l" t="t" r="r" b="b"/>
              <a:pathLst>
                <a:path w="585" h="219" extrusionOk="0">
                  <a:moveTo>
                    <a:pt x="473" y="1"/>
                  </a:moveTo>
                  <a:cubicBezTo>
                    <a:pt x="314" y="1"/>
                    <a:pt x="156" y="68"/>
                    <a:pt x="28" y="159"/>
                  </a:cubicBezTo>
                  <a:cubicBezTo>
                    <a:pt x="0" y="178"/>
                    <a:pt x="16" y="218"/>
                    <a:pt x="43" y="218"/>
                  </a:cubicBezTo>
                  <a:cubicBezTo>
                    <a:pt x="48" y="218"/>
                    <a:pt x="54" y="217"/>
                    <a:pt x="60" y="213"/>
                  </a:cubicBezTo>
                  <a:cubicBezTo>
                    <a:pt x="210" y="118"/>
                    <a:pt x="366" y="89"/>
                    <a:pt x="541" y="71"/>
                  </a:cubicBezTo>
                  <a:cubicBezTo>
                    <a:pt x="584" y="66"/>
                    <a:pt x="583" y="9"/>
                    <a:pt x="541" y="5"/>
                  </a:cubicBezTo>
                  <a:cubicBezTo>
                    <a:pt x="518" y="2"/>
                    <a:pt x="496" y="1"/>
                    <a:pt x="4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5"/>
            <p:cNvSpPr/>
            <p:nvPr/>
          </p:nvSpPr>
          <p:spPr>
            <a:xfrm>
              <a:off x="6737861" y="1971719"/>
              <a:ext cx="12723" cy="26771"/>
            </a:xfrm>
            <a:custGeom>
              <a:avLst/>
              <a:gdLst/>
              <a:ahLst/>
              <a:cxnLst/>
              <a:rect l="l" t="t" r="r" b="b"/>
              <a:pathLst>
                <a:path w="240" h="505" extrusionOk="0">
                  <a:moveTo>
                    <a:pt x="38" y="1"/>
                  </a:moveTo>
                  <a:cubicBezTo>
                    <a:pt x="19" y="1"/>
                    <a:pt x="1" y="15"/>
                    <a:pt x="8" y="40"/>
                  </a:cubicBezTo>
                  <a:cubicBezTo>
                    <a:pt x="56" y="189"/>
                    <a:pt x="107" y="337"/>
                    <a:pt x="168" y="483"/>
                  </a:cubicBezTo>
                  <a:cubicBezTo>
                    <a:pt x="174" y="498"/>
                    <a:pt x="188" y="505"/>
                    <a:pt x="201" y="505"/>
                  </a:cubicBezTo>
                  <a:cubicBezTo>
                    <a:pt x="221" y="505"/>
                    <a:pt x="239" y="490"/>
                    <a:pt x="232" y="465"/>
                  </a:cubicBezTo>
                  <a:cubicBezTo>
                    <a:pt x="185" y="314"/>
                    <a:pt x="129" y="169"/>
                    <a:pt x="70" y="23"/>
                  </a:cubicBezTo>
                  <a:cubicBezTo>
                    <a:pt x="64" y="7"/>
                    <a:pt x="51" y="1"/>
                    <a:pt x="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5"/>
            <p:cNvSpPr/>
            <p:nvPr/>
          </p:nvSpPr>
          <p:spPr>
            <a:xfrm>
              <a:off x="6741466" y="1634830"/>
              <a:ext cx="5831" cy="23219"/>
            </a:xfrm>
            <a:custGeom>
              <a:avLst/>
              <a:gdLst/>
              <a:ahLst/>
              <a:cxnLst/>
              <a:rect l="l" t="t" r="r" b="b"/>
              <a:pathLst>
                <a:path w="110" h="438" extrusionOk="0">
                  <a:moveTo>
                    <a:pt x="79" y="1"/>
                  </a:moveTo>
                  <a:cubicBezTo>
                    <a:pt x="71" y="1"/>
                    <a:pt x="65" y="4"/>
                    <a:pt x="61" y="13"/>
                  </a:cubicBezTo>
                  <a:cubicBezTo>
                    <a:pt x="6" y="143"/>
                    <a:pt x="0" y="288"/>
                    <a:pt x="18" y="426"/>
                  </a:cubicBezTo>
                  <a:cubicBezTo>
                    <a:pt x="19" y="434"/>
                    <a:pt x="26" y="438"/>
                    <a:pt x="32" y="438"/>
                  </a:cubicBezTo>
                  <a:cubicBezTo>
                    <a:pt x="41" y="438"/>
                    <a:pt x="49" y="432"/>
                    <a:pt x="49" y="423"/>
                  </a:cubicBezTo>
                  <a:cubicBezTo>
                    <a:pt x="46" y="286"/>
                    <a:pt x="73" y="162"/>
                    <a:pt x="105" y="31"/>
                  </a:cubicBezTo>
                  <a:cubicBezTo>
                    <a:pt x="109" y="14"/>
                    <a:pt x="93" y="1"/>
                    <a:pt x="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5"/>
            <p:cNvSpPr/>
            <p:nvPr/>
          </p:nvSpPr>
          <p:spPr>
            <a:xfrm>
              <a:off x="6693119" y="1952794"/>
              <a:ext cx="28733" cy="14737"/>
            </a:xfrm>
            <a:custGeom>
              <a:avLst/>
              <a:gdLst/>
              <a:ahLst/>
              <a:cxnLst/>
              <a:rect l="l" t="t" r="r" b="b"/>
              <a:pathLst>
                <a:path w="542" h="278" extrusionOk="0">
                  <a:moveTo>
                    <a:pt x="499" y="0"/>
                  </a:moveTo>
                  <a:cubicBezTo>
                    <a:pt x="495" y="0"/>
                    <a:pt x="492" y="1"/>
                    <a:pt x="488" y="2"/>
                  </a:cubicBezTo>
                  <a:cubicBezTo>
                    <a:pt x="335" y="65"/>
                    <a:pt x="177" y="124"/>
                    <a:pt x="33" y="205"/>
                  </a:cubicBezTo>
                  <a:cubicBezTo>
                    <a:pt x="0" y="224"/>
                    <a:pt x="17" y="277"/>
                    <a:pt x="50" y="277"/>
                  </a:cubicBezTo>
                  <a:cubicBezTo>
                    <a:pt x="54" y="277"/>
                    <a:pt x="58" y="276"/>
                    <a:pt x="62" y="275"/>
                  </a:cubicBezTo>
                  <a:cubicBezTo>
                    <a:pt x="218" y="218"/>
                    <a:pt x="365" y="136"/>
                    <a:pt x="513" y="61"/>
                  </a:cubicBezTo>
                  <a:cubicBezTo>
                    <a:pt x="541" y="47"/>
                    <a:pt x="526" y="0"/>
                    <a:pt x="4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5"/>
            <p:cNvSpPr/>
            <p:nvPr/>
          </p:nvSpPr>
          <p:spPr>
            <a:xfrm>
              <a:off x="6680344" y="1641191"/>
              <a:ext cx="38858" cy="28150"/>
            </a:xfrm>
            <a:custGeom>
              <a:avLst/>
              <a:gdLst/>
              <a:ahLst/>
              <a:cxnLst/>
              <a:rect l="l" t="t" r="r" b="b"/>
              <a:pathLst>
                <a:path w="733" h="531" extrusionOk="0">
                  <a:moveTo>
                    <a:pt x="34" y="0"/>
                  </a:moveTo>
                  <a:cubicBezTo>
                    <a:pt x="12" y="0"/>
                    <a:pt x="1" y="36"/>
                    <a:pt x="23" y="47"/>
                  </a:cubicBezTo>
                  <a:cubicBezTo>
                    <a:pt x="276" y="162"/>
                    <a:pt x="467" y="333"/>
                    <a:pt x="668" y="522"/>
                  </a:cubicBezTo>
                  <a:cubicBezTo>
                    <a:pt x="674" y="528"/>
                    <a:pt x="681" y="530"/>
                    <a:pt x="688" y="530"/>
                  </a:cubicBezTo>
                  <a:cubicBezTo>
                    <a:pt x="710" y="530"/>
                    <a:pt x="732" y="507"/>
                    <a:pt x="716" y="486"/>
                  </a:cubicBezTo>
                  <a:cubicBezTo>
                    <a:pt x="552" y="260"/>
                    <a:pt x="295" y="105"/>
                    <a:pt x="41" y="2"/>
                  </a:cubicBezTo>
                  <a:cubicBezTo>
                    <a:pt x="39" y="1"/>
                    <a:pt x="36"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5"/>
            <p:cNvSpPr/>
            <p:nvPr/>
          </p:nvSpPr>
          <p:spPr>
            <a:xfrm>
              <a:off x="6640214" y="1973945"/>
              <a:ext cx="26347" cy="10231"/>
            </a:xfrm>
            <a:custGeom>
              <a:avLst/>
              <a:gdLst/>
              <a:ahLst/>
              <a:cxnLst/>
              <a:rect l="l" t="t" r="r" b="b"/>
              <a:pathLst>
                <a:path w="497" h="193" extrusionOk="0">
                  <a:moveTo>
                    <a:pt x="453" y="0"/>
                  </a:moveTo>
                  <a:cubicBezTo>
                    <a:pt x="448" y="0"/>
                    <a:pt x="443" y="2"/>
                    <a:pt x="437" y="6"/>
                  </a:cubicBezTo>
                  <a:cubicBezTo>
                    <a:pt x="347" y="71"/>
                    <a:pt x="248" y="93"/>
                    <a:pt x="144" y="93"/>
                  </a:cubicBezTo>
                  <a:cubicBezTo>
                    <a:pt x="115" y="93"/>
                    <a:pt x="86" y="91"/>
                    <a:pt x="57" y="88"/>
                  </a:cubicBezTo>
                  <a:cubicBezTo>
                    <a:pt x="56" y="88"/>
                    <a:pt x="55" y="88"/>
                    <a:pt x="54" y="88"/>
                  </a:cubicBezTo>
                  <a:cubicBezTo>
                    <a:pt x="18" y="88"/>
                    <a:pt x="1" y="149"/>
                    <a:pt x="36" y="163"/>
                  </a:cubicBezTo>
                  <a:cubicBezTo>
                    <a:pt x="83" y="183"/>
                    <a:pt x="131" y="192"/>
                    <a:pt x="178" y="192"/>
                  </a:cubicBezTo>
                  <a:cubicBezTo>
                    <a:pt x="289" y="192"/>
                    <a:pt x="397" y="142"/>
                    <a:pt x="477" y="59"/>
                  </a:cubicBezTo>
                  <a:cubicBezTo>
                    <a:pt x="497" y="37"/>
                    <a:pt x="478" y="0"/>
                    <a:pt x="4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5"/>
            <p:cNvSpPr/>
            <p:nvPr/>
          </p:nvSpPr>
          <p:spPr>
            <a:xfrm>
              <a:off x="6628392" y="1619244"/>
              <a:ext cx="27460" cy="13306"/>
            </a:xfrm>
            <a:custGeom>
              <a:avLst/>
              <a:gdLst/>
              <a:ahLst/>
              <a:cxnLst/>
              <a:rect l="l" t="t" r="r" b="b"/>
              <a:pathLst>
                <a:path w="518" h="251" extrusionOk="0">
                  <a:moveTo>
                    <a:pt x="28" y="1"/>
                  </a:moveTo>
                  <a:cubicBezTo>
                    <a:pt x="11" y="1"/>
                    <a:pt x="0" y="31"/>
                    <a:pt x="19" y="41"/>
                  </a:cubicBezTo>
                  <a:cubicBezTo>
                    <a:pt x="166" y="112"/>
                    <a:pt x="315" y="192"/>
                    <a:pt x="469" y="249"/>
                  </a:cubicBezTo>
                  <a:cubicBezTo>
                    <a:pt x="472" y="250"/>
                    <a:pt x="475" y="251"/>
                    <a:pt x="478" y="251"/>
                  </a:cubicBezTo>
                  <a:cubicBezTo>
                    <a:pt x="503" y="251"/>
                    <a:pt x="517" y="210"/>
                    <a:pt x="491" y="197"/>
                  </a:cubicBezTo>
                  <a:cubicBezTo>
                    <a:pt x="345" y="120"/>
                    <a:pt x="187" y="64"/>
                    <a:pt x="35" y="2"/>
                  </a:cubicBezTo>
                  <a:cubicBezTo>
                    <a:pt x="33" y="1"/>
                    <a:pt x="30" y="1"/>
                    <a:pt x="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5"/>
            <p:cNvSpPr/>
            <p:nvPr/>
          </p:nvSpPr>
          <p:spPr>
            <a:xfrm>
              <a:off x="6585718" y="1970924"/>
              <a:ext cx="30800" cy="14578"/>
            </a:xfrm>
            <a:custGeom>
              <a:avLst/>
              <a:gdLst/>
              <a:ahLst/>
              <a:cxnLst/>
              <a:rect l="l" t="t" r="r" b="b"/>
              <a:pathLst>
                <a:path w="581" h="275" extrusionOk="0">
                  <a:moveTo>
                    <a:pt x="51" y="0"/>
                  </a:moveTo>
                  <a:cubicBezTo>
                    <a:pt x="26" y="0"/>
                    <a:pt x="1" y="21"/>
                    <a:pt x="12" y="48"/>
                  </a:cubicBezTo>
                  <a:cubicBezTo>
                    <a:pt x="70" y="194"/>
                    <a:pt x="210" y="274"/>
                    <a:pt x="355" y="274"/>
                  </a:cubicBezTo>
                  <a:cubicBezTo>
                    <a:pt x="423" y="274"/>
                    <a:pt x="492" y="257"/>
                    <a:pt x="555" y="220"/>
                  </a:cubicBezTo>
                  <a:cubicBezTo>
                    <a:pt x="580" y="205"/>
                    <a:pt x="565" y="170"/>
                    <a:pt x="540" y="170"/>
                  </a:cubicBezTo>
                  <a:cubicBezTo>
                    <a:pt x="536" y="170"/>
                    <a:pt x="532" y="171"/>
                    <a:pt x="527" y="173"/>
                  </a:cubicBezTo>
                  <a:cubicBezTo>
                    <a:pt x="484" y="194"/>
                    <a:pt x="440" y="203"/>
                    <a:pt x="395" y="203"/>
                  </a:cubicBezTo>
                  <a:cubicBezTo>
                    <a:pt x="270" y="203"/>
                    <a:pt x="148" y="129"/>
                    <a:pt x="84" y="18"/>
                  </a:cubicBezTo>
                  <a:cubicBezTo>
                    <a:pt x="76" y="6"/>
                    <a:pt x="64" y="0"/>
                    <a:pt x="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5"/>
            <p:cNvSpPr/>
            <p:nvPr/>
          </p:nvSpPr>
          <p:spPr>
            <a:xfrm>
              <a:off x="6577872" y="1622266"/>
              <a:ext cx="20463" cy="25499"/>
            </a:xfrm>
            <a:custGeom>
              <a:avLst/>
              <a:gdLst/>
              <a:ahLst/>
              <a:cxnLst/>
              <a:rect l="l" t="t" r="r" b="b"/>
              <a:pathLst>
                <a:path w="386" h="481" extrusionOk="0">
                  <a:moveTo>
                    <a:pt x="340" y="0"/>
                  </a:moveTo>
                  <a:cubicBezTo>
                    <a:pt x="338" y="0"/>
                    <a:pt x="336" y="0"/>
                    <a:pt x="334" y="1"/>
                  </a:cubicBezTo>
                  <a:cubicBezTo>
                    <a:pt x="127" y="42"/>
                    <a:pt x="1" y="259"/>
                    <a:pt x="18" y="461"/>
                  </a:cubicBezTo>
                  <a:cubicBezTo>
                    <a:pt x="19" y="474"/>
                    <a:pt x="29" y="480"/>
                    <a:pt x="39" y="480"/>
                  </a:cubicBezTo>
                  <a:cubicBezTo>
                    <a:pt x="49" y="480"/>
                    <a:pt x="59" y="474"/>
                    <a:pt x="59" y="461"/>
                  </a:cubicBezTo>
                  <a:cubicBezTo>
                    <a:pt x="62" y="268"/>
                    <a:pt x="188" y="129"/>
                    <a:pt x="356" y="53"/>
                  </a:cubicBezTo>
                  <a:cubicBezTo>
                    <a:pt x="386" y="40"/>
                    <a:pt x="367" y="0"/>
                    <a:pt x="3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5"/>
            <p:cNvSpPr/>
            <p:nvPr/>
          </p:nvSpPr>
          <p:spPr>
            <a:xfrm>
              <a:off x="6576971" y="1842582"/>
              <a:ext cx="18872" cy="37692"/>
            </a:xfrm>
            <a:custGeom>
              <a:avLst/>
              <a:gdLst/>
              <a:ahLst/>
              <a:cxnLst/>
              <a:rect l="l" t="t" r="r" b="b"/>
              <a:pathLst>
                <a:path w="356" h="711" extrusionOk="0">
                  <a:moveTo>
                    <a:pt x="309" y="0"/>
                  </a:moveTo>
                  <a:cubicBezTo>
                    <a:pt x="297" y="0"/>
                    <a:pt x="286" y="7"/>
                    <a:pt x="282" y="22"/>
                  </a:cubicBezTo>
                  <a:cubicBezTo>
                    <a:pt x="219" y="253"/>
                    <a:pt x="170" y="459"/>
                    <a:pt x="20" y="653"/>
                  </a:cubicBezTo>
                  <a:cubicBezTo>
                    <a:pt x="1" y="679"/>
                    <a:pt x="29" y="710"/>
                    <a:pt x="55" y="710"/>
                  </a:cubicBezTo>
                  <a:cubicBezTo>
                    <a:pt x="64" y="710"/>
                    <a:pt x="72" y="707"/>
                    <a:pt x="79" y="698"/>
                  </a:cubicBezTo>
                  <a:cubicBezTo>
                    <a:pt x="224" y="516"/>
                    <a:pt x="356" y="271"/>
                    <a:pt x="341" y="30"/>
                  </a:cubicBezTo>
                  <a:cubicBezTo>
                    <a:pt x="339" y="12"/>
                    <a:pt x="324" y="0"/>
                    <a:pt x="3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5"/>
            <p:cNvSpPr/>
            <p:nvPr/>
          </p:nvSpPr>
          <p:spPr>
            <a:xfrm>
              <a:off x="6568966" y="1797735"/>
              <a:ext cx="20781" cy="23856"/>
            </a:xfrm>
            <a:custGeom>
              <a:avLst/>
              <a:gdLst/>
              <a:ahLst/>
              <a:cxnLst/>
              <a:rect l="l" t="t" r="r" b="b"/>
              <a:pathLst>
                <a:path w="392" h="450" extrusionOk="0">
                  <a:moveTo>
                    <a:pt x="54" y="0"/>
                  </a:moveTo>
                  <a:cubicBezTo>
                    <a:pt x="26" y="0"/>
                    <a:pt x="1" y="34"/>
                    <a:pt x="18" y="59"/>
                  </a:cubicBezTo>
                  <a:cubicBezTo>
                    <a:pt x="64" y="124"/>
                    <a:pt x="137" y="164"/>
                    <a:pt x="190" y="221"/>
                  </a:cubicBezTo>
                  <a:cubicBezTo>
                    <a:pt x="252" y="286"/>
                    <a:pt x="300" y="359"/>
                    <a:pt x="341" y="438"/>
                  </a:cubicBezTo>
                  <a:cubicBezTo>
                    <a:pt x="345" y="446"/>
                    <a:pt x="353" y="450"/>
                    <a:pt x="361" y="450"/>
                  </a:cubicBezTo>
                  <a:cubicBezTo>
                    <a:pt x="376" y="450"/>
                    <a:pt x="391" y="437"/>
                    <a:pt x="385" y="420"/>
                  </a:cubicBezTo>
                  <a:cubicBezTo>
                    <a:pt x="355" y="330"/>
                    <a:pt x="311" y="248"/>
                    <a:pt x="256" y="172"/>
                  </a:cubicBezTo>
                  <a:cubicBezTo>
                    <a:pt x="205" y="104"/>
                    <a:pt x="148" y="26"/>
                    <a:pt x="63" y="1"/>
                  </a:cubicBezTo>
                  <a:cubicBezTo>
                    <a:pt x="60" y="1"/>
                    <a:pt x="57" y="0"/>
                    <a:pt x="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5"/>
            <p:cNvSpPr/>
            <p:nvPr/>
          </p:nvSpPr>
          <p:spPr>
            <a:xfrm>
              <a:off x="6575539" y="1742867"/>
              <a:ext cx="12511" cy="34034"/>
            </a:xfrm>
            <a:custGeom>
              <a:avLst/>
              <a:gdLst/>
              <a:ahLst/>
              <a:cxnLst/>
              <a:rect l="l" t="t" r="r" b="b"/>
              <a:pathLst>
                <a:path w="236" h="642" extrusionOk="0">
                  <a:moveTo>
                    <a:pt x="186" y="0"/>
                  </a:moveTo>
                  <a:cubicBezTo>
                    <a:pt x="177" y="0"/>
                    <a:pt x="169" y="5"/>
                    <a:pt x="166" y="17"/>
                  </a:cubicBezTo>
                  <a:cubicBezTo>
                    <a:pt x="117" y="221"/>
                    <a:pt x="101" y="411"/>
                    <a:pt x="10" y="606"/>
                  </a:cubicBezTo>
                  <a:cubicBezTo>
                    <a:pt x="1" y="624"/>
                    <a:pt x="17" y="642"/>
                    <a:pt x="33" y="642"/>
                  </a:cubicBezTo>
                  <a:cubicBezTo>
                    <a:pt x="40" y="642"/>
                    <a:pt x="47" y="638"/>
                    <a:pt x="51" y="629"/>
                  </a:cubicBezTo>
                  <a:cubicBezTo>
                    <a:pt x="144" y="451"/>
                    <a:pt x="235" y="229"/>
                    <a:pt x="213" y="24"/>
                  </a:cubicBezTo>
                  <a:cubicBezTo>
                    <a:pt x="211" y="10"/>
                    <a:pt x="198" y="0"/>
                    <a:pt x="1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5"/>
            <p:cNvSpPr/>
            <p:nvPr/>
          </p:nvSpPr>
          <p:spPr>
            <a:xfrm>
              <a:off x="6576335" y="1676974"/>
              <a:ext cx="7899" cy="31542"/>
            </a:xfrm>
            <a:custGeom>
              <a:avLst/>
              <a:gdLst/>
              <a:ahLst/>
              <a:cxnLst/>
              <a:rect l="l" t="t" r="r" b="b"/>
              <a:pathLst>
                <a:path w="149" h="595" extrusionOk="0">
                  <a:moveTo>
                    <a:pt x="67" y="1"/>
                  </a:moveTo>
                  <a:cubicBezTo>
                    <a:pt x="58" y="1"/>
                    <a:pt x="49" y="6"/>
                    <a:pt x="46" y="18"/>
                  </a:cubicBezTo>
                  <a:cubicBezTo>
                    <a:pt x="0" y="193"/>
                    <a:pt x="48" y="408"/>
                    <a:pt x="97" y="578"/>
                  </a:cubicBezTo>
                  <a:cubicBezTo>
                    <a:pt x="101" y="589"/>
                    <a:pt x="110" y="594"/>
                    <a:pt x="119" y="594"/>
                  </a:cubicBezTo>
                  <a:cubicBezTo>
                    <a:pt x="134" y="594"/>
                    <a:pt x="149" y="582"/>
                    <a:pt x="144" y="564"/>
                  </a:cubicBezTo>
                  <a:cubicBezTo>
                    <a:pt x="121" y="471"/>
                    <a:pt x="105" y="377"/>
                    <a:pt x="98" y="281"/>
                  </a:cubicBezTo>
                  <a:cubicBezTo>
                    <a:pt x="93" y="195"/>
                    <a:pt x="103" y="110"/>
                    <a:pt x="94" y="24"/>
                  </a:cubicBezTo>
                  <a:cubicBezTo>
                    <a:pt x="92" y="10"/>
                    <a:pt x="79"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5"/>
            <p:cNvSpPr/>
            <p:nvPr/>
          </p:nvSpPr>
          <p:spPr>
            <a:xfrm>
              <a:off x="6571033" y="1916269"/>
              <a:ext cx="8694" cy="32391"/>
            </a:xfrm>
            <a:custGeom>
              <a:avLst/>
              <a:gdLst/>
              <a:ahLst/>
              <a:cxnLst/>
              <a:rect l="l" t="t" r="r" b="b"/>
              <a:pathLst>
                <a:path w="164" h="611" extrusionOk="0">
                  <a:moveTo>
                    <a:pt x="124" y="0"/>
                  </a:moveTo>
                  <a:cubicBezTo>
                    <a:pt x="113" y="0"/>
                    <a:pt x="103" y="5"/>
                    <a:pt x="97" y="16"/>
                  </a:cubicBezTo>
                  <a:cubicBezTo>
                    <a:pt x="1" y="191"/>
                    <a:pt x="8" y="405"/>
                    <a:pt x="78" y="588"/>
                  </a:cubicBezTo>
                  <a:cubicBezTo>
                    <a:pt x="83" y="603"/>
                    <a:pt x="96" y="610"/>
                    <a:pt x="109" y="610"/>
                  </a:cubicBezTo>
                  <a:cubicBezTo>
                    <a:pt x="127" y="610"/>
                    <a:pt x="145" y="595"/>
                    <a:pt x="139" y="572"/>
                  </a:cubicBezTo>
                  <a:cubicBezTo>
                    <a:pt x="88" y="388"/>
                    <a:pt x="111" y="222"/>
                    <a:pt x="158" y="41"/>
                  </a:cubicBezTo>
                  <a:cubicBezTo>
                    <a:pt x="163" y="18"/>
                    <a:pt x="143" y="0"/>
                    <a:pt x="1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9" name="Google Shape;909;p35"/>
          <p:cNvSpPr txBox="1">
            <a:spLocks noGrp="1"/>
          </p:cNvSpPr>
          <p:nvPr>
            <p:ph type="ctrTitle"/>
          </p:nvPr>
        </p:nvSpPr>
        <p:spPr>
          <a:xfrm>
            <a:off x="1069650" y="1237975"/>
            <a:ext cx="7004700" cy="1887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Team Building</a:t>
            </a:r>
            <a:endParaRPr/>
          </a:p>
          <a:p>
            <a:pPr marL="0" lvl="0" indent="0" algn="ctr" rtl="0">
              <a:spcBef>
                <a:spcPts val="0"/>
              </a:spcBef>
              <a:spcAft>
                <a:spcPts val="0"/>
              </a:spcAft>
              <a:buNone/>
            </a:pPr>
            <a:r>
              <a:rPr lang="en"/>
              <a:t>Class</a:t>
            </a:r>
            <a:endParaRPr/>
          </a:p>
        </p:txBody>
      </p:sp>
      <p:sp>
        <p:nvSpPr>
          <p:cNvPr id="910" name="Google Shape;910;p35"/>
          <p:cNvSpPr txBox="1">
            <a:spLocks noGrp="1"/>
          </p:cNvSpPr>
          <p:nvPr>
            <p:ph type="subTitle" idx="1"/>
          </p:nvPr>
        </p:nvSpPr>
        <p:spPr>
          <a:xfrm>
            <a:off x="3327311" y="3762300"/>
            <a:ext cx="2489400" cy="670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85"/>
        <p:cNvGrpSpPr/>
        <p:nvPr/>
      </p:nvGrpSpPr>
      <p:grpSpPr>
        <a:xfrm>
          <a:off x="0" y="0"/>
          <a:ext cx="0" cy="0"/>
          <a:chOff x="0" y="0"/>
          <a:chExt cx="0" cy="0"/>
        </a:xfrm>
      </p:grpSpPr>
      <p:grpSp>
        <p:nvGrpSpPr>
          <p:cNvPr id="1286" name="Google Shape;1286;p45"/>
          <p:cNvGrpSpPr/>
          <p:nvPr/>
        </p:nvGrpSpPr>
        <p:grpSpPr>
          <a:xfrm>
            <a:off x="2176859" y="879680"/>
            <a:ext cx="4699670" cy="1345814"/>
            <a:chOff x="7728915" y="1917859"/>
            <a:chExt cx="1034486" cy="222599"/>
          </a:xfrm>
        </p:grpSpPr>
        <p:sp>
          <p:nvSpPr>
            <p:cNvPr id="1287" name="Google Shape;1287;p45"/>
            <p:cNvSpPr/>
            <p:nvPr/>
          </p:nvSpPr>
          <p:spPr>
            <a:xfrm>
              <a:off x="8619035" y="1957671"/>
              <a:ext cx="135129" cy="175206"/>
            </a:xfrm>
            <a:custGeom>
              <a:avLst/>
              <a:gdLst/>
              <a:ahLst/>
              <a:cxnLst/>
              <a:rect l="l" t="t" r="r" b="b"/>
              <a:pathLst>
                <a:path w="2549" h="3305" extrusionOk="0">
                  <a:moveTo>
                    <a:pt x="2549" y="0"/>
                  </a:moveTo>
                  <a:cubicBezTo>
                    <a:pt x="2549" y="0"/>
                    <a:pt x="2548" y="0"/>
                    <a:pt x="2548" y="1"/>
                  </a:cubicBezTo>
                  <a:lnTo>
                    <a:pt x="2548" y="1"/>
                  </a:lnTo>
                  <a:cubicBezTo>
                    <a:pt x="2548" y="0"/>
                    <a:pt x="2549" y="0"/>
                    <a:pt x="2549" y="0"/>
                  </a:cubicBezTo>
                  <a:close/>
                  <a:moveTo>
                    <a:pt x="999" y="255"/>
                  </a:moveTo>
                  <a:cubicBezTo>
                    <a:pt x="1054" y="255"/>
                    <a:pt x="1109" y="256"/>
                    <a:pt x="1163" y="259"/>
                  </a:cubicBezTo>
                  <a:cubicBezTo>
                    <a:pt x="1206" y="261"/>
                    <a:pt x="1206" y="322"/>
                    <a:pt x="1163" y="325"/>
                  </a:cubicBezTo>
                  <a:cubicBezTo>
                    <a:pt x="1109" y="327"/>
                    <a:pt x="1054" y="328"/>
                    <a:pt x="999" y="328"/>
                  </a:cubicBezTo>
                  <a:cubicBezTo>
                    <a:pt x="889" y="328"/>
                    <a:pt x="778" y="325"/>
                    <a:pt x="668" y="322"/>
                  </a:cubicBezTo>
                  <a:cubicBezTo>
                    <a:pt x="628" y="321"/>
                    <a:pt x="629" y="263"/>
                    <a:pt x="668" y="262"/>
                  </a:cubicBezTo>
                  <a:cubicBezTo>
                    <a:pt x="778" y="259"/>
                    <a:pt x="889" y="255"/>
                    <a:pt x="999" y="255"/>
                  </a:cubicBezTo>
                  <a:close/>
                  <a:moveTo>
                    <a:pt x="1958" y="347"/>
                  </a:moveTo>
                  <a:cubicBezTo>
                    <a:pt x="2042" y="347"/>
                    <a:pt x="2125" y="350"/>
                    <a:pt x="2207" y="360"/>
                  </a:cubicBezTo>
                  <a:cubicBezTo>
                    <a:pt x="2247" y="366"/>
                    <a:pt x="2247" y="417"/>
                    <a:pt x="2207" y="422"/>
                  </a:cubicBezTo>
                  <a:cubicBezTo>
                    <a:pt x="2127" y="432"/>
                    <a:pt x="2045" y="435"/>
                    <a:pt x="1963" y="435"/>
                  </a:cubicBezTo>
                  <a:cubicBezTo>
                    <a:pt x="1829" y="435"/>
                    <a:pt x="1694" y="427"/>
                    <a:pt x="1562" y="425"/>
                  </a:cubicBezTo>
                  <a:cubicBezTo>
                    <a:pt x="1517" y="425"/>
                    <a:pt x="1517" y="357"/>
                    <a:pt x="1562" y="357"/>
                  </a:cubicBezTo>
                  <a:cubicBezTo>
                    <a:pt x="1692" y="355"/>
                    <a:pt x="1825" y="347"/>
                    <a:pt x="1958" y="347"/>
                  </a:cubicBezTo>
                  <a:close/>
                  <a:moveTo>
                    <a:pt x="1261" y="2801"/>
                  </a:moveTo>
                  <a:cubicBezTo>
                    <a:pt x="1263" y="2801"/>
                    <a:pt x="1266" y="2802"/>
                    <a:pt x="1269" y="2802"/>
                  </a:cubicBezTo>
                  <a:cubicBezTo>
                    <a:pt x="1481" y="2855"/>
                    <a:pt x="1692" y="2877"/>
                    <a:pt x="1909" y="2894"/>
                  </a:cubicBezTo>
                  <a:cubicBezTo>
                    <a:pt x="1949" y="2897"/>
                    <a:pt x="1950" y="2955"/>
                    <a:pt x="1909" y="2957"/>
                  </a:cubicBezTo>
                  <a:cubicBezTo>
                    <a:pt x="1891" y="2958"/>
                    <a:pt x="1873" y="2958"/>
                    <a:pt x="1855" y="2958"/>
                  </a:cubicBezTo>
                  <a:cubicBezTo>
                    <a:pt x="1652" y="2958"/>
                    <a:pt x="1447" y="2920"/>
                    <a:pt x="1253" y="2864"/>
                  </a:cubicBezTo>
                  <a:cubicBezTo>
                    <a:pt x="1216" y="2853"/>
                    <a:pt x="1227" y="2801"/>
                    <a:pt x="1261" y="2801"/>
                  </a:cubicBezTo>
                  <a:close/>
                  <a:moveTo>
                    <a:pt x="2548" y="1"/>
                  </a:moveTo>
                  <a:cubicBezTo>
                    <a:pt x="2390" y="75"/>
                    <a:pt x="2206" y="93"/>
                    <a:pt x="2020" y="93"/>
                  </a:cubicBezTo>
                  <a:cubicBezTo>
                    <a:pt x="1861" y="93"/>
                    <a:pt x="1699" y="80"/>
                    <a:pt x="1549" y="77"/>
                  </a:cubicBezTo>
                  <a:cubicBezTo>
                    <a:pt x="1232" y="74"/>
                    <a:pt x="916" y="70"/>
                    <a:pt x="599" y="48"/>
                  </a:cubicBezTo>
                  <a:lnTo>
                    <a:pt x="599" y="48"/>
                  </a:lnTo>
                  <a:cubicBezTo>
                    <a:pt x="661" y="876"/>
                    <a:pt x="712" y="1715"/>
                    <a:pt x="658" y="2537"/>
                  </a:cubicBezTo>
                  <a:cubicBezTo>
                    <a:pt x="663" y="2549"/>
                    <a:pt x="663" y="2564"/>
                    <a:pt x="652" y="2579"/>
                  </a:cubicBezTo>
                  <a:cubicBezTo>
                    <a:pt x="574" y="2685"/>
                    <a:pt x="489" y="2787"/>
                    <a:pt x="401" y="2889"/>
                  </a:cubicBezTo>
                  <a:cubicBezTo>
                    <a:pt x="554" y="2867"/>
                    <a:pt x="709" y="2844"/>
                    <a:pt x="865" y="2841"/>
                  </a:cubicBezTo>
                  <a:cubicBezTo>
                    <a:pt x="895" y="2841"/>
                    <a:pt x="903" y="2889"/>
                    <a:pt x="873" y="2895"/>
                  </a:cubicBezTo>
                  <a:cubicBezTo>
                    <a:pt x="707" y="2928"/>
                    <a:pt x="537" y="2940"/>
                    <a:pt x="370" y="2955"/>
                  </a:cubicBezTo>
                  <a:cubicBezTo>
                    <a:pt x="368" y="2955"/>
                    <a:pt x="367" y="2955"/>
                    <a:pt x="366" y="2955"/>
                  </a:cubicBezTo>
                  <a:cubicBezTo>
                    <a:pt x="358" y="2955"/>
                    <a:pt x="353" y="2952"/>
                    <a:pt x="348" y="2949"/>
                  </a:cubicBezTo>
                  <a:cubicBezTo>
                    <a:pt x="236" y="3073"/>
                    <a:pt x="120" y="3192"/>
                    <a:pt x="0" y="3304"/>
                  </a:cubicBezTo>
                  <a:cubicBezTo>
                    <a:pt x="511" y="3250"/>
                    <a:pt x="1027" y="3229"/>
                    <a:pt x="1542" y="3229"/>
                  </a:cubicBezTo>
                  <a:cubicBezTo>
                    <a:pt x="1872" y="3229"/>
                    <a:pt x="2202" y="3238"/>
                    <a:pt x="2530" y="3252"/>
                  </a:cubicBezTo>
                  <a:cubicBezTo>
                    <a:pt x="2365" y="3054"/>
                    <a:pt x="2233" y="2833"/>
                    <a:pt x="2080" y="2626"/>
                  </a:cubicBezTo>
                  <a:cubicBezTo>
                    <a:pt x="1864" y="2331"/>
                    <a:pt x="1625" y="2061"/>
                    <a:pt x="1376" y="1793"/>
                  </a:cubicBezTo>
                  <a:cubicBezTo>
                    <a:pt x="1336" y="1751"/>
                    <a:pt x="1365" y="1698"/>
                    <a:pt x="1407" y="1685"/>
                  </a:cubicBezTo>
                  <a:cubicBezTo>
                    <a:pt x="1379" y="1670"/>
                    <a:pt x="1363" y="1630"/>
                    <a:pt x="1391" y="1598"/>
                  </a:cubicBezTo>
                  <a:cubicBezTo>
                    <a:pt x="1796" y="1111"/>
                    <a:pt x="2189" y="625"/>
                    <a:pt x="2534" y="93"/>
                  </a:cubicBezTo>
                  <a:cubicBezTo>
                    <a:pt x="2511" y="64"/>
                    <a:pt x="2507" y="20"/>
                    <a:pt x="25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5"/>
            <p:cNvSpPr/>
            <p:nvPr/>
          </p:nvSpPr>
          <p:spPr>
            <a:xfrm>
              <a:off x="8615165" y="2098841"/>
              <a:ext cx="25234" cy="25128"/>
            </a:xfrm>
            <a:custGeom>
              <a:avLst/>
              <a:gdLst/>
              <a:ahLst/>
              <a:cxnLst/>
              <a:rect l="l" t="t" r="r" b="b"/>
              <a:pathLst>
                <a:path w="476" h="474" extrusionOk="0">
                  <a:moveTo>
                    <a:pt x="476" y="0"/>
                  </a:moveTo>
                  <a:cubicBezTo>
                    <a:pt x="470" y="4"/>
                    <a:pt x="464" y="7"/>
                    <a:pt x="458" y="7"/>
                  </a:cubicBezTo>
                  <a:cubicBezTo>
                    <a:pt x="305" y="5"/>
                    <a:pt x="152" y="4"/>
                    <a:pt x="0" y="3"/>
                  </a:cubicBezTo>
                  <a:lnTo>
                    <a:pt x="0" y="3"/>
                  </a:lnTo>
                  <a:cubicBezTo>
                    <a:pt x="24" y="157"/>
                    <a:pt x="29" y="317"/>
                    <a:pt x="15" y="474"/>
                  </a:cubicBezTo>
                  <a:cubicBezTo>
                    <a:pt x="159" y="309"/>
                    <a:pt x="313" y="149"/>
                    <a:pt x="4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5"/>
            <p:cNvSpPr/>
            <p:nvPr/>
          </p:nvSpPr>
          <p:spPr>
            <a:xfrm>
              <a:off x="7873160" y="2103135"/>
              <a:ext cx="41032" cy="27513"/>
            </a:xfrm>
            <a:custGeom>
              <a:avLst/>
              <a:gdLst/>
              <a:ahLst/>
              <a:cxnLst/>
              <a:rect l="l" t="t" r="r" b="b"/>
              <a:pathLst>
                <a:path w="774" h="519" extrusionOk="0">
                  <a:moveTo>
                    <a:pt x="1" y="1"/>
                  </a:moveTo>
                  <a:lnTo>
                    <a:pt x="1" y="1"/>
                  </a:lnTo>
                  <a:cubicBezTo>
                    <a:pt x="258" y="174"/>
                    <a:pt x="512" y="350"/>
                    <a:pt x="773" y="519"/>
                  </a:cubicBezTo>
                  <a:cubicBezTo>
                    <a:pt x="753" y="348"/>
                    <a:pt x="747" y="175"/>
                    <a:pt x="761" y="4"/>
                  </a:cubicBezTo>
                  <a:cubicBezTo>
                    <a:pt x="507" y="4"/>
                    <a:pt x="255" y="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5"/>
            <p:cNvSpPr/>
            <p:nvPr/>
          </p:nvSpPr>
          <p:spPr>
            <a:xfrm>
              <a:off x="7869820" y="1922736"/>
              <a:ext cx="779814" cy="175047"/>
            </a:xfrm>
            <a:custGeom>
              <a:avLst/>
              <a:gdLst/>
              <a:ahLst/>
              <a:cxnLst/>
              <a:rect l="l" t="t" r="r" b="b"/>
              <a:pathLst>
                <a:path w="14710" h="3302" extrusionOk="0">
                  <a:moveTo>
                    <a:pt x="1575" y="266"/>
                  </a:moveTo>
                  <a:cubicBezTo>
                    <a:pt x="1647" y="266"/>
                    <a:pt x="1718" y="267"/>
                    <a:pt x="1789" y="272"/>
                  </a:cubicBezTo>
                  <a:cubicBezTo>
                    <a:pt x="1832" y="276"/>
                    <a:pt x="1832" y="334"/>
                    <a:pt x="1789" y="338"/>
                  </a:cubicBezTo>
                  <a:cubicBezTo>
                    <a:pt x="1717" y="343"/>
                    <a:pt x="1644" y="344"/>
                    <a:pt x="1572" y="344"/>
                  </a:cubicBezTo>
                  <a:cubicBezTo>
                    <a:pt x="1462" y="344"/>
                    <a:pt x="1353" y="341"/>
                    <a:pt x="1243" y="339"/>
                  </a:cubicBezTo>
                  <a:cubicBezTo>
                    <a:pt x="1200" y="338"/>
                    <a:pt x="1200" y="272"/>
                    <a:pt x="1243" y="272"/>
                  </a:cubicBezTo>
                  <a:cubicBezTo>
                    <a:pt x="1353" y="270"/>
                    <a:pt x="1465" y="266"/>
                    <a:pt x="1575" y="266"/>
                  </a:cubicBezTo>
                  <a:close/>
                  <a:moveTo>
                    <a:pt x="4373" y="242"/>
                  </a:moveTo>
                  <a:cubicBezTo>
                    <a:pt x="4393" y="242"/>
                    <a:pt x="4409" y="273"/>
                    <a:pt x="4385" y="283"/>
                  </a:cubicBezTo>
                  <a:cubicBezTo>
                    <a:pt x="4284" y="328"/>
                    <a:pt x="4176" y="345"/>
                    <a:pt x="4067" y="345"/>
                  </a:cubicBezTo>
                  <a:cubicBezTo>
                    <a:pt x="4001" y="345"/>
                    <a:pt x="3934" y="338"/>
                    <a:pt x="3868" y="328"/>
                  </a:cubicBezTo>
                  <a:cubicBezTo>
                    <a:pt x="3834" y="323"/>
                    <a:pt x="3847" y="274"/>
                    <a:pt x="3878" y="274"/>
                  </a:cubicBezTo>
                  <a:cubicBezTo>
                    <a:pt x="3880" y="274"/>
                    <a:pt x="3881" y="274"/>
                    <a:pt x="3883" y="275"/>
                  </a:cubicBezTo>
                  <a:cubicBezTo>
                    <a:pt x="3928" y="281"/>
                    <a:pt x="3973" y="284"/>
                    <a:pt x="4017" y="284"/>
                  </a:cubicBezTo>
                  <a:cubicBezTo>
                    <a:pt x="4135" y="284"/>
                    <a:pt x="4250" y="264"/>
                    <a:pt x="4369" y="243"/>
                  </a:cubicBezTo>
                  <a:cubicBezTo>
                    <a:pt x="4370" y="242"/>
                    <a:pt x="4372" y="242"/>
                    <a:pt x="4373" y="242"/>
                  </a:cubicBezTo>
                  <a:close/>
                  <a:moveTo>
                    <a:pt x="2907" y="327"/>
                  </a:moveTo>
                  <a:cubicBezTo>
                    <a:pt x="2965" y="327"/>
                    <a:pt x="3023" y="328"/>
                    <a:pt x="3081" y="330"/>
                  </a:cubicBezTo>
                  <a:cubicBezTo>
                    <a:pt x="3113" y="331"/>
                    <a:pt x="3113" y="379"/>
                    <a:pt x="3081" y="379"/>
                  </a:cubicBezTo>
                  <a:cubicBezTo>
                    <a:pt x="3017" y="382"/>
                    <a:pt x="2955" y="383"/>
                    <a:pt x="2892" y="383"/>
                  </a:cubicBezTo>
                  <a:cubicBezTo>
                    <a:pt x="2806" y="383"/>
                    <a:pt x="2720" y="381"/>
                    <a:pt x="2634" y="379"/>
                  </a:cubicBezTo>
                  <a:cubicBezTo>
                    <a:pt x="2603" y="379"/>
                    <a:pt x="2603" y="331"/>
                    <a:pt x="2634" y="331"/>
                  </a:cubicBezTo>
                  <a:cubicBezTo>
                    <a:pt x="2726" y="329"/>
                    <a:pt x="2816" y="327"/>
                    <a:pt x="2907" y="327"/>
                  </a:cubicBezTo>
                  <a:close/>
                  <a:moveTo>
                    <a:pt x="5330" y="318"/>
                  </a:moveTo>
                  <a:cubicBezTo>
                    <a:pt x="5408" y="318"/>
                    <a:pt x="5486" y="320"/>
                    <a:pt x="5563" y="324"/>
                  </a:cubicBezTo>
                  <a:cubicBezTo>
                    <a:pt x="5605" y="325"/>
                    <a:pt x="5605" y="385"/>
                    <a:pt x="5563" y="387"/>
                  </a:cubicBezTo>
                  <a:cubicBezTo>
                    <a:pt x="5492" y="390"/>
                    <a:pt x="5421" y="392"/>
                    <a:pt x="5350" y="392"/>
                  </a:cubicBezTo>
                  <a:cubicBezTo>
                    <a:pt x="5273" y="392"/>
                    <a:pt x="5195" y="390"/>
                    <a:pt x="5117" y="388"/>
                  </a:cubicBezTo>
                  <a:cubicBezTo>
                    <a:pt x="5074" y="386"/>
                    <a:pt x="5074" y="324"/>
                    <a:pt x="5117" y="322"/>
                  </a:cubicBezTo>
                  <a:cubicBezTo>
                    <a:pt x="5188" y="320"/>
                    <a:pt x="5259" y="318"/>
                    <a:pt x="5330" y="318"/>
                  </a:cubicBezTo>
                  <a:close/>
                  <a:moveTo>
                    <a:pt x="9432" y="313"/>
                  </a:moveTo>
                  <a:cubicBezTo>
                    <a:pt x="9504" y="313"/>
                    <a:pt x="9577" y="318"/>
                    <a:pt x="9643" y="337"/>
                  </a:cubicBezTo>
                  <a:cubicBezTo>
                    <a:pt x="9668" y="343"/>
                    <a:pt x="9672" y="386"/>
                    <a:pt x="9643" y="389"/>
                  </a:cubicBezTo>
                  <a:cubicBezTo>
                    <a:pt x="9615" y="393"/>
                    <a:pt x="9586" y="395"/>
                    <a:pt x="9557" y="395"/>
                  </a:cubicBezTo>
                  <a:cubicBezTo>
                    <a:pt x="9449" y="395"/>
                    <a:pt x="9335" y="370"/>
                    <a:pt x="9231" y="356"/>
                  </a:cubicBezTo>
                  <a:cubicBezTo>
                    <a:pt x="9208" y="354"/>
                    <a:pt x="9215" y="317"/>
                    <a:pt x="9237" y="317"/>
                  </a:cubicBezTo>
                  <a:cubicBezTo>
                    <a:pt x="9299" y="317"/>
                    <a:pt x="9365" y="313"/>
                    <a:pt x="9432" y="313"/>
                  </a:cubicBezTo>
                  <a:close/>
                  <a:moveTo>
                    <a:pt x="8298" y="328"/>
                  </a:moveTo>
                  <a:cubicBezTo>
                    <a:pt x="8322" y="328"/>
                    <a:pt x="8327" y="371"/>
                    <a:pt x="8301" y="376"/>
                  </a:cubicBezTo>
                  <a:cubicBezTo>
                    <a:pt x="8135" y="402"/>
                    <a:pt x="7967" y="418"/>
                    <a:pt x="7799" y="435"/>
                  </a:cubicBezTo>
                  <a:cubicBezTo>
                    <a:pt x="7798" y="435"/>
                    <a:pt x="7797" y="435"/>
                    <a:pt x="7797" y="435"/>
                  </a:cubicBezTo>
                  <a:cubicBezTo>
                    <a:pt x="7772" y="435"/>
                    <a:pt x="7768" y="392"/>
                    <a:pt x="7793" y="388"/>
                  </a:cubicBezTo>
                  <a:cubicBezTo>
                    <a:pt x="7961" y="365"/>
                    <a:pt x="8127" y="341"/>
                    <a:pt x="8295" y="328"/>
                  </a:cubicBezTo>
                  <a:cubicBezTo>
                    <a:pt x="8296" y="328"/>
                    <a:pt x="8297" y="328"/>
                    <a:pt x="8298" y="328"/>
                  </a:cubicBezTo>
                  <a:close/>
                  <a:moveTo>
                    <a:pt x="10929" y="339"/>
                  </a:moveTo>
                  <a:cubicBezTo>
                    <a:pt x="10961" y="339"/>
                    <a:pt x="10968" y="392"/>
                    <a:pt x="10937" y="397"/>
                  </a:cubicBezTo>
                  <a:cubicBezTo>
                    <a:pt x="10770" y="424"/>
                    <a:pt x="10598" y="427"/>
                    <a:pt x="10431" y="440"/>
                  </a:cubicBezTo>
                  <a:cubicBezTo>
                    <a:pt x="10431" y="440"/>
                    <a:pt x="10430" y="440"/>
                    <a:pt x="10429" y="440"/>
                  </a:cubicBezTo>
                  <a:cubicBezTo>
                    <a:pt x="10399" y="440"/>
                    <a:pt x="10400" y="393"/>
                    <a:pt x="10431" y="389"/>
                  </a:cubicBezTo>
                  <a:cubicBezTo>
                    <a:pt x="10596" y="371"/>
                    <a:pt x="10763" y="343"/>
                    <a:pt x="10928" y="339"/>
                  </a:cubicBezTo>
                  <a:cubicBezTo>
                    <a:pt x="10929" y="339"/>
                    <a:pt x="10929" y="339"/>
                    <a:pt x="10929" y="339"/>
                  </a:cubicBezTo>
                  <a:close/>
                  <a:moveTo>
                    <a:pt x="11898" y="365"/>
                  </a:moveTo>
                  <a:cubicBezTo>
                    <a:pt x="11988" y="365"/>
                    <a:pt x="12078" y="367"/>
                    <a:pt x="12168" y="373"/>
                  </a:cubicBezTo>
                  <a:cubicBezTo>
                    <a:pt x="12209" y="376"/>
                    <a:pt x="12209" y="434"/>
                    <a:pt x="12168" y="436"/>
                  </a:cubicBezTo>
                  <a:cubicBezTo>
                    <a:pt x="12078" y="442"/>
                    <a:pt x="11988" y="444"/>
                    <a:pt x="11898" y="444"/>
                  </a:cubicBezTo>
                  <a:cubicBezTo>
                    <a:pt x="11790" y="444"/>
                    <a:pt x="11681" y="441"/>
                    <a:pt x="11572" y="440"/>
                  </a:cubicBezTo>
                  <a:cubicBezTo>
                    <a:pt x="11528" y="440"/>
                    <a:pt x="11528" y="370"/>
                    <a:pt x="11572" y="369"/>
                  </a:cubicBezTo>
                  <a:cubicBezTo>
                    <a:pt x="11681" y="367"/>
                    <a:pt x="11790" y="365"/>
                    <a:pt x="11898" y="365"/>
                  </a:cubicBezTo>
                  <a:close/>
                  <a:moveTo>
                    <a:pt x="6306" y="365"/>
                  </a:moveTo>
                  <a:cubicBezTo>
                    <a:pt x="6307" y="365"/>
                    <a:pt x="6308" y="365"/>
                    <a:pt x="6309" y="365"/>
                  </a:cubicBezTo>
                  <a:cubicBezTo>
                    <a:pt x="6510" y="378"/>
                    <a:pt x="6716" y="381"/>
                    <a:pt x="6915" y="409"/>
                  </a:cubicBezTo>
                  <a:cubicBezTo>
                    <a:pt x="6957" y="414"/>
                    <a:pt x="6947" y="482"/>
                    <a:pt x="6906" y="482"/>
                  </a:cubicBezTo>
                  <a:cubicBezTo>
                    <a:pt x="6906" y="482"/>
                    <a:pt x="6905" y="482"/>
                    <a:pt x="6905" y="482"/>
                  </a:cubicBezTo>
                  <a:cubicBezTo>
                    <a:pt x="6707" y="478"/>
                    <a:pt x="6507" y="447"/>
                    <a:pt x="6309" y="426"/>
                  </a:cubicBezTo>
                  <a:cubicBezTo>
                    <a:pt x="6271" y="422"/>
                    <a:pt x="6271" y="365"/>
                    <a:pt x="6306" y="365"/>
                  </a:cubicBezTo>
                  <a:close/>
                  <a:moveTo>
                    <a:pt x="14278" y="413"/>
                  </a:moveTo>
                  <a:cubicBezTo>
                    <a:pt x="14353" y="413"/>
                    <a:pt x="14428" y="415"/>
                    <a:pt x="14503" y="424"/>
                  </a:cubicBezTo>
                  <a:cubicBezTo>
                    <a:pt x="14541" y="428"/>
                    <a:pt x="14541" y="481"/>
                    <a:pt x="14503" y="485"/>
                  </a:cubicBezTo>
                  <a:cubicBezTo>
                    <a:pt x="14429" y="493"/>
                    <a:pt x="14355" y="496"/>
                    <a:pt x="14280" y="496"/>
                  </a:cubicBezTo>
                  <a:cubicBezTo>
                    <a:pt x="14188" y="496"/>
                    <a:pt x="14096" y="492"/>
                    <a:pt x="14006" y="491"/>
                  </a:cubicBezTo>
                  <a:cubicBezTo>
                    <a:pt x="13958" y="490"/>
                    <a:pt x="13958" y="418"/>
                    <a:pt x="14006" y="418"/>
                  </a:cubicBezTo>
                  <a:cubicBezTo>
                    <a:pt x="14096" y="417"/>
                    <a:pt x="14187" y="413"/>
                    <a:pt x="14278" y="413"/>
                  </a:cubicBezTo>
                  <a:close/>
                  <a:moveTo>
                    <a:pt x="12862" y="459"/>
                  </a:moveTo>
                  <a:cubicBezTo>
                    <a:pt x="12863" y="459"/>
                    <a:pt x="12863" y="459"/>
                    <a:pt x="12864" y="459"/>
                  </a:cubicBezTo>
                  <a:cubicBezTo>
                    <a:pt x="13066" y="474"/>
                    <a:pt x="13269" y="486"/>
                    <a:pt x="13469" y="515"/>
                  </a:cubicBezTo>
                  <a:cubicBezTo>
                    <a:pt x="13502" y="520"/>
                    <a:pt x="13494" y="575"/>
                    <a:pt x="13461" y="575"/>
                  </a:cubicBezTo>
                  <a:cubicBezTo>
                    <a:pt x="13461" y="575"/>
                    <a:pt x="13460" y="575"/>
                    <a:pt x="13460" y="575"/>
                  </a:cubicBezTo>
                  <a:cubicBezTo>
                    <a:pt x="13261" y="570"/>
                    <a:pt x="13063" y="549"/>
                    <a:pt x="12864" y="530"/>
                  </a:cubicBezTo>
                  <a:cubicBezTo>
                    <a:pt x="12822" y="525"/>
                    <a:pt x="12819" y="459"/>
                    <a:pt x="12862" y="459"/>
                  </a:cubicBezTo>
                  <a:close/>
                  <a:moveTo>
                    <a:pt x="12989" y="2701"/>
                  </a:moveTo>
                  <a:cubicBezTo>
                    <a:pt x="13063" y="2701"/>
                    <a:pt x="13137" y="2704"/>
                    <a:pt x="13211" y="2710"/>
                  </a:cubicBezTo>
                  <a:cubicBezTo>
                    <a:pt x="13247" y="2713"/>
                    <a:pt x="13247" y="2763"/>
                    <a:pt x="13211" y="2766"/>
                  </a:cubicBezTo>
                  <a:cubicBezTo>
                    <a:pt x="13139" y="2773"/>
                    <a:pt x="13066" y="2775"/>
                    <a:pt x="12993" y="2775"/>
                  </a:cubicBezTo>
                  <a:cubicBezTo>
                    <a:pt x="12901" y="2775"/>
                    <a:pt x="12808" y="2771"/>
                    <a:pt x="12715" y="2769"/>
                  </a:cubicBezTo>
                  <a:cubicBezTo>
                    <a:pt x="12674" y="2769"/>
                    <a:pt x="12675" y="2708"/>
                    <a:pt x="12715" y="2707"/>
                  </a:cubicBezTo>
                  <a:cubicBezTo>
                    <a:pt x="12806" y="2705"/>
                    <a:pt x="12898" y="2701"/>
                    <a:pt x="12989" y="2701"/>
                  </a:cubicBezTo>
                  <a:close/>
                  <a:moveTo>
                    <a:pt x="13704" y="2700"/>
                  </a:moveTo>
                  <a:cubicBezTo>
                    <a:pt x="13705" y="2700"/>
                    <a:pt x="13707" y="2701"/>
                    <a:pt x="13708" y="2701"/>
                  </a:cubicBezTo>
                  <a:cubicBezTo>
                    <a:pt x="13859" y="2716"/>
                    <a:pt x="14017" y="2724"/>
                    <a:pt x="14163" y="2764"/>
                  </a:cubicBezTo>
                  <a:cubicBezTo>
                    <a:pt x="14201" y="2773"/>
                    <a:pt x="14193" y="2831"/>
                    <a:pt x="14155" y="2831"/>
                  </a:cubicBezTo>
                  <a:cubicBezTo>
                    <a:pt x="14155" y="2831"/>
                    <a:pt x="14155" y="2831"/>
                    <a:pt x="14154" y="2831"/>
                  </a:cubicBezTo>
                  <a:cubicBezTo>
                    <a:pt x="14003" y="2830"/>
                    <a:pt x="13848" y="2796"/>
                    <a:pt x="13699" y="2770"/>
                  </a:cubicBezTo>
                  <a:cubicBezTo>
                    <a:pt x="13661" y="2764"/>
                    <a:pt x="13668" y="2700"/>
                    <a:pt x="13704" y="2700"/>
                  </a:cubicBezTo>
                  <a:close/>
                  <a:moveTo>
                    <a:pt x="7797" y="2812"/>
                  </a:moveTo>
                  <a:cubicBezTo>
                    <a:pt x="7831" y="2812"/>
                    <a:pt x="7864" y="2813"/>
                    <a:pt x="7897" y="2816"/>
                  </a:cubicBezTo>
                  <a:cubicBezTo>
                    <a:pt x="7925" y="2818"/>
                    <a:pt x="7925" y="2857"/>
                    <a:pt x="7897" y="2860"/>
                  </a:cubicBezTo>
                  <a:cubicBezTo>
                    <a:pt x="7863" y="2863"/>
                    <a:pt x="7828" y="2864"/>
                    <a:pt x="7792" y="2864"/>
                  </a:cubicBezTo>
                  <a:cubicBezTo>
                    <a:pt x="7695" y="2864"/>
                    <a:pt x="7596" y="2855"/>
                    <a:pt x="7500" y="2852"/>
                  </a:cubicBezTo>
                  <a:cubicBezTo>
                    <a:pt x="7483" y="2851"/>
                    <a:pt x="7483" y="2825"/>
                    <a:pt x="7500" y="2825"/>
                  </a:cubicBezTo>
                  <a:cubicBezTo>
                    <a:pt x="7598" y="2821"/>
                    <a:pt x="7698" y="2812"/>
                    <a:pt x="7797" y="2812"/>
                  </a:cubicBezTo>
                  <a:close/>
                  <a:moveTo>
                    <a:pt x="9936" y="2762"/>
                  </a:moveTo>
                  <a:cubicBezTo>
                    <a:pt x="9964" y="2762"/>
                    <a:pt x="9971" y="2804"/>
                    <a:pt x="9942" y="2816"/>
                  </a:cubicBezTo>
                  <a:cubicBezTo>
                    <a:pt x="9845" y="2857"/>
                    <a:pt x="9744" y="2873"/>
                    <a:pt x="9641" y="2873"/>
                  </a:cubicBezTo>
                  <a:cubicBezTo>
                    <a:pt x="9588" y="2873"/>
                    <a:pt x="9534" y="2869"/>
                    <a:pt x="9481" y="2861"/>
                  </a:cubicBezTo>
                  <a:cubicBezTo>
                    <a:pt x="9453" y="2857"/>
                    <a:pt x="9458" y="2809"/>
                    <a:pt x="9484" y="2809"/>
                  </a:cubicBezTo>
                  <a:cubicBezTo>
                    <a:pt x="9485" y="2809"/>
                    <a:pt x="9486" y="2810"/>
                    <a:pt x="9487" y="2810"/>
                  </a:cubicBezTo>
                  <a:cubicBezTo>
                    <a:pt x="9523" y="2814"/>
                    <a:pt x="9558" y="2816"/>
                    <a:pt x="9593" y="2816"/>
                  </a:cubicBezTo>
                  <a:cubicBezTo>
                    <a:pt x="9706" y="2816"/>
                    <a:pt x="9815" y="2795"/>
                    <a:pt x="9926" y="2764"/>
                  </a:cubicBezTo>
                  <a:cubicBezTo>
                    <a:pt x="9930" y="2763"/>
                    <a:pt x="9933" y="2762"/>
                    <a:pt x="9936" y="2762"/>
                  </a:cubicBezTo>
                  <a:close/>
                  <a:moveTo>
                    <a:pt x="11620" y="2766"/>
                  </a:moveTo>
                  <a:cubicBezTo>
                    <a:pt x="11622" y="2766"/>
                    <a:pt x="11625" y="2766"/>
                    <a:pt x="11628" y="2767"/>
                  </a:cubicBezTo>
                  <a:cubicBezTo>
                    <a:pt x="11742" y="2801"/>
                    <a:pt x="11857" y="2813"/>
                    <a:pt x="11974" y="2813"/>
                  </a:cubicBezTo>
                  <a:cubicBezTo>
                    <a:pt x="12021" y="2813"/>
                    <a:pt x="12070" y="2811"/>
                    <a:pt x="12118" y="2807"/>
                  </a:cubicBezTo>
                  <a:cubicBezTo>
                    <a:pt x="12119" y="2807"/>
                    <a:pt x="12120" y="2807"/>
                    <a:pt x="12120" y="2807"/>
                  </a:cubicBezTo>
                  <a:cubicBezTo>
                    <a:pt x="12148" y="2807"/>
                    <a:pt x="12154" y="2854"/>
                    <a:pt x="12126" y="2860"/>
                  </a:cubicBezTo>
                  <a:cubicBezTo>
                    <a:pt x="12063" y="2874"/>
                    <a:pt x="12000" y="2880"/>
                    <a:pt x="11937" y="2880"/>
                  </a:cubicBezTo>
                  <a:cubicBezTo>
                    <a:pt x="11827" y="2880"/>
                    <a:pt x="11718" y="2860"/>
                    <a:pt x="11611" y="2828"/>
                  </a:cubicBezTo>
                  <a:cubicBezTo>
                    <a:pt x="11575" y="2817"/>
                    <a:pt x="11587" y="2766"/>
                    <a:pt x="11620" y="2766"/>
                  </a:cubicBezTo>
                  <a:close/>
                  <a:moveTo>
                    <a:pt x="10709" y="2805"/>
                  </a:moveTo>
                  <a:cubicBezTo>
                    <a:pt x="10803" y="2805"/>
                    <a:pt x="10894" y="2823"/>
                    <a:pt x="10985" y="2860"/>
                  </a:cubicBezTo>
                  <a:cubicBezTo>
                    <a:pt x="11012" y="2870"/>
                    <a:pt x="11004" y="2910"/>
                    <a:pt x="10981" y="2910"/>
                  </a:cubicBezTo>
                  <a:cubicBezTo>
                    <a:pt x="10978" y="2910"/>
                    <a:pt x="10975" y="2909"/>
                    <a:pt x="10972" y="2908"/>
                  </a:cubicBezTo>
                  <a:cubicBezTo>
                    <a:pt x="10880" y="2873"/>
                    <a:pt x="10784" y="2856"/>
                    <a:pt x="10686" y="2856"/>
                  </a:cubicBezTo>
                  <a:cubicBezTo>
                    <a:pt x="10651" y="2856"/>
                    <a:pt x="10615" y="2858"/>
                    <a:pt x="10579" y="2863"/>
                  </a:cubicBezTo>
                  <a:cubicBezTo>
                    <a:pt x="10578" y="2863"/>
                    <a:pt x="10577" y="2863"/>
                    <a:pt x="10576" y="2863"/>
                  </a:cubicBezTo>
                  <a:cubicBezTo>
                    <a:pt x="10553" y="2863"/>
                    <a:pt x="10548" y="2820"/>
                    <a:pt x="10572" y="2817"/>
                  </a:cubicBezTo>
                  <a:cubicBezTo>
                    <a:pt x="10619" y="2809"/>
                    <a:pt x="10664" y="2805"/>
                    <a:pt x="10709" y="2805"/>
                  </a:cubicBezTo>
                  <a:close/>
                  <a:moveTo>
                    <a:pt x="2656" y="2863"/>
                  </a:moveTo>
                  <a:cubicBezTo>
                    <a:pt x="2682" y="2863"/>
                    <a:pt x="2708" y="2863"/>
                    <a:pt x="2733" y="2864"/>
                  </a:cubicBezTo>
                  <a:cubicBezTo>
                    <a:pt x="2763" y="2865"/>
                    <a:pt x="2763" y="2910"/>
                    <a:pt x="2733" y="2911"/>
                  </a:cubicBezTo>
                  <a:cubicBezTo>
                    <a:pt x="2707" y="2912"/>
                    <a:pt x="2681" y="2912"/>
                    <a:pt x="2655" y="2912"/>
                  </a:cubicBezTo>
                  <a:cubicBezTo>
                    <a:pt x="2548" y="2912"/>
                    <a:pt x="2442" y="2908"/>
                    <a:pt x="2336" y="2907"/>
                  </a:cubicBezTo>
                  <a:cubicBezTo>
                    <a:pt x="2311" y="2906"/>
                    <a:pt x="2311" y="2869"/>
                    <a:pt x="2336" y="2869"/>
                  </a:cubicBezTo>
                  <a:cubicBezTo>
                    <a:pt x="2442" y="2868"/>
                    <a:pt x="2549" y="2863"/>
                    <a:pt x="2656" y="2863"/>
                  </a:cubicBezTo>
                  <a:close/>
                  <a:moveTo>
                    <a:pt x="8732" y="2860"/>
                  </a:moveTo>
                  <a:cubicBezTo>
                    <a:pt x="8818" y="2860"/>
                    <a:pt x="8904" y="2862"/>
                    <a:pt x="8990" y="2868"/>
                  </a:cubicBezTo>
                  <a:cubicBezTo>
                    <a:pt x="9015" y="2869"/>
                    <a:pt x="9015" y="2905"/>
                    <a:pt x="8990" y="2907"/>
                  </a:cubicBezTo>
                  <a:cubicBezTo>
                    <a:pt x="8900" y="2913"/>
                    <a:pt x="8810" y="2914"/>
                    <a:pt x="8720" y="2914"/>
                  </a:cubicBezTo>
                  <a:cubicBezTo>
                    <a:pt x="8645" y="2914"/>
                    <a:pt x="8569" y="2913"/>
                    <a:pt x="8494" y="2912"/>
                  </a:cubicBezTo>
                  <a:cubicBezTo>
                    <a:pt x="8462" y="2912"/>
                    <a:pt x="8462" y="2863"/>
                    <a:pt x="8494" y="2863"/>
                  </a:cubicBezTo>
                  <a:cubicBezTo>
                    <a:pt x="8573" y="2862"/>
                    <a:pt x="8653" y="2860"/>
                    <a:pt x="8732" y="2860"/>
                  </a:cubicBezTo>
                  <a:close/>
                  <a:moveTo>
                    <a:pt x="3513" y="2854"/>
                  </a:moveTo>
                  <a:cubicBezTo>
                    <a:pt x="3584" y="2854"/>
                    <a:pt x="3655" y="2856"/>
                    <a:pt x="3726" y="2861"/>
                  </a:cubicBezTo>
                  <a:cubicBezTo>
                    <a:pt x="3761" y="2863"/>
                    <a:pt x="3761" y="2911"/>
                    <a:pt x="3726" y="2914"/>
                  </a:cubicBezTo>
                  <a:cubicBezTo>
                    <a:pt x="3657" y="2919"/>
                    <a:pt x="3589" y="2921"/>
                    <a:pt x="3521" y="2921"/>
                  </a:cubicBezTo>
                  <a:cubicBezTo>
                    <a:pt x="3440" y="2921"/>
                    <a:pt x="3360" y="2919"/>
                    <a:pt x="3279" y="2918"/>
                  </a:cubicBezTo>
                  <a:cubicBezTo>
                    <a:pt x="3241" y="2918"/>
                    <a:pt x="3241" y="2858"/>
                    <a:pt x="3279" y="2857"/>
                  </a:cubicBezTo>
                  <a:cubicBezTo>
                    <a:pt x="3357" y="2856"/>
                    <a:pt x="3435" y="2854"/>
                    <a:pt x="3513" y="2854"/>
                  </a:cubicBezTo>
                  <a:close/>
                  <a:moveTo>
                    <a:pt x="5734" y="2850"/>
                  </a:moveTo>
                  <a:cubicBezTo>
                    <a:pt x="5778" y="2850"/>
                    <a:pt x="5820" y="2851"/>
                    <a:pt x="5862" y="2857"/>
                  </a:cubicBezTo>
                  <a:cubicBezTo>
                    <a:pt x="5901" y="2862"/>
                    <a:pt x="5901" y="2913"/>
                    <a:pt x="5862" y="2918"/>
                  </a:cubicBezTo>
                  <a:cubicBezTo>
                    <a:pt x="5819" y="2923"/>
                    <a:pt x="5774" y="2925"/>
                    <a:pt x="5729" y="2925"/>
                  </a:cubicBezTo>
                  <a:cubicBezTo>
                    <a:pt x="5641" y="2925"/>
                    <a:pt x="5551" y="2918"/>
                    <a:pt x="5464" y="2915"/>
                  </a:cubicBezTo>
                  <a:cubicBezTo>
                    <a:pt x="5429" y="2914"/>
                    <a:pt x="5429" y="2860"/>
                    <a:pt x="5464" y="2860"/>
                  </a:cubicBezTo>
                  <a:cubicBezTo>
                    <a:pt x="5553" y="2858"/>
                    <a:pt x="5644" y="2850"/>
                    <a:pt x="5734" y="2850"/>
                  </a:cubicBezTo>
                  <a:close/>
                  <a:moveTo>
                    <a:pt x="4222" y="2815"/>
                  </a:moveTo>
                  <a:cubicBezTo>
                    <a:pt x="4224" y="2815"/>
                    <a:pt x="4226" y="2815"/>
                    <a:pt x="4229" y="2816"/>
                  </a:cubicBezTo>
                  <a:cubicBezTo>
                    <a:pt x="4351" y="2848"/>
                    <a:pt x="4472" y="2861"/>
                    <a:pt x="4596" y="2861"/>
                  </a:cubicBezTo>
                  <a:cubicBezTo>
                    <a:pt x="4653" y="2861"/>
                    <a:pt x="4710" y="2858"/>
                    <a:pt x="4768" y="2853"/>
                  </a:cubicBezTo>
                  <a:cubicBezTo>
                    <a:pt x="4769" y="2853"/>
                    <a:pt x="4770" y="2853"/>
                    <a:pt x="4771" y="2853"/>
                  </a:cubicBezTo>
                  <a:cubicBezTo>
                    <a:pt x="4804" y="2853"/>
                    <a:pt x="4811" y="2911"/>
                    <a:pt x="4777" y="2915"/>
                  </a:cubicBezTo>
                  <a:cubicBezTo>
                    <a:pt x="4719" y="2924"/>
                    <a:pt x="4661" y="2928"/>
                    <a:pt x="4603" y="2928"/>
                  </a:cubicBezTo>
                  <a:cubicBezTo>
                    <a:pt x="4472" y="2928"/>
                    <a:pt x="4342" y="2907"/>
                    <a:pt x="4214" y="2868"/>
                  </a:cubicBezTo>
                  <a:cubicBezTo>
                    <a:pt x="4183" y="2859"/>
                    <a:pt x="4193" y="2815"/>
                    <a:pt x="4222" y="2815"/>
                  </a:cubicBezTo>
                  <a:close/>
                  <a:moveTo>
                    <a:pt x="1378" y="2817"/>
                  </a:moveTo>
                  <a:cubicBezTo>
                    <a:pt x="1486" y="2817"/>
                    <a:pt x="1594" y="2834"/>
                    <a:pt x="1693" y="2874"/>
                  </a:cubicBezTo>
                  <a:cubicBezTo>
                    <a:pt x="1724" y="2885"/>
                    <a:pt x="1716" y="2928"/>
                    <a:pt x="1688" y="2928"/>
                  </a:cubicBezTo>
                  <a:cubicBezTo>
                    <a:pt x="1685" y="2928"/>
                    <a:pt x="1682" y="2928"/>
                    <a:pt x="1679" y="2927"/>
                  </a:cubicBezTo>
                  <a:cubicBezTo>
                    <a:pt x="1552" y="2898"/>
                    <a:pt x="1434" y="2880"/>
                    <a:pt x="1310" y="2880"/>
                  </a:cubicBezTo>
                  <a:cubicBezTo>
                    <a:pt x="1257" y="2880"/>
                    <a:pt x="1202" y="2883"/>
                    <a:pt x="1146" y="2891"/>
                  </a:cubicBezTo>
                  <a:cubicBezTo>
                    <a:pt x="1145" y="2891"/>
                    <a:pt x="1144" y="2891"/>
                    <a:pt x="1143" y="2891"/>
                  </a:cubicBezTo>
                  <a:cubicBezTo>
                    <a:pt x="1117" y="2891"/>
                    <a:pt x="1105" y="2853"/>
                    <a:pt x="1134" y="2846"/>
                  </a:cubicBezTo>
                  <a:cubicBezTo>
                    <a:pt x="1213" y="2827"/>
                    <a:pt x="1296" y="2817"/>
                    <a:pt x="1378" y="2817"/>
                  </a:cubicBezTo>
                  <a:close/>
                  <a:moveTo>
                    <a:pt x="6410" y="2856"/>
                  </a:moveTo>
                  <a:cubicBezTo>
                    <a:pt x="6412" y="2856"/>
                    <a:pt x="6414" y="2856"/>
                    <a:pt x="6416" y="2857"/>
                  </a:cubicBezTo>
                  <a:cubicBezTo>
                    <a:pt x="6595" y="2894"/>
                    <a:pt x="6773" y="2901"/>
                    <a:pt x="6954" y="2910"/>
                  </a:cubicBezTo>
                  <a:cubicBezTo>
                    <a:pt x="6992" y="2911"/>
                    <a:pt x="6991" y="2962"/>
                    <a:pt x="6954" y="2967"/>
                  </a:cubicBezTo>
                  <a:cubicBezTo>
                    <a:pt x="6911" y="2972"/>
                    <a:pt x="6869" y="2974"/>
                    <a:pt x="6826" y="2974"/>
                  </a:cubicBezTo>
                  <a:cubicBezTo>
                    <a:pt x="6683" y="2974"/>
                    <a:pt x="6540" y="2949"/>
                    <a:pt x="6401" y="2913"/>
                  </a:cubicBezTo>
                  <a:cubicBezTo>
                    <a:pt x="6367" y="2904"/>
                    <a:pt x="6379" y="2856"/>
                    <a:pt x="6410" y="2856"/>
                  </a:cubicBezTo>
                  <a:close/>
                  <a:moveTo>
                    <a:pt x="1" y="0"/>
                  </a:moveTo>
                  <a:lnTo>
                    <a:pt x="1" y="0"/>
                  </a:lnTo>
                  <a:cubicBezTo>
                    <a:pt x="4" y="6"/>
                    <a:pt x="7" y="12"/>
                    <a:pt x="7" y="20"/>
                  </a:cubicBezTo>
                  <a:cubicBezTo>
                    <a:pt x="16" y="90"/>
                    <a:pt x="23" y="160"/>
                    <a:pt x="31" y="231"/>
                  </a:cubicBezTo>
                  <a:cubicBezTo>
                    <a:pt x="35" y="220"/>
                    <a:pt x="43" y="214"/>
                    <a:pt x="55" y="214"/>
                  </a:cubicBezTo>
                  <a:cubicBezTo>
                    <a:pt x="58" y="214"/>
                    <a:pt x="61" y="214"/>
                    <a:pt x="64" y="215"/>
                  </a:cubicBezTo>
                  <a:cubicBezTo>
                    <a:pt x="186" y="248"/>
                    <a:pt x="309" y="265"/>
                    <a:pt x="432" y="265"/>
                  </a:cubicBezTo>
                  <a:cubicBezTo>
                    <a:pt x="518" y="265"/>
                    <a:pt x="605" y="257"/>
                    <a:pt x="692" y="240"/>
                  </a:cubicBezTo>
                  <a:cubicBezTo>
                    <a:pt x="695" y="240"/>
                    <a:pt x="697" y="240"/>
                    <a:pt x="700" y="240"/>
                  </a:cubicBezTo>
                  <a:cubicBezTo>
                    <a:pt x="735" y="240"/>
                    <a:pt x="747" y="291"/>
                    <a:pt x="709" y="301"/>
                  </a:cubicBezTo>
                  <a:cubicBezTo>
                    <a:pt x="615" y="326"/>
                    <a:pt x="520" y="339"/>
                    <a:pt x="426" y="339"/>
                  </a:cubicBezTo>
                  <a:cubicBezTo>
                    <a:pt x="299" y="339"/>
                    <a:pt x="173" y="316"/>
                    <a:pt x="49" y="271"/>
                  </a:cubicBezTo>
                  <a:cubicBezTo>
                    <a:pt x="42" y="269"/>
                    <a:pt x="37" y="266"/>
                    <a:pt x="34" y="261"/>
                  </a:cubicBezTo>
                  <a:lnTo>
                    <a:pt x="34" y="261"/>
                  </a:lnTo>
                  <a:cubicBezTo>
                    <a:pt x="126" y="1122"/>
                    <a:pt x="181" y="2046"/>
                    <a:pt x="66" y="2910"/>
                  </a:cubicBezTo>
                  <a:cubicBezTo>
                    <a:pt x="184" y="2907"/>
                    <a:pt x="301" y="2904"/>
                    <a:pt x="419" y="2904"/>
                  </a:cubicBezTo>
                  <a:cubicBezTo>
                    <a:pt x="495" y="2904"/>
                    <a:pt x="571" y="2905"/>
                    <a:pt x="647" y="2908"/>
                  </a:cubicBezTo>
                  <a:cubicBezTo>
                    <a:pt x="686" y="2908"/>
                    <a:pt x="686" y="2966"/>
                    <a:pt x="647" y="2968"/>
                  </a:cubicBezTo>
                  <a:cubicBezTo>
                    <a:pt x="575" y="2969"/>
                    <a:pt x="503" y="2970"/>
                    <a:pt x="431" y="2970"/>
                  </a:cubicBezTo>
                  <a:cubicBezTo>
                    <a:pt x="306" y="2970"/>
                    <a:pt x="182" y="2968"/>
                    <a:pt x="58" y="2965"/>
                  </a:cubicBezTo>
                  <a:cubicBezTo>
                    <a:pt x="42" y="3078"/>
                    <a:pt x="23" y="3191"/>
                    <a:pt x="1" y="3301"/>
                  </a:cubicBezTo>
                  <a:cubicBezTo>
                    <a:pt x="1465" y="3228"/>
                    <a:pt x="2933" y="3217"/>
                    <a:pt x="4402" y="3217"/>
                  </a:cubicBezTo>
                  <a:cubicBezTo>
                    <a:pt x="5078" y="3217"/>
                    <a:pt x="5753" y="3219"/>
                    <a:pt x="6429" y="3219"/>
                  </a:cubicBezTo>
                  <a:cubicBezTo>
                    <a:pt x="6697" y="3219"/>
                    <a:pt x="6964" y="3219"/>
                    <a:pt x="7232" y="3218"/>
                  </a:cubicBezTo>
                  <a:cubicBezTo>
                    <a:pt x="7778" y="3216"/>
                    <a:pt x="8323" y="3215"/>
                    <a:pt x="8869" y="3215"/>
                  </a:cubicBezTo>
                  <a:cubicBezTo>
                    <a:pt x="10559" y="3215"/>
                    <a:pt x="12249" y="3224"/>
                    <a:pt x="13939" y="3241"/>
                  </a:cubicBezTo>
                  <a:cubicBezTo>
                    <a:pt x="13952" y="3227"/>
                    <a:pt x="13972" y="3219"/>
                    <a:pt x="13992" y="3219"/>
                  </a:cubicBezTo>
                  <a:cubicBezTo>
                    <a:pt x="14012" y="3219"/>
                    <a:pt x="14031" y="3227"/>
                    <a:pt x="14042" y="3242"/>
                  </a:cubicBezTo>
                  <a:cubicBezTo>
                    <a:pt x="14185" y="3243"/>
                    <a:pt x="14330" y="3244"/>
                    <a:pt x="14474" y="3245"/>
                  </a:cubicBezTo>
                  <a:cubicBezTo>
                    <a:pt x="14477" y="3227"/>
                    <a:pt x="14492" y="3210"/>
                    <a:pt x="14518" y="3210"/>
                  </a:cubicBezTo>
                  <a:cubicBezTo>
                    <a:pt x="14559" y="3208"/>
                    <a:pt x="14601" y="3207"/>
                    <a:pt x="14642" y="3206"/>
                  </a:cubicBezTo>
                  <a:lnTo>
                    <a:pt x="14670" y="3206"/>
                  </a:lnTo>
                  <a:cubicBezTo>
                    <a:pt x="14682" y="3196"/>
                    <a:pt x="14693" y="3186"/>
                    <a:pt x="14705" y="3176"/>
                  </a:cubicBezTo>
                  <a:cubicBezTo>
                    <a:pt x="14707" y="3175"/>
                    <a:pt x="14708" y="3175"/>
                    <a:pt x="14710" y="3173"/>
                  </a:cubicBezTo>
                  <a:cubicBezTo>
                    <a:pt x="14632" y="2148"/>
                    <a:pt x="14635" y="1117"/>
                    <a:pt x="14546" y="92"/>
                  </a:cubicBezTo>
                  <a:lnTo>
                    <a:pt x="14543" y="92"/>
                  </a:lnTo>
                  <a:cubicBezTo>
                    <a:pt x="13978" y="99"/>
                    <a:pt x="13413" y="102"/>
                    <a:pt x="12848" y="102"/>
                  </a:cubicBezTo>
                  <a:cubicBezTo>
                    <a:pt x="10969" y="102"/>
                    <a:pt x="9088" y="71"/>
                    <a:pt x="7210" y="57"/>
                  </a:cubicBezTo>
                  <a:cubicBezTo>
                    <a:pt x="5992" y="47"/>
                    <a:pt x="4772" y="37"/>
                    <a:pt x="3553" y="30"/>
                  </a:cubicBezTo>
                  <a:cubicBezTo>
                    <a:pt x="3436" y="29"/>
                    <a:pt x="3319" y="29"/>
                    <a:pt x="3203" y="29"/>
                  </a:cubicBezTo>
                  <a:cubicBezTo>
                    <a:pt x="2689" y="29"/>
                    <a:pt x="2175" y="35"/>
                    <a:pt x="1660" y="35"/>
                  </a:cubicBezTo>
                  <a:cubicBezTo>
                    <a:pt x="1106" y="35"/>
                    <a:pt x="552" y="2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5"/>
            <p:cNvSpPr/>
            <p:nvPr/>
          </p:nvSpPr>
          <p:spPr>
            <a:xfrm>
              <a:off x="7737238" y="1961276"/>
              <a:ext cx="167201" cy="172927"/>
            </a:xfrm>
            <a:custGeom>
              <a:avLst/>
              <a:gdLst/>
              <a:ahLst/>
              <a:cxnLst/>
              <a:rect l="l" t="t" r="r" b="b"/>
              <a:pathLst>
                <a:path w="3154" h="3262" extrusionOk="0">
                  <a:moveTo>
                    <a:pt x="366" y="143"/>
                  </a:moveTo>
                  <a:cubicBezTo>
                    <a:pt x="369" y="143"/>
                    <a:pt x="372" y="143"/>
                    <a:pt x="376" y="144"/>
                  </a:cubicBezTo>
                  <a:cubicBezTo>
                    <a:pt x="514" y="178"/>
                    <a:pt x="652" y="186"/>
                    <a:pt x="792" y="186"/>
                  </a:cubicBezTo>
                  <a:cubicBezTo>
                    <a:pt x="832" y="186"/>
                    <a:pt x="872" y="185"/>
                    <a:pt x="913" y="184"/>
                  </a:cubicBezTo>
                  <a:cubicBezTo>
                    <a:pt x="914" y="184"/>
                    <a:pt x="914" y="184"/>
                    <a:pt x="914" y="184"/>
                  </a:cubicBezTo>
                  <a:cubicBezTo>
                    <a:pt x="955" y="184"/>
                    <a:pt x="963" y="248"/>
                    <a:pt x="924" y="257"/>
                  </a:cubicBezTo>
                  <a:cubicBezTo>
                    <a:pt x="859" y="271"/>
                    <a:pt x="795" y="277"/>
                    <a:pt x="730" y="277"/>
                  </a:cubicBezTo>
                  <a:cubicBezTo>
                    <a:pt x="604" y="277"/>
                    <a:pt x="478" y="253"/>
                    <a:pt x="357" y="214"/>
                  </a:cubicBezTo>
                  <a:cubicBezTo>
                    <a:pt x="316" y="200"/>
                    <a:pt x="328" y="143"/>
                    <a:pt x="366" y="143"/>
                  </a:cubicBezTo>
                  <a:close/>
                  <a:moveTo>
                    <a:pt x="1611" y="244"/>
                  </a:moveTo>
                  <a:cubicBezTo>
                    <a:pt x="1660" y="244"/>
                    <a:pt x="1709" y="246"/>
                    <a:pt x="1758" y="249"/>
                  </a:cubicBezTo>
                  <a:cubicBezTo>
                    <a:pt x="1790" y="252"/>
                    <a:pt x="1790" y="295"/>
                    <a:pt x="1758" y="299"/>
                  </a:cubicBezTo>
                  <a:cubicBezTo>
                    <a:pt x="1712" y="302"/>
                    <a:pt x="1667" y="303"/>
                    <a:pt x="1621" y="303"/>
                  </a:cubicBezTo>
                  <a:cubicBezTo>
                    <a:pt x="1517" y="303"/>
                    <a:pt x="1413" y="297"/>
                    <a:pt x="1311" y="293"/>
                  </a:cubicBezTo>
                  <a:cubicBezTo>
                    <a:pt x="1286" y="292"/>
                    <a:pt x="1286" y="255"/>
                    <a:pt x="1311" y="254"/>
                  </a:cubicBezTo>
                  <a:cubicBezTo>
                    <a:pt x="1410" y="250"/>
                    <a:pt x="1511" y="244"/>
                    <a:pt x="1611" y="244"/>
                  </a:cubicBezTo>
                  <a:close/>
                  <a:moveTo>
                    <a:pt x="2205" y="293"/>
                  </a:moveTo>
                  <a:cubicBezTo>
                    <a:pt x="2255" y="293"/>
                    <a:pt x="2304" y="295"/>
                    <a:pt x="2353" y="301"/>
                  </a:cubicBezTo>
                  <a:cubicBezTo>
                    <a:pt x="2382" y="305"/>
                    <a:pt x="2382" y="341"/>
                    <a:pt x="2353" y="346"/>
                  </a:cubicBezTo>
                  <a:cubicBezTo>
                    <a:pt x="2304" y="351"/>
                    <a:pt x="2255" y="353"/>
                    <a:pt x="2205" y="353"/>
                  </a:cubicBezTo>
                  <a:cubicBezTo>
                    <a:pt x="2156" y="353"/>
                    <a:pt x="2106" y="351"/>
                    <a:pt x="2056" y="351"/>
                  </a:cubicBezTo>
                  <a:cubicBezTo>
                    <a:pt x="2020" y="350"/>
                    <a:pt x="2020" y="295"/>
                    <a:pt x="2056" y="295"/>
                  </a:cubicBezTo>
                  <a:cubicBezTo>
                    <a:pt x="2106" y="295"/>
                    <a:pt x="2156" y="293"/>
                    <a:pt x="2205" y="293"/>
                  </a:cubicBezTo>
                  <a:close/>
                  <a:moveTo>
                    <a:pt x="1887" y="2866"/>
                  </a:moveTo>
                  <a:cubicBezTo>
                    <a:pt x="1927" y="2866"/>
                    <a:pt x="1967" y="2868"/>
                    <a:pt x="2006" y="2873"/>
                  </a:cubicBezTo>
                  <a:cubicBezTo>
                    <a:pt x="2048" y="2878"/>
                    <a:pt x="2048" y="2933"/>
                    <a:pt x="2006" y="2937"/>
                  </a:cubicBezTo>
                  <a:cubicBezTo>
                    <a:pt x="1965" y="2942"/>
                    <a:pt x="1924" y="2944"/>
                    <a:pt x="1883" y="2944"/>
                  </a:cubicBezTo>
                  <a:cubicBezTo>
                    <a:pt x="1792" y="2944"/>
                    <a:pt x="1699" y="2935"/>
                    <a:pt x="1610" y="2930"/>
                  </a:cubicBezTo>
                  <a:cubicBezTo>
                    <a:pt x="1578" y="2928"/>
                    <a:pt x="1578" y="2883"/>
                    <a:pt x="1610" y="2881"/>
                  </a:cubicBezTo>
                  <a:cubicBezTo>
                    <a:pt x="1701" y="2876"/>
                    <a:pt x="1794" y="2866"/>
                    <a:pt x="1887" y="2866"/>
                  </a:cubicBezTo>
                  <a:close/>
                  <a:moveTo>
                    <a:pt x="934" y="2918"/>
                  </a:moveTo>
                  <a:cubicBezTo>
                    <a:pt x="977" y="2918"/>
                    <a:pt x="1020" y="2920"/>
                    <a:pt x="1063" y="2923"/>
                  </a:cubicBezTo>
                  <a:cubicBezTo>
                    <a:pt x="1103" y="2928"/>
                    <a:pt x="1103" y="2983"/>
                    <a:pt x="1063" y="2986"/>
                  </a:cubicBezTo>
                  <a:cubicBezTo>
                    <a:pt x="1020" y="2990"/>
                    <a:pt x="977" y="2992"/>
                    <a:pt x="934" y="2992"/>
                  </a:cubicBezTo>
                  <a:cubicBezTo>
                    <a:pt x="844" y="2992"/>
                    <a:pt x="755" y="2985"/>
                    <a:pt x="665" y="2981"/>
                  </a:cubicBezTo>
                  <a:cubicBezTo>
                    <a:pt x="631" y="2980"/>
                    <a:pt x="631" y="2930"/>
                    <a:pt x="665" y="2929"/>
                  </a:cubicBezTo>
                  <a:cubicBezTo>
                    <a:pt x="755" y="2924"/>
                    <a:pt x="844" y="2918"/>
                    <a:pt x="934" y="2918"/>
                  </a:cubicBezTo>
                  <a:close/>
                  <a:moveTo>
                    <a:pt x="2588" y="2921"/>
                  </a:moveTo>
                  <a:cubicBezTo>
                    <a:pt x="2612" y="2921"/>
                    <a:pt x="2636" y="2925"/>
                    <a:pt x="2659" y="2933"/>
                  </a:cubicBezTo>
                  <a:cubicBezTo>
                    <a:pt x="2683" y="2942"/>
                    <a:pt x="2681" y="2982"/>
                    <a:pt x="2652" y="2982"/>
                  </a:cubicBezTo>
                  <a:cubicBezTo>
                    <a:pt x="2652" y="2982"/>
                    <a:pt x="2652" y="2982"/>
                    <a:pt x="2651" y="2982"/>
                  </a:cubicBezTo>
                  <a:cubicBezTo>
                    <a:pt x="2623" y="2982"/>
                    <a:pt x="2595" y="2978"/>
                    <a:pt x="2567" y="2978"/>
                  </a:cubicBezTo>
                  <a:cubicBezTo>
                    <a:pt x="2555" y="2978"/>
                    <a:pt x="2542" y="2979"/>
                    <a:pt x="2530" y="2981"/>
                  </a:cubicBezTo>
                  <a:cubicBezTo>
                    <a:pt x="2488" y="2989"/>
                    <a:pt x="2450" y="3003"/>
                    <a:pt x="2416" y="3026"/>
                  </a:cubicBezTo>
                  <a:cubicBezTo>
                    <a:pt x="2412" y="3028"/>
                    <a:pt x="2408" y="3030"/>
                    <a:pt x="2404" y="3030"/>
                  </a:cubicBezTo>
                  <a:cubicBezTo>
                    <a:pt x="2383" y="3030"/>
                    <a:pt x="2370" y="2999"/>
                    <a:pt x="2392" y="2985"/>
                  </a:cubicBezTo>
                  <a:cubicBezTo>
                    <a:pt x="2445" y="2950"/>
                    <a:pt x="2518" y="2921"/>
                    <a:pt x="2588" y="2921"/>
                  </a:cubicBezTo>
                  <a:close/>
                  <a:moveTo>
                    <a:pt x="2414" y="1"/>
                  </a:moveTo>
                  <a:lnTo>
                    <a:pt x="2396" y="2"/>
                  </a:lnTo>
                  <a:cubicBezTo>
                    <a:pt x="2396" y="27"/>
                    <a:pt x="2379" y="54"/>
                    <a:pt x="2341" y="56"/>
                  </a:cubicBezTo>
                  <a:cubicBezTo>
                    <a:pt x="2156" y="66"/>
                    <a:pt x="1968" y="70"/>
                    <a:pt x="1778" y="70"/>
                  </a:cubicBezTo>
                  <a:cubicBezTo>
                    <a:pt x="1257" y="70"/>
                    <a:pt x="728" y="39"/>
                    <a:pt x="217" y="5"/>
                  </a:cubicBezTo>
                  <a:lnTo>
                    <a:pt x="217" y="5"/>
                  </a:lnTo>
                  <a:cubicBezTo>
                    <a:pt x="557" y="614"/>
                    <a:pt x="989" y="1161"/>
                    <a:pt x="1436" y="1697"/>
                  </a:cubicBezTo>
                  <a:cubicBezTo>
                    <a:pt x="1452" y="1717"/>
                    <a:pt x="1453" y="1741"/>
                    <a:pt x="1445" y="1759"/>
                  </a:cubicBezTo>
                  <a:cubicBezTo>
                    <a:pt x="1459" y="1782"/>
                    <a:pt x="1461" y="1812"/>
                    <a:pt x="1437" y="1839"/>
                  </a:cubicBezTo>
                  <a:cubicBezTo>
                    <a:pt x="978" y="2327"/>
                    <a:pt x="493" y="2808"/>
                    <a:pt x="1" y="3262"/>
                  </a:cubicBezTo>
                  <a:cubicBezTo>
                    <a:pt x="1049" y="3216"/>
                    <a:pt x="2102" y="3225"/>
                    <a:pt x="3153" y="3218"/>
                  </a:cubicBezTo>
                  <a:cubicBezTo>
                    <a:pt x="2894" y="3064"/>
                    <a:pt x="2646" y="2893"/>
                    <a:pt x="2419" y="2690"/>
                  </a:cubicBezTo>
                  <a:cubicBezTo>
                    <a:pt x="2407" y="2680"/>
                    <a:pt x="2405" y="2666"/>
                    <a:pt x="2407" y="2652"/>
                  </a:cubicBezTo>
                  <a:cubicBezTo>
                    <a:pt x="2397" y="2634"/>
                    <a:pt x="2398" y="2610"/>
                    <a:pt x="2412" y="2594"/>
                  </a:cubicBezTo>
                  <a:cubicBezTo>
                    <a:pt x="2411" y="2590"/>
                    <a:pt x="2409" y="2586"/>
                    <a:pt x="2409" y="2580"/>
                  </a:cubicBezTo>
                  <a:cubicBezTo>
                    <a:pt x="2396" y="2033"/>
                    <a:pt x="2454" y="1485"/>
                    <a:pt x="2449" y="936"/>
                  </a:cubicBezTo>
                  <a:cubicBezTo>
                    <a:pt x="2448" y="623"/>
                    <a:pt x="2435" y="311"/>
                    <a:pt x="2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5"/>
            <p:cNvSpPr/>
            <p:nvPr/>
          </p:nvSpPr>
          <p:spPr>
            <a:xfrm>
              <a:off x="7728915" y="1917859"/>
              <a:ext cx="1034486" cy="222599"/>
            </a:xfrm>
            <a:custGeom>
              <a:avLst/>
              <a:gdLst/>
              <a:ahLst/>
              <a:cxnLst/>
              <a:rect l="l" t="t" r="r" b="b"/>
              <a:pathLst>
                <a:path w="19514" h="4199" extrusionOk="0">
                  <a:moveTo>
                    <a:pt x="2659" y="92"/>
                  </a:moveTo>
                  <a:lnTo>
                    <a:pt x="2659" y="92"/>
                  </a:lnTo>
                  <a:cubicBezTo>
                    <a:pt x="3210" y="120"/>
                    <a:pt x="3764" y="127"/>
                    <a:pt x="4318" y="127"/>
                  </a:cubicBezTo>
                  <a:cubicBezTo>
                    <a:pt x="4833" y="127"/>
                    <a:pt x="5347" y="121"/>
                    <a:pt x="5861" y="121"/>
                  </a:cubicBezTo>
                  <a:cubicBezTo>
                    <a:pt x="5977" y="121"/>
                    <a:pt x="6094" y="121"/>
                    <a:pt x="6211" y="122"/>
                  </a:cubicBezTo>
                  <a:cubicBezTo>
                    <a:pt x="7430" y="129"/>
                    <a:pt x="8650" y="139"/>
                    <a:pt x="9868" y="149"/>
                  </a:cubicBezTo>
                  <a:cubicBezTo>
                    <a:pt x="11746" y="163"/>
                    <a:pt x="13627" y="194"/>
                    <a:pt x="15506" y="194"/>
                  </a:cubicBezTo>
                  <a:cubicBezTo>
                    <a:pt x="16071" y="194"/>
                    <a:pt x="16636" y="191"/>
                    <a:pt x="17201" y="184"/>
                  </a:cubicBezTo>
                  <a:lnTo>
                    <a:pt x="17204" y="184"/>
                  </a:lnTo>
                  <a:cubicBezTo>
                    <a:pt x="17293" y="1209"/>
                    <a:pt x="17290" y="2240"/>
                    <a:pt x="17368" y="3265"/>
                  </a:cubicBezTo>
                  <a:cubicBezTo>
                    <a:pt x="17366" y="3267"/>
                    <a:pt x="17365" y="3267"/>
                    <a:pt x="17363" y="3268"/>
                  </a:cubicBezTo>
                  <a:cubicBezTo>
                    <a:pt x="17351" y="3278"/>
                    <a:pt x="17339" y="3288"/>
                    <a:pt x="17328" y="3298"/>
                  </a:cubicBezTo>
                  <a:lnTo>
                    <a:pt x="17300" y="3298"/>
                  </a:lnTo>
                  <a:cubicBezTo>
                    <a:pt x="17259" y="3298"/>
                    <a:pt x="17217" y="3300"/>
                    <a:pt x="17176" y="3301"/>
                  </a:cubicBezTo>
                  <a:cubicBezTo>
                    <a:pt x="17150" y="3302"/>
                    <a:pt x="17135" y="3319"/>
                    <a:pt x="17132" y="3337"/>
                  </a:cubicBezTo>
                  <a:cubicBezTo>
                    <a:pt x="16988" y="3336"/>
                    <a:pt x="16843" y="3335"/>
                    <a:pt x="16699" y="3333"/>
                  </a:cubicBezTo>
                  <a:cubicBezTo>
                    <a:pt x="16688" y="3318"/>
                    <a:pt x="16670" y="3311"/>
                    <a:pt x="16651" y="3311"/>
                  </a:cubicBezTo>
                  <a:cubicBezTo>
                    <a:pt x="16631" y="3311"/>
                    <a:pt x="16610" y="3319"/>
                    <a:pt x="16597" y="3333"/>
                  </a:cubicBezTo>
                  <a:cubicBezTo>
                    <a:pt x="14907" y="3316"/>
                    <a:pt x="13217" y="3307"/>
                    <a:pt x="11527" y="3307"/>
                  </a:cubicBezTo>
                  <a:cubicBezTo>
                    <a:pt x="10981" y="3307"/>
                    <a:pt x="10436" y="3308"/>
                    <a:pt x="9890" y="3310"/>
                  </a:cubicBezTo>
                  <a:cubicBezTo>
                    <a:pt x="9622" y="3311"/>
                    <a:pt x="9355" y="3311"/>
                    <a:pt x="9087" y="3311"/>
                  </a:cubicBezTo>
                  <a:cubicBezTo>
                    <a:pt x="8412" y="3311"/>
                    <a:pt x="7736" y="3309"/>
                    <a:pt x="7060" y="3309"/>
                  </a:cubicBezTo>
                  <a:cubicBezTo>
                    <a:pt x="5592" y="3309"/>
                    <a:pt x="4124" y="3320"/>
                    <a:pt x="2659" y="3393"/>
                  </a:cubicBezTo>
                  <a:cubicBezTo>
                    <a:pt x="2681" y="3283"/>
                    <a:pt x="2700" y="3171"/>
                    <a:pt x="2716" y="3057"/>
                  </a:cubicBezTo>
                  <a:cubicBezTo>
                    <a:pt x="2840" y="3060"/>
                    <a:pt x="2964" y="3062"/>
                    <a:pt x="3089" y="3062"/>
                  </a:cubicBezTo>
                  <a:cubicBezTo>
                    <a:pt x="3161" y="3062"/>
                    <a:pt x="3233" y="3061"/>
                    <a:pt x="3305" y="3060"/>
                  </a:cubicBezTo>
                  <a:cubicBezTo>
                    <a:pt x="3344" y="3058"/>
                    <a:pt x="3344" y="3000"/>
                    <a:pt x="3305" y="3000"/>
                  </a:cubicBezTo>
                  <a:cubicBezTo>
                    <a:pt x="3229" y="2997"/>
                    <a:pt x="3153" y="2996"/>
                    <a:pt x="3077" y="2996"/>
                  </a:cubicBezTo>
                  <a:cubicBezTo>
                    <a:pt x="2959" y="2996"/>
                    <a:pt x="2842" y="2999"/>
                    <a:pt x="2724" y="3002"/>
                  </a:cubicBezTo>
                  <a:cubicBezTo>
                    <a:pt x="2839" y="2138"/>
                    <a:pt x="2784" y="1214"/>
                    <a:pt x="2692" y="353"/>
                  </a:cubicBezTo>
                  <a:lnTo>
                    <a:pt x="2692" y="353"/>
                  </a:lnTo>
                  <a:cubicBezTo>
                    <a:pt x="2695" y="358"/>
                    <a:pt x="2700" y="361"/>
                    <a:pt x="2707" y="363"/>
                  </a:cubicBezTo>
                  <a:cubicBezTo>
                    <a:pt x="2830" y="408"/>
                    <a:pt x="2957" y="430"/>
                    <a:pt x="3083" y="430"/>
                  </a:cubicBezTo>
                  <a:cubicBezTo>
                    <a:pt x="3178" y="430"/>
                    <a:pt x="3273" y="418"/>
                    <a:pt x="3367" y="393"/>
                  </a:cubicBezTo>
                  <a:cubicBezTo>
                    <a:pt x="3405" y="383"/>
                    <a:pt x="3393" y="332"/>
                    <a:pt x="3358" y="332"/>
                  </a:cubicBezTo>
                  <a:cubicBezTo>
                    <a:pt x="3355" y="332"/>
                    <a:pt x="3353" y="332"/>
                    <a:pt x="3350" y="332"/>
                  </a:cubicBezTo>
                  <a:cubicBezTo>
                    <a:pt x="3263" y="349"/>
                    <a:pt x="3176" y="357"/>
                    <a:pt x="3090" y="357"/>
                  </a:cubicBezTo>
                  <a:cubicBezTo>
                    <a:pt x="2967" y="357"/>
                    <a:pt x="2844" y="340"/>
                    <a:pt x="2722" y="307"/>
                  </a:cubicBezTo>
                  <a:cubicBezTo>
                    <a:pt x="2719" y="306"/>
                    <a:pt x="2716" y="306"/>
                    <a:pt x="2713" y="306"/>
                  </a:cubicBezTo>
                  <a:cubicBezTo>
                    <a:pt x="2701" y="306"/>
                    <a:pt x="2693" y="312"/>
                    <a:pt x="2689" y="323"/>
                  </a:cubicBezTo>
                  <a:cubicBezTo>
                    <a:pt x="2681" y="252"/>
                    <a:pt x="2674" y="182"/>
                    <a:pt x="2665" y="112"/>
                  </a:cubicBezTo>
                  <a:cubicBezTo>
                    <a:pt x="2665" y="104"/>
                    <a:pt x="2662" y="98"/>
                    <a:pt x="2659" y="92"/>
                  </a:cubicBezTo>
                  <a:close/>
                  <a:moveTo>
                    <a:pt x="17194" y="3414"/>
                  </a:moveTo>
                  <a:cubicBezTo>
                    <a:pt x="17031" y="3563"/>
                    <a:pt x="16877" y="3724"/>
                    <a:pt x="16733" y="3888"/>
                  </a:cubicBezTo>
                  <a:cubicBezTo>
                    <a:pt x="16747" y="3730"/>
                    <a:pt x="16742" y="3571"/>
                    <a:pt x="16718" y="3417"/>
                  </a:cubicBezTo>
                  <a:lnTo>
                    <a:pt x="16718" y="3417"/>
                  </a:lnTo>
                  <a:cubicBezTo>
                    <a:pt x="16870" y="3418"/>
                    <a:pt x="17023" y="3419"/>
                    <a:pt x="17176" y="3421"/>
                  </a:cubicBezTo>
                  <a:cubicBezTo>
                    <a:pt x="17182" y="3421"/>
                    <a:pt x="17188" y="3418"/>
                    <a:pt x="17194" y="3414"/>
                  </a:cubicBezTo>
                  <a:close/>
                  <a:moveTo>
                    <a:pt x="2722" y="3496"/>
                  </a:moveTo>
                  <a:cubicBezTo>
                    <a:pt x="2883" y="3498"/>
                    <a:pt x="3043" y="3498"/>
                    <a:pt x="3204" y="3498"/>
                  </a:cubicBezTo>
                  <a:cubicBezTo>
                    <a:pt x="3297" y="3498"/>
                    <a:pt x="3389" y="3498"/>
                    <a:pt x="3482" y="3498"/>
                  </a:cubicBezTo>
                  <a:lnTo>
                    <a:pt x="3482" y="3498"/>
                  </a:lnTo>
                  <a:cubicBezTo>
                    <a:pt x="3468" y="3670"/>
                    <a:pt x="3474" y="3843"/>
                    <a:pt x="3494" y="4014"/>
                  </a:cubicBezTo>
                  <a:cubicBezTo>
                    <a:pt x="3233" y="3845"/>
                    <a:pt x="2979" y="3669"/>
                    <a:pt x="2722" y="3496"/>
                  </a:cubicBezTo>
                  <a:close/>
                  <a:moveTo>
                    <a:pt x="19339" y="752"/>
                  </a:moveTo>
                  <a:cubicBezTo>
                    <a:pt x="19298" y="771"/>
                    <a:pt x="19302" y="815"/>
                    <a:pt x="19325" y="844"/>
                  </a:cubicBezTo>
                  <a:cubicBezTo>
                    <a:pt x="18980" y="1376"/>
                    <a:pt x="18587" y="1862"/>
                    <a:pt x="18182" y="2349"/>
                  </a:cubicBezTo>
                  <a:cubicBezTo>
                    <a:pt x="18154" y="2381"/>
                    <a:pt x="18169" y="2421"/>
                    <a:pt x="18198" y="2436"/>
                  </a:cubicBezTo>
                  <a:cubicBezTo>
                    <a:pt x="18156" y="2449"/>
                    <a:pt x="18127" y="2502"/>
                    <a:pt x="18166" y="2544"/>
                  </a:cubicBezTo>
                  <a:cubicBezTo>
                    <a:pt x="18416" y="2812"/>
                    <a:pt x="18655" y="3082"/>
                    <a:pt x="18871" y="3377"/>
                  </a:cubicBezTo>
                  <a:cubicBezTo>
                    <a:pt x="19024" y="3584"/>
                    <a:pt x="19156" y="3805"/>
                    <a:pt x="19321" y="4003"/>
                  </a:cubicBezTo>
                  <a:cubicBezTo>
                    <a:pt x="18993" y="3989"/>
                    <a:pt x="18663" y="3980"/>
                    <a:pt x="18333" y="3980"/>
                  </a:cubicBezTo>
                  <a:cubicBezTo>
                    <a:pt x="17818" y="3980"/>
                    <a:pt x="17302" y="4001"/>
                    <a:pt x="16791" y="4055"/>
                  </a:cubicBezTo>
                  <a:cubicBezTo>
                    <a:pt x="16911" y="3943"/>
                    <a:pt x="17027" y="3822"/>
                    <a:pt x="17139" y="3700"/>
                  </a:cubicBezTo>
                  <a:cubicBezTo>
                    <a:pt x="17144" y="3703"/>
                    <a:pt x="17149" y="3706"/>
                    <a:pt x="17157" y="3706"/>
                  </a:cubicBezTo>
                  <a:cubicBezTo>
                    <a:pt x="17158" y="3706"/>
                    <a:pt x="17159" y="3706"/>
                    <a:pt x="17161" y="3706"/>
                  </a:cubicBezTo>
                  <a:cubicBezTo>
                    <a:pt x="17328" y="3691"/>
                    <a:pt x="17498" y="3679"/>
                    <a:pt x="17664" y="3646"/>
                  </a:cubicBezTo>
                  <a:cubicBezTo>
                    <a:pt x="17694" y="3640"/>
                    <a:pt x="17686" y="3592"/>
                    <a:pt x="17656" y="3592"/>
                  </a:cubicBezTo>
                  <a:cubicBezTo>
                    <a:pt x="17500" y="3595"/>
                    <a:pt x="17345" y="3618"/>
                    <a:pt x="17192" y="3640"/>
                  </a:cubicBezTo>
                  <a:cubicBezTo>
                    <a:pt x="17280" y="3538"/>
                    <a:pt x="17365" y="3436"/>
                    <a:pt x="17443" y="3330"/>
                  </a:cubicBezTo>
                  <a:cubicBezTo>
                    <a:pt x="17454" y="3315"/>
                    <a:pt x="17454" y="3300"/>
                    <a:pt x="17449" y="3288"/>
                  </a:cubicBezTo>
                  <a:cubicBezTo>
                    <a:pt x="17503" y="2466"/>
                    <a:pt x="17452" y="1627"/>
                    <a:pt x="17390" y="799"/>
                  </a:cubicBezTo>
                  <a:lnTo>
                    <a:pt x="17390" y="799"/>
                  </a:lnTo>
                  <a:cubicBezTo>
                    <a:pt x="17707" y="821"/>
                    <a:pt x="18023" y="825"/>
                    <a:pt x="18340" y="828"/>
                  </a:cubicBezTo>
                  <a:cubicBezTo>
                    <a:pt x="18490" y="831"/>
                    <a:pt x="18652" y="844"/>
                    <a:pt x="18811" y="844"/>
                  </a:cubicBezTo>
                  <a:cubicBezTo>
                    <a:pt x="18997" y="844"/>
                    <a:pt x="19181" y="826"/>
                    <a:pt x="19339" y="752"/>
                  </a:cubicBezTo>
                  <a:close/>
                  <a:moveTo>
                    <a:pt x="3781" y="1"/>
                  </a:moveTo>
                  <a:cubicBezTo>
                    <a:pt x="3380" y="1"/>
                    <a:pt x="2979" y="7"/>
                    <a:pt x="2580" y="25"/>
                  </a:cubicBezTo>
                  <a:cubicBezTo>
                    <a:pt x="2563" y="26"/>
                    <a:pt x="2553" y="36"/>
                    <a:pt x="2550" y="49"/>
                  </a:cubicBezTo>
                  <a:cubicBezTo>
                    <a:pt x="2528" y="59"/>
                    <a:pt x="2513" y="79"/>
                    <a:pt x="2516" y="112"/>
                  </a:cubicBezTo>
                  <a:cubicBezTo>
                    <a:pt x="2537" y="347"/>
                    <a:pt x="2556" y="583"/>
                    <a:pt x="2572" y="820"/>
                  </a:cubicBezTo>
                  <a:cubicBezTo>
                    <a:pt x="2592" y="1130"/>
                    <a:pt x="2605" y="1442"/>
                    <a:pt x="2607" y="1755"/>
                  </a:cubicBezTo>
                  <a:cubicBezTo>
                    <a:pt x="2611" y="2304"/>
                    <a:pt x="2553" y="2852"/>
                    <a:pt x="2566" y="3399"/>
                  </a:cubicBezTo>
                  <a:cubicBezTo>
                    <a:pt x="2566" y="3405"/>
                    <a:pt x="2568" y="3409"/>
                    <a:pt x="2569" y="3413"/>
                  </a:cubicBezTo>
                  <a:cubicBezTo>
                    <a:pt x="2556" y="3429"/>
                    <a:pt x="2554" y="3453"/>
                    <a:pt x="2564" y="3471"/>
                  </a:cubicBezTo>
                  <a:cubicBezTo>
                    <a:pt x="2562" y="3485"/>
                    <a:pt x="2564" y="3499"/>
                    <a:pt x="2576" y="3509"/>
                  </a:cubicBezTo>
                  <a:cubicBezTo>
                    <a:pt x="2803" y="3712"/>
                    <a:pt x="3051" y="3883"/>
                    <a:pt x="3310" y="4037"/>
                  </a:cubicBezTo>
                  <a:cubicBezTo>
                    <a:pt x="2260" y="4044"/>
                    <a:pt x="1207" y="4035"/>
                    <a:pt x="158" y="4081"/>
                  </a:cubicBezTo>
                  <a:cubicBezTo>
                    <a:pt x="650" y="3626"/>
                    <a:pt x="1136" y="3146"/>
                    <a:pt x="1594" y="2657"/>
                  </a:cubicBezTo>
                  <a:cubicBezTo>
                    <a:pt x="1619" y="2631"/>
                    <a:pt x="1616" y="2601"/>
                    <a:pt x="1602" y="2578"/>
                  </a:cubicBezTo>
                  <a:cubicBezTo>
                    <a:pt x="1610" y="2560"/>
                    <a:pt x="1610" y="2536"/>
                    <a:pt x="1593" y="2516"/>
                  </a:cubicBezTo>
                  <a:cubicBezTo>
                    <a:pt x="1146" y="1980"/>
                    <a:pt x="716" y="1433"/>
                    <a:pt x="374" y="823"/>
                  </a:cubicBezTo>
                  <a:lnTo>
                    <a:pt x="374" y="823"/>
                  </a:lnTo>
                  <a:cubicBezTo>
                    <a:pt x="883" y="857"/>
                    <a:pt x="1409" y="888"/>
                    <a:pt x="1927" y="888"/>
                  </a:cubicBezTo>
                  <a:cubicBezTo>
                    <a:pt x="2119" y="888"/>
                    <a:pt x="2310" y="884"/>
                    <a:pt x="2498" y="874"/>
                  </a:cubicBezTo>
                  <a:cubicBezTo>
                    <a:pt x="2536" y="873"/>
                    <a:pt x="2553" y="846"/>
                    <a:pt x="2553" y="820"/>
                  </a:cubicBezTo>
                  <a:cubicBezTo>
                    <a:pt x="2553" y="793"/>
                    <a:pt x="2535" y="765"/>
                    <a:pt x="2498" y="762"/>
                  </a:cubicBezTo>
                  <a:cubicBezTo>
                    <a:pt x="2051" y="717"/>
                    <a:pt x="1588" y="704"/>
                    <a:pt x="1128" y="704"/>
                  </a:cubicBezTo>
                  <a:cubicBezTo>
                    <a:pt x="861" y="704"/>
                    <a:pt x="595" y="709"/>
                    <a:pt x="333" y="714"/>
                  </a:cubicBezTo>
                  <a:cubicBezTo>
                    <a:pt x="320" y="715"/>
                    <a:pt x="311" y="719"/>
                    <a:pt x="301" y="726"/>
                  </a:cubicBezTo>
                  <a:cubicBezTo>
                    <a:pt x="296" y="724"/>
                    <a:pt x="291" y="723"/>
                    <a:pt x="286" y="723"/>
                  </a:cubicBezTo>
                  <a:cubicBezTo>
                    <a:pt x="248" y="723"/>
                    <a:pt x="208" y="764"/>
                    <a:pt x="233" y="809"/>
                  </a:cubicBezTo>
                  <a:cubicBezTo>
                    <a:pt x="582" y="1448"/>
                    <a:pt x="973" y="2057"/>
                    <a:pt x="1487" y="2577"/>
                  </a:cubicBezTo>
                  <a:cubicBezTo>
                    <a:pt x="989" y="3022"/>
                    <a:pt x="505" y="3514"/>
                    <a:pt x="67" y="4018"/>
                  </a:cubicBezTo>
                  <a:cubicBezTo>
                    <a:pt x="47" y="4041"/>
                    <a:pt x="50" y="4067"/>
                    <a:pt x="63" y="4085"/>
                  </a:cubicBezTo>
                  <a:cubicBezTo>
                    <a:pt x="1" y="4092"/>
                    <a:pt x="1" y="4185"/>
                    <a:pt x="66" y="4187"/>
                  </a:cubicBezTo>
                  <a:cubicBezTo>
                    <a:pt x="379" y="4195"/>
                    <a:pt x="693" y="4199"/>
                    <a:pt x="1007" y="4199"/>
                  </a:cubicBezTo>
                  <a:cubicBezTo>
                    <a:pt x="1843" y="4199"/>
                    <a:pt x="2679" y="4175"/>
                    <a:pt x="3514" y="4164"/>
                  </a:cubicBezTo>
                  <a:cubicBezTo>
                    <a:pt x="3556" y="4164"/>
                    <a:pt x="3576" y="4131"/>
                    <a:pt x="3575" y="4098"/>
                  </a:cubicBezTo>
                  <a:cubicBezTo>
                    <a:pt x="3598" y="4094"/>
                    <a:pt x="3616" y="4077"/>
                    <a:pt x="3614" y="4045"/>
                  </a:cubicBezTo>
                  <a:cubicBezTo>
                    <a:pt x="3601" y="3862"/>
                    <a:pt x="3600" y="3681"/>
                    <a:pt x="3601" y="3499"/>
                  </a:cubicBezTo>
                  <a:cubicBezTo>
                    <a:pt x="5697" y="3493"/>
                    <a:pt x="7794" y="3412"/>
                    <a:pt x="9890" y="3402"/>
                  </a:cubicBezTo>
                  <a:cubicBezTo>
                    <a:pt x="10674" y="3397"/>
                    <a:pt x="11459" y="3395"/>
                    <a:pt x="12243" y="3395"/>
                  </a:cubicBezTo>
                  <a:cubicBezTo>
                    <a:pt x="13691" y="3395"/>
                    <a:pt x="15139" y="3402"/>
                    <a:pt x="16586" y="3415"/>
                  </a:cubicBezTo>
                  <a:cubicBezTo>
                    <a:pt x="16600" y="3637"/>
                    <a:pt x="16604" y="3856"/>
                    <a:pt x="16603" y="4078"/>
                  </a:cubicBezTo>
                  <a:cubicBezTo>
                    <a:pt x="16562" y="4094"/>
                    <a:pt x="16561" y="4159"/>
                    <a:pt x="16611" y="4159"/>
                  </a:cubicBezTo>
                  <a:cubicBezTo>
                    <a:pt x="16612" y="4159"/>
                    <a:pt x="16612" y="4159"/>
                    <a:pt x="16613" y="4159"/>
                  </a:cubicBezTo>
                  <a:cubicBezTo>
                    <a:pt x="17330" y="4140"/>
                    <a:pt x="18044" y="4114"/>
                    <a:pt x="18760" y="4114"/>
                  </a:cubicBezTo>
                  <a:cubicBezTo>
                    <a:pt x="18953" y="4114"/>
                    <a:pt x="19147" y="4116"/>
                    <a:pt x="19341" y="4121"/>
                  </a:cubicBezTo>
                  <a:cubicBezTo>
                    <a:pt x="19342" y="4121"/>
                    <a:pt x="19343" y="4121"/>
                    <a:pt x="19343" y="4121"/>
                  </a:cubicBezTo>
                  <a:cubicBezTo>
                    <a:pt x="19374" y="4121"/>
                    <a:pt x="19391" y="4101"/>
                    <a:pt x="19396" y="4077"/>
                  </a:cubicBezTo>
                  <a:cubicBezTo>
                    <a:pt x="19396" y="4077"/>
                    <a:pt x="19397" y="4077"/>
                    <a:pt x="19398" y="4077"/>
                  </a:cubicBezTo>
                  <a:cubicBezTo>
                    <a:pt x="19427" y="4077"/>
                    <a:pt x="19456" y="4044"/>
                    <a:pt x="19437" y="4014"/>
                  </a:cubicBezTo>
                  <a:cubicBezTo>
                    <a:pt x="19103" y="3446"/>
                    <a:pt x="18737" y="2909"/>
                    <a:pt x="18260" y="2451"/>
                  </a:cubicBezTo>
                  <a:cubicBezTo>
                    <a:pt x="18254" y="2444"/>
                    <a:pt x="18247" y="2440"/>
                    <a:pt x="18240" y="2437"/>
                  </a:cubicBezTo>
                  <a:cubicBezTo>
                    <a:pt x="18246" y="2435"/>
                    <a:pt x="18252" y="2432"/>
                    <a:pt x="18258" y="2426"/>
                  </a:cubicBezTo>
                  <a:cubicBezTo>
                    <a:pt x="18751" y="1988"/>
                    <a:pt x="19157" y="1443"/>
                    <a:pt x="19491" y="876"/>
                  </a:cubicBezTo>
                  <a:cubicBezTo>
                    <a:pt x="19513" y="838"/>
                    <a:pt x="19498" y="802"/>
                    <a:pt x="19472" y="780"/>
                  </a:cubicBezTo>
                  <a:cubicBezTo>
                    <a:pt x="19475" y="746"/>
                    <a:pt x="19450" y="715"/>
                    <a:pt x="19418" y="703"/>
                  </a:cubicBezTo>
                  <a:cubicBezTo>
                    <a:pt x="19313" y="666"/>
                    <a:pt x="19189" y="655"/>
                    <a:pt x="19059" y="655"/>
                  </a:cubicBezTo>
                  <a:cubicBezTo>
                    <a:pt x="18865" y="655"/>
                    <a:pt x="18661" y="680"/>
                    <a:pt x="18495" y="681"/>
                  </a:cubicBezTo>
                  <a:cubicBezTo>
                    <a:pt x="18123" y="682"/>
                    <a:pt x="17753" y="683"/>
                    <a:pt x="17383" y="705"/>
                  </a:cubicBezTo>
                  <a:cubicBezTo>
                    <a:pt x="17369" y="516"/>
                    <a:pt x="17353" y="327"/>
                    <a:pt x="17339" y="139"/>
                  </a:cubicBezTo>
                  <a:cubicBezTo>
                    <a:pt x="17335" y="95"/>
                    <a:pt x="17299" y="73"/>
                    <a:pt x="17265" y="73"/>
                  </a:cubicBezTo>
                  <a:cubicBezTo>
                    <a:pt x="17249" y="73"/>
                    <a:pt x="17233" y="78"/>
                    <a:pt x="17222" y="88"/>
                  </a:cubicBezTo>
                  <a:cubicBezTo>
                    <a:pt x="17215" y="86"/>
                    <a:pt x="17209" y="85"/>
                    <a:pt x="17202" y="85"/>
                  </a:cubicBezTo>
                  <a:cubicBezTo>
                    <a:pt x="15550" y="46"/>
                    <a:pt x="13897" y="44"/>
                    <a:pt x="12243" y="44"/>
                  </a:cubicBezTo>
                  <a:cubicBezTo>
                    <a:pt x="11980" y="44"/>
                    <a:pt x="11716" y="44"/>
                    <a:pt x="11453" y="44"/>
                  </a:cubicBezTo>
                  <a:cubicBezTo>
                    <a:pt x="10924" y="44"/>
                    <a:pt x="10396" y="43"/>
                    <a:pt x="9868" y="42"/>
                  </a:cubicBezTo>
                  <a:cubicBezTo>
                    <a:pt x="8650" y="38"/>
                    <a:pt x="7431" y="34"/>
                    <a:pt x="6211" y="30"/>
                  </a:cubicBezTo>
                  <a:cubicBezTo>
                    <a:pt x="5404" y="26"/>
                    <a:pt x="4591" y="1"/>
                    <a:pt x="37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5"/>
            <p:cNvSpPr/>
            <p:nvPr/>
          </p:nvSpPr>
          <p:spPr>
            <a:xfrm>
              <a:off x="8699454" y="1976013"/>
              <a:ext cx="38699" cy="4718"/>
            </a:xfrm>
            <a:custGeom>
              <a:avLst/>
              <a:gdLst/>
              <a:ahLst/>
              <a:cxnLst/>
              <a:rect l="l" t="t" r="r" b="b"/>
              <a:pathLst>
                <a:path w="730" h="89" extrusionOk="0">
                  <a:moveTo>
                    <a:pt x="438" y="1"/>
                  </a:moveTo>
                  <a:cubicBezTo>
                    <a:pt x="307" y="1"/>
                    <a:pt x="174" y="9"/>
                    <a:pt x="45" y="10"/>
                  </a:cubicBezTo>
                  <a:cubicBezTo>
                    <a:pt x="0" y="11"/>
                    <a:pt x="0" y="79"/>
                    <a:pt x="45" y="79"/>
                  </a:cubicBezTo>
                  <a:cubicBezTo>
                    <a:pt x="177" y="81"/>
                    <a:pt x="312" y="89"/>
                    <a:pt x="446" y="89"/>
                  </a:cubicBezTo>
                  <a:cubicBezTo>
                    <a:pt x="528" y="89"/>
                    <a:pt x="610" y="86"/>
                    <a:pt x="690" y="76"/>
                  </a:cubicBezTo>
                  <a:cubicBezTo>
                    <a:pt x="730" y="71"/>
                    <a:pt x="730" y="20"/>
                    <a:pt x="690" y="14"/>
                  </a:cubicBezTo>
                  <a:cubicBezTo>
                    <a:pt x="607" y="4"/>
                    <a:pt x="523" y="1"/>
                    <a:pt x="4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5"/>
            <p:cNvSpPr/>
            <p:nvPr/>
          </p:nvSpPr>
          <p:spPr>
            <a:xfrm>
              <a:off x="8683444" y="2106157"/>
              <a:ext cx="38964" cy="8323"/>
            </a:xfrm>
            <a:custGeom>
              <a:avLst/>
              <a:gdLst/>
              <a:ahLst/>
              <a:cxnLst/>
              <a:rect l="l" t="t" r="r" b="b"/>
              <a:pathLst>
                <a:path w="735" h="157" extrusionOk="0">
                  <a:moveTo>
                    <a:pt x="45" y="0"/>
                  </a:moveTo>
                  <a:cubicBezTo>
                    <a:pt x="12" y="0"/>
                    <a:pt x="1" y="52"/>
                    <a:pt x="38" y="63"/>
                  </a:cubicBezTo>
                  <a:cubicBezTo>
                    <a:pt x="230" y="119"/>
                    <a:pt x="432" y="156"/>
                    <a:pt x="634" y="156"/>
                  </a:cubicBezTo>
                  <a:cubicBezTo>
                    <a:pt x="654" y="156"/>
                    <a:pt x="674" y="156"/>
                    <a:pt x="694" y="155"/>
                  </a:cubicBezTo>
                  <a:cubicBezTo>
                    <a:pt x="735" y="154"/>
                    <a:pt x="734" y="96"/>
                    <a:pt x="694" y="93"/>
                  </a:cubicBezTo>
                  <a:cubicBezTo>
                    <a:pt x="477" y="76"/>
                    <a:pt x="266" y="54"/>
                    <a:pt x="54" y="1"/>
                  </a:cubicBezTo>
                  <a:cubicBezTo>
                    <a:pt x="51" y="0"/>
                    <a:pt x="48" y="0"/>
                    <a:pt x="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5"/>
            <p:cNvSpPr/>
            <p:nvPr/>
          </p:nvSpPr>
          <p:spPr>
            <a:xfrm>
              <a:off x="8652326" y="1971136"/>
              <a:ext cx="30694" cy="3976"/>
            </a:xfrm>
            <a:custGeom>
              <a:avLst/>
              <a:gdLst/>
              <a:ahLst/>
              <a:cxnLst/>
              <a:rect l="l" t="t" r="r" b="b"/>
              <a:pathLst>
                <a:path w="579" h="75" extrusionOk="0">
                  <a:moveTo>
                    <a:pt x="371" y="1"/>
                  </a:moveTo>
                  <a:cubicBezTo>
                    <a:pt x="261" y="1"/>
                    <a:pt x="150" y="5"/>
                    <a:pt x="40" y="8"/>
                  </a:cubicBezTo>
                  <a:cubicBezTo>
                    <a:pt x="1" y="10"/>
                    <a:pt x="0" y="67"/>
                    <a:pt x="40" y="68"/>
                  </a:cubicBezTo>
                  <a:cubicBezTo>
                    <a:pt x="150" y="71"/>
                    <a:pt x="261" y="74"/>
                    <a:pt x="371" y="74"/>
                  </a:cubicBezTo>
                  <a:cubicBezTo>
                    <a:pt x="426" y="74"/>
                    <a:pt x="481" y="73"/>
                    <a:pt x="535" y="71"/>
                  </a:cubicBezTo>
                  <a:cubicBezTo>
                    <a:pt x="578" y="68"/>
                    <a:pt x="578" y="7"/>
                    <a:pt x="535" y="5"/>
                  </a:cubicBezTo>
                  <a:cubicBezTo>
                    <a:pt x="481" y="2"/>
                    <a:pt x="426" y="1"/>
                    <a:pt x="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5"/>
            <p:cNvSpPr/>
            <p:nvPr/>
          </p:nvSpPr>
          <p:spPr>
            <a:xfrm>
              <a:off x="8609705" y="1944577"/>
              <a:ext cx="31012" cy="4453"/>
            </a:xfrm>
            <a:custGeom>
              <a:avLst/>
              <a:gdLst/>
              <a:ahLst/>
              <a:cxnLst/>
              <a:rect l="l" t="t" r="r" b="b"/>
              <a:pathLst>
                <a:path w="585" h="84" extrusionOk="0">
                  <a:moveTo>
                    <a:pt x="316" y="1"/>
                  </a:moveTo>
                  <a:cubicBezTo>
                    <a:pt x="227" y="1"/>
                    <a:pt x="137" y="4"/>
                    <a:pt x="49" y="5"/>
                  </a:cubicBezTo>
                  <a:cubicBezTo>
                    <a:pt x="1" y="6"/>
                    <a:pt x="1" y="78"/>
                    <a:pt x="49" y="78"/>
                  </a:cubicBezTo>
                  <a:cubicBezTo>
                    <a:pt x="141" y="80"/>
                    <a:pt x="234" y="83"/>
                    <a:pt x="327" y="83"/>
                  </a:cubicBezTo>
                  <a:cubicBezTo>
                    <a:pt x="401" y="83"/>
                    <a:pt x="474" y="81"/>
                    <a:pt x="546" y="73"/>
                  </a:cubicBezTo>
                  <a:cubicBezTo>
                    <a:pt x="584" y="69"/>
                    <a:pt x="584" y="16"/>
                    <a:pt x="546" y="12"/>
                  </a:cubicBezTo>
                  <a:cubicBezTo>
                    <a:pt x="470" y="3"/>
                    <a:pt x="393" y="1"/>
                    <a:pt x="3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5"/>
            <p:cNvSpPr/>
            <p:nvPr/>
          </p:nvSpPr>
          <p:spPr>
            <a:xfrm>
              <a:off x="8594013" y="2065868"/>
              <a:ext cx="28680" cy="6945"/>
            </a:xfrm>
            <a:custGeom>
              <a:avLst/>
              <a:gdLst/>
              <a:ahLst/>
              <a:cxnLst/>
              <a:rect l="l" t="t" r="r" b="b"/>
              <a:pathLst>
                <a:path w="541" h="131" extrusionOk="0">
                  <a:moveTo>
                    <a:pt x="43" y="0"/>
                  </a:moveTo>
                  <a:cubicBezTo>
                    <a:pt x="7" y="0"/>
                    <a:pt x="0" y="63"/>
                    <a:pt x="38" y="70"/>
                  </a:cubicBezTo>
                  <a:cubicBezTo>
                    <a:pt x="187" y="95"/>
                    <a:pt x="342" y="130"/>
                    <a:pt x="493" y="131"/>
                  </a:cubicBezTo>
                  <a:cubicBezTo>
                    <a:pt x="494" y="131"/>
                    <a:pt x="494" y="131"/>
                    <a:pt x="494" y="131"/>
                  </a:cubicBezTo>
                  <a:cubicBezTo>
                    <a:pt x="532" y="131"/>
                    <a:pt x="540" y="72"/>
                    <a:pt x="502" y="63"/>
                  </a:cubicBezTo>
                  <a:cubicBezTo>
                    <a:pt x="356" y="24"/>
                    <a:pt x="198" y="16"/>
                    <a:pt x="47" y="1"/>
                  </a:cubicBezTo>
                  <a:cubicBezTo>
                    <a:pt x="46" y="1"/>
                    <a:pt x="44" y="0"/>
                    <a:pt x="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5"/>
            <p:cNvSpPr/>
            <p:nvPr/>
          </p:nvSpPr>
          <p:spPr>
            <a:xfrm>
              <a:off x="8549378" y="1947069"/>
              <a:ext cx="36261" cy="6149"/>
            </a:xfrm>
            <a:custGeom>
              <a:avLst/>
              <a:gdLst/>
              <a:ahLst/>
              <a:cxnLst/>
              <a:rect l="l" t="t" r="r" b="b"/>
              <a:pathLst>
                <a:path w="684" h="116" extrusionOk="0">
                  <a:moveTo>
                    <a:pt x="43" y="0"/>
                  </a:moveTo>
                  <a:cubicBezTo>
                    <a:pt x="0" y="0"/>
                    <a:pt x="3" y="66"/>
                    <a:pt x="45" y="71"/>
                  </a:cubicBezTo>
                  <a:cubicBezTo>
                    <a:pt x="244" y="90"/>
                    <a:pt x="442" y="111"/>
                    <a:pt x="641" y="116"/>
                  </a:cubicBezTo>
                  <a:cubicBezTo>
                    <a:pt x="641" y="116"/>
                    <a:pt x="642" y="116"/>
                    <a:pt x="642" y="116"/>
                  </a:cubicBezTo>
                  <a:cubicBezTo>
                    <a:pt x="675" y="116"/>
                    <a:pt x="683" y="61"/>
                    <a:pt x="650" y="56"/>
                  </a:cubicBezTo>
                  <a:cubicBezTo>
                    <a:pt x="450" y="27"/>
                    <a:pt x="248" y="15"/>
                    <a:pt x="45" y="0"/>
                  </a:cubicBezTo>
                  <a:cubicBezTo>
                    <a:pt x="44" y="0"/>
                    <a:pt x="44" y="0"/>
                    <a:pt x="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5"/>
            <p:cNvSpPr/>
            <p:nvPr/>
          </p:nvSpPr>
          <p:spPr>
            <a:xfrm>
              <a:off x="8541638" y="2065921"/>
              <a:ext cx="30482" cy="3976"/>
            </a:xfrm>
            <a:custGeom>
              <a:avLst/>
              <a:gdLst/>
              <a:ahLst/>
              <a:cxnLst/>
              <a:rect l="l" t="t" r="r" b="b"/>
              <a:pathLst>
                <a:path w="575" h="75" extrusionOk="0">
                  <a:moveTo>
                    <a:pt x="316" y="0"/>
                  </a:moveTo>
                  <a:cubicBezTo>
                    <a:pt x="225" y="0"/>
                    <a:pt x="133" y="4"/>
                    <a:pt x="42" y="6"/>
                  </a:cubicBezTo>
                  <a:cubicBezTo>
                    <a:pt x="2" y="7"/>
                    <a:pt x="1" y="68"/>
                    <a:pt x="42" y="68"/>
                  </a:cubicBezTo>
                  <a:cubicBezTo>
                    <a:pt x="135" y="70"/>
                    <a:pt x="228" y="74"/>
                    <a:pt x="320" y="74"/>
                  </a:cubicBezTo>
                  <a:cubicBezTo>
                    <a:pt x="393" y="74"/>
                    <a:pt x="466" y="72"/>
                    <a:pt x="538" y="65"/>
                  </a:cubicBezTo>
                  <a:cubicBezTo>
                    <a:pt x="574" y="62"/>
                    <a:pt x="574" y="12"/>
                    <a:pt x="538" y="9"/>
                  </a:cubicBezTo>
                  <a:cubicBezTo>
                    <a:pt x="464" y="3"/>
                    <a:pt x="390" y="0"/>
                    <a:pt x="3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5"/>
            <p:cNvSpPr/>
            <p:nvPr/>
          </p:nvSpPr>
          <p:spPr>
            <a:xfrm>
              <a:off x="8480886" y="1942032"/>
              <a:ext cx="36208" cy="4294"/>
            </a:xfrm>
            <a:custGeom>
              <a:avLst/>
              <a:gdLst/>
              <a:ahLst/>
              <a:cxnLst/>
              <a:rect l="l" t="t" r="r" b="b"/>
              <a:pathLst>
                <a:path w="683" h="81" extrusionOk="0">
                  <a:moveTo>
                    <a:pt x="378" y="1"/>
                  </a:moveTo>
                  <a:cubicBezTo>
                    <a:pt x="267" y="1"/>
                    <a:pt x="156" y="4"/>
                    <a:pt x="45" y="6"/>
                  </a:cubicBezTo>
                  <a:cubicBezTo>
                    <a:pt x="1" y="6"/>
                    <a:pt x="1" y="76"/>
                    <a:pt x="45" y="76"/>
                  </a:cubicBezTo>
                  <a:cubicBezTo>
                    <a:pt x="154" y="77"/>
                    <a:pt x="263" y="80"/>
                    <a:pt x="371" y="80"/>
                  </a:cubicBezTo>
                  <a:cubicBezTo>
                    <a:pt x="461" y="80"/>
                    <a:pt x="551" y="78"/>
                    <a:pt x="641" y="72"/>
                  </a:cubicBezTo>
                  <a:cubicBezTo>
                    <a:pt x="682" y="70"/>
                    <a:pt x="682" y="12"/>
                    <a:pt x="641" y="9"/>
                  </a:cubicBezTo>
                  <a:cubicBezTo>
                    <a:pt x="554" y="3"/>
                    <a:pt x="466" y="1"/>
                    <a:pt x="3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5"/>
            <p:cNvSpPr/>
            <p:nvPr/>
          </p:nvSpPr>
          <p:spPr>
            <a:xfrm>
              <a:off x="8483431" y="2069314"/>
              <a:ext cx="30694" cy="6096"/>
            </a:xfrm>
            <a:custGeom>
              <a:avLst/>
              <a:gdLst/>
              <a:ahLst/>
              <a:cxnLst/>
              <a:rect l="l" t="t" r="r" b="b"/>
              <a:pathLst>
                <a:path w="579" h="115" extrusionOk="0">
                  <a:moveTo>
                    <a:pt x="44" y="1"/>
                  </a:moveTo>
                  <a:cubicBezTo>
                    <a:pt x="12" y="1"/>
                    <a:pt x="1" y="52"/>
                    <a:pt x="36" y="63"/>
                  </a:cubicBezTo>
                  <a:cubicBezTo>
                    <a:pt x="143" y="95"/>
                    <a:pt x="254" y="114"/>
                    <a:pt x="365" y="114"/>
                  </a:cubicBezTo>
                  <a:cubicBezTo>
                    <a:pt x="427" y="114"/>
                    <a:pt x="489" y="108"/>
                    <a:pt x="551" y="95"/>
                  </a:cubicBezTo>
                  <a:cubicBezTo>
                    <a:pt x="579" y="89"/>
                    <a:pt x="573" y="42"/>
                    <a:pt x="545" y="42"/>
                  </a:cubicBezTo>
                  <a:cubicBezTo>
                    <a:pt x="545" y="42"/>
                    <a:pt x="544" y="42"/>
                    <a:pt x="543" y="42"/>
                  </a:cubicBezTo>
                  <a:cubicBezTo>
                    <a:pt x="495" y="46"/>
                    <a:pt x="446" y="48"/>
                    <a:pt x="399" y="48"/>
                  </a:cubicBezTo>
                  <a:cubicBezTo>
                    <a:pt x="282" y="48"/>
                    <a:pt x="167" y="36"/>
                    <a:pt x="53" y="2"/>
                  </a:cubicBezTo>
                  <a:cubicBezTo>
                    <a:pt x="50" y="1"/>
                    <a:pt x="47" y="1"/>
                    <a:pt x="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5"/>
            <p:cNvSpPr/>
            <p:nvPr/>
          </p:nvSpPr>
          <p:spPr>
            <a:xfrm>
              <a:off x="8428935" y="2071434"/>
              <a:ext cx="24651" cy="5566"/>
            </a:xfrm>
            <a:custGeom>
              <a:avLst/>
              <a:gdLst/>
              <a:ahLst/>
              <a:cxnLst/>
              <a:rect l="l" t="t" r="r" b="b"/>
              <a:pathLst>
                <a:path w="465" h="105" extrusionOk="0">
                  <a:moveTo>
                    <a:pt x="162" y="0"/>
                  </a:moveTo>
                  <a:cubicBezTo>
                    <a:pt x="117" y="0"/>
                    <a:pt x="72" y="4"/>
                    <a:pt x="25" y="12"/>
                  </a:cubicBezTo>
                  <a:cubicBezTo>
                    <a:pt x="1" y="16"/>
                    <a:pt x="6" y="58"/>
                    <a:pt x="29" y="58"/>
                  </a:cubicBezTo>
                  <a:cubicBezTo>
                    <a:pt x="30" y="58"/>
                    <a:pt x="31" y="58"/>
                    <a:pt x="32" y="58"/>
                  </a:cubicBezTo>
                  <a:cubicBezTo>
                    <a:pt x="68" y="53"/>
                    <a:pt x="104" y="51"/>
                    <a:pt x="139" y="51"/>
                  </a:cubicBezTo>
                  <a:cubicBezTo>
                    <a:pt x="237" y="51"/>
                    <a:pt x="332" y="68"/>
                    <a:pt x="424" y="103"/>
                  </a:cubicBezTo>
                  <a:cubicBezTo>
                    <a:pt x="427" y="104"/>
                    <a:pt x="430" y="105"/>
                    <a:pt x="433" y="105"/>
                  </a:cubicBezTo>
                  <a:cubicBezTo>
                    <a:pt x="457" y="105"/>
                    <a:pt x="465" y="65"/>
                    <a:pt x="438" y="55"/>
                  </a:cubicBezTo>
                  <a:cubicBezTo>
                    <a:pt x="347" y="18"/>
                    <a:pt x="256" y="0"/>
                    <a:pt x="1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5"/>
            <p:cNvSpPr/>
            <p:nvPr/>
          </p:nvSpPr>
          <p:spPr>
            <a:xfrm>
              <a:off x="8421089" y="1940654"/>
              <a:ext cx="30217" cy="5407"/>
            </a:xfrm>
            <a:custGeom>
              <a:avLst/>
              <a:gdLst/>
              <a:ahLst/>
              <a:cxnLst/>
              <a:rect l="l" t="t" r="r" b="b"/>
              <a:pathLst>
                <a:path w="570" h="102" extrusionOk="0">
                  <a:moveTo>
                    <a:pt x="530" y="1"/>
                  </a:moveTo>
                  <a:cubicBezTo>
                    <a:pt x="530" y="1"/>
                    <a:pt x="530" y="1"/>
                    <a:pt x="529" y="1"/>
                  </a:cubicBezTo>
                  <a:cubicBezTo>
                    <a:pt x="364" y="5"/>
                    <a:pt x="197" y="33"/>
                    <a:pt x="32" y="51"/>
                  </a:cubicBezTo>
                  <a:cubicBezTo>
                    <a:pt x="1" y="55"/>
                    <a:pt x="0" y="101"/>
                    <a:pt x="30" y="101"/>
                  </a:cubicBezTo>
                  <a:cubicBezTo>
                    <a:pt x="30" y="101"/>
                    <a:pt x="31" y="101"/>
                    <a:pt x="32" y="101"/>
                  </a:cubicBezTo>
                  <a:cubicBezTo>
                    <a:pt x="200" y="89"/>
                    <a:pt x="371" y="85"/>
                    <a:pt x="538" y="59"/>
                  </a:cubicBezTo>
                  <a:cubicBezTo>
                    <a:pt x="569" y="53"/>
                    <a:pt x="562" y="1"/>
                    <a:pt x="5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5"/>
            <p:cNvSpPr/>
            <p:nvPr/>
          </p:nvSpPr>
          <p:spPr>
            <a:xfrm>
              <a:off x="8370887" y="2069101"/>
              <a:ext cx="27566" cy="5990"/>
            </a:xfrm>
            <a:custGeom>
              <a:avLst/>
              <a:gdLst/>
              <a:ahLst/>
              <a:cxnLst/>
              <a:rect l="l" t="t" r="r" b="b"/>
              <a:pathLst>
                <a:path w="520" h="113" extrusionOk="0">
                  <a:moveTo>
                    <a:pt x="483" y="0"/>
                  </a:moveTo>
                  <a:cubicBezTo>
                    <a:pt x="480" y="0"/>
                    <a:pt x="477" y="1"/>
                    <a:pt x="474" y="2"/>
                  </a:cubicBezTo>
                  <a:cubicBezTo>
                    <a:pt x="363" y="34"/>
                    <a:pt x="254" y="55"/>
                    <a:pt x="140" y="55"/>
                  </a:cubicBezTo>
                  <a:cubicBezTo>
                    <a:pt x="106" y="55"/>
                    <a:pt x="71" y="53"/>
                    <a:pt x="35" y="49"/>
                  </a:cubicBezTo>
                  <a:cubicBezTo>
                    <a:pt x="34" y="49"/>
                    <a:pt x="33" y="48"/>
                    <a:pt x="32" y="48"/>
                  </a:cubicBezTo>
                  <a:cubicBezTo>
                    <a:pt x="6" y="48"/>
                    <a:pt x="1" y="96"/>
                    <a:pt x="29" y="100"/>
                  </a:cubicBezTo>
                  <a:cubicBezTo>
                    <a:pt x="82" y="108"/>
                    <a:pt x="136" y="112"/>
                    <a:pt x="189" y="112"/>
                  </a:cubicBezTo>
                  <a:cubicBezTo>
                    <a:pt x="292" y="112"/>
                    <a:pt x="393" y="96"/>
                    <a:pt x="490" y="55"/>
                  </a:cubicBezTo>
                  <a:cubicBezTo>
                    <a:pt x="519" y="43"/>
                    <a:pt x="512" y="0"/>
                    <a:pt x="4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5"/>
            <p:cNvSpPr/>
            <p:nvPr/>
          </p:nvSpPr>
          <p:spPr>
            <a:xfrm>
              <a:off x="8357952" y="1939276"/>
              <a:ext cx="24598" cy="4400"/>
            </a:xfrm>
            <a:custGeom>
              <a:avLst/>
              <a:gdLst/>
              <a:ahLst/>
              <a:cxnLst/>
              <a:rect l="l" t="t" r="r" b="b"/>
              <a:pathLst>
                <a:path w="464" h="83" extrusionOk="0">
                  <a:moveTo>
                    <a:pt x="224" y="1"/>
                  </a:moveTo>
                  <a:cubicBezTo>
                    <a:pt x="157" y="1"/>
                    <a:pt x="91" y="5"/>
                    <a:pt x="29" y="5"/>
                  </a:cubicBezTo>
                  <a:cubicBezTo>
                    <a:pt x="7" y="5"/>
                    <a:pt x="0" y="41"/>
                    <a:pt x="23" y="44"/>
                  </a:cubicBezTo>
                  <a:cubicBezTo>
                    <a:pt x="127" y="58"/>
                    <a:pt x="241" y="83"/>
                    <a:pt x="349" y="83"/>
                  </a:cubicBezTo>
                  <a:cubicBezTo>
                    <a:pt x="378" y="83"/>
                    <a:pt x="407" y="81"/>
                    <a:pt x="435" y="77"/>
                  </a:cubicBezTo>
                  <a:cubicBezTo>
                    <a:pt x="464" y="73"/>
                    <a:pt x="460" y="31"/>
                    <a:pt x="435" y="25"/>
                  </a:cubicBezTo>
                  <a:cubicBezTo>
                    <a:pt x="369" y="6"/>
                    <a:pt x="296" y="1"/>
                    <a:pt x="2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5"/>
            <p:cNvSpPr/>
            <p:nvPr/>
          </p:nvSpPr>
          <p:spPr>
            <a:xfrm>
              <a:off x="8318353" y="2074350"/>
              <a:ext cx="29369" cy="2916"/>
            </a:xfrm>
            <a:custGeom>
              <a:avLst/>
              <a:gdLst/>
              <a:ahLst/>
              <a:cxnLst/>
              <a:rect l="l" t="t" r="r" b="b"/>
              <a:pathLst>
                <a:path w="554" h="55" extrusionOk="0">
                  <a:moveTo>
                    <a:pt x="271" y="0"/>
                  </a:moveTo>
                  <a:cubicBezTo>
                    <a:pt x="192" y="0"/>
                    <a:pt x="112" y="2"/>
                    <a:pt x="33" y="3"/>
                  </a:cubicBezTo>
                  <a:cubicBezTo>
                    <a:pt x="1" y="3"/>
                    <a:pt x="1" y="52"/>
                    <a:pt x="33" y="52"/>
                  </a:cubicBezTo>
                  <a:cubicBezTo>
                    <a:pt x="108" y="53"/>
                    <a:pt x="184" y="54"/>
                    <a:pt x="259" y="54"/>
                  </a:cubicBezTo>
                  <a:cubicBezTo>
                    <a:pt x="349" y="54"/>
                    <a:pt x="439" y="53"/>
                    <a:pt x="529" y="47"/>
                  </a:cubicBezTo>
                  <a:cubicBezTo>
                    <a:pt x="554" y="45"/>
                    <a:pt x="554" y="9"/>
                    <a:pt x="529" y="8"/>
                  </a:cubicBezTo>
                  <a:cubicBezTo>
                    <a:pt x="443" y="2"/>
                    <a:pt x="357" y="0"/>
                    <a:pt x="2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5"/>
            <p:cNvSpPr/>
            <p:nvPr/>
          </p:nvSpPr>
          <p:spPr>
            <a:xfrm>
              <a:off x="8281509" y="1940018"/>
              <a:ext cx="29793" cy="5778"/>
            </a:xfrm>
            <a:custGeom>
              <a:avLst/>
              <a:gdLst/>
              <a:ahLst/>
              <a:cxnLst/>
              <a:rect l="l" t="t" r="r" b="b"/>
              <a:pathLst>
                <a:path w="562" h="109" extrusionOk="0">
                  <a:moveTo>
                    <a:pt x="531" y="1"/>
                  </a:moveTo>
                  <a:cubicBezTo>
                    <a:pt x="530" y="1"/>
                    <a:pt x="529" y="1"/>
                    <a:pt x="529" y="1"/>
                  </a:cubicBezTo>
                  <a:cubicBezTo>
                    <a:pt x="361" y="15"/>
                    <a:pt x="195" y="39"/>
                    <a:pt x="27" y="62"/>
                  </a:cubicBezTo>
                  <a:cubicBezTo>
                    <a:pt x="1" y="66"/>
                    <a:pt x="6" y="109"/>
                    <a:pt x="31" y="109"/>
                  </a:cubicBezTo>
                  <a:cubicBezTo>
                    <a:pt x="31" y="109"/>
                    <a:pt x="32" y="109"/>
                    <a:pt x="33" y="109"/>
                  </a:cubicBezTo>
                  <a:cubicBezTo>
                    <a:pt x="201" y="92"/>
                    <a:pt x="369" y="75"/>
                    <a:pt x="534" y="49"/>
                  </a:cubicBezTo>
                  <a:cubicBezTo>
                    <a:pt x="561" y="45"/>
                    <a:pt x="556" y="1"/>
                    <a:pt x="5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5"/>
            <p:cNvSpPr/>
            <p:nvPr/>
          </p:nvSpPr>
          <p:spPr>
            <a:xfrm>
              <a:off x="8266454" y="2071805"/>
              <a:ext cx="23538" cy="2757"/>
            </a:xfrm>
            <a:custGeom>
              <a:avLst/>
              <a:gdLst/>
              <a:ahLst/>
              <a:cxnLst/>
              <a:rect l="l" t="t" r="r" b="b"/>
              <a:pathLst>
                <a:path w="444" h="52" extrusionOk="0">
                  <a:moveTo>
                    <a:pt x="314" y="0"/>
                  </a:moveTo>
                  <a:cubicBezTo>
                    <a:pt x="216" y="0"/>
                    <a:pt x="116" y="9"/>
                    <a:pt x="18" y="12"/>
                  </a:cubicBezTo>
                  <a:cubicBezTo>
                    <a:pt x="1" y="13"/>
                    <a:pt x="1" y="39"/>
                    <a:pt x="18" y="40"/>
                  </a:cubicBezTo>
                  <a:cubicBezTo>
                    <a:pt x="114" y="43"/>
                    <a:pt x="213" y="52"/>
                    <a:pt x="310" y="52"/>
                  </a:cubicBezTo>
                  <a:cubicBezTo>
                    <a:pt x="346" y="52"/>
                    <a:pt x="381" y="51"/>
                    <a:pt x="415" y="48"/>
                  </a:cubicBezTo>
                  <a:cubicBezTo>
                    <a:pt x="443" y="45"/>
                    <a:pt x="443" y="6"/>
                    <a:pt x="415" y="4"/>
                  </a:cubicBezTo>
                  <a:cubicBezTo>
                    <a:pt x="382" y="1"/>
                    <a:pt x="348" y="0"/>
                    <a:pt x="3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5"/>
            <p:cNvSpPr/>
            <p:nvPr/>
          </p:nvSpPr>
          <p:spPr>
            <a:xfrm>
              <a:off x="8207293" y="2074138"/>
              <a:ext cx="33186" cy="6255"/>
            </a:xfrm>
            <a:custGeom>
              <a:avLst/>
              <a:gdLst/>
              <a:ahLst/>
              <a:cxnLst/>
              <a:rect l="l" t="t" r="r" b="b"/>
              <a:pathLst>
                <a:path w="626" h="118" extrusionOk="0">
                  <a:moveTo>
                    <a:pt x="44" y="0"/>
                  </a:moveTo>
                  <a:cubicBezTo>
                    <a:pt x="13" y="0"/>
                    <a:pt x="1" y="48"/>
                    <a:pt x="35" y="57"/>
                  </a:cubicBezTo>
                  <a:cubicBezTo>
                    <a:pt x="174" y="93"/>
                    <a:pt x="317" y="118"/>
                    <a:pt x="460" y="118"/>
                  </a:cubicBezTo>
                  <a:cubicBezTo>
                    <a:pt x="503" y="118"/>
                    <a:pt x="545" y="116"/>
                    <a:pt x="588" y="111"/>
                  </a:cubicBezTo>
                  <a:cubicBezTo>
                    <a:pt x="625" y="106"/>
                    <a:pt x="626" y="55"/>
                    <a:pt x="588" y="54"/>
                  </a:cubicBezTo>
                  <a:cubicBezTo>
                    <a:pt x="407" y="45"/>
                    <a:pt x="229" y="38"/>
                    <a:pt x="50" y="1"/>
                  </a:cubicBezTo>
                  <a:cubicBezTo>
                    <a:pt x="48" y="0"/>
                    <a:pt x="46" y="0"/>
                    <a:pt x="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5"/>
            <p:cNvSpPr/>
            <p:nvPr/>
          </p:nvSpPr>
          <p:spPr>
            <a:xfrm>
              <a:off x="8202204" y="1942085"/>
              <a:ext cx="36473" cy="6202"/>
            </a:xfrm>
            <a:custGeom>
              <a:avLst/>
              <a:gdLst/>
              <a:ahLst/>
              <a:cxnLst/>
              <a:rect l="l" t="t" r="r" b="b"/>
              <a:pathLst>
                <a:path w="688" h="117" extrusionOk="0">
                  <a:moveTo>
                    <a:pt x="37" y="0"/>
                  </a:moveTo>
                  <a:cubicBezTo>
                    <a:pt x="1" y="0"/>
                    <a:pt x="3" y="57"/>
                    <a:pt x="40" y="61"/>
                  </a:cubicBezTo>
                  <a:cubicBezTo>
                    <a:pt x="237" y="82"/>
                    <a:pt x="437" y="113"/>
                    <a:pt x="635" y="117"/>
                  </a:cubicBezTo>
                  <a:cubicBezTo>
                    <a:pt x="635" y="117"/>
                    <a:pt x="636" y="117"/>
                    <a:pt x="636" y="117"/>
                  </a:cubicBezTo>
                  <a:cubicBezTo>
                    <a:pt x="677" y="117"/>
                    <a:pt x="687" y="49"/>
                    <a:pt x="645" y="44"/>
                  </a:cubicBezTo>
                  <a:cubicBezTo>
                    <a:pt x="446" y="16"/>
                    <a:pt x="240" y="13"/>
                    <a:pt x="40" y="0"/>
                  </a:cubicBezTo>
                  <a:cubicBezTo>
                    <a:pt x="39" y="0"/>
                    <a:pt x="38" y="0"/>
                    <a:pt x="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5"/>
            <p:cNvSpPr/>
            <p:nvPr/>
          </p:nvSpPr>
          <p:spPr>
            <a:xfrm>
              <a:off x="8157568" y="2073767"/>
              <a:ext cx="25075" cy="4082"/>
            </a:xfrm>
            <a:custGeom>
              <a:avLst/>
              <a:gdLst/>
              <a:ahLst/>
              <a:cxnLst/>
              <a:rect l="l" t="t" r="r" b="b"/>
              <a:pathLst>
                <a:path w="473" h="77" extrusionOk="0">
                  <a:moveTo>
                    <a:pt x="306" y="1"/>
                  </a:moveTo>
                  <a:cubicBezTo>
                    <a:pt x="216" y="1"/>
                    <a:pt x="125" y="9"/>
                    <a:pt x="36" y="11"/>
                  </a:cubicBezTo>
                  <a:cubicBezTo>
                    <a:pt x="1" y="11"/>
                    <a:pt x="1" y="65"/>
                    <a:pt x="36" y="66"/>
                  </a:cubicBezTo>
                  <a:cubicBezTo>
                    <a:pt x="123" y="69"/>
                    <a:pt x="213" y="76"/>
                    <a:pt x="301" y="76"/>
                  </a:cubicBezTo>
                  <a:cubicBezTo>
                    <a:pt x="346" y="76"/>
                    <a:pt x="391" y="74"/>
                    <a:pt x="434" y="69"/>
                  </a:cubicBezTo>
                  <a:cubicBezTo>
                    <a:pt x="473" y="64"/>
                    <a:pt x="473" y="13"/>
                    <a:pt x="434" y="8"/>
                  </a:cubicBezTo>
                  <a:cubicBezTo>
                    <a:pt x="392" y="2"/>
                    <a:pt x="350" y="1"/>
                    <a:pt x="3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5"/>
            <p:cNvSpPr/>
            <p:nvPr/>
          </p:nvSpPr>
          <p:spPr>
            <a:xfrm>
              <a:off x="8138802" y="1939594"/>
              <a:ext cx="28150" cy="3923"/>
            </a:xfrm>
            <a:custGeom>
              <a:avLst/>
              <a:gdLst/>
              <a:ahLst/>
              <a:cxnLst/>
              <a:rect l="l" t="t" r="r" b="b"/>
              <a:pathLst>
                <a:path w="531" h="74" extrusionOk="0">
                  <a:moveTo>
                    <a:pt x="256" y="0"/>
                  </a:moveTo>
                  <a:cubicBezTo>
                    <a:pt x="185" y="0"/>
                    <a:pt x="114" y="2"/>
                    <a:pt x="43" y="4"/>
                  </a:cubicBezTo>
                  <a:cubicBezTo>
                    <a:pt x="0" y="6"/>
                    <a:pt x="0" y="68"/>
                    <a:pt x="43" y="70"/>
                  </a:cubicBezTo>
                  <a:cubicBezTo>
                    <a:pt x="121" y="72"/>
                    <a:pt x="199" y="74"/>
                    <a:pt x="276" y="74"/>
                  </a:cubicBezTo>
                  <a:cubicBezTo>
                    <a:pt x="347" y="74"/>
                    <a:pt x="418" y="72"/>
                    <a:pt x="489" y="69"/>
                  </a:cubicBezTo>
                  <a:cubicBezTo>
                    <a:pt x="531" y="67"/>
                    <a:pt x="531" y="7"/>
                    <a:pt x="489" y="6"/>
                  </a:cubicBezTo>
                  <a:cubicBezTo>
                    <a:pt x="412" y="2"/>
                    <a:pt x="334" y="0"/>
                    <a:pt x="2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5"/>
            <p:cNvSpPr/>
            <p:nvPr/>
          </p:nvSpPr>
          <p:spPr>
            <a:xfrm>
              <a:off x="8091568" y="2071964"/>
              <a:ext cx="33345" cy="5990"/>
            </a:xfrm>
            <a:custGeom>
              <a:avLst/>
              <a:gdLst/>
              <a:ahLst/>
              <a:cxnLst/>
              <a:rect l="l" t="t" r="r" b="b"/>
              <a:pathLst>
                <a:path w="629" h="113" extrusionOk="0">
                  <a:moveTo>
                    <a:pt x="39" y="0"/>
                  </a:moveTo>
                  <a:cubicBezTo>
                    <a:pt x="10" y="0"/>
                    <a:pt x="1" y="45"/>
                    <a:pt x="32" y="54"/>
                  </a:cubicBezTo>
                  <a:cubicBezTo>
                    <a:pt x="159" y="92"/>
                    <a:pt x="288" y="113"/>
                    <a:pt x="419" y="113"/>
                  </a:cubicBezTo>
                  <a:cubicBezTo>
                    <a:pt x="477" y="113"/>
                    <a:pt x="536" y="109"/>
                    <a:pt x="594" y="100"/>
                  </a:cubicBezTo>
                  <a:cubicBezTo>
                    <a:pt x="628" y="96"/>
                    <a:pt x="621" y="38"/>
                    <a:pt x="588" y="38"/>
                  </a:cubicBezTo>
                  <a:cubicBezTo>
                    <a:pt x="587" y="38"/>
                    <a:pt x="586" y="38"/>
                    <a:pt x="585" y="38"/>
                  </a:cubicBezTo>
                  <a:cubicBezTo>
                    <a:pt x="527" y="43"/>
                    <a:pt x="470" y="46"/>
                    <a:pt x="413" y="46"/>
                  </a:cubicBezTo>
                  <a:cubicBezTo>
                    <a:pt x="290" y="46"/>
                    <a:pt x="169" y="33"/>
                    <a:pt x="46" y="1"/>
                  </a:cubicBezTo>
                  <a:cubicBezTo>
                    <a:pt x="43" y="0"/>
                    <a:pt x="41" y="0"/>
                    <a:pt x="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5"/>
            <p:cNvSpPr/>
            <p:nvPr/>
          </p:nvSpPr>
          <p:spPr>
            <a:xfrm>
              <a:off x="8073067" y="1935565"/>
              <a:ext cx="30535" cy="5460"/>
            </a:xfrm>
            <a:custGeom>
              <a:avLst/>
              <a:gdLst/>
              <a:ahLst/>
              <a:cxnLst/>
              <a:rect l="l" t="t" r="r" b="b"/>
              <a:pathLst>
                <a:path w="576" h="103" extrusionOk="0">
                  <a:moveTo>
                    <a:pt x="539" y="0"/>
                  </a:moveTo>
                  <a:cubicBezTo>
                    <a:pt x="538" y="0"/>
                    <a:pt x="536" y="0"/>
                    <a:pt x="535" y="1"/>
                  </a:cubicBezTo>
                  <a:cubicBezTo>
                    <a:pt x="416" y="22"/>
                    <a:pt x="301" y="42"/>
                    <a:pt x="183" y="42"/>
                  </a:cubicBezTo>
                  <a:cubicBezTo>
                    <a:pt x="139" y="42"/>
                    <a:pt x="94" y="39"/>
                    <a:pt x="49" y="33"/>
                  </a:cubicBezTo>
                  <a:cubicBezTo>
                    <a:pt x="47" y="32"/>
                    <a:pt x="46" y="32"/>
                    <a:pt x="44" y="32"/>
                  </a:cubicBezTo>
                  <a:cubicBezTo>
                    <a:pt x="13" y="32"/>
                    <a:pt x="0" y="81"/>
                    <a:pt x="34" y="86"/>
                  </a:cubicBezTo>
                  <a:cubicBezTo>
                    <a:pt x="100" y="96"/>
                    <a:pt x="167" y="103"/>
                    <a:pt x="233" y="103"/>
                  </a:cubicBezTo>
                  <a:cubicBezTo>
                    <a:pt x="342" y="103"/>
                    <a:pt x="450" y="86"/>
                    <a:pt x="551" y="41"/>
                  </a:cubicBezTo>
                  <a:cubicBezTo>
                    <a:pt x="575" y="31"/>
                    <a:pt x="559" y="0"/>
                    <a:pt x="5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5"/>
            <p:cNvSpPr/>
            <p:nvPr/>
          </p:nvSpPr>
          <p:spPr>
            <a:xfrm>
              <a:off x="8041578" y="2074032"/>
              <a:ext cx="27673" cy="3552"/>
            </a:xfrm>
            <a:custGeom>
              <a:avLst/>
              <a:gdLst/>
              <a:ahLst/>
              <a:cxnLst/>
              <a:rect l="l" t="t" r="r" b="b"/>
              <a:pathLst>
                <a:path w="522" h="67" extrusionOk="0">
                  <a:moveTo>
                    <a:pt x="273" y="0"/>
                  </a:moveTo>
                  <a:cubicBezTo>
                    <a:pt x="195" y="0"/>
                    <a:pt x="117" y="2"/>
                    <a:pt x="39" y="3"/>
                  </a:cubicBezTo>
                  <a:cubicBezTo>
                    <a:pt x="1" y="4"/>
                    <a:pt x="1" y="64"/>
                    <a:pt x="39" y="64"/>
                  </a:cubicBezTo>
                  <a:cubicBezTo>
                    <a:pt x="120" y="65"/>
                    <a:pt x="201" y="67"/>
                    <a:pt x="281" y="67"/>
                  </a:cubicBezTo>
                  <a:cubicBezTo>
                    <a:pt x="350" y="67"/>
                    <a:pt x="418" y="65"/>
                    <a:pt x="486" y="60"/>
                  </a:cubicBezTo>
                  <a:cubicBezTo>
                    <a:pt x="521" y="57"/>
                    <a:pt x="521" y="9"/>
                    <a:pt x="486" y="7"/>
                  </a:cubicBezTo>
                  <a:cubicBezTo>
                    <a:pt x="415" y="2"/>
                    <a:pt x="344" y="0"/>
                    <a:pt x="2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5"/>
            <p:cNvSpPr/>
            <p:nvPr/>
          </p:nvSpPr>
          <p:spPr>
            <a:xfrm>
              <a:off x="8007810" y="1940018"/>
              <a:ext cx="27036" cy="3022"/>
            </a:xfrm>
            <a:custGeom>
              <a:avLst/>
              <a:gdLst/>
              <a:ahLst/>
              <a:cxnLst/>
              <a:rect l="l" t="t" r="r" b="b"/>
              <a:pathLst>
                <a:path w="510" h="57" extrusionOk="0">
                  <a:moveTo>
                    <a:pt x="289" y="0"/>
                  </a:moveTo>
                  <a:cubicBezTo>
                    <a:pt x="203" y="0"/>
                    <a:pt x="117" y="2"/>
                    <a:pt x="31" y="4"/>
                  </a:cubicBezTo>
                  <a:cubicBezTo>
                    <a:pt x="0" y="4"/>
                    <a:pt x="0" y="52"/>
                    <a:pt x="31" y="53"/>
                  </a:cubicBezTo>
                  <a:cubicBezTo>
                    <a:pt x="122" y="55"/>
                    <a:pt x="212" y="57"/>
                    <a:pt x="302" y="57"/>
                  </a:cubicBezTo>
                  <a:cubicBezTo>
                    <a:pt x="361" y="57"/>
                    <a:pt x="419" y="56"/>
                    <a:pt x="478" y="53"/>
                  </a:cubicBezTo>
                  <a:cubicBezTo>
                    <a:pt x="510" y="52"/>
                    <a:pt x="510" y="5"/>
                    <a:pt x="478" y="4"/>
                  </a:cubicBezTo>
                  <a:cubicBezTo>
                    <a:pt x="414" y="1"/>
                    <a:pt x="352" y="0"/>
                    <a:pt x="2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5"/>
            <p:cNvSpPr/>
            <p:nvPr/>
          </p:nvSpPr>
          <p:spPr>
            <a:xfrm>
              <a:off x="7992331" y="2074509"/>
              <a:ext cx="24015" cy="2598"/>
            </a:xfrm>
            <a:custGeom>
              <a:avLst/>
              <a:gdLst/>
              <a:ahLst/>
              <a:cxnLst/>
              <a:rect l="l" t="t" r="r" b="b"/>
              <a:pathLst>
                <a:path w="453" h="49" extrusionOk="0">
                  <a:moveTo>
                    <a:pt x="345" y="0"/>
                  </a:moveTo>
                  <a:cubicBezTo>
                    <a:pt x="238" y="0"/>
                    <a:pt x="131" y="5"/>
                    <a:pt x="25" y="6"/>
                  </a:cubicBezTo>
                  <a:cubicBezTo>
                    <a:pt x="0" y="6"/>
                    <a:pt x="0" y="43"/>
                    <a:pt x="25" y="44"/>
                  </a:cubicBezTo>
                  <a:cubicBezTo>
                    <a:pt x="131" y="45"/>
                    <a:pt x="237" y="49"/>
                    <a:pt x="344" y="49"/>
                  </a:cubicBezTo>
                  <a:cubicBezTo>
                    <a:pt x="370" y="49"/>
                    <a:pt x="396" y="49"/>
                    <a:pt x="422" y="48"/>
                  </a:cubicBezTo>
                  <a:cubicBezTo>
                    <a:pt x="452" y="47"/>
                    <a:pt x="452" y="2"/>
                    <a:pt x="422" y="1"/>
                  </a:cubicBezTo>
                  <a:cubicBezTo>
                    <a:pt x="397" y="0"/>
                    <a:pt x="371" y="0"/>
                    <a:pt x="3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5"/>
            <p:cNvSpPr/>
            <p:nvPr/>
          </p:nvSpPr>
          <p:spPr>
            <a:xfrm>
              <a:off x="7933435" y="1936784"/>
              <a:ext cx="33504" cy="4241"/>
            </a:xfrm>
            <a:custGeom>
              <a:avLst/>
              <a:gdLst/>
              <a:ahLst/>
              <a:cxnLst/>
              <a:rect l="l" t="t" r="r" b="b"/>
              <a:pathLst>
                <a:path w="632" h="80" extrusionOk="0">
                  <a:moveTo>
                    <a:pt x="376" y="1"/>
                  </a:moveTo>
                  <a:cubicBezTo>
                    <a:pt x="265" y="1"/>
                    <a:pt x="154" y="5"/>
                    <a:pt x="43" y="7"/>
                  </a:cubicBezTo>
                  <a:cubicBezTo>
                    <a:pt x="0" y="7"/>
                    <a:pt x="0" y="73"/>
                    <a:pt x="43" y="74"/>
                  </a:cubicBezTo>
                  <a:cubicBezTo>
                    <a:pt x="152" y="76"/>
                    <a:pt x="262" y="79"/>
                    <a:pt x="371" y="79"/>
                  </a:cubicBezTo>
                  <a:cubicBezTo>
                    <a:pt x="444" y="79"/>
                    <a:pt x="517" y="78"/>
                    <a:pt x="589" y="73"/>
                  </a:cubicBezTo>
                  <a:cubicBezTo>
                    <a:pt x="632" y="69"/>
                    <a:pt x="632" y="11"/>
                    <a:pt x="589" y="7"/>
                  </a:cubicBezTo>
                  <a:cubicBezTo>
                    <a:pt x="518" y="2"/>
                    <a:pt x="447" y="1"/>
                    <a:pt x="3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5"/>
            <p:cNvSpPr/>
            <p:nvPr/>
          </p:nvSpPr>
          <p:spPr>
            <a:xfrm>
              <a:off x="7928398" y="2072017"/>
              <a:ext cx="32868" cy="5990"/>
            </a:xfrm>
            <a:custGeom>
              <a:avLst/>
              <a:gdLst/>
              <a:ahLst/>
              <a:cxnLst/>
              <a:rect l="l" t="t" r="r" b="b"/>
              <a:pathLst>
                <a:path w="620" h="113" extrusionOk="0">
                  <a:moveTo>
                    <a:pt x="275" y="1"/>
                  </a:moveTo>
                  <a:cubicBezTo>
                    <a:pt x="192" y="1"/>
                    <a:pt x="108" y="11"/>
                    <a:pt x="29" y="31"/>
                  </a:cubicBezTo>
                  <a:cubicBezTo>
                    <a:pt x="0" y="37"/>
                    <a:pt x="12" y="75"/>
                    <a:pt x="38" y="75"/>
                  </a:cubicBezTo>
                  <a:cubicBezTo>
                    <a:pt x="39" y="75"/>
                    <a:pt x="40" y="75"/>
                    <a:pt x="41" y="75"/>
                  </a:cubicBezTo>
                  <a:cubicBezTo>
                    <a:pt x="97" y="67"/>
                    <a:pt x="152" y="64"/>
                    <a:pt x="205" y="64"/>
                  </a:cubicBezTo>
                  <a:cubicBezTo>
                    <a:pt x="329" y="64"/>
                    <a:pt x="447" y="82"/>
                    <a:pt x="574" y="111"/>
                  </a:cubicBezTo>
                  <a:cubicBezTo>
                    <a:pt x="577" y="112"/>
                    <a:pt x="580" y="112"/>
                    <a:pt x="583" y="112"/>
                  </a:cubicBezTo>
                  <a:cubicBezTo>
                    <a:pt x="612" y="112"/>
                    <a:pt x="619" y="69"/>
                    <a:pt x="588" y="58"/>
                  </a:cubicBezTo>
                  <a:cubicBezTo>
                    <a:pt x="490" y="19"/>
                    <a:pt x="382" y="1"/>
                    <a:pt x="2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5"/>
            <p:cNvSpPr/>
            <p:nvPr/>
          </p:nvSpPr>
          <p:spPr>
            <a:xfrm>
              <a:off x="7862876" y="2116123"/>
              <a:ext cx="16646" cy="5778"/>
            </a:xfrm>
            <a:custGeom>
              <a:avLst/>
              <a:gdLst/>
              <a:ahLst/>
              <a:cxnLst/>
              <a:rect l="l" t="t" r="r" b="b"/>
              <a:pathLst>
                <a:path w="314" h="109" extrusionOk="0">
                  <a:moveTo>
                    <a:pt x="218" y="0"/>
                  </a:moveTo>
                  <a:cubicBezTo>
                    <a:pt x="148" y="0"/>
                    <a:pt x="75" y="29"/>
                    <a:pt x="22" y="64"/>
                  </a:cubicBezTo>
                  <a:cubicBezTo>
                    <a:pt x="0" y="78"/>
                    <a:pt x="13" y="109"/>
                    <a:pt x="34" y="109"/>
                  </a:cubicBezTo>
                  <a:cubicBezTo>
                    <a:pt x="38" y="109"/>
                    <a:pt x="42" y="107"/>
                    <a:pt x="46" y="105"/>
                  </a:cubicBezTo>
                  <a:cubicBezTo>
                    <a:pt x="80" y="82"/>
                    <a:pt x="118" y="68"/>
                    <a:pt x="160" y="60"/>
                  </a:cubicBezTo>
                  <a:cubicBezTo>
                    <a:pt x="172" y="58"/>
                    <a:pt x="185" y="57"/>
                    <a:pt x="197" y="57"/>
                  </a:cubicBezTo>
                  <a:cubicBezTo>
                    <a:pt x="225" y="57"/>
                    <a:pt x="253" y="61"/>
                    <a:pt x="281" y="61"/>
                  </a:cubicBezTo>
                  <a:cubicBezTo>
                    <a:pt x="282" y="61"/>
                    <a:pt x="282" y="61"/>
                    <a:pt x="282" y="61"/>
                  </a:cubicBezTo>
                  <a:cubicBezTo>
                    <a:pt x="311" y="61"/>
                    <a:pt x="313" y="21"/>
                    <a:pt x="289" y="12"/>
                  </a:cubicBezTo>
                  <a:cubicBezTo>
                    <a:pt x="266" y="4"/>
                    <a:pt x="242"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5"/>
            <p:cNvSpPr/>
            <p:nvPr/>
          </p:nvSpPr>
          <p:spPr>
            <a:xfrm>
              <a:off x="7844269" y="1976808"/>
              <a:ext cx="19297" cy="3234"/>
            </a:xfrm>
            <a:custGeom>
              <a:avLst/>
              <a:gdLst/>
              <a:ahLst/>
              <a:cxnLst/>
              <a:rect l="l" t="t" r="r" b="b"/>
              <a:pathLst>
                <a:path w="364" h="61" extrusionOk="0">
                  <a:moveTo>
                    <a:pt x="186" y="0"/>
                  </a:moveTo>
                  <a:cubicBezTo>
                    <a:pt x="137" y="0"/>
                    <a:pt x="87" y="2"/>
                    <a:pt x="37" y="2"/>
                  </a:cubicBezTo>
                  <a:cubicBezTo>
                    <a:pt x="1" y="2"/>
                    <a:pt x="1" y="57"/>
                    <a:pt x="37" y="58"/>
                  </a:cubicBezTo>
                  <a:cubicBezTo>
                    <a:pt x="87" y="58"/>
                    <a:pt x="137" y="60"/>
                    <a:pt x="186" y="60"/>
                  </a:cubicBezTo>
                  <a:cubicBezTo>
                    <a:pt x="236" y="60"/>
                    <a:pt x="285" y="58"/>
                    <a:pt x="334" y="53"/>
                  </a:cubicBezTo>
                  <a:cubicBezTo>
                    <a:pt x="363" y="48"/>
                    <a:pt x="363" y="12"/>
                    <a:pt x="334" y="8"/>
                  </a:cubicBezTo>
                  <a:cubicBezTo>
                    <a:pt x="285" y="2"/>
                    <a:pt x="236" y="0"/>
                    <a:pt x="1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5"/>
            <p:cNvSpPr/>
            <p:nvPr/>
          </p:nvSpPr>
          <p:spPr>
            <a:xfrm>
              <a:off x="7820838" y="2113207"/>
              <a:ext cx="24969" cy="4135"/>
            </a:xfrm>
            <a:custGeom>
              <a:avLst/>
              <a:gdLst/>
              <a:ahLst/>
              <a:cxnLst/>
              <a:rect l="l" t="t" r="r" b="b"/>
              <a:pathLst>
                <a:path w="471" h="78" extrusionOk="0">
                  <a:moveTo>
                    <a:pt x="310" y="0"/>
                  </a:moveTo>
                  <a:cubicBezTo>
                    <a:pt x="217" y="0"/>
                    <a:pt x="124" y="10"/>
                    <a:pt x="33" y="15"/>
                  </a:cubicBezTo>
                  <a:cubicBezTo>
                    <a:pt x="1" y="16"/>
                    <a:pt x="1" y="62"/>
                    <a:pt x="33" y="64"/>
                  </a:cubicBezTo>
                  <a:cubicBezTo>
                    <a:pt x="124" y="68"/>
                    <a:pt x="217" y="78"/>
                    <a:pt x="310" y="78"/>
                  </a:cubicBezTo>
                  <a:cubicBezTo>
                    <a:pt x="350" y="78"/>
                    <a:pt x="390" y="76"/>
                    <a:pt x="429" y="71"/>
                  </a:cubicBezTo>
                  <a:cubicBezTo>
                    <a:pt x="471" y="67"/>
                    <a:pt x="471" y="12"/>
                    <a:pt x="429" y="7"/>
                  </a:cubicBezTo>
                  <a:cubicBezTo>
                    <a:pt x="390" y="2"/>
                    <a:pt x="350" y="0"/>
                    <a:pt x="3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5"/>
            <p:cNvSpPr/>
            <p:nvPr/>
          </p:nvSpPr>
          <p:spPr>
            <a:xfrm>
              <a:off x="7805411" y="1974211"/>
              <a:ext cx="26771" cy="3128"/>
            </a:xfrm>
            <a:custGeom>
              <a:avLst/>
              <a:gdLst/>
              <a:ahLst/>
              <a:cxnLst/>
              <a:rect l="l" t="t" r="r" b="b"/>
              <a:pathLst>
                <a:path w="505" h="59" extrusionOk="0">
                  <a:moveTo>
                    <a:pt x="325" y="0"/>
                  </a:moveTo>
                  <a:cubicBezTo>
                    <a:pt x="225" y="0"/>
                    <a:pt x="124" y="6"/>
                    <a:pt x="25" y="10"/>
                  </a:cubicBezTo>
                  <a:cubicBezTo>
                    <a:pt x="0" y="11"/>
                    <a:pt x="0" y="48"/>
                    <a:pt x="25" y="49"/>
                  </a:cubicBezTo>
                  <a:cubicBezTo>
                    <a:pt x="127" y="53"/>
                    <a:pt x="231" y="59"/>
                    <a:pt x="335" y="59"/>
                  </a:cubicBezTo>
                  <a:cubicBezTo>
                    <a:pt x="381" y="59"/>
                    <a:pt x="426" y="58"/>
                    <a:pt x="472" y="55"/>
                  </a:cubicBezTo>
                  <a:cubicBezTo>
                    <a:pt x="504" y="51"/>
                    <a:pt x="504" y="8"/>
                    <a:pt x="472" y="5"/>
                  </a:cubicBezTo>
                  <a:cubicBezTo>
                    <a:pt x="423" y="2"/>
                    <a:pt x="374" y="0"/>
                    <a:pt x="3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5"/>
            <p:cNvSpPr/>
            <p:nvPr/>
          </p:nvSpPr>
          <p:spPr>
            <a:xfrm>
              <a:off x="7770689" y="2115964"/>
              <a:ext cx="25075" cy="3923"/>
            </a:xfrm>
            <a:custGeom>
              <a:avLst/>
              <a:gdLst/>
              <a:ahLst/>
              <a:cxnLst/>
              <a:rect l="l" t="t" r="r" b="b"/>
              <a:pathLst>
                <a:path w="473" h="74" extrusionOk="0">
                  <a:moveTo>
                    <a:pt x="303" y="0"/>
                  </a:moveTo>
                  <a:cubicBezTo>
                    <a:pt x="213" y="0"/>
                    <a:pt x="124" y="6"/>
                    <a:pt x="34" y="11"/>
                  </a:cubicBezTo>
                  <a:cubicBezTo>
                    <a:pt x="0" y="12"/>
                    <a:pt x="0" y="62"/>
                    <a:pt x="34" y="64"/>
                  </a:cubicBezTo>
                  <a:cubicBezTo>
                    <a:pt x="123" y="68"/>
                    <a:pt x="212" y="74"/>
                    <a:pt x="301" y="74"/>
                  </a:cubicBezTo>
                  <a:cubicBezTo>
                    <a:pt x="345" y="74"/>
                    <a:pt x="388" y="72"/>
                    <a:pt x="432" y="68"/>
                  </a:cubicBezTo>
                  <a:cubicBezTo>
                    <a:pt x="472" y="65"/>
                    <a:pt x="472" y="10"/>
                    <a:pt x="432" y="5"/>
                  </a:cubicBezTo>
                  <a:cubicBezTo>
                    <a:pt x="389" y="2"/>
                    <a:pt x="346" y="0"/>
                    <a:pt x="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5"/>
            <p:cNvSpPr/>
            <p:nvPr/>
          </p:nvSpPr>
          <p:spPr>
            <a:xfrm>
              <a:off x="7753990" y="1968856"/>
              <a:ext cx="34352" cy="7104"/>
            </a:xfrm>
            <a:custGeom>
              <a:avLst/>
              <a:gdLst/>
              <a:ahLst/>
              <a:cxnLst/>
              <a:rect l="l" t="t" r="r" b="b"/>
              <a:pathLst>
                <a:path w="648" h="134" extrusionOk="0">
                  <a:moveTo>
                    <a:pt x="49" y="0"/>
                  </a:moveTo>
                  <a:cubicBezTo>
                    <a:pt x="12" y="0"/>
                    <a:pt x="0" y="57"/>
                    <a:pt x="41" y="71"/>
                  </a:cubicBezTo>
                  <a:cubicBezTo>
                    <a:pt x="162" y="110"/>
                    <a:pt x="288" y="134"/>
                    <a:pt x="414" y="134"/>
                  </a:cubicBezTo>
                  <a:cubicBezTo>
                    <a:pt x="479" y="134"/>
                    <a:pt x="543" y="128"/>
                    <a:pt x="608" y="114"/>
                  </a:cubicBezTo>
                  <a:cubicBezTo>
                    <a:pt x="647" y="105"/>
                    <a:pt x="639" y="41"/>
                    <a:pt x="598" y="41"/>
                  </a:cubicBezTo>
                  <a:cubicBezTo>
                    <a:pt x="598" y="41"/>
                    <a:pt x="598" y="41"/>
                    <a:pt x="597" y="41"/>
                  </a:cubicBezTo>
                  <a:cubicBezTo>
                    <a:pt x="555" y="43"/>
                    <a:pt x="512" y="43"/>
                    <a:pt x="470" y="43"/>
                  </a:cubicBezTo>
                  <a:cubicBezTo>
                    <a:pt x="332" y="43"/>
                    <a:pt x="196" y="34"/>
                    <a:pt x="60" y="2"/>
                  </a:cubicBezTo>
                  <a:cubicBezTo>
                    <a:pt x="56" y="1"/>
                    <a:pt x="53" y="0"/>
                    <a:pt x="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6" name="Google Shape;1326;p45"/>
          <p:cNvSpPr/>
          <p:nvPr/>
        </p:nvSpPr>
        <p:spPr>
          <a:xfrm rot="173206">
            <a:off x="3875367" y="3298049"/>
            <a:ext cx="1393337" cy="735422"/>
          </a:xfrm>
          <a:custGeom>
            <a:avLst/>
            <a:gdLst/>
            <a:ahLst/>
            <a:cxnLst/>
            <a:rect l="l" t="t" r="r" b="b"/>
            <a:pathLst>
              <a:path w="98833" h="24747" extrusionOk="0">
                <a:moveTo>
                  <a:pt x="0" y="1867"/>
                </a:moveTo>
                <a:lnTo>
                  <a:pt x="2335" y="24747"/>
                </a:lnTo>
                <a:lnTo>
                  <a:pt x="98833" y="22879"/>
                </a:lnTo>
                <a:lnTo>
                  <a:pt x="97121" y="0"/>
                </a:lnTo>
                <a:close/>
              </a:path>
            </a:pathLst>
          </a:custGeom>
          <a:solidFill>
            <a:schemeClr val="dk2"/>
          </a:solidFill>
          <a:ln w="19050" cap="flat" cmpd="sng">
            <a:solidFill>
              <a:schemeClr val="dk1"/>
            </a:solidFill>
            <a:prstDash val="solid"/>
            <a:round/>
            <a:headEnd type="none" w="med" len="med"/>
            <a:tailEnd type="none" w="med" len="med"/>
          </a:ln>
        </p:spPr>
      </p:sp>
      <p:sp>
        <p:nvSpPr>
          <p:cNvPr id="1327" name="Google Shape;1327;p45">
            <a:hlinkClick r:id="rId3" action="ppaction://hlinksldjump"/>
          </p:cNvPr>
          <p:cNvSpPr txBox="1">
            <a:spLocks noGrp="1"/>
          </p:cNvSpPr>
          <p:nvPr>
            <p:ph type="subTitle" idx="1"/>
          </p:nvPr>
        </p:nvSpPr>
        <p:spPr>
          <a:xfrm>
            <a:off x="3923225" y="3369800"/>
            <a:ext cx="1297800" cy="59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Start!</a:t>
            </a:r>
            <a:endParaRPr sz="1600"/>
          </a:p>
        </p:txBody>
      </p:sp>
      <p:sp>
        <p:nvSpPr>
          <p:cNvPr id="1328" name="Google Shape;1328;p45"/>
          <p:cNvSpPr txBox="1">
            <a:spLocks noGrp="1"/>
          </p:cNvSpPr>
          <p:nvPr>
            <p:ph type="title"/>
          </p:nvPr>
        </p:nvSpPr>
        <p:spPr>
          <a:xfrm>
            <a:off x="2886750" y="1000350"/>
            <a:ext cx="3370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Rock, paper, scissors tag</a:t>
            </a:r>
            <a:endParaRPr/>
          </a:p>
        </p:txBody>
      </p:sp>
      <p:sp>
        <p:nvSpPr>
          <p:cNvPr id="1329" name="Google Shape;1329;p45"/>
          <p:cNvSpPr txBox="1">
            <a:spLocks noGrp="1"/>
          </p:cNvSpPr>
          <p:nvPr>
            <p:ph type="subTitle" idx="2"/>
          </p:nvPr>
        </p:nvSpPr>
        <p:spPr>
          <a:xfrm>
            <a:off x="3041475" y="2310025"/>
            <a:ext cx="3061200" cy="59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grpSp>
        <p:nvGrpSpPr>
          <p:cNvPr id="1330" name="Google Shape;1330;p45"/>
          <p:cNvGrpSpPr/>
          <p:nvPr/>
        </p:nvGrpSpPr>
        <p:grpSpPr>
          <a:xfrm>
            <a:off x="616526" y="2901918"/>
            <a:ext cx="1030736" cy="1345846"/>
            <a:chOff x="2890275" y="2949625"/>
            <a:chExt cx="407325" cy="531850"/>
          </a:xfrm>
        </p:grpSpPr>
        <p:sp>
          <p:nvSpPr>
            <p:cNvPr id="1331" name="Google Shape;1331;p45"/>
            <p:cNvSpPr/>
            <p:nvPr/>
          </p:nvSpPr>
          <p:spPr>
            <a:xfrm>
              <a:off x="2908450" y="2949625"/>
              <a:ext cx="389150" cy="492575"/>
            </a:xfrm>
            <a:custGeom>
              <a:avLst/>
              <a:gdLst/>
              <a:ahLst/>
              <a:cxnLst/>
              <a:rect l="l" t="t" r="r" b="b"/>
              <a:pathLst>
                <a:path w="15566" h="19703" extrusionOk="0">
                  <a:moveTo>
                    <a:pt x="10760" y="301"/>
                  </a:moveTo>
                  <a:cubicBezTo>
                    <a:pt x="10950" y="301"/>
                    <a:pt x="11135" y="355"/>
                    <a:pt x="11177" y="509"/>
                  </a:cubicBezTo>
                  <a:lnTo>
                    <a:pt x="14169" y="11456"/>
                  </a:lnTo>
                  <a:cubicBezTo>
                    <a:pt x="14164" y="11514"/>
                    <a:pt x="14169" y="11572"/>
                    <a:pt x="14185" y="11626"/>
                  </a:cubicBezTo>
                  <a:lnTo>
                    <a:pt x="15330" y="15540"/>
                  </a:lnTo>
                  <a:lnTo>
                    <a:pt x="14901" y="15691"/>
                  </a:lnTo>
                  <a:lnTo>
                    <a:pt x="14717" y="15754"/>
                  </a:lnTo>
                  <a:lnTo>
                    <a:pt x="14480" y="15839"/>
                  </a:lnTo>
                  <a:lnTo>
                    <a:pt x="11712" y="16745"/>
                  </a:lnTo>
                  <a:cubicBezTo>
                    <a:pt x="11665" y="16760"/>
                    <a:pt x="11617" y="16770"/>
                    <a:pt x="11568" y="16774"/>
                  </a:cubicBezTo>
                  <a:cubicBezTo>
                    <a:pt x="11459" y="16784"/>
                    <a:pt x="11350" y="16801"/>
                    <a:pt x="11242" y="16826"/>
                  </a:cubicBezTo>
                  <a:cubicBezTo>
                    <a:pt x="11167" y="16843"/>
                    <a:pt x="9499" y="17538"/>
                    <a:pt x="8556" y="17905"/>
                  </a:cubicBezTo>
                  <a:lnTo>
                    <a:pt x="8556" y="17905"/>
                  </a:lnTo>
                  <a:lnTo>
                    <a:pt x="5584" y="18942"/>
                  </a:lnTo>
                  <a:lnTo>
                    <a:pt x="5584" y="18942"/>
                  </a:lnTo>
                  <a:lnTo>
                    <a:pt x="4684" y="19256"/>
                  </a:lnTo>
                  <a:lnTo>
                    <a:pt x="4093" y="19462"/>
                  </a:lnTo>
                  <a:cubicBezTo>
                    <a:pt x="4093" y="19461"/>
                    <a:pt x="4093" y="19461"/>
                    <a:pt x="4093" y="19460"/>
                  </a:cubicBezTo>
                  <a:lnTo>
                    <a:pt x="4093" y="19460"/>
                  </a:lnTo>
                  <a:cubicBezTo>
                    <a:pt x="3948" y="18911"/>
                    <a:pt x="3477" y="16385"/>
                    <a:pt x="2661" y="12995"/>
                  </a:cubicBezTo>
                  <a:cubicBezTo>
                    <a:pt x="2031" y="10384"/>
                    <a:pt x="1106" y="7113"/>
                    <a:pt x="540" y="4753"/>
                  </a:cubicBezTo>
                  <a:lnTo>
                    <a:pt x="540" y="4753"/>
                  </a:lnTo>
                  <a:cubicBezTo>
                    <a:pt x="537" y="4741"/>
                    <a:pt x="534" y="4729"/>
                    <a:pt x="531" y="4717"/>
                  </a:cubicBezTo>
                  <a:cubicBezTo>
                    <a:pt x="516" y="4654"/>
                    <a:pt x="502" y="4592"/>
                    <a:pt x="488" y="4529"/>
                  </a:cubicBezTo>
                  <a:cubicBezTo>
                    <a:pt x="452" y="4385"/>
                    <a:pt x="418" y="4244"/>
                    <a:pt x="385" y="4105"/>
                  </a:cubicBezTo>
                  <a:cubicBezTo>
                    <a:pt x="370" y="4042"/>
                    <a:pt x="355" y="3981"/>
                    <a:pt x="340" y="3919"/>
                  </a:cubicBezTo>
                  <a:cubicBezTo>
                    <a:pt x="318" y="3825"/>
                    <a:pt x="321" y="3780"/>
                    <a:pt x="319" y="3727"/>
                  </a:cubicBezTo>
                  <a:cubicBezTo>
                    <a:pt x="317" y="3644"/>
                    <a:pt x="370" y="3569"/>
                    <a:pt x="449" y="3544"/>
                  </a:cubicBezTo>
                  <a:lnTo>
                    <a:pt x="10461" y="344"/>
                  </a:lnTo>
                  <a:cubicBezTo>
                    <a:pt x="10546" y="318"/>
                    <a:pt x="10653" y="301"/>
                    <a:pt x="10760" y="301"/>
                  </a:cubicBezTo>
                  <a:close/>
                  <a:moveTo>
                    <a:pt x="10907" y="0"/>
                  </a:moveTo>
                  <a:cubicBezTo>
                    <a:pt x="10767" y="0"/>
                    <a:pt x="10515" y="39"/>
                    <a:pt x="10477" y="51"/>
                  </a:cubicBezTo>
                  <a:lnTo>
                    <a:pt x="86" y="3300"/>
                  </a:lnTo>
                  <a:lnTo>
                    <a:pt x="1" y="3327"/>
                  </a:lnTo>
                  <a:lnTo>
                    <a:pt x="22" y="3414"/>
                  </a:lnTo>
                  <a:cubicBezTo>
                    <a:pt x="66" y="3598"/>
                    <a:pt x="111" y="3785"/>
                    <a:pt x="156" y="3975"/>
                  </a:cubicBezTo>
                  <a:cubicBezTo>
                    <a:pt x="170" y="4038"/>
                    <a:pt x="185" y="4100"/>
                    <a:pt x="200" y="4162"/>
                  </a:cubicBezTo>
                  <a:cubicBezTo>
                    <a:pt x="200" y="4162"/>
                    <a:pt x="200" y="4163"/>
                    <a:pt x="201" y="4163"/>
                  </a:cubicBezTo>
                  <a:lnTo>
                    <a:pt x="201" y="4163"/>
                  </a:lnTo>
                  <a:lnTo>
                    <a:pt x="200" y="4163"/>
                  </a:lnTo>
                  <a:cubicBezTo>
                    <a:pt x="233" y="4302"/>
                    <a:pt x="268" y="4443"/>
                    <a:pt x="301" y="4587"/>
                  </a:cubicBezTo>
                  <a:cubicBezTo>
                    <a:pt x="317" y="4648"/>
                    <a:pt x="332" y="4710"/>
                    <a:pt x="347" y="4774"/>
                  </a:cubicBezTo>
                  <a:cubicBezTo>
                    <a:pt x="1797" y="10838"/>
                    <a:pt x="3890" y="19552"/>
                    <a:pt x="3949" y="19641"/>
                  </a:cubicBezTo>
                  <a:lnTo>
                    <a:pt x="3991" y="19702"/>
                  </a:lnTo>
                  <a:lnTo>
                    <a:pt x="14348" y="16087"/>
                  </a:lnTo>
                  <a:lnTo>
                    <a:pt x="14531" y="16024"/>
                  </a:lnTo>
                  <a:lnTo>
                    <a:pt x="14768" y="15941"/>
                  </a:lnTo>
                  <a:lnTo>
                    <a:pt x="14952" y="15877"/>
                  </a:lnTo>
                  <a:lnTo>
                    <a:pt x="15479" y="15692"/>
                  </a:lnTo>
                  <a:lnTo>
                    <a:pt x="15565" y="15662"/>
                  </a:lnTo>
                  <a:lnTo>
                    <a:pt x="11461" y="479"/>
                  </a:lnTo>
                  <a:lnTo>
                    <a:pt x="11002" y="20"/>
                  </a:lnTo>
                  <a:cubicBezTo>
                    <a:pt x="10998" y="6"/>
                    <a:pt x="10961" y="0"/>
                    <a:pt x="109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5"/>
            <p:cNvSpPr/>
            <p:nvPr/>
          </p:nvSpPr>
          <p:spPr>
            <a:xfrm>
              <a:off x="2897400" y="3047550"/>
              <a:ext cx="389150" cy="415525"/>
            </a:xfrm>
            <a:custGeom>
              <a:avLst/>
              <a:gdLst/>
              <a:ahLst/>
              <a:cxnLst/>
              <a:rect l="l" t="t" r="r" b="b"/>
              <a:pathLst>
                <a:path w="15566" h="16621" extrusionOk="0">
                  <a:moveTo>
                    <a:pt x="782" y="0"/>
                  </a:moveTo>
                  <a:lnTo>
                    <a:pt x="598" y="58"/>
                  </a:lnTo>
                  <a:lnTo>
                    <a:pt x="87" y="218"/>
                  </a:lnTo>
                  <a:lnTo>
                    <a:pt x="0" y="245"/>
                  </a:lnTo>
                  <a:lnTo>
                    <a:pt x="22" y="332"/>
                  </a:lnTo>
                  <a:cubicBezTo>
                    <a:pt x="63" y="503"/>
                    <a:pt x="104" y="678"/>
                    <a:pt x="147" y="855"/>
                  </a:cubicBezTo>
                  <a:cubicBezTo>
                    <a:pt x="162" y="917"/>
                    <a:pt x="175" y="980"/>
                    <a:pt x="191" y="1043"/>
                  </a:cubicBezTo>
                  <a:cubicBezTo>
                    <a:pt x="1643" y="7114"/>
                    <a:pt x="3889" y="16468"/>
                    <a:pt x="3949" y="16559"/>
                  </a:cubicBezTo>
                  <a:lnTo>
                    <a:pt x="3991" y="16621"/>
                  </a:lnTo>
                  <a:lnTo>
                    <a:pt x="14962" y="12793"/>
                  </a:lnTo>
                  <a:lnTo>
                    <a:pt x="14961" y="12792"/>
                  </a:lnTo>
                  <a:lnTo>
                    <a:pt x="14961" y="12792"/>
                  </a:lnTo>
                  <a:lnTo>
                    <a:pt x="14962" y="12792"/>
                  </a:lnTo>
                  <a:lnTo>
                    <a:pt x="15144" y="12728"/>
                  </a:lnTo>
                  <a:lnTo>
                    <a:pt x="15480" y="12611"/>
                  </a:lnTo>
                  <a:lnTo>
                    <a:pt x="15565" y="12581"/>
                  </a:lnTo>
                  <a:lnTo>
                    <a:pt x="15394" y="11959"/>
                  </a:lnTo>
                  <a:lnTo>
                    <a:pt x="15343" y="11774"/>
                  </a:lnTo>
                  <a:lnTo>
                    <a:pt x="15159" y="11837"/>
                  </a:lnTo>
                  <a:lnTo>
                    <a:pt x="15210" y="12024"/>
                  </a:lnTo>
                  <a:lnTo>
                    <a:pt x="15330" y="12459"/>
                  </a:lnTo>
                  <a:lnTo>
                    <a:pt x="15093" y="12542"/>
                  </a:lnTo>
                  <a:lnTo>
                    <a:pt x="14910" y="12605"/>
                  </a:lnTo>
                  <a:lnTo>
                    <a:pt x="4094" y="16382"/>
                  </a:lnTo>
                  <a:cubicBezTo>
                    <a:pt x="3828" y="15375"/>
                    <a:pt x="1664" y="6361"/>
                    <a:pt x="376" y="985"/>
                  </a:cubicBezTo>
                  <a:cubicBezTo>
                    <a:pt x="361" y="922"/>
                    <a:pt x="346" y="860"/>
                    <a:pt x="332" y="798"/>
                  </a:cubicBezTo>
                  <a:cubicBezTo>
                    <a:pt x="297" y="653"/>
                    <a:pt x="263" y="512"/>
                    <a:pt x="231" y="374"/>
                  </a:cubicBezTo>
                  <a:lnTo>
                    <a:pt x="642" y="245"/>
                  </a:lnTo>
                  <a:lnTo>
                    <a:pt x="827" y="188"/>
                  </a:lnTo>
                  <a:cubicBezTo>
                    <a:pt x="812" y="124"/>
                    <a:pt x="797" y="62"/>
                    <a:pt x="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5"/>
            <p:cNvSpPr/>
            <p:nvPr/>
          </p:nvSpPr>
          <p:spPr>
            <a:xfrm>
              <a:off x="2890950" y="3062825"/>
              <a:ext cx="389150" cy="418650"/>
            </a:xfrm>
            <a:custGeom>
              <a:avLst/>
              <a:gdLst/>
              <a:ahLst/>
              <a:cxnLst/>
              <a:rect l="l" t="t" r="r" b="b"/>
              <a:pathLst>
                <a:path w="15566" h="16746" extrusionOk="0">
                  <a:moveTo>
                    <a:pt x="1188" y="1"/>
                  </a:moveTo>
                  <a:lnTo>
                    <a:pt x="1001" y="59"/>
                  </a:lnTo>
                  <a:cubicBezTo>
                    <a:pt x="1017" y="120"/>
                    <a:pt x="1032" y="182"/>
                    <a:pt x="1047" y="245"/>
                  </a:cubicBezTo>
                  <a:lnTo>
                    <a:pt x="1231" y="189"/>
                  </a:lnTo>
                  <a:cubicBezTo>
                    <a:pt x="1216" y="126"/>
                    <a:pt x="1202" y="64"/>
                    <a:pt x="1188" y="1"/>
                  </a:cubicBezTo>
                  <a:close/>
                  <a:moveTo>
                    <a:pt x="15180" y="11311"/>
                  </a:moveTo>
                  <a:lnTo>
                    <a:pt x="14996" y="11374"/>
                  </a:lnTo>
                  <a:lnTo>
                    <a:pt x="15046" y="11559"/>
                  </a:lnTo>
                  <a:lnTo>
                    <a:pt x="15231" y="11496"/>
                  </a:lnTo>
                  <a:lnTo>
                    <a:pt x="15180" y="11311"/>
                  </a:lnTo>
                  <a:close/>
                  <a:moveTo>
                    <a:pt x="590" y="187"/>
                  </a:moveTo>
                  <a:lnTo>
                    <a:pt x="405" y="245"/>
                  </a:lnTo>
                  <a:lnTo>
                    <a:pt x="1" y="371"/>
                  </a:lnTo>
                  <a:lnTo>
                    <a:pt x="22" y="459"/>
                  </a:lnTo>
                  <a:cubicBezTo>
                    <a:pt x="1461" y="6478"/>
                    <a:pt x="3886" y="16590"/>
                    <a:pt x="3950" y="16685"/>
                  </a:cubicBezTo>
                  <a:lnTo>
                    <a:pt x="3991" y="16746"/>
                  </a:lnTo>
                  <a:lnTo>
                    <a:pt x="15481" y="12737"/>
                  </a:lnTo>
                  <a:lnTo>
                    <a:pt x="15566" y="12707"/>
                  </a:lnTo>
                  <a:lnTo>
                    <a:pt x="15402" y="12118"/>
                  </a:lnTo>
                  <a:lnTo>
                    <a:pt x="15351" y="11931"/>
                  </a:lnTo>
                  <a:lnTo>
                    <a:pt x="15168" y="11995"/>
                  </a:lnTo>
                  <a:lnTo>
                    <a:pt x="15220" y="12182"/>
                  </a:lnTo>
                  <a:lnTo>
                    <a:pt x="15331" y="12585"/>
                  </a:lnTo>
                  <a:lnTo>
                    <a:pt x="4096" y="16506"/>
                  </a:lnTo>
                  <a:cubicBezTo>
                    <a:pt x="3817" y="15461"/>
                    <a:pt x="1492" y="5772"/>
                    <a:pt x="232" y="500"/>
                  </a:cubicBezTo>
                  <a:lnTo>
                    <a:pt x="449" y="432"/>
                  </a:lnTo>
                  <a:lnTo>
                    <a:pt x="634" y="374"/>
                  </a:lnTo>
                  <a:cubicBezTo>
                    <a:pt x="620" y="311"/>
                    <a:pt x="605" y="249"/>
                    <a:pt x="590" y="1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5"/>
            <p:cNvSpPr/>
            <p:nvPr/>
          </p:nvSpPr>
          <p:spPr>
            <a:xfrm>
              <a:off x="2974125" y="2998550"/>
              <a:ext cx="226500" cy="180875"/>
            </a:xfrm>
            <a:custGeom>
              <a:avLst/>
              <a:gdLst/>
              <a:ahLst/>
              <a:cxnLst/>
              <a:rect l="l" t="t" r="r" b="b"/>
              <a:pathLst>
                <a:path w="9060" h="7235" extrusionOk="0">
                  <a:moveTo>
                    <a:pt x="7514" y="223"/>
                  </a:moveTo>
                  <a:lnTo>
                    <a:pt x="8740" y="4411"/>
                  </a:lnTo>
                  <a:cubicBezTo>
                    <a:pt x="8815" y="4702"/>
                    <a:pt x="2118" y="6761"/>
                    <a:pt x="1836" y="6861"/>
                  </a:cubicBezTo>
                  <a:cubicBezTo>
                    <a:pt x="1673" y="6913"/>
                    <a:pt x="1530" y="7012"/>
                    <a:pt x="1428" y="7012"/>
                  </a:cubicBezTo>
                  <a:cubicBezTo>
                    <a:pt x="1369" y="7012"/>
                    <a:pt x="1324" y="6979"/>
                    <a:pt x="1296" y="6884"/>
                  </a:cubicBezTo>
                  <a:lnTo>
                    <a:pt x="286" y="3272"/>
                  </a:lnTo>
                  <a:cubicBezTo>
                    <a:pt x="195" y="2956"/>
                    <a:pt x="369" y="2624"/>
                    <a:pt x="681" y="2519"/>
                  </a:cubicBezTo>
                  <a:lnTo>
                    <a:pt x="7514" y="223"/>
                  </a:lnTo>
                  <a:close/>
                  <a:moveTo>
                    <a:pt x="7629" y="0"/>
                  </a:moveTo>
                  <a:lnTo>
                    <a:pt x="419" y="2439"/>
                  </a:lnTo>
                  <a:cubicBezTo>
                    <a:pt x="294" y="2482"/>
                    <a:pt x="0" y="2783"/>
                    <a:pt x="37" y="2909"/>
                  </a:cubicBezTo>
                  <a:lnTo>
                    <a:pt x="1249" y="7235"/>
                  </a:lnTo>
                  <a:lnTo>
                    <a:pt x="9059" y="4710"/>
                  </a:lnTo>
                  <a:lnTo>
                    <a:pt x="76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5"/>
            <p:cNvSpPr/>
            <p:nvPr/>
          </p:nvSpPr>
          <p:spPr>
            <a:xfrm>
              <a:off x="3006075" y="3370025"/>
              <a:ext cx="29975" cy="28850"/>
            </a:xfrm>
            <a:custGeom>
              <a:avLst/>
              <a:gdLst/>
              <a:ahLst/>
              <a:cxnLst/>
              <a:rect l="l" t="t" r="r" b="b"/>
              <a:pathLst>
                <a:path w="1199" h="1154" extrusionOk="0">
                  <a:moveTo>
                    <a:pt x="598" y="194"/>
                  </a:moveTo>
                  <a:cubicBezTo>
                    <a:pt x="724" y="194"/>
                    <a:pt x="847" y="254"/>
                    <a:pt x="922" y="365"/>
                  </a:cubicBezTo>
                  <a:cubicBezTo>
                    <a:pt x="979" y="450"/>
                    <a:pt x="999" y="551"/>
                    <a:pt x="980" y="652"/>
                  </a:cubicBezTo>
                  <a:cubicBezTo>
                    <a:pt x="959" y="752"/>
                    <a:pt x="901" y="840"/>
                    <a:pt x="815" y="896"/>
                  </a:cubicBezTo>
                  <a:cubicBezTo>
                    <a:pt x="749" y="940"/>
                    <a:pt x="674" y="961"/>
                    <a:pt x="600" y="961"/>
                  </a:cubicBezTo>
                  <a:cubicBezTo>
                    <a:pt x="474" y="961"/>
                    <a:pt x="351" y="901"/>
                    <a:pt x="277" y="791"/>
                  </a:cubicBezTo>
                  <a:cubicBezTo>
                    <a:pt x="220" y="705"/>
                    <a:pt x="200" y="604"/>
                    <a:pt x="219" y="503"/>
                  </a:cubicBezTo>
                  <a:cubicBezTo>
                    <a:pt x="239" y="403"/>
                    <a:pt x="298" y="316"/>
                    <a:pt x="384" y="259"/>
                  </a:cubicBezTo>
                  <a:cubicBezTo>
                    <a:pt x="450" y="215"/>
                    <a:pt x="525" y="194"/>
                    <a:pt x="598" y="194"/>
                  </a:cubicBezTo>
                  <a:close/>
                  <a:moveTo>
                    <a:pt x="597" y="1"/>
                  </a:moveTo>
                  <a:cubicBezTo>
                    <a:pt x="487" y="1"/>
                    <a:pt x="376" y="32"/>
                    <a:pt x="277" y="97"/>
                  </a:cubicBezTo>
                  <a:cubicBezTo>
                    <a:pt x="148" y="184"/>
                    <a:pt x="60" y="314"/>
                    <a:pt x="30" y="466"/>
                  </a:cubicBezTo>
                  <a:cubicBezTo>
                    <a:pt x="0" y="616"/>
                    <a:pt x="31" y="770"/>
                    <a:pt x="117" y="897"/>
                  </a:cubicBezTo>
                  <a:cubicBezTo>
                    <a:pt x="229" y="1064"/>
                    <a:pt x="412" y="1154"/>
                    <a:pt x="600" y="1154"/>
                  </a:cubicBezTo>
                  <a:cubicBezTo>
                    <a:pt x="710" y="1154"/>
                    <a:pt x="823" y="1123"/>
                    <a:pt x="921" y="1058"/>
                  </a:cubicBezTo>
                  <a:cubicBezTo>
                    <a:pt x="1050" y="971"/>
                    <a:pt x="1139" y="841"/>
                    <a:pt x="1169" y="689"/>
                  </a:cubicBezTo>
                  <a:cubicBezTo>
                    <a:pt x="1199" y="538"/>
                    <a:pt x="1168" y="385"/>
                    <a:pt x="1081" y="257"/>
                  </a:cubicBezTo>
                  <a:cubicBezTo>
                    <a:pt x="969" y="91"/>
                    <a:pt x="785"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5"/>
            <p:cNvSpPr/>
            <p:nvPr/>
          </p:nvSpPr>
          <p:spPr>
            <a:xfrm>
              <a:off x="2988525" y="3299900"/>
              <a:ext cx="30000" cy="28825"/>
            </a:xfrm>
            <a:custGeom>
              <a:avLst/>
              <a:gdLst/>
              <a:ahLst/>
              <a:cxnLst/>
              <a:rect l="l" t="t" r="r" b="b"/>
              <a:pathLst>
                <a:path w="1200" h="1153" extrusionOk="0">
                  <a:moveTo>
                    <a:pt x="600" y="193"/>
                  </a:moveTo>
                  <a:cubicBezTo>
                    <a:pt x="725" y="193"/>
                    <a:pt x="847" y="253"/>
                    <a:pt x="922" y="364"/>
                  </a:cubicBezTo>
                  <a:cubicBezTo>
                    <a:pt x="980" y="448"/>
                    <a:pt x="1000" y="551"/>
                    <a:pt x="980" y="650"/>
                  </a:cubicBezTo>
                  <a:cubicBezTo>
                    <a:pt x="960" y="752"/>
                    <a:pt x="902" y="838"/>
                    <a:pt x="815" y="895"/>
                  </a:cubicBezTo>
                  <a:cubicBezTo>
                    <a:pt x="749" y="939"/>
                    <a:pt x="674" y="960"/>
                    <a:pt x="600" y="960"/>
                  </a:cubicBezTo>
                  <a:cubicBezTo>
                    <a:pt x="474" y="960"/>
                    <a:pt x="351" y="900"/>
                    <a:pt x="277" y="789"/>
                  </a:cubicBezTo>
                  <a:cubicBezTo>
                    <a:pt x="220" y="704"/>
                    <a:pt x="200" y="602"/>
                    <a:pt x="220" y="502"/>
                  </a:cubicBezTo>
                  <a:cubicBezTo>
                    <a:pt x="240" y="401"/>
                    <a:pt x="298" y="315"/>
                    <a:pt x="385" y="257"/>
                  </a:cubicBezTo>
                  <a:cubicBezTo>
                    <a:pt x="450" y="214"/>
                    <a:pt x="526" y="193"/>
                    <a:pt x="600" y="193"/>
                  </a:cubicBezTo>
                  <a:close/>
                  <a:moveTo>
                    <a:pt x="599" y="0"/>
                  </a:moveTo>
                  <a:cubicBezTo>
                    <a:pt x="488" y="0"/>
                    <a:pt x="377" y="31"/>
                    <a:pt x="278" y="97"/>
                  </a:cubicBezTo>
                  <a:cubicBezTo>
                    <a:pt x="149" y="182"/>
                    <a:pt x="61" y="313"/>
                    <a:pt x="30" y="464"/>
                  </a:cubicBezTo>
                  <a:cubicBezTo>
                    <a:pt x="0" y="615"/>
                    <a:pt x="31" y="769"/>
                    <a:pt x="118" y="897"/>
                  </a:cubicBezTo>
                  <a:cubicBezTo>
                    <a:pt x="229" y="1063"/>
                    <a:pt x="414" y="1152"/>
                    <a:pt x="601" y="1152"/>
                  </a:cubicBezTo>
                  <a:cubicBezTo>
                    <a:pt x="712" y="1152"/>
                    <a:pt x="823" y="1121"/>
                    <a:pt x="922" y="1056"/>
                  </a:cubicBezTo>
                  <a:cubicBezTo>
                    <a:pt x="1051" y="971"/>
                    <a:pt x="1139" y="839"/>
                    <a:pt x="1169" y="689"/>
                  </a:cubicBezTo>
                  <a:cubicBezTo>
                    <a:pt x="1200" y="537"/>
                    <a:pt x="1169" y="384"/>
                    <a:pt x="1082" y="256"/>
                  </a:cubicBezTo>
                  <a:cubicBezTo>
                    <a:pt x="971" y="90"/>
                    <a:pt x="787" y="0"/>
                    <a:pt x="5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5"/>
            <p:cNvSpPr/>
            <p:nvPr/>
          </p:nvSpPr>
          <p:spPr>
            <a:xfrm>
              <a:off x="2971975" y="3228475"/>
              <a:ext cx="29200" cy="28850"/>
            </a:xfrm>
            <a:custGeom>
              <a:avLst/>
              <a:gdLst/>
              <a:ahLst/>
              <a:cxnLst/>
              <a:rect l="l" t="t" r="r" b="b"/>
              <a:pathLst>
                <a:path w="1168" h="1154" extrusionOk="0">
                  <a:moveTo>
                    <a:pt x="591" y="193"/>
                  </a:moveTo>
                  <a:cubicBezTo>
                    <a:pt x="694" y="196"/>
                    <a:pt x="791" y="237"/>
                    <a:pt x="863" y="311"/>
                  </a:cubicBezTo>
                  <a:cubicBezTo>
                    <a:pt x="935" y="385"/>
                    <a:pt x="973" y="481"/>
                    <a:pt x="972" y="583"/>
                  </a:cubicBezTo>
                  <a:cubicBezTo>
                    <a:pt x="970" y="686"/>
                    <a:pt x="928" y="781"/>
                    <a:pt x="853" y="853"/>
                  </a:cubicBezTo>
                  <a:cubicBezTo>
                    <a:pt x="780" y="924"/>
                    <a:pt x="686" y="959"/>
                    <a:pt x="578" y="960"/>
                  </a:cubicBezTo>
                  <a:cubicBezTo>
                    <a:pt x="474" y="958"/>
                    <a:pt x="378" y="917"/>
                    <a:pt x="305" y="843"/>
                  </a:cubicBezTo>
                  <a:cubicBezTo>
                    <a:pt x="234" y="769"/>
                    <a:pt x="195" y="673"/>
                    <a:pt x="198" y="571"/>
                  </a:cubicBezTo>
                  <a:cubicBezTo>
                    <a:pt x="201" y="361"/>
                    <a:pt x="374" y="193"/>
                    <a:pt x="584" y="193"/>
                  </a:cubicBezTo>
                  <a:close/>
                  <a:moveTo>
                    <a:pt x="584" y="0"/>
                  </a:moveTo>
                  <a:cubicBezTo>
                    <a:pt x="269" y="0"/>
                    <a:pt x="9" y="252"/>
                    <a:pt x="4" y="567"/>
                  </a:cubicBezTo>
                  <a:cubicBezTo>
                    <a:pt x="1" y="721"/>
                    <a:pt x="60" y="868"/>
                    <a:pt x="168" y="978"/>
                  </a:cubicBezTo>
                  <a:cubicBezTo>
                    <a:pt x="276" y="1089"/>
                    <a:pt x="420" y="1151"/>
                    <a:pt x="575" y="1154"/>
                  </a:cubicBezTo>
                  <a:lnTo>
                    <a:pt x="585" y="1154"/>
                  </a:lnTo>
                  <a:cubicBezTo>
                    <a:pt x="736" y="1154"/>
                    <a:pt x="878" y="1096"/>
                    <a:pt x="988" y="991"/>
                  </a:cubicBezTo>
                  <a:cubicBezTo>
                    <a:pt x="1099" y="885"/>
                    <a:pt x="1162" y="741"/>
                    <a:pt x="1164" y="587"/>
                  </a:cubicBezTo>
                  <a:cubicBezTo>
                    <a:pt x="1168" y="433"/>
                    <a:pt x="1110" y="286"/>
                    <a:pt x="1002" y="176"/>
                  </a:cubicBezTo>
                  <a:cubicBezTo>
                    <a:pt x="894" y="65"/>
                    <a:pt x="750" y="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5"/>
            <p:cNvSpPr/>
            <p:nvPr/>
          </p:nvSpPr>
          <p:spPr>
            <a:xfrm>
              <a:off x="2952100" y="3155625"/>
              <a:ext cx="29225" cy="28875"/>
            </a:xfrm>
            <a:custGeom>
              <a:avLst/>
              <a:gdLst/>
              <a:ahLst/>
              <a:cxnLst/>
              <a:rect l="l" t="t" r="r" b="b"/>
              <a:pathLst>
                <a:path w="1169" h="1155" extrusionOk="0">
                  <a:moveTo>
                    <a:pt x="590" y="194"/>
                  </a:moveTo>
                  <a:cubicBezTo>
                    <a:pt x="803" y="198"/>
                    <a:pt x="974" y="373"/>
                    <a:pt x="970" y="584"/>
                  </a:cubicBezTo>
                  <a:cubicBezTo>
                    <a:pt x="967" y="794"/>
                    <a:pt x="794" y="961"/>
                    <a:pt x="583" y="961"/>
                  </a:cubicBezTo>
                  <a:lnTo>
                    <a:pt x="577" y="961"/>
                  </a:lnTo>
                  <a:cubicBezTo>
                    <a:pt x="473" y="959"/>
                    <a:pt x="376" y="918"/>
                    <a:pt x="305" y="844"/>
                  </a:cubicBezTo>
                  <a:cubicBezTo>
                    <a:pt x="233" y="770"/>
                    <a:pt x="195" y="674"/>
                    <a:pt x="196" y="571"/>
                  </a:cubicBezTo>
                  <a:cubicBezTo>
                    <a:pt x="200" y="362"/>
                    <a:pt x="373" y="194"/>
                    <a:pt x="583" y="194"/>
                  </a:cubicBezTo>
                  <a:close/>
                  <a:moveTo>
                    <a:pt x="583" y="1"/>
                  </a:moveTo>
                  <a:cubicBezTo>
                    <a:pt x="267" y="1"/>
                    <a:pt x="8" y="254"/>
                    <a:pt x="2" y="568"/>
                  </a:cubicBezTo>
                  <a:cubicBezTo>
                    <a:pt x="0" y="722"/>
                    <a:pt x="58" y="868"/>
                    <a:pt x="166" y="979"/>
                  </a:cubicBezTo>
                  <a:cubicBezTo>
                    <a:pt x="274" y="1089"/>
                    <a:pt x="418" y="1151"/>
                    <a:pt x="573" y="1155"/>
                  </a:cubicBezTo>
                  <a:lnTo>
                    <a:pt x="583" y="1155"/>
                  </a:lnTo>
                  <a:cubicBezTo>
                    <a:pt x="899" y="1155"/>
                    <a:pt x="1158" y="902"/>
                    <a:pt x="1163" y="587"/>
                  </a:cubicBezTo>
                  <a:cubicBezTo>
                    <a:pt x="1169" y="270"/>
                    <a:pt x="912" y="7"/>
                    <a:pt x="593" y="2"/>
                  </a:cubicBezTo>
                  <a:cubicBezTo>
                    <a:pt x="590" y="1"/>
                    <a:pt x="587" y="1"/>
                    <a:pt x="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5"/>
            <p:cNvSpPr/>
            <p:nvPr/>
          </p:nvSpPr>
          <p:spPr>
            <a:xfrm>
              <a:off x="2931775" y="3068650"/>
              <a:ext cx="29175" cy="28850"/>
            </a:xfrm>
            <a:custGeom>
              <a:avLst/>
              <a:gdLst/>
              <a:ahLst/>
              <a:cxnLst/>
              <a:rect l="l" t="t" r="r" b="b"/>
              <a:pathLst>
                <a:path w="1167" h="1154" extrusionOk="0">
                  <a:moveTo>
                    <a:pt x="590" y="194"/>
                  </a:moveTo>
                  <a:cubicBezTo>
                    <a:pt x="693" y="195"/>
                    <a:pt x="790" y="237"/>
                    <a:pt x="862" y="310"/>
                  </a:cubicBezTo>
                  <a:cubicBezTo>
                    <a:pt x="934" y="384"/>
                    <a:pt x="972" y="481"/>
                    <a:pt x="970" y="584"/>
                  </a:cubicBezTo>
                  <a:cubicBezTo>
                    <a:pt x="967" y="793"/>
                    <a:pt x="794" y="961"/>
                    <a:pt x="583" y="961"/>
                  </a:cubicBezTo>
                  <a:lnTo>
                    <a:pt x="577" y="961"/>
                  </a:lnTo>
                  <a:cubicBezTo>
                    <a:pt x="473" y="959"/>
                    <a:pt x="376" y="917"/>
                    <a:pt x="305" y="843"/>
                  </a:cubicBezTo>
                  <a:cubicBezTo>
                    <a:pt x="233" y="770"/>
                    <a:pt x="195" y="672"/>
                    <a:pt x="196" y="571"/>
                  </a:cubicBezTo>
                  <a:cubicBezTo>
                    <a:pt x="200" y="362"/>
                    <a:pt x="373" y="194"/>
                    <a:pt x="583" y="194"/>
                  </a:cubicBezTo>
                  <a:close/>
                  <a:moveTo>
                    <a:pt x="583" y="0"/>
                  </a:moveTo>
                  <a:cubicBezTo>
                    <a:pt x="267" y="0"/>
                    <a:pt x="9" y="253"/>
                    <a:pt x="3" y="567"/>
                  </a:cubicBezTo>
                  <a:cubicBezTo>
                    <a:pt x="0" y="722"/>
                    <a:pt x="58" y="867"/>
                    <a:pt x="167" y="978"/>
                  </a:cubicBezTo>
                  <a:cubicBezTo>
                    <a:pt x="274" y="1088"/>
                    <a:pt x="419" y="1151"/>
                    <a:pt x="574" y="1153"/>
                  </a:cubicBezTo>
                  <a:lnTo>
                    <a:pt x="583" y="1153"/>
                  </a:lnTo>
                  <a:cubicBezTo>
                    <a:pt x="899" y="1153"/>
                    <a:pt x="1158" y="901"/>
                    <a:pt x="1163" y="587"/>
                  </a:cubicBezTo>
                  <a:cubicBezTo>
                    <a:pt x="1167" y="432"/>
                    <a:pt x="1108" y="287"/>
                    <a:pt x="1000" y="176"/>
                  </a:cubicBezTo>
                  <a:cubicBezTo>
                    <a:pt x="893" y="66"/>
                    <a:pt x="748" y="3"/>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5"/>
            <p:cNvSpPr/>
            <p:nvPr/>
          </p:nvSpPr>
          <p:spPr>
            <a:xfrm>
              <a:off x="2964525" y="3375800"/>
              <a:ext cx="61325" cy="53925"/>
            </a:xfrm>
            <a:custGeom>
              <a:avLst/>
              <a:gdLst/>
              <a:ahLst/>
              <a:cxnLst/>
              <a:rect l="l" t="t" r="r" b="b"/>
              <a:pathLst>
                <a:path w="2453" h="2157" extrusionOk="0">
                  <a:moveTo>
                    <a:pt x="1644" y="1"/>
                  </a:moveTo>
                  <a:cubicBezTo>
                    <a:pt x="1346" y="1"/>
                    <a:pt x="1050" y="89"/>
                    <a:pt x="814" y="223"/>
                  </a:cubicBezTo>
                  <a:cubicBezTo>
                    <a:pt x="441" y="435"/>
                    <a:pt x="189" y="739"/>
                    <a:pt x="105" y="1081"/>
                  </a:cubicBezTo>
                  <a:cubicBezTo>
                    <a:pt x="1" y="1495"/>
                    <a:pt x="180" y="1953"/>
                    <a:pt x="520" y="2145"/>
                  </a:cubicBezTo>
                  <a:cubicBezTo>
                    <a:pt x="534" y="2153"/>
                    <a:pt x="550" y="2157"/>
                    <a:pt x="566" y="2157"/>
                  </a:cubicBezTo>
                  <a:cubicBezTo>
                    <a:pt x="599" y="2157"/>
                    <a:pt x="631" y="2140"/>
                    <a:pt x="648" y="2110"/>
                  </a:cubicBezTo>
                  <a:cubicBezTo>
                    <a:pt x="674" y="2064"/>
                    <a:pt x="658" y="2006"/>
                    <a:pt x="612" y="1980"/>
                  </a:cubicBezTo>
                  <a:cubicBezTo>
                    <a:pt x="348" y="1832"/>
                    <a:pt x="205" y="1456"/>
                    <a:pt x="287" y="1127"/>
                  </a:cubicBezTo>
                  <a:cubicBezTo>
                    <a:pt x="384" y="734"/>
                    <a:pt x="718" y="494"/>
                    <a:pt x="907" y="386"/>
                  </a:cubicBezTo>
                  <a:cubicBezTo>
                    <a:pt x="1116" y="268"/>
                    <a:pt x="1380" y="188"/>
                    <a:pt x="1642" y="188"/>
                  </a:cubicBezTo>
                  <a:cubicBezTo>
                    <a:pt x="1871" y="188"/>
                    <a:pt x="2098" y="248"/>
                    <a:pt x="2289" y="394"/>
                  </a:cubicBezTo>
                  <a:cubicBezTo>
                    <a:pt x="2306" y="407"/>
                    <a:pt x="2326" y="413"/>
                    <a:pt x="2346" y="413"/>
                  </a:cubicBezTo>
                  <a:cubicBezTo>
                    <a:pt x="2375" y="413"/>
                    <a:pt x="2403" y="401"/>
                    <a:pt x="2422" y="377"/>
                  </a:cubicBezTo>
                  <a:cubicBezTo>
                    <a:pt x="2453" y="335"/>
                    <a:pt x="2445" y="276"/>
                    <a:pt x="2403" y="244"/>
                  </a:cubicBezTo>
                  <a:cubicBezTo>
                    <a:pt x="2178" y="71"/>
                    <a:pt x="1910" y="1"/>
                    <a:pt x="16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5"/>
            <p:cNvSpPr/>
            <p:nvPr/>
          </p:nvSpPr>
          <p:spPr>
            <a:xfrm>
              <a:off x="2945950" y="3307175"/>
              <a:ext cx="64700" cy="54700"/>
            </a:xfrm>
            <a:custGeom>
              <a:avLst/>
              <a:gdLst/>
              <a:ahLst/>
              <a:cxnLst/>
              <a:rect l="l" t="t" r="r" b="b"/>
              <a:pathLst>
                <a:path w="2588" h="2188" extrusionOk="0">
                  <a:moveTo>
                    <a:pt x="1761" y="0"/>
                  </a:moveTo>
                  <a:cubicBezTo>
                    <a:pt x="1454" y="0"/>
                    <a:pt x="1144" y="90"/>
                    <a:pt x="896" y="225"/>
                  </a:cubicBezTo>
                  <a:cubicBezTo>
                    <a:pt x="501" y="437"/>
                    <a:pt x="228" y="745"/>
                    <a:pt x="125" y="1091"/>
                  </a:cubicBezTo>
                  <a:cubicBezTo>
                    <a:pt x="0" y="1513"/>
                    <a:pt x="166" y="1979"/>
                    <a:pt x="511" y="2174"/>
                  </a:cubicBezTo>
                  <a:cubicBezTo>
                    <a:pt x="526" y="2183"/>
                    <a:pt x="542" y="2187"/>
                    <a:pt x="559" y="2187"/>
                  </a:cubicBezTo>
                  <a:cubicBezTo>
                    <a:pt x="592" y="2187"/>
                    <a:pt x="625" y="2169"/>
                    <a:pt x="642" y="2138"/>
                  </a:cubicBezTo>
                  <a:cubicBezTo>
                    <a:pt x="669" y="2091"/>
                    <a:pt x="653" y="2032"/>
                    <a:pt x="606" y="2005"/>
                  </a:cubicBezTo>
                  <a:cubicBezTo>
                    <a:pt x="311" y="1839"/>
                    <a:pt x="224" y="1437"/>
                    <a:pt x="310" y="1146"/>
                  </a:cubicBezTo>
                  <a:cubicBezTo>
                    <a:pt x="429" y="746"/>
                    <a:pt x="786" y="503"/>
                    <a:pt x="987" y="395"/>
                  </a:cubicBezTo>
                  <a:cubicBezTo>
                    <a:pt x="1211" y="273"/>
                    <a:pt x="1489" y="192"/>
                    <a:pt x="1761" y="192"/>
                  </a:cubicBezTo>
                  <a:cubicBezTo>
                    <a:pt x="1997" y="192"/>
                    <a:pt x="2230" y="253"/>
                    <a:pt x="2420" y="401"/>
                  </a:cubicBezTo>
                  <a:cubicBezTo>
                    <a:pt x="2438" y="414"/>
                    <a:pt x="2458" y="421"/>
                    <a:pt x="2479" y="421"/>
                  </a:cubicBezTo>
                  <a:cubicBezTo>
                    <a:pt x="2508" y="421"/>
                    <a:pt x="2536" y="408"/>
                    <a:pt x="2556" y="383"/>
                  </a:cubicBezTo>
                  <a:cubicBezTo>
                    <a:pt x="2588" y="341"/>
                    <a:pt x="2580" y="280"/>
                    <a:pt x="2539" y="248"/>
                  </a:cubicBezTo>
                  <a:cubicBezTo>
                    <a:pt x="2312" y="72"/>
                    <a:pt x="2037" y="0"/>
                    <a:pt x="1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5"/>
            <p:cNvSpPr/>
            <p:nvPr/>
          </p:nvSpPr>
          <p:spPr>
            <a:xfrm>
              <a:off x="2927500" y="3232925"/>
              <a:ext cx="66475" cy="52750"/>
            </a:xfrm>
            <a:custGeom>
              <a:avLst/>
              <a:gdLst/>
              <a:ahLst/>
              <a:cxnLst/>
              <a:rect l="l" t="t" r="r" b="b"/>
              <a:pathLst>
                <a:path w="2659" h="2110" extrusionOk="0">
                  <a:moveTo>
                    <a:pt x="1752" y="0"/>
                  </a:moveTo>
                  <a:cubicBezTo>
                    <a:pt x="1479" y="0"/>
                    <a:pt x="1205" y="67"/>
                    <a:pt x="977" y="172"/>
                  </a:cubicBezTo>
                  <a:cubicBezTo>
                    <a:pt x="570" y="359"/>
                    <a:pt x="277" y="649"/>
                    <a:pt x="152" y="988"/>
                  </a:cubicBezTo>
                  <a:cubicBezTo>
                    <a:pt x="0" y="1401"/>
                    <a:pt x="136" y="1876"/>
                    <a:pt x="468" y="2093"/>
                  </a:cubicBezTo>
                  <a:cubicBezTo>
                    <a:pt x="484" y="2104"/>
                    <a:pt x="502" y="2109"/>
                    <a:pt x="520" y="2109"/>
                  </a:cubicBezTo>
                  <a:cubicBezTo>
                    <a:pt x="552" y="2109"/>
                    <a:pt x="582" y="2094"/>
                    <a:pt x="602" y="2065"/>
                  </a:cubicBezTo>
                  <a:cubicBezTo>
                    <a:pt x="630" y="2021"/>
                    <a:pt x="619" y="1961"/>
                    <a:pt x="574" y="1932"/>
                  </a:cubicBezTo>
                  <a:cubicBezTo>
                    <a:pt x="290" y="1746"/>
                    <a:pt x="229" y="1340"/>
                    <a:pt x="333" y="1055"/>
                  </a:cubicBezTo>
                  <a:cubicBezTo>
                    <a:pt x="478" y="663"/>
                    <a:pt x="849" y="444"/>
                    <a:pt x="1058" y="348"/>
                  </a:cubicBezTo>
                  <a:cubicBezTo>
                    <a:pt x="1263" y="253"/>
                    <a:pt x="1509" y="193"/>
                    <a:pt x="1752" y="193"/>
                  </a:cubicBezTo>
                  <a:cubicBezTo>
                    <a:pt x="2020" y="193"/>
                    <a:pt x="2284" y="265"/>
                    <a:pt x="2487" y="445"/>
                  </a:cubicBezTo>
                  <a:cubicBezTo>
                    <a:pt x="2505" y="461"/>
                    <a:pt x="2528" y="469"/>
                    <a:pt x="2551" y="469"/>
                  </a:cubicBezTo>
                  <a:cubicBezTo>
                    <a:pt x="2578" y="469"/>
                    <a:pt x="2604" y="458"/>
                    <a:pt x="2623" y="436"/>
                  </a:cubicBezTo>
                  <a:cubicBezTo>
                    <a:pt x="2658" y="396"/>
                    <a:pt x="2655" y="335"/>
                    <a:pt x="2614" y="300"/>
                  </a:cubicBezTo>
                  <a:cubicBezTo>
                    <a:pt x="2373" y="86"/>
                    <a:pt x="2063" y="0"/>
                    <a:pt x="1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5"/>
            <p:cNvSpPr/>
            <p:nvPr/>
          </p:nvSpPr>
          <p:spPr>
            <a:xfrm>
              <a:off x="2910100" y="3159500"/>
              <a:ext cx="63175" cy="51450"/>
            </a:xfrm>
            <a:custGeom>
              <a:avLst/>
              <a:gdLst/>
              <a:ahLst/>
              <a:cxnLst/>
              <a:rect l="l" t="t" r="r" b="b"/>
              <a:pathLst>
                <a:path w="2527" h="2058" extrusionOk="0">
                  <a:moveTo>
                    <a:pt x="1616" y="1"/>
                  </a:moveTo>
                  <a:cubicBezTo>
                    <a:pt x="1366" y="1"/>
                    <a:pt x="1118" y="60"/>
                    <a:pt x="911" y="156"/>
                  </a:cubicBezTo>
                  <a:cubicBezTo>
                    <a:pt x="524" y="333"/>
                    <a:pt x="249" y="614"/>
                    <a:pt x="136" y="946"/>
                  </a:cubicBezTo>
                  <a:cubicBezTo>
                    <a:pt x="1" y="1350"/>
                    <a:pt x="140" y="1820"/>
                    <a:pt x="460" y="2040"/>
                  </a:cubicBezTo>
                  <a:cubicBezTo>
                    <a:pt x="476" y="2052"/>
                    <a:pt x="495" y="2057"/>
                    <a:pt x="514" y="2057"/>
                  </a:cubicBezTo>
                  <a:cubicBezTo>
                    <a:pt x="543" y="2057"/>
                    <a:pt x="572" y="2042"/>
                    <a:pt x="590" y="2016"/>
                  </a:cubicBezTo>
                  <a:cubicBezTo>
                    <a:pt x="620" y="1973"/>
                    <a:pt x="610" y="1915"/>
                    <a:pt x="567" y="1885"/>
                  </a:cubicBezTo>
                  <a:cubicBezTo>
                    <a:pt x="317" y="1714"/>
                    <a:pt x="206" y="1328"/>
                    <a:pt x="315" y="1007"/>
                  </a:cubicBezTo>
                  <a:cubicBezTo>
                    <a:pt x="443" y="625"/>
                    <a:pt x="792" y="416"/>
                    <a:pt x="989" y="325"/>
                  </a:cubicBezTo>
                  <a:cubicBezTo>
                    <a:pt x="1174" y="241"/>
                    <a:pt x="1395" y="188"/>
                    <a:pt x="1617" y="188"/>
                  </a:cubicBezTo>
                  <a:cubicBezTo>
                    <a:pt x="1883" y="188"/>
                    <a:pt x="2151" y="264"/>
                    <a:pt x="2358" y="454"/>
                  </a:cubicBezTo>
                  <a:cubicBezTo>
                    <a:pt x="2376" y="470"/>
                    <a:pt x="2399" y="479"/>
                    <a:pt x="2422" y="479"/>
                  </a:cubicBezTo>
                  <a:cubicBezTo>
                    <a:pt x="2447" y="479"/>
                    <a:pt x="2472" y="469"/>
                    <a:pt x="2491" y="448"/>
                  </a:cubicBezTo>
                  <a:cubicBezTo>
                    <a:pt x="2526" y="410"/>
                    <a:pt x="2523" y="351"/>
                    <a:pt x="2484" y="316"/>
                  </a:cubicBezTo>
                  <a:cubicBezTo>
                    <a:pt x="2239" y="91"/>
                    <a:pt x="1926" y="1"/>
                    <a:pt x="16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5"/>
            <p:cNvSpPr/>
            <p:nvPr/>
          </p:nvSpPr>
          <p:spPr>
            <a:xfrm>
              <a:off x="2890275" y="3072350"/>
              <a:ext cx="60675" cy="50475"/>
            </a:xfrm>
            <a:custGeom>
              <a:avLst/>
              <a:gdLst/>
              <a:ahLst/>
              <a:cxnLst/>
              <a:rect l="l" t="t" r="r" b="b"/>
              <a:pathLst>
                <a:path w="2427" h="2019" extrusionOk="0">
                  <a:moveTo>
                    <a:pt x="1516" y="1"/>
                  </a:moveTo>
                  <a:cubicBezTo>
                    <a:pt x="1283" y="1"/>
                    <a:pt x="1053" y="55"/>
                    <a:pt x="861" y="143"/>
                  </a:cubicBezTo>
                  <a:cubicBezTo>
                    <a:pt x="489" y="313"/>
                    <a:pt x="226" y="587"/>
                    <a:pt x="124" y="916"/>
                  </a:cubicBezTo>
                  <a:cubicBezTo>
                    <a:pt x="0" y="1313"/>
                    <a:pt x="141" y="1779"/>
                    <a:pt x="453" y="2002"/>
                  </a:cubicBezTo>
                  <a:cubicBezTo>
                    <a:pt x="469" y="2012"/>
                    <a:pt x="488" y="2019"/>
                    <a:pt x="506" y="2019"/>
                  </a:cubicBezTo>
                  <a:cubicBezTo>
                    <a:pt x="535" y="2019"/>
                    <a:pt x="564" y="2005"/>
                    <a:pt x="581" y="1979"/>
                  </a:cubicBezTo>
                  <a:cubicBezTo>
                    <a:pt x="611" y="1939"/>
                    <a:pt x="601" y="1881"/>
                    <a:pt x="560" y="1851"/>
                  </a:cubicBezTo>
                  <a:cubicBezTo>
                    <a:pt x="314" y="1676"/>
                    <a:pt x="200" y="1289"/>
                    <a:pt x="299" y="971"/>
                  </a:cubicBezTo>
                  <a:cubicBezTo>
                    <a:pt x="417" y="596"/>
                    <a:pt x="750" y="396"/>
                    <a:pt x="937" y="310"/>
                  </a:cubicBezTo>
                  <a:cubicBezTo>
                    <a:pt x="1107" y="232"/>
                    <a:pt x="1311" y="184"/>
                    <a:pt x="1516" y="184"/>
                  </a:cubicBezTo>
                  <a:cubicBezTo>
                    <a:pt x="1781" y="184"/>
                    <a:pt x="2051" y="264"/>
                    <a:pt x="2260" y="461"/>
                  </a:cubicBezTo>
                  <a:cubicBezTo>
                    <a:pt x="2278" y="478"/>
                    <a:pt x="2301" y="487"/>
                    <a:pt x="2324" y="487"/>
                  </a:cubicBezTo>
                  <a:cubicBezTo>
                    <a:pt x="2348" y="487"/>
                    <a:pt x="2373" y="477"/>
                    <a:pt x="2391" y="457"/>
                  </a:cubicBezTo>
                  <a:cubicBezTo>
                    <a:pt x="2426" y="421"/>
                    <a:pt x="2424" y="362"/>
                    <a:pt x="2387" y="328"/>
                  </a:cubicBezTo>
                  <a:cubicBezTo>
                    <a:pt x="2139" y="95"/>
                    <a:pt x="1824" y="1"/>
                    <a:pt x="15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 name="Google Shape;1345;p45"/>
          <p:cNvGrpSpPr/>
          <p:nvPr/>
        </p:nvGrpSpPr>
        <p:grpSpPr>
          <a:xfrm>
            <a:off x="7505597" y="879663"/>
            <a:ext cx="1030714" cy="977540"/>
            <a:chOff x="5915725" y="2475625"/>
            <a:chExt cx="333975" cy="316725"/>
          </a:xfrm>
        </p:grpSpPr>
        <p:sp>
          <p:nvSpPr>
            <p:cNvPr id="1346" name="Google Shape;1346;p45"/>
            <p:cNvSpPr/>
            <p:nvPr/>
          </p:nvSpPr>
          <p:spPr>
            <a:xfrm>
              <a:off x="5915725" y="2475625"/>
              <a:ext cx="333975" cy="316725"/>
            </a:xfrm>
            <a:custGeom>
              <a:avLst/>
              <a:gdLst/>
              <a:ahLst/>
              <a:cxnLst/>
              <a:rect l="l" t="t" r="r" b="b"/>
              <a:pathLst>
                <a:path w="13359" h="12669" extrusionOk="0">
                  <a:moveTo>
                    <a:pt x="7874" y="165"/>
                  </a:moveTo>
                  <a:cubicBezTo>
                    <a:pt x="7973" y="165"/>
                    <a:pt x="8094" y="182"/>
                    <a:pt x="8203" y="216"/>
                  </a:cubicBezTo>
                  <a:cubicBezTo>
                    <a:pt x="8413" y="281"/>
                    <a:pt x="8610" y="432"/>
                    <a:pt x="8866" y="724"/>
                  </a:cubicBezTo>
                  <a:cubicBezTo>
                    <a:pt x="8997" y="873"/>
                    <a:pt x="9068" y="980"/>
                    <a:pt x="9089" y="1058"/>
                  </a:cubicBezTo>
                  <a:cubicBezTo>
                    <a:pt x="9149" y="1281"/>
                    <a:pt x="9058" y="1747"/>
                    <a:pt x="8846" y="2309"/>
                  </a:cubicBezTo>
                  <a:cubicBezTo>
                    <a:pt x="8785" y="2471"/>
                    <a:pt x="8694" y="2720"/>
                    <a:pt x="8645" y="2861"/>
                  </a:cubicBezTo>
                  <a:cubicBezTo>
                    <a:pt x="8489" y="3304"/>
                    <a:pt x="8372" y="3572"/>
                    <a:pt x="7956" y="4438"/>
                  </a:cubicBezTo>
                  <a:cubicBezTo>
                    <a:pt x="7870" y="4615"/>
                    <a:pt x="7785" y="4807"/>
                    <a:pt x="7767" y="4864"/>
                  </a:cubicBezTo>
                  <a:cubicBezTo>
                    <a:pt x="7748" y="4921"/>
                    <a:pt x="7718" y="4972"/>
                    <a:pt x="7698" y="4979"/>
                  </a:cubicBezTo>
                  <a:cubicBezTo>
                    <a:pt x="7697" y="4980"/>
                    <a:pt x="7694" y="4980"/>
                    <a:pt x="7691" y="4980"/>
                  </a:cubicBezTo>
                  <a:cubicBezTo>
                    <a:pt x="7664" y="4980"/>
                    <a:pt x="7587" y="4948"/>
                    <a:pt x="7507" y="4904"/>
                  </a:cubicBezTo>
                  <a:cubicBezTo>
                    <a:pt x="7421" y="4854"/>
                    <a:pt x="7277" y="4790"/>
                    <a:pt x="7187" y="4760"/>
                  </a:cubicBezTo>
                  <a:lnTo>
                    <a:pt x="7024" y="4705"/>
                  </a:lnTo>
                  <a:lnTo>
                    <a:pt x="7020" y="4458"/>
                  </a:lnTo>
                  <a:cubicBezTo>
                    <a:pt x="7017" y="4216"/>
                    <a:pt x="7014" y="4207"/>
                    <a:pt x="6855" y="3880"/>
                  </a:cubicBezTo>
                  <a:cubicBezTo>
                    <a:pt x="6664" y="3485"/>
                    <a:pt x="6458" y="2997"/>
                    <a:pt x="6421" y="2848"/>
                  </a:cubicBezTo>
                  <a:cubicBezTo>
                    <a:pt x="6385" y="2709"/>
                    <a:pt x="6363" y="2106"/>
                    <a:pt x="6391" y="2052"/>
                  </a:cubicBezTo>
                  <a:cubicBezTo>
                    <a:pt x="6404" y="2030"/>
                    <a:pt x="6416" y="1963"/>
                    <a:pt x="6422" y="1903"/>
                  </a:cubicBezTo>
                  <a:cubicBezTo>
                    <a:pt x="6427" y="1844"/>
                    <a:pt x="6465" y="1720"/>
                    <a:pt x="6505" y="1627"/>
                  </a:cubicBezTo>
                  <a:cubicBezTo>
                    <a:pt x="6547" y="1535"/>
                    <a:pt x="6580" y="1448"/>
                    <a:pt x="6580" y="1434"/>
                  </a:cubicBezTo>
                  <a:cubicBezTo>
                    <a:pt x="6580" y="1361"/>
                    <a:pt x="6987" y="843"/>
                    <a:pt x="7283" y="540"/>
                  </a:cubicBezTo>
                  <a:cubicBezTo>
                    <a:pt x="7405" y="414"/>
                    <a:pt x="7604" y="249"/>
                    <a:pt x="7699" y="196"/>
                  </a:cubicBezTo>
                  <a:cubicBezTo>
                    <a:pt x="7736" y="175"/>
                    <a:pt x="7799" y="165"/>
                    <a:pt x="7874" y="165"/>
                  </a:cubicBezTo>
                  <a:close/>
                  <a:moveTo>
                    <a:pt x="7044" y="4894"/>
                  </a:moveTo>
                  <a:cubicBezTo>
                    <a:pt x="7050" y="4894"/>
                    <a:pt x="7056" y="4894"/>
                    <a:pt x="7063" y="4895"/>
                  </a:cubicBezTo>
                  <a:cubicBezTo>
                    <a:pt x="7101" y="4900"/>
                    <a:pt x="7241" y="4962"/>
                    <a:pt x="7375" y="5033"/>
                  </a:cubicBezTo>
                  <a:cubicBezTo>
                    <a:pt x="7508" y="5102"/>
                    <a:pt x="7627" y="5167"/>
                    <a:pt x="7637" y="5176"/>
                  </a:cubicBezTo>
                  <a:cubicBezTo>
                    <a:pt x="7649" y="5186"/>
                    <a:pt x="7594" y="5319"/>
                    <a:pt x="7512" y="5475"/>
                  </a:cubicBezTo>
                  <a:cubicBezTo>
                    <a:pt x="7361" y="5771"/>
                    <a:pt x="7326" y="5805"/>
                    <a:pt x="7136" y="5840"/>
                  </a:cubicBezTo>
                  <a:lnTo>
                    <a:pt x="7034" y="5861"/>
                  </a:lnTo>
                  <a:lnTo>
                    <a:pt x="7034" y="5861"/>
                  </a:lnTo>
                  <a:lnTo>
                    <a:pt x="7117" y="5696"/>
                  </a:lnTo>
                  <a:cubicBezTo>
                    <a:pt x="7205" y="5521"/>
                    <a:pt x="7220" y="5433"/>
                    <a:pt x="7165" y="5414"/>
                  </a:cubicBezTo>
                  <a:cubicBezTo>
                    <a:pt x="7155" y="5411"/>
                    <a:pt x="7145" y="5409"/>
                    <a:pt x="7136" y="5409"/>
                  </a:cubicBezTo>
                  <a:cubicBezTo>
                    <a:pt x="7082" y="5409"/>
                    <a:pt x="7040" y="5472"/>
                    <a:pt x="6945" y="5676"/>
                  </a:cubicBezTo>
                  <a:cubicBezTo>
                    <a:pt x="6832" y="5919"/>
                    <a:pt x="6832" y="5919"/>
                    <a:pt x="6693" y="5964"/>
                  </a:cubicBezTo>
                  <a:cubicBezTo>
                    <a:pt x="6620" y="5988"/>
                    <a:pt x="6561" y="6005"/>
                    <a:pt x="6555" y="6005"/>
                  </a:cubicBezTo>
                  <a:cubicBezTo>
                    <a:pt x="6554" y="6005"/>
                    <a:pt x="6554" y="6005"/>
                    <a:pt x="6554" y="6005"/>
                  </a:cubicBezTo>
                  <a:cubicBezTo>
                    <a:pt x="6554" y="6003"/>
                    <a:pt x="6622" y="5850"/>
                    <a:pt x="6703" y="5665"/>
                  </a:cubicBezTo>
                  <a:cubicBezTo>
                    <a:pt x="6785" y="5480"/>
                    <a:pt x="6869" y="5268"/>
                    <a:pt x="6890" y="5193"/>
                  </a:cubicBezTo>
                  <a:cubicBezTo>
                    <a:pt x="6956" y="4951"/>
                    <a:pt x="6983" y="4894"/>
                    <a:pt x="7044" y="4894"/>
                  </a:cubicBezTo>
                  <a:close/>
                  <a:moveTo>
                    <a:pt x="11962" y="5061"/>
                  </a:moveTo>
                  <a:cubicBezTo>
                    <a:pt x="12136" y="5061"/>
                    <a:pt x="12284" y="5075"/>
                    <a:pt x="12391" y="5103"/>
                  </a:cubicBezTo>
                  <a:cubicBezTo>
                    <a:pt x="12552" y="5145"/>
                    <a:pt x="12873" y="5499"/>
                    <a:pt x="13025" y="5799"/>
                  </a:cubicBezTo>
                  <a:cubicBezTo>
                    <a:pt x="13159" y="6069"/>
                    <a:pt x="13179" y="6453"/>
                    <a:pt x="13064" y="6626"/>
                  </a:cubicBezTo>
                  <a:cubicBezTo>
                    <a:pt x="12977" y="6758"/>
                    <a:pt x="12692" y="6988"/>
                    <a:pt x="12432" y="7135"/>
                  </a:cubicBezTo>
                  <a:cubicBezTo>
                    <a:pt x="11813" y="7486"/>
                    <a:pt x="11536" y="7583"/>
                    <a:pt x="11124" y="7583"/>
                  </a:cubicBezTo>
                  <a:cubicBezTo>
                    <a:pt x="11106" y="7583"/>
                    <a:pt x="11087" y="7583"/>
                    <a:pt x="11069" y="7583"/>
                  </a:cubicBezTo>
                  <a:cubicBezTo>
                    <a:pt x="10748" y="7576"/>
                    <a:pt x="10332" y="7477"/>
                    <a:pt x="10116" y="7357"/>
                  </a:cubicBezTo>
                  <a:cubicBezTo>
                    <a:pt x="9965" y="7273"/>
                    <a:pt x="9357" y="6855"/>
                    <a:pt x="9223" y="6743"/>
                  </a:cubicBezTo>
                  <a:cubicBezTo>
                    <a:pt x="9032" y="6585"/>
                    <a:pt x="8917" y="6538"/>
                    <a:pt x="8599" y="6488"/>
                  </a:cubicBezTo>
                  <a:cubicBezTo>
                    <a:pt x="8500" y="6472"/>
                    <a:pt x="8499" y="6471"/>
                    <a:pt x="8480" y="6312"/>
                  </a:cubicBezTo>
                  <a:cubicBezTo>
                    <a:pt x="8471" y="6223"/>
                    <a:pt x="8434" y="6063"/>
                    <a:pt x="8399" y="5955"/>
                  </a:cubicBezTo>
                  <a:cubicBezTo>
                    <a:pt x="8365" y="5847"/>
                    <a:pt x="8343" y="5749"/>
                    <a:pt x="8349" y="5737"/>
                  </a:cubicBezTo>
                  <a:cubicBezTo>
                    <a:pt x="8356" y="5726"/>
                    <a:pt x="8387" y="5716"/>
                    <a:pt x="8422" y="5716"/>
                  </a:cubicBezTo>
                  <a:cubicBezTo>
                    <a:pt x="8502" y="5716"/>
                    <a:pt x="8720" y="5666"/>
                    <a:pt x="9289" y="5516"/>
                  </a:cubicBezTo>
                  <a:cubicBezTo>
                    <a:pt x="9882" y="5360"/>
                    <a:pt x="10033" y="5327"/>
                    <a:pt x="10463" y="5259"/>
                  </a:cubicBezTo>
                  <a:cubicBezTo>
                    <a:pt x="10648" y="5229"/>
                    <a:pt x="10853" y="5194"/>
                    <a:pt x="10919" y="5180"/>
                  </a:cubicBezTo>
                  <a:cubicBezTo>
                    <a:pt x="11289" y="5102"/>
                    <a:pt x="11663" y="5061"/>
                    <a:pt x="11962" y="5061"/>
                  </a:cubicBezTo>
                  <a:close/>
                  <a:moveTo>
                    <a:pt x="8102" y="5774"/>
                  </a:moveTo>
                  <a:cubicBezTo>
                    <a:pt x="8154" y="5774"/>
                    <a:pt x="8173" y="5801"/>
                    <a:pt x="8187" y="5861"/>
                  </a:cubicBezTo>
                  <a:cubicBezTo>
                    <a:pt x="8197" y="5909"/>
                    <a:pt x="8233" y="6034"/>
                    <a:pt x="8266" y="6140"/>
                  </a:cubicBezTo>
                  <a:cubicBezTo>
                    <a:pt x="8299" y="6244"/>
                    <a:pt x="8320" y="6361"/>
                    <a:pt x="8313" y="6398"/>
                  </a:cubicBezTo>
                  <a:cubicBezTo>
                    <a:pt x="8301" y="6460"/>
                    <a:pt x="8283" y="6470"/>
                    <a:pt x="8095" y="6500"/>
                  </a:cubicBezTo>
                  <a:cubicBezTo>
                    <a:pt x="7749" y="6555"/>
                    <a:pt x="7327" y="6638"/>
                    <a:pt x="7255" y="6666"/>
                  </a:cubicBezTo>
                  <a:cubicBezTo>
                    <a:pt x="7217" y="6680"/>
                    <a:pt x="7120" y="6705"/>
                    <a:pt x="7038" y="6720"/>
                  </a:cubicBezTo>
                  <a:cubicBezTo>
                    <a:pt x="6956" y="6735"/>
                    <a:pt x="6830" y="6758"/>
                    <a:pt x="6754" y="6773"/>
                  </a:cubicBezTo>
                  <a:cubicBezTo>
                    <a:pt x="6591" y="6805"/>
                    <a:pt x="6531" y="6815"/>
                    <a:pt x="6322" y="6837"/>
                  </a:cubicBezTo>
                  <a:cubicBezTo>
                    <a:pt x="6235" y="6847"/>
                    <a:pt x="6081" y="6871"/>
                    <a:pt x="5987" y="6892"/>
                  </a:cubicBezTo>
                  <a:cubicBezTo>
                    <a:pt x="5891" y="6912"/>
                    <a:pt x="5581" y="6972"/>
                    <a:pt x="5298" y="7025"/>
                  </a:cubicBezTo>
                  <a:cubicBezTo>
                    <a:pt x="4733" y="7131"/>
                    <a:pt x="4581" y="7163"/>
                    <a:pt x="4127" y="7269"/>
                  </a:cubicBezTo>
                  <a:cubicBezTo>
                    <a:pt x="3612" y="7389"/>
                    <a:pt x="2910" y="7531"/>
                    <a:pt x="2838" y="7531"/>
                  </a:cubicBezTo>
                  <a:cubicBezTo>
                    <a:pt x="2834" y="7531"/>
                    <a:pt x="2832" y="7530"/>
                    <a:pt x="2832" y="7529"/>
                  </a:cubicBezTo>
                  <a:cubicBezTo>
                    <a:pt x="2832" y="7520"/>
                    <a:pt x="2850" y="7489"/>
                    <a:pt x="2872" y="7460"/>
                  </a:cubicBezTo>
                  <a:cubicBezTo>
                    <a:pt x="2936" y="7376"/>
                    <a:pt x="2925" y="7309"/>
                    <a:pt x="2846" y="7309"/>
                  </a:cubicBezTo>
                  <a:cubicBezTo>
                    <a:pt x="2793" y="7309"/>
                    <a:pt x="2755" y="7342"/>
                    <a:pt x="2683" y="7456"/>
                  </a:cubicBezTo>
                  <a:cubicBezTo>
                    <a:pt x="2582" y="7611"/>
                    <a:pt x="2548" y="7629"/>
                    <a:pt x="2265" y="7675"/>
                  </a:cubicBezTo>
                  <a:cubicBezTo>
                    <a:pt x="2199" y="7685"/>
                    <a:pt x="2117" y="7716"/>
                    <a:pt x="2080" y="7744"/>
                  </a:cubicBezTo>
                  <a:cubicBezTo>
                    <a:pt x="2040" y="7776"/>
                    <a:pt x="1987" y="7795"/>
                    <a:pt x="1953" y="7795"/>
                  </a:cubicBezTo>
                  <a:cubicBezTo>
                    <a:pt x="1931" y="7795"/>
                    <a:pt x="1916" y="7787"/>
                    <a:pt x="1916" y="7771"/>
                  </a:cubicBezTo>
                  <a:cubicBezTo>
                    <a:pt x="1916" y="7759"/>
                    <a:pt x="1942" y="7714"/>
                    <a:pt x="1972" y="7676"/>
                  </a:cubicBezTo>
                  <a:cubicBezTo>
                    <a:pt x="2032" y="7599"/>
                    <a:pt x="2022" y="7496"/>
                    <a:pt x="1955" y="7496"/>
                  </a:cubicBezTo>
                  <a:cubicBezTo>
                    <a:pt x="1935" y="7496"/>
                    <a:pt x="1879" y="7548"/>
                    <a:pt x="1830" y="7612"/>
                  </a:cubicBezTo>
                  <a:cubicBezTo>
                    <a:pt x="1678" y="7809"/>
                    <a:pt x="1606" y="7869"/>
                    <a:pt x="1495" y="7889"/>
                  </a:cubicBezTo>
                  <a:lnTo>
                    <a:pt x="1390" y="7910"/>
                  </a:lnTo>
                  <a:lnTo>
                    <a:pt x="1465" y="7817"/>
                  </a:lnTo>
                  <a:cubicBezTo>
                    <a:pt x="1617" y="7630"/>
                    <a:pt x="1627" y="7607"/>
                    <a:pt x="1591" y="7562"/>
                  </a:cubicBezTo>
                  <a:cubicBezTo>
                    <a:pt x="1573" y="7541"/>
                    <a:pt x="1556" y="7529"/>
                    <a:pt x="1537" y="7529"/>
                  </a:cubicBezTo>
                  <a:cubicBezTo>
                    <a:pt x="1492" y="7529"/>
                    <a:pt x="1432" y="7592"/>
                    <a:pt x="1308" y="7751"/>
                  </a:cubicBezTo>
                  <a:cubicBezTo>
                    <a:pt x="1115" y="7996"/>
                    <a:pt x="1107" y="8000"/>
                    <a:pt x="677" y="8125"/>
                  </a:cubicBezTo>
                  <a:cubicBezTo>
                    <a:pt x="469" y="8186"/>
                    <a:pt x="352" y="8214"/>
                    <a:pt x="301" y="8214"/>
                  </a:cubicBezTo>
                  <a:cubicBezTo>
                    <a:pt x="280" y="8214"/>
                    <a:pt x="271" y="8209"/>
                    <a:pt x="271" y="8200"/>
                  </a:cubicBezTo>
                  <a:cubicBezTo>
                    <a:pt x="271" y="8169"/>
                    <a:pt x="553" y="7838"/>
                    <a:pt x="666" y="7737"/>
                  </a:cubicBezTo>
                  <a:cubicBezTo>
                    <a:pt x="1010" y="7428"/>
                    <a:pt x="1562" y="7246"/>
                    <a:pt x="3211" y="6902"/>
                  </a:cubicBezTo>
                  <a:cubicBezTo>
                    <a:pt x="3631" y="6814"/>
                    <a:pt x="4112" y="6716"/>
                    <a:pt x="4276" y="6687"/>
                  </a:cubicBezTo>
                  <a:cubicBezTo>
                    <a:pt x="4438" y="6656"/>
                    <a:pt x="4833" y="6571"/>
                    <a:pt x="5152" y="6497"/>
                  </a:cubicBezTo>
                  <a:cubicBezTo>
                    <a:pt x="5902" y="6325"/>
                    <a:pt x="6108" y="6284"/>
                    <a:pt x="6203" y="6284"/>
                  </a:cubicBezTo>
                  <a:cubicBezTo>
                    <a:pt x="6247" y="6284"/>
                    <a:pt x="6333" y="6268"/>
                    <a:pt x="6397" y="6247"/>
                  </a:cubicBezTo>
                  <a:cubicBezTo>
                    <a:pt x="6898" y="6087"/>
                    <a:pt x="7187" y="6004"/>
                    <a:pt x="7525" y="5922"/>
                  </a:cubicBezTo>
                  <a:cubicBezTo>
                    <a:pt x="7681" y="5883"/>
                    <a:pt x="7861" y="5835"/>
                    <a:pt x="7928" y="5814"/>
                  </a:cubicBezTo>
                  <a:cubicBezTo>
                    <a:pt x="8010" y="5788"/>
                    <a:pt x="8064" y="5774"/>
                    <a:pt x="8102" y="5774"/>
                  </a:cubicBezTo>
                  <a:close/>
                  <a:moveTo>
                    <a:pt x="6730" y="6989"/>
                  </a:moveTo>
                  <a:cubicBezTo>
                    <a:pt x="6758" y="6989"/>
                    <a:pt x="6768" y="6995"/>
                    <a:pt x="6768" y="7006"/>
                  </a:cubicBezTo>
                  <a:cubicBezTo>
                    <a:pt x="6769" y="7036"/>
                    <a:pt x="6610" y="7440"/>
                    <a:pt x="6539" y="7591"/>
                  </a:cubicBezTo>
                  <a:cubicBezTo>
                    <a:pt x="6367" y="7953"/>
                    <a:pt x="6164" y="8418"/>
                    <a:pt x="6109" y="8577"/>
                  </a:cubicBezTo>
                  <a:cubicBezTo>
                    <a:pt x="6076" y="8674"/>
                    <a:pt x="5991" y="8884"/>
                    <a:pt x="5921" y="9048"/>
                  </a:cubicBezTo>
                  <a:cubicBezTo>
                    <a:pt x="5849" y="9213"/>
                    <a:pt x="5758" y="9430"/>
                    <a:pt x="5717" y="9535"/>
                  </a:cubicBezTo>
                  <a:cubicBezTo>
                    <a:pt x="5583" y="9876"/>
                    <a:pt x="5365" y="10395"/>
                    <a:pt x="5286" y="10559"/>
                  </a:cubicBezTo>
                  <a:cubicBezTo>
                    <a:pt x="4846" y="11486"/>
                    <a:pt x="4637" y="11840"/>
                    <a:pt x="4385" y="12085"/>
                  </a:cubicBezTo>
                  <a:cubicBezTo>
                    <a:pt x="4269" y="12197"/>
                    <a:pt x="3907" y="12417"/>
                    <a:pt x="3794" y="12446"/>
                  </a:cubicBezTo>
                  <a:cubicBezTo>
                    <a:pt x="3783" y="12448"/>
                    <a:pt x="3775" y="12450"/>
                    <a:pt x="3768" y="12450"/>
                  </a:cubicBezTo>
                  <a:cubicBezTo>
                    <a:pt x="3726" y="12450"/>
                    <a:pt x="3764" y="12372"/>
                    <a:pt x="4010" y="11885"/>
                  </a:cubicBezTo>
                  <a:cubicBezTo>
                    <a:pt x="4361" y="11188"/>
                    <a:pt x="4505" y="10888"/>
                    <a:pt x="4505" y="10850"/>
                  </a:cubicBezTo>
                  <a:cubicBezTo>
                    <a:pt x="4505" y="10835"/>
                    <a:pt x="4530" y="10799"/>
                    <a:pt x="4558" y="10774"/>
                  </a:cubicBezTo>
                  <a:cubicBezTo>
                    <a:pt x="4588" y="10748"/>
                    <a:pt x="4633" y="10665"/>
                    <a:pt x="4663" y="10588"/>
                  </a:cubicBezTo>
                  <a:cubicBezTo>
                    <a:pt x="4692" y="10512"/>
                    <a:pt x="4764" y="10345"/>
                    <a:pt x="4823" y="10219"/>
                  </a:cubicBezTo>
                  <a:cubicBezTo>
                    <a:pt x="4881" y="10092"/>
                    <a:pt x="5038" y="9717"/>
                    <a:pt x="5173" y="9383"/>
                  </a:cubicBezTo>
                  <a:cubicBezTo>
                    <a:pt x="5308" y="9050"/>
                    <a:pt x="5477" y="8632"/>
                    <a:pt x="5551" y="8453"/>
                  </a:cubicBezTo>
                  <a:cubicBezTo>
                    <a:pt x="5625" y="8276"/>
                    <a:pt x="5730" y="8027"/>
                    <a:pt x="5781" y="7901"/>
                  </a:cubicBezTo>
                  <a:cubicBezTo>
                    <a:pt x="5834" y="7775"/>
                    <a:pt x="5926" y="7542"/>
                    <a:pt x="5988" y="7380"/>
                  </a:cubicBezTo>
                  <a:cubicBezTo>
                    <a:pt x="6091" y="7111"/>
                    <a:pt x="6139" y="7040"/>
                    <a:pt x="6251" y="7040"/>
                  </a:cubicBezTo>
                  <a:cubicBezTo>
                    <a:pt x="6266" y="7040"/>
                    <a:pt x="6282" y="7041"/>
                    <a:pt x="6300" y="7043"/>
                  </a:cubicBezTo>
                  <a:cubicBezTo>
                    <a:pt x="6361" y="7052"/>
                    <a:pt x="6361" y="7054"/>
                    <a:pt x="6255" y="7293"/>
                  </a:cubicBezTo>
                  <a:cubicBezTo>
                    <a:pt x="6117" y="7606"/>
                    <a:pt x="6035" y="7798"/>
                    <a:pt x="5960" y="7981"/>
                  </a:cubicBezTo>
                  <a:cubicBezTo>
                    <a:pt x="5926" y="8064"/>
                    <a:pt x="5889" y="8152"/>
                    <a:pt x="5875" y="8179"/>
                  </a:cubicBezTo>
                  <a:cubicBezTo>
                    <a:pt x="5862" y="8205"/>
                    <a:pt x="5858" y="8240"/>
                    <a:pt x="5866" y="8254"/>
                  </a:cubicBezTo>
                  <a:cubicBezTo>
                    <a:pt x="5875" y="8269"/>
                    <a:pt x="5869" y="8279"/>
                    <a:pt x="5855" y="8279"/>
                  </a:cubicBezTo>
                  <a:cubicBezTo>
                    <a:pt x="5840" y="8279"/>
                    <a:pt x="5819" y="8306"/>
                    <a:pt x="5810" y="8339"/>
                  </a:cubicBezTo>
                  <a:cubicBezTo>
                    <a:pt x="5800" y="8372"/>
                    <a:pt x="5775" y="8437"/>
                    <a:pt x="5757" y="8481"/>
                  </a:cubicBezTo>
                  <a:cubicBezTo>
                    <a:pt x="5738" y="8525"/>
                    <a:pt x="5676" y="8672"/>
                    <a:pt x="5621" y="8806"/>
                  </a:cubicBezTo>
                  <a:cubicBezTo>
                    <a:pt x="5396" y="9348"/>
                    <a:pt x="4924" y="10339"/>
                    <a:pt x="4718" y="10703"/>
                  </a:cubicBezTo>
                  <a:cubicBezTo>
                    <a:pt x="4671" y="10786"/>
                    <a:pt x="4586" y="10970"/>
                    <a:pt x="4528" y="11117"/>
                  </a:cubicBezTo>
                  <a:cubicBezTo>
                    <a:pt x="4470" y="11263"/>
                    <a:pt x="4411" y="11402"/>
                    <a:pt x="4398" y="11428"/>
                  </a:cubicBezTo>
                  <a:cubicBezTo>
                    <a:pt x="4320" y="11572"/>
                    <a:pt x="4215" y="11836"/>
                    <a:pt x="4228" y="11848"/>
                  </a:cubicBezTo>
                  <a:cubicBezTo>
                    <a:pt x="4236" y="11857"/>
                    <a:pt x="4272" y="11864"/>
                    <a:pt x="4306" y="11864"/>
                  </a:cubicBezTo>
                  <a:cubicBezTo>
                    <a:pt x="4357" y="11864"/>
                    <a:pt x="4383" y="11834"/>
                    <a:pt x="4439" y="11710"/>
                  </a:cubicBezTo>
                  <a:cubicBezTo>
                    <a:pt x="4479" y="11625"/>
                    <a:pt x="4519" y="11537"/>
                    <a:pt x="4531" y="11513"/>
                  </a:cubicBezTo>
                  <a:cubicBezTo>
                    <a:pt x="4542" y="11491"/>
                    <a:pt x="4591" y="11376"/>
                    <a:pt x="4639" y="11261"/>
                  </a:cubicBezTo>
                  <a:cubicBezTo>
                    <a:pt x="4687" y="11144"/>
                    <a:pt x="4832" y="10842"/>
                    <a:pt x="4962" y="10588"/>
                  </a:cubicBezTo>
                  <a:cubicBezTo>
                    <a:pt x="5092" y="10334"/>
                    <a:pt x="5293" y="9919"/>
                    <a:pt x="5408" y="9667"/>
                  </a:cubicBezTo>
                  <a:cubicBezTo>
                    <a:pt x="5522" y="9416"/>
                    <a:pt x="5654" y="9131"/>
                    <a:pt x="5697" y="9035"/>
                  </a:cubicBezTo>
                  <a:cubicBezTo>
                    <a:pt x="5742" y="8937"/>
                    <a:pt x="5830" y="8728"/>
                    <a:pt x="5894" y="8563"/>
                  </a:cubicBezTo>
                  <a:cubicBezTo>
                    <a:pt x="5958" y="8399"/>
                    <a:pt x="6046" y="8182"/>
                    <a:pt x="6090" y="8077"/>
                  </a:cubicBezTo>
                  <a:cubicBezTo>
                    <a:pt x="6133" y="7974"/>
                    <a:pt x="6218" y="7774"/>
                    <a:pt x="6278" y="7632"/>
                  </a:cubicBezTo>
                  <a:cubicBezTo>
                    <a:pt x="6538" y="7010"/>
                    <a:pt x="6536" y="7016"/>
                    <a:pt x="6606" y="7004"/>
                  </a:cubicBezTo>
                  <a:cubicBezTo>
                    <a:pt x="6665" y="6994"/>
                    <a:pt x="6705" y="6989"/>
                    <a:pt x="6730" y="6989"/>
                  </a:cubicBezTo>
                  <a:close/>
                  <a:moveTo>
                    <a:pt x="7921" y="0"/>
                  </a:moveTo>
                  <a:cubicBezTo>
                    <a:pt x="7684" y="0"/>
                    <a:pt x="7661" y="5"/>
                    <a:pt x="7535" y="87"/>
                  </a:cubicBezTo>
                  <a:cubicBezTo>
                    <a:pt x="7371" y="193"/>
                    <a:pt x="6844" y="724"/>
                    <a:pt x="6660" y="968"/>
                  </a:cubicBezTo>
                  <a:cubicBezTo>
                    <a:pt x="6344" y="1389"/>
                    <a:pt x="6210" y="1800"/>
                    <a:pt x="6204" y="2370"/>
                  </a:cubicBezTo>
                  <a:cubicBezTo>
                    <a:pt x="6201" y="2711"/>
                    <a:pt x="6235" y="2909"/>
                    <a:pt x="6342" y="3163"/>
                  </a:cubicBezTo>
                  <a:cubicBezTo>
                    <a:pt x="6387" y="3271"/>
                    <a:pt x="6463" y="3457"/>
                    <a:pt x="6513" y="3578"/>
                  </a:cubicBezTo>
                  <a:cubicBezTo>
                    <a:pt x="6562" y="3699"/>
                    <a:pt x="6655" y="3899"/>
                    <a:pt x="6717" y="4022"/>
                  </a:cubicBezTo>
                  <a:cubicBezTo>
                    <a:pt x="6825" y="4235"/>
                    <a:pt x="6832" y="4261"/>
                    <a:pt x="6836" y="4500"/>
                  </a:cubicBezTo>
                  <a:cubicBezTo>
                    <a:pt x="6842" y="4735"/>
                    <a:pt x="6833" y="4779"/>
                    <a:pt x="6721" y="5117"/>
                  </a:cubicBezTo>
                  <a:cubicBezTo>
                    <a:pt x="6655" y="5318"/>
                    <a:pt x="6532" y="5617"/>
                    <a:pt x="6448" y="5782"/>
                  </a:cubicBezTo>
                  <a:lnTo>
                    <a:pt x="6297" y="6081"/>
                  </a:lnTo>
                  <a:lnTo>
                    <a:pt x="6094" y="6114"/>
                  </a:lnTo>
                  <a:cubicBezTo>
                    <a:pt x="5984" y="6132"/>
                    <a:pt x="5855" y="6153"/>
                    <a:pt x="5811" y="6162"/>
                  </a:cubicBezTo>
                  <a:cubicBezTo>
                    <a:pt x="5766" y="6169"/>
                    <a:pt x="5603" y="6206"/>
                    <a:pt x="5447" y="6242"/>
                  </a:cubicBezTo>
                  <a:cubicBezTo>
                    <a:pt x="5290" y="6279"/>
                    <a:pt x="5038" y="6334"/>
                    <a:pt x="4882" y="6366"/>
                  </a:cubicBezTo>
                  <a:cubicBezTo>
                    <a:pt x="3785" y="6585"/>
                    <a:pt x="3452" y="6654"/>
                    <a:pt x="2912" y="6770"/>
                  </a:cubicBezTo>
                  <a:cubicBezTo>
                    <a:pt x="2771" y="6801"/>
                    <a:pt x="2564" y="6844"/>
                    <a:pt x="2453" y="6867"/>
                  </a:cubicBezTo>
                  <a:cubicBezTo>
                    <a:pt x="2223" y="6914"/>
                    <a:pt x="2188" y="6924"/>
                    <a:pt x="1524" y="7134"/>
                  </a:cubicBezTo>
                  <a:cubicBezTo>
                    <a:pt x="986" y="7304"/>
                    <a:pt x="952" y="7318"/>
                    <a:pt x="699" y="7487"/>
                  </a:cubicBezTo>
                  <a:cubicBezTo>
                    <a:pt x="489" y="7627"/>
                    <a:pt x="279" y="7842"/>
                    <a:pt x="133" y="8071"/>
                  </a:cubicBezTo>
                  <a:cubicBezTo>
                    <a:pt x="9" y="8263"/>
                    <a:pt x="0" y="8349"/>
                    <a:pt x="98" y="8393"/>
                  </a:cubicBezTo>
                  <a:cubicBezTo>
                    <a:pt x="118" y="8402"/>
                    <a:pt x="149" y="8407"/>
                    <a:pt x="190" y="8407"/>
                  </a:cubicBezTo>
                  <a:cubicBezTo>
                    <a:pt x="358" y="8407"/>
                    <a:pt x="688" y="8329"/>
                    <a:pt x="1107" y="8189"/>
                  </a:cubicBezTo>
                  <a:cubicBezTo>
                    <a:pt x="1174" y="8166"/>
                    <a:pt x="1348" y="8116"/>
                    <a:pt x="1498" y="8077"/>
                  </a:cubicBezTo>
                  <a:cubicBezTo>
                    <a:pt x="1647" y="8038"/>
                    <a:pt x="1797" y="7994"/>
                    <a:pt x="1833" y="7978"/>
                  </a:cubicBezTo>
                  <a:cubicBezTo>
                    <a:pt x="1871" y="7963"/>
                    <a:pt x="1950" y="7945"/>
                    <a:pt x="2009" y="7939"/>
                  </a:cubicBezTo>
                  <a:cubicBezTo>
                    <a:pt x="2067" y="7932"/>
                    <a:pt x="2135" y="7920"/>
                    <a:pt x="2157" y="7913"/>
                  </a:cubicBezTo>
                  <a:cubicBezTo>
                    <a:pt x="2282" y="7868"/>
                    <a:pt x="2753" y="7753"/>
                    <a:pt x="3033" y="7698"/>
                  </a:cubicBezTo>
                  <a:cubicBezTo>
                    <a:pt x="3211" y="7663"/>
                    <a:pt x="3521" y="7597"/>
                    <a:pt x="3721" y="7550"/>
                  </a:cubicBezTo>
                  <a:cubicBezTo>
                    <a:pt x="3922" y="7503"/>
                    <a:pt x="4164" y="7449"/>
                    <a:pt x="4261" y="7431"/>
                  </a:cubicBezTo>
                  <a:cubicBezTo>
                    <a:pt x="4357" y="7413"/>
                    <a:pt x="4610" y="7361"/>
                    <a:pt x="4826" y="7316"/>
                  </a:cubicBezTo>
                  <a:cubicBezTo>
                    <a:pt x="5293" y="7216"/>
                    <a:pt x="5804" y="7124"/>
                    <a:pt x="5884" y="7124"/>
                  </a:cubicBezTo>
                  <a:cubicBezTo>
                    <a:pt x="5889" y="7124"/>
                    <a:pt x="5893" y="7125"/>
                    <a:pt x="5894" y="7126"/>
                  </a:cubicBezTo>
                  <a:cubicBezTo>
                    <a:pt x="5899" y="7132"/>
                    <a:pt x="5849" y="7275"/>
                    <a:pt x="5784" y="7442"/>
                  </a:cubicBezTo>
                  <a:cubicBezTo>
                    <a:pt x="5718" y="7608"/>
                    <a:pt x="5663" y="7762"/>
                    <a:pt x="5663" y="7779"/>
                  </a:cubicBezTo>
                  <a:cubicBezTo>
                    <a:pt x="5663" y="7796"/>
                    <a:pt x="5632" y="7869"/>
                    <a:pt x="5596" y="7939"/>
                  </a:cubicBezTo>
                  <a:cubicBezTo>
                    <a:pt x="5560" y="8008"/>
                    <a:pt x="5530" y="8076"/>
                    <a:pt x="5530" y="8090"/>
                  </a:cubicBezTo>
                  <a:cubicBezTo>
                    <a:pt x="5530" y="8104"/>
                    <a:pt x="5482" y="8215"/>
                    <a:pt x="5424" y="8338"/>
                  </a:cubicBezTo>
                  <a:cubicBezTo>
                    <a:pt x="5366" y="8461"/>
                    <a:pt x="5298" y="8622"/>
                    <a:pt x="5272" y="8696"/>
                  </a:cubicBezTo>
                  <a:cubicBezTo>
                    <a:pt x="5247" y="8771"/>
                    <a:pt x="5209" y="8867"/>
                    <a:pt x="5188" y="8912"/>
                  </a:cubicBezTo>
                  <a:cubicBezTo>
                    <a:pt x="5167" y="8957"/>
                    <a:pt x="5096" y="9119"/>
                    <a:pt x="5031" y="9275"/>
                  </a:cubicBezTo>
                  <a:cubicBezTo>
                    <a:pt x="4857" y="9688"/>
                    <a:pt x="4687" y="10073"/>
                    <a:pt x="4503" y="10462"/>
                  </a:cubicBezTo>
                  <a:cubicBezTo>
                    <a:pt x="4416" y="10649"/>
                    <a:pt x="4343" y="10823"/>
                    <a:pt x="4343" y="10846"/>
                  </a:cubicBezTo>
                  <a:cubicBezTo>
                    <a:pt x="4343" y="10870"/>
                    <a:pt x="4332" y="10898"/>
                    <a:pt x="4319" y="10905"/>
                  </a:cubicBezTo>
                  <a:cubicBezTo>
                    <a:pt x="4303" y="10915"/>
                    <a:pt x="3726" y="12051"/>
                    <a:pt x="3585" y="12352"/>
                  </a:cubicBezTo>
                  <a:cubicBezTo>
                    <a:pt x="3542" y="12445"/>
                    <a:pt x="3530" y="12565"/>
                    <a:pt x="3558" y="12619"/>
                  </a:cubicBezTo>
                  <a:cubicBezTo>
                    <a:pt x="3576" y="12653"/>
                    <a:pt x="3613" y="12669"/>
                    <a:pt x="3664" y="12669"/>
                  </a:cubicBezTo>
                  <a:cubicBezTo>
                    <a:pt x="3923" y="12669"/>
                    <a:pt x="4534" y="12263"/>
                    <a:pt x="4786" y="11879"/>
                  </a:cubicBezTo>
                  <a:cubicBezTo>
                    <a:pt x="4951" y="11629"/>
                    <a:pt x="5441" y="10690"/>
                    <a:pt x="5546" y="10423"/>
                  </a:cubicBezTo>
                  <a:cubicBezTo>
                    <a:pt x="5640" y="10187"/>
                    <a:pt x="5724" y="9982"/>
                    <a:pt x="5758" y="9910"/>
                  </a:cubicBezTo>
                  <a:cubicBezTo>
                    <a:pt x="5795" y="9832"/>
                    <a:pt x="5840" y="9725"/>
                    <a:pt x="6051" y="9209"/>
                  </a:cubicBezTo>
                  <a:cubicBezTo>
                    <a:pt x="6107" y="9075"/>
                    <a:pt x="6161" y="8943"/>
                    <a:pt x="6175" y="8913"/>
                  </a:cubicBezTo>
                  <a:cubicBezTo>
                    <a:pt x="6225" y="8800"/>
                    <a:pt x="6288" y="8638"/>
                    <a:pt x="6329" y="8521"/>
                  </a:cubicBezTo>
                  <a:cubicBezTo>
                    <a:pt x="6370" y="8396"/>
                    <a:pt x="6412" y="8296"/>
                    <a:pt x="6565" y="7968"/>
                  </a:cubicBezTo>
                  <a:cubicBezTo>
                    <a:pt x="6687" y="7704"/>
                    <a:pt x="6833" y="7353"/>
                    <a:pt x="6905" y="7154"/>
                  </a:cubicBezTo>
                  <a:cubicBezTo>
                    <a:pt x="6938" y="7061"/>
                    <a:pt x="6978" y="6974"/>
                    <a:pt x="6994" y="6960"/>
                  </a:cubicBezTo>
                  <a:cubicBezTo>
                    <a:pt x="7010" y="6947"/>
                    <a:pt x="7096" y="6922"/>
                    <a:pt x="7186" y="6903"/>
                  </a:cubicBezTo>
                  <a:cubicBezTo>
                    <a:pt x="7275" y="6886"/>
                    <a:pt x="7426" y="6850"/>
                    <a:pt x="7523" y="6823"/>
                  </a:cubicBezTo>
                  <a:cubicBezTo>
                    <a:pt x="7620" y="6795"/>
                    <a:pt x="7852" y="6742"/>
                    <a:pt x="8039" y="6703"/>
                  </a:cubicBezTo>
                  <a:lnTo>
                    <a:pt x="8380" y="6630"/>
                  </a:lnTo>
                  <a:lnTo>
                    <a:pt x="8605" y="6676"/>
                  </a:lnTo>
                  <a:cubicBezTo>
                    <a:pt x="8867" y="6729"/>
                    <a:pt x="8929" y="6757"/>
                    <a:pt x="9152" y="6929"/>
                  </a:cubicBezTo>
                  <a:cubicBezTo>
                    <a:pt x="9355" y="7085"/>
                    <a:pt x="9825" y="7404"/>
                    <a:pt x="9997" y="7503"/>
                  </a:cubicBezTo>
                  <a:cubicBezTo>
                    <a:pt x="10153" y="7592"/>
                    <a:pt x="10475" y="7699"/>
                    <a:pt x="10678" y="7728"/>
                  </a:cubicBezTo>
                  <a:cubicBezTo>
                    <a:pt x="10779" y="7742"/>
                    <a:pt x="10932" y="7749"/>
                    <a:pt x="11088" y="7749"/>
                  </a:cubicBezTo>
                  <a:cubicBezTo>
                    <a:pt x="11285" y="7749"/>
                    <a:pt x="11485" y="7738"/>
                    <a:pt x="11590" y="7717"/>
                  </a:cubicBezTo>
                  <a:cubicBezTo>
                    <a:pt x="11682" y="7698"/>
                    <a:pt x="11839" y="7647"/>
                    <a:pt x="11934" y="7603"/>
                  </a:cubicBezTo>
                  <a:cubicBezTo>
                    <a:pt x="12029" y="7560"/>
                    <a:pt x="12115" y="7524"/>
                    <a:pt x="12121" y="7524"/>
                  </a:cubicBezTo>
                  <a:cubicBezTo>
                    <a:pt x="12158" y="7524"/>
                    <a:pt x="12761" y="7147"/>
                    <a:pt x="12902" y="7036"/>
                  </a:cubicBezTo>
                  <a:cubicBezTo>
                    <a:pt x="13118" y="6865"/>
                    <a:pt x="13200" y="6774"/>
                    <a:pt x="13252" y="6651"/>
                  </a:cubicBezTo>
                  <a:cubicBezTo>
                    <a:pt x="13311" y="6512"/>
                    <a:pt x="13338" y="6215"/>
                    <a:pt x="13295" y="6190"/>
                  </a:cubicBezTo>
                  <a:cubicBezTo>
                    <a:pt x="13274" y="6177"/>
                    <a:pt x="13273" y="6161"/>
                    <a:pt x="13290" y="6140"/>
                  </a:cubicBezTo>
                  <a:cubicBezTo>
                    <a:pt x="13358" y="6057"/>
                    <a:pt x="13121" y="5521"/>
                    <a:pt x="12920" y="5305"/>
                  </a:cubicBezTo>
                  <a:cubicBezTo>
                    <a:pt x="12659" y="5025"/>
                    <a:pt x="12588" y="4962"/>
                    <a:pt x="12494" y="4931"/>
                  </a:cubicBezTo>
                  <a:cubicBezTo>
                    <a:pt x="12409" y="4904"/>
                    <a:pt x="12206" y="4890"/>
                    <a:pt x="11977" y="4890"/>
                  </a:cubicBezTo>
                  <a:cubicBezTo>
                    <a:pt x="11720" y="4890"/>
                    <a:pt x="11432" y="4907"/>
                    <a:pt x="11243" y="4940"/>
                  </a:cubicBezTo>
                  <a:cubicBezTo>
                    <a:pt x="10811" y="5016"/>
                    <a:pt x="10665" y="5040"/>
                    <a:pt x="10447" y="5070"/>
                  </a:cubicBezTo>
                  <a:cubicBezTo>
                    <a:pt x="10171" y="5109"/>
                    <a:pt x="9705" y="5212"/>
                    <a:pt x="9168" y="5354"/>
                  </a:cubicBezTo>
                  <a:cubicBezTo>
                    <a:pt x="8909" y="5424"/>
                    <a:pt x="8635" y="5492"/>
                    <a:pt x="8560" y="5507"/>
                  </a:cubicBezTo>
                  <a:cubicBezTo>
                    <a:pt x="8487" y="5522"/>
                    <a:pt x="8329" y="5552"/>
                    <a:pt x="8210" y="5573"/>
                  </a:cubicBezTo>
                  <a:cubicBezTo>
                    <a:pt x="8093" y="5596"/>
                    <a:pt x="7912" y="5639"/>
                    <a:pt x="7811" y="5667"/>
                  </a:cubicBezTo>
                  <a:cubicBezTo>
                    <a:pt x="7725" y="5693"/>
                    <a:pt x="7646" y="5710"/>
                    <a:pt x="7621" y="5710"/>
                  </a:cubicBezTo>
                  <a:cubicBezTo>
                    <a:pt x="7617" y="5710"/>
                    <a:pt x="7614" y="5710"/>
                    <a:pt x="7613" y="5709"/>
                  </a:cubicBezTo>
                  <a:cubicBezTo>
                    <a:pt x="7605" y="5702"/>
                    <a:pt x="7648" y="5595"/>
                    <a:pt x="7709" y="5469"/>
                  </a:cubicBezTo>
                  <a:cubicBezTo>
                    <a:pt x="7771" y="5343"/>
                    <a:pt x="7820" y="5222"/>
                    <a:pt x="7820" y="5197"/>
                  </a:cubicBezTo>
                  <a:cubicBezTo>
                    <a:pt x="7820" y="5175"/>
                    <a:pt x="7833" y="5146"/>
                    <a:pt x="7847" y="5137"/>
                  </a:cubicBezTo>
                  <a:cubicBezTo>
                    <a:pt x="7862" y="5128"/>
                    <a:pt x="7894" y="5053"/>
                    <a:pt x="7917" y="4968"/>
                  </a:cubicBezTo>
                  <a:cubicBezTo>
                    <a:pt x="7941" y="4884"/>
                    <a:pt x="8003" y="4736"/>
                    <a:pt x="8052" y="4641"/>
                  </a:cubicBezTo>
                  <a:cubicBezTo>
                    <a:pt x="8178" y="4399"/>
                    <a:pt x="8515" y="3684"/>
                    <a:pt x="8581" y="3518"/>
                  </a:cubicBezTo>
                  <a:cubicBezTo>
                    <a:pt x="8611" y="3444"/>
                    <a:pt x="8657" y="3333"/>
                    <a:pt x="8685" y="3269"/>
                  </a:cubicBezTo>
                  <a:cubicBezTo>
                    <a:pt x="8714" y="3205"/>
                    <a:pt x="8747" y="3109"/>
                    <a:pt x="8761" y="3053"/>
                  </a:cubicBezTo>
                  <a:cubicBezTo>
                    <a:pt x="8774" y="2999"/>
                    <a:pt x="8853" y="2781"/>
                    <a:pt x="8935" y="2570"/>
                  </a:cubicBezTo>
                  <a:cubicBezTo>
                    <a:pt x="9085" y="2191"/>
                    <a:pt x="9126" y="2065"/>
                    <a:pt x="9223" y="1674"/>
                  </a:cubicBezTo>
                  <a:cubicBezTo>
                    <a:pt x="9282" y="1441"/>
                    <a:pt x="9292" y="1044"/>
                    <a:pt x="9242" y="927"/>
                  </a:cubicBezTo>
                  <a:cubicBezTo>
                    <a:pt x="9200" y="830"/>
                    <a:pt x="9061" y="667"/>
                    <a:pt x="8998" y="642"/>
                  </a:cubicBezTo>
                  <a:cubicBezTo>
                    <a:pt x="8973" y="631"/>
                    <a:pt x="8953" y="602"/>
                    <a:pt x="8953" y="571"/>
                  </a:cubicBezTo>
                  <a:cubicBezTo>
                    <a:pt x="8953" y="501"/>
                    <a:pt x="8578" y="176"/>
                    <a:pt x="8416" y="106"/>
                  </a:cubicBezTo>
                  <a:cubicBezTo>
                    <a:pt x="8363" y="83"/>
                    <a:pt x="8303" y="67"/>
                    <a:pt x="8268" y="67"/>
                  </a:cubicBezTo>
                  <a:cubicBezTo>
                    <a:pt x="8261" y="67"/>
                    <a:pt x="8255" y="68"/>
                    <a:pt x="8251" y="70"/>
                  </a:cubicBezTo>
                  <a:cubicBezTo>
                    <a:pt x="8244" y="72"/>
                    <a:pt x="8237" y="73"/>
                    <a:pt x="8231" y="73"/>
                  </a:cubicBezTo>
                  <a:cubicBezTo>
                    <a:pt x="8211" y="73"/>
                    <a:pt x="8195" y="62"/>
                    <a:pt x="8188" y="43"/>
                  </a:cubicBezTo>
                  <a:cubicBezTo>
                    <a:pt x="8175" y="9"/>
                    <a:pt x="8120" y="0"/>
                    <a:pt x="79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5"/>
            <p:cNvSpPr/>
            <p:nvPr/>
          </p:nvSpPr>
          <p:spPr>
            <a:xfrm>
              <a:off x="6090550" y="2500050"/>
              <a:ext cx="34175" cy="76050"/>
            </a:xfrm>
            <a:custGeom>
              <a:avLst/>
              <a:gdLst/>
              <a:ahLst/>
              <a:cxnLst/>
              <a:rect l="l" t="t" r="r" b="b"/>
              <a:pathLst>
                <a:path w="1367" h="3042" extrusionOk="0">
                  <a:moveTo>
                    <a:pt x="822" y="161"/>
                  </a:moveTo>
                  <a:cubicBezTo>
                    <a:pt x="871" y="161"/>
                    <a:pt x="916" y="188"/>
                    <a:pt x="1002" y="245"/>
                  </a:cubicBezTo>
                  <a:cubicBezTo>
                    <a:pt x="1076" y="294"/>
                    <a:pt x="1151" y="363"/>
                    <a:pt x="1170" y="400"/>
                  </a:cubicBezTo>
                  <a:cubicBezTo>
                    <a:pt x="1214" y="485"/>
                    <a:pt x="1197" y="662"/>
                    <a:pt x="1107" y="1060"/>
                  </a:cubicBezTo>
                  <a:cubicBezTo>
                    <a:pt x="1006" y="1503"/>
                    <a:pt x="1010" y="1489"/>
                    <a:pt x="779" y="2046"/>
                  </a:cubicBezTo>
                  <a:cubicBezTo>
                    <a:pt x="689" y="2262"/>
                    <a:pt x="596" y="2494"/>
                    <a:pt x="571" y="2566"/>
                  </a:cubicBezTo>
                  <a:cubicBezTo>
                    <a:pt x="547" y="2634"/>
                    <a:pt x="521" y="2684"/>
                    <a:pt x="513" y="2684"/>
                  </a:cubicBezTo>
                  <a:cubicBezTo>
                    <a:pt x="513" y="2684"/>
                    <a:pt x="512" y="2683"/>
                    <a:pt x="512" y="2683"/>
                  </a:cubicBezTo>
                  <a:cubicBezTo>
                    <a:pt x="496" y="2667"/>
                    <a:pt x="411" y="2326"/>
                    <a:pt x="341" y="2005"/>
                  </a:cubicBezTo>
                  <a:cubicBezTo>
                    <a:pt x="312" y="1871"/>
                    <a:pt x="282" y="1737"/>
                    <a:pt x="275" y="1707"/>
                  </a:cubicBezTo>
                  <a:cubicBezTo>
                    <a:pt x="114" y="1055"/>
                    <a:pt x="282" y="412"/>
                    <a:pt x="666" y="217"/>
                  </a:cubicBezTo>
                  <a:cubicBezTo>
                    <a:pt x="738" y="181"/>
                    <a:pt x="781" y="161"/>
                    <a:pt x="822" y="161"/>
                  </a:cubicBezTo>
                  <a:close/>
                  <a:moveTo>
                    <a:pt x="816" y="1"/>
                  </a:moveTo>
                  <a:cubicBezTo>
                    <a:pt x="749" y="1"/>
                    <a:pt x="681" y="17"/>
                    <a:pt x="611" y="50"/>
                  </a:cubicBezTo>
                  <a:cubicBezTo>
                    <a:pt x="381" y="158"/>
                    <a:pt x="183" y="426"/>
                    <a:pt x="85" y="764"/>
                  </a:cubicBezTo>
                  <a:cubicBezTo>
                    <a:pt x="0" y="1055"/>
                    <a:pt x="74" y="1740"/>
                    <a:pt x="264" y="2436"/>
                  </a:cubicBezTo>
                  <a:cubicBezTo>
                    <a:pt x="280" y="2495"/>
                    <a:pt x="313" y="2636"/>
                    <a:pt x="339" y="2749"/>
                  </a:cubicBezTo>
                  <a:cubicBezTo>
                    <a:pt x="388" y="2973"/>
                    <a:pt x="429" y="3042"/>
                    <a:pt x="509" y="3042"/>
                  </a:cubicBezTo>
                  <a:cubicBezTo>
                    <a:pt x="568" y="3042"/>
                    <a:pt x="664" y="2850"/>
                    <a:pt x="787" y="2488"/>
                  </a:cubicBezTo>
                  <a:cubicBezTo>
                    <a:pt x="826" y="2369"/>
                    <a:pt x="917" y="2136"/>
                    <a:pt x="991" y="1964"/>
                  </a:cubicBezTo>
                  <a:cubicBezTo>
                    <a:pt x="1182" y="1511"/>
                    <a:pt x="1367" y="799"/>
                    <a:pt x="1367" y="508"/>
                  </a:cubicBezTo>
                  <a:cubicBezTo>
                    <a:pt x="1367" y="349"/>
                    <a:pt x="1295" y="236"/>
                    <a:pt x="1112" y="107"/>
                  </a:cubicBezTo>
                  <a:cubicBezTo>
                    <a:pt x="1011" y="36"/>
                    <a:pt x="914" y="1"/>
                    <a:pt x="8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5"/>
            <p:cNvSpPr/>
            <p:nvPr/>
          </p:nvSpPr>
          <p:spPr>
            <a:xfrm>
              <a:off x="6121900" y="2515425"/>
              <a:ext cx="16125" cy="34750"/>
            </a:xfrm>
            <a:custGeom>
              <a:avLst/>
              <a:gdLst/>
              <a:ahLst/>
              <a:cxnLst/>
              <a:rect l="l" t="t" r="r" b="b"/>
              <a:pathLst>
                <a:path w="645" h="1390" extrusionOk="0">
                  <a:moveTo>
                    <a:pt x="567" y="1"/>
                  </a:moveTo>
                  <a:cubicBezTo>
                    <a:pt x="529" y="1"/>
                    <a:pt x="497" y="42"/>
                    <a:pt x="449" y="152"/>
                  </a:cubicBezTo>
                  <a:cubicBezTo>
                    <a:pt x="413" y="234"/>
                    <a:pt x="382" y="316"/>
                    <a:pt x="382" y="332"/>
                  </a:cubicBezTo>
                  <a:cubicBezTo>
                    <a:pt x="382" y="347"/>
                    <a:pt x="295" y="570"/>
                    <a:pt x="188" y="830"/>
                  </a:cubicBezTo>
                  <a:cubicBezTo>
                    <a:pt x="38" y="1194"/>
                    <a:pt x="0" y="1310"/>
                    <a:pt x="23" y="1345"/>
                  </a:cubicBezTo>
                  <a:cubicBezTo>
                    <a:pt x="39" y="1370"/>
                    <a:pt x="68" y="1390"/>
                    <a:pt x="89" y="1390"/>
                  </a:cubicBezTo>
                  <a:cubicBezTo>
                    <a:pt x="133" y="1390"/>
                    <a:pt x="356" y="884"/>
                    <a:pt x="511" y="432"/>
                  </a:cubicBezTo>
                  <a:cubicBezTo>
                    <a:pt x="635" y="72"/>
                    <a:pt x="645" y="1"/>
                    <a:pt x="5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5"/>
            <p:cNvSpPr/>
            <p:nvPr/>
          </p:nvSpPr>
          <p:spPr>
            <a:xfrm>
              <a:off x="6113800" y="2557250"/>
              <a:ext cx="10275" cy="14100"/>
            </a:xfrm>
            <a:custGeom>
              <a:avLst/>
              <a:gdLst/>
              <a:ahLst/>
              <a:cxnLst/>
              <a:rect l="l" t="t" r="r" b="b"/>
              <a:pathLst>
                <a:path w="411" h="564" extrusionOk="0">
                  <a:moveTo>
                    <a:pt x="351" y="1"/>
                  </a:moveTo>
                  <a:cubicBezTo>
                    <a:pt x="315" y="1"/>
                    <a:pt x="274" y="11"/>
                    <a:pt x="254" y="31"/>
                  </a:cubicBezTo>
                  <a:cubicBezTo>
                    <a:pt x="236" y="48"/>
                    <a:pt x="221" y="77"/>
                    <a:pt x="221" y="92"/>
                  </a:cubicBezTo>
                  <a:cubicBezTo>
                    <a:pt x="221" y="108"/>
                    <a:pt x="175" y="197"/>
                    <a:pt x="117" y="292"/>
                  </a:cubicBezTo>
                  <a:cubicBezTo>
                    <a:pt x="11" y="469"/>
                    <a:pt x="1" y="564"/>
                    <a:pt x="87" y="564"/>
                  </a:cubicBezTo>
                  <a:cubicBezTo>
                    <a:pt x="114" y="564"/>
                    <a:pt x="162" y="529"/>
                    <a:pt x="193" y="485"/>
                  </a:cubicBezTo>
                  <a:cubicBezTo>
                    <a:pt x="256" y="397"/>
                    <a:pt x="411" y="71"/>
                    <a:pt x="411" y="28"/>
                  </a:cubicBezTo>
                  <a:cubicBezTo>
                    <a:pt x="411" y="10"/>
                    <a:pt x="383" y="1"/>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5"/>
            <p:cNvSpPr/>
            <p:nvPr/>
          </p:nvSpPr>
          <p:spPr>
            <a:xfrm>
              <a:off x="6179675" y="2607900"/>
              <a:ext cx="38400" cy="7275"/>
            </a:xfrm>
            <a:custGeom>
              <a:avLst/>
              <a:gdLst/>
              <a:ahLst/>
              <a:cxnLst/>
              <a:rect l="l" t="t" r="r" b="b"/>
              <a:pathLst>
                <a:path w="1536" h="291" extrusionOk="0">
                  <a:moveTo>
                    <a:pt x="1424" y="1"/>
                  </a:moveTo>
                  <a:cubicBezTo>
                    <a:pt x="1384" y="1"/>
                    <a:pt x="1307" y="11"/>
                    <a:pt x="1107" y="38"/>
                  </a:cubicBezTo>
                  <a:cubicBezTo>
                    <a:pt x="842" y="73"/>
                    <a:pt x="654" y="91"/>
                    <a:pt x="315" y="116"/>
                  </a:cubicBezTo>
                  <a:cubicBezTo>
                    <a:pt x="125" y="130"/>
                    <a:pt x="0" y="178"/>
                    <a:pt x="0" y="239"/>
                  </a:cubicBezTo>
                  <a:cubicBezTo>
                    <a:pt x="0" y="260"/>
                    <a:pt x="23" y="281"/>
                    <a:pt x="54" y="288"/>
                  </a:cubicBezTo>
                  <a:cubicBezTo>
                    <a:pt x="62" y="289"/>
                    <a:pt x="77" y="290"/>
                    <a:pt x="98" y="290"/>
                  </a:cubicBezTo>
                  <a:cubicBezTo>
                    <a:pt x="344" y="290"/>
                    <a:pt x="1373" y="182"/>
                    <a:pt x="1482" y="140"/>
                  </a:cubicBezTo>
                  <a:cubicBezTo>
                    <a:pt x="1535" y="120"/>
                    <a:pt x="1535" y="33"/>
                    <a:pt x="1482" y="13"/>
                  </a:cubicBezTo>
                  <a:cubicBezTo>
                    <a:pt x="1462" y="5"/>
                    <a:pt x="1451" y="1"/>
                    <a:pt x="1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5"/>
            <p:cNvSpPr/>
            <p:nvPr/>
          </p:nvSpPr>
          <p:spPr>
            <a:xfrm>
              <a:off x="6140250" y="2613325"/>
              <a:ext cx="33675" cy="10025"/>
            </a:xfrm>
            <a:custGeom>
              <a:avLst/>
              <a:gdLst/>
              <a:ahLst/>
              <a:cxnLst/>
              <a:rect l="l" t="t" r="r" b="b"/>
              <a:pathLst>
                <a:path w="1347" h="401" extrusionOk="0">
                  <a:moveTo>
                    <a:pt x="1254" y="0"/>
                  </a:moveTo>
                  <a:cubicBezTo>
                    <a:pt x="1200" y="0"/>
                    <a:pt x="1111" y="17"/>
                    <a:pt x="970" y="51"/>
                  </a:cubicBezTo>
                  <a:cubicBezTo>
                    <a:pt x="858" y="78"/>
                    <a:pt x="630" y="133"/>
                    <a:pt x="458" y="171"/>
                  </a:cubicBezTo>
                  <a:cubicBezTo>
                    <a:pt x="85" y="257"/>
                    <a:pt x="0" y="286"/>
                    <a:pt x="0" y="335"/>
                  </a:cubicBezTo>
                  <a:cubicBezTo>
                    <a:pt x="0" y="379"/>
                    <a:pt x="27" y="401"/>
                    <a:pt x="96" y="401"/>
                  </a:cubicBezTo>
                  <a:cubicBezTo>
                    <a:pt x="159" y="401"/>
                    <a:pt x="258" y="383"/>
                    <a:pt x="405" y="347"/>
                  </a:cubicBezTo>
                  <a:cubicBezTo>
                    <a:pt x="575" y="306"/>
                    <a:pt x="792" y="258"/>
                    <a:pt x="888" y="239"/>
                  </a:cubicBezTo>
                  <a:cubicBezTo>
                    <a:pt x="983" y="221"/>
                    <a:pt x="1076" y="198"/>
                    <a:pt x="1091" y="187"/>
                  </a:cubicBezTo>
                  <a:cubicBezTo>
                    <a:pt x="1119" y="170"/>
                    <a:pt x="1133" y="167"/>
                    <a:pt x="1217" y="159"/>
                  </a:cubicBezTo>
                  <a:cubicBezTo>
                    <a:pt x="1281" y="154"/>
                    <a:pt x="1346" y="81"/>
                    <a:pt x="1328" y="34"/>
                  </a:cubicBezTo>
                  <a:cubicBezTo>
                    <a:pt x="1320" y="12"/>
                    <a:pt x="1299" y="0"/>
                    <a:pt x="1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5"/>
            <p:cNvSpPr/>
            <p:nvPr/>
          </p:nvSpPr>
          <p:spPr>
            <a:xfrm>
              <a:off x="6145750" y="2619025"/>
              <a:ext cx="79450" cy="31250"/>
            </a:xfrm>
            <a:custGeom>
              <a:avLst/>
              <a:gdLst/>
              <a:ahLst/>
              <a:cxnLst/>
              <a:rect l="l" t="t" r="r" b="b"/>
              <a:pathLst>
                <a:path w="3178" h="1250" extrusionOk="0">
                  <a:moveTo>
                    <a:pt x="2263" y="172"/>
                  </a:moveTo>
                  <a:cubicBezTo>
                    <a:pt x="2407" y="172"/>
                    <a:pt x="2578" y="178"/>
                    <a:pt x="2638" y="188"/>
                  </a:cubicBezTo>
                  <a:cubicBezTo>
                    <a:pt x="2779" y="211"/>
                    <a:pt x="2845" y="276"/>
                    <a:pt x="2907" y="448"/>
                  </a:cubicBezTo>
                  <a:cubicBezTo>
                    <a:pt x="2957" y="592"/>
                    <a:pt x="2959" y="608"/>
                    <a:pt x="2918" y="687"/>
                  </a:cubicBezTo>
                  <a:cubicBezTo>
                    <a:pt x="2856" y="808"/>
                    <a:pt x="2753" y="896"/>
                    <a:pt x="2585" y="975"/>
                  </a:cubicBezTo>
                  <a:cubicBezTo>
                    <a:pt x="2452" y="1036"/>
                    <a:pt x="2400" y="1043"/>
                    <a:pt x="2124" y="1043"/>
                  </a:cubicBezTo>
                  <a:cubicBezTo>
                    <a:pt x="1853" y="1043"/>
                    <a:pt x="1787" y="1035"/>
                    <a:pt x="1599" y="970"/>
                  </a:cubicBezTo>
                  <a:cubicBezTo>
                    <a:pt x="1480" y="928"/>
                    <a:pt x="1345" y="878"/>
                    <a:pt x="1302" y="858"/>
                  </a:cubicBezTo>
                  <a:cubicBezTo>
                    <a:pt x="1257" y="837"/>
                    <a:pt x="1052" y="746"/>
                    <a:pt x="843" y="656"/>
                  </a:cubicBezTo>
                  <a:cubicBezTo>
                    <a:pt x="635" y="566"/>
                    <a:pt x="456" y="480"/>
                    <a:pt x="443" y="468"/>
                  </a:cubicBezTo>
                  <a:cubicBezTo>
                    <a:pt x="430" y="454"/>
                    <a:pt x="464" y="436"/>
                    <a:pt x="524" y="426"/>
                  </a:cubicBezTo>
                  <a:cubicBezTo>
                    <a:pt x="581" y="417"/>
                    <a:pt x="802" y="374"/>
                    <a:pt x="1017" y="329"/>
                  </a:cubicBezTo>
                  <a:cubicBezTo>
                    <a:pt x="1552" y="218"/>
                    <a:pt x="1517" y="223"/>
                    <a:pt x="1788" y="207"/>
                  </a:cubicBezTo>
                  <a:cubicBezTo>
                    <a:pt x="1921" y="199"/>
                    <a:pt x="2034" y="189"/>
                    <a:pt x="2040" y="183"/>
                  </a:cubicBezTo>
                  <a:cubicBezTo>
                    <a:pt x="2047" y="176"/>
                    <a:pt x="2146" y="172"/>
                    <a:pt x="2263" y="172"/>
                  </a:cubicBezTo>
                  <a:close/>
                  <a:moveTo>
                    <a:pt x="2386" y="1"/>
                  </a:moveTo>
                  <a:cubicBezTo>
                    <a:pt x="2254" y="1"/>
                    <a:pt x="2092" y="10"/>
                    <a:pt x="1893" y="26"/>
                  </a:cubicBezTo>
                  <a:cubicBezTo>
                    <a:pt x="1688" y="44"/>
                    <a:pt x="1397" y="84"/>
                    <a:pt x="1249" y="115"/>
                  </a:cubicBezTo>
                  <a:cubicBezTo>
                    <a:pt x="1100" y="147"/>
                    <a:pt x="901" y="185"/>
                    <a:pt x="805" y="198"/>
                  </a:cubicBezTo>
                  <a:cubicBezTo>
                    <a:pt x="181" y="290"/>
                    <a:pt x="0" y="353"/>
                    <a:pt x="65" y="458"/>
                  </a:cubicBezTo>
                  <a:cubicBezTo>
                    <a:pt x="98" y="513"/>
                    <a:pt x="75" y="500"/>
                    <a:pt x="520" y="705"/>
                  </a:cubicBezTo>
                  <a:cubicBezTo>
                    <a:pt x="1396" y="1110"/>
                    <a:pt x="1818" y="1250"/>
                    <a:pt x="2163" y="1250"/>
                  </a:cubicBezTo>
                  <a:cubicBezTo>
                    <a:pt x="2407" y="1250"/>
                    <a:pt x="2751" y="1125"/>
                    <a:pt x="2921" y="976"/>
                  </a:cubicBezTo>
                  <a:cubicBezTo>
                    <a:pt x="3140" y="783"/>
                    <a:pt x="3178" y="556"/>
                    <a:pt x="3032" y="291"/>
                  </a:cubicBezTo>
                  <a:cubicBezTo>
                    <a:pt x="2917" y="80"/>
                    <a:pt x="2775" y="1"/>
                    <a:pt x="2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5"/>
            <p:cNvSpPr/>
            <p:nvPr/>
          </p:nvSpPr>
          <p:spPr>
            <a:xfrm>
              <a:off x="6080200" y="2631825"/>
              <a:ext cx="9900" cy="8275"/>
            </a:xfrm>
            <a:custGeom>
              <a:avLst/>
              <a:gdLst/>
              <a:ahLst/>
              <a:cxnLst/>
              <a:rect l="l" t="t" r="r" b="b"/>
              <a:pathLst>
                <a:path w="396" h="331" extrusionOk="0">
                  <a:moveTo>
                    <a:pt x="215" y="0"/>
                  </a:moveTo>
                  <a:cubicBezTo>
                    <a:pt x="184" y="0"/>
                    <a:pt x="151" y="9"/>
                    <a:pt x="116" y="27"/>
                  </a:cubicBezTo>
                  <a:cubicBezTo>
                    <a:pt x="27" y="74"/>
                    <a:pt x="1" y="111"/>
                    <a:pt x="1" y="191"/>
                  </a:cubicBezTo>
                  <a:cubicBezTo>
                    <a:pt x="0" y="279"/>
                    <a:pt x="70" y="331"/>
                    <a:pt x="153" y="331"/>
                  </a:cubicBezTo>
                  <a:cubicBezTo>
                    <a:pt x="204" y="331"/>
                    <a:pt x="260" y="311"/>
                    <a:pt x="306" y="268"/>
                  </a:cubicBezTo>
                  <a:cubicBezTo>
                    <a:pt x="389" y="192"/>
                    <a:pt x="395" y="152"/>
                    <a:pt x="340" y="72"/>
                  </a:cubicBezTo>
                  <a:cubicBezTo>
                    <a:pt x="306" y="24"/>
                    <a:pt x="264"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 name="Google Shape;1354;p45"/>
          <p:cNvGrpSpPr/>
          <p:nvPr/>
        </p:nvGrpSpPr>
        <p:grpSpPr>
          <a:xfrm>
            <a:off x="7586800" y="3865841"/>
            <a:ext cx="395823" cy="325965"/>
            <a:chOff x="6441550" y="2480732"/>
            <a:chExt cx="253700" cy="208925"/>
          </a:xfrm>
        </p:grpSpPr>
        <p:sp>
          <p:nvSpPr>
            <p:cNvPr id="1355" name="Google Shape;1355;p45"/>
            <p:cNvSpPr/>
            <p:nvPr/>
          </p:nvSpPr>
          <p:spPr>
            <a:xfrm>
              <a:off x="6450150" y="2496032"/>
              <a:ext cx="234200" cy="178350"/>
            </a:xfrm>
            <a:custGeom>
              <a:avLst/>
              <a:gdLst/>
              <a:ahLst/>
              <a:cxnLst/>
              <a:rect l="l" t="t" r="r" b="b"/>
              <a:pathLst>
                <a:path w="9368" h="7134" extrusionOk="0">
                  <a:moveTo>
                    <a:pt x="4659" y="0"/>
                  </a:moveTo>
                  <a:cubicBezTo>
                    <a:pt x="4607" y="0"/>
                    <a:pt x="4541" y="13"/>
                    <a:pt x="4450" y="37"/>
                  </a:cubicBezTo>
                  <a:cubicBezTo>
                    <a:pt x="3877" y="190"/>
                    <a:pt x="3484" y="1286"/>
                    <a:pt x="3251" y="1912"/>
                  </a:cubicBezTo>
                  <a:cubicBezTo>
                    <a:pt x="3320" y="1989"/>
                    <a:pt x="3277" y="2134"/>
                    <a:pt x="3165" y="2176"/>
                  </a:cubicBezTo>
                  <a:lnTo>
                    <a:pt x="3168" y="2185"/>
                  </a:lnTo>
                  <a:cubicBezTo>
                    <a:pt x="3113" y="2194"/>
                    <a:pt x="3054" y="2199"/>
                    <a:pt x="2997" y="2208"/>
                  </a:cubicBezTo>
                  <a:cubicBezTo>
                    <a:pt x="2928" y="2224"/>
                    <a:pt x="2859" y="2242"/>
                    <a:pt x="2789" y="2262"/>
                  </a:cubicBezTo>
                  <a:cubicBezTo>
                    <a:pt x="2774" y="2272"/>
                    <a:pt x="2758" y="2277"/>
                    <a:pt x="2742" y="2277"/>
                  </a:cubicBezTo>
                  <a:cubicBezTo>
                    <a:pt x="2715" y="2277"/>
                    <a:pt x="2691" y="2262"/>
                    <a:pt x="2674" y="2240"/>
                  </a:cubicBezTo>
                  <a:cubicBezTo>
                    <a:pt x="2334" y="2266"/>
                    <a:pt x="1995" y="2268"/>
                    <a:pt x="1658" y="2272"/>
                  </a:cubicBezTo>
                  <a:cubicBezTo>
                    <a:pt x="1653" y="2272"/>
                    <a:pt x="1647" y="2272"/>
                    <a:pt x="1641" y="2272"/>
                  </a:cubicBezTo>
                  <a:cubicBezTo>
                    <a:pt x="1500" y="2272"/>
                    <a:pt x="1246" y="2244"/>
                    <a:pt x="999" y="2244"/>
                  </a:cubicBezTo>
                  <a:cubicBezTo>
                    <a:pt x="731" y="2244"/>
                    <a:pt x="469" y="2277"/>
                    <a:pt x="366" y="2418"/>
                  </a:cubicBezTo>
                  <a:cubicBezTo>
                    <a:pt x="0" y="2908"/>
                    <a:pt x="2213" y="3958"/>
                    <a:pt x="2559" y="4145"/>
                  </a:cubicBezTo>
                  <a:cubicBezTo>
                    <a:pt x="2583" y="4161"/>
                    <a:pt x="2605" y="4177"/>
                    <a:pt x="2621" y="4198"/>
                  </a:cubicBezTo>
                  <a:cubicBezTo>
                    <a:pt x="2684" y="4214"/>
                    <a:pt x="2732" y="4270"/>
                    <a:pt x="2706" y="4346"/>
                  </a:cubicBezTo>
                  <a:cubicBezTo>
                    <a:pt x="2554" y="4801"/>
                    <a:pt x="2408" y="5258"/>
                    <a:pt x="2295" y="5725"/>
                  </a:cubicBezTo>
                  <a:cubicBezTo>
                    <a:pt x="2237" y="5970"/>
                    <a:pt x="2191" y="6212"/>
                    <a:pt x="2161" y="6461"/>
                  </a:cubicBezTo>
                  <a:cubicBezTo>
                    <a:pt x="2127" y="6731"/>
                    <a:pt x="1993" y="7041"/>
                    <a:pt x="2272" y="7123"/>
                  </a:cubicBezTo>
                  <a:cubicBezTo>
                    <a:pt x="2295" y="7130"/>
                    <a:pt x="2320" y="7133"/>
                    <a:pt x="2345" y="7133"/>
                  </a:cubicBezTo>
                  <a:cubicBezTo>
                    <a:pt x="2715" y="7133"/>
                    <a:pt x="3335" y="6449"/>
                    <a:pt x="3602" y="6214"/>
                  </a:cubicBezTo>
                  <a:cubicBezTo>
                    <a:pt x="3939" y="5918"/>
                    <a:pt x="4255" y="5606"/>
                    <a:pt x="4577" y="5298"/>
                  </a:cubicBezTo>
                  <a:cubicBezTo>
                    <a:pt x="4624" y="5252"/>
                    <a:pt x="4676" y="5232"/>
                    <a:pt x="4726" y="5232"/>
                  </a:cubicBezTo>
                  <a:cubicBezTo>
                    <a:pt x="4823" y="5232"/>
                    <a:pt x="4912" y="5304"/>
                    <a:pt x="4943" y="5395"/>
                  </a:cubicBezTo>
                  <a:cubicBezTo>
                    <a:pt x="5748" y="6083"/>
                    <a:pt x="6641" y="6590"/>
                    <a:pt x="7652" y="6886"/>
                  </a:cubicBezTo>
                  <a:cubicBezTo>
                    <a:pt x="7611" y="6433"/>
                    <a:pt x="7534" y="5990"/>
                    <a:pt x="7408" y="5552"/>
                  </a:cubicBezTo>
                  <a:cubicBezTo>
                    <a:pt x="7269" y="5069"/>
                    <a:pt x="7001" y="4628"/>
                    <a:pt x="6887" y="4143"/>
                  </a:cubicBezTo>
                  <a:cubicBezTo>
                    <a:pt x="6863" y="4039"/>
                    <a:pt x="6937" y="3942"/>
                    <a:pt x="7024" y="3914"/>
                  </a:cubicBezTo>
                  <a:cubicBezTo>
                    <a:pt x="7026" y="3866"/>
                    <a:pt x="7050" y="3815"/>
                    <a:pt x="7107" y="3781"/>
                  </a:cubicBezTo>
                  <a:cubicBezTo>
                    <a:pt x="7386" y="3602"/>
                    <a:pt x="9368" y="2256"/>
                    <a:pt x="9139" y="1904"/>
                  </a:cubicBezTo>
                  <a:cubicBezTo>
                    <a:pt x="9087" y="1823"/>
                    <a:pt x="8893" y="1797"/>
                    <a:pt x="8659" y="1797"/>
                  </a:cubicBezTo>
                  <a:cubicBezTo>
                    <a:pt x="8282" y="1797"/>
                    <a:pt x="7801" y="1864"/>
                    <a:pt x="7633" y="1875"/>
                  </a:cubicBezTo>
                  <a:cubicBezTo>
                    <a:pt x="7146" y="1908"/>
                    <a:pt x="6661" y="1988"/>
                    <a:pt x="6177" y="2002"/>
                  </a:cubicBezTo>
                  <a:cubicBezTo>
                    <a:pt x="6173" y="2002"/>
                    <a:pt x="6170" y="2002"/>
                    <a:pt x="6166" y="2002"/>
                  </a:cubicBezTo>
                  <a:cubicBezTo>
                    <a:pt x="6063" y="2002"/>
                    <a:pt x="6000" y="1931"/>
                    <a:pt x="5976" y="1848"/>
                  </a:cubicBezTo>
                  <a:cubicBezTo>
                    <a:pt x="5937" y="1836"/>
                    <a:pt x="5899" y="1815"/>
                    <a:pt x="5874" y="1781"/>
                  </a:cubicBezTo>
                  <a:cubicBezTo>
                    <a:pt x="5664" y="1476"/>
                    <a:pt x="5549" y="1118"/>
                    <a:pt x="5354" y="802"/>
                  </a:cubicBezTo>
                  <a:cubicBezTo>
                    <a:pt x="5241" y="617"/>
                    <a:pt x="5117" y="437"/>
                    <a:pt x="4980" y="270"/>
                  </a:cubicBezTo>
                  <a:cubicBezTo>
                    <a:pt x="4832" y="88"/>
                    <a:pt x="4795" y="0"/>
                    <a:pt x="4659" y="0"/>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5"/>
            <p:cNvSpPr/>
            <p:nvPr/>
          </p:nvSpPr>
          <p:spPr>
            <a:xfrm>
              <a:off x="6441550" y="2480732"/>
              <a:ext cx="253700" cy="208925"/>
            </a:xfrm>
            <a:custGeom>
              <a:avLst/>
              <a:gdLst/>
              <a:ahLst/>
              <a:cxnLst/>
              <a:rect l="l" t="t" r="r" b="b"/>
              <a:pathLst>
                <a:path w="10148" h="8357" extrusionOk="0">
                  <a:moveTo>
                    <a:pt x="5002" y="612"/>
                  </a:moveTo>
                  <a:cubicBezTo>
                    <a:pt x="5139" y="612"/>
                    <a:pt x="5176" y="700"/>
                    <a:pt x="5324" y="883"/>
                  </a:cubicBezTo>
                  <a:cubicBezTo>
                    <a:pt x="5461" y="1049"/>
                    <a:pt x="5585" y="1229"/>
                    <a:pt x="5698" y="1414"/>
                  </a:cubicBezTo>
                  <a:cubicBezTo>
                    <a:pt x="5893" y="1730"/>
                    <a:pt x="6008" y="2088"/>
                    <a:pt x="6219" y="2393"/>
                  </a:cubicBezTo>
                  <a:cubicBezTo>
                    <a:pt x="6243" y="2428"/>
                    <a:pt x="6281" y="2448"/>
                    <a:pt x="6320" y="2460"/>
                  </a:cubicBezTo>
                  <a:cubicBezTo>
                    <a:pt x="6344" y="2543"/>
                    <a:pt x="6408" y="2615"/>
                    <a:pt x="6512" y="2615"/>
                  </a:cubicBezTo>
                  <a:cubicBezTo>
                    <a:pt x="6515" y="2615"/>
                    <a:pt x="6518" y="2615"/>
                    <a:pt x="6521" y="2615"/>
                  </a:cubicBezTo>
                  <a:cubicBezTo>
                    <a:pt x="7006" y="2601"/>
                    <a:pt x="7490" y="2520"/>
                    <a:pt x="7977" y="2488"/>
                  </a:cubicBezTo>
                  <a:cubicBezTo>
                    <a:pt x="8145" y="2476"/>
                    <a:pt x="8627" y="2409"/>
                    <a:pt x="9004" y="2409"/>
                  </a:cubicBezTo>
                  <a:cubicBezTo>
                    <a:pt x="9238" y="2409"/>
                    <a:pt x="9431" y="2435"/>
                    <a:pt x="9483" y="2516"/>
                  </a:cubicBezTo>
                  <a:cubicBezTo>
                    <a:pt x="9711" y="2868"/>
                    <a:pt x="7730" y="4214"/>
                    <a:pt x="7451" y="4393"/>
                  </a:cubicBezTo>
                  <a:cubicBezTo>
                    <a:pt x="7394" y="4427"/>
                    <a:pt x="7370" y="4478"/>
                    <a:pt x="7368" y="4526"/>
                  </a:cubicBezTo>
                  <a:cubicBezTo>
                    <a:pt x="7281" y="4554"/>
                    <a:pt x="7207" y="4651"/>
                    <a:pt x="7231" y="4755"/>
                  </a:cubicBezTo>
                  <a:cubicBezTo>
                    <a:pt x="7345" y="5240"/>
                    <a:pt x="7613" y="5681"/>
                    <a:pt x="7752" y="6164"/>
                  </a:cubicBezTo>
                  <a:cubicBezTo>
                    <a:pt x="7878" y="6602"/>
                    <a:pt x="7955" y="7045"/>
                    <a:pt x="7996" y="7498"/>
                  </a:cubicBezTo>
                  <a:cubicBezTo>
                    <a:pt x="6985" y="7202"/>
                    <a:pt x="6092" y="6695"/>
                    <a:pt x="5287" y="6007"/>
                  </a:cubicBezTo>
                  <a:cubicBezTo>
                    <a:pt x="5256" y="5916"/>
                    <a:pt x="5167" y="5845"/>
                    <a:pt x="5070" y="5845"/>
                  </a:cubicBezTo>
                  <a:cubicBezTo>
                    <a:pt x="5020" y="5845"/>
                    <a:pt x="4968" y="5864"/>
                    <a:pt x="4921" y="5910"/>
                  </a:cubicBezTo>
                  <a:cubicBezTo>
                    <a:pt x="4599" y="6219"/>
                    <a:pt x="4283" y="6530"/>
                    <a:pt x="3946" y="6826"/>
                  </a:cubicBezTo>
                  <a:cubicBezTo>
                    <a:pt x="3678" y="7061"/>
                    <a:pt x="3059" y="7746"/>
                    <a:pt x="2689" y="7746"/>
                  </a:cubicBezTo>
                  <a:cubicBezTo>
                    <a:pt x="2663" y="7746"/>
                    <a:pt x="2639" y="7743"/>
                    <a:pt x="2616" y="7736"/>
                  </a:cubicBezTo>
                  <a:cubicBezTo>
                    <a:pt x="2337" y="7653"/>
                    <a:pt x="2471" y="7343"/>
                    <a:pt x="2505" y="7073"/>
                  </a:cubicBezTo>
                  <a:cubicBezTo>
                    <a:pt x="2535" y="6824"/>
                    <a:pt x="2581" y="6582"/>
                    <a:pt x="2639" y="6337"/>
                  </a:cubicBezTo>
                  <a:cubicBezTo>
                    <a:pt x="2752" y="5870"/>
                    <a:pt x="2898" y="5413"/>
                    <a:pt x="3050" y="4958"/>
                  </a:cubicBezTo>
                  <a:cubicBezTo>
                    <a:pt x="3076" y="4882"/>
                    <a:pt x="3028" y="4826"/>
                    <a:pt x="2965" y="4810"/>
                  </a:cubicBezTo>
                  <a:cubicBezTo>
                    <a:pt x="2949" y="4790"/>
                    <a:pt x="2928" y="4773"/>
                    <a:pt x="2903" y="4757"/>
                  </a:cubicBezTo>
                  <a:cubicBezTo>
                    <a:pt x="2557" y="4570"/>
                    <a:pt x="344" y="3520"/>
                    <a:pt x="710" y="3031"/>
                  </a:cubicBezTo>
                  <a:cubicBezTo>
                    <a:pt x="813" y="2890"/>
                    <a:pt x="1076" y="2857"/>
                    <a:pt x="1345" y="2857"/>
                  </a:cubicBezTo>
                  <a:cubicBezTo>
                    <a:pt x="1593" y="2857"/>
                    <a:pt x="1848" y="2885"/>
                    <a:pt x="1988" y="2885"/>
                  </a:cubicBezTo>
                  <a:cubicBezTo>
                    <a:pt x="1993" y="2885"/>
                    <a:pt x="1998" y="2885"/>
                    <a:pt x="2002" y="2885"/>
                  </a:cubicBezTo>
                  <a:cubicBezTo>
                    <a:pt x="2340" y="2880"/>
                    <a:pt x="2678" y="2878"/>
                    <a:pt x="3018" y="2852"/>
                  </a:cubicBezTo>
                  <a:cubicBezTo>
                    <a:pt x="3034" y="2875"/>
                    <a:pt x="3059" y="2889"/>
                    <a:pt x="3086" y="2889"/>
                  </a:cubicBezTo>
                  <a:cubicBezTo>
                    <a:pt x="3101" y="2889"/>
                    <a:pt x="3118" y="2884"/>
                    <a:pt x="3133" y="2874"/>
                  </a:cubicBezTo>
                  <a:cubicBezTo>
                    <a:pt x="3203" y="2854"/>
                    <a:pt x="3272" y="2836"/>
                    <a:pt x="3342" y="2820"/>
                  </a:cubicBezTo>
                  <a:cubicBezTo>
                    <a:pt x="3399" y="2811"/>
                    <a:pt x="3457" y="2806"/>
                    <a:pt x="3512" y="2797"/>
                  </a:cubicBezTo>
                  <a:lnTo>
                    <a:pt x="3509" y="2788"/>
                  </a:lnTo>
                  <a:cubicBezTo>
                    <a:pt x="3621" y="2746"/>
                    <a:pt x="3664" y="2601"/>
                    <a:pt x="3595" y="2524"/>
                  </a:cubicBezTo>
                  <a:cubicBezTo>
                    <a:pt x="3829" y="1899"/>
                    <a:pt x="4221" y="802"/>
                    <a:pt x="4794" y="649"/>
                  </a:cubicBezTo>
                  <a:cubicBezTo>
                    <a:pt x="4885" y="625"/>
                    <a:pt x="4951" y="612"/>
                    <a:pt x="5002" y="612"/>
                  </a:cubicBezTo>
                  <a:close/>
                  <a:moveTo>
                    <a:pt x="4825" y="1"/>
                  </a:moveTo>
                  <a:cubicBezTo>
                    <a:pt x="4820" y="1"/>
                    <a:pt x="4815" y="1"/>
                    <a:pt x="4810" y="1"/>
                  </a:cubicBezTo>
                  <a:cubicBezTo>
                    <a:pt x="4376" y="15"/>
                    <a:pt x="4159" y="546"/>
                    <a:pt x="3978" y="872"/>
                  </a:cubicBezTo>
                  <a:cubicBezTo>
                    <a:pt x="3696" y="1377"/>
                    <a:pt x="3470" y="1908"/>
                    <a:pt x="3281" y="2455"/>
                  </a:cubicBezTo>
                  <a:cubicBezTo>
                    <a:pt x="2890" y="2406"/>
                    <a:pt x="2477" y="2382"/>
                    <a:pt x="2068" y="2382"/>
                  </a:cubicBezTo>
                  <a:cubicBezTo>
                    <a:pt x="1748" y="2382"/>
                    <a:pt x="1430" y="2397"/>
                    <a:pt x="1129" y="2425"/>
                  </a:cubicBezTo>
                  <a:cubicBezTo>
                    <a:pt x="760" y="2460"/>
                    <a:pt x="289" y="2585"/>
                    <a:pt x="157" y="2979"/>
                  </a:cubicBezTo>
                  <a:cubicBezTo>
                    <a:pt x="0" y="3455"/>
                    <a:pt x="455" y="3774"/>
                    <a:pt x="785" y="4025"/>
                  </a:cubicBezTo>
                  <a:cubicBezTo>
                    <a:pt x="1360" y="4464"/>
                    <a:pt x="1988" y="4852"/>
                    <a:pt x="2662" y="5120"/>
                  </a:cubicBezTo>
                  <a:cubicBezTo>
                    <a:pt x="2334" y="5695"/>
                    <a:pt x="2145" y="6316"/>
                    <a:pt x="2056" y="6981"/>
                  </a:cubicBezTo>
                  <a:cubicBezTo>
                    <a:pt x="2004" y="7339"/>
                    <a:pt x="1847" y="7993"/>
                    <a:pt x="2203" y="8258"/>
                  </a:cubicBezTo>
                  <a:cubicBezTo>
                    <a:pt x="2296" y="8328"/>
                    <a:pt x="2395" y="8357"/>
                    <a:pt x="2495" y="8357"/>
                  </a:cubicBezTo>
                  <a:cubicBezTo>
                    <a:pt x="2829" y="8357"/>
                    <a:pt x="3181" y="8034"/>
                    <a:pt x="3410" y="7856"/>
                  </a:cubicBezTo>
                  <a:cubicBezTo>
                    <a:pt x="4013" y="7389"/>
                    <a:pt x="4591" y="6886"/>
                    <a:pt x="5124" y="6341"/>
                  </a:cubicBezTo>
                  <a:cubicBezTo>
                    <a:pt x="5978" y="7172"/>
                    <a:pt x="7028" y="7731"/>
                    <a:pt x="8185" y="8019"/>
                  </a:cubicBezTo>
                  <a:cubicBezTo>
                    <a:pt x="8204" y="8024"/>
                    <a:pt x="8222" y="8027"/>
                    <a:pt x="8241" y="8027"/>
                  </a:cubicBezTo>
                  <a:cubicBezTo>
                    <a:pt x="8360" y="8027"/>
                    <a:pt x="8477" y="7933"/>
                    <a:pt x="8472" y="7803"/>
                  </a:cubicBezTo>
                  <a:cubicBezTo>
                    <a:pt x="8428" y="6819"/>
                    <a:pt x="8267" y="5508"/>
                    <a:pt x="7633" y="4693"/>
                  </a:cubicBezTo>
                  <a:cubicBezTo>
                    <a:pt x="8239" y="4381"/>
                    <a:pt x="8806" y="3997"/>
                    <a:pt x="9305" y="3534"/>
                  </a:cubicBezTo>
                  <a:cubicBezTo>
                    <a:pt x="9585" y="3273"/>
                    <a:pt x="10148" y="2813"/>
                    <a:pt x="10051" y="2359"/>
                  </a:cubicBezTo>
                  <a:cubicBezTo>
                    <a:pt x="9976" y="2005"/>
                    <a:pt x="9624" y="1951"/>
                    <a:pt x="9300" y="1951"/>
                  </a:cubicBezTo>
                  <a:cubicBezTo>
                    <a:pt x="9174" y="1951"/>
                    <a:pt x="9052" y="1959"/>
                    <a:pt x="8952" y="1961"/>
                  </a:cubicBezTo>
                  <a:cubicBezTo>
                    <a:pt x="8153" y="1973"/>
                    <a:pt x="7303" y="1989"/>
                    <a:pt x="6523" y="2174"/>
                  </a:cubicBezTo>
                  <a:cubicBezTo>
                    <a:pt x="6424" y="1661"/>
                    <a:pt x="6102" y="1186"/>
                    <a:pt x="5793" y="777"/>
                  </a:cubicBezTo>
                  <a:cubicBezTo>
                    <a:pt x="5568" y="480"/>
                    <a:pt x="5245" y="1"/>
                    <a:pt x="48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 name="Google Shape;1357;p45"/>
          <p:cNvGrpSpPr/>
          <p:nvPr/>
        </p:nvGrpSpPr>
        <p:grpSpPr>
          <a:xfrm>
            <a:off x="713184" y="4691184"/>
            <a:ext cx="7726459" cy="369843"/>
            <a:chOff x="713184" y="4691184"/>
            <a:chExt cx="7726459" cy="369843"/>
          </a:xfrm>
        </p:grpSpPr>
        <p:sp>
          <p:nvSpPr>
            <p:cNvPr id="1358" name="Google Shape;1358;p45"/>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1359" name="Google Shape;1359;p45">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5">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5">
              <a:hlinkClick r:id="rId4"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365"/>
        <p:cNvGrpSpPr/>
        <p:nvPr/>
      </p:nvGrpSpPr>
      <p:grpSpPr>
        <a:xfrm>
          <a:off x="0" y="0"/>
          <a:ext cx="0" cy="0"/>
          <a:chOff x="0" y="0"/>
          <a:chExt cx="0" cy="0"/>
        </a:xfrm>
      </p:grpSpPr>
      <p:sp>
        <p:nvSpPr>
          <p:cNvPr id="1366" name="Google Shape;1366;p46"/>
          <p:cNvSpPr/>
          <p:nvPr/>
        </p:nvSpPr>
        <p:spPr>
          <a:xfrm rot="60166">
            <a:off x="5956294" y="2467502"/>
            <a:ext cx="2470709" cy="435737"/>
          </a:xfrm>
          <a:custGeom>
            <a:avLst/>
            <a:gdLst/>
            <a:ahLst/>
            <a:cxnLst/>
            <a:rect l="l" t="t" r="r" b="b"/>
            <a:pathLst>
              <a:path w="98833" h="24747" extrusionOk="0">
                <a:moveTo>
                  <a:pt x="0" y="1867"/>
                </a:moveTo>
                <a:lnTo>
                  <a:pt x="2335" y="24747"/>
                </a:lnTo>
                <a:lnTo>
                  <a:pt x="98833" y="22879"/>
                </a:lnTo>
                <a:lnTo>
                  <a:pt x="97121" y="0"/>
                </a:lnTo>
                <a:close/>
              </a:path>
            </a:pathLst>
          </a:custGeom>
          <a:solidFill>
            <a:schemeClr val="dk2"/>
          </a:solidFill>
          <a:ln w="19050" cap="flat" cmpd="sng">
            <a:solidFill>
              <a:schemeClr val="dk1"/>
            </a:solidFill>
            <a:prstDash val="solid"/>
            <a:round/>
            <a:headEnd type="none" w="med" len="med"/>
            <a:tailEnd type="none" w="med" len="med"/>
          </a:ln>
        </p:spPr>
      </p:sp>
      <p:sp>
        <p:nvSpPr>
          <p:cNvPr id="1367" name="Google Shape;1367;p46"/>
          <p:cNvSpPr/>
          <p:nvPr/>
        </p:nvSpPr>
        <p:spPr>
          <a:xfrm rot="60166">
            <a:off x="3341231" y="2467502"/>
            <a:ext cx="2470709" cy="435737"/>
          </a:xfrm>
          <a:custGeom>
            <a:avLst/>
            <a:gdLst/>
            <a:ahLst/>
            <a:cxnLst/>
            <a:rect l="l" t="t" r="r" b="b"/>
            <a:pathLst>
              <a:path w="98833" h="24747" extrusionOk="0">
                <a:moveTo>
                  <a:pt x="0" y="1867"/>
                </a:moveTo>
                <a:lnTo>
                  <a:pt x="2335" y="24747"/>
                </a:lnTo>
                <a:lnTo>
                  <a:pt x="98833" y="22879"/>
                </a:lnTo>
                <a:lnTo>
                  <a:pt x="97121" y="0"/>
                </a:lnTo>
                <a:close/>
              </a:path>
            </a:pathLst>
          </a:custGeom>
          <a:solidFill>
            <a:schemeClr val="dk2"/>
          </a:solidFill>
          <a:ln w="19050" cap="flat" cmpd="sng">
            <a:solidFill>
              <a:schemeClr val="dk1"/>
            </a:solidFill>
            <a:prstDash val="solid"/>
            <a:round/>
            <a:headEnd type="none" w="med" len="med"/>
            <a:tailEnd type="none" w="med" len="med"/>
          </a:ln>
        </p:spPr>
      </p:sp>
      <p:sp>
        <p:nvSpPr>
          <p:cNvPr id="1368" name="Google Shape;1368;p46"/>
          <p:cNvSpPr/>
          <p:nvPr/>
        </p:nvSpPr>
        <p:spPr>
          <a:xfrm rot="60166">
            <a:off x="723569" y="2467502"/>
            <a:ext cx="2470709" cy="435737"/>
          </a:xfrm>
          <a:custGeom>
            <a:avLst/>
            <a:gdLst/>
            <a:ahLst/>
            <a:cxnLst/>
            <a:rect l="l" t="t" r="r" b="b"/>
            <a:pathLst>
              <a:path w="98833" h="24747" extrusionOk="0">
                <a:moveTo>
                  <a:pt x="0" y="1867"/>
                </a:moveTo>
                <a:lnTo>
                  <a:pt x="2335" y="24747"/>
                </a:lnTo>
                <a:lnTo>
                  <a:pt x="98833" y="22879"/>
                </a:lnTo>
                <a:lnTo>
                  <a:pt x="97121" y="0"/>
                </a:lnTo>
                <a:close/>
              </a:path>
            </a:pathLst>
          </a:custGeom>
          <a:solidFill>
            <a:schemeClr val="dk2"/>
          </a:solidFill>
          <a:ln w="19050" cap="flat" cmpd="sng">
            <a:solidFill>
              <a:schemeClr val="dk1"/>
            </a:solidFill>
            <a:prstDash val="solid"/>
            <a:round/>
            <a:headEnd type="none" w="med" len="med"/>
            <a:tailEnd type="none" w="med" len="med"/>
          </a:ln>
        </p:spPr>
      </p:sp>
      <p:grpSp>
        <p:nvGrpSpPr>
          <p:cNvPr id="1369" name="Google Shape;1369;p46"/>
          <p:cNvGrpSpPr/>
          <p:nvPr/>
        </p:nvGrpSpPr>
        <p:grpSpPr>
          <a:xfrm>
            <a:off x="1860002" y="716427"/>
            <a:ext cx="5423319" cy="695280"/>
            <a:chOff x="5316325" y="1612757"/>
            <a:chExt cx="1404350" cy="302125"/>
          </a:xfrm>
        </p:grpSpPr>
        <p:sp>
          <p:nvSpPr>
            <p:cNvPr id="1370" name="Google Shape;1370;p46"/>
            <p:cNvSpPr/>
            <p:nvPr/>
          </p:nvSpPr>
          <p:spPr>
            <a:xfrm>
              <a:off x="5316325" y="1612757"/>
              <a:ext cx="1404350" cy="302125"/>
            </a:xfrm>
            <a:custGeom>
              <a:avLst/>
              <a:gdLst/>
              <a:ahLst/>
              <a:cxnLst/>
              <a:rect l="l" t="t" r="r" b="b"/>
              <a:pathLst>
                <a:path w="56174" h="12085" extrusionOk="0">
                  <a:moveTo>
                    <a:pt x="55674" y="2161"/>
                  </a:moveTo>
                  <a:lnTo>
                    <a:pt x="55674" y="2161"/>
                  </a:lnTo>
                  <a:cubicBezTo>
                    <a:pt x="55555" y="2217"/>
                    <a:pt x="55565" y="2346"/>
                    <a:pt x="55633" y="2429"/>
                  </a:cubicBezTo>
                  <a:cubicBezTo>
                    <a:pt x="55518" y="2606"/>
                    <a:pt x="55396" y="2777"/>
                    <a:pt x="55275" y="2950"/>
                  </a:cubicBezTo>
                  <a:cubicBezTo>
                    <a:pt x="53569" y="3022"/>
                    <a:pt x="51829" y="3038"/>
                    <a:pt x="50127" y="3213"/>
                  </a:cubicBezTo>
                  <a:cubicBezTo>
                    <a:pt x="50106" y="2909"/>
                    <a:pt x="50086" y="2604"/>
                    <a:pt x="50062" y="2300"/>
                  </a:cubicBezTo>
                  <a:lnTo>
                    <a:pt x="50062" y="2300"/>
                  </a:lnTo>
                  <a:cubicBezTo>
                    <a:pt x="50972" y="2359"/>
                    <a:pt x="51884" y="2373"/>
                    <a:pt x="52796" y="2385"/>
                  </a:cubicBezTo>
                  <a:cubicBezTo>
                    <a:pt x="53226" y="2390"/>
                    <a:pt x="53687" y="2426"/>
                    <a:pt x="54142" y="2426"/>
                  </a:cubicBezTo>
                  <a:cubicBezTo>
                    <a:pt x="54683" y="2426"/>
                    <a:pt x="55215" y="2375"/>
                    <a:pt x="55674" y="2161"/>
                  </a:cubicBezTo>
                  <a:close/>
                  <a:moveTo>
                    <a:pt x="7652" y="262"/>
                  </a:moveTo>
                  <a:lnTo>
                    <a:pt x="7652" y="262"/>
                  </a:lnTo>
                  <a:cubicBezTo>
                    <a:pt x="9236" y="343"/>
                    <a:pt x="10827" y="363"/>
                    <a:pt x="12419" y="363"/>
                  </a:cubicBezTo>
                  <a:cubicBezTo>
                    <a:pt x="13924" y="363"/>
                    <a:pt x="15429" y="345"/>
                    <a:pt x="16930" y="345"/>
                  </a:cubicBezTo>
                  <a:cubicBezTo>
                    <a:pt x="17246" y="345"/>
                    <a:pt x="17562" y="346"/>
                    <a:pt x="17878" y="348"/>
                  </a:cubicBezTo>
                  <a:cubicBezTo>
                    <a:pt x="21387" y="371"/>
                    <a:pt x="24898" y="399"/>
                    <a:pt x="28405" y="427"/>
                  </a:cubicBezTo>
                  <a:cubicBezTo>
                    <a:pt x="33831" y="466"/>
                    <a:pt x="39263" y="556"/>
                    <a:pt x="44693" y="556"/>
                  </a:cubicBezTo>
                  <a:cubicBezTo>
                    <a:pt x="46302" y="556"/>
                    <a:pt x="47911" y="548"/>
                    <a:pt x="49519" y="528"/>
                  </a:cubicBezTo>
                  <a:cubicBezTo>
                    <a:pt x="49522" y="528"/>
                    <a:pt x="49524" y="526"/>
                    <a:pt x="49529" y="526"/>
                  </a:cubicBezTo>
                  <a:cubicBezTo>
                    <a:pt x="49552" y="789"/>
                    <a:pt x="49589" y="1050"/>
                    <a:pt x="49607" y="1314"/>
                  </a:cubicBezTo>
                  <a:cubicBezTo>
                    <a:pt x="49402" y="1318"/>
                    <a:pt x="49241" y="1322"/>
                    <a:pt x="49009" y="1325"/>
                  </a:cubicBezTo>
                  <a:lnTo>
                    <a:pt x="49009" y="1346"/>
                  </a:lnTo>
                  <a:cubicBezTo>
                    <a:pt x="49241" y="1348"/>
                    <a:pt x="49404" y="1352"/>
                    <a:pt x="49609" y="1357"/>
                  </a:cubicBezTo>
                  <a:cubicBezTo>
                    <a:pt x="49776" y="3712"/>
                    <a:pt x="49799" y="6077"/>
                    <a:pt x="49943" y="8432"/>
                  </a:cubicBezTo>
                  <a:cubicBezTo>
                    <a:pt x="49961" y="8753"/>
                    <a:pt x="49981" y="9076"/>
                    <a:pt x="50007" y="9397"/>
                  </a:cubicBezTo>
                  <a:cubicBezTo>
                    <a:pt x="50002" y="9402"/>
                    <a:pt x="49993" y="9402"/>
                    <a:pt x="49988" y="9406"/>
                  </a:cubicBezTo>
                  <a:cubicBezTo>
                    <a:pt x="49954" y="9434"/>
                    <a:pt x="49919" y="9464"/>
                    <a:pt x="49886" y="9491"/>
                  </a:cubicBezTo>
                  <a:lnTo>
                    <a:pt x="49804" y="9491"/>
                  </a:lnTo>
                  <a:cubicBezTo>
                    <a:pt x="49683" y="9493"/>
                    <a:pt x="49563" y="9498"/>
                    <a:pt x="49444" y="9503"/>
                  </a:cubicBezTo>
                  <a:cubicBezTo>
                    <a:pt x="49369" y="9505"/>
                    <a:pt x="49330" y="9553"/>
                    <a:pt x="49319" y="9607"/>
                  </a:cubicBezTo>
                  <a:cubicBezTo>
                    <a:pt x="48903" y="9602"/>
                    <a:pt x="48488" y="9600"/>
                    <a:pt x="48074" y="9595"/>
                  </a:cubicBezTo>
                  <a:cubicBezTo>
                    <a:pt x="48041" y="9551"/>
                    <a:pt x="47987" y="9530"/>
                    <a:pt x="47931" y="9530"/>
                  </a:cubicBezTo>
                  <a:cubicBezTo>
                    <a:pt x="47874" y="9530"/>
                    <a:pt x="47816" y="9552"/>
                    <a:pt x="47778" y="9593"/>
                  </a:cubicBezTo>
                  <a:cubicBezTo>
                    <a:pt x="42952" y="9545"/>
                    <a:pt x="38125" y="9517"/>
                    <a:pt x="33297" y="9517"/>
                  </a:cubicBezTo>
                  <a:cubicBezTo>
                    <a:pt x="31688" y="9517"/>
                    <a:pt x="30078" y="9520"/>
                    <a:pt x="28469" y="9527"/>
                  </a:cubicBezTo>
                  <a:cubicBezTo>
                    <a:pt x="27722" y="9529"/>
                    <a:pt x="26975" y="9530"/>
                    <a:pt x="26228" y="9530"/>
                  </a:cubicBezTo>
                  <a:cubicBezTo>
                    <a:pt x="24260" y="9530"/>
                    <a:pt x="22289" y="9523"/>
                    <a:pt x="20319" y="9523"/>
                  </a:cubicBezTo>
                  <a:cubicBezTo>
                    <a:pt x="16094" y="9523"/>
                    <a:pt x="11868" y="9557"/>
                    <a:pt x="7652" y="9766"/>
                  </a:cubicBezTo>
                  <a:cubicBezTo>
                    <a:pt x="7716" y="9452"/>
                    <a:pt x="7768" y="9133"/>
                    <a:pt x="7814" y="8811"/>
                  </a:cubicBezTo>
                  <a:cubicBezTo>
                    <a:pt x="8858" y="8853"/>
                    <a:pt x="9905" y="8869"/>
                    <a:pt x="10953" y="8869"/>
                  </a:cubicBezTo>
                  <a:cubicBezTo>
                    <a:pt x="13431" y="8869"/>
                    <a:pt x="15917" y="8782"/>
                    <a:pt x="18387" y="8760"/>
                  </a:cubicBezTo>
                  <a:cubicBezTo>
                    <a:pt x="21838" y="8725"/>
                    <a:pt x="25290" y="8686"/>
                    <a:pt x="28741" y="8680"/>
                  </a:cubicBezTo>
                  <a:cubicBezTo>
                    <a:pt x="35724" y="8674"/>
                    <a:pt x="42708" y="8640"/>
                    <a:pt x="49688" y="8557"/>
                  </a:cubicBezTo>
                  <a:cubicBezTo>
                    <a:pt x="49762" y="8557"/>
                    <a:pt x="49799" y="8499"/>
                    <a:pt x="49799" y="8441"/>
                  </a:cubicBezTo>
                  <a:cubicBezTo>
                    <a:pt x="49799" y="8383"/>
                    <a:pt x="49762" y="8326"/>
                    <a:pt x="49688" y="8326"/>
                  </a:cubicBezTo>
                  <a:cubicBezTo>
                    <a:pt x="42706" y="8342"/>
                    <a:pt x="35724" y="8406"/>
                    <a:pt x="28741" y="8499"/>
                  </a:cubicBezTo>
                  <a:cubicBezTo>
                    <a:pt x="25290" y="8543"/>
                    <a:pt x="21838" y="8551"/>
                    <a:pt x="18387" y="8565"/>
                  </a:cubicBezTo>
                  <a:cubicBezTo>
                    <a:pt x="18127" y="8566"/>
                    <a:pt x="17868" y="8567"/>
                    <a:pt x="17608" y="8567"/>
                  </a:cubicBezTo>
                  <a:cubicBezTo>
                    <a:pt x="16060" y="8567"/>
                    <a:pt x="14506" y="8549"/>
                    <a:pt x="12952" y="8549"/>
                  </a:cubicBezTo>
                  <a:cubicBezTo>
                    <a:pt x="11244" y="8549"/>
                    <a:pt x="9535" y="8571"/>
                    <a:pt x="7836" y="8662"/>
                  </a:cubicBezTo>
                  <a:cubicBezTo>
                    <a:pt x="8156" y="6284"/>
                    <a:pt x="8023" y="3744"/>
                    <a:pt x="7784" y="1359"/>
                  </a:cubicBezTo>
                  <a:lnTo>
                    <a:pt x="7784" y="1359"/>
                  </a:lnTo>
                  <a:cubicBezTo>
                    <a:pt x="18429" y="1624"/>
                    <a:pt x="29094" y="1643"/>
                    <a:pt x="39751" y="1643"/>
                  </a:cubicBezTo>
                  <a:cubicBezTo>
                    <a:pt x="41537" y="1643"/>
                    <a:pt x="43323" y="1643"/>
                    <a:pt x="45109" y="1643"/>
                  </a:cubicBezTo>
                  <a:cubicBezTo>
                    <a:pt x="46349" y="1643"/>
                    <a:pt x="47588" y="1643"/>
                    <a:pt x="48827" y="1644"/>
                  </a:cubicBezTo>
                  <a:cubicBezTo>
                    <a:pt x="48889" y="1644"/>
                    <a:pt x="48889" y="1546"/>
                    <a:pt x="48827" y="1546"/>
                  </a:cubicBezTo>
                  <a:cubicBezTo>
                    <a:pt x="37863" y="1395"/>
                    <a:pt x="26881" y="1194"/>
                    <a:pt x="15909" y="1194"/>
                  </a:cubicBezTo>
                  <a:cubicBezTo>
                    <a:pt x="13195" y="1194"/>
                    <a:pt x="10482" y="1206"/>
                    <a:pt x="7770" y="1235"/>
                  </a:cubicBezTo>
                  <a:cubicBezTo>
                    <a:pt x="7740" y="928"/>
                    <a:pt x="7705" y="622"/>
                    <a:pt x="7671" y="320"/>
                  </a:cubicBezTo>
                  <a:cubicBezTo>
                    <a:pt x="7668" y="298"/>
                    <a:pt x="7661" y="282"/>
                    <a:pt x="7652" y="262"/>
                  </a:cubicBezTo>
                  <a:close/>
                  <a:moveTo>
                    <a:pt x="49497" y="9831"/>
                  </a:moveTo>
                  <a:lnTo>
                    <a:pt x="49497" y="9831"/>
                  </a:lnTo>
                  <a:cubicBezTo>
                    <a:pt x="49030" y="10253"/>
                    <a:pt x="48585" y="10718"/>
                    <a:pt x="48171" y="11189"/>
                  </a:cubicBezTo>
                  <a:cubicBezTo>
                    <a:pt x="48211" y="10736"/>
                    <a:pt x="48197" y="10279"/>
                    <a:pt x="48130" y="9833"/>
                  </a:cubicBezTo>
                  <a:lnTo>
                    <a:pt x="48130" y="9833"/>
                  </a:lnTo>
                  <a:cubicBezTo>
                    <a:pt x="48567" y="9837"/>
                    <a:pt x="49005" y="9841"/>
                    <a:pt x="49444" y="9845"/>
                  </a:cubicBezTo>
                  <a:cubicBezTo>
                    <a:pt x="49446" y="9845"/>
                    <a:pt x="49448" y="9845"/>
                    <a:pt x="49449" y="9845"/>
                  </a:cubicBezTo>
                  <a:cubicBezTo>
                    <a:pt x="49467" y="9845"/>
                    <a:pt x="49482" y="9837"/>
                    <a:pt x="49497" y="9831"/>
                  </a:cubicBezTo>
                  <a:close/>
                  <a:moveTo>
                    <a:pt x="7830" y="10062"/>
                  </a:moveTo>
                  <a:lnTo>
                    <a:pt x="7830" y="10062"/>
                  </a:lnTo>
                  <a:cubicBezTo>
                    <a:pt x="8562" y="10069"/>
                    <a:pt x="9291" y="10069"/>
                    <a:pt x="10023" y="10069"/>
                  </a:cubicBezTo>
                  <a:cubicBezTo>
                    <a:pt x="9982" y="10563"/>
                    <a:pt x="9998" y="11062"/>
                    <a:pt x="10056" y="11553"/>
                  </a:cubicBezTo>
                  <a:cubicBezTo>
                    <a:pt x="9307" y="11066"/>
                    <a:pt x="8573" y="10559"/>
                    <a:pt x="7830" y="10062"/>
                  </a:cubicBezTo>
                  <a:close/>
                  <a:moveTo>
                    <a:pt x="55154" y="3131"/>
                  </a:moveTo>
                  <a:cubicBezTo>
                    <a:pt x="54281" y="4391"/>
                    <a:pt x="53327" y="5578"/>
                    <a:pt x="52341" y="6763"/>
                  </a:cubicBezTo>
                  <a:cubicBezTo>
                    <a:pt x="52263" y="6855"/>
                    <a:pt x="52307" y="6968"/>
                    <a:pt x="52388" y="7010"/>
                  </a:cubicBezTo>
                  <a:cubicBezTo>
                    <a:pt x="52267" y="7046"/>
                    <a:pt x="52187" y="7201"/>
                    <a:pt x="52297" y="7322"/>
                  </a:cubicBezTo>
                  <a:cubicBezTo>
                    <a:pt x="53015" y="8093"/>
                    <a:pt x="53704" y="8871"/>
                    <a:pt x="54327" y="9720"/>
                  </a:cubicBezTo>
                  <a:cubicBezTo>
                    <a:pt x="54477" y="9925"/>
                    <a:pt x="54623" y="10133"/>
                    <a:pt x="54766" y="10344"/>
                  </a:cubicBezTo>
                  <a:cubicBezTo>
                    <a:pt x="55038" y="10745"/>
                    <a:pt x="55309" y="11147"/>
                    <a:pt x="55619" y="11521"/>
                  </a:cubicBezTo>
                  <a:cubicBezTo>
                    <a:pt x="54680" y="11481"/>
                    <a:pt x="53735" y="11456"/>
                    <a:pt x="52789" y="11456"/>
                  </a:cubicBezTo>
                  <a:cubicBezTo>
                    <a:pt x="51301" y="11456"/>
                    <a:pt x="49811" y="11517"/>
                    <a:pt x="48338" y="11674"/>
                  </a:cubicBezTo>
                  <a:cubicBezTo>
                    <a:pt x="48626" y="11401"/>
                    <a:pt x="48907" y="11115"/>
                    <a:pt x="49183" y="10819"/>
                  </a:cubicBezTo>
                  <a:cubicBezTo>
                    <a:pt x="49189" y="10850"/>
                    <a:pt x="49211" y="10877"/>
                    <a:pt x="49254" y="10877"/>
                  </a:cubicBezTo>
                  <a:cubicBezTo>
                    <a:pt x="49256" y="10877"/>
                    <a:pt x="49257" y="10877"/>
                    <a:pt x="49259" y="10877"/>
                  </a:cubicBezTo>
                  <a:cubicBezTo>
                    <a:pt x="51060" y="10817"/>
                    <a:pt x="52900" y="10738"/>
                    <a:pt x="54687" y="10515"/>
                  </a:cubicBezTo>
                  <a:cubicBezTo>
                    <a:pt x="54774" y="10503"/>
                    <a:pt x="54800" y="10404"/>
                    <a:pt x="54754" y="10352"/>
                  </a:cubicBezTo>
                  <a:cubicBezTo>
                    <a:pt x="54740" y="10336"/>
                    <a:pt x="54717" y="10328"/>
                    <a:pt x="54687" y="10328"/>
                  </a:cubicBezTo>
                  <a:cubicBezTo>
                    <a:pt x="52895" y="10348"/>
                    <a:pt x="51068" y="10521"/>
                    <a:pt x="49289" y="10706"/>
                  </a:cubicBezTo>
                  <a:cubicBezTo>
                    <a:pt x="49617" y="10344"/>
                    <a:pt x="49931" y="9967"/>
                    <a:pt x="50215" y="9584"/>
                  </a:cubicBezTo>
                  <a:cubicBezTo>
                    <a:pt x="50247" y="9540"/>
                    <a:pt x="50247" y="9499"/>
                    <a:pt x="50231" y="9464"/>
                  </a:cubicBezTo>
                  <a:cubicBezTo>
                    <a:pt x="50362" y="7446"/>
                    <a:pt x="50277" y="5398"/>
                    <a:pt x="50138" y="3361"/>
                  </a:cubicBezTo>
                  <a:lnTo>
                    <a:pt x="50138" y="3361"/>
                  </a:lnTo>
                  <a:cubicBezTo>
                    <a:pt x="50437" y="3374"/>
                    <a:pt x="50738" y="3380"/>
                    <a:pt x="51039" y="3380"/>
                  </a:cubicBezTo>
                  <a:cubicBezTo>
                    <a:pt x="52409" y="3380"/>
                    <a:pt x="53798" y="3259"/>
                    <a:pt x="55154" y="3131"/>
                  </a:cubicBezTo>
                  <a:close/>
                  <a:moveTo>
                    <a:pt x="4425" y="10854"/>
                  </a:moveTo>
                  <a:cubicBezTo>
                    <a:pt x="5770" y="10854"/>
                    <a:pt x="7111" y="10893"/>
                    <a:pt x="8470" y="10937"/>
                  </a:cubicBezTo>
                  <a:cubicBezTo>
                    <a:pt x="8811" y="11179"/>
                    <a:pt x="9164" y="11406"/>
                    <a:pt x="9527" y="11620"/>
                  </a:cubicBezTo>
                  <a:cubicBezTo>
                    <a:pt x="6502" y="11639"/>
                    <a:pt x="3471" y="11613"/>
                    <a:pt x="450" y="11748"/>
                  </a:cubicBezTo>
                  <a:cubicBezTo>
                    <a:pt x="740" y="11479"/>
                    <a:pt x="1028" y="11209"/>
                    <a:pt x="1314" y="10937"/>
                  </a:cubicBezTo>
                  <a:cubicBezTo>
                    <a:pt x="2359" y="10877"/>
                    <a:pt x="3393" y="10854"/>
                    <a:pt x="4425" y="10854"/>
                  </a:cubicBezTo>
                  <a:close/>
                  <a:moveTo>
                    <a:pt x="10877" y="0"/>
                  </a:moveTo>
                  <a:cubicBezTo>
                    <a:pt x="9723" y="0"/>
                    <a:pt x="8571" y="18"/>
                    <a:pt x="7424" y="69"/>
                  </a:cubicBezTo>
                  <a:cubicBezTo>
                    <a:pt x="7376" y="71"/>
                    <a:pt x="7348" y="101"/>
                    <a:pt x="7338" y="138"/>
                  </a:cubicBezTo>
                  <a:cubicBezTo>
                    <a:pt x="7276" y="166"/>
                    <a:pt x="7233" y="226"/>
                    <a:pt x="7239" y="320"/>
                  </a:cubicBezTo>
                  <a:cubicBezTo>
                    <a:pt x="7304" y="999"/>
                    <a:pt x="7356" y="1676"/>
                    <a:pt x="7398" y="2354"/>
                  </a:cubicBezTo>
                  <a:cubicBezTo>
                    <a:pt x="7416" y="2638"/>
                    <a:pt x="7432" y="2920"/>
                    <a:pt x="7447" y="3204"/>
                  </a:cubicBezTo>
                  <a:cubicBezTo>
                    <a:pt x="5628" y="3078"/>
                    <a:pt x="3800" y="2918"/>
                    <a:pt x="1979" y="2918"/>
                  </a:cubicBezTo>
                  <a:cubicBezTo>
                    <a:pt x="1966" y="2918"/>
                    <a:pt x="1954" y="2918"/>
                    <a:pt x="1942" y="2918"/>
                  </a:cubicBezTo>
                  <a:cubicBezTo>
                    <a:pt x="1875" y="2918"/>
                    <a:pt x="1880" y="3010"/>
                    <a:pt x="1942" y="3017"/>
                  </a:cubicBezTo>
                  <a:cubicBezTo>
                    <a:pt x="3769" y="3252"/>
                    <a:pt x="5621" y="3324"/>
                    <a:pt x="7458" y="3433"/>
                  </a:cubicBezTo>
                  <a:cubicBezTo>
                    <a:pt x="7481" y="3970"/>
                    <a:pt x="7500" y="4511"/>
                    <a:pt x="7502" y="5051"/>
                  </a:cubicBezTo>
                  <a:cubicBezTo>
                    <a:pt x="7514" y="6630"/>
                    <a:pt x="7348" y="8210"/>
                    <a:pt x="7384" y="9785"/>
                  </a:cubicBezTo>
                  <a:cubicBezTo>
                    <a:pt x="7384" y="9799"/>
                    <a:pt x="7389" y="9813"/>
                    <a:pt x="7394" y="9824"/>
                  </a:cubicBezTo>
                  <a:cubicBezTo>
                    <a:pt x="7354" y="9871"/>
                    <a:pt x="7350" y="9940"/>
                    <a:pt x="7378" y="9990"/>
                  </a:cubicBezTo>
                  <a:cubicBezTo>
                    <a:pt x="7370" y="10030"/>
                    <a:pt x="7378" y="10071"/>
                    <a:pt x="7414" y="10101"/>
                  </a:cubicBezTo>
                  <a:cubicBezTo>
                    <a:pt x="7636" y="10300"/>
                    <a:pt x="7867" y="10485"/>
                    <a:pt x="8100" y="10662"/>
                  </a:cubicBezTo>
                  <a:cubicBezTo>
                    <a:pt x="7130" y="10540"/>
                    <a:pt x="6135" y="10485"/>
                    <a:pt x="5139" y="10485"/>
                  </a:cubicBezTo>
                  <a:cubicBezTo>
                    <a:pt x="3934" y="10485"/>
                    <a:pt x="2726" y="10566"/>
                    <a:pt x="1557" y="10706"/>
                  </a:cubicBezTo>
                  <a:cubicBezTo>
                    <a:pt x="2593" y="9714"/>
                    <a:pt x="3611" y="8688"/>
                    <a:pt x="4586" y="7650"/>
                  </a:cubicBezTo>
                  <a:cubicBezTo>
                    <a:pt x="4658" y="7575"/>
                    <a:pt x="4651" y="7487"/>
                    <a:pt x="4609" y="7421"/>
                  </a:cubicBezTo>
                  <a:cubicBezTo>
                    <a:pt x="4632" y="7368"/>
                    <a:pt x="4630" y="7300"/>
                    <a:pt x="4581" y="7240"/>
                  </a:cubicBezTo>
                  <a:cubicBezTo>
                    <a:pt x="3295" y="5698"/>
                    <a:pt x="2056" y="4123"/>
                    <a:pt x="1072" y="2369"/>
                  </a:cubicBezTo>
                  <a:lnTo>
                    <a:pt x="1072" y="2369"/>
                  </a:lnTo>
                  <a:cubicBezTo>
                    <a:pt x="2543" y="2467"/>
                    <a:pt x="4061" y="2557"/>
                    <a:pt x="5557" y="2557"/>
                  </a:cubicBezTo>
                  <a:cubicBezTo>
                    <a:pt x="6106" y="2557"/>
                    <a:pt x="6652" y="2545"/>
                    <a:pt x="7191" y="2516"/>
                  </a:cubicBezTo>
                  <a:cubicBezTo>
                    <a:pt x="7297" y="2512"/>
                    <a:pt x="7348" y="2435"/>
                    <a:pt x="7348" y="2359"/>
                  </a:cubicBezTo>
                  <a:cubicBezTo>
                    <a:pt x="7348" y="2280"/>
                    <a:pt x="7295" y="2202"/>
                    <a:pt x="7191" y="2193"/>
                  </a:cubicBezTo>
                  <a:cubicBezTo>
                    <a:pt x="5909" y="2064"/>
                    <a:pt x="4587" y="2026"/>
                    <a:pt x="3273" y="2026"/>
                  </a:cubicBezTo>
                  <a:cubicBezTo>
                    <a:pt x="2494" y="2026"/>
                    <a:pt x="1718" y="2039"/>
                    <a:pt x="954" y="2055"/>
                  </a:cubicBezTo>
                  <a:cubicBezTo>
                    <a:pt x="917" y="2057"/>
                    <a:pt x="889" y="2069"/>
                    <a:pt x="865" y="2087"/>
                  </a:cubicBezTo>
                  <a:cubicBezTo>
                    <a:pt x="850" y="2083"/>
                    <a:pt x="836" y="2081"/>
                    <a:pt x="821" y="2081"/>
                  </a:cubicBezTo>
                  <a:cubicBezTo>
                    <a:pt x="711" y="2081"/>
                    <a:pt x="596" y="2199"/>
                    <a:pt x="668" y="2327"/>
                  </a:cubicBezTo>
                  <a:cubicBezTo>
                    <a:pt x="1672" y="4165"/>
                    <a:pt x="2799" y="5920"/>
                    <a:pt x="4277" y="7416"/>
                  </a:cubicBezTo>
                  <a:cubicBezTo>
                    <a:pt x="2845" y="8700"/>
                    <a:pt x="1451" y="10115"/>
                    <a:pt x="189" y="11565"/>
                  </a:cubicBezTo>
                  <a:cubicBezTo>
                    <a:pt x="132" y="11632"/>
                    <a:pt x="141" y="11706"/>
                    <a:pt x="179" y="11759"/>
                  </a:cubicBezTo>
                  <a:cubicBezTo>
                    <a:pt x="0" y="11777"/>
                    <a:pt x="0" y="12046"/>
                    <a:pt x="187" y="12050"/>
                  </a:cubicBezTo>
                  <a:cubicBezTo>
                    <a:pt x="1098" y="12075"/>
                    <a:pt x="2009" y="12084"/>
                    <a:pt x="2921" y="12084"/>
                  </a:cubicBezTo>
                  <a:cubicBezTo>
                    <a:pt x="5319" y="12084"/>
                    <a:pt x="7720" y="12018"/>
                    <a:pt x="10114" y="11988"/>
                  </a:cubicBezTo>
                  <a:cubicBezTo>
                    <a:pt x="10236" y="11986"/>
                    <a:pt x="10293" y="11891"/>
                    <a:pt x="10289" y="11796"/>
                  </a:cubicBezTo>
                  <a:cubicBezTo>
                    <a:pt x="10354" y="11782"/>
                    <a:pt x="10406" y="11734"/>
                    <a:pt x="10400" y="11642"/>
                  </a:cubicBezTo>
                  <a:cubicBezTo>
                    <a:pt x="10365" y="11117"/>
                    <a:pt x="10360" y="10595"/>
                    <a:pt x="10365" y="10069"/>
                  </a:cubicBezTo>
                  <a:cubicBezTo>
                    <a:pt x="16398" y="10055"/>
                    <a:pt x="22436" y="9821"/>
                    <a:pt x="28469" y="9791"/>
                  </a:cubicBezTo>
                  <a:cubicBezTo>
                    <a:pt x="30772" y="9779"/>
                    <a:pt x="33075" y="9773"/>
                    <a:pt x="35378" y="9773"/>
                  </a:cubicBezTo>
                  <a:cubicBezTo>
                    <a:pt x="39501" y="9773"/>
                    <a:pt x="43623" y="9793"/>
                    <a:pt x="47746" y="9831"/>
                  </a:cubicBezTo>
                  <a:cubicBezTo>
                    <a:pt x="47788" y="10471"/>
                    <a:pt x="47800" y="11099"/>
                    <a:pt x="47797" y="11738"/>
                  </a:cubicBezTo>
                  <a:cubicBezTo>
                    <a:pt x="47679" y="11781"/>
                    <a:pt x="47678" y="11969"/>
                    <a:pt x="47819" y="11969"/>
                  </a:cubicBezTo>
                  <a:cubicBezTo>
                    <a:pt x="47821" y="11969"/>
                    <a:pt x="47823" y="11969"/>
                    <a:pt x="47825" y="11969"/>
                  </a:cubicBezTo>
                  <a:cubicBezTo>
                    <a:pt x="49886" y="11918"/>
                    <a:pt x="51937" y="11842"/>
                    <a:pt x="53994" y="11842"/>
                  </a:cubicBezTo>
                  <a:cubicBezTo>
                    <a:pt x="54555" y="11842"/>
                    <a:pt x="55116" y="11847"/>
                    <a:pt x="55678" y="11861"/>
                  </a:cubicBezTo>
                  <a:cubicBezTo>
                    <a:pt x="55680" y="11861"/>
                    <a:pt x="55681" y="11861"/>
                    <a:pt x="55683" y="11861"/>
                  </a:cubicBezTo>
                  <a:cubicBezTo>
                    <a:pt x="55774" y="11861"/>
                    <a:pt x="55824" y="11802"/>
                    <a:pt x="55835" y="11734"/>
                  </a:cubicBezTo>
                  <a:cubicBezTo>
                    <a:pt x="55838" y="11734"/>
                    <a:pt x="55841" y="11734"/>
                    <a:pt x="55843" y="11734"/>
                  </a:cubicBezTo>
                  <a:cubicBezTo>
                    <a:pt x="55928" y="11734"/>
                    <a:pt x="56009" y="11638"/>
                    <a:pt x="55957" y="11551"/>
                  </a:cubicBezTo>
                  <a:cubicBezTo>
                    <a:pt x="54991" y="9919"/>
                    <a:pt x="53941" y="8372"/>
                    <a:pt x="52567" y="7053"/>
                  </a:cubicBezTo>
                  <a:cubicBezTo>
                    <a:pt x="52547" y="7035"/>
                    <a:pt x="52528" y="7024"/>
                    <a:pt x="52507" y="7014"/>
                  </a:cubicBezTo>
                  <a:cubicBezTo>
                    <a:pt x="52526" y="7008"/>
                    <a:pt x="52545" y="6998"/>
                    <a:pt x="52561" y="6982"/>
                  </a:cubicBezTo>
                  <a:cubicBezTo>
                    <a:pt x="53981" y="5721"/>
                    <a:pt x="55148" y="4153"/>
                    <a:pt x="56110" y="2521"/>
                  </a:cubicBezTo>
                  <a:cubicBezTo>
                    <a:pt x="56174" y="2407"/>
                    <a:pt x="56132" y="2306"/>
                    <a:pt x="56056" y="2244"/>
                  </a:cubicBezTo>
                  <a:cubicBezTo>
                    <a:pt x="56063" y="2145"/>
                    <a:pt x="55991" y="2055"/>
                    <a:pt x="55899" y="2022"/>
                  </a:cubicBezTo>
                  <a:cubicBezTo>
                    <a:pt x="55598" y="1916"/>
                    <a:pt x="55241" y="1884"/>
                    <a:pt x="54868" y="1884"/>
                  </a:cubicBezTo>
                  <a:cubicBezTo>
                    <a:pt x="54310" y="1884"/>
                    <a:pt x="53720" y="1956"/>
                    <a:pt x="53242" y="1958"/>
                  </a:cubicBezTo>
                  <a:cubicBezTo>
                    <a:pt x="52173" y="1960"/>
                    <a:pt x="51106" y="1964"/>
                    <a:pt x="50042" y="2029"/>
                  </a:cubicBezTo>
                  <a:cubicBezTo>
                    <a:pt x="50024" y="1805"/>
                    <a:pt x="50007" y="1581"/>
                    <a:pt x="49988" y="1357"/>
                  </a:cubicBezTo>
                  <a:cubicBezTo>
                    <a:pt x="50018" y="1357"/>
                    <a:pt x="50046" y="1358"/>
                    <a:pt x="50074" y="1358"/>
                  </a:cubicBezTo>
                  <a:cubicBezTo>
                    <a:pt x="50088" y="1358"/>
                    <a:pt x="50102" y="1358"/>
                    <a:pt x="50116" y="1357"/>
                  </a:cubicBezTo>
                  <a:cubicBezTo>
                    <a:pt x="50145" y="1357"/>
                    <a:pt x="50145" y="1312"/>
                    <a:pt x="50116" y="1312"/>
                  </a:cubicBezTo>
                  <a:cubicBezTo>
                    <a:pt x="50101" y="1312"/>
                    <a:pt x="50087" y="1312"/>
                    <a:pt x="50072" y="1312"/>
                  </a:cubicBezTo>
                  <a:cubicBezTo>
                    <a:pt x="50044" y="1312"/>
                    <a:pt x="50016" y="1312"/>
                    <a:pt x="49986" y="1312"/>
                  </a:cubicBezTo>
                  <a:cubicBezTo>
                    <a:pt x="49961" y="1008"/>
                    <a:pt x="49938" y="701"/>
                    <a:pt x="49915" y="396"/>
                  </a:cubicBezTo>
                  <a:cubicBezTo>
                    <a:pt x="49905" y="271"/>
                    <a:pt x="49801" y="208"/>
                    <a:pt x="49702" y="208"/>
                  </a:cubicBezTo>
                  <a:cubicBezTo>
                    <a:pt x="49655" y="208"/>
                    <a:pt x="49609" y="222"/>
                    <a:pt x="49575" y="251"/>
                  </a:cubicBezTo>
                  <a:cubicBezTo>
                    <a:pt x="49559" y="244"/>
                    <a:pt x="49541" y="240"/>
                    <a:pt x="49519" y="240"/>
                  </a:cubicBezTo>
                  <a:cubicBezTo>
                    <a:pt x="44720" y="129"/>
                    <a:pt x="39913" y="123"/>
                    <a:pt x="35108" y="123"/>
                  </a:cubicBezTo>
                  <a:cubicBezTo>
                    <a:pt x="34544" y="123"/>
                    <a:pt x="33980" y="123"/>
                    <a:pt x="33415" y="123"/>
                  </a:cubicBezTo>
                  <a:cubicBezTo>
                    <a:pt x="31745" y="123"/>
                    <a:pt x="30075" y="123"/>
                    <a:pt x="28405" y="117"/>
                  </a:cubicBezTo>
                  <a:cubicBezTo>
                    <a:pt x="24898" y="105"/>
                    <a:pt x="21388" y="97"/>
                    <a:pt x="17879" y="83"/>
                  </a:cubicBezTo>
                  <a:cubicBezTo>
                    <a:pt x="15553" y="72"/>
                    <a:pt x="13212" y="0"/>
                    <a:pt x="108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6"/>
            <p:cNvSpPr/>
            <p:nvPr/>
          </p:nvSpPr>
          <p:spPr>
            <a:xfrm>
              <a:off x="6567875" y="1666757"/>
              <a:ext cx="140325" cy="26375"/>
            </a:xfrm>
            <a:custGeom>
              <a:avLst/>
              <a:gdLst/>
              <a:ahLst/>
              <a:cxnLst/>
              <a:rect l="l" t="t" r="r" b="b"/>
              <a:pathLst>
                <a:path w="5613" h="1055" extrusionOk="0">
                  <a:moveTo>
                    <a:pt x="5613" y="1"/>
                  </a:moveTo>
                  <a:cubicBezTo>
                    <a:pt x="5613" y="1"/>
                    <a:pt x="5612" y="1"/>
                    <a:pt x="5612" y="1"/>
                  </a:cubicBezTo>
                  <a:lnTo>
                    <a:pt x="5612" y="1"/>
                  </a:lnTo>
                  <a:cubicBezTo>
                    <a:pt x="5612" y="1"/>
                    <a:pt x="5613" y="1"/>
                    <a:pt x="5613" y="1"/>
                  </a:cubicBezTo>
                  <a:close/>
                  <a:moveTo>
                    <a:pt x="5612" y="1"/>
                  </a:moveTo>
                  <a:lnTo>
                    <a:pt x="5612" y="1"/>
                  </a:lnTo>
                  <a:cubicBezTo>
                    <a:pt x="5154" y="215"/>
                    <a:pt x="4623" y="266"/>
                    <a:pt x="4083" y="266"/>
                  </a:cubicBezTo>
                  <a:cubicBezTo>
                    <a:pt x="3627" y="266"/>
                    <a:pt x="3165" y="230"/>
                    <a:pt x="2734" y="225"/>
                  </a:cubicBezTo>
                  <a:cubicBezTo>
                    <a:pt x="1822" y="213"/>
                    <a:pt x="910" y="199"/>
                    <a:pt x="0" y="140"/>
                  </a:cubicBezTo>
                  <a:lnTo>
                    <a:pt x="0" y="140"/>
                  </a:lnTo>
                  <a:cubicBezTo>
                    <a:pt x="24" y="444"/>
                    <a:pt x="44" y="749"/>
                    <a:pt x="65" y="1054"/>
                  </a:cubicBezTo>
                  <a:cubicBezTo>
                    <a:pt x="1767" y="878"/>
                    <a:pt x="3507" y="862"/>
                    <a:pt x="5213" y="790"/>
                  </a:cubicBezTo>
                  <a:cubicBezTo>
                    <a:pt x="5334" y="617"/>
                    <a:pt x="5456" y="446"/>
                    <a:pt x="5571" y="269"/>
                  </a:cubicBezTo>
                  <a:cubicBezTo>
                    <a:pt x="5503" y="186"/>
                    <a:pt x="5493" y="57"/>
                    <a:pt x="5612" y="1"/>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6"/>
            <p:cNvSpPr/>
            <p:nvPr/>
          </p:nvSpPr>
          <p:spPr>
            <a:xfrm>
              <a:off x="6524725" y="1871332"/>
              <a:ext cx="182100" cy="33275"/>
            </a:xfrm>
            <a:custGeom>
              <a:avLst/>
              <a:gdLst/>
              <a:ahLst/>
              <a:cxnLst/>
              <a:rect l="l" t="t" r="r" b="b"/>
              <a:pathLst>
                <a:path w="7284" h="1331" extrusionOk="0">
                  <a:moveTo>
                    <a:pt x="6430" y="1"/>
                  </a:moveTo>
                  <a:lnTo>
                    <a:pt x="6418" y="9"/>
                  </a:lnTo>
                  <a:cubicBezTo>
                    <a:pt x="6464" y="61"/>
                    <a:pt x="6438" y="160"/>
                    <a:pt x="6351" y="171"/>
                  </a:cubicBezTo>
                  <a:cubicBezTo>
                    <a:pt x="4564" y="395"/>
                    <a:pt x="2724" y="474"/>
                    <a:pt x="923" y="534"/>
                  </a:cubicBezTo>
                  <a:cubicBezTo>
                    <a:pt x="921" y="534"/>
                    <a:pt x="920" y="534"/>
                    <a:pt x="918" y="534"/>
                  </a:cubicBezTo>
                  <a:cubicBezTo>
                    <a:pt x="875" y="534"/>
                    <a:pt x="853" y="507"/>
                    <a:pt x="847" y="476"/>
                  </a:cubicBezTo>
                  <a:cubicBezTo>
                    <a:pt x="571" y="772"/>
                    <a:pt x="290" y="1058"/>
                    <a:pt x="1" y="1331"/>
                  </a:cubicBezTo>
                  <a:cubicBezTo>
                    <a:pt x="1475" y="1174"/>
                    <a:pt x="2965" y="1113"/>
                    <a:pt x="4453" y="1113"/>
                  </a:cubicBezTo>
                  <a:cubicBezTo>
                    <a:pt x="5399" y="1113"/>
                    <a:pt x="6344" y="1138"/>
                    <a:pt x="7283" y="1178"/>
                  </a:cubicBezTo>
                  <a:cubicBezTo>
                    <a:pt x="6971" y="804"/>
                    <a:pt x="6702" y="402"/>
                    <a:pt x="6430" y="1"/>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6"/>
            <p:cNvSpPr/>
            <p:nvPr/>
          </p:nvSpPr>
          <p:spPr>
            <a:xfrm>
              <a:off x="6548525" y="1691007"/>
              <a:ext cx="146650" cy="189400"/>
            </a:xfrm>
            <a:custGeom>
              <a:avLst/>
              <a:gdLst/>
              <a:ahLst/>
              <a:cxnLst/>
              <a:rect l="l" t="t" r="r" b="b"/>
              <a:pathLst>
                <a:path w="5866" h="7576" extrusionOk="0">
                  <a:moveTo>
                    <a:pt x="5866" y="1"/>
                  </a:moveTo>
                  <a:lnTo>
                    <a:pt x="5866" y="1"/>
                  </a:lnTo>
                  <a:cubicBezTo>
                    <a:pt x="4510" y="129"/>
                    <a:pt x="3121" y="250"/>
                    <a:pt x="1751" y="250"/>
                  </a:cubicBezTo>
                  <a:cubicBezTo>
                    <a:pt x="1450" y="250"/>
                    <a:pt x="1149" y="244"/>
                    <a:pt x="850" y="231"/>
                  </a:cubicBezTo>
                  <a:lnTo>
                    <a:pt x="850" y="231"/>
                  </a:lnTo>
                  <a:cubicBezTo>
                    <a:pt x="989" y="2268"/>
                    <a:pt x="1074" y="4316"/>
                    <a:pt x="943" y="6334"/>
                  </a:cubicBezTo>
                  <a:cubicBezTo>
                    <a:pt x="959" y="6369"/>
                    <a:pt x="959" y="6410"/>
                    <a:pt x="927" y="6454"/>
                  </a:cubicBezTo>
                  <a:cubicBezTo>
                    <a:pt x="643" y="6837"/>
                    <a:pt x="329" y="7214"/>
                    <a:pt x="1" y="7576"/>
                  </a:cubicBezTo>
                  <a:cubicBezTo>
                    <a:pt x="1780" y="7391"/>
                    <a:pt x="3607" y="7218"/>
                    <a:pt x="5399" y="7198"/>
                  </a:cubicBezTo>
                  <a:cubicBezTo>
                    <a:pt x="5429" y="7198"/>
                    <a:pt x="5452" y="7206"/>
                    <a:pt x="5466" y="7222"/>
                  </a:cubicBezTo>
                  <a:lnTo>
                    <a:pt x="5478" y="7214"/>
                  </a:lnTo>
                  <a:cubicBezTo>
                    <a:pt x="5335" y="7003"/>
                    <a:pt x="5189" y="6796"/>
                    <a:pt x="5039" y="6590"/>
                  </a:cubicBezTo>
                  <a:cubicBezTo>
                    <a:pt x="4415" y="5741"/>
                    <a:pt x="3727" y="4962"/>
                    <a:pt x="3009" y="4192"/>
                  </a:cubicBezTo>
                  <a:cubicBezTo>
                    <a:pt x="2898" y="4071"/>
                    <a:pt x="2979" y="3916"/>
                    <a:pt x="3099" y="3880"/>
                  </a:cubicBezTo>
                  <a:cubicBezTo>
                    <a:pt x="3019" y="3838"/>
                    <a:pt x="2975" y="3725"/>
                    <a:pt x="3053" y="3633"/>
                  </a:cubicBezTo>
                  <a:cubicBezTo>
                    <a:pt x="4039" y="2448"/>
                    <a:pt x="4993" y="1261"/>
                    <a:pt x="5866" y="1"/>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6"/>
            <p:cNvSpPr/>
            <p:nvPr/>
          </p:nvSpPr>
          <p:spPr>
            <a:xfrm>
              <a:off x="5507625" y="1823532"/>
              <a:ext cx="1058875" cy="33375"/>
            </a:xfrm>
            <a:custGeom>
              <a:avLst/>
              <a:gdLst/>
              <a:ahLst/>
              <a:cxnLst/>
              <a:rect l="l" t="t" r="r" b="b"/>
              <a:pathLst>
                <a:path w="42355" h="1335" extrusionOk="0">
                  <a:moveTo>
                    <a:pt x="42291" y="1"/>
                  </a:moveTo>
                  <a:lnTo>
                    <a:pt x="42147" y="10"/>
                  </a:lnTo>
                  <a:cubicBezTo>
                    <a:pt x="42147" y="68"/>
                    <a:pt x="42110" y="126"/>
                    <a:pt x="42036" y="126"/>
                  </a:cubicBezTo>
                  <a:cubicBezTo>
                    <a:pt x="35056" y="209"/>
                    <a:pt x="28072" y="243"/>
                    <a:pt x="21089" y="251"/>
                  </a:cubicBezTo>
                  <a:cubicBezTo>
                    <a:pt x="17638" y="255"/>
                    <a:pt x="14186" y="294"/>
                    <a:pt x="10735" y="329"/>
                  </a:cubicBezTo>
                  <a:cubicBezTo>
                    <a:pt x="8265" y="351"/>
                    <a:pt x="5779" y="438"/>
                    <a:pt x="3301" y="438"/>
                  </a:cubicBezTo>
                  <a:cubicBezTo>
                    <a:pt x="2253" y="438"/>
                    <a:pt x="1206" y="422"/>
                    <a:pt x="162" y="380"/>
                  </a:cubicBezTo>
                  <a:cubicBezTo>
                    <a:pt x="116" y="702"/>
                    <a:pt x="64" y="1021"/>
                    <a:pt x="0" y="1335"/>
                  </a:cubicBezTo>
                  <a:cubicBezTo>
                    <a:pt x="4216" y="1126"/>
                    <a:pt x="8442" y="1092"/>
                    <a:pt x="12667" y="1092"/>
                  </a:cubicBezTo>
                  <a:cubicBezTo>
                    <a:pt x="14637" y="1092"/>
                    <a:pt x="16608" y="1099"/>
                    <a:pt x="18576" y="1099"/>
                  </a:cubicBezTo>
                  <a:cubicBezTo>
                    <a:pt x="19323" y="1099"/>
                    <a:pt x="20070" y="1098"/>
                    <a:pt x="20817" y="1096"/>
                  </a:cubicBezTo>
                  <a:cubicBezTo>
                    <a:pt x="22426" y="1089"/>
                    <a:pt x="24036" y="1086"/>
                    <a:pt x="25645" y="1086"/>
                  </a:cubicBezTo>
                  <a:cubicBezTo>
                    <a:pt x="30473" y="1086"/>
                    <a:pt x="35301" y="1114"/>
                    <a:pt x="40127" y="1162"/>
                  </a:cubicBezTo>
                  <a:cubicBezTo>
                    <a:pt x="40165" y="1121"/>
                    <a:pt x="40223" y="1099"/>
                    <a:pt x="40280" y="1099"/>
                  </a:cubicBezTo>
                  <a:cubicBezTo>
                    <a:pt x="40335" y="1099"/>
                    <a:pt x="40389" y="1120"/>
                    <a:pt x="40422" y="1164"/>
                  </a:cubicBezTo>
                  <a:cubicBezTo>
                    <a:pt x="40836" y="1169"/>
                    <a:pt x="41251" y="1171"/>
                    <a:pt x="41667" y="1176"/>
                  </a:cubicBezTo>
                  <a:cubicBezTo>
                    <a:pt x="41678" y="1122"/>
                    <a:pt x="41718" y="1074"/>
                    <a:pt x="41792" y="1072"/>
                  </a:cubicBezTo>
                  <a:cubicBezTo>
                    <a:pt x="41911" y="1068"/>
                    <a:pt x="42032" y="1062"/>
                    <a:pt x="42152" y="1060"/>
                  </a:cubicBezTo>
                  <a:lnTo>
                    <a:pt x="42235" y="1060"/>
                  </a:lnTo>
                  <a:cubicBezTo>
                    <a:pt x="42267" y="1033"/>
                    <a:pt x="42302" y="1003"/>
                    <a:pt x="42336" y="975"/>
                  </a:cubicBezTo>
                  <a:cubicBezTo>
                    <a:pt x="42341" y="971"/>
                    <a:pt x="42350" y="971"/>
                    <a:pt x="42355" y="966"/>
                  </a:cubicBezTo>
                  <a:cubicBezTo>
                    <a:pt x="42329" y="645"/>
                    <a:pt x="42309" y="322"/>
                    <a:pt x="42291" y="1"/>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6"/>
            <p:cNvSpPr/>
            <p:nvPr/>
          </p:nvSpPr>
          <p:spPr>
            <a:xfrm>
              <a:off x="5510900" y="1646382"/>
              <a:ext cx="1054000" cy="182950"/>
            </a:xfrm>
            <a:custGeom>
              <a:avLst/>
              <a:gdLst/>
              <a:ahLst/>
              <a:cxnLst/>
              <a:rect l="l" t="t" r="r" b="b"/>
              <a:pathLst>
                <a:path w="42160" h="7318" extrusionOk="0">
                  <a:moveTo>
                    <a:pt x="41226" y="1"/>
                  </a:moveTo>
                  <a:lnTo>
                    <a:pt x="41044" y="201"/>
                  </a:lnTo>
                  <a:cubicBezTo>
                    <a:pt x="41106" y="201"/>
                    <a:pt x="41106" y="299"/>
                    <a:pt x="41044" y="299"/>
                  </a:cubicBezTo>
                  <a:cubicBezTo>
                    <a:pt x="39805" y="298"/>
                    <a:pt x="38566" y="298"/>
                    <a:pt x="37326" y="298"/>
                  </a:cubicBezTo>
                  <a:cubicBezTo>
                    <a:pt x="35540" y="298"/>
                    <a:pt x="33754" y="298"/>
                    <a:pt x="31968" y="298"/>
                  </a:cubicBezTo>
                  <a:cubicBezTo>
                    <a:pt x="21311" y="298"/>
                    <a:pt x="10646" y="279"/>
                    <a:pt x="1" y="14"/>
                  </a:cubicBezTo>
                  <a:lnTo>
                    <a:pt x="1" y="14"/>
                  </a:lnTo>
                  <a:cubicBezTo>
                    <a:pt x="241" y="2400"/>
                    <a:pt x="373" y="4939"/>
                    <a:pt x="54" y="7317"/>
                  </a:cubicBezTo>
                  <a:cubicBezTo>
                    <a:pt x="1748" y="7226"/>
                    <a:pt x="3450" y="7204"/>
                    <a:pt x="5153" y="7204"/>
                  </a:cubicBezTo>
                  <a:cubicBezTo>
                    <a:pt x="6697" y="7204"/>
                    <a:pt x="8242" y="7222"/>
                    <a:pt x="9782" y="7222"/>
                  </a:cubicBezTo>
                  <a:cubicBezTo>
                    <a:pt x="10056" y="7222"/>
                    <a:pt x="10330" y="7221"/>
                    <a:pt x="10604" y="7220"/>
                  </a:cubicBezTo>
                  <a:cubicBezTo>
                    <a:pt x="14055" y="7207"/>
                    <a:pt x="17507" y="7198"/>
                    <a:pt x="20958" y="7154"/>
                  </a:cubicBezTo>
                  <a:cubicBezTo>
                    <a:pt x="27941" y="7061"/>
                    <a:pt x="34923" y="6997"/>
                    <a:pt x="41905" y="6981"/>
                  </a:cubicBezTo>
                  <a:cubicBezTo>
                    <a:pt x="41979" y="6981"/>
                    <a:pt x="42016" y="7038"/>
                    <a:pt x="42016" y="7096"/>
                  </a:cubicBezTo>
                  <a:lnTo>
                    <a:pt x="42160" y="7087"/>
                  </a:lnTo>
                  <a:cubicBezTo>
                    <a:pt x="42016" y="4732"/>
                    <a:pt x="41993" y="2367"/>
                    <a:pt x="41826" y="12"/>
                  </a:cubicBezTo>
                  <a:cubicBezTo>
                    <a:pt x="41621" y="8"/>
                    <a:pt x="41458" y="3"/>
                    <a:pt x="41226" y="1"/>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6"/>
            <p:cNvSpPr/>
            <p:nvPr/>
          </p:nvSpPr>
          <p:spPr>
            <a:xfrm>
              <a:off x="5507625" y="1619307"/>
              <a:ext cx="1048900" cy="32125"/>
            </a:xfrm>
            <a:custGeom>
              <a:avLst/>
              <a:gdLst/>
              <a:ahLst/>
              <a:cxnLst/>
              <a:rect l="l" t="t" r="r" b="b"/>
              <a:pathLst>
                <a:path w="41956" h="1285" extrusionOk="0">
                  <a:moveTo>
                    <a:pt x="0" y="0"/>
                  </a:moveTo>
                  <a:lnTo>
                    <a:pt x="0" y="0"/>
                  </a:lnTo>
                  <a:cubicBezTo>
                    <a:pt x="9" y="20"/>
                    <a:pt x="16" y="36"/>
                    <a:pt x="19" y="58"/>
                  </a:cubicBezTo>
                  <a:cubicBezTo>
                    <a:pt x="53" y="361"/>
                    <a:pt x="88" y="666"/>
                    <a:pt x="118" y="973"/>
                  </a:cubicBezTo>
                  <a:cubicBezTo>
                    <a:pt x="2830" y="944"/>
                    <a:pt x="5543" y="932"/>
                    <a:pt x="8257" y="932"/>
                  </a:cubicBezTo>
                  <a:cubicBezTo>
                    <a:pt x="19229" y="932"/>
                    <a:pt x="30211" y="1133"/>
                    <a:pt x="41175" y="1284"/>
                  </a:cubicBezTo>
                  <a:lnTo>
                    <a:pt x="41357" y="1084"/>
                  </a:lnTo>
                  <a:lnTo>
                    <a:pt x="41357" y="1063"/>
                  </a:lnTo>
                  <a:cubicBezTo>
                    <a:pt x="41589" y="1060"/>
                    <a:pt x="41750" y="1056"/>
                    <a:pt x="41955" y="1052"/>
                  </a:cubicBezTo>
                  <a:cubicBezTo>
                    <a:pt x="41937" y="788"/>
                    <a:pt x="41900" y="527"/>
                    <a:pt x="41877" y="264"/>
                  </a:cubicBezTo>
                  <a:cubicBezTo>
                    <a:pt x="41872" y="264"/>
                    <a:pt x="41870" y="266"/>
                    <a:pt x="41867" y="266"/>
                  </a:cubicBezTo>
                  <a:cubicBezTo>
                    <a:pt x="40259" y="286"/>
                    <a:pt x="38650" y="294"/>
                    <a:pt x="37041" y="294"/>
                  </a:cubicBezTo>
                  <a:cubicBezTo>
                    <a:pt x="31612" y="294"/>
                    <a:pt x="26179" y="204"/>
                    <a:pt x="20753" y="165"/>
                  </a:cubicBezTo>
                  <a:cubicBezTo>
                    <a:pt x="17246" y="137"/>
                    <a:pt x="13736" y="109"/>
                    <a:pt x="10226" y="86"/>
                  </a:cubicBezTo>
                  <a:cubicBezTo>
                    <a:pt x="9913" y="84"/>
                    <a:pt x="9600" y="83"/>
                    <a:pt x="9287" y="83"/>
                  </a:cubicBezTo>
                  <a:cubicBezTo>
                    <a:pt x="7780" y="83"/>
                    <a:pt x="6267" y="101"/>
                    <a:pt x="4755" y="101"/>
                  </a:cubicBezTo>
                  <a:cubicBezTo>
                    <a:pt x="3167" y="101"/>
                    <a:pt x="1580" y="81"/>
                    <a:pt x="0" y="0"/>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6"/>
            <p:cNvSpPr/>
            <p:nvPr/>
          </p:nvSpPr>
          <p:spPr>
            <a:xfrm>
              <a:off x="6519550" y="1858532"/>
              <a:ext cx="34225" cy="33950"/>
            </a:xfrm>
            <a:custGeom>
              <a:avLst/>
              <a:gdLst/>
              <a:ahLst/>
              <a:cxnLst/>
              <a:rect l="l" t="t" r="r" b="b"/>
              <a:pathLst>
                <a:path w="1369" h="1358" extrusionOk="0">
                  <a:moveTo>
                    <a:pt x="1368" y="0"/>
                  </a:moveTo>
                  <a:lnTo>
                    <a:pt x="1368" y="0"/>
                  </a:lnTo>
                  <a:cubicBezTo>
                    <a:pt x="1353" y="6"/>
                    <a:pt x="1338" y="14"/>
                    <a:pt x="1320" y="14"/>
                  </a:cubicBezTo>
                  <a:cubicBezTo>
                    <a:pt x="1319" y="14"/>
                    <a:pt x="1317" y="14"/>
                    <a:pt x="1315" y="14"/>
                  </a:cubicBezTo>
                  <a:cubicBezTo>
                    <a:pt x="876" y="10"/>
                    <a:pt x="438" y="6"/>
                    <a:pt x="1" y="2"/>
                  </a:cubicBezTo>
                  <a:lnTo>
                    <a:pt x="1" y="2"/>
                  </a:lnTo>
                  <a:cubicBezTo>
                    <a:pt x="68" y="448"/>
                    <a:pt x="82" y="905"/>
                    <a:pt x="42" y="1358"/>
                  </a:cubicBezTo>
                  <a:cubicBezTo>
                    <a:pt x="456" y="887"/>
                    <a:pt x="901" y="422"/>
                    <a:pt x="1368" y="0"/>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6"/>
            <p:cNvSpPr/>
            <p:nvPr/>
          </p:nvSpPr>
          <p:spPr>
            <a:xfrm>
              <a:off x="5512050" y="1864282"/>
              <a:ext cx="55700" cy="37325"/>
            </a:xfrm>
            <a:custGeom>
              <a:avLst/>
              <a:gdLst/>
              <a:ahLst/>
              <a:cxnLst/>
              <a:rect l="l" t="t" r="r" b="b"/>
              <a:pathLst>
                <a:path w="2228" h="1493" extrusionOk="0">
                  <a:moveTo>
                    <a:pt x="1" y="1"/>
                  </a:moveTo>
                  <a:cubicBezTo>
                    <a:pt x="744" y="498"/>
                    <a:pt x="1478" y="1005"/>
                    <a:pt x="2227" y="1492"/>
                  </a:cubicBezTo>
                  <a:cubicBezTo>
                    <a:pt x="2169" y="1001"/>
                    <a:pt x="2153" y="502"/>
                    <a:pt x="2194" y="8"/>
                  </a:cubicBezTo>
                  <a:cubicBezTo>
                    <a:pt x="1462" y="8"/>
                    <a:pt x="733" y="8"/>
                    <a:pt x="1" y="1"/>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6"/>
            <p:cNvSpPr/>
            <p:nvPr/>
          </p:nvSpPr>
          <p:spPr>
            <a:xfrm>
              <a:off x="5327575" y="1884107"/>
              <a:ext cx="226950" cy="22350"/>
            </a:xfrm>
            <a:custGeom>
              <a:avLst/>
              <a:gdLst/>
              <a:ahLst/>
              <a:cxnLst/>
              <a:rect l="l" t="t" r="r" b="b"/>
              <a:pathLst>
                <a:path w="9078" h="894" extrusionOk="0">
                  <a:moveTo>
                    <a:pt x="3975" y="0"/>
                  </a:moveTo>
                  <a:cubicBezTo>
                    <a:pt x="2943" y="0"/>
                    <a:pt x="1909" y="23"/>
                    <a:pt x="864" y="83"/>
                  </a:cubicBezTo>
                  <a:cubicBezTo>
                    <a:pt x="578" y="355"/>
                    <a:pt x="290" y="625"/>
                    <a:pt x="0" y="894"/>
                  </a:cubicBezTo>
                  <a:cubicBezTo>
                    <a:pt x="3021" y="759"/>
                    <a:pt x="6052" y="785"/>
                    <a:pt x="9077" y="766"/>
                  </a:cubicBezTo>
                  <a:cubicBezTo>
                    <a:pt x="8714" y="552"/>
                    <a:pt x="8361" y="325"/>
                    <a:pt x="8020" y="83"/>
                  </a:cubicBezTo>
                  <a:cubicBezTo>
                    <a:pt x="6661" y="39"/>
                    <a:pt x="5320" y="0"/>
                    <a:pt x="3975" y="0"/>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6"/>
            <p:cNvSpPr/>
            <p:nvPr/>
          </p:nvSpPr>
          <p:spPr>
            <a:xfrm>
              <a:off x="5343100" y="1671632"/>
              <a:ext cx="175725" cy="208775"/>
            </a:xfrm>
            <a:custGeom>
              <a:avLst/>
              <a:gdLst/>
              <a:ahLst/>
              <a:cxnLst/>
              <a:rect l="l" t="t" r="r" b="b"/>
              <a:pathLst>
                <a:path w="7029" h="8351" extrusionOk="0">
                  <a:moveTo>
                    <a:pt x="6327" y="0"/>
                  </a:moveTo>
                  <a:lnTo>
                    <a:pt x="6276" y="4"/>
                  </a:lnTo>
                  <a:cubicBezTo>
                    <a:pt x="6276" y="80"/>
                    <a:pt x="6226" y="157"/>
                    <a:pt x="6119" y="161"/>
                  </a:cubicBezTo>
                  <a:cubicBezTo>
                    <a:pt x="5580" y="190"/>
                    <a:pt x="5034" y="202"/>
                    <a:pt x="4486" y="202"/>
                  </a:cubicBezTo>
                  <a:cubicBezTo>
                    <a:pt x="2990" y="202"/>
                    <a:pt x="1472" y="112"/>
                    <a:pt x="1" y="14"/>
                  </a:cubicBezTo>
                  <a:lnTo>
                    <a:pt x="1" y="14"/>
                  </a:lnTo>
                  <a:cubicBezTo>
                    <a:pt x="985" y="1768"/>
                    <a:pt x="2224" y="3343"/>
                    <a:pt x="3510" y="4885"/>
                  </a:cubicBezTo>
                  <a:cubicBezTo>
                    <a:pt x="3559" y="4945"/>
                    <a:pt x="3561" y="5013"/>
                    <a:pt x="3538" y="5066"/>
                  </a:cubicBezTo>
                  <a:cubicBezTo>
                    <a:pt x="3580" y="5132"/>
                    <a:pt x="3586" y="5220"/>
                    <a:pt x="3514" y="5295"/>
                  </a:cubicBezTo>
                  <a:cubicBezTo>
                    <a:pt x="2540" y="6333"/>
                    <a:pt x="1522" y="7359"/>
                    <a:pt x="486" y="8351"/>
                  </a:cubicBezTo>
                  <a:cubicBezTo>
                    <a:pt x="1655" y="8211"/>
                    <a:pt x="2863" y="8130"/>
                    <a:pt x="4068" y="8130"/>
                  </a:cubicBezTo>
                  <a:cubicBezTo>
                    <a:pt x="5064" y="8130"/>
                    <a:pt x="6059" y="8185"/>
                    <a:pt x="7029" y="8307"/>
                  </a:cubicBezTo>
                  <a:cubicBezTo>
                    <a:pt x="6796" y="8130"/>
                    <a:pt x="6565" y="7945"/>
                    <a:pt x="6343" y="7746"/>
                  </a:cubicBezTo>
                  <a:cubicBezTo>
                    <a:pt x="6307" y="7716"/>
                    <a:pt x="6299" y="7675"/>
                    <a:pt x="6306" y="7635"/>
                  </a:cubicBezTo>
                  <a:cubicBezTo>
                    <a:pt x="6278" y="7585"/>
                    <a:pt x="6283" y="7516"/>
                    <a:pt x="6323" y="7470"/>
                  </a:cubicBezTo>
                  <a:cubicBezTo>
                    <a:pt x="6318" y="7458"/>
                    <a:pt x="6313" y="7444"/>
                    <a:pt x="6313" y="7430"/>
                  </a:cubicBezTo>
                  <a:cubicBezTo>
                    <a:pt x="6276" y="5855"/>
                    <a:pt x="6443" y="4275"/>
                    <a:pt x="6431" y="2696"/>
                  </a:cubicBezTo>
                  <a:cubicBezTo>
                    <a:pt x="6429" y="2156"/>
                    <a:pt x="6410" y="1616"/>
                    <a:pt x="6387" y="1078"/>
                  </a:cubicBezTo>
                  <a:cubicBezTo>
                    <a:pt x="4550" y="969"/>
                    <a:pt x="2697" y="897"/>
                    <a:pt x="871" y="662"/>
                  </a:cubicBezTo>
                  <a:cubicBezTo>
                    <a:pt x="808" y="655"/>
                    <a:pt x="804" y="563"/>
                    <a:pt x="871" y="563"/>
                  </a:cubicBezTo>
                  <a:cubicBezTo>
                    <a:pt x="883" y="563"/>
                    <a:pt x="895" y="563"/>
                    <a:pt x="908" y="563"/>
                  </a:cubicBezTo>
                  <a:cubicBezTo>
                    <a:pt x="2729" y="563"/>
                    <a:pt x="4556" y="723"/>
                    <a:pt x="6375" y="849"/>
                  </a:cubicBezTo>
                  <a:cubicBezTo>
                    <a:pt x="6361" y="565"/>
                    <a:pt x="6345" y="283"/>
                    <a:pt x="6327" y="0"/>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1" name="Google Shape;1381;p46"/>
          <p:cNvSpPr txBox="1">
            <a:spLocks noGrp="1"/>
          </p:cNvSpPr>
          <p:nvPr>
            <p:ph type="title"/>
          </p:nvPr>
        </p:nvSpPr>
        <p:spPr>
          <a:xfrm>
            <a:off x="2715675" y="758952"/>
            <a:ext cx="3712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Rock, paper, scissors tag</a:t>
            </a:r>
            <a:endParaRPr/>
          </a:p>
        </p:txBody>
      </p:sp>
      <p:sp>
        <p:nvSpPr>
          <p:cNvPr id="1382" name="Google Shape;1382;p46"/>
          <p:cNvSpPr txBox="1">
            <a:spLocks noGrp="1"/>
          </p:cNvSpPr>
          <p:nvPr>
            <p:ph type="title" idx="2"/>
          </p:nvPr>
        </p:nvSpPr>
        <p:spPr>
          <a:xfrm>
            <a:off x="704200" y="2533250"/>
            <a:ext cx="2496300" cy="30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Two teams!</a:t>
            </a:r>
            <a:endParaRPr/>
          </a:p>
        </p:txBody>
      </p:sp>
      <p:sp>
        <p:nvSpPr>
          <p:cNvPr id="1383" name="Google Shape;1383;p46"/>
          <p:cNvSpPr txBox="1">
            <a:spLocks noGrp="1"/>
          </p:cNvSpPr>
          <p:nvPr>
            <p:ph type="subTitle" idx="1"/>
          </p:nvPr>
        </p:nvSpPr>
        <p:spPr>
          <a:xfrm>
            <a:off x="704875" y="3013800"/>
            <a:ext cx="2496300" cy="112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For this game, you need a lot of room: your students must run freely! First, establish a base for each team.</a:t>
            </a:r>
            <a:endParaRPr/>
          </a:p>
        </p:txBody>
      </p:sp>
      <p:sp>
        <p:nvSpPr>
          <p:cNvPr id="1384" name="Google Shape;1384;p46"/>
          <p:cNvSpPr txBox="1">
            <a:spLocks noGrp="1"/>
          </p:cNvSpPr>
          <p:nvPr>
            <p:ph type="title" idx="3"/>
          </p:nvPr>
        </p:nvSpPr>
        <p:spPr>
          <a:xfrm>
            <a:off x="3323851" y="2533250"/>
            <a:ext cx="2496300" cy="30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Shoot!</a:t>
            </a:r>
            <a:endParaRPr/>
          </a:p>
        </p:txBody>
      </p:sp>
      <p:sp>
        <p:nvSpPr>
          <p:cNvPr id="1385" name="Google Shape;1385;p46"/>
          <p:cNvSpPr txBox="1">
            <a:spLocks noGrp="1"/>
          </p:cNvSpPr>
          <p:nvPr>
            <p:ph type="subTitle" idx="4"/>
          </p:nvPr>
        </p:nvSpPr>
        <p:spPr>
          <a:xfrm>
            <a:off x="3324977" y="3013800"/>
            <a:ext cx="2496000" cy="112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teams choose rock, paper or scissors and will play against each other at your signal.</a:t>
            </a:r>
            <a:endParaRPr/>
          </a:p>
        </p:txBody>
      </p:sp>
      <p:sp>
        <p:nvSpPr>
          <p:cNvPr id="1386" name="Google Shape;1386;p46"/>
          <p:cNvSpPr txBox="1">
            <a:spLocks noGrp="1"/>
          </p:cNvSpPr>
          <p:nvPr>
            <p:ph type="title" idx="5"/>
          </p:nvPr>
        </p:nvSpPr>
        <p:spPr>
          <a:xfrm>
            <a:off x="5943502" y="2533250"/>
            <a:ext cx="2496300" cy="30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Run!</a:t>
            </a:r>
            <a:endParaRPr/>
          </a:p>
        </p:txBody>
      </p:sp>
      <p:sp>
        <p:nvSpPr>
          <p:cNvPr id="1387" name="Google Shape;1387;p46"/>
          <p:cNvSpPr txBox="1">
            <a:spLocks noGrp="1"/>
          </p:cNvSpPr>
          <p:nvPr>
            <p:ph type="subTitle" idx="6"/>
          </p:nvPr>
        </p:nvSpPr>
        <p:spPr>
          <a:xfrm>
            <a:off x="5944778" y="3013800"/>
            <a:ext cx="2493900" cy="112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winners will chase the opponent team and try to tag them while the losers run back to their base.</a:t>
            </a:r>
            <a:endParaRPr/>
          </a:p>
        </p:txBody>
      </p:sp>
      <p:grpSp>
        <p:nvGrpSpPr>
          <p:cNvPr id="1388" name="Google Shape;1388;p46"/>
          <p:cNvGrpSpPr/>
          <p:nvPr/>
        </p:nvGrpSpPr>
        <p:grpSpPr>
          <a:xfrm>
            <a:off x="4276672" y="1739279"/>
            <a:ext cx="599467" cy="531552"/>
            <a:chOff x="3725850" y="3874550"/>
            <a:chExt cx="232875" cy="206500"/>
          </a:xfrm>
        </p:grpSpPr>
        <p:sp>
          <p:nvSpPr>
            <p:cNvPr id="1389" name="Google Shape;1389;p46"/>
            <p:cNvSpPr/>
            <p:nvPr/>
          </p:nvSpPr>
          <p:spPr>
            <a:xfrm>
              <a:off x="3725850" y="3874550"/>
              <a:ext cx="232875" cy="206500"/>
            </a:xfrm>
            <a:custGeom>
              <a:avLst/>
              <a:gdLst/>
              <a:ahLst/>
              <a:cxnLst/>
              <a:rect l="l" t="t" r="r" b="b"/>
              <a:pathLst>
                <a:path w="9315" h="8260" extrusionOk="0">
                  <a:moveTo>
                    <a:pt x="3669" y="297"/>
                  </a:moveTo>
                  <a:cubicBezTo>
                    <a:pt x="4503" y="297"/>
                    <a:pt x="5647" y="413"/>
                    <a:pt x="6146" y="563"/>
                  </a:cubicBezTo>
                  <a:cubicBezTo>
                    <a:pt x="6286" y="605"/>
                    <a:pt x="6533" y="677"/>
                    <a:pt x="6692" y="724"/>
                  </a:cubicBezTo>
                  <a:cubicBezTo>
                    <a:pt x="7482" y="953"/>
                    <a:pt x="8206" y="1470"/>
                    <a:pt x="8611" y="2092"/>
                  </a:cubicBezTo>
                  <a:cubicBezTo>
                    <a:pt x="9065" y="2789"/>
                    <a:pt x="9125" y="3432"/>
                    <a:pt x="8832" y="4487"/>
                  </a:cubicBezTo>
                  <a:cubicBezTo>
                    <a:pt x="8746" y="4797"/>
                    <a:pt x="8661" y="5050"/>
                    <a:pt x="8642" y="5050"/>
                  </a:cubicBezTo>
                  <a:cubicBezTo>
                    <a:pt x="8642" y="5050"/>
                    <a:pt x="8642" y="5050"/>
                    <a:pt x="8642" y="5050"/>
                  </a:cubicBezTo>
                  <a:cubicBezTo>
                    <a:pt x="8625" y="5048"/>
                    <a:pt x="8586" y="4996"/>
                    <a:pt x="8557" y="4939"/>
                  </a:cubicBezTo>
                  <a:cubicBezTo>
                    <a:pt x="8460" y="4738"/>
                    <a:pt x="8199" y="4424"/>
                    <a:pt x="8120" y="4413"/>
                  </a:cubicBezTo>
                  <a:cubicBezTo>
                    <a:pt x="8108" y="4411"/>
                    <a:pt x="8097" y="4411"/>
                    <a:pt x="8087" y="4411"/>
                  </a:cubicBezTo>
                  <a:cubicBezTo>
                    <a:pt x="7955" y="4411"/>
                    <a:pt x="7998" y="4557"/>
                    <a:pt x="8229" y="4906"/>
                  </a:cubicBezTo>
                  <a:cubicBezTo>
                    <a:pt x="8369" y="5116"/>
                    <a:pt x="8505" y="5292"/>
                    <a:pt x="8530" y="5296"/>
                  </a:cubicBezTo>
                  <a:cubicBezTo>
                    <a:pt x="8555" y="5299"/>
                    <a:pt x="8556" y="5345"/>
                    <a:pt x="8531" y="5408"/>
                  </a:cubicBezTo>
                  <a:cubicBezTo>
                    <a:pt x="8459" y="5584"/>
                    <a:pt x="8056" y="6181"/>
                    <a:pt x="8008" y="6181"/>
                  </a:cubicBezTo>
                  <a:cubicBezTo>
                    <a:pt x="8008" y="6181"/>
                    <a:pt x="8007" y="6181"/>
                    <a:pt x="8007" y="6181"/>
                  </a:cubicBezTo>
                  <a:cubicBezTo>
                    <a:pt x="7985" y="6178"/>
                    <a:pt x="7944" y="6111"/>
                    <a:pt x="7915" y="6027"/>
                  </a:cubicBezTo>
                  <a:cubicBezTo>
                    <a:pt x="7807" y="5714"/>
                    <a:pt x="7609" y="5464"/>
                    <a:pt x="7505" y="5464"/>
                  </a:cubicBezTo>
                  <a:cubicBezTo>
                    <a:pt x="7471" y="5464"/>
                    <a:pt x="7448" y="5490"/>
                    <a:pt x="7440" y="5547"/>
                  </a:cubicBezTo>
                  <a:cubicBezTo>
                    <a:pt x="7427" y="5644"/>
                    <a:pt x="7651" y="6132"/>
                    <a:pt x="7714" y="6141"/>
                  </a:cubicBezTo>
                  <a:cubicBezTo>
                    <a:pt x="7735" y="6144"/>
                    <a:pt x="7745" y="6184"/>
                    <a:pt x="7740" y="6229"/>
                  </a:cubicBezTo>
                  <a:cubicBezTo>
                    <a:pt x="7734" y="6274"/>
                    <a:pt x="7759" y="6338"/>
                    <a:pt x="7795" y="6367"/>
                  </a:cubicBezTo>
                  <a:cubicBezTo>
                    <a:pt x="7839" y="6404"/>
                    <a:pt x="7846" y="6431"/>
                    <a:pt x="7813" y="6449"/>
                  </a:cubicBezTo>
                  <a:cubicBezTo>
                    <a:pt x="7786" y="6463"/>
                    <a:pt x="7665" y="6525"/>
                    <a:pt x="7549" y="6584"/>
                  </a:cubicBezTo>
                  <a:lnTo>
                    <a:pt x="7335" y="6694"/>
                  </a:lnTo>
                  <a:lnTo>
                    <a:pt x="7295" y="6582"/>
                  </a:lnTo>
                  <a:cubicBezTo>
                    <a:pt x="7272" y="6521"/>
                    <a:pt x="7229" y="6467"/>
                    <a:pt x="7198" y="6463"/>
                  </a:cubicBezTo>
                  <a:cubicBezTo>
                    <a:pt x="7167" y="6459"/>
                    <a:pt x="7156" y="6432"/>
                    <a:pt x="7172" y="6401"/>
                  </a:cubicBezTo>
                  <a:cubicBezTo>
                    <a:pt x="7188" y="6372"/>
                    <a:pt x="7161" y="6267"/>
                    <a:pt x="7115" y="6174"/>
                  </a:cubicBezTo>
                  <a:cubicBezTo>
                    <a:pt x="7068" y="6080"/>
                    <a:pt x="7030" y="5992"/>
                    <a:pt x="7031" y="5983"/>
                  </a:cubicBezTo>
                  <a:cubicBezTo>
                    <a:pt x="7033" y="5974"/>
                    <a:pt x="6986" y="5869"/>
                    <a:pt x="6927" y="5748"/>
                  </a:cubicBezTo>
                  <a:cubicBezTo>
                    <a:pt x="6838" y="5568"/>
                    <a:pt x="6771" y="5485"/>
                    <a:pt x="6708" y="5485"/>
                  </a:cubicBezTo>
                  <a:cubicBezTo>
                    <a:pt x="6689" y="5485"/>
                    <a:pt x="6670" y="5492"/>
                    <a:pt x="6652" y="5507"/>
                  </a:cubicBezTo>
                  <a:cubicBezTo>
                    <a:pt x="6577" y="5566"/>
                    <a:pt x="6612" y="5735"/>
                    <a:pt x="6750" y="5970"/>
                  </a:cubicBezTo>
                  <a:cubicBezTo>
                    <a:pt x="6816" y="6082"/>
                    <a:pt x="6871" y="6191"/>
                    <a:pt x="6869" y="6208"/>
                  </a:cubicBezTo>
                  <a:cubicBezTo>
                    <a:pt x="6868" y="6225"/>
                    <a:pt x="6914" y="6345"/>
                    <a:pt x="6972" y="6473"/>
                  </a:cubicBezTo>
                  <a:cubicBezTo>
                    <a:pt x="7029" y="6601"/>
                    <a:pt x="7066" y="6714"/>
                    <a:pt x="7055" y="6723"/>
                  </a:cubicBezTo>
                  <a:cubicBezTo>
                    <a:pt x="7044" y="6731"/>
                    <a:pt x="6884" y="6745"/>
                    <a:pt x="6696" y="6754"/>
                  </a:cubicBezTo>
                  <a:lnTo>
                    <a:pt x="6358" y="6769"/>
                  </a:lnTo>
                  <a:lnTo>
                    <a:pt x="6274" y="6622"/>
                  </a:lnTo>
                  <a:cubicBezTo>
                    <a:pt x="6228" y="6542"/>
                    <a:pt x="6177" y="6400"/>
                    <a:pt x="6160" y="6306"/>
                  </a:cubicBezTo>
                  <a:cubicBezTo>
                    <a:pt x="6135" y="6165"/>
                    <a:pt x="6087" y="6092"/>
                    <a:pt x="6021" y="6092"/>
                  </a:cubicBezTo>
                  <a:cubicBezTo>
                    <a:pt x="5994" y="6092"/>
                    <a:pt x="5964" y="6104"/>
                    <a:pt x="5931" y="6129"/>
                  </a:cubicBezTo>
                  <a:cubicBezTo>
                    <a:pt x="5859" y="6184"/>
                    <a:pt x="5859" y="6206"/>
                    <a:pt x="5937" y="6445"/>
                  </a:cubicBezTo>
                  <a:cubicBezTo>
                    <a:pt x="5981" y="6584"/>
                    <a:pt x="6013" y="6707"/>
                    <a:pt x="6005" y="6714"/>
                  </a:cubicBezTo>
                  <a:cubicBezTo>
                    <a:pt x="6005" y="6715"/>
                    <a:pt x="6002" y="6715"/>
                    <a:pt x="5997" y="6715"/>
                  </a:cubicBezTo>
                  <a:cubicBezTo>
                    <a:pt x="5944" y="6715"/>
                    <a:pt x="5642" y="6682"/>
                    <a:pt x="5285" y="6636"/>
                  </a:cubicBezTo>
                  <a:lnTo>
                    <a:pt x="4580" y="6546"/>
                  </a:lnTo>
                  <a:lnTo>
                    <a:pt x="3848" y="7105"/>
                  </a:lnTo>
                  <a:cubicBezTo>
                    <a:pt x="3144" y="7641"/>
                    <a:pt x="2856" y="7835"/>
                    <a:pt x="2639" y="7913"/>
                  </a:cubicBezTo>
                  <a:cubicBezTo>
                    <a:pt x="2583" y="7933"/>
                    <a:pt x="2545" y="7944"/>
                    <a:pt x="2523" y="7944"/>
                  </a:cubicBezTo>
                  <a:cubicBezTo>
                    <a:pt x="2490" y="7944"/>
                    <a:pt x="2492" y="7921"/>
                    <a:pt x="2519" y="7870"/>
                  </a:cubicBezTo>
                  <a:cubicBezTo>
                    <a:pt x="2715" y="7515"/>
                    <a:pt x="2937" y="6357"/>
                    <a:pt x="2844" y="6177"/>
                  </a:cubicBezTo>
                  <a:cubicBezTo>
                    <a:pt x="2808" y="6105"/>
                    <a:pt x="2648" y="6006"/>
                    <a:pt x="2313" y="5848"/>
                  </a:cubicBezTo>
                  <a:cubicBezTo>
                    <a:pt x="2048" y="5723"/>
                    <a:pt x="1816" y="5603"/>
                    <a:pt x="1796" y="5581"/>
                  </a:cubicBezTo>
                  <a:cubicBezTo>
                    <a:pt x="1775" y="5558"/>
                    <a:pt x="1678" y="5495"/>
                    <a:pt x="1577" y="5438"/>
                  </a:cubicBezTo>
                  <a:cubicBezTo>
                    <a:pt x="1324" y="5293"/>
                    <a:pt x="861" y="4911"/>
                    <a:pt x="767" y="4768"/>
                  </a:cubicBezTo>
                  <a:cubicBezTo>
                    <a:pt x="482" y="4330"/>
                    <a:pt x="291" y="3777"/>
                    <a:pt x="290" y="3386"/>
                  </a:cubicBezTo>
                  <a:cubicBezTo>
                    <a:pt x="289" y="2830"/>
                    <a:pt x="564" y="2015"/>
                    <a:pt x="938" y="1465"/>
                  </a:cubicBezTo>
                  <a:cubicBezTo>
                    <a:pt x="1075" y="1265"/>
                    <a:pt x="1203" y="1101"/>
                    <a:pt x="1221" y="1101"/>
                  </a:cubicBezTo>
                  <a:cubicBezTo>
                    <a:pt x="1221" y="1101"/>
                    <a:pt x="1221" y="1101"/>
                    <a:pt x="1221" y="1101"/>
                  </a:cubicBezTo>
                  <a:cubicBezTo>
                    <a:pt x="1240" y="1105"/>
                    <a:pt x="1279" y="1159"/>
                    <a:pt x="1311" y="1226"/>
                  </a:cubicBezTo>
                  <a:cubicBezTo>
                    <a:pt x="1435" y="1488"/>
                    <a:pt x="1624" y="1722"/>
                    <a:pt x="1722" y="1736"/>
                  </a:cubicBezTo>
                  <a:cubicBezTo>
                    <a:pt x="1731" y="1737"/>
                    <a:pt x="1740" y="1738"/>
                    <a:pt x="1748" y="1738"/>
                  </a:cubicBezTo>
                  <a:cubicBezTo>
                    <a:pt x="1877" y="1738"/>
                    <a:pt x="1876" y="1579"/>
                    <a:pt x="1737" y="1454"/>
                  </a:cubicBezTo>
                  <a:cubicBezTo>
                    <a:pt x="1674" y="1398"/>
                    <a:pt x="1626" y="1321"/>
                    <a:pt x="1630" y="1285"/>
                  </a:cubicBezTo>
                  <a:cubicBezTo>
                    <a:pt x="1634" y="1249"/>
                    <a:pt x="1595" y="1164"/>
                    <a:pt x="1545" y="1104"/>
                  </a:cubicBezTo>
                  <a:cubicBezTo>
                    <a:pt x="1396" y="919"/>
                    <a:pt x="1443" y="828"/>
                    <a:pt x="1761" y="688"/>
                  </a:cubicBezTo>
                  <a:cubicBezTo>
                    <a:pt x="1805" y="669"/>
                    <a:pt x="1834" y="656"/>
                    <a:pt x="1858" y="656"/>
                  </a:cubicBezTo>
                  <a:cubicBezTo>
                    <a:pt x="1901" y="656"/>
                    <a:pt x="1930" y="694"/>
                    <a:pt x="2009" y="798"/>
                  </a:cubicBezTo>
                  <a:cubicBezTo>
                    <a:pt x="2079" y="891"/>
                    <a:pt x="2155" y="967"/>
                    <a:pt x="2184" y="972"/>
                  </a:cubicBezTo>
                  <a:cubicBezTo>
                    <a:pt x="2213" y="977"/>
                    <a:pt x="2221" y="1004"/>
                    <a:pt x="2204" y="1035"/>
                  </a:cubicBezTo>
                  <a:cubicBezTo>
                    <a:pt x="2164" y="1109"/>
                    <a:pt x="2338" y="1344"/>
                    <a:pt x="2444" y="1359"/>
                  </a:cubicBezTo>
                  <a:cubicBezTo>
                    <a:pt x="2452" y="1360"/>
                    <a:pt x="2461" y="1361"/>
                    <a:pt x="2468" y="1361"/>
                  </a:cubicBezTo>
                  <a:cubicBezTo>
                    <a:pt x="2605" y="1361"/>
                    <a:pt x="2559" y="1173"/>
                    <a:pt x="2343" y="863"/>
                  </a:cubicBezTo>
                  <a:cubicBezTo>
                    <a:pt x="2223" y="693"/>
                    <a:pt x="2125" y="539"/>
                    <a:pt x="2127" y="527"/>
                  </a:cubicBezTo>
                  <a:cubicBezTo>
                    <a:pt x="2134" y="482"/>
                    <a:pt x="2876" y="337"/>
                    <a:pt x="3223" y="311"/>
                  </a:cubicBezTo>
                  <a:cubicBezTo>
                    <a:pt x="3355" y="301"/>
                    <a:pt x="3506" y="297"/>
                    <a:pt x="3669" y="297"/>
                  </a:cubicBezTo>
                  <a:close/>
                  <a:moveTo>
                    <a:pt x="3713" y="0"/>
                  </a:moveTo>
                  <a:cubicBezTo>
                    <a:pt x="2901" y="0"/>
                    <a:pt x="2159" y="145"/>
                    <a:pt x="1604" y="416"/>
                  </a:cubicBezTo>
                  <a:cubicBezTo>
                    <a:pt x="1403" y="514"/>
                    <a:pt x="935" y="985"/>
                    <a:pt x="950" y="1073"/>
                  </a:cubicBezTo>
                  <a:cubicBezTo>
                    <a:pt x="953" y="1090"/>
                    <a:pt x="942" y="1101"/>
                    <a:pt x="923" y="1101"/>
                  </a:cubicBezTo>
                  <a:cubicBezTo>
                    <a:pt x="920" y="1101"/>
                    <a:pt x="918" y="1101"/>
                    <a:pt x="915" y="1100"/>
                  </a:cubicBezTo>
                  <a:cubicBezTo>
                    <a:pt x="914" y="1100"/>
                    <a:pt x="913" y="1100"/>
                    <a:pt x="912" y="1100"/>
                  </a:cubicBezTo>
                  <a:cubicBezTo>
                    <a:pt x="847" y="1100"/>
                    <a:pt x="617" y="1416"/>
                    <a:pt x="491" y="1680"/>
                  </a:cubicBezTo>
                  <a:cubicBezTo>
                    <a:pt x="188" y="2311"/>
                    <a:pt x="0" y="3012"/>
                    <a:pt x="20" y="3432"/>
                  </a:cubicBezTo>
                  <a:cubicBezTo>
                    <a:pt x="46" y="4021"/>
                    <a:pt x="344" y="4727"/>
                    <a:pt x="733" y="5125"/>
                  </a:cubicBezTo>
                  <a:cubicBezTo>
                    <a:pt x="926" y="5322"/>
                    <a:pt x="1321" y="5646"/>
                    <a:pt x="1377" y="5653"/>
                  </a:cubicBezTo>
                  <a:cubicBezTo>
                    <a:pt x="1400" y="5657"/>
                    <a:pt x="1508" y="5721"/>
                    <a:pt x="1613" y="5794"/>
                  </a:cubicBezTo>
                  <a:cubicBezTo>
                    <a:pt x="1719" y="5868"/>
                    <a:pt x="1846" y="5935"/>
                    <a:pt x="1893" y="5943"/>
                  </a:cubicBezTo>
                  <a:cubicBezTo>
                    <a:pt x="1941" y="5951"/>
                    <a:pt x="1985" y="5974"/>
                    <a:pt x="1996" y="5997"/>
                  </a:cubicBezTo>
                  <a:cubicBezTo>
                    <a:pt x="2006" y="6019"/>
                    <a:pt x="2136" y="6090"/>
                    <a:pt x="2284" y="6155"/>
                  </a:cubicBezTo>
                  <a:cubicBezTo>
                    <a:pt x="2484" y="6242"/>
                    <a:pt x="2563" y="6300"/>
                    <a:pt x="2579" y="6372"/>
                  </a:cubicBezTo>
                  <a:cubicBezTo>
                    <a:pt x="2618" y="6534"/>
                    <a:pt x="2464" y="7231"/>
                    <a:pt x="2293" y="7677"/>
                  </a:cubicBezTo>
                  <a:cubicBezTo>
                    <a:pt x="2139" y="8078"/>
                    <a:pt x="2136" y="8093"/>
                    <a:pt x="2200" y="8182"/>
                  </a:cubicBezTo>
                  <a:cubicBezTo>
                    <a:pt x="2240" y="8238"/>
                    <a:pt x="2267" y="8259"/>
                    <a:pt x="2330" y="8259"/>
                  </a:cubicBezTo>
                  <a:cubicBezTo>
                    <a:pt x="2359" y="8259"/>
                    <a:pt x="2396" y="8255"/>
                    <a:pt x="2445" y="8247"/>
                  </a:cubicBezTo>
                  <a:cubicBezTo>
                    <a:pt x="2781" y="8196"/>
                    <a:pt x="3296" y="7899"/>
                    <a:pt x="3995" y="7353"/>
                  </a:cubicBezTo>
                  <a:lnTo>
                    <a:pt x="4679" y="6818"/>
                  </a:lnTo>
                  <a:lnTo>
                    <a:pt x="5552" y="6942"/>
                  </a:lnTo>
                  <a:cubicBezTo>
                    <a:pt x="6039" y="7010"/>
                    <a:pt x="6431" y="7049"/>
                    <a:pt x="6627" y="7049"/>
                  </a:cubicBezTo>
                  <a:cubicBezTo>
                    <a:pt x="6650" y="7049"/>
                    <a:pt x="6671" y="7049"/>
                    <a:pt x="6689" y="7048"/>
                  </a:cubicBezTo>
                  <a:cubicBezTo>
                    <a:pt x="6835" y="7038"/>
                    <a:pt x="7023" y="7025"/>
                    <a:pt x="7112" y="7020"/>
                  </a:cubicBezTo>
                  <a:cubicBezTo>
                    <a:pt x="7350" y="7003"/>
                    <a:pt x="7663" y="6890"/>
                    <a:pt x="7881" y="6742"/>
                  </a:cubicBezTo>
                  <a:cubicBezTo>
                    <a:pt x="8177" y="6539"/>
                    <a:pt x="8647" y="5876"/>
                    <a:pt x="8855" y="5366"/>
                  </a:cubicBezTo>
                  <a:cubicBezTo>
                    <a:pt x="9005" y="5000"/>
                    <a:pt x="9182" y="4299"/>
                    <a:pt x="9252" y="3803"/>
                  </a:cubicBezTo>
                  <a:cubicBezTo>
                    <a:pt x="9313" y="3363"/>
                    <a:pt x="9315" y="3224"/>
                    <a:pt x="9266" y="2946"/>
                  </a:cubicBezTo>
                  <a:cubicBezTo>
                    <a:pt x="9175" y="2438"/>
                    <a:pt x="9099" y="2271"/>
                    <a:pt x="8677" y="1653"/>
                  </a:cubicBezTo>
                  <a:cubicBezTo>
                    <a:pt x="8648" y="1610"/>
                    <a:pt x="8457" y="1433"/>
                    <a:pt x="8253" y="1258"/>
                  </a:cubicBezTo>
                  <a:cubicBezTo>
                    <a:pt x="7870" y="934"/>
                    <a:pt x="7462" y="684"/>
                    <a:pt x="7132" y="574"/>
                  </a:cubicBezTo>
                  <a:cubicBezTo>
                    <a:pt x="6340" y="310"/>
                    <a:pt x="6116" y="253"/>
                    <a:pt x="5417" y="141"/>
                  </a:cubicBezTo>
                  <a:cubicBezTo>
                    <a:pt x="5024" y="78"/>
                    <a:pt x="4689" y="32"/>
                    <a:pt x="4631" y="32"/>
                  </a:cubicBezTo>
                  <a:cubicBezTo>
                    <a:pt x="4627" y="32"/>
                    <a:pt x="4624" y="32"/>
                    <a:pt x="4623" y="33"/>
                  </a:cubicBezTo>
                  <a:cubicBezTo>
                    <a:pt x="4619" y="36"/>
                    <a:pt x="4599" y="38"/>
                    <a:pt x="4566" y="38"/>
                  </a:cubicBezTo>
                  <a:cubicBezTo>
                    <a:pt x="4504" y="38"/>
                    <a:pt x="4399" y="33"/>
                    <a:pt x="4284" y="24"/>
                  </a:cubicBezTo>
                  <a:cubicBezTo>
                    <a:pt x="4091" y="8"/>
                    <a:pt x="3900" y="0"/>
                    <a:pt x="37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6"/>
            <p:cNvSpPr/>
            <p:nvPr/>
          </p:nvSpPr>
          <p:spPr>
            <a:xfrm>
              <a:off x="3821275" y="3914800"/>
              <a:ext cx="61850" cy="74850"/>
            </a:xfrm>
            <a:custGeom>
              <a:avLst/>
              <a:gdLst/>
              <a:ahLst/>
              <a:cxnLst/>
              <a:rect l="l" t="t" r="r" b="b"/>
              <a:pathLst>
                <a:path w="2474" h="2994" extrusionOk="0">
                  <a:moveTo>
                    <a:pt x="1110" y="310"/>
                  </a:moveTo>
                  <a:cubicBezTo>
                    <a:pt x="1110" y="310"/>
                    <a:pt x="1110" y="310"/>
                    <a:pt x="1110" y="310"/>
                  </a:cubicBezTo>
                  <a:cubicBezTo>
                    <a:pt x="1122" y="312"/>
                    <a:pt x="1243" y="359"/>
                    <a:pt x="1380" y="415"/>
                  </a:cubicBezTo>
                  <a:cubicBezTo>
                    <a:pt x="1506" y="468"/>
                    <a:pt x="1630" y="505"/>
                    <a:pt x="1676" y="505"/>
                  </a:cubicBezTo>
                  <a:cubicBezTo>
                    <a:pt x="1680" y="505"/>
                    <a:pt x="1683" y="505"/>
                    <a:pt x="1686" y="504"/>
                  </a:cubicBezTo>
                  <a:cubicBezTo>
                    <a:pt x="1693" y="502"/>
                    <a:pt x="1701" y="502"/>
                    <a:pt x="1708" y="502"/>
                  </a:cubicBezTo>
                  <a:cubicBezTo>
                    <a:pt x="1735" y="502"/>
                    <a:pt x="1758" y="514"/>
                    <a:pt x="1767" y="534"/>
                  </a:cubicBezTo>
                  <a:cubicBezTo>
                    <a:pt x="1779" y="559"/>
                    <a:pt x="1852" y="586"/>
                    <a:pt x="1933" y="598"/>
                  </a:cubicBezTo>
                  <a:cubicBezTo>
                    <a:pt x="2014" y="610"/>
                    <a:pt x="2087" y="640"/>
                    <a:pt x="2098" y="667"/>
                  </a:cubicBezTo>
                  <a:cubicBezTo>
                    <a:pt x="2114" y="706"/>
                    <a:pt x="1814" y="1172"/>
                    <a:pt x="1735" y="1228"/>
                  </a:cubicBezTo>
                  <a:cubicBezTo>
                    <a:pt x="1702" y="1252"/>
                    <a:pt x="1615" y="1367"/>
                    <a:pt x="1305" y="1797"/>
                  </a:cubicBezTo>
                  <a:cubicBezTo>
                    <a:pt x="1164" y="1993"/>
                    <a:pt x="962" y="2260"/>
                    <a:pt x="858" y="2389"/>
                  </a:cubicBezTo>
                  <a:cubicBezTo>
                    <a:pt x="757" y="2516"/>
                    <a:pt x="668" y="2636"/>
                    <a:pt x="666" y="2655"/>
                  </a:cubicBezTo>
                  <a:cubicBezTo>
                    <a:pt x="665" y="2665"/>
                    <a:pt x="635" y="2672"/>
                    <a:pt x="593" y="2672"/>
                  </a:cubicBezTo>
                  <a:cubicBezTo>
                    <a:pt x="569" y="2672"/>
                    <a:pt x="541" y="2670"/>
                    <a:pt x="511" y="2665"/>
                  </a:cubicBezTo>
                  <a:cubicBezTo>
                    <a:pt x="338" y="2642"/>
                    <a:pt x="338" y="2675"/>
                    <a:pt x="510" y="2101"/>
                  </a:cubicBezTo>
                  <a:cubicBezTo>
                    <a:pt x="584" y="1859"/>
                    <a:pt x="651" y="1601"/>
                    <a:pt x="664" y="1523"/>
                  </a:cubicBezTo>
                  <a:cubicBezTo>
                    <a:pt x="675" y="1448"/>
                    <a:pt x="697" y="1388"/>
                    <a:pt x="712" y="1388"/>
                  </a:cubicBezTo>
                  <a:cubicBezTo>
                    <a:pt x="712" y="1388"/>
                    <a:pt x="713" y="1388"/>
                    <a:pt x="713" y="1388"/>
                  </a:cubicBezTo>
                  <a:cubicBezTo>
                    <a:pt x="713" y="1388"/>
                    <a:pt x="713" y="1388"/>
                    <a:pt x="713" y="1388"/>
                  </a:cubicBezTo>
                  <a:cubicBezTo>
                    <a:pt x="740" y="1388"/>
                    <a:pt x="906" y="922"/>
                    <a:pt x="1034" y="486"/>
                  </a:cubicBezTo>
                  <a:cubicBezTo>
                    <a:pt x="1064" y="388"/>
                    <a:pt x="1097" y="310"/>
                    <a:pt x="1110" y="310"/>
                  </a:cubicBezTo>
                  <a:close/>
                  <a:moveTo>
                    <a:pt x="969" y="1"/>
                  </a:moveTo>
                  <a:cubicBezTo>
                    <a:pt x="945" y="1"/>
                    <a:pt x="934" y="9"/>
                    <a:pt x="922" y="22"/>
                  </a:cubicBezTo>
                  <a:cubicBezTo>
                    <a:pt x="902" y="47"/>
                    <a:pt x="868" y="127"/>
                    <a:pt x="846" y="199"/>
                  </a:cubicBezTo>
                  <a:cubicBezTo>
                    <a:pt x="803" y="354"/>
                    <a:pt x="427" y="1549"/>
                    <a:pt x="385" y="1669"/>
                  </a:cubicBezTo>
                  <a:cubicBezTo>
                    <a:pt x="369" y="1715"/>
                    <a:pt x="307" y="1903"/>
                    <a:pt x="247" y="2085"/>
                  </a:cubicBezTo>
                  <a:cubicBezTo>
                    <a:pt x="187" y="2268"/>
                    <a:pt x="110" y="2471"/>
                    <a:pt x="75" y="2535"/>
                  </a:cubicBezTo>
                  <a:cubicBezTo>
                    <a:pt x="0" y="2674"/>
                    <a:pt x="42" y="2812"/>
                    <a:pt x="173" y="2858"/>
                  </a:cubicBezTo>
                  <a:cubicBezTo>
                    <a:pt x="224" y="2875"/>
                    <a:pt x="388" y="2918"/>
                    <a:pt x="541" y="2955"/>
                  </a:cubicBezTo>
                  <a:cubicBezTo>
                    <a:pt x="643" y="2979"/>
                    <a:pt x="716" y="2994"/>
                    <a:pt x="771" y="2994"/>
                  </a:cubicBezTo>
                  <a:cubicBezTo>
                    <a:pt x="889" y="2994"/>
                    <a:pt x="927" y="2928"/>
                    <a:pt x="995" y="2745"/>
                  </a:cubicBezTo>
                  <a:cubicBezTo>
                    <a:pt x="1030" y="2651"/>
                    <a:pt x="1140" y="2475"/>
                    <a:pt x="1244" y="2348"/>
                  </a:cubicBezTo>
                  <a:cubicBezTo>
                    <a:pt x="1346" y="2222"/>
                    <a:pt x="1488" y="2033"/>
                    <a:pt x="1564" y="1922"/>
                  </a:cubicBezTo>
                  <a:cubicBezTo>
                    <a:pt x="1639" y="1813"/>
                    <a:pt x="1836" y="1547"/>
                    <a:pt x="2002" y="1330"/>
                  </a:cubicBezTo>
                  <a:cubicBezTo>
                    <a:pt x="2329" y="906"/>
                    <a:pt x="2473" y="657"/>
                    <a:pt x="2451" y="559"/>
                  </a:cubicBezTo>
                  <a:cubicBezTo>
                    <a:pt x="2432" y="475"/>
                    <a:pt x="2216" y="378"/>
                    <a:pt x="2086" y="378"/>
                  </a:cubicBezTo>
                  <a:cubicBezTo>
                    <a:pt x="2061" y="378"/>
                    <a:pt x="2039" y="381"/>
                    <a:pt x="2023" y="389"/>
                  </a:cubicBezTo>
                  <a:cubicBezTo>
                    <a:pt x="1997" y="400"/>
                    <a:pt x="1975" y="405"/>
                    <a:pt x="1960" y="405"/>
                  </a:cubicBezTo>
                  <a:cubicBezTo>
                    <a:pt x="1946" y="405"/>
                    <a:pt x="1938" y="400"/>
                    <a:pt x="1939" y="390"/>
                  </a:cubicBezTo>
                  <a:cubicBezTo>
                    <a:pt x="1942" y="368"/>
                    <a:pt x="1783" y="289"/>
                    <a:pt x="1582" y="211"/>
                  </a:cubicBezTo>
                  <a:cubicBezTo>
                    <a:pt x="1167" y="52"/>
                    <a:pt x="1029" y="1"/>
                    <a:pt x="9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6"/>
            <p:cNvSpPr/>
            <p:nvPr/>
          </p:nvSpPr>
          <p:spPr>
            <a:xfrm>
              <a:off x="3807350" y="3992475"/>
              <a:ext cx="38375" cy="27675"/>
            </a:xfrm>
            <a:custGeom>
              <a:avLst/>
              <a:gdLst/>
              <a:ahLst/>
              <a:cxnLst/>
              <a:rect l="l" t="t" r="r" b="b"/>
              <a:pathLst>
                <a:path w="1535" h="1107" extrusionOk="0">
                  <a:moveTo>
                    <a:pt x="792" y="318"/>
                  </a:moveTo>
                  <a:cubicBezTo>
                    <a:pt x="887" y="318"/>
                    <a:pt x="912" y="344"/>
                    <a:pt x="969" y="425"/>
                  </a:cubicBezTo>
                  <a:cubicBezTo>
                    <a:pt x="1111" y="628"/>
                    <a:pt x="876" y="843"/>
                    <a:pt x="643" y="843"/>
                  </a:cubicBezTo>
                  <a:cubicBezTo>
                    <a:pt x="562" y="843"/>
                    <a:pt x="481" y="817"/>
                    <a:pt x="416" y="757"/>
                  </a:cubicBezTo>
                  <a:cubicBezTo>
                    <a:pt x="233" y="586"/>
                    <a:pt x="351" y="356"/>
                    <a:pt x="637" y="329"/>
                  </a:cubicBezTo>
                  <a:cubicBezTo>
                    <a:pt x="705" y="322"/>
                    <a:pt x="754" y="318"/>
                    <a:pt x="792" y="318"/>
                  </a:cubicBezTo>
                  <a:close/>
                  <a:moveTo>
                    <a:pt x="682" y="1"/>
                  </a:moveTo>
                  <a:cubicBezTo>
                    <a:pt x="636" y="1"/>
                    <a:pt x="585" y="5"/>
                    <a:pt x="527" y="14"/>
                  </a:cubicBezTo>
                  <a:cubicBezTo>
                    <a:pt x="336" y="45"/>
                    <a:pt x="181" y="155"/>
                    <a:pt x="113" y="309"/>
                  </a:cubicBezTo>
                  <a:cubicBezTo>
                    <a:pt x="1" y="564"/>
                    <a:pt x="11" y="676"/>
                    <a:pt x="163" y="877"/>
                  </a:cubicBezTo>
                  <a:cubicBezTo>
                    <a:pt x="293" y="1050"/>
                    <a:pt x="327" y="1070"/>
                    <a:pt x="535" y="1098"/>
                  </a:cubicBezTo>
                  <a:cubicBezTo>
                    <a:pt x="576" y="1103"/>
                    <a:pt x="616" y="1106"/>
                    <a:pt x="654" y="1106"/>
                  </a:cubicBezTo>
                  <a:cubicBezTo>
                    <a:pt x="1267" y="1106"/>
                    <a:pt x="1535" y="418"/>
                    <a:pt x="986" y="89"/>
                  </a:cubicBezTo>
                  <a:cubicBezTo>
                    <a:pt x="883" y="28"/>
                    <a:pt x="794" y="1"/>
                    <a:pt x="6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2" name="Google Shape;1392;p46"/>
          <p:cNvSpPr/>
          <p:nvPr/>
        </p:nvSpPr>
        <p:spPr>
          <a:xfrm rot="1348989">
            <a:off x="7061168" y="1667360"/>
            <a:ext cx="260966" cy="675287"/>
          </a:xfrm>
          <a:custGeom>
            <a:avLst/>
            <a:gdLst/>
            <a:ahLst/>
            <a:cxnLst/>
            <a:rect l="l" t="t" r="r" b="b"/>
            <a:pathLst>
              <a:path w="3855" h="9976" extrusionOk="0">
                <a:moveTo>
                  <a:pt x="1489" y="262"/>
                </a:moveTo>
                <a:cubicBezTo>
                  <a:pt x="1505" y="262"/>
                  <a:pt x="1520" y="265"/>
                  <a:pt x="1534" y="269"/>
                </a:cubicBezTo>
                <a:cubicBezTo>
                  <a:pt x="1556" y="276"/>
                  <a:pt x="1852" y="302"/>
                  <a:pt x="2190" y="326"/>
                </a:cubicBezTo>
                <a:cubicBezTo>
                  <a:pt x="2379" y="339"/>
                  <a:pt x="2563" y="346"/>
                  <a:pt x="2697" y="346"/>
                </a:cubicBezTo>
                <a:cubicBezTo>
                  <a:pt x="2802" y="346"/>
                  <a:pt x="2876" y="341"/>
                  <a:pt x="2898" y="333"/>
                </a:cubicBezTo>
                <a:cubicBezTo>
                  <a:pt x="2916" y="326"/>
                  <a:pt x="2941" y="323"/>
                  <a:pt x="2969" y="323"/>
                </a:cubicBezTo>
                <a:cubicBezTo>
                  <a:pt x="3078" y="323"/>
                  <a:pt x="3236" y="370"/>
                  <a:pt x="3236" y="413"/>
                </a:cubicBezTo>
                <a:cubicBezTo>
                  <a:pt x="3236" y="440"/>
                  <a:pt x="2792" y="1425"/>
                  <a:pt x="2573" y="1884"/>
                </a:cubicBezTo>
                <a:cubicBezTo>
                  <a:pt x="2427" y="2193"/>
                  <a:pt x="2421" y="2430"/>
                  <a:pt x="2557" y="2459"/>
                </a:cubicBezTo>
                <a:cubicBezTo>
                  <a:pt x="2813" y="2511"/>
                  <a:pt x="3476" y="2673"/>
                  <a:pt x="3507" y="2690"/>
                </a:cubicBezTo>
                <a:cubicBezTo>
                  <a:pt x="3526" y="2700"/>
                  <a:pt x="3516" y="2743"/>
                  <a:pt x="3485" y="2780"/>
                </a:cubicBezTo>
                <a:cubicBezTo>
                  <a:pt x="3374" y="2913"/>
                  <a:pt x="2942" y="3709"/>
                  <a:pt x="2757" y="4124"/>
                </a:cubicBezTo>
                <a:cubicBezTo>
                  <a:pt x="2657" y="4350"/>
                  <a:pt x="2527" y="4635"/>
                  <a:pt x="2470" y="4757"/>
                </a:cubicBezTo>
                <a:cubicBezTo>
                  <a:pt x="2347" y="5020"/>
                  <a:pt x="2357" y="5160"/>
                  <a:pt x="2504" y="5227"/>
                </a:cubicBezTo>
                <a:cubicBezTo>
                  <a:pt x="2791" y="5359"/>
                  <a:pt x="3200" y="5573"/>
                  <a:pt x="3218" y="5600"/>
                </a:cubicBezTo>
                <a:cubicBezTo>
                  <a:pt x="3245" y="5642"/>
                  <a:pt x="2793" y="6495"/>
                  <a:pt x="2521" y="6914"/>
                </a:cubicBezTo>
                <a:cubicBezTo>
                  <a:pt x="2394" y="7108"/>
                  <a:pt x="2161" y="7516"/>
                  <a:pt x="2003" y="7821"/>
                </a:cubicBezTo>
                <a:cubicBezTo>
                  <a:pt x="1845" y="8124"/>
                  <a:pt x="1697" y="8395"/>
                  <a:pt x="1676" y="8422"/>
                </a:cubicBezTo>
                <a:cubicBezTo>
                  <a:pt x="1655" y="8449"/>
                  <a:pt x="1578" y="8576"/>
                  <a:pt x="1505" y="8704"/>
                </a:cubicBezTo>
                <a:lnTo>
                  <a:pt x="1374" y="8936"/>
                </a:lnTo>
                <a:lnTo>
                  <a:pt x="1401" y="8718"/>
                </a:lnTo>
                <a:cubicBezTo>
                  <a:pt x="1434" y="8459"/>
                  <a:pt x="1499" y="8206"/>
                  <a:pt x="1581" y="8024"/>
                </a:cubicBezTo>
                <a:cubicBezTo>
                  <a:pt x="1614" y="7950"/>
                  <a:pt x="1641" y="7851"/>
                  <a:pt x="1641" y="7806"/>
                </a:cubicBezTo>
                <a:cubicBezTo>
                  <a:pt x="1641" y="7761"/>
                  <a:pt x="1659" y="7705"/>
                  <a:pt x="1680" y="7683"/>
                </a:cubicBezTo>
                <a:cubicBezTo>
                  <a:pt x="1702" y="7659"/>
                  <a:pt x="1769" y="7477"/>
                  <a:pt x="1832" y="7272"/>
                </a:cubicBezTo>
                <a:cubicBezTo>
                  <a:pt x="1914" y="7004"/>
                  <a:pt x="1942" y="6831"/>
                  <a:pt x="1933" y="6648"/>
                </a:cubicBezTo>
                <a:cubicBezTo>
                  <a:pt x="1920" y="6359"/>
                  <a:pt x="1978" y="6410"/>
                  <a:pt x="1300" y="6103"/>
                </a:cubicBezTo>
                <a:lnTo>
                  <a:pt x="897" y="5920"/>
                </a:lnTo>
                <a:lnTo>
                  <a:pt x="926" y="5702"/>
                </a:lnTo>
                <a:cubicBezTo>
                  <a:pt x="958" y="5454"/>
                  <a:pt x="1099" y="5090"/>
                  <a:pt x="1422" y="4412"/>
                </a:cubicBezTo>
                <a:cubicBezTo>
                  <a:pt x="1546" y="4153"/>
                  <a:pt x="1635" y="3917"/>
                  <a:pt x="1623" y="3886"/>
                </a:cubicBezTo>
                <a:cubicBezTo>
                  <a:pt x="1610" y="3852"/>
                  <a:pt x="1627" y="3807"/>
                  <a:pt x="1663" y="3777"/>
                </a:cubicBezTo>
                <a:cubicBezTo>
                  <a:pt x="1701" y="3747"/>
                  <a:pt x="1727" y="3701"/>
                  <a:pt x="1727" y="3668"/>
                </a:cubicBezTo>
                <a:cubicBezTo>
                  <a:pt x="1727" y="3596"/>
                  <a:pt x="1518" y="3434"/>
                  <a:pt x="1423" y="3434"/>
                </a:cubicBezTo>
                <a:cubicBezTo>
                  <a:pt x="1382" y="3434"/>
                  <a:pt x="1335" y="3406"/>
                  <a:pt x="1323" y="3377"/>
                </a:cubicBezTo>
                <a:cubicBezTo>
                  <a:pt x="1297" y="3305"/>
                  <a:pt x="708" y="3130"/>
                  <a:pt x="495" y="3130"/>
                </a:cubicBezTo>
                <a:cubicBezTo>
                  <a:pt x="363" y="3130"/>
                  <a:pt x="339" y="3117"/>
                  <a:pt x="357" y="3056"/>
                </a:cubicBezTo>
                <a:cubicBezTo>
                  <a:pt x="370" y="3014"/>
                  <a:pt x="441" y="2778"/>
                  <a:pt x="517" y="2527"/>
                </a:cubicBezTo>
                <a:cubicBezTo>
                  <a:pt x="593" y="2277"/>
                  <a:pt x="678" y="1974"/>
                  <a:pt x="706" y="1850"/>
                </a:cubicBezTo>
                <a:cubicBezTo>
                  <a:pt x="734" y="1726"/>
                  <a:pt x="771" y="1612"/>
                  <a:pt x="788" y="1595"/>
                </a:cubicBezTo>
                <a:cubicBezTo>
                  <a:pt x="805" y="1578"/>
                  <a:pt x="819" y="1519"/>
                  <a:pt x="819" y="1461"/>
                </a:cubicBezTo>
                <a:cubicBezTo>
                  <a:pt x="819" y="1406"/>
                  <a:pt x="849" y="1301"/>
                  <a:pt x="884" y="1231"/>
                </a:cubicBezTo>
                <a:cubicBezTo>
                  <a:pt x="921" y="1162"/>
                  <a:pt x="950" y="1094"/>
                  <a:pt x="949" y="1082"/>
                </a:cubicBezTo>
                <a:cubicBezTo>
                  <a:pt x="947" y="1069"/>
                  <a:pt x="986" y="971"/>
                  <a:pt x="1035" y="860"/>
                </a:cubicBezTo>
                <a:cubicBezTo>
                  <a:pt x="1084" y="749"/>
                  <a:pt x="1125" y="639"/>
                  <a:pt x="1126" y="611"/>
                </a:cubicBezTo>
                <a:cubicBezTo>
                  <a:pt x="1136" y="448"/>
                  <a:pt x="1340" y="262"/>
                  <a:pt x="1489" y="262"/>
                </a:cubicBezTo>
                <a:close/>
                <a:moveTo>
                  <a:pt x="1355" y="0"/>
                </a:moveTo>
                <a:cubicBezTo>
                  <a:pt x="1275" y="0"/>
                  <a:pt x="1217" y="3"/>
                  <a:pt x="1197" y="9"/>
                </a:cubicBezTo>
                <a:cubicBezTo>
                  <a:pt x="1156" y="21"/>
                  <a:pt x="1123" y="56"/>
                  <a:pt x="1123" y="87"/>
                </a:cubicBezTo>
                <a:cubicBezTo>
                  <a:pt x="1123" y="118"/>
                  <a:pt x="1086" y="176"/>
                  <a:pt x="1037" y="221"/>
                </a:cubicBezTo>
                <a:cubicBezTo>
                  <a:pt x="987" y="265"/>
                  <a:pt x="951" y="329"/>
                  <a:pt x="951" y="368"/>
                </a:cubicBezTo>
                <a:cubicBezTo>
                  <a:pt x="951" y="406"/>
                  <a:pt x="933" y="458"/>
                  <a:pt x="911" y="479"/>
                </a:cubicBezTo>
                <a:cubicBezTo>
                  <a:pt x="869" y="523"/>
                  <a:pt x="497" y="1643"/>
                  <a:pt x="344" y="2180"/>
                </a:cubicBezTo>
                <a:cubicBezTo>
                  <a:pt x="294" y="2357"/>
                  <a:pt x="214" y="2616"/>
                  <a:pt x="169" y="2747"/>
                </a:cubicBezTo>
                <a:cubicBezTo>
                  <a:pt x="1" y="3232"/>
                  <a:pt x="85" y="3434"/>
                  <a:pt x="457" y="3434"/>
                </a:cubicBezTo>
                <a:cubicBezTo>
                  <a:pt x="700" y="3434"/>
                  <a:pt x="1091" y="3537"/>
                  <a:pt x="1275" y="3650"/>
                </a:cubicBezTo>
                <a:cubicBezTo>
                  <a:pt x="1414" y="3735"/>
                  <a:pt x="1418" y="3741"/>
                  <a:pt x="1357" y="3857"/>
                </a:cubicBezTo>
                <a:cubicBezTo>
                  <a:pt x="1032" y="4474"/>
                  <a:pt x="752" y="5149"/>
                  <a:pt x="666" y="5525"/>
                </a:cubicBezTo>
                <a:lnTo>
                  <a:pt x="568" y="5956"/>
                </a:lnTo>
                <a:lnTo>
                  <a:pt x="704" y="6079"/>
                </a:lnTo>
                <a:cubicBezTo>
                  <a:pt x="818" y="6182"/>
                  <a:pt x="1349" y="6461"/>
                  <a:pt x="1603" y="6552"/>
                </a:cubicBezTo>
                <a:cubicBezTo>
                  <a:pt x="1663" y="6572"/>
                  <a:pt x="1673" y="6610"/>
                  <a:pt x="1654" y="6742"/>
                </a:cubicBezTo>
                <a:cubicBezTo>
                  <a:pt x="1627" y="6925"/>
                  <a:pt x="1443" y="7534"/>
                  <a:pt x="1284" y="7966"/>
                </a:cubicBezTo>
                <a:cubicBezTo>
                  <a:pt x="1179" y="8252"/>
                  <a:pt x="1117" y="8566"/>
                  <a:pt x="1037" y="9216"/>
                </a:cubicBezTo>
                <a:cubicBezTo>
                  <a:pt x="1012" y="9417"/>
                  <a:pt x="980" y="9652"/>
                  <a:pt x="965" y="9739"/>
                </a:cubicBezTo>
                <a:cubicBezTo>
                  <a:pt x="942" y="9875"/>
                  <a:pt x="952" y="9905"/>
                  <a:pt x="1033" y="9949"/>
                </a:cubicBezTo>
                <a:cubicBezTo>
                  <a:pt x="1065" y="9966"/>
                  <a:pt x="1088" y="9976"/>
                  <a:pt x="1111" y="9976"/>
                </a:cubicBezTo>
                <a:cubicBezTo>
                  <a:pt x="1145" y="9976"/>
                  <a:pt x="1177" y="9953"/>
                  <a:pt x="1232" y="9902"/>
                </a:cubicBezTo>
                <a:cubicBezTo>
                  <a:pt x="1289" y="9847"/>
                  <a:pt x="1336" y="9784"/>
                  <a:pt x="1336" y="9762"/>
                </a:cubicBezTo>
                <a:cubicBezTo>
                  <a:pt x="1336" y="9702"/>
                  <a:pt x="1716" y="8940"/>
                  <a:pt x="1941" y="8546"/>
                </a:cubicBezTo>
                <a:cubicBezTo>
                  <a:pt x="2049" y="8356"/>
                  <a:pt x="2223" y="8036"/>
                  <a:pt x="2327" y="7835"/>
                </a:cubicBezTo>
                <a:cubicBezTo>
                  <a:pt x="2431" y="7634"/>
                  <a:pt x="2608" y="7332"/>
                  <a:pt x="2720" y="7165"/>
                </a:cubicBezTo>
                <a:cubicBezTo>
                  <a:pt x="3059" y="6659"/>
                  <a:pt x="3594" y="5625"/>
                  <a:pt x="3572" y="5517"/>
                </a:cubicBezTo>
                <a:cubicBezTo>
                  <a:pt x="3555" y="5431"/>
                  <a:pt x="3018" y="5091"/>
                  <a:pt x="2832" y="5051"/>
                </a:cubicBezTo>
                <a:cubicBezTo>
                  <a:pt x="2709" y="5024"/>
                  <a:pt x="2688" y="4954"/>
                  <a:pt x="2759" y="4823"/>
                </a:cubicBezTo>
                <a:cubicBezTo>
                  <a:pt x="2782" y="4781"/>
                  <a:pt x="2851" y="4634"/>
                  <a:pt x="2915" y="4490"/>
                </a:cubicBezTo>
                <a:cubicBezTo>
                  <a:pt x="3118" y="4034"/>
                  <a:pt x="3341" y="3596"/>
                  <a:pt x="3574" y="3199"/>
                </a:cubicBezTo>
                <a:cubicBezTo>
                  <a:pt x="3805" y="2805"/>
                  <a:pt x="3854" y="2610"/>
                  <a:pt x="3748" y="2511"/>
                </a:cubicBezTo>
                <a:cubicBezTo>
                  <a:pt x="3660" y="2429"/>
                  <a:pt x="3383" y="2331"/>
                  <a:pt x="3054" y="2266"/>
                </a:cubicBezTo>
                <a:cubicBezTo>
                  <a:pt x="2775" y="2211"/>
                  <a:pt x="2712" y="2164"/>
                  <a:pt x="2801" y="2073"/>
                </a:cubicBezTo>
                <a:cubicBezTo>
                  <a:pt x="2822" y="2051"/>
                  <a:pt x="2922" y="1848"/>
                  <a:pt x="3021" y="1621"/>
                </a:cubicBezTo>
                <a:cubicBezTo>
                  <a:pt x="3120" y="1396"/>
                  <a:pt x="3278" y="1044"/>
                  <a:pt x="3370" y="842"/>
                </a:cubicBezTo>
                <a:cubicBezTo>
                  <a:pt x="3544" y="459"/>
                  <a:pt x="3579" y="243"/>
                  <a:pt x="3477" y="161"/>
                </a:cubicBezTo>
                <a:cubicBezTo>
                  <a:pt x="3400" y="97"/>
                  <a:pt x="3145" y="66"/>
                  <a:pt x="2565" y="49"/>
                </a:cubicBezTo>
                <a:cubicBezTo>
                  <a:pt x="2306" y="41"/>
                  <a:pt x="1907" y="24"/>
                  <a:pt x="1681" y="11"/>
                </a:cubicBezTo>
                <a:cubicBezTo>
                  <a:pt x="1562" y="4"/>
                  <a:pt x="1445" y="0"/>
                  <a:pt x="1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3" name="Google Shape;1393;p46"/>
          <p:cNvGrpSpPr/>
          <p:nvPr/>
        </p:nvGrpSpPr>
        <p:grpSpPr>
          <a:xfrm rot="-1127070">
            <a:off x="1507722" y="1937186"/>
            <a:ext cx="367818" cy="301080"/>
            <a:chOff x="7194125" y="2470757"/>
            <a:chExt cx="235750" cy="192975"/>
          </a:xfrm>
        </p:grpSpPr>
        <p:sp>
          <p:nvSpPr>
            <p:cNvPr id="1394" name="Google Shape;1394;p46"/>
            <p:cNvSpPr/>
            <p:nvPr/>
          </p:nvSpPr>
          <p:spPr>
            <a:xfrm>
              <a:off x="7211900" y="2494957"/>
              <a:ext cx="201950" cy="156725"/>
            </a:xfrm>
            <a:custGeom>
              <a:avLst/>
              <a:gdLst/>
              <a:ahLst/>
              <a:cxnLst/>
              <a:rect l="l" t="t" r="r" b="b"/>
              <a:pathLst>
                <a:path w="8078" h="6269" extrusionOk="0">
                  <a:moveTo>
                    <a:pt x="4337" y="0"/>
                  </a:moveTo>
                  <a:cubicBezTo>
                    <a:pt x="3651" y="1492"/>
                    <a:pt x="2908" y="2951"/>
                    <a:pt x="2100" y="4380"/>
                  </a:cubicBezTo>
                  <a:cubicBezTo>
                    <a:pt x="2053" y="4464"/>
                    <a:pt x="1953" y="4515"/>
                    <a:pt x="1857" y="4515"/>
                  </a:cubicBezTo>
                  <a:cubicBezTo>
                    <a:pt x="1790" y="4515"/>
                    <a:pt x="1724" y="4490"/>
                    <a:pt x="1679" y="4436"/>
                  </a:cubicBezTo>
                  <a:cubicBezTo>
                    <a:pt x="1137" y="3784"/>
                    <a:pt x="571" y="3156"/>
                    <a:pt x="1" y="2533"/>
                  </a:cubicBezTo>
                  <a:lnTo>
                    <a:pt x="1" y="2533"/>
                  </a:lnTo>
                  <a:cubicBezTo>
                    <a:pt x="211" y="3701"/>
                    <a:pt x="408" y="4872"/>
                    <a:pt x="511" y="6059"/>
                  </a:cubicBezTo>
                  <a:cubicBezTo>
                    <a:pt x="518" y="6120"/>
                    <a:pt x="490" y="6167"/>
                    <a:pt x="448" y="6202"/>
                  </a:cubicBezTo>
                  <a:cubicBezTo>
                    <a:pt x="1386" y="6050"/>
                    <a:pt x="2388" y="5987"/>
                    <a:pt x="3401" y="5987"/>
                  </a:cubicBezTo>
                  <a:cubicBezTo>
                    <a:pt x="4773" y="5987"/>
                    <a:pt x="6164" y="6102"/>
                    <a:pt x="7438" y="6269"/>
                  </a:cubicBezTo>
                  <a:cubicBezTo>
                    <a:pt x="7651" y="4923"/>
                    <a:pt x="7923" y="3604"/>
                    <a:pt x="8077" y="2253"/>
                  </a:cubicBezTo>
                  <a:lnTo>
                    <a:pt x="8077" y="2253"/>
                  </a:lnTo>
                  <a:cubicBezTo>
                    <a:pt x="7491" y="2923"/>
                    <a:pt x="6960" y="3629"/>
                    <a:pt x="6482" y="4387"/>
                  </a:cubicBezTo>
                  <a:cubicBezTo>
                    <a:pt x="6425" y="4477"/>
                    <a:pt x="6340" y="4518"/>
                    <a:pt x="6255" y="4518"/>
                  </a:cubicBezTo>
                  <a:cubicBezTo>
                    <a:pt x="6142" y="4518"/>
                    <a:pt x="6029" y="4445"/>
                    <a:pt x="5981" y="4320"/>
                  </a:cubicBezTo>
                  <a:cubicBezTo>
                    <a:pt x="5434" y="2881"/>
                    <a:pt x="4884" y="1440"/>
                    <a:pt x="4337" y="0"/>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6"/>
            <p:cNvSpPr/>
            <p:nvPr/>
          </p:nvSpPr>
          <p:spPr>
            <a:xfrm>
              <a:off x="7194125" y="2470757"/>
              <a:ext cx="235750" cy="192975"/>
            </a:xfrm>
            <a:custGeom>
              <a:avLst/>
              <a:gdLst/>
              <a:ahLst/>
              <a:cxnLst/>
              <a:rect l="l" t="t" r="r" b="b"/>
              <a:pathLst>
                <a:path w="9430" h="7719" extrusionOk="0">
                  <a:moveTo>
                    <a:pt x="5048" y="968"/>
                  </a:moveTo>
                  <a:cubicBezTo>
                    <a:pt x="5595" y="2409"/>
                    <a:pt x="6145" y="3849"/>
                    <a:pt x="6692" y="5288"/>
                  </a:cubicBezTo>
                  <a:cubicBezTo>
                    <a:pt x="6740" y="5413"/>
                    <a:pt x="6852" y="5486"/>
                    <a:pt x="6965" y="5486"/>
                  </a:cubicBezTo>
                  <a:cubicBezTo>
                    <a:pt x="7050" y="5486"/>
                    <a:pt x="7135" y="5445"/>
                    <a:pt x="7193" y="5355"/>
                  </a:cubicBezTo>
                  <a:cubicBezTo>
                    <a:pt x="7671" y="4597"/>
                    <a:pt x="8202" y="3891"/>
                    <a:pt x="8788" y="3221"/>
                  </a:cubicBezTo>
                  <a:lnTo>
                    <a:pt x="8788" y="3221"/>
                  </a:lnTo>
                  <a:cubicBezTo>
                    <a:pt x="8634" y="4573"/>
                    <a:pt x="8362" y="5891"/>
                    <a:pt x="8149" y="7237"/>
                  </a:cubicBezTo>
                  <a:cubicBezTo>
                    <a:pt x="6874" y="7071"/>
                    <a:pt x="5482" y="6955"/>
                    <a:pt x="4108" y="6955"/>
                  </a:cubicBezTo>
                  <a:cubicBezTo>
                    <a:pt x="3097" y="6955"/>
                    <a:pt x="2096" y="7018"/>
                    <a:pt x="1159" y="7170"/>
                  </a:cubicBezTo>
                  <a:cubicBezTo>
                    <a:pt x="1201" y="7135"/>
                    <a:pt x="1229" y="7088"/>
                    <a:pt x="1221" y="7027"/>
                  </a:cubicBezTo>
                  <a:cubicBezTo>
                    <a:pt x="1118" y="5840"/>
                    <a:pt x="921" y="4669"/>
                    <a:pt x="712" y="3501"/>
                  </a:cubicBezTo>
                  <a:lnTo>
                    <a:pt x="712" y="3501"/>
                  </a:lnTo>
                  <a:cubicBezTo>
                    <a:pt x="1282" y="4124"/>
                    <a:pt x="1847" y="4752"/>
                    <a:pt x="2390" y="5404"/>
                  </a:cubicBezTo>
                  <a:cubicBezTo>
                    <a:pt x="2435" y="5458"/>
                    <a:pt x="2501" y="5483"/>
                    <a:pt x="2568" y="5483"/>
                  </a:cubicBezTo>
                  <a:cubicBezTo>
                    <a:pt x="2664" y="5483"/>
                    <a:pt x="2764" y="5432"/>
                    <a:pt x="2811" y="5348"/>
                  </a:cubicBezTo>
                  <a:cubicBezTo>
                    <a:pt x="3619" y="3919"/>
                    <a:pt x="4362" y="2460"/>
                    <a:pt x="5048" y="968"/>
                  </a:cubicBezTo>
                  <a:close/>
                  <a:moveTo>
                    <a:pt x="5038" y="0"/>
                  </a:moveTo>
                  <a:cubicBezTo>
                    <a:pt x="4956" y="0"/>
                    <a:pt x="4878" y="39"/>
                    <a:pt x="4835" y="134"/>
                  </a:cubicBezTo>
                  <a:cubicBezTo>
                    <a:pt x="4134" y="1704"/>
                    <a:pt x="3364" y="3239"/>
                    <a:pt x="2531" y="4743"/>
                  </a:cubicBezTo>
                  <a:cubicBezTo>
                    <a:pt x="1871" y="3967"/>
                    <a:pt x="1189" y="3207"/>
                    <a:pt x="479" y="2478"/>
                  </a:cubicBezTo>
                  <a:cubicBezTo>
                    <a:pt x="426" y="2424"/>
                    <a:pt x="364" y="2400"/>
                    <a:pt x="303" y="2400"/>
                  </a:cubicBezTo>
                  <a:cubicBezTo>
                    <a:pt x="147" y="2400"/>
                    <a:pt x="0" y="2554"/>
                    <a:pt x="42" y="2732"/>
                  </a:cubicBezTo>
                  <a:cubicBezTo>
                    <a:pt x="377" y="4168"/>
                    <a:pt x="592" y="5625"/>
                    <a:pt x="839" y="7080"/>
                  </a:cubicBezTo>
                  <a:cubicBezTo>
                    <a:pt x="851" y="7146"/>
                    <a:pt x="897" y="7186"/>
                    <a:pt x="952" y="7204"/>
                  </a:cubicBezTo>
                  <a:cubicBezTo>
                    <a:pt x="781" y="7246"/>
                    <a:pt x="847" y="7486"/>
                    <a:pt x="1002" y="7502"/>
                  </a:cubicBezTo>
                  <a:cubicBezTo>
                    <a:pt x="1567" y="7565"/>
                    <a:pt x="2141" y="7579"/>
                    <a:pt x="2715" y="7579"/>
                  </a:cubicBezTo>
                  <a:cubicBezTo>
                    <a:pt x="3178" y="7579"/>
                    <a:pt x="3643" y="7570"/>
                    <a:pt x="4104" y="7570"/>
                  </a:cubicBezTo>
                  <a:cubicBezTo>
                    <a:pt x="4286" y="7570"/>
                    <a:pt x="4467" y="7572"/>
                    <a:pt x="4648" y="7576"/>
                  </a:cubicBezTo>
                  <a:cubicBezTo>
                    <a:pt x="5863" y="7601"/>
                    <a:pt x="7078" y="7714"/>
                    <a:pt x="8292" y="7719"/>
                  </a:cubicBezTo>
                  <a:cubicBezTo>
                    <a:pt x="8419" y="7719"/>
                    <a:pt x="8500" y="7613"/>
                    <a:pt x="8516" y="7504"/>
                  </a:cubicBezTo>
                  <a:cubicBezTo>
                    <a:pt x="8555" y="7476"/>
                    <a:pt x="8590" y="7438"/>
                    <a:pt x="8609" y="7378"/>
                  </a:cubicBezTo>
                  <a:cubicBezTo>
                    <a:pt x="9121" y="5802"/>
                    <a:pt x="9292" y="4078"/>
                    <a:pt x="9416" y="2432"/>
                  </a:cubicBezTo>
                  <a:cubicBezTo>
                    <a:pt x="9429" y="2268"/>
                    <a:pt x="9281" y="2162"/>
                    <a:pt x="9135" y="2162"/>
                  </a:cubicBezTo>
                  <a:cubicBezTo>
                    <a:pt x="9066" y="2162"/>
                    <a:pt x="8998" y="2185"/>
                    <a:pt x="8948" y="2237"/>
                  </a:cubicBezTo>
                  <a:cubicBezTo>
                    <a:pt x="8233" y="2981"/>
                    <a:pt x="7597" y="3776"/>
                    <a:pt x="7022" y="4625"/>
                  </a:cubicBezTo>
                  <a:cubicBezTo>
                    <a:pt x="6459" y="3150"/>
                    <a:pt x="5895" y="1674"/>
                    <a:pt x="5334" y="199"/>
                  </a:cubicBezTo>
                  <a:cubicBezTo>
                    <a:pt x="5290" y="85"/>
                    <a:pt x="5159" y="0"/>
                    <a:pt x="503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 name="Google Shape;1396;p46"/>
          <p:cNvGrpSpPr/>
          <p:nvPr/>
        </p:nvGrpSpPr>
        <p:grpSpPr>
          <a:xfrm rot="1840858">
            <a:off x="2016762" y="1935782"/>
            <a:ext cx="367816" cy="301078"/>
            <a:chOff x="7194125" y="2470757"/>
            <a:chExt cx="235750" cy="192975"/>
          </a:xfrm>
        </p:grpSpPr>
        <p:sp>
          <p:nvSpPr>
            <p:cNvPr id="1397" name="Google Shape;1397;p46"/>
            <p:cNvSpPr/>
            <p:nvPr/>
          </p:nvSpPr>
          <p:spPr>
            <a:xfrm>
              <a:off x="7211900" y="2494957"/>
              <a:ext cx="201950" cy="156725"/>
            </a:xfrm>
            <a:custGeom>
              <a:avLst/>
              <a:gdLst/>
              <a:ahLst/>
              <a:cxnLst/>
              <a:rect l="l" t="t" r="r" b="b"/>
              <a:pathLst>
                <a:path w="8078" h="6269" extrusionOk="0">
                  <a:moveTo>
                    <a:pt x="4337" y="0"/>
                  </a:moveTo>
                  <a:cubicBezTo>
                    <a:pt x="3651" y="1492"/>
                    <a:pt x="2908" y="2951"/>
                    <a:pt x="2100" y="4380"/>
                  </a:cubicBezTo>
                  <a:cubicBezTo>
                    <a:pt x="2053" y="4464"/>
                    <a:pt x="1953" y="4515"/>
                    <a:pt x="1857" y="4515"/>
                  </a:cubicBezTo>
                  <a:cubicBezTo>
                    <a:pt x="1790" y="4515"/>
                    <a:pt x="1724" y="4490"/>
                    <a:pt x="1679" y="4436"/>
                  </a:cubicBezTo>
                  <a:cubicBezTo>
                    <a:pt x="1137" y="3784"/>
                    <a:pt x="571" y="3156"/>
                    <a:pt x="1" y="2533"/>
                  </a:cubicBezTo>
                  <a:lnTo>
                    <a:pt x="1" y="2533"/>
                  </a:lnTo>
                  <a:cubicBezTo>
                    <a:pt x="211" y="3701"/>
                    <a:pt x="408" y="4872"/>
                    <a:pt x="511" y="6059"/>
                  </a:cubicBezTo>
                  <a:cubicBezTo>
                    <a:pt x="518" y="6120"/>
                    <a:pt x="490" y="6167"/>
                    <a:pt x="448" y="6202"/>
                  </a:cubicBezTo>
                  <a:cubicBezTo>
                    <a:pt x="1386" y="6050"/>
                    <a:pt x="2388" y="5987"/>
                    <a:pt x="3401" y="5987"/>
                  </a:cubicBezTo>
                  <a:cubicBezTo>
                    <a:pt x="4773" y="5987"/>
                    <a:pt x="6164" y="6102"/>
                    <a:pt x="7438" y="6269"/>
                  </a:cubicBezTo>
                  <a:cubicBezTo>
                    <a:pt x="7651" y="4923"/>
                    <a:pt x="7923" y="3604"/>
                    <a:pt x="8077" y="2253"/>
                  </a:cubicBezTo>
                  <a:lnTo>
                    <a:pt x="8077" y="2253"/>
                  </a:lnTo>
                  <a:cubicBezTo>
                    <a:pt x="7491" y="2923"/>
                    <a:pt x="6960" y="3629"/>
                    <a:pt x="6482" y="4387"/>
                  </a:cubicBezTo>
                  <a:cubicBezTo>
                    <a:pt x="6425" y="4477"/>
                    <a:pt x="6340" y="4518"/>
                    <a:pt x="6255" y="4518"/>
                  </a:cubicBezTo>
                  <a:cubicBezTo>
                    <a:pt x="6142" y="4518"/>
                    <a:pt x="6029" y="4445"/>
                    <a:pt x="5981" y="4320"/>
                  </a:cubicBezTo>
                  <a:cubicBezTo>
                    <a:pt x="5434" y="2881"/>
                    <a:pt x="4884" y="1440"/>
                    <a:pt x="4337" y="0"/>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6"/>
            <p:cNvSpPr/>
            <p:nvPr/>
          </p:nvSpPr>
          <p:spPr>
            <a:xfrm>
              <a:off x="7194125" y="2470757"/>
              <a:ext cx="235750" cy="192975"/>
            </a:xfrm>
            <a:custGeom>
              <a:avLst/>
              <a:gdLst/>
              <a:ahLst/>
              <a:cxnLst/>
              <a:rect l="l" t="t" r="r" b="b"/>
              <a:pathLst>
                <a:path w="9430" h="7719" extrusionOk="0">
                  <a:moveTo>
                    <a:pt x="5048" y="968"/>
                  </a:moveTo>
                  <a:cubicBezTo>
                    <a:pt x="5595" y="2409"/>
                    <a:pt x="6145" y="3849"/>
                    <a:pt x="6692" y="5288"/>
                  </a:cubicBezTo>
                  <a:cubicBezTo>
                    <a:pt x="6740" y="5413"/>
                    <a:pt x="6852" y="5486"/>
                    <a:pt x="6965" y="5486"/>
                  </a:cubicBezTo>
                  <a:cubicBezTo>
                    <a:pt x="7050" y="5486"/>
                    <a:pt x="7135" y="5445"/>
                    <a:pt x="7193" y="5355"/>
                  </a:cubicBezTo>
                  <a:cubicBezTo>
                    <a:pt x="7671" y="4597"/>
                    <a:pt x="8202" y="3891"/>
                    <a:pt x="8788" y="3221"/>
                  </a:cubicBezTo>
                  <a:lnTo>
                    <a:pt x="8788" y="3221"/>
                  </a:lnTo>
                  <a:cubicBezTo>
                    <a:pt x="8634" y="4573"/>
                    <a:pt x="8362" y="5891"/>
                    <a:pt x="8149" y="7237"/>
                  </a:cubicBezTo>
                  <a:cubicBezTo>
                    <a:pt x="6874" y="7071"/>
                    <a:pt x="5482" y="6955"/>
                    <a:pt x="4108" y="6955"/>
                  </a:cubicBezTo>
                  <a:cubicBezTo>
                    <a:pt x="3097" y="6955"/>
                    <a:pt x="2096" y="7018"/>
                    <a:pt x="1159" y="7170"/>
                  </a:cubicBezTo>
                  <a:cubicBezTo>
                    <a:pt x="1201" y="7135"/>
                    <a:pt x="1229" y="7088"/>
                    <a:pt x="1221" y="7027"/>
                  </a:cubicBezTo>
                  <a:cubicBezTo>
                    <a:pt x="1118" y="5840"/>
                    <a:pt x="921" y="4669"/>
                    <a:pt x="712" y="3501"/>
                  </a:cubicBezTo>
                  <a:lnTo>
                    <a:pt x="712" y="3501"/>
                  </a:lnTo>
                  <a:cubicBezTo>
                    <a:pt x="1282" y="4124"/>
                    <a:pt x="1847" y="4752"/>
                    <a:pt x="2390" y="5404"/>
                  </a:cubicBezTo>
                  <a:cubicBezTo>
                    <a:pt x="2435" y="5458"/>
                    <a:pt x="2501" y="5483"/>
                    <a:pt x="2568" y="5483"/>
                  </a:cubicBezTo>
                  <a:cubicBezTo>
                    <a:pt x="2664" y="5483"/>
                    <a:pt x="2764" y="5432"/>
                    <a:pt x="2811" y="5348"/>
                  </a:cubicBezTo>
                  <a:cubicBezTo>
                    <a:pt x="3619" y="3919"/>
                    <a:pt x="4362" y="2460"/>
                    <a:pt x="5048" y="968"/>
                  </a:cubicBezTo>
                  <a:close/>
                  <a:moveTo>
                    <a:pt x="5038" y="0"/>
                  </a:moveTo>
                  <a:cubicBezTo>
                    <a:pt x="4956" y="0"/>
                    <a:pt x="4878" y="39"/>
                    <a:pt x="4835" y="134"/>
                  </a:cubicBezTo>
                  <a:cubicBezTo>
                    <a:pt x="4134" y="1704"/>
                    <a:pt x="3364" y="3239"/>
                    <a:pt x="2531" y="4743"/>
                  </a:cubicBezTo>
                  <a:cubicBezTo>
                    <a:pt x="1871" y="3967"/>
                    <a:pt x="1189" y="3207"/>
                    <a:pt x="479" y="2478"/>
                  </a:cubicBezTo>
                  <a:cubicBezTo>
                    <a:pt x="426" y="2424"/>
                    <a:pt x="364" y="2400"/>
                    <a:pt x="303" y="2400"/>
                  </a:cubicBezTo>
                  <a:cubicBezTo>
                    <a:pt x="147" y="2400"/>
                    <a:pt x="0" y="2554"/>
                    <a:pt x="42" y="2732"/>
                  </a:cubicBezTo>
                  <a:cubicBezTo>
                    <a:pt x="377" y="4168"/>
                    <a:pt x="592" y="5625"/>
                    <a:pt x="839" y="7080"/>
                  </a:cubicBezTo>
                  <a:cubicBezTo>
                    <a:pt x="851" y="7146"/>
                    <a:pt x="897" y="7186"/>
                    <a:pt x="952" y="7204"/>
                  </a:cubicBezTo>
                  <a:cubicBezTo>
                    <a:pt x="781" y="7246"/>
                    <a:pt x="847" y="7486"/>
                    <a:pt x="1002" y="7502"/>
                  </a:cubicBezTo>
                  <a:cubicBezTo>
                    <a:pt x="1567" y="7565"/>
                    <a:pt x="2141" y="7579"/>
                    <a:pt x="2715" y="7579"/>
                  </a:cubicBezTo>
                  <a:cubicBezTo>
                    <a:pt x="3178" y="7579"/>
                    <a:pt x="3643" y="7570"/>
                    <a:pt x="4104" y="7570"/>
                  </a:cubicBezTo>
                  <a:cubicBezTo>
                    <a:pt x="4286" y="7570"/>
                    <a:pt x="4467" y="7572"/>
                    <a:pt x="4648" y="7576"/>
                  </a:cubicBezTo>
                  <a:cubicBezTo>
                    <a:pt x="5863" y="7601"/>
                    <a:pt x="7078" y="7714"/>
                    <a:pt x="8292" y="7719"/>
                  </a:cubicBezTo>
                  <a:cubicBezTo>
                    <a:pt x="8419" y="7719"/>
                    <a:pt x="8500" y="7613"/>
                    <a:pt x="8516" y="7504"/>
                  </a:cubicBezTo>
                  <a:cubicBezTo>
                    <a:pt x="8555" y="7476"/>
                    <a:pt x="8590" y="7438"/>
                    <a:pt x="8609" y="7378"/>
                  </a:cubicBezTo>
                  <a:cubicBezTo>
                    <a:pt x="9121" y="5802"/>
                    <a:pt x="9292" y="4078"/>
                    <a:pt x="9416" y="2432"/>
                  </a:cubicBezTo>
                  <a:cubicBezTo>
                    <a:pt x="9429" y="2268"/>
                    <a:pt x="9281" y="2162"/>
                    <a:pt x="9135" y="2162"/>
                  </a:cubicBezTo>
                  <a:cubicBezTo>
                    <a:pt x="9066" y="2162"/>
                    <a:pt x="8998" y="2185"/>
                    <a:pt x="8948" y="2237"/>
                  </a:cubicBezTo>
                  <a:cubicBezTo>
                    <a:pt x="8233" y="2981"/>
                    <a:pt x="7597" y="3776"/>
                    <a:pt x="7022" y="4625"/>
                  </a:cubicBezTo>
                  <a:cubicBezTo>
                    <a:pt x="6459" y="3150"/>
                    <a:pt x="5895" y="1674"/>
                    <a:pt x="5334" y="199"/>
                  </a:cubicBezTo>
                  <a:cubicBezTo>
                    <a:pt x="5290" y="85"/>
                    <a:pt x="5159" y="0"/>
                    <a:pt x="503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 name="Google Shape;1399;p46"/>
          <p:cNvGrpSpPr/>
          <p:nvPr/>
        </p:nvGrpSpPr>
        <p:grpSpPr>
          <a:xfrm>
            <a:off x="713184" y="4691184"/>
            <a:ext cx="7726459" cy="369843"/>
            <a:chOff x="713184" y="4691184"/>
            <a:chExt cx="7726459" cy="369843"/>
          </a:xfrm>
        </p:grpSpPr>
        <p:sp>
          <p:nvSpPr>
            <p:cNvPr id="1400" name="Google Shape;1400;p46"/>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1401" name="Google Shape;1401;p46">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6">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6">
              <a:hlinkClick r:id="rId3"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07"/>
        <p:cNvGrpSpPr/>
        <p:nvPr/>
      </p:nvGrpSpPr>
      <p:grpSpPr>
        <a:xfrm>
          <a:off x="0" y="0"/>
          <a:ext cx="0" cy="0"/>
          <a:chOff x="0" y="0"/>
          <a:chExt cx="0" cy="0"/>
        </a:xfrm>
      </p:grpSpPr>
      <p:grpSp>
        <p:nvGrpSpPr>
          <p:cNvPr id="1408" name="Google Shape;1408;p47"/>
          <p:cNvGrpSpPr/>
          <p:nvPr/>
        </p:nvGrpSpPr>
        <p:grpSpPr>
          <a:xfrm>
            <a:off x="2222165" y="879680"/>
            <a:ext cx="4699670" cy="1345814"/>
            <a:chOff x="7728915" y="1917859"/>
            <a:chExt cx="1034486" cy="222599"/>
          </a:xfrm>
        </p:grpSpPr>
        <p:sp>
          <p:nvSpPr>
            <p:cNvPr id="1409" name="Google Shape;1409;p47"/>
            <p:cNvSpPr/>
            <p:nvPr/>
          </p:nvSpPr>
          <p:spPr>
            <a:xfrm>
              <a:off x="8619035" y="1957671"/>
              <a:ext cx="135129" cy="175206"/>
            </a:xfrm>
            <a:custGeom>
              <a:avLst/>
              <a:gdLst/>
              <a:ahLst/>
              <a:cxnLst/>
              <a:rect l="l" t="t" r="r" b="b"/>
              <a:pathLst>
                <a:path w="2549" h="3305" extrusionOk="0">
                  <a:moveTo>
                    <a:pt x="2549" y="0"/>
                  </a:moveTo>
                  <a:cubicBezTo>
                    <a:pt x="2549" y="0"/>
                    <a:pt x="2548" y="0"/>
                    <a:pt x="2548" y="1"/>
                  </a:cubicBezTo>
                  <a:lnTo>
                    <a:pt x="2548" y="1"/>
                  </a:lnTo>
                  <a:cubicBezTo>
                    <a:pt x="2548" y="0"/>
                    <a:pt x="2549" y="0"/>
                    <a:pt x="2549" y="0"/>
                  </a:cubicBezTo>
                  <a:close/>
                  <a:moveTo>
                    <a:pt x="999" y="255"/>
                  </a:moveTo>
                  <a:cubicBezTo>
                    <a:pt x="1054" y="255"/>
                    <a:pt x="1109" y="256"/>
                    <a:pt x="1163" y="259"/>
                  </a:cubicBezTo>
                  <a:cubicBezTo>
                    <a:pt x="1206" y="261"/>
                    <a:pt x="1206" y="322"/>
                    <a:pt x="1163" y="325"/>
                  </a:cubicBezTo>
                  <a:cubicBezTo>
                    <a:pt x="1109" y="327"/>
                    <a:pt x="1054" y="328"/>
                    <a:pt x="999" y="328"/>
                  </a:cubicBezTo>
                  <a:cubicBezTo>
                    <a:pt x="889" y="328"/>
                    <a:pt x="778" y="325"/>
                    <a:pt x="668" y="322"/>
                  </a:cubicBezTo>
                  <a:cubicBezTo>
                    <a:pt x="628" y="321"/>
                    <a:pt x="629" y="263"/>
                    <a:pt x="668" y="262"/>
                  </a:cubicBezTo>
                  <a:cubicBezTo>
                    <a:pt x="778" y="259"/>
                    <a:pt x="889" y="255"/>
                    <a:pt x="999" y="255"/>
                  </a:cubicBezTo>
                  <a:close/>
                  <a:moveTo>
                    <a:pt x="1958" y="347"/>
                  </a:moveTo>
                  <a:cubicBezTo>
                    <a:pt x="2042" y="347"/>
                    <a:pt x="2125" y="350"/>
                    <a:pt x="2207" y="360"/>
                  </a:cubicBezTo>
                  <a:cubicBezTo>
                    <a:pt x="2247" y="366"/>
                    <a:pt x="2247" y="417"/>
                    <a:pt x="2207" y="422"/>
                  </a:cubicBezTo>
                  <a:cubicBezTo>
                    <a:pt x="2127" y="432"/>
                    <a:pt x="2045" y="435"/>
                    <a:pt x="1963" y="435"/>
                  </a:cubicBezTo>
                  <a:cubicBezTo>
                    <a:pt x="1829" y="435"/>
                    <a:pt x="1694" y="427"/>
                    <a:pt x="1562" y="425"/>
                  </a:cubicBezTo>
                  <a:cubicBezTo>
                    <a:pt x="1517" y="425"/>
                    <a:pt x="1517" y="357"/>
                    <a:pt x="1562" y="357"/>
                  </a:cubicBezTo>
                  <a:cubicBezTo>
                    <a:pt x="1692" y="355"/>
                    <a:pt x="1825" y="347"/>
                    <a:pt x="1958" y="347"/>
                  </a:cubicBezTo>
                  <a:close/>
                  <a:moveTo>
                    <a:pt x="1261" y="2801"/>
                  </a:moveTo>
                  <a:cubicBezTo>
                    <a:pt x="1263" y="2801"/>
                    <a:pt x="1266" y="2802"/>
                    <a:pt x="1269" y="2802"/>
                  </a:cubicBezTo>
                  <a:cubicBezTo>
                    <a:pt x="1481" y="2855"/>
                    <a:pt x="1692" y="2877"/>
                    <a:pt x="1909" y="2894"/>
                  </a:cubicBezTo>
                  <a:cubicBezTo>
                    <a:pt x="1949" y="2897"/>
                    <a:pt x="1950" y="2955"/>
                    <a:pt x="1909" y="2957"/>
                  </a:cubicBezTo>
                  <a:cubicBezTo>
                    <a:pt x="1891" y="2958"/>
                    <a:pt x="1873" y="2958"/>
                    <a:pt x="1855" y="2958"/>
                  </a:cubicBezTo>
                  <a:cubicBezTo>
                    <a:pt x="1652" y="2958"/>
                    <a:pt x="1447" y="2920"/>
                    <a:pt x="1253" y="2864"/>
                  </a:cubicBezTo>
                  <a:cubicBezTo>
                    <a:pt x="1216" y="2853"/>
                    <a:pt x="1227" y="2801"/>
                    <a:pt x="1261" y="2801"/>
                  </a:cubicBezTo>
                  <a:close/>
                  <a:moveTo>
                    <a:pt x="2548" y="1"/>
                  </a:moveTo>
                  <a:cubicBezTo>
                    <a:pt x="2390" y="75"/>
                    <a:pt x="2206" y="93"/>
                    <a:pt x="2020" y="93"/>
                  </a:cubicBezTo>
                  <a:cubicBezTo>
                    <a:pt x="1861" y="93"/>
                    <a:pt x="1699" y="80"/>
                    <a:pt x="1549" y="77"/>
                  </a:cubicBezTo>
                  <a:cubicBezTo>
                    <a:pt x="1232" y="74"/>
                    <a:pt x="916" y="70"/>
                    <a:pt x="599" y="48"/>
                  </a:cubicBezTo>
                  <a:lnTo>
                    <a:pt x="599" y="48"/>
                  </a:lnTo>
                  <a:cubicBezTo>
                    <a:pt x="661" y="876"/>
                    <a:pt x="712" y="1715"/>
                    <a:pt x="658" y="2537"/>
                  </a:cubicBezTo>
                  <a:cubicBezTo>
                    <a:pt x="663" y="2549"/>
                    <a:pt x="663" y="2564"/>
                    <a:pt x="652" y="2579"/>
                  </a:cubicBezTo>
                  <a:cubicBezTo>
                    <a:pt x="574" y="2685"/>
                    <a:pt x="489" y="2787"/>
                    <a:pt x="401" y="2889"/>
                  </a:cubicBezTo>
                  <a:cubicBezTo>
                    <a:pt x="554" y="2867"/>
                    <a:pt x="709" y="2844"/>
                    <a:pt x="865" y="2841"/>
                  </a:cubicBezTo>
                  <a:cubicBezTo>
                    <a:pt x="895" y="2841"/>
                    <a:pt x="903" y="2889"/>
                    <a:pt x="873" y="2895"/>
                  </a:cubicBezTo>
                  <a:cubicBezTo>
                    <a:pt x="707" y="2928"/>
                    <a:pt x="537" y="2940"/>
                    <a:pt x="370" y="2955"/>
                  </a:cubicBezTo>
                  <a:cubicBezTo>
                    <a:pt x="368" y="2955"/>
                    <a:pt x="367" y="2955"/>
                    <a:pt x="366" y="2955"/>
                  </a:cubicBezTo>
                  <a:cubicBezTo>
                    <a:pt x="358" y="2955"/>
                    <a:pt x="353" y="2952"/>
                    <a:pt x="348" y="2949"/>
                  </a:cubicBezTo>
                  <a:cubicBezTo>
                    <a:pt x="236" y="3073"/>
                    <a:pt x="120" y="3192"/>
                    <a:pt x="0" y="3304"/>
                  </a:cubicBezTo>
                  <a:cubicBezTo>
                    <a:pt x="511" y="3250"/>
                    <a:pt x="1027" y="3229"/>
                    <a:pt x="1542" y="3229"/>
                  </a:cubicBezTo>
                  <a:cubicBezTo>
                    <a:pt x="1872" y="3229"/>
                    <a:pt x="2202" y="3238"/>
                    <a:pt x="2530" y="3252"/>
                  </a:cubicBezTo>
                  <a:cubicBezTo>
                    <a:pt x="2365" y="3054"/>
                    <a:pt x="2233" y="2833"/>
                    <a:pt x="2080" y="2626"/>
                  </a:cubicBezTo>
                  <a:cubicBezTo>
                    <a:pt x="1864" y="2331"/>
                    <a:pt x="1625" y="2061"/>
                    <a:pt x="1376" y="1793"/>
                  </a:cubicBezTo>
                  <a:cubicBezTo>
                    <a:pt x="1336" y="1751"/>
                    <a:pt x="1365" y="1698"/>
                    <a:pt x="1407" y="1685"/>
                  </a:cubicBezTo>
                  <a:cubicBezTo>
                    <a:pt x="1379" y="1670"/>
                    <a:pt x="1363" y="1630"/>
                    <a:pt x="1391" y="1598"/>
                  </a:cubicBezTo>
                  <a:cubicBezTo>
                    <a:pt x="1796" y="1111"/>
                    <a:pt x="2189" y="625"/>
                    <a:pt x="2534" y="93"/>
                  </a:cubicBezTo>
                  <a:cubicBezTo>
                    <a:pt x="2511" y="64"/>
                    <a:pt x="2507" y="20"/>
                    <a:pt x="2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7"/>
            <p:cNvSpPr/>
            <p:nvPr/>
          </p:nvSpPr>
          <p:spPr>
            <a:xfrm>
              <a:off x="8615165" y="2098841"/>
              <a:ext cx="25234" cy="25128"/>
            </a:xfrm>
            <a:custGeom>
              <a:avLst/>
              <a:gdLst/>
              <a:ahLst/>
              <a:cxnLst/>
              <a:rect l="l" t="t" r="r" b="b"/>
              <a:pathLst>
                <a:path w="476" h="474" extrusionOk="0">
                  <a:moveTo>
                    <a:pt x="476" y="0"/>
                  </a:moveTo>
                  <a:cubicBezTo>
                    <a:pt x="470" y="4"/>
                    <a:pt x="464" y="7"/>
                    <a:pt x="458" y="7"/>
                  </a:cubicBezTo>
                  <a:cubicBezTo>
                    <a:pt x="305" y="5"/>
                    <a:pt x="152" y="4"/>
                    <a:pt x="0" y="3"/>
                  </a:cubicBezTo>
                  <a:lnTo>
                    <a:pt x="0" y="3"/>
                  </a:lnTo>
                  <a:cubicBezTo>
                    <a:pt x="24" y="157"/>
                    <a:pt x="29" y="317"/>
                    <a:pt x="15" y="474"/>
                  </a:cubicBezTo>
                  <a:cubicBezTo>
                    <a:pt x="159" y="309"/>
                    <a:pt x="313" y="149"/>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7"/>
            <p:cNvSpPr/>
            <p:nvPr/>
          </p:nvSpPr>
          <p:spPr>
            <a:xfrm>
              <a:off x="7873160" y="2103135"/>
              <a:ext cx="41032" cy="27513"/>
            </a:xfrm>
            <a:custGeom>
              <a:avLst/>
              <a:gdLst/>
              <a:ahLst/>
              <a:cxnLst/>
              <a:rect l="l" t="t" r="r" b="b"/>
              <a:pathLst>
                <a:path w="774" h="519" extrusionOk="0">
                  <a:moveTo>
                    <a:pt x="1" y="1"/>
                  </a:moveTo>
                  <a:lnTo>
                    <a:pt x="1" y="1"/>
                  </a:lnTo>
                  <a:cubicBezTo>
                    <a:pt x="258" y="174"/>
                    <a:pt x="512" y="350"/>
                    <a:pt x="773" y="519"/>
                  </a:cubicBezTo>
                  <a:cubicBezTo>
                    <a:pt x="753" y="348"/>
                    <a:pt x="747" y="175"/>
                    <a:pt x="761" y="4"/>
                  </a:cubicBezTo>
                  <a:cubicBezTo>
                    <a:pt x="507" y="4"/>
                    <a:pt x="255" y="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7"/>
            <p:cNvSpPr/>
            <p:nvPr/>
          </p:nvSpPr>
          <p:spPr>
            <a:xfrm>
              <a:off x="7869820" y="1922736"/>
              <a:ext cx="779814" cy="175047"/>
            </a:xfrm>
            <a:custGeom>
              <a:avLst/>
              <a:gdLst/>
              <a:ahLst/>
              <a:cxnLst/>
              <a:rect l="l" t="t" r="r" b="b"/>
              <a:pathLst>
                <a:path w="14710" h="3302" extrusionOk="0">
                  <a:moveTo>
                    <a:pt x="1575" y="266"/>
                  </a:moveTo>
                  <a:cubicBezTo>
                    <a:pt x="1647" y="266"/>
                    <a:pt x="1718" y="267"/>
                    <a:pt x="1789" y="272"/>
                  </a:cubicBezTo>
                  <a:cubicBezTo>
                    <a:pt x="1832" y="276"/>
                    <a:pt x="1832" y="334"/>
                    <a:pt x="1789" y="338"/>
                  </a:cubicBezTo>
                  <a:cubicBezTo>
                    <a:pt x="1717" y="343"/>
                    <a:pt x="1644" y="344"/>
                    <a:pt x="1572" y="344"/>
                  </a:cubicBezTo>
                  <a:cubicBezTo>
                    <a:pt x="1462" y="344"/>
                    <a:pt x="1353" y="341"/>
                    <a:pt x="1243" y="339"/>
                  </a:cubicBezTo>
                  <a:cubicBezTo>
                    <a:pt x="1200" y="338"/>
                    <a:pt x="1200" y="272"/>
                    <a:pt x="1243" y="272"/>
                  </a:cubicBezTo>
                  <a:cubicBezTo>
                    <a:pt x="1353" y="270"/>
                    <a:pt x="1465" y="266"/>
                    <a:pt x="1575" y="266"/>
                  </a:cubicBezTo>
                  <a:close/>
                  <a:moveTo>
                    <a:pt x="4373" y="242"/>
                  </a:moveTo>
                  <a:cubicBezTo>
                    <a:pt x="4393" y="242"/>
                    <a:pt x="4409" y="273"/>
                    <a:pt x="4385" y="283"/>
                  </a:cubicBezTo>
                  <a:cubicBezTo>
                    <a:pt x="4284" y="328"/>
                    <a:pt x="4176" y="345"/>
                    <a:pt x="4067" y="345"/>
                  </a:cubicBezTo>
                  <a:cubicBezTo>
                    <a:pt x="4001" y="345"/>
                    <a:pt x="3934" y="338"/>
                    <a:pt x="3868" y="328"/>
                  </a:cubicBezTo>
                  <a:cubicBezTo>
                    <a:pt x="3834" y="323"/>
                    <a:pt x="3847" y="274"/>
                    <a:pt x="3878" y="274"/>
                  </a:cubicBezTo>
                  <a:cubicBezTo>
                    <a:pt x="3880" y="274"/>
                    <a:pt x="3881" y="274"/>
                    <a:pt x="3883" y="275"/>
                  </a:cubicBezTo>
                  <a:cubicBezTo>
                    <a:pt x="3928" y="281"/>
                    <a:pt x="3973" y="284"/>
                    <a:pt x="4017" y="284"/>
                  </a:cubicBezTo>
                  <a:cubicBezTo>
                    <a:pt x="4135" y="284"/>
                    <a:pt x="4250" y="264"/>
                    <a:pt x="4369" y="243"/>
                  </a:cubicBezTo>
                  <a:cubicBezTo>
                    <a:pt x="4370" y="242"/>
                    <a:pt x="4372" y="242"/>
                    <a:pt x="4373" y="242"/>
                  </a:cubicBezTo>
                  <a:close/>
                  <a:moveTo>
                    <a:pt x="2907" y="327"/>
                  </a:moveTo>
                  <a:cubicBezTo>
                    <a:pt x="2965" y="327"/>
                    <a:pt x="3023" y="328"/>
                    <a:pt x="3081" y="330"/>
                  </a:cubicBezTo>
                  <a:cubicBezTo>
                    <a:pt x="3113" y="331"/>
                    <a:pt x="3113" y="379"/>
                    <a:pt x="3081" y="379"/>
                  </a:cubicBezTo>
                  <a:cubicBezTo>
                    <a:pt x="3017" y="382"/>
                    <a:pt x="2955" y="383"/>
                    <a:pt x="2892" y="383"/>
                  </a:cubicBezTo>
                  <a:cubicBezTo>
                    <a:pt x="2806" y="383"/>
                    <a:pt x="2720" y="381"/>
                    <a:pt x="2634" y="379"/>
                  </a:cubicBezTo>
                  <a:cubicBezTo>
                    <a:pt x="2603" y="379"/>
                    <a:pt x="2603" y="331"/>
                    <a:pt x="2634" y="331"/>
                  </a:cubicBezTo>
                  <a:cubicBezTo>
                    <a:pt x="2726" y="329"/>
                    <a:pt x="2816" y="327"/>
                    <a:pt x="2907" y="327"/>
                  </a:cubicBezTo>
                  <a:close/>
                  <a:moveTo>
                    <a:pt x="5330" y="318"/>
                  </a:moveTo>
                  <a:cubicBezTo>
                    <a:pt x="5408" y="318"/>
                    <a:pt x="5486" y="320"/>
                    <a:pt x="5563" y="324"/>
                  </a:cubicBezTo>
                  <a:cubicBezTo>
                    <a:pt x="5605" y="325"/>
                    <a:pt x="5605" y="385"/>
                    <a:pt x="5563" y="387"/>
                  </a:cubicBezTo>
                  <a:cubicBezTo>
                    <a:pt x="5492" y="390"/>
                    <a:pt x="5421" y="392"/>
                    <a:pt x="5350" y="392"/>
                  </a:cubicBezTo>
                  <a:cubicBezTo>
                    <a:pt x="5273" y="392"/>
                    <a:pt x="5195" y="390"/>
                    <a:pt x="5117" y="388"/>
                  </a:cubicBezTo>
                  <a:cubicBezTo>
                    <a:pt x="5074" y="386"/>
                    <a:pt x="5074" y="324"/>
                    <a:pt x="5117" y="322"/>
                  </a:cubicBezTo>
                  <a:cubicBezTo>
                    <a:pt x="5188" y="320"/>
                    <a:pt x="5259" y="318"/>
                    <a:pt x="5330" y="318"/>
                  </a:cubicBezTo>
                  <a:close/>
                  <a:moveTo>
                    <a:pt x="9432" y="313"/>
                  </a:moveTo>
                  <a:cubicBezTo>
                    <a:pt x="9504" y="313"/>
                    <a:pt x="9577" y="318"/>
                    <a:pt x="9643" y="337"/>
                  </a:cubicBezTo>
                  <a:cubicBezTo>
                    <a:pt x="9668" y="343"/>
                    <a:pt x="9672" y="386"/>
                    <a:pt x="9643" y="389"/>
                  </a:cubicBezTo>
                  <a:cubicBezTo>
                    <a:pt x="9615" y="393"/>
                    <a:pt x="9586" y="395"/>
                    <a:pt x="9557" y="395"/>
                  </a:cubicBezTo>
                  <a:cubicBezTo>
                    <a:pt x="9449" y="395"/>
                    <a:pt x="9335" y="370"/>
                    <a:pt x="9231" y="356"/>
                  </a:cubicBezTo>
                  <a:cubicBezTo>
                    <a:pt x="9208" y="354"/>
                    <a:pt x="9215" y="317"/>
                    <a:pt x="9237" y="317"/>
                  </a:cubicBezTo>
                  <a:cubicBezTo>
                    <a:pt x="9299" y="317"/>
                    <a:pt x="9365" y="313"/>
                    <a:pt x="9432" y="313"/>
                  </a:cubicBezTo>
                  <a:close/>
                  <a:moveTo>
                    <a:pt x="8298" y="328"/>
                  </a:moveTo>
                  <a:cubicBezTo>
                    <a:pt x="8322" y="328"/>
                    <a:pt x="8327" y="371"/>
                    <a:pt x="8301" y="376"/>
                  </a:cubicBezTo>
                  <a:cubicBezTo>
                    <a:pt x="8135" y="402"/>
                    <a:pt x="7967" y="418"/>
                    <a:pt x="7799" y="435"/>
                  </a:cubicBezTo>
                  <a:cubicBezTo>
                    <a:pt x="7798" y="435"/>
                    <a:pt x="7797" y="435"/>
                    <a:pt x="7797" y="435"/>
                  </a:cubicBezTo>
                  <a:cubicBezTo>
                    <a:pt x="7772" y="435"/>
                    <a:pt x="7768" y="392"/>
                    <a:pt x="7793" y="388"/>
                  </a:cubicBezTo>
                  <a:cubicBezTo>
                    <a:pt x="7961" y="365"/>
                    <a:pt x="8127" y="341"/>
                    <a:pt x="8295" y="328"/>
                  </a:cubicBezTo>
                  <a:cubicBezTo>
                    <a:pt x="8296" y="328"/>
                    <a:pt x="8297" y="328"/>
                    <a:pt x="8298" y="328"/>
                  </a:cubicBezTo>
                  <a:close/>
                  <a:moveTo>
                    <a:pt x="10929" y="339"/>
                  </a:moveTo>
                  <a:cubicBezTo>
                    <a:pt x="10961" y="339"/>
                    <a:pt x="10968" y="392"/>
                    <a:pt x="10937" y="397"/>
                  </a:cubicBezTo>
                  <a:cubicBezTo>
                    <a:pt x="10770" y="424"/>
                    <a:pt x="10598" y="427"/>
                    <a:pt x="10431" y="440"/>
                  </a:cubicBezTo>
                  <a:cubicBezTo>
                    <a:pt x="10431" y="440"/>
                    <a:pt x="10430" y="440"/>
                    <a:pt x="10429" y="440"/>
                  </a:cubicBezTo>
                  <a:cubicBezTo>
                    <a:pt x="10399" y="440"/>
                    <a:pt x="10400" y="393"/>
                    <a:pt x="10431" y="389"/>
                  </a:cubicBezTo>
                  <a:cubicBezTo>
                    <a:pt x="10596" y="371"/>
                    <a:pt x="10763" y="343"/>
                    <a:pt x="10928" y="339"/>
                  </a:cubicBezTo>
                  <a:cubicBezTo>
                    <a:pt x="10929" y="339"/>
                    <a:pt x="10929" y="339"/>
                    <a:pt x="10929" y="339"/>
                  </a:cubicBezTo>
                  <a:close/>
                  <a:moveTo>
                    <a:pt x="11898" y="365"/>
                  </a:moveTo>
                  <a:cubicBezTo>
                    <a:pt x="11988" y="365"/>
                    <a:pt x="12078" y="367"/>
                    <a:pt x="12168" y="373"/>
                  </a:cubicBezTo>
                  <a:cubicBezTo>
                    <a:pt x="12209" y="376"/>
                    <a:pt x="12209" y="434"/>
                    <a:pt x="12168" y="436"/>
                  </a:cubicBezTo>
                  <a:cubicBezTo>
                    <a:pt x="12078" y="442"/>
                    <a:pt x="11988" y="444"/>
                    <a:pt x="11898" y="444"/>
                  </a:cubicBezTo>
                  <a:cubicBezTo>
                    <a:pt x="11790" y="444"/>
                    <a:pt x="11681" y="441"/>
                    <a:pt x="11572" y="440"/>
                  </a:cubicBezTo>
                  <a:cubicBezTo>
                    <a:pt x="11528" y="440"/>
                    <a:pt x="11528" y="370"/>
                    <a:pt x="11572" y="369"/>
                  </a:cubicBezTo>
                  <a:cubicBezTo>
                    <a:pt x="11681" y="367"/>
                    <a:pt x="11790" y="365"/>
                    <a:pt x="11898" y="365"/>
                  </a:cubicBezTo>
                  <a:close/>
                  <a:moveTo>
                    <a:pt x="6306" y="365"/>
                  </a:moveTo>
                  <a:cubicBezTo>
                    <a:pt x="6307" y="365"/>
                    <a:pt x="6308" y="365"/>
                    <a:pt x="6309" y="365"/>
                  </a:cubicBezTo>
                  <a:cubicBezTo>
                    <a:pt x="6510" y="378"/>
                    <a:pt x="6716" y="381"/>
                    <a:pt x="6915" y="409"/>
                  </a:cubicBezTo>
                  <a:cubicBezTo>
                    <a:pt x="6957" y="414"/>
                    <a:pt x="6947" y="482"/>
                    <a:pt x="6906" y="482"/>
                  </a:cubicBezTo>
                  <a:cubicBezTo>
                    <a:pt x="6906" y="482"/>
                    <a:pt x="6905" y="482"/>
                    <a:pt x="6905" y="482"/>
                  </a:cubicBezTo>
                  <a:cubicBezTo>
                    <a:pt x="6707" y="478"/>
                    <a:pt x="6507" y="447"/>
                    <a:pt x="6309" y="426"/>
                  </a:cubicBezTo>
                  <a:cubicBezTo>
                    <a:pt x="6271" y="422"/>
                    <a:pt x="6271" y="365"/>
                    <a:pt x="6306" y="365"/>
                  </a:cubicBezTo>
                  <a:close/>
                  <a:moveTo>
                    <a:pt x="14278" y="413"/>
                  </a:moveTo>
                  <a:cubicBezTo>
                    <a:pt x="14353" y="413"/>
                    <a:pt x="14428" y="415"/>
                    <a:pt x="14503" y="424"/>
                  </a:cubicBezTo>
                  <a:cubicBezTo>
                    <a:pt x="14541" y="428"/>
                    <a:pt x="14541" y="481"/>
                    <a:pt x="14503" y="485"/>
                  </a:cubicBezTo>
                  <a:cubicBezTo>
                    <a:pt x="14429" y="493"/>
                    <a:pt x="14355" y="496"/>
                    <a:pt x="14280" y="496"/>
                  </a:cubicBezTo>
                  <a:cubicBezTo>
                    <a:pt x="14188" y="496"/>
                    <a:pt x="14096" y="492"/>
                    <a:pt x="14006" y="491"/>
                  </a:cubicBezTo>
                  <a:cubicBezTo>
                    <a:pt x="13958" y="490"/>
                    <a:pt x="13958" y="418"/>
                    <a:pt x="14006" y="418"/>
                  </a:cubicBezTo>
                  <a:cubicBezTo>
                    <a:pt x="14096" y="417"/>
                    <a:pt x="14187" y="413"/>
                    <a:pt x="14278" y="413"/>
                  </a:cubicBezTo>
                  <a:close/>
                  <a:moveTo>
                    <a:pt x="12862" y="459"/>
                  </a:moveTo>
                  <a:cubicBezTo>
                    <a:pt x="12863" y="459"/>
                    <a:pt x="12863" y="459"/>
                    <a:pt x="12864" y="459"/>
                  </a:cubicBezTo>
                  <a:cubicBezTo>
                    <a:pt x="13066" y="474"/>
                    <a:pt x="13269" y="486"/>
                    <a:pt x="13469" y="515"/>
                  </a:cubicBezTo>
                  <a:cubicBezTo>
                    <a:pt x="13502" y="520"/>
                    <a:pt x="13494" y="575"/>
                    <a:pt x="13461" y="575"/>
                  </a:cubicBezTo>
                  <a:cubicBezTo>
                    <a:pt x="13461" y="575"/>
                    <a:pt x="13460" y="575"/>
                    <a:pt x="13460" y="575"/>
                  </a:cubicBezTo>
                  <a:cubicBezTo>
                    <a:pt x="13261" y="570"/>
                    <a:pt x="13063" y="549"/>
                    <a:pt x="12864" y="530"/>
                  </a:cubicBezTo>
                  <a:cubicBezTo>
                    <a:pt x="12822" y="525"/>
                    <a:pt x="12819" y="459"/>
                    <a:pt x="12862" y="459"/>
                  </a:cubicBezTo>
                  <a:close/>
                  <a:moveTo>
                    <a:pt x="12989" y="2701"/>
                  </a:moveTo>
                  <a:cubicBezTo>
                    <a:pt x="13063" y="2701"/>
                    <a:pt x="13137" y="2704"/>
                    <a:pt x="13211" y="2710"/>
                  </a:cubicBezTo>
                  <a:cubicBezTo>
                    <a:pt x="13247" y="2713"/>
                    <a:pt x="13247" y="2763"/>
                    <a:pt x="13211" y="2766"/>
                  </a:cubicBezTo>
                  <a:cubicBezTo>
                    <a:pt x="13139" y="2773"/>
                    <a:pt x="13066" y="2775"/>
                    <a:pt x="12993" y="2775"/>
                  </a:cubicBezTo>
                  <a:cubicBezTo>
                    <a:pt x="12901" y="2775"/>
                    <a:pt x="12808" y="2771"/>
                    <a:pt x="12715" y="2769"/>
                  </a:cubicBezTo>
                  <a:cubicBezTo>
                    <a:pt x="12674" y="2769"/>
                    <a:pt x="12675" y="2708"/>
                    <a:pt x="12715" y="2707"/>
                  </a:cubicBezTo>
                  <a:cubicBezTo>
                    <a:pt x="12806" y="2705"/>
                    <a:pt x="12898" y="2701"/>
                    <a:pt x="12989" y="2701"/>
                  </a:cubicBezTo>
                  <a:close/>
                  <a:moveTo>
                    <a:pt x="13704" y="2700"/>
                  </a:moveTo>
                  <a:cubicBezTo>
                    <a:pt x="13705" y="2700"/>
                    <a:pt x="13707" y="2701"/>
                    <a:pt x="13708" y="2701"/>
                  </a:cubicBezTo>
                  <a:cubicBezTo>
                    <a:pt x="13859" y="2716"/>
                    <a:pt x="14017" y="2724"/>
                    <a:pt x="14163" y="2764"/>
                  </a:cubicBezTo>
                  <a:cubicBezTo>
                    <a:pt x="14201" y="2773"/>
                    <a:pt x="14193" y="2831"/>
                    <a:pt x="14155" y="2831"/>
                  </a:cubicBezTo>
                  <a:cubicBezTo>
                    <a:pt x="14155" y="2831"/>
                    <a:pt x="14155" y="2831"/>
                    <a:pt x="14154" y="2831"/>
                  </a:cubicBezTo>
                  <a:cubicBezTo>
                    <a:pt x="14003" y="2830"/>
                    <a:pt x="13848" y="2796"/>
                    <a:pt x="13699" y="2770"/>
                  </a:cubicBezTo>
                  <a:cubicBezTo>
                    <a:pt x="13661" y="2764"/>
                    <a:pt x="13668" y="2700"/>
                    <a:pt x="13704" y="2700"/>
                  </a:cubicBezTo>
                  <a:close/>
                  <a:moveTo>
                    <a:pt x="7797" y="2812"/>
                  </a:moveTo>
                  <a:cubicBezTo>
                    <a:pt x="7831" y="2812"/>
                    <a:pt x="7864" y="2813"/>
                    <a:pt x="7897" y="2816"/>
                  </a:cubicBezTo>
                  <a:cubicBezTo>
                    <a:pt x="7925" y="2818"/>
                    <a:pt x="7925" y="2857"/>
                    <a:pt x="7897" y="2860"/>
                  </a:cubicBezTo>
                  <a:cubicBezTo>
                    <a:pt x="7863" y="2863"/>
                    <a:pt x="7828" y="2864"/>
                    <a:pt x="7792" y="2864"/>
                  </a:cubicBezTo>
                  <a:cubicBezTo>
                    <a:pt x="7695" y="2864"/>
                    <a:pt x="7596" y="2855"/>
                    <a:pt x="7500" y="2852"/>
                  </a:cubicBezTo>
                  <a:cubicBezTo>
                    <a:pt x="7483" y="2851"/>
                    <a:pt x="7483" y="2825"/>
                    <a:pt x="7500" y="2825"/>
                  </a:cubicBezTo>
                  <a:cubicBezTo>
                    <a:pt x="7598" y="2821"/>
                    <a:pt x="7698" y="2812"/>
                    <a:pt x="7797" y="2812"/>
                  </a:cubicBezTo>
                  <a:close/>
                  <a:moveTo>
                    <a:pt x="9936" y="2762"/>
                  </a:moveTo>
                  <a:cubicBezTo>
                    <a:pt x="9964" y="2762"/>
                    <a:pt x="9971" y="2804"/>
                    <a:pt x="9942" y="2816"/>
                  </a:cubicBezTo>
                  <a:cubicBezTo>
                    <a:pt x="9845" y="2857"/>
                    <a:pt x="9744" y="2873"/>
                    <a:pt x="9641" y="2873"/>
                  </a:cubicBezTo>
                  <a:cubicBezTo>
                    <a:pt x="9588" y="2873"/>
                    <a:pt x="9534" y="2869"/>
                    <a:pt x="9481" y="2861"/>
                  </a:cubicBezTo>
                  <a:cubicBezTo>
                    <a:pt x="9453" y="2857"/>
                    <a:pt x="9458" y="2809"/>
                    <a:pt x="9484" y="2809"/>
                  </a:cubicBezTo>
                  <a:cubicBezTo>
                    <a:pt x="9485" y="2809"/>
                    <a:pt x="9486" y="2810"/>
                    <a:pt x="9487" y="2810"/>
                  </a:cubicBezTo>
                  <a:cubicBezTo>
                    <a:pt x="9523" y="2814"/>
                    <a:pt x="9558" y="2816"/>
                    <a:pt x="9593" y="2816"/>
                  </a:cubicBezTo>
                  <a:cubicBezTo>
                    <a:pt x="9706" y="2816"/>
                    <a:pt x="9815" y="2795"/>
                    <a:pt x="9926" y="2764"/>
                  </a:cubicBezTo>
                  <a:cubicBezTo>
                    <a:pt x="9930" y="2763"/>
                    <a:pt x="9933" y="2762"/>
                    <a:pt x="9936" y="2762"/>
                  </a:cubicBezTo>
                  <a:close/>
                  <a:moveTo>
                    <a:pt x="11620" y="2766"/>
                  </a:moveTo>
                  <a:cubicBezTo>
                    <a:pt x="11622" y="2766"/>
                    <a:pt x="11625" y="2766"/>
                    <a:pt x="11628" y="2767"/>
                  </a:cubicBezTo>
                  <a:cubicBezTo>
                    <a:pt x="11742" y="2801"/>
                    <a:pt x="11857" y="2813"/>
                    <a:pt x="11974" y="2813"/>
                  </a:cubicBezTo>
                  <a:cubicBezTo>
                    <a:pt x="12021" y="2813"/>
                    <a:pt x="12070" y="2811"/>
                    <a:pt x="12118" y="2807"/>
                  </a:cubicBezTo>
                  <a:cubicBezTo>
                    <a:pt x="12119" y="2807"/>
                    <a:pt x="12120" y="2807"/>
                    <a:pt x="12120" y="2807"/>
                  </a:cubicBezTo>
                  <a:cubicBezTo>
                    <a:pt x="12148" y="2807"/>
                    <a:pt x="12154" y="2854"/>
                    <a:pt x="12126" y="2860"/>
                  </a:cubicBezTo>
                  <a:cubicBezTo>
                    <a:pt x="12063" y="2874"/>
                    <a:pt x="12000" y="2880"/>
                    <a:pt x="11937" y="2880"/>
                  </a:cubicBezTo>
                  <a:cubicBezTo>
                    <a:pt x="11827" y="2880"/>
                    <a:pt x="11718" y="2860"/>
                    <a:pt x="11611" y="2828"/>
                  </a:cubicBezTo>
                  <a:cubicBezTo>
                    <a:pt x="11575" y="2817"/>
                    <a:pt x="11587" y="2766"/>
                    <a:pt x="11620" y="2766"/>
                  </a:cubicBezTo>
                  <a:close/>
                  <a:moveTo>
                    <a:pt x="10709" y="2805"/>
                  </a:moveTo>
                  <a:cubicBezTo>
                    <a:pt x="10803" y="2805"/>
                    <a:pt x="10894" y="2823"/>
                    <a:pt x="10985" y="2860"/>
                  </a:cubicBezTo>
                  <a:cubicBezTo>
                    <a:pt x="11012" y="2870"/>
                    <a:pt x="11004" y="2910"/>
                    <a:pt x="10981" y="2910"/>
                  </a:cubicBezTo>
                  <a:cubicBezTo>
                    <a:pt x="10978" y="2910"/>
                    <a:pt x="10975" y="2909"/>
                    <a:pt x="10972" y="2908"/>
                  </a:cubicBezTo>
                  <a:cubicBezTo>
                    <a:pt x="10880" y="2873"/>
                    <a:pt x="10784" y="2856"/>
                    <a:pt x="10686" y="2856"/>
                  </a:cubicBezTo>
                  <a:cubicBezTo>
                    <a:pt x="10651" y="2856"/>
                    <a:pt x="10615" y="2858"/>
                    <a:pt x="10579" y="2863"/>
                  </a:cubicBezTo>
                  <a:cubicBezTo>
                    <a:pt x="10578" y="2863"/>
                    <a:pt x="10577" y="2863"/>
                    <a:pt x="10576" y="2863"/>
                  </a:cubicBezTo>
                  <a:cubicBezTo>
                    <a:pt x="10553" y="2863"/>
                    <a:pt x="10548" y="2820"/>
                    <a:pt x="10572" y="2817"/>
                  </a:cubicBezTo>
                  <a:cubicBezTo>
                    <a:pt x="10619" y="2809"/>
                    <a:pt x="10664" y="2805"/>
                    <a:pt x="10709" y="2805"/>
                  </a:cubicBezTo>
                  <a:close/>
                  <a:moveTo>
                    <a:pt x="2656" y="2863"/>
                  </a:moveTo>
                  <a:cubicBezTo>
                    <a:pt x="2682" y="2863"/>
                    <a:pt x="2708" y="2863"/>
                    <a:pt x="2733" y="2864"/>
                  </a:cubicBezTo>
                  <a:cubicBezTo>
                    <a:pt x="2763" y="2865"/>
                    <a:pt x="2763" y="2910"/>
                    <a:pt x="2733" y="2911"/>
                  </a:cubicBezTo>
                  <a:cubicBezTo>
                    <a:pt x="2707" y="2912"/>
                    <a:pt x="2681" y="2912"/>
                    <a:pt x="2655" y="2912"/>
                  </a:cubicBezTo>
                  <a:cubicBezTo>
                    <a:pt x="2548" y="2912"/>
                    <a:pt x="2442" y="2908"/>
                    <a:pt x="2336" y="2907"/>
                  </a:cubicBezTo>
                  <a:cubicBezTo>
                    <a:pt x="2311" y="2906"/>
                    <a:pt x="2311" y="2869"/>
                    <a:pt x="2336" y="2869"/>
                  </a:cubicBezTo>
                  <a:cubicBezTo>
                    <a:pt x="2442" y="2868"/>
                    <a:pt x="2549" y="2863"/>
                    <a:pt x="2656" y="2863"/>
                  </a:cubicBezTo>
                  <a:close/>
                  <a:moveTo>
                    <a:pt x="8732" y="2860"/>
                  </a:moveTo>
                  <a:cubicBezTo>
                    <a:pt x="8818" y="2860"/>
                    <a:pt x="8904" y="2862"/>
                    <a:pt x="8990" y="2868"/>
                  </a:cubicBezTo>
                  <a:cubicBezTo>
                    <a:pt x="9015" y="2869"/>
                    <a:pt x="9015" y="2905"/>
                    <a:pt x="8990" y="2907"/>
                  </a:cubicBezTo>
                  <a:cubicBezTo>
                    <a:pt x="8900" y="2913"/>
                    <a:pt x="8810" y="2914"/>
                    <a:pt x="8720" y="2914"/>
                  </a:cubicBezTo>
                  <a:cubicBezTo>
                    <a:pt x="8645" y="2914"/>
                    <a:pt x="8569" y="2913"/>
                    <a:pt x="8494" y="2912"/>
                  </a:cubicBezTo>
                  <a:cubicBezTo>
                    <a:pt x="8462" y="2912"/>
                    <a:pt x="8462" y="2863"/>
                    <a:pt x="8494" y="2863"/>
                  </a:cubicBezTo>
                  <a:cubicBezTo>
                    <a:pt x="8573" y="2862"/>
                    <a:pt x="8653" y="2860"/>
                    <a:pt x="8732" y="2860"/>
                  </a:cubicBezTo>
                  <a:close/>
                  <a:moveTo>
                    <a:pt x="3513" y="2854"/>
                  </a:moveTo>
                  <a:cubicBezTo>
                    <a:pt x="3584" y="2854"/>
                    <a:pt x="3655" y="2856"/>
                    <a:pt x="3726" y="2861"/>
                  </a:cubicBezTo>
                  <a:cubicBezTo>
                    <a:pt x="3761" y="2863"/>
                    <a:pt x="3761" y="2911"/>
                    <a:pt x="3726" y="2914"/>
                  </a:cubicBezTo>
                  <a:cubicBezTo>
                    <a:pt x="3657" y="2919"/>
                    <a:pt x="3589" y="2921"/>
                    <a:pt x="3521" y="2921"/>
                  </a:cubicBezTo>
                  <a:cubicBezTo>
                    <a:pt x="3440" y="2921"/>
                    <a:pt x="3360" y="2919"/>
                    <a:pt x="3279" y="2918"/>
                  </a:cubicBezTo>
                  <a:cubicBezTo>
                    <a:pt x="3241" y="2918"/>
                    <a:pt x="3241" y="2858"/>
                    <a:pt x="3279" y="2857"/>
                  </a:cubicBezTo>
                  <a:cubicBezTo>
                    <a:pt x="3357" y="2856"/>
                    <a:pt x="3435" y="2854"/>
                    <a:pt x="3513" y="2854"/>
                  </a:cubicBezTo>
                  <a:close/>
                  <a:moveTo>
                    <a:pt x="5734" y="2850"/>
                  </a:moveTo>
                  <a:cubicBezTo>
                    <a:pt x="5778" y="2850"/>
                    <a:pt x="5820" y="2851"/>
                    <a:pt x="5862" y="2857"/>
                  </a:cubicBezTo>
                  <a:cubicBezTo>
                    <a:pt x="5901" y="2862"/>
                    <a:pt x="5901" y="2913"/>
                    <a:pt x="5862" y="2918"/>
                  </a:cubicBezTo>
                  <a:cubicBezTo>
                    <a:pt x="5819" y="2923"/>
                    <a:pt x="5774" y="2925"/>
                    <a:pt x="5729" y="2925"/>
                  </a:cubicBezTo>
                  <a:cubicBezTo>
                    <a:pt x="5641" y="2925"/>
                    <a:pt x="5551" y="2918"/>
                    <a:pt x="5464" y="2915"/>
                  </a:cubicBezTo>
                  <a:cubicBezTo>
                    <a:pt x="5429" y="2914"/>
                    <a:pt x="5429" y="2860"/>
                    <a:pt x="5464" y="2860"/>
                  </a:cubicBezTo>
                  <a:cubicBezTo>
                    <a:pt x="5553" y="2858"/>
                    <a:pt x="5644" y="2850"/>
                    <a:pt x="5734" y="2850"/>
                  </a:cubicBezTo>
                  <a:close/>
                  <a:moveTo>
                    <a:pt x="4222" y="2815"/>
                  </a:moveTo>
                  <a:cubicBezTo>
                    <a:pt x="4224" y="2815"/>
                    <a:pt x="4226" y="2815"/>
                    <a:pt x="4229" y="2816"/>
                  </a:cubicBezTo>
                  <a:cubicBezTo>
                    <a:pt x="4351" y="2848"/>
                    <a:pt x="4472" y="2861"/>
                    <a:pt x="4596" y="2861"/>
                  </a:cubicBezTo>
                  <a:cubicBezTo>
                    <a:pt x="4653" y="2861"/>
                    <a:pt x="4710" y="2858"/>
                    <a:pt x="4768" y="2853"/>
                  </a:cubicBezTo>
                  <a:cubicBezTo>
                    <a:pt x="4769" y="2853"/>
                    <a:pt x="4770" y="2853"/>
                    <a:pt x="4771" y="2853"/>
                  </a:cubicBezTo>
                  <a:cubicBezTo>
                    <a:pt x="4804" y="2853"/>
                    <a:pt x="4811" y="2911"/>
                    <a:pt x="4777" y="2915"/>
                  </a:cubicBezTo>
                  <a:cubicBezTo>
                    <a:pt x="4719" y="2924"/>
                    <a:pt x="4661" y="2928"/>
                    <a:pt x="4603" y="2928"/>
                  </a:cubicBezTo>
                  <a:cubicBezTo>
                    <a:pt x="4472" y="2928"/>
                    <a:pt x="4342" y="2907"/>
                    <a:pt x="4214" y="2868"/>
                  </a:cubicBezTo>
                  <a:cubicBezTo>
                    <a:pt x="4183" y="2859"/>
                    <a:pt x="4193" y="2815"/>
                    <a:pt x="4222" y="2815"/>
                  </a:cubicBezTo>
                  <a:close/>
                  <a:moveTo>
                    <a:pt x="1378" y="2817"/>
                  </a:moveTo>
                  <a:cubicBezTo>
                    <a:pt x="1486" y="2817"/>
                    <a:pt x="1594" y="2834"/>
                    <a:pt x="1693" y="2874"/>
                  </a:cubicBezTo>
                  <a:cubicBezTo>
                    <a:pt x="1724" y="2885"/>
                    <a:pt x="1716" y="2928"/>
                    <a:pt x="1688" y="2928"/>
                  </a:cubicBezTo>
                  <a:cubicBezTo>
                    <a:pt x="1685" y="2928"/>
                    <a:pt x="1682" y="2928"/>
                    <a:pt x="1679" y="2927"/>
                  </a:cubicBezTo>
                  <a:cubicBezTo>
                    <a:pt x="1552" y="2898"/>
                    <a:pt x="1434" y="2880"/>
                    <a:pt x="1310" y="2880"/>
                  </a:cubicBezTo>
                  <a:cubicBezTo>
                    <a:pt x="1257" y="2880"/>
                    <a:pt x="1202" y="2883"/>
                    <a:pt x="1146" y="2891"/>
                  </a:cubicBezTo>
                  <a:cubicBezTo>
                    <a:pt x="1145" y="2891"/>
                    <a:pt x="1144" y="2891"/>
                    <a:pt x="1143" y="2891"/>
                  </a:cubicBezTo>
                  <a:cubicBezTo>
                    <a:pt x="1117" y="2891"/>
                    <a:pt x="1105" y="2853"/>
                    <a:pt x="1134" y="2846"/>
                  </a:cubicBezTo>
                  <a:cubicBezTo>
                    <a:pt x="1213" y="2827"/>
                    <a:pt x="1296" y="2817"/>
                    <a:pt x="1378" y="2817"/>
                  </a:cubicBezTo>
                  <a:close/>
                  <a:moveTo>
                    <a:pt x="6410" y="2856"/>
                  </a:moveTo>
                  <a:cubicBezTo>
                    <a:pt x="6412" y="2856"/>
                    <a:pt x="6414" y="2856"/>
                    <a:pt x="6416" y="2857"/>
                  </a:cubicBezTo>
                  <a:cubicBezTo>
                    <a:pt x="6595" y="2894"/>
                    <a:pt x="6773" y="2901"/>
                    <a:pt x="6954" y="2910"/>
                  </a:cubicBezTo>
                  <a:cubicBezTo>
                    <a:pt x="6992" y="2911"/>
                    <a:pt x="6991" y="2962"/>
                    <a:pt x="6954" y="2967"/>
                  </a:cubicBezTo>
                  <a:cubicBezTo>
                    <a:pt x="6911" y="2972"/>
                    <a:pt x="6869" y="2974"/>
                    <a:pt x="6826" y="2974"/>
                  </a:cubicBezTo>
                  <a:cubicBezTo>
                    <a:pt x="6683" y="2974"/>
                    <a:pt x="6540" y="2949"/>
                    <a:pt x="6401" y="2913"/>
                  </a:cubicBezTo>
                  <a:cubicBezTo>
                    <a:pt x="6367" y="2904"/>
                    <a:pt x="6379" y="2856"/>
                    <a:pt x="6410" y="2856"/>
                  </a:cubicBezTo>
                  <a:close/>
                  <a:moveTo>
                    <a:pt x="1" y="0"/>
                  </a:moveTo>
                  <a:lnTo>
                    <a:pt x="1" y="0"/>
                  </a:lnTo>
                  <a:cubicBezTo>
                    <a:pt x="4" y="6"/>
                    <a:pt x="7" y="12"/>
                    <a:pt x="7" y="20"/>
                  </a:cubicBezTo>
                  <a:cubicBezTo>
                    <a:pt x="16" y="90"/>
                    <a:pt x="23" y="160"/>
                    <a:pt x="31" y="231"/>
                  </a:cubicBezTo>
                  <a:cubicBezTo>
                    <a:pt x="35" y="220"/>
                    <a:pt x="43" y="214"/>
                    <a:pt x="55" y="214"/>
                  </a:cubicBezTo>
                  <a:cubicBezTo>
                    <a:pt x="58" y="214"/>
                    <a:pt x="61" y="214"/>
                    <a:pt x="64" y="215"/>
                  </a:cubicBezTo>
                  <a:cubicBezTo>
                    <a:pt x="186" y="248"/>
                    <a:pt x="309" y="265"/>
                    <a:pt x="432" y="265"/>
                  </a:cubicBezTo>
                  <a:cubicBezTo>
                    <a:pt x="518" y="265"/>
                    <a:pt x="605" y="257"/>
                    <a:pt x="692" y="240"/>
                  </a:cubicBezTo>
                  <a:cubicBezTo>
                    <a:pt x="695" y="240"/>
                    <a:pt x="697" y="240"/>
                    <a:pt x="700" y="240"/>
                  </a:cubicBezTo>
                  <a:cubicBezTo>
                    <a:pt x="735" y="240"/>
                    <a:pt x="747" y="291"/>
                    <a:pt x="709" y="301"/>
                  </a:cubicBezTo>
                  <a:cubicBezTo>
                    <a:pt x="615" y="326"/>
                    <a:pt x="520" y="339"/>
                    <a:pt x="426" y="339"/>
                  </a:cubicBezTo>
                  <a:cubicBezTo>
                    <a:pt x="299" y="339"/>
                    <a:pt x="173" y="316"/>
                    <a:pt x="49" y="271"/>
                  </a:cubicBezTo>
                  <a:cubicBezTo>
                    <a:pt x="42" y="269"/>
                    <a:pt x="37" y="266"/>
                    <a:pt x="34" y="261"/>
                  </a:cubicBezTo>
                  <a:lnTo>
                    <a:pt x="34" y="261"/>
                  </a:lnTo>
                  <a:cubicBezTo>
                    <a:pt x="126" y="1122"/>
                    <a:pt x="181" y="2046"/>
                    <a:pt x="66" y="2910"/>
                  </a:cubicBezTo>
                  <a:cubicBezTo>
                    <a:pt x="184" y="2907"/>
                    <a:pt x="301" y="2904"/>
                    <a:pt x="419" y="2904"/>
                  </a:cubicBezTo>
                  <a:cubicBezTo>
                    <a:pt x="495" y="2904"/>
                    <a:pt x="571" y="2905"/>
                    <a:pt x="647" y="2908"/>
                  </a:cubicBezTo>
                  <a:cubicBezTo>
                    <a:pt x="686" y="2908"/>
                    <a:pt x="686" y="2966"/>
                    <a:pt x="647" y="2968"/>
                  </a:cubicBezTo>
                  <a:cubicBezTo>
                    <a:pt x="575" y="2969"/>
                    <a:pt x="503" y="2970"/>
                    <a:pt x="431" y="2970"/>
                  </a:cubicBezTo>
                  <a:cubicBezTo>
                    <a:pt x="306" y="2970"/>
                    <a:pt x="182" y="2968"/>
                    <a:pt x="58" y="2965"/>
                  </a:cubicBezTo>
                  <a:cubicBezTo>
                    <a:pt x="42" y="3078"/>
                    <a:pt x="23" y="3191"/>
                    <a:pt x="1" y="3301"/>
                  </a:cubicBezTo>
                  <a:cubicBezTo>
                    <a:pt x="1465" y="3228"/>
                    <a:pt x="2933" y="3217"/>
                    <a:pt x="4402" y="3217"/>
                  </a:cubicBezTo>
                  <a:cubicBezTo>
                    <a:pt x="5078" y="3217"/>
                    <a:pt x="5753" y="3219"/>
                    <a:pt x="6429" y="3219"/>
                  </a:cubicBezTo>
                  <a:cubicBezTo>
                    <a:pt x="6697" y="3219"/>
                    <a:pt x="6964" y="3219"/>
                    <a:pt x="7232" y="3218"/>
                  </a:cubicBezTo>
                  <a:cubicBezTo>
                    <a:pt x="7778" y="3216"/>
                    <a:pt x="8323" y="3215"/>
                    <a:pt x="8869" y="3215"/>
                  </a:cubicBezTo>
                  <a:cubicBezTo>
                    <a:pt x="10559" y="3215"/>
                    <a:pt x="12249" y="3224"/>
                    <a:pt x="13939" y="3241"/>
                  </a:cubicBezTo>
                  <a:cubicBezTo>
                    <a:pt x="13952" y="3227"/>
                    <a:pt x="13972" y="3219"/>
                    <a:pt x="13992" y="3219"/>
                  </a:cubicBezTo>
                  <a:cubicBezTo>
                    <a:pt x="14012" y="3219"/>
                    <a:pt x="14031" y="3227"/>
                    <a:pt x="14042" y="3242"/>
                  </a:cubicBezTo>
                  <a:cubicBezTo>
                    <a:pt x="14185" y="3243"/>
                    <a:pt x="14330" y="3244"/>
                    <a:pt x="14474" y="3245"/>
                  </a:cubicBezTo>
                  <a:cubicBezTo>
                    <a:pt x="14477" y="3227"/>
                    <a:pt x="14492" y="3210"/>
                    <a:pt x="14518" y="3210"/>
                  </a:cubicBezTo>
                  <a:cubicBezTo>
                    <a:pt x="14559" y="3208"/>
                    <a:pt x="14601" y="3207"/>
                    <a:pt x="14642" y="3206"/>
                  </a:cubicBezTo>
                  <a:lnTo>
                    <a:pt x="14670" y="3206"/>
                  </a:lnTo>
                  <a:cubicBezTo>
                    <a:pt x="14682" y="3196"/>
                    <a:pt x="14693" y="3186"/>
                    <a:pt x="14705" y="3176"/>
                  </a:cubicBezTo>
                  <a:cubicBezTo>
                    <a:pt x="14707" y="3175"/>
                    <a:pt x="14708" y="3175"/>
                    <a:pt x="14710" y="3173"/>
                  </a:cubicBezTo>
                  <a:cubicBezTo>
                    <a:pt x="14632" y="2148"/>
                    <a:pt x="14635" y="1117"/>
                    <a:pt x="14546" y="92"/>
                  </a:cubicBezTo>
                  <a:lnTo>
                    <a:pt x="14543" y="92"/>
                  </a:lnTo>
                  <a:cubicBezTo>
                    <a:pt x="13978" y="99"/>
                    <a:pt x="13413" y="102"/>
                    <a:pt x="12848" y="102"/>
                  </a:cubicBezTo>
                  <a:cubicBezTo>
                    <a:pt x="10969" y="102"/>
                    <a:pt x="9088" y="71"/>
                    <a:pt x="7210" y="57"/>
                  </a:cubicBezTo>
                  <a:cubicBezTo>
                    <a:pt x="5992" y="47"/>
                    <a:pt x="4772" y="37"/>
                    <a:pt x="3553" y="30"/>
                  </a:cubicBezTo>
                  <a:cubicBezTo>
                    <a:pt x="3436" y="29"/>
                    <a:pt x="3319" y="29"/>
                    <a:pt x="3203" y="29"/>
                  </a:cubicBezTo>
                  <a:cubicBezTo>
                    <a:pt x="2689" y="29"/>
                    <a:pt x="2175" y="35"/>
                    <a:pt x="1660" y="35"/>
                  </a:cubicBezTo>
                  <a:cubicBezTo>
                    <a:pt x="1106" y="35"/>
                    <a:pt x="552" y="28"/>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7"/>
            <p:cNvSpPr/>
            <p:nvPr/>
          </p:nvSpPr>
          <p:spPr>
            <a:xfrm>
              <a:off x="7737238" y="1961276"/>
              <a:ext cx="167201" cy="172927"/>
            </a:xfrm>
            <a:custGeom>
              <a:avLst/>
              <a:gdLst/>
              <a:ahLst/>
              <a:cxnLst/>
              <a:rect l="l" t="t" r="r" b="b"/>
              <a:pathLst>
                <a:path w="3154" h="3262" extrusionOk="0">
                  <a:moveTo>
                    <a:pt x="366" y="143"/>
                  </a:moveTo>
                  <a:cubicBezTo>
                    <a:pt x="369" y="143"/>
                    <a:pt x="372" y="143"/>
                    <a:pt x="376" y="144"/>
                  </a:cubicBezTo>
                  <a:cubicBezTo>
                    <a:pt x="514" y="178"/>
                    <a:pt x="652" y="186"/>
                    <a:pt x="792" y="186"/>
                  </a:cubicBezTo>
                  <a:cubicBezTo>
                    <a:pt x="832" y="186"/>
                    <a:pt x="872" y="185"/>
                    <a:pt x="913" y="184"/>
                  </a:cubicBezTo>
                  <a:cubicBezTo>
                    <a:pt x="914" y="184"/>
                    <a:pt x="914" y="184"/>
                    <a:pt x="914" y="184"/>
                  </a:cubicBezTo>
                  <a:cubicBezTo>
                    <a:pt x="955" y="184"/>
                    <a:pt x="963" y="248"/>
                    <a:pt x="924" y="257"/>
                  </a:cubicBezTo>
                  <a:cubicBezTo>
                    <a:pt x="859" y="271"/>
                    <a:pt x="795" y="277"/>
                    <a:pt x="730" y="277"/>
                  </a:cubicBezTo>
                  <a:cubicBezTo>
                    <a:pt x="604" y="277"/>
                    <a:pt x="478" y="253"/>
                    <a:pt x="357" y="214"/>
                  </a:cubicBezTo>
                  <a:cubicBezTo>
                    <a:pt x="316" y="200"/>
                    <a:pt x="328" y="143"/>
                    <a:pt x="366" y="143"/>
                  </a:cubicBezTo>
                  <a:close/>
                  <a:moveTo>
                    <a:pt x="1611" y="244"/>
                  </a:moveTo>
                  <a:cubicBezTo>
                    <a:pt x="1660" y="244"/>
                    <a:pt x="1709" y="246"/>
                    <a:pt x="1758" y="249"/>
                  </a:cubicBezTo>
                  <a:cubicBezTo>
                    <a:pt x="1790" y="252"/>
                    <a:pt x="1790" y="295"/>
                    <a:pt x="1758" y="299"/>
                  </a:cubicBezTo>
                  <a:cubicBezTo>
                    <a:pt x="1712" y="302"/>
                    <a:pt x="1667" y="303"/>
                    <a:pt x="1621" y="303"/>
                  </a:cubicBezTo>
                  <a:cubicBezTo>
                    <a:pt x="1517" y="303"/>
                    <a:pt x="1413" y="297"/>
                    <a:pt x="1311" y="293"/>
                  </a:cubicBezTo>
                  <a:cubicBezTo>
                    <a:pt x="1286" y="292"/>
                    <a:pt x="1286" y="255"/>
                    <a:pt x="1311" y="254"/>
                  </a:cubicBezTo>
                  <a:cubicBezTo>
                    <a:pt x="1410" y="250"/>
                    <a:pt x="1511" y="244"/>
                    <a:pt x="1611" y="244"/>
                  </a:cubicBezTo>
                  <a:close/>
                  <a:moveTo>
                    <a:pt x="2205" y="293"/>
                  </a:moveTo>
                  <a:cubicBezTo>
                    <a:pt x="2255" y="293"/>
                    <a:pt x="2304" y="295"/>
                    <a:pt x="2353" y="301"/>
                  </a:cubicBezTo>
                  <a:cubicBezTo>
                    <a:pt x="2382" y="305"/>
                    <a:pt x="2382" y="341"/>
                    <a:pt x="2353" y="346"/>
                  </a:cubicBezTo>
                  <a:cubicBezTo>
                    <a:pt x="2304" y="351"/>
                    <a:pt x="2255" y="353"/>
                    <a:pt x="2205" y="353"/>
                  </a:cubicBezTo>
                  <a:cubicBezTo>
                    <a:pt x="2156" y="353"/>
                    <a:pt x="2106" y="351"/>
                    <a:pt x="2056" y="351"/>
                  </a:cubicBezTo>
                  <a:cubicBezTo>
                    <a:pt x="2020" y="350"/>
                    <a:pt x="2020" y="295"/>
                    <a:pt x="2056" y="295"/>
                  </a:cubicBezTo>
                  <a:cubicBezTo>
                    <a:pt x="2106" y="295"/>
                    <a:pt x="2156" y="293"/>
                    <a:pt x="2205" y="293"/>
                  </a:cubicBezTo>
                  <a:close/>
                  <a:moveTo>
                    <a:pt x="1887" y="2866"/>
                  </a:moveTo>
                  <a:cubicBezTo>
                    <a:pt x="1927" y="2866"/>
                    <a:pt x="1967" y="2868"/>
                    <a:pt x="2006" y="2873"/>
                  </a:cubicBezTo>
                  <a:cubicBezTo>
                    <a:pt x="2048" y="2878"/>
                    <a:pt x="2048" y="2933"/>
                    <a:pt x="2006" y="2937"/>
                  </a:cubicBezTo>
                  <a:cubicBezTo>
                    <a:pt x="1965" y="2942"/>
                    <a:pt x="1924" y="2944"/>
                    <a:pt x="1883" y="2944"/>
                  </a:cubicBezTo>
                  <a:cubicBezTo>
                    <a:pt x="1792" y="2944"/>
                    <a:pt x="1699" y="2935"/>
                    <a:pt x="1610" y="2930"/>
                  </a:cubicBezTo>
                  <a:cubicBezTo>
                    <a:pt x="1578" y="2928"/>
                    <a:pt x="1578" y="2883"/>
                    <a:pt x="1610" y="2881"/>
                  </a:cubicBezTo>
                  <a:cubicBezTo>
                    <a:pt x="1701" y="2876"/>
                    <a:pt x="1794" y="2866"/>
                    <a:pt x="1887" y="2866"/>
                  </a:cubicBezTo>
                  <a:close/>
                  <a:moveTo>
                    <a:pt x="934" y="2918"/>
                  </a:moveTo>
                  <a:cubicBezTo>
                    <a:pt x="977" y="2918"/>
                    <a:pt x="1020" y="2920"/>
                    <a:pt x="1063" y="2923"/>
                  </a:cubicBezTo>
                  <a:cubicBezTo>
                    <a:pt x="1103" y="2928"/>
                    <a:pt x="1103" y="2983"/>
                    <a:pt x="1063" y="2986"/>
                  </a:cubicBezTo>
                  <a:cubicBezTo>
                    <a:pt x="1020" y="2990"/>
                    <a:pt x="977" y="2992"/>
                    <a:pt x="934" y="2992"/>
                  </a:cubicBezTo>
                  <a:cubicBezTo>
                    <a:pt x="844" y="2992"/>
                    <a:pt x="755" y="2985"/>
                    <a:pt x="665" y="2981"/>
                  </a:cubicBezTo>
                  <a:cubicBezTo>
                    <a:pt x="631" y="2980"/>
                    <a:pt x="631" y="2930"/>
                    <a:pt x="665" y="2929"/>
                  </a:cubicBezTo>
                  <a:cubicBezTo>
                    <a:pt x="755" y="2924"/>
                    <a:pt x="844" y="2918"/>
                    <a:pt x="934" y="2918"/>
                  </a:cubicBezTo>
                  <a:close/>
                  <a:moveTo>
                    <a:pt x="2588" y="2921"/>
                  </a:moveTo>
                  <a:cubicBezTo>
                    <a:pt x="2612" y="2921"/>
                    <a:pt x="2636" y="2925"/>
                    <a:pt x="2659" y="2933"/>
                  </a:cubicBezTo>
                  <a:cubicBezTo>
                    <a:pt x="2683" y="2942"/>
                    <a:pt x="2681" y="2982"/>
                    <a:pt x="2652" y="2982"/>
                  </a:cubicBezTo>
                  <a:cubicBezTo>
                    <a:pt x="2652" y="2982"/>
                    <a:pt x="2652" y="2982"/>
                    <a:pt x="2651" y="2982"/>
                  </a:cubicBezTo>
                  <a:cubicBezTo>
                    <a:pt x="2623" y="2982"/>
                    <a:pt x="2595" y="2978"/>
                    <a:pt x="2567" y="2978"/>
                  </a:cubicBezTo>
                  <a:cubicBezTo>
                    <a:pt x="2555" y="2978"/>
                    <a:pt x="2542" y="2979"/>
                    <a:pt x="2530" y="2981"/>
                  </a:cubicBezTo>
                  <a:cubicBezTo>
                    <a:pt x="2488" y="2989"/>
                    <a:pt x="2450" y="3003"/>
                    <a:pt x="2416" y="3026"/>
                  </a:cubicBezTo>
                  <a:cubicBezTo>
                    <a:pt x="2412" y="3028"/>
                    <a:pt x="2408" y="3030"/>
                    <a:pt x="2404" y="3030"/>
                  </a:cubicBezTo>
                  <a:cubicBezTo>
                    <a:pt x="2383" y="3030"/>
                    <a:pt x="2370" y="2999"/>
                    <a:pt x="2392" y="2985"/>
                  </a:cubicBezTo>
                  <a:cubicBezTo>
                    <a:pt x="2445" y="2950"/>
                    <a:pt x="2518" y="2921"/>
                    <a:pt x="2588" y="2921"/>
                  </a:cubicBezTo>
                  <a:close/>
                  <a:moveTo>
                    <a:pt x="2414" y="1"/>
                  </a:moveTo>
                  <a:lnTo>
                    <a:pt x="2396" y="2"/>
                  </a:lnTo>
                  <a:cubicBezTo>
                    <a:pt x="2396" y="27"/>
                    <a:pt x="2379" y="54"/>
                    <a:pt x="2341" y="56"/>
                  </a:cubicBezTo>
                  <a:cubicBezTo>
                    <a:pt x="2156" y="66"/>
                    <a:pt x="1968" y="70"/>
                    <a:pt x="1778" y="70"/>
                  </a:cubicBezTo>
                  <a:cubicBezTo>
                    <a:pt x="1257" y="70"/>
                    <a:pt x="728" y="39"/>
                    <a:pt x="217" y="5"/>
                  </a:cubicBezTo>
                  <a:lnTo>
                    <a:pt x="217" y="5"/>
                  </a:lnTo>
                  <a:cubicBezTo>
                    <a:pt x="557" y="614"/>
                    <a:pt x="989" y="1161"/>
                    <a:pt x="1436" y="1697"/>
                  </a:cubicBezTo>
                  <a:cubicBezTo>
                    <a:pt x="1452" y="1717"/>
                    <a:pt x="1453" y="1741"/>
                    <a:pt x="1445" y="1759"/>
                  </a:cubicBezTo>
                  <a:cubicBezTo>
                    <a:pt x="1459" y="1782"/>
                    <a:pt x="1461" y="1812"/>
                    <a:pt x="1437" y="1839"/>
                  </a:cubicBezTo>
                  <a:cubicBezTo>
                    <a:pt x="978" y="2327"/>
                    <a:pt x="493" y="2808"/>
                    <a:pt x="1" y="3262"/>
                  </a:cubicBezTo>
                  <a:cubicBezTo>
                    <a:pt x="1049" y="3216"/>
                    <a:pt x="2102" y="3225"/>
                    <a:pt x="3153" y="3218"/>
                  </a:cubicBezTo>
                  <a:cubicBezTo>
                    <a:pt x="2894" y="3064"/>
                    <a:pt x="2646" y="2893"/>
                    <a:pt x="2419" y="2690"/>
                  </a:cubicBezTo>
                  <a:cubicBezTo>
                    <a:pt x="2407" y="2680"/>
                    <a:pt x="2405" y="2666"/>
                    <a:pt x="2407" y="2652"/>
                  </a:cubicBezTo>
                  <a:cubicBezTo>
                    <a:pt x="2397" y="2634"/>
                    <a:pt x="2398" y="2610"/>
                    <a:pt x="2412" y="2594"/>
                  </a:cubicBezTo>
                  <a:cubicBezTo>
                    <a:pt x="2411" y="2590"/>
                    <a:pt x="2409" y="2586"/>
                    <a:pt x="2409" y="2580"/>
                  </a:cubicBezTo>
                  <a:cubicBezTo>
                    <a:pt x="2396" y="2033"/>
                    <a:pt x="2454" y="1485"/>
                    <a:pt x="2449" y="936"/>
                  </a:cubicBezTo>
                  <a:cubicBezTo>
                    <a:pt x="2448" y="623"/>
                    <a:pt x="2435" y="311"/>
                    <a:pt x="24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7"/>
            <p:cNvSpPr/>
            <p:nvPr/>
          </p:nvSpPr>
          <p:spPr>
            <a:xfrm>
              <a:off x="7728915" y="1917859"/>
              <a:ext cx="1034486" cy="222599"/>
            </a:xfrm>
            <a:custGeom>
              <a:avLst/>
              <a:gdLst/>
              <a:ahLst/>
              <a:cxnLst/>
              <a:rect l="l" t="t" r="r" b="b"/>
              <a:pathLst>
                <a:path w="19514" h="4199" extrusionOk="0">
                  <a:moveTo>
                    <a:pt x="2659" y="92"/>
                  </a:moveTo>
                  <a:lnTo>
                    <a:pt x="2659" y="92"/>
                  </a:lnTo>
                  <a:cubicBezTo>
                    <a:pt x="3210" y="120"/>
                    <a:pt x="3764" y="127"/>
                    <a:pt x="4318" y="127"/>
                  </a:cubicBezTo>
                  <a:cubicBezTo>
                    <a:pt x="4833" y="127"/>
                    <a:pt x="5347" y="121"/>
                    <a:pt x="5861" y="121"/>
                  </a:cubicBezTo>
                  <a:cubicBezTo>
                    <a:pt x="5977" y="121"/>
                    <a:pt x="6094" y="121"/>
                    <a:pt x="6211" y="122"/>
                  </a:cubicBezTo>
                  <a:cubicBezTo>
                    <a:pt x="7430" y="129"/>
                    <a:pt x="8650" y="139"/>
                    <a:pt x="9868" y="149"/>
                  </a:cubicBezTo>
                  <a:cubicBezTo>
                    <a:pt x="11746" y="163"/>
                    <a:pt x="13627" y="194"/>
                    <a:pt x="15506" y="194"/>
                  </a:cubicBezTo>
                  <a:cubicBezTo>
                    <a:pt x="16071" y="194"/>
                    <a:pt x="16636" y="191"/>
                    <a:pt x="17201" y="184"/>
                  </a:cubicBezTo>
                  <a:lnTo>
                    <a:pt x="17204" y="184"/>
                  </a:lnTo>
                  <a:cubicBezTo>
                    <a:pt x="17293" y="1209"/>
                    <a:pt x="17290" y="2240"/>
                    <a:pt x="17368" y="3265"/>
                  </a:cubicBezTo>
                  <a:cubicBezTo>
                    <a:pt x="17366" y="3267"/>
                    <a:pt x="17365" y="3267"/>
                    <a:pt x="17363" y="3268"/>
                  </a:cubicBezTo>
                  <a:cubicBezTo>
                    <a:pt x="17351" y="3278"/>
                    <a:pt x="17339" y="3288"/>
                    <a:pt x="17328" y="3298"/>
                  </a:cubicBezTo>
                  <a:lnTo>
                    <a:pt x="17300" y="3298"/>
                  </a:lnTo>
                  <a:cubicBezTo>
                    <a:pt x="17259" y="3298"/>
                    <a:pt x="17217" y="3300"/>
                    <a:pt x="17176" y="3301"/>
                  </a:cubicBezTo>
                  <a:cubicBezTo>
                    <a:pt x="17150" y="3302"/>
                    <a:pt x="17135" y="3319"/>
                    <a:pt x="17132" y="3337"/>
                  </a:cubicBezTo>
                  <a:cubicBezTo>
                    <a:pt x="16988" y="3336"/>
                    <a:pt x="16843" y="3335"/>
                    <a:pt x="16699" y="3333"/>
                  </a:cubicBezTo>
                  <a:cubicBezTo>
                    <a:pt x="16688" y="3318"/>
                    <a:pt x="16670" y="3311"/>
                    <a:pt x="16651" y="3311"/>
                  </a:cubicBezTo>
                  <a:cubicBezTo>
                    <a:pt x="16631" y="3311"/>
                    <a:pt x="16610" y="3319"/>
                    <a:pt x="16597" y="3333"/>
                  </a:cubicBezTo>
                  <a:cubicBezTo>
                    <a:pt x="14907" y="3316"/>
                    <a:pt x="13217" y="3307"/>
                    <a:pt x="11527" y="3307"/>
                  </a:cubicBezTo>
                  <a:cubicBezTo>
                    <a:pt x="10981" y="3307"/>
                    <a:pt x="10436" y="3308"/>
                    <a:pt x="9890" y="3310"/>
                  </a:cubicBezTo>
                  <a:cubicBezTo>
                    <a:pt x="9622" y="3311"/>
                    <a:pt x="9355" y="3311"/>
                    <a:pt x="9087" y="3311"/>
                  </a:cubicBezTo>
                  <a:cubicBezTo>
                    <a:pt x="8412" y="3311"/>
                    <a:pt x="7736" y="3309"/>
                    <a:pt x="7060" y="3309"/>
                  </a:cubicBezTo>
                  <a:cubicBezTo>
                    <a:pt x="5592" y="3309"/>
                    <a:pt x="4124" y="3320"/>
                    <a:pt x="2659" y="3393"/>
                  </a:cubicBezTo>
                  <a:cubicBezTo>
                    <a:pt x="2681" y="3283"/>
                    <a:pt x="2700" y="3171"/>
                    <a:pt x="2716" y="3057"/>
                  </a:cubicBezTo>
                  <a:cubicBezTo>
                    <a:pt x="2840" y="3060"/>
                    <a:pt x="2964" y="3062"/>
                    <a:pt x="3089" y="3062"/>
                  </a:cubicBezTo>
                  <a:cubicBezTo>
                    <a:pt x="3161" y="3062"/>
                    <a:pt x="3233" y="3061"/>
                    <a:pt x="3305" y="3060"/>
                  </a:cubicBezTo>
                  <a:cubicBezTo>
                    <a:pt x="3344" y="3058"/>
                    <a:pt x="3344" y="3000"/>
                    <a:pt x="3305" y="3000"/>
                  </a:cubicBezTo>
                  <a:cubicBezTo>
                    <a:pt x="3229" y="2997"/>
                    <a:pt x="3153" y="2996"/>
                    <a:pt x="3077" y="2996"/>
                  </a:cubicBezTo>
                  <a:cubicBezTo>
                    <a:pt x="2959" y="2996"/>
                    <a:pt x="2842" y="2999"/>
                    <a:pt x="2724" y="3002"/>
                  </a:cubicBezTo>
                  <a:cubicBezTo>
                    <a:pt x="2839" y="2138"/>
                    <a:pt x="2784" y="1214"/>
                    <a:pt x="2692" y="353"/>
                  </a:cubicBezTo>
                  <a:lnTo>
                    <a:pt x="2692" y="353"/>
                  </a:lnTo>
                  <a:cubicBezTo>
                    <a:pt x="2695" y="358"/>
                    <a:pt x="2700" y="361"/>
                    <a:pt x="2707" y="363"/>
                  </a:cubicBezTo>
                  <a:cubicBezTo>
                    <a:pt x="2830" y="408"/>
                    <a:pt x="2957" y="430"/>
                    <a:pt x="3083" y="430"/>
                  </a:cubicBezTo>
                  <a:cubicBezTo>
                    <a:pt x="3178" y="430"/>
                    <a:pt x="3273" y="418"/>
                    <a:pt x="3367" y="393"/>
                  </a:cubicBezTo>
                  <a:cubicBezTo>
                    <a:pt x="3405" y="383"/>
                    <a:pt x="3393" y="332"/>
                    <a:pt x="3358" y="332"/>
                  </a:cubicBezTo>
                  <a:cubicBezTo>
                    <a:pt x="3355" y="332"/>
                    <a:pt x="3353" y="332"/>
                    <a:pt x="3350" y="332"/>
                  </a:cubicBezTo>
                  <a:cubicBezTo>
                    <a:pt x="3263" y="349"/>
                    <a:pt x="3176" y="357"/>
                    <a:pt x="3090" y="357"/>
                  </a:cubicBezTo>
                  <a:cubicBezTo>
                    <a:pt x="2967" y="357"/>
                    <a:pt x="2844" y="340"/>
                    <a:pt x="2722" y="307"/>
                  </a:cubicBezTo>
                  <a:cubicBezTo>
                    <a:pt x="2719" y="306"/>
                    <a:pt x="2716" y="306"/>
                    <a:pt x="2713" y="306"/>
                  </a:cubicBezTo>
                  <a:cubicBezTo>
                    <a:pt x="2701" y="306"/>
                    <a:pt x="2693" y="312"/>
                    <a:pt x="2689" y="323"/>
                  </a:cubicBezTo>
                  <a:cubicBezTo>
                    <a:pt x="2681" y="252"/>
                    <a:pt x="2674" y="182"/>
                    <a:pt x="2665" y="112"/>
                  </a:cubicBezTo>
                  <a:cubicBezTo>
                    <a:pt x="2665" y="104"/>
                    <a:pt x="2662" y="98"/>
                    <a:pt x="2659" y="92"/>
                  </a:cubicBezTo>
                  <a:close/>
                  <a:moveTo>
                    <a:pt x="17194" y="3414"/>
                  </a:moveTo>
                  <a:cubicBezTo>
                    <a:pt x="17031" y="3563"/>
                    <a:pt x="16877" y="3724"/>
                    <a:pt x="16733" y="3888"/>
                  </a:cubicBezTo>
                  <a:cubicBezTo>
                    <a:pt x="16747" y="3730"/>
                    <a:pt x="16742" y="3571"/>
                    <a:pt x="16718" y="3417"/>
                  </a:cubicBezTo>
                  <a:lnTo>
                    <a:pt x="16718" y="3417"/>
                  </a:lnTo>
                  <a:cubicBezTo>
                    <a:pt x="16870" y="3418"/>
                    <a:pt x="17023" y="3419"/>
                    <a:pt x="17176" y="3421"/>
                  </a:cubicBezTo>
                  <a:cubicBezTo>
                    <a:pt x="17182" y="3421"/>
                    <a:pt x="17188" y="3418"/>
                    <a:pt x="17194" y="3414"/>
                  </a:cubicBezTo>
                  <a:close/>
                  <a:moveTo>
                    <a:pt x="2722" y="3496"/>
                  </a:moveTo>
                  <a:cubicBezTo>
                    <a:pt x="2883" y="3498"/>
                    <a:pt x="3043" y="3498"/>
                    <a:pt x="3204" y="3498"/>
                  </a:cubicBezTo>
                  <a:cubicBezTo>
                    <a:pt x="3297" y="3498"/>
                    <a:pt x="3389" y="3498"/>
                    <a:pt x="3482" y="3498"/>
                  </a:cubicBezTo>
                  <a:lnTo>
                    <a:pt x="3482" y="3498"/>
                  </a:lnTo>
                  <a:cubicBezTo>
                    <a:pt x="3468" y="3670"/>
                    <a:pt x="3474" y="3843"/>
                    <a:pt x="3494" y="4014"/>
                  </a:cubicBezTo>
                  <a:cubicBezTo>
                    <a:pt x="3233" y="3845"/>
                    <a:pt x="2979" y="3669"/>
                    <a:pt x="2722" y="3496"/>
                  </a:cubicBezTo>
                  <a:close/>
                  <a:moveTo>
                    <a:pt x="19339" y="752"/>
                  </a:moveTo>
                  <a:cubicBezTo>
                    <a:pt x="19298" y="771"/>
                    <a:pt x="19302" y="815"/>
                    <a:pt x="19325" y="844"/>
                  </a:cubicBezTo>
                  <a:cubicBezTo>
                    <a:pt x="18980" y="1376"/>
                    <a:pt x="18587" y="1862"/>
                    <a:pt x="18182" y="2349"/>
                  </a:cubicBezTo>
                  <a:cubicBezTo>
                    <a:pt x="18154" y="2381"/>
                    <a:pt x="18169" y="2421"/>
                    <a:pt x="18198" y="2436"/>
                  </a:cubicBezTo>
                  <a:cubicBezTo>
                    <a:pt x="18156" y="2449"/>
                    <a:pt x="18127" y="2502"/>
                    <a:pt x="18166" y="2544"/>
                  </a:cubicBezTo>
                  <a:cubicBezTo>
                    <a:pt x="18416" y="2812"/>
                    <a:pt x="18655" y="3082"/>
                    <a:pt x="18871" y="3377"/>
                  </a:cubicBezTo>
                  <a:cubicBezTo>
                    <a:pt x="19024" y="3584"/>
                    <a:pt x="19156" y="3805"/>
                    <a:pt x="19321" y="4003"/>
                  </a:cubicBezTo>
                  <a:cubicBezTo>
                    <a:pt x="18993" y="3989"/>
                    <a:pt x="18663" y="3980"/>
                    <a:pt x="18333" y="3980"/>
                  </a:cubicBezTo>
                  <a:cubicBezTo>
                    <a:pt x="17818" y="3980"/>
                    <a:pt x="17302" y="4001"/>
                    <a:pt x="16791" y="4055"/>
                  </a:cubicBezTo>
                  <a:cubicBezTo>
                    <a:pt x="16911" y="3943"/>
                    <a:pt x="17027" y="3822"/>
                    <a:pt x="17139" y="3700"/>
                  </a:cubicBezTo>
                  <a:cubicBezTo>
                    <a:pt x="17144" y="3703"/>
                    <a:pt x="17149" y="3706"/>
                    <a:pt x="17157" y="3706"/>
                  </a:cubicBezTo>
                  <a:cubicBezTo>
                    <a:pt x="17158" y="3706"/>
                    <a:pt x="17159" y="3706"/>
                    <a:pt x="17161" y="3706"/>
                  </a:cubicBezTo>
                  <a:cubicBezTo>
                    <a:pt x="17328" y="3691"/>
                    <a:pt x="17498" y="3679"/>
                    <a:pt x="17664" y="3646"/>
                  </a:cubicBezTo>
                  <a:cubicBezTo>
                    <a:pt x="17694" y="3640"/>
                    <a:pt x="17686" y="3592"/>
                    <a:pt x="17656" y="3592"/>
                  </a:cubicBezTo>
                  <a:cubicBezTo>
                    <a:pt x="17500" y="3595"/>
                    <a:pt x="17345" y="3618"/>
                    <a:pt x="17192" y="3640"/>
                  </a:cubicBezTo>
                  <a:cubicBezTo>
                    <a:pt x="17280" y="3538"/>
                    <a:pt x="17365" y="3436"/>
                    <a:pt x="17443" y="3330"/>
                  </a:cubicBezTo>
                  <a:cubicBezTo>
                    <a:pt x="17454" y="3315"/>
                    <a:pt x="17454" y="3300"/>
                    <a:pt x="17449" y="3288"/>
                  </a:cubicBezTo>
                  <a:cubicBezTo>
                    <a:pt x="17503" y="2466"/>
                    <a:pt x="17452" y="1627"/>
                    <a:pt x="17390" y="799"/>
                  </a:cubicBezTo>
                  <a:lnTo>
                    <a:pt x="17390" y="799"/>
                  </a:lnTo>
                  <a:cubicBezTo>
                    <a:pt x="17707" y="821"/>
                    <a:pt x="18023" y="825"/>
                    <a:pt x="18340" y="828"/>
                  </a:cubicBezTo>
                  <a:cubicBezTo>
                    <a:pt x="18490" y="831"/>
                    <a:pt x="18652" y="844"/>
                    <a:pt x="18811" y="844"/>
                  </a:cubicBezTo>
                  <a:cubicBezTo>
                    <a:pt x="18997" y="844"/>
                    <a:pt x="19181" y="826"/>
                    <a:pt x="19339" y="752"/>
                  </a:cubicBezTo>
                  <a:close/>
                  <a:moveTo>
                    <a:pt x="3781" y="1"/>
                  </a:moveTo>
                  <a:cubicBezTo>
                    <a:pt x="3380" y="1"/>
                    <a:pt x="2979" y="7"/>
                    <a:pt x="2580" y="25"/>
                  </a:cubicBezTo>
                  <a:cubicBezTo>
                    <a:pt x="2563" y="26"/>
                    <a:pt x="2553" y="36"/>
                    <a:pt x="2550" y="49"/>
                  </a:cubicBezTo>
                  <a:cubicBezTo>
                    <a:pt x="2528" y="59"/>
                    <a:pt x="2513" y="79"/>
                    <a:pt x="2516" y="112"/>
                  </a:cubicBezTo>
                  <a:cubicBezTo>
                    <a:pt x="2537" y="347"/>
                    <a:pt x="2556" y="583"/>
                    <a:pt x="2572" y="820"/>
                  </a:cubicBezTo>
                  <a:cubicBezTo>
                    <a:pt x="2592" y="1130"/>
                    <a:pt x="2605" y="1442"/>
                    <a:pt x="2607" y="1755"/>
                  </a:cubicBezTo>
                  <a:cubicBezTo>
                    <a:pt x="2611" y="2304"/>
                    <a:pt x="2553" y="2852"/>
                    <a:pt x="2566" y="3399"/>
                  </a:cubicBezTo>
                  <a:cubicBezTo>
                    <a:pt x="2566" y="3405"/>
                    <a:pt x="2568" y="3409"/>
                    <a:pt x="2569" y="3413"/>
                  </a:cubicBezTo>
                  <a:cubicBezTo>
                    <a:pt x="2556" y="3429"/>
                    <a:pt x="2554" y="3453"/>
                    <a:pt x="2564" y="3471"/>
                  </a:cubicBezTo>
                  <a:cubicBezTo>
                    <a:pt x="2562" y="3485"/>
                    <a:pt x="2564" y="3499"/>
                    <a:pt x="2576" y="3509"/>
                  </a:cubicBezTo>
                  <a:cubicBezTo>
                    <a:pt x="2803" y="3712"/>
                    <a:pt x="3051" y="3883"/>
                    <a:pt x="3310" y="4037"/>
                  </a:cubicBezTo>
                  <a:cubicBezTo>
                    <a:pt x="2260" y="4044"/>
                    <a:pt x="1207" y="4035"/>
                    <a:pt x="158" y="4081"/>
                  </a:cubicBezTo>
                  <a:cubicBezTo>
                    <a:pt x="650" y="3626"/>
                    <a:pt x="1136" y="3146"/>
                    <a:pt x="1594" y="2657"/>
                  </a:cubicBezTo>
                  <a:cubicBezTo>
                    <a:pt x="1619" y="2631"/>
                    <a:pt x="1616" y="2601"/>
                    <a:pt x="1602" y="2578"/>
                  </a:cubicBezTo>
                  <a:cubicBezTo>
                    <a:pt x="1610" y="2560"/>
                    <a:pt x="1610" y="2536"/>
                    <a:pt x="1593" y="2516"/>
                  </a:cubicBezTo>
                  <a:cubicBezTo>
                    <a:pt x="1146" y="1980"/>
                    <a:pt x="716" y="1433"/>
                    <a:pt x="374" y="823"/>
                  </a:cubicBezTo>
                  <a:lnTo>
                    <a:pt x="374" y="823"/>
                  </a:lnTo>
                  <a:cubicBezTo>
                    <a:pt x="883" y="857"/>
                    <a:pt x="1409" y="888"/>
                    <a:pt x="1927" y="888"/>
                  </a:cubicBezTo>
                  <a:cubicBezTo>
                    <a:pt x="2119" y="888"/>
                    <a:pt x="2310" y="884"/>
                    <a:pt x="2498" y="874"/>
                  </a:cubicBezTo>
                  <a:cubicBezTo>
                    <a:pt x="2536" y="873"/>
                    <a:pt x="2553" y="846"/>
                    <a:pt x="2553" y="820"/>
                  </a:cubicBezTo>
                  <a:cubicBezTo>
                    <a:pt x="2553" y="793"/>
                    <a:pt x="2535" y="765"/>
                    <a:pt x="2498" y="762"/>
                  </a:cubicBezTo>
                  <a:cubicBezTo>
                    <a:pt x="2051" y="717"/>
                    <a:pt x="1588" y="704"/>
                    <a:pt x="1128" y="704"/>
                  </a:cubicBezTo>
                  <a:cubicBezTo>
                    <a:pt x="861" y="704"/>
                    <a:pt x="595" y="709"/>
                    <a:pt x="333" y="714"/>
                  </a:cubicBezTo>
                  <a:cubicBezTo>
                    <a:pt x="320" y="715"/>
                    <a:pt x="311" y="719"/>
                    <a:pt x="301" y="726"/>
                  </a:cubicBezTo>
                  <a:cubicBezTo>
                    <a:pt x="296" y="724"/>
                    <a:pt x="291" y="723"/>
                    <a:pt x="286" y="723"/>
                  </a:cubicBezTo>
                  <a:cubicBezTo>
                    <a:pt x="248" y="723"/>
                    <a:pt x="208" y="764"/>
                    <a:pt x="233" y="809"/>
                  </a:cubicBezTo>
                  <a:cubicBezTo>
                    <a:pt x="582" y="1448"/>
                    <a:pt x="973" y="2057"/>
                    <a:pt x="1487" y="2577"/>
                  </a:cubicBezTo>
                  <a:cubicBezTo>
                    <a:pt x="989" y="3022"/>
                    <a:pt x="505" y="3514"/>
                    <a:pt x="67" y="4018"/>
                  </a:cubicBezTo>
                  <a:cubicBezTo>
                    <a:pt x="47" y="4041"/>
                    <a:pt x="50" y="4067"/>
                    <a:pt x="63" y="4085"/>
                  </a:cubicBezTo>
                  <a:cubicBezTo>
                    <a:pt x="1" y="4092"/>
                    <a:pt x="1" y="4185"/>
                    <a:pt x="66" y="4187"/>
                  </a:cubicBezTo>
                  <a:cubicBezTo>
                    <a:pt x="379" y="4195"/>
                    <a:pt x="693" y="4199"/>
                    <a:pt x="1007" y="4199"/>
                  </a:cubicBezTo>
                  <a:cubicBezTo>
                    <a:pt x="1843" y="4199"/>
                    <a:pt x="2679" y="4175"/>
                    <a:pt x="3514" y="4164"/>
                  </a:cubicBezTo>
                  <a:cubicBezTo>
                    <a:pt x="3556" y="4164"/>
                    <a:pt x="3576" y="4131"/>
                    <a:pt x="3575" y="4098"/>
                  </a:cubicBezTo>
                  <a:cubicBezTo>
                    <a:pt x="3598" y="4094"/>
                    <a:pt x="3616" y="4077"/>
                    <a:pt x="3614" y="4045"/>
                  </a:cubicBezTo>
                  <a:cubicBezTo>
                    <a:pt x="3601" y="3862"/>
                    <a:pt x="3600" y="3681"/>
                    <a:pt x="3601" y="3499"/>
                  </a:cubicBezTo>
                  <a:cubicBezTo>
                    <a:pt x="5697" y="3493"/>
                    <a:pt x="7794" y="3412"/>
                    <a:pt x="9890" y="3402"/>
                  </a:cubicBezTo>
                  <a:cubicBezTo>
                    <a:pt x="10674" y="3397"/>
                    <a:pt x="11459" y="3395"/>
                    <a:pt x="12243" y="3395"/>
                  </a:cubicBezTo>
                  <a:cubicBezTo>
                    <a:pt x="13691" y="3395"/>
                    <a:pt x="15139" y="3402"/>
                    <a:pt x="16586" y="3415"/>
                  </a:cubicBezTo>
                  <a:cubicBezTo>
                    <a:pt x="16600" y="3637"/>
                    <a:pt x="16604" y="3856"/>
                    <a:pt x="16603" y="4078"/>
                  </a:cubicBezTo>
                  <a:cubicBezTo>
                    <a:pt x="16562" y="4094"/>
                    <a:pt x="16561" y="4159"/>
                    <a:pt x="16611" y="4159"/>
                  </a:cubicBezTo>
                  <a:cubicBezTo>
                    <a:pt x="16612" y="4159"/>
                    <a:pt x="16612" y="4159"/>
                    <a:pt x="16613" y="4159"/>
                  </a:cubicBezTo>
                  <a:cubicBezTo>
                    <a:pt x="17330" y="4140"/>
                    <a:pt x="18044" y="4114"/>
                    <a:pt x="18760" y="4114"/>
                  </a:cubicBezTo>
                  <a:cubicBezTo>
                    <a:pt x="18953" y="4114"/>
                    <a:pt x="19147" y="4116"/>
                    <a:pt x="19341" y="4121"/>
                  </a:cubicBezTo>
                  <a:cubicBezTo>
                    <a:pt x="19342" y="4121"/>
                    <a:pt x="19343" y="4121"/>
                    <a:pt x="19343" y="4121"/>
                  </a:cubicBezTo>
                  <a:cubicBezTo>
                    <a:pt x="19374" y="4121"/>
                    <a:pt x="19391" y="4101"/>
                    <a:pt x="19396" y="4077"/>
                  </a:cubicBezTo>
                  <a:cubicBezTo>
                    <a:pt x="19396" y="4077"/>
                    <a:pt x="19397" y="4077"/>
                    <a:pt x="19398" y="4077"/>
                  </a:cubicBezTo>
                  <a:cubicBezTo>
                    <a:pt x="19427" y="4077"/>
                    <a:pt x="19456" y="4044"/>
                    <a:pt x="19437" y="4014"/>
                  </a:cubicBezTo>
                  <a:cubicBezTo>
                    <a:pt x="19103" y="3446"/>
                    <a:pt x="18737" y="2909"/>
                    <a:pt x="18260" y="2451"/>
                  </a:cubicBezTo>
                  <a:cubicBezTo>
                    <a:pt x="18254" y="2444"/>
                    <a:pt x="18247" y="2440"/>
                    <a:pt x="18240" y="2437"/>
                  </a:cubicBezTo>
                  <a:cubicBezTo>
                    <a:pt x="18246" y="2435"/>
                    <a:pt x="18252" y="2432"/>
                    <a:pt x="18258" y="2426"/>
                  </a:cubicBezTo>
                  <a:cubicBezTo>
                    <a:pt x="18751" y="1988"/>
                    <a:pt x="19157" y="1443"/>
                    <a:pt x="19491" y="876"/>
                  </a:cubicBezTo>
                  <a:cubicBezTo>
                    <a:pt x="19513" y="838"/>
                    <a:pt x="19498" y="802"/>
                    <a:pt x="19472" y="780"/>
                  </a:cubicBezTo>
                  <a:cubicBezTo>
                    <a:pt x="19475" y="746"/>
                    <a:pt x="19450" y="715"/>
                    <a:pt x="19418" y="703"/>
                  </a:cubicBezTo>
                  <a:cubicBezTo>
                    <a:pt x="19313" y="666"/>
                    <a:pt x="19189" y="655"/>
                    <a:pt x="19059" y="655"/>
                  </a:cubicBezTo>
                  <a:cubicBezTo>
                    <a:pt x="18865" y="655"/>
                    <a:pt x="18661" y="680"/>
                    <a:pt x="18495" y="681"/>
                  </a:cubicBezTo>
                  <a:cubicBezTo>
                    <a:pt x="18123" y="682"/>
                    <a:pt x="17753" y="683"/>
                    <a:pt x="17383" y="705"/>
                  </a:cubicBezTo>
                  <a:cubicBezTo>
                    <a:pt x="17369" y="516"/>
                    <a:pt x="17353" y="327"/>
                    <a:pt x="17339" y="139"/>
                  </a:cubicBezTo>
                  <a:cubicBezTo>
                    <a:pt x="17335" y="95"/>
                    <a:pt x="17299" y="73"/>
                    <a:pt x="17265" y="73"/>
                  </a:cubicBezTo>
                  <a:cubicBezTo>
                    <a:pt x="17249" y="73"/>
                    <a:pt x="17233" y="78"/>
                    <a:pt x="17222" y="88"/>
                  </a:cubicBezTo>
                  <a:cubicBezTo>
                    <a:pt x="17215" y="86"/>
                    <a:pt x="17209" y="85"/>
                    <a:pt x="17202" y="85"/>
                  </a:cubicBezTo>
                  <a:cubicBezTo>
                    <a:pt x="15550" y="46"/>
                    <a:pt x="13897" y="44"/>
                    <a:pt x="12243" y="44"/>
                  </a:cubicBezTo>
                  <a:cubicBezTo>
                    <a:pt x="11980" y="44"/>
                    <a:pt x="11716" y="44"/>
                    <a:pt x="11453" y="44"/>
                  </a:cubicBezTo>
                  <a:cubicBezTo>
                    <a:pt x="10924" y="44"/>
                    <a:pt x="10396" y="43"/>
                    <a:pt x="9868" y="42"/>
                  </a:cubicBezTo>
                  <a:cubicBezTo>
                    <a:pt x="8650" y="38"/>
                    <a:pt x="7431" y="34"/>
                    <a:pt x="6211" y="30"/>
                  </a:cubicBezTo>
                  <a:cubicBezTo>
                    <a:pt x="5404" y="26"/>
                    <a:pt x="4591" y="1"/>
                    <a:pt x="37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7"/>
            <p:cNvSpPr/>
            <p:nvPr/>
          </p:nvSpPr>
          <p:spPr>
            <a:xfrm>
              <a:off x="8699454" y="1976013"/>
              <a:ext cx="38699" cy="4718"/>
            </a:xfrm>
            <a:custGeom>
              <a:avLst/>
              <a:gdLst/>
              <a:ahLst/>
              <a:cxnLst/>
              <a:rect l="l" t="t" r="r" b="b"/>
              <a:pathLst>
                <a:path w="730" h="89" extrusionOk="0">
                  <a:moveTo>
                    <a:pt x="438" y="1"/>
                  </a:moveTo>
                  <a:cubicBezTo>
                    <a:pt x="307" y="1"/>
                    <a:pt x="174" y="9"/>
                    <a:pt x="45" y="10"/>
                  </a:cubicBezTo>
                  <a:cubicBezTo>
                    <a:pt x="0" y="11"/>
                    <a:pt x="0" y="79"/>
                    <a:pt x="45" y="79"/>
                  </a:cubicBezTo>
                  <a:cubicBezTo>
                    <a:pt x="177" y="81"/>
                    <a:pt x="312" y="89"/>
                    <a:pt x="446" y="89"/>
                  </a:cubicBezTo>
                  <a:cubicBezTo>
                    <a:pt x="528" y="89"/>
                    <a:pt x="610" y="86"/>
                    <a:pt x="690" y="76"/>
                  </a:cubicBezTo>
                  <a:cubicBezTo>
                    <a:pt x="730" y="71"/>
                    <a:pt x="730" y="20"/>
                    <a:pt x="690" y="14"/>
                  </a:cubicBezTo>
                  <a:cubicBezTo>
                    <a:pt x="607" y="4"/>
                    <a:pt x="523" y="1"/>
                    <a:pt x="4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7"/>
            <p:cNvSpPr/>
            <p:nvPr/>
          </p:nvSpPr>
          <p:spPr>
            <a:xfrm>
              <a:off x="8683444" y="2106157"/>
              <a:ext cx="38964" cy="8323"/>
            </a:xfrm>
            <a:custGeom>
              <a:avLst/>
              <a:gdLst/>
              <a:ahLst/>
              <a:cxnLst/>
              <a:rect l="l" t="t" r="r" b="b"/>
              <a:pathLst>
                <a:path w="735" h="157" extrusionOk="0">
                  <a:moveTo>
                    <a:pt x="45" y="0"/>
                  </a:moveTo>
                  <a:cubicBezTo>
                    <a:pt x="12" y="0"/>
                    <a:pt x="1" y="52"/>
                    <a:pt x="38" y="63"/>
                  </a:cubicBezTo>
                  <a:cubicBezTo>
                    <a:pt x="230" y="119"/>
                    <a:pt x="432" y="156"/>
                    <a:pt x="634" y="156"/>
                  </a:cubicBezTo>
                  <a:cubicBezTo>
                    <a:pt x="654" y="156"/>
                    <a:pt x="674" y="156"/>
                    <a:pt x="694" y="155"/>
                  </a:cubicBezTo>
                  <a:cubicBezTo>
                    <a:pt x="735" y="154"/>
                    <a:pt x="734" y="96"/>
                    <a:pt x="694" y="93"/>
                  </a:cubicBezTo>
                  <a:cubicBezTo>
                    <a:pt x="477" y="76"/>
                    <a:pt x="266" y="54"/>
                    <a:pt x="54" y="1"/>
                  </a:cubicBezTo>
                  <a:cubicBezTo>
                    <a:pt x="51" y="0"/>
                    <a:pt x="48" y="0"/>
                    <a:pt x="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7"/>
            <p:cNvSpPr/>
            <p:nvPr/>
          </p:nvSpPr>
          <p:spPr>
            <a:xfrm>
              <a:off x="8652326" y="1971136"/>
              <a:ext cx="30694" cy="3976"/>
            </a:xfrm>
            <a:custGeom>
              <a:avLst/>
              <a:gdLst/>
              <a:ahLst/>
              <a:cxnLst/>
              <a:rect l="l" t="t" r="r" b="b"/>
              <a:pathLst>
                <a:path w="579" h="75" extrusionOk="0">
                  <a:moveTo>
                    <a:pt x="371" y="1"/>
                  </a:moveTo>
                  <a:cubicBezTo>
                    <a:pt x="261" y="1"/>
                    <a:pt x="150" y="5"/>
                    <a:pt x="40" y="8"/>
                  </a:cubicBezTo>
                  <a:cubicBezTo>
                    <a:pt x="1" y="10"/>
                    <a:pt x="0" y="67"/>
                    <a:pt x="40" y="68"/>
                  </a:cubicBezTo>
                  <a:cubicBezTo>
                    <a:pt x="150" y="71"/>
                    <a:pt x="261" y="74"/>
                    <a:pt x="371" y="74"/>
                  </a:cubicBezTo>
                  <a:cubicBezTo>
                    <a:pt x="426" y="74"/>
                    <a:pt x="481" y="73"/>
                    <a:pt x="535" y="71"/>
                  </a:cubicBezTo>
                  <a:cubicBezTo>
                    <a:pt x="578" y="68"/>
                    <a:pt x="578" y="7"/>
                    <a:pt x="535" y="5"/>
                  </a:cubicBezTo>
                  <a:cubicBezTo>
                    <a:pt x="481" y="2"/>
                    <a:pt x="426" y="1"/>
                    <a:pt x="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7"/>
            <p:cNvSpPr/>
            <p:nvPr/>
          </p:nvSpPr>
          <p:spPr>
            <a:xfrm>
              <a:off x="8609705" y="1944577"/>
              <a:ext cx="31012" cy="4453"/>
            </a:xfrm>
            <a:custGeom>
              <a:avLst/>
              <a:gdLst/>
              <a:ahLst/>
              <a:cxnLst/>
              <a:rect l="l" t="t" r="r" b="b"/>
              <a:pathLst>
                <a:path w="585" h="84" extrusionOk="0">
                  <a:moveTo>
                    <a:pt x="316" y="1"/>
                  </a:moveTo>
                  <a:cubicBezTo>
                    <a:pt x="227" y="1"/>
                    <a:pt x="137" y="4"/>
                    <a:pt x="49" y="5"/>
                  </a:cubicBezTo>
                  <a:cubicBezTo>
                    <a:pt x="1" y="6"/>
                    <a:pt x="1" y="78"/>
                    <a:pt x="49" y="78"/>
                  </a:cubicBezTo>
                  <a:cubicBezTo>
                    <a:pt x="141" y="80"/>
                    <a:pt x="234" y="83"/>
                    <a:pt x="327" y="83"/>
                  </a:cubicBezTo>
                  <a:cubicBezTo>
                    <a:pt x="401" y="83"/>
                    <a:pt x="474" y="81"/>
                    <a:pt x="546" y="73"/>
                  </a:cubicBezTo>
                  <a:cubicBezTo>
                    <a:pt x="584" y="69"/>
                    <a:pt x="584" y="16"/>
                    <a:pt x="546" y="12"/>
                  </a:cubicBezTo>
                  <a:cubicBezTo>
                    <a:pt x="470" y="3"/>
                    <a:pt x="393" y="1"/>
                    <a:pt x="3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7"/>
            <p:cNvSpPr/>
            <p:nvPr/>
          </p:nvSpPr>
          <p:spPr>
            <a:xfrm>
              <a:off x="8594013" y="2065868"/>
              <a:ext cx="28680" cy="6945"/>
            </a:xfrm>
            <a:custGeom>
              <a:avLst/>
              <a:gdLst/>
              <a:ahLst/>
              <a:cxnLst/>
              <a:rect l="l" t="t" r="r" b="b"/>
              <a:pathLst>
                <a:path w="541" h="131" extrusionOk="0">
                  <a:moveTo>
                    <a:pt x="43" y="0"/>
                  </a:moveTo>
                  <a:cubicBezTo>
                    <a:pt x="7" y="0"/>
                    <a:pt x="0" y="63"/>
                    <a:pt x="38" y="70"/>
                  </a:cubicBezTo>
                  <a:cubicBezTo>
                    <a:pt x="187" y="95"/>
                    <a:pt x="342" y="130"/>
                    <a:pt x="493" y="131"/>
                  </a:cubicBezTo>
                  <a:cubicBezTo>
                    <a:pt x="494" y="131"/>
                    <a:pt x="494" y="131"/>
                    <a:pt x="494" y="131"/>
                  </a:cubicBezTo>
                  <a:cubicBezTo>
                    <a:pt x="532" y="131"/>
                    <a:pt x="540" y="72"/>
                    <a:pt x="502" y="63"/>
                  </a:cubicBezTo>
                  <a:cubicBezTo>
                    <a:pt x="356" y="24"/>
                    <a:pt x="198" y="16"/>
                    <a:pt x="47" y="1"/>
                  </a:cubicBezTo>
                  <a:cubicBezTo>
                    <a:pt x="46" y="1"/>
                    <a:pt x="44" y="0"/>
                    <a:pt x="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7"/>
            <p:cNvSpPr/>
            <p:nvPr/>
          </p:nvSpPr>
          <p:spPr>
            <a:xfrm>
              <a:off x="8549378" y="1947069"/>
              <a:ext cx="36261" cy="6149"/>
            </a:xfrm>
            <a:custGeom>
              <a:avLst/>
              <a:gdLst/>
              <a:ahLst/>
              <a:cxnLst/>
              <a:rect l="l" t="t" r="r" b="b"/>
              <a:pathLst>
                <a:path w="684" h="116" extrusionOk="0">
                  <a:moveTo>
                    <a:pt x="43" y="0"/>
                  </a:moveTo>
                  <a:cubicBezTo>
                    <a:pt x="0" y="0"/>
                    <a:pt x="3" y="66"/>
                    <a:pt x="45" y="71"/>
                  </a:cubicBezTo>
                  <a:cubicBezTo>
                    <a:pt x="244" y="90"/>
                    <a:pt x="442" y="111"/>
                    <a:pt x="641" y="116"/>
                  </a:cubicBezTo>
                  <a:cubicBezTo>
                    <a:pt x="641" y="116"/>
                    <a:pt x="642" y="116"/>
                    <a:pt x="642" y="116"/>
                  </a:cubicBezTo>
                  <a:cubicBezTo>
                    <a:pt x="675" y="116"/>
                    <a:pt x="683" y="61"/>
                    <a:pt x="650" y="56"/>
                  </a:cubicBezTo>
                  <a:cubicBezTo>
                    <a:pt x="450" y="27"/>
                    <a:pt x="248" y="15"/>
                    <a:pt x="45" y="0"/>
                  </a:cubicBezTo>
                  <a:cubicBezTo>
                    <a:pt x="44" y="0"/>
                    <a:pt x="44" y="0"/>
                    <a:pt x="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7"/>
            <p:cNvSpPr/>
            <p:nvPr/>
          </p:nvSpPr>
          <p:spPr>
            <a:xfrm>
              <a:off x="8541638" y="2065921"/>
              <a:ext cx="30482" cy="3976"/>
            </a:xfrm>
            <a:custGeom>
              <a:avLst/>
              <a:gdLst/>
              <a:ahLst/>
              <a:cxnLst/>
              <a:rect l="l" t="t" r="r" b="b"/>
              <a:pathLst>
                <a:path w="575" h="75" extrusionOk="0">
                  <a:moveTo>
                    <a:pt x="316" y="0"/>
                  </a:moveTo>
                  <a:cubicBezTo>
                    <a:pt x="225" y="0"/>
                    <a:pt x="133" y="4"/>
                    <a:pt x="42" y="6"/>
                  </a:cubicBezTo>
                  <a:cubicBezTo>
                    <a:pt x="2" y="7"/>
                    <a:pt x="1" y="68"/>
                    <a:pt x="42" y="68"/>
                  </a:cubicBezTo>
                  <a:cubicBezTo>
                    <a:pt x="135" y="70"/>
                    <a:pt x="228" y="74"/>
                    <a:pt x="320" y="74"/>
                  </a:cubicBezTo>
                  <a:cubicBezTo>
                    <a:pt x="393" y="74"/>
                    <a:pt x="466" y="72"/>
                    <a:pt x="538" y="65"/>
                  </a:cubicBezTo>
                  <a:cubicBezTo>
                    <a:pt x="574" y="62"/>
                    <a:pt x="574" y="12"/>
                    <a:pt x="538" y="9"/>
                  </a:cubicBezTo>
                  <a:cubicBezTo>
                    <a:pt x="464" y="3"/>
                    <a:pt x="390" y="0"/>
                    <a:pt x="3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7"/>
            <p:cNvSpPr/>
            <p:nvPr/>
          </p:nvSpPr>
          <p:spPr>
            <a:xfrm>
              <a:off x="8480886" y="1942032"/>
              <a:ext cx="36208" cy="4294"/>
            </a:xfrm>
            <a:custGeom>
              <a:avLst/>
              <a:gdLst/>
              <a:ahLst/>
              <a:cxnLst/>
              <a:rect l="l" t="t" r="r" b="b"/>
              <a:pathLst>
                <a:path w="683" h="81" extrusionOk="0">
                  <a:moveTo>
                    <a:pt x="378" y="1"/>
                  </a:moveTo>
                  <a:cubicBezTo>
                    <a:pt x="267" y="1"/>
                    <a:pt x="156" y="4"/>
                    <a:pt x="45" y="6"/>
                  </a:cubicBezTo>
                  <a:cubicBezTo>
                    <a:pt x="1" y="6"/>
                    <a:pt x="1" y="76"/>
                    <a:pt x="45" y="76"/>
                  </a:cubicBezTo>
                  <a:cubicBezTo>
                    <a:pt x="154" y="77"/>
                    <a:pt x="263" y="80"/>
                    <a:pt x="371" y="80"/>
                  </a:cubicBezTo>
                  <a:cubicBezTo>
                    <a:pt x="461" y="80"/>
                    <a:pt x="551" y="78"/>
                    <a:pt x="641" y="72"/>
                  </a:cubicBezTo>
                  <a:cubicBezTo>
                    <a:pt x="682" y="70"/>
                    <a:pt x="682" y="12"/>
                    <a:pt x="641" y="9"/>
                  </a:cubicBezTo>
                  <a:cubicBezTo>
                    <a:pt x="554" y="3"/>
                    <a:pt x="466" y="1"/>
                    <a:pt x="3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7"/>
            <p:cNvSpPr/>
            <p:nvPr/>
          </p:nvSpPr>
          <p:spPr>
            <a:xfrm>
              <a:off x="8483431" y="2069314"/>
              <a:ext cx="30694" cy="6096"/>
            </a:xfrm>
            <a:custGeom>
              <a:avLst/>
              <a:gdLst/>
              <a:ahLst/>
              <a:cxnLst/>
              <a:rect l="l" t="t" r="r" b="b"/>
              <a:pathLst>
                <a:path w="579" h="115" extrusionOk="0">
                  <a:moveTo>
                    <a:pt x="44" y="1"/>
                  </a:moveTo>
                  <a:cubicBezTo>
                    <a:pt x="12" y="1"/>
                    <a:pt x="1" y="52"/>
                    <a:pt x="36" y="63"/>
                  </a:cubicBezTo>
                  <a:cubicBezTo>
                    <a:pt x="143" y="95"/>
                    <a:pt x="254" y="114"/>
                    <a:pt x="365" y="114"/>
                  </a:cubicBezTo>
                  <a:cubicBezTo>
                    <a:pt x="427" y="114"/>
                    <a:pt x="489" y="108"/>
                    <a:pt x="551" y="95"/>
                  </a:cubicBezTo>
                  <a:cubicBezTo>
                    <a:pt x="579" y="89"/>
                    <a:pt x="573" y="42"/>
                    <a:pt x="545" y="42"/>
                  </a:cubicBezTo>
                  <a:cubicBezTo>
                    <a:pt x="545" y="42"/>
                    <a:pt x="544" y="42"/>
                    <a:pt x="543" y="42"/>
                  </a:cubicBezTo>
                  <a:cubicBezTo>
                    <a:pt x="495" y="46"/>
                    <a:pt x="446" y="48"/>
                    <a:pt x="399" y="48"/>
                  </a:cubicBezTo>
                  <a:cubicBezTo>
                    <a:pt x="282" y="48"/>
                    <a:pt x="167" y="36"/>
                    <a:pt x="53" y="2"/>
                  </a:cubicBezTo>
                  <a:cubicBezTo>
                    <a:pt x="50" y="1"/>
                    <a:pt x="47" y="1"/>
                    <a:pt x="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7"/>
            <p:cNvSpPr/>
            <p:nvPr/>
          </p:nvSpPr>
          <p:spPr>
            <a:xfrm>
              <a:off x="8428935" y="2071434"/>
              <a:ext cx="24651" cy="5566"/>
            </a:xfrm>
            <a:custGeom>
              <a:avLst/>
              <a:gdLst/>
              <a:ahLst/>
              <a:cxnLst/>
              <a:rect l="l" t="t" r="r" b="b"/>
              <a:pathLst>
                <a:path w="465" h="105" extrusionOk="0">
                  <a:moveTo>
                    <a:pt x="162" y="0"/>
                  </a:moveTo>
                  <a:cubicBezTo>
                    <a:pt x="117" y="0"/>
                    <a:pt x="72" y="4"/>
                    <a:pt x="25" y="12"/>
                  </a:cubicBezTo>
                  <a:cubicBezTo>
                    <a:pt x="1" y="16"/>
                    <a:pt x="6" y="58"/>
                    <a:pt x="29" y="58"/>
                  </a:cubicBezTo>
                  <a:cubicBezTo>
                    <a:pt x="30" y="58"/>
                    <a:pt x="31" y="58"/>
                    <a:pt x="32" y="58"/>
                  </a:cubicBezTo>
                  <a:cubicBezTo>
                    <a:pt x="68" y="53"/>
                    <a:pt x="104" y="51"/>
                    <a:pt x="139" y="51"/>
                  </a:cubicBezTo>
                  <a:cubicBezTo>
                    <a:pt x="237" y="51"/>
                    <a:pt x="332" y="68"/>
                    <a:pt x="424" y="103"/>
                  </a:cubicBezTo>
                  <a:cubicBezTo>
                    <a:pt x="427" y="104"/>
                    <a:pt x="430" y="105"/>
                    <a:pt x="433" y="105"/>
                  </a:cubicBezTo>
                  <a:cubicBezTo>
                    <a:pt x="457" y="105"/>
                    <a:pt x="465" y="65"/>
                    <a:pt x="438" y="55"/>
                  </a:cubicBezTo>
                  <a:cubicBezTo>
                    <a:pt x="347" y="18"/>
                    <a:pt x="256" y="0"/>
                    <a:pt x="1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7"/>
            <p:cNvSpPr/>
            <p:nvPr/>
          </p:nvSpPr>
          <p:spPr>
            <a:xfrm>
              <a:off x="8421089" y="1940654"/>
              <a:ext cx="30217" cy="5407"/>
            </a:xfrm>
            <a:custGeom>
              <a:avLst/>
              <a:gdLst/>
              <a:ahLst/>
              <a:cxnLst/>
              <a:rect l="l" t="t" r="r" b="b"/>
              <a:pathLst>
                <a:path w="570" h="102" extrusionOk="0">
                  <a:moveTo>
                    <a:pt x="530" y="1"/>
                  </a:moveTo>
                  <a:cubicBezTo>
                    <a:pt x="530" y="1"/>
                    <a:pt x="530" y="1"/>
                    <a:pt x="529" y="1"/>
                  </a:cubicBezTo>
                  <a:cubicBezTo>
                    <a:pt x="364" y="5"/>
                    <a:pt x="197" y="33"/>
                    <a:pt x="32" y="51"/>
                  </a:cubicBezTo>
                  <a:cubicBezTo>
                    <a:pt x="1" y="55"/>
                    <a:pt x="0" y="101"/>
                    <a:pt x="30" y="101"/>
                  </a:cubicBezTo>
                  <a:cubicBezTo>
                    <a:pt x="30" y="101"/>
                    <a:pt x="31" y="101"/>
                    <a:pt x="32" y="101"/>
                  </a:cubicBezTo>
                  <a:cubicBezTo>
                    <a:pt x="200" y="89"/>
                    <a:pt x="371" y="85"/>
                    <a:pt x="538" y="59"/>
                  </a:cubicBezTo>
                  <a:cubicBezTo>
                    <a:pt x="569" y="53"/>
                    <a:pt x="562" y="1"/>
                    <a:pt x="5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7"/>
            <p:cNvSpPr/>
            <p:nvPr/>
          </p:nvSpPr>
          <p:spPr>
            <a:xfrm>
              <a:off x="8370887" y="2069101"/>
              <a:ext cx="27566" cy="5990"/>
            </a:xfrm>
            <a:custGeom>
              <a:avLst/>
              <a:gdLst/>
              <a:ahLst/>
              <a:cxnLst/>
              <a:rect l="l" t="t" r="r" b="b"/>
              <a:pathLst>
                <a:path w="520" h="113" extrusionOk="0">
                  <a:moveTo>
                    <a:pt x="483" y="0"/>
                  </a:moveTo>
                  <a:cubicBezTo>
                    <a:pt x="480" y="0"/>
                    <a:pt x="477" y="1"/>
                    <a:pt x="474" y="2"/>
                  </a:cubicBezTo>
                  <a:cubicBezTo>
                    <a:pt x="363" y="34"/>
                    <a:pt x="254" y="55"/>
                    <a:pt x="140" y="55"/>
                  </a:cubicBezTo>
                  <a:cubicBezTo>
                    <a:pt x="106" y="55"/>
                    <a:pt x="71" y="53"/>
                    <a:pt x="35" y="49"/>
                  </a:cubicBezTo>
                  <a:cubicBezTo>
                    <a:pt x="34" y="49"/>
                    <a:pt x="33" y="48"/>
                    <a:pt x="32" y="48"/>
                  </a:cubicBezTo>
                  <a:cubicBezTo>
                    <a:pt x="6" y="48"/>
                    <a:pt x="1" y="96"/>
                    <a:pt x="29" y="100"/>
                  </a:cubicBezTo>
                  <a:cubicBezTo>
                    <a:pt x="82" y="108"/>
                    <a:pt x="136" y="112"/>
                    <a:pt x="189" y="112"/>
                  </a:cubicBezTo>
                  <a:cubicBezTo>
                    <a:pt x="292" y="112"/>
                    <a:pt x="393" y="96"/>
                    <a:pt x="490" y="55"/>
                  </a:cubicBezTo>
                  <a:cubicBezTo>
                    <a:pt x="519" y="43"/>
                    <a:pt x="512" y="0"/>
                    <a:pt x="4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7"/>
            <p:cNvSpPr/>
            <p:nvPr/>
          </p:nvSpPr>
          <p:spPr>
            <a:xfrm>
              <a:off x="8357952" y="1939276"/>
              <a:ext cx="24598" cy="4400"/>
            </a:xfrm>
            <a:custGeom>
              <a:avLst/>
              <a:gdLst/>
              <a:ahLst/>
              <a:cxnLst/>
              <a:rect l="l" t="t" r="r" b="b"/>
              <a:pathLst>
                <a:path w="464" h="83" extrusionOk="0">
                  <a:moveTo>
                    <a:pt x="224" y="1"/>
                  </a:moveTo>
                  <a:cubicBezTo>
                    <a:pt x="157" y="1"/>
                    <a:pt x="91" y="5"/>
                    <a:pt x="29" y="5"/>
                  </a:cubicBezTo>
                  <a:cubicBezTo>
                    <a:pt x="7" y="5"/>
                    <a:pt x="0" y="41"/>
                    <a:pt x="23" y="44"/>
                  </a:cubicBezTo>
                  <a:cubicBezTo>
                    <a:pt x="127" y="58"/>
                    <a:pt x="241" y="83"/>
                    <a:pt x="349" y="83"/>
                  </a:cubicBezTo>
                  <a:cubicBezTo>
                    <a:pt x="378" y="83"/>
                    <a:pt x="407" y="81"/>
                    <a:pt x="435" y="77"/>
                  </a:cubicBezTo>
                  <a:cubicBezTo>
                    <a:pt x="464" y="73"/>
                    <a:pt x="460" y="31"/>
                    <a:pt x="435" y="25"/>
                  </a:cubicBezTo>
                  <a:cubicBezTo>
                    <a:pt x="369" y="6"/>
                    <a:pt x="296" y="1"/>
                    <a:pt x="2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7"/>
            <p:cNvSpPr/>
            <p:nvPr/>
          </p:nvSpPr>
          <p:spPr>
            <a:xfrm>
              <a:off x="8318353" y="2074350"/>
              <a:ext cx="29369" cy="2916"/>
            </a:xfrm>
            <a:custGeom>
              <a:avLst/>
              <a:gdLst/>
              <a:ahLst/>
              <a:cxnLst/>
              <a:rect l="l" t="t" r="r" b="b"/>
              <a:pathLst>
                <a:path w="554" h="55" extrusionOk="0">
                  <a:moveTo>
                    <a:pt x="271" y="0"/>
                  </a:moveTo>
                  <a:cubicBezTo>
                    <a:pt x="192" y="0"/>
                    <a:pt x="112" y="2"/>
                    <a:pt x="33" y="3"/>
                  </a:cubicBezTo>
                  <a:cubicBezTo>
                    <a:pt x="1" y="3"/>
                    <a:pt x="1" y="52"/>
                    <a:pt x="33" y="52"/>
                  </a:cubicBezTo>
                  <a:cubicBezTo>
                    <a:pt x="108" y="53"/>
                    <a:pt x="184" y="54"/>
                    <a:pt x="259" y="54"/>
                  </a:cubicBezTo>
                  <a:cubicBezTo>
                    <a:pt x="349" y="54"/>
                    <a:pt x="439" y="53"/>
                    <a:pt x="529" y="47"/>
                  </a:cubicBezTo>
                  <a:cubicBezTo>
                    <a:pt x="554" y="45"/>
                    <a:pt x="554" y="9"/>
                    <a:pt x="529" y="8"/>
                  </a:cubicBezTo>
                  <a:cubicBezTo>
                    <a:pt x="443" y="2"/>
                    <a:pt x="357" y="0"/>
                    <a:pt x="2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7"/>
            <p:cNvSpPr/>
            <p:nvPr/>
          </p:nvSpPr>
          <p:spPr>
            <a:xfrm>
              <a:off x="8281509" y="1940018"/>
              <a:ext cx="29793" cy="5778"/>
            </a:xfrm>
            <a:custGeom>
              <a:avLst/>
              <a:gdLst/>
              <a:ahLst/>
              <a:cxnLst/>
              <a:rect l="l" t="t" r="r" b="b"/>
              <a:pathLst>
                <a:path w="562" h="109" extrusionOk="0">
                  <a:moveTo>
                    <a:pt x="531" y="1"/>
                  </a:moveTo>
                  <a:cubicBezTo>
                    <a:pt x="530" y="1"/>
                    <a:pt x="529" y="1"/>
                    <a:pt x="529" y="1"/>
                  </a:cubicBezTo>
                  <a:cubicBezTo>
                    <a:pt x="361" y="15"/>
                    <a:pt x="195" y="39"/>
                    <a:pt x="27" y="62"/>
                  </a:cubicBezTo>
                  <a:cubicBezTo>
                    <a:pt x="1" y="66"/>
                    <a:pt x="6" y="109"/>
                    <a:pt x="31" y="109"/>
                  </a:cubicBezTo>
                  <a:cubicBezTo>
                    <a:pt x="31" y="109"/>
                    <a:pt x="32" y="109"/>
                    <a:pt x="33" y="109"/>
                  </a:cubicBezTo>
                  <a:cubicBezTo>
                    <a:pt x="201" y="92"/>
                    <a:pt x="369" y="75"/>
                    <a:pt x="534" y="49"/>
                  </a:cubicBezTo>
                  <a:cubicBezTo>
                    <a:pt x="561" y="45"/>
                    <a:pt x="556" y="1"/>
                    <a:pt x="5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7"/>
            <p:cNvSpPr/>
            <p:nvPr/>
          </p:nvSpPr>
          <p:spPr>
            <a:xfrm>
              <a:off x="8266454" y="2071805"/>
              <a:ext cx="23538" cy="2757"/>
            </a:xfrm>
            <a:custGeom>
              <a:avLst/>
              <a:gdLst/>
              <a:ahLst/>
              <a:cxnLst/>
              <a:rect l="l" t="t" r="r" b="b"/>
              <a:pathLst>
                <a:path w="444" h="52" extrusionOk="0">
                  <a:moveTo>
                    <a:pt x="314" y="0"/>
                  </a:moveTo>
                  <a:cubicBezTo>
                    <a:pt x="216" y="0"/>
                    <a:pt x="116" y="9"/>
                    <a:pt x="18" y="12"/>
                  </a:cubicBezTo>
                  <a:cubicBezTo>
                    <a:pt x="1" y="13"/>
                    <a:pt x="1" y="39"/>
                    <a:pt x="18" y="40"/>
                  </a:cubicBezTo>
                  <a:cubicBezTo>
                    <a:pt x="114" y="43"/>
                    <a:pt x="213" y="52"/>
                    <a:pt x="310" y="52"/>
                  </a:cubicBezTo>
                  <a:cubicBezTo>
                    <a:pt x="346" y="52"/>
                    <a:pt x="381" y="51"/>
                    <a:pt x="415" y="48"/>
                  </a:cubicBezTo>
                  <a:cubicBezTo>
                    <a:pt x="443" y="45"/>
                    <a:pt x="443" y="6"/>
                    <a:pt x="415" y="4"/>
                  </a:cubicBezTo>
                  <a:cubicBezTo>
                    <a:pt x="382" y="1"/>
                    <a:pt x="348" y="0"/>
                    <a:pt x="3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7"/>
            <p:cNvSpPr/>
            <p:nvPr/>
          </p:nvSpPr>
          <p:spPr>
            <a:xfrm>
              <a:off x="8207293" y="2074138"/>
              <a:ext cx="33186" cy="6255"/>
            </a:xfrm>
            <a:custGeom>
              <a:avLst/>
              <a:gdLst/>
              <a:ahLst/>
              <a:cxnLst/>
              <a:rect l="l" t="t" r="r" b="b"/>
              <a:pathLst>
                <a:path w="626" h="118" extrusionOk="0">
                  <a:moveTo>
                    <a:pt x="44" y="0"/>
                  </a:moveTo>
                  <a:cubicBezTo>
                    <a:pt x="13" y="0"/>
                    <a:pt x="1" y="48"/>
                    <a:pt x="35" y="57"/>
                  </a:cubicBezTo>
                  <a:cubicBezTo>
                    <a:pt x="174" y="93"/>
                    <a:pt x="317" y="118"/>
                    <a:pt x="460" y="118"/>
                  </a:cubicBezTo>
                  <a:cubicBezTo>
                    <a:pt x="503" y="118"/>
                    <a:pt x="545" y="116"/>
                    <a:pt x="588" y="111"/>
                  </a:cubicBezTo>
                  <a:cubicBezTo>
                    <a:pt x="625" y="106"/>
                    <a:pt x="626" y="55"/>
                    <a:pt x="588" y="54"/>
                  </a:cubicBezTo>
                  <a:cubicBezTo>
                    <a:pt x="407" y="45"/>
                    <a:pt x="229" y="38"/>
                    <a:pt x="50" y="1"/>
                  </a:cubicBezTo>
                  <a:cubicBezTo>
                    <a:pt x="48" y="0"/>
                    <a:pt x="46" y="0"/>
                    <a:pt x="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7"/>
            <p:cNvSpPr/>
            <p:nvPr/>
          </p:nvSpPr>
          <p:spPr>
            <a:xfrm>
              <a:off x="8202204" y="1942085"/>
              <a:ext cx="36473" cy="6202"/>
            </a:xfrm>
            <a:custGeom>
              <a:avLst/>
              <a:gdLst/>
              <a:ahLst/>
              <a:cxnLst/>
              <a:rect l="l" t="t" r="r" b="b"/>
              <a:pathLst>
                <a:path w="688" h="117" extrusionOk="0">
                  <a:moveTo>
                    <a:pt x="37" y="0"/>
                  </a:moveTo>
                  <a:cubicBezTo>
                    <a:pt x="1" y="0"/>
                    <a:pt x="3" y="57"/>
                    <a:pt x="40" y="61"/>
                  </a:cubicBezTo>
                  <a:cubicBezTo>
                    <a:pt x="237" y="82"/>
                    <a:pt x="437" y="113"/>
                    <a:pt x="635" y="117"/>
                  </a:cubicBezTo>
                  <a:cubicBezTo>
                    <a:pt x="635" y="117"/>
                    <a:pt x="636" y="117"/>
                    <a:pt x="636" y="117"/>
                  </a:cubicBezTo>
                  <a:cubicBezTo>
                    <a:pt x="677" y="117"/>
                    <a:pt x="687" y="49"/>
                    <a:pt x="645" y="44"/>
                  </a:cubicBezTo>
                  <a:cubicBezTo>
                    <a:pt x="446" y="16"/>
                    <a:pt x="240" y="13"/>
                    <a:pt x="40" y="0"/>
                  </a:cubicBezTo>
                  <a:cubicBezTo>
                    <a:pt x="39" y="0"/>
                    <a:pt x="38" y="0"/>
                    <a:pt x="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7"/>
            <p:cNvSpPr/>
            <p:nvPr/>
          </p:nvSpPr>
          <p:spPr>
            <a:xfrm>
              <a:off x="8157568" y="2073767"/>
              <a:ext cx="25075" cy="4082"/>
            </a:xfrm>
            <a:custGeom>
              <a:avLst/>
              <a:gdLst/>
              <a:ahLst/>
              <a:cxnLst/>
              <a:rect l="l" t="t" r="r" b="b"/>
              <a:pathLst>
                <a:path w="473" h="77" extrusionOk="0">
                  <a:moveTo>
                    <a:pt x="306" y="1"/>
                  </a:moveTo>
                  <a:cubicBezTo>
                    <a:pt x="216" y="1"/>
                    <a:pt x="125" y="9"/>
                    <a:pt x="36" y="11"/>
                  </a:cubicBezTo>
                  <a:cubicBezTo>
                    <a:pt x="1" y="11"/>
                    <a:pt x="1" y="65"/>
                    <a:pt x="36" y="66"/>
                  </a:cubicBezTo>
                  <a:cubicBezTo>
                    <a:pt x="123" y="69"/>
                    <a:pt x="213" y="76"/>
                    <a:pt x="301" y="76"/>
                  </a:cubicBezTo>
                  <a:cubicBezTo>
                    <a:pt x="346" y="76"/>
                    <a:pt x="391" y="74"/>
                    <a:pt x="434" y="69"/>
                  </a:cubicBezTo>
                  <a:cubicBezTo>
                    <a:pt x="473" y="64"/>
                    <a:pt x="473" y="13"/>
                    <a:pt x="434" y="8"/>
                  </a:cubicBezTo>
                  <a:cubicBezTo>
                    <a:pt x="392" y="2"/>
                    <a:pt x="350" y="1"/>
                    <a:pt x="3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7"/>
            <p:cNvSpPr/>
            <p:nvPr/>
          </p:nvSpPr>
          <p:spPr>
            <a:xfrm>
              <a:off x="8138802" y="1939594"/>
              <a:ext cx="28150" cy="3923"/>
            </a:xfrm>
            <a:custGeom>
              <a:avLst/>
              <a:gdLst/>
              <a:ahLst/>
              <a:cxnLst/>
              <a:rect l="l" t="t" r="r" b="b"/>
              <a:pathLst>
                <a:path w="531" h="74" extrusionOk="0">
                  <a:moveTo>
                    <a:pt x="256" y="0"/>
                  </a:moveTo>
                  <a:cubicBezTo>
                    <a:pt x="185" y="0"/>
                    <a:pt x="114" y="2"/>
                    <a:pt x="43" y="4"/>
                  </a:cubicBezTo>
                  <a:cubicBezTo>
                    <a:pt x="0" y="6"/>
                    <a:pt x="0" y="68"/>
                    <a:pt x="43" y="70"/>
                  </a:cubicBezTo>
                  <a:cubicBezTo>
                    <a:pt x="121" y="72"/>
                    <a:pt x="199" y="74"/>
                    <a:pt x="276" y="74"/>
                  </a:cubicBezTo>
                  <a:cubicBezTo>
                    <a:pt x="347" y="74"/>
                    <a:pt x="418" y="72"/>
                    <a:pt x="489" y="69"/>
                  </a:cubicBezTo>
                  <a:cubicBezTo>
                    <a:pt x="531" y="67"/>
                    <a:pt x="531" y="7"/>
                    <a:pt x="489" y="6"/>
                  </a:cubicBezTo>
                  <a:cubicBezTo>
                    <a:pt x="412" y="2"/>
                    <a:pt x="334" y="0"/>
                    <a:pt x="2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7"/>
            <p:cNvSpPr/>
            <p:nvPr/>
          </p:nvSpPr>
          <p:spPr>
            <a:xfrm>
              <a:off x="8091568" y="2071964"/>
              <a:ext cx="33345" cy="5990"/>
            </a:xfrm>
            <a:custGeom>
              <a:avLst/>
              <a:gdLst/>
              <a:ahLst/>
              <a:cxnLst/>
              <a:rect l="l" t="t" r="r" b="b"/>
              <a:pathLst>
                <a:path w="629" h="113" extrusionOk="0">
                  <a:moveTo>
                    <a:pt x="39" y="0"/>
                  </a:moveTo>
                  <a:cubicBezTo>
                    <a:pt x="10" y="0"/>
                    <a:pt x="1" y="45"/>
                    <a:pt x="32" y="54"/>
                  </a:cubicBezTo>
                  <a:cubicBezTo>
                    <a:pt x="159" y="92"/>
                    <a:pt x="288" y="113"/>
                    <a:pt x="419" y="113"/>
                  </a:cubicBezTo>
                  <a:cubicBezTo>
                    <a:pt x="477" y="113"/>
                    <a:pt x="536" y="109"/>
                    <a:pt x="594" y="100"/>
                  </a:cubicBezTo>
                  <a:cubicBezTo>
                    <a:pt x="628" y="96"/>
                    <a:pt x="621" y="38"/>
                    <a:pt x="588" y="38"/>
                  </a:cubicBezTo>
                  <a:cubicBezTo>
                    <a:pt x="587" y="38"/>
                    <a:pt x="586" y="38"/>
                    <a:pt x="585" y="38"/>
                  </a:cubicBezTo>
                  <a:cubicBezTo>
                    <a:pt x="527" y="43"/>
                    <a:pt x="470" y="46"/>
                    <a:pt x="413" y="46"/>
                  </a:cubicBezTo>
                  <a:cubicBezTo>
                    <a:pt x="290" y="46"/>
                    <a:pt x="169" y="33"/>
                    <a:pt x="46" y="1"/>
                  </a:cubicBezTo>
                  <a:cubicBezTo>
                    <a:pt x="43" y="0"/>
                    <a:pt x="41" y="0"/>
                    <a:pt x="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7"/>
            <p:cNvSpPr/>
            <p:nvPr/>
          </p:nvSpPr>
          <p:spPr>
            <a:xfrm>
              <a:off x="8073067" y="1935565"/>
              <a:ext cx="30535" cy="5460"/>
            </a:xfrm>
            <a:custGeom>
              <a:avLst/>
              <a:gdLst/>
              <a:ahLst/>
              <a:cxnLst/>
              <a:rect l="l" t="t" r="r" b="b"/>
              <a:pathLst>
                <a:path w="576" h="103" extrusionOk="0">
                  <a:moveTo>
                    <a:pt x="539" y="0"/>
                  </a:moveTo>
                  <a:cubicBezTo>
                    <a:pt x="538" y="0"/>
                    <a:pt x="536" y="0"/>
                    <a:pt x="535" y="1"/>
                  </a:cubicBezTo>
                  <a:cubicBezTo>
                    <a:pt x="416" y="22"/>
                    <a:pt x="301" y="42"/>
                    <a:pt x="183" y="42"/>
                  </a:cubicBezTo>
                  <a:cubicBezTo>
                    <a:pt x="139" y="42"/>
                    <a:pt x="94" y="39"/>
                    <a:pt x="49" y="33"/>
                  </a:cubicBezTo>
                  <a:cubicBezTo>
                    <a:pt x="47" y="32"/>
                    <a:pt x="46" y="32"/>
                    <a:pt x="44" y="32"/>
                  </a:cubicBezTo>
                  <a:cubicBezTo>
                    <a:pt x="13" y="32"/>
                    <a:pt x="0" y="81"/>
                    <a:pt x="34" y="86"/>
                  </a:cubicBezTo>
                  <a:cubicBezTo>
                    <a:pt x="100" y="96"/>
                    <a:pt x="167" y="103"/>
                    <a:pt x="233" y="103"/>
                  </a:cubicBezTo>
                  <a:cubicBezTo>
                    <a:pt x="342" y="103"/>
                    <a:pt x="450" y="86"/>
                    <a:pt x="551" y="41"/>
                  </a:cubicBezTo>
                  <a:cubicBezTo>
                    <a:pt x="575" y="31"/>
                    <a:pt x="559" y="0"/>
                    <a:pt x="5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7"/>
            <p:cNvSpPr/>
            <p:nvPr/>
          </p:nvSpPr>
          <p:spPr>
            <a:xfrm>
              <a:off x="8041578" y="2074032"/>
              <a:ext cx="27673" cy="3552"/>
            </a:xfrm>
            <a:custGeom>
              <a:avLst/>
              <a:gdLst/>
              <a:ahLst/>
              <a:cxnLst/>
              <a:rect l="l" t="t" r="r" b="b"/>
              <a:pathLst>
                <a:path w="522" h="67" extrusionOk="0">
                  <a:moveTo>
                    <a:pt x="273" y="0"/>
                  </a:moveTo>
                  <a:cubicBezTo>
                    <a:pt x="195" y="0"/>
                    <a:pt x="117" y="2"/>
                    <a:pt x="39" y="3"/>
                  </a:cubicBezTo>
                  <a:cubicBezTo>
                    <a:pt x="1" y="4"/>
                    <a:pt x="1" y="64"/>
                    <a:pt x="39" y="64"/>
                  </a:cubicBezTo>
                  <a:cubicBezTo>
                    <a:pt x="120" y="65"/>
                    <a:pt x="201" y="67"/>
                    <a:pt x="281" y="67"/>
                  </a:cubicBezTo>
                  <a:cubicBezTo>
                    <a:pt x="350" y="67"/>
                    <a:pt x="418" y="65"/>
                    <a:pt x="486" y="60"/>
                  </a:cubicBezTo>
                  <a:cubicBezTo>
                    <a:pt x="521" y="57"/>
                    <a:pt x="521" y="9"/>
                    <a:pt x="486" y="7"/>
                  </a:cubicBezTo>
                  <a:cubicBezTo>
                    <a:pt x="415" y="2"/>
                    <a:pt x="344" y="0"/>
                    <a:pt x="2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7"/>
            <p:cNvSpPr/>
            <p:nvPr/>
          </p:nvSpPr>
          <p:spPr>
            <a:xfrm>
              <a:off x="8007810" y="1940018"/>
              <a:ext cx="27036" cy="3022"/>
            </a:xfrm>
            <a:custGeom>
              <a:avLst/>
              <a:gdLst/>
              <a:ahLst/>
              <a:cxnLst/>
              <a:rect l="l" t="t" r="r" b="b"/>
              <a:pathLst>
                <a:path w="510" h="57" extrusionOk="0">
                  <a:moveTo>
                    <a:pt x="289" y="0"/>
                  </a:moveTo>
                  <a:cubicBezTo>
                    <a:pt x="203" y="0"/>
                    <a:pt x="117" y="2"/>
                    <a:pt x="31" y="4"/>
                  </a:cubicBezTo>
                  <a:cubicBezTo>
                    <a:pt x="0" y="4"/>
                    <a:pt x="0" y="52"/>
                    <a:pt x="31" y="53"/>
                  </a:cubicBezTo>
                  <a:cubicBezTo>
                    <a:pt x="122" y="55"/>
                    <a:pt x="212" y="57"/>
                    <a:pt x="302" y="57"/>
                  </a:cubicBezTo>
                  <a:cubicBezTo>
                    <a:pt x="361" y="57"/>
                    <a:pt x="419" y="56"/>
                    <a:pt x="478" y="53"/>
                  </a:cubicBezTo>
                  <a:cubicBezTo>
                    <a:pt x="510" y="52"/>
                    <a:pt x="510" y="5"/>
                    <a:pt x="478" y="4"/>
                  </a:cubicBezTo>
                  <a:cubicBezTo>
                    <a:pt x="414" y="1"/>
                    <a:pt x="352" y="0"/>
                    <a:pt x="2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7"/>
            <p:cNvSpPr/>
            <p:nvPr/>
          </p:nvSpPr>
          <p:spPr>
            <a:xfrm>
              <a:off x="7992331" y="2074509"/>
              <a:ext cx="24015" cy="2598"/>
            </a:xfrm>
            <a:custGeom>
              <a:avLst/>
              <a:gdLst/>
              <a:ahLst/>
              <a:cxnLst/>
              <a:rect l="l" t="t" r="r" b="b"/>
              <a:pathLst>
                <a:path w="453" h="49" extrusionOk="0">
                  <a:moveTo>
                    <a:pt x="345" y="0"/>
                  </a:moveTo>
                  <a:cubicBezTo>
                    <a:pt x="238" y="0"/>
                    <a:pt x="131" y="5"/>
                    <a:pt x="25" y="6"/>
                  </a:cubicBezTo>
                  <a:cubicBezTo>
                    <a:pt x="0" y="6"/>
                    <a:pt x="0" y="43"/>
                    <a:pt x="25" y="44"/>
                  </a:cubicBezTo>
                  <a:cubicBezTo>
                    <a:pt x="131" y="45"/>
                    <a:pt x="237" y="49"/>
                    <a:pt x="344" y="49"/>
                  </a:cubicBezTo>
                  <a:cubicBezTo>
                    <a:pt x="370" y="49"/>
                    <a:pt x="396" y="49"/>
                    <a:pt x="422" y="48"/>
                  </a:cubicBezTo>
                  <a:cubicBezTo>
                    <a:pt x="452" y="47"/>
                    <a:pt x="452" y="2"/>
                    <a:pt x="422" y="1"/>
                  </a:cubicBezTo>
                  <a:cubicBezTo>
                    <a:pt x="397" y="0"/>
                    <a:pt x="371" y="0"/>
                    <a:pt x="3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7"/>
            <p:cNvSpPr/>
            <p:nvPr/>
          </p:nvSpPr>
          <p:spPr>
            <a:xfrm>
              <a:off x="7933435" y="1936784"/>
              <a:ext cx="33504" cy="4241"/>
            </a:xfrm>
            <a:custGeom>
              <a:avLst/>
              <a:gdLst/>
              <a:ahLst/>
              <a:cxnLst/>
              <a:rect l="l" t="t" r="r" b="b"/>
              <a:pathLst>
                <a:path w="632" h="80" extrusionOk="0">
                  <a:moveTo>
                    <a:pt x="376" y="1"/>
                  </a:moveTo>
                  <a:cubicBezTo>
                    <a:pt x="265" y="1"/>
                    <a:pt x="154" y="5"/>
                    <a:pt x="43" y="7"/>
                  </a:cubicBezTo>
                  <a:cubicBezTo>
                    <a:pt x="0" y="7"/>
                    <a:pt x="0" y="73"/>
                    <a:pt x="43" y="74"/>
                  </a:cubicBezTo>
                  <a:cubicBezTo>
                    <a:pt x="152" y="76"/>
                    <a:pt x="262" y="79"/>
                    <a:pt x="371" y="79"/>
                  </a:cubicBezTo>
                  <a:cubicBezTo>
                    <a:pt x="444" y="79"/>
                    <a:pt x="517" y="78"/>
                    <a:pt x="589" y="73"/>
                  </a:cubicBezTo>
                  <a:cubicBezTo>
                    <a:pt x="632" y="69"/>
                    <a:pt x="632" y="11"/>
                    <a:pt x="589" y="7"/>
                  </a:cubicBezTo>
                  <a:cubicBezTo>
                    <a:pt x="518" y="2"/>
                    <a:pt x="447" y="1"/>
                    <a:pt x="3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7"/>
            <p:cNvSpPr/>
            <p:nvPr/>
          </p:nvSpPr>
          <p:spPr>
            <a:xfrm>
              <a:off x="7928398" y="2072017"/>
              <a:ext cx="32868" cy="5990"/>
            </a:xfrm>
            <a:custGeom>
              <a:avLst/>
              <a:gdLst/>
              <a:ahLst/>
              <a:cxnLst/>
              <a:rect l="l" t="t" r="r" b="b"/>
              <a:pathLst>
                <a:path w="620" h="113" extrusionOk="0">
                  <a:moveTo>
                    <a:pt x="275" y="1"/>
                  </a:moveTo>
                  <a:cubicBezTo>
                    <a:pt x="192" y="1"/>
                    <a:pt x="108" y="11"/>
                    <a:pt x="29" y="31"/>
                  </a:cubicBezTo>
                  <a:cubicBezTo>
                    <a:pt x="0" y="37"/>
                    <a:pt x="12" y="75"/>
                    <a:pt x="38" y="75"/>
                  </a:cubicBezTo>
                  <a:cubicBezTo>
                    <a:pt x="39" y="75"/>
                    <a:pt x="40" y="75"/>
                    <a:pt x="41" y="75"/>
                  </a:cubicBezTo>
                  <a:cubicBezTo>
                    <a:pt x="97" y="67"/>
                    <a:pt x="152" y="64"/>
                    <a:pt x="205" y="64"/>
                  </a:cubicBezTo>
                  <a:cubicBezTo>
                    <a:pt x="329" y="64"/>
                    <a:pt x="447" y="82"/>
                    <a:pt x="574" y="111"/>
                  </a:cubicBezTo>
                  <a:cubicBezTo>
                    <a:pt x="577" y="112"/>
                    <a:pt x="580" y="112"/>
                    <a:pt x="583" y="112"/>
                  </a:cubicBezTo>
                  <a:cubicBezTo>
                    <a:pt x="612" y="112"/>
                    <a:pt x="619" y="69"/>
                    <a:pt x="588" y="58"/>
                  </a:cubicBezTo>
                  <a:cubicBezTo>
                    <a:pt x="490" y="19"/>
                    <a:pt x="382" y="1"/>
                    <a:pt x="2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7"/>
            <p:cNvSpPr/>
            <p:nvPr/>
          </p:nvSpPr>
          <p:spPr>
            <a:xfrm>
              <a:off x="7862876" y="2116123"/>
              <a:ext cx="16646" cy="5778"/>
            </a:xfrm>
            <a:custGeom>
              <a:avLst/>
              <a:gdLst/>
              <a:ahLst/>
              <a:cxnLst/>
              <a:rect l="l" t="t" r="r" b="b"/>
              <a:pathLst>
                <a:path w="314" h="109" extrusionOk="0">
                  <a:moveTo>
                    <a:pt x="218" y="0"/>
                  </a:moveTo>
                  <a:cubicBezTo>
                    <a:pt x="148" y="0"/>
                    <a:pt x="75" y="29"/>
                    <a:pt x="22" y="64"/>
                  </a:cubicBezTo>
                  <a:cubicBezTo>
                    <a:pt x="0" y="78"/>
                    <a:pt x="13" y="109"/>
                    <a:pt x="34" y="109"/>
                  </a:cubicBezTo>
                  <a:cubicBezTo>
                    <a:pt x="38" y="109"/>
                    <a:pt x="42" y="107"/>
                    <a:pt x="46" y="105"/>
                  </a:cubicBezTo>
                  <a:cubicBezTo>
                    <a:pt x="80" y="82"/>
                    <a:pt x="118" y="68"/>
                    <a:pt x="160" y="60"/>
                  </a:cubicBezTo>
                  <a:cubicBezTo>
                    <a:pt x="172" y="58"/>
                    <a:pt x="185" y="57"/>
                    <a:pt x="197" y="57"/>
                  </a:cubicBezTo>
                  <a:cubicBezTo>
                    <a:pt x="225" y="57"/>
                    <a:pt x="253" y="61"/>
                    <a:pt x="281" y="61"/>
                  </a:cubicBezTo>
                  <a:cubicBezTo>
                    <a:pt x="282" y="61"/>
                    <a:pt x="282" y="61"/>
                    <a:pt x="282" y="61"/>
                  </a:cubicBezTo>
                  <a:cubicBezTo>
                    <a:pt x="311" y="61"/>
                    <a:pt x="313" y="21"/>
                    <a:pt x="289" y="12"/>
                  </a:cubicBezTo>
                  <a:cubicBezTo>
                    <a:pt x="266" y="4"/>
                    <a:pt x="242"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7"/>
            <p:cNvSpPr/>
            <p:nvPr/>
          </p:nvSpPr>
          <p:spPr>
            <a:xfrm>
              <a:off x="7844269" y="1976808"/>
              <a:ext cx="19297" cy="3234"/>
            </a:xfrm>
            <a:custGeom>
              <a:avLst/>
              <a:gdLst/>
              <a:ahLst/>
              <a:cxnLst/>
              <a:rect l="l" t="t" r="r" b="b"/>
              <a:pathLst>
                <a:path w="364" h="61" extrusionOk="0">
                  <a:moveTo>
                    <a:pt x="186" y="0"/>
                  </a:moveTo>
                  <a:cubicBezTo>
                    <a:pt x="137" y="0"/>
                    <a:pt x="87" y="2"/>
                    <a:pt x="37" y="2"/>
                  </a:cubicBezTo>
                  <a:cubicBezTo>
                    <a:pt x="1" y="2"/>
                    <a:pt x="1" y="57"/>
                    <a:pt x="37" y="58"/>
                  </a:cubicBezTo>
                  <a:cubicBezTo>
                    <a:pt x="87" y="58"/>
                    <a:pt x="137" y="60"/>
                    <a:pt x="186" y="60"/>
                  </a:cubicBezTo>
                  <a:cubicBezTo>
                    <a:pt x="236" y="60"/>
                    <a:pt x="285" y="58"/>
                    <a:pt x="334" y="53"/>
                  </a:cubicBezTo>
                  <a:cubicBezTo>
                    <a:pt x="363" y="48"/>
                    <a:pt x="363" y="12"/>
                    <a:pt x="334" y="8"/>
                  </a:cubicBezTo>
                  <a:cubicBezTo>
                    <a:pt x="285" y="2"/>
                    <a:pt x="236" y="0"/>
                    <a:pt x="1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7"/>
            <p:cNvSpPr/>
            <p:nvPr/>
          </p:nvSpPr>
          <p:spPr>
            <a:xfrm>
              <a:off x="7820838" y="2113207"/>
              <a:ext cx="24969" cy="4135"/>
            </a:xfrm>
            <a:custGeom>
              <a:avLst/>
              <a:gdLst/>
              <a:ahLst/>
              <a:cxnLst/>
              <a:rect l="l" t="t" r="r" b="b"/>
              <a:pathLst>
                <a:path w="471" h="78" extrusionOk="0">
                  <a:moveTo>
                    <a:pt x="310" y="0"/>
                  </a:moveTo>
                  <a:cubicBezTo>
                    <a:pt x="217" y="0"/>
                    <a:pt x="124" y="10"/>
                    <a:pt x="33" y="15"/>
                  </a:cubicBezTo>
                  <a:cubicBezTo>
                    <a:pt x="1" y="16"/>
                    <a:pt x="1" y="62"/>
                    <a:pt x="33" y="64"/>
                  </a:cubicBezTo>
                  <a:cubicBezTo>
                    <a:pt x="124" y="68"/>
                    <a:pt x="217" y="78"/>
                    <a:pt x="310" y="78"/>
                  </a:cubicBezTo>
                  <a:cubicBezTo>
                    <a:pt x="350" y="78"/>
                    <a:pt x="390" y="76"/>
                    <a:pt x="429" y="71"/>
                  </a:cubicBezTo>
                  <a:cubicBezTo>
                    <a:pt x="471" y="67"/>
                    <a:pt x="471" y="12"/>
                    <a:pt x="429" y="7"/>
                  </a:cubicBezTo>
                  <a:cubicBezTo>
                    <a:pt x="390" y="2"/>
                    <a:pt x="350" y="0"/>
                    <a:pt x="3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7"/>
            <p:cNvSpPr/>
            <p:nvPr/>
          </p:nvSpPr>
          <p:spPr>
            <a:xfrm>
              <a:off x="7805411" y="1974211"/>
              <a:ext cx="26771" cy="3128"/>
            </a:xfrm>
            <a:custGeom>
              <a:avLst/>
              <a:gdLst/>
              <a:ahLst/>
              <a:cxnLst/>
              <a:rect l="l" t="t" r="r" b="b"/>
              <a:pathLst>
                <a:path w="505" h="59" extrusionOk="0">
                  <a:moveTo>
                    <a:pt x="325" y="0"/>
                  </a:moveTo>
                  <a:cubicBezTo>
                    <a:pt x="225" y="0"/>
                    <a:pt x="124" y="6"/>
                    <a:pt x="25" y="10"/>
                  </a:cubicBezTo>
                  <a:cubicBezTo>
                    <a:pt x="0" y="11"/>
                    <a:pt x="0" y="48"/>
                    <a:pt x="25" y="49"/>
                  </a:cubicBezTo>
                  <a:cubicBezTo>
                    <a:pt x="127" y="53"/>
                    <a:pt x="231" y="59"/>
                    <a:pt x="335" y="59"/>
                  </a:cubicBezTo>
                  <a:cubicBezTo>
                    <a:pt x="381" y="59"/>
                    <a:pt x="426" y="58"/>
                    <a:pt x="472" y="55"/>
                  </a:cubicBezTo>
                  <a:cubicBezTo>
                    <a:pt x="504" y="51"/>
                    <a:pt x="504" y="8"/>
                    <a:pt x="472" y="5"/>
                  </a:cubicBezTo>
                  <a:cubicBezTo>
                    <a:pt x="423" y="2"/>
                    <a:pt x="374" y="0"/>
                    <a:pt x="3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7"/>
            <p:cNvSpPr/>
            <p:nvPr/>
          </p:nvSpPr>
          <p:spPr>
            <a:xfrm>
              <a:off x="7770689" y="2115964"/>
              <a:ext cx="25075" cy="3923"/>
            </a:xfrm>
            <a:custGeom>
              <a:avLst/>
              <a:gdLst/>
              <a:ahLst/>
              <a:cxnLst/>
              <a:rect l="l" t="t" r="r" b="b"/>
              <a:pathLst>
                <a:path w="473" h="74" extrusionOk="0">
                  <a:moveTo>
                    <a:pt x="303" y="0"/>
                  </a:moveTo>
                  <a:cubicBezTo>
                    <a:pt x="213" y="0"/>
                    <a:pt x="124" y="6"/>
                    <a:pt x="34" y="11"/>
                  </a:cubicBezTo>
                  <a:cubicBezTo>
                    <a:pt x="0" y="12"/>
                    <a:pt x="0" y="62"/>
                    <a:pt x="34" y="64"/>
                  </a:cubicBezTo>
                  <a:cubicBezTo>
                    <a:pt x="123" y="68"/>
                    <a:pt x="212" y="74"/>
                    <a:pt x="301" y="74"/>
                  </a:cubicBezTo>
                  <a:cubicBezTo>
                    <a:pt x="345" y="74"/>
                    <a:pt x="388" y="72"/>
                    <a:pt x="432" y="68"/>
                  </a:cubicBezTo>
                  <a:cubicBezTo>
                    <a:pt x="472" y="65"/>
                    <a:pt x="472" y="10"/>
                    <a:pt x="432" y="5"/>
                  </a:cubicBezTo>
                  <a:cubicBezTo>
                    <a:pt x="389" y="2"/>
                    <a:pt x="346" y="0"/>
                    <a:pt x="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7"/>
            <p:cNvSpPr/>
            <p:nvPr/>
          </p:nvSpPr>
          <p:spPr>
            <a:xfrm>
              <a:off x="7753990" y="1968856"/>
              <a:ext cx="34352" cy="7104"/>
            </a:xfrm>
            <a:custGeom>
              <a:avLst/>
              <a:gdLst/>
              <a:ahLst/>
              <a:cxnLst/>
              <a:rect l="l" t="t" r="r" b="b"/>
              <a:pathLst>
                <a:path w="648" h="134" extrusionOk="0">
                  <a:moveTo>
                    <a:pt x="49" y="0"/>
                  </a:moveTo>
                  <a:cubicBezTo>
                    <a:pt x="12" y="0"/>
                    <a:pt x="0" y="57"/>
                    <a:pt x="41" y="71"/>
                  </a:cubicBezTo>
                  <a:cubicBezTo>
                    <a:pt x="162" y="110"/>
                    <a:pt x="288" y="134"/>
                    <a:pt x="414" y="134"/>
                  </a:cubicBezTo>
                  <a:cubicBezTo>
                    <a:pt x="479" y="134"/>
                    <a:pt x="543" y="128"/>
                    <a:pt x="608" y="114"/>
                  </a:cubicBezTo>
                  <a:cubicBezTo>
                    <a:pt x="647" y="105"/>
                    <a:pt x="639" y="41"/>
                    <a:pt x="598" y="41"/>
                  </a:cubicBezTo>
                  <a:cubicBezTo>
                    <a:pt x="598" y="41"/>
                    <a:pt x="598" y="41"/>
                    <a:pt x="597" y="41"/>
                  </a:cubicBezTo>
                  <a:cubicBezTo>
                    <a:pt x="555" y="43"/>
                    <a:pt x="512" y="43"/>
                    <a:pt x="470" y="43"/>
                  </a:cubicBezTo>
                  <a:cubicBezTo>
                    <a:pt x="332" y="43"/>
                    <a:pt x="196" y="34"/>
                    <a:pt x="60" y="2"/>
                  </a:cubicBezTo>
                  <a:cubicBezTo>
                    <a:pt x="56" y="1"/>
                    <a:pt x="53" y="0"/>
                    <a:pt x="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8" name="Google Shape;1448;p47"/>
          <p:cNvSpPr/>
          <p:nvPr/>
        </p:nvSpPr>
        <p:spPr>
          <a:xfrm rot="173206">
            <a:off x="3875332" y="3298049"/>
            <a:ext cx="1393337" cy="735422"/>
          </a:xfrm>
          <a:custGeom>
            <a:avLst/>
            <a:gdLst/>
            <a:ahLst/>
            <a:cxnLst/>
            <a:rect l="l" t="t" r="r" b="b"/>
            <a:pathLst>
              <a:path w="98833" h="24747" extrusionOk="0">
                <a:moveTo>
                  <a:pt x="0" y="1867"/>
                </a:moveTo>
                <a:lnTo>
                  <a:pt x="2335" y="24747"/>
                </a:lnTo>
                <a:lnTo>
                  <a:pt x="98833" y="22879"/>
                </a:lnTo>
                <a:lnTo>
                  <a:pt x="97121" y="0"/>
                </a:lnTo>
                <a:close/>
              </a:path>
            </a:pathLst>
          </a:custGeom>
          <a:solidFill>
            <a:schemeClr val="lt2"/>
          </a:solidFill>
          <a:ln w="19050" cap="flat" cmpd="sng">
            <a:solidFill>
              <a:schemeClr val="dk1"/>
            </a:solidFill>
            <a:prstDash val="solid"/>
            <a:round/>
            <a:headEnd type="none" w="med" len="med"/>
            <a:tailEnd type="none" w="med" len="med"/>
          </a:ln>
        </p:spPr>
      </p:sp>
      <p:sp>
        <p:nvSpPr>
          <p:cNvPr id="1449" name="Google Shape;1449;p47"/>
          <p:cNvSpPr txBox="1">
            <a:spLocks noGrp="1"/>
          </p:cNvSpPr>
          <p:nvPr>
            <p:ph type="subTitle" idx="1"/>
          </p:nvPr>
        </p:nvSpPr>
        <p:spPr>
          <a:xfrm>
            <a:off x="3923100" y="3369800"/>
            <a:ext cx="1297800" cy="59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Start!</a:t>
            </a:r>
            <a:endParaRPr sz="1600"/>
          </a:p>
        </p:txBody>
      </p:sp>
      <p:sp>
        <p:nvSpPr>
          <p:cNvPr id="1450" name="Google Shape;1450;p47"/>
          <p:cNvSpPr txBox="1">
            <a:spLocks noGrp="1"/>
          </p:cNvSpPr>
          <p:nvPr>
            <p:ph type="title"/>
          </p:nvPr>
        </p:nvSpPr>
        <p:spPr>
          <a:xfrm>
            <a:off x="3225150" y="1000350"/>
            <a:ext cx="26937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Birthday </a:t>
            </a:r>
            <a:endParaRPr/>
          </a:p>
          <a:p>
            <a:pPr marL="0" lvl="0" indent="0" algn="ctr" rtl="0">
              <a:spcBef>
                <a:spcPts val="0"/>
              </a:spcBef>
              <a:spcAft>
                <a:spcPts val="0"/>
              </a:spcAft>
              <a:buNone/>
            </a:pPr>
            <a:r>
              <a:rPr lang="en"/>
              <a:t>line up</a:t>
            </a:r>
            <a:endParaRPr/>
          </a:p>
        </p:txBody>
      </p:sp>
      <p:sp>
        <p:nvSpPr>
          <p:cNvPr id="1451" name="Google Shape;1451;p47"/>
          <p:cNvSpPr txBox="1">
            <a:spLocks noGrp="1"/>
          </p:cNvSpPr>
          <p:nvPr>
            <p:ph type="subTitle" idx="2"/>
          </p:nvPr>
        </p:nvSpPr>
        <p:spPr>
          <a:xfrm>
            <a:off x="3041400" y="2310025"/>
            <a:ext cx="3061200" cy="59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grpSp>
        <p:nvGrpSpPr>
          <p:cNvPr id="1452" name="Google Shape;1452;p47"/>
          <p:cNvGrpSpPr/>
          <p:nvPr/>
        </p:nvGrpSpPr>
        <p:grpSpPr>
          <a:xfrm>
            <a:off x="7660798" y="3352855"/>
            <a:ext cx="689028" cy="804684"/>
            <a:chOff x="3712525" y="4589350"/>
            <a:chExt cx="260050" cy="303700"/>
          </a:xfrm>
        </p:grpSpPr>
        <p:sp>
          <p:nvSpPr>
            <p:cNvPr id="1453" name="Google Shape;1453;p47"/>
            <p:cNvSpPr/>
            <p:nvPr/>
          </p:nvSpPr>
          <p:spPr>
            <a:xfrm>
              <a:off x="3712525" y="4589350"/>
              <a:ext cx="260050" cy="303700"/>
            </a:xfrm>
            <a:custGeom>
              <a:avLst/>
              <a:gdLst/>
              <a:ahLst/>
              <a:cxnLst/>
              <a:rect l="l" t="t" r="r" b="b"/>
              <a:pathLst>
                <a:path w="10402" h="12148" extrusionOk="0">
                  <a:moveTo>
                    <a:pt x="6384" y="261"/>
                  </a:moveTo>
                  <a:cubicBezTo>
                    <a:pt x="6425" y="261"/>
                    <a:pt x="6455" y="264"/>
                    <a:pt x="6473" y="271"/>
                  </a:cubicBezTo>
                  <a:cubicBezTo>
                    <a:pt x="6606" y="320"/>
                    <a:pt x="6720" y="527"/>
                    <a:pt x="7107" y="1417"/>
                  </a:cubicBezTo>
                  <a:cubicBezTo>
                    <a:pt x="7285" y="1828"/>
                    <a:pt x="7485" y="2272"/>
                    <a:pt x="7549" y="2399"/>
                  </a:cubicBezTo>
                  <a:cubicBezTo>
                    <a:pt x="7666" y="2636"/>
                    <a:pt x="8490" y="4661"/>
                    <a:pt x="8589" y="4957"/>
                  </a:cubicBezTo>
                  <a:cubicBezTo>
                    <a:pt x="8619" y="5048"/>
                    <a:pt x="8683" y="5251"/>
                    <a:pt x="8734" y="5413"/>
                  </a:cubicBezTo>
                  <a:cubicBezTo>
                    <a:pt x="8884" y="5902"/>
                    <a:pt x="9896" y="8466"/>
                    <a:pt x="10015" y="8662"/>
                  </a:cubicBezTo>
                  <a:cubicBezTo>
                    <a:pt x="10100" y="8800"/>
                    <a:pt x="10127" y="8886"/>
                    <a:pt x="10121" y="9001"/>
                  </a:cubicBezTo>
                  <a:cubicBezTo>
                    <a:pt x="10113" y="9157"/>
                    <a:pt x="10071" y="9207"/>
                    <a:pt x="9753" y="9439"/>
                  </a:cubicBezTo>
                  <a:cubicBezTo>
                    <a:pt x="9476" y="9641"/>
                    <a:pt x="8588" y="10090"/>
                    <a:pt x="7629" y="10512"/>
                  </a:cubicBezTo>
                  <a:cubicBezTo>
                    <a:pt x="5063" y="11640"/>
                    <a:pt x="4472" y="11888"/>
                    <a:pt x="4195" y="11888"/>
                  </a:cubicBezTo>
                  <a:cubicBezTo>
                    <a:pt x="4144" y="11888"/>
                    <a:pt x="4104" y="11880"/>
                    <a:pt x="4064" y="11867"/>
                  </a:cubicBezTo>
                  <a:cubicBezTo>
                    <a:pt x="3808" y="11785"/>
                    <a:pt x="3702" y="11604"/>
                    <a:pt x="3276" y="10522"/>
                  </a:cubicBezTo>
                  <a:cubicBezTo>
                    <a:pt x="3065" y="9986"/>
                    <a:pt x="2307" y="8091"/>
                    <a:pt x="1590" y="6307"/>
                  </a:cubicBezTo>
                  <a:cubicBezTo>
                    <a:pt x="280" y="3046"/>
                    <a:pt x="177" y="2757"/>
                    <a:pt x="272" y="2619"/>
                  </a:cubicBezTo>
                  <a:cubicBezTo>
                    <a:pt x="359" y="2492"/>
                    <a:pt x="695" y="2272"/>
                    <a:pt x="1091" y="2081"/>
                  </a:cubicBezTo>
                  <a:cubicBezTo>
                    <a:pt x="1751" y="1762"/>
                    <a:pt x="2531" y="1401"/>
                    <a:pt x="2559" y="1401"/>
                  </a:cubicBezTo>
                  <a:cubicBezTo>
                    <a:pt x="2573" y="1401"/>
                    <a:pt x="3008" y="1236"/>
                    <a:pt x="3528" y="1031"/>
                  </a:cubicBezTo>
                  <a:cubicBezTo>
                    <a:pt x="4048" y="825"/>
                    <a:pt x="4687" y="599"/>
                    <a:pt x="4953" y="525"/>
                  </a:cubicBezTo>
                  <a:cubicBezTo>
                    <a:pt x="5477" y="379"/>
                    <a:pt x="6131" y="261"/>
                    <a:pt x="6384" y="261"/>
                  </a:cubicBezTo>
                  <a:close/>
                  <a:moveTo>
                    <a:pt x="6416" y="1"/>
                  </a:moveTo>
                  <a:cubicBezTo>
                    <a:pt x="6414" y="1"/>
                    <a:pt x="6413" y="1"/>
                    <a:pt x="6411" y="1"/>
                  </a:cubicBezTo>
                  <a:cubicBezTo>
                    <a:pt x="5982" y="3"/>
                    <a:pt x="4579" y="337"/>
                    <a:pt x="4490" y="458"/>
                  </a:cubicBezTo>
                  <a:cubicBezTo>
                    <a:pt x="4475" y="480"/>
                    <a:pt x="4433" y="493"/>
                    <a:pt x="4387" y="493"/>
                  </a:cubicBezTo>
                  <a:cubicBezTo>
                    <a:pt x="4376" y="493"/>
                    <a:pt x="4366" y="492"/>
                    <a:pt x="4356" y="491"/>
                  </a:cubicBezTo>
                  <a:cubicBezTo>
                    <a:pt x="4353" y="491"/>
                    <a:pt x="4350" y="491"/>
                    <a:pt x="4347" y="491"/>
                  </a:cubicBezTo>
                  <a:cubicBezTo>
                    <a:pt x="4257" y="491"/>
                    <a:pt x="3853" y="635"/>
                    <a:pt x="3048" y="953"/>
                  </a:cubicBezTo>
                  <a:cubicBezTo>
                    <a:pt x="2384" y="1214"/>
                    <a:pt x="1838" y="1439"/>
                    <a:pt x="1832" y="1453"/>
                  </a:cubicBezTo>
                  <a:cubicBezTo>
                    <a:pt x="1826" y="1465"/>
                    <a:pt x="1567" y="1594"/>
                    <a:pt x="1254" y="1739"/>
                  </a:cubicBezTo>
                  <a:cubicBezTo>
                    <a:pt x="626" y="2028"/>
                    <a:pt x="291" y="2217"/>
                    <a:pt x="255" y="2303"/>
                  </a:cubicBezTo>
                  <a:cubicBezTo>
                    <a:pt x="242" y="2334"/>
                    <a:pt x="199" y="2374"/>
                    <a:pt x="165" y="2388"/>
                  </a:cubicBezTo>
                  <a:cubicBezTo>
                    <a:pt x="83" y="2421"/>
                    <a:pt x="4" y="2622"/>
                    <a:pt x="1" y="2805"/>
                  </a:cubicBezTo>
                  <a:cubicBezTo>
                    <a:pt x="0" y="2942"/>
                    <a:pt x="726" y="4794"/>
                    <a:pt x="2937" y="10300"/>
                  </a:cubicBezTo>
                  <a:cubicBezTo>
                    <a:pt x="3507" y="11719"/>
                    <a:pt x="3529" y="11765"/>
                    <a:pt x="3684" y="11905"/>
                  </a:cubicBezTo>
                  <a:cubicBezTo>
                    <a:pt x="3772" y="11984"/>
                    <a:pt x="3901" y="12070"/>
                    <a:pt x="3971" y="12097"/>
                  </a:cubicBezTo>
                  <a:cubicBezTo>
                    <a:pt x="4048" y="12127"/>
                    <a:pt x="4107" y="12147"/>
                    <a:pt x="4186" y="12147"/>
                  </a:cubicBezTo>
                  <a:cubicBezTo>
                    <a:pt x="4385" y="12147"/>
                    <a:pt x="4704" y="12020"/>
                    <a:pt x="5713" y="11604"/>
                  </a:cubicBezTo>
                  <a:cubicBezTo>
                    <a:pt x="6446" y="11302"/>
                    <a:pt x="7189" y="10986"/>
                    <a:pt x="7362" y="10903"/>
                  </a:cubicBezTo>
                  <a:cubicBezTo>
                    <a:pt x="7535" y="10819"/>
                    <a:pt x="7909" y="10645"/>
                    <a:pt x="8190" y="10518"/>
                  </a:cubicBezTo>
                  <a:cubicBezTo>
                    <a:pt x="9831" y="9775"/>
                    <a:pt x="10323" y="9448"/>
                    <a:pt x="10379" y="9064"/>
                  </a:cubicBezTo>
                  <a:cubicBezTo>
                    <a:pt x="10401" y="8909"/>
                    <a:pt x="10321" y="8616"/>
                    <a:pt x="10240" y="8558"/>
                  </a:cubicBezTo>
                  <a:cubicBezTo>
                    <a:pt x="10147" y="8489"/>
                    <a:pt x="9122" y="5850"/>
                    <a:pt x="8792" y="4826"/>
                  </a:cubicBezTo>
                  <a:cubicBezTo>
                    <a:pt x="8588" y="4195"/>
                    <a:pt x="8205" y="3245"/>
                    <a:pt x="8053" y="2997"/>
                  </a:cubicBezTo>
                  <a:cubicBezTo>
                    <a:pt x="7994" y="2901"/>
                    <a:pt x="7956" y="2801"/>
                    <a:pt x="7968" y="2772"/>
                  </a:cubicBezTo>
                  <a:cubicBezTo>
                    <a:pt x="7980" y="2742"/>
                    <a:pt x="7871" y="2479"/>
                    <a:pt x="7698" y="2123"/>
                  </a:cubicBezTo>
                  <a:cubicBezTo>
                    <a:pt x="7538" y="1794"/>
                    <a:pt x="7293" y="1257"/>
                    <a:pt x="7156" y="927"/>
                  </a:cubicBezTo>
                  <a:cubicBezTo>
                    <a:pt x="6847" y="192"/>
                    <a:pt x="6695" y="1"/>
                    <a:pt x="6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7"/>
            <p:cNvSpPr/>
            <p:nvPr/>
          </p:nvSpPr>
          <p:spPr>
            <a:xfrm>
              <a:off x="3737775" y="4633800"/>
              <a:ext cx="53125" cy="23875"/>
            </a:xfrm>
            <a:custGeom>
              <a:avLst/>
              <a:gdLst/>
              <a:ahLst/>
              <a:cxnLst/>
              <a:rect l="l" t="t" r="r" b="b"/>
              <a:pathLst>
                <a:path w="2125" h="955" extrusionOk="0">
                  <a:moveTo>
                    <a:pt x="1887" y="0"/>
                  </a:moveTo>
                  <a:cubicBezTo>
                    <a:pt x="1810" y="0"/>
                    <a:pt x="1611" y="90"/>
                    <a:pt x="687" y="505"/>
                  </a:cubicBezTo>
                  <a:cubicBezTo>
                    <a:pt x="105" y="765"/>
                    <a:pt x="1" y="842"/>
                    <a:pt x="94" y="943"/>
                  </a:cubicBezTo>
                  <a:cubicBezTo>
                    <a:pt x="101" y="950"/>
                    <a:pt x="112" y="955"/>
                    <a:pt x="131" y="955"/>
                  </a:cubicBezTo>
                  <a:cubicBezTo>
                    <a:pt x="207" y="955"/>
                    <a:pt x="407" y="877"/>
                    <a:pt x="944" y="647"/>
                  </a:cubicBezTo>
                  <a:cubicBezTo>
                    <a:pt x="2006" y="193"/>
                    <a:pt x="2125" y="118"/>
                    <a:pt x="1939" y="17"/>
                  </a:cubicBezTo>
                  <a:cubicBezTo>
                    <a:pt x="1922" y="8"/>
                    <a:pt x="1910" y="0"/>
                    <a:pt x="18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7"/>
            <p:cNvSpPr/>
            <p:nvPr/>
          </p:nvSpPr>
          <p:spPr>
            <a:xfrm>
              <a:off x="3823300" y="4615725"/>
              <a:ext cx="14325" cy="7750"/>
            </a:xfrm>
            <a:custGeom>
              <a:avLst/>
              <a:gdLst/>
              <a:ahLst/>
              <a:cxnLst/>
              <a:rect l="l" t="t" r="r" b="b"/>
              <a:pathLst>
                <a:path w="573" h="310" extrusionOk="0">
                  <a:moveTo>
                    <a:pt x="347" y="0"/>
                  </a:moveTo>
                  <a:cubicBezTo>
                    <a:pt x="287" y="0"/>
                    <a:pt x="212" y="35"/>
                    <a:pt x="95" y="111"/>
                  </a:cubicBezTo>
                  <a:cubicBezTo>
                    <a:pt x="0" y="173"/>
                    <a:pt x="34" y="310"/>
                    <a:pt x="141" y="310"/>
                  </a:cubicBezTo>
                  <a:cubicBezTo>
                    <a:pt x="142" y="310"/>
                    <a:pt x="143" y="310"/>
                    <a:pt x="144" y="310"/>
                  </a:cubicBezTo>
                  <a:cubicBezTo>
                    <a:pt x="381" y="305"/>
                    <a:pt x="572" y="102"/>
                    <a:pt x="417" y="18"/>
                  </a:cubicBezTo>
                  <a:cubicBezTo>
                    <a:pt x="395" y="7"/>
                    <a:pt x="373"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7"/>
            <p:cNvSpPr/>
            <p:nvPr/>
          </p:nvSpPr>
          <p:spPr>
            <a:xfrm>
              <a:off x="3842500" y="4609075"/>
              <a:ext cx="15050" cy="7050"/>
            </a:xfrm>
            <a:custGeom>
              <a:avLst/>
              <a:gdLst/>
              <a:ahLst/>
              <a:cxnLst/>
              <a:rect l="l" t="t" r="r" b="b"/>
              <a:pathLst>
                <a:path w="602" h="282" extrusionOk="0">
                  <a:moveTo>
                    <a:pt x="407" y="0"/>
                  </a:moveTo>
                  <a:cubicBezTo>
                    <a:pt x="358" y="0"/>
                    <a:pt x="293" y="14"/>
                    <a:pt x="210" y="42"/>
                  </a:cubicBezTo>
                  <a:cubicBezTo>
                    <a:pt x="10" y="108"/>
                    <a:pt x="1" y="118"/>
                    <a:pt x="38" y="208"/>
                  </a:cubicBezTo>
                  <a:cubicBezTo>
                    <a:pt x="59" y="259"/>
                    <a:pt x="75" y="281"/>
                    <a:pt x="121" y="281"/>
                  </a:cubicBezTo>
                  <a:cubicBezTo>
                    <a:pt x="156" y="281"/>
                    <a:pt x="209" y="268"/>
                    <a:pt x="295" y="243"/>
                  </a:cubicBezTo>
                  <a:cubicBezTo>
                    <a:pt x="538" y="172"/>
                    <a:pt x="601" y="102"/>
                    <a:pt x="492" y="23"/>
                  </a:cubicBezTo>
                  <a:cubicBezTo>
                    <a:pt x="471" y="8"/>
                    <a:pt x="443"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7"/>
            <p:cNvSpPr/>
            <p:nvPr/>
          </p:nvSpPr>
          <p:spPr>
            <a:xfrm>
              <a:off x="3739700" y="4617125"/>
              <a:ext cx="172225" cy="141300"/>
            </a:xfrm>
            <a:custGeom>
              <a:avLst/>
              <a:gdLst/>
              <a:ahLst/>
              <a:cxnLst/>
              <a:rect l="l" t="t" r="r" b="b"/>
              <a:pathLst>
                <a:path w="6889" h="5652" extrusionOk="0">
                  <a:moveTo>
                    <a:pt x="5186" y="0"/>
                  </a:moveTo>
                  <a:cubicBezTo>
                    <a:pt x="5177" y="0"/>
                    <a:pt x="5168" y="1"/>
                    <a:pt x="5160" y="3"/>
                  </a:cubicBezTo>
                  <a:cubicBezTo>
                    <a:pt x="5031" y="26"/>
                    <a:pt x="3398" y="648"/>
                    <a:pt x="3385" y="678"/>
                  </a:cubicBezTo>
                  <a:cubicBezTo>
                    <a:pt x="3380" y="690"/>
                    <a:pt x="2681" y="993"/>
                    <a:pt x="1830" y="1353"/>
                  </a:cubicBezTo>
                  <a:cubicBezTo>
                    <a:pt x="978" y="1714"/>
                    <a:pt x="227" y="2040"/>
                    <a:pt x="158" y="2081"/>
                  </a:cubicBezTo>
                  <a:cubicBezTo>
                    <a:pt x="1" y="2173"/>
                    <a:pt x="1" y="2238"/>
                    <a:pt x="160" y="2842"/>
                  </a:cubicBezTo>
                  <a:cubicBezTo>
                    <a:pt x="384" y="3698"/>
                    <a:pt x="1103" y="5330"/>
                    <a:pt x="1252" y="5330"/>
                  </a:cubicBezTo>
                  <a:cubicBezTo>
                    <a:pt x="1254" y="5330"/>
                    <a:pt x="1256" y="5329"/>
                    <a:pt x="1258" y="5328"/>
                  </a:cubicBezTo>
                  <a:cubicBezTo>
                    <a:pt x="1381" y="5278"/>
                    <a:pt x="1362" y="5149"/>
                    <a:pt x="1173" y="4769"/>
                  </a:cubicBezTo>
                  <a:cubicBezTo>
                    <a:pt x="882" y="4182"/>
                    <a:pt x="574" y="3403"/>
                    <a:pt x="409" y="2835"/>
                  </a:cubicBezTo>
                  <a:cubicBezTo>
                    <a:pt x="326" y="2550"/>
                    <a:pt x="264" y="2297"/>
                    <a:pt x="272" y="2274"/>
                  </a:cubicBezTo>
                  <a:cubicBezTo>
                    <a:pt x="280" y="2252"/>
                    <a:pt x="771" y="2034"/>
                    <a:pt x="1361" y="1792"/>
                  </a:cubicBezTo>
                  <a:cubicBezTo>
                    <a:pt x="2151" y="1469"/>
                    <a:pt x="2447" y="1332"/>
                    <a:pt x="2485" y="1274"/>
                  </a:cubicBezTo>
                  <a:cubicBezTo>
                    <a:pt x="2512" y="1231"/>
                    <a:pt x="2518" y="1189"/>
                    <a:pt x="2497" y="1180"/>
                  </a:cubicBezTo>
                  <a:cubicBezTo>
                    <a:pt x="2475" y="1171"/>
                    <a:pt x="2473" y="1160"/>
                    <a:pt x="2491" y="1152"/>
                  </a:cubicBezTo>
                  <a:cubicBezTo>
                    <a:pt x="2494" y="1151"/>
                    <a:pt x="2499" y="1150"/>
                    <a:pt x="2505" y="1150"/>
                  </a:cubicBezTo>
                  <a:cubicBezTo>
                    <a:pt x="2528" y="1150"/>
                    <a:pt x="2567" y="1159"/>
                    <a:pt x="2601" y="1174"/>
                  </a:cubicBezTo>
                  <a:cubicBezTo>
                    <a:pt x="2610" y="1177"/>
                    <a:pt x="2621" y="1179"/>
                    <a:pt x="2635" y="1179"/>
                  </a:cubicBezTo>
                  <a:cubicBezTo>
                    <a:pt x="2730" y="1179"/>
                    <a:pt x="2968" y="1093"/>
                    <a:pt x="3652" y="818"/>
                  </a:cubicBezTo>
                  <a:cubicBezTo>
                    <a:pt x="4186" y="604"/>
                    <a:pt x="4745" y="394"/>
                    <a:pt x="4896" y="352"/>
                  </a:cubicBezTo>
                  <a:lnTo>
                    <a:pt x="5168" y="274"/>
                  </a:lnTo>
                  <a:lnTo>
                    <a:pt x="5309" y="546"/>
                  </a:lnTo>
                  <a:cubicBezTo>
                    <a:pt x="5609" y="1126"/>
                    <a:pt x="6069" y="2189"/>
                    <a:pt x="6323" y="2897"/>
                  </a:cubicBezTo>
                  <a:cubicBezTo>
                    <a:pt x="6578" y="3604"/>
                    <a:pt x="6587" y="3643"/>
                    <a:pt x="6518" y="3703"/>
                  </a:cubicBezTo>
                  <a:cubicBezTo>
                    <a:pt x="6422" y="3789"/>
                    <a:pt x="5062" y="4255"/>
                    <a:pt x="2143" y="5202"/>
                  </a:cubicBezTo>
                  <a:cubicBezTo>
                    <a:pt x="1853" y="5297"/>
                    <a:pt x="1602" y="5390"/>
                    <a:pt x="1588" y="5411"/>
                  </a:cubicBezTo>
                  <a:cubicBezTo>
                    <a:pt x="1582" y="5419"/>
                    <a:pt x="1576" y="5423"/>
                    <a:pt x="1568" y="5423"/>
                  </a:cubicBezTo>
                  <a:cubicBezTo>
                    <a:pt x="1545" y="5423"/>
                    <a:pt x="1507" y="5383"/>
                    <a:pt x="1420" y="5276"/>
                  </a:cubicBezTo>
                  <a:cubicBezTo>
                    <a:pt x="1410" y="5264"/>
                    <a:pt x="1400" y="5257"/>
                    <a:pt x="1390" y="5257"/>
                  </a:cubicBezTo>
                  <a:cubicBezTo>
                    <a:pt x="1370" y="5257"/>
                    <a:pt x="1345" y="5282"/>
                    <a:pt x="1306" y="5338"/>
                  </a:cubicBezTo>
                  <a:cubicBezTo>
                    <a:pt x="1218" y="5467"/>
                    <a:pt x="1236" y="5524"/>
                    <a:pt x="1395" y="5615"/>
                  </a:cubicBezTo>
                  <a:cubicBezTo>
                    <a:pt x="1435" y="5638"/>
                    <a:pt x="1465" y="5651"/>
                    <a:pt x="1511" y="5651"/>
                  </a:cubicBezTo>
                  <a:cubicBezTo>
                    <a:pt x="1593" y="5651"/>
                    <a:pt x="1725" y="5607"/>
                    <a:pt x="2054" y="5493"/>
                  </a:cubicBezTo>
                  <a:cubicBezTo>
                    <a:pt x="2353" y="5388"/>
                    <a:pt x="2774" y="5252"/>
                    <a:pt x="2993" y="5188"/>
                  </a:cubicBezTo>
                  <a:cubicBezTo>
                    <a:pt x="3501" y="5040"/>
                    <a:pt x="6158" y="4134"/>
                    <a:pt x="6534" y="3981"/>
                  </a:cubicBezTo>
                  <a:cubicBezTo>
                    <a:pt x="6736" y="3900"/>
                    <a:pt x="6827" y="3843"/>
                    <a:pt x="6845" y="3789"/>
                  </a:cubicBezTo>
                  <a:cubicBezTo>
                    <a:pt x="6888" y="3656"/>
                    <a:pt x="6454" y="2471"/>
                    <a:pt x="5943" y="1325"/>
                  </a:cubicBezTo>
                  <a:cubicBezTo>
                    <a:pt x="5455" y="232"/>
                    <a:pt x="5326" y="0"/>
                    <a:pt x="5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7"/>
            <p:cNvSpPr/>
            <p:nvPr/>
          </p:nvSpPr>
          <p:spPr>
            <a:xfrm>
              <a:off x="3800225" y="4654000"/>
              <a:ext cx="42825" cy="74825"/>
            </a:xfrm>
            <a:custGeom>
              <a:avLst/>
              <a:gdLst/>
              <a:ahLst/>
              <a:cxnLst/>
              <a:rect l="l" t="t" r="r" b="b"/>
              <a:pathLst>
                <a:path w="1713" h="2993" extrusionOk="0">
                  <a:moveTo>
                    <a:pt x="624" y="0"/>
                  </a:moveTo>
                  <a:cubicBezTo>
                    <a:pt x="489" y="0"/>
                    <a:pt x="416" y="48"/>
                    <a:pt x="278" y="203"/>
                  </a:cubicBezTo>
                  <a:cubicBezTo>
                    <a:pt x="138" y="360"/>
                    <a:pt x="1" y="700"/>
                    <a:pt x="39" y="794"/>
                  </a:cubicBezTo>
                  <a:cubicBezTo>
                    <a:pt x="55" y="833"/>
                    <a:pt x="78" y="852"/>
                    <a:pt x="105" y="852"/>
                  </a:cubicBezTo>
                  <a:cubicBezTo>
                    <a:pt x="163" y="852"/>
                    <a:pt x="240" y="764"/>
                    <a:pt x="302" y="612"/>
                  </a:cubicBezTo>
                  <a:cubicBezTo>
                    <a:pt x="395" y="382"/>
                    <a:pt x="521" y="251"/>
                    <a:pt x="621" y="251"/>
                  </a:cubicBezTo>
                  <a:cubicBezTo>
                    <a:pt x="673" y="251"/>
                    <a:pt x="719" y="287"/>
                    <a:pt x="749" y="363"/>
                  </a:cubicBezTo>
                  <a:cubicBezTo>
                    <a:pt x="828" y="561"/>
                    <a:pt x="808" y="1249"/>
                    <a:pt x="712" y="1652"/>
                  </a:cubicBezTo>
                  <a:cubicBezTo>
                    <a:pt x="692" y="1735"/>
                    <a:pt x="670" y="1947"/>
                    <a:pt x="665" y="2123"/>
                  </a:cubicBezTo>
                  <a:cubicBezTo>
                    <a:pt x="660" y="2298"/>
                    <a:pt x="645" y="2555"/>
                    <a:pt x="633" y="2694"/>
                  </a:cubicBezTo>
                  <a:cubicBezTo>
                    <a:pt x="614" y="2920"/>
                    <a:pt x="621" y="2951"/>
                    <a:pt x="695" y="2983"/>
                  </a:cubicBezTo>
                  <a:cubicBezTo>
                    <a:pt x="710" y="2989"/>
                    <a:pt x="726" y="2993"/>
                    <a:pt x="745" y="2993"/>
                  </a:cubicBezTo>
                  <a:cubicBezTo>
                    <a:pt x="809" y="2993"/>
                    <a:pt x="908" y="2949"/>
                    <a:pt x="1144" y="2827"/>
                  </a:cubicBezTo>
                  <a:cubicBezTo>
                    <a:pt x="1346" y="2722"/>
                    <a:pt x="1551" y="2618"/>
                    <a:pt x="1601" y="2597"/>
                  </a:cubicBezTo>
                  <a:cubicBezTo>
                    <a:pt x="1710" y="2550"/>
                    <a:pt x="1713" y="2424"/>
                    <a:pt x="1605" y="2379"/>
                  </a:cubicBezTo>
                  <a:cubicBezTo>
                    <a:pt x="1590" y="2373"/>
                    <a:pt x="1574" y="2369"/>
                    <a:pt x="1556" y="2369"/>
                  </a:cubicBezTo>
                  <a:cubicBezTo>
                    <a:pt x="1497" y="2369"/>
                    <a:pt x="1411" y="2407"/>
                    <a:pt x="1222" y="2509"/>
                  </a:cubicBezTo>
                  <a:cubicBezTo>
                    <a:pt x="1059" y="2597"/>
                    <a:pt x="916" y="2666"/>
                    <a:pt x="898" y="2666"/>
                  </a:cubicBezTo>
                  <a:cubicBezTo>
                    <a:pt x="898" y="2666"/>
                    <a:pt x="897" y="2665"/>
                    <a:pt x="897" y="2665"/>
                  </a:cubicBezTo>
                  <a:cubicBezTo>
                    <a:pt x="885" y="2661"/>
                    <a:pt x="886" y="2501"/>
                    <a:pt x="899" y="2310"/>
                  </a:cubicBezTo>
                  <a:cubicBezTo>
                    <a:pt x="911" y="2118"/>
                    <a:pt x="921" y="1930"/>
                    <a:pt x="922" y="1892"/>
                  </a:cubicBezTo>
                  <a:cubicBezTo>
                    <a:pt x="922" y="1853"/>
                    <a:pt x="935" y="1756"/>
                    <a:pt x="952" y="1670"/>
                  </a:cubicBezTo>
                  <a:cubicBezTo>
                    <a:pt x="1031" y="1251"/>
                    <a:pt x="1067" y="662"/>
                    <a:pt x="1025" y="447"/>
                  </a:cubicBezTo>
                  <a:cubicBezTo>
                    <a:pt x="965" y="139"/>
                    <a:pt x="880" y="21"/>
                    <a:pt x="699" y="4"/>
                  </a:cubicBezTo>
                  <a:cubicBezTo>
                    <a:pt x="672" y="2"/>
                    <a:pt x="647" y="0"/>
                    <a:pt x="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7"/>
            <p:cNvSpPr/>
            <p:nvPr/>
          </p:nvSpPr>
          <p:spPr>
            <a:xfrm>
              <a:off x="3769375" y="4672750"/>
              <a:ext cx="31250" cy="61650"/>
            </a:xfrm>
            <a:custGeom>
              <a:avLst/>
              <a:gdLst/>
              <a:ahLst/>
              <a:cxnLst/>
              <a:rect l="l" t="t" r="r" b="b"/>
              <a:pathLst>
                <a:path w="1250" h="2466" extrusionOk="0">
                  <a:moveTo>
                    <a:pt x="290" y="1"/>
                  </a:moveTo>
                  <a:cubicBezTo>
                    <a:pt x="272" y="1"/>
                    <a:pt x="254" y="4"/>
                    <a:pt x="236" y="12"/>
                  </a:cubicBezTo>
                  <a:cubicBezTo>
                    <a:pt x="188" y="32"/>
                    <a:pt x="149" y="127"/>
                    <a:pt x="129" y="278"/>
                  </a:cubicBezTo>
                  <a:cubicBezTo>
                    <a:pt x="111" y="409"/>
                    <a:pt x="77" y="606"/>
                    <a:pt x="51" y="725"/>
                  </a:cubicBezTo>
                  <a:cubicBezTo>
                    <a:pt x="0" y="957"/>
                    <a:pt x="31" y="1092"/>
                    <a:pt x="135" y="1092"/>
                  </a:cubicBezTo>
                  <a:cubicBezTo>
                    <a:pt x="136" y="1092"/>
                    <a:pt x="137" y="1092"/>
                    <a:pt x="137" y="1092"/>
                  </a:cubicBezTo>
                  <a:cubicBezTo>
                    <a:pt x="181" y="1091"/>
                    <a:pt x="223" y="996"/>
                    <a:pt x="261" y="811"/>
                  </a:cubicBezTo>
                  <a:cubicBezTo>
                    <a:pt x="293" y="659"/>
                    <a:pt x="324" y="540"/>
                    <a:pt x="333" y="540"/>
                  </a:cubicBezTo>
                  <a:cubicBezTo>
                    <a:pt x="333" y="540"/>
                    <a:pt x="333" y="540"/>
                    <a:pt x="333" y="540"/>
                  </a:cubicBezTo>
                  <a:cubicBezTo>
                    <a:pt x="340" y="545"/>
                    <a:pt x="499" y="966"/>
                    <a:pt x="685" y="1480"/>
                  </a:cubicBezTo>
                  <a:cubicBezTo>
                    <a:pt x="979" y="2291"/>
                    <a:pt x="1034" y="2415"/>
                    <a:pt x="1108" y="2447"/>
                  </a:cubicBezTo>
                  <a:cubicBezTo>
                    <a:pt x="1136" y="2459"/>
                    <a:pt x="1156" y="2466"/>
                    <a:pt x="1171" y="2466"/>
                  </a:cubicBezTo>
                  <a:cubicBezTo>
                    <a:pt x="1196" y="2466"/>
                    <a:pt x="1209" y="2447"/>
                    <a:pt x="1226" y="2403"/>
                  </a:cubicBezTo>
                  <a:cubicBezTo>
                    <a:pt x="1250" y="2341"/>
                    <a:pt x="1186" y="2130"/>
                    <a:pt x="964" y="1533"/>
                  </a:cubicBezTo>
                  <a:cubicBezTo>
                    <a:pt x="803" y="1101"/>
                    <a:pt x="627" y="602"/>
                    <a:pt x="572" y="430"/>
                  </a:cubicBezTo>
                  <a:cubicBezTo>
                    <a:pt x="480" y="133"/>
                    <a:pt x="394" y="1"/>
                    <a:pt x="2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7"/>
            <p:cNvSpPr/>
            <p:nvPr/>
          </p:nvSpPr>
          <p:spPr>
            <a:xfrm>
              <a:off x="3840600" y="4639975"/>
              <a:ext cx="44350" cy="67900"/>
            </a:xfrm>
            <a:custGeom>
              <a:avLst/>
              <a:gdLst/>
              <a:ahLst/>
              <a:cxnLst/>
              <a:rect l="l" t="t" r="r" b="b"/>
              <a:pathLst>
                <a:path w="1774" h="2716" extrusionOk="0">
                  <a:moveTo>
                    <a:pt x="882" y="0"/>
                  </a:moveTo>
                  <a:cubicBezTo>
                    <a:pt x="879" y="0"/>
                    <a:pt x="876" y="0"/>
                    <a:pt x="873" y="0"/>
                  </a:cubicBezTo>
                  <a:cubicBezTo>
                    <a:pt x="692" y="4"/>
                    <a:pt x="1" y="312"/>
                    <a:pt x="2" y="387"/>
                  </a:cubicBezTo>
                  <a:cubicBezTo>
                    <a:pt x="3" y="420"/>
                    <a:pt x="38" y="467"/>
                    <a:pt x="80" y="489"/>
                  </a:cubicBezTo>
                  <a:cubicBezTo>
                    <a:pt x="98" y="500"/>
                    <a:pt x="117" y="505"/>
                    <a:pt x="139" y="505"/>
                  </a:cubicBezTo>
                  <a:cubicBezTo>
                    <a:pt x="193" y="505"/>
                    <a:pt x="269" y="473"/>
                    <a:pt x="418" y="394"/>
                  </a:cubicBezTo>
                  <a:cubicBezTo>
                    <a:pt x="542" y="330"/>
                    <a:pt x="648" y="287"/>
                    <a:pt x="683" y="287"/>
                  </a:cubicBezTo>
                  <a:cubicBezTo>
                    <a:pt x="689" y="287"/>
                    <a:pt x="693" y="289"/>
                    <a:pt x="694" y="292"/>
                  </a:cubicBezTo>
                  <a:cubicBezTo>
                    <a:pt x="702" y="311"/>
                    <a:pt x="637" y="492"/>
                    <a:pt x="551" y="695"/>
                  </a:cubicBezTo>
                  <a:cubicBezTo>
                    <a:pt x="402" y="1044"/>
                    <a:pt x="385" y="1177"/>
                    <a:pt x="528" y="1177"/>
                  </a:cubicBezTo>
                  <a:cubicBezTo>
                    <a:pt x="571" y="1177"/>
                    <a:pt x="627" y="1165"/>
                    <a:pt x="698" y="1144"/>
                  </a:cubicBezTo>
                  <a:cubicBezTo>
                    <a:pt x="777" y="1121"/>
                    <a:pt x="844" y="1109"/>
                    <a:pt x="902" y="1109"/>
                  </a:cubicBezTo>
                  <a:cubicBezTo>
                    <a:pt x="954" y="1109"/>
                    <a:pt x="998" y="1118"/>
                    <a:pt x="1038" y="1137"/>
                  </a:cubicBezTo>
                  <a:cubicBezTo>
                    <a:pt x="1202" y="1212"/>
                    <a:pt x="1392" y="1437"/>
                    <a:pt x="1479" y="1658"/>
                  </a:cubicBezTo>
                  <a:cubicBezTo>
                    <a:pt x="1546" y="1823"/>
                    <a:pt x="1542" y="1874"/>
                    <a:pt x="1461" y="2080"/>
                  </a:cubicBezTo>
                  <a:cubicBezTo>
                    <a:pt x="1411" y="2207"/>
                    <a:pt x="1347" y="2326"/>
                    <a:pt x="1322" y="2339"/>
                  </a:cubicBezTo>
                  <a:cubicBezTo>
                    <a:pt x="1297" y="2351"/>
                    <a:pt x="1221" y="2389"/>
                    <a:pt x="1150" y="2424"/>
                  </a:cubicBezTo>
                  <a:cubicBezTo>
                    <a:pt x="1104" y="2447"/>
                    <a:pt x="1059" y="2458"/>
                    <a:pt x="1008" y="2458"/>
                  </a:cubicBezTo>
                  <a:cubicBezTo>
                    <a:pt x="959" y="2458"/>
                    <a:pt x="904" y="2448"/>
                    <a:pt x="836" y="2426"/>
                  </a:cubicBezTo>
                  <a:cubicBezTo>
                    <a:pt x="780" y="2408"/>
                    <a:pt x="731" y="2400"/>
                    <a:pt x="690" y="2400"/>
                  </a:cubicBezTo>
                  <a:cubicBezTo>
                    <a:pt x="539" y="2400"/>
                    <a:pt x="511" y="2513"/>
                    <a:pt x="672" y="2647"/>
                  </a:cubicBezTo>
                  <a:cubicBezTo>
                    <a:pt x="728" y="2694"/>
                    <a:pt x="817" y="2716"/>
                    <a:pt x="919" y="2716"/>
                  </a:cubicBezTo>
                  <a:cubicBezTo>
                    <a:pt x="1115" y="2716"/>
                    <a:pt x="1356" y="2636"/>
                    <a:pt x="1497" y="2503"/>
                  </a:cubicBezTo>
                  <a:cubicBezTo>
                    <a:pt x="1615" y="2393"/>
                    <a:pt x="1767" y="2021"/>
                    <a:pt x="1769" y="1839"/>
                  </a:cubicBezTo>
                  <a:cubicBezTo>
                    <a:pt x="1773" y="1415"/>
                    <a:pt x="1302" y="867"/>
                    <a:pt x="929" y="863"/>
                  </a:cubicBezTo>
                  <a:cubicBezTo>
                    <a:pt x="849" y="862"/>
                    <a:pt x="783" y="850"/>
                    <a:pt x="777" y="837"/>
                  </a:cubicBezTo>
                  <a:cubicBezTo>
                    <a:pt x="771" y="823"/>
                    <a:pt x="830" y="662"/>
                    <a:pt x="908" y="476"/>
                  </a:cubicBezTo>
                  <a:cubicBezTo>
                    <a:pt x="1060" y="114"/>
                    <a:pt x="1054"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7"/>
            <p:cNvSpPr/>
            <p:nvPr/>
          </p:nvSpPr>
          <p:spPr>
            <a:xfrm>
              <a:off x="3826200" y="4754100"/>
              <a:ext cx="28325" cy="27250"/>
            </a:xfrm>
            <a:custGeom>
              <a:avLst/>
              <a:gdLst/>
              <a:ahLst/>
              <a:cxnLst/>
              <a:rect l="l" t="t" r="r" b="b"/>
              <a:pathLst>
                <a:path w="1133" h="1090" extrusionOk="0">
                  <a:moveTo>
                    <a:pt x="553" y="248"/>
                  </a:moveTo>
                  <a:cubicBezTo>
                    <a:pt x="592" y="248"/>
                    <a:pt x="634" y="257"/>
                    <a:pt x="680" y="276"/>
                  </a:cubicBezTo>
                  <a:cubicBezTo>
                    <a:pt x="853" y="343"/>
                    <a:pt x="913" y="512"/>
                    <a:pt x="822" y="670"/>
                  </a:cubicBezTo>
                  <a:cubicBezTo>
                    <a:pt x="756" y="786"/>
                    <a:pt x="665" y="847"/>
                    <a:pt x="564" y="847"/>
                  </a:cubicBezTo>
                  <a:cubicBezTo>
                    <a:pt x="527" y="847"/>
                    <a:pt x="489" y="839"/>
                    <a:pt x="450" y="823"/>
                  </a:cubicBezTo>
                  <a:cubicBezTo>
                    <a:pt x="288" y="754"/>
                    <a:pt x="229" y="570"/>
                    <a:pt x="316" y="415"/>
                  </a:cubicBezTo>
                  <a:cubicBezTo>
                    <a:pt x="381" y="303"/>
                    <a:pt x="457" y="248"/>
                    <a:pt x="553" y="248"/>
                  </a:cubicBezTo>
                  <a:close/>
                  <a:moveTo>
                    <a:pt x="547" y="1"/>
                  </a:moveTo>
                  <a:cubicBezTo>
                    <a:pt x="421" y="1"/>
                    <a:pt x="315" y="57"/>
                    <a:pt x="205" y="174"/>
                  </a:cubicBezTo>
                  <a:cubicBezTo>
                    <a:pt x="30" y="361"/>
                    <a:pt x="1" y="512"/>
                    <a:pt x="95" y="745"/>
                  </a:cubicBezTo>
                  <a:cubicBezTo>
                    <a:pt x="184" y="966"/>
                    <a:pt x="382" y="1090"/>
                    <a:pt x="580" y="1090"/>
                  </a:cubicBezTo>
                  <a:cubicBezTo>
                    <a:pt x="702" y="1090"/>
                    <a:pt x="824" y="1042"/>
                    <a:pt x="920" y="942"/>
                  </a:cubicBezTo>
                  <a:cubicBezTo>
                    <a:pt x="1087" y="766"/>
                    <a:pt x="1132" y="664"/>
                    <a:pt x="1123" y="473"/>
                  </a:cubicBezTo>
                  <a:cubicBezTo>
                    <a:pt x="1112" y="261"/>
                    <a:pt x="1019" y="147"/>
                    <a:pt x="775" y="51"/>
                  </a:cubicBezTo>
                  <a:cubicBezTo>
                    <a:pt x="691" y="18"/>
                    <a:pt x="616"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7"/>
            <p:cNvSpPr/>
            <p:nvPr/>
          </p:nvSpPr>
          <p:spPr>
            <a:xfrm>
              <a:off x="3893600" y="4726650"/>
              <a:ext cx="30500" cy="27925"/>
            </a:xfrm>
            <a:custGeom>
              <a:avLst/>
              <a:gdLst/>
              <a:ahLst/>
              <a:cxnLst/>
              <a:rect l="l" t="t" r="r" b="b"/>
              <a:pathLst>
                <a:path w="1220" h="1117" extrusionOk="0">
                  <a:moveTo>
                    <a:pt x="471" y="234"/>
                  </a:moveTo>
                  <a:cubicBezTo>
                    <a:pt x="505" y="234"/>
                    <a:pt x="550" y="243"/>
                    <a:pt x="623" y="258"/>
                  </a:cubicBezTo>
                  <a:cubicBezTo>
                    <a:pt x="980" y="332"/>
                    <a:pt x="977" y="706"/>
                    <a:pt x="619" y="851"/>
                  </a:cubicBezTo>
                  <a:cubicBezTo>
                    <a:pt x="560" y="875"/>
                    <a:pt x="519" y="887"/>
                    <a:pt x="485" y="887"/>
                  </a:cubicBezTo>
                  <a:cubicBezTo>
                    <a:pt x="447" y="887"/>
                    <a:pt x="418" y="871"/>
                    <a:pt x="384" y="839"/>
                  </a:cubicBezTo>
                  <a:cubicBezTo>
                    <a:pt x="268" y="732"/>
                    <a:pt x="237" y="429"/>
                    <a:pt x="331" y="327"/>
                  </a:cubicBezTo>
                  <a:cubicBezTo>
                    <a:pt x="393" y="259"/>
                    <a:pt x="416" y="234"/>
                    <a:pt x="471" y="234"/>
                  </a:cubicBezTo>
                  <a:close/>
                  <a:moveTo>
                    <a:pt x="564" y="0"/>
                  </a:moveTo>
                  <a:cubicBezTo>
                    <a:pt x="548" y="0"/>
                    <a:pt x="534" y="2"/>
                    <a:pt x="525" y="6"/>
                  </a:cubicBezTo>
                  <a:cubicBezTo>
                    <a:pt x="480" y="25"/>
                    <a:pt x="419" y="40"/>
                    <a:pt x="385" y="44"/>
                  </a:cubicBezTo>
                  <a:cubicBezTo>
                    <a:pt x="352" y="46"/>
                    <a:pt x="273" y="94"/>
                    <a:pt x="206" y="151"/>
                  </a:cubicBezTo>
                  <a:cubicBezTo>
                    <a:pt x="31" y="305"/>
                    <a:pt x="0" y="494"/>
                    <a:pt x="101" y="795"/>
                  </a:cubicBezTo>
                  <a:cubicBezTo>
                    <a:pt x="178" y="1025"/>
                    <a:pt x="200" y="1057"/>
                    <a:pt x="314" y="1099"/>
                  </a:cubicBezTo>
                  <a:cubicBezTo>
                    <a:pt x="348" y="1111"/>
                    <a:pt x="396" y="1117"/>
                    <a:pt x="450" y="1117"/>
                  </a:cubicBezTo>
                  <a:cubicBezTo>
                    <a:pt x="511" y="1117"/>
                    <a:pt x="578" y="1109"/>
                    <a:pt x="638" y="1094"/>
                  </a:cubicBezTo>
                  <a:cubicBezTo>
                    <a:pt x="1002" y="998"/>
                    <a:pt x="1219" y="619"/>
                    <a:pt x="1095" y="294"/>
                  </a:cubicBezTo>
                  <a:cubicBezTo>
                    <a:pt x="1056" y="189"/>
                    <a:pt x="996" y="139"/>
                    <a:pt x="825" y="67"/>
                  </a:cubicBezTo>
                  <a:cubicBezTo>
                    <a:pt x="727" y="26"/>
                    <a:pt x="625" y="0"/>
                    <a:pt x="5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7"/>
            <p:cNvSpPr/>
            <p:nvPr/>
          </p:nvSpPr>
          <p:spPr>
            <a:xfrm>
              <a:off x="3859800" y="4741125"/>
              <a:ext cx="29050" cy="26950"/>
            </a:xfrm>
            <a:custGeom>
              <a:avLst/>
              <a:gdLst/>
              <a:ahLst/>
              <a:cxnLst/>
              <a:rect l="l" t="t" r="r" b="b"/>
              <a:pathLst>
                <a:path w="1162" h="1078" extrusionOk="0">
                  <a:moveTo>
                    <a:pt x="643" y="260"/>
                  </a:moveTo>
                  <a:cubicBezTo>
                    <a:pt x="691" y="260"/>
                    <a:pt x="734" y="267"/>
                    <a:pt x="757" y="281"/>
                  </a:cubicBezTo>
                  <a:cubicBezTo>
                    <a:pt x="862" y="345"/>
                    <a:pt x="862" y="345"/>
                    <a:pt x="831" y="535"/>
                  </a:cubicBezTo>
                  <a:cubicBezTo>
                    <a:pt x="801" y="715"/>
                    <a:pt x="670" y="835"/>
                    <a:pt x="491" y="844"/>
                  </a:cubicBezTo>
                  <a:cubicBezTo>
                    <a:pt x="485" y="844"/>
                    <a:pt x="480" y="844"/>
                    <a:pt x="475" y="844"/>
                  </a:cubicBezTo>
                  <a:cubicBezTo>
                    <a:pt x="393" y="844"/>
                    <a:pt x="355" y="812"/>
                    <a:pt x="303" y="709"/>
                  </a:cubicBezTo>
                  <a:cubicBezTo>
                    <a:pt x="200" y="506"/>
                    <a:pt x="281" y="336"/>
                    <a:pt x="510" y="276"/>
                  </a:cubicBezTo>
                  <a:cubicBezTo>
                    <a:pt x="553" y="265"/>
                    <a:pt x="601" y="260"/>
                    <a:pt x="643" y="260"/>
                  </a:cubicBezTo>
                  <a:close/>
                  <a:moveTo>
                    <a:pt x="615" y="1"/>
                  </a:moveTo>
                  <a:cubicBezTo>
                    <a:pt x="490" y="1"/>
                    <a:pt x="360" y="44"/>
                    <a:pt x="254" y="127"/>
                  </a:cubicBezTo>
                  <a:cubicBezTo>
                    <a:pt x="208" y="162"/>
                    <a:pt x="133" y="261"/>
                    <a:pt x="82" y="353"/>
                  </a:cubicBezTo>
                  <a:cubicBezTo>
                    <a:pt x="8" y="485"/>
                    <a:pt x="1" y="556"/>
                    <a:pt x="45" y="725"/>
                  </a:cubicBezTo>
                  <a:cubicBezTo>
                    <a:pt x="112" y="990"/>
                    <a:pt x="190" y="1055"/>
                    <a:pt x="465" y="1072"/>
                  </a:cubicBezTo>
                  <a:cubicBezTo>
                    <a:pt x="508" y="1075"/>
                    <a:pt x="544" y="1077"/>
                    <a:pt x="574" y="1077"/>
                  </a:cubicBezTo>
                  <a:cubicBezTo>
                    <a:pt x="684" y="1077"/>
                    <a:pt x="728" y="1052"/>
                    <a:pt x="842" y="964"/>
                  </a:cubicBezTo>
                  <a:cubicBezTo>
                    <a:pt x="1143" y="732"/>
                    <a:pt x="1161" y="254"/>
                    <a:pt x="877" y="73"/>
                  </a:cubicBezTo>
                  <a:cubicBezTo>
                    <a:pt x="800" y="25"/>
                    <a:pt x="709" y="1"/>
                    <a:pt x="6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7"/>
            <p:cNvSpPr/>
            <p:nvPr/>
          </p:nvSpPr>
          <p:spPr>
            <a:xfrm>
              <a:off x="3789200" y="4771575"/>
              <a:ext cx="34175" cy="28350"/>
            </a:xfrm>
            <a:custGeom>
              <a:avLst/>
              <a:gdLst/>
              <a:ahLst/>
              <a:cxnLst/>
              <a:rect l="l" t="t" r="r" b="b"/>
              <a:pathLst>
                <a:path w="1367" h="1134" extrusionOk="0">
                  <a:moveTo>
                    <a:pt x="594" y="255"/>
                  </a:moveTo>
                  <a:cubicBezTo>
                    <a:pt x="664" y="255"/>
                    <a:pt x="738" y="269"/>
                    <a:pt x="808" y="299"/>
                  </a:cubicBezTo>
                  <a:cubicBezTo>
                    <a:pt x="953" y="360"/>
                    <a:pt x="974" y="384"/>
                    <a:pt x="969" y="486"/>
                  </a:cubicBezTo>
                  <a:cubicBezTo>
                    <a:pt x="961" y="708"/>
                    <a:pt x="763" y="893"/>
                    <a:pt x="580" y="893"/>
                  </a:cubicBezTo>
                  <a:cubicBezTo>
                    <a:pt x="536" y="893"/>
                    <a:pt x="494" y="882"/>
                    <a:pt x="454" y="860"/>
                  </a:cubicBezTo>
                  <a:cubicBezTo>
                    <a:pt x="293" y="766"/>
                    <a:pt x="205" y="525"/>
                    <a:pt x="286" y="398"/>
                  </a:cubicBezTo>
                  <a:cubicBezTo>
                    <a:pt x="343" y="305"/>
                    <a:pt x="462" y="255"/>
                    <a:pt x="594" y="255"/>
                  </a:cubicBezTo>
                  <a:close/>
                  <a:moveTo>
                    <a:pt x="670" y="1"/>
                  </a:moveTo>
                  <a:cubicBezTo>
                    <a:pt x="594" y="1"/>
                    <a:pt x="503" y="15"/>
                    <a:pt x="352" y="47"/>
                  </a:cubicBezTo>
                  <a:cubicBezTo>
                    <a:pt x="297" y="58"/>
                    <a:pt x="207" y="126"/>
                    <a:pt x="148" y="199"/>
                  </a:cubicBezTo>
                  <a:cubicBezTo>
                    <a:pt x="37" y="337"/>
                    <a:pt x="0" y="507"/>
                    <a:pt x="39" y="695"/>
                  </a:cubicBezTo>
                  <a:cubicBezTo>
                    <a:pt x="88" y="931"/>
                    <a:pt x="386" y="1133"/>
                    <a:pt x="632" y="1133"/>
                  </a:cubicBezTo>
                  <a:cubicBezTo>
                    <a:pt x="680" y="1133"/>
                    <a:pt x="726" y="1126"/>
                    <a:pt x="768" y="1108"/>
                  </a:cubicBezTo>
                  <a:cubicBezTo>
                    <a:pt x="1313" y="887"/>
                    <a:pt x="1367" y="168"/>
                    <a:pt x="850" y="28"/>
                  </a:cubicBezTo>
                  <a:cubicBezTo>
                    <a:pt x="783" y="10"/>
                    <a:pt x="731" y="1"/>
                    <a:pt x="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7"/>
            <p:cNvSpPr/>
            <p:nvPr/>
          </p:nvSpPr>
          <p:spPr>
            <a:xfrm>
              <a:off x="3906950" y="4756150"/>
              <a:ext cx="44700" cy="64875"/>
            </a:xfrm>
            <a:custGeom>
              <a:avLst/>
              <a:gdLst/>
              <a:ahLst/>
              <a:cxnLst/>
              <a:rect l="l" t="t" r="r" b="b"/>
              <a:pathLst>
                <a:path w="1788" h="2595" extrusionOk="0">
                  <a:moveTo>
                    <a:pt x="469" y="245"/>
                  </a:moveTo>
                  <a:cubicBezTo>
                    <a:pt x="497" y="245"/>
                    <a:pt x="534" y="247"/>
                    <a:pt x="582" y="250"/>
                  </a:cubicBezTo>
                  <a:cubicBezTo>
                    <a:pt x="807" y="263"/>
                    <a:pt x="930" y="419"/>
                    <a:pt x="1156" y="983"/>
                  </a:cubicBezTo>
                  <a:cubicBezTo>
                    <a:pt x="1406" y="1605"/>
                    <a:pt x="1452" y="1766"/>
                    <a:pt x="1438" y="1996"/>
                  </a:cubicBezTo>
                  <a:cubicBezTo>
                    <a:pt x="1427" y="2193"/>
                    <a:pt x="1420" y="2202"/>
                    <a:pt x="1237" y="2277"/>
                  </a:cubicBezTo>
                  <a:cubicBezTo>
                    <a:pt x="1159" y="2309"/>
                    <a:pt x="1112" y="2326"/>
                    <a:pt x="1076" y="2326"/>
                  </a:cubicBezTo>
                  <a:cubicBezTo>
                    <a:pt x="1029" y="2326"/>
                    <a:pt x="1000" y="2295"/>
                    <a:pt x="939" y="2224"/>
                  </a:cubicBezTo>
                  <a:cubicBezTo>
                    <a:pt x="836" y="2105"/>
                    <a:pt x="610" y="1599"/>
                    <a:pt x="351" y="907"/>
                  </a:cubicBezTo>
                  <a:cubicBezTo>
                    <a:pt x="244" y="622"/>
                    <a:pt x="240" y="580"/>
                    <a:pt x="305" y="424"/>
                  </a:cubicBezTo>
                  <a:cubicBezTo>
                    <a:pt x="367" y="275"/>
                    <a:pt x="374" y="245"/>
                    <a:pt x="469" y="245"/>
                  </a:cubicBezTo>
                  <a:close/>
                  <a:moveTo>
                    <a:pt x="549" y="0"/>
                  </a:moveTo>
                  <a:cubicBezTo>
                    <a:pt x="312" y="0"/>
                    <a:pt x="171" y="94"/>
                    <a:pt x="93" y="301"/>
                  </a:cubicBezTo>
                  <a:cubicBezTo>
                    <a:pt x="0" y="549"/>
                    <a:pt x="7" y="585"/>
                    <a:pt x="309" y="1420"/>
                  </a:cubicBezTo>
                  <a:cubicBezTo>
                    <a:pt x="584" y="2183"/>
                    <a:pt x="746" y="2473"/>
                    <a:pt x="950" y="2566"/>
                  </a:cubicBezTo>
                  <a:cubicBezTo>
                    <a:pt x="991" y="2584"/>
                    <a:pt x="1026" y="2594"/>
                    <a:pt x="1066" y="2594"/>
                  </a:cubicBezTo>
                  <a:cubicBezTo>
                    <a:pt x="1125" y="2594"/>
                    <a:pt x="1195" y="2573"/>
                    <a:pt x="1308" y="2527"/>
                  </a:cubicBezTo>
                  <a:cubicBezTo>
                    <a:pt x="1437" y="2474"/>
                    <a:pt x="1571" y="2398"/>
                    <a:pt x="1605" y="2358"/>
                  </a:cubicBezTo>
                  <a:cubicBezTo>
                    <a:pt x="1788" y="2141"/>
                    <a:pt x="1644" y="1406"/>
                    <a:pt x="1271" y="632"/>
                  </a:cubicBezTo>
                  <a:cubicBezTo>
                    <a:pt x="1054" y="183"/>
                    <a:pt x="898" y="27"/>
                    <a:pt x="641" y="4"/>
                  </a:cubicBezTo>
                  <a:cubicBezTo>
                    <a:pt x="609" y="2"/>
                    <a:pt x="578" y="0"/>
                    <a:pt x="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7"/>
            <p:cNvSpPr/>
            <p:nvPr/>
          </p:nvSpPr>
          <p:spPr>
            <a:xfrm>
              <a:off x="3871100" y="4775125"/>
              <a:ext cx="29200" cy="26400"/>
            </a:xfrm>
            <a:custGeom>
              <a:avLst/>
              <a:gdLst/>
              <a:ahLst/>
              <a:cxnLst/>
              <a:rect l="l" t="t" r="r" b="b"/>
              <a:pathLst>
                <a:path w="1168" h="1056" extrusionOk="0">
                  <a:moveTo>
                    <a:pt x="626" y="258"/>
                  </a:moveTo>
                  <a:cubicBezTo>
                    <a:pt x="660" y="258"/>
                    <a:pt x="692" y="259"/>
                    <a:pt x="717" y="261"/>
                  </a:cubicBezTo>
                  <a:cubicBezTo>
                    <a:pt x="772" y="268"/>
                    <a:pt x="831" y="298"/>
                    <a:pt x="843" y="326"/>
                  </a:cubicBezTo>
                  <a:cubicBezTo>
                    <a:pt x="891" y="444"/>
                    <a:pt x="874" y="663"/>
                    <a:pt x="809" y="757"/>
                  </a:cubicBezTo>
                  <a:cubicBezTo>
                    <a:pt x="773" y="810"/>
                    <a:pt x="751" y="833"/>
                    <a:pt x="703" y="833"/>
                  </a:cubicBezTo>
                  <a:cubicBezTo>
                    <a:pt x="670" y="833"/>
                    <a:pt x="624" y="822"/>
                    <a:pt x="553" y="803"/>
                  </a:cubicBezTo>
                  <a:cubicBezTo>
                    <a:pt x="334" y="744"/>
                    <a:pt x="258" y="619"/>
                    <a:pt x="318" y="414"/>
                  </a:cubicBezTo>
                  <a:cubicBezTo>
                    <a:pt x="351" y="301"/>
                    <a:pt x="379" y="276"/>
                    <a:pt x="485" y="265"/>
                  </a:cubicBezTo>
                  <a:cubicBezTo>
                    <a:pt x="527" y="260"/>
                    <a:pt x="579" y="258"/>
                    <a:pt x="626" y="258"/>
                  </a:cubicBezTo>
                  <a:close/>
                  <a:moveTo>
                    <a:pt x="424" y="0"/>
                  </a:moveTo>
                  <a:cubicBezTo>
                    <a:pt x="312" y="0"/>
                    <a:pt x="315" y="12"/>
                    <a:pt x="224" y="135"/>
                  </a:cubicBezTo>
                  <a:cubicBezTo>
                    <a:pt x="1" y="437"/>
                    <a:pt x="52" y="819"/>
                    <a:pt x="337" y="970"/>
                  </a:cubicBezTo>
                  <a:cubicBezTo>
                    <a:pt x="444" y="1026"/>
                    <a:pt x="581" y="1056"/>
                    <a:pt x="699" y="1056"/>
                  </a:cubicBezTo>
                  <a:cubicBezTo>
                    <a:pt x="787" y="1056"/>
                    <a:pt x="864" y="1040"/>
                    <a:pt x="910" y="1006"/>
                  </a:cubicBezTo>
                  <a:cubicBezTo>
                    <a:pt x="1101" y="866"/>
                    <a:pt x="1167" y="336"/>
                    <a:pt x="1014" y="173"/>
                  </a:cubicBezTo>
                  <a:cubicBezTo>
                    <a:pt x="917" y="71"/>
                    <a:pt x="715" y="2"/>
                    <a:pt x="511" y="1"/>
                  </a:cubicBezTo>
                  <a:cubicBezTo>
                    <a:pt x="476" y="1"/>
                    <a:pt x="448" y="0"/>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7"/>
            <p:cNvSpPr/>
            <p:nvPr/>
          </p:nvSpPr>
          <p:spPr>
            <a:xfrm>
              <a:off x="3801850" y="4804025"/>
              <a:ext cx="28850" cy="29700"/>
            </a:xfrm>
            <a:custGeom>
              <a:avLst/>
              <a:gdLst/>
              <a:ahLst/>
              <a:cxnLst/>
              <a:rect l="l" t="t" r="r" b="b"/>
              <a:pathLst>
                <a:path w="1154" h="1188" extrusionOk="0">
                  <a:moveTo>
                    <a:pt x="503" y="242"/>
                  </a:moveTo>
                  <a:cubicBezTo>
                    <a:pt x="557" y="242"/>
                    <a:pt x="620" y="265"/>
                    <a:pt x="695" y="309"/>
                  </a:cubicBezTo>
                  <a:cubicBezTo>
                    <a:pt x="892" y="425"/>
                    <a:pt x="933" y="518"/>
                    <a:pt x="861" y="673"/>
                  </a:cubicBezTo>
                  <a:cubicBezTo>
                    <a:pt x="778" y="851"/>
                    <a:pt x="649" y="948"/>
                    <a:pt x="527" y="948"/>
                  </a:cubicBezTo>
                  <a:cubicBezTo>
                    <a:pt x="454" y="948"/>
                    <a:pt x="384" y="913"/>
                    <a:pt x="328" y="839"/>
                  </a:cubicBezTo>
                  <a:cubicBezTo>
                    <a:pt x="234" y="713"/>
                    <a:pt x="227" y="628"/>
                    <a:pt x="300" y="434"/>
                  </a:cubicBezTo>
                  <a:cubicBezTo>
                    <a:pt x="349" y="305"/>
                    <a:pt x="412" y="242"/>
                    <a:pt x="503" y="242"/>
                  </a:cubicBezTo>
                  <a:close/>
                  <a:moveTo>
                    <a:pt x="595" y="0"/>
                  </a:moveTo>
                  <a:cubicBezTo>
                    <a:pt x="417" y="0"/>
                    <a:pt x="244" y="95"/>
                    <a:pt x="136" y="254"/>
                  </a:cubicBezTo>
                  <a:cubicBezTo>
                    <a:pt x="79" y="340"/>
                    <a:pt x="27" y="483"/>
                    <a:pt x="22" y="573"/>
                  </a:cubicBezTo>
                  <a:cubicBezTo>
                    <a:pt x="0" y="952"/>
                    <a:pt x="262" y="1187"/>
                    <a:pt x="539" y="1187"/>
                  </a:cubicBezTo>
                  <a:cubicBezTo>
                    <a:pt x="707" y="1187"/>
                    <a:pt x="881" y="1101"/>
                    <a:pt x="1001" y="909"/>
                  </a:cubicBezTo>
                  <a:cubicBezTo>
                    <a:pt x="1066" y="805"/>
                    <a:pt x="1121" y="680"/>
                    <a:pt x="1127" y="627"/>
                  </a:cubicBezTo>
                  <a:cubicBezTo>
                    <a:pt x="1153" y="376"/>
                    <a:pt x="854" y="10"/>
                    <a:pt x="615" y="1"/>
                  </a:cubicBezTo>
                  <a:cubicBezTo>
                    <a:pt x="608" y="0"/>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7"/>
            <p:cNvSpPr/>
            <p:nvPr/>
          </p:nvSpPr>
          <p:spPr>
            <a:xfrm>
              <a:off x="3838175" y="4788975"/>
              <a:ext cx="32700" cy="28500"/>
            </a:xfrm>
            <a:custGeom>
              <a:avLst/>
              <a:gdLst/>
              <a:ahLst/>
              <a:cxnLst/>
              <a:rect l="l" t="t" r="r" b="b"/>
              <a:pathLst>
                <a:path w="1308" h="1140" extrusionOk="0">
                  <a:moveTo>
                    <a:pt x="698" y="265"/>
                  </a:moveTo>
                  <a:cubicBezTo>
                    <a:pt x="754" y="265"/>
                    <a:pt x="805" y="274"/>
                    <a:pt x="841" y="293"/>
                  </a:cubicBezTo>
                  <a:cubicBezTo>
                    <a:pt x="1009" y="377"/>
                    <a:pt x="1037" y="502"/>
                    <a:pt x="934" y="708"/>
                  </a:cubicBezTo>
                  <a:cubicBezTo>
                    <a:pt x="856" y="865"/>
                    <a:pt x="785" y="935"/>
                    <a:pt x="685" y="935"/>
                  </a:cubicBezTo>
                  <a:cubicBezTo>
                    <a:pt x="645" y="935"/>
                    <a:pt x="599" y="923"/>
                    <a:pt x="546" y="901"/>
                  </a:cubicBezTo>
                  <a:cubicBezTo>
                    <a:pt x="383" y="832"/>
                    <a:pt x="285" y="635"/>
                    <a:pt x="325" y="458"/>
                  </a:cubicBezTo>
                  <a:cubicBezTo>
                    <a:pt x="350" y="352"/>
                    <a:pt x="377" y="330"/>
                    <a:pt x="541" y="286"/>
                  </a:cubicBezTo>
                  <a:cubicBezTo>
                    <a:pt x="595" y="272"/>
                    <a:pt x="649" y="265"/>
                    <a:pt x="698" y="265"/>
                  </a:cubicBezTo>
                  <a:close/>
                  <a:moveTo>
                    <a:pt x="651" y="0"/>
                  </a:moveTo>
                  <a:cubicBezTo>
                    <a:pt x="570" y="0"/>
                    <a:pt x="484" y="12"/>
                    <a:pt x="423" y="39"/>
                  </a:cubicBezTo>
                  <a:cubicBezTo>
                    <a:pt x="360" y="66"/>
                    <a:pt x="268" y="136"/>
                    <a:pt x="213" y="199"/>
                  </a:cubicBezTo>
                  <a:cubicBezTo>
                    <a:pt x="1" y="440"/>
                    <a:pt x="84" y="940"/>
                    <a:pt x="357" y="1066"/>
                  </a:cubicBezTo>
                  <a:cubicBezTo>
                    <a:pt x="463" y="1115"/>
                    <a:pt x="567" y="1139"/>
                    <a:pt x="666" y="1139"/>
                  </a:cubicBezTo>
                  <a:cubicBezTo>
                    <a:pt x="769" y="1139"/>
                    <a:pt x="865" y="1112"/>
                    <a:pt x="948" y="1059"/>
                  </a:cubicBezTo>
                  <a:cubicBezTo>
                    <a:pt x="1131" y="941"/>
                    <a:pt x="1307" y="535"/>
                    <a:pt x="1244" y="378"/>
                  </a:cubicBezTo>
                  <a:cubicBezTo>
                    <a:pt x="1202" y="275"/>
                    <a:pt x="1014" y="107"/>
                    <a:pt x="946" y="107"/>
                  </a:cubicBezTo>
                  <a:cubicBezTo>
                    <a:pt x="942" y="107"/>
                    <a:pt x="939" y="108"/>
                    <a:pt x="935" y="109"/>
                  </a:cubicBezTo>
                  <a:cubicBezTo>
                    <a:pt x="933" y="110"/>
                    <a:pt x="931" y="110"/>
                    <a:pt x="929" y="110"/>
                  </a:cubicBezTo>
                  <a:cubicBezTo>
                    <a:pt x="912" y="110"/>
                    <a:pt x="892" y="91"/>
                    <a:pt x="881" y="64"/>
                  </a:cubicBezTo>
                  <a:cubicBezTo>
                    <a:pt x="864" y="23"/>
                    <a:pt x="762"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7"/>
            <p:cNvSpPr/>
            <p:nvPr/>
          </p:nvSpPr>
          <p:spPr>
            <a:xfrm>
              <a:off x="3886650" y="4809450"/>
              <a:ext cx="29250" cy="24800"/>
            </a:xfrm>
            <a:custGeom>
              <a:avLst/>
              <a:gdLst/>
              <a:ahLst/>
              <a:cxnLst/>
              <a:rect l="l" t="t" r="r" b="b"/>
              <a:pathLst>
                <a:path w="1170" h="992" extrusionOk="0">
                  <a:moveTo>
                    <a:pt x="470" y="245"/>
                  </a:moveTo>
                  <a:cubicBezTo>
                    <a:pt x="507" y="245"/>
                    <a:pt x="550" y="255"/>
                    <a:pt x="602" y="275"/>
                  </a:cubicBezTo>
                  <a:cubicBezTo>
                    <a:pt x="846" y="369"/>
                    <a:pt x="856" y="629"/>
                    <a:pt x="620" y="725"/>
                  </a:cubicBezTo>
                  <a:cubicBezTo>
                    <a:pt x="564" y="747"/>
                    <a:pt x="513" y="758"/>
                    <a:pt x="470" y="758"/>
                  </a:cubicBezTo>
                  <a:cubicBezTo>
                    <a:pt x="317" y="758"/>
                    <a:pt x="244" y="628"/>
                    <a:pt x="304" y="418"/>
                  </a:cubicBezTo>
                  <a:cubicBezTo>
                    <a:pt x="338" y="299"/>
                    <a:pt x="386" y="245"/>
                    <a:pt x="470" y="245"/>
                  </a:cubicBezTo>
                  <a:close/>
                  <a:moveTo>
                    <a:pt x="424" y="0"/>
                  </a:moveTo>
                  <a:cubicBezTo>
                    <a:pt x="378" y="0"/>
                    <a:pt x="340" y="5"/>
                    <a:pt x="319" y="14"/>
                  </a:cubicBezTo>
                  <a:cubicBezTo>
                    <a:pt x="289" y="28"/>
                    <a:pt x="238" y="67"/>
                    <a:pt x="199" y="104"/>
                  </a:cubicBezTo>
                  <a:cubicBezTo>
                    <a:pt x="51" y="249"/>
                    <a:pt x="1" y="586"/>
                    <a:pt x="93" y="813"/>
                  </a:cubicBezTo>
                  <a:cubicBezTo>
                    <a:pt x="135" y="918"/>
                    <a:pt x="321" y="992"/>
                    <a:pt x="501" y="992"/>
                  </a:cubicBezTo>
                  <a:cubicBezTo>
                    <a:pt x="546" y="992"/>
                    <a:pt x="591" y="987"/>
                    <a:pt x="633" y="977"/>
                  </a:cubicBezTo>
                  <a:cubicBezTo>
                    <a:pt x="1074" y="870"/>
                    <a:pt x="1169" y="384"/>
                    <a:pt x="810" y="80"/>
                  </a:cubicBezTo>
                  <a:cubicBezTo>
                    <a:pt x="759" y="37"/>
                    <a:pt x="558" y="0"/>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7"/>
            <p:cNvSpPr/>
            <p:nvPr/>
          </p:nvSpPr>
          <p:spPr>
            <a:xfrm>
              <a:off x="3811575" y="4840600"/>
              <a:ext cx="29900" cy="28975"/>
            </a:xfrm>
            <a:custGeom>
              <a:avLst/>
              <a:gdLst/>
              <a:ahLst/>
              <a:cxnLst/>
              <a:rect l="l" t="t" r="r" b="b"/>
              <a:pathLst>
                <a:path w="1196" h="1159" extrusionOk="0">
                  <a:moveTo>
                    <a:pt x="685" y="253"/>
                  </a:moveTo>
                  <a:cubicBezTo>
                    <a:pt x="820" y="253"/>
                    <a:pt x="890" y="314"/>
                    <a:pt x="918" y="451"/>
                  </a:cubicBezTo>
                  <a:cubicBezTo>
                    <a:pt x="967" y="692"/>
                    <a:pt x="917" y="811"/>
                    <a:pt x="731" y="887"/>
                  </a:cubicBezTo>
                  <a:cubicBezTo>
                    <a:pt x="665" y="914"/>
                    <a:pt x="605" y="927"/>
                    <a:pt x="553" y="927"/>
                  </a:cubicBezTo>
                  <a:cubicBezTo>
                    <a:pt x="443" y="927"/>
                    <a:pt x="364" y="868"/>
                    <a:pt x="316" y="749"/>
                  </a:cubicBezTo>
                  <a:cubicBezTo>
                    <a:pt x="253" y="593"/>
                    <a:pt x="335" y="289"/>
                    <a:pt x="444" y="277"/>
                  </a:cubicBezTo>
                  <a:cubicBezTo>
                    <a:pt x="482" y="273"/>
                    <a:pt x="567" y="263"/>
                    <a:pt x="627" y="257"/>
                  </a:cubicBezTo>
                  <a:cubicBezTo>
                    <a:pt x="647" y="254"/>
                    <a:pt x="667" y="253"/>
                    <a:pt x="685" y="253"/>
                  </a:cubicBezTo>
                  <a:close/>
                  <a:moveTo>
                    <a:pt x="641" y="0"/>
                  </a:moveTo>
                  <a:cubicBezTo>
                    <a:pt x="587" y="0"/>
                    <a:pt x="531" y="12"/>
                    <a:pt x="459" y="34"/>
                  </a:cubicBezTo>
                  <a:cubicBezTo>
                    <a:pt x="333" y="75"/>
                    <a:pt x="230" y="136"/>
                    <a:pt x="178" y="201"/>
                  </a:cubicBezTo>
                  <a:cubicBezTo>
                    <a:pt x="1" y="424"/>
                    <a:pt x="14" y="827"/>
                    <a:pt x="206" y="1019"/>
                  </a:cubicBezTo>
                  <a:cubicBezTo>
                    <a:pt x="301" y="1114"/>
                    <a:pt x="396" y="1159"/>
                    <a:pt x="524" y="1159"/>
                  </a:cubicBezTo>
                  <a:cubicBezTo>
                    <a:pt x="595" y="1159"/>
                    <a:pt x="676" y="1145"/>
                    <a:pt x="772" y="1120"/>
                  </a:cubicBezTo>
                  <a:cubicBezTo>
                    <a:pt x="952" y="1072"/>
                    <a:pt x="999" y="1042"/>
                    <a:pt x="1082" y="919"/>
                  </a:cubicBezTo>
                  <a:cubicBezTo>
                    <a:pt x="1189" y="760"/>
                    <a:pt x="1196" y="539"/>
                    <a:pt x="1102" y="293"/>
                  </a:cubicBezTo>
                  <a:cubicBezTo>
                    <a:pt x="1050" y="154"/>
                    <a:pt x="1008" y="114"/>
                    <a:pt x="848" y="49"/>
                  </a:cubicBezTo>
                  <a:cubicBezTo>
                    <a:pt x="766" y="16"/>
                    <a:pt x="705" y="0"/>
                    <a:pt x="6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7"/>
            <p:cNvSpPr/>
            <p:nvPr/>
          </p:nvSpPr>
          <p:spPr>
            <a:xfrm>
              <a:off x="3852200" y="4824025"/>
              <a:ext cx="29525" cy="26250"/>
            </a:xfrm>
            <a:custGeom>
              <a:avLst/>
              <a:gdLst/>
              <a:ahLst/>
              <a:cxnLst/>
              <a:rect l="l" t="t" r="r" b="b"/>
              <a:pathLst>
                <a:path w="1181" h="1050" extrusionOk="0">
                  <a:moveTo>
                    <a:pt x="687" y="253"/>
                  </a:moveTo>
                  <a:cubicBezTo>
                    <a:pt x="885" y="253"/>
                    <a:pt x="987" y="475"/>
                    <a:pt x="865" y="683"/>
                  </a:cubicBezTo>
                  <a:cubicBezTo>
                    <a:pt x="815" y="768"/>
                    <a:pt x="696" y="812"/>
                    <a:pt x="584" y="812"/>
                  </a:cubicBezTo>
                  <a:cubicBezTo>
                    <a:pt x="482" y="812"/>
                    <a:pt x="386" y="775"/>
                    <a:pt x="356" y="701"/>
                  </a:cubicBezTo>
                  <a:cubicBezTo>
                    <a:pt x="247" y="430"/>
                    <a:pt x="318" y="318"/>
                    <a:pt x="635" y="258"/>
                  </a:cubicBezTo>
                  <a:cubicBezTo>
                    <a:pt x="653" y="255"/>
                    <a:pt x="671" y="253"/>
                    <a:pt x="687" y="253"/>
                  </a:cubicBezTo>
                  <a:close/>
                  <a:moveTo>
                    <a:pt x="626" y="1"/>
                  </a:moveTo>
                  <a:cubicBezTo>
                    <a:pt x="470" y="1"/>
                    <a:pt x="317" y="71"/>
                    <a:pt x="216" y="210"/>
                  </a:cubicBezTo>
                  <a:cubicBezTo>
                    <a:pt x="0" y="509"/>
                    <a:pt x="71" y="873"/>
                    <a:pt x="368" y="997"/>
                  </a:cubicBezTo>
                  <a:cubicBezTo>
                    <a:pt x="450" y="1033"/>
                    <a:pt x="534" y="1049"/>
                    <a:pt x="613" y="1049"/>
                  </a:cubicBezTo>
                  <a:cubicBezTo>
                    <a:pt x="849" y="1049"/>
                    <a:pt x="1055" y="903"/>
                    <a:pt x="1124" y="660"/>
                  </a:cubicBezTo>
                  <a:cubicBezTo>
                    <a:pt x="1181" y="462"/>
                    <a:pt x="1157" y="336"/>
                    <a:pt x="1037" y="194"/>
                  </a:cubicBezTo>
                  <a:cubicBezTo>
                    <a:pt x="927" y="65"/>
                    <a:pt x="776" y="1"/>
                    <a:pt x="6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 name="Google Shape;1472;p47"/>
          <p:cNvGrpSpPr/>
          <p:nvPr/>
        </p:nvGrpSpPr>
        <p:grpSpPr>
          <a:xfrm rot="914463">
            <a:off x="838501" y="753436"/>
            <a:ext cx="810685" cy="666264"/>
            <a:chOff x="1500150" y="3679925"/>
            <a:chExt cx="290900" cy="239050"/>
          </a:xfrm>
        </p:grpSpPr>
        <p:sp>
          <p:nvSpPr>
            <p:cNvPr id="1473" name="Google Shape;1473;p47"/>
            <p:cNvSpPr/>
            <p:nvPr/>
          </p:nvSpPr>
          <p:spPr>
            <a:xfrm>
              <a:off x="1500150" y="3679925"/>
              <a:ext cx="290900" cy="239050"/>
            </a:xfrm>
            <a:custGeom>
              <a:avLst/>
              <a:gdLst/>
              <a:ahLst/>
              <a:cxnLst/>
              <a:rect l="l" t="t" r="r" b="b"/>
              <a:pathLst>
                <a:path w="11636" h="9562" extrusionOk="0">
                  <a:moveTo>
                    <a:pt x="7975" y="222"/>
                  </a:moveTo>
                  <a:cubicBezTo>
                    <a:pt x="8880" y="222"/>
                    <a:pt x="9620" y="515"/>
                    <a:pt x="10098" y="1077"/>
                  </a:cubicBezTo>
                  <a:cubicBezTo>
                    <a:pt x="11076" y="2224"/>
                    <a:pt x="11055" y="2960"/>
                    <a:pt x="10037" y="4611"/>
                  </a:cubicBezTo>
                  <a:cubicBezTo>
                    <a:pt x="9812" y="4976"/>
                    <a:pt x="9559" y="5323"/>
                    <a:pt x="9393" y="5719"/>
                  </a:cubicBezTo>
                  <a:lnTo>
                    <a:pt x="9083" y="6247"/>
                  </a:lnTo>
                  <a:cubicBezTo>
                    <a:pt x="8989" y="6438"/>
                    <a:pt x="9040" y="6669"/>
                    <a:pt x="9205" y="6804"/>
                  </a:cubicBezTo>
                  <a:lnTo>
                    <a:pt x="10472" y="7692"/>
                  </a:lnTo>
                  <a:cubicBezTo>
                    <a:pt x="10502" y="7717"/>
                    <a:pt x="10498" y="7748"/>
                    <a:pt x="10496" y="7759"/>
                  </a:cubicBezTo>
                  <a:cubicBezTo>
                    <a:pt x="10492" y="7772"/>
                    <a:pt x="10481" y="7802"/>
                    <a:pt x="10441" y="7811"/>
                  </a:cubicBezTo>
                  <a:cubicBezTo>
                    <a:pt x="10116" y="7875"/>
                    <a:pt x="9694" y="7893"/>
                    <a:pt x="9321" y="7893"/>
                  </a:cubicBezTo>
                  <a:cubicBezTo>
                    <a:pt x="8838" y="7893"/>
                    <a:pt x="8436" y="7863"/>
                    <a:pt x="8426" y="7861"/>
                  </a:cubicBezTo>
                  <a:lnTo>
                    <a:pt x="7843" y="7642"/>
                  </a:lnTo>
                  <a:lnTo>
                    <a:pt x="7828" y="7650"/>
                  </a:lnTo>
                  <a:cubicBezTo>
                    <a:pt x="7815" y="7657"/>
                    <a:pt x="7804" y="7663"/>
                    <a:pt x="7792" y="7672"/>
                  </a:cubicBezTo>
                  <a:cubicBezTo>
                    <a:pt x="6468" y="8739"/>
                    <a:pt x="5044" y="9276"/>
                    <a:pt x="3840" y="9276"/>
                  </a:cubicBezTo>
                  <a:cubicBezTo>
                    <a:pt x="2935" y="9276"/>
                    <a:pt x="2155" y="8972"/>
                    <a:pt x="1636" y="8363"/>
                  </a:cubicBezTo>
                  <a:cubicBezTo>
                    <a:pt x="385" y="6895"/>
                    <a:pt x="803" y="4508"/>
                    <a:pt x="3225" y="2530"/>
                  </a:cubicBezTo>
                  <a:cubicBezTo>
                    <a:pt x="3761" y="2093"/>
                    <a:pt x="6011" y="468"/>
                    <a:pt x="7261" y="277"/>
                  </a:cubicBezTo>
                  <a:cubicBezTo>
                    <a:pt x="7508" y="240"/>
                    <a:pt x="7747" y="222"/>
                    <a:pt x="7975" y="222"/>
                  </a:cubicBezTo>
                  <a:close/>
                  <a:moveTo>
                    <a:pt x="7943" y="1"/>
                  </a:moveTo>
                  <a:cubicBezTo>
                    <a:pt x="7714" y="1"/>
                    <a:pt x="7475" y="19"/>
                    <a:pt x="7227" y="57"/>
                  </a:cubicBezTo>
                  <a:cubicBezTo>
                    <a:pt x="5937" y="254"/>
                    <a:pt x="4573" y="924"/>
                    <a:pt x="3386" y="1945"/>
                  </a:cubicBezTo>
                  <a:cubicBezTo>
                    <a:pt x="923" y="4064"/>
                    <a:pt x="1" y="7059"/>
                    <a:pt x="1331" y="8619"/>
                  </a:cubicBezTo>
                  <a:cubicBezTo>
                    <a:pt x="1873" y="9254"/>
                    <a:pt x="2697" y="9562"/>
                    <a:pt x="3650" y="9562"/>
                  </a:cubicBezTo>
                  <a:cubicBezTo>
                    <a:pt x="4874" y="9562"/>
                    <a:pt x="6023" y="9287"/>
                    <a:pt x="7343" y="8310"/>
                  </a:cubicBezTo>
                  <a:cubicBezTo>
                    <a:pt x="7484" y="8206"/>
                    <a:pt x="7653" y="8152"/>
                    <a:pt x="7826" y="8152"/>
                  </a:cubicBezTo>
                  <a:cubicBezTo>
                    <a:pt x="7865" y="8152"/>
                    <a:pt x="7904" y="8154"/>
                    <a:pt x="7942" y="8160"/>
                  </a:cubicBezTo>
                  <a:cubicBezTo>
                    <a:pt x="8093" y="8182"/>
                    <a:pt x="8295" y="8191"/>
                    <a:pt x="8524" y="8191"/>
                  </a:cubicBezTo>
                  <a:cubicBezTo>
                    <a:pt x="9185" y="8191"/>
                    <a:pt x="10059" y="8113"/>
                    <a:pt x="10484" y="8029"/>
                  </a:cubicBezTo>
                  <a:cubicBezTo>
                    <a:pt x="10596" y="8006"/>
                    <a:pt x="10683" y="7924"/>
                    <a:pt x="10710" y="7813"/>
                  </a:cubicBezTo>
                  <a:cubicBezTo>
                    <a:pt x="10738" y="7703"/>
                    <a:pt x="10700" y="7591"/>
                    <a:pt x="10612" y="7519"/>
                  </a:cubicBezTo>
                  <a:lnTo>
                    <a:pt x="9561" y="6653"/>
                  </a:lnTo>
                  <a:cubicBezTo>
                    <a:pt x="9379" y="6504"/>
                    <a:pt x="9349" y="6236"/>
                    <a:pt x="9496" y="6051"/>
                  </a:cubicBezTo>
                  <a:cubicBezTo>
                    <a:pt x="10988" y="4169"/>
                    <a:pt x="11636" y="2401"/>
                    <a:pt x="10267" y="932"/>
                  </a:cubicBezTo>
                  <a:cubicBezTo>
                    <a:pt x="9712" y="337"/>
                    <a:pt x="8920" y="1"/>
                    <a:pt x="79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7"/>
            <p:cNvSpPr/>
            <p:nvPr/>
          </p:nvSpPr>
          <p:spPr>
            <a:xfrm>
              <a:off x="1573850" y="3805600"/>
              <a:ext cx="58250" cy="54775"/>
            </a:xfrm>
            <a:custGeom>
              <a:avLst/>
              <a:gdLst/>
              <a:ahLst/>
              <a:cxnLst/>
              <a:rect l="l" t="t" r="r" b="b"/>
              <a:pathLst>
                <a:path w="2330" h="2191" extrusionOk="0">
                  <a:moveTo>
                    <a:pt x="1044" y="1"/>
                  </a:moveTo>
                  <a:cubicBezTo>
                    <a:pt x="911" y="1"/>
                    <a:pt x="752" y="49"/>
                    <a:pt x="569" y="183"/>
                  </a:cubicBezTo>
                  <a:cubicBezTo>
                    <a:pt x="0" y="598"/>
                    <a:pt x="439" y="1195"/>
                    <a:pt x="439" y="1195"/>
                  </a:cubicBezTo>
                  <a:cubicBezTo>
                    <a:pt x="439" y="1195"/>
                    <a:pt x="493" y="1293"/>
                    <a:pt x="565" y="1293"/>
                  </a:cubicBezTo>
                  <a:cubicBezTo>
                    <a:pt x="582" y="1293"/>
                    <a:pt x="599" y="1288"/>
                    <a:pt x="618" y="1274"/>
                  </a:cubicBezTo>
                  <a:cubicBezTo>
                    <a:pt x="714" y="1204"/>
                    <a:pt x="723" y="1132"/>
                    <a:pt x="626" y="997"/>
                  </a:cubicBezTo>
                  <a:cubicBezTo>
                    <a:pt x="531" y="866"/>
                    <a:pt x="441" y="549"/>
                    <a:pt x="735" y="335"/>
                  </a:cubicBezTo>
                  <a:cubicBezTo>
                    <a:pt x="848" y="252"/>
                    <a:pt x="939" y="218"/>
                    <a:pt x="1014" y="218"/>
                  </a:cubicBezTo>
                  <a:cubicBezTo>
                    <a:pt x="1133" y="218"/>
                    <a:pt x="1217" y="302"/>
                    <a:pt x="1301" y="418"/>
                  </a:cubicBezTo>
                  <a:cubicBezTo>
                    <a:pt x="1439" y="610"/>
                    <a:pt x="1320" y="842"/>
                    <a:pt x="1320" y="842"/>
                  </a:cubicBezTo>
                  <a:lnTo>
                    <a:pt x="1135" y="1696"/>
                  </a:lnTo>
                  <a:cubicBezTo>
                    <a:pt x="1135" y="1696"/>
                    <a:pt x="1049" y="2044"/>
                    <a:pt x="1121" y="2143"/>
                  </a:cubicBezTo>
                  <a:cubicBezTo>
                    <a:pt x="1147" y="2179"/>
                    <a:pt x="1176" y="2190"/>
                    <a:pt x="1203" y="2190"/>
                  </a:cubicBezTo>
                  <a:cubicBezTo>
                    <a:pt x="1249" y="2190"/>
                    <a:pt x="1288" y="2157"/>
                    <a:pt x="1286" y="2155"/>
                  </a:cubicBezTo>
                  <a:lnTo>
                    <a:pt x="2235" y="1463"/>
                  </a:lnTo>
                  <a:cubicBezTo>
                    <a:pt x="2235" y="1463"/>
                    <a:pt x="2329" y="1366"/>
                    <a:pt x="2268" y="1281"/>
                  </a:cubicBezTo>
                  <a:cubicBezTo>
                    <a:pt x="2217" y="1209"/>
                    <a:pt x="2148" y="1203"/>
                    <a:pt x="2128" y="1203"/>
                  </a:cubicBezTo>
                  <a:cubicBezTo>
                    <a:pt x="2125" y="1203"/>
                    <a:pt x="2123" y="1204"/>
                    <a:pt x="2123" y="1204"/>
                  </a:cubicBezTo>
                  <a:lnTo>
                    <a:pt x="1346" y="1820"/>
                  </a:lnTo>
                  <a:cubicBezTo>
                    <a:pt x="1373" y="1649"/>
                    <a:pt x="1784" y="621"/>
                    <a:pt x="1546" y="291"/>
                  </a:cubicBezTo>
                  <a:cubicBezTo>
                    <a:pt x="1488" y="211"/>
                    <a:pt x="1321" y="1"/>
                    <a:pt x="10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7"/>
            <p:cNvSpPr/>
            <p:nvPr/>
          </p:nvSpPr>
          <p:spPr>
            <a:xfrm>
              <a:off x="1643500" y="3797575"/>
              <a:ext cx="15825" cy="14825"/>
            </a:xfrm>
            <a:custGeom>
              <a:avLst/>
              <a:gdLst/>
              <a:ahLst/>
              <a:cxnLst/>
              <a:rect l="l" t="t" r="r" b="b"/>
              <a:pathLst>
                <a:path w="633" h="593" extrusionOk="0">
                  <a:moveTo>
                    <a:pt x="133" y="1"/>
                  </a:moveTo>
                  <a:cubicBezTo>
                    <a:pt x="126" y="1"/>
                    <a:pt x="120" y="2"/>
                    <a:pt x="115" y="7"/>
                  </a:cubicBezTo>
                  <a:cubicBezTo>
                    <a:pt x="74" y="35"/>
                    <a:pt x="132" y="135"/>
                    <a:pt x="132" y="135"/>
                  </a:cubicBezTo>
                  <a:cubicBezTo>
                    <a:pt x="132" y="135"/>
                    <a:pt x="167" y="199"/>
                    <a:pt x="213" y="277"/>
                  </a:cubicBezTo>
                  <a:cubicBezTo>
                    <a:pt x="139" y="323"/>
                    <a:pt x="74" y="363"/>
                    <a:pt x="57" y="384"/>
                  </a:cubicBezTo>
                  <a:cubicBezTo>
                    <a:pt x="9" y="436"/>
                    <a:pt x="0" y="464"/>
                    <a:pt x="42" y="502"/>
                  </a:cubicBezTo>
                  <a:cubicBezTo>
                    <a:pt x="55" y="514"/>
                    <a:pt x="69" y="518"/>
                    <a:pt x="84" y="518"/>
                  </a:cubicBezTo>
                  <a:cubicBezTo>
                    <a:pt x="109" y="518"/>
                    <a:pt x="134" y="507"/>
                    <a:pt x="149" y="500"/>
                  </a:cubicBezTo>
                  <a:lnTo>
                    <a:pt x="167" y="486"/>
                  </a:lnTo>
                  <a:lnTo>
                    <a:pt x="285" y="401"/>
                  </a:lnTo>
                  <a:cubicBezTo>
                    <a:pt x="329" y="472"/>
                    <a:pt x="370" y="533"/>
                    <a:pt x="387" y="553"/>
                  </a:cubicBezTo>
                  <a:cubicBezTo>
                    <a:pt x="416" y="578"/>
                    <a:pt x="439" y="593"/>
                    <a:pt x="460" y="593"/>
                  </a:cubicBezTo>
                  <a:cubicBezTo>
                    <a:pt x="476" y="593"/>
                    <a:pt x="491" y="584"/>
                    <a:pt x="508" y="565"/>
                  </a:cubicBezTo>
                  <a:cubicBezTo>
                    <a:pt x="534" y="532"/>
                    <a:pt x="515" y="481"/>
                    <a:pt x="502" y="459"/>
                  </a:cubicBezTo>
                  <a:lnTo>
                    <a:pt x="493" y="440"/>
                  </a:lnTo>
                  <a:lnTo>
                    <a:pt x="402" y="315"/>
                  </a:lnTo>
                  <a:lnTo>
                    <a:pt x="517" y="231"/>
                  </a:lnTo>
                  <a:cubicBezTo>
                    <a:pt x="517" y="231"/>
                    <a:pt x="633" y="154"/>
                    <a:pt x="600" y="107"/>
                  </a:cubicBezTo>
                  <a:cubicBezTo>
                    <a:pt x="593" y="97"/>
                    <a:pt x="581" y="94"/>
                    <a:pt x="567" y="94"/>
                  </a:cubicBezTo>
                  <a:cubicBezTo>
                    <a:pt x="526" y="94"/>
                    <a:pt x="469" y="125"/>
                    <a:pt x="469" y="125"/>
                  </a:cubicBezTo>
                  <a:cubicBezTo>
                    <a:pt x="469" y="125"/>
                    <a:pt x="403" y="163"/>
                    <a:pt x="323" y="211"/>
                  </a:cubicBezTo>
                  <a:lnTo>
                    <a:pt x="234" y="88"/>
                  </a:lnTo>
                  <a:cubicBezTo>
                    <a:pt x="234" y="88"/>
                    <a:pt x="177"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7"/>
            <p:cNvSpPr/>
            <p:nvPr/>
          </p:nvSpPr>
          <p:spPr>
            <a:xfrm>
              <a:off x="1660925" y="3742075"/>
              <a:ext cx="58275" cy="54775"/>
            </a:xfrm>
            <a:custGeom>
              <a:avLst/>
              <a:gdLst/>
              <a:ahLst/>
              <a:cxnLst/>
              <a:rect l="l" t="t" r="r" b="b"/>
              <a:pathLst>
                <a:path w="2331" h="2191" extrusionOk="0">
                  <a:moveTo>
                    <a:pt x="1045" y="0"/>
                  </a:moveTo>
                  <a:cubicBezTo>
                    <a:pt x="912" y="0"/>
                    <a:pt x="753" y="49"/>
                    <a:pt x="569" y="183"/>
                  </a:cubicBezTo>
                  <a:cubicBezTo>
                    <a:pt x="1" y="597"/>
                    <a:pt x="440" y="1196"/>
                    <a:pt x="440" y="1196"/>
                  </a:cubicBezTo>
                  <a:cubicBezTo>
                    <a:pt x="440" y="1196"/>
                    <a:pt x="494" y="1293"/>
                    <a:pt x="566" y="1293"/>
                  </a:cubicBezTo>
                  <a:cubicBezTo>
                    <a:pt x="583" y="1293"/>
                    <a:pt x="601" y="1287"/>
                    <a:pt x="619" y="1274"/>
                  </a:cubicBezTo>
                  <a:cubicBezTo>
                    <a:pt x="716" y="1204"/>
                    <a:pt x="725" y="1133"/>
                    <a:pt x="628" y="998"/>
                  </a:cubicBezTo>
                  <a:cubicBezTo>
                    <a:pt x="532" y="866"/>
                    <a:pt x="443" y="549"/>
                    <a:pt x="737" y="335"/>
                  </a:cubicBezTo>
                  <a:cubicBezTo>
                    <a:pt x="850" y="252"/>
                    <a:pt x="940" y="218"/>
                    <a:pt x="1016" y="218"/>
                  </a:cubicBezTo>
                  <a:cubicBezTo>
                    <a:pt x="1135" y="218"/>
                    <a:pt x="1219" y="302"/>
                    <a:pt x="1303" y="419"/>
                  </a:cubicBezTo>
                  <a:cubicBezTo>
                    <a:pt x="1441" y="610"/>
                    <a:pt x="1321" y="842"/>
                    <a:pt x="1321" y="842"/>
                  </a:cubicBezTo>
                  <a:lnTo>
                    <a:pt x="1137" y="1697"/>
                  </a:lnTo>
                  <a:cubicBezTo>
                    <a:pt x="1137" y="1697"/>
                    <a:pt x="1050" y="2044"/>
                    <a:pt x="1122" y="2143"/>
                  </a:cubicBezTo>
                  <a:cubicBezTo>
                    <a:pt x="1147" y="2179"/>
                    <a:pt x="1177" y="2191"/>
                    <a:pt x="1204" y="2191"/>
                  </a:cubicBezTo>
                  <a:cubicBezTo>
                    <a:pt x="1250" y="2191"/>
                    <a:pt x="1289" y="2157"/>
                    <a:pt x="1288" y="2155"/>
                  </a:cubicBezTo>
                  <a:lnTo>
                    <a:pt x="2237" y="1464"/>
                  </a:lnTo>
                  <a:cubicBezTo>
                    <a:pt x="2237" y="1464"/>
                    <a:pt x="2331" y="1366"/>
                    <a:pt x="2269" y="1281"/>
                  </a:cubicBezTo>
                  <a:cubicBezTo>
                    <a:pt x="2217" y="1208"/>
                    <a:pt x="2148" y="1203"/>
                    <a:pt x="2129" y="1203"/>
                  </a:cubicBezTo>
                  <a:cubicBezTo>
                    <a:pt x="2125" y="1203"/>
                    <a:pt x="2124" y="1203"/>
                    <a:pt x="2124" y="1203"/>
                  </a:cubicBezTo>
                  <a:lnTo>
                    <a:pt x="1347" y="1821"/>
                  </a:lnTo>
                  <a:cubicBezTo>
                    <a:pt x="1374" y="1650"/>
                    <a:pt x="1786" y="622"/>
                    <a:pt x="1548" y="291"/>
                  </a:cubicBezTo>
                  <a:cubicBezTo>
                    <a:pt x="1490" y="211"/>
                    <a:pt x="1323" y="0"/>
                    <a:pt x="10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 name="Google Shape;1477;p47"/>
          <p:cNvGrpSpPr/>
          <p:nvPr/>
        </p:nvGrpSpPr>
        <p:grpSpPr>
          <a:xfrm>
            <a:off x="1009256" y="3685593"/>
            <a:ext cx="518382" cy="276107"/>
            <a:chOff x="3738400" y="2453075"/>
            <a:chExt cx="210050" cy="111875"/>
          </a:xfrm>
        </p:grpSpPr>
        <p:sp>
          <p:nvSpPr>
            <p:cNvPr id="1478" name="Google Shape;1478;p47"/>
            <p:cNvSpPr/>
            <p:nvPr/>
          </p:nvSpPr>
          <p:spPr>
            <a:xfrm>
              <a:off x="3788200" y="2453075"/>
              <a:ext cx="38275" cy="47250"/>
            </a:xfrm>
            <a:custGeom>
              <a:avLst/>
              <a:gdLst/>
              <a:ahLst/>
              <a:cxnLst/>
              <a:rect l="l" t="t" r="r" b="b"/>
              <a:pathLst>
                <a:path w="1531" h="1890" extrusionOk="0">
                  <a:moveTo>
                    <a:pt x="661" y="1289"/>
                  </a:moveTo>
                  <a:cubicBezTo>
                    <a:pt x="715" y="1289"/>
                    <a:pt x="754" y="1306"/>
                    <a:pt x="754" y="1342"/>
                  </a:cubicBezTo>
                  <a:cubicBezTo>
                    <a:pt x="754" y="1407"/>
                    <a:pt x="537" y="1544"/>
                    <a:pt x="433" y="1544"/>
                  </a:cubicBezTo>
                  <a:cubicBezTo>
                    <a:pt x="334" y="1544"/>
                    <a:pt x="351" y="1430"/>
                    <a:pt x="462" y="1353"/>
                  </a:cubicBezTo>
                  <a:cubicBezTo>
                    <a:pt x="523" y="1311"/>
                    <a:pt x="601" y="1289"/>
                    <a:pt x="661" y="1289"/>
                  </a:cubicBezTo>
                  <a:close/>
                  <a:moveTo>
                    <a:pt x="803" y="0"/>
                  </a:moveTo>
                  <a:cubicBezTo>
                    <a:pt x="703" y="0"/>
                    <a:pt x="602" y="15"/>
                    <a:pt x="567" y="36"/>
                  </a:cubicBezTo>
                  <a:cubicBezTo>
                    <a:pt x="526" y="60"/>
                    <a:pt x="503" y="100"/>
                    <a:pt x="516" y="122"/>
                  </a:cubicBezTo>
                  <a:cubicBezTo>
                    <a:pt x="525" y="138"/>
                    <a:pt x="522" y="147"/>
                    <a:pt x="509" y="147"/>
                  </a:cubicBezTo>
                  <a:cubicBezTo>
                    <a:pt x="502" y="147"/>
                    <a:pt x="493" y="145"/>
                    <a:pt x="483" y="140"/>
                  </a:cubicBezTo>
                  <a:cubicBezTo>
                    <a:pt x="475" y="137"/>
                    <a:pt x="466" y="136"/>
                    <a:pt x="457" y="136"/>
                  </a:cubicBezTo>
                  <a:cubicBezTo>
                    <a:pt x="366" y="136"/>
                    <a:pt x="237" y="295"/>
                    <a:pt x="237" y="422"/>
                  </a:cubicBezTo>
                  <a:cubicBezTo>
                    <a:pt x="237" y="520"/>
                    <a:pt x="257" y="568"/>
                    <a:pt x="301" y="568"/>
                  </a:cubicBezTo>
                  <a:cubicBezTo>
                    <a:pt x="344" y="568"/>
                    <a:pt x="411" y="521"/>
                    <a:pt x="504" y="427"/>
                  </a:cubicBezTo>
                  <a:cubicBezTo>
                    <a:pt x="620" y="308"/>
                    <a:pt x="734" y="247"/>
                    <a:pt x="828" y="247"/>
                  </a:cubicBezTo>
                  <a:cubicBezTo>
                    <a:pt x="879" y="247"/>
                    <a:pt x="924" y="265"/>
                    <a:pt x="960" y="301"/>
                  </a:cubicBezTo>
                  <a:cubicBezTo>
                    <a:pt x="1023" y="364"/>
                    <a:pt x="1027" y="759"/>
                    <a:pt x="967" y="919"/>
                  </a:cubicBezTo>
                  <a:cubicBezTo>
                    <a:pt x="939" y="992"/>
                    <a:pt x="919" y="1018"/>
                    <a:pt x="870" y="1018"/>
                  </a:cubicBezTo>
                  <a:cubicBezTo>
                    <a:pt x="851" y="1018"/>
                    <a:pt x="828" y="1014"/>
                    <a:pt x="799" y="1008"/>
                  </a:cubicBezTo>
                  <a:cubicBezTo>
                    <a:pt x="755" y="998"/>
                    <a:pt x="711" y="994"/>
                    <a:pt x="667" y="994"/>
                  </a:cubicBezTo>
                  <a:cubicBezTo>
                    <a:pt x="314" y="994"/>
                    <a:pt x="1" y="1296"/>
                    <a:pt x="79" y="1610"/>
                  </a:cubicBezTo>
                  <a:cubicBezTo>
                    <a:pt x="115" y="1757"/>
                    <a:pt x="236" y="1831"/>
                    <a:pt x="392" y="1831"/>
                  </a:cubicBezTo>
                  <a:cubicBezTo>
                    <a:pt x="533" y="1831"/>
                    <a:pt x="703" y="1770"/>
                    <a:pt x="865" y="1646"/>
                  </a:cubicBezTo>
                  <a:cubicBezTo>
                    <a:pt x="961" y="1573"/>
                    <a:pt x="1055" y="1522"/>
                    <a:pt x="1089" y="1522"/>
                  </a:cubicBezTo>
                  <a:cubicBezTo>
                    <a:pt x="1093" y="1522"/>
                    <a:pt x="1097" y="1522"/>
                    <a:pt x="1099" y="1524"/>
                  </a:cubicBezTo>
                  <a:cubicBezTo>
                    <a:pt x="1123" y="1538"/>
                    <a:pt x="1179" y="1624"/>
                    <a:pt x="1227" y="1718"/>
                  </a:cubicBezTo>
                  <a:cubicBezTo>
                    <a:pt x="1291" y="1846"/>
                    <a:pt x="1340" y="1889"/>
                    <a:pt x="1422" y="1889"/>
                  </a:cubicBezTo>
                  <a:cubicBezTo>
                    <a:pt x="1517" y="1889"/>
                    <a:pt x="1531" y="1871"/>
                    <a:pt x="1531" y="1744"/>
                  </a:cubicBezTo>
                  <a:cubicBezTo>
                    <a:pt x="1531" y="1637"/>
                    <a:pt x="1485" y="1546"/>
                    <a:pt x="1361" y="1406"/>
                  </a:cubicBezTo>
                  <a:lnTo>
                    <a:pt x="1190" y="1215"/>
                  </a:lnTo>
                  <a:lnTo>
                    <a:pt x="1254" y="981"/>
                  </a:lnTo>
                  <a:cubicBezTo>
                    <a:pt x="1311" y="771"/>
                    <a:pt x="1312" y="669"/>
                    <a:pt x="1256" y="344"/>
                  </a:cubicBezTo>
                  <a:cubicBezTo>
                    <a:pt x="1248" y="289"/>
                    <a:pt x="1199" y="188"/>
                    <a:pt x="1154" y="127"/>
                  </a:cubicBezTo>
                  <a:cubicBezTo>
                    <a:pt x="1083" y="33"/>
                    <a:pt x="1027" y="9"/>
                    <a:pt x="855" y="2"/>
                  </a:cubicBezTo>
                  <a:cubicBezTo>
                    <a:pt x="838" y="1"/>
                    <a:pt x="821" y="0"/>
                    <a:pt x="8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7"/>
            <p:cNvSpPr/>
            <p:nvPr/>
          </p:nvSpPr>
          <p:spPr>
            <a:xfrm>
              <a:off x="3880675" y="2481100"/>
              <a:ext cx="67775" cy="83850"/>
            </a:xfrm>
            <a:custGeom>
              <a:avLst/>
              <a:gdLst/>
              <a:ahLst/>
              <a:cxnLst/>
              <a:rect l="l" t="t" r="r" b="b"/>
              <a:pathLst>
                <a:path w="2711" h="3354" extrusionOk="0">
                  <a:moveTo>
                    <a:pt x="245" y="0"/>
                  </a:moveTo>
                  <a:cubicBezTo>
                    <a:pt x="207" y="0"/>
                    <a:pt x="161" y="8"/>
                    <a:pt x="104" y="23"/>
                  </a:cubicBezTo>
                  <a:cubicBezTo>
                    <a:pt x="10" y="47"/>
                    <a:pt x="0" y="231"/>
                    <a:pt x="92" y="266"/>
                  </a:cubicBezTo>
                  <a:cubicBezTo>
                    <a:pt x="147" y="287"/>
                    <a:pt x="156" y="392"/>
                    <a:pt x="148" y="893"/>
                  </a:cubicBezTo>
                  <a:cubicBezTo>
                    <a:pt x="138" y="1469"/>
                    <a:pt x="141" y="1500"/>
                    <a:pt x="237" y="1603"/>
                  </a:cubicBezTo>
                  <a:cubicBezTo>
                    <a:pt x="292" y="1660"/>
                    <a:pt x="429" y="1734"/>
                    <a:pt x="535" y="1764"/>
                  </a:cubicBezTo>
                  <a:cubicBezTo>
                    <a:pt x="593" y="1780"/>
                    <a:pt x="643" y="1788"/>
                    <a:pt x="691" y="1788"/>
                  </a:cubicBezTo>
                  <a:cubicBezTo>
                    <a:pt x="831" y="1788"/>
                    <a:pt x="950" y="1713"/>
                    <a:pt x="1156" y="1517"/>
                  </a:cubicBezTo>
                  <a:lnTo>
                    <a:pt x="1308" y="1372"/>
                  </a:lnTo>
                  <a:lnTo>
                    <a:pt x="1361" y="1569"/>
                  </a:lnTo>
                  <a:cubicBezTo>
                    <a:pt x="1421" y="1792"/>
                    <a:pt x="1404" y="1845"/>
                    <a:pt x="1271" y="1846"/>
                  </a:cubicBezTo>
                  <a:cubicBezTo>
                    <a:pt x="1148" y="1847"/>
                    <a:pt x="1023" y="1932"/>
                    <a:pt x="1098" y="1963"/>
                  </a:cubicBezTo>
                  <a:cubicBezTo>
                    <a:pt x="1127" y="1974"/>
                    <a:pt x="1152" y="2023"/>
                    <a:pt x="1152" y="2068"/>
                  </a:cubicBezTo>
                  <a:cubicBezTo>
                    <a:pt x="1152" y="2120"/>
                    <a:pt x="1165" y="2139"/>
                    <a:pt x="1215" y="2139"/>
                  </a:cubicBezTo>
                  <a:cubicBezTo>
                    <a:pt x="1233" y="2139"/>
                    <a:pt x="1255" y="2137"/>
                    <a:pt x="1283" y="2132"/>
                  </a:cubicBezTo>
                  <a:cubicBezTo>
                    <a:pt x="1308" y="2129"/>
                    <a:pt x="1330" y="2126"/>
                    <a:pt x="1347" y="2126"/>
                  </a:cubicBezTo>
                  <a:cubicBezTo>
                    <a:pt x="1436" y="2126"/>
                    <a:pt x="1425" y="2194"/>
                    <a:pt x="1343" y="2511"/>
                  </a:cubicBezTo>
                  <a:cubicBezTo>
                    <a:pt x="1248" y="2875"/>
                    <a:pt x="1077" y="3080"/>
                    <a:pt x="916" y="3080"/>
                  </a:cubicBezTo>
                  <a:cubicBezTo>
                    <a:pt x="822" y="3080"/>
                    <a:pt x="731" y="3010"/>
                    <a:pt x="660" y="2860"/>
                  </a:cubicBezTo>
                  <a:cubicBezTo>
                    <a:pt x="595" y="2720"/>
                    <a:pt x="595" y="2695"/>
                    <a:pt x="659" y="2560"/>
                  </a:cubicBezTo>
                  <a:cubicBezTo>
                    <a:pt x="697" y="2480"/>
                    <a:pt x="815" y="2347"/>
                    <a:pt x="918" y="2269"/>
                  </a:cubicBezTo>
                  <a:cubicBezTo>
                    <a:pt x="1127" y="2110"/>
                    <a:pt x="1151" y="2041"/>
                    <a:pt x="1009" y="2003"/>
                  </a:cubicBezTo>
                  <a:cubicBezTo>
                    <a:pt x="956" y="1989"/>
                    <a:pt x="917" y="1981"/>
                    <a:pt x="883" y="1981"/>
                  </a:cubicBezTo>
                  <a:cubicBezTo>
                    <a:pt x="813" y="1981"/>
                    <a:pt x="763" y="2016"/>
                    <a:pt x="655" y="2111"/>
                  </a:cubicBezTo>
                  <a:cubicBezTo>
                    <a:pt x="252" y="2466"/>
                    <a:pt x="233" y="2964"/>
                    <a:pt x="610" y="3251"/>
                  </a:cubicBezTo>
                  <a:cubicBezTo>
                    <a:pt x="711" y="3327"/>
                    <a:pt x="764" y="3354"/>
                    <a:pt x="856" y="3354"/>
                  </a:cubicBezTo>
                  <a:cubicBezTo>
                    <a:pt x="887" y="3354"/>
                    <a:pt x="921" y="3351"/>
                    <a:pt x="963" y="3346"/>
                  </a:cubicBezTo>
                  <a:cubicBezTo>
                    <a:pt x="1309" y="3305"/>
                    <a:pt x="1554" y="2980"/>
                    <a:pt x="1646" y="2433"/>
                  </a:cubicBezTo>
                  <a:cubicBezTo>
                    <a:pt x="1690" y="2177"/>
                    <a:pt x="1713" y="2126"/>
                    <a:pt x="1785" y="2115"/>
                  </a:cubicBezTo>
                  <a:cubicBezTo>
                    <a:pt x="1790" y="2115"/>
                    <a:pt x="1795" y="2114"/>
                    <a:pt x="1801" y="2114"/>
                  </a:cubicBezTo>
                  <a:cubicBezTo>
                    <a:pt x="1945" y="2114"/>
                    <a:pt x="2245" y="2369"/>
                    <a:pt x="2293" y="2539"/>
                  </a:cubicBezTo>
                  <a:cubicBezTo>
                    <a:pt x="2331" y="2678"/>
                    <a:pt x="2401" y="2755"/>
                    <a:pt x="2467" y="2755"/>
                  </a:cubicBezTo>
                  <a:cubicBezTo>
                    <a:pt x="2505" y="2755"/>
                    <a:pt x="2542" y="2730"/>
                    <a:pt x="2572" y="2675"/>
                  </a:cubicBezTo>
                  <a:cubicBezTo>
                    <a:pt x="2710" y="2414"/>
                    <a:pt x="2196" y="1845"/>
                    <a:pt x="1822" y="1845"/>
                  </a:cubicBezTo>
                  <a:cubicBezTo>
                    <a:pt x="1734" y="1845"/>
                    <a:pt x="1707" y="1816"/>
                    <a:pt x="1669" y="1685"/>
                  </a:cubicBezTo>
                  <a:cubicBezTo>
                    <a:pt x="1606" y="1462"/>
                    <a:pt x="1535" y="1093"/>
                    <a:pt x="1504" y="813"/>
                  </a:cubicBezTo>
                  <a:cubicBezTo>
                    <a:pt x="1479" y="595"/>
                    <a:pt x="1467" y="574"/>
                    <a:pt x="1362" y="561"/>
                  </a:cubicBezTo>
                  <a:cubicBezTo>
                    <a:pt x="1345" y="559"/>
                    <a:pt x="1330" y="557"/>
                    <a:pt x="1318" y="557"/>
                  </a:cubicBezTo>
                  <a:cubicBezTo>
                    <a:pt x="1250" y="557"/>
                    <a:pt x="1235" y="597"/>
                    <a:pt x="1193" y="777"/>
                  </a:cubicBezTo>
                  <a:cubicBezTo>
                    <a:pt x="1079" y="1266"/>
                    <a:pt x="905" y="1497"/>
                    <a:pt x="651" y="1500"/>
                  </a:cubicBezTo>
                  <a:cubicBezTo>
                    <a:pt x="648" y="1500"/>
                    <a:pt x="645" y="1500"/>
                    <a:pt x="641" y="1500"/>
                  </a:cubicBezTo>
                  <a:cubicBezTo>
                    <a:pt x="417" y="1500"/>
                    <a:pt x="360" y="1384"/>
                    <a:pt x="399" y="1019"/>
                  </a:cubicBezTo>
                  <a:cubicBezTo>
                    <a:pt x="445" y="583"/>
                    <a:pt x="432" y="124"/>
                    <a:pt x="372" y="54"/>
                  </a:cubicBezTo>
                  <a:cubicBezTo>
                    <a:pt x="341" y="17"/>
                    <a:pt x="302" y="0"/>
                    <a:pt x="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7"/>
            <p:cNvSpPr/>
            <p:nvPr/>
          </p:nvSpPr>
          <p:spPr>
            <a:xfrm>
              <a:off x="3738400" y="2495025"/>
              <a:ext cx="59950" cy="42450"/>
            </a:xfrm>
            <a:custGeom>
              <a:avLst/>
              <a:gdLst/>
              <a:ahLst/>
              <a:cxnLst/>
              <a:rect l="l" t="t" r="r" b="b"/>
              <a:pathLst>
                <a:path w="2398" h="1698" extrusionOk="0">
                  <a:moveTo>
                    <a:pt x="1458" y="0"/>
                  </a:moveTo>
                  <a:cubicBezTo>
                    <a:pt x="1384" y="0"/>
                    <a:pt x="1314" y="14"/>
                    <a:pt x="1255" y="42"/>
                  </a:cubicBezTo>
                  <a:cubicBezTo>
                    <a:pt x="1207" y="66"/>
                    <a:pt x="1123" y="149"/>
                    <a:pt x="1068" y="231"/>
                  </a:cubicBezTo>
                  <a:lnTo>
                    <a:pt x="967" y="380"/>
                  </a:lnTo>
                  <a:lnTo>
                    <a:pt x="832" y="308"/>
                  </a:lnTo>
                  <a:cubicBezTo>
                    <a:pt x="747" y="263"/>
                    <a:pt x="535" y="236"/>
                    <a:pt x="354" y="236"/>
                  </a:cubicBezTo>
                  <a:cubicBezTo>
                    <a:pt x="248" y="236"/>
                    <a:pt x="153" y="245"/>
                    <a:pt x="100" y="266"/>
                  </a:cubicBezTo>
                  <a:cubicBezTo>
                    <a:pt x="19" y="297"/>
                    <a:pt x="0" y="508"/>
                    <a:pt x="80" y="518"/>
                  </a:cubicBezTo>
                  <a:cubicBezTo>
                    <a:pt x="108" y="521"/>
                    <a:pt x="244" y="526"/>
                    <a:pt x="375" y="530"/>
                  </a:cubicBezTo>
                  <a:cubicBezTo>
                    <a:pt x="692" y="538"/>
                    <a:pt x="776" y="606"/>
                    <a:pt x="741" y="828"/>
                  </a:cubicBezTo>
                  <a:cubicBezTo>
                    <a:pt x="708" y="1041"/>
                    <a:pt x="639" y="1146"/>
                    <a:pt x="466" y="1253"/>
                  </a:cubicBezTo>
                  <a:cubicBezTo>
                    <a:pt x="364" y="1316"/>
                    <a:pt x="326" y="1367"/>
                    <a:pt x="335" y="1432"/>
                  </a:cubicBezTo>
                  <a:cubicBezTo>
                    <a:pt x="346" y="1505"/>
                    <a:pt x="419" y="1542"/>
                    <a:pt x="510" y="1542"/>
                  </a:cubicBezTo>
                  <a:cubicBezTo>
                    <a:pt x="597" y="1542"/>
                    <a:pt x="700" y="1509"/>
                    <a:pt x="782" y="1442"/>
                  </a:cubicBezTo>
                  <a:lnTo>
                    <a:pt x="910" y="1337"/>
                  </a:lnTo>
                  <a:lnTo>
                    <a:pt x="1070" y="1492"/>
                  </a:lnTo>
                  <a:cubicBezTo>
                    <a:pt x="1211" y="1628"/>
                    <a:pt x="1384" y="1697"/>
                    <a:pt x="1579" y="1697"/>
                  </a:cubicBezTo>
                  <a:cubicBezTo>
                    <a:pt x="1683" y="1697"/>
                    <a:pt x="1793" y="1677"/>
                    <a:pt x="1908" y="1637"/>
                  </a:cubicBezTo>
                  <a:cubicBezTo>
                    <a:pt x="2237" y="1522"/>
                    <a:pt x="2398" y="1400"/>
                    <a:pt x="2369" y="1288"/>
                  </a:cubicBezTo>
                  <a:cubicBezTo>
                    <a:pt x="2350" y="1217"/>
                    <a:pt x="2323" y="1182"/>
                    <a:pt x="2266" y="1182"/>
                  </a:cubicBezTo>
                  <a:cubicBezTo>
                    <a:pt x="2212" y="1182"/>
                    <a:pt x="2131" y="1213"/>
                    <a:pt x="2007" y="1276"/>
                  </a:cubicBezTo>
                  <a:cubicBezTo>
                    <a:pt x="1846" y="1357"/>
                    <a:pt x="1707" y="1395"/>
                    <a:pt x="1563" y="1397"/>
                  </a:cubicBezTo>
                  <a:cubicBezTo>
                    <a:pt x="1558" y="1397"/>
                    <a:pt x="1553" y="1397"/>
                    <a:pt x="1549" y="1397"/>
                  </a:cubicBezTo>
                  <a:cubicBezTo>
                    <a:pt x="1376" y="1397"/>
                    <a:pt x="1336" y="1377"/>
                    <a:pt x="1230" y="1248"/>
                  </a:cubicBezTo>
                  <a:cubicBezTo>
                    <a:pt x="1160" y="1162"/>
                    <a:pt x="1107" y="1047"/>
                    <a:pt x="1107" y="975"/>
                  </a:cubicBezTo>
                  <a:cubicBezTo>
                    <a:pt x="1107" y="663"/>
                    <a:pt x="1361" y="384"/>
                    <a:pt x="1646" y="384"/>
                  </a:cubicBezTo>
                  <a:cubicBezTo>
                    <a:pt x="1913" y="384"/>
                    <a:pt x="1973" y="159"/>
                    <a:pt x="1732" y="58"/>
                  </a:cubicBezTo>
                  <a:cubicBezTo>
                    <a:pt x="1641" y="20"/>
                    <a:pt x="1546" y="0"/>
                    <a:pt x="14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7"/>
            <p:cNvSpPr/>
            <p:nvPr/>
          </p:nvSpPr>
          <p:spPr>
            <a:xfrm>
              <a:off x="3831875" y="2500800"/>
              <a:ext cx="33975" cy="28575"/>
            </a:xfrm>
            <a:custGeom>
              <a:avLst/>
              <a:gdLst/>
              <a:ahLst/>
              <a:cxnLst/>
              <a:rect l="l" t="t" r="r" b="b"/>
              <a:pathLst>
                <a:path w="1359" h="1143" extrusionOk="0">
                  <a:moveTo>
                    <a:pt x="667" y="0"/>
                  </a:moveTo>
                  <a:cubicBezTo>
                    <a:pt x="649" y="0"/>
                    <a:pt x="631" y="5"/>
                    <a:pt x="614" y="15"/>
                  </a:cubicBezTo>
                  <a:cubicBezTo>
                    <a:pt x="587" y="33"/>
                    <a:pt x="558" y="124"/>
                    <a:pt x="551" y="218"/>
                  </a:cubicBezTo>
                  <a:lnTo>
                    <a:pt x="536" y="391"/>
                  </a:lnTo>
                  <a:lnTo>
                    <a:pt x="315" y="418"/>
                  </a:lnTo>
                  <a:cubicBezTo>
                    <a:pt x="55" y="450"/>
                    <a:pt x="0" y="476"/>
                    <a:pt x="14" y="563"/>
                  </a:cubicBezTo>
                  <a:cubicBezTo>
                    <a:pt x="28" y="652"/>
                    <a:pt x="64" y="682"/>
                    <a:pt x="215" y="682"/>
                  </a:cubicBezTo>
                  <a:cubicBezTo>
                    <a:pt x="253" y="682"/>
                    <a:pt x="297" y="680"/>
                    <a:pt x="351" y="677"/>
                  </a:cubicBezTo>
                  <a:lnTo>
                    <a:pt x="614" y="662"/>
                  </a:lnTo>
                  <a:lnTo>
                    <a:pt x="586" y="835"/>
                  </a:lnTo>
                  <a:cubicBezTo>
                    <a:pt x="550" y="1057"/>
                    <a:pt x="584" y="1142"/>
                    <a:pt x="709" y="1142"/>
                  </a:cubicBezTo>
                  <a:cubicBezTo>
                    <a:pt x="828" y="1142"/>
                    <a:pt x="860" y="1069"/>
                    <a:pt x="860" y="793"/>
                  </a:cubicBezTo>
                  <a:cubicBezTo>
                    <a:pt x="860" y="588"/>
                    <a:pt x="864" y="584"/>
                    <a:pt x="1000" y="579"/>
                  </a:cubicBezTo>
                  <a:cubicBezTo>
                    <a:pt x="1234" y="572"/>
                    <a:pt x="1358" y="521"/>
                    <a:pt x="1358" y="432"/>
                  </a:cubicBezTo>
                  <a:cubicBezTo>
                    <a:pt x="1358" y="356"/>
                    <a:pt x="1221" y="302"/>
                    <a:pt x="1056" y="302"/>
                  </a:cubicBezTo>
                  <a:cubicBezTo>
                    <a:pt x="1019" y="302"/>
                    <a:pt x="981" y="304"/>
                    <a:pt x="943" y="310"/>
                  </a:cubicBezTo>
                  <a:cubicBezTo>
                    <a:pt x="917" y="314"/>
                    <a:pt x="896" y="317"/>
                    <a:pt x="880" y="317"/>
                  </a:cubicBezTo>
                  <a:cubicBezTo>
                    <a:pt x="826" y="317"/>
                    <a:pt x="820" y="289"/>
                    <a:pt x="820" y="198"/>
                  </a:cubicBezTo>
                  <a:cubicBezTo>
                    <a:pt x="820" y="88"/>
                    <a:pt x="744"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 name="Google Shape;1482;p47"/>
          <p:cNvGrpSpPr/>
          <p:nvPr/>
        </p:nvGrpSpPr>
        <p:grpSpPr>
          <a:xfrm>
            <a:off x="7969349" y="1319400"/>
            <a:ext cx="380246" cy="591894"/>
            <a:chOff x="4483000" y="3960650"/>
            <a:chExt cx="149550" cy="232800"/>
          </a:xfrm>
        </p:grpSpPr>
        <p:sp>
          <p:nvSpPr>
            <p:cNvPr id="1483" name="Google Shape;1483;p47"/>
            <p:cNvSpPr/>
            <p:nvPr/>
          </p:nvSpPr>
          <p:spPr>
            <a:xfrm>
              <a:off x="4555375" y="3960650"/>
              <a:ext cx="77175" cy="220100"/>
            </a:xfrm>
            <a:custGeom>
              <a:avLst/>
              <a:gdLst/>
              <a:ahLst/>
              <a:cxnLst/>
              <a:rect l="l" t="t" r="r" b="b"/>
              <a:pathLst>
                <a:path w="3087" h="8804" extrusionOk="0">
                  <a:moveTo>
                    <a:pt x="528" y="262"/>
                  </a:moveTo>
                  <a:cubicBezTo>
                    <a:pt x="655" y="262"/>
                    <a:pt x="835" y="283"/>
                    <a:pt x="929" y="310"/>
                  </a:cubicBezTo>
                  <a:cubicBezTo>
                    <a:pt x="1023" y="336"/>
                    <a:pt x="1152" y="414"/>
                    <a:pt x="1218" y="484"/>
                  </a:cubicBezTo>
                  <a:cubicBezTo>
                    <a:pt x="1477" y="761"/>
                    <a:pt x="1687" y="1376"/>
                    <a:pt x="1687" y="1857"/>
                  </a:cubicBezTo>
                  <a:cubicBezTo>
                    <a:pt x="1687" y="2137"/>
                    <a:pt x="1829" y="2851"/>
                    <a:pt x="1971" y="3279"/>
                  </a:cubicBezTo>
                  <a:cubicBezTo>
                    <a:pt x="2118" y="3722"/>
                    <a:pt x="2270" y="3911"/>
                    <a:pt x="2537" y="3978"/>
                  </a:cubicBezTo>
                  <a:cubicBezTo>
                    <a:pt x="2644" y="4005"/>
                    <a:pt x="2740" y="4054"/>
                    <a:pt x="2753" y="4087"/>
                  </a:cubicBezTo>
                  <a:cubicBezTo>
                    <a:pt x="2766" y="4123"/>
                    <a:pt x="2727" y="4240"/>
                    <a:pt x="2665" y="4355"/>
                  </a:cubicBezTo>
                  <a:cubicBezTo>
                    <a:pt x="2424" y="4795"/>
                    <a:pt x="2368" y="5448"/>
                    <a:pt x="2519" y="6023"/>
                  </a:cubicBezTo>
                  <a:cubicBezTo>
                    <a:pt x="2557" y="6165"/>
                    <a:pt x="2609" y="6524"/>
                    <a:pt x="2636" y="6820"/>
                  </a:cubicBezTo>
                  <a:cubicBezTo>
                    <a:pt x="2663" y="7116"/>
                    <a:pt x="2687" y="7370"/>
                    <a:pt x="2690" y="7383"/>
                  </a:cubicBezTo>
                  <a:cubicBezTo>
                    <a:pt x="2703" y="7453"/>
                    <a:pt x="2615" y="7766"/>
                    <a:pt x="2546" y="7897"/>
                  </a:cubicBezTo>
                  <a:cubicBezTo>
                    <a:pt x="2432" y="8115"/>
                    <a:pt x="2159" y="8403"/>
                    <a:pt x="2016" y="8458"/>
                  </a:cubicBezTo>
                  <a:cubicBezTo>
                    <a:pt x="1957" y="8480"/>
                    <a:pt x="1905" y="8495"/>
                    <a:pt x="1887" y="8495"/>
                  </a:cubicBezTo>
                  <a:cubicBezTo>
                    <a:pt x="1884" y="8495"/>
                    <a:pt x="1881" y="8494"/>
                    <a:pt x="1880" y="8493"/>
                  </a:cubicBezTo>
                  <a:cubicBezTo>
                    <a:pt x="1873" y="8487"/>
                    <a:pt x="1856" y="8413"/>
                    <a:pt x="1841" y="8331"/>
                  </a:cubicBezTo>
                  <a:cubicBezTo>
                    <a:pt x="1816" y="8192"/>
                    <a:pt x="1827" y="8173"/>
                    <a:pt x="1987" y="8064"/>
                  </a:cubicBezTo>
                  <a:cubicBezTo>
                    <a:pt x="2280" y="7864"/>
                    <a:pt x="2315" y="7774"/>
                    <a:pt x="2309" y="7231"/>
                  </a:cubicBezTo>
                  <a:cubicBezTo>
                    <a:pt x="2305" y="6923"/>
                    <a:pt x="2267" y="6580"/>
                    <a:pt x="2202" y="6259"/>
                  </a:cubicBezTo>
                  <a:cubicBezTo>
                    <a:pt x="2127" y="5891"/>
                    <a:pt x="2102" y="5614"/>
                    <a:pt x="2099" y="5175"/>
                  </a:cubicBezTo>
                  <a:lnTo>
                    <a:pt x="2097" y="4585"/>
                  </a:lnTo>
                  <a:lnTo>
                    <a:pt x="2240" y="4408"/>
                  </a:lnTo>
                  <a:cubicBezTo>
                    <a:pt x="2425" y="4178"/>
                    <a:pt x="2411" y="4064"/>
                    <a:pt x="2184" y="3958"/>
                  </a:cubicBezTo>
                  <a:cubicBezTo>
                    <a:pt x="2090" y="3914"/>
                    <a:pt x="1978" y="3848"/>
                    <a:pt x="1937" y="3813"/>
                  </a:cubicBezTo>
                  <a:cubicBezTo>
                    <a:pt x="1842" y="3727"/>
                    <a:pt x="1684" y="3315"/>
                    <a:pt x="1660" y="3090"/>
                  </a:cubicBezTo>
                  <a:cubicBezTo>
                    <a:pt x="1650" y="2994"/>
                    <a:pt x="1623" y="2801"/>
                    <a:pt x="1601" y="2658"/>
                  </a:cubicBezTo>
                  <a:cubicBezTo>
                    <a:pt x="1578" y="2515"/>
                    <a:pt x="1540" y="2260"/>
                    <a:pt x="1515" y="2087"/>
                  </a:cubicBezTo>
                  <a:cubicBezTo>
                    <a:pt x="1379" y="1142"/>
                    <a:pt x="965" y="476"/>
                    <a:pt x="512" y="476"/>
                  </a:cubicBezTo>
                  <a:cubicBezTo>
                    <a:pt x="425" y="476"/>
                    <a:pt x="352" y="457"/>
                    <a:pt x="352" y="437"/>
                  </a:cubicBezTo>
                  <a:cubicBezTo>
                    <a:pt x="352" y="416"/>
                    <a:pt x="339" y="368"/>
                    <a:pt x="325" y="330"/>
                  </a:cubicBezTo>
                  <a:cubicBezTo>
                    <a:pt x="303" y="274"/>
                    <a:pt x="335" y="262"/>
                    <a:pt x="528" y="262"/>
                  </a:cubicBezTo>
                  <a:close/>
                  <a:moveTo>
                    <a:pt x="542" y="1"/>
                  </a:moveTo>
                  <a:cubicBezTo>
                    <a:pt x="305" y="1"/>
                    <a:pt x="82" y="25"/>
                    <a:pt x="45" y="70"/>
                  </a:cubicBezTo>
                  <a:cubicBezTo>
                    <a:pt x="0" y="122"/>
                    <a:pt x="0" y="180"/>
                    <a:pt x="41" y="357"/>
                  </a:cubicBezTo>
                  <a:cubicBezTo>
                    <a:pt x="110" y="653"/>
                    <a:pt x="190" y="734"/>
                    <a:pt x="413" y="734"/>
                  </a:cubicBezTo>
                  <a:cubicBezTo>
                    <a:pt x="874" y="734"/>
                    <a:pt x="1174" y="1412"/>
                    <a:pt x="1341" y="2826"/>
                  </a:cubicBezTo>
                  <a:cubicBezTo>
                    <a:pt x="1424" y="3540"/>
                    <a:pt x="1604" y="3990"/>
                    <a:pt x="1859" y="4125"/>
                  </a:cubicBezTo>
                  <a:cubicBezTo>
                    <a:pt x="2004" y="4201"/>
                    <a:pt x="2010" y="4219"/>
                    <a:pt x="1923" y="4392"/>
                  </a:cubicBezTo>
                  <a:cubicBezTo>
                    <a:pt x="1767" y="4705"/>
                    <a:pt x="1776" y="5567"/>
                    <a:pt x="1945" y="6433"/>
                  </a:cubicBezTo>
                  <a:cubicBezTo>
                    <a:pt x="1993" y="6684"/>
                    <a:pt x="2032" y="7052"/>
                    <a:pt x="2032" y="7258"/>
                  </a:cubicBezTo>
                  <a:cubicBezTo>
                    <a:pt x="2032" y="7603"/>
                    <a:pt x="2024" y="7637"/>
                    <a:pt x="1915" y="7744"/>
                  </a:cubicBezTo>
                  <a:cubicBezTo>
                    <a:pt x="1848" y="7809"/>
                    <a:pt x="1747" y="7889"/>
                    <a:pt x="1683" y="7929"/>
                  </a:cubicBezTo>
                  <a:cubicBezTo>
                    <a:pt x="1532" y="8020"/>
                    <a:pt x="1510" y="8111"/>
                    <a:pt x="1563" y="8414"/>
                  </a:cubicBezTo>
                  <a:cubicBezTo>
                    <a:pt x="1609" y="8671"/>
                    <a:pt x="1714" y="8804"/>
                    <a:pt x="1870" y="8804"/>
                  </a:cubicBezTo>
                  <a:cubicBezTo>
                    <a:pt x="1871" y="8804"/>
                    <a:pt x="1873" y="8804"/>
                    <a:pt x="1875" y="8804"/>
                  </a:cubicBezTo>
                  <a:cubicBezTo>
                    <a:pt x="2231" y="8796"/>
                    <a:pt x="2787" y="8229"/>
                    <a:pt x="2920" y="7741"/>
                  </a:cubicBezTo>
                  <a:cubicBezTo>
                    <a:pt x="2989" y="7486"/>
                    <a:pt x="2991" y="7401"/>
                    <a:pt x="2944" y="6913"/>
                  </a:cubicBezTo>
                  <a:cubicBezTo>
                    <a:pt x="2915" y="6613"/>
                    <a:pt x="2847" y="6164"/>
                    <a:pt x="2794" y="5914"/>
                  </a:cubicBezTo>
                  <a:cubicBezTo>
                    <a:pt x="2718" y="5556"/>
                    <a:pt x="2704" y="5391"/>
                    <a:pt x="2727" y="5135"/>
                  </a:cubicBezTo>
                  <a:cubicBezTo>
                    <a:pt x="2756" y="4815"/>
                    <a:pt x="2879" y="4457"/>
                    <a:pt x="3001" y="4334"/>
                  </a:cubicBezTo>
                  <a:cubicBezTo>
                    <a:pt x="3085" y="4250"/>
                    <a:pt x="3087" y="3976"/>
                    <a:pt x="3003" y="3858"/>
                  </a:cubicBezTo>
                  <a:cubicBezTo>
                    <a:pt x="2965" y="3802"/>
                    <a:pt x="2870" y="3756"/>
                    <a:pt x="2759" y="3739"/>
                  </a:cubicBezTo>
                  <a:cubicBezTo>
                    <a:pt x="2522" y="3702"/>
                    <a:pt x="2333" y="3504"/>
                    <a:pt x="2235" y="3192"/>
                  </a:cubicBezTo>
                  <a:cubicBezTo>
                    <a:pt x="2127" y="2847"/>
                    <a:pt x="1995" y="2173"/>
                    <a:pt x="1966" y="1811"/>
                  </a:cubicBezTo>
                  <a:cubicBezTo>
                    <a:pt x="1921" y="1265"/>
                    <a:pt x="1864" y="1029"/>
                    <a:pt x="1702" y="706"/>
                  </a:cubicBezTo>
                  <a:cubicBezTo>
                    <a:pt x="1523" y="348"/>
                    <a:pt x="1292" y="114"/>
                    <a:pt x="1054" y="49"/>
                  </a:cubicBezTo>
                  <a:cubicBezTo>
                    <a:pt x="934" y="16"/>
                    <a:pt x="734"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7"/>
            <p:cNvSpPr/>
            <p:nvPr/>
          </p:nvSpPr>
          <p:spPr>
            <a:xfrm>
              <a:off x="4483000" y="3967400"/>
              <a:ext cx="86800" cy="226050"/>
            </a:xfrm>
            <a:custGeom>
              <a:avLst/>
              <a:gdLst/>
              <a:ahLst/>
              <a:cxnLst/>
              <a:rect l="l" t="t" r="r" b="b"/>
              <a:pathLst>
                <a:path w="3472" h="9042" extrusionOk="0">
                  <a:moveTo>
                    <a:pt x="1613" y="257"/>
                  </a:moveTo>
                  <a:cubicBezTo>
                    <a:pt x="1629" y="257"/>
                    <a:pt x="1652" y="285"/>
                    <a:pt x="1666" y="321"/>
                  </a:cubicBezTo>
                  <a:cubicBezTo>
                    <a:pt x="1717" y="460"/>
                    <a:pt x="1685" y="537"/>
                    <a:pt x="1500" y="714"/>
                  </a:cubicBezTo>
                  <a:cubicBezTo>
                    <a:pt x="1396" y="813"/>
                    <a:pt x="1260" y="1004"/>
                    <a:pt x="1189" y="1142"/>
                  </a:cubicBezTo>
                  <a:cubicBezTo>
                    <a:pt x="1072" y="1379"/>
                    <a:pt x="1064" y="1422"/>
                    <a:pt x="1071" y="1890"/>
                  </a:cubicBezTo>
                  <a:cubicBezTo>
                    <a:pt x="1074" y="2190"/>
                    <a:pt x="1106" y="2516"/>
                    <a:pt x="1151" y="2713"/>
                  </a:cubicBezTo>
                  <a:cubicBezTo>
                    <a:pt x="1356" y="3604"/>
                    <a:pt x="1412" y="4481"/>
                    <a:pt x="1283" y="4734"/>
                  </a:cubicBezTo>
                  <a:cubicBezTo>
                    <a:pt x="1186" y="4923"/>
                    <a:pt x="1199" y="4991"/>
                    <a:pt x="1360" y="5149"/>
                  </a:cubicBezTo>
                  <a:cubicBezTo>
                    <a:pt x="1477" y="5263"/>
                    <a:pt x="1525" y="5369"/>
                    <a:pt x="1617" y="5715"/>
                  </a:cubicBezTo>
                  <a:cubicBezTo>
                    <a:pt x="1678" y="5949"/>
                    <a:pt x="1740" y="6208"/>
                    <a:pt x="1753" y="6292"/>
                  </a:cubicBezTo>
                  <a:cubicBezTo>
                    <a:pt x="1771" y="6417"/>
                    <a:pt x="1991" y="7462"/>
                    <a:pt x="2067" y="7787"/>
                  </a:cubicBezTo>
                  <a:cubicBezTo>
                    <a:pt x="2103" y="7939"/>
                    <a:pt x="2342" y="8196"/>
                    <a:pt x="2527" y="8282"/>
                  </a:cubicBezTo>
                  <a:cubicBezTo>
                    <a:pt x="2626" y="8327"/>
                    <a:pt x="2804" y="8363"/>
                    <a:pt x="2932" y="8363"/>
                  </a:cubicBezTo>
                  <a:cubicBezTo>
                    <a:pt x="3083" y="8363"/>
                    <a:pt x="3160" y="8380"/>
                    <a:pt x="3160" y="8416"/>
                  </a:cubicBezTo>
                  <a:cubicBezTo>
                    <a:pt x="3160" y="8445"/>
                    <a:pt x="3171" y="8539"/>
                    <a:pt x="3185" y="8622"/>
                  </a:cubicBezTo>
                  <a:lnTo>
                    <a:pt x="3209" y="8773"/>
                  </a:lnTo>
                  <a:lnTo>
                    <a:pt x="3209" y="8773"/>
                  </a:lnTo>
                  <a:lnTo>
                    <a:pt x="2807" y="8744"/>
                  </a:lnTo>
                  <a:cubicBezTo>
                    <a:pt x="2584" y="8728"/>
                    <a:pt x="2335" y="8687"/>
                    <a:pt x="2252" y="8650"/>
                  </a:cubicBezTo>
                  <a:cubicBezTo>
                    <a:pt x="2057" y="8567"/>
                    <a:pt x="1798" y="8297"/>
                    <a:pt x="1712" y="8087"/>
                  </a:cubicBezTo>
                  <a:cubicBezTo>
                    <a:pt x="1642" y="7920"/>
                    <a:pt x="1479" y="7019"/>
                    <a:pt x="1477" y="6793"/>
                  </a:cubicBezTo>
                  <a:cubicBezTo>
                    <a:pt x="1476" y="6724"/>
                    <a:pt x="1435" y="6497"/>
                    <a:pt x="1384" y="6283"/>
                  </a:cubicBezTo>
                  <a:cubicBezTo>
                    <a:pt x="1251" y="5720"/>
                    <a:pt x="1050" y="5520"/>
                    <a:pt x="571" y="5472"/>
                  </a:cubicBezTo>
                  <a:cubicBezTo>
                    <a:pt x="366" y="5452"/>
                    <a:pt x="330" y="5436"/>
                    <a:pt x="319" y="5353"/>
                  </a:cubicBezTo>
                  <a:cubicBezTo>
                    <a:pt x="310" y="5299"/>
                    <a:pt x="323" y="5256"/>
                    <a:pt x="345" y="5256"/>
                  </a:cubicBezTo>
                  <a:cubicBezTo>
                    <a:pt x="450" y="5256"/>
                    <a:pt x="868" y="4854"/>
                    <a:pt x="917" y="4705"/>
                  </a:cubicBezTo>
                  <a:cubicBezTo>
                    <a:pt x="982" y="4509"/>
                    <a:pt x="947" y="3608"/>
                    <a:pt x="854" y="3098"/>
                  </a:cubicBezTo>
                  <a:cubicBezTo>
                    <a:pt x="757" y="2564"/>
                    <a:pt x="655" y="1763"/>
                    <a:pt x="657" y="1541"/>
                  </a:cubicBezTo>
                  <a:cubicBezTo>
                    <a:pt x="659" y="1356"/>
                    <a:pt x="772" y="960"/>
                    <a:pt x="854" y="847"/>
                  </a:cubicBezTo>
                  <a:cubicBezTo>
                    <a:pt x="877" y="816"/>
                    <a:pt x="934" y="715"/>
                    <a:pt x="981" y="625"/>
                  </a:cubicBezTo>
                  <a:cubicBezTo>
                    <a:pt x="1098" y="399"/>
                    <a:pt x="1188" y="328"/>
                    <a:pt x="1401" y="293"/>
                  </a:cubicBezTo>
                  <a:cubicBezTo>
                    <a:pt x="1500" y="277"/>
                    <a:pt x="1595" y="260"/>
                    <a:pt x="1611" y="257"/>
                  </a:cubicBezTo>
                  <a:cubicBezTo>
                    <a:pt x="1612" y="257"/>
                    <a:pt x="1613" y="257"/>
                    <a:pt x="1613" y="257"/>
                  </a:cubicBezTo>
                  <a:close/>
                  <a:moveTo>
                    <a:pt x="1614" y="0"/>
                  </a:moveTo>
                  <a:cubicBezTo>
                    <a:pt x="1588" y="0"/>
                    <a:pt x="1560" y="1"/>
                    <a:pt x="1529" y="2"/>
                  </a:cubicBezTo>
                  <a:cubicBezTo>
                    <a:pt x="1291" y="8"/>
                    <a:pt x="1214" y="30"/>
                    <a:pt x="1048" y="141"/>
                  </a:cubicBezTo>
                  <a:cubicBezTo>
                    <a:pt x="739" y="349"/>
                    <a:pt x="485" y="855"/>
                    <a:pt x="397" y="1438"/>
                  </a:cubicBezTo>
                  <a:cubicBezTo>
                    <a:pt x="366" y="1645"/>
                    <a:pt x="379" y="1852"/>
                    <a:pt x="464" y="2452"/>
                  </a:cubicBezTo>
                  <a:cubicBezTo>
                    <a:pt x="523" y="2867"/>
                    <a:pt x="590" y="3277"/>
                    <a:pt x="614" y="3363"/>
                  </a:cubicBezTo>
                  <a:cubicBezTo>
                    <a:pt x="638" y="3451"/>
                    <a:pt x="659" y="3768"/>
                    <a:pt x="661" y="4068"/>
                  </a:cubicBezTo>
                  <a:cubicBezTo>
                    <a:pt x="666" y="4698"/>
                    <a:pt x="660" y="4709"/>
                    <a:pt x="230" y="4988"/>
                  </a:cubicBezTo>
                  <a:cubicBezTo>
                    <a:pt x="0" y="5137"/>
                    <a:pt x="0" y="5137"/>
                    <a:pt x="21" y="5326"/>
                  </a:cubicBezTo>
                  <a:cubicBezTo>
                    <a:pt x="54" y="5626"/>
                    <a:pt x="148" y="5729"/>
                    <a:pt x="386" y="5729"/>
                  </a:cubicBezTo>
                  <a:cubicBezTo>
                    <a:pt x="645" y="5729"/>
                    <a:pt x="936" y="5870"/>
                    <a:pt x="998" y="6025"/>
                  </a:cubicBezTo>
                  <a:cubicBezTo>
                    <a:pt x="1081" y="6233"/>
                    <a:pt x="1214" y="6867"/>
                    <a:pt x="1238" y="7175"/>
                  </a:cubicBezTo>
                  <a:cubicBezTo>
                    <a:pt x="1269" y="7565"/>
                    <a:pt x="1377" y="8086"/>
                    <a:pt x="1462" y="8252"/>
                  </a:cubicBezTo>
                  <a:cubicBezTo>
                    <a:pt x="1541" y="8408"/>
                    <a:pt x="1845" y="8753"/>
                    <a:pt x="1968" y="8827"/>
                  </a:cubicBezTo>
                  <a:cubicBezTo>
                    <a:pt x="2145" y="8933"/>
                    <a:pt x="2494" y="9013"/>
                    <a:pt x="2876" y="9033"/>
                  </a:cubicBezTo>
                  <a:cubicBezTo>
                    <a:pt x="2976" y="9038"/>
                    <a:pt x="3051" y="9041"/>
                    <a:pt x="3110" y="9041"/>
                  </a:cubicBezTo>
                  <a:cubicBezTo>
                    <a:pt x="3258" y="9041"/>
                    <a:pt x="3304" y="9022"/>
                    <a:pt x="3370" y="8967"/>
                  </a:cubicBezTo>
                  <a:cubicBezTo>
                    <a:pt x="3465" y="8886"/>
                    <a:pt x="3471" y="8858"/>
                    <a:pt x="3452" y="8557"/>
                  </a:cubicBezTo>
                  <a:cubicBezTo>
                    <a:pt x="3440" y="8381"/>
                    <a:pt x="3406" y="8206"/>
                    <a:pt x="3376" y="8170"/>
                  </a:cubicBezTo>
                  <a:cubicBezTo>
                    <a:pt x="3339" y="8126"/>
                    <a:pt x="3247" y="8103"/>
                    <a:pt x="3103" y="8103"/>
                  </a:cubicBezTo>
                  <a:cubicBezTo>
                    <a:pt x="2658" y="8103"/>
                    <a:pt x="2403" y="7942"/>
                    <a:pt x="2314" y="7607"/>
                  </a:cubicBezTo>
                  <a:cubicBezTo>
                    <a:pt x="2296" y="7537"/>
                    <a:pt x="2276" y="7459"/>
                    <a:pt x="2270" y="7436"/>
                  </a:cubicBezTo>
                  <a:cubicBezTo>
                    <a:pt x="2265" y="7412"/>
                    <a:pt x="2189" y="7044"/>
                    <a:pt x="2104" y="6621"/>
                  </a:cubicBezTo>
                  <a:cubicBezTo>
                    <a:pt x="1941" y="5819"/>
                    <a:pt x="1800" y="5252"/>
                    <a:pt x="1735" y="5133"/>
                  </a:cubicBezTo>
                  <a:cubicBezTo>
                    <a:pt x="1715" y="5095"/>
                    <a:pt x="1658" y="5027"/>
                    <a:pt x="1613" y="4985"/>
                  </a:cubicBezTo>
                  <a:cubicBezTo>
                    <a:pt x="1534" y="4912"/>
                    <a:pt x="1533" y="4894"/>
                    <a:pt x="1592" y="4727"/>
                  </a:cubicBezTo>
                  <a:cubicBezTo>
                    <a:pt x="1668" y="4508"/>
                    <a:pt x="1637" y="3657"/>
                    <a:pt x="1537" y="3247"/>
                  </a:cubicBezTo>
                  <a:cubicBezTo>
                    <a:pt x="1431" y="2807"/>
                    <a:pt x="1346" y="2315"/>
                    <a:pt x="1317" y="1969"/>
                  </a:cubicBezTo>
                  <a:cubicBezTo>
                    <a:pt x="1274" y="1438"/>
                    <a:pt x="1435" y="1099"/>
                    <a:pt x="1903" y="734"/>
                  </a:cubicBezTo>
                  <a:cubicBezTo>
                    <a:pt x="2002" y="656"/>
                    <a:pt x="2004" y="646"/>
                    <a:pt x="1956" y="383"/>
                  </a:cubicBezTo>
                  <a:cubicBezTo>
                    <a:pt x="1896" y="50"/>
                    <a:pt x="1869" y="0"/>
                    <a:pt x="1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 name="Google Shape;1485;p47"/>
          <p:cNvGrpSpPr/>
          <p:nvPr/>
        </p:nvGrpSpPr>
        <p:grpSpPr>
          <a:xfrm rot="1489172">
            <a:off x="7778799" y="776102"/>
            <a:ext cx="303897" cy="248757"/>
            <a:chOff x="7194125" y="2470757"/>
            <a:chExt cx="235750" cy="192975"/>
          </a:xfrm>
        </p:grpSpPr>
        <p:sp>
          <p:nvSpPr>
            <p:cNvPr id="1486" name="Google Shape;1486;p47"/>
            <p:cNvSpPr/>
            <p:nvPr/>
          </p:nvSpPr>
          <p:spPr>
            <a:xfrm>
              <a:off x="7211900" y="2494957"/>
              <a:ext cx="201950" cy="156725"/>
            </a:xfrm>
            <a:custGeom>
              <a:avLst/>
              <a:gdLst/>
              <a:ahLst/>
              <a:cxnLst/>
              <a:rect l="l" t="t" r="r" b="b"/>
              <a:pathLst>
                <a:path w="8078" h="6269" extrusionOk="0">
                  <a:moveTo>
                    <a:pt x="4337" y="0"/>
                  </a:moveTo>
                  <a:cubicBezTo>
                    <a:pt x="3651" y="1492"/>
                    <a:pt x="2908" y="2951"/>
                    <a:pt x="2100" y="4380"/>
                  </a:cubicBezTo>
                  <a:cubicBezTo>
                    <a:pt x="2053" y="4464"/>
                    <a:pt x="1953" y="4515"/>
                    <a:pt x="1857" y="4515"/>
                  </a:cubicBezTo>
                  <a:cubicBezTo>
                    <a:pt x="1790" y="4515"/>
                    <a:pt x="1724" y="4490"/>
                    <a:pt x="1679" y="4436"/>
                  </a:cubicBezTo>
                  <a:cubicBezTo>
                    <a:pt x="1137" y="3784"/>
                    <a:pt x="571" y="3156"/>
                    <a:pt x="1" y="2533"/>
                  </a:cubicBezTo>
                  <a:lnTo>
                    <a:pt x="1" y="2533"/>
                  </a:lnTo>
                  <a:cubicBezTo>
                    <a:pt x="211" y="3701"/>
                    <a:pt x="408" y="4872"/>
                    <a:pt x="511" y="6059"/>
                  </a:cubicBezTo>
                  <a:cubicBezTo>
                    <a:pt x="518" y="6120"/>
                    <a:pt x="490" y="6167"/>
                    <a:pt x="448" y="6202"/>
                  </a:cubicBezTo>
                  <a:cubicBezTo>
                    <a:pt x="1386" y="6050"/>
                    <a:pt x="2388" y="5987"/>
                    <a:pt x="3401" y="5987"/>
                  </a:cubicBezTo>
                  <a:cubicBezTo>
                    <a:pt x="4773" y="5987"/>
                    <a:pt x="6164" y="6102"/>
                    <a:pt x="7438" y="6269"/>
                  </a:cubicBezTo>
                  <a:cubicBezTo>
                    <a:pt x="7651" y="4923"/>
                    <a:pt x="7923" y="3604"/>
                    <a:pt x="8077" y="2253"/>
                  </a:cubicBezTo>
                  <a:lnTo>
                    <a:pt x="8077" y="2253"/>
                  </a:lnTo>
                  <a:cubicBezTo>
                    <a:pt x="7491" y="2923"/>
                    <a:pt x="6960" y="3629"/>
                    <a:pt x="6482" y="4387"/>
                  </a:cubicBezTo>
                  <a:cubicBezTo>
                    <a:pt x="6425" y="4477"/>
                    <a:pt x="6340" y="4518"/>
                    <a:pt x="6255" y="4518"/>
                  </a:cubicBezTo>
                  <a:cubicBezTo>
                    <a:pt x="6142" y="4518"/>
                    <a:pt x="6029" y="4445"/>
                    <a:pt x="5981" y="4320"/>
                  </a:cubicBezTo>
                  <a:cubicBezTo>
                    <a:pt x="5434" y="2881"/>
                    <a:pt x="4884" y="1440"/>
                    <a:pt x="4337" y="0"/>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7"/>
            <p:cNvSpPr/>
            <p:nvPr/>
          </p:nvSpPr>
          <p:spPr>
            <a:xfrm>
              <a:off x="7194125" y="2470757"/>
              <a:ext cx="235750" cy="192975"/>
            </a:xfrm>
            <a:custGeom>
              <a:avLst/>
              <a:gdLst/>
              <a:ahLst/>
              <a:cxnLst/>
              <a:rect l="l" t="t" r="r" b="b"/>
              <a:pathLst>
                <a:path w="9430" h="7719" extrusionOk="0">
                  <a:moveTo>
                    <a:pt x="5048" y="968"/>
                  </a:moveTo>
                  <a:cubicBezTo>
                    <a:pt x="5595" y="2409"/>
                    <a:pt x="6145" y="3849"/>
                    <a:pt x="6692" y="5288"/>
                  </a:cubicBezTo>
                  <a:cubicBezTo>
                    <a:pt x="6740" y="5413"/>
                    <a:pt x="6852" y="5486"/>
                    <a:pt x="6965" y="5486"/>
                  </a:cubicBezTo>
                  <a:cubicBezTo>
                    <a:pt x="7050" y="5486"/>
                    <a:pt x="7135" y="5445"/>
                    <a:pt x="7193" y="5355"/>
                  </a:cubicBezTo>
                  <a:cubicBezTo>
                    <a:pt x="7671" y="4597"/>
                    <a:pt x="8202" y="3891"/>
                    <a:pt x="8788" y="3221"/>
                  </a:cubicBezTo>
                  <a:lnTo>
                    <a:pt x="8788" y="3221"/>
                  </a:lnTo>
                  <a:cubicBezTo>
                    <a:pt x="8634" y="4573"/>
                    <a:pt x="8362" y="5891"/>
                    <a:pt x="8149" y="7237"/>
                  </a:cubicBezTo>
                  <a:cubicBezTo>
                    <a:pt x="6874" y="7071"/>
                    <a:pt x="5482" y="6955"/>
                    <a:pt x="4108" y="6955"/>
                  </a:cubicBezTo>
                  <a:cubicBezTo>
                    <a:pt x="3097" y="6955"/>
                    <a:pt x="2096" y="7018"/>
                    <a:pt x="1159" y="7170"/>
                  </a:cubicBezTo>
                  <a:cubicBezTo>
                    <a:pt x="1201" y="7135"/>
                    <a:pt x="1229" y="7088"/>
                    <a:pt x="1221" y="7027"/>
                  </a:cubicBezTo>
                  <a:cubicBezTo>
                    <a:pt x="1118" y="5840"/>
                    <a:pt x="921" y="4669"/>
                    <a:pt x="712" y="3501"/>
                  </a:cubicBezTo>
                  <a:lnTo>
                    <a:pt x="712" y="3501"/>
                  </a:lnTo>
                  <a:cubicBezTo>
                    <a:pt x="1282" y="4124"/>
                    <a:pt x="1847" y="4752"/>
                    <a:pt x="2390" y="5404"/>
                  </a:cubicBezTo>
                  <a:cubicBezTo>
                    <a:pt x="2435" y="5458"/>
                    <a:pt x="2501" y="5483"/>
                    <a:pt x="2568" y="5483"/>
                  </a:cubicBezTo>
                  <a:cubicBezTo>
                    <a:pt x="2664" y="5483"/>
                    <a:pt x="2764" y="5432"/>
                    <a:pt x="2811" y="5348"/>
                  </a:cubicBezTo>
                  <a:cubicBezTo>
                    <a:pt x="3619" y="3919"/>
                    <a:pt x="4362" y="2460"/>
                    <a:pt x="5048" y="968"/>
                  </a:cubicBezTo>
                  <a:close/>
                  <a:moveTo>
                    <a:pt x="5038" y="0"/>
                  </a:moveTo>
                  <a:cubicBezTo>
                    <a:pt x="4956" y="0"/>
                    <a:pt x="4878" y="39"/>
                    <a:pt x="4835" y="134"/>
                  </a:cubicBezTo>
                  <a:cubicBezTo>
                    <a:pt x="4134" y="1704"/>
                    <a:pt x="3364" y="3239"/>
                    <a:pt x="2531" y="4743"/>
                  </a:cubicBezTo>
                  <a:cubicBezTo>
                    <a:pt x="1871" y="3967"/>
                    <a:pt x="1189" y="3207"/>
                    <a:pt x="479" y="2478"/>
                  </a:cubicBezTo>
                  <a:cubicBezTo>
                    <a:pt x="426" y="2424"/>
                    <a:pt x="364" y="2400"/>
                    <a:pt x="303" y="2400"/>
                  </a:cubicBezTo>
                  <a:cubicBezTo>
                    <a:pt x="147" y="2400"/>
                    <a:pt x="0" y="2554"/>
                    <a:pt x="42" y="2732"/>
                  </a:cubicBezTo>
                  <a:cubicBezTo>
                    <a:pt x="377" y="4168"/>
                    <a:pt x="592" y="5625"/>
                    <a:pt x="839" y="7080"/>
                  </a:cubicBezTo>
                  <a:cubicBezTo>
                    <a:pt x="851" y="7146"/>
                    <a:pt x="897" y="7186"/>
                    <a:pt x="952" y="7204"/>
                  </a:cubicBezTo>
                  <a:cubicBezTo>
                    <a:pt x="781" y="7246"/>
                    <a:pt x="847" y="7486"/>
                    <a:pt x="1002" y="7502"/>
                  </a:cubicBezTo>
                  <a:cubicBezTo>
                    <a:pt x="1567" y="7565"/>
                    <a:pt x="2141" y="7579"/>
                    <a:pt x="2715" y="7579"/>
                  </a:cubicBezTo>
                  <a:cubicBezTo>
                    <a:pt x="3178" y="7579"/>
                    <a:pt x="3643" y="7570"/>
                    <a:pt x="4104" y="7570"/>
                  </a:cubicBezTo>
                  <a:cubicBezTo>
                    <a:pt x="4286" y="7570"/>
                    <a:pt x="4467" y="7572"/>
                    <a:pt x="4648" y="7576"/>
                  </a:cubicBezTo>
                  <a:cubicBezTo>
                    <a:pt x="5863" y="7601"/>
                    <a:pt x="7078" y="7714"/>
                    <a:pt x="8292" y="7719"/>
                  </a:cubicBezTo>
                  <a:cubicBezTo>
                    <a:pt x="8419" y="7719"/>
                    <a:pt x="8500" y="7613"/>
                    <a:pt x="8516" y="7504"/>
                  </a:cubicBezTo>
                  <a:cubicBezTo>
                    <a:pt x="8555" y="7476"/>
                    <a:pt x="8590" y="7438"/>
                    <a:pt x="8609" y="7378"/>
                  </a:cubicBezTo>
                  <a:cubicBezTo>
                    <a:pt x="9121" y="5802"/>
                    <a:pt x="9292" y="4078"/>
                    <a:pt x="9416" y="2432"/>
                  </a:cubicBezTo>
                  <a:cubicBezTo>
                    <a:pt x="9429" y="2268"/>
                    <a:pt x="9281" y="2162"/>
                    <a:pt x="9135" y="2162"/>
                  </a:cubicBezTo>
                  <a:cubicBezTo>
                    <a:pt x="9066" y="2162"/>
                    <a:pt x="8998" y="2185"/>
                    <a:pt x="8948" y="2237"/>
                  </a:cubicBezTo>
                  <a:cubicBezTo>
                    <a:pt x="8233" y="2981"/>
                    <a:pt x="7597" y="3776"/>
                    <a:pt x="7022" y="4625"/>
                  </a:cubicBezTo>
                  <a:cubicBezTo>
                    <a:pt x="6459" y="3150"/>
                    <a:pt x="5895" y="1674"/>
                    <a:pt x="5334" y="199"/>
                  </a:cubicBezTo>
                  <a:cubicBezTo>
                    <a:pt x="5290" y="85"/>
                    <a:pt x="5159" y="0"/>
                    <a:pt x="503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 name="Google Shape;1488;p47"/>
          <p:cNvGrpSpPr/>
          <p:nvPr/>
        </p:nvGrpSpPr>
        <p:grpSpPr>
          <a:xfrm>
            <a:off x="713184" y="4691184"/>
            <a:ext cx="7726459" cy="369843"/>
            <a:chOff x="713184" y="4691184"/>
            <a:chExt cx="7726459" cy="369843"/>
          </a:xfrm>
        </p:grpSpPr>
        <p:sp>
          <p:nvSpPr>
            <p:cNvPr id="1489" name="Google Shape;1489;p47"/>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1490" name="Google Shape;1490;p47">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7">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7">
              <a:hlinkClick r:id="rId3"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496"/>
        <p:cNvGrpSpPr/>
        <p:nvPr/>
      </p:nvGrpSpPr>
      <p:grpSpPr>
        <a:xfrm>
          <a:off x="0" y="0"/>
          <a:ext cx="0" cy="0"/>
          <a:chOff x="0" y="0"/>
          <a:chExt cx="0" cy="0"/>
        </a:xfrm>
      </p:grpSpPr>
      <p:grpSp>
        <p:nvGrpSpPr>
          <p:cNvPr id="1497" name="Google Shape;1497;p48"/>
          <p:cNvGrpSpPr/>
          <p:nvPr/>
        </p:nvGrpSpPr>
        <p:grpSpPr>
          <a:xfrm>
            <a:off x="2857286" y="754488"/>
            <a:ext cx="3429984" cy="606063"/>
            <a:chOff x="5316325" y="1612757"/>
            <a:chExt cx="1404350" cy="302125"/>
          </a:xfrm>
        </p:grpSpPr>
        <p:sp>
          <p:nvSpPr>
            <p:cNvPr id="1498" name="Google Shape;1498;p48"/>
            <p:cNvSpPr/>
            <p:nvPr/>
          </p:nvSpPr>
          <p:spPr>
            <a:xfrm>
              <a:off x="5316325" y="1612757"/>
              <a:ext cx="1404350" cy="302125"/>
            </a:xfrm>
            <a:custGeom>
              <a:avLst/>
              <a:gdLst/>
              <a:ahLst/>
              <a:cxnLst/>
              <a:rect l="l" t="t" r="r" b="b"/>
              <a:pathLst>
                <a:path w="56174" h="12085" extrusionOk="0">
                  <a:moveTo>
                    <a:pt x="55674" y="2161"/>
                  </a:moveTo>
                  <a:lnTo>
                    <a:pt x="55674" y="2161"/>
                  </a:lnTo>
                  <a:cubicBezTo>
                    <a:pt x="55555" y="2217"/>
                    <a:pt x="55565" y="2346"/>
                    <a:pt x="55633" y="2429"/>
                  </a:cubicBezTo>
                  <a:cubicBezTo>
                    <a:pt x="55518" y="2606"/>
                    <a:pt x="55396" y="2777"/>
                    <a:pt x="55275" y="2950"/>
                  </a:cubicBezTo>
                  <a:cubicBezTo>
                    <a:pt x="53569" y="3022"/>
                    <a:pt x="51829" y="3038"/>
                    <a:pt x="50127" y="3213"/>
                  </a:cubicBezTo>
                  <a:cubicBezTo>
                    <a:pt x="50106" y="2909"/>
                    <a:pt x="50086" y="2604"/>
                    <a:pt x="50062" y="2300"/>
                  </a:cubicBezTo>
                  <a:lnTo>
                    <a:pt x="50062" y="2300"/>
                  </a:lnTo>
                  <a:cubicBezTo>
                    <a:pt x="50972" y="2359"/>
                    <a:pt x="51884" y="2373"/>
                    <a:pt x="52796" y="2385"/>
                  </a:cubicBezTo>
                  <a:cubicBezTo>
                    <a:pt x="53226" y="2390"/>
                    <a:pt x="53687" y="2426"/>
                    <a:pt x="54142" y="2426"/>
                  </a:cubicBezTo>
                  <a:cubicBezTo>
                    <a:pt x="54683" y="2426"/>
                    <a:pt x="55215" y="2375"/>
                    <a:pt x="55674" y="2161"/>
                  </a:cubicBezTo>
                  <a:close/>
                  <a:moveTo>
                    <a:pt x="7652" y="262"/>
                  </a:moveTo>
                  <a:lnTo>
                    <a:pt x="7652" y="262"/>
                  </a:lnTo>
                  <a:cubicBezTo>
                    <a:pt x="9236" y="343"/>
                    <a:pt x="10827" y="363"/>
                    <a:pt x="12419" y="363"/>
                  </a:cubicBezTo>
                  <a:cubicBezTo>
                    <a:pt x="13924" y="363"/>
                    <a:pt x="15429" y="345"/>
                    <a:pt x="16930" y="345"/>
                  </a:cubicBezTo>
                  <a:cubicBezTo>
                    <a:pt x="17246" y="345"/>
                    <a:pt x="17562" y="346"/>
                    <a:pt x="17878" y="348"/>
                  </a:cubicBezTo>
                  <a:cubicBezTo>
                    <a:pt x="21387" y="371"/>
                    <a:pt x="24898" y="399"/>
                    <a:pt x="28405" y="427"/>
                  </a:cubicBezTo>
                  <a:cubicBezTo>
                    <a:pt x="33831" y="466"/>
                    <a:pt x="39263" y="556"/>
                    <a:pt x="44693" y="556"/>
                  </a:cubicBezTo>
                  <a:cubicBezTo>
                    <a:pt x="46302" y="556"/>
                    <a:pt x="47911" y="548"/>
                    <a:pt x="49519" y="528"/>
                  </a:cubicBezTo>
                  <a:cubicBezTo>
                    <a:pt x="49522" y="528"/>
                    <a:pt x="49524" y="526"/>
                    <a:pt x="49529" y="526"/>
                  </a:cubicBezTo>
                  <a:cubicBezTo>
                    <a:pt x="49552" y="789"/>
                    <a:pt x="49589" y="1050"/>
                    <a:pt x="49607" y="1314"/>
                  </a:cubicBezTo>
                  <a:cubicBezTo>
                    <a:pt x="49402" y="1318"/>
                    <a:pt x="49241" y="1322"/>
                    <a:pt x="49009" y="1325"/>
                  </a:cubicBezTo>
                  <a:lnTo>
                    <a:pt x="49009" y="1346"/>
                  </a:lnTo>
                  <a:cubicBezTo>
                    <a:pt x="49241" y="1348"/>
                    <a:pt x="49404" y="1352"/>
                    <a:pt x="49609" y="1357"/>
                  </a:cubicBezTo>
                  <a:cubicBezTo>
                    <a:pt x="49776" y="3712"/>
                    <a:pt x="49799" y="6077"/>
                    <a:pt x="49943" y="8432"/>
                  </a:cubicBezTo>
                  <a:cubicBezTo>
                    <a:pt x="49961" y="8753"/>
                    <a:pt x="49981" y="9076"/>
                    <a:pt x="50007" y="9397"/>
                  </a:cubicBezTo>
                  <a:cubicBezTo>
                    <a:pt x="50002" y="9402"/>
                    <a:pt x="49993" y="9402"/>
                    <a:pt x="49988" y="9406"/>
                  </a:cubicBezTo>
                  <a:cubicBezTo>
                    <a:pt x="49954" y="9434"/>
                    <a:pt x="49919" y="9464"/>
                    <a:pt x="49886" y="9491"/>
                  </a:cubicBezTo>
                  <a:lnTo>
                    <a:pt x="49804" y="9491"/>
                  </a:lnTo>
                  <a:cubicBezTo>
                    <a:pt x="49683" y="9493"/>
                    <a:pt x="49563" y="9498"/>
                    <a:pt x="49444" y="9503"/>
                  </a:cubicBezTo>
                  <a:cubicBezTo>
                    <a:pt x="49369" y="9505"/>
                    <a:pt x="49330" y="9553"/>
                    <a:pt x="49319" y="9607"/>
                  </a:cubicBezTo>
                  <a:cubicBezTo>
                    <a:pt x="48903" y="9602"/>
                    <a:pt x="48488" y="9600"/>
                    <a:pt x="48074" y="9595"/>
                  </a:cubicBezTo>
                  <a:cubicBezTo>
                    <a:pt x="48041" y="9551"/>
                    <a:pt x="47987" y="9530"/>
                    <a:pt x="47931" y="9530"/>
                  </a:cubicBezTo>
                  <a:cubicBezTo>
                    <a:pt x="47874" y="9530"/>
                    <a:pt x="47816" y="9552"/>
                    <a:pt x="47778" y="9593"/>
                  </a:cubicBezTo>
                  <a:cubicBezTo>
                    <a:pt x="42952" y="9545"/>
                    <a:pt x="38125" y="9517"/>
                    <a:pt x="33297" y="9517"/>
                  </a:cubicBezTo>
                  <a:cubicBezTo>
                    <a:pt x="31688" y="9517"/>
                    <a:pt x="30078" y="9520"/>
                    <a:pt x="28469" y="9527"/>
                  </a:cubicBezTo>
                  <a:cubicBezTo>
                    <a:pt x="27722" y="9529"/>
                    <a:pt x="26975" y="9530"/>
                    <a:pt x="26228" y="9530"/>
                  </a:cubicBezTo>
                  <a:cubicBezTo>
                    <a:pt x="24260" y="9530"/>
                    <a:pt x="22289" y="9523"/>
                    <a:pt x="20319" y="9523"/>
                  </a:cubicBezTo>
                  <a:cubicBezTo>
                    <a:pt x="16094" y="9523"/>
                    <a:pt x="11868" y="9557"/>
                    <a:pt x="7652" y="9766"/>
                  </a:cubicBezTo>
                  <a:cubicBezTo>
                    <a:pt x="7716" y="9452"/>
                    <a:pt x="7768" y="9133"/>
                    <a:pt x="7814" y="8811"/>
                  </a:cubicBezTo>
                  <a:cubicBezTo>
                    <a:pt x="8858" y="8853"/>
                    <a:pt x="9905" y="8869"/>
                    <a:pt x="10953" y="8869"/>
                  </a:cubicBezTo>
                  <a:cubicBezTo>
                    <a:pt x="13431" y="8869"/>
                    <a:pt x="15917" y="8782"/>
                    <a:pt x="18387" y="8760"/>
                  </a:cubicBezTo>
                  <a:cubicBezTo>
                    <a:pt x="21838" y="8725"/>
                    <a:pt x="25290" y="8686"/>
                    <a:pt x="28741" y="8680"/>
                  </a:cubicBezTo>
                  <a:cubicBezTo>
                    <a:pt x="35724" y="8674"/>
                    <a:pt x="42708" y="8640"/>
                    <a:pt x="49688" y="8557"/>
                  </a:cubicBezTo>
                  <a:cubicBezTo>
                    <a:pt x="49762" y="8557"/>
                    <a:pt x="49799" y="8499"/>
                    <a:pt x="49799" y="8441"/>
                  </a:cubicBezTo>
                  <a:cubicBezTo>
                    <a:pt x="49799" y="8383"/>
                    <a:pt x="49762" y="8326"/>
                    <a:pt x="49688" y="8326"/>
                  </a:cubicBezTo>
                  <a:cubicBezTo>
                    <a:pt x="42706" y="8342"/>
                    <a:pt x="35724" y="8406"/>
                    <a:pt x="28741" y="8499"/>
                  </a:cubicBezTo>
                  <a:cubicBezTo>
                    <a:pt x="25290" y="8543"/>
                    <a:pt x="21838" y="8551"/>
                    <a:pt x="18387" y="8565"/>
                  </a:cubicBezTo>
                  <a:cubicBezTo>
                    <a:pt x="18127" y="8566"/>
                    <a:pt x="17868" y="8567"/>
                    <a:pt x="17608" y="8567"/>
                  </a:cubicBezTo>
                  <a:cubicBezTo>
                    <a:pt x="16060" y="8567"/>
                    <a:pt x="14506" y="8549"/>
                    <a:pt x="12952" y="8549"/>
                  </a:cubicBezTo>
                  <a:cubicBezTo>
                    <a:pt x="11244" y="8549"/>
                    <a:pt x="9535" y="8571"/>
                    <a:pt x="7836" y="8662"/>
                  </a:cubicBezTo>
                  <a:cubicBezTo>
                    <a:pt x="8156" y="6284"/>
                    <a:pt x="8023" y="3744"/>
                    <a:pt x="7784" y="1359"/>
                  </a:cubicBezTo>
                  <a:lnTo>
                    <a:pt x="7784" y="1359"/>
                  </a:lnTo>
                  <a:cubicBezTo>
                    <a:pt x="18429" y="1624"/>
                    <a:pt x="29094" y="1643"/>
                    <a:pt x="39751" y="1643"/>
                  </a:cubicBezTo>
                  <a:cubicBezTo>
                    <a:pt x="41537" y="1643"/>
                    <a:pt x="43323" y="1643"/>
                    <a:pt x="45109" y="1643"/>
                  </a:cubicBezTo>
                  <a:cubicBezTo>
                    <a:pt x="46349" y="1643"/>
                    <a:pt x="47588" y="1643"/>
                    <a:pt x="48827" y="1644"/>
                  </a:cubicBezTo>
                  <a:cubicBezTo>
                    <a:pt x="48889" y="1644"/>
                    <a:pt x="48889" y="1546"/>
                    <a:pt x="48827" y="1546"/>
                  </a:cubicBezTo>
                  <a:cubicBezTo>
                    <a:pt x="37863" y="1395"/>
                    <a:pt x="26881" y="1194"/>
                    <a:pt x="15909" y="1194"/>
                  </a:cubicBezTo>
                  <a:cubicBezTo>
                    <a:pt x="13195" y="1194"/>
                    <a:pt x="10482" y="1206"/>
                    <a:pt x="7770" y="1235"/>
                  </a:cubicBezTo>
                  <a:cubicBezTo>
                    <a:pt x="7740" y="928"/>
                    <a:pt x="7705" y="622"/>
                    <a:pt x="7671" y="320"/>
                  </a:cubicBezTo>
                  <a:cubicBezTo>
                    <a:pt x="7668" y="298"/>
                    <a:pt x="7661" y="282"/>
                    <a:pt x="7652" y="262"/>
                  </a:cubicBezTo>
                  <a:close/>
                  <a:moveTo>
                    <a:pt x="49497" y="9831"/>
                  </a:moveTo>
                  <a:lnTo>
                    <a:pt x="49497" y="9831"/>
                  </a:lnTo>
                  <a:cubicBezTo>
                    <a:pt x="49030" y="10253"/>
                    <a:pt x="48585" y="10718"/>
                    <a:pt x="48171" y="11189"/>
                  </a:cubicBezTo>
                  <a:cubicBezTo>
                    <a:pt x="48211" y="10736"/>
                    <a:pt x="48197" y="10279"/>
                    <a:pt x="48130" y="9833"/>
                  </a:cubicBezTo>
                  <a:lnTo>
                    <a:pt x="48130" y="9833"/>
                  </a:lnTo>
                  <a:cubicBezTo>
                    <a:pt x="48567" y="9837"/>
                    <a:pt x="49005" y="9841"/>
                    <a:pt x="49444" y="9845"/>
                  </a:cubicBezTo>
                  <a:cubicBezTo>
                    <a:pt x="49446" y="9845"/>
                    <a:pt x="49448" y="9845"/>
                    <a:pt x="49449" y="9845"/>
                  </a:cubicBezTo>
                  <a:cubicBezTo>
                    <a:pt x="49467" y="9845"/>
                    <a:pt x="49482" y="9837"/>
                    <a:pt x="49497" y="9831"/>
                  </a:cubicBezTo>
                  <a:close/>
                  <a:moveTo>
                    <a:pt x="7830" y="10062"/>
                  </a:moveTo>
                  <a:lnTo>
                    <a:pt x="7830" y="10062"/>
                  </a:lnTo>
                  <a:cubicBezTo>
                    <a:pt x="8562" y="10069"/>
                    <a:pt x="9291" y="10069"/>
                    <a:pt x="10023" y="10069"/>
                  </a:cubicBezTo>
                  <a:cubicBezTo>
                    <a:pt x="9982" y="10563"/>
                    <a:pt x="9998" y="11062"/>
                    <a:pt x="10056" y="11553"/>
                  </a:cubicBezTo>
                  <a:cubicBezTo>
                    <a:pt x="9307" y="11066"/>
                    <a:pt x="8573" y="10559"/>
                    <a:pt x="7830" y="10062"/>
                  </a:cubicBezTo>
                  <a:close/>
                  <a:moveTo>
                    <a:pt x="55154" y="3131"/>
                  </a:moveTo>
                  <a:cubicBezTo>
                    <a:pt x="54281" y="4391"/>
                    <a:pt x="53327" y="5578"/>
                    <a:pt x="52341" y="6763"/>
                  </a:cubicBezTo>
                  <a:cubicBezTo>
                    <a:pt x="52263" y="6855"/>
                    <a:pt x="52307" y="6968"/>
                    <a:pt x="52388" y="7010"/>
                  </a:cubicBezTo>
                  <a:cubicBezTo>
                    <a:pt x="52267" y="7046"/>
                    <a:pt x="52187" y="7201"/>
                    <a:pt x="52297" y="7322"/>
                  </a:cubicBezTo>
                  <a:cubicBezTo>
                    <a:pt x="53015" y="8093"/>
                    <a:pt x="53704" y="8871"/>
                    <a:pt x="54327" y="9720"/>
                  </a:cubicBezTo>
                  <a:cubicBezTo>
                    <a:pt x="54477" y="9925"/>
                    <a:pt x="54623" y="10133"/>
                    <a:pt x="54766" y="10344"/>
                  </a:cubicBezTo>
                  <a:cubicBezTo>
                    <a:pt x="55038" y="10745"/>
                    <a:pt x="55309" y="11147"/>
                    <a:pt x="55619" y="11521"/>
                  </a:cubicBezTo>
                  <a:cubicBezTo>
                    <a:pt x="54680" y="11481"/>
                    <a:pt x="53735" y="11456"/>
                    <a:pt x="52789" y="11456"/>
                  </a:cubicBezTo>
                  <a:cubicBezTo>
                    <a:pt x="51301" y="11456"/>
                    <a:pt x="49811" y="11517"/>
                    <a:pt x="48338" y="11674"/>
                  </a:cubicBezTo>
                  <a:cubicBezTo>
                    <a:pt x="48626" y="11401"/>
                    <a:pt x="48907" y="11115"/>
                    <a:pt x="49183" y="10819"/>
                  </a:cubicBezTo>
                  <a:cubicBezTo>
                    <a:pt x="49189" y="10850"/>
                    <a:pt x="49211" y="10877"/>
                    <a:pt x="49254" y="10877"/>
                  </a:cubicBezTo>
                  <a:cubicBezTo>
                    <a:pt x="49256" y="10877"/>
                    <a:pt x="49257" y="10877"/>
                    <a:pt x="49259" y="10877"/>
                  </a:cubicBezTo>
                  <a:cubicBezTo>
                    <a:pt x="51060" y="10817"/>
                    <a:pt x="52900" y="10738"/>
                    <a:pt x="54687" y="10515"/>
                  </a:cubicBezTo>
                  <a:cubicBezTo>
                    <a:pt x="54774" y="10503"/>
                    <a:pt x="54800" y="10404"/>
                    <a:pt x="54754" y="10352"/>
                  </a:cubicBezTo>
                  <a:cubicBezTo>
                    <a:pt x="54740" y="10336"/>
                    <a:pt x="54717" y="10328"/>
                    <a:pt x="54687" y="10328"/>
                  </a:cubicBezTo>
                  <a:cubicBezTo>
                    <a:pt x="52895" y="10348"/>
                    <a:pt x="51068" y="10521"/>
                    <a:pt x="49289" y="10706"/>
                  </a:cubicBezTo>
                  <a:cubicBezTo>
                    <a:pt x="49617" y="10344"/>
                    <a:pt x="49931" y="9967"/>
                    <a:pt x="50215" y="9584"/>
                  </a:cubicBezTo>
                  <a:cubicBezTo>
                    <a:pt x="50247" y="9540"/>
                    <a:pt x="50247" y="9499"/>
                    <a:pt x="50231" y="9464"/>
                  </a:cubicBezTo>
                  <a:cubicBezTo>
                    <a:pt x="50362" y="7446"/>
                    <a:pt x="50277" y="5398"/>
                    <a:pt x="50138" y="3361"/>
                  </a:cubicBezTo>
                  <a:lnTo>
                    <a:pt x="50138" y="3361"/>
                  </a:lnTo>
                  <a:cubicBezTo>
                    <a:pt x="50437" y="3374"/>
                    <a:pt x="50738" y="3380"/>
                    <a:pt x="51039" y="3380"/>
                  </a:cubicBezTo>
                  <a:cubicBezTo>
                    <a:pt x="52409" y="3380"/>
                    <a:pt x="53798" y="3259"/>
                    <a:pt x="55154" y="3131"/>
                  </a:cubicBezTo>
                  <a:close/>
                  <a:moveTo>
                    <a:pt x="4425" y="10854"/>
                  </a:moveTo>
                  <a:cubicBezTo>
                    <a:pt x="5770" y="10854"/>
                    <a:pt x="7111" y="10893"/>
                    <a:pt x="8470" y="10937"/>
                  </a:cubicBezTo>
                  <a:cubicBezTo>
                    <a:pt x="8811" y="11179"/>
                    <a:pt x="9164" y="11406"/>
                    <a:pt x="9527" y="11620"/>
                  </a:cubicBezTo>
                  <a:cubicBezTo>
                    <a:pt x="6502" y="11639"/>
                    <a:pt x="3471" y="11613"/>
                    <a:pt x="450" y="11748"/>
                  </a:cubicBezTo>
                  <a:cubicBezTo>
                    <a:pt x="740" y="11479"/>
                    <a:pt x="1028" y="11209"/>
                    <a:pt x="1314" y="10937"/>
                  </a:cubicBezTo>
                  <a:cubicBezTo>
                    <a:pt x="2359" y="10877"/>
                    <a:pt x="3393" y="10854"/>
                    <a:pt x="4425" y="10854"/>
                  </a:cubicBezTo>
                  <a:close/>
                  <a:moveTo>
                    <a:pt x="10877" y="0"/>
                  </a:moveTo>
                  <a:cubicBezTo>
                    <a:pt x="9723" y="0"/>
                    <a:pt x="8571" y="18"/>
                    <a:pt x="7424" y="69"/>
                  </a:cubicBezTo>
                  <a:cubicBezTo>
                    <a:pt x="7376" y="71"/>
                    <a:pt x="7348" y="101"/>
                    <a:pt x="7338" y="138"/>
                  </a:cubicBezTo>
                  <a:cubicBezTo>
                    <a:pt x="7276" y="166"/>
                    <a:pt x="7233" y="226"/>
                    <a:pt x="7239" y="320"/>
                  </a:cubicBezTo>
                  <a:cubicBezTo>
                    <a:pt x="7304" y="999"/>
                    <a:pt x="7356" y="1676"/>
                    <a:pt x="7398" y="2354"/>
                  </a:cubicBezTo>
                  <a:cubicBezTo>
                    <a:pt x="7416" y="2638"/>
                    <a:pt x="7432" y="2920"/>
                    <a:pt x="7447" y="3204"/>
                  </a:cubicBezTo>
                  <a:cubicBezTo>
                    <a:pt x="5628" y="3078"/>
                    <a:pt x="3800" y="2918"/>
                    <a:pt x="1979" y="2918"/>
                  </a:cubicBezTo>
                  <a:cubicBezTo>
                    <a:pt x="1966" y="2918"/>
                    <a:pt x="1954" y="2918"/>
                    <a:pt x="1942" y="2918"/>
                  </a:cubicBezTo>
                  <a:cubicBezTo>
                    <a:pt x="1875" y="2918"/>
                    <a:pt x="1880" y="3010"/>
                    <a:pt x="1942" y="3017"/>
                  </a:cubicBezTo>
                  <a:cubicBezTo>
                    <a:pt x="3769" y="3252"/>
                    <a:pt x="5621" y="3324"/>
                    <a:pt x="7458" y="3433"/>
                  </a:cubicBezTo>
                  <a:cubicBezTo>
                    <a:pt x="7481" y="3970"/>
                    <a:pt x="7500" y="4511"/>
                    <a:pt x="7502" y="5051"/>
                  </a:cubicBezTo>
                  <a:cubicBezTo>
                    <a:pt x="7514" y="6630"/>
                    <a:pt x="7348" y="8210"/>
                    <a:pt x="7384" y="9785"/>
                  </a:cubicBezTo>
                  <a:cubicBezTo>
                    <a:pt x="7384" y="9799"/>
                    <a:pt x="7389" y="9813"/>
                    <a:pt x="7394" y="9824"/>
                  </a:cubicBezTo>
                  <a:cubicBezTo>
                    <a:pt x="7354" y="9871"/>
                    <a:pt x="7350" y="9940"/>
                    <a:pt x="7378" y="9990"/>
                  </a:cubicBezTo>
                  <a:cubicBezTo>
                    <a:pt x="7370" y="10030"/>
                    <a:pt x="7378" y="10071"/>
                    <a:pt x="7414" y="10101"/>
                  </a:cubicBezTo>
                  <a:cubicBezTo>
                    <a:pt x="7636" y="10300"/>
                    <a:pt x="7867" y="10485"/>
                    <a:pt x="8100" y="10662"/>
                  </a:cubicBezTo>
                  <a:cubicBezTo>
                    <a:pt x="7130" y="10540"/>
                    <a:pt x="6135" y="10485"/>
                    <a:pt x="5139" y="10485"/>
                  </a:cubicBezTo>
                  <a:cubicBezTo>
                    <a:pt x="3934" y="10485"/>
                    <a:pt x="2726" y="10566"/>
                    <a:pt x="1557" y="10706"/>
                  </a:cubicBezTo>
                  <a:cubicBezTo>
                    <a:pt x="2593" y="9714"/>
                    <a:pt x="3611" y="8688"/>
                    <a:pt x="4586" y="7650"/>
                  </a:cubicBezTo>
                  <a:cubicBezTo>
                    <a:pt x="4658" y="7575"/>
                    <a:pt x="4651" y="7487"/>
                    <a:pt x="4609" y="7421"/>
                  </a:cubicBezTo>
                  <a:cubicBezTo>
                    <a:pt x="4632" y="7368"/>
                    <a:pt x="4630" y="7300"/>
                    <a:pt x="4581" y="7240"/>
                  </a:cubicBezTo>
                  <a:cubicBezTo>
                    <a:pt x="3295" y="5698"/>
                    <a:pt x="2056" y="4123"/>
                    <a:pt x="1072" y="2369"/>
                  </a:cubicBezTo>
                  <a:lnTo>
                    <a:pt x="1072" y="2369"/>
                  </a:lnTo>
                  <a:cubicBezTo>
                    <a:pt x="2543" y="2467"/>
                    <a:pt x="4061" y="2557"/>
                    <a:pt x="5557" y="2557"/>
                  </a:cubicBezTo>
                  <a:cubicBezTo>
                    <a:pt x="6106" y="2557"/>
                    <a:pt x="6652" y="2545"/>
                    <a:pt x="7191" y="2516"/>
                  </a:cubicBezTo>
                  <a:cubicBezTo>
                    <a:pt x="7297" y="2512"/>
                    <a:pt x="7348" y="2435"/>
                    <a:pt x="7348" y="2359"/>
                  </a:cubicBezTo>
                  <a:cubicBezTo>
                    <a:pt x="7348" y="2280"/>
                    <a:pt x="7295" y="2202"/>
                    <a:pt x="7191" y="2193"/>
                  </a:cubicBezTo>
                  <a:cubicBezTo>
                    <a:pt x="5909" y="2064"/>
                    <a:pt x="4587" y="2026"/>
                    <a:pt x="3273" y="2026"/>
                  </a:cubicBezTo>
                  <a:cubicBezTo>
                    <a:pt x="2494" y="2026"/>
                    <a:pt x="1718" y="2039"/>
                    <a:pt x="954" y="2055"/>
                  </a:cubicBezTo>
                  <a:cubicBezTo>
                    <a:pt x="917" y="2057"/>
                    <a:pt x="889" y="2069"/>
                    <a:pt x="865" y="2087"/>
                  </a:cubicBezTo>
                  <a:cubicBezTo>
                    <a:pt x="850" y="2083"/>
                    <a:pt x="836" y="2081"/>
                    <a:pt x="821" y="2081"/>
                  </a:cubicBezTo>
                  <a:cubicBezTo>
                    <a:pt x="711" y="2081"/>
                    <a:pt x="596" y="2199"/>
                    <a:pt x="668" y="2327"/>
                  </a:cubicBezTo>
                  <a:cubicBezTo>
                    <a:pt x="1672" y="4165"/>
                    <a:pt x="2799" y="5920"/>
                    <a:pt x="4277" y="7416"/>
                  </a:cubicBezTo>
                  <a:cubicBezTo>
                    <a:pt x="2845" y="8700"/>
                    <a:pt x="1451" y="10115"/>
                    <a:pt x="189" y="11565"/>
                  </a:cubicBezTo>
                  <a:cubicBezTo>
                    <a:pt x="132" y="11632"/>
                    <a:pt x="141" y="11706"/>
                    <a:pt x="179" y="11759"/>
                  </a:cubicBezTo>
                  <a:cubicBezTo>
                    <a:pt x="0" y="11777"/>
                    <a:pt x="0" y="12046"/>
                    <a:pt x="187" y="12050"/>
                  </a:cubicBezTo>
                  <a:cubicBezTo>
                    <a:pt x="1098" y="12075"/>
                    <a:pt x="2009" y="12084"/>
                    <a:pt x="2921" y="12084"/>
                  </a:cubicBezTo>
                  <a:cubicBezTo>
                    <a:pt x="5319" y="12084"/>
                    <a:pt x="7720" y="12018"/>
                    <a:pt x="10114" y="11988"/>
                  </a:cubicBezTo>
                  <a:cubicBezTo>
                    <a:pt x="10236" y="11986"/>
                    <a:pt x="10293" y="11891"/>
                    <a:pt x="10289" y="11796"/>
                  </a:cubicBezTo>
                  <a:cubicBezTo>
                    <a:pt x="10354" y="11782"/>
                    <a:pt x="10406" y="11734"/>
                    <a:pt x="10400" y="11642"/>
                  </a:cubicBezTo>
                  <a:cubicBezTo>
                    <a:pt x="10365" y="11117"/>
                    <a:pt x="10360" y="10595"/>
                    <a:pt x="10365" y="10069"/>
                  </a:cubicBezTo>
                  <a:cubicBezTo>
                    <a:pt x="16398" y="10055"/>
                    <a:pt x="22436" y="9821"/>
                    <a:pt x="28469" y="9791"/>
                  </a:cubicBezTo>
                  <a:cubicBezTo>
                    <a:pt x="30772" y="9779"/>
                    <a:pt x="33075" y="9773"/>
                    <a:pt x="35378" y="9773"/>
                  </a:cubicBezTo>
                  <a:cubicBezTo>
                    <a:pt x="39501" y="9773"/>
                    <a:pt x="43623" y="9793"/>
                    <a:pt x="47746" y="9831"/>
                  </a:cubicBezTo>
                  <a:cubicBezTo>
                    <a:pt x="47788" y="10471"/>
                    <a:pt x="47800" y="11099"/>
                    <a:pt x="47797" y="11738"/>
                  </a:cubicBezTo>
                  <a:cubicBezTo>
                    <a:pt x="47679" y="11781"/>
                    <a:pt x="47678" y="11969"/>
                    <a:pt x="47819" y="11969"/>
                  </a:cubicBezTo>
                  <a:cubicBezTo>
                    <a:pt x="47821" y="11969"/>
                    <a:pt x="47823" y="11969"/>
                    <a:pt x="47825" y="11969"/>
                  </a:cubicBezTo>
                  <a:cubicBezTo>
                    <a:pt x="49886" y="11918"/>
                    <a:pt x="51937" y="11842"/>
                    <a:pt x="53994" y="11842"/>
                  </a:cubicBezTo>
                  <a:cubicBezTo>
                    <a:pt x="54555" y="11842"/>
                    <a:pt x="55116" y="11847"/>
                    <a:pt x="55678" y="11861"/>
                  </a:cubicBezTo>
                  <a:cubicBezTo>
                    <a:pt x="55680" y="11861"/>
                    <a:pt x="55681" y="11861"/>
                    <a:pt x="55683" y="11861"/>
                  </a:cubicBezTo>
                  <a:cubicBezTo>
                    <a:pt x="55774" y="11861"/>
                    <a:pt x="55824" y="11802"/>
                    <a:pt x="55835" y="11734"/>
                  </a:cubicBezTo>
                  <a:cubicBezTo>
                    <a:pt x="55838" y="11734"/>
                    <a:pt x="55841" y="11734"/>
                    <a:pt x="55843" y="11734"/>
                  </a:cubicBezTo>
                  <a:cubicBezTo>
                    <a:pt x="55928" y="11734"/>
                    <a:pt x="56009" y="11638"/>
                    <a:pt x="55957" y="11551"/>
                  </a:cubicBezTo>
                  <a:cubicBezTo>
                    <a:pt x="54991" y="9919"/>
                    <a:pt x="53941" y="8372"/>
                    <a:pt x="52567" y="7053"/>
                  </a:cubicBezTo>
                  <a:cubicBezTo>
                    <a:pt x="52547" y="7035"/>
                    <a:pt x="52528" y="7024"/>
                    <a:pt x="52507" y="7014"/>
                  </a:cubicBezTo>
                  <a:cubicBezTo>
                    <a:pt x="52526" y="7008"/>
                    <a:pt x="52545" y="6998"/>
                    <a:pt x="52561" y="6982"/>
                  </a:cubicBezTo>
                  <a:cubicBezTo>
                    <a:pt x="53981" y="5721"/>
                    <a:pt x="55148" y="4153"/>
                    <a:pt x="56110" y="2521"/>
                  </a:cubicBezTo>
                  <a:cubicBezTo>
                    <a:pt x="56174" y="2407"/>
                    <a:pt x="56132" y="2306"/>
                    <a:pt x="56056" y="2244"/>
                  </a:cubicBezTo>
                  <a:cubicBezTo>
                    <a:pt x="56063" y="2145"/>
                    <a:pt x="55991" y="2055"/>
                    <a:pt x="55899" y="2022"/>
                  </a:cubicBezTo>
                  <a:cubicBezTo>
                    <a:pt x="55598" y="1916"/>
                    <a:pt x="55241" y="1884"/>
                    <a:pt x="54868" y="1884"/>
                  </a:cubicBezTo>
                  <a:cubicBezTo>
                    <a:pt x="54310" y="1884"/>
                    <a:pt x="53720" y="1956"/>
                    <a:pt x="53242" y="1958"/>
                  </a:cubicBezTo>
                  <a:cubicBezTo>
                    <a:pt x="52173" y="1960"/>
                    <a:pt x="51106" y="1964"/>
                    <a:pt x="50042" y="2029"/>
                  </a:cubicBezTo>
                  <a:cubicBezTo>
                    <a:pt x="50024" y="1805"/>
                    <a:pt x="50007" y="1581"/>
                    <a:pt x="49988" y="1357"/>
                  </a:cubicBezTo>
                  <a:cubicBezTo>
                    <a:pt x="50018" y="1357"/>
                    <a:pt x="50046" y="1358"/>
                    <a:pt x="50074" y="1358"/>
                  </a:cubicBezTo>
                  <a:cubicBezTo>
                    <a:pt x="50088" y="1358"/>
                    <a:pt x="50102" y="1358"/>
                    <a:pt x="50116" y="1357"/>
                  </a:cubicBezTo>
                  <a:cubicBezTo>
                    <a:pt x="50145" y="1357"/>
                    <a:pt x="50145" y="1312"/>
                    <a:pt x="50116" y="1312"/>
                  </a:cubicBezTo>
                  <a:cubicBezTo>
                    <a:pt x="50101" y="1312"/>
                    <a:pt x="50087" y="1312"/>
                    <a:pt x="50072" y="1312"/>
                  </a:cubicBezTo>
                  <a:cubicBezTo>
                    <a:pt x="50044" y="1312"/>
                    <a:pt x="50016" y="1312"/>
                    <a:pt x="49986" y="1312"/>
                  </a:cubicBezTo>
                  <a:cubicBezTo>
                    <a:pt x="49961" y="1008"/>
                    <a:pt x="49938" y="701"/>
                    <a:pt x="49915" y="396"/>
                  </a:cubicBezTo>
                  <a:cubicBezTo>
                    <a:pt x="49905" y="271"/>
                    <a:pt x="49801" y="208"/>
                    <a:pt x="49702" y="208"/>
                  </a:cubicBezTo>
                  <a:cubicBezTo>
                    <a:pt x="49655" y="208"/>
                    <a:pt x="49609" y="222"/>
                    <a:pt x="49575" y="251"/>
                  </a:cubicBezTo>
                  <a:cubicBezTo>
                    <a:pt x="49559" y="244"/>
                    <a:pt x="49541" y="240"/>
                    <a:pt x="49519" y="240"/>
                  </a:cubicBezTo>
                  <a:cubicBezTo>
                    <a:pt x="44720" y="129"/>
                    <a:pt x="39913" y="123"/>
                    <a:pt x="35108" y="123"/>
                  </a:cubicBezTo>
                  <a:cubicBezTo>
                    <a:pt x="34544" y="123"/>
                    <a:pt x="33980" y="123"/>
                    <a:pt x="33415" y="123"/>
                  </a:cubicBezTo>
                  <a:cubicBezTo>
                    <a:pt x="31745" y="123"/>
                    <a:pt x="30075" y="123"/>
                    <a:pt x="28405" y="117"/>
                  </a:cubicBezTo>
                  <a:cubicBezTo>
                    <a:pt x="24898" y="105"/>
                    <a:pt x="21388" y="97"/>
                    <a:pt x="17879" y="83"/>
                  </a:cubicBezTo>
                  <a:cubicBezTo>
                    <a:pt x="15553" y="72"/>
                    <a:pt x="13212" y="0"/>
                    <a:pt x="108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8"/>
            <p:cNvSpPr/>
            <p:nvPr/>
          </p:nvSpPr>
          <p:spPr>
            <a:xfrm>
              <a:off x="6567875" y="1666757"/>
              <a:ext cx="140325" cy="26375"/>
            </a:xfrm>
            <a:custGeom>
              <a:avLst/>
              <a:gdLst/>
              <a:ahLst/>
              <a:cxnLst/>
              <a:rect l="l" t="t" r="r" b="b"/>
              <a:pathLst>
                <a:path w="5613" h="1055" extrusionOk="0">
                  <a:moveTo>
                    <a:pt x="5613" y="1"/>
                  </a:moveTo>
                  <a:cubicBezTo>
                    <a:pt x="5613" y="1"/>
                    <a:pt x="5612" y="1"/>
                    <a:pt x="5612" y="1"/>
                  </a:cubicBezTo>
                  <a:lnTo>
                    <a:pt x="5612" y="1"/>
                  </a:lnTo>
                  <a:cubicBezTo>
                    <a:pt x="5612" y="1"/>
                    <a:pt x="5613" y="1"/>
                    <a:pt x="5613" y="1"/>
                  </a:cubicBezTo>
                  <a:close/>
                  <a:moveTo>
                    <a:pt x="5612" y="1"/>
                  </a:moveTo>
                  <a:lnTo>
                    <a:pt x="5612" y="1"/>
                  </a:lnTo>
                  <a:cubicBezTo>
                    <a:pt x="5154" y="215"/>
                    <a:pt x="4623" y="266"/>
                    <a:pt x="4083" y="266"/>
                  </a:cubicBezTo>
                  <a:cubicBezTo>
                    <a:pt x="3627" y="266"/>
                    <a:pt x="3165" y="230"/>
                    <a:pt x="2734" y="225"/>
                  </a:cubicBezTo>
                  <a:cubicBezTo>
                    <a:pt x="1822" y="213"/>
                    <a:pt x="910" y="199"/>
                    <a:pt x="0" y="140"/>
                  </a:cubicBezTo>
                  <a:lnTo>
                    <a:pt x="0" y="140"/>
                  </a:lnTo>
                  <a:cubicBezTo>
                    <a:pt x="24" y="444"/>
                    <a:pt x="44" y="749"/>
                    <a:pt x="65" y="1054"/>
                  </a:cubicBezTo>
                  <a:cubicBezTo>
                    <a:pt x="1767" y="878"/>
                    <a:pt x="3507" y="862"/>
                    <a:pt x="5213" y="790"/>
                  </a:cubicBezTo>
                  <a:cubicBezTo>
                    <a:pt x="5334" y="617"/>
                    <a:pt x="5456" y="446"/>
                    <a:pt x="5571" y="269"/>
                  </a:cubicBezTo>
                  <a:cubicBezTo>
                    <a:pt x="5503" y="186"/>
                    <a:pt x="5493" y="57"/>
                    <a:pt x="5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8"/>
            <p:cNvSpPr/>
            <p:nvPr/>
          </p:nvSpPr>
          <p:spPr>
            <a:xfrm>
              <a:off x="6524725" y="1871332"/>
              <a:ext cx="182100" cy="33275"/>
            </a:xfrm>
            <a:custGeom>
              <a:avLst/>
              <a:gdLst/>
              <a:ahLst/>
              <a:cxnLst/>
              <a:rect l="l" t="t" r="r" b="b"/>
              <a:pathLst>
                <a:path w="7284" h="1331" extrusionOk="0">
                  <a:moveTo>
                    <a:pt x="6430" y="1"/>
                  </a:moveTo>
                  <a:lnTo>
                    <a:pt x="6418" y="9"/>
                  </a:lnTo>
                  <a:cubicBezTo>
                    <a:pt x="6464" y="61"/>
                    <a:pt x="6438" y="160"/>
                    <a:pt x="6351" y="171"/>
                  </a:cubicBezTo>
                  <a:cubicBezTo>
                    <a:pt x="4564" y="395"/>
                    <a:pt x="2724" y="474"/>
                    <a:pt x="923" y="534"/>
                  </a:cubicBezTo>
                  <a:cubicBezTo>
                    <a:pt x="921" y="534"/>
                    <a:pt x="920" y="534"/>
                    <a:pt x="918" y="534"/>
                  </a:cubicBezTo>
                  <a:cubicBezTo>
                    <a:pt x="875" y="534"/>
                    <a:pt x="853" y="507"/>
                    <a:pt x="847" y="476"/>
                  </a:cubicBezTo>
                  <a:cubicBezTo>
                    <a:pt x="571" y="772"/>
                    <a:pt x="290" y="1058"/>
                    <a:pt x="1" y="1331"/>
                  </a:cubicBezTo>
                  <a:cubicBezTo>
                    <a:pt x="1475" y="1174"/>
                    <a:pt x="2965" y="1113"/>
                    <a:pt x="4453" y="1113"/>
                  </a:cubicBezTo>
                  <a:cubicBezTo>
                    <a:pt x="5399" y="1113"/>
                    <a:pt x="6344" y="1138"/>
                    <a:pt x="7283" y="1178"/>
                  </a:cubicBezTo>
                  <a:cubicBezTo>
                    <a:pt x="6971" y="804"/>
                    <a:pt x="6702" y="402"/>
                    <a:pt x="6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8"/>
            <p:cNvSpPr/>
            <p:nvPr/>
          </p:nvSpPr>
          <p:spPr>
            <a:xfrm>
              <a:off x="6548525" y="1691007"/>
              <a:ext cx="146650" cy="189400"/>
            </a:xfrm>
            <a:custGeom>
              <a:avLst/>
              <a:gdLst/>
              <a:ahLst/>
              <a:cxnLst/>
              <a:rect l="l" t="t" r="r" b="b"/>
              <a:pathLst>
                <a:path w="5866" h="7576" extrusionOk="0">
                  <a:moveTo>
                    <a:pt x="5866" y="1"/>
                  </a:moveTo>
                  <a:lnTo>
                    <a:pt x="5866" y="1"/>
                  </a:lnTo>
                  <a:cubicBezTo>
                    <a:pt x="4510" y="129"/>
                    <a:pt x="3121" y="250"/>
                    <a:pt x="1751" y="250"/>
                  </a:cubicBezTo>
                  <a:cubicBezTo>
                    <a:pt x="1450" y="250"/>
                    <a:pt x="1149" y="244"/>
                    <a:pt x="850" y="231"/>
                  </a:cubicBezTo>
                  <a:lnTo>
                    <a:pt x="850" y="231"/>
                  </a:lnTo>
                  <a:cubicBezTo>
                    <a:pt x="989" y="2268"/>
                    <a:pt x="1074" y="4316"/>
                    <a:pt x="943" y="6334"/>
                  </a:cubicBezTo>
                  <a:cubicBezTo>
                    <a:pt x="959" y="6369"/>
                    <a:pt x="959" y="6410"/>
                    <a:pt x="927" y="6454"/>
                  </a:cubicBezTo>
                  <a:cubicBezTo>
                    <a:pt x="643" y="6837"/>
                    <a:pt x="329" y="7214"/>
                    <a:pt x="1" y="7576"/>
                  </a:cubicBezTo>
                  <a:cubicBezTo>
                    <a:pt x="1780" y="7391"/>
                    <a:pt x="3607" y="7218"/>
                    <a:pt x="5399" y="7198"/>
                  </a:cubicBezTo>
                  <a:cubicBezTo>
                    <a:pt x="5429" y="7198"/>
                    <a:pt x="5452" y="7206"/>
                    <a:pt x="5466" y="7222"/>
                  </a:cubicBezTo>
                  <a:lnTo>
                    <a:pt x="5478" y="7214"/>
                  </a:lnTo>
                  <a:cubicBezTo>
                    <a:pt x="5335" y="7003"/>
                    <a:pt x="5189" y="6796"/>
                    <a:pt x="5039" y="6590"/>
                  </a:cubicBezTo>
                  <a:cubicBezTo>
                    <a:pt x="4415" y="5741"/>
                    <a:pt x="3727" y="4962"/>
                    <a:pt x="3009" y="4192"/>
                  </a:cubicBezTo>
                  <a:cubicBezTo>
                    <a:pt x="2898" y="4071"/>
                    <a:pt x="2979" y="3916"/>
                    <a:pt x="3099" y="3880"/>
                  </a:cubicBezTo>
                  <a:cubicBezTo>
                    <a:pt x="3019" y="3838"/>
                    <a:pt x="2975" y="3725"/>
                    <a:pt x="3053" y="3633"/>
                  </a:cubicBezTo>
                  <a:cubicBezTo>
                    <a:pt x="4039" y="2448"/>
                    <a:pt x="4993" y="1261"/>
                    <a:pt x="5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8"/>
            <p:cNvSpPr/>
            <p:nvPr/>
          </p:nvSpPr>
          <p:spPr>
            <a:xfrm>
              <a:off x="5507625" y="1823532"/>
              <a:ext cx="1058875" cy="33375"/>
            </a:xfrm>
            <a:custGeom>
              <a:avLst/>
              <a:gdLst/>
              <a:ahLst/>
              <a:cxnLst/>
              <a:rect l="l" t="t" r="r" b="b"/>
              <a:pathLst>
                <a:path w="42355" h="1335" extrusionOk="0">
                  <a:moveTo>
                    <a:pt x="42291" y="1"/>
                  </a:moveTo>
                  <a:lnTo>
                    <a:pt x="42147" y="10"/>
                  </a:lnTo>
                  <a:cubicBezTo>
                    <a:pt x="42147" y="68"/>
                    <a:pt x="42110" y="126"/>
                    <a:pt x="42036" y="126"/>
                  </a:cubicBezTo>
                  <a:cubicBezTo>
                    <a:pt x="35056" y="209"/>
                    <a:pt x="28072" y="243"/>
                    <a:pt x="21089" y="251"/>
                  </a:cubicBezTo>
                  <a:cubicBezTo>
                    <a:pt x="17638" y="255"/>
                    <a:pt x="14186" y="294"/>
                    <a:pt x="10735" y="329"/>
                  </a:cubicBezTo>
                  <a:cubicBezTo>
                    <a:pt x="8265" y="351"/>
                    <a:pt x="5779" y="438"/>
                    <a:pt x="3301" y="438"/>
                  </a:cubicBezTo>
                  <a:cubicBezTo>
                    <a:pt x="2253" y="438"/>
                    <a:pt x="1206" y="422"/>
                    <a:pt x="162" y="380"/>
                  </a:cubicBezTo>
                  <a:cubicBezTo>
                    <a:pt x="116" y="702"/>
                    <a:pt x="64" y="1021"/>
                    <a:pt x="0" y="1335"/>
                  </a:cubicBezTo>
                  <a:cubicBezTo>
                    <a:pt x="4216" y="1126"/>
                    <a:pt x="8442" y="1092"/>
                    <a:pt x="12667" y="1092"/>
                  </a:cubicBezTo>
                  <a:cubicBezTo>
                    <a:pt x="14637" y="1092"/>
                    <a:pt x="16608" y="1099"/>
                    <a:pt x="18576" y="1099"/>
                  </a:cubicBezTo>
                  <a:cubicBezTo>
                    <a:pt x="19323" y="1099"/>
                    <a:pt x="20070" y="1098"/>
                    <a:pt x="20817" y="1096"/>
                  </a:cubicBezTo>
                  <a:cubicBezTo>
                    <a:pt x="22426" y="1089"/>
                    <a:pt x="24036" y="1086"/>
                    <a:pt x="25645" y="1086"/>
                  </a:cubicBezTo>
                  <a:cubicBezTo>
                    <a:pt x="30473" y="1086"/>
                    <a:pt x="35301" y="1114"/>
                    <a:pt x="40127" y="1162"/>
                  </a:cubicBezTo>
                  <a:cubicBezTo>
                    <a:pt x="40165" y="1121"/>
                    <a:pt x="40223" y="1099"/>
                    <a:pt x="40280" y="1099"/>
                  </a:cubicBezTo>
                  <a:cubicBezTo>
                    <a:pt x="40335" y="1099"/>
                    <a:pt x="40389" y="1120"/>
                    <a:pt x="40422" y="1164"/>
                  </a:cubicBezTo>
                  <a:cubicBezTo>
                    <a:pt x="40836" y="1169"/>
                    <a:pt x="41251" y="1171"/>
                    <a:pt x="41667" y="1176"/>
                  </a:cubicBezTo>
                  <a:cubicBezTo>
                    <a:pt x="41678" y="1122"/>
                    <a:pt x="41718" y="1074"/>
                    <a:pt x="41792" y="1072"/>
                  </a:cubicBezTo>
                  <a:cubicBezTo>
                    <a:pt x="41911" y="1068"/>
                    <a:pt x="42032" y="1062"/>
                    <a:pt x="42152" y="1060"/>
                  </a:cubicBezTo>
                  <a:lnTo>
                    <a:pt x="42235" y="1060"/>
                  </a:lnTo>
                  <a:cubicBezTo>
                    <a:pt x="42267" y="1033"/>
                    <a:pt x="42302" y="1003"/>
                    <a:pt x="42336" y="975"/>
                  </a:cubicBezTo>
                  <a:cubicBezTo>
                    <a:pt x="42341" y="971"/>
                    <a:pt x="42350" y="971"/>
                    <a:pt x="42355" y="966"/>
                  </a:cubicBezTo>
                  <a:cubicBezTo>
                    <a:pt x="42329" y="645"/>
                    <a:pt x="42309" y="322"/>
                    <a:pt x="422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8"/>
            <p:cNvSpPr/>
            <p:nvPr/>
          </p:nvSpPr>
          <p:spPr>
            <a:xfrm>
              <a:off x="5510900" y="1646382"/>
              <a:ext cx="1054000" cy="182950"/>
            </a:xfrm>
            <a:custGeom>
              <a:avLst/>
              <a:gdLst/>
              <a:ahLst/>
              <a:cxnLst/>
              <a:rect l="l" t="t" r="r" b="b"/>
              <a:pathLst>
                <a:path w="42160" h="7318" extrusionOk="0">
                  <a:moveTo>
                    <a:pt x="41226" y="1"/>
                  </a:moveTo>
                  <a:lnTo>
                    <a:pt x="41044" y="201"/>
                  </a:lnTo>
                  <a:cubicBezTo>
                    <a:pt x="41106" y="201"/>
                    <a:pt x="41106" y="299"/>
                    <a:pt x="41044" y="299"/>
                  </a:cubicBezTo>
                  <a:cubicBezTo>
                    <a:pt x="39805" y="298"/>
                    <a:pt x="38566" y="298"/>
                    <a:pt x="37326" y="298"/>
                  </a:cubicBezTo>
                  <a:cubicBezTo>
                    <a:pt x="35540" y="298"/>
                    <a:pt x="33754" y="298"/>
                    <a:pt x="31968" y="298"/>
                  </a:cubicBezTo>
                  <a:cubicBezTo>
                    <a:pt x="21311" y="298"/>
                    <a:pt x="10646" y="279"/>
                    <a:pt x="1" y="14"/>
                  </a:cubicBezTo>
                  <a:lnTo>
                    <a:pt x="1" y="14"/>
                  </a:lnTo>
                  <a:cubicBezTo>
                    <a:pt x="241" y="2400"/>
                    <a:pt x="373" y="4939"/>
                    <a:pt x="54" y="7317"/>
                  </a:cubicBezTo>
                  <a:cubicBezTo>
                    <a:pt x="1748" y="7226"/>
                    <a:pt x="3450" y="7204"/>
                    <a:pt x="5153" y="7204"/>
                  </a:cubicBezTo>
                  <a:cubicBezTo>
                    <a:pt x="6697" y="7204"/>
                    <a:pt x="8242" y="7222"/>
                    <a:pt x="9782" y="7222"/>
                  </a:cubicBezTo>
                  <a:cubicBezTo>
                    <a:pt x="10056" y="7222"/>
                    <a:pt x="10330" y="7221"/>
                    <a:pt x="10604" y="7220"/>
                  </a:cubicBezTo>
                  <a:cubicBezTo>
                    <a:pt x="14055" y="7207"/>
                    <a:pt x="17507" y="7198"/>
                    <a:pt x="20958" y="7154"/>
                  </a:cubicBezTo>
                  <a:cubicBezTo>
                    <a:pt x="27941" y="7061"/>
                    <a:pt x="34923" y="6997"/>
                    <a:pt x="41905" y="6981"/>
                  </a:cubicBezTo>
                  <a:cubicBezTo>
                    <a:pt x="41979" y="6981"/>
                    <a:pt x="42016" y="7038"/>
                    <a:pt x="42016" y="7096"/>
                  </a:cubicBezTo>
                  <a:lnTo>
                    <a:pt x="42160" y="7087"/>
                  </a:lnTo>
                  <a:cubicBezTo>
                    <a:pt x="42016" y="4732"/>
                    <a:pt x="41993" y="2367"/>
                    <a:pt x="41826" y="12"/>
                  </a:cubicBezTo>
                  <a:cubicBezTo>
                    <a:pt x="41621" y="8"/>
                    <a:pt x="41458" y="3"/>
                    <a:pt x="4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8"/>
            <p:cNvSpPr/>
            <p:nvPr/>
          </p:nvSpPr>
          <p:spPr>
            <a:xfrm>
              <a:off x="5507625" y="1619307"/>
              <a:ext cx="1048900" cy="32125"/>
            </a:xfrm>
            <a:custGeom>
              <a:avLst/>
              <a:gdLst/>
              <a:ahLst/>
              <a:cxnLst/>
              <a:rect l="l" t="t" r="r" b="b"/>
              <a:pathLst>
                <a:path w="41956" h="1285" extrusionOk="0">
                  <a:moveTo>
                    <a:pt x="0" y="0"/>
                  </a:moveTo>
                  <a:lnTo>
                    <a:pt x="0" y="0"/>
                  </a:lnTo>
                  <a:cubicBezTo>
                    <a:pt x="9" y="20"/>
                    <a:pt x="16" y="36"/>
                    <a:pt x="19" y="58"/>
                  </a:cubicBezTo>
                  <a:cubicBezTo>
                    <a:pt x="53" y="361"/>
                    <a:pt x="88" y="666"/>
                    <a:pt x="118" y="973"/>
                  </a:cubicBezTo>
                  <a:cubicBezTo>
                    <a:pt x="2830" y="944"/>
                    <a:pt x="5543" y="932"/>
                    <a:pt x="8257" y="932"/>
                  </a:cubicBezTo>
                  <a:cubicBezTo>
                    <a:pt x="19229" y="932"/>
                    <a:pt x="30211" y="1133"/>
                    <a:pt x="41175" y="1284"/>
                  </a:cubicBezTo>
                  <a:lnTo>
                    <a:pt x="41357" y="1084"/>
                  </a:lnTo>
                  <a:lnTo>
                    <a:pt x="41357" y="1063"/>
                  </a:lnTo>
                  <a:cubicBezTo>
                    <a:pt x="41589" y="1060"/>
                    <a:pt x="41750" y="1056"/>
                    <a:pt x="41955" y="1052"/>
                  </a:cubicBezTo>
                  <a:cubicBezTo>
                    <a:pt x="41937" y="788"/>
                    <a:pt x="41900" y="527"/>
                    <a:pt x="41877" y="264"/>
                  </a:cubicBezTo>
                  <a:cubicBezTo>
                    <a:pt x="41872" y="264"/>
                    <a:pt x="41870" y="266"/>
                    <a:pt x="41867" y="266"/>
                  </a:cubicBezTo>
                  <a:cubicBezTo>
                    <a:pt x="40259" y="286"/>
                    <a:pt x="38650" y="294"/>
                    <a:pt x="37041" y="294"/>
                  </a:cubicBezTo>
                  <a:cubicBezTo>
                    <a:pt x="31612" y="294"/>
                    <a:pt x="26179" y="204"/>
                    <a:pt x="20753" y="165"/>
                  </a:cubicBezTo>
                  <a:cubicBezTo>
                    <a:pt x="17246" y="137"/>
                    <a:pt x="13736" y="109"/>
                    <a:pt x="10226" y="86"/>
                  </a:cubicBezTo>
                  <a:cubicBezTo>
                    <a:pt x="9913" y="84"/>
                    <a:pt x="9600" y="83"/>
                    <a:pt x="9287" y="83"/>
                  </a:cubicBezTo>
                  <a:cubicBezTo>
                    <a:pt x="7780" y="83"/>
                    <a:pt x="6267" y="101"/>
                    <a:pt x="4755" y="101"/>
                  </a:cubicBezTo>
                  <a:cubicBezTo>
                    <a:pt x="3167" y="101"/>
                    <a:pt x="1580" y="8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8"/>
            <p:cNvSpPr/>
            <p:nvPr/>
          </p:nvSpPr>
          <p:spPr>
            <a:xfrm>
              <a:off x="6519550" y="1858532"/>
              <a:ext cx="34225" cy="33950"/>
            </a:xfrm>
            <a:custGeom>
              <a:avLst/>
              <a:gdLst/>
              <a:ahLst/>
              <a:cxnLst/>
              <a:rect l="l" t="t" r="r" b="b"/>
              <a:pathLst>
                <a:path w="1369" h="1358" extrusionOk="0">
                  <a:moveTo>
                    <a:pt x="1368" y="0"/>
                  </a:moveTo>
                  <a:lnTo>
                    <a:pt x="1368" y="0"/>
                  </a:lnTo>
                  <a:cubicBezTo>
                    <a:pt x="1353" y="6"/>
                    <a:pt x="1338" y="14"/>
                    <a:pt x="1320" y="14"/>
                  </a:cubicBezTo>
                  <a:cubicBezTo>
                    <a:pt x="1319" y="14"/>
                    <a:pt x="1317" y="14"/>
                    <a:pt x="1315" y="14"/>
                  </a:cubicBezTo>
                  <a:cubicBezTo>
                    <a:pt x="876" y="10"/>
                    <a:pt x="438" y="6"/>
                    <a:pt x="1" y="2"/>
                  </a:cubicBezTo>
                  <a:lnTo>
                    <a:pt x="1" y="2"/>
                  </a:lnTo>
                  <a:cubicBezTo>
                    <a:pt x="68" y="448"/>
                    <a:pt x="82" y="905"/>
                    <a:pt x="42" y="1358"/>
                  </a:cubicBezTo>
                  <a:cubicBezTo>
                    <a:pt x="456" y="887"/>
                    <a:pt x="901" y="422"/>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8"/>
            <p:cNvSpPr/>
            <p:nvPr/>
          </p:nvSpPr>
          <p:spPr>
            <a:xfrm>
              <a:off x="5512050" y="1864282"/>
              <a:ext cx="55700" cy="37325"/>
            </a:xfrm>
            <a:custGeom>
              <a:avLst/>
              <a:gdLst/>
              <a:ahLst/>
              <a:cxnLst/>
              <a:rect l="l" t="t" r="r" b="b"/>
              <a:pathLst>
                <a:path w="2228" h="1493" extrusionOk="0">
                  <a:moveTo>
                    <a:pt x="1" y="1"/>
                  </a:moveTo>
                  <a:cubicBezTo>
                    <a:pt x="744" y="498"/>
                    <a:pt x="1478" y="1005"/>
                    <a:pt x="2227" y="1492"/>
                  </a:cubicBezTo>
                  <a:cubicBezTo>
                    <a:pt x="2169" y="1001"/>
                    <a:pt x="2153" y="502"/>
                    <a:pt x="2194" y="8"/>
                  </a:cubicBezTo>
                  <a:cubicBezTo>
                    <a:pt x="1462" y="8"/>
                    <a:pt x="733" y="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8"/>
            <p:cNvSpPr/>
            <p:nvPr/>
          </p:nvSpPr>
          <p:spPr>
            <a:xfrm>
              <a:off x="5327575" y="1884107"/>
              <a:ext cx="226950" cy="22350"/>
            </a:xfrm>
            <a:custGeom>
              <a:avLst/>
              <a:gdLst/>
              <a:ahLst/>
              <a:cxnLst/>
              <a:rect l="l" t="t" r="r" b="b"/>
              <a:pathLst>
                <a:path w="9078" h="894" extrusionOk="0">
                  <a:moveTo>
                    <a:pt x="3975" y="0"/>
                  </a:moveTo>
                  <a:cubicBezTo>
                    <a:pt x="2943" y="0"/>
                    <a:pt x="1909" y="23"/>
                    <a:pt x="864" y="83"/>
                  </a:cubicBezTo>
                  <a:cubicBezTo>
                    <a:pt x="578" y="355"/>
                    <a:pt x="290" y="625"/>
                    <a:pt x="0" y="894"/>
                  </a:cubicBezTo>
                  <a:cubicBezTo>
                    <a:pt x="3021" y="759"/>
                    <a:pt x="6052" y="785"/>
                    <a:pt x="9077" y="766"/>
                  </a:cubicBezTo>
                  <a:cubicBezTo>
                    <a:pt x="8714" y="552"/>
                    <a:pt x="8361" y="325"/>
                    <a:pt x="8020" y="83"/>
                  </a:cubicBezTo>
                  <a:cubicBezTo>
                    <a:pt x="6661" y="39"/>
                    <a:pt x="5320" y="0"/>
                    <a:pt x="3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8"/>
            <p:cNvSpPr/>
            <p:nvPr/>
          </p:nvSpPr>
          <p:spPr>
            <a:xfrm>
              <a:off x="5343100" y="1671632"/>
              <a:ext cx="175725" cy="208775"/>
            </a:xfrm>
            <a:custGeom>
              <a:avLst/>
              <a:gdLst/>
              <a:ahLst/>
              <a:cxnLst/>
              <a:rect l="l" t="t" r="r" b="b"/>
              <a:pathLst>
                <a:path w="7029" h="8351" extrusionOk="0">
                  <a:moveTo>
                    <a:pt x="6327" y="0"/>
                  </a:moveTo>
                  <a:lnTo>
                    <a:pt x="6276" y="4"/>
                  </a:lnTo>
                  <a:cubicBezTo>
                    <a:pt x="6276" y="80"/>
                    <a:pt x="6226" y="157"/>
                    <a:pt x="6119" y="161"/>
                  </a:cubicBezTo>
                  <a:cubicBezTo>
                    <a:pt x="5580" y="190"/>
                    <a:pt x="5034" y="202"/>
                    <a:pt x="4486" y="202"/>
                  </a:cubicBezTo>
                  <a:cubicBezTo>
                    <a:pt x="2990" y="202"/>
                    <a:pt x="1472" y="112"/>
                    <a:pt x="1" y="14"/>
                  </a:cubicBezTo>
                  <a:lnTo>
                    <a:pt x="1" y="14"/>
                  </a:lnTo>
                  <a:cubicBezTo>
                    <a:pt x="985" y="1768"/>
                    <a:pt x="2224" y="3343"/>
                    <a:pt x="3510" y="4885"/>
                  </a:cubicBezTo>
                  <a:cubicBezTo>
                    <a:pt x="3559" y="4945"/>
                    <a:pt x="3561" y="5013"/>
                    <a:pt x="3538" y="5066"/>
                  </a:cubicBezTo>
                  <a:cubicBezTo>
                    <a:pt x="3580" y="5132"/>
                    <a:pt x="3586" y="5220"/>
                    <a:pt x="3514" y="5295"/>
                  </a:cubicBezTo>
                  <a:cubicBezTo>
                    <a:pt x="2540" y="6333"/>
                    <a:pt x="1522" y="7359"/>
                    <a:pt x="486" y="8351"/>
                  </a:cubicBezTo>
                  <a:cubicBezTo>
                    <a:pt x="1655" y="8211"/>
                    <a:pt x="2863" y="8130"/>
                    <a:pt x="4068" y="8130"/>
                  </a:cubicBezTo>
                  <a:cubicBezTo>
                    <a:pt x="5064" y="8130"/>
                    <a:pt x="6059" y="8185"/>
                    <a:pt x="7029" y="8307"/>
                  </a:cubicBezTo>
                  <a:cubicBezTo>
                    <a:pt x="6796" y="8130"/>
                    <a:pt x="6565" y="7945"/>
                    <a:pt x="6343" y="7746"/>
                  </a:cubicBezTo>
                  <a:cubicBezTo>
                    <a:pt x="6307" y="7716"/>
                    <a:pt x="6299" y="7675"/>
                    <a:pt x="6306" y="7635"/>
                  </a:cubicBezTo>
                  <a:cubicBezTo>
                    <a:pt x="6278" y="7585"/>
                    <a:pt x="6283" y="7516"/>
                    <a:pt x="6323" y="7470"/>
                  </a:cubicBezTo>
                  <a:cubicBezTo>
                    <a:pt x="6318" y="7458"/>
                    <a:pt x="6313" y="7444"/>
                    <a:pt x="6313" y="7430"/>
                  </a:cubicBezTo>
                  <a:cubicBezTo>
                    <a:pt x="6276" y="5855"/>
                    <a:pt x="6443" y="4275"/>
                    <a:pt x="6431" y="2696"/>
                  </a:cubicBezTo>
                  <a:cubicBezTo>
                    <a:pt x="6429" y="2156"/>
                    <a:pt x="6410" y="1616"/>
                    <a:pt x="6387" y="1078"/>
                  </a:cubicBezTo>
                  <a:cubicBezTo>
                    <a:pt x="4550" y="969"/>
                    <a:pt x="2697" y="897"/>
                    <a:pt x="871" y="662"/>
                  </a:cubicBezTo>
                  <a:cubicBezTo>
                    <a:pt x="808" y="655"/>
                    <a:pt x="804" y="563"/>
                    <a:pt x="871" y="563"/>
                  </a:cubicBezTo>
                  <a:cubicBezTo>
                    <a:pt x="883" y="563"/>
                    <a:pt x="895" y="563"/>
                    <a:pt x="908" y="563"/>
                  </a:cubicBezTo>
                  <a:cubicBezTo>
                    <a:pt x="2729" y="563"/>
                    <a:pt x="4556" y="723"/>
                    <a:pt x="6375" y="849"/>
                  </a:cubicBezTo>
                  <a:cubicBezTo>
                    <a:pt x="6361" y="565"/>
                    <a:pt x="6345" y="283"/>
                    <a:pt x="63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9" name="Google Shape;1509;p48"/>
          <p:cNvSpPr txBox="1">
            <a:spLocks noGrp="1"/>
          </p:cNvSpPr>
          <p:nvPr>
            <p:ph type="title"/>
          </p:nvPr>
        </p:nvSpPr>
        <p:spPr>
          <a:xfrm>
            <a:off x="2715675" y="758952"/>
            <a:ext cx="3712500" cy="57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Birthday line up</a:t>
            </a:r>
            <a:endParaRPr/>
          </a:p>
        </p:txBody>
      </p:sp>
      <p:grpSp>
        <p:nvGrpSpPr>
          <p:cNvPr id="1510" name="Google Shape;1510;p48"/>
          <p:cNvGrpSpPr/>
          <p:nvPr/>
        </p:nvGrpSpPr>
        <p:grpSpPr>
          <a:xfrm rot="5400000">
            <a:off x="605894" y="2881157"/>
            <a:ext cx="856150" cy="255275"/>
            <a:chOff x="1654700" y="3107932"/>
            <a:chExt cx="856150" cy="255275"/>
          </a:xfrm>
        </p:grpSpPr>
        <p:sp>
          <p:nvSpPr>
            <p:cNvPr id="1511" name="Google Shape;1511;p48"/>
            <p:cNvSpPr/>
            <p:nvPr/>
          </p:nvSpPr>
          <p:spPr>
            <a:xfrm>
              <a:off x="2427425" y="3297457"/>
              <a:ext cx="59075" cy="53800"/>
            </a:xfrm>
            <a:custGeom>
              <a:avLst/>
              <a:gdLst/>
              <a:ahLst/>
              <a:cxnLst/>
              <a:rect l="l" t="t" r="r" b="b"/>
              <a:pathLst>
                <a:path w="2363" h="2152" extrusionOk="0">
                  <a:moveTo>
                    <a:pt x="733" y="0"/>
                  </a:moveTo>
                  <a:cubicBezTo>
                    <a:pt x="102" y="501"/>
                    <a:pt x="1" y="1473"/>
                    <a:pt x="509" y="2100"/>
                  </a:cubicBezTo>
                  <a:cubicBezTo>
                    <a:pt x="1128" y="2118"/>
                    <a:pt x="1744" y="2134"/>
                    <a:pt x="2363" y="2152"/>
                  </a:cubicBezTo>
                  <a:cubicBezTo>
                    <a:pt x="1790" y="1468"/>
                    <a:pt x="1253" y="741"/>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8"/>
            <p:cNvSpPr/>
            <p:nvPr/>
          </p:nvSpPr>
          <p:spPr>
            <a:xfrm>
              <a:off x="2248100" y="3118557"/>
              <a:ext cx="91275" cy="59025"/>
            </a:xfrm>
            <a:custGeom>
              <a:avLst/>
              <a:gdLst/>
              <a:ahLst/>
              <a:cxnLst/>
              <a:rect l="l" t="t" r="r" b="b"/>
              <a:pathLst>
                <a:path w="3651" h="2361" extrusionOk="0">
                  <a:moveTo>
                    <a:pt x="3362" y="1"/>
                  </a:moveTo>
                  <a:cubicBezTo>
                    <a:pt x="2533" y="7"/>
                    <a:pt x="1706" y="15"/>
                    <a:pt x="881" y="19"/>
                  </a:cubicBezTo>
                  <a:cubicBezTo>
                    <a:pt x="0" y="816"/>
                    <a:pt x="537" y="2319"/>
                    <a:pt x="1762" y="2360"/>
                  </a:cubicBezTo>
                  <a:cubicBezTo>
                    <a:pt x="1784" y="2360"/>
                    <a:pt x="1805" y="2361"/>
                    <a:pt x="1826" y="2361"/>
                  </a:cubicBezTo>
                  <a:cubicBezTo>
                    <a:pt x="3068" y="2361"/>
                    <a:pt x="3650" y="1088"/>
                    <a:pt x="33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8"/>
            <p:cNvSpPr/>
            <p:nvPr/>
          </p:nvSpPr>
          <p:spPr>
            <a:xfrm>
              <a:off x="2383000" y="3151132"/>
              <a:ext cx="73500" cy="61300"/>
            </a:xfrm>
            <a:custGeom>
              <a:avLst/>
              <a:gdLst/>
              <a:ahLst/>
              <a:cxnLst/>
              <a:rect l="l" t="t" r="r" b="b"/>
              <a:pathLst>
                <a:path w="2940" h="2452" extrusionOk="0">
                  <a:moveTo>
                    <a:pt x="1613" y="1"/>
                  </a:moveTo>
                  <a:cubicBezTo>
                    <a:pt x="1320" y="1"/>
                    <a:pt x="1030" y="96"/>
                    <a:pt x="774" y="321"/>
                  </a:cubicBezTo>
                  <a:cubicBezTo>
                    <a:pt x="0" y="1004"/>
                    <a:pt x="374" y="2205"/>
                    <a:pt x="1418" y="2283"/>
                  </a:cubicBezTo>
                  <a:cubicBezTo>
                    <a:pt x="1513" y="2290"/>
                    <a:pt x="1549" y="2366"/>
                    <a:pt x="1533" y="2434"/>
                  </a:cubicBezTo>
                  <a:cubicBezTo>
                    <a:pt x="1575" y="2442"/>
                    <a:pt x="1619" y="2448"/>
                    <a:pt x="1660" y="2452"/>
                  </a:cubicBezTo>
                  <a:cubicBezTo>
                    <a:pt x="2052" y="1831"/>
                    <a:pt x="2487" y="1228"/>
                    <a:pt x="2939" y="639"/>
                  </a:cubicBezTo>
                  <a:cubicBezTo>
                    <a:pt x="2596" y="267"/>
                    <a:pt x="2102" y="1"/>
                    <a:pt x="16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8"/>
            <p:cNvSpPr/>
            <p:nvPr/>
          </p:nvSpPr>
          <p:spPr>
            <a:xfrm>
              <a:off x="2264650" y="3275507"/>
              <a:ext cx="88525" cy="72000"/>
            </a:xfrm>
            <a:custGeom>
              <a:avLst/>
              <a:gdLst/>
              <a:ahLst/>
              <a:cxnLst/>
              <a:rect l="l" t="t" r="r" b="b"/>
              <a:pathLst>
                <a:path w="3541" h="2880" extrusionOk="0">
                  <a:moveTo>
                    <a:pt x="1880" y="0"/>
                  </a:moveTo>
                  <a:cubicBezTo>
                    <a:pt x="1825" y="0"/>
                    <a:pt x="1770" y="3"/>
                    <a:pt x="1714" y="10"/>
                  </a:cubicBezTo>
                  <a:cubicBezTo>
                    <a:pt x="72" y="204"/>
                    <a:pt x="1" y="2495"/>
                    <a:pt x="1611" y="2797"/>
                  </a:cubicBezTo>
                  <a:cubicBezTo>
                    <a:pt x="1647" y="2803"/>
                    <a:pt x="1668" y="2833"/>
                    <a:pt x="1677" y="2868"/>
                  </a:cubicBezTo>
                  <a:cubicBezTo>
                    <a:pt x="1941" y="2871"/>
                    <a:pt x="2201" y="2875"/>
                    <a:pt x="2464" y="2879"/>
                  </a:cubicBezTo>
                  <a:cubicBezTo>
                    <a:pt x="3094" y="2545"/>
                    <a:pt x="3541" y="1882"/>
                    <a:pt x="3347" y="1139"/>
                  </a:cubicBezTo>
                  <a:cubicBezTo>
                    <a:pt x="3176" y="472"/>
                    <a:pt x="2551" y="0"/>
                    <a:pt x="18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8"/>
            <p:cNvSpPr/>
            <p:nvPr/>
          </p:nvSpPr>
          <p:spPr>
            <a:xfrm>
              <a:off x="2020850" y="3292332"/>
              <a:ext cx="108525" cy="53900"/>
            </a:xfrm>
            <a:custGeom>
              <a:avLst/>
              <a:gdLst/>
              <a:ahLst/>
              <a:cxnLst/>
              <a:rect l="l" t="t" r="r" b="b"/>
              <a:pathLst>
                <a:path w="4341" h="2156" extrusionOk="0">
                  <a:moveTo>
                    <a:pt x="2173" y="0"/>
                  </a:moveTo>
                  <a:cubicBezTo>
                    <a:pt x="2152" y="0"/>
                    <a:pt x="2131" y="1"/>
                    <a:pt x="2110" y="1"/>
                  </a:cubicBezTo>
                  <a:cubicBezTo>
                    <a:pt x="951" y="39"/>
                    <a:pt x="106" y="1061"/>
                    <a:pt x="0" y="2156"/>
                  </a:cubicBezTo>
                  <a:cubicBezTo>
                    <a:pt x="714" y="2152"/>
                    <a:pt x="1430" y="2144"/>
                    <a:pt x="2143" y="2142"/>
                  </a:cubicBezTo>
                  <a:cubicBezTo>
                    <a:pt x="2358" y="2141"/>
                    <a:pt x="2573" y="2141"/>
                    <a:pt x="2788" y="2141"/>
                  </a:cubicBezTo>
                  <a:cubicBezTo>
                    <a:pt x="3306" y="2141"/>
                    <a:pt x="3823" y="2143"/>
                    <a:pt x="4341" y="2144"/>
                  </a:cubicBezTo>
                  <a:cubicBezTo>
                    <a:pt x="4327" y="2122"/>
                    <a:pt x="4315" y="2094"/>
                    <a:pt x="4313" y="2061"/>
                  </a:cubicBezTo>
                  <a:cubicBezTo>
                    <a:pt x="4209" y="971"/>
                    <a:pt x="3308" y="0"/>
                    <a:pt x="2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8"/>
            <p:cNvSpPr/>
            <p:nvPr/>
          </p:nvSpPr>
          <p:spPr>
            <a:xfrm>
              <a:off x="2160700" y="3200657"/>
              <a:ext cx="64750" cy="63075"/>
            </a:xfrm>
            <a:custGeom>
              <a:avLst/>
              <a:gdLst/>
              <a:ahLst/>
              <a:cxnLst/>
              <a:rect l="l" t="t" r="r" b="b"/>
              <a:pathLst>
                <a:path w="2590" h="2523" extrusionOk="0">
                  <a:moveTo>
                    <a:pt x="1139" y="1"/>
                  </a:moveTo>
                  <a:cubicBezTo>
                    <a:pt x="1083" y="1"/>
                    <a:pt x="1027" y="4"/>
                    <a:pt x="972" y="11"/>
                  </a:cubicBezTo>
                  <a:cubicBezTo>
                    <a:pt x="961" y="27"/>
                    <a:pt x="947" y="43"/>
                    <a:pt x="924" y="55"/>
                  </a:cubicBezTo>
                  <a:cubicBezTo>
                    <a:pt x="347" y="353"/>
                    <a:pt x="1" y="930"/>
                    <a:pt x="111" y="1593"/>
                  </a:cubicBezTo>
                  <a:cubicBezTo>
                    <a:pt x="209" y="2168"/>
                    <a:pt x="678" y="2522"/>
                    <a:pt x="1234" y="2522"/>
                  </a:cubicBezTo>
                  <a:cubicBezTo>
                    <a:pt x="1281" y="2522"/>
                    <a:pt x="1329" y="2520"/>
                    <a:pt x="1377" y="2514"/>
                  </a:cubicBezTo>
                  <a:cubicBezTo>
                    <a:pt x="1984" y="2447"/>
                    <a:pt x="2589" y="1988"/>
                    <a:pt x="2582" y="1332"/>
                  </a:cubicBezTo>
                  <a:cubicBezTo>
                    <a:pt x="2573" y="587"/>
                    <a:pt x="1852" y="1"/>
                    <a:pt x="1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8"/>
            <p:cNvSpPr/>
            <p:nvPr/>
          </p:nvSpPr>
          <p:spPr>
            <a:xfrm>
              <a:off x="2076475" y="3119832"/>
              <a:ext cx="87500" cy="38975"/>
            </a:xfrm>
            <a:custGeom>
              <a:avLst/>
              <a:gdLst/>
              <a:ahLst/>
              <a:cxnLst/>
              <a:rect l="l" t="t" r="r" b="b"/>
              <a:pathLst>
                <a:path w="3500" h="1559" extrusionOk="0">
                  <a:moveTo>
                    <a:pt x="3499" y="0"/>
                  </a:moveTo>
                  <a:lnTo>
                    <a:pt x="3499" y="0"/>
                  </a:lnTo>
                  <a:cubicBezTo>
                    <a:pt x="2442" y="8"/>
                    <a:pt x="1386" y="14"/>
                    <a:pt x="329" y="21"/>
                  </a:cubicBezTo>
                  <a:cubicBezTo>
                    <a:pt x="221" y="21"/>
                    <a:pt x="110" y="21"/>
                    <a:pt x="1" y="24"/>
                  </a:cubicBezTo>
                  <a:cubicBezTo>
                    <a:pt x="187" y="844"/>
                    <a:pt x="887" y="1558"/>
                    <a:pt x="1767" y="1558"/>
                  </a:cubicBezTo>
                  <a:cubicBezTo>
                    <a:pt x="1793" y="1558"/>
                    <a:pt x="1819" y="1558"/>
                    <a:pt x="1846" y="1557"/>
                  </a:cubicBezTo>
                  <a:cubicBezTo>
                    <a:pt x="2818" y="1508"/>
                    <a:pt x="3215" y="781"/>
                    <a:pt x="3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8"/>
            <p:cNvSpPr/>
            <p:nvPr/>
          </p:nvSpPr>
          <p:spPr>
            <a:xfrm>
              <a:off x="1959200" y="3176307"/>
              <a:ext cx="92100" cy="70600"/>
            </a:xfrm>
            <a:custGeom>
              <a:avLst/>
              <a:gdLst/>
              <a:ahLst/>
              <a:cxnLst/>
              <a:rect l="l" t="t" r="r" b="b"/>
              <a:pathLst>
                <a:path w="3684" h="2824" extrusionOk="0">
                  <a:moveTo>
                    <a:pt x="1712" y="0"/>
                  </a:moveTo>
                  <a:cubicBezTo>
                    <a:pt x="1615" y="0"/>
                    <a:pt x="1517" y="6"/>
                    <a:pt x="1418" y="15"/>
                  </a:cubicBezTo>
                  <a:cubicBezTo>
                    <a:pt x="1421" y="18"/>
                    <a:pt x="1425" y="18"/>
                    <a:pt x="1429" y="20"/>
                  </a:cubicBezTo>
                  <a:cubicBezTo>
                    <a:pt x="1501" y="54"/>
                    <a:pt x="1459" y="162"/>
                    <a:pt x="1389" y="162"/>
                  </a:cubicBezTo>
                  <a:cubicBezTo>
                    <a:pt x="1383" y="162"/>
                    <a:pt x="1376" y="161"/>
                    <a:pt x="1369" y="159"/>
                  </a:cubicBezTo>
                  <a:cubicBezTo>
                    <a:pt x="1258" y="126"/>
                    <a:pt x="1156" y="110"/>
                    <a:pt x="1062" y="110"/>
                  </a:cubicBezTo>
                  <a:cubicBezTo>
                    <a:pt x="156" y="110"/>
                    <a:pt x="0" y="1519"/>
                    <a:pt x="355" y="2137"/>
                  </a:cubicBezTo>
                  <a:cubicBezTo>
                    <a:pt x="625" y="2606"/>
                    <a:pt x="1106" y="2823"/>
                    <a:pt x="1604" y="2823"/>
                  </a:cubicBezTo>
                  <a:cubicBezTo>
                    <a:pt x="1840" y="2823"/>
                    <a:pt x="2080" y="2774"/>
                    <a:pt x="2304" y="2680"/>
                  </a:cubicBezTo>
                  <a:cubicBezTo>
                    <a:pt x="3168" y="2318"/>
                    <a:pt x="3683" y="1234"/>
                    <a:pt x="2946" y="480"/>
                  </a:cubicBezTo>
                  <a:cubicBezTo>
                    <a:pt x="2597" y="119"/>
                    <a:pt x="2163" y="0"/>
                    <a:pt x="17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8"/>
            <p:cNvSpPr/>
            <p:nvPr/>
          </p:nvSpPr>
          <p:spPr>
            <a:xfrm>
              <a:off x="1835025" y="3249307"/>
              <a:ext cx="84200" cy="59650"/>
            </a:xfrm>
            <a:custGeom>
              <a:avLst/>
              <a:gdLst/>
              <a:ahLst/>
              <a:cxnLst/>
              <a:rect l="l" t="t" r="r" b="b"/>
              <a:pathLst>
                <a:path w="3368" h="2386" extrusionOk="0">
                  <a:moveTo>
                    <a:pt x="1063" y="0"/>
                  </a:moveTo>
                  <a:cubicBezTo>
                    <a:pt x="425" y="238"/>
                    <a:pt x="0" y="849"/>
                    <a:pt x="280" y="1570"/>
                  </a:cubicBezTo>
                  <a:cubicBezTo>
                    <a:pt x="501" y="2143"/>
                    <a:pt x="1104" y="2385"/>
                    <a:pt x="1694" y="2385"/>
                  </a:cubicBezTo>
                  <a:cubicBezTo>
                    <a:pt x="1844" y="2385"/>
                    <a:pt x="1993" y="2370"/>
                    <a:pt x="2135" y="2340"/>
                  </a:cubicBezTo>
                  <a:cubicBezTo>
                    <a:pt x="2885" y="2183"/>
                    <a:pt x="3367" y="1413"/>
                    <a:pt x="3000" y="682"/>
                  </a:cubicBezTo>
                  <a:cubicBezTo>
                    <a:pt x="2773" y="232"/>
                    <a:pt x="2327" y="43"/>
                    <a:pt x="1870" y="43"/>
                  </a:cubicBezTo>
                  <a:cubicBezTo>
                    <a:pt x="1662" y="43"/>
                    <a:pt x="1452" y="82"/>
                    <a:pt x="1259" y="153"/>
                  </a:cubicBezTo>
                  <a:cubicBezTo>
                    <a:pt x="1242" y="159"/>
                    <a:pt x="1226" y="162"/>
                    <a:pt x="1211" y="162"/>
                  </a:cubicBezTo>
                  <a:cubicBezTo>
                    <a:pt x="1128" y="162"/>
                    <a:pt x="1067" y="80"/>
                    <a:pt x="10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8"/>
            <p:cNvSpPr/>
            <p:nvPr/>
          </p:nvSpPr>
          <p:spPr>
            <a:xfrm>
              <a:off x="1829200" y="3121057"/>
              <a:ext cx="79850" cy="46025"/>
            </a:xfrm>
            <a:custGeom>
              <a:avLst/>
              <a:gdLst/>
              <a:ahLst/>
              <a:cxnLst/>
              <a:rect l="l" t="t" r="r" b="b"/>
              <a:pathLst>
                <a:path w="3194" h="1841" extrusionOk="0">
                  <a:moveTo>
                    <a:pt x="3193" y="0"/>
                  </a:moveTo>
                  <a:cubicBezTo>
                    <a:pt x="2696" y="2"/>
                    <a:pt x="2197" y="4"/>
                    <a:pt x="1698" y="7"/>
                  </a:cubicBezTo>
                  <a:cubicBezTo>
                    <a:pt x="1146" y="7"/>
                    <a:pt x="589" y="20"/>
                    <a:pt x="30" y="34"/>
                  </a:cubicBezTo>
                  <a:cubicBezTo>
                    <a:pt x="30" y="44"/>
                    <a:pt x="36" y="50"/>
                    <a:pt x="32" y="60"/>
                  </a:cubicBezTo>
                  <a:cubicBezTo>
                    <a:pt x="1" y="939"/>
                    <a:pt x="710" y="1840"/>
                    <a:pt x="1601" y="1840"/>
                  </a:cubicBezTo>
                  <a:cubicBezTo>
                    <a:pt x="1727" y="1840"/>
                    <a:pt x="1855" y="1822"/>
                    <a:pt x="1986" y="1784"/>
                  </a:cubicBezTo>
                  <a:cubicBezTo>
                    <a:pt x="2829" y="1540"/>
                    <a:pt x="3076" y="766"/>
                    <a:pt x="3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8"/>
            <p:cNvSpPr/>
            <p:nvPr/>
          </p:nvSpPr>
          <p:spPr>
            <a:xfrm>
              <a:off x="1696775" y="3167482"/>
              <a:ext cx="89200" cy="72525"/>
            </a:xfrm>
            <a:custGeom>
              <a:avLst/>
              <a:gdLst/>
              <a:ahLst/>
              <a:cxnLst/>
              <a:rect l="l" t="t" r="r" b="b"/>
              <a:pathLst>
                <a:path w="3568" h="2901" extrusionOk="0">
                  <a:moveTo>
                    <a:pt x="1992" y="0"/>
                  </a:moveTo>
                  <a:cubicBezTo>
                    <a:pt x="1603" y="0"/>
                    <a:pt x="1214" y="151"/>
                    <a:pt x="897" y="422"/>
                  </a:cubicBezTo>
                  <a:cubicBezTo>
                    <a:pt x="867" y="447"/>
                    <a:pt x="836" y="458"/>
                    <a:pt x="806" y="458"/>
                  </a:cubicBezTo>
                  <a:cubicBezTo>
                    <a:pt x="753" y="458"/>
                    <a:pt x="706" y="423"/>
                    <a:pt x="687" y="375"/>
                  </a:cubicBezTo>
                  <a:lnTo>
                    <a:pt x="687" y="375"/>
                  </a:lnTo>
                  <a:cubicBezTo>
                    <a:pt x="1" y="804"/>
                    <a:pt x="319" y="2038"/>
                    <a:pt x="871" y="2509"/>
                  </a:cubicBezTo>
                  <a:cubicBezTo>
                    <a:pt x="1173" y="2766"/>
                    <a:pt x="1544" y="2901"/>
                    <a:pt x="1910" y="2901"/>
                  </a:cubicBezTo>
                  <a:cubicBezTo>
                    <a:pt x="2304" y="2901"/>
                    <a:pt x="2692" y="2744"/>
                    <a:pt x="2979" y="2414"/>
                  </a:cubicBezTo>
                  <a:cubicBezTo>
                    <a:pt x="3504" y="1812"/>
                    <a:pt x="3568" y="821"/>
                    <a:pt x="2892" y="306"/>
                  </a:cubicBezTo>
                  <a:cubicBezTo>
                    <a:pt x="2616" y="97"/>
                    <a:pt x="2304" y="0"/>
                    <a:pt x="19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8"/>
            <p:cNvSpPr/>
            <p:nvPr/>
          </p:nvSpPr>
          <p:spPr>
            <a:xfrm>
              <a:off x="1671100" y="3297057"/>
              <a:ext cx="67300" cy="57775"/>
            </a:xfrm>
            <a:custGeom>
              <a:avLst/>
              <a:gdLst/>
              <a:ahLst/>
              <a:cxnLst/>
              <a:rect l="l" t="t" r="r" b="b"/>
              <a:pathLst>
                <a:path w="2692" h="2311" extrusionOk="0">
                  <a:moveTo>
                    <a:pt x="747" y="0"/>
                  </a:moveTo>
                  <a:cubicBezTo>
                    <a:pt x="506" y="0"/>
                    <a:pt x="258" y="45"/>
                    <a:pt x="12" y="142"/>
                  </a:cubicBezTo>
                  <a:cubicBezTo>
                    <a:pt x="14" y="866"/>
                    <a:pt x="14" y="1588"/>
                    <a:pt x="0" y="2311"/>
                  </a:cubicBezTo>
                  <a:cubicBezTo>
                    <a:pt x="864" y="2191"/>
                    <a:pt x="1744" y="2126"/>
                    <a:pt x="2628" y="2092"/>
                  </a:cubicBezTo>
                  <a:cubicBezTo>
                    <a:pt x="2618" y="2071"/>
                    <a:pt x="2616" y="2048"/>
                    <a:pt x="2616" y="2022"/>
                  </a:cubicBezTo>
                  <a:cubicBezTo>
                    <a:pt x="2692" y="850"/>
                    <a:pt x="1791"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8"/>
            <p:cNvSpPr/>
            <p:nvPr/>
          </p:nvSpPr>
          <p:spPr>
            <a:xfrm>
              <a:off x="1654700" y="3107932"/>
              <a:ext cx="856150" cy="255275"/>
            </a:xfrm>
            <a:custGeom>
              <a:avLst/>
              <a:gdLst/>
              <a:ahLst/>
              <a:cxnLst/>
              <a:rect l="l" t="t" r="r" b="b"/>
              <a:pathLst>
                <a:path w="34246" h="10211" extrusionOk="0">
                  <a:moveTo>
                    <a:pt x="20370" y="476"/>
                  </a:moveTo>
                  <a:lnTo>
                    <a:pt x="20370" y="476"/>
                  </a:lnTo>
                  <a:cubicBezTo>
                    <a:pt x="20086" y="1257"/>
                    <a:pt x="19689" y="1984"/>
                    <a:pt x="18717" y="2033"/>
                  </a:cubicBezTo>
                  <a:cubicBezTo>
                    <a:pt x="18690" y="2034"/>
                    <a:pt x="18664" y="2034"/>
                    <a:pt x="18638" y="2034"/>
                  </a:cubicBezTo>
                  <a:cubicBezTo>
                    <a:pt x="17758" y="2034"/>
                    <a:pt x="17058" y="1320"/>
                    <a:pt x="16872" y="500"/>
                  </a:cubicBezTo>
                  <a:cubicBezTo>
                    <a:pt x="16981" y="497"/>
                    <a:pt x="17092" y="497"/>
                    <a:pt x="17200" y="497"/>
                  </a:cubicBezTo>
                  <a:cubicBezTo>
                    <a:pt x="18257" y="490"/>
                    <a:pt x="19313" y="484"/>
                    <a:pt x="20370" y="476"/>
                  </a:cubicBezTo>
                  <a:close/>
                  <a:moveTo>
                    <a:pt x="10173" y="525"/>
                  </a:moveTo>
                  <a:lnTo>
                    <a:pt x="10173" y="525"/>
                  </a:lnTo>
                  <a:cubicBezTo>
                    <a:pt x="10056" y="1291"/>
                    <a:pt x="9809" y="2065"/>
                    <a:pt x="8966" y="2309"/>
                  </a:cubicBezTo>
                  <a:cubicBezTo>
                    <a:pt x="8835" y="2347"/>
                    <a:pt x="8707" y="2365"/>
                    <a:pt x="8581" y="2365"/>
                  </a:cubicBezTo>
                  <a:cubicBezTo>
                    <a:pt x="7690" y="2365"/>
                    <a:pt x="6981" y="1464"/>
                    <a:pt x="7012" y="585"/>
                  </a:cubicBezTo>
                  <a:cubicBezTo>
                    <a:pt x="7016" y="575"/>
                    <a:pt x="7010" y="569"/>
                    <a:pt x="7010" y="559"/>
                  </a:cubicBezTo>
                  <a:cubicBezTo>
                    <a:pt x="7569" y="545"/>
                    <a:pt x="8126" y="532"/>
                    <a:pt x="8678" y="532"/>
                  </a:cubicBezTo>
                  <a:cubicBezTo>
                    <a:pt x="9177" y="529"/>
                    <a:pt x="9675" y="527"/>
                    <a:pt x="10173" y="525"/>
                  </a:cubicBezTo>
                  <a:close/>
                  <a:moveTo>
                    <a:pt x="27098" y="426"/>
                  </a:moveTo>
                  <a:lnTo>
                    <a:pt x="27098" y="426"/>
                  </a:lnTo>
                  <a:cubicBezTo>
                    <a:pt x="27386" y="1513"/>
                    <a:pt x="26804" y="2787"/>
                    <a:pt x="25561" y="2787"/>
                  </a:cubicBezTo>
                  <a:cubicBezTo>
                    <a:pt x="25540" y="2787"/>
                    <a:pt x="25519" y="2786"/>
                    <a:pt x="25498" y="2786"/>
                  </a:cubicBezTo>
                  <a:cubicBezTo>
                    <a:pt x="24272" y="2743"/>
                    <a:pt x="23736" y="1241"/>
                    <a:pt x="24616" y="444"/>
                  </a:cubicBezTo>
                  <a:cubicBezTo>
                    <a:pt x="25442" y="440"/>
                    <a:pt x="26269" y="432"/>
                    <a:pt x="27098" y="426"/>
                  </a:cubicBezTo>
                  <a:close/>
                  <a:moveTo>
                    <a:pt x="30745" y="1729"/>
                  </a:moveTo>
                  <a:cubicBezTo>
                    <a:pt x="31234" y="1729"/>
                    <a:pt x="31728" y="1995"/>
                    <a:pt x="32071" y="2367"/>
                  </a:cubicBezTo>
                  <a:cubicBezTo>
                    <a:pt x="31619" y="2956"/>
                    <a:pt x="31184" y="3559"/>
                    <a:pt x="30792" y="4180"/>
                  </a:cubicBezTo>
                  <a:cubicBezTo>
                    <a:pt x="30751" y="4176"/>
                    <a:pt x="30707" y="4170"/>
                    <a:pt x="30665" y="4162"/>
                  </a:cubicBezTo>
                  <a:cubicBezTo>
                    <a:pt x="30681" y="4094"/>
                    <a:pt x="30645" y="4018"/>
                    <a:pt x="30550" y="4011"/>
                  </a:cubicBezTo>
                  <a:cubicBezTo>
                    <a:pt x="29506" y="3933"/>
                    <a:pt x="29132" y="2732"/>
                    <a:pt x="29906" y="2049"/>
                  </a:cubicBezTo>
                  <a:cubicBezTo>
                    <a:pt x="30162" y="1824"/>
                    <a:pt x="30452" y="1729"/>
                    <a:pt x="30745" y="1729"/>
                  </a:cubicBezTo>
                  <a:close/>
                  <a:moveTo>
                    <a:pt x="16819" y="7376"/>
                  </a:moveTo>
                  <a:cubicBezTo>
                    <a:pt x="17954" y="7376"/>
                    <a:pt x="18855" y="8347"/>
                    <a:pt x="18959" y="9437"/>
                  </a:cubicBezTo>
                  <a:cubicBezTo>
                    <a:pt x="18961" y="9470"/>
                    <a:pt x="18973" y="9497"/>
                    <a:pt x="18987" y="9520"/>
                  </a:cubicBezTo>
                  <a:cubicBezTo>
                    <a:pt x="18469" y="9519"/>
                    <a:pt x="17952" y="9517"/>
                    <a:pt x="17434" y="9517"/>
                  </a:cubicBezTo>
                  <a:cubicBezTo>
                    <a:pt x="17219" y="9517"/>
                    <a:pt x="17004" y="9517"/>
                    <a:pt x="16789" y="9518"/>
                  </a:cubicBezTo>
                  <a:cubicBezTo>
                    <a:pt x="16076" y="9520"/>
                    <a:pt x="15360" y="9528"/>
                    <a:pt x="14646" y="9532"/>
                  </a:cubicBezTo>
                  <a:cubicBezTo>
                    <a:pt x="14752" y="8437"/>
                    <a:pt x="15597" y="7415"/>
                    <a:pt x="16756" y="7377"/>
                  </a:cubicBezTo>
                  <a:cubicBezTo>
                    <a:pt x="16777" y="7377"/>
                    <a:pt x="16798" y="7376"/>
                    <a:pt x="16819" y="7376"/>
                  </a:cubicBezTo>
                  <a:close/>
                  <a:moveTo>
                    <a:pt x="26278" y="6703"/>
                  </a:moveTo>
                  <a:cubicBezTo>
                    <a:pt x="26949" y="6703"/>
                    <a:pt x="27574" y="7175"/>
                    <a:pt x="27745" y="7842"/>
                  </a:cubicBezTo>
                  <a:cubicBezTo>
                    <a:pt x="27938" y="8585"/>
                    <a:pt x="27492" y="9248"/>
                    <a:pt x="26862" y="9582"/>
                  </a:cubicBezTo>
                  <a:cubicBezTo>
                    <a:pt x="26599" y="9578"/>
                    <a:pt x="26339" y="9574"/>
                    <a:pt x="26075" y="9571"/>
                  </a:cubicBezTo>
                  <a:cubicBezTo>
                    <a:pt x="26066" y="9536"/>
                    <a:pt x="26045" y="9506"/>
                    <a:pt x="26009" y="9500"/>
                  </a:cubicBezTo>
                  <a:cubicBezTo>
                    <a:pt x="24399" y="9198"/>
                    <a:pt x="24470" y="6906"/>
                    <a:pt x="26112" y="6713"/>
                  </a:cubicBezTo>
                  <a:cubicBezTo>
                    <a:pt x="26168" y="6706"/>
                    <a:pt x="26223" y="6703"/>
                    <a:pt x="26278" y="6703"/>
                  </a:cubicBezTo>
                  <a:close/>
                  <a:moveTo>
                    <a:pt x="33660" y="377"/>
                  </a:moveTo>
                  <a:cubicBezTo>
                    <a:pt x="33212" y="931"/>
                    <a:pt x="32751" y="1492"/>
                    <a:pt x="32300" y="2067"/>
                  </a:cubicBezTo>
                  <a:cubicBezTo>
                    <a:pt x="31884" y="1633"/>
                    <a:pt x="31300" y="1369"/>
                    <a:pt x="30733" y="1369"/>
                  </a:cubicBezTo>
                  <a:cubicBezTo>
                    <a:pt x="30228" y="1369"/>
                    <a:pt x="29736" y="1579"/>
                    <a:pt x="29389" y="2065"/>
                  </a:cubicBezTo>
                  <a:cubicBezTo>
                    <a:pt x="28777" y="2923"/>
                    <a:pt x="29304" y="4273"/>
                    <a:pt x="30387" y="4273"/>
                  </a:cubicBezTo>
                  <a:cubicBezTo>
                    <a:pt x="30440" y="4273"/>
                    <a:pt x="30494" y="4270"/>
                    <a:pt x="30550" y="4263"/>
                  </a:cubicBezTo>
                  <a:cubicBezTo>
                    <a:pt x="30552" y="4263"/>
                    <a:pt x="30552" y="4261"/>
                    <a:pt x="30555" y="4261"/>
                  </a:cubicBezTo>
                  <a:cubicBezTo>
                    <a:pt x="30603" y="4279"/>
                    <a:pt x="30651" y="4302"/>
                    <a:pt x="30701" y="4323"/>
                  </a:cubicBezTo>
                  <a:cubicBezTo>
                    <a:pt x="30552" y="4563"/>
                    <a:pt x="30412" y="4803"/>
                    <a:pt x="30280" y="5048"/>
                  </a:cubicBezTo>
                  <a:cubicBezTo>
                    <a:pt x="30150" y="5085"/>
                    <a:pt x="30054" y="5214"/>
                    <a:pt x="30150" y="5362"/>
                  </a:cubicBezTo>
                  <a:cubicBezTo>
                    <a:pt x="30592" y="6027"/>
                    <a:pt x="31037" y="6703"/>
                    <a:pt x="31500" y="7373"/>
                  </a:cubicBezTo>
                  <a:cubicBezTo>
                    <a:pt x="30758" y="7854"/>
                    <a:pt x="30534" y="8918"/>
                    <a:pt x="30970" y="9671"/>
                  </a:cubicBezTo>
                  <a:cubicBezTo>
                    <a:pt x="29816" y="9640"/>
                    <a:pt x="28661" y="9615"/>
                    <a:pt x="27507" y="9594"/>
                  </a:cubicBezTo>
                  <a:cubicBezTo>
                    <a:pt x="28652" y="8597"/>
                    <a:pt x="28036" y="6335"/>
                    <a:pt x="26333" y="6335"/>
                  </a:cubicBezTo>
                  <a:cubicBezTo>
                    <a:pt x="26246" y="6335"/>
                    <a:pt x="26157" y="6340"/>
                    <a:pt x="26064" y="6353"/>
                  </a:cubicBezTo>
                  <a:cubicBezTo>
                    <a:pt x="25166" y="6472"/>
                    <a:pt x="24369" y="7301"/>
                    <a:pt x="24446" y="8234"/>
                  </a:cubicBezTo>
                  <a:cubicBezTo>
                    <a:pt x="24490" y="8777"/>
                    <a:pt x="24812" y="9315"/>
                    <a:pt x="25281" y="9562"/>
                  </a:cubicBezTo>
                  <a:cubicBezTo>
                    <a:pt x="23287" y="9536"/>
                    <a:pt x="21291" y="9522"/>
                    <a:pt x="19299" y="9520"/>
                  </a:cubicBezTo>
                  <a:cubicBezTo>
                    <a:pt x="19308" y="9498"/>
                    <a:pt x="19315" y="9470"/>
                    <a:pt x="19310" y="9437"/>
                  </a:cubicBezTo>
                  <a:cubicBezTo>
                    <a:pt x="19183" y="8160"/>
                    <a:pt x="18153" y="7040"/>
                    <a:pt x="16818" y="7040"/>
                  </a:cubicBezTo>
                  <a:cubicBezTo>
                    <a:pt x="16798" y="7040"/>
                    <a:pt x="16777" y="7040"/>
                    <a:pt x="16756" y="7041"/>
                  </a:cubicBezTo>
                  <a:cubicBezTo>
                    <a:pt x="15429" y="7075"/>
                    <a:pt x="14427" y="8257"/>
                    <a:pt x="14410" y="9532"/>
                  </a:cubicBezTo>
                  <a:cubicBezTo>
                    <a:pt x="12464" y="9546"/>
                    <a:pt x="10517" y="9566"/>
                    <a:pt x="8574" y="9599"/>
                  </a:cubicBezTo>
                  <a:cubicBezTo>
                    <a:pt x="7940" y="9610"/>
                    <a:pt x="7299" y="9611"/>
                    <a:pt x="6655" y="9611"/>
                  </a:cubicBezTo>
                  <a:cubicBezTo>
                    <a:pt x="6565" y="9611"/>
                    <a:pt x="6475" y="9611"/>
                    <a:pt x="6385" y="9611"/>
                  </a:cubicBezTo>
                  <a:cubicBezTo>
                    <a:pt x="5456" y="9611"/>
                    <a:pt x="4522" y="9612"/>
                    <a:pt x="3594" y="9643"/>
                  </a:cubicBezTo>
                  <a:cubicBezTo>
                    <a:pt x="3600" y="9624"/>
                    <a:pt x="3605" y="9608"/>
                    <a:pt x="3608" y="9587"/>
                  </a:cubicBezTo>
                  <a:cubicBezTo>
                    <a:pt x="3677" y="8268"/>
                    <a:pt x="2654" y="7291"/>
                    <a:pt x="1488" y="7291"/>
                  </a:cubicBezTo>
                  <a:cubicBezTo>
                    <a:pt x="1218" y="7291"/>
                    <a:pt x="940" y="7343"/>
                    <a:pt x="666" y="7456"/>
                  </a:cubicBezTo>
                  <a:cubicBezTo>
                    <a:pt x="650" y="5178"/>
                    <a:pt x="585" y="2896"/>
                    <a:pt x="642" y="615"/>
                  </a:cubicBezTo>
                  <a:cubicBezTo>
                    <a:pt x="645" y="591"/>
                    <a:pt x="638" y="575"/>
                    <a:pt x="634" y="555"/>
                  </a:cubicBezTo>
                  <a:lnTo>
                    <a:pt x="634" y="555"/>
                  </a:lnTo>
                  <a:cubicBezTo>
                    <a:pt x="1471" y="625"/>
                    <a:pt x="2319" y="649"/>
                    <a:pt x="3173" y="649"/>
                  </a:cubicBezTo>
                  <a:cubicBezTo>
                    <a:pt x="4371" y="649"/>
                    <a:pt x="5579" y="601"/>
                    <a:pt x="6775" y="566"/>
                  </a:cubicBezTo>
                  <a:lnTo>
                    <a:pt x="6775" y="566"/>
                  </a:lnTo>
                  <a:cubicBezTo>
                    <a:pt x="6773" y="573"/>
                    <a:pt x="6771" y="578"/>
                    <a:pt x="6768" y="585"/>
                  </a:cubicBezTo>
                  <a:cubicBezTo>
                    <a:pt x="6646" y="1649"/>
                    <a:pt x="7514" y="2713"/>
                    <a:pt x="8595" y="2713"/>
                  </a:cubicBezTo>
                  <a:cubicBezTo>
                    <a:pt x="8684" y="2713"/>
                    <a:pt x="8775" y="2706"/>
                    <a:pt x="8867" y="2691"/>
                  </a:cubicBezTo>
                  <a:cubicBezTo>
                    <a:pt x="9781" y="2538"/>
                    <a:pt x="10732" y="1466"/>
                    <a:pt x="10377" y="524"/>
                  </a:cubicBezTo>
                  <a:cubicBezTo>
                    <a:pt x="12453" y="518"/>
                    <a:pt x="14529" y="510"/>
                    <a:pt x="16605" y="500"/>
                  </a:cubicBezTo>
                  <a:cubicBezTo>
                    <a:pt x="16745" y="1523"/>
                    <a:pt x="17598" y="2376"/>
                    <a:pt x="18652" y="2376"/>
                  </a:cubicBezTo>
                  <a:cubicBezTo>
                    <a:pt x="18708" y="2376"/>
                    <a:pt x="18764" y="2374"/>
                    <a:pt x="18821" y="2369"/>
                  </a:cubicBezTo>
                  <a:cubicBezTo>
                    <a:pt x="19721" y="2291"/>
                    <a:pt x="20735" y="1430"/>
                    <a:pt x="20705" y="474"/>
                  </a:cubicBezTo>
                  <a:cubicBezTo>
                    <a:pt x="21894" y="466"/>
                    <a:pt x="23083" y="456"/>
                    <a:pt x="24275" y="448"/>
                  </a:cubicBezTo>
                  <a:lnTo>
                    <a:pt x="24275" y="448"/>
                  </a:lnTo>
                  <a:cubicBezTo>
                    <a:pt x="23446" y="1275"/>
                    <a:pt x="23951" y="2828"/>
                    <a:pt x="25154" y="3090"/>
                  </a:cubicBezTo>
                  <a:cubicBezTo>
                    <a:pt x="25307" y="3123"/>
                    <a:pt x="25455" y="3139"/>
                    <a:pt x="25597" y="3139"/>
                  </a:cubicBezTo>
                  <a:cubicBezTo>
                    <a:pt x="26951" y="3139"/>
                    <a:pt x="27763" y="1710"/>
                    <a:pt x="27452" y="423"/>
                  </a:cubicBezTo>
                  <a:cubicBezTo>
                    <a:pt x="29520" y="409"/>
                    <a:pt x="31591" y="395"/>
                    <a:pt x="33660" y="377"/>
                  </a:cubicBezTo>
                  <a:close/>
                  <a:moveTo>
                    <a:pt x="31642" y="7581"/>
                  </a:moveTo>
                  <a:cubicBezTo>
                    <a:pt x="32162" y="8322"/>
                    <a:pt x="32699" y="9049"/>
                    <a:pt x="33272" y="9733"/>
                  </a:cubicBezTo>
                  <a:cubicBezTo>
                    <a:pt x="32653" y="9715"/>
                    <a:pt x="32037" y="9698"/>
                    <a:pt x="31418" y="9681"/>
                  </a:cubicBezTo>
                  <a:cubicBezTo>
                    <a:pt x="30910" y="9054"/>
                    <a:pt x="31011" y="8082"/>
                    <a:pt x="31642" y="7581"/>
                  </a:cubicBezTo>
                  <a:close/>
                  <a:moveTo>
                    <a:pt x="1403" y="7565"/>
                  </a:moveTo>
                  <a:cubicBezTo>
                    <a:pt x="2447" y="7565"/>
                    <a:pt x="3348" y="8415"/>
                    <a:pt x="3272" y="9587"/>
                  </a:cubicBezTo>
                  <a:cubicBezTo>
                    <a:pt x="3272" y="9613"/>
                    <a:pt x="3274" y="9636"/>
                    <a:pt x="3284" y="9657"/>
                  </a:cubicBezTo>
                  <a:cubicBezTo>
                    <a:pt x="2400" y="9691"/>
                    <a:pt x="1520" y="9756"/>
                    <a:pt x="656" y="9876"/>
                  </a:cubicBezTo>
                  <a:cubicBezTo>
                    <a:pt x="670" y="9153"/>
                    <a:pt x="670" y="8431"/>
                    <a:pt x="668" y="7707"/>
                  </a:cubicBezTo>
                  <a:cubicBezTo>
                    <a:pt x="914" y="7610"/>
                    <a:pt x="1162" y="7565"/>
                    <a:pt x="1403" y="7565"/>
                  </a:cubicBezTo>
                  <a:close/>
                  <a:moveTo>
                    <a:pt x="34016" y="1"/>
                  </a:moveTo>
                  <a:cubicBezTo>
                    <a:pt x="34015" y="1"/>
                    <a:pt x="34014" y="1"/>
                    <a:pt x="34013" y="1"/>
                  </a:cubicBezTo>
                  <a:cubicBezTo>
                    <a:pt x="31753" y="21"/>
                    <a:pt x="29490" y="44"/>
                    <a:pt x="27230" y="67"/>
                  </a:cubicBezTo>
                  <a:lnTo>
                    <a:pt x="27220" y="67"/>
                  </a:lnTo>
                  <a:cubicBezTo>
                    <a:pt x="23880" y="102"/>
                    <a:pt x="20541" y="136"/>
                    <a:pt x="17200" y="169"/>
                  </a:cubicBezTo>
                  <a:cubicBezTo>
                    <a:pt x="14436" y="196"/>
                    <a:pt x="11672" y="227"/>
                    <a:pt x="8909" y="257"/>
                  </a:cubicBezTo>
                  <a:cubicBezTo>
                    <a:pt x="8721" y="259"/>
                    <a:pt x="8533" y="260"/>
                    <a:pt x="8344" y="260"/>
                  </a:cubicBezTo>
                  <a:cubicBezTo>
                    <a:pt x="6826" y="260"/>
                    <a:pt x="5276" y="198"/>
                    <a:pt x="3738" y="198"/>
                  </a:cubicBezTo>
                  <a:cubicBezTo>
                    <a:pt x="2609" y="198"/>
                    <a:pt x="1487" y="232"/>
                    <a:pt x="387" y="347"/>
                  </a:cubicBezTo>
                  <a:cubicBezTo>
                    <a:pt x="334" y="351"/>
                    <a:pt x="304" y="386"/>
                    <a:pt x="296" y="423"/>
                  </a:cubicBezTo>
                  <a:cubicBezTo>
                    <a:pt x="232" y="458"/>
                    <a:pt x="181" y="520"/>
                    <a:pt x="179" y="615"/>
                  </a:cubicBezTo>
                  <a:cubicBezTo>
                    <a:pt x="97" y="3689"/>
                    <a:pt x="0" y="6862"/>
                    <a:pt x="324" y="9926"/>
                  </a:cubicBezTo>
                  <a:cubicBezTo>
                    <a:pt x="335" y="10031"/>
                    <a:pt x="420" y="10083"/>
                    <a:pt x="502" y="10083"/>
                  </a:cubicBezTo>
                  <a:cubicBezTo>
                    <a:pt x="503" y="10083"/>
                    <a:pt x="505" y="10083"/>
                    <a:pt x="507" y="10083"/>
                  </a:cubicBezTo>
                  <a:cubicBezTo>
                    <a:pt x="527" y="10107"/>
                    <a:pt x="555" y="10125"/>
                    <a:pt x="587" y="10127"/>
                  </a:cubicBezTo>
                  <a:cubicBezTo>
                    <a:pt x="1323" y="10187"/>
                    <a:pt x="2066" y="10210"/>
                    <a:pt x="2812" y="10210"/>
                  </a:cubicBezTo>
                  <a:cubicBezTo>
                    <a:pt x="4808" y="10210"/>
                    <a:pt x="6828" y="10048"/>
                    <a:pt x="8802" y="10015"/>
                  </a:cubicBezTo>
                  <a:cubicBezTo>
                    <a:pt x="11541" y="9968"/>
                    <a:pt x="14279" y="9945"/>
                    <a:pt x="17018" y="9940"/>
                  </a:cubicBezTo>
                  <a:cubicBezTo>
                    <a:pt x="17243" y="9940"/>
                    <a:pt x="17468" y="9939"/>
                    <a:pt x="17692" y="9939"/>
                  </a:cubicBezTo>
                  <a:cubicBezTo>
                    <a:pt x="22945" y="9939"/>
                    <a:pt x="28196" y="10034"/>
                    <a:pt x="33448" y="10153"/>
                  </a:cubicBezTo>
                  <a:cubicBezTo>
                    <a:pt x="33451" y="10153"/>
                    <a:pt x="33455" y="10153"/>
                    <a:pt x="33458" y="10153"/>
                  </a:cubicBezTo>
                  <a:cubicBezTo>
                    <a:pt x="33587" y="10153"/>
                    <a:pt x="33649" y="10051"/>
                    <a:pt x="33649" y="9947"/>
                  </a:cubicBezTo>
                  <a:cubicBezTo>
                    <a:pt x="33703" y="9902"/>
                    <a:pt x="33731" y="9822"/>
                    <a:pt x="33690" y="9749"/>
                  </a:cubicBezTo>
                  <a:cubicBezTo>
                    <a:pt x="32796" y="8156"/>
                    <a:pt x="31656" y="6634"/>
                    <a:pt x="30566" y="5168"/>
                  </a:cubicBezTo>
                  <a:cubicBezTo>
                    <a:pt x="31804" y="3691"/>
                    <a:pt x="32858" y="2042"/>
                    <a:pt x="34071" y="541"/>
                  </a:cubicBezTo>
                  <a:cubicBezTo>
                    <a:pt x="34121" y="478"/>
                    <a:pt x="34129" y="407"/>
                    <a:pt x="34110" y="345"/>
                  </a:cubicBezTo>
                  <a:cubicBezTo>
                    <a:pt x="34246" y="257"/>
                    <a:pt x="34214" y="1"/>
                    <a:pt x="340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8"/>
            <p:cNvSpPr/>
            <p:nvPr/>
          </p:nvSpPr>
          <p:spPr>
            <a:xfrm>
              <a:off x="1669300" y="3117332"/>
              <a:ext cx="826900" cy="232375"/>
            </a:xfrm>
            <a:custGeom>
              <a:avLst/>
              <a:gdLst/>
              <a:ahLst/>
              <a:cxnLst/>
              <a:rect l="l" t="t" r="r" b="b"/>
              <a:pathLst>
                <a:path w="33076" h="9295" extrusionOk="0">
                  <a:moveTo>
                    <a:pt x="3056" y="1686"/>
                  </a:moveTo>
                  <a:cubicBezTo>
                    <a:pt x="3570" y="1686"/>
                    <a:pt x="4094" y="1891"/>
                    <a:pt x="4432" y="2263"/>
                  </a:cubicBezTo>
                  <a:cubicBezTo>
                    <a:pt x="5136" y="3040"/>
                    <a:pt x="4857" y="4311"/>
                    <a:pt x="4062" y="4915"/>
                  </a:cubicBezTo>
                  <a:cubicBezTo>
                    <a:pt x="3753" y="5149"/>
                    <a:pt x="3399" y="5254"/>
                    <a:pt x="3045" y="5254"/>
                  </a:cubicBezTo>
                  <a:cubicBezTo>
                    <a:pt x="2342" y="5254"/>
                    <a:pt x="1638" y="4841"/>
                    <a:pt x="1280" y="4201"/>
                  </a:cubicBezTo>
                  <a:cubicBezTo>
                    <a:pt x="851" y="3438"/>
                    <a:pt x="1086" y="2201"/>
                    <a:pt x="2016" y="2035"/>
                  </a:cubicBezTo>
                  <a:cubicBezTo>
                    <a:pt x="2305" y="1797"/>
                    <a:pt x="2678" y="1686"/>
                    <a:pt x="3056" y="1686"/>
                  </a:cubicBezTo>
                  <a:close/>
                  <a:moveTo>
                    <a:pt x="13253" y="2014"/>
                  </a:moveTo>
                  <a:cubicBezTo>
                    <a:pt x="14089" y="2014"/>
                    <a:pt x="14909" y="2361"/>
                    <a:pt x="15200" y="3227"/>
                  </a:cubicBezTo>
                  <a:cubicBezTo>
                    <a:pt x="15568" y="4323"/>
                    <a:pt x="14579" y="5358"/>
                    <a:pt x="13550" y="5526"/>
                  </a:cubicBezTo>
                  <a:cubicBezTo>
                    <a:pt x="13440" y="5544"/>
                    <a:pt x="13331" y="5553"/>
                    <a:pt x="13223" y="5553"/>
                  </a:cubicBezTo>
                  <a:cubicBezTo>
                    <a:pt x="12307" y="5553"/>
                    <a:pt x="11515" y="4917"/>
                    <a:pt x="11407" y="3954"/>
                  </a:cubicBezTo>
                  <a:cubicBezTo>
                    <a:pt x="11347" y="3418"/>
                    <a:pt x="11578" y="2795"/>
                    <a:pt x="11989" y="2478"/>
                  </a:cubicBezTo>
                  <a:cubicBezTo>
                    <a:pt x="11945" y="2402"/>
                    <a:pt x="11963" y="2287"/>
                    <a:pt x="12072" y="2243"/>
                  </a:cubicBezTo>
                  <a:cubicBezTo>
                    <a:pt x="12430" y="2097"/>
                    <a:pt x="12843" y="2014"/>
                    <a:pt x="13253" y="2014"/>
                  </a:cubicBezTo>
                  <a:close/>
                  <a:moveTo>
                    <a:pt x="20950" y="3089"/>
                  </a:moveTo>
                  <a:cubicBezTo>
                    <a:pt x="21705" y="3089"/>
                    <a:pt x="22417" y="3659"/>
                    <a:pt x="22568" y="4428"/>
                  </a:cubicBezTo>
                  <a:cubicBezTo>
                    <a:pt x="22739" y="5291"/>
                    <a:pt x="22057" y="6021"/>
                    <a:pt x="21248" y="6186"/>
                  </a:cubicBezTo>
                  <a:cubicBezTo>
                    <a:pt x="21135" y="6209"/>
                    <a:pt x="21022" y="6220"/>
                    <a:pt x="20911" y="6220"/>
                  </a:cubicBezTo>
                  <a:cubicBezTo>
                    <a:pt x="20202" y="6220"/>
                    <a:pt x="19569" y="5761"/>
                    <a:pt x="19435" y="5018"/>
                  </a:cubicBezTo>
                  <a:cubicBezTo>
                    <a:pt x="19299" y="4265"/>
                    <a:pt x="19682" y="3335"/>
                    <a:pt x="20467" y="3120"/>
                  </a:cubicBezTo>
                  <a:cubicBezTo>
                    <a:pt x="20480" y="3116"/>
                    <a:pt x="20493" y="3114"/>
                    <a:pt x="20506" y="3114"/>
                  </a:cubicBezTo>
                  <a:cubicBezTo>
                    <a:pt x="20533" y="3114"/>
                    <a:pt x="20558" y="3122"/>
                    <a:pt x="20578" y="3136"/>
                  </a:cubicBezTo>
                  <a:cubicBezTo>
                    <a:pt x="20701" y="3104"/>
                    <a:pt x="20826" y="3089"/>
                    <a:pt x="20950" y="3089"/>
                  </a:cubicBezTo>
                  <a:close/>
                  <a:moveTo>
                    <a:pt x="7910" y="4951"/>
                  </a:moveTo>
                  <a:cubicBezTo>
                    <a:pt x="7969" y="4951"/>
                    <a:pt x="8028" y="4955"/>
                    <a:pt x="8089" y="4963"/>
                  </a:cubicBezTo>
                  <a:cubicBezTo>
                    <a:pt x="8128" y="4967"/>
                    <a:pt x="8156" y="4989"/>
                    <a:pt x="8174" y="5013"/>
                  </a:cubicBezTo>
                  <a:cubicBezTo>
                    <a:pt x="8286" y="4992"/>
                    <a:pt x="8400" y="4981"/>
                    <a:pt x="8514" y="4981"/>
                  </a:cubicBezTo>
                  <a:cubicBezTo>
                    <a:pt x="9153" y="4981"/>
                    <a:pt x="9784" y="5313"/>
                    <a:pt x="10019" y="5955"/>
                  </a:cubicBezTo>
                  <a:cubicBezTo>
                    <a:pt x="10370" y="6916"/>
                    <a:pt x="9724" y="7832"/>
                    <a:pt x="8760" y="7983"/>
                  </a:cubicBezTo>
                  <a:cubicBezTo>
                    <a:pt x="8622" y="8004"/>
                    <a:pt x="8480" y="8016"/>
                    <a:pt x="8339" y="8016"/>
                  </a:cubicBezTo>
                  <a:cubicBezTo>
                    <a:pt x="7479" y="8016"/>
                    <a:pt x="6626" y="7606"/>
                    <a:pt x="6478" y="6660"/>
                  </a:cubicBezTo>
                  <a:cubicBezTo>
                    <a:pt x="6339" y="5780"/>
                    <a:pt x="7036" y="4951"/>
                    <a:pt x="7910" y="4951"/>
                  </a:cubicBezTo>
                  <a:close/>
                  <a:moveTo>
                    <a:pt x="33076" y="1"/>
                  </a:moveTo>
                  <a:cubicBezTo>
                    <a:pt x="31007" y="19"/>
                    <a:pt x="28936" y="34"/>
                    <a:pt x="26868" y="48"/>
                  </a:cubicBezTo>
                  <a:cubicBezTo>
                    <a:pt x="27179" y="1335"/>
                    <a:pt x="26367" y="2763"/>
                    <a:pt x="25013" y="2763"/>
                  </a:cubicBezTo>
                  <a:cubicBezTo>
                    <a:pt x="24871" y="2763"/>
                    <a:pt x="24723" y="2747"/>
                    <a:pt x="24570" y="2714"/>
                  </a:cubicBezTo>
                  <a:cubicBezTo>
                    <a:pt x="23367" y="2453"/>
                    <a:pt x="22862" y="899"/>
                    <a:pt x="23691" y="72"/>
                  </a:cubicBezTo>
                  <a:lnTo>
                    <a:pt x="23691" y="72"/>
                  </a:lnTo>
                  <a:cubicBezTo>
                    <a:pt x="22499" y="80"/>
                    <a:pt x="21310" y="92"/>
                    <a:pt x="20121" y="98"/>
                  </a:cubicBezTo>
                  <a:cubicBezTo>
                    <a:pt x="20151" y="1054"/>
                    <a:pt x="19137" y="1915"/>
                    <a:pt x="18236" y="1994"/>
                  </a:cubicBezTo>
                  <a:cubicBezTo>
                    <a:pt x="18180" y="1999"/>
                    <a:pt x="18124" y="2001"/>
                    <a:pt x="18069" y="2001"/>
                  </a:cubicBezTo>
                  <a:cubicBezTo>
                    <a:pt x="17013" y="2001"/>
                    <a:pt x="16161" y="1148"/>
                    <a:pt x="16021" y="124"/>
                  </a:cubicBezTo>
                  <a:cubicBezTo>
                    <a:pt x="13945" y="135"/>
                    <a:pt x="11869" y="142"/>
                    <a:pt x="9793" y="149"/>
                  </a:cubicBezTo>
                  <a:cubicBezTo>
                    <a:pt x="10148" y="1091"/>
                    <a:pt x="9197" y="2162"/>
                    <a:pt x="8283" y="2315"/>
                  </a:cubicBezTo>
                  <a:cubicBezTo>
                    <a:pt x="8191" y="2330"/>
                    <a:pt x="8100" y="2337"/>
                    <a:pt x="8011" y="2337"/>
                  </a:cubicBezTo>
                  <a:cubicBezTo>
                    <a:pt x="6930" y="2337"/>
                    <a:pt x="6062" y="1273"/>
                    <a:pt x="6184" y="209"/>
                  </a:cubicBezTo>
                  <a:cubicBezTo>
                    <a:pt x="6187" y="202"/>
                    <a:pt x="6189" y="197"/>
                    <a:pt x="6191" y="191"/>
                  </a:cubicBezTo>
                  <a:lnTo>
                    <a:pt x="6191" y="191"/>
                  </a:lnTo>
                  <a:cubicBezTo>
                    <a:pt x="4995" y="226"/>
                    <a:pt x="3788" y="273"/>
                    <a:pt x="2589" y="273"/>
                  </a:cubicBezTo>
                  <a:cubicBezTo>
                    <a:pt x="1736" y="273"/>
                    <a:pt x="887" y="249"/>
                    <a:pt x="50" y="179"/>
                  </a:cubicBezTo>
                  <a:lnTo>
                    <a:pt x="50" y="179"/>
                  </a:lnTo>
                  <a:cubicBezTo>
                    <a:pt x="54" y="199"/>
                    <a:pt x="61" y="216"/>
                    <a:pt x="58" y="239"/>
                  </a:cubicBezTo>
                  <a:cubicBezTo>
                    <a:pt x="1" y="2521"/>
                    <a:pt x="66" y="4802"/>
                    <a:pt x="82" y="7080"/>
                  </a:cubicBezTo>
                  <a:cubicBezTo>
                    <a:pt x="356" y="6967"/>
                    <a:pt x="634" y="6915"/>
                    <a:pt x="904" y="6915"/>
                  </a:cubicBezTo>
                  <a:cubicBezTo>
                    <a:pt x="2070" y="6915"/>
                    <a:pt x="3093" y="7892"/>
                    <a:pt x="3024" y="9211"/>
                  </a:cubicBezTo>
                  <a:cubicBezTo>
                    <a:pt x="3021" y="9233"/>
                    <a:pt x="3016" y="9249"/>
                    <a:pt x="3010" y="9267"/>
                  </a:cubicBezTo>
                  <a:cubicBezTo>
                    <a:pt x="3938" y="9236"/>
                    <a:pt x="4872" y="9235"/>
                    <a:pt x="5801" y="9235"/>
                  </a:cubicBezTo>
                  <a:cubicBezTo>
                    <a:pt x="5891" y="9235"/>
                    <a:pt x="5981" y="9235"/>
                    <a:pt x="6071" y="9235"/>
                  </a:cubicBezTo>
                  <a:cubicBezTo>
                    <a:pt x="6715" y="9235"/>
                    <a:pt x="7356" y="9234"/>
                    <a:pt x="7990" y="9223"/>
                  </a:cubicBezTo>
                  <a:cubicBezTo>
                    <a:pt x="9933" y="9191"/>
                    <a:pt x="11880" y="9170"/>
                    <a:pt x="13826" y="9156"/>
                  </a:cubicBezTo>
                  <a:cubicBezTo>
                    <a:pt x="13843" y="7881"/>
                    <a:pt x="14845" y="6699"/>
                    <a:pt x="16172" y="6665"/>
                  </a:cubicBezTo>
                  <a:cubicBezTo>
                    <a:pt x="16192" y="6664"/>
                    <a:pt x="16212" y="6664"/>
                    <a:pt x="16232" y="6664"/>
                  </a:cubicBezTo>
                  <a:cubicBezTo>
                    <a:pt x="17569" y="6664"/>
                    <a:pt x="18599" y="7783"/>
                    <a:pt x="18726" y="9062"/>
                  </a:cubicBezTo>
                  <a:cubicBezTo>
                    <a:pt x="18731" y="9094"/>
                    <a:pt x="18724" y="9122"/>
                    <a:pt x="18715" y="9144"/>
                  </a:cubicBezTo>
                  <a:cubicBezTo>
                    <a:pt x="20707" y="9146"/>
                    <a:pt x="22703" y="9160"/>
                    <a:pt x="24697" y="9186"/>
                  </a:cubicBezTo>
                  <a:cubicBezTo>
                    <a:pt x="24228" y="8939"/>
                    <a:pt x="23906" y="8401"/>
                    <a:pt x="23862" y="7858"/>
                  </a:cubicBezTo>
                  <a:cubicBezTo>
                    <a:pt x="23785" y="6925"/>
                    <a:pt x="24582" y="6096"/>
                    <a:pt x="25480" y="5977"/>
                  </a:cubicBezTo>
                  <a:cubicBezTo>
                    <a:pt x="25573" y="5964"/>
                    <a:pt x="25662" y="5959"/>
                    <a:pt x="25749" y="5959"/>
                  </a:cubicBezTo>
                  <a:cubicBezTo>
                    <a:pt x="27452" y="5959"/>
                    <a:pt x="28068" y="8221"/>
                    <a:pt x="26923" y="9218"/>
                  </a:cubicBezTo>
                  <a:cubicBezTo>
                    <a:pt x="28077" y="9239"/>
                    <a:pt x="29232" y="9265"/>
                    <a:pt x="30386" y="9295"/>
                  </a:cubicBezTo>
                  <a:cubicBezTo>
                    <a:pt x="29950" y="8542"/>
                    <a:pt x="30174" y="7478"/>
                    <a:pt x="30916" y="6997"/>
                  </a:cubicBezTo>
                  <a:cubicBezTo>
                    <a:pt x="30453" y="6328"/>
                    <a:pt x="30008" y="5651"/>
                    <a:pt x="29566" y="4986"/>
                  </a:cubicBezTo>
                  <a:cubicBezTo>
                    <a:pt x="29470" y="4838"/>
                    <a:pt x="29566" y="4709"/>
                    <a:pt x="29696" y="4672"/>
                  </a:cubicBezTo>
                  <a:cubicBezTo>
                    <a:pt x="29828" y="4428"/>
                    <a:pt x="29968" y="4187"/>
                    <a:pt x="30117" y="3947"/>
                  </a:cubicBezTo>
                  <a:cubicBezTo>
                    <a:pt x="30067" y="3927"/>
                    <a:pt x="30019" y="3903"/>
                    <a:pt x="29971" y="3885"/>
                  </a:cubicBezTo>
                  <a:cubicBezTo>
                    <a:pt x="29968" y="3885"/>
                    <a:pt x="29968" y="3887"/>
                    <a:pt x="29966" y="3887"/>
                  </a:cubicBezTo>
                  <a:cubicBezTo>
                    <a:pt x="29910" y="3894"/>
                    <a:pt x="29856" y="3897"/>
                    <a:pt x="29803" y="3897"/>
                  </a:cubicBezTo>
                  <a:cubicBezTo>
                    <a:pt x="28720" y="3897"/>
                    <a:pt x="28193" y="2547"/>
                    <a:pt x="28805" y="1689"/>
                  </a:cubicBezTo>
                  <a:cubicBezTo>
                    <a:pt x="29152" y="1203"/>
                    <a:pt x="29644" y="993"/>
                    <a:pt x="30149" y="993"/>
                  </a:cubicBezTo>
                  <a:cubicBezTo>
                    <a:pt x="30716" y="993"/>
                    <a:pt x="31300" y="1257"/>
                    <a:pt x="31716" y="1691"/>
                  </a:cubicBezTo>
                  <a:cubicBezTo>
                    <a:pt x="32167" y="1116"/>
                    <a:pt x="32628" y="555"/>
                    <a:pt x="330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8"/>
            <p:cNvSpPr/>
            <p:nvPr/>
          </p:nvSpPr>
          <p:spPr>
            <a:xfrm>
              <a:off x="2151775" y="3194532"/>
              <a:ext cx="86000" cy="78325"/>
            </a:xfrm>
            <a:custGeom>
              <a:avLst/>
              <a:gdLst/>
              <a:ahLst/>
              <a:cxnLst/>
              <a:rect l="l" t="t" r="r" b="b"/>
              <a:pathLst>
                <a:path w="3440" h="3133" extrusionOk="0">
                  <a:moveTo>
                    <a:pt x="1496" y="246"/>
                  </a:moveTo>
                  <a:cubicBezTo>
                    <a:pt x="2209" y="246"/>
                    <a:pt x="2931" y="832"/>
                    <a:pt x="2939" y="1577"/>
                  </a:cubicBezTo>
                  <a:cubicBezTo>
                    <a:pt x="2946" y="2233"/>
                    <a:pt x="2341" y="2692"/>
                    <a:pt x="1734" y="2759"/>
                  </a:cubicBezTo>
                  <a:cubicBezTo>
                    <a:pt x="1686" y="2765"/>
                    <a:pt x="1638" y="2767"/>
                    <a:pt x="1591" y="2767"/>
                  </a:cubicBezTo>
                  <a:cubicBezTo>
                    <a:pt x="1035" y="2767"/>
                    <a:pt x="566" y="2413"/>
                    <a:pt x="468" y="1838"/>
                  </a:cubicBezTo>
                  <a:cubicBezTo>
                    <a:pt x="358" y="1175"/>
                    <a:pt x="704" y="598"/>
                    <a:pt x="1281" y="300"/>
                  </a:cubicBezTo>
                  <a:cubicBezTo>
                    <a:pt x="1304" y="288"/>
                    <a:pt x="1318" y="272"/>
                    <a:pt x="1330" y="256"/>
                  </a:cubicBezTo>
                  <a:cubicBezTo>
                    <a:pt x="1385" y="249"/>
                    <a:pt x="1441" y="246"/>
                    <a:pt x="1496" y="246"/>
                  </a:cubicBezTo>
                  <a:close/>
                  <a:moveTo>
                    <a:pt x="1651" y="1"/>
                  </a:moveTo>
                  <a:cubicBezTo>
                    <a:pt x="1527" y="1"/>
                    <a:pt x="1403" y="16"/>
                    <a:pt x="1279" y="48"/>
                  </a:cubicBezTo>
                  <a:cubicBezTo>
                    <a:pt x="1259" y="34"/>
                    <a:pt x="1234" y="26"/>
                    <a:pt x="1207" y="26"/>
                  </a:cubicBezTo>
                  <a:cubicBezTo>
                    <a:pt x="1194" y="26"/>
                    <a:pt x="1181" y="28"/>
                    <a:pt x="1168" y="32"/>
                  </a:cubicBezTo>
                  <a:cubicBezTo>
                    <a:pt x="384" y="247"/>
                    <a:pt x="0" y="1177"/>
                    <a:pt x="136" y="1930"/>
                  </a:cubicBezTo>
                  <a:cubicBezTo>
                    <a:pt x="270" y="2673"/>
                    <a:pt x="903" y="3132"/>
                    <a:pt x="1612" y="3132"/>
                  </a:cubicBezTo>
                  <a:cubicBezTo>
                    <a:pt x="1723" y="3132"/>
                    <a:pt x="1836" y="3121"/>
                    <a:pt x="1949" y="3098"/>
                  </a:cubicBezTo>
                  <a:cubicBezTo>
                    <a:pt x="2759" y="2933"/>
                    <a:pt x="3440" y="2203"/>
                    <a:pt x="3269" y="1340"/>
                  </a:cubicBezTo>
                  <a:cubicBezTo>
                    <a:pt x="3118" y="571"/>
                    <a:pt x="2407" y="1"/>
                    <a:pt x="16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8"/>
            <p:cNvSpPr/>
            <p:nvPr/>
          </p:nvSpPr>
          <p:spPr>
            <a:xfrm>
              <a:off x="1952950" y="3167682"/>
              <a:ext cx="105550" cy="88475"/>
            </a:xfrm>
            <a:custGeom>
              <a:avLst/>
              <a:gdLst/>
              <a:ahLst/>
              <a:cxnLst/>
              <a:rect l="l" t="t" r="r" b="b"/>
              <a:pathLst>
                <a:path w="4222" h="3539" extrusionOk="0">
                  <a:moveTo>
                    <a:pt x="1962" y="345"/>
                  </a:moveTo>
                  <a:cubicBezTo>
                    <a:pt x="2413" y="345"/>
                    <a:pt x="2847" y="464"/>
                    <a:pt x="3196" y="825"/>
                  </a:cubicBezTo>
                  <a:cubicBezTo>
                    <a:pt x="3933" y="1579"/>
                    <a:pt x="3418" y="2663"/>
                    <a:pt x="2555" y="3025"/>
                  </a:cubicBezTo>
                  <a:cubicBezTo>
                    <a:pt x="2331" y="3119"/>
                    <a:pt x="2090" y="3168"/>
                    <a:pt x="1854" y="3168"/>
                  </a:cubicBezTo>
                  <a:cubicBezTo>
                    <a:pt x="1355" y="3168"/>
                    <a:pt x="875" y="2951"/>
                    <a:pt x="605" y="2483"/>
                  </a:cubicBezTo>
                  <a:cubicBezTo>
                    <a:pt x="250" y="1864"/>
                    <a:pt x="406" y="455"/>
                    <a:pt x="1312" y="455"/>
                  </a:cubicBezTo>
                  <a:cubicBezTo>
                    <a:pt x="1406" y="455"/>
                    <a:pt x="1508" y="471"/>
                    <a:pt x="1619" y="504"/>
                  </a:cubicBezTo>
                  <a:cubicBezTo>
                    <a:pt x="1626" y="506"/>
                    <a:pt x="1633" y="507"/>
                    <a:pt x="1639" y="507"/>
                  </a:cubicBezTo>
                  <a:cubicBezTo>
                    <a:pt x="1709" y="507"/>
                    <a:pt x="1751" y="399"/>
                    <a:pt x="1679" y="366"/>
                  </a:cubicBezTo>
                  <a:cubicBezTo>
                    <a:pt x="1675" y="363"/>
                    <a:pt x="1671" y="363"/>
                    <a:pt x="1668" y="360"/>
                  </a:cubicBezTo>
                  <a:cubicBezTo>
                    <a:pt x="1767" y="351"/>
                    <a:pt x="1865" y="345"/>
                    <a:pt x="1962" y="345"/>
                  </a:cubicBezTo>
                  <a:close/>
                  <a:moveTo>
                    <a:pt x="1908" y="0"/>
                  </a:moveTo>
                  <a:cubicBezTo>
                    <a:pt x="1498" y="0"/>
                    <a:pt x="1084" y="83"/>
                    <a:pt x="726" y="229"/>
                  </a:cubicBezTo>
                  <a:cubicBezTo>
                    <a:pt x="617" y="273"/>
                    <a:pt x="599" y="388"/>
                    <a:pt x="643" y="464"/>
                  </a:cubicBezTo>
                  <a:cubicBezTo>
                    <a:pt x="232" y="780"/>
                    <a:pt x="1" y="1404"/>
                    <a:pt x="61" y="1939"/>
                  </a:cubicBezTo>
                  <a:cubicBezTo>
                    <a:pt x="169" y="2903"/>
                    <a:pt x="961" y="3539"/>
                    <a:pt x="1877" y="3539"/>
                  </a:cubicBezTo>
                  <a:cubicBezTo>
                    <a:pt x="1985" y="3539"/>
                    <a:pt x="2094" y="3530"/>
                    <a:pt x="2204" y="3512"/>
                  </a:cubicBezTo>
                  <a:cubicBezTo>
                    <a:pt x="3233" y="3343"/>
                    <a:pt x="4222" y="2309"/>
                    <a:pt x="3854" y="1213"/>
                  </a:cubicBezTo>
                  <a:cubicBezTo>
                    <a:pt x="3563" y="346"/>
                    <a:pt x="2744" y="0"/>
                    <a:pt x="19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8"/>
            <p:cNvSpPr/>
            <p:nvPr/>
          </p:nvSpPr>
          <p:spPr>
            <a:xfrm>
              <a:off x="1827775" y="3241107"/>
              <a:ext cx="100800" cy="76625"/>
            </a:xfrm>
            <a:custGeom>
              <a:avLst/>
              <a:gdLst/>
              <a:ahLst/>
              <a:cxnLst/>
              <a:rect l="l" t="t" r="r" b="b"/>
              <a:pathLst>
                <a:path w="4032" h="3065" extrusionOk="0">
                  <a:moveTo>
                    <a:pt x="1353" y="328"/>
                  </a:moveTo>
                  <a:cubicBezTo>
                    <a:pt x="1357" y="408"/>
                    <a:pt x="1418" y="490"/>
                    <a:pt x="1501" y="490"/>
                  </a:cubicBezTo>
                  <a:cubicBezTo>
                    <a:pt x="1516" y="490"/>
                    <a:pt x="1532" y="487"/>
                    <a:pt x="1549" y="481"/>
                  </a:cubicBezTo>
                  <a:cubicBezTo>
                    <a:pt x="1742" y="410"/>
                    <a:pt x="1952" y="371"/>
                    <a:pt x="2160" y="371"/>
                  </a:cubicBezTo>
                  <a:cubicBezTo>
                    <a:pt x="2617" y="371"/>
                    <a:pt x="3063" y="560"/>
                    <a:pt x="3290" y="1010"/>
                  </a:cubicBezTo>
                  <a:cubicBezTo>
                    <a:pt x="3657" y="1741"/>
                    <a:pt x="3175" y="2510"/>
                    <a:pt x="2425" y="2667"/>
                  </a:cubicBezTo>
                  <a:cubicBezTo>
                    <a:pt x="2282" y="2697"/>
                    <a:pt x="2132" y="2713"/>
                    <a:pt x="1982" y="2713"/>
                  </a:cubicBezTo>
                  <a:cubicBezTo>
                    <a:pt x="1392" y="2713"/>
                    <a:pt x="790" y="2470"/>
                    <a:pt x="570" y="1898"/>
                  </a:cubicBezTo>
                  <a:cubicBezTo>
                    <a:pt x="290" y="1177"/>
                    <a:pt x="715" y="566"/>
                    <a:pt x="1353" y="328"/>
                  </a:cubicBezTo>
                  <a:close/>
                  <a:moveTo>
                    <a:pt x="1572" y="0"/>
                  </a:moveTo>
                  <a:cubicBezTo>
                    <a:pt x="697" y="0"/>
                    <a:pt x="0" y="829"/>
                    <a:pt x="139" y="1708"/>
                  </a:cubicBezTo>
                  <a:cubicBezTo>
                    <a:pt x="287" y="2654"/>
                    <a:pt x="1140" y="3065"/>
                    <a:pt x="2000" y="3065"/>
                  </a:cubicBezTo>
                  <a:cubicBezTo>
                    <a:pt x="2141" y="3065"/>
                    <a:pt x="2283" y="3053"/>
                    <a:pt x="2421" y="3032"/>
                  </a:cubicBezTo>
                  <a:cubicBezTo>
                    <a:pt x="3385" y="2881"/>
                    <a:pt x="4031" y="1965"/>
                    <a:pt x="3680" y="1004"/>
                  </a:cubicBezTo>
                  <a:cubicBezTo>
                    <a:pt x="3445" y="362"/>
                    <a:pt x="2814" y="30"/>
                    <a:pt x="2176" y="30"/>
                  </a:cubicBezTo>
                  <a:cubicBezTo>
                    <a:pt x="2062" y="30"/>
                    <a:pt x="1948" y="41"/>
                    <a:pt x="1836" y="62"/>
                  </a:cubicBezTo>
                  <a:cubicBezTo>
                    <a:pt x="1817" y="38"/>
                    <a:pt x="1789" y="16"/>
                    <a:pt x="1751" y="12"/>
                  </a:cubicBezTo>
                  <a:cubicBezTo>
                    <a:pt x="1690" y="4"/>
                    <a:pt x="1631" y="0"/>
                    <a:pt x="15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8"/>
            <p:cNvSpPr/>
            <p:nvPr/>
          </p:nvSpPr>
          <p:spPr>
            <a:xfrm>
              <a:off x="1690550" y="3159457"/>
              <a:ext cx="107150" cy="89250"/>
            </a:xfrm>
            <a:custGeom>
              <a:avLst/>
              <a:gdLst/>
              <a:ahLst/>
              <a:cxnLst/>
              <a:rect l="l" t="t" r="r" b="b"/>
              <a:pathLst>
                <a:path w="4286" h="3570" extrusionOk="0">
                  <a:moveTo>
                    <a:pt x="2241" y="321"/>
                  </a:moveTo>
                  <a:cubicBezTo>
                    <a:pt x="2553" y="321"/>
                    <a:pt x="2865" y="418"/>
                    <a:pt x="3141" y="627"/>
                  </a:cubicBezTo>
                  <a:cubicBezTo>
                    <a:pt x="3817" y="1142"/>
                    <a:pt x="3753" y="2133"/>
                    <a:pt x="3228" y="2735"/>
                  </a:cubicBezTo>
                  <a:cubicBezTo>
                    <a:pt x="2941" y="3066"/>
                    <a:pt x="2554" y="3222"/>
                    <a:pt x="2160" y="3222"/>
                  </a:cubicBezTo>
                  <a:cubicBezTo>
                    <a:pt x="1794" y="3222"/>
                    <a:pt x="1422" y="3087"/>
                    <a:pt x="1120" y="2830"/>
                  </a:cubicBezTo>
                  <a:cubicBezTo>
                    <a:pt x="568" y="2359"/>
                    <a:pt x="250" y="1126"/>
                    <a:pt x="936" y="697"/>
                  </a:cubicBezTo>
                  <a:lnTo>
                    <a:pt x="936" y="697"/>
                  </a:lnTo>
                  <a:cubicBezTo>
                    <a:pt x="955" y="744"/>
                    <a:pt x="1002" y="779"/>
                    <a:pt x="1055" y="779"/>
                  </a:cubicBezTo>
                  <a:cubicBezTo>
                    <a:pt x="1085" y="779"/>
                    <a:pt x="1116" y="768"/>
                    <a:pt x="1146" y="743"/>
                  </a:cubicBezTo>
                  <a:cubicBezTo>
                    <a:pt x="1463" y="472"/>
                    <a:pt x="1852" y="321"/>
                    <a:pt x="2241" y="321"/>
                  </a:cubicBezTo>
                  <a:close/>
                  <a:moveTo>
                    <a:pt x="2206" y="1"/>
                  </a:moveTo>
                  <a:cubicBezTo>
                    <a:pt x="1828" y="1"/>
                    <a:pt x="1455" y="112"/>
                    <a:pt x="1166" y="350"/>
                  </a:cubicBezTo>
                  <a:cubicBezTo>
                    <a:pt x="236" y="516"/>
                    <a:pt x="1" y="1753"/>
                    <a:pt x="430" y="2516"/>
                  </a:cubicBezTo>
                  <a:cubicBezTo>
                    <a:pt x="788" y="3156"/>
                    <a:pt x="1492" y="3569"/>
                    <a:pt x="2195" y="3569"/>
                  </a:cubicBezTo>
                  <a:cubicBezTo>
                    <a:pt x="2549" y="3569"/>
                    <a:pt x="2903" y="3464"/>
                    <a:pt x="3212" y="3230"/>
                  </a:cubicBezTo>
                  <a:cubicBezTo>
                    <a:pt x="4007" y="2626"/>
                    <a:pt x="4286" y="1355"/>
                    <a:pt x="3582" y="578"/>
                  </a:cubicBezTo>
                  <a:cubicBezTo>
                    <a:pt x="3244" y="206"/>
                    <a:pt x="2720" y="1"/>
                    <a:pt x="22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 name="Google Shape;1529;p48"/>
          <p:cNvGrpSpPr/>
          <p:nvPr/>
        </p:nvGrpSpPr>
        <p:grpSpPr>
          <a:xfrm rot="5400000">
            <a:off x="4473294" y="2881182"/>
            <a:ext cx="856150" cy="255250"/>
            <a:chOff x="1654700" y="3490157"/>
            <a:chExt cx="856150" cy="255250"/>
          </a:xfrm>
        </p:grpSpPr>
        <p:sp>
          <p:nvSpPr>
            <p:cNvPr id="1530" name="Google Shape;1530;p48"/>
            <p:cNvSpPr/>
            <p:nvPr/>
          </p:nvSpPr>
          <p:spPr>
            <a:xfrm>
              <a:off x="1668750" y="3499607"/>
              <a:ext cx="827450" cy="237475"/>
            </a:xfrm>
            <a:custGeom>
              <a:avLst/>
              <a:gdLst/>
              <a:ahLst/>
              <a:cxnLst/>
              <a:rect l="l" t="t" r="r" b="b"/>
              <a:pathLst>
                <a:path w="33098" h="9499" extrusionOk="0">
                  <a:moveTo>
                    <a:pt x="27657" y="3147"/>
                  </a:moveTo>
                  <a:cubicBezTo>
                    <a:pt x="27731" y="3147"/>
                    <a:pt x="27805" y="3191"/>
                    <a:pt x="27841" y="3285"/>
                  </a:cubicBezTo>
                  <a:cubicBezTo>
                    <a:pt x="27960" y="3606"/>
                    <a:pt x="27976" y="3994"/>
                    <a:pt x="27938" y="4384"/>
                  </a:cubicBezTo>
                  <a:cubicBezTo>
                    <a:pt x="28123" y="4412"/>
                    <a:pt x="28288" y="4474"/>
                    <a:pt x="28415" y="4587"/>
                  </a:cubicBezTo>
                  <a:cubicBezTo>
                    <a:pt x="28508" y="4673"/>
                    <a:pt x="28465" y="4846"/>
                    <a:pt x="28342" y="4871"/>
                  </a:cubicBezTo>
                  <a:cubicBezTo>
                    <a:pt x="28284" y="4884"/>
                    <a:pt x="28226" y="4889"/>
                    <a:pt x="28168" y="4889"/>
                  </a:cubicBezTo>
                  <a:cubicBezTo>
                    <a:pt x="28068" y="4889"/>
                    <a:pt x="27968" y="4874"/>
                    <a:pt x="27868" y="4858"/>
                  </a:cubicBezTo>
                  <a:cubicBezTo>
                    <a:pt x="27822" y="5100"/>
                    <a:pt x="27765" y="5333"/>
                    <a:pt x="27707" y="5536"/>
                  </a:cubicBezTo>
                  <a:cubicBezTo>
                    <a:pt x="27681" y="5628"/>
                    <a:pt x="27612" y="5668"/>
                    <a:pt x="27542" y="5668"/>
                  </a:cubicBezTo>
                  <a:cubicBezTo>
                    <a:pt x="27435" y="5668"/>
                    <a:pt x="27324" y="5576"/>
                    <a:pt x="27351" y="5437"/>
                  </a:cubicBezTo>
                  <a:cubicBezTo>
                    <a:pt x="27391" y="5236"/>
                    <a:pt x="27423" y="5038"/>
                    <a:pt x="27445" y="4837"/>
                  </a:cubicBezTo>
                  <a:lnTo>
                    <a:pt x="27445" y="4837"/>
                  </a:lnTo>
                  <a:cubicBezTo>
                    <a:pt x="27210" y="4848"/>
                    <a:pt x="26982" y="4897"/>
                    <a:pt x="26757" y="4975"/>
                  </a:cubicBezTo>
                  <a:cubicBezTo>
                    <a:pt x="26733" y="4983"/>
                    <a:pt x="26710" y="4987"/>
                    <a:pt x="26689" y="4987"/>
                  </a:cubicBezTo>
                  <a:cubicBezTo>
                    <a:pt x="26496" y="4987"/>
                    <a:pt x="26442" y="4673"/>
                    <a:pt x="26652" y="4589"/>
                  </a:cubicBezTo>
                  <a:cubicBezTo>
                    <a:pt x="26871" y="4504"/>
                    <a:pt x="27176" y="4416"/>
                    <a:pt x="27481" y="4382"/>
                  </a:cubicBezTo>
                  <a:cubicBezTo>
                    <a:pt x="27481" y="4368"/>
                    <a:pt x="27481" y="4354"/>
                    <a:pt x="27483" y="4341"/>
                  </a:cubicBezTo>
                  <a:cubicBezTo>
                    <a:pt x="27490" y="4010"/>
                    <a:pt x="27419" y="3664"/>
                    <a:pt x="27457" y="3339"/>
                  </a:cubicBezTo>
                  <a:cubicBezTo>
                    <a:pt x="27473" y="3216"/>
                    <a:pt x="27565" y="3147"/>
                    <a:pt x="27657" y="3147"/>
                  </a:cubicBezTo>
                  <a:close/>
                  <a:moveTo>
                    <a:pt x="20237" y="3738"/>
                  </a:moveTo>
                  <a:cubicBezTo>
                    <a:pt x="20318" y="3738"/>
                    <a:pt x="20404" y="3789"/>
                    <a:pt x="20427" y="3872"/>
                  </a:cubicBezTo>
                  <a:cubicBezTo>
                    <a:pt x="20489" y="4094"/>
                    <a:pt x="20457" y="4338"/>
                    <a:pt x="20422" y="4576"/>
                  </a:cubicBezTo>
                  <a:cubicBezTo>
                    <a:pt x="20620" y="4557"/>
                    <a:pt x="20817" y="4544"/>
                    <a:pt x="21010" y="4544"/>
                  </a:cubicBezTo>
                  <a:cubicBezTo>
                    <a:pt x="21048" y="4544"/>
                    <a:pt x="21086" y="4545"/>
                    <a:pt x="21124" y="4546"/>
                  </a:cubicBezTo>
                  <a:cubicBezTo>
                    <a:pt x="21348" y="4551"/>
                    <a:pt x="21413" y="4901"/>
                    <a:pt x="21179" y="4947"/>
                  </a:cubicBezTo>
                  <a:cubicBezTo>
                    <a:pt x="20916" y="4999"/>
                    <a:pt x="20641" y="5026"/>
                    <a:pt x="20365" y="5042"/>
                  </a:cubicBezTo>
                  <a:cubicBezTo>
                    <a:pt x="20337" y="5303"/>
                    <a:pt x="20309" y="5566"/>
                    <a:pt x="20272" y="5828"/>
                  </a:cubicBezTo>
                  <a:cubicBezTo>
                    <a:pt x="20258" y="5920"/>
                    <a:pt x="20185" y="5961"/>
                    <a:pt x="20108" y="5961"/>
                  </a:cubicBezTo>
                  <a:cubicBezTo>
                    <a:pt x="20008" y="5961"/>
                    <a:pt x="19900" y="5892"/>
                    <a:pt x="19903" y="5776"/>
                  </a:cubicBezTo>
                  <a:cubicBezTo>
                    <a:pt x="19908" y="5538"/>
                    <a:pt x="19924" y="5299"/>
                    <a:pt x="19940" y="5061"/>
                  </a:cubicBezTo>
                  <a:lnTo>
                    <a:pt x="19940" y="5061"/>
                  </a:lnTo>
                  <a:cubicBezTo>
                    <a:pt x="19665" y="5068"/>
                    <a:pt x="19391" y="5072"/>
                    <a:pt x="19125" y="5084"/>
                  </a:cubicBezTo>
                  <a:cubicBezTo>
                    <a:pt x="19122" y="5084"/>
                    <a:pt x="19119" y="5084"/>
                    <a:pt x="19116" y="5084"/>
                  </a:cubicBezTo>
                  <a:cubicBezTo>
                    <a:pt x="18904" y="5084"/>
                    <a:pt x="18920" y="4772"/>
                    <a:pt x="19125" y="4747"/>
                  </a:cubicBezTo>
                  <a:cubicBezTo>
                    <a:pt x="19399" y="4712"/>
                    <a:pt x="19683" y="4669"/>
                    <a:pt x="19967" y="4629"/>
                  </a:cubicBezTo>
                  <a:cubicBezTo>
                    <a:pt x="19981" y="4354"/>
                    <a:pt x="19972" y="4077"/>
                    <a:pt x="20090" y="3828"/>
                  </a:cubicBezTo>
                  <a:cubicBezTo>
                    <a:pt x="20119" y="3765"/>
                    <a:pt x="20177" y="3738"/>
                    <a:pt x="20237" y="3738"/>
                  </a:cubicBezTo>
                  <a:close/>
                  <a:moveTo>
                    <a:pt x="3082" y="3422"/>
                  </a:moveTo>
                  <a:cubicBezTo>
                    <a:pt x="3186" y="3422"/>
                    <a:pt x="3283" y="3490"/>
                    <a:pt x="3281" y="3623"/>
                  </a:cubicBezTo>
                  <a:cubicBezTo>
                    <a:pt x="3277" y="3921"/>
                    <a:pt x="3159" y="4204"/>
                    <a:pt x="3096" y="4498"/>
                  </a:cubicBezTo>
                  <a:cubicBezTo>
                    <a:pt x="3336" y="4518"/>
                    <a:pt x="3579" y="4549"/>
                    <a:pt x="3791" y="4647"/>
                  </a:cubicBezTo>
                  <a:cubicBezTo>
                    <a:pt x="3965" y="4730"/>
                    <a:pt x="3923" y="5029"/>
                    <a:pt x="3738" y="5063"/>
                  </a:cubicBezTo>
                  <a:cubicBezTo>
                    <a:pt x="3662" y="5077"/>
                    <a:pt x="3585" y="5083"/>
                    <a:pt x="3507" y="5083"/>
                  </a:cubicBezTo>
                  <a:cubicBezTo>
                    <a:pt x="3349" y="5083"/>
                    <a:pt x="3188" y="5059"/>
                    <a:pt x="3029" y="5031"/>
                  </a:cubicBezTo>
                  <a:cubicBezTo>
                    <a:pt x="3015" y="5281"/>
                    <a:pt x="3015" y="5530"/>
                    <a:pt x="3024" y="5778"/>
                  </a:cubicBezTo>
                  <a:cubicBezTo>
                    <a:pt x="3029" y="5895"/>
                    <a:pt x="2923" y="5962"/>
                    <a:pt x="2824" y="5962"/>
                  </a:cubicBezTo>
                  <a:cubicBezTo>
                    <a:pt x="2746" y="5962"/>
                    <a:pt x="2671" y="5921"/>
                    <a:pt x="2657" y="5830"/>
                  </a:cubicBezTo>
                  <a:cubicBezTo>
                    <a:pt x="2616" y="5578"/>
                    <a:pt x="2581" y="5273"/>
                    <a:pt x="2575" y="4959"/>
                  </a:cubicBezTo>
                  <a:cubicBezTo>
                    <a:pt x="2309" y="4931"/>
                    <a:pt x="2006" y="4917"/>
                    <a:pt x="1861" y="4687"/>
                  </a:cubicBezTo>
                  <a:cubicBezTo>
                    <a:pt x="1831" y="4641"/>
                    <a:pt x="1840" y="4569"/>
                    <a:pt x="1881" y="4530"/>
                  </a:cubicBezTo>
                  <a:cubicBezTo>
                    <a:pt x="1985" y="4434"/>
                    <a:pt x="2115" y="4405"/>
                    <a:pt x="2254" y="4405"/>
                  </a:cubicBezTo>
                  <a:cubicBezTo>
                    <a:pt x="2367" y="4405"/>
                    <a:pt x="2485" y="4424"/>
                    <a:pt x="2597" y="4442"/>
                  </a:cubicBezTo>
                  <a:cubicBezTo>
                    <a:pt x="2632" y="4094"/>
                    <a:pt x="2720" y="3760"/>
                    <a:pt x="2895" y="3516"/>
                  </a:cubicBezTo>
                  <a:cubicBezTo>
                    <a:pt x="2941" y="3453"/>
                    <a:pt x="3013" y="3422"/>
                    <a:pt x="3082" y="3422"/>
                  </a:cubicBezTo>
                  <a:close/>
                  <a:moveTo>
                    <a:pt x="24430" y="3376"/>
                  </a:moveTo>
                  <a:cubicBezTo>
                    <a:pt x="24488" y="3376"/>
                    <a:pt x="24545" y="3396"/>
                    <a:pt x="24586" y="3442"/>
                  </a:cubicBezTo>
                  <a:cubicBezTo>
                    <a:pt x="24654" y="3521"/>
                    <a:pt x="24691" y="3571"/>
                    <a:pt x="24745" y="3661"/>
                  </a:cubicBezTo>
                  <a:cubicBezTo>
                    <a:pt x="24822" y="3799"/>
                    <a:pt x="24707" y="3951"/>
                    <a:pt x="24569" y="3951"/>
                  </a:cubicBezTo>
                  <a:cubicBezTo>
                    <a:pt x="24568" y="3951"/>
                    <a:pt x="24567" y="3951"/>
                    <a:pt x="24566" y="3951"/>
                  </a:cubicBezTo>
                  <a:cubicBezTo>
                    <a:pt x="24520" y="4148"/>
                    <a:pt x="24491" y="4349"/>
                    <a:pt x="24474" y="4553"/>
                  </a:cubicBezTo>
                  <a:cubicBezTo>
                    <a:pt x="24559" y="4548"/>
                    <a:pt x="24644" y="4542"/>
                    <a:pt x="24729" y="4542"/>
                  </a:cubicBezTo>
                  <a:cubicBezTo>
                    <a:pt x="24836" y="4542"/>
                    <a:pt x="24941" y="4552"/>
                    <a:pt x="25040" y="4585"/>
                  </a:cubicBezTo>
                  <a:cubicBezTo>
                    <a:pt x="25234" y="4647"/>
                    <a:pt x="25234" y="4911"/>
                    <a:pt x="25040" y="4975"/>
                  </a:cubicBezTo>
                  <a:cubicBezTo>
                    <a:pt x="24942" y="5008"/>
                    <a:pt x="24838" y="5017"/>
                    <a:pt x="24732" y="5017"/>
                  </a:cubicBezTo>
                  <a:cubicBezTo>
                    <a:pt x="24643" y="5017"/>
                    <a:pt x="24553" y="5010"/>
                    <a:pt x="24463" y="5005"/>
                  </a:cubicBezTo>
                  <a:lnTo>
                    <a:pt x="24463" y="5005"/>
                  </a:lnTo>
                  <a:cubicBezTo>
                    <a:pt x="24472" y="5296"/>
                    <a:pt x="24509" y="5589"/>
                    <a:pt x="24572" y="5880"/>
                  </a:cubicBezTo>
                  <a:cubicBezTo>
                    <a:pt x="24599" y="6011"/>
                    <a:pt x="24495" y="6096"/>
                    <a:pt x="24394" y="6096"/>
                  </a:cubicBezTo>
                  <a:cubicBezTo>
                    <a:pt x="24327" y="6096"/>
                    <a:pt x="24261" y="6058"/>
                    <a:pt x="24236" y="5973"/>
                  </a:cubicBezTo>
                  <a:cubicBezTo>
                    <a:pt x="24144" y="5645"/>
                    <a:pt x="24091" y="5319"/>
                    <a:pt x="24073" y="4993"/>
                  </a:cubicBezTo>
                  <a:cubicBezTo>
                    <a:pt x="23902" y="4991"/>
                    <a:pt x="23729" y="4987"/>
                    <a:pt x="23558" y="4985"/>
                  </a:cubicBezTo>
                  <a:cubicBezTo>
                    <a:pt x="23294" y="4980"/>
                    <a:pt x="23294" y="4581"/>
                    <a:pt x="23558" y="4576"/>
                  </a:cubicBezTo>
                  <a:cubicBezTo>
                    <a:pt x="23729" y="4571"/>
                    <a:pt x="23897" y="4569"/>
                    <a:pt x="24067" y="4564"/>
                  </a:cubicBezTo>
                  <a:cubicBezTo>
                    <a:pt x="24079" y="4227"/>
                    <a:pt x="24123" y="3888"/>
                    <a:pt x="24200" y="3544"/>
                  </a:cubicBezTo>
                  <a:cubicBezTo>
                    <a:pt x="24223" y="3440"/>
                    <a:pt x="24328" y="3376"/>
                    <a:pt x="24430" y="3376"/>
                  </a:cubicBezTo>
                  <a:close/>
                  <a:moveTo>
                    <a:pt x="15973" y="3750"/>
                  </a:moveTo>
                  <a:cubicBezTo>
                    <a:pt x="16049" y="3750"/>
                    <a:pt x="16129" y="3799"/>
                    <a:pt x="16150" y="3876"/>
                  </a:cubicBezTo>
                  <a:cubicBezTo>
                    <a:pt x="16229" y="4140"/>
                    <a:pt x="16182" y="4426"/>
                    <a:pt x="16180" y="4701"/>
                  </a:cubicBezTo>
                  <a:cubicBezTo>
                    <a:pt x="16351" y="4698"/>
                    <a:pt x="16524" y="4696"/>
                    <a:pt x="16695" y="4691"/>
                  </a:cubicBezTo>
                  <a:cubicBezTo>
                    <a:pt x="16697" y="4691"/>
                    <a:pt x="16699" y="4691"/>
                    <a:pt x="16701" y="4691"/>
                  </a:cubicBezTo>
                  <a:cubicBezTo>
                    <a:pt x="16991" y="4691"/>
                    <a:pt x="16991" y="5154"/>
                    <a:pt x="16701" y="5154"/>
                  </a:cubicBezTo>
                  <a:cubicBezTo>
                    <a:pt x="16699" y="5154"/>
                    <a:pt x="16697" y="5154"/>
                    <a:pt x="16695" y="5154"/>
                  </a:cubicBezTo>
                  <a:cubicBezTo>
                    <a:pt x="16532" y="5151"/>
                    <a:pt x="16365" y="5146"/>
                    <a:pt x="16202" y="5144"/>
                  </a:cubicBezTo>
                  <a:lnTo>
                    <a:pt x="16202" y="5144"/>
                  </a:lnTo>
                  <a:cubicBezTo>
                    <a:pt x="16222" y="5389"/>
                    <a:pt x="16256" y="5631"/>
                    <a:pt x="16305" y="5874"/>
                  </a:cubicBezTo>
                  <a:cubicBezTo>
                    <a:pt x="16333" y="6020"/>
                    <a:pt x="16211" y="6116"/>
                    <a:pt x="16097" y="6116"/>
                  </a:cubicBezTo>
                  <a:cubicBezTo>
                    <a:pt x="16022" y="6116"/>
                    <a:pt x="15951" y="6074"/>
                    <a:pt x="15929" y="5977"/>
                  </a:cubicBezTo>
                  <a:cubicBezTo>
                    <a:pt x="15872" y="5730"/>
                    <a:pt x="15802" y="5438"/>
                    <a:pt x="15756" y="5134"/>
                  </a:cubicBezTo>
                  <a:cubicBezTo>
                    <a:pt x="15497" y="5128"/>
                    <a:pt x="15238" y="5124"/>
                    <a:pt x="14980" y="5112"/>
                  </a:cubicBezTo>
                  <a:cubicBezTo>
                    <a:pt x="14735" y="5102"/>
                    <a:pt x="14735" y="4742"/>
                    <a:pt x="14980" y="4733"/>
                  </a:cubicBezTo>
                  <a:cubicBezTo>
                    <a:pt x="15222" y="4724"/>
                    <a:pt x="15467" y="4717"/>
                    <a:pt x="15709" y="4712"/>
                  </a:cubicBezTo>
                  <a:cubicBezTo>
                    <a:pt x="15693" y="4394"/>
                    <a:pt x="15719" y="4086"/>
                    <a:pt x="15834" y="3835"/>
                  </a:cubicBezTo>
                  <a:cubicBezTo>
                    <a:pt x="15863" y="3776"/>
                    <a:pt x="15917" y="3750"/>
                    <a:pt x="15973" y="3750"/>
                  </a:cubicBezTo>
                  <a:close/>
                  <a:moveTo>
                    <a:pt x="11694" y="3878"/>
                  </a:moveTo>
                  <a:cubicBezTo>
                    <a:pt x="11790" y="3878"/>
                    <a:pt x="11882" y="3942"/>
                    <a:pt x="11882" y="4063"/>
                  </a:cubicBezTo>
                  <a:cubicBezTo>
                    <a:pt x="11882" y="4271"/>
                    <a:pt x="11828" y="4474"/>
                    <a:pt x="11786" y="4680"/>
                  </a:cubicBezTo>
                  <a:cubicBezTo>
                    <a:pt x="11823" y="4680"/>
                    <a:pt x="11860" y="4679"/>
                    <a:pt x="11897" y="4679"/>
                  </a:cubicBezTo>
                  <a:cubicBezTo>
                    <a:pt x="12066" y="4679"/>
                    <a:pt x="12235" y="4686"/>
                    <a:pt x="12406" y="4701"/>
                  </a:cubicBezTo>
                  <a:cubicBezTo>
                    <a:pt x="12692" y="4729"/>
                    <a:pt x="12699" y="5169"/>
                    <a:pt x="12437" y="5169"/>
                  </a:cubicBezTo>
                  <a:cubicBezTo>
                    <a:pt x="12427" y="5169"/>
                    <a:pt x="12417" y="5169"/>
                    <a:pt x="12406" y="5167"/>
                  </a:cubicBezTo>
                  <a:cubicBezTo>
                    <a:pt x="12180" y="5137"/>
                    <a:pt x="11957" y="5128"/>
                    <a:pt x="11738" y="5126"/>
                  </a:cubicBezTo>
                  <a:lnTo>
                    <a:pt x="11738" y="5126"/>
                  </a:lnTo>
                  <a:cubicBezTo>
                    <a:pt x="11732" y="5428"/>
                    <a:pt x="11764" y="5733"/>
                    <a:pt x="11831" y="6028"/>
                  </a:cubicBezTo>
                  <a:cubicBezTo>
                    <a:pt x="11859" y="6152"/>
                    <a:pt x="11768" y="6228"/>
                    <a:pt x="11674" y="6228"/>
                  </a:cubicBezTo>
                  <a:cubicBezTo>
                    <a:pt x="11611" y="6228"/>
                    <a:pt x="11547" y="6193"/>
                    <a:pt x="11517" y="6116"/>
                  </a:cubicBezTo>
                  <a:cubicBezTo>
                    <a:pt x="11413" y="5839"/>
                    <a:pt x="11323" y="5490"/>
                    <a:pt x="11293" y="5140"/>
                  </a:cubicBezTo>
                  <a:cubicBezTo>
                    <a:pt x="11060" y="5156"/>
                    <a:pt x="10829" y="5183"/>
                    <a:pt x="10593" y="5229"/>
                  </a:cubicBezTo>
                  <a:cubicBezTo>
                    <a:pt x="10577" y="5233"/>
                    <a:pt x="10562" y="5234"/>
                    <a:pt x="10548" y="5234"/>
                  </a:cubicBezTo>
                  <a:cubicBezTo>
                    <a:pt x="10341" y="5234"/>
                    <a:pt x="10265" y="4921"/>
                    <a:pt x="10492" y="4860"/>
                  </a:cubicBezTo>
                  <a:cubicBezTo>
                    <a:pt x="10755" y="4788"/>
                    <a:pt x="11021" y="4744"/>
                    <a:pt x="11289" y="4714"/>
                  </a:cubicBezTo>
                  <a:cubicBezTo>
                    <a:pt x="11307" y="4438"/>
                    <a:pt x="11376" y="4176"/>
                    <a:pt x="11522" y="3967"/>
                  </a:cubicBezTo>
                  <a:cubicBezTo>
                    <a:pt x="11564" y="3906"/>
                    <a:pt x="11630" y="3878"/>
                    <a:pt x="11694" y="3878"/>
                  </a:cubicBezTo>
                  <a:close/>
                  <a:moveTo>
                    <a:pt x="7225" y="4012"/>
                  </a:moveTo>
                  <a:cubicBezTo>
                    <a:pt x="7323" y="4012"/>
                    <a:pt x="7432" y="4100"/>
                    <a:pt x="7442" y="4206"/>
                  </a:cubicBezTo>
                  <a:cubicBezTo>
                    <a:pt x="7456" y="4375"/>
                    <a:pt x="7432" y="4544"/>
                    <a:pt x="7400" y="4714"/>
                  </a:cubicBezTo>
                  <a:cubicBezTo>
                    <a:pt x="7673" y="4742"/>
                    <a:pt x="7935" y="4788"/>
                    <a:pt x="8174" y="4871"/>
                  </a:cubicBezTo>
                  <a:cubicBezTo>
                    <a:pt x="8408" y="4949"/>
                    <a:pt x="8377" y="5315"/>
                    <a:pt x="8116" y="5315"/>
                  </a:cubicBezTo>
                  <a:cubicBezTo>
                    <a:pt x="8115" y="5315"/>
                    <a:pt x="8114" y="5315"/>
                    <a:pt x="8114" y="5315"/>
                  </a:cubicBezTo>
                  <a:cubicBezTo>
                    <a:pt x="7841" y="5313"/>
                    <a:pt x="7569" y="5257"/>
                    <a:pt x="7296" y="5218"/>
                  </a:cubicBezTo>
                  <a:cubicBezTo>
                    <a:pt x="7241" y="5516"/>
                    <a:pt x="7183" y="5814"/>
                    <a:pt x="7123" y="6111"/>
                  </a:cubicBezTo>
                  <a:cubicBezTo>
                    <a:pt x="7106" y="6200"/>
                    <a:pt x="7029" y="6240"/>
                    <a:pt x="6950" y="6240"/>
                  </a:cubicBezTo>
                  <a:cubicBezTo>
                    <a:pt x="6852" y="6240"/>
                    <a:pt x="6751" y="6176"/>
                    <a:pt x="6764" y="6063"/>
                  </a:cubicBezTo>
                  <a:cubicBezTo>
                    <a:pt x="6802" y="5765"/>
                    <a:pt x="6841" y="5470"/>
                    <a:pt x="6883" y="5174"/>
                  </a:cubicBezTo>
                  <a:cubicBezTo>
                    <a:pt x="6580" y="5150"/>
                    <a:pt x="6275" y="5139"/>
                    <a:pt x="5973" y="5128"/>
                  </a:cubicBezTo>
                  <a:cubicBezTo>
                    <a:pt x="5700" y="5118"/>
                    <a:pt x="5703" y="4721"/>
                    <a:pt x="5973" y="4705"/>
                  </a:cubicBezTo>
                  <a:cubicBezTo>
                    <a:pt x="6198" y="4693"/>
                    <a:pt x="6443" y="4683"/>
                    <a:pt x="6693" y="4683"/>
                  </a:cubicBezTo>
                  <a:cubicBezTo>
                    <a:pt x="6777" y="4683"/>
                    <a:pt x="6861" y="4684"/>
                    <a:pt x="6945" y="4687"/>
                  </a:cubicBezTo>
                  <a:cubicBezTo>
                    <a:pt x="6971" y="4488"/>
                    <a:pt x="7005" y="4294"/>
                    <a:pt x="7086" y="4110"/>
                  </a:cubicBezTo>
                  <a:cubicBezTo>
                    <a:pt x="7116" y="4040"/>
                    <a:pt x="7169" y="4012"/>
                    <a:pt x="7225" y="4012"/>
                  </a:cubicBezTo>
                  <a:close/>
                  <a:moveTo>
                    <a:pt x="33098" y="0"/>
                  </a:moveTo>
                  <a:cubicBezTo>
                    <a:pt x="27612" y="48"/>
                    <a:pt x="22124" y="86"/>
                    <a:pt x="16638" y="120"/>
                  </a:cubicBezTo>
                  <a:cubicBezTo>
                    <a:pt x="13798" y="136"/>
                    <a:pt x="10955" y="148"/>
                    <a:pt x="8116" y="152"/>
                  </a:cubicBezTo>
                  <a:cubicBezTo>
                    <a:pt x="6301" y="157"/>
                    <a:pt x="4434" y="270"/>
                    <a:pt x="2588" y="270"/>
                  </a:cubicBezTo>
                  <a:cubicBezTo>
                    <a:pt x="1742" y="270"/>
                    <a:pt x="901" y="246"/>
                    <a:pt x="72" y="177"/>
                  </a:cubicBezTo>
                  <a:lnTo>
                    <a:pt x="72" y="177"/>
                  </a:lnTo>
                  <a:cubicBezTo>
                    <a:pt x="76" y="196"/>
                    <a:pt x="82" y="214"/>
                    <a:pt x="80" y="235"/>
                  </a:cubicBezTo>
                  <a:cubicBezTo>
                    <a:pt x="0" y="3325"/>
                    <a:pt x="152" y="6411"/>
                    <a:pt x="94" y="9498"/>
                  </a:cubicBezTo>
                  <a:cubicBezTo>
                    <a:pt x="1895" y="9246"/>
                    <a:pt x="3760" y="9232"/>
                    <a:pt x="5606" y="9232"/>
                  </a:cubicBezTo>
                  <a:cubicBezTo>
                    <a:pt x="5839" y="9232"/>
                    <a:pt x="6071" y="9232"/>
                    <a:pt x="6303" y="9232"/>
                  </a:cubicBezTo>
                  <a:cubicBezTo>
                    <a:pt x="6876" y="9232"/>
                    <a:pt x="7447" y="9231"/>
                    <a:pt x="8012" y="9222"/>
                  </a:cubicBezTo>
                  <a:cubicBezTo>
                    <a:pt x="10750" y="9172"/>
                    <a:pt x="13488" y="9146"/>
                    <a:pt x="16226" y="9140"/>
                  </a:cubicBezTo>
                  <a:cubicBezTo>
                    <a:pt x="16785" y="9139"/>
                    <a:pt x="17344" y="9138"/>
                    <a:pt x="17904" y="9138"/>
                  </a:cubicBezTo>
                  <a:cubicBezTo>
                    <a:pt x="22841" y="9138"/>
                    <a:pt x="27778" y="9196"/>
                    <a:pt x="32710" y="9355"/>
                  </a:cubicBezTo>
                  <a:cubicBezTo>
                    <a:pt x="31567" y="7993"/>
                    <a:pt x="30565" y="6460"/>
                    <a:pt x="29588" y="4983"/>
                  </a:cubicBezTo>
                  <a:cubicBezTo>
                    <a:pt x="29491" y="4837"/>
                    <a:pt x="29588" y="4705"/>
                    <a:pt x="29718" y="4671"/>
                  </a:cubicBezTo>
                  <a:cubicBezTo>
                    <a:pt x="30620" y="2999"/>
                    <a:pt x="31907" y="1472"/>
                    <a:pt x="33098"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8"/>
            <p:cNvSpPr/>
            <p:nvPr/>
          </p:nvSpPr>
          <p:spPr>
            <a:xfrm>
              <a:off x="1654700" y="3490157"/>
              <a:ext cx="856150" cy="255250"/>
            </a:xfrm>
            <a:custGeom>
              <a:avLst/>
              <a:gdLst/>
              <a:ahLst/>
              <a:cxnLst/>
              <a:rect l="l" t="t" r="r" b="b"/>
              <a:pathLst>
                <a:path w="34246" h="10210" extrusionOk="0">
                  <a:moveTo>
                    <a:pt x="33660" y="378"/>
                  </a:moveTo>
                  <a:lnTo>
                    <a:pt x="33660" y="378"/>
                  </a:lnTo>
                  <a:cubicBezTo>
                    <a:pt x="32469" y="1850"/>
                    <a:pt x="31182" y="3377"/>
                    <a:pt x="30280" y="5049"/>
                  </a:cubicBezTo>
                  <a:cubicBezTo>
                    <a:pt x="30150" y="5083"/>
                    <a:pt x="30053" y="5215"/>
                    <a:pt x="30150" y="5361"/>
                  </a:cubicBezTo>
                  <a:cubicBezTo>
                    <a:pt x="31127" y="6838"/>
                    <a:pt x="32129" y="8371"/>
                    <a:pt x="33272" y="9733"/>
                  </a:cubicBezTo>
                  <a:cubicBezTo>
                    <a:pt x="28340" y="9574"/>
                    <a:pt x="23403" y="9516"/>
                    <a:pt x="18466" y="9516"/>
                  </a:cubicBezTo>
                  <a:cubicBezTo>
                    <a:pt x="17907" y="9516"/>
                    <a:pt x="17348" y="9517"/>
                    <a:pt x="16789" y="9518"/>
                  </a:cubicBezTo>
                  <a:cubicBezTo>
                    <a:pt x="14050" y="9523"/>
                    <a:pt x="11312" y="9550"/>
                    <a:pt x="8574" y="9600"/>
                  </a:cubicBezTo>
                  <a:cubicBezTo>
                    <a:pt x="8009" y="9609"/>
                    <a:pt x="7438" y="9610"/>
                    <a:pt x="6865" y="9610"/>
                  </a:cubicBezTo>
                  <a:cubicBezTo>
                    <a:pt x="6633" y="9610"/>
                    <a:pt x="6401" y="9610"/>
                    <a:pt x="6168" y="9610"/>
                  </a:cubicBezTo>
                  <a:cubicBezTo>
                    <a:pt x="4322" y="9610"/>
                    <a:pt x="2457" y="9624"/>
                    <a:pt x="656" y="9876"/>
                  </a:cubicBezTo>
                  <a:cubicBezTo>
                    <a:pt x="714" y="6789"/>
                    <a:pt x="562" y="3703"/>
                    <a:pt x="642" y="613"/>
                  </a:cubicBezTo>
                  <a:cubicBezTo>
                    <a:pt x="644" y="593"/>
                    <a:pt x="638" y="574"/>
                    <a:pt x="634" y="555"/>
                  </a:cubicBezTo>
                  <a:lnTo>
                    <a:pt x="634" y="555"/>
                  </a:lnTo>
                  <a:cubicBezTo>
                    <a:pt x="1463" y="624"/>
                    <a:pt x="2304" y="648"/>
                    <a:pt x="3150" y="648"/>
                  </a:cubicBezTo>
                  <a:cubicBezTo>
                    <a:pt x="4996" y="648"/>
                    <a:pt x="6863" y="535"/>
                    <a:pt x="8678" y="530"/>
                  </a:cubicBezTo>
                  <a:cubicBezTo>
                    <a:pt x="11517" y="526"/>
                    <a:pt x="14360" y="514"/>
                    <a:pt x="17200" y="498"/>
                  </a:cubicBezTo>
                  <a:cubicBezTo>
                    <a:pt x="22686" y="464"/>
                    <a:pt x="28174" y="426"/>
                    <a:pt x="33660" y="378"/>
                  </a:cubicBezTo>
                  <a:close/>
                  <a:moveTo>
                    <a:pt x="34016" y="1"/>
                  </a:moveTo>
                  <a:cubicBezTo>
                    <a:pt x="34015" y="1"/>
                    <a:pt x="34014" y="1"/>
                    <a:pt x="34013" y="1"/>
                  </a:cubicBezTo>
                  <a:cubicBezTo>
                    <a:pt x="28410" y="52"/>
                    <a:pt x="22806" y="114"/>
                    <a:pt x="17200" y="170"/>
                  </a:cubicBezTo>
                  <a:cubicBezTo>
                    <a:pt x="14436" y="198"/>
                    <a:pt x="11672" y="227"/>
                    <a:pt x="8909" y="257"/>
                  </a:cubicBezTo>
                  <a:cubicBezTo>
                    <a:pt x="8731" y="259"/>
                    <a:pt x="8552" y="260"/>
                    <a:pt x="8374" y="260"/>
                  </a:cubicBezTo>
                  <a:cubicBezTo>
                    <a:pt x="6846" y="260"/>
                    <a:pt x="5287" y="198"/>
                    <a:pt x="3738" y="198"/>
                  </a:cubicBezTo>
                  <a:cubicBezTo>
                    <a:pt x="2610" y="198"/>
                    <a:pt x="1487" y="231"/>
                    <a:pt x="387" y="345"/>
                  </a:cubicBezTo>
                  <a:cubicBezTo>
                    <a:pt x="334" y="350"/>
                    <a:pt x="304" y="385"/>
                    <a:pt x="296" y="424"/>
                  </a:cubicBezTo>
                  <a:cubicBezTo>
                    <a:pt x="232" y="458"/>
                    <a:pt x="181" y="519"/>
                    <a:pt x="179" y="613"/>
                  </a:cubicBezTo>
                  <a:cubicBezTo>
                    <a:pt x="97" y="3689"/>
                    <a:pt x="0" y="6862"/>
                    <a:pt x="324" y="9925"/>
                  </a:cubicBezTo>
                  <a:cubicBezTo>
                    <a:pt x="335" y="10031"/>
                    <a:pt x="420" y="10085"/>
                    <a:pt x="502" y="10085"/>
                  </a:cubicBezTo>
                  <a:cubicBezTo>
                    <a:pt x="503" y="10085"/>
                    <a:pt x="505" y="10085"/>
                    <a:pt x="507" y="10085"/>
                  </a:cubicBezTo>
                  <a:cubicBezTo>
                    <a:pt x="527" y="10108"/>
                    <a:pt x="555" y="10124"/>
                    <a:pt x="587" y="10126"/>
                  </a:cubicBezTo>
                  <a:cubicBezTo>
                    <a:pt x="1324" y="10187"/>
                    <a:pt x="2068" y="10209"/>
                    <a:pt x="2816" y="10209"/>
                  </a:cubicBezTo>
                  <a:cubicBezTo>
                    <a:pt x="4811" y="10209"/>
                    <a:pt x="6829" y="10049"/>
                    <a:pt x="8802" y="10015"/>
                  </a:cubicBezTo>
                  <a:cubicBezTo>
                    <a:pt x="11541" y="9969"/>
                    <a:pt x="14279" y="9944"/>
                    <a:pt x="17018" y="9939"/>
                  </a:cubicBezTo>
                  <a:cubicBezTo>
                    <a:pt x="17269" y="9939"/>
                    <a:pt x="17519" y="9939"/>
                    <a:pt x="17770" y="9939"/>
                  </a:cubicBezTo>
                  <a:cubicBezTo>
                    <a:pt x="22997" y="9939"/>
                    <a:pt x="28222" y="10033"/>
                    <a:pt x="33448" y="10154"/>
                  </a:cubicBezTo>
                  <a:cubicBezTo>
                    <a:pt x="33450" y="10154"/>
                    <a:pt x="33451" y="10154"/>
                    <a:pt x="33452" y="10154"/>
                  </a:cubicBezTo>
                  <a:cubicBezTo>
                    <a:pt x="33585" y="10154"/>
                    <a:pt x="33649" y="10051"/>
                    <a:pt x="33649" y="9948"/>
                  </a:cubicBezTo>
                  <a:cubicBezTo>
                    <a:pt x="33703" y="9902"/>
                    <a:pt x="33731" y="9821"/>
                    <a:pt x="33690" y="9747"/>
                  </a:cubicBezTo>
                  <a:cubicBezTo>
                    <a:pt x="32796" y="8154"/>
                    <a:pt x="31656" y="6635"/>
                    <a:pt x="30566" y="5168"/>
                  </a:cubicBezTo>
                  <a:cubicBezTo>
                    <a:pt x="31804" y="3689"/>
                    <a:pt x="32858" y="2042"/>
                    <a:pt x="34071" y="539"/>
                  </a:cubicBezTo>
                  <a:cubicBezTo>
                    <a:pt x="34121" y="477"/>
                    <a:pt x="34129" y="408"/>
                    <a:pt x="34110" y="343"/>
                  </a:cubicBezTo>
                  <a:cubicBezTo>
                    <a:pt x="34246" y="256"/>
                    <a:pt x="34214" y="1"/>
                    <a:pt x="340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8"/>
            <p:cNvSpPr/>
            <p:nvPr/>
          </p:nvSpPr>
          <p:spPr>
            <a:xfrm>
              <a:off x="2329775" y="3578282"/>
              <a:ext cx="51700" cy="63025"/>
            </a:xfrm>
            <a:custGeom>
              <a:avLst/>
              <a:gdLst/>
              <a:ahLst/>
              <a:cxnLst/>
              <a:rect l="l" t="t" r="r" b="b"/>
              <a:pathLst>
                <a:path w="2068" h="2521" extrusionOk="0">
                  <a:moveTo>
                    <a:pt x="1216" y="0"/>
                  </a:moveTo>
                  <a:cubicBezTo>
                    <a:pt x="1124" y="0"/>
                    <a:pt x="1032" y="69"/>
                    <a:pt x="1016" y="192"/>
                  </a:cubicBezTo>
                  <a:cubicBezTo>
                    <a:pt x="977" y="517"/>
                    <a:pt x="1048" y="863"/>
                    <a:pt x="1042" y="1194"/>
                  </a:cubicBezTo>
                  <a:cubicBezTo>
                    <a:pt x="1040" y="1207"/>
                    <a:pt x="1040" y="1221"/>
                    <a:pt x="1040" y="1235"/>
                  </a:cubicBezTo>
                  <a:cubicBezTo>
                    <a:pt x="735" y="1269"/>
                    <a:pt x="430" y="1357"/>
                    <a:pt x="211" y="1442"/>
                  </a:cubicBezTo>
                  <a:cubicBezTo>
                    <a:pt x="1" y="1526"/>
                    <a:pt x="55" y="1840"/>
                    <a:pt x="248" y="1840"/>
                  </a:cubicBezTo>
                  <a:cubicBezTo>
                    <a:pt x="269" y="1840"/>
                    <a:pt x="292" y="1836"/>
                    <a:pt x="316" y="1828"/>
                  </a:cubicBezTo>
                  <a:cubicBezTo>
                    <a:pt x="541" y="1750"/>
                    <a:pt x="769" y="1701"/>
                    <a:pt x="1004" y="1690"/>
                  </a:cubicBezTo>
                  <a:lnTo>
                    <a:pt x="1004" y="1690"/>
                  </a:lnTo>
                  <a:cubicBezTo>
                    <a:pt x="982" y="1891"/>
                    <a:pt x="949" y="2089"/>
                    <a:pt x="910" y="2290"/>
                  </a:cubicBezTo>
                  <a:cubicBezTo>
                    <a:pt x="883" y="2429"/>
                    <a:pt x="994" y="2521"/>
                    <a:pt x="1101" y="2521"/>
                  </a:cubicBezTo>
                  <a:cubicBezTo>
                    <a:pt x="1171" y="2521"/>
                    <a:pt x="1240" y="2481"/>
                    <a:pt x="1266" y="2389"/>
                  </a:cubicBezTo>
                  <a:cubicBezTo>
                    <a:pt x="1324" y="2186"/>
                    <a:pt x="1381" y="1953"/>
                    <a:pt x="1427" y="1711"/>
                  </a:cubicBezTo>
                  <a:cubicBezTo>
                    <a:pt x="1527" y="1727"/>
                    <a:pt x="1627" y="1742"/>
                    <a:pt x="1727" y="1742"/>
                  </a:cubicBezTo>
                  <a:cubicBezTo>
                    <a:pt x="1785" y="1742"/>
                    <a:pt x="1843" y="1737"/>
                    <a:pt x="1901" y="1724"/>
                  </a:cubicBezTo>
                  <a:cubicBezTo>
                    <a:pt x="2024" y="1699"/>
                    <a:pt x="2067" y="1526"/>
                    <a:pt x="1974" y="1440"/>
                  </a:cubicBezTo>
                  <a:cubicBezTo>
                    <a:pt x="1847" y="1327"/>
                    <a:pt x="1682" y="1265"/>
                    <a:pt x="1497" y="1237"/>
                  </a:cubicBezTo>
                  <a:cubicBezTo>
                    <a:pt x="1535" y="847"/>
                    <a:pt x="1519" y="459"/>
                    <a:pt x="1400" y="138"/>
                  </a:cubicBezTo>
                  <a:cubicBezTo>
                    <a:pt x="1364" y="44"/>
                    <a:pt x="1290" y="0"/>
                    <a:pt x="12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8"/>
            <p:cNvSpPr/>
            <p:nvPr/>
          </p:nvSpPr>
          <p:spPr>
            <a:xfrm>
              <a:off x="2251100" y="3583982"/>
              <a:ext cx="48525" cy="68025"/>
            </a:xfrm>
            <a:custGeom>
              <a:avLst/>
              <a:gdLst/>
              <a:ahLst/>
              <a:cxnLst/>
              <a:rect l="l" t="t" r="r" b="b"/>
              <a:pathLst>
                <a:path w="1941" h="2721" extrusionOk="0">
                  <a:moveTo>
                    <a:pt x="1136" y="1"/>
                  </a:moveTo>
                  <a:cubicBezTo>
                    <a:pt x="1034" y="1"/>
                    <a:pt x="929" y="65"/>
                    <a:pt x="906" y="169"/>
                  </a:cubicBezTo>
                  <a:cubicBezTo>
                    <a:pt x="829" y="513"/>
                    <a:pt x="785" y="852"/>
                    <a:pt x="773" y="1190"/>
                  </a:cubicBezTo>
                  <a:cubicBezTo>
                    <a:pt x="603" y="1194"/>
                    <a:pt x="435" y="1196"/>
                    <a:pt x="264" y="1201"/>
                  </a:cubicBezTo>
                  <a:cubicBezTo>
                    <a:pt x="0" y="1206"/>
                    <a:pt x="0" y="1605"/>
                    <a:pt x="264" y="1610"/>
                  </a:cubicBezTo>
                  <a:cubicBezTo>
                    <a:pt x="435" y="1612"/>
                    <a:pt x="608" y="1616"/>
                    <a:pt x="779" y="1619"/>
                  </a:cubicBezTo>
                  <a:cubicBezTo>
                    <a:pt x="797" y="1944"/>
                    <a:pt x="850" y="2270"/>
                    <a:pt x="942" y="2598"/>
                  </a:cubicBezTo>
                  <a:cubicBezTo>
                    <a:pt x="967" y="2683"/>
                    <a:pt x="1033" y="2721"/>
                    <a:pt x="1100" y="2721"/>
                  </a:cubicBezTo>
                  <a:cubicBezTo>
                    <a:pt x="1201" y="2721"/>
                    <a:pt x="1305" y="2636"/>
                    <a:pt x="1278" y="2505"/>
                  </a:cubicBezTo>
                  <a:cubicBezTo>
                    <a:pt x="1215" y="2214"/>
                    <a:pt x="1178" y="1922"/>
                    <a:pt x="1169" y="1630"/>
                  </a:cubicBezTo>
                  <a:lnTo>
                    <a:pt x="1169" y="1630"/>
                  </a:lnTo>
                  <a:cubicBezTo>
                    <a:pt x="1259" y="1635"/>
                    <a:pt x="1349" y="1642"/>
                    <a:pt x="1438" y="1642"/>
                  </a:cubicBezTo>
                  <a:cubicBezTo>
                    <a:pt x="1544" y="1642"/>
                    <a:pt x="1648" y="1633"/>
                    <a:pt x="1746" y="1600"/>
                  </a:cubicBezTo>
                  <a:cubicBezTo>
                    <a:pt x="1940" y="1536"/>
                    <a:pt x="1940" y="1272"/>
                    <a:pt x="1746" y="1210"/>
                  </a:cubicBezTo>
                  <a:cubicBezTo>
                    <a:pt x="1647" y="1177"/>
                    <a:pt x="1542" y="1167"/>
                    <a:pt x="1435" y="1167"/>
                  </a:cubicBezTo>
                  <a:cubicBezTo>
                    <a:pt x="1350" y="1167"/>
                    <a:pt x="1265" y="1173"/>
                    <a:pt x="1180" y="1178"/>
                  </a:cubicBezTo>
                  <a:cubicBezTo>
                    <a:pt x="1197" y="975"/>
                    <a:pt x="1226" y="774"/>
                    <a:pt x="1272" y="576"/>
                  </a:cubicBezTo>
                  <a:cubicBezTo>
                    <a:pt x="1273" y="576"/>
                    <a:pt x="1274" y="576"/>
                    <a:pt x="1275" y="576"/>
                  </a:cubicBezTo>
                  <a:cubicBezTo>
                    <a:pt x="1413" y="576"/>
                    <a:pt x="1528" y="424"/>
                    <a:pt x="1451" y="287"/>
                  </a:cubicBezTo>
                  <a:cubicBezTo>
                    <a:pt x="1397" y="196"/>
                    <a:pt x="1360" y="146"/>
                    <a:pt x="1292" y="67"/>
                  </a:cubicBezTo>
                  <a:cubicBezTo>
                    <a:pt x="1251" y="21"/>
                    <a:pt x="1194" y="1"/>
                    <a:pt x="11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8"/>
            <p:cNvSpPr/>
            <p:nvPr/>
          </p:nvSpPr>
          <p:spPr>
            <a:xfrm>
              <a:off x="2141300" y="3593057"/>
              <a:ext cx="62775" cy="55600"/>
            </a:xfrm>
            <a:custGeom>
              <a:avLst/>
              <a:gdLst/>
              <a:ahLst/>
              <a:cxnLst/>
              <a:rect l="l" t="t" r="r" b="b"/>
              <a:pathLst>
                <a:path w="2511" h="2224" extrusionOk="0">
                  <a:moveTo>
                    <a:pt x="1334" y="0"/>
                  </a:moveTo>
                  <a:cubicBezTo>
                    <a:pt x="1274" y="0"/>
                    <a:pt x="1217" y="27"/>
                    <a:pt x="1187" y="90"/>
                  </a:cubicBezTo>
                  <a:cubicBezTo>
                    <a:pt x="1070" y="340"/>
                    <a:pt x="1079" y="616"/>
                    <a:pt x="1065" y="891"/>
                  </a:cubicBezTo>
                  <a:cubicBezTo>
                    <a:pt x="781" y="931"/>
                    <a:pt x="497" y="974"/>
                    <a:pt x="223" y="1009"/>
                  </a:cubicBezTo>
                  <a:cubicBezTo>
                    <a:pt x="17" y="1034"/>
                    <a:pt x="1" y="1346"/>
                    <a:pt x="213" y="1346"/>
                  </a:cubicBezTo>
                  <a:cubicBezTo>
                    <a:pt x="216" y="1346"/>
                    <a:pt x="219" y="1346"/>
                    <a:pt x="223" y="1346"/>
                  </a:cubicBezTo>
                  <a:cubicBezTo>
                    <a:pt x="487" y="1334"/>
                    <a:pt x="762" y="1330"/>
                    <a:pt x="1038" y="1323"/>
                  </a:cubicBezTo>
                  <a:lnTo>
                    <a:pt x="1038" y="1323"/>
                  </a:lnTo>
                  <a:cubicBezTo>
                    <a:pt x="1022" y="1561"/>
                    <a:pt x="1004" y="1801"/>
                    <a:pt x="1000" y="2038"/>
                  </a:cubicBezTo>
                  <a:cubicBezTo>
                    <a:pt x="998" y="2155"/>
                    <a:pt x="1105" y="2224"/>
                    <a:pt x="1206" y="2224"/>
                  </a:cubicBezTo>
                  <a:cubicBezTo>
                    <a:pt x="1283" y="2224"/>
                    <a:pt x="1356" y="2182"/>
                    <a:pt x="1370" y="2090"/>
                  </a:cubicBezTo>
                  <a:cubicBezTo>
                    <a:pt x="1407" y="1829"/>
                    <a:pt x="1435" y="1565"/>
                    <a:pt x="1463" y="1304"/>
                  </a:cubicBezTo>
                  <a:cubicBezTo>
                    <a:pt x="1739" y="1288"/>
                    <a:pt x="2014" y="1261"/>
                    <a:pt x="2277" y="1209"/>
                  </a:cubicBezTo>
                  <a:cubicBezTo>
                    <a:pt x="2511" y="1163"/>
                    <a:pt x="2446" y="813"/>
                    <a:pt x="2222" y="808"/>
                  </a:cubicBezTo>
                  <a:cubicBezTo>
                    <a:pt x="2185" y="807"/>
                    <a:pt x="2147" y="806"/>
                    <a:pt x="2109" y="806"/>
                  </a:cubicBezTo>
                  <a:cubicBezTo>
                    <a:pt x="1916" y="806"/>
                    <a:pt x="1718" y="819"/>
                    <a:pt x="1519" y="839"/>
                  </a:cubicBezTo>
                  <a:cubicBezTo>
                    <a:pt x="1555" y="600"/>
                    <a:pt x="1587" y="356"/>
                    <a:pt x="1525" y="134"/>
                  </a:cubicBezTo>
                  <a:cubicBezTo>
                    <a:pt x="1502" y="51"/>
                    <a:pt x="1416" y="0"/>
                    <a:pt x="13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8"/>
            <p:cNvSpPr/>
            <p:nvPr/>
          </p:nvSpPr>
          <p:spPr>
            <a:xfrm>
              <a:off x="2037100" y="3593332"/>
              <a:ext cx="56450" cy="59200"/>
            </a:xfrm>
            <a:custGeom>
              <a:avLst/>
              <a:gdLst/>
              <a:ahLst/>
              <a:cxnLst/>
              <a:rect l="l" t="t" r="r" b="b"/>
              <a:pathLst>
                <a:path w="2258" h="2368" extrusionOk="0">
                  <a:moveTo>
                    <a:pt x="1238" y="1"/>
                  </a:moveTo>
                  <a:cubicBezTo>
                    <a:pt x="1182" y="1"/>
                    <a:pt x="1128" y="26"/>
                    <a:pt x="1100" y="85"/>
                  </a:cubicBezTo>
                  <a:cubicBezTo>
                    <a:pt x="985" y="337"/>
                    <a:pt x="959" y="644"/>
                    <a:pt x="975" y="963"/>
                  </a:cubicBezTo>
                  <a:cubicBezTo>
                    <a:pt x="733" y="968"/>
                    <a:pt x="488" y="975"/>
                    <a:pt x="246" y="984"/>
                  </a:cubicBezTo>
                  <a:cubicBezTo>
                    <a:pt x="1" y="993"/>
                    <a:pt x="1" y="1353"/>
                    <a:pt x="246" y="1363"/>
                  </a:cubicBezTo>
                  <a:cubicBezTo>
                    <a:pt x="505" y="1375"/>
                    <a:pt x="764" y="1379"/>
                    <a:pt x="1022" y="1385"/>
                  </a:cubicBezTo>
                  <a:cubicBezTo>
                    <a:pt x="1068" y="1689"/>
                    <a:pt x="1138" y="1981"/>
                    <a:pt x="1195" y="2228"/>
                  </a:cubicBezTo>
                  <a:cubicBezTo>
                    <a:pt x="1217" y="2325"/>
                    <a:pt x="1288" y="2367"/>
                    <a:pt x="1363" y="2367"/>
                  </a:cubicBezTo>
                  <a:cubicBezTo>
                    <a:pt x="1477" y="2367"/>
                    <a:pt x="1599" y="2271"/>
                    <a:pt x="1571" y="2125"/>
                  </a:cubicBezTo>
                  <a:cubicBezTo>
                    <a:pt x="1523" y="1882"/>
                    <a:pt x="1488" y="1640"/>
                    <a:pt x="1468" y="1395"/>
                  </a:cubicBezTo>
                  <a:lnTo>
                    <a:pt x="1468" y="1395"/>
                  </a:lnTo>
                  <a:cubicBezTo>
                    <a:pt x="1631" y="1397"/>
                    <a:pt x="1798" y="1402"/>
                    <a:pt x="1961" y="1405"/>
                  </a:cubicBezTo>
                  <a:cubicBezTo>
                    <a:pt x="1963" y="1405"/>
                    <a:pt x="1965" y="1405"/>
                    <a:pt x="1967" y="1405"/>
                  </a:cubicBezTo>
                  <a:cubicBezTo>
                    <a:pt x="2257" y="1405"/>
                    <a:pt x="2257" y="942"/>
                    <a:pt x="1967" y="942"/>
                  </a:cubicBezTo>
                  <a:cubicBezTo>
                    <a:pt x="1965" y="942"/>
                    <a:pt x="1963" y="942"/>
                    <a:pt x="1961" y="942"/>
                  </a:cubicBezTo>
                  <a:cubicBezTo>
                    <a:pt x="1790" y="947"/>
                    <a:pt x="1617" y="949"/>
                    <a:pt x="1446" y="952"/>
                  </a:cubicBezTo>
                  <a:cubicBezTo>
                    <a:pt x="1450" y="677"/>
                    <a:pt x="1495" y="391"/>
                    <a:pt x="1416" y="127"/>
                  </a:cubicBezTo>
                  <a:cubicBezTo>
                    <a:pt x="1395" y="49"/>
                    <a:pt x="1315" y="1"/>
                    <a:pt x="12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8"/>
            <p:cNvSpPr/>
            <p:nvPr/>
          </p:nvSpPr>
          <p:spPr>
            <a:xfrm>
              <a:off x="1925375" y="3596532"/>
              <a:ext cx="60850" cy="58775"/>
            </a:xfrm>
            <a:custGeom>
              <a:avLst/>
              <a:gdLst/>
              <a:ahLst/>
              <a:cxnLst/>
              <a:rect l="l" t="t" r="r" b="b"/>
              <a:pathLst>
                <a:path w="2434" h="2351" extrusionOk="0">
                  <a:moveTo>
                    <a:pt x="1428" y="1"/>
                  </a:moveTo>
                  <a:cubicBezTo>
                    <a:pt x="1364" y="1"/>
                    <a:pt x="1299" y="30"/>
                    <a:pt x="1257" y="90"/>
                  </a:cubicBezTo>
                  <a:cubicBezTo>
                    <a:pt x="1111" y="299"/>
                    <a:pt x="1042" y="561"/>
                    <a:pt x="1023" y="837"/>
                  </a:cubicBezTo>
                  <a:cubicBezTo>
                    <a:pt x="756" y="867"/>
                    <a:pt x="490" y="911"/>
                    <a:pt x="227" y="983"/>
                  </a:cubicBezTo>
                  <a:cubicBezTo>
                    <a:pt x="0" y="1044"/>
                    <a:pt x="76" y="1357"/>
                    <a:pt x="282" y="1357"/>
                  </a:cubicBezTo>
                  <a:cubicBezTo>
                    <a:pt x="297" y="1357"/>
                    <a:pt x="312" y="1356"/>
                    <a:pt x="328" y="1352"/>
                  </a:cubicBezTo>
                  <a:cubicBezTo>
                    <a:pt x="563" y="1306"/>
                    <a:pt x="795" y="1279"/>
                    <a:pt x="1028" y="1263"/>
                  </a:cubicBezTo>
                  <a:cubicBezTo>
                    <a:pt x="1058" y="1613"/>
                    <a:pt x="1148" y="1962"/>
                    <a:pt x="1251" y="2239"/>
                  </a:cubicBezTo>
                  <a:cubicBezTo>
                    <a:pt x="1281" y="2316"/>
                    <a:pt x="1346" y="2351"/>
                    <a:pt x="1409" y="2351"/>
                  </a:cubicBezTo>
                  <a:cubicBezTo>
                    <a:pt x="1503" y="2351"/>
                    <a:pt x="1593" y="2275"/>
                    <a:pt x="1565" y="2151"/>
                  </a:cubicBezTo>
                  <a:cubicBezTo>
                    <a:pt x="1499" y="1856"/>
                    <a:pt x="1466" y="1551"/>
                    <a:pt x="1473" y="1249"/>
                  </a:cubicBezTo>
                  <a:lnTo>
                    <a:pt x="1473" y="1249"/>
                  </a:lnTo>
                  <a:cubicBezTo>
                    <a:pt x="1692" y="1251"/>
                    <a:pt x="1915" y="1260"/>
                    <a:pt x="2141" y="1290"/>
                  </a:cubicBezTo>
                  <a:cubicBezTo>
                    <a:pt x="2152" y="1292"/>
                    <a:pt x="2162" y="1292"/>
                    <a:pt x="2172" y="1292"/>
                  </a:cubicBezTo>
                  <a:cubicBezTo>
                    <a:pt x="2434" y="1292"/>
                    <a:pt x="2427" y="852"/>
                    <a:pt x="2141" y="824"/>
                  </a:cubicBezTo>
                  <a:cubicBezTo>
                    <a:pt x="1970" y="809"/>
                    <a:pt x="1801" y="802"/>
                    <a:pt x="1632" y="802"/>
                  </a:cubicBezTo>
                  <a:cubicBezTo>
                    <a:pt x="1595" y="802"/>
                    <a:pt x="1558" y="803"/>
                    <a:pt x="1521" y="803"/>
                  </a:cubicBezTo>
                  <a:cubicBezTo>
                    <a:pt x="1563" y="597"/>
                    <a:pt x="1617" y="394"/>
                    <a:pt x="1617" y="187"/>
                  </a:cubicBezTo>
                  <a:cubicBezTo>
                    <a:pt x="1617" y="66"/>
                    <a:pt x="1525" y="1"/>
                    <a:pt x="14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8"/>
            <p:cNvSpPr/>
            <p:nvPr/>
          </p:nvSpPr>
          <p:spPr>
            <a:xfrm>
              <a:off x="1811250" y="3599882"/>
              <a:ext cx="67700" cy="55750"/>
            </a:xfrm>
            <a:custGeom>
              <a:avLst/>
              <a:gdLst/>
              <a:ahLst/>
              <a:cxnLst/>
              <a:rect l="l" t="t" r="r" b="b"/>
              <a:pathLst>
                <a:path w="2708" h="2230" extrusionOk="0">
                  <a:moveTo>
                    <a:pt x="1524" y="1"/>
                  </a:moveTo>
                  <a:cubicBezTo>
                    <a:pt x="1468" y="1"/>
                    <a:pt x="1416" y="29"/>
                    <a:pt x="1386" y="99"/>
                  </a:cubicBezTo>
                  <a:cubicBezTo>
                    <a:pt x="1305" y="284"/>
                    <a:pt x="1271" y="477"/>
                    <a:pt x="1245" y="676"/>
                  </a:cubicBezTo>
                  <a:cubicBezTo>
                    <a:pt x="1161" y="673"/>
                    <a:pt x="1076" y="672"/>
                    <a:pt x="993" y="672"/>
                  </a:cubicBezTo>
                  <a:cubicBezTo>
                    <a:pt x="742" y="672"/>
                    <a:pt x="498" y="682"/>
                    <a:pt x="273" y="694"/>
                  </a:cubicBezTo>
                  <a:cubicBezTo>
                    <a:pt x="3" y="711"/>
                    <a:pt x="0" y="1107"/>
                    <a:pt x="273" y="1117"/>
                  </a:cubicBezTo>
                  <a:cubicBezTo>
                    <a:pt x="575" y="1129"/>
                    <a:pt x="880" y="1140"/>
                    <a:pt x="1183" y="1163"/>
                  </a:cubicBezTo>
                  <a:cubicBezTo>
                    <a:pt x="1141" y="1459"/>
                    <a:pt x="1102" y="1755"/>
                    <a:pt x="1064" y="2052"/>
                  </a:cubicBezTo>
                  <a:cubicBezTo>
                    <a:pt x="1051" y="2165"/>
                    <a:pt x="1152" y="2230"/>
                    <a:pt x="1251" y="2230"/>
                  </a:cubicBezTo>
                  <a:cubicBezTo>
                    <a:pt x="1329" y="2230"/>
                    <a:pt x="1405" y="2189"/>
                    <a:pt x="1422" y="2101"/>
                  </a:cubicBezTo>
                  <a:cubicBezTo>
                    <a:pt x="1483" y="1803"/>
                    <a:pt x="1541" y="1505"/>
                    <a:pt x="1595" y="1207"/>
                  </a:cubicBezTo>
                  <a:cubicBezTo>
                    <a:pt x="1868" y="1246"/>
                    <a:pt x="2141" y="1302"/>
                    <a:pt x="2414" y="1304"/>
                  </a:cubicBezTo>
                  <a:cubicBezTo>
                    <a:pt x="2414" y="1304"/>
                    <a:pt x="2415" y="1304"/>
                    <a:pt x="2416" y="1304"/>
                  </a:cubicBezTo>
                  <a:cubicBezTo>
                    <a:pt x="2677" y="1304"/>
                    <a:pt x="2708" y="938"/>
                    <a:pt x="2474" y="860"/>
                  </a:cubicBezTo>
                  <a:cubicBezTo>
                    <a:pt x="2235" y="777"/>
                    <a:pt x="1973" y="731"/>
                    <a:pt x="1700" y="703"/>
                  </a:cubicBezTo>
                  <a:cubicBezTo>
                    <a:pt x="1732" y="533"/>
                    <a:pt x="1756" y="364"/>
                    <a:pt x="1742" y="196"/>
                  </a:cubicBezTo>
                  <a:cubicBezTo>
                    <a:pt x="1731" y="90"/>
                    <a:pt x="1622" y="1"/>
                    <a:pt x="15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8"/>
            <p:cNvSpPr/>
            <p:nvPr/>
          </p:nvSpPr>
          <p:spPr>
            <a:xfrm>
              <a:off x="1714525" y="3585132"/>
              <a:ext cx="53350" cy="63550"/>
            </a:xfrm>
            <a:custGeom>
              <a:avLst/>
              <a:gdLst/>
              <a:ahLst/>
              <a:cxnLst/>
              <a:rect l="l" t="t" r="r" b="b"/>
              <a:pathLst>
                <a:path w="2134" h="2542" extrusionOk="0">
                  <a:moveTo>
                    <a:pt x="1251" y="1"/>
                  </a:moveTo>
                  <a:cubicBezTo>
                    <a:pt x="1182" y="1"/>
                    <a:pt x="1110" y="32"/>
                    <a:pt x="1064" y="95"/>
                  </a:cubicBezTo>
                  <a:cubicBezTo>
                    <a:pt x="889" y="339"/>
                    <a:pt x="801" y="672"/>
                    <a:pt x="766" y="1021"/>
                  </a:cubicBezTo>
                  <a:cubicBezTo>
                    <a:pt x="654" y="1003"/>
                    <a:pt x="536" y="984"/>
                    <a:pt x="423" y="984"/>
                  </a:cubicBezTo>
                  <a:cubicBezTo>
                    <a:pt x="284" y="984"/>
                    <a:pt x="154" y="1013"/>
                    <a:pt x="50" y="1109"/>
                  </a:cubicBezTo>
                  <a:cubicBezTo>
                    <a:pt x="9" y="1148"/>
                    <a:pt x="0" y="1220"/>
                    <a:pt x="30" y="1266"/>
                  </a:cubicBezTo>
                  <a:cubicBezTo>
                    <a:pt x="175" y="1496"/>
                    <a:pt x="478" y="1510"/>
                    <a:pt x="744" y="1538"/>
                  </a:cubicBezTo>
                  <a:cubicBezTo>
                    <a:pt x="750" y="1852"/>
                    <a:pt x="785" y="2157"/>
                    <a:pt x="826" y="2409"/>
                  </a:cubicBezTo>
                  <a:cubicBezTo>
                    <a:pt x="840" y="2500"/>
                    <a:pt x="915" y="2541"/>
                    <a:pt x="993" y="2541"/>
                  </a:cubicBezTo>
                  <a:cubicBezTo>
                    <a:pt x="1092" y="2541"/>
                    <a:pt x="1198" y="2474"/>
                    <a:pt x="1193" y="2357"/>
                  </a:cubicBezTo>
                  <a:cubicBezTo>
                    <a:pt x="1184" y="2109"/>
                    <a:pt x="1184" y="1859"/>
                    <a:pt x="1198" y="1610"/>
                  </a:cubicBezTo>
                  <a:cubicBezTo>
                    <a:pt x="1357" y="1638"/>
                    <a:pt x="1518" y="1662"/>
                    <a:pt x="1676" y="1662"/>
                  </a:cubicBezTo>
                  <a:cubicBezTo>
                    <a:pt x="1754" y="1662"/>
                    <a:pt x="1831" y="1656"/>
                    <a:pt x="1907" y="1642"/>
                  </a:cubicBezTo>
                  <a:cubicBezTo>
                    <a:pt x="2092" y="1608"/>
                    <a:pt x="2134" y="1309"/>
                    <a:pt x="1960" y="1226"/>
                  </a:cubicBezTo>
                  <a:cubicBezTo>
                    <a:pt x="1748" y="1127"/>
                    <a:pt x="1505" y="1097"/>
                    <a:pt x="1265" y="1077"/>
                  </a:cubicBezTo>
                  <a:cubicBezTo>
                    <a:pt x="1328" y="783"/>
                    <a:pt x="1446" y="499"/>
                    <a:pt x="1450" y="202"/>
                  </a:cubicBezTo>
                  <a:cubicBezTo>
                    <a:pt x="1452" y="69"/>
                    <a:pt x="1355" y="1"/>
                    <a:pt x="12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 name="Google Shape;1539;p48"/>
          <p:cNvGrpSpPr/>
          <p:nvPr/>
        </p:nvGrpSpPr>
        <p:grpSpPr>
          <a:xfrm rot="-883412">
            <a:off x="1573296" y="1584672"/>
            <a:ext cx="336486" cy="261608"/>
            <a:chOff x="5222975" y="2300200"/>
            <a:chExt cx="199300" cy="154950"/>
          </a:xfrm>
        </p:grpSpPr>
        <p:sp>
          <p:nvSpPr>
            <p:cNvPr id="1540" name="Google Shape;1540;p48"/>
            <p:cNvSpPr/>
            <p:nvPr/>
          </p:nvSpPr>
          <p:spPr>
            <a:xfrm>
              <a:off x="5222975" y="2300200"/>
              <a:ext cx="199300" cy="154950"/>
            </a:xfrm>
            <a:custGeom>
              <a:avLst/>
              <a:gdLst/>
              <a:ahLst/>
              <a:cxnLst/>
              <a:rect l="l" t="t" r="r" b="b"/>
              <a:pathLst>
                <a:path w="7972" h="6198" extrusionOk="0">
                  <a:moveTo>
                    <a:pt x="1662" y="242"/>
                  </a:moveTo>
                  <a:cubicBezTo>
                    <a:pt x="2052" y="242"/>
                    <a:pt x="2447" y="284"/>
                    <a:pt x="2768" y="365"/>
                  </a:cubicBezTo>
                  <a:cubicBezTo>
                    <a:pt x="2911" y="401"/>
                    <a:pt x="3067" y="425"/>
                    <a:pt x="3149" y="425"/>
                  </a:cubicBezTo>
                  <a:cubicBezTo>
                    <a:pt x="3166" y="425"/>
                    <a:pt x="3180" y="424"/>
                    <a:pt x="3190" y="421"/>
                  </a:cubicBezTo>
                  <a:cubicBezTo>
                    <a:pt x="3206" y="417"/>
                    <a:pt x="3223" y="416"/>
                    <a:pt x="3238" y="416"/>
                  </a:cubicBezTo>
                  <a:cubicBezTo>
                    <a:pt x="3275" y="416"/>
                    <a:pt x="3304" y="427"/>
                    <a:pt x="3310" y="446"/>
                  </a:cubicBezTo>
                  <a:cubicBezTo>
                    <a:pt x="3318" y="473"/>
                    <a:pt x="3441" y="521"/>
                    <a:pt x="3580" y="551"/>
                  </a:cubicBezTo>
                  <a:cubicBezTo>
                    <a:pt x="4180" y="683"/>
                    <a:pt x="5350" y="1415"/>
                    <a:pt x="5824" y="1956"/>
                  </a:cubicBezTo>
                  <a:cubicBezTo>
                    <a:pt x="6048" y="2209"/>
                    <a:pt x="6591" y="2975"/>
                    <a:pt x="6626" y="3083"/>
                  </a:cubicBezTo>
                  <a:cubicBezTo>
                    <a:pt x="6644" y="3143"/>
                    <a:pt x="6730" y="3208"/>
                    <a:pt x="6775" y="3208"/>
                  </a:cubicBezTo>
                  <a:cubicBezTo>
                    <a:pt x="6786" y="3208"/>
                    <a:pt x="6794" y="3205"/>
                    <a:pt x="6799" y="3196"/>
                  </a:cubicBezTo>
                  <a:cubicBezTo>
                    <a:pt x="6832" y="3133"/>
                    <a:pt x="7589" y="2681"/>
                    <a:pt x="7656" y="2681"/>
                  </a:cubicBezTo>
                  <a:cubicBezTo>
                    <a:pt x="7659" y="2681"/>
                    <a:pt x="7661" y="2682"/>
                    <a:pt x="7661" y="2684"/>
                  </a:cubicBezTo>
                  <a:cubicBezTo>
                    <a:pt x="7658" y="2716"/>
                    <a:pt x="7638" y="2920"/>
                    <a:pt x="7618" y="3137"/>
                  </a:cubicBezTo>
                  <a:cubicBezTo>
                    <a:pt x="7597" y="3355"/>
                    <a:pt x="7592" y="3572"/>
                    <a:pt x="7607" y="3621"/>
                  </a:cubicBezTo>
                  <a:cubicBezTo>
                    <a:pt x="7623" y="3669"/>
                    <a:pt x="7621" y="3831"/>
                    <a:pt x="7603" y="3984"/>
                  </a:cubicBezTo>
                  <a:cubicBezTo>
                    <a:pt x="7586" y="4134"/>
                    <a:pt x="7566" y="4404"/>
                    <a:pt x="7559" y="4579"/>
                  </a:cubicBezTo>
                  <a:cubicBezTo>
                    <a:pt x="7553" y="4753"/>
                    <a:pt x="7541" y="4963"/>
                    <a:pt x="7534" y="5039"/>
                  </a:cubicBezTo>
                  <a:cubicBezTo>
                    <a:pt x="7525" y="5117"/>
                    <a:pt x="7511" y="5302"/>
                    <a:pt x="7502" y="5456"/>
                  </a:cubicBezTo>
                  <a:cubicBezTo>
                    <a:pt x="7481" y="5778"/>
                    <a:pt x="7473" y="5877"/>
                    <a:pt x="7387" y="5877"/>
                  </a:cubicBezTo>
                  <a:cubicBezTo>
                    <a:pt x="7351" y="5877"/>
                    <a:pt x="7302" y="5860"/>
                    <a:pt x="7233" y="5834"/>
                  </a:cubicBezTo>
                  <a:cubicBezTo>
                    <a:pt x="6919" y="5719"/>
                    <a:pt x="6696" y="5659"/>
                    <a:pt x="6265" y="5572"/>
                  </a:cubicBezTo>
                  <a:cubicBezTo>
                    <a:pt x="6043" y="5527"/>
                    <a:pt x="5773" y="5458"/>
                    <a:pt x="5660" y="5417"/>
                  </a:cubicBezTo>
                  <a:cubicBezTo>
                    <a:pt x="5548" y="5376"/>
                    <a:pt x="5214" y="5277"/>
                    <a:pt x="4912" y="5196"/>
                  </a:cubicBezTo>
                  <a:lnTo>
                    <a:pt x="4368" y="5047"/>
                  </a:lnTo>
                  <a:lnTo>
                    <a:pt x="4475" y="4953"/>
                  </a:lnTo>
                  <a:cubicBezTo>
                    <a:pt x="4533" y="4903"/>
                    <a:pt x="4626" y="4846"/>
                    <a:pt x="4677" y="4829"/>
                  </a:cubicBezTo>
                  <a:cubicBezTo>
                    <a:pt x="4729" y="4813"/>
                    <a:pt x="4878" y="4705"/>
                    <a:pt x="5002" y="4592"/>
                  </a:cubicBezTo>
                  <a:cubicBezTo>
                    <a:pt x="5126" y="4480"/>
                    <a:pt x="5243" y="4381"/>
                    <a:pt x="5260" y="4375"/>
                  </a:cubicBezTo>
                  <a:cubicBezTo>
                    <a:pt x="5279" y="4370"/>
                    <a:pt x="5313" y="4321"/>
                    <a:pt x="5338" y="4265"/>
                  </a:cubicBezTo>
                  <a:cubicBezTo>
                    <a:pt x="5382" y="4170"/>
                    <a:pt x="5376" y="4154"/>
                    <a:pt x="5225" y="3961"/>
                  </a:cubicBezTo>
                  <a:cubicBezTo>
                    <a:pt x="5089" y="3787"/>
                    <a:pt x="4698" y="3440"/>
                    <a:pt x="4350" y="3188"/>
                  </a:cubicBezTo>
                  <a:cubicBezTo>
                    <a:pt x="4160" y="3049"/>
                    <a:pt x="3367" y="2661"/>
                    <a:pt x="3170" y="2608"/>
                  </a:cubicBezTo>
                  <a:cubicBezTo>
                    <a:pt x="3052" y="2577"/>
                    <a:pt x="2918" y="2532"/>
                    <a:pt x="2867" y="2509"/>
                  </a:cubicBezTo>
                  <a:cubicBezTo>
                    <a:pt x="2691" y="2425"/>
                    <a:pt x="1791" y="2301"/>
                    <a:pt x="1319" y="2295"/>
                  </a:cubicBezTo>
                  <a:cubicBezTo>
                    <a:pt x="1064" y="2293"/>
                    <a:pt x="843" y="2274"/>
                    <a:pt x="832" y="2254"/>
                  </a:cubicBezTo>
                  <a:cubicBezTo>
                    <a:pt x="822" y="2233"/>
                    <a:pt x="1044" y="2091"/>
                    <a:pt x="1327" y="1937"/>
                  </a:cubicBezTo>
                  <a:cubicBezTo>
                    <a:pt x="1994" y="1575"/>
                    <a:pt x="2042" y="1533"/>
                    <a:pt x="1958" y="1380"/>
                  </a:cubicBezTo>
                  <a:cubicBezTo>
                    <a:pt x="1893" y="1261"/>
                    <a:pt x="1016" y="629"/>
                    <a:pt x="795" y="541"/>
                  </a:cubicBezTo>
                  <a:cubicBezTo>
                    <a:pt x="731" y="517"/>
                    <a:pt x="644" y="471"/>
                    <a:pt x="595" y="438"/>
                  </a:cubicBezTo>
                  <a:cubicBezTo>
                    <a:pt x="510" y="381"/>
                    <a:pt x="516" y="378"/>
                    <a:pt x="782" y="322"/>
                  </a:cubicBezTo>
                  <a:cubicBezTo>
                    <a:pt x="1044" y="269"/>
                    <a:pt x="1351" y="242"/>
                    <a:pt x="1662" y="242"/>
                  </a:cubicBezTo>
                  <a:close/>
                  <a:moveTo>
                    <a:pt x="1627" y="1"/>
                  </a:moveTo>
                  <a:cubicBezTo>
                    <a:pt x="888" y="1"/>
                    <a:pt x="206" y="129"/>
                    <a:pt x="67" y="337"/>
                  </a:cubicBezTo>
                  <a:lnTo>
                    <a:pt x="0" y="439"/>
                  </a:lnTo>
                  <a:lnTo>
                    <a:pt x="508" y="710"/>
                  </a:lnTo>
                  <a:cubicBezTo>
                    <a:pt x="1000" y="974"/>
                    <a:pt x="1609" y="1367"/>
                    <a:pt x="1630" y="1435"/>
                  </a:cubicBezTo>
                  <a:cubicBezTo>
                    <a:pt x="1637" y="1455"/>
                    <a:pt x="1540" y="1515"/>
                    <a:pt x="1415" y="1571"/>
                  </a:cubicBezTo>
                  <a:cubicBezTo>
                    <a:pt x="931" y="1785"/>
                    <a:pt x="284" y="2235"/>
                    <a:pt x="214" y="2408"/>
                  </a:cubicBezTo>
                  <a:cubicBezTo>
                    <a:pt x="168" y="2523"/>
                    <a:pt x="282" y="2599"/>
                    <a:pt x="490" y="2599"/>
                  </a:cubicBezTo>
                  <a:cubicBezTo>
                    <a:pt x="511" y="2599"/>
                    <a:pt x="533" y="2598"/>
                    <a:pt x="556" y="2597"/>
                  </a:cubicBezTo>
                  <a:cubicBezTo>
                    <a:pt x="746" y="2583"/>
                    <a:pt x="933" y="2577"/>
                    <a:pt x="1116" y="2577"/>
                  </a:cubicBezTo>
                  <a:cubicBezTo>
                    <a:pt x="2565" y="2577"/>
                    <a:pt x="3759" y="2993"/>
                    <a:pt x="4661" y="3814"/>
                  </a:cubicBezTo>
                  <a:cubicBezTo>
                    <a:pt x="4854" y="3991"/>
                    <a:pt x="5032" y="4182"/>
                    <a:pt x="5016" y="4198"/>
                  </a:cubicBezTo>
                  <a:cubicBezTo>
                    <a:pt x="4787" y="4417"/>
                    <a:pt x="4649" y="4526"/>
                    <a:pt x="4446" y="4650"/>
                  </a:cubicBezTo>
                  <a:cubicBezTo>
                    <a:pt x="4146" y="4834"/>
                    <a:pt x="4039" y="4972"/>
                    <a:pt x="4085" y="5119"/>
                  </a:cubicBezTo>
                  <a:cubicBezTo>
                    <a:pt x="4134" y="5276"/>
                    <a:pt x="4205" y="5310"/>
                    <a:pt x="4870" y="5497"/>
                  </a:cubicBezTo>
                  <a:cubicBezTo>
                    <a:pt x="5196" y="5588"/>
                    <a:pt x="5557" y="5693"/>
                    <a:pt x="5667" y="5730"/>
                  </a:cubicBezTo>
                  <a:cubicBezTo>
                    <a:pt x="5778" y="5766"/>
                    <a:pt x="6074" y="5839"/>
                    <a:pt x="6328" y="5892"/>
                  </a:cubicBezTo>
                  <a:cubicBezTo>
                    <a:pt x="6582" y="5947"/>
                    <a:pt x="6879" y="6025"/>
                    <a:pt x="6992" y="6068"/>
                  </a:cubicBezTo>
                  <a:cubicBezTo>
                    <a:pt x="7215" y="6153"/>
                    <a:pt x="7366" y="6198"/>
                    <a:pt x="7472" y="6198"/>
                  </a:cubicBezTo>
                  <a:cubicBezTo>
                    <a:pt x="7611" y="6198"/>
                    <a:pt x="7673" y="6123"/>
                    <a:pt x="7722" y="5964"/>
                  </a:cubicBezTo>
                  <a:cubicBezTo>
                    <a:pt x="7799" y="5707"/>
                    <a:pt x="7816" y="5302"/>
                    <a:pt x="7757" y="5113"/>
                  </a:cubicBezTo>
                  <a:cubicBezTo>
                    <a:pt x="7730" y="5028"/>
                    <a:pt x="7727" y="4969"/>
                    <a:pt x="7750" y="4969"/>
                  </a:cubicBezTo>
                  <a:cubicBezTo>
                    <a:pt x="7752" y="4969"/>
                    <a:pt x="7753" y="4969"/>
                    <a:pt x="7755" y="4969"/>
                  </a:cubicBezTo>
                  <a:cubicBezTo>
                    <a:pt x="7757" y="4970"/>
                    <a:pt x="7759" y="4970"/>
                    <a:pt x="7761" y="4970"/>
                  </a:cubicBezTo>
                  <a:cubicBezTo>
                    <a:pt x="7785" y="4970"/>
                    <a:pt x="7811" y="4933"/>
                    <a:pt x="7821" y="4883"/>
                  </a:cubicBezTo>
                  <a:cubicBezTo>
                    <a:pt x="7857" y="4685"/>
                    <a:pt x="7872" y="3924"/>
                    <a:pt x="7839" y="3907"/>
                  </a:cubicBezTo>
                  <a:cubicBezTo>
                    <a:pt x="7822" y="3899"/>
                    <a:pt x="7829" y="3885"/>
                    <a:pt x="7852" y="3877"/>
                  </a:cubicBezTo>
                  <a:cubicBezTo>
                    <a:pt x="7903" y="3861"/>
                    <a:pt x="7909" y="3244"/>
                    <a:pt x="7857" y="3200"/>
                  </a:cubicBezTo>
                  <a:cubicBezTo>
                    <a:pt x="7837" y="3183"/>
                    <a:pt x="7837" y="3162"/>
                    <a:pt x="7855" y="3148"/>
                  </a:cubicBezTo>
                  <a:cubicBezTo>
                    <a:pt x="7912" y="3104"/>
                    <a:pt x="7972" y="2634"/>
                    <a:pt x="7945" y="2453"/>
                  </a:cubicBezTo>
                  <a:cubicBezTo>
                    <a:pt x="7924" y="2309"/>
                    <a:pt x="7904" y="2276"/>
                    <a:pt x="7839" y="2272"/>
                  </a:cubicBezTo>
                  <a:cubicBezTo>
                    <a:pt x="7838" y="2272"/>
                    <a:pt x="7837" y="2272"/>
                    <a:pt x="7836" y="2272"/>
                  </a:cubicBezTo>
                  <a:cubicBezTo>
                    <a:pt x="7756" y="2272"/>
                    <a:pt x="7471" y="2425"/>
                    <a:pt x="7033" y="2707"/>
                  </a:cubicBezTo>
                  <a:cubicBezTo>
                    <a:pt x="6911" y="2785"/>
                    <a:pt x="6807" y="2849"/>
                    <a:pt x="6800" y="2851"/>
                  </a:cubicBezTo>
                  <a:cubicBezTo>
                    <a:pt x="6800" y="2851"/>
                    <a:pt x="6800" y="2851"/>
                    <a:pt x="6800" y="2851"/>
                  </a:cubicBezTo>
                  <a:cubicBezTo>
                    <a:pt x="6791" y="2851"/>
                    <a:pt x="6714" y="2730"/>
                    <a:pt x="6628" y="2582"/>
                  </a:cubicBezTo>
                  <a:cubicBezTo>
                    <a:pt x="6540" y="2433"/>
                    <a:pt x="6409" y="2245"/>
                    <a:pt x="6336" y="2167"/>
                  </a:cubicBezTo>
                  <a:cubicBezTo>
                    <a:pt x="6265" y="2091"/>
                    <a:pt x="6197" y="2005"/>
                    <a:pt x="6189" y="1979"/>
                  </a:cubicBezTo>
                  <a:cubicBezTo>
                    <a:pt x="6153" y="1865"/>
                    <a:pt x="5649" y="1390"/>
                    <a:pt x="5286" y="1129"/>
                  </a:cubicBezTo>
                  <a:cubicBezTo>
                    <a:pt x="4499" y="562"/>
                    <a:pt x="3838" y="304"/>
                    <a:pt x="2614" y="83"/>
                  </a:cubicBezTo>
                  <a:cubicBezTo>
                    <a:pt x="2303" y="27"/>
                    <a:pt x="1959" y="1"/>
                    <a:pt x="1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8"/>
            <p:cNvSpPr/>
            <p:nvPr/>
          </p:nvSpPr>
          <p:spPr>
            <a:xfrm>
              <a:off x="5354450" y="2420350"/>
              <a:ext cx="43500" cy="13425"/>
            </a:xfrm>
            <a:custGeom>
              <a:avLst/>
              <a:gdLst/>
              <a:ahLst/>
              <a:cxnLst/>
              <a:rect l="l" t="t" r="r" b="b"/>
              <a:pathLst>
                <a:path w="1740" h="537" extrusionOk="0">
                  <a:moveTo>
                    <a:pt x="195" y="1"/>
                  </a:moveTo>
                  <a:cubicBezTo>
                    <a:pt x="127" y="1"/>
                    <a:pt x="93" y="15"/>
                    <a:pt x="65" y="42"/>
                  </a:cubicBezTo>
                  <a:cubicBezTo>
                    <a:pt x="27" y="82"/>
                    <a:pt x="0" y="129"/>
                    <a:pt x="7" y="149"/>
                  </a:cubicBezTo>
                  <a:cubicBezTo>
                    <a:pt x="23" y="201"/>
                    <a:pt x="232" y="263"/>
                    <a:pt x="605" y="328"/>
                  </a:cubicBezTo>
                  <a:cubicBezTo>
                    <a:pt x="775" y="357"/>
                    <a:pt x="1073" y="420"/>
                    <a:pt x="1264" y="467"/>
                  </a:cubicBezTo>
                  <a:cubicBezTo>
                    <a:pt x="1454" y="513"/>
                    <a:pt x="1559" y="536"/>
                    <a:pt x="1621" y="536"/>
                  </a:cubicBezTo>
                  <a:cubicBezTo>
                    <a:pt x="1683" y="536"/>
                    <a:pt x="1702" y="512"/>
                    <a:pt x="1721" y="464"/>
                  </a:cubicBezTo>
                  <a:cubicBezTo>
                    <a:pt x="1739" y="421"/>
                    <a:pt x="1718" y="377"/>
                    <a:pt x="1656" y="328"/>
                  </a:cubicBezTo>
                  <a:cubicBezTo>
                    <a:pt x="1612" y="294"/>
                    <a:pt x="1558" y="270"/>
                    <a:pt x="1525" y="270"/>
                  </a:cubicBezTo>
                  <a:cubicBezTo>
                    <a:pt x="1519" y="270"/>
                    <a:pt x="1514" y="271"/>
                    <a:pt x="1510" y="272"/>
                  </a:cubicBezTo>
                  <a:cubicBezTo>
                    <a:pt x="1500" y="275"/>
                    <a:pt x="1491" y="276"/>
                    <a:pt x="1483" y="276"/>
                  </a:cubicBezTo>
                  <a:cubicBezTo>
                    <a:pt x="1463" y="276"/>
                    <a:pt x="1448" y="268"/>
                    <a:pt x="1444" y="254"/>
                  </a:cubicBezTo>
                  <a:cubicBezTo>
                    <a:pt x="1433" y="221"/>
                    <a:pt x="1316" y="193"/>
                    <a:pt x="580" y="54"/>
                  </a:cubicBezTo>
                  <a:cubicBezTo>
                    <a:pt x="387" y="18"/>
                    <a:pt x="271"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8"/>
            <p:cNvSpPr/>
            <p:nvPr/>
          </p:nvSpPr>
          <p:spPr>
            <a:xfrm>
              <a:off x="5276325" y="2342550"/>
              <a:ext cx="84200" cy="48700"/>
            </a:xfrm>
            <a:custGeom>
              <a:avLst/>
              <a:gdLst/>
              <a:ahLst/>
              <a:cxnLst/>
              <a:rect l="l" t="t" r="r" b="b"/>
              <a:pathLst>
                <a:path w="3368" h="1948" extrusionOk="0">
                  <a:moveTo>
                    <a:pt x="286" y="1"/>
                  </a:moveTo>
                  <a:cubicBezTo>
                    <a:pt x="278" y="1"/>
                    <a:pt x="271" y="1"/>
                    <a:pt x="263" y="1"/>
                  </a:cubicBezTo>
                  <a:cubicBezTo>
                    <a:pt x="100" y="3"/>
                    <a:pt x="68" y="16"/>
                    <a:pt x="27" y="90"/>
                  </a:cubicBezTo>
                  <a:cubicBezTo>
                    <a:pt x="3" y="134"/>
                    <a:pt x="1" y="200"/>
                    <a:pt x="22" y="226"/>
                  </a:cubicBezTo>
                  <a:cubicBezTo>
                    <a:pt x="49" y="261"/>
                    <a:pt x="212" y="281"/>
                    <a:pt x="354" y="281"/>
                  </a:cubicBezTo>
                  <a:cubicBezTo>
                    <a:pt x="455" y="281"/>
                    <a:pt x="544" y="270"/>
                    <a:pt x="564" y="248"/>
                  </a:cubicBezTo>
                  <a:cubicBezTo>
                    <a:pt x="569" y="241"/>
                    <a:pt x="575" y="238"/>
                    <a:pt x="582" y="238"/>
                  </a:cubicBezTo>
                  <a:cubicBezTo>
                    <a:pt x="595" y="238"/>
                    <a:pt x="608" y="252"/>
                    <a:pt x="616" y="275"/>
                  </a:cubicBezTo>
                  <a:cubicBezTo>
                    <a:pt x="625" y="307"/>
                    <a:pt x="648" y="329"/>
                    <a:pt x="667" y="329"/>
                  </a:cubicBezTo>
                  <a:cubicBezTo>
                    <a:pt x="670" y="329"/>
                    <a:pt x="672" y="328"/>
                    <a:pt x="675" y="328"/>
                  </a:cubicBezTo>
                  <a:cubicBezTo>
                    <a:pt x="675" y="328"/>
                    <a:pt x="676" y="328"/>
                    <a:pt x="677" y="328"/>
                  </a:cubicBezTo>
                  <a:cubicBezTo>
                    <a:pt x="711" y="328"/>
                    <a:pt x="983" y="449"/>
                    <a:pt x="1291" y="602"/>
                  </a:cubicBezTo>
                  <a:cubicBezTo>
                    <a:pt x="1598" y="754"/>
                    <a:pt x="1842" y="854"/>
                    <a:pt x="1905" y="854"/>
                  </a:cubicBezTo>
                  <a:cubicBezTo>
                    <a:pt x="1911" y="854"/>
                    <a:pt x="1916" y="853"/>
                    <a:pt x="1918" y="851"/>
                  </a:cubicBezTo>
                  <a:cubicBezTo>
                    <a:pt x="1930" y="842"/>
                    <a:pt x="1939" y="838"/>
                    <a:pt x="1946" y="838"/>
                  </a:cubicBezTo>
                  <a:cubicBezTo>
                    <a:pt x="1956" y="838"/>
                    <a:pt x="1960" y="850"/>
                    <a:pt x="1954" y="873"/>
                  </a:cubicBezTo>
                  <a:cubicBezTo>
                    <a:pt x="1946" y="906"/>
                    <a:pt x="2047" y="1004"/>
                    <a:pt x="2198" y="1108"/>
                  </a:cubicBezTo>
                  <a:cubicBezTo>
                    <a:pt x="2490" y="1310"/>
                    <a:pt x="2898" y="1660"/>
                    <a:pt x="3038" y="1831"/>
                  </a:cubicBezTo>
                  <a:cubicBezTo>
                    <a:pt x="3102" y="1908"/>
                    <a:pt x="3167" y="1948"/>
                    <a:pt x="3222" y="1948"/>
                  </a:cubicBezTo>
                  <a:cubicBezTo>
                    <a:pt x="3260" y="1948"/>
                    <a:pt x="3293" y="1929"/>
                    <a:pt x="3318" y="1891"/>
                  </a:cubicBezTo>
                  <a:cubicBezTo>
                    <a:pt x="3368" y="1814"/>
                    <a:pt x="3353" y="1767"/>
                    <a:pt x="3235" y="1631"/>
                  </a:cubicBezTo>
                  <a:cubicBezTo>
                    <a:pt x="2951" y="1303"/>
                    <a:pt x="2210" y="759"/>
                    <a:pt x="2055" y="759"/>
                  </a:cubicBezTo>
                  <a:cubicBezTo>
                    <a:pt x="2050" y="759"/>
                    <a:pt x="2046" y="759"/>
                    <a:pt x="2042" y="760"/>
                  </a:cubicBezTo>
                  <a:cubicBezTo>
                    <a:pt x="2035" y="762"/>
                    <a:pt x="2030" y="763"/>
                    <a:pt x="2024" y="763"/>
                  </a:cubicBezTo>
                  <a:cubicBezTo>
                    <a:pt x="2005" y="763"/>
                    <a:pt x="1994" y="750"/>
                    <a:pt x="2000" y="726"/>
                  </a:cubicBezTo>
                  <a:cubicBezTo>
                    <a:pt x="2016" y="662"/>
                    <a:pt x="1758" y="514"/>
                    <a:pt x="1177" y="252"/>
                  </a:cubicBezTo>
                  <a:cubicBezTo>
                    <a:pt x="957" y="152"/>
                    <a:pt x="839" y="108"/>
                    <a:pt x="783" y="108"/>
                  </a:cubicBezTo>
                  <a:cubicBezTo>
                    <a:pt x="759" y="108"/>
                    <a:pt x="747" y="116"/>
                    <a:pt x="743" y="132"/>
                  </a:cubicBezTo>
                  <a:cubicBezTo>
                    <a:pt x="737" y="158"/>
                    <a:pt x="731" y="171"/>
                    <a:pt x="725" y="171"/>
                  </a:cubicBezTo>
                  <a:cubicBezTo>
                    <a:pt x="719" y="171"/>
                    <a:pt x="712" y="159"/>
                    <a:pt x="705" y="133"/>
                  </a:cubicBezTo>
                  <a:cubicBezTo>
                    <a:pt x="679" y="50"/>
                    <a:pt x="521"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 name="Google Shape;1543;p48"/>
          <p:cNvGrpSpPr/>
          <p:nvPr/>
        </p:nvGrpSpPr>
        <p:grpSpPr>
          <a:xfrm>
            <a:off x="5163087" y="1741807"/>
            <a:ext cx="232875" cy="229500"/>
            <a:chOff x="7116513" y="3304232"/>
            <a:chExt cx="232875" cy="229500"/>
          </a:xfrm>
        </p:grpSpPr>
        <p:sp>
          <p:nvSpPr>
            <p:cNvPr id="1544" name="Google Shape;1544;p48"/>
            <p:cNvSpPr/>
            <p:nvPr/>
          </p:nvSpPr>
          <p:spPr>
            <a:xfrm>
              <a:off x="7116513" y="3304232"/>
              <a:ext cx="232875" cy="229500"/>
            </a:xfrm>
            <a:custGeom>
              <a:avLst/>
              <a:gdLst/>
              <a:ahLst/>
              <a:cxnLst/>
              <a:rect l="l" t="t" r="r" b="b"/>
              <a:pathLst>
                <a:path w="9315" h="9180" extrusionOk="0">
                  <a:moveTo>
                    <a:pt x="4679" y="356"/>
                  </a:moveTo>
                  <a:cubicBezTo>
                    <a:pt x="6853" y="356"/>
                    <a:pt x="8611" y="2059"/>
                    <a:pt x="8823" y="4217"/>
                  </a:cubicBezTo>
                  <a:cubicBezTo>
                    <a:pt x="9061" y="6630"/>
                    <a:pt x="7128" y="8654"/>
                    <a:pt x="4775" y="8861"/>
                  </a:cubicBezTo>
                  <a:cubicBezTo>
                    <a:pt x="4739" y="8865"/>
                    <a:pt x="4709" y="8881"/>
                    <a:pt x="4685" y="8900"/>
                  </a:cubicBezTo>
                  <a:cubicBezTo>
                    <a:pt x="2490" y="8581"/>
                    <a:pt x="464" y="7272"/>
                    <a:pt x="381" y="4825"/>
                  </a:cubicBezTo>
                  <a:cubicBezTo>
                    <a:pt x="301" y="2476"/>
                    <a:pt x="2122" y="481"/>
                    <a:pt x="4466" y="361"/>
                  </a:cubicBezTo>
                  <a:cubicBezTo>
                    <a:pt x="4538" y="358"/>
                    <a:pt x="4608" y="356"/>
                    <a:pt x="4679" y="356"/>
                  </a:cubicBezTo>
                  <a:close/>
                  <a:moveTo>
                    <a:pt x="4571" y="0"/>
                  </a:moveTo>
                  <a:cubicBezTo>
                    <a:pt x="4536" y="0"/>
                    <a:pt x="4501" y="0"/>
                    <a:pt x="4466" y="1"/>
                  </a:cubicBezTo>
                  <a:cubicBezTo>
                    <a:pt x="1928" y="54"/>
                    <a:pt x="1" y="2139"/>
                    <a:pt x="23" y="4660"/>
                  </a:cubicBezTo>
                  <a:cubicBezTo>
                    <a:pt x="44" y="6920"/>
                    <a:pt x="2020" y="9149"/>
                    <a:pt x="4338" y="9149"/>
                  </a:cubicBezTo>
                  <a:cubicBezTo>
                    <a:pt x="4445" y="9149"/>
                    <a:pt x="4552" y="9145"/>
                    <a:pt x="4660" y="9135"/>
                  </a:cubicBezTo>
                  <a:cubicBezTo>
                    <a:pt x="4683" y="9162"/>
                    <a:pt x="4715" y="9179"/>
                    <a:pt x="4760" y="9179"/>
                  </a:cubicBezTo>
                  <a:cubicBezTo>
                    <a:pt x="4765" y="9179"/>
                    <a:pt x="4770" y="9179"/>
                    <a:pt x="4775" y="9179"/>
                  </a:cubicBezTo>
                  <a:cubicBezTo>
                    <a:pt x="7230" y="9022"/>
                    <a:pt x="9314" y="7057"/>
                    <a:pt x="9234" y="4517"/>
                  </a:cubicBezTo>
                  <a:cubicBezTo>
                    <a:pt x="9154" y="1969"/>
                    <a:pt x="7091"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8"/>
            <p:cNvSpPr/>
            <p:nvPr/>
          </p:nvSpPr>
          <p:spPr>
            <a:xfrm>
              <a:off x="7124038" y="3313107"/>
              <a:ext cx="219000" cy="213600"/>
            </a:xfrm>
            <a:custGeom>
              <a:avLst/>
              <a:gdLst/>
              <a:ahLst/>
              <a:cxnLst/>
              <a:rect l="l" t="t" r="r" b="b"/>
              <a:pathLst>
                <a:path w="8760" h="8544" extrusionOk="0">
                  <a:moveTo>
                    <a:pt x="3507" y="1485"/>
                  </a:moveTo>
                  <a:cubicBezTo>
                    <a:pt x="3571" y="1485"/>
                    <a:pt x="3634" y="1539"/>
                    <a:pt x="3620" y="1627"/>
                  </a:cubicBezTo>
                  <a:cubicBezTo>
                    <a:pt x="3500" y="2356"/>
                    <a:pt x="3414" y="3112"/>
                    <a:pt x="3362" y="3853"/>
                  </a:cubicBezTo>
                  <a:cubicBezTo>
                    <a:pt x="3483" y="3855"/>
                    <a:pt x="3622" y="3857"/>
                    <a:pt x="3765" y="3857"/>
                  </a:cubicBezTo>
                  <a:cubicBezTo>
                    <a:pt x="4229" y="3857"/>
                    <a:pt x="4739" y="3836"/>
                    <a:pt x="4834" y="3716"/>
                  </a:cubicBezTo>
                  <a:cubicBezTo>
                    <a:pt x="4890" y="3647"/>
                    <a:pt x="4862" y="3120"/>
                    <a:pt x="4887" y="2991"/>
                  </a:cubicBezTo>
                  <a:cubicBezTo>
                    <a:pt x="4941" y="2698"/>
                    <a:pt x="5038" y="2442"/>
                    <a:pt x="5151" y="2167"/>
                  </a:cubicBezTo>
                  <a:cubicBezTo>
                    <a:pt x="5260" y="1903"/>
                    <a:pt x="5482" y="1775"/>
                    <a:pt x="5699" y="1775"/>
                  </a:cubicBezTo>
                  <a:cubicBezTo>
                    <a:pt x="5961" y="1775"/>
                    <a:pt x="6215" y="1961"/>
                    <a:pt x="6247" y="2315"/>
                  </a:cubicBezTo>
                  <a:cubicBezTo>
                    <a:pt x="6351" y="3462"/>
                    <a:pt x="6571" y="5136"/>
                    <a:pt x="5993" y="6176"/>
                  </a:cubicBezTo>
                  <a:cubicBezTo>
                    <a:pt x="5892" y="6356"/>
                    <a:pt x="5714" y="6440"/>
                    <a:pt x="5535" y="6440"/>
                  </a:cubicBezTo>
                  <a:cubicBezTo>
                    <a:pt x="5299" y="6440"/>
                    <a:pt x="5061" y="6297"/>
                    <a:pt x="4989" y="6044"/>
                  </a:cubicBezTo>
                  <a:cubicBezTo>
                    <a:pt x="4841" y="5520"/>
                    <a:pt x="4939" y="5000"/>
                    <a:pt x="4996" y="4466"/>
                  </a:cubicBezTo>
                  <a:cubicBezTo>
                    <a:pt x="4869" y="4446"/>
                    <a:pt x="4731" y="4438"/>
                    <a:pt x="4588" y="4438"/>
                  </a:cubicBezTo>
                  <a:cubicBezTo>
                    <a:pt x="4139" y="4438"/>
                    <a:pt x="3637" y="4514"/>
                    <a:pt x="3225" y="4514"/>
                  </a:cubicBezTo>
                  <a:cubicBezTo>
                    <a:pt x="3150" y="4514"/>
                    <a:pt x="3078" y="4512"/>
                    <a:pt x="3010" y="4506"/>
                  </a:cubicBezTo>
                  <a:cubicBezTo>
                    <a:pt x="2784" y="4488"/>
                    <a:pt x="2660" y="4315"/>
                    <a:pt x="2696" y="4092"/>
                  </a:cubicBezTo>
                  <a:cubicBezTo>
                    <a:pt x="2844" y="3199"/>
                    <a:pt x="3064" y="2405"/>
                    <a:pt x="3396" y="1567"/>
                  </a:cubicBezTo>
                  <a:cubicBezTo>
                    <a:pt x="3419" y="1510"/>
                    <a:pt x="3463" y="1485"/>
                    <a:pt x="3507" y="1485"/>
                  </a:cubicBezTo>
                  <a:close/>
                  <a:moveTo>
                    <a:pt x="4378" y="1"/>
                  </a:moveTo>
                  <a:cubicBezTo>
                    <a:pt x="4307" y="1"/>
                    <a:pt x="4237" y="3"/>
                    <a:pt x="4165" y="6"/>
                  </a:cubicBezTo>
                  <a:cubicBezTo>
                    <a:pt x="1821" y="126"/>
                    <a:pt x="0" y="2120"/>
                    <a:pt x="80" y="4470"/>
                  </a:cubicBezTo>
                  <a:cubicBezTo>
                    <a:pt x="163" y="6917"/>
                    <a:pt x="2189" y="8226"/>
                    <a:pt x="4384" y="8544"/>
                  </a:cubicBezTo>
                  <a:cubicBezTo>
                    <a:pt x="4408" y="8526"/>
                    <a:pt x="4438" y="8510"/>
                    <a:pt x="4474" y="8506"/>
                  </a:cubicBezTo>
                  <a:cubicBezTo>
                    <a:pt x="6827" y="8299"/>
                    <a:pt x="8760" y="6275"/>
                    <a:pt x="8522" y="3862"/>
                  </a:cubicBezTo>
                  <a:cubicBezTo>
                    <a:pt x="8310" y="1704"/>
                    <a:pt x="6552" y="1"/>
                    <a:pt x="4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8"/>
            <p:cNvSpPr/>
            <p:nvPr/>
          </p:nvSpPr>
          <p:spPr>
            <a:xfrm>
              <a:off x="7190538" y="3350207"/>
              <a:ext cx="97800" cy="123900"/>
            </a:xfrm>
            <a:custGeom>
              <a:avLst/>
              <a:gdLst/>
              <a:ahLst/>
              <a:cxnLst/>
              <a:rect l="l" t="t" r="r" b="b"/>
              <a:pathLst>
                <a:path w="3912" h="4956" extrusionOk="0">
                  <a:moveTo>
                    <a:pt x="847" y="1"/>
                  </a:moveTo>
                  <a:cubicBezTo>
                    <a:pt x="803" y="1"/>
                    <a:pt x="759" y="26"/>
                    <a:pt x="736" y="83"/>
                  </a:cubicBezTo>
                  <a:cubicBezTo>
                    <a:pt x="404" y="922"/>
                    <a:pt x="185" y="1715"/>
                    <a:pt x="36" y="2608"/>
                  </a:cubicBezTo>
                  <a:cubicBezTo>
                    <a:pt x="0" y="2831"/>
                    <a:pt x="124" y="3004"/>
                    <a:pt x="350" y="3022"/>
                  </a:cubicBezTo>
                  <a:cubicBezTo>
                    <a:pt x="418" y="3028"/>
                    <a:pt x="490" y="3030"/>
                    <a:pt x="565" y="3030"/>
                  </a:cubicBezTo>
                  <a:cubicBezTo>
                    <a:pt x="977" y="3030"/>
                    <a:pt x="1479" y="2954"/>
                    <a:pt x="1928" y="2954"/>
                  </a:cubicBezTo>
                  <a:cubicBezTo>
                    <a:pt x="2071" y="2954"/>
                    <a:pt x="2209" y="2962"/>
                    <a:pt x="2336" y="2982"/>
                  </a:cubicBezTo>
                  <a:cubicBezTo>
                    <a:pt x="2279" y="3516"/>
                    <a:pt x="2181" y="4036"/>
                    <a:pt x="2329" y="4560"/>
                  </a:cubicBezTo>
                  <a:cubicBezTo>
                    <a:pt x="2401" y="4813"/>
                    <a:pt x="2639" y="4956"/>
                    <a:pt x="2875" y="4956"/>
                  </a:cubicBezTo>
                  <a:cubicBezTo>
                    <a:pt x="3054" y="4956"/>
                    <a:pt x="3232" y="4872"/>
                    <a:pt x="3333" y="4692"/>
                  </a:cubicBezTo>
                  <a:cubicBezTo>
                    <a:pt x="3911" y="3652"/>
                    <a:pt x="3691" y="1978"/>
                    <a:pt x="3587" y="831"/>
                  </a:cubicBezTo>
                  <a:cubicBezTo>
                    <a:pt x="3555" y="477"/>
                    <a:pt x="3301" y="291"/>
                    <a:pt x="3039" y="291"/>
                  </a:cubicBezTo>
                  <a:cubicBezTo>
                    <a:pt x="2822" y="291"/>
                    <a:pt x="2599" y="419"/>
                    <a:pt x="2490" y="683"/>
                  </a:cubicBezTo>
                  <a:cubicBezTo>
                    <a:pt x="2378" y="958"/>
                    <a:pt x="2281" y="1214"/>
                    <a:pt x="2227" y="1507"/>
                  </a:cubicBezTo>
                  <a:cubicBezTo>
                    <a:pt x="2202" y="1636"/>
                    <a:pt x="2230" y="2163"/>
                    <a:pt x="2174" y="2232"/>
                  </a:cubicBezTo>
                  <a:cubicBezTo>
                    <a:pt x="2079" y="2352"/>
                    <a:pt x="1569" y="2373"/>
                    <a:pt x="1105" y="2373"/>
                  </a:cubicBezTo>
                  <a:cubicBezTo>
                    <a:pt x="962" y="2373"/>
                    <a:pt x="823" y="2371"/>
                    <a:pt x="702" y="2369"/>
                  </a:cubicBezTo>
                  <a:cubicBezTo>
                    <a:pt x="754" y="1628"/>
                    <a:pt x="840" y="872"/>
                    <a:pt x="960" y="143"/>
                  </a:cubicBezTo>
                  <a:cubicBezTo>
                    <a:pt x="974" y="55"/>
                    <a:pt x="911" y="1"/>
                    <a:pt x="8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 name="Google Shape;1547;p48"/>
          <p:cNvGrpSpPr/>
          <p:nvPr/>
        </p:nvGrpSpPr>
        <p:grpSpPr>
          <a:xfrm>
            <a:off x="3747883" y="1741807"/>
            <a:ext cx="232875" cy="229500"/>
            <a:chOff x="6785413" y="3304232"/>
            <a:chExt cx="232875" cy="229500"/>
          </a:xfrm>
        </p:grpSpPr>
        <p:sp>
          <p:nvSpPr>
            <p:cNvPr id="1548" name="Google Shape;1548;p48"/>
            <p:cNvSpPr/>
            <p:nvPr/>
          </p:nvSpPr>
          <p:spPr>
            <a:xfrm>
              <a:off x="6785413" y="3304232"/>
              <a:ext cx="232875" cy="229500"/>
            </a:xfrm>
            <a:custGeom>
              <a:avLst/>
              <a:gdLst/>
              <a:ahLst/>
              <a:cxnLst/>
              <a:rect l="l" t="t" r="r" b="b"/>
              <a:pathLst>
                <a:path w="9315" h="9180" extrusionOk="0">
                  <a:moveTo>
                    <a:pt x="4682" y="356"/>
                  </a:moveTo>
                  <a:cubicBezTo>
                    <a:pt x="6856" y="356"/>
                    <a:pt x="8613" y="2059"/>
                    <a:pt x="8825" y="4217"/>
                  </a:cubicBezTo>
                  <a:cubicBezTo>
                    <a:pt x="9064" y="6630"/>
                    <a:pt x="7130" y="8654"/>
                    <a:pt x="4775" y="8861"/>
                  </a:cubicBezTo>
                  <a:cubicBezTo>
                    <a:pt x="4738" y="8865"/>
                    <a:pt x="4710" y="8881"/>
                    <a:pt x="4686" y="8900"/>
                  </a:cubicBezTo>
                  <a:cubicBezTo>
                    <a:pt x="2491" y="8581"/>
                    <a:pt x="467" y="7272"/>
                    <a:pt x="384" y="4825"/>
                  </a:cubicBezTo>
                  <a:cubicBezTo>
                    <a:pt x="304" y="2476"/>
                    <a:pt x="2125" y="481"/>
                    <a:pt x="4469" y="361"/>
                  </a:cubicBezTo>
                  <a:cubicBezTo>
                    <a:pt x="4540" y="358"/>
                    <a:pt x="4611" y="356"/>
                    <a:pt x="4682" y="356"/>
                  </a:cubicBezTo>
                  <a:close/>
                  <a:moveTo>
                    <a:pt x="4573" y="0"/>
                  </a:moveTo>
                  <a:cubicBezTo>
                    <a:pt x="4538" y="0"/>
                    <a:pt x="4503" y="0"/>
                    <a:pt x="4468" y="1"/>
                  </a:cubicBezTo>
                  <a:cubicBezTo>
                    <a:pt x="1929" y="54"/>
                    <a:pt x="0" y="2139"/>
                    <a:pt x="24" y="4660"/>
                  </a:cubicBezTo>
                  <a:cubicBezTo>
                    <a:pt x="43" y="6920"/>
                    <a:pt x="2020" y="9149"/>
                    <a:pt x="4339" y="9149"/>
                  </a:cubicBezTo>
                  <a:cubicBezTo>
                    <a:pt x="4445" y="9149"/>
                    <a:pt x="4552" y="9145"/>
                    <a:pt x="4660" y="9135"/>
                  </a:cubicBezTo>
                  <a:cubicBezTo>
                    <a:pt x="4683" y="9162"/>
                    <a:pt x="4717" y="9179"/>
                    <a:pt x="4761" y="9179"/>
                  </a:cubicBezTo>
                  <a:cubicBezTo>
                    <a:pt x="4766" y="9179"/>
                    <a:pt x="4770" y="9179"/>
                    <a:pt x="4775" y="9179"/>
                  </a:cubicBezTo>
                  <a:cubicBezTo>
                    <a:pt x="7229" y="9022"/>
                    <a:pt x="9315" y="7057"/>
                    <a:pt x="9233" y="4517"/>
                  </a:cubicBezTo>
                  <a:cubicBezTo>
                    <a:pt x="9154" y="1969"/>
                    <a:pt x="7091" y="0"/>
                    <a:pt x="45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8"/>
            <p:cNvSpPr/>
            <p:nvPr/>
          </p:nvSpPr>
          <p:spPr>
            <a:xfrm>
              <a:off x="6792988" y="3313107"/>
              <a:ext cx="219025" cy="213600"/>
            </a:xfrm>
            <a:custGeom>
              <a:avLst/>
              <a:gdLst/>
              <a:ahLst/>
              <a:cxnLst/>
              <a:rect l="l" t="t" r="r" b="b"/>
              <a:pathLst>
                <a:path w="8761" h="8544" extrusionOk="0">
                  <a:moveTo>
                    <a:pt x="3622" y="1423"/>
                  </a:moveTo>
                  <a:cubicBezTo>
                    <a:pt x="4204" y="1423"/>
                    <a:pt x="4745" y="1547"/>
                    <a:pt x="5371" y="1547"/>
                  </a:cubicBezTo>
                  <a:cubicBezTo>
                    <a:pt x="5632" y="1549"/>
                    <a:pt x="5777" y="1786"/>
                    <a:pt x="5733" y="2024"/>
                  </a:cubicBezTo>
                  <a:cubicBezTo>
                    <a:pt x="5627" y="2599"/>
                    <a:pt x="5391" y="3146"/>
                    <a:pt x="5098" y="3663"/>
                  </a:cubicBezTo>
                  <a:cubicBezTo>
                    <a:pt x="6306" y="3806"/>
                    <a:pt x="7370" y="4652"/>
                    <a:pt x="6844" y="6092"/>
                  </a:cubicBezTo>
                  <a:cubicBezTo>
                    <a:pt x="6537" y="6936"/>
                    <a:pt x="5768" y="7346"/>
                    <a:pt x="5000" y="7346"/>
                  </a:cubicBezTo>
                  <a:cubicBezTo>
                    <a:pt x="4156" y="7346"/>
                    <a:pt x="3313" y="6851"/>
                    <a:pt x="3085" y="5895"/>
                  </a:cubicBezTo>
                  <a:cubicBezTo>
                    <a:pt x="3028" y="5663"/>
                    <a:pt x="3231" y="5446"/>
                    <a:pt x="3439" y="5446"/>
                  </a:cubicBezTo>
                  <a:cubicBezTo>
                    <a:pt x="3519" y="5446"/>
                    <a:pt x="3600" y="5478"/>
                    <a:pt x="3667" y="5555"/>
                  </a:cubicBezTo>
                  <a:cubicBezTo>
                    <a:pt x="3995" y="5928"/>
                    <a:pt x="4661" y="6444"/>
                    <a:pt x="5199" y="6444"/>
                  </a:cubicBezTo>
                  <a:cubicBezTo>
                    <a:pt x="5528" y="6444"/>
                    <a:pt x="5810" y="6251"/>
                    <a:pt x="5938" y="5716"/>
                  </a:cubicBezTo>
                  <a:cubicBezTo>
                    <a:pt x="6115" y="4986"/>
                    <a:pt x="5686" y="4746"/>
                    <a:pt x="5168" y="4746"/>
                  </a:cubicBezTo>
                  <a:cubicBezTo>
                    <a:pt x="4808" y="4746"/>
                    <a:pt x="4407" y="4861"/>
                    <a:pt x="4135" y="5008"/>
                  </a:cubicBezTo>
                  <a:cubicBezTo>
                    <a:pt x="4027" y="5066"/>
                    <a:pt x="3920" y="5092"/>
                    <a:pt x="3820" y="5092"/>
                  </a:cubicBezTo>
                  <a:cubicBezTo>
                    <a:pt x="3318" y="5092"/>
                    <a:pt x="2966" y="4452"/>
                    <a:pt x="3367" y="4010"/>
                  </a:cubicBezTo>
                  <a:cubicBezTo>
                    <a:pt x="3932" y="3386"/>
                    <a:pt x="4357" y="2694"/>
                    <a:pt x="4837" y="2020"/>
                  </a:cubicBezTo>
                  <a:cubicBezTo>
                    <a:pt x="4435" y="1819"/>
                    <a:pt x="3911" y="1778"/>
                    <a:pt x="3441" y="1778"/>
                  </a:cubicBezTo>
                  <a:cubicBezTo>
                    <a:pt x="3265" y="1778"/>
                    <a:pt x="3097" y="1784"/>
                    <a:pt x="2946" y="1789"/>
                  </a:cubicBezTo>
                  <a:cubicBezTo>
                    <a:pt x="2945" y="1789"/>
                    <a:pt x="2943" y="1789"/>
                    <a:pt x="2942" y="1789"/>
                  </a:cubicBezTo>
                  <a:cubicBezTo>
                    <a:pt x="2780" y="1789"/>
                    <a:pt x="2744" y="1532"/>
                    <a:pt x="2906" y="1495"/>
                  </a:cubicBezTo>
                  <a:cubicBezTo>
                    <a:pt x="3157" y="1442"/>
                    <a:pt x="3393" y="1423"/>
                    <a:pt x="3622" y="1423"/>
                  </a:cubicBezTo>
                  <a:close/>
                  <a:moveTo>
                    <a:pt x="4379" y="1"/>
                  </a:moveTo>
                  <a:cubicBezTo>
                    <a:pt x="4308" y="1"/>
                    <a:pt x="4237" y="3"/>
                    <a:pt x="4166" y="6"/>
                  </a:cubicBezTo>
                  <a:cubicBezTo>
                    <a:pt x="1822" y="126"/>
                    <a:pt x="1" y="2120"/>
                    <a:pt x="81" y="4470"/>
                  </a:cubicBezTo>
                  <a:cubicBezTo>
                    <a:pt x="164" y="6917"/>
                    <a:pt x="2188" y="8226"/>
                    <a:pt x="4383" y="8544"/>
                  </a:cubicBezTo>
                  <a:cubicBezTo>
                    <a:pt x="4407" y="8526"/>
                    <a:pt x="4435" y="8510"/>
                    <a:pt x="4472" y="8506"/>
                  </a:cubicBezTo>
                  <a:cubicBezTo>
                    <a:pt x="6828" y="8299"/>
                    <a:pt x="8761" y="6275"/>
                    <a:pt x="8522" y="3862"/>
                  </a:cubicBezTo>
                  <a:cubicBezTo>
                    <a:pt x="8310" y="1704"/>
                    <a:pt x="6553" y="1"/>
                    <a:pt x="43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8"/>
            <p:cNvSpPr/>
            <p:nvPr/>
          </p:nvSpPr>
          <p:spPr>
            <a:xfrm>
              <a:off x="6861588" y="3348657"/>
              <a:ext cx="115650" cy="148100"/>
            </a:xfrm>
            <a:custGeom>
              <a:avLst/>
              <a:gdLst/>
              <a:ahLst/>
              <a:cxnLst/>
              <a:rect l="l" t="t" r="r" b="b"/>
              <a:pathLst>
                <a:path w="4626" h="5924" extrusionOk="0">
                  <a:moveTo>
                    <a:pt x="880" y="1"/>
                  </a:moveTo>
                  <a:cubicBezTo>
                    <a:pt x="650" y="1"/>
                    <a:pt x="413" y="20"/>
                    <a:pt x="162" y="73"/>
                  </a:cubicBezTo>
                  <a:cubicBezTo>
                    <a:pt x="1" y="109"/>
                    <a:pt x="36" y="366"/>
                    <a:pt x="197" y="366"/>
                  </a:cubicBezTo>
                  <a:cubicBezTo>
                    <a:pt x="199" y="366"/>
                    <a:pt x="200" y="366"/>
                    <a:pt x="202" y="366"/>
                  </a:cubicBezTo>
                  <a:cubicBezTo>
                    <a:pt x="351" y="361"/>
                    <a:pt x="517" y="356"/>
                    <a:pt x="690" y="356"/>
                  </a:cubicBezTo>
                  <a:cubicBezTo>
                    <a:pt x="1162" y="356"/>
                    <a:pt x="1690" y="396"/>
                    <a:pt x="2093" y="597"/>
                  </a:cubicBezTo>
                  <a:cubicBezTo>
                    <a:pt x="1613" y="1272"/>
                    <a:pt x="1188" y="1964"/>
                    <a:pt x="623" y="2588"/>
                  </a:cubicBezTo>
                  <a:cubicBezTo>
                    <a:pt x="223" y="3030"/>
                    <a:pt x="573" y="3669"/>
                    <a:pt x="1075" y="3669"/>
                  </a:cubicBezTo>
                  <a:cubicBezTo>
                    <a:pt x="1176" y="3669"/>
                    <a:pt x="1283" y="3643"/>
                    <a:pt x="1391" y="3585"/>
                  </a:cubicBezTo>
                  <a:cubicBezTo>
                    <a:pt x="1662" y="3438"/>
                    <a:pt x="2064" y="3323"/>
                    <a:pt x="2423" y="3323"/>
                  </a:cubicBezTo>
                  <a:cubicBezTo>
                    <a:pt x="2942" y="3323"/>
                    <a:pt x="3371" y="3563"/>
                    <a:pt x="3194" y="4294"/>
                  </a:cubicBezTo>
                  <a:cubicBezTo>
                    <a:pt x="3066" y="4829"/>
                    <a:pt x="2784" y="5021"/>
                    <a:pt x="2456" y="5021"/>
                  </a:cubicBezTo>
                  <a:cubicBezTo>
                    <a:pt x="1917" y="5021"/>
                    <a:pt x="1251" y="4505"/>
                    <a:pt x="923" y="4133"/>
                  </a:cubicBezTo>
                  <a:cubicBezTo>
                    <a:pt x="856" y="4056"/>
                    <a:pt x="775" y="4023"/>
                    <a:pt x="694" y="4023"/>
                  </a:cubicBezTo>
                  <a:cubicBezTo>
                    <a:pt x="487" y="4023"/>
                    <a:pt x="285" y="4241"/>
                    <a:pt x="341" y="4472"/>
                  </a:cubicBezTo>
                  <a:cubicBezTo>
                    <a:pt x="570" y="5429"/>
                    <a:pt x="1413" y="5924"/>
                    <a:pt x="2257" y="5924"/>
                  </a:cubicBezTo>
                  <a:cubicBezTo>
                    <a:pt x="3025" y="5924"/>
                    <a:pt x="3793" y="5514"/>
                    <a:pt x="4100" y="4670"/>
                  </a:cubicBezTo>
                  <a:cubicBezTo>
                    <a:pt x="4626" y="3229"/>
                    <a:pt x="3562" y="2384"/>
                    <a:pt x="2354" y="2241"/>
                  </a:cubicBezTo>
                  <a:cubicBezTo>
                    <a:pt x="2647" y="1724"/>
                    <a:pt x="2883" y="1177"/>
                    <a:pt x="2989" y="602"/>
                  </a:cubicBezTo>
                  <a:cubicBezTo>
                    <a:pt x="3033" y="364"/>
                    <a:pt x="2888" y="126"/>
                    <a:pt x="2627" y="124"/>
                  </a:cubicBezTo>
                  <a:cubicBezTo>
                    <a:pt x="2001" y="124"/>
                    <a:pt x="1462" y="1"/>
                    <a:pt x="8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48"/>
          <p:cNvGrpSpPr/>
          <p:nvPr/>
        </p:nvGrpSpPr>
        <p:grpSpPr>
          <a:xfrm>
            <a:off x="2332704" y="1741807"/>
            <a:ext cx="232850" cy="229500"/>
            <a:chOff x="6437163" y="3304232"/>
            <a:chExt cx="232850" cy="229500"/>
          </a:xfrm>
        </p:grpSpPr>
        <p:sp>
          <p:nvSpPr>
            <p:cNvPr id="1552" name="Google Shape;1552;p48"/>
            <p:cNvSpPr/>
            <p:nvPr/>
          </p:nvSpPr>
          <p:spPr>
            <a:xfrm>
              <a:off x="6437163" y="3304232"/>
              <a:ext cx="232850" cy="229500"/>
            </a:xfrm>
            <a:custGeom>
              <a:avLst/>
              <a:gdLst/>
              <a:ahLst/>
              <a:cxnLst/>
              <a:rect l="l" t="t" r="r" b="b"/>
              <a:pathLst>
                <a:path w="9314" h="9180" extrusionOk="0">
                  <a:moveTo>
                    <a:pt x="4679" y="356"/>
                  </a:moveTo>
                  <a:cubicBezTo>
                    <a:pt x="6854" y="356"/>
                    <a:pt x="8611" y="2059"/>
                    <a:pt x="8823" y="4217"/>
                  </a:cubicBezTo>
                  <a:cubicBezTo>
                    <a:pt x="9061" y="6630"/>
                    <a:pt x="7129" y="8654"/>
                    <a:pt x="4773" y="8861"/>
                  </a:cubicBezTo>
                  <a:cubicBezTo>
                    <a:pt x="4737" y="8865"/>
                    <a:pt x="4709" y="8881"/>
                    <a:pt x="4683" y="8900"/>
                  </a:cubicBezTo>
                  <a:cubicBezTo>
                    <a:pt x="2490" y="8581"/>
                    <a:pt x="465" y="7272"/>
                    <a:pt x="382" y="4825"/>
                  </a:cubicBezTo>
                  <a:cubicBezTo>
                    <a:pt x="301" y="2476"/>
                    <a:pt x="2123" y="481"/>
                    <a:pt x="4466" y="361"/>
                  </a:cubicBezTo>
                  <a:cubicBezTo>
                    <a:pt x="4538" y="358"/>
                    <a:pt x="4609" y="356"/>
                    <a:pt x="4679" y="356"/>
                  </a:cubicBezTo>
                  <a:close/>
                  <a:moveTo>
                    <a:pt x="4571" y="0"/>
                  </a:moveTo>
                  <a:cubicBezTo>
                    <a:pt x="4536" y="0"/>
                    <a:pt x="4501" y="0"/>
                    <a:pt x="4466" y="1"/>
                  </a:cubicBezTo>
                  <a:cubicBezTo>
                    <a:pt x="1927" y="54"/>
                    <a:pt x="1" y="2139"/>
                    <a:pt x="21" y="4660"/>
                  </a:cubicBezTo>
                  <a:cubicBezTo>
                    <a:pt x="44" y="6920"/>
                    <a:pt x="2018" y="9149"/>
                    <a:pt x="4336" y="9149"/>
                  </a:cubicBezTo>
                  <a:cubicBezTo>
                    <a:pt x="4443" y="9149"/>
                    <a:pt x="4550" y="9145"/>
                    <a:pt x="4658" y="9135"/>
                  </a:cubicBezTo>
                  <a:cubicBezTo>
                    <a:pt x="4681" y="9162"/>
                    <a:pt x="4715" y="9179"/>
                    <a:pt x="4759" y="9179"/>
                  </a:cubicBezTo>
                  <a:cubicBezTo>
                    <a:pt x="4763" y="9179"/>
                    <a:pt x="4768" y="9179"/>
                    <a:pt x="4773" y="9179"/>
                  </a:cubicBezTo>
                  <a:cubicBezTo>
                    <a:pt x="7228" y="9022"/>
                    <a:pt x="9313" y="7057"/>
                    <a:pt x="9234" y="4517"/>
                  </a:cubicBezTo>
                  <a:cubicBezTo>
                    <a:pt x="9154" y="1969"/>
                    <a:pt x="7089"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8"/>
            <p:cNvSpPr/>
            <p:nvPr/>
          </p:nvSpPr>
          <p:spPr>
            <a:xfrm>
              <a:off x="6444688" y="3313107"/>
              <a:ext cx="219025" cy="213600"/>
            </a:xfrm>
            <a:custGeom>
              <a:avLst/>
              <a:gdLst/>
              <a:ahLst/>
              <a:cxnLst/>
              <a:rect l="l" t="t" r="r" b="b"/>
              <a:pathLst>
                <a:path w="8761" h="8544" extrusionOk="0">
                  <a:moveTo>
                    <a:pt x="4388" y="1214"/>
                  </a:moveTo>
                  <a:cubicBezTo>
                    <a:pt x="4736" y="1214"/>
                    <a:pt x="5092" y="1327"/>
                    <a:pt x="5422" y="1585"/>
                  </a:cubicBezTo>
                  <a:cubicBezTo>
                    <a:pt x="6235" y="2225"/>
                    <a:pt x="5943" y="3350"/>
                    <a:pt x="5615" y="4169"/>
                  </a:cubicBezTo>
                  <a:cubicBezTo>
                    <a:pt x="5406" y="4696"/>
                    <a:pt x="5144" y="5279"/>
                    <a:pt x="4800" y="5786"/>
                  </a:cubicBezTo>
                  <a:cubicBezTo>
                    <a:pt x="5249" y="5836"/>
                    <a:pt x="5700" y="5857"/>
                    <a:pt x="6153" y="5878"/>
                  </a:cubicBezTo>
                  <a:cubicBezTo>
                    <a:pt x="6557" y="5896"/>
                    <a:pt x="6557" y="6490"/>
                    <a:pt x="6153" y="6506"/>
                  </a:cubicBezTo>
                  <a:cubicBezTo>
                    <a:pt x="5352" y="6538"/>
                    <a:pt x="4551" y="6571"/>
                    <a:pt x="3773" y="6764"/>
                  </a:cubicBezTo>
                  <a:cubicBezTo>
                    <a:pt x="3714" y="6779"/>
                    <a:pt x="3658" y="6786"/>
                    <a:pt x="3605" y="6786"/>
                  </a:cubicBezTo>
                  <a:cubicBezTo>
                    <a:pt x="3158" y="6786"/>
                    <a:pt x="2918" y="6299"/>
                    <a:pt x="3094" y="5883"/>
                  </a:cubicBezTo>
                  <a:cubicBezTo>
                    <a:pt x="3461" y="5014"/>
                    <a:pt x="4138" y="4319"/>
                    <a:pt x="4475" y="3408"/>
                  </a:cubicBezTo>
                  <a:cubicBezTo>
                    <a:pt x="4653" y="2919"/>
                    <a:pt x="4901" y="2199"/>
                    <a:pt x="4134" y="2199"/>
                  </a:cubicBezTo>
                  <a:cubicBezTo>
                    <a:pt x="4128" y="2199"/>
                    <a:pt x="4121" y="2199"/>
                    <a:pt x="4115" y="2199"/>
                  </a:cubicBezTo>
                  <a:cubicBezTo>
                    <a:pt x="3459" y="2209"/>
                    <a:pt x="2965" y="2846"/>
                    <a:pt x="2923" y="3472"/>
                  </a:cubicBezTo>
                  <a:cubicBezTo>
                    <a:pt x="2914" y="3604"/>
                    <a:pt x="2790" y="3688"/>
                    <a:pt x="2677" y="3688"/>
                  </a:cubicBezTo>
                  <a:cubicBezTo>
                    <a:pt x="2591" y="3688"/>
                    <a:pt x="2511" y="3640"/>
                    <a:pt x="2491" y="3529"/>
                  </a:cubicBezTo>
                  <a:cubicBezTo>
                    <a:pt x="2278" y="2344"/>
                    <a:pt x="3287" y="1214"/>
                    <a:pt x="4388" y="1214"/>
                  </a:cubicBezTo>
                  <a:close/>
                  <a:moveTo>
                    <a:pt x="4378" y="1"/>
                  </a:moveTo>
                  <a:cubicBezTo>
                    <a:pt x="4308" y="1"/>
                    <a:pt x="4237" y="3"/>
                    <a:pt x="4165" y="6"/>
                  </a:cubicBezTo>
                  <a:cubicBezTo>
                    <a:pt x="1822" y="126"/>
                    <a:pt x="0" y="2120"/>
                    <a:pt x="81" y="4470"/>
                  </a:cubicBezTo>
                  <a:cubicBezTo>
                    <a:pt x="164" y="6917"/>
                    <a:pt x="2189" y="8226"/>
                    <a:pt x="4382" y="8544"/>
                  </a:cubicBezTo>
                  <a:cubicBezTo>
                    <a:pt x="4408" y="8526"/>
                    <a:pt x="4436" y="8510"/>
                    <a:pt x="4472" y="8506"/>
                  </a:cubicBezTo>
                  <a:cubicBezTo>
                    <a:pt x="6828" y="8299"/>
                    <a:pt x="8760" y="6275"/>
                    <a:pt x="8522" y="3862"/>
                  </a:cubicBezTo>
                  <a:cubicBezTo>
                    <a:pt x="8310" y="1704"/>
                    <a:pt x="6553" y="1"/>
                    <a:pt x="4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8"/>
            <p:cNvSpPr/>
            <p:nvPr/>
          </p:nvSpPr>
          <p:spPr>
            <a:xfrm>
              <a:off x="6501613" y="3343457"/>
              <a:ext cx="107025" cy="139300"/>
            </a:xfrm>
            <a:custGeom>
              <a:avLst/>
              <a:gdLst/>
              <a:ahLst/>
              <a:cxnLst/>
              <a:rect l="l" t="t" r="r" b="b"/>
              <a:pathLst>
                <a:path w="4281" h="5572" extrusionOk="0">
                  <a:moveTo>
                    <a:pt x="2111" y="0"/>
                  </a:moveTo>
                  <a:cubicBezTo>
                    <a:pt x="1010" y="0"/>
                    <a:pt x="1" y="1130"/>
                    <a:pt x="214" y="2315"/>
                  </a:cubicBezTo>
                  <a:cubicBezTo>
                    <a:pt x="234" y="2426"/>
                    <a:pt x="314" y="2474"/>
                    <a:pt x="400" y="2474"/>
                  </a:cubicBezTo>
                  <a:cubicBezTo>
                    <a:pt x="513" y="2474"/>
                    <a:pt x="637" y="2390"/>
                    <a:pt x="646" y="2258"/>
                  </a:cubicBezTo>
                  <a:cubicBezTo>
                    <a:pt x="688" y="1632"/>
                    <a:pt x="1182" y="995"/>
                    <a:pt x="1838" y="985"/>
                  </a:cubicBezTo>
                  <a:cubicBezTo>
                    <a:pt x="1844" y="985"/>
                    <a:pt x="1851" y="985"/>
                    <a:pt x="1857" y="985"/>
                  </a:cubicBezTo>
                  <a:cubicBezTo>
                    <a:pt x="2624" y="985"/>
                    <a:pt x="2376" y="1705"/>
                    <a:pt x="2198" y="2194"/>
                  </a:cubicBezTo>
                  <a:cubicBezTo>
                    <a:pt x="1861" y="3105"/>
                    <a:pt x="1184" y="3800"/>
                    <a:pt x="817" y="4669"/>
                  </a:cubicBezTo>
                  <a:cubicBezTo>
                    <a:pt x="641" y="5085"/>
                    <a:pt x="881" y="5572"/>
                    <a:pt x="1328" y="5572"/>
                  </a:cubicBezTo>
                  <a:cubicBezTo>
                    <a:pt x="1381" y="5572"/>
                    <a:pt x="1437" y="5565"/>
                    <a:pt x="1496" y="5550"/>
                  </a:cubicBezTo>
                  <a:cubicBezTo>
                    <a:pt x="2274" y="5357"/>
                    <a:pt x="3075" y="5324"/>
                    <a:pt x="3876" y="5292"/>
                  </a:cubicBezTo>
                  <a:cubicBezTo>
                    <a:pt x="4280" y="5276"/>
                    <a:pt x="4280" y="4682"/>
                    <a:pt x="3876" y="4664"/>
                  </a:cubicBezTo>
                  <a:cubicBezTo>
                    <a:pt x="3423" y="4643"/>
                    <a:pt x="2972" y="4622"/>
                    <a:pt x="2523" y="4572"/>
                  </a:cubicBezTo>
                  <a:cubicBezTo>
                    <a:pt x="2868" y="4065"/>
                    <a:pt x="3129" y="3481"/>
                    <a:pt x="3338" y="2955"/>
                  </a:cubicBezTo>
                  <a:cubicBezTo>
                    <a:pt x="3666" y="2135"/>
                    <a:pt x="3958" y="1011"/>
                    <a:pt x="3145" y="371"/>
                  </a:cubicBezTo>
                  <a:cubicBezTo>
                    <a:pt x="2815" y="113"/>
                    <a:pt x="2459" y="0"/>
                    <a:pt x="21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 name="Google Shape;1555;p48"/>
          <p:cNvGrpSpPr/>
          <p:nvPr/>
        </p:nvGrpSpPr>
        <p:grpSpPr>
          <a:xfrm>
            <a:off x="917525" y="1741807"/>
            <a:ext cx="232850" cy="229500"/>
            <a:chOff x="6106088" y="3304232"/>
            <a:chExt cx="232850" cy="229500"/>
          </a:xfrm>
        </p:grpSpPr>
        <p:sp>
          <p:nvSpPr>
            <p:cNvPr id="1556" name="Google Shape;1556;p48"/>
            <p:cNvSpPr/>
            <p:nvPr/>
          </p:nvSpPr>
          <p:spPr>
            <a:xfrm>
              <a:off x="6106088" y="3304232"/>
              <a:ext cx="232850" cy="229500"/>
            </a:xfrm>
            <a:custGeom>
              <a:avLst/>
              <a:gdLst/>
              <a:ahLst/>
              <a:cxnLst/>
              <a:rect l="l" t="t" r="r" b="b"/>
              <a:pathLst>
                <a:path w="9314" h="9180" extrusionOk="0">
                  <a:moveTo>
                    <a:pt x="4679" y="356"/>
                  </a:moveTo>
                  <a:cubicBezTo>
                    <a:pt x="6853" y="356"/>
                    <a:pt x="8610" y="2059"/>
                    <a:pt x="8822" y="4217"/>
                  </a:cubicBezTo>
                  <a:cubicBezTo>
                    <a:pt x="9061" y="6630"/>
                    <a:pt x="7128" y="8654"/>
                    <a:pt x="4775" y="8861"/>
                  </a:cubicBezTo>
                  <a:cubicBezTo>
                    <a:pt x="4735" y="8865"/>
                    <a:pt x="4708" y="8881"/>
                    <a:pt x="4685" y="8900"/>
                  </a:cubicBezTo>
                  <a:cubicBezTo>
                    <a:pt x="2488" y="8581"/>
                    <a:pt x="464" y="7272"/>
                    <a:pt x="381" y="4825"/>
                  </a:cubicBezTo>
                  <a:cubicBezTo>
                    <a:pt x="301" y="2476"/>
                    <a:pt x="2122" y="481"/>
                    <a:pt x="4466" y="361"/>
                  </a:cubicBezTo>
                  <a:cubicBezTo>
                    <a:pt x="4537" y="358"/>
                    <a:pt x="4608" y="356"/>
                    <a:pt x="4679" y="356"/>
                  </a:cubicBezTo>
                  <a:close/>
                  <a:moveTo>
                    <a:pt x="4571" y="0"/>
                  </a:moveTo>
                  <a:cubicBezTo>
                    <a:pt x="4536" y="0"/>
                    <a:pt x="4501" y="0"/>
                    <a:pt x="4466" y="1"/>
                  </a:cubicBezTo>
                  <a:cubicBezTo>
                    <a:pt x="1928" y="54"/>
                    <a:pt x="0" y="2139"/>
                    <a:pt x="23" y="4660"/>
                  </a:cubicBezTo>
                  <a:cubicBezTo>
                    <a:pt x="43" y="6920"/>
                    <a:pt x="2020" y="9149"/>
                    <a:pt x="4336" y="9149"/>
                  </a:cubicBezTo>
                  <a:cubicBezTo>
                    <a:pt x="4442" y="9149"/>
                    <a:pt x="4549" y="9145"/>
                    <a:pt x="4657" y="9135"/>
                  </a:cubicBezTo>
                  <a:cubicBezTo>
                    <a:pt x="4680" y="9162"/>
                    <a:pt x="4714" y="9179"/>
                    <a:pt x="4759" y="9179"/>
                  </a:cubicBezTo>
                  <a:cubicBezTo>
                    <a:pt x="4764" y="9179"/>
                    <a:pt x="4769" y="9179"/>
                    <a:pt x="4775" y="9179"/>
                  </a:cubicBezTo>
                  <a:cubicBezTo>
                    <a:pt x="7229" y="9022"/>
                    <a:pt x="9314" y="7057"/>
                    <a:pt x="9234" y="4517"/>
                  </a:cubicBezTo>
                  <a:cubicBezTo>
                    <a:pt x="9154" y="1969"/>
                    <a:pt x="7090"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8"/>
            <p:cNvSpPr/>
            <p:nvPr/>
          </p:nvSpPr>
          <p:spPr>
            <a:xfrm>
              <a:off x="6113588" y="3313107"/>
              <a:ext cx="219025" cy="213600"/>
            </a:xfrm>
            <a:custGeom>
              <a:avLst/>
              <a:gdLst/>
              <a:ahLst/>
              <a:cxnLst/>
              <a:rect l="l" t="t" r="r" b="b"/>
              <a:pathLst>
                <a:path w="8761" h="8544" extrusionOk="0">
                  <a:moveTo>
                    <a:pt x="4641" y="1520"/>
                  </a:moveTo>
                  <a:cubicBezTo>
                    <a:pt x="4831" y="1520"/>
                    <a:pt x="5033" y="1625"/>
                    <a:pt x="5110" y="1828"/>
                  </a:cubicBezTo>
                  <a:cubicBezTo>
                    <a:pt x="5377" y="2527"/>
                    <a:pt x="5331" y="3329"/>
                    <a:pt x="5343" y="4068"/>
                  </a:cubicBezTo>
                  <a:cubicBezTo>
                    <a:pt x="5353" y="4827"/>
                    <a:pt x="5429" y="5609"/>
                    <a:pt x="5264" y="6353"/>
                  </a:cubicBezTo>
                  <a:cubicBezTo>
                    <a:pt x="5201" y="6647"/>
                    <a:pt x="4934" y="6795"/>
                    <a:pt x="4668" y="6795"/>
                  </a:cubicBezTo>
                  <a:cubicBezTo>
                    <a:pt x="4403" y="6795"/>
                    <a:pt x="4138" y="6648"/>
                    <a:pt x="4075" y="6353"/>
                  </a:cubicBezTo>
                  <a:cubicBezTo>
                    <a:pt x="3916" y="5607"/>
                    <a:pt x="3995" y="4827"/>
                    <a:pt x="4009" y="4068"/>
                  </a:cubicBezTo>
                  <a:cubicBezTo>
                    <a:pt x="4013" y="3772"/>
                    <a:pt x="4011" y="3467"/>
                    <a:pt x="4023" y="3162"/>
                  </a:cubicBezTo>
                  <a:lnTo>
                    <a:pt x="4023" y="3162"/>
                  </a:lnTo>
                  <a:cubicBezTo>
                    <a:pt x="3946" y="3211"/>
                    <a:pt x="3864" y="3255"/>
                    <a:pt x="3768" y="3294"/>
                  </a:cubicBezTo>
                  <a:cubicBezTo>
                    <a:pt x="3520" y="3394"/>
                    <a:pt x="3284" y="3437"/>
                    <a:pt x="3043" y="3437"/>
                  </a:cubicBezTo>
                  <a:cubicBezTo>
                    <a:pt x="2859" y="3437"/>
                    <a:pt x="2673" y="3412"/>
                    <a:pt x="2476" y="3366"/>
                  </a:cubicBezTo>
                  <a:cubicBezTo>
                    <a:pt x="2256" y="3313"/>
                    <a:pt x="2313" y="2987"/>
                    <a:pt x="2528" y="2982"/>
                  </a:cubicBezTo>
                  <a:cubicBezTo>
                    <a:pt x="2916" y="2975"/>
                    <a:pt x="3784" y="2768"/>
                    <a:pt x="4108" y="2333"/>
                  </a:cubicBezTo>
                  <a:cubicBezTo>
                    <a:pt x="4140" y="2177"/>
                    <a:pt x="4182" y="2020"/>
                    <a:pt x="4237" y="1869"/>
                  </a:cubicBezTo>
                  <a:cubicBezTo>
                    <a:pt x="4257" y="1634"/>
                    <a:pt x="4443" y="1520"/>
                    <a:pt x="4641" y="1520"/>
                  </a:cubicBezTo>
                  <a:close/>
                  <a:moveTo>
                    <a:pt x="4379" y="1"/>
                  </a:moveTo>
                  <a:cubicBezTo>
                    <a:pt x="4308" y="1"/>
                    <a:pt x="4237" y="3"/>
                    <a:pt x="4166" y="6"/>
                  </a:cubicBezTo>
                  <a:cubicBezTo>
                    <a:pt x="1822" y="126"/>
                    <a:pt x="1" y="2120"/>
                    <a:pt x="81" y="4470"/>
                  </a:cubicBezTo>
                  <a:cubicBezTo>
                    <a:pt x="164" y="6917"/>
                    <a:pt x="2190" y="8226"/>
                    <a:pt x="4385" y="8544"/>
                  </a:cubicBezTo>
                  <a:cubicBezTo>
                    <a:pt x="4408" y="8526"/>
                    <a:pt x="4436" y="8510"/>
                    <a:pt x="4475" y="8506"/>
                  </a:cubicBezTo>
                  <a:cubicBezTo>
                    <a:pt x="6828" y="8299"/>
                    <a:pt x="8761" y="6275"/>
                    <a:pt x="8522" y="3862"/>
                  </a:cubicBezTo>
                  <a:cubicBezTo>
                    <a:pt x="8310" y="1704"/>
                    <a:pt x="6553" y="1"/>
                    <a:pt x="43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8"/>
            <p:cNvSpPr/>
            <p:nvPr/>
          </p:nvSpPr>
          <p:spPr>
            <a:xfrm>
              <a:off x="6169963" y="3351107"/>
              <a:ext cx="79350" cy="131875"/>
            </a:xfrm>
            <a:custGeom>
              <a:avLst/>
              <a:gdLst/>
              <a:ahLst/>
              <a:cxnLst/>
              <a:rect l="l" t="t" r="r" b="b"/>
              <a:pathLst>
                <a:path w="3174" h="5275" extrusionOk="0">
                  <a:moveTo>
                    <a:pt x="2386" y="0"/>
                  </a:moveTo>
                  <a:cubicBezTo>
                    <a:pt x="2188" y="0"/>
                    <a:pt x="2002" y="114"/>
                    <a:pt x="1982" y="349"/>
                  </a:cubicBezTo>
                  <a:cubicBezTo>
                    <a:pt x="1927" y="500"/>
                    <a:pt x="1885" y="657"/>
                    <a:pt x="1853" y="814"/>
                  </a:cubicBezTo>
                  <a:cubicBezTo>
                    <a:pt x="1529" y="1248"/>
                    <a:pt x="661" y="1455"/>
                    <a:pt x="273" y="1462"/>
                  </a:cubicBezTo>
                  <a:cubicBezTo>
                    <a:pt x="58" y="1467"/>
                    <a:pt x="1" y="1793"/>
                    <a:pt x="220" y="1846"/>
                  </a:cubicBezTo>
                  <a:cubicBezTo>
                    <a:pt x="417" y="1892"/>
                    <a:pt x="604" y="1917"/>
                    <a:pt x="788" y="1917"/>
                  </a:cubicBezTo>
                  <a:cubicBezTo>
                    <a:pt x="1029" y="1917"/>
                    <a:pt x="1265" y="1874"/>
                    <a:pt x="1513" y="1774"/>
                  </a:cubicBezTo>
                  <a:cubicBezTo>
                    <a:pt x="1607" y="1735"/>
                    <a:pt x="1691" y="1691"/>
                    <a:pt x="1768" y="1642"/>
                  </a:cubicBezTo>
                  <a:lnTo>
                    <a:pt x="1768" y="1642"/>
                  </a:lnTo>
                  <a:cubicBezTo>
                    <a:pt x="1756" y="1947"/>
                    <a:pt x="1758" y="2252"/>
                    <a:pt x="1754" y="2548"/>
                  </a:cubicBezTo>
                  <a:cubicBezTo>
                    <a:pt x="1740" y="3307"/>
                    <a:pt x="1661" y="4087"/>
                    <a:pt x="1820" y="4833"/>
                  </a:cubicBezTo>
                  <a:cubicBezTo>
                    <a:pt x="1883" y="5128"/>
                    <a:pt x="2148" y="5275"/>
                    <a:pt x="2413" y="5275"/>
                  </a:cubicBezTo>
                  <a:cubicBezTo>
                    <a:pt x="2679" y="5275"/>
                    <a:pt x="2945" y="5127"/>
                    <a:pt x="3009" y="4833"/>
                  </a:cubicBezTo>
                  <a:cubicBezTo>
                    <a:pt x="3174" y="4089"/>
                    <a:pt x="3097" y="3307"/>
                    <a:pt x="3088" y="2548"/>
                  </a:cubicBezTo>
                  <a:cubicBezTo>
                    <a:pt x="3076" y="1809"/>
                    <a:pt x="3122" y="1007"/>
                    <a:pt x="2855" y="308"/>
                  </a:cubicBezTo>
                  <a:cubicBezTo>
                    <a:pt x="2778" y="105"/>
                    <a:pt x="2576" y="0"/>
                    <a:pt x="23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 name="Google Shape;1559;p48"/>
          <p:cNvGrpSpPr/>
          <p:nvPr/>
        </p:nvGrpSpPr>
        <p:grpSpPr>
          <a:xfrm rot="-883412">
            <a:off x="4403679" y="1584672"/>
            <a:ext cx="336486" cy="261608"/>
            <a:chOff x="5222975" y="2300200"/>
            <a:chExt cx="199300" cy="154950"/>
          </a:xfrm>
        </p:grpSpPr>
        <p:sp>
          <p:nvSpPr>
            <p:cNvPr id="1560" name="Google Shape;1560;p48"/>
            <p:cNvSpPr/>
            <p:nvPr/>
          </p:nvSpPr>
          <p:spPr>
            <a:xfrm>
              <a:off x="5222975" y="2300200"/>
              <a:ext cx="199300" cy="154950"/>
            </a:xfrm>
            <a:custGeom>
              <a:avLst/>
              <a:gdLst/>
              <a:ahLst/>
              <a:cxnLst/>
              <a:rect l="l" t="t" r="r" b="b"/>
              <a:pathLst>
                <a:path w="7972" h="6198" extrusionOk="0">
                  <a:moveTo>
                    <a:pt x="1662" y="242"/>
                  </a:moveTo>
                  <a:cubicBezTo>
                    <a:pt x="2052" y="242"/>
                    <a:pt x="2447" y="284"/>
                    <a:pt x="2768" y="365"/>
                  </a:cubicBezTo>
                  <a:cubicBezTo>
                    <a:pt x="2911" y="401"/>
                    <a:pt x="3067" y="425"/>
                    <a:pt x="3149" y="425"/>
                  </a:cubicBezTo>
                  <a:cubicBezTo>
                    <a:pt x="3166" y="425"/>
                    <a:pt x="3180" y="424"/>
                    <a:pt x="3190" y="421"/>
                  </a:cubicBezTo>
                  <a:cubicBezTo>
                    <a:pt x="3206" y="417"/>
                    <a:pt x="3223" y="416"/>
                    <a:pt x="3238" y="416"/>
                  </a:cubicBezTo>
                  <a:cubicBezTo>
                    <a:pt x="3275" y="416"/>
                    <a:pt x="3304" y="427"/>
                    <a:pt x="3310" y="446"/>
                  </a:cubicBezTo>
                  <a:cubicBezTo>
                    <a:pt x="3318" y="473"/>
                    <a:pt x="3441" y="521"/>
                    <a:pt x="3580" y="551"/>
                  </a:cubicBezTo>
                  <a:cubicBezTo>
                    <a:pt x="4180" y="683"/>
                    <a:pt x="5350" y="1415"/>
                    <a:pt x="5824" y="1956"/>
                  </a:cubicBezTo>
                  <a:cubicBezTo>
                    <a:pt x="6048" y="2209"/>
                    <a:pt x="6591" y="2975"/>
                    <a:pt x="6626" y="3083"/>
                  </a:cubicBezTo>
                  <a:cubicBezTo>
                    <a:pt x="6644" y="3143"/>
                    <a:pt x="6730" y="3208"/>
                    <a:pt x="6775" y="3208"/>
                  </a:cubicBezTo>
                  <a:cubicBezTo>
                    <a:pt x="6786" y="3208"/>
                    <a:pt x="6794" y="3205"/>
                    <a:pt x="6799" y="3196"/>
                  </a:cubicBezTo>
                  <a:cubicBezTo>
                    <a:pt x="6832" y="3133"/>
                    <a:pt x="7589" y="2681"/>
                    <a:pt x="7656" y="2681"/>
                  </a:cubicBezTo>
                  <a:cubicBezTo>
                    <a:pt x="7659" y="2681"/>
                    <a:pt x="7661" y="2682"/>
                    <a:pt x="7661" y="2684"/>
                  </a:cubicBezTo>
                  <a:cubicBezTo>
                    <a:pt x="7658" y="2716"/>
                    <a:pt x="7638" y="2920"/>
                    <a:pt x="7618" y="3137"/>
                  </a:cubicBezTo>
                  <a:cubicBezTo>
                    <a:pt x="7597" y="3355"/>
                    <a:pt x="7592" y="3572"/>
                    <a:pt x="7607" y="3621"/>
                  </a:cubicBezTo>
                  <a:cubicBezTo>
                    <a:pt x="7623" y="3669"/>
                    <a:pt x="7621" y="3831"/>
                    <a:pt x="7603" y="3984"/>
                  </a:cubicBezTo>
                  <a:cubicBezTo>
                    <a:pt x="7586" y="4134"/>
                    <a:pt x="7566" y="4404"/>
                    <a:pt x="7559" y="4579"/>
                  </a:cubicBezTo>
                  <a:cubicBezTo>
                    <a:pt x="7553" y="4753"/>
                    <a:pt x="7541" y="4963"/>
                    <a:pt x="7534" y="5039"/>
                  </a:cubicBezTo>
                  <a:cubicBezTo>
                    <a:pt x="7525" y="5117"/>
                    <a:pt x="7511" y="5302"/>
                    <a:pt x="7502" y="5456"/>
                  </a:cubicBezTo>
                  <a:cubicBezTo>
                    <a:pt x="7481" y="5778"/>
                    <a:pt x="7473" y="5877"/>
                    <a:pt x="7387" y="5877"/>
                  </a:cubicBezTo>
                  <a:cubicBezTo>
                    <a:pt x="7351" y="5877"/>
                    <a:pt x="7302" y="5860"/>
                    <a:pt x="7233" y="5834"/>
                  </a:cubicBezTo>
                  <a:cubicBezTo>
                    <a:pt x="6919" y="5719"/>
                    <a:pt x="6696" y="5659"/>
                    <a:pt x="6265" y="5572"/>
                  </a:cubicBezTo>
                  <a:cubicBezTo>
                    <a:pt x="6043" y="5527"/>
                    <a:pt x="5773" y="5458"/>
                    <a:pt x="5660" y="5417"/>
                  </a:cubicBezTo>
                  <a:cubicBezTo>
                    <a:pt x="5548" y="5376"/>
                    <a:pt x="5214" y="5277"/>
                    <a:pt x="4912" y="5196"/>
                  </a:cubicBezTo>
                  <a:lnTo>
                    <a:pt x="4368" y="5047"/>
                  </a:lnTo>
                  <a:lnTo>
                    <a:pt x="4475" y="4953"/>
                  </a:lnTo>
                  <a:cubicBezTo>
                    <a:pt x="4533" y="4903"/>
                    <a:pt x="4626" y="4846"/>
                    <a:pt x="4677" y="4829"/>
                  </a:cubicBezTo>
                  <a:cubicBezTo>
                    <a:pt x="4729" y="4813"/>
                    <a:pt x="4878" y="4705"/>
                    <a:pt x="5002" y="4592"/>
                  </a:cubicBezTo>
                  <a:cubicBezTo>
                    <a:pt x="5126" y="4480"/>
                    <a:pt x="5243" y="4381"/>
                    <a:pt x="5260" y="4375"/>
                  </a:cubicBezTo>
                  <a:cubicBezTo>
                    <a:pt x="5279" y="4370"/>
                    <a:pt x="5313" y="4321"/>
                    <a:pt x="5338" y="4265"/>
                  </a:cubicBezTo>
                  <a:cubicBezTo>
                    <a:pt x="5382" y="4170"/>
                    <a:pt x="5376" y="4154"/>
                    <a:pt x="5225" y="3961"/>
                  </a:cubicBezTo>
                  <a:cubicBezTo>
                    <a:pt x="5089" y="3787"/>
                    <a:pt x="4698" y="3440"/>
                    <a:pt x="4350" y="3188"/>
                  </a:cubicBezTo>
                  <a:cubicBezTo>
                    <a:pt x="4160" y="3049"/>
                    <a:pt x="3367" y="2661"/>
                    <a:pt x="3170" y="2608"/>
                  </a:cubicBezTo>
                  <a:cubicBezTo>
                    <a:pt x="3052" y="2577"/>
                    <a:pt x="2918" y="2532"/>
                    <a:pt x="2867" y="2509"/>
                  </a:cubicBezTo>
                  <a:cubicBezTo>
                    <a:pt x="2691" y="2425"/>
                    <a:pt x="1791" y="2301"/>
                    <a:pt x="1319" y="2295"/>
                  </a:cubicBezTo>
                  <a:cubicBezTo>
                    <a:pt x="1064" y="2293"/>
                    <a:pt x="843" y="2274"/>
                    <a:pt x="832" y="2254"/>
                  </a:cubicBezTo>
                  <a:cubicBezTo>
                    <a:pt x="822" y="2233"/>
                    <a:pt x="1044" y="2091"/>
                    <a:pt x="1327" y="1937"/>
                  </a:cubicBezTo>
                  <a:cubicBezTo>
                    <a:pt x="1994" y="1575"/>
                    <a:pt x="2042" y="1533"/>
                    <a:pt x="1958" y="1380"/>
                  </a:cubicBezTo>
                  <a:cubicBezTo>
                    <a:pt x="1893" y="1261"/>
                    <a:pt x="1016" y="629"/>
                    <a:pt x="795" y="541"/>
                  </a:cubicBezTo>
                  <a:cubicBezTo>
                    <a:pt x="731" y="517"/>
                    <a:pt x="644" y="471"/>
                    <a:pt x="595" y="438"/>
                  </a:cubicBezTo>
                  <a:cubicBezTo>
                    <a:pt x="510" y="381"/>
                    <a:pt x="516" y="378"/>
                    <a:pt x="782" y="322"/>
                  </a:cubicBezTo>
                  <a:cubicBezTo>
                    <a:pt x="1044" y="269"/>
                    <a:pt x="1351" y="242"/>
                    <a:pt x="1662" y="242"/>
                  </a:cubicBezTo>
                  <a:close/>
                  <a:moveTo>
                    <a:pt x="1627" y="1"/>
                  </a:moveTo>
                  <a:cubicBezTo>
                    <a:pt x="888" y="1"/>
                    <a:pt x="206" y="129"/>
                    <a:pt x="67" y="337"/>
                  </a:cubicBezTo>
                  <a:lnTo>
                    <a:pt x="0" y="439"/>
                  </a:lnTo>
                  <a:lnTo>
                    <a:pt x="508" y="710"/>
                  </a:lnTo>
                  <a:cubicBezTo>
                    <a:pt x="1000" y="974"/>
                    <a:pt x="1609" y="1367"/>
                    <a:pt x="1630" y="1435"/>
                  </a:cubicBezTo>
                  <a:cubicBezTo>
                    <a:pt x="1637" y="1455"/>
                    <a:pt x="1540" y="1515"/>
                    <a:pt x="1415" y="1571"/>
                  </a:cubicBezTo>
                  <a:cubicBezTo>
                    <a:pt x="931" y="1785"/>
                    <a:pt x="284" y="2235"/>
                    <a:pt x="214" y="2408"/>
                  </a:cubicBezTo>
                  <a:cubicBezTo>
                    <a:pt x="168" y="2523"/>
                    <a:pt x="282" y="2599"/>
                    <a:pt x="490" y="2599"/>
                  </a:cubicBezTo>
                  <a:cubicBezTo>
                    <a:pt x="511" y="2599"/>
                    <a:pt x="533" y="2598"/>
                    <a:pt x="556" y="2597"/>
                  </a:cubicBezTo>
                  <a:cubicBezTo>
                    <a:pt x="746" y="2583"/>
                    <a:pt x="933" y="2577"/>
                    <a:pt x="1116" y="2577"/>
                  </a:cubicBezTo>
                  <a:cubicBezTo>
                    <a:pt x="2565" y="2577"/>
                    <a:pt x="3759" y="2993"/>
                    <a:pt x="4661" y="3814"/>
                  </a:cubicBezTo>
                  <a:cubicBezTo>
                    <a:pt x="4854" y="3991"/>
                    <a:pt x="5032" y="4182"/>
                    <a:pt x="5016" y="4198"/>
                  </a:cubicBezTo>
                  <a:cubicBezTo>
                    <a:pt x="4787" y="4417"/>
                    <a:pt x="4649" y="4526"/>
                    <a:pt x="4446" y="4650"/>
                  </a:cubicBezTo>
                  <a:cubicBezTo>
                    <a:pt x="4146" y="4834"/>
                    <a:pt x="4039" y="4972"/>
                    <a:pt x="4085" y="5119"/>
                  </a:cubicBezTo>
                  <a:cubicBezTo>
                    <a:pt x="4134" y="5276"/>
                    <a:pt x="4205" y="5310"/>
                    <a:pt x="4870" y="5497"/>
                  </a:cubicBezTo>
                  <a:cubicBezTo>
                    <a:pt x="5196" y="5588"/>
                    <a:pt x="5557" y="5693"/>
                    <a:pt x="5667" y="5730"/>
                  </a:cubicBezTo>
                  <a:cubicBezTo>
                    <a:pt x="5778" y="5766"/>
                    <a:pt x="6074" y="5839"/>
                    <a:pt x="6328" y="5892"/>
                  </a:cubicBezTo>
                  <a:cubicBezTo>
                    <a:pt x="6582" y="5947"/>
                    <a:pt x="6879" y="6025"/>
                    <a:pt x="6992" y="6068"/>
                  </a:cubicBezTo>
                  <a:cubicBezTo>
                    <a:pt x="7215" y="6153"/>
                    <a:pt x="7366" y="6198"/>
                    <a:pt x="7472" y="6198"/>
                  </a:cubicBezTo>
                  <a:cubicBezTo>
                    <a:pt x="7611" y="6198"/>
                    <a:pt x="7673" y="6123"/>
                    <a:pt x="7722" y="5964"/>
                  </a:cubicBezTo>
                  <a:cubicBezTo>
                    <a:pt x="7799" y="5707"/>
                    <a:pt x="7816" y="5302"/>
                    <a:pt x="7757" y="5113"/>
                  </a:cubicBezTo>
                  <a:cubicBezTo>
                    <a:pt x="7730" y="5028"/>
                    <a:pt x="7727" y="4969"/>
                    <a:pt x="7750" y="4969"/>
                  </a:cubicBezTo>
                  <a:cubicBezTo>
                    <a:pt x="7752" y="4969"/>
                    <a:pt x="7753" y="4969"/>
                    <a:pt x="7755" y="4969"/>
                  </a:cubicBezTo>
                  <a:cubicBezTo>
                    <a:pt x="7757" y="4970"/>
                    <a:pt x="7759" y="4970"/>
                    <a:pt x="7761" y="4970"/>
                  </a:cubicBezTo>
                  <a:cubicBezTo>
                    <a:pt x="7785" y="4970"/>
                    <a:pt x="7811" y="4933"/>
                    <a:pt x="7821" y="4883"/>
                  </a:cubicBezTo>
                  <a:cubicBezTo>
                    <a:pt x="7857" y="4685"/>
                    <a:pt x="7872" y="3924"/>
                    <a:pt x="7839" y="3907"/>
                  </a:cubicBezTo>
                  <a:cubicBezTo>
                    <a:pt x="7822" y="3899"/>
                    <a:pt x="7829" y="3885"/>
                    <a:pt x="7852" y="3877"/>
                  </a:cubicBezTo>
                  <a:cubicBezTo>
                    <a:pt x="7903" y="3861"/>
                    <a:pt x="7909" y="3244"/>
                    <a:pt x="7857" y="3200"/>
                  </a:cubicBezTo>
                  <a:cubicBezTo>
                    <a:pt x="7837" y="3183"/>
                    <a:pt x="7837" y="3162"/>
                    <a:pt x="7855" y="3148"/>
                  </a:cubicBezTo>
                  <a:cubicBezTo>
                    <a:pt x="7912" y="3104"/>
                    <a:pt x="7972" y="2634"/>
                    <a:pt x="7945" y="2453"/>
                  </a:cubicBezTo>
                  <a:cubicBezTo>
                    <a:pt x="7924" y="2309"/>
                    <a:pt x="7904" y="2276"/>
                    <a:pt x="7839" y="2272"/>
                  </a:cubicBezTo>
                  <a:cubicBezTo>
                    <a:pt x="7838" y="2272"/>
                    <a:pt x="7837" y="2272"/>
                    <a:pt x="7836" y="2272"/>
                  </a:cubicBezTo>
                  <a:cubicBezTo>
                    <a:pt x="7756" y="2272"/>
                    <a:pt x="7471" y="2425"/>
                    <a:pt x="7033" y="2707"/>
                  </a:cubicBezTo>
                  <a:cubicBezTo>
                    <a:pt x="6911" y="2785"/>
                    <a:pt x="6807" y="2849"/>
                    <a:pt x="6800" y="2851"/>
                  </a:cubicBezTo>
                  <a:cubicBezTo>
                    <a:pt x="6800" y="2851"/>
                    <a:pt x="6800" y="2851"/>
                    <a:pt x="6800" y="2851"/>
                  </a:cubicBezTo>
                  <a:cubicBezTo>
                    <a:pt x="6791" y="2851"/>
                    <a:pt x="6714" y="2730"/>
                    <a:pt x="6628" y="2582"/>
                  </a:cubicBezTo>
                  <a:cubicBezTo>
                    <a:pt x="6540" y="2433"/>
                    <a:pt x="6409" y="2245"/>
                    <a:pt x="6336" y="2167"/>
                  </a:cubicBezTo>
                  <a:cubicBezTo>
                    <a:pt x="6265" y="2091"/>
                    <a:pt x="6197" y="2005"/>
                    <a:pt x="6189" y="1979"/>
                  </a:cubicBezTo>
                  <a:cubicBezTo>
                    <a:pt x="6153" y="1865"/>
                    <a:pt x="5649" y="1390"/>
                    <a:pt x="5286" y="1129"/>
                  </a:cubicBezTo>
                  <a:cubicBezTo>
                    <a:pt x="4499" y="562"/>
                    <a:pt x="3838" y="304"/>
                    <a:pt x="2614" y="83"/>
                  </a:cubicBezTo>
                  <a:cubicBezTo>
                    <a:pt x="2303" y="27"/>
                    <a:pt x="1959" y="1"/>
                    <a:pt x="1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8"/>
            <p:cNvSpPr/>
            <p:nvPr/>
          </p:nvSpPr>
          <p:spPr>
            <a:xfrm>
              <a:off x="5354450" y="2420350"/>
              <a:ext cx="43500" cy="13425"/>
            </a:xfrm>
            <a:custGeom>
              <a:avLst/>
              <a:gdLst/>
              <a:ahLst/>
              <a:cxnLst/>
              <a:rect l="l" t="t" r="r" b="b"/>
              <a:pathLst>
                <a:path w="1740" h="537" extrusionOk="0">
                  <a:moveTo>
                    <a:pt x="195" y="1"/>
                  </a:moveTo>
                  <a:cubicBezTo>
                    <a:pt x="127" y="1"/>
                    <a:pt x="93" y="15"/>
                    <a:pt x="65" y="42"/>
                  </a:cubicBezTo>
                  <a:cubicBezTo>
                    <a:pt x="27" y="82"/>
                    <a:pt x="0" y="129"/>
                    <a:pt x="7" y="149"/>
                  </a:cubicBezTo>
                  <a:cubicBezTo>
                    <a:pt x="23" y="201"/>
                    <a:pt x="232" y="263"/>
                    <a:pt x="605" y="328"/>
                  </a:cubicBezTo>
                  <a:cubicBezTo>
                    <a:pt x="775" y="357"/>
                    <a:pt x="1073" y="420"/>
                    <a:pt x="1264" y="467"/>
                  </a:cubicBezTo>
                  <a:cubicBezTo>
                    <a:pt x="1454" y="513"/>
                    <a:pt x="1559" y="536"/>
                    <a:pt x="1621" y="536"/>
                  </a:cubicBezTo>
                  <a:cubicBezTo>
                    <a:pt x="1683" y="536"/>
                    <a:pt x="1702" y="512"/>
                    <a:pt x="1721" y="464"/>
                  </a:cubicBezTo>
                  <a:cubicBezTo>
                    <a:pt x="1739" y="421"/>
                    <a:pt x="1718" y="377"/>
                    <a:pt x="1656" y="328"/>
                  </a:cubicBezTo>
                  <a:cubicBezTo>
                    <a:pt x="1612" y="294"/>
                    <a:pt x="1558" y="270"/>
                    <a:pt x="1525" y="270"/>
                  </a:cubicBezTo>
                  <a:cubicBezTo>
                    <a:pt x="1519" y="270"/>
                    <a:pt x="1514" y="271"/>
                    <a:pt x="1510" y="272"/>
                  </a:cubicBezTo>
                  <a:cubicBezTo>
                    <a:pt x="1500" y="275"/>
                    <a:pt x="1491" y="276"/>
                    <a:pt x="1483" y="276"/>
                  </a:cubicBezTo>
                  <a:cubicBezTo>
                    <a:pt x="1463" y="276"/>
                    <a:pt x="1448" y="268"/>
                    <a:pt x="1444" y="254"/>
                  </a:cubicBezTo>
                  <a:cubicBezTo>
                    <a:pt x="1433" y="221"/>
                    <a:pt x="1316" y="193"/>
                    <a:pt x="580" y="54"/>
                  </a:cubicBezTo>
                  <a:cubicBezTo>
                    <a:pt x="387" y="18"/>
                    <a:pt x="271"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8"/>
            <p:cNvSpPr/>
            <p:nvPr/>
          </p:nvSpPr>
          <p:spPr>
            <a:xfrm>
              <a:off x="5276325" y="2342550"/>
              <a:ext cx="84200" cy="48700"/>
            </a:xfrm>
            <a:custGeom>
              <a:avLst/>
              <a:gdLst/>
              <a:ahLst/>
              <a:cxnLst/>
              <a:rect l="l" t="t" r="r" b="b"/>
              <a:pathLst>
                <a:path w="3368" h="1948" extrusionOk="0">
                  <a:moveTo>
                    <a:pt x="286" y="1"/>
                  </a:moveTo>
                  <a:cubicBezTo>
                    <a:pt x="278" y="1"/>
                    <a:pt x="271" y="1"/>
                    <a:pt x="263" y="1"/>
                  </a:cubicBezTo>
                  <a:cubicBezTo>
                    <a:pt x="100" y="3"/>
                    <a:pt x="68" y="16"/>
                    <a:pt x="27" y="90"/>
                  </a:cubicBezTo>
                  <a:cubicBezTo>
                    <a:pt x="3" y="134"/>
                    <a:pt x="1" y="200"/>
                    <a:pt x="22" y="226"/>
                  </a:cubicBezTo>
                  <a:cubicBezTo>
                    <a:pt x="49" y="261"/>
                    <a:pt x="212" y="281"/>
                    <a:pt x="354" y="281"/>
                  </a:cubicBezTo>
                  <a:cubicBezTo>
                    <a:pt x="455" y="281"/>
                    <a:pt x="544" y="270"/>
                    <a:pt x="564" y="248"/>
                  </a:cubicBezTo>
                  <a:cubicBezTo>
                    <a:pt x="569" y="241"/>
                    <a:pt x="575" y="238"/>
                    <a:pt x="582" y="238"/>
                  </a:cubicBezTo>
                  <a:cubicBezTo>
                    <a:pt x="595" y="238"/>
                    <a:pt x="608" y="252"/>
                    <a:pt x="616" y="275"/>
                  </a:cubicBezTo>
                  <a:cubicBezTo>
                    <a:pt x="625" y="307"/>
                    <a:pt x="648" y="329"/>
                    <a:pt x="667" y="329"/>
                  </a:cubicBezTo>
                  <a:cubicBezTo>
                    <a:pt x="670" y="329"/>
                    <a:pt x="672" y="328"/>
                    <a:pt x="675" y="328"/>
                  </a:cubicBezTo>
                  <a:cubicBezTo>
                    <a:pt x="675" y="328"/>
                    <a:pt x="676" y="328"/>
                    <a:pt x="677" y="328"/>
                  </a:cubicBezTo>
                  <a:cubicBezTo>
                    <a:pt x="711" y="328"/>
                    <a:pt x="983" y="449"/>
                    <a:pt x="1291" y="602"/>
                  </a:cubicBezTo>
                  <a:cubicBezTo>
                    <a:pt x="1598" y="754"/>
                    <a:pt x="1842" y="854"/>
                    <a:pt x="1905" y="854"/>
                  </a:cubicBezTo>
                  <a:cubicBezTo>
                    <a:pt x="1911" y="854"/>
                    <a:pt x="1916" y="853"/>
                    <a:pt x="1918" y="851"/>
                  </a:cubicBezTo>
                  <a:cubicBezTo>
                    <a:pt x="1930" y="842"/>
                    <a:pt x="1939" y="838"/>
                    <a:pt x="1946" y="838"/>
                  </a:cubicBezTo>
                  <a:cubicBezTo>
                    <a:pt x="1956" y="838"/>
                    <a:pt x="1960" y="850"/>
                    <a:pt x="1954" y="873"/>
                  </a:cubicBezTo>
                  <a:cubicBezTo>
                    <a:pt x="1946" y="906"/>
                    <a:pt x="2047" y="1004"/>
                    <a:pt x="2198" y="1108"/>
                  </a:cubicBezTo>
                  <a:cubicBezTo>
                    <a:pt x="2490" y="1310"/>
                    <a:pt x="2898" y="1660"/>
                    <a:pt x="3038" y="1831"/>
                  </a:cubicBezTo>
                  <a:cubicBezTo>
                    <a:pt x="3102" y="1908"/>
                    <a:pt x="3167" y="1948"/>
                    <a:pt x="3222" y="1948"/>
                  </a:cubicBezTo>
                  <a:cubicBezTo>
                    <a:pt x="3260" y="1948"/>
                    <a:pt x="3293" y="1929"/>
                    <a:pt x="3318" y="1891"/>
                  </a:cubicBezTo>
                  <a:cubicBezTo>
                    <a:pt x="3368" y="1814"/>
                    <a:pt x="3353" y="1767"/>
                    <a:pt x="3235" y="1631"/>
                  </a:cubicBezTo>
                  <a:cubicBezTo>
                    <a:pt x="2951" y="1303"/>
                    <a:pt x="2210" y="759"/>
                    <a:pt x="2055" y="759"/>
                  </a:cubicBezTo>
                  <a:cubicBezTo>
                    <a:pt x="2050" y="759"/>
                    <a:pt x="2046" y="759"/>
                    <a:pt x="2042" y="760"/>
                  </a:cubicBezTo>
                  <a:cubicBezTo>
                    <a:pt x="2035" y="762"/>
                    <a:pt x="2030" y="763"/>
                    <a:pt x="2024" y="763"/>
                  </a:cubicBezTo>
                  <a:cubicBezTo>
                    <a:pt x="2005" y="763"/>
                    <a:pt x="1994" y="750"/>
                    <a:pt x="2000" y="726"/>
                  </a:cubicBezTo>
                  <a:cubicBezTo>
                    <a:pt x="2016" y="662"/>
                    <a:pt x="1758" y="514"/>
                    <a:pt x="1177" y="252"/>
                  </a:cubicBezTo>
                  <a:cubicBezTo>
                    <a:pt x="957" y="152"/>
                    <a:pt x="839" y="108"/>
                    <a:pt x="783" y="108"/>
                  </a:cubicBezTo>
                  <a:cubicBezTo>
                    <a:pt x="759" y="108"/>
                    <a:pt x="747" y="116"/>
                    <a:pt x="743" y="132"/>
                  </a:cubicBezTo>
                  <a:cubicBezTo>
                    <a:pt x="737" y="158"/>
                    <a:pt x="731" y="171"/>
                    <a:pt x="725" y="171"/>
                  </a:cubicBezTo>
                  <a:cubicBezTo>
                    <a:pt x="719" y="171"/>
                    <a:pt x="712" y="159"/>
                    <a:pt x="705" y="133"/>
                  </a:cubicBezTo>
                  <a:cubicBezTo>
                    <a:pt x="679" y="50"/>
                    <a:pt x="521"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48"/>
          <p:cNvGrpSpPr/>
          <p:nvPr/>
        </p:nvGrpSpPr>
        <p:grpSpPr>
          <a:xfrm rot="-9916588" flipH="1">
            <a:off x="2988475" y="1978997"/>
            <a:ext cx="336486" cy="261608"/>
            <a:chOff x="5222975" y="2300200"/>
            <a:chExt cx="199300" cy="154950"/>
          </a:xfrm>
        </p:grpSpPr>
        <p:sp>
          <p:nvSpPr>
            <p:cNvPr id="1564" name="Google Shape;1564;p48"/>
            <p:cNvSpPr/>
            <p:nvPr/>
          </p:nvSpPr>
          <p:spPr>
            <a:xfrm>
              <a:off x="5222975" y="2300200"/>
              <a:ext cx="199300" cy="154950"/>
            </a:xfrm>
            <a:custGeom>
              <a:avLst/>
              <a:gdLst/>
              <a:ahLst/>
              <a:cxnLst/>
              <a:rect l="l" t="t" r="r" b="b"/>
              <a:pathLst>
                <a:path w="7972" h="6198" extrusionOk="0">
                  <a:moveTo>
                    <a:pt x="1662" y="242"/>
                  </a:moveTo>
                  <a:cubicBezTo>
                    <a:pt x="2052" y="242"/>
                    <a:pt x="2447" y="284"/>
                    <a:pt x="2768" y="365"/>
                  </a:cubicBezTo>
                  <a:cubicBezTo>
                    <a:pt x="2911" y="401"/>
                    <a:pt x="3067" y="425"/>
                    <a:pt x="3149" y="425"/>
                  </a:cubicBezTo>
                  <a:cubicBezTo>
                    <a:pt x="3166" y="425"/>
                    <a:pt x="3180" y="424"/>
                    <a:pt x="3190" y="421"/>
                  </a:cubicBezTo>
                  <a:cubicBezTo>
                    <a:pt x="3206" y="417"/>
                    <a:pt x="3223" y="416"/>
                    <a:pt x="3238" y="416"/>
                  </a:cubicBezTo>
                  <a:cubicBezTo>
                    <a:pt x="3275" y="416"/>
                    <a:pt x="3304" y="427"/>
                    <a:pt x="3310" y="446"/>
                  </a:cubicBezTo>
                  <a:cubicBezTo>
                    <a:pt x="3318" y="473"/>
                    <a:pt x="3441" y="521"/>
                    <a:pt x="3580" y="551"/>
                  </a:cubicBezTo>
                  <a:cubicBezTo>
                    <a:pt x="4180" y="683"/>
                    <a:pt x="5350" y="1415"/>
                    <a:pt x="5824" y="1956"/>
                  </a:cubicBezTo>
                  <a:cubicBezTo>
                    <a:pt x="6048" y="2209"/>
                    <a:pt x="6591" y="2975"/>
                    <a:pt x="6626" y="3083"/>
                  </a:cubicBezTo>
                  <a:cubicBezTo>
                    <a:pt x="6644" y="3143"/>
                    <a:pt x="6730" y="3208"/>
                    <a:pt x="6775" y="3208"/>
                  </a:cubicBezTo>
                  <a:cubicBezTo>
                    <a:pt x="6786" y="3208"/>
                    <a:pt x="6794" y="3205"/>
                    <a:pt x="6799" y="3196"/>
                  </a:cubicBezTo>
                  <a:cubicBezTo>
                    <a:pt x="6832" y="3133"/>
                    <a:pt x="7589" y="2681"/>
                    <a:pt x="7656" y="2681"/>
                  </a:cubicBezTo>
                  <a:cubicBezTo>
                    <a:pt x="7659" y="2681"/>
                    <a:pt x="7661" y="2682"/>
                    <a:pt x="7661" y="2684"/>
                  </a:cubicBezTo>
                  <a:cubicBezTo>
                    <a:pt x="7658" y="2716"/>
                    <a:pt x="7638" y="2920"/>
                    <a:pt x="7618" y="3137"/>
                  </a:cubicBezTo>
                  <a:cubicBezTo>
                    <a:pt x="7597" y="3355"/>
                    <a:pt x="7592" y="3572"/>
                    <a:pt x="7607" y="3621"/>
                  </a:cubicBezTo>
                  <a:cubicBezTo>
                    <a:pt x="7623" y="3669"/>
                    <a:pt x="7621" y="3831"/>
                    <a:pt x="7603" y="3984"/>
                  </a:cubicBezTo>
                  <a:cubicBezTo>
                    <a:pt x="7586" y="4134"/>
                    <a:pt x="7566" y="4404"/>
                    <a:pt x="7559" y="4579"/>
                  </a:cubicBezTo>
                  <a:cubicBezTo>
                    <a:pt x="7553" y="4753"/>
                    <a:pt x="7541" y="4963"/>
                    <a:pt x="7534" y="5039"/>
                  </a:cubicBezTo>
                  <a:cubicBezTo>
                    <a:pt x="7525" y="5117"/>
                    <a:pt x="7511" y="5302"/>
                    <a:pt x="7502" y="5456"/>
                  </a:cubicBezTo>
                  <a:cubicBezTo>
                    <a:pt x="7481" y="5778"/>
                    <a:pt x="7473" y="5877"/>
                    <a:pt x="7387" y="5877"/>
                  </a:cubicBezTo>
                  <a:cubicBezTo>
                    <a:pt x="7351" y="5877"/>
                    <a:pt x="7302" y="5860"/>
                    <a:pt x="7233" y="5834"/>
                  </a:cubicBezTo>
                  <a:cubicBezTo>
                    <a:pt x="6919" y="5719"/>
                    <a:pt x="6696" y="5659"/>
                    <a:pt x="6265" y="5572"/>
                  </a:cubicBezTo>
                  <a:cubicBezTo>
                    <a:pt x="6043" y="5527"/>
                    <a:pt x="5773" y="5458"/>
                    <a:pt x="5660" y="5417"/>
                  </a:cubicBezTo>
                  <a:cubicBezTo>
                    <a:pt x="5548" y="5376"/>
                    <a:pt x="5214" y="5277"/>
                    <a:pt x="4912" y="5196"/>
                  </a:cubicBezTo>
                  <a:lnTo>
                    <a:pt x="4368" y="5047"/>
                  </a:lnTo>
                  <a:lnTo>
                    <a:pt x="4475" y="4953"/>
                  </a:lnTo>
                  <a:cubicBezTo>
                    <a:pt x="4533" y="4903"/>
                    <a:pt x="4626" y="4846"/>
                    <a:pt x="4677" y="4829"/>
                  </a:cubicBezTo>
                  <a:cubicBezTo>
                    <a:pt x="4729" y="4813"/>
                    <a:pt x="4878" y="4705"/>
                    <a:pt x="5002" y="4592"/>
                  </a:cubicBezTo>
                  <a:cubicBezTo>
                    <a:pt x="5126" y="4480"/>
                    <a:pt x="5243" y="4381"/>
                    <a:pt x="5260" y="4375"/>
                  </a:cubicBezTo>
                  <a:cubicBezTo>
                    <a:pt x="5279" y="4370"/>
                    <a:pt x="5313" y="4321"/>
                    <a:pt x="5338" y="4265"/>
                  </a:cubicBezTo>
                  <a:cubicBezTo>
                    <a:pt x="5382" y="4170"/>
                    <a:pt x="5376" y="4154"/>
                    <a:pt x="5225" y="3961"/>
                  </a:cubicBezTo>
                  <a:cubicBezTo>
                    <a:pt x="5089" y="3787"/>
                    <a:pt x="4698" y="3440"/>
                    <a:pt x="4350" y="3188"/>
                  </a:cubicBezTo>
                  <a:cubicBezTo>
                    <a:pt x="4160" y="3049"/>
                    <a:pt x="3367" y="2661"/>
                    <a:pt x="3170" y="2608"/>
                  </a:cubicBezTo>
                  <a:cubicBezTo>
                    <a:pt x="3052" y="2577"/>
                    <a:pt x="2918" y="2532"/>
                    <a:pt x="2867" y="2509"/>
                  </a:cubicBezTo>
                  <a:cubicBezTo>
                    <a:pt x="2691" y="2425"/>
                    <a:pt x="1791" y="2301"/>
                    <a:pt x="1319" y="2295"/>
                  </a:cubicBezTo>
                  <a:cubicBezTo>
                    <a:pt x="1064" y="2293"/>
                    <a:pt x="843" y="2274"/>
                    <a:pt x="832" y="2254"/>
                  </a:cubicBezTo>
                  <a:cubicBezTo>
                    <a:pt x="822" y="2233"/>
                    <a:pt x="1044" y="2091"/>
                    <a:pt x="1327" y="1937"/>
                  </a:cubicBezTo>
                  <a:cubicBezTo>
                    <a:pt x="1994" y="1575"/>
                    <a:pt x="2042" y="1533"/>
                    <a:pt x="1958" y="1380"/>
                  </a:cubicBezTo>
                  <a:cubicBezTo>
                    <a:pt x="1893" y="1261"/>
                    <a:pt x="1016" y="629"/>
                    <a:pt x="795" y="541"/>
                  </a:cubicBezTo>
                  <a:cubicBezTo>
                    <a:pt x="731" y="517"/>
                    <a:pt x="644" y="471"/>
                    <a:pt x="595" y="438"/>
                  </a:cubicBezTo>
                  <a:cubicBezTo>
                    <a:pt x="510" y="381"/>
                    <a:pt x="516" y="378"/>
                    <a:pt x="782" y="322"/>
                  </a:cubicBezTo>
                  <a:cubicBezTo>
                    <a:pt x="1044" y="269"/>
                    <a:pt x="1351" y="242"/>
                    <a:pt x="1662" y="242"/>
                  </a:cubicBezTo>
                  <a:close/>
                  <a:moveTo>
                    <a:pt x="1627" y="1"/>
                  </a:moveTo>
                  <a:cubicBezTo>
                    <a:pt x="888" y="1"/>
                    <a:pt x="206" y="129"/>
                    <a:pt x="67" y="337"/>
                  </a:cubicBezTo>
                  <a:lnTo>
                    <a:pt x="0" y="439"/>
                  </a:lnTo>
                  <a:lnTo>
                    <a:pt x="508" y="710"/>
                  </a:lnTo>
                  <a:cubicBezTo>
                    <a:pt x="1000" y="974"/>
                    <a:pt x="1609" y="1367"/>
                    <a:pt x="1630" y="1435"/>
                  </a:cubicBezTo>
                  <a:cubicBezTo>
                    <a:pt x="1637" y="1455"/>
                    <a:pt x="1540" y="1515"/>
                    <a:pt x="1415" y="1571"/>
                  </a:cubicBezTo>
                  <a:cubicBezTo>
                    <a:pt x="931" y="1785"/>
                    <a:pt x="284" y="2235"/>
                    <a:pt x="214" y="2408"/>
                  </a:cubicBezTo>
                  <a:cubicBezTo>
                    <a:pt x="168" y="2523"/>
                    <a:pt x="282" y="2599"/>
                    <a:pt x="490" y="2599"/>
                  </a:cubicBezTo>
                  <a:cubicBezTo>
                    <a:pt x="511" y="2599"/>
                    <a:pt x="533" y="2598"/>
                    <a:pt x="556" y="2597"/>
                  </a:cubicBezTo>
                  <a:cubicBezTo>
                    <a:pt x="746" y="2583"/>
                    <a:pt x="933" y="2577"/>
                    <a:pt x="1116" y="2577"/>
                  </a:cubicBezTo>
                  <a:cubicBezTo>
                    <a:pt x="2565" y="2577"/>
                    <a:pt x="3759" y="2993"/>
                    <a:pt x="4661" y="3814"/>
                  </a:cubicBezTo>
                  <a:cubicBezTo>
                    <a:pt x="4854" y="3991"/>
                    <a:pt x="5032" y="4182"/>
                    <a:pt x="5016" y="4198"/>
                  </a:cubicBezTo>
                  <a:cubicBezTo>
                    <a:pt x="4787" y="4417"/>
                    <a:pt x="4649" y="4526"/>
                    <a:pt x="4446" y="4650"/>
                  </a:cubicBezTo>
                  <a:cubicBezTo>
                    <a:pt x="4146" y="4834"/>
                    <a:pt x="4039" y="4972"/>
                    <a:pt x="4085" y="5119"/>
                  </a:cubicBezTo>
                  <a:cubicBezTo>
                    <a:pt x="4134" y="5276"/>
                    <a:pt x="4205" y="5310"/>
                    <a:pt x="4870" y="5497"/>
                  </a:cubicBezTo>
                  <a:cubicBezTo>
                    <a:pt x="5196" y="5588"/>
                    <a:pt x="5557" y="5693"/>
                    <a:pt x="5667" y="5730"/>
                  </a:cubicBezTo>
                  <a:cubicBezTo>
                    <a:pt x="5778" y="5766"/>
                    <a:pt x="6074" y="5839"/>
                    <a:pt x="6328" y="5892"/>
                  </a:cubicBezTo>
                  <a:cubicBezTo>
                    <a:pt x="6582" y="5947"/>
                    <a:pt x="6879" y="6025"/>
                    <a:pt x="6992" y="6068"/>
                  </a:cubicBezTo>
                  <a:cubicBezTo>
                    <a:pt x="7215" y="6153"/>
                    <a:pt x="7366" y="6198"/>
                    <a:pt x="7472" y="6198"/>
                  </a:cubicBezTo>
                  <a:cubicBezTo>
                    <a:pt x="7611" y="6198"/>
                    <a:pt x="7673" y="6123"/>
                    <a:pt x="7722" y="5964"/>
                  </a:cubicBezTo>
                  <a:cubicBezTo>
                    <a:pt x="7799" y="5707"/>
                    <a:pt x="7816" y="5302"/>
                    <a:pt x="7757" y="5113"/>
                  </a:cubicBezTo>
                  <a:cubicBezTo>
                    <a:pt x="7730" y="5028"/>
                    <a:pt x="7727" y="4969"/>
                    <a:pt x="7750" y="4969"/>
                  </a:cubicBezTo>
                  <a:cubicBezTo>
                    <a:pt x="7752" y="4969"/>
                    <a:pt x="7753" y="4969"/>
                    <a:pt x="7755" y="4969"/>
                  </a:cubicBezTo>
                  <a:cubicBezTo>
                    <a:pt x="7757" y="4970"/>
                    <a:pt x="7759" y="4970"/>
                    <a:pt x="7761" y="4970"/>
                  </a:cubicBezTo>
                  <a:cubicBezTo>
                    <a:pt x="7785" y="4970"/>
                    <a:pt x="7811" y="4933"/>
                    <a:pt x="7821" y="4883"/>
                  </a:cubicBezTo>
                  <a:cubicBezTo>
                    <a:pt x="7857" y="4685"/>
                    <a:pt x="7872" y="3924"/>
                    <a:pt x="7839" y="3907"/>
                  </a:cubicBezTo>
                  <a:cubicBezTo>
                    <a:pt x="7822" y="3899"/>
                    <a:pt x="7829" y="3885"/>
                    <a:pt x="7852" y="3877"/>
                  </a:cubicBezTo>
                  <a:cubicBezTo>
                    <a:pt x="7903" y="3861"/>
                    <a:pt x="7909" y="3244"/>
                    <a:pt x="7857" y="3200"/>
                  </a:cubicBezTo>
                  <a:cubicBezTo>
                    <a:pt x="7837" y="3183"/>
                    <a:pt x="7837" y="3162"/>
                    <a:pt x="7855" y="3148"/>
                  </a:cubicBezTo>
                  <a:cubicBezTo>
                    <a:pt x="7912" y="3104"/>
                    <a:pt x="7972" y="2634"/>
                    <a:pt x="7945" y="2453"/>
                  </a:cubicBezTo>
                  <a:cubicBezTo>
                    <a:pt x="7924" y="2309"/>
                    <a:pt x="7904" y="2276"/>
                    <a:pt x="7839" y="2272"/>
                  </a:cubicBezTo>
                  <a:cubicBezTo>
                    <a:pt x="7838" y="2272"/>
                    <a:pt x="7837" y="2272"/>
                    <a:pt x="7836" y="2272"/>
                  </a:cubicBezTo>
                  <a:cubicBezTo>
                    <a:pt x="7756" y="2272"/>
                    <a:pt x="7471" y="2425"/>
                    <a:pt x="7033" y="2707"/>
                  </a:cubicBezTo>
                  <a:cubicBezTo>
                    <a:pt x="6911" y="2785"/>
                    <a:pt x="6807" y="2849"/>
                    <a:pt x="6800" y="2851"/>
                  </a:cubicBezTo>
                  <a:cubicBezTo>
                    <a:pt x="6800" y="2851"/>
                    <a:pt x="6800" y="2851"/>
                    <a:pt x="6800" y="2851"/>
                  </a:cubicBezTo>
                  <a:cubicBezTo>
                    <a:pt x="6791" y="2851"/>
                    <a:pt x="6714" y="2730"/>
                    <a:pt x="6628" y="2582"/>
                  </a:cubicBezTo>
                  <a:cubicBezTo>
                    <a:pt x="6540" y="2433"/>
                    <a:pt x="6409" y="2245"/>
                    <a:pt x="6336" y="2167"/>
                  </a:cubicBezTo>
                  <a:cubicBezTo>
                    <a:pt x="6265" y="2091"/>
                    <a:pt x="6197" y="2005"/>
                    <a:pt x="6189" y="1979"/>
                  </a:cubicBezTo>
                  <a:cubicBezTo>
                    <a:pt x="6153" y="1865"/>
                    <a:pt x="5649" y="1390"/>
                    <a:pt x="5286" y="1129"/>
                  </a:cubicBezTo>
                  <a:cubicBezTo>
                    <a:pt x="4499" y="562"/>
                    <a:pt x="3838" y="304"/>
                    <a:pt x="2614" y="83"/>
                  </a:cubicBezTo>
                  <a:cubicBezTo>
                    <a:pt x="2303" y="27"/>
                    <a:pt x="1959" y="1"/>
                    <a:pt x="1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8"/>
            <p:cNvSpPr/>
            <p:nvPr/>
          </p:nvSpPr>
          <p:spPr>
            <a:xfrm>
              <a:off x="5354450" y="2420350"/>
              <a:ext cx="43500" cy="13425"/>
            </a:xfrm>
            <a:custGeom>
              <a:avLst/>
              <a:gdLst/>
              <a:ahLst/>
              <a:cxnLst/>
              <a:rect l="l" t="t" r="r" b="b"/>
              <a:pathLst>
                <a:path w="1740" h="537" extrusionOk="0">
                  <a:moveTo>
                    <a:pt x="195" y="1"/>
                  </a:moveTo>
                  <a:cubicBezTo>
                    <a:pt x="127" y="1"/>
                    <a:pt x="93" y="15"/>
                    <a:pt x="65" y="42"/>
                  </a:cubicBezTo>
                  <a:cubicBezTo>
                    <a:pt x="27" y="82"/>
                    <a:pt x="0" y="129"/>
                    <a:pt x="7" y="149"/>
                  </a:cubicBezTo>
                  <a:cubicBezTo>
                    <a:pt x="23" y="201"/>
                    <a:pt x="232" y="263"/>
                    <a:pt x="605" y="328"/>
                  </a:cubicBezTo>
                  <a:cubicBezTo>
                    <a:pt x="775" y="357"/>
                    <a:pt x="1073" y="420"/>
                    <a:pt x="1264" y="467"/>
                  </a:cubicBezTo>
                  <a:cubicBezTo>
                    <a:pt x="1454" y="513"/>
                    <a:pt x="1559" y="536"/>
                    <a:pt x="1621" y="536"/>
                  </a:cubicBezTo>
                  <a:cubicBezTo>
                    <a:pt x="1683" y="536"/>
                    <a:pt x="1702" y="512"/>
                    <a:pt x="1721" y="464"/>
                  </a:cubicBezTo>
                  <a:cubicBezTo>
                    <a:pt x="1739" y="421"/>
                    <a:pt x="1718" y="377"/>
                    <a:pt x="1656" y="328"/>
                  </a:cubicBezTo>
                  <a:cubicBezTo>
                    <a:pt x="1612" y="294"/>
                    <a:pt x="1558" y="270"/>
                    <a:pt x="1525" y="270"/>
                  </a:cubicBezTo>
                  <a:cubicBezTo>
                    <a:pt x="1519" y="270"/>
                    <a:pt x="1514" y="271"/>
                    <a:pt x="1510" y="272"/>
                  </a:cubicBezTo>
                  <a:cubicBezTo>
                    <a:pt x="1500" y="275"/>
                    <a:pt x="1491" y="276"/>
                    <a:pt x="1483" y="276"/>
                  </a:cubicBezTo>
                  <a:cubicBezTo>
                    <a:pt x="1463" y="276"/>
                    <a:pt x="1448" y="268"/>
                    <a:pt x="1444" y="254"/>
                  </a:cubicBezTo>
                  <a:cubicBezTo>
                    <a:pt x="1433" y="221"/>
                    <a:pt x="1316" y="193"/>
                    <a:pt x="580" y="54"/>
                  </a:cubicBezTo>
                  <a:cubicBezTo>
                    <a:pt x="387" y="18"/>
                    <a:pt x="271"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8"/>
            <p:cNvSpPr/>
            <p:nvPr/>
          </p:nvSpPr>
          <p:spPr>
            <a:xfrm>
              <a:off x="5276325" y="2342550"/>
              <a:ext cx="84200" cy="48700"/>
            </a:xfrm>
            <a:custGeom>
              <a:avLst/>
              <a:gdLst/>
              <a:ahLst/>
              <a:cxnLst/>
              <a:rect l="l" t="t" r="r" b="b"/>
              <a:pathLst>
                <a:path w="3368" h="1948" extrusionOk="0">
                  <a:moveTo>
                    <a:pt x="286" y="1"/>
                  </a:moveTo>
                  <a:cubicBezTo>
                    <a:pt x="278" y="1"/>
                    <a:pt x="271" y="1"/>
                    <a:pt x="263" y="1"/>
                  </a:cubicBezTo>
                  <a:cubicBezTo>
                    <a:pt x="100" y="3"/>
                    <a:pt x="68" y="16"/>
                    <a:pt x="27" y="90"/>
                  </a:cubicBezTo>
                  <a:cubicBezTo>
                    <a:pt x="3" y="134"/>
                    <a:pt x="1" y="200"/>
                    <a:pt x="22" y="226"/>
                  </a:cubicBezTo>
                  <a:cubicBezTo>
                    <a:pt x="49" y="261"/>
                    <a:pt x="212" y="281"/>
                    <a:pt x="354" y="281"/>
                  </a:cubicBezTo>
                  <a:cubicBezTo>
                    <a:pt x="455" y="281"/>
                    <a:pt x="544" y="270"/>
                    <a:pt x="564" y="248"/>
                  </a:cubicBezTo>
                  <a:cubicBezTo>
                    <a:pt x="569" y="241"/>
                    <a:pt x="575" y="238"/>
                    <a:pt x="582" y="238"/>
                  </a:cubicBezTo>
                  <a:cubicBezTo>
                    <a:pt x="595" y="238"/>
                    <a:pt x="608" y="252"/>
                    <a:pt x="616" y="275"/>
                  </a:cubicBezTo>
                  <a:cubicBezTo>
                    <a:pt x="625" y="307"/>
                    <a:pt x="648" y="329"/>
                    <a:pt x="667" y="329"/>
                  </a:cubicBezTo>
                  <a:cubicBezTo>
                    <a:pt x="670" y="329"/>
                    <a:pt x="672" y="328"/>
                    <a:pt x="675" y="328"/>
                  </a:cubicBezTo>
                  <a:cubicBezTo>
                    <a:pt x="675" y="328"/>
                    <a:pt x="676" y="328"/>
                    <a:pt x="677" y="328"/>
                  </a:cubicBezTo>
                  <a:cubicBezTo>
                    <a:pt x="711" y="328"/>
                    <a:pt x="983" y="449"/>
                    <a:pt x="1291" y="602"/>
                  </a:cubicBezTo>
                  <a:cubicBezTo>
                    <a:pt x="1598" y="754"/>
                    <a:pt x="1842" y="854"/>
                    <a:pt x="1905" y="854"/>
                  </a:cubicBezTo>
                  <a:cubicBezTo>
                    <a:pt x="1911" y="854"/>
                    <a:pt x="1916" y="853"/>
                    <a:pt x="1918" y="851"/>
                  </a:cubicBezTo>
                  <a:cubicBezTo>
                    <a:pt x="1930" y="842"/>
                    <a:pt x="1939" y="838"/>
                    <a:pt x="1946" y="838"/>
                  </a:cubicBezTo>
                  <a:cubicBezTo>
                    <a:pt x="1956" y="838"/>
                    <a:pt x="1960" y="850"/>
                    <a:pt x="1954" y="873"/>
                  </a:cubicBezTo>
                  <a:cubicBezTo>
                    <a:pt x="1946" y="906"/>
                    <a:pt x="2047" y="1004"/>
                    <a:pt x="2198" y="1108"/>
                  </a:cubicBezTo>
                  <a:cubicBezTo>
                    <a:pt x="2490" y="1310"/>
                    <a:pt x="2898" y="1660"/>
                    <a:pt x="3038" y="1831"/>
                  </a:cubicBezTo>
                  <a:cubicBezTo>
                    <a:pt x="3102" y="1908"/>
                    <a:pt x="3167" y="1948"/>
                    <a:pt x="3222" y="1948"/>
                  </a:cubicBezTo>
                  <a:cubicBezTo>
                    <a:pt x="3260" y="1948"/>
                    <a:pt x="3293" y="1929"/>
                    <a:pt x="3318" y="1891"/>
                  </a:cubicBezTo>
                  <a:cubicBezTo>
                    <a:pt x="3368" y="1814"/>
                    <a:pt x="3353" y="1767"/>
                    <a:pt x="3235" y="1631"/>
                  </a:cubicBezTo>
                  <a:cubicBezTo>
                    <a:pt x="2951" y="1303"/>
                    <a:pt x="2210" y="759"/>
                    <a:pt x="2055" y="759"/>
                  </a:cubicBezTo>
                  <a:cubicBezTo>
                    <a:pt x="2050" y="759"/>
                    <a:pt x="2046" y="759"/>
                    <a:pt x="2042" y="760"/>
                  </a:cubicBezTo>
                  <a:cubicBezTo>
                    <a:pt x="2035" y="762"/>
                    <a:pt x="2030" y="763"/>
                    <a:pt x="2024" y="763"/>
                  </a:cubicBezTo>
                  <a:cubicBezTo>
                    <a:pt x="2005" y="763"/>
                    <a:pt x="1994" y="750"/>
                    <a:pt x="2000" y="726"/>
                  </a:cubicBezTo>
                  <a:cubicBezTo>
                    <a:pt x="2016" y="662"/>
                    <a:pt x="1758" y="514"/>
                    <a:pt x="1177" y="252"/>
                  </a:cubicBezTo>
                  <a:cubicBezTo>
                    <a:pt x="957" y="152"/>
                    <a:pt x="839" y="108"/>
                    <a:pt x="783" y="108"/>
                  </a:cubicBezTo>
                  <a:cubicBezTo>
                    <a:pt x="759" y="108"/>
                    <a:pt x="747" y="116"/>
                    <a:pt x="743" y="132"/>
                  </a:cubicBezTo>
                  <a:cubicBezTo>
                    <a:pt x="737" y="158"/>
                    <a:pt x="731" y="171"/>
                    <a:pt x="725" y="171"/>
                  </a:cubicBezTo>
                  <a:cubicBezTo>
                    <a:pt x="719" y="171"/>
                    <a:pt x="712" y="159"/>
                    <a:pt x="705" y="133"/>
                  </a:cubicBezTo>
                  <a:cubicBezTo>
                    <a:pt x="679" y="50"/>
                    <a:pt x="521"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 name="Google Shape;1567;p48"/>
          <p:cNvGrpSpPr/>
          <p:nvPr/>
        </p:nvGrpSpPr>
        <p:grpSpPr>
          <a:xfrm rot="-883412">
            <a:off x="7234039" y="1584672"/>
            <a:ext cx="336486" cy="261608"/>
            <a:chOff x="5222975" y="2300200"/>
            <a:chExt cx="199300" cy="154950"/>
          </a:xfrm>
        </p:grpSpPr>
        <p:sp>
          <p:nvSpPr>
            <p:cNvPr id="1568" name="Google Shape;1568;p48"/>
            <p:cNvSpPr/>
            <p:nvPr/>
          </p:nvSpPr>
          <p:spPr>
            <a:xfrm>
              <a:off x="5222975" y="2300200"/>
              <a:ext cx="199300" cy="154950"/>
            </a:xfrm>
            <a:custGeom>
              <a:avLst/>
              <a:gdLst/>
              <a:ahLst/>
              <a:cxnLst/>
              <a:rect l="l" t="t" r="r" b="b"/>
              <a:pathLst>
                <a:path w="7972" h="6198" extrusionOk="0">
                  <a:moveTo>
                    <a:pt x="1662" y="242"/>
                  </a:moveTo>
                  <a:cubicBezTo>
                    <a:pt x="2052" y="242"/>
                    <a:pt x="2447" y="284"/>
                    <a:pt x="2768" y="365"/>
                  </a:cubicBezTo>
                  <a:cubicBezTo>
                    <a:pt x="2911" y="401"/>
                    <a:pt x="3067" y="425"/>
                    <a:pt x="3149" y="425"/>
                  </a:cubicBezTo>
                  <a:cubicBezTo>
                    <a:pt x="3166" y="425"/>
                    <a:pt x="3180" y="424"/>
                    <a:pt x="3190" y="421"/>
                  </a:cubicBezTo>
                  <a:cubicBezTo>
                    <a:pt x="3206" y="417"/>
                    <a:pt x="3223" y="416"/>
                    <a:pt x="3238" y="416"/>
                  </a:cubicBezTo>
                  <a:cubicBezTo>
                    <a:pt x="3275" y="416"/>
                    <a:pt x="3304" y="427"/>
                    <a:pt x="3310" y="446"/>
                  </a:cubicBezTo>
                  <a:cubicBezTo>
                    <a:pt x="3318" y="473"/>
                    <a:pt x="3441" y="521"/>
                    <a:pt x="3580" y="551"/>
                  </a:cubicBezTo>
                  <a:cubicBezTo>
                    <a:pt x="4180" y="683"/>
                    <a:pt x="5350" y="1415"/>
                    <a:pt x="5824" y="1956"/>
                  </a:cubicBezTo>
                  <a:cubicBezTo>
                    <a:pt x="6048" y="2209"/>
                    <a:pt x="6591" y="2975"/>
                    <a:pt x="6626" y="3083"/>
                  </a:cubicBezTo>
                  <a:cubicBezTo>
                    <a:pt x="6644" y="3143"/>
                    <a:pt x="6730" y="3208"/>
                    <a:pt x="6775" y="3208"/>
                  </a:cubicBezTo>
                  <a:cubicBezTo>
                    <a:pt x="6786" y="3208"/>
                    <a:pt x="6794" y="3205"/>
                    <a:pt x="6799" y="3196"/>
                  </a:cubicBezTo>
                  <a:cubicBezTo>
                    <a:pt x="6832" y="3133"/>
                    <a:pt x="7589" y="2681"/>
                    <a:pt x="7656" y="2681"/>
                  </a:cubicBezTo>
                  <a:cubicBezTo>
                    <a:pt x="7659" y="2681"/>
                    <a:pt x="7661" y="2682"/>
                    <a:pt x="7661" y="2684"/>
                  </a:cubicBezTo>
                  <a:cubicBezTo>
                    <a:pt x="7658" y="2716"/>
                    <a:pt x="7638" y="2920"/>
                    <a:pt x="7618" y="3137"/>
                  </a:cubicBezTo>
                  <a:cubicBezTo>
                    <a:pt x="7597" y="3355"/>
                    <a:pt x="7592" y="3572"/>
                    <a:pt x="7607" y="3621"/>
                  </a:cubicBezTo>
                  <a:cubicBezTo>
                    <a:pt x="7623" y="3669"/>
                    <a:pt x="7621" y="3831"/>
                    <a:pt x="7603" y="3984"/>
                  </a:cubicBezTo>
                  <a:cubicBezTo>
                    <a:pt x="7586" y="4134"/>
                    <a:pt x="7566" y="4404"/>
                    <a:pt x="7559" y="4579"/>
                  </a:cubicBezTo>
                  <a:cubicBezTo>
                    <a:pt x="7553" y="4753"/>
                    <a:pt x="7541" y="4963"/>
                    <a:pt x="7534" y="5039"/>
                  </a:cubicBezTo>
                  <a:cubicBezTo>
                    <a:pt x="7525" y="5117"/>
                    <a:pt x="7511" y="5302"/>
                    <a:pt x="7502" y="5456"/>
                  </a:cubicBezTo>
                  <a:cubicBezTo>
                    <a:pt x="7481" y="5778"/>
                    <a:pt x="7473" y="5877"/>
                    <a:pt x="7387" y="5877"/>
                  </a:cubicBezTo>
                  <a:cubicBezTo>
                    <a:pt x="7351" y="5877"/>
                    <a:pt x="7302" y="5860"/>
                    <a:pt x="7233" y="5834"/>
                  </a:cubicBezTo>
                  <a:cubicBezTo>
                    <a:pt x="6919" y="5719"/>
                    <a:pt x="6696" y="5659"/>
                    <a:pt x="6265" y="5572"/>
                  </a:cubicBezTo>
                  <a:cubicBezTo>
                    <a:pt x="6043" y="5527"/>
                    <a:pt x="5773" y="5458"/>
                    <a:pt x="5660" y="5417"/>
                  </a:cubicBezTo>
                  <a:cubicBezTo>
                    <a:pt x="5548" y="5376"/>
                    <a:pt x="5214" y="5277"/>
                    <a:pt x="4912" y="5196"/>
                  </a:cubicBezTo>
                  <a:lnTo>
                    <a:pt x="4368" y="5047"/>
                  </a:lnTo>
                  <a:lnTo>
                    <a:pt x="4475" y="4953"/>
                  </a:lnTo>
                  <a:cubicBezTo>
                    <a:pt x="4533" y="4903"/>
                    <a:pt x="4626" y="4846"/>
                    <a:pt x="4677" y="4829"/>
                  </a:cubicBezTo>
                  <a:cubicBezTo>
                    <a:pt x="4729" y="4813"/>
                    <a:pt x="4878" y="4705"/>
                    <a:pt x="5002" y="4592"/>
                  </a:cubicBezTo>
                  <a:cubicBezTo>
                    <a:pt x="5126" y="4480"/>
                    <a:pt x="5243" y="4381"/>
                    <a:pt x="5260" y="4375"/>
                  </a:cubicBezTo>
                  <a:cubicBezTo>
                    <a:pt x="5279" y="4370"/>
                    <a:pt x="5313" y="4321"/>
                    <a:pt x="5338" y="4265"/>
                  </a:cubicBezTo>
                  <a:cubicBezTo>
                    <a:pt x="5382" y="4170"/>
                    <a:pt x="5376" y="4154"/>
                    <a:pt x="5225" y="3961"/>
                  </a:cubicBezTo>
                  <a:cubicBezTo>
                    <a:pt x="5089" y="3787"/>
                    <a:pt x="4698" y="3440"/>
                    <a:pt x="4350" y="3188"/>
                  </a:cubicBezTo>
                  <a:cubicBezTo>
                    <a:pt x="4160" y="3049"/>
                    <a:pt x="3367" y="2661"/>
                    <a:pt x="3170" y="2608"/>
                  </a:cubicBezTo>
                  <a:cubicBezTo>
                    <a:pt x="3052" y="2577"/>
                    <a:pt x="2918" y="2532"/>
                    <a:pt x="2867" y="2509"/>
                  </a:cubicBezTo>
                  <a:cubicBezTo>
                    <a:pt x="2691" y="2425"/>
                    <a:pt x="1791" y="2301"/>
                    <a:pt x="1319" y="2295"/>
                  </a:cubicBezTo>
                  <a:cubicBezTo>
                    <a:pt x="1064" y="2293"/>
                    <a:pt x="843" y="2274"/>
                    <a:pt x="832" y="2254"/>
                  </a:cubicBezTo>
                  <a:cubicBezTo>
                    <a:pt x="822" y="2233"/>
                    <a:pt x="1044" y="2091"/>
                    <a:pt x="1327" y="1937"/>
                  </a:cubicBezTo>
                  <a:cubicBezTo>
                    <a:pt x="1994" y="1575"/>
                    <a:pt x="2042" y="1533"/>
                    <a:pt x="1958" y="1380"/>
                  </a:cubicBezTo>
                  <a:cubicBezTo>
                    <a:pt x="1893" y="1261"/>
                    <a:pt x="1016" y="629"/>
                    <a:pt x="795" y="541"/>
                  </a:cubicBezTo>
                  <a:cubicBezTo>
                    <a:pt x="731" y="517"/>
                    <a:pt x="644" y="471"/>
                    <a:pt x="595" y="438"/>
                  </a:cubicBezTo>
                  <a:cubicBezTo>
                    <a:pt x="510" y="381"/>
                    <a:pt x="516" y="378"/>
                    <a:pt x="782" y="322"/>
                  </a:cubicBezTo>
                  <a:cubicBezTo>
                    <a:pt x="1044" y="269"/>
                    <a:pt x="1351" y="242"/>
                    <a:pt x="1662" y="242"/>
                  </a:cubicBezTo>
                  <a:close/>
                  <a:moveTo>
                    <a:pt x="1627" y="1"/>
                  </a:moveTo>
                  <a:cubicBezTo>
                    <a:pt x="888" y="1"/>
                    <a:pt x="206" y="129"/>
                    <a:pt x="67" y="337"/>
                  </a:cubicBezTo>
                  <a:lnTo>
                    <a:pt x="0" y="439"/>
                  </a:lnTo>
                  <a:lnTo>
                    <a:pt x="508" y="710"/>
                  </a:lnTo>
                  <a:cubicBezTo>
                    <a:pt x="1000" y="974"/>
                    <a:pt x="1609" y="1367"/>
                    <a:pt x="1630" y="1435"/>
                  </a:cubicBezTo>
                  <a:cubicBezTo>
                    <a:pt x="1637" y="1455"/>
                    <a:pt x="1540" y="1515"/>
                    <a:pt x="1415" y="1571"/>
                  </a:cubicBezTo>
                  <a:cubicBezTo>
                    <a:pt x="931" y="1785"/>
                    <a:pt x="284" y="2235"/>
                    <a:pt x="214" y="2408"/>
                  </a:cubicBezTo>
                  <a:cubicBezTo>
                    <a:pt x="168" y="2523"/>
                    <a:pt x="282" y="2599"/>
                    <a:pt x="490" y="2599"/>
                  </a:cubicBezTo>
                  <a:cubicBezTo>
                    <a:pt x="511" y="2599"/>
                    <a:pt x="533" y="2598"/>
                    <a:pt x="556" y="2597"/>
                  </a:cubicBezTo>
                  <a:cubicBezTo>
                    <a:pt x="746" y="2583"/>
                    <a:pt x="933" y="2577"/>
                    <a:pt x="1116" y="2577"/>
                  </a:cubicBezTo>
                  <a:cubicBezTo>
                    <a:pt x="2565" y="2577"/>
                    <a:pt x="3759" y="2993"/>
                    <a:pt x="4661" y="3814"/>
                  </a:cubicBezTo>
                  <a:cubicBezTo>
                    <a:pt x="4854" y="3991"/>
                    <a:pt x="5032" y="4182"/>
                    <a:pt x="5016" y="4198"/>
                  </a:cubicBezTo>
                  <a:cubicBezTo>
                    <a:pt x="4787" y="4417"/>
                    <a:pt x="4649" y="4526"/>
                    <a:pt x="4446" y="4650"/>
                  </a:cubicBezTo>
                  <a:cubicBezTo>
                    <a:pt x="4146" y="4834"/>
                    <a:pt x="4039" y="4972"/>
                    <a:pt x="4085" y="5119"/>
                  </a:cubicBezTo>
                  <a:cubicBezTo>
                    <a:pt x="4134" y="5276"/>
                    <a:pt x="4205" y="5310"/>
                    <a:pt x="4870" y="5497"/>
                  </a:cubicBezTo>
                  <a:cubicBezTo>
                    <a:pt x="5196" y="5588"/>
                    <a:pt x="5557" y="5693"/>
                    <a:pt x="5667" y="5730"/>
                  </a:cubicBezTo>
                  <a:cubicBezTo>
                    <a:pt x="5778" y="5766"/>
                    <a:pt x="6074" y="5839"/>
                    <a:pt x="6328" y="5892"/>
                  </a:cubicBezTo>
                  <a:cubicBezTo>
                    <a:pt x="6582" y="5947"/>
                    <a:pt x="6879" y="6025"/>
                    <a:pt x="6992" y="6068"/>
                  </a:cubicBezTo>
                  <a:cubicBezTo>
                    <a:pt x="7215" y="6153"/>
                    <a:pt x="7366" y="6198"/>
                    <a:pt x="7472" y="6198"/>
                  </a:cubicBezTo>
                  <a:cubicBezTo>
                    <a:pt x="7611" y="6198"/>
                    <a:pt x="7673" y="6123"/>
                    <a:pt x="7722" y="5964"/>
                  </a:cubicBezTo>
                  <a:cubicBezTo>
                    <a:pt x="7799" y="5707"/>
                    <a:pt x="7816" y="5302"/>
                    <a:pt x="7757" y="5113"/>
                  </a:cubicBezTo>
                  <a:cubicBezTo>
                    <a:pt x="7730" y="5028"/>
                    <a:pt x="7727" y="4969"/>
                    <a:pt x="7750" y="4969"/>
                  </a:cubicBezTo>
                  <a:cubicBezTo>
                    <a:pt x="7752" y="4969"/>
                    <a:pt x="7753" y="4969"/>
                    <a:pt x="7755" y="4969"/>
                  </a:cubicBezTo>
                  <a:cubicBezTo>
                    <a:pt x="7757" y="4970"/>
                    <a:pt x="7759" y="4970"/>
                    <a:pt x="7761" y="4970"/>
                  </a:cubicBezTo>
                  <a:cubicBezTo>
                    <a:pt x="7785" y="4970"/>
                    <a:pt x="7811" y="4933"/>
                    <a:pt x="7821" y="4883"/>
                  </a:cubicBezTo>
                  <a:cubicBezTo>
                    <a:pt x="7857" y="4685"/>
                    <a:pt x="7872" y="3924"/>
                    <a:pt x="7839" y="3907"/>
                  </a:cubicBezTo>
                  <a:cubicBezTo>
                    <a:pt x="7822" y="3899"/>
                    <a:pt x="7829" y="3885"/>
                    <a:pt x="7852" y="3877"/>
                  </a:cubicBezTo>
                  <a:cubicBezTo>
                    <a:pt x="7903" y="3861"/>
                    <a:pt x="7909" y="3244"/>
                    <a:pt x="7857" y="3200"/>
                  </a:cubicBezTo>
                  <a:cubicBezTo>
                    <a:pt x="7837" y="3183"/>
                    <a:pt x="7837" y="3162"/>
                    <a:pt x="7855" y="3148"/>
                  </a:cubicBezTo>
                  <a:cubicBezTo>
                    <a:pt x="7912" y="3104"/>
                    <a:pt x="7972" y="2634"/>
                    <a:pt x="7945" y="2453"/>
                  </a:cubicBezTo>
                  <a:cubicBezTo>
                    <a:pt x="7924" y="2309"/>
                    <a:pt x="7904" y="2276"/>
                    <a:pt x="7839" y="2272"/>
                  </a:cubicBezTo>
                  <a:cubicBezTo>
                    <a:pt x="7838" y="2272"/>
                    <a:pt x="7837" y="2272"/>
                    <a:pt x="7836" y="2272"/>
                  </a:cubicBezTo>
                  <a:cubicBezTo>
                    <a:pt x="7756" y="2272"/>
                    <a:pt x="7471" y="2425"/>
                    <a:pt x="7033" y="2707"/>
                  </a:cubicBezTo>
                  <a:cubicBezTo>
                    <a:pt x="6911" y="2785"/>
                    <a:pt x="6807" y="2849"/>
                    <a:pt x="6800" y="2851"/>
                  </a:cubicBezTo>
                  <a:cubicBezTo>
                    <a:pt x="6800" y="2851"/>
                    <a:pt x="6800" y="2851"/>
                    <a:pt x="6800" y="2851"/>
                  </a:cubicBezTo>
                  <a:cubicBezTo>
                    <a:pt x="6791" y="2851"/>
                    <a:pt x="6714" y="2730"/>
                    <a:pt x="6628" y="2582"/>
                  </a:cubicBezTo>
                  <a:cubicBezTo>
                    <a:pt x="6540" y="2433"/>
                    <a:pt x="6409" y="2245"/>
                    <a:pt x="6336" y="2167"/>
                  </a:cubicBezTo>
                  <a:cubicBezTo>
                    <a:pt x="6265" y="2091"/>
                    <a:pt x="6197" y="2005"/>
                    <a:pt x="6189" y="1979"/>
                  </a:cubicBezTo>
                  <a:cubicBezTo>
                    <a:pt x="6153" y="1865"/>
                    <a:pt x="5649" y="1390"/>
                    <a:pt x="5286" y="1129"/>
                  </a:cubicBezTo>
                  <a:cubicBezTo>
                    <a:pt x="4499" y="562"/>
                    <a:pt x="3838" y="304"/>
                    <a:pt x="2614" y="83"/>
                  </a:cubicBezTo>
                  <a:cubicBezTo>
                    <a:pt x="2303" y="27"/>
                    <a:pt x="1959" y="1"/>
                    <a:pt x="1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8"/>
            <p:cNvSpPr/>
            <p:nvPr/>
          </p:nvSpPr>
          <p:spPr>
            <a:xfrm>
              <a:off x="5354450" y="2420350"/>
              <a:ext cx="43500" cy="13425"/>
            </a:xfrm>
            <a:custGeom>
              <a:avLst/>
              <a:gdLst/>
              <a:ahLst/>
              <a:cxnLst/>
              <a:rect l="l" t="t" r="r" b="b"/>
              <a:pathLst>
                <a:path w="1740" h="537" extrusionOk="0">
                  <a:moveTo>
                    <a:pt x="195" y="1"/>
                  </a:moveTo>
                  <a:cubicBezTo>
                    <a:pt x="127" y="1"/>
                    <a:pt x="93" y="15"/>
                    <a:pt x="65" y="42"/>
                  </a:cubicBezTo>
                  <a:cubicBezTo>
                    <a:pt x="27" y="82"/>
                    <a:pt x="0" y="129"/>
                    <a:pt x="7" y="149"/>
                  </a:cubicBezTo>
                  <a:cubicBezTo>
                    <a:pt x="23" y="201"/>
                    <a:pt x="232" y="263"/>
                    <a:pt x="605" y="328"/>
                  </a:cubicBezTo>
                  <a:cubicBezTo>
                    <a:pt x="775" y="357"/>
                    <a:pt x="1073" y="420"/>
                    <a:pt x="1264" y="467"/>
                  </a:cubicBezTo>
                  <a:cubicBezTo>
                    <a:pt x="1454" y="513"/>
                    <a:pt x="1559" y="536"/>
                    <a:pt x="1621" y="536"/>
                  </a:cubicBezTo>
                  <a:cubicBezTo>
                    <a:pt x="1683" y="536"/>
                    <a:pt x="1702" y="512"/>
                    <a:pt x="1721" y="464"/>
                  </a:cubicBezTo>
                  <a:cubicBezTo>
                    <a:pt x="1739" y="421"/>
                    <a:pt x="1718" y="377"/>
                    <a:pt x="1656" y="328"/>
                  </a:cubicBezTo>
                  <a:cubicBezTo>
                    <a:pt x="1612" y="294"/>
                    <a:pt x="1558" y="270"/>
                    <a:pt x="1525" y="270"/>
                  </a:cubicBezTo>
                  <a:cubicBezTo>
                    <a:pt x="1519" y="270"/>
                    <a:pt x="1514" y="271"/>
                    <a:pt x="1510" y="272"/>
                  </a:cubicBezTo>
                  <a:cubicBezTo>
                    <a:pt x="1500" y="275"/>
                    <a:pt x="1491" y="276"/>
                    <a:pt x="1483" y="276"/>
                  </a:cubicBezTo>
                  <a:cubicBezTo>
                    <a:pt x="1463" y="276"/>
                    <a:pt x="1448" y="268"/>
                    <a:pt x="1444" y="254"/>
                  </a:cubicBezTo>
                  <a:cubicBezTo>
                    <a:pt x="1433" y="221"/>
                    <a:pt x="1316" y="193"/>
                    <a:pt x="580" y="54"/>
                  </a:cubicBezTo>
                  <a:cubicBezTo>
                    <a:pt x="387" y="18"/>
                    <a:pt x="271"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8"/>
            <p:cNvSpPr/>
            <p:nvPr/>
          </p:nvSpPr>
          <p:spPr>
            <a:xfrm>
              <a:off x="5276325" y="2342550"/>
              <a:ext cx="84200" cy="48700"/>
            </a:xfrm>
            <a:custGeom>
              <a:avLst/>
              <a:gdLst/>
              <a:ahLst/>
              <a:cxnLst/>
              <a:rect l="l" t="t" r="r" b="b"/>
              <a:pathLst>
                <a:path w="3368" h="1948" extrusionOk="0">
                  <a:moveTo>
                    <a:pt x="286" y="1"/>
                  </a:moveTo>
                  <a:cubicBezTo>
                    <a:pt x="278" y="1"/>
                    <a:pt x="271" y="1"/>
                    <a:pt x="263" y="1"/>
                  </a:cubicBezTo>
                  <a:cubicBezTo>
                    <a:pt x="100" y="3"/>
                    <a:pt x="68" y="16"/>
                    <a:pt x="27" y="90"/>
                  </a:cubicBezTo>
                  <a:cubicBezTo>
                    <a:pt x="3" y="134"/>
                    <a:pt x="1" y="200"/>
                    <a:pt x="22" y="226"/>
                  </a:cubicBezTo>
                  <a:cubicBezTo>
                    <a:pt x="49" y="261"/>
                    <a:pt x="212" y="281"/>
                    <a:pt x="354" y="281"/>
                  </a:cubicBezTo>
                  <a:cubicBezTo>
                    <a:pt x="455" y="281"/>
                    <a:pt x="544" y="270"/>
                    <a:pt x="564" y="248"/>
                  </a:cubicBezTo>
                  <a:cubicBezTo>
                    <a:pt x="569" y="241"/>
                    <a:pt x="575" y="238"/>
                    <a:pt x="582" y="238"/>
                  </a:cubicBezTo>
                  <a:cubicBezTo>
                    <a:pt x="595" y="238"/>
                    <a:pt x="608" y="252"/>
                    <a:pt x="616" y="275"/>
                  </a:cubicBezTo>
                  <a:cubicBezTo>
                    <a:pt x="625" y="307"/>
                    <a:pt x="648" y="329"/>
                    <a:pt x="667" y="329"/>
                  </a:cubicBezTo>
                  <a:cubicBezTo>
                    <a:pt x="670" y="329"/>
                    <a:pt x="672" y="328"/>
                    <a:pt x="675" y="328"/>
                  </a:cubicBezTo>
                  <a:cubicBezTo>
                    <a:pt x="675" y="328"/>
                    <a:pt x="676" y="328"/>
                    <a:pt x="677" y="328"/>
                  </a:cubicBezTo>
                  <a:cubicBezTo>
                    <a:pt x="711" y="328"/>
                    <a:pt x="983" y="449"/>
                    <a:pt x="1291" y="602"/>
                  </a:cubicBezTo>
                  <a:cubicBezTo>
                    <a:pt x="1598" y="754"/>
                    <a:pt x="1842" y="854"/>
                    <a:pt x="1905" y="854"/>
                  </a:cubicBezTo>
                  <a:cubicBezTo>
                    <a:pt x="1911" y="854"/>
                    <a:pt x="1916" y="853"/>
                    <a:pt x="1918" y="851"/>
                  </a:cubicBezTo>
                  <a:cubicBezTo>
                    <a:pt x="1930" y="842"/>
                    <a:pt x="1939" y="838"/>
                    <a:pt x="1946" y="838"/>
                  </a:cubicBezTo>
                  <a:cubicBezTo>
                    <a:pt x="1956" y="838"/>
                    <a:pt x="1960" y="850"/>
                    <a:pt x="1954" y="873"/>
                  </a:cubicBezTo>
                  <a:cubicBezTo>
                    <a:pt x="1946" y="906"/>
                    <a:pt x="2047" y="1004"/>
                    <a:pt x="2198" y="1108"/>
                  </a:cubicBezTo>
                  <a:cubicBezTo>
                    <a:pt x="2490" y="1310"/>
                    <a:pt x="2898" y="1660"/>
                    <a:pt x="3038" y="1831"/>
                  </a:cubicBezTo>
                  <a:cubicBezTo>
                    <a:pt x="3102" y="1908"/>
                    <a:pt x="3167" y="1948"/>
                    <a:pt x="3222" y="1948"/>
                  </a:cubicBezTo>
                  <a:cubicBezTo>
                    <a:pt x="3260" y="1948"/>
                    <a:pt x="3293" y="1929"/>
                    <a:pt x="3318" y="1891"/>
                  </a:cubicBezTo>
                  <a:cubicBezTo>
                    <a:pt x="3368" y="1814"/>
                    <a:pt x="3353" y="1767"/>
                    <a:pt x="3235" y="1631"/>
                  </a:cubicBezTo>
                  <a:cubicBezTo>
                    <a:pt x="2951" y="1303"/>
                    <a:pt x="2210" y="759"/>
                    <a:pt x="2055" y="759"/>
                  </a:cubicBezTo>
                  <a:cubicBezTo>
                    <a:pt x="2050" y="759"/>
                    <a:pt x="2046" y="759"/>
                    <a:pt x="2042" y="760"/>
                  </a:cubicBezTo>
                  <a:cubicBezTo>
                    <a:pt x="2035" y="762"/>
                    <a:pt x="2030" y="763"/>
                    <a:pt x="2024" y="763"/>
                  </a:cubicBezTo>
                  <a:cubicBezTo>
                    <a:pt x="2005" y="763"/>
                    <a:pt x="1994" y="750"/>
                    <a:pt x="2000" y="726"/>
                  </a:cubicBezTo>
                  <a:cubicBezTo>
                    <a:pt x="2016" y="662"/>
                    <a:pt x="1758" y="514"/>
                    <a:pt x="1177" y="252"/>
                  </a:cubicBezTo>
                  <a:cubicBezTo>
                    <a:pt x="957" y="152"/>
                    <a:pt x="839" y="108"/>
                    <a:pt x="783" y="108"/>
                  </a:cubicBezTo>
                  <a:cubicBezTo>
                    <a:pt x="759" y="108"/>
                    <a:pt x="747" y="116"/>
                    <a:pt x="743" y="132"/>
                  </a:cubicBezTo>
                  <a:cubicBezTo>
                    <a:pt x="737" y="158"/>
                    <a:pt x="731" y="171"/>
                    <a:pt x="725" y="171"/>
                  </a:cubicBezTo>
                  <a:cubicBezTo>
                    <a:pt x="719" y="171"/>
                    <a:pt x="712" y="159"/>
                    <a:pt x="705" y="133"/>
                  </a:cubicBezTo>
                  <a:cubicBezTo>
                    <a:pt x="679" y="50"/>
                    <a:pt x="521"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48"/>
          <p:cNvGrpSpPr/>
          <p:nvPr/>
        </p:nvGrpSpPr>
        <p:grpSpPr>
          <a:xfrm rot="-9916588" flipH="1">
            <a:off x="5818883" y="1978997"/>
            <a:ext cx="336486" cy="261608"/>
            <a:chOff x="5222975" y="2300200"/>
            <a:chExt cx="199300" cy="154950"/>
          </a:xfrm>
        </p:grpSpPr>
        <p:sp>
          <p:nvSpPr>
            <p:cNvPr id="1572" name="Google Shape;1572;p48"/>
            <p:cNvSpPr/>
            <p:nvPr/>
          </p:nvSpPr>
          <p:spPr>
            <a:xfrm>
              <a:off x="5222975" y="2300200"/>
              <a:ext cx="199300" cy="154950"/>
            </a:xfrm>
            <a:custGeom>
              <a:avLst/>
              <a:gdLst/>
              <a:ahLst/>
              <a:cxnLst/>
              <a:rect l="l" t="t" r="r" b="b"/>
              <a:pathLst>
                <a:path w="7972" h="6198" extrusionOk="0">
                  <a:moveTo>
                    <a:pt x="1662" y="242"/>
                  </a:moveTo>
                  <a:cubicBezTo>
                    <a:pt x="2052" y="242"/>
                    <a:pt x="2447" y="284"/>
                    <a:pt x="2768" y="365"/>
                  </a:cubicBezTo>
                  <a:cubicBezTo>
                    <a:pt x="2911" y="401"/>
                    <a:pt x="3067" y="425"/>
                    <a:pt x="3149" y="425"/>
                  </a:cubicBezTo>
                  <a:cubicBezTo>
                    <a:pt x="3166" y="425"/>
                    <a:pt x="3180" y="424"/>
                    <a:pt x="3190" y="421"/>
                  </a:cubicBezTo>
                  <a:cubicBezTo>
                    <a:pt x="3206" y="417"/>
                    <a:pt x="3223" y="416"/>
                    <a:pt x="3238" y="416"/>
                  </a:cubicBezTo>
                  <a:cubicBezTo>
                    <a:pt x="3275" y="416"/>
                    <a:pt x="3304" y="427"/>
                    <a:pt x="3310" y="446"/>
                  </a:cubicBezTo>
                  <a:cubicBezTo>
                    <a:pt x="3318" y="473"/>
                    <a:pt x="3441" y="521"/>
                    <a:pt x="3580" y="551"/>
                  </a:cubicBezTo>
                  <a:cubicBezTo>
                    <a:pt x="4180" y="683"/>
                    <a:pt x="5350" y="1415"/>
                    <a:pt x="5824" y="1956"/>
                  </a:cubicBezTo>
                  <a:cubicBezTo>
                    <a:pt x="6048" y="2209"/>
                    <a:pt x="6591" y="2975"/>
                    <a:pt x="6626" y="3083"/>
                  </a:cubicBezTo>
                  <a:cubicBezTo>
                    <a:pt x="6644" y="3143"/>
                    <a:pt x="6730" y="3208"/>
                    <a:pt x="6775" y="3208"/>
                  </a:cubicBezTo>
                  <a:cubicBezTo>
                    <a:pt x="6786" y="3208"/>
                    <a:pt x="6794" y="3205"/>
                    <a:pt x="6799" y="3196"/>
                  </a:cubicBezTo>
                  <a:cubicBezTo>
                    <a:pt x="6832" y="3133"/>
                    <a:pt x="7589" y="2681"/>
                    <a:pt x="7656" y="2681"/>
                  </a:cubicBezTo>
                  <a:cubicBezTo>
                    <a:pt x="7659" y="2681"/>
                    <a:pt x="7661" y="2682"/>
                    <a:pt x="7661" y="2684"/>
                  </a:cubicBezTo>
                  <a:cubicBezTo>
                    <a:pt x="7658" y="2716"/>
                    <a:pt x="7638" y="2920"/>
                    <a:pt x="7618" y="3137"/>
                  </a:cubicBezTo>
                  <a:cubicBezTo>
                    <a:pt x="7597" y="3355"/>
                    <a:pt x="7592" y="3572"/>
                    <a:pt x="7607" y="3621"/>
                  </a:cubicBezTo>
                  <a:cubicBezTo>
                    <a:pt x="7623" y="3669"/>
                    <a:pt x="7621" y="3831"/>
                    <a:pt x="7603" y="3984"/>
                  </a:cubicBezTo>
                  <a:cubicBezTo>
                    <a:pt x="7586" y="4134"/>
                    <a:pt x="7566" y="4404"/>
                    <a:pt x="7559" y="4579"/>
                  </a:cubicBezTo>
                  <a:cubicBezTo>
                    <a:pt x="7553" y="4753"/>
                    <a:pt x="7541" y="4963"/>
                    <a:pt x="7534" y="5039"/>
                  </a:cubicBezTo>
                  <a:cubicBezTo>
                    <a:pt x="7525" y="5117"/>
                    <a:pt x="7511" y="5302"/>
                    <a:pt x="7502" y="5456"/>
                  </a:cubicBezTo>
                  <a:cubicBezTo>
                    <a:pt x="7481" y="5778"/>
                    <a:pt x="7473" y="5877"/>
                    <a:pt x="7387" y="5877"/>
                  </a:cubicBezTo>
                  <a:cubicBezTo>
                    <a:pt x="7351" y="5877"/>
                    <a:pt x="7302" y="5860"/>
                    <a:pt x="7233" y="5834"/>
                  </a:cubicBezTo>
                  <a:cubicBezTo>
                    <a:pt x="6919" y="5719"/>
                    <a:pt x="6696" y="5659"/>
                    <a:pt x="6265" y="5572"/>
                  </a:cubicBezTo>
                  <a:cubicBezTo>
                    <a:pt x="6043" y="5527"/>
                    <a:pt x="5773" y="5458"/>
                    <a:pt x="5660" y="5417"/>
                  </a:cubicBezTo>
                  <a:cubicBezTo>
                    <a:pt x="5548" y="5376"/>
                    <a:pt x="5214" y="5277"/>
                    <a:pt x="4912" y="5196"/>
                  </a:cubicBezTo>
                  <a:lnTo>
                    <a:pt x="4368" y="5047"/>
                  </a:lnTo>
                  <a:lnTo>
                    <a:pt x="4475" y="4953"/>
                  </a:lnTo>
                  <a:cubicBezTo>
                    <a:pt x="4533" y="4903"/>
                    <a:pt x="4626" y="4846"/>
                    <a:pt x="4677" y="4829"/>
                  </a:cubicBezTo>
                  <a:cubicBezTo>
                    <a:pt x="4729" y="4813"/>
                    <a:pt x="4878" y="4705"/>
                    <a:pt x="5002" y="4592"/>
                  </a:cubicBezTo>
                  <a:cubicBezTo>
                    <a:pt x="5126" y="4480"/>
                    <a:pt x="5243" y="4381"/>
                    <a:pt x="5260" y="4375"/>
                  </a:cubicBezTo>
                  <a:cubicBezTo>
                    <a:pt x="5279" y="4370"/>
                    <a:pt x="5313" y="4321"/>
                    <a:pt x="5338" y="4265"/>
                  </a:cubicBezTo>
                  <a:cubicBezTo>
                    <a:pt x="5382" y="4170"/>
                    <a:pt x="5376" y="4154"/>
                    <a:pt x="5225" y="3961"/>
                  </a:cubicBezTo>
                  <a:cubicBezTo>
                    <a:pt x="5089" y="3787"/>
                    <a:pt x="4698" y="3440"/>
                    <a:pt x="4350" y="3188"/>
                  </a:cubicBezTo>
                  <a:cubicBezTo>
                    <a:pt x="4160" y="3049"/>
                    <a:pt x="3367" y="2661"/>
                    <a:pt x="3170" y="2608"/>
                  </a:cubicBezTo>
                  <a:cubicBezTo>
                    <a:pt x="3052" y="2577"/>
                    <a:pt x="2918" y="2532"/>
                    <a:pt x="2867" y="2509"/>
                  </a:cubicBezTo>
                  <a:cubicBezTo>
                    <a:pt x="2691" y="2425"/>
                    <a:pt x="1791" y="2301"/>
                    <a:pt x="1319" y="2295"/>
                  </a:cubicBezTo>
                  <a:cubicBezTo>
                    <a:pt x="1064" y="2293"/>
                    <a:pt x="843" y="2274"/>
                    <a:pt x="832" y="2254"/>
                  </a:cubicBezTo>
                  <a:cubicBezTo>
                    <a:pt x="822" y="2233"/>
                    <a:pt x="1044" y="2091"/>
                    <a:pt x="1327" y="1937"/>
                  </a:cubicBezTo>
                  <a:cubicBezTo>
                    <a:pt x="1994" y="1575"/>
                    <a:pt x="2042" y="1533"/>
                    <a:pt x="1958" y="1380"/>
                  </a:cubicBezTo>
                  <a:cubicBezTo>
                    <a:pt x="1893" y="1261"/>
                    <a:pt x="1016" y="629"/>
                    <a:pt x="795" y="541"/>
                  </a:cubicBezTo>
                  <a:cubicBezTo>
                    <a:pt x="731" y="517"/>
                    <a:pt x="644" y="471"/>
                    <a:pt x="595" y="438"/>
                  </a:cubicBezTo>
                  <a:cubicBezTo>
                    <a:pt x="510" y="381"/>
                    <a:pt x="516" y="378"/>
                    <a:pt x="782" y="322"/>
                  </a:cubicBezTo>
                  <a:cubicBezTo>
                    <a:pt x="1044" y="269"/>
                    <a:pt x="1351" y="242"/>
                    <a:pt x="1662" y="242"/>
                  </a:cubicBezTo>
                  <a:close/>
                  <a:moveTo>
                    <a:pt x="1627" y="1"/>
                  </a:moveTo>
                  <a:cubicBezTo>
                    <a:pt x="888" y="1"/>
                    <a:pt x="206" y="129"/>
                    <a:pt x="67" y="337"/>
                  </a:cubicBezTo>
                  <a:lnTo>
                    <a:pt x="0" y="439"/>
                  </a:lnTo>
                  <a:lnTo>
                    <a:pt x="508" y="710"/>
                  </a:lnTo>
                  <a:cubicBezTo>
                    <a:pt x="1000" y="974"/>
                    <a:pt x="1609" y="1367"/>
                    <a:pt x="1630" y="1435"/>
                  </a:cubicBezTo>
                  <a:cubicBezTo>
                    <a:pt x="1637" y="1455"/>
                    <a:pt x="1540" y="1515"/>
                    <a:pt x="1415" y="1571"/>
                  </a:cubicBezTo>
                  <a:cubicBezTo>
                    <a:pt x="931" y="1785"/>
                    <a:pt x="284" y="2235"/>
                    <a:pt x="214" y="2408"/>
                  </a:cubicBezTo>
                  <a:cubicBezTo>
                    <a:pt x="168" y="2523"/>
                    <a:pt x="282" y="2599"/>
                    <a:pt x="490" y="2599"/>
                  </a:cubicBezTo>
                  <a:cubicBezTo>
                    <a:pt x="511" y="2599"/>
                    <a:pt x="533" y="2598"/>
                    <a:pt x="556" y="2597"/>
                  </a:cubicBezTo>
                  <a:cubicBezTo>
                    <a:pt x="746" y="2583"/>
                    <a:pt x="933" y="2577"/>
                    <a:pt x="1116" y="2577"/>
                  </a:cubicBezTo>
                  <a:cubicBezTo>
                    <a:pt x="2565" y="2577"/>
                    <a:pt x="3759" y="2993"/>
                    <a:pt x="4661" y="3814"/>
                  </a:cubicBezTo>
                  <a:cubicBezTo>
                    <a:pt x="4854" y="3991"/>
                    <a:pt x="5032" y="4182"/>
                    <a:pt x="5016" y="4198"/>
                  </a:cubicBezTo>
                  <a:cubicBezTo>
                    <a:pt x="4787" y="4417"/>
                    <a:pt x="4649" y="4526"/>
                    <a:pt x="4446" y="4650"/>
                  </a:cubicBezTo>
                  <a:cubicBezTo>
                    <a:pt x="4146" y="4834"/>
                    <a:pt x="4039" y="4972"/>
                    <a:pt x="4085" y="5119"/>
                  </a:cubicBezTo>
                  <a:cubicBezTo>
                    <a:pt x="4134" y="5276"/>
                    <a:pt x="4205" y="5310"/>
                    <a:pt x="4870" y="5497"/>
                  </a:cubicBezTo>
                  <a:cubicBezTo>
                    <a:pt x="5196" y="5588"/>
                    <a:pt x="5557" y="5693"/>
                    <a:pt x="5667" y="5730"/>
                  </a:cubicBezTo>
                  <a:cubicBezTo>
                    <a:pt x="5778" y="5766"/>
                    <a:pt x="6074" y="5839"/>
                    <a:pt x="6328" y="5892"/>
                  </a:cubicBezTo>
                  <a:cubicBezTo>
                    <a:pt x="6582" y="5947"/>
                    <a:pt x="6879" y="6025"/>
                    <a:pt x="6992" y="6068"/>
                  </a:cubicBezTo>
                  <a:cubicBezTo>
                    <a:pt x="7215" y="6153"/>
                    <a:pt x="7366" y="6198"/>
                    <a:pt x="7472" y="6198"/>
                  </a:cubicBezTo>
                  <a:cubicBezTo>
                    <a:pt x="7611" y="6198"/>
                    <a:pt x="7673" y="6123"/>
                    <a:pt x="7722" y="5964"/>
                  </a:cubicBezTo>
                  <a:cubicBezTo>
                    <a:pt x="7799" y="5707"/>
                    <a:pt x="7816" y="5302"/>
                    <a:pt x="7757" y="5113"/>
                  </a:cubicBezTo>
                  <a:cubicBezTo>
                    <a:pt x="7730" y="5028"/>
                    <a:pt x="7727" y="4969"/>
                    <a:pt x="7750" y="4969"/>
                  </a:cubicBezTo>
                  <a:cubicBezTo>
                    <a:pt x="7752" y="4969"/>
                    <a:pt x="7753" y="4969"/>
                    <a:pt x="7755" y="4969"/>
                  </a:cubicBezTo>
                  <a:cubicBezTo>
                    <a:pt x="7757" y="4970"/>
                    <a:pt x="7759" y="4970"/>
                    <a:pt x="7761" y="4970"/>
                  </a:cubicBezTo>
                  <a:cubicBezTo>
                    <a:pt x="7785" y="4970"/>
                    <a:pt x="7811" y="4933"/>
                    <a:pt x="7821" y="4883"/>
                  </a:cubicBezTo>
                  <a:cubicBezTo>
                    <a:pt x="7857" y="4685"/>
                    <a:pt x="7872" y="3924"/>
                    <a:pt x="7839" y="3907"/>
                  </a:cubicBezTo>
                  <a:cubicBezTo>
                    <a:pt x="7822" y="3899"/>
                    <a:pt x="7829" y="3885"/>
                    <a:pt x="7852" y="3877"/>
                  </a:cubicBezTo>
                  <a:cubicBezTo>
                    <a:pt x="7903" y="3861"/>
                    <a:pt x="7909" y="3244"/>
                    <a:pt x="7857" y="3200"/>
                  </a:cubicBezTo>
                  <a:cubicBezTo>
                    <a:pt x="7837" y="3183"/>
                    <a:pt x="7837" y="3162"/>
                    <a:pt x="7855" y="3148"/>
                  </a:cubicBezTo>
                  <a:cubicBezTo>
                    <a:pt x="7912" y="3104"/>
                    <a:pt x="7972" y="2634"/>
                    <a:pt x="7945" y="2453"/>
                  </a:cubicBezTo>
                  <a:cubicBezTo>
                    <a:pt x="7924" y="2309"/>
                    <a:pt x="7904" y="2276"/>
                    <a:pt x="7839" y="2272"/>
                  </a:cubicBezTo>
                  <a:cubicBezTo>
                    <a:pt x="7838" y="2272"/>
                    <a:pt x="7837" y="2272"/>
                    <a:pt x="7836" y="2272"/>
                  </a:cubicBezTo>
                  <a:cubicBezTo>
                    <a:pt x="7756" y="2272"/>
                    <a:pt x="7471" y="2425"/>
                    <a:pt x="7033" y="2707"/>
                  </a:cubicBezTo>
                  <a:cubicBezTo>
                    <a:pt x="6911" y="2785"/>
                    <a:pt x="6807" y="2849"/>
                    <a:pt x="6800" y="2851"/>
                  </a:cubicBezTo>
                  <a:cubicBezTo>
                    <a:pt x="6800" y="2851"/>
                    <a:pt x="6800" y="2851"/>
                    <a:pt x="6800" y="2851"/>
                  </a:cubicBezTo>
                  <a:cubicBezTo>
                    <a:pt x="6791" y="2851"/>
                    <a:pt x="6714" y="2730"/>
                    <a:pt x="6628" y="2582"/>
                  </a:cubicBezTo>
                  <a:cubicBezTo>
                    <a:pt x="6540" y="2433"/>
                    <a:pt x="6409" y="2245"/>
                    <a:pt x="6336" y="2167"/>
                  </a:cubicBezTo>
                  <a:cubicBezTo>
                    <a:pt x="6265" y="2091"/>
                    <a:pt x="6197" y="2005"/>
                    <a:pt x="6189" y="1979"/>
                  </a:cubicBezTo>
                  <a:cubicBezTo>
                    <a:pt x="6153" y="1865"/>
                    <a:pt x="5649" y="1390"/>
                    <a:pt x="5286" y="1129"/>
                  </a:cubicBezTo>
                  <a:cubicBezTo>
                    <a:pt x="4499" y="562"/>
                    <a:pt x="3838" y="304"/>
                    <a:pt x="2614" y="83"/>
                  </a:cubicBezTo>
                  <a:cubicBezTo>
                    <a:pt x="2303" y="27"/>
                    <a:pt x="1959" y="1"/>
                    <a:pt x="1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8"/>
            <p:cNvSpPr/>
            <p:nvPr/>
          </p:nvSpPr>
          <p:spPr>
            <a:xfrm>
              <a:off x="5354450" y="2420350"/>
              <a:ext cx="43500" cy="13425"/>
            </a:xfrm>
            <a:custGeom>
              <a:avLst/>
              <a:gdLst/>
              <a:ahLst/>
              <a:cxnLst/>
              <a:rect l="l" t="t" r="r" b="b"/>
              <a:pathLst>
                <a:path w="1740" h="537" extrusionOk="0">
                  <a:moveTo>
                    <a:pt x="195" y="1"/>
                  </a:moveTo>
                  <a:cubicBezTo>
                    <a:pt x="127" y="1"/>
                    <a:pt x="93" y="15"/>
                    <a:pt x="65" y="42"/>
                  </a:cubicBezTo>
                  <a:cubicBezTo>
                    <a:pt x="27" y="82"/>
                    <a:pt x="0" y="129"/>
                    <a:pt x="7" y="149"/>
                  </a:cubicBezTo>
                  <a:cubicBezTo>
                    <a:pt x="23" y="201"/>
                    <a:pt x="232" y="263"/>
                    <a:pt x="605" y="328"/>
                  </a:cubicBezTo>
                  <a:cubicBezTo>
                    <a:pt x="775" y="357"/>
                    <a:pt x="1073" y="420"/>
                    <a:pt x="1264" y="467"/>
                  </a:cubicBezTo>
                  <a:cubicBezTo>
                    <a:pt x="1454" y="513"/>
                    <a:pt x="1559" y="536"/>
                    <a:pt x="1621" y="536"/>
                  </a:cubicBezTo>
                  <a:cubicBezTo>
                    <a:pt x="1683" y="536"/>
                    <a:pt x="1702" y="512"/>
                    <a:pt x="1721" y="464"/>
                  </a:cubicBezTo>
                  <a:cubicBezTo>
                    <a:pt x="1739" y="421"/>
                    <a:pt x="1718" y="377"/>
                    <a:pt x="1656" y="328"/>
                  </a:cubicBezTo>
                  <a:cubicBezTo>
                    <a:pt x="1612" y="294"/>
                    <a:pt x="1558" y="270"/>
                    <a:pt x="1525" y="270"/>
                  </a:cubicBezTo>
                  <a:cubicBezTo>
                    <a:pt x="1519" y="270"/>
                    <a:pt x="1514" y="271"/>
                    <a:pt x="1510" y="272"/>
                  </a:cubicBezTo>
                  <a:cubicBezTo>
                    <a:pt x="1500" y="275"/>
                    <a:pt x="1491" y="276"/>
                    <a:pt x="1483" y="276"/>
                  </a:cubicBezTo>
                  <a:cubicBezTo>
                    <a:pt x="1463" y="276"/>
                    <a:pt x="1448" y="268"/>
                    <a:pt x="1444" y="254"/>
                  </a:cubicBezTo>
                  <a:cubicBezTo>
                    <a:pt x="1433" y="221"/>
                    <a:pt x="1316" y="193"/>
                    <a:pt x="580" y="54"/>
                  </a:cubicBezTo>
                  <a:cubicBezTo>
                    <a:pt x="387" y="18"/>
                    <a:pt x="271"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8"/>
            <p:cNvSpPr/>
            <p:nvPr/>
          </p:nvSpPr>
          <p:spPr>
            <a:xfrm>
              <a:off x="5276325" y="2342550"/>
              <a:ext cx="84200" cy="48700"/>
            </a:xfrm>
            <a:custGeom>
              <a:avLst/>
              <a:gdLst/>
              <a:ahLst/>
              <a:cxnLst/>
              <a:rect l="l" t="t" r="r" b="b"/>
              <a:pathLst>
                <a:path w="3368" h="1948" extrusionOk="0">
                  <a:moveTo>
                    <a:pt x="286" y="1"/>
                  </a:moveTo>
                  <a:cubicBezTo>
                    <a:pt x="278" y="1"/>
                    <a:pt x="271" y="1"/>
                    <a:pt x="263" y="1"/>
                  </a:cubicBezTo>
                  <a:cubicBezTo>
                    <a:pt x="100" y="3"/>
                    <a:pt x="68" y="16"/>
                    <a:pt x="27" y="90"/>
                  </a:cubicBezTo>
                  <a:cubicBezTo>
                    <a:pt x="3" y="134"/>
                    <a:pt x="1" y="200"/>
                    <a:pt x="22" y="226"/>
                  </a:cubicBezTo>
                  <a:cubicBezTo>
                    <a:pt x="49" y="261"/>
                    <a:pt x="212" y="281"/>
                    <a:pt x="354" y="281"/>
                  </a:cubicBezTo>
                  <a:cubicBezTo>
                    <a:pt x="455" y="281"/>
                    <a:pt x="544" y="270"/>
                    <a:pt x="564" y="248"/>
                  </a:cubicBezTo>
                  <a:cubicBezTo>
                    <a:pt x="569" y="241"/>
                    <a:pt x="575" y="238"/>
                    <a:pt x="582" y="238"/>
                  </a:cubicBezTo>
                  <a:cubicBezTo>
                    <a:pt x="595" y="238"/>
                    <a:pt x="608" y="252"/>
                    <a:pt x="616" y="275"/>
                  </a:cubicBezTo>
                  <a:cubicBezTo>
                    <a:pt x="625" y="307"/>
                    <a:pt x="648" y="329"/>
                    <a:pt x="667" y="329"/>
                  </a:cubicBezTo>
                  <a:cubicBezTo>
                    <a:pt x="670" y="329"/>
                    <a:pt x="672" y="328"/>
                    <a:pt x="675" y="328"/>
                  </a:cubicBezTo>
                  <a:cubicBezTo>
                    <a:pt x="675" y="328"/>
                    <a:pt x="676" y="328"/>
                    <a:pt x="677" y="328"/>
                  </a:cubicBezTo>
                  <a:cubicBezTo>
                    <a:pt x="711" y="328"/>
                    <a:pt x="983" y="449"/>
                    <a:pt x="1291" y="602"/>
                  </a:cubicBezTo>
                  <a:cubicBezTo>
                    <a:pt x="1598" y="754"/>
                    <a:pt x="1842" y="854"/>
                    <a:pt x="1905" y="854"/>
                  </a:cubicBezTo>
                  <a:cubicBezTo>
                    <a:pt x="1911" y="854"/>
                    <a:pt x="1916" y="853"/>
                    <a:pt x="1918" y="851"/>
                  </a:cubicBezTo>
                  <a:cubicBezTo>
                    <a:pt x="1930" y="842"/>
                    <a:pt x="1939" y="838"/>
                    <a:pt x="1946" y="838"/>
                  </a:cubicBezTo>
                  <a:cubicBezTo>
                    <a:pt x="1956" y="838"/>
                    <a:pt x="1960" y="850"/>
                    <a:pt x="1954" y="873"/>
                  </a:cubicBezTo>
                  <a:cubicBezTo>
                    <a:pt x="1946" y="906"/>
                    <a:pt x="2047" y="1004"/>
                    <a:pt x="2198" y="1108"/>
                  </a:cubicBezTo>
                  <a:cubicBezTo>
                    <a:pt x="2490" y="1310"/>
                    <a:pt x="2898" y="1660"/>
                    <a:pt x="3038" y="1831"/>
                  </a:cubicBezTo>
                  <a:cubicBezTo>
                    <a:pt x="3102" y="1908"/>
                    <a:pt x="3167" y="1948"/>
                    <a:pt x="3222" y="1948"/>
                  </a:cubicBezTo>
                  <a:cubicBezTo>
                    <a:pt x="3260" y="1948"/>
                    <a:pt x="3293" y="1929"/>
                    <a:pt x="3318" y="1891"/>
                  </a:cubicBezTo>
                  <a:cubicBezTo>
                    <a:pt x="3368" y="1814"/>
                    <a:pt x="3353" y="1767"/>
                    <a:pt x="3235" y="1631"/>
                  </a:cubicBezTo>
                  <a:cubicBezTo>
                    <a:pt x="2951" y="1303"/>
                    <a:pt x="2210" y="759"/>
                    <a:pt x="2055" y="759"/>
                  </a:cubicBezTo>
                  <a:cubicBezTo>
                    <a:pt x="2050" y="759"/>
                    <a:pt x="2046" y="759"/>
                    <a:pt x="2042" y="760"/>
                  </a:cubicBezTo>
                  <a:cubicBezTo>
                    <a:pt x="2035" y="762"/>
                    <a:pt x="2030" y="763"/>
                    <a:pt x="2024" y="763"/>
                  </a:cubicBezTo>
                  <a:cubicBezTo>
                    <a:pt x="2005" y="763"/>
                    <a:pt x="1994" y="750"/>
                    <a:pt x="2000" y="726"/>
                  </a:cubicBezTo>
                  <a:cubicBezTo>
                    <a:pt x="2016" y="662"/>
                    <a:pt x="1758" y="514"/>
                    <a:pt x="1177" y="252"/>
                  </a:cubicBezTo>
                  <a:cubicBezTo>
                    <a:pt x="957" y="152"/>
                    <a:pt x="839" y="108"/>
                    <a:pt x="783" y="108"/>
                  </a:cubicBezTo>
                  <a:cubicBezTo>
                    <a:pt x="759" y="108"/>
                    <a:pt x="747" y="116"/>
                    <a:pt x="743" y="132"/>
                  </a:cubicBezTo>
                  <a:cubicBezTo>
                    <a:pt x="737" y="158"/>
                    <a:pt x="731" y="171"/>
                    <a:pt x="725" y="171"/>
                  </a:cubicBezTo>
                  <a:cubicBezTo>
                    <a:pt x="719" y="171"/>
                    <a:pt x="712" y="159"/>
                    <a:pt x="705" y="133"/>
                  </a:cubicBezTo>
                  <a:cubicBezTo>
                    <a:pt x="679" y="50"/>
                    <a:pt x="521"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 name="Google Shape;1575;p48"/>
          <p:cNvGrpSpPr/>
          <p:nvPr/>
        </p:nvGrpSpPr>
        <p:grpSpPr>
          <a:xfrm>
            <a:off x="7993446" y="1747532"/>
            <a:ext cx="232827" cy="229502"/>
            <a:chOff x="6437163" y="3618982"/>
            <a:chExt cx="232850" cy="229525"/>
          </a:xfrm>
        </p:grpSpPr>
        <p:sp>
          <p:nvSpPr>
            <p:cNvPr id="1576" name="Google Shape;1576;p48"/>
            <p:cNvSpPr/>
            <p:nvPr/>
          </p:nvSpPr>
          <p:spPr>
            <a:xfrm>
              <a:off x="6437163" y="3618982"/>
              <a:ext cx="232850" cy="229525"/>
            </a:xfrm>
            <a:custGeom>
              <a:avLst/>
              <a:gdLst/>
              <a:ahLst/>
              <a:cxnLst/>
              <a:rect l="l" t="t" r="r" b="b"/>
              <a:pathLst>
                <a:path w="9314" h="9181" extrusionOk="0">
                  <a:moveTo>
                    <a:pt x="4679" y="357"/>
                  </a:moveTo>
                  <a:cubicBezTo>
                    <a:pt x="6854" y="357"/>
                    <a:pt x="8611" y="2059"/>
                    <a:pt x="8823" y="4218"/>
                  </a:cubicBezTo>
                  <a:cubicBezTo>
                    <a:pt x="9061" y="6631"/>
                    <a:pt x="7129" y="8657"/>
                    <a:pt x="4773" y="8863"/>
                  </a:cubicBezTo>
                  <a:cubicBezTo>
                    <a:pt x="4737" y="8866"/>
                    <a:pt x="4709" y="8882"/>
                    <a:pt x="4683" y="8900"/>
                  </a:cubicBezTo>
                  <a:cubicBezTo>
                    <a:pt x="2490" y="8581"/>
                    <a:pt x="465" y="7275"/>
                    <a:pt x="382" y="4825"/>
                  </a:cubicBezTo>
                  <a:cubicBezTo>
                    <a:pt x="301" y="2476"/>
                    <a:pt x="2123" y="482"/>
                    <a:pt x="4466" y="362"/>
                  </a:cubicBezTo>
                  <a:cubicBezTo>
                    <a:pt x="4538" y="358"/>
                    <a:pt x="4609" y="357"/>
                    <a:pt x="4679" y="357"/>
                  </a:cubicBezTo>
                  <a:close/>
                  <a:moveTo>
                    <a:pt x="4567" y="1"/>
                  </a:moveTo>
                  <a:cubicBezTo>
                    <a:pt x="4534" y="1"/>
                    <a:pt x="4500" y="1"/>
                    <a:pt x="4466" y="2"/>
                  </a:cubicBezTo>
                  <a:cubicBezTo>
                    <a:pt x="1927" y="54"/>
                    <a:pt x="1" y="2140"/>
                    <a:pt x="21" y="4663"/>
                  </a:cubicBezTo>
                  <a:cubicBezTo>
                    <a:pt x="44" y="6922"/>
                    <a:pt x="2020" y="9152"/>
                    <a:pt x="4339" y="9152"/>
                  </a:cubicBezTo>
                  <a:cubicBezTo>
                    <a:pt x="4445" y="9152"/>
                    <a:pt x="4551" y="9147"/>
                    <a:pt x="4658" y="9138"/>
                  </a:cubicBezTo>
                  <a:cubicBezTo>
                    <a:pt x="4681" y="9163"/>
                    <a:pt x="4715" y="9180"/>
                    <a:pt x="4758" y="9180"/>
                  </a:cubicBezTo>
                  <a:cubicBezTo>
                    <a:pt x="4763" y="9180"/>
                    <a:pt x="4768" y="9180"/>
                    <a:pt x="4773" y="9180"/>
                  </a:cubicBezTo>
                  <a:cubicBezTo>
                    <a:pt x="7228" y="9023"/>
                    <a:pt x="9313" y="7058"/>
                    <a:pt x="9234" y="4518"/>
                  </a:cubicBezTo>
                  <a:cubicBezTo>
                    <a:pt x="9154" y="1968"/>
                    <a:pt x="7087" y="1"/>
                    <a:pt x="45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8"/>
            <p:cNvSpPr/>
            <p:nvPr/>
          </p:nvSpPr>
          <p:spPr>
            <a:xfrm>
              <a:off x="6444688" y="3627882"/>
              <a:ext cx="219025" cy="213600"/>
            </a:xfrm>
            <a:custGeom>
              <a:avLst/>
              <a:gdLst/>
              <a:ahLst/>
              <a:cxnLst/>
              <a:rect l="l" t="t" r="r" b="b"/>
              <a:pathLst>
                <a:path w="8761" h="8544" extrusionOk="0">
                  <a:moveTo>
                    <a:pt x="4413" y="1172"/>
                  </a:moveTo>
                  <a:cubicBezTo>
                    <a:pt x="4551" y="1172"/>
                    <a:pt x="4691" y="1189"/>
                    <a:pt x="4835" y="1225"/>
                  </a:cubicBezTo>
                  <a:cubicBezTo>
                    <a:pt x="5283" y="1336"/>
                    <a:pt x="5163" y="1980"/>
                    <a:pt x="4732" y="2001"/>
                  </a:cubicBezTo>
                  <a:cubicBezTo>
                    <a:pt x="4251" y="2021"/>
                    <a:pt x="3807" y="2531"/>
                    <a:pt x="3517" y="3152"/>
                  </a:cubicBezTo>
                  <a:cubicBezTo>
                    <a:pt x="3703" y="3086"/>
                    <a:pt x="3878" y="3056"/>
                    <a:pt x="4041" y="3056"/>
                  </a:cubicBezTo>
                  <a:cubicBezTo>
                    <a:pt x="5828" y="3056"/>
                    <a:pt x="6245" y="6642"/>
                    <a:pt x="3978" y="6642"/>
                  </a:cubicBezTo>
                  <a:cubicBezTo>
                    <a:pt x="3856" y="6642"/>
                    <a:pt x="3725" y="6631"/>
                    <a:pt x="3586" y="6609"/>
                  </a:cubicBezTo>
                  <a:cubicBezTo>
                    <a:pt x="715" y="6151"/>
                    <a:pt x="2065" y="1172"/>
                    <a:pt x="4413" y="1172"/>
                  </a:cubicBezTo>
                  <a:close/>
                  <a:moveTo>
                    <a:pt x="4378" y="1"/>
                  </a:moveTo>
                  <a:cubicBezTo>
                    <a:pt x="4308" y="1"/>
                    <a:pt x="4237" y="2"/>
                    <a:pt x="4165" y="6"/>
                  </a:cubicBezTo>
                  <a:cubicBezTo>
                    <a:pt x="1822" y="126"/>
                    <a:pt x="0" y="2120"/>
                    <a:pt x="81" y="4469"/>
                  </a:cubicBezTo>
                  <a:cubicBezTo>
                    <a:pt x="164" y="6919"/>
                    <a:pt x="2189" y="8225"/>
                    <a:pt x="4382" y="8544"/>
                  </a:cubicBezTo>
                  <a:cubicBezTo>
                    <a:pt x="4408" y="8526"/>
                    <a:pt x="4436" y="8510"/>
                    <a:pt x="4472" y="8507"/>
                  </a:cubicBezTo>
                  <a:cubicBezTo>
                    <a:pt x="6828" y="8301"/>
                    <a:pt x="8760" y="6275"/>
                    <a:pt x="8522" y="3862"/>
                  </a:cubicBezTo>
                  <a:cubicBezTo>
                    <a:pt x="8310" y="1703"/>
                    <a:pt x="6553" y="1"/>
                    <a:pt x="4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8"/>
            <p:cNvSpPr/>
            <p:nvPr/>
          </p:nvSpPr>
          <p:spPr>
            <a:xfrm>
              <a:off x="6521963" y="3715632"/>
              <a:ext cx="64775" cy="52675"/>
            </a:xfrm>
            <a:custGeom>
              <a:avLst/>
              <a:gdLst/>
              <a:ahLst/>
              <a:cxnLst/>
              <a:rect l="l" t="t" r="r" b="b"/>
              <a:pathLst>
                <a:path w="2591" h="2107" extrusionOk="0">
                  <a:moveTo>
                    <a:pt x="280" y="0"/>
                  </a:moveTo>
                  <a:cubicBezTo>
                    <a:pt x="56" y="638"/>
                    <a:pt x="1" y="1314"/>
                    <a:pt x="227" y="1679"/>
                  </a:cubicBezTo>
                  <a:cubicBezTo>
                    <a:pt x="411" y="1976"/>
                    <a:pt x="708" y="2107"/>
                    <a:pt x="1013" y="2107"/>
                  </a:cubicBezTo>
                  <a:cubicBezTo>
                    <a:pt x="1399" y="2107"/>
                    <a:pt x="1798" y="1899"/>
                    <a:pt x="2003" y="1550"/>
                  </a:cubicBezTo>
                  <a:cubicBezTo>
                    <a:pt x="2591" y="549"/>
                    <a:pt x="1436" y="91"/>
                    <a:pt x="651" y="91"/>
                  </a:cubicBezTo>
                  <a:cubicBezTo>
                    <a:pt x="588" y="91"/>
                    <a:pt x="528" y="94"/>
                    <a:pt x="472" y="99"/>
                  </a:cubicBezTo>
                  <a:cubicBezTo>
                    <a:pt x="463" y="100"/>
                    <a:pt x="454" y="101"/>
                    <a:pt x="446" y="101"/>
                  </a:cubicBezTo>
                  <a:cubicBezTo>
                    <a:pt x="363" y="101"/>
                    <a:pt x="310" y="59"/>
                    <a:pt x="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8"/>
            <p:cNvSpPr/>
            <p:nvPr/>
          </p:nvSpPr>
          <p:spPr>
            <a:xfrm>
              <a:off x="6462563" y="3657157"/>
              <a:ext cx="138250" cy="136775"/>
            </a:xfrm>
            <a:custGeom>
              <a:avLst/>
              <a:gdLst/>
              <a:ahLst/>
              <a:cxnLst/>
              <a:rect l="l" t="t" r="r" b="b"/>
              <a:pathLst>
                <a:path w="5530" h="5471" extrusionOk="0">
                  <a:moveTo>
                    <a:pt x="2656" y="2340"/>
                  </a:moveTo>
                  <a:cubicBezTo>
                    <a:pt x="2686" y="2399"/>
                    <a:pt x="2740" y="2441"/>
                    <a:pt x="2824" y="2441"/>
                  </a:cubicBezTo>
                  <a:cubicBezTo>
                    <a:pt x="2832" y="2441"/>
                    <a:pt x="2840" y="2440"/>
                    <a:pt x="2848" y="2439"/>
                  </a:cubicBezTo>
                  <a:cubicBezTo>
                    <a:pt x="2905" y="2434"/>
                    <a:pt x="2966" y="2431"/>
                    <a:pt x="3029" y="2431"/>
                  </a:cubicBezTo>
                  <a:cubicBezTo>
                    <a:pt x="3814" y="2431"/>
                    <a:pt x="4966" y="2889"/>
                    <a:pt x="4379" y="3889"/>
                  </a:cubicBezTo>
                  <a:cubicBezTo>
                    <a:pt x="4174" y="4238"/>
                    <a:pt x="3775" y="4446"/>
                    <a:pt x="3389" y="4446"/>
                  </a:cubicBezTo>
                  <a:cubicBezTo>
                    <a:pt x="3084" y="4446"/>
                    <a:pt x="2787" y="4315"/>
                    <a:pt x="2603" y="4018"/>
                  </a:cubicBezTo>
                  <a:cubicBezTo>
                    <a:pt x="2377" y="3653"/>
                    <a:pt x="2432" y="2977"/>
                    <a:pt x="2656" y="2340"/>
                  </a:cubicBezTo>
                  <a:close/>
                  <a:moveTo>
                    <a:pt x="3698" y="1"/>
                  </a:moveTo>
                  <a:cubicBezTo>
                    <a:pt x="1350" y="1"/>
                    <a:pt x="0" y="4980"/>
                    <a:pt x="2871" y="5438"/>
                  </a:cubicBezTo>
                  <a:cubicBezTo>
                    <a:pt x="3010" y="5460"/>
                    <a:pt x="3141" y="5471"/>
                    <a:pt x="3263" y="5471"/>
                  </a:cubicBezTo>
                  <a:cubicBezTo>
                    <a:pt x="5530" y="5471"/>
                    <a:pt x="5114" y="1886"/>
                    <a:pt x="3327" y="1886"/>
                  </a:cubicBezTo>
                  <a:cubicBezTo>
                    <a:pt x="3163" y="1886"/>
                    <a:pt x="2988" y="1916"/>
                    <a:pt x="2802" y="1982"/>
                  </a:cubicBezTo>
                  <a:cubicBezTo>
                    <a:pt x="3092" y="1360"/>
                    <a:pt x="3536" y="851"/>
                    <a:pt x="4017" y="830"/>
                  </a:cubicBezTo>
                  <a:cubicBezTo>
                    <a:pt x="4448" y="809"/>
                    <a:pt x="4568" y="164"/>
                    <a:pt x="4120" y="54"/>
                  </a:cubicBezTo>
                  <a:cubicBezTo>
                    <a:pt x="3976" y="18"/>
                    <a:pt x="3836" y="1"/>
                    <a:pt x="36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 name="Google Shape;1580;p48"/>
          <p:cNvGrpSpPr/>
          <p:nvPr/>
        </p:nvGrpSpPr>
        <p:grpSpPr>
          <a:xfrm>
            <a:off x="6578291" y="1736082"/>
            <a:ext cx="232827" cy="229502"/>
            <a:chOff x="6106088" y="3618982"/>
            <a:chExt cx="232850" cy="229525"/>
          </a:xfrm>
        </p:grpSpPr>
        <p:sp>
          <p:nvSpPr>
            <p:cNvPr id="1581" name="Google Shape;1581;p48"/>
            <p:cNvSpPr/>
            <p:nvPr/>
          </p:nvSpPr>
          <p:spPr>
            <a:xfrm>
              <a:off x="6106088" y="3618982"/>
              <a:ext cx="232850" cy="229525"/>
            </a:xfrm>
            <a:custGeom>
              <a:avLst/>
              <a:gdLst/>
              <a:ahLst/>
              <a:cxnLst/>
              <a:rect l="l" t="t" r="r" b="b"/>
              <a:pathLst>
                <a:path w="9314" h="9181" extrusionOk="0">
                  <a:moveTo>
                    <a:pt x="4679" y="357"/>
                  </a:moveTo>
                  <a:cubicBezTo>
                    <a:pt x="6853" y="357"/>
                    <a:pt x="8610" y="2059"/>
                    <a:pt x="8822" y="4218"/>
                  </a:cubicBezTo>
                  <a:cubicBezTo>
                    <a:pt x="9061" y="6631"/>
                    <a:pt x="7128" y="8657"/>
                    <a:pt x="4775" y="8863"/>
                  </a:cubicBezTo>
                  <a:cubicBezTo>
                    <a:pt x="4735" y="8866"/>
                    <a:pt x="4708" y="8882"/>
                    <a:pt x="4685" y="8900"/>
                  </a:cubicBezTo>
                  <a:cubicBezTo>
                    <a:pt x="2488" y="8581"/>
                    <a:pt x="464" y="7275"/>
                    <a:pt x="381" y="4825"/>
                  </a:cubicBezTo>
                  <a:cubicBezTo>
                    <a:pt x="301" y="2476"/>
                    <a:pt x="2122" y="482"/>
                    <a:pt x="4466" y="362"/>
                  </a:cubicBezTo>
                  <a:cubicBezTo>
                    <a:pt x="4537" y="358"/>
                    <a:pt x="4608" y="357"/>
                    <a:pt x="4679" y="357"/>
                  </a:cubicBezTo>
                  <a:close/>
                  <a:moveTo>
                    <a:pt x="4567" y="1"/>
                  </a:moveTo>
                  <a:cubicBezTo>
                    <a:pt x="4533" y="1"/>
                    <a:pt x="4500" y="1"/>
                    <a:pt x="4466" y="2"/>
                  </a:cubicBezTo>
                  <a:cubicBezTo>
                    <a:pt x="1928" y="54"/>
                    <a:pt x="0" y="2140"/>
                    <a:pt x="23" y="4663"/>
                  </a:cubicBezTo>
                  <a:cubicBezTo>
                    <a:pt x="43" y="6922"/>
                    <a:pt x="2021" y="9152"/>
                    <a:pt x="4339" y="9152"/>
                  </a:cubicBezTo>
                  <a:cubicBezTo>
                    <a:pt x="4444" y="9152"/>
                    <a:pt x="4550" y="9147"/>
                    <a:pt x="4657" y="9138"/>
                  </a:cubicBezTo>
                  <a:cubicBezTo>
                    <a:pt x="4680" y="9163"/>
                    <a:pt x="4714" y="9180"/>
                    <a:pt x="4759" y="9180"/>
                  </a:cubicBezTo>
                  <a:cubicBezTo>
                    <a:pt x="4764" y="9180"/>
                    <a:pt x="4769" y="9180"/>
                    <a:pt x="4775" y="9180"/>
                  </a:cubicBezTo>
                  <a:cubicBezTo>
                    <a:pt x="7229" y="9023"/>
                    <a:pt x="9314" y="7058"/>
                    <a:pt x="9234" y="4518"/>
                  </a:cubicBezTo>
                  <a:cubicBezTo>
                    <a:pt x="9153" y="1968"/>
                    <a:pt x="7088" y="1"/>
                    <a:pt x="45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8"/>
            <p:cNvSpPr/>
            <p:nvPr/>
          </p:nvSpPr>
          <p:spPr>
            <a:xfrm>
              <a:off x="6113588" y="3627882"/>
              <a:ext cx="219025" cy="213600"/>
            </a:xfrm>
            <a:custGeom>
              <a:avLst/>
              <a:gdLst/>
              <a:ahLst/>
              <a:cxnLst/>
              <a:rect l="l" t="t" r="r" b="b"/>
              <a:pathLst>
                <a:path w="8761" h="8544" extrusionOk="0">
                  <a:moveTo>
                    <a:pt x="3691" y="1969"/>
                  </a:moveTo>
                  <a:cubicBezTo>
                    <a:pt x="3828" y="1969"/>
                    <a:pt x="3962" y="1980"/>
                    <a:pt x="4073" y="1980"/>
                  </a:cubicBezTo>
                  <a:cubicBezTo>
                    <a:pt x="4581" y="1982"/>
                    <a:pt x="5075" y="2017"/>
                    <a:pt x="5578" y="2090"/>
                  </a:cubicBezTo>
                  <a:cubicBezTo>
                    <a:pt x="5763" y="2116"/>
                    <a:pt x="5749" y="2414"/>
                    <a:pt x="5578" y="2448"/>
                  </a:cubicBezTo>
                  <a:cubicBezTo>
                    <a:pt x="5019" y="2569"/>
                    <a:pt x="4477" y="2605"/>
                    <a:pt x="3912" y="2665"/>
                  </a:cubicBezTo>
                  <a:cubicBezTo>
                    <a:pt x="3486" y="2710"/>
                    <a:pt x="3602" y="2601"/>
                    <a:pt x="3665" y="3062"/>
                  </a:cubicBezTo>
                  <a:cubicBezTo>
                    <a:pt x="3687" y="3233"/>
                    <a:pt x="3706" y="3402"/>
                    <a:pt x="3722" y="3571"/>
                  </a:cubicBezTo>
                  <a:cubicBezTo>
                    <a:pt x="3917" y="3472"/>
                    <a:pt x="4136" y="3420"/>
                    <a:pt x="4362" y="3420"/>
                  </a:cubicBezTo>
                  <a:cubicBezTo>
                    <a:pt x="4545" y="3420"/>
                    <a:pt x="4732" y="3454"/>
                    <a:pt x="4914" y="3527"/>
                  </a:cubicBezTo>
                  <a:cubicBezTo>
                    <a:pt x="5713" y="3838"/>
                    <a:pt x="6170" y="4720"/>
                    <a:pt x="6114" y="5549"/>
                  </a:cubicBezTo>
                  <a:cubicBezTo>
                    <a:pt x="6055" y="6442"/>
                    <a:pt x="5447" y="7235"/>
                    <a:pt x="4544" y="7380"/>
                  </a:cubicBezTo>
                  <a:cubicBezTo>
                    <a:pt x="4451" y="7395"/>
                    <a:pt x="4355" y="7402"/>
                    <a:pt x="4257" y="7402"/>
                  </a:cubicBezTo>
                  <a:cubicBezTo>
                    <a:pt x="3583" y="7402"/>
                    <a:pt x="2842" y="7053"/>
                    <a:pt x="2731" y="6343"/>
                  </a:cubicBezTo>
                  <a:cubicBezTo>
                    <a:pt x="2682" y="6036"/>
                    <a:pt x="2912" y="5709"/>
                    <a:pt x="3206" y="5709"/>
                  </a:cubicBezTo>
                  <a:cubicBezTo>
                    <a:pt x="3286" y="5709"/>
                    <a:pt x="3370" y="5733"/>
                    <a:pt x="3454" y="5788"/>
                  </a:cubicBezTo>
                  <a:cubicBezTo>
                    <a:pt x="3725" y="5962"/>
                    <a:pt x="4029" y="6144"/>
                    <a:pt x="4302" y="6144"/>
                  </a:cubicBezTo>
                  <a:cubicBezTo>
                    <a:pt x="4516" y="6144"/>
                    <a:pt x="4710" y="6031"/>
                    <a:pt x="4852" y="5713"/>
                  </a:cubicBezTo>
                  <a:cubicBezTo>
                    <a:pt x="5077" y="5203"/>
                    <a:pt x="4728" y="4416"/>
                    <a:pt x="4238" y="4416"/>
                  </a:cubicBezTo>
                  <a:cubicBezTo>
                    <a:pt x="4078" y="4416"/>
                    <a:pt x="3902" y="4501"/>
                    <a:pt x="3727" y="4707"/>
                  </a:cubicBezTo>
                  <a:cubicBezTo>
                    <a:pt x="3655" y="4791"/>
                    <a:pt x="3561" y="4827"/>
                    <a:pt x="3466" y="4827"/>
                  </a:cubicBezTo>
                  <a:cubicBezTo>
                    <a:pt x="3255" y="4827"/>
                    <a:pt x="3038" y="4650"/>
                    <a:pt x="3041" y="4422"/>
                  </a:cubicBezTo>
                  <a:cubicBezTo>
                    <a:pt x="3051" y="3848"/>
                    <a:pt x="2586" y="2515"/>
                    <a:pt x="3166" y="2092"/>
                  </a:cubicBezTo>
                  <a:cubicBezTo>
                    <a:pt x="3307" y="1991"/>
                    <a:pt x="3501" y="1969"/>
                    <a:pt x="3691" y="1969"/>
                  </a:cubicBezTo>
                  <a:close/>
                  <a:moveTo>
                    <a:pt x="4379" y="1"/>
                  </a:moveTo>
                  <a:cubicBezTo>
                    <a:pt x="4308" y="1"/>
                    <a:pt x="4237" y="2"/>
                    <a:pt x="4166" y="6"/>
                  </a:cubicBezTo>
                  <a:cubicBezTo>
                    <a:pt x="1822" y="126"/>
                    <a:pt x="1" y="2120"/>
                    <a:pt x="81" y="4469"/>
                  </a:cubicBezTo>
                  <a:cubicBezTo>
                    <a:pt x="164" y="6919"/>
                    <a:pt x="2190" y="8225"/>
                    <a:pt x="4385" y="8544"/>
                  </a:cubicBezTo>
                  <a:cubicBezTo>
                    <a:pt x="4408" y="8526"/>
                    <a:pt x="4436" y="8510"/>
                    <a:pt x="4475" y="8507"/>
                  </a:cubicBezTo>
                  <a:cubicBezTo>
                    <a:pt x="6828" y="8301"/>
                    <a:pt x="8761" y="6275"/>
                    <a:pt x="8522" y="3862"/>
                  </a:cubicBezTo>
                  <a:cubicBezTo>
                    <a:pt x="8310" y="1703"/>
                    <a:pt x="6553" y="1"/>
                    <a:pt x="43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8"/>
            <p:cNvSpPr/>
            <p:nvPr/>
          </p:nvSpPr>
          <p:spPr>
            <a:xfrm>
              <a:off x="6178213" y="3677107"/>
              <a:ext cx="89625" cy="135850"/>
            </a:xfrm>
            <a:custGeom>
              <a:avLst/>
              <a:gdLst/>
              <a:ahLst/>
              <a:cxnLst/>
              <a:rect l="l" t="t" r="r" b="b"/>
              <a:pathLst>
                <a:path w="3585" h="5434" extrusionOk="0">
                  <a:moveTo>
                    <a:pt x="1107" y="0"/>
                  </a:moveTo>
                  <a:cubicBezTo>
                    <a:pt x="917" y="0"/>
                    <a:pt x="722" y="22"/>
                    <a:pt x="581" y="124"/>
                  </a:cubicBezTo>
                  <a:cubicBezTo>
                    <a:pt x="1" y="546"/>
                    <a:pt x="466" y="1879"/>
                    <a:pt x="456" y="2453"/>
                  </a:cubicBezTo>
                  <a:cubicBezTo>
                    <a:pt x="453" y="2681"/>
                    <a:pt x="670" y="2858"/>
                    <a:pt x="881" y="2858"/>
                  </a:cubicBezTo>
                  <a:cubicBezTo>
                    <a:pt x="976" y="2858"/>
                    <a:pt x="1070" y="2822"/>
                    <a:pt x="1142" y="2738"/>
                  </a:cubicBezTo>
                  <a:cubicBezTo>
                    <a:pt x="1317" y="2532"/>
                    <a:pt x="1493" y="2447"/>
                    <a:pt x="1653" y="2447"/>
                  </a:cubicBezTo>
                  <a:cubicBezTo>
                    <a:pt x="2143" y="2447"/>
                    <a:pt x="2492" y="3235"/>
                    <a:pt x="2266" y="3745"/>
                  </a:cubicBezTo>
                  <a:cubicBezTo>
                    <a:pt x="2125" y="4063"/>
                    <a:pt x="1931" y="4175"/>
                    <a:pt x="1717" y="4175"/>
                  </a:cubicBezTo>
                  <a:cubicBezTo>
                    <a:pt x="1445" y="4175"/>
                    <a:pt x="1140" y="3993"/>
                    <a:pt x="869" y="3819"/>
                  </a:cubicBezTo>
                  <a:cubicBezTo>
                    <a:pt x="785" y="3764"/>
                    <a:pt x="701" y="3740"/>
                    <a:pt x="621" y="3740"/>
                  </a:cubicBezTo>
                  <a:cubicBezTo>
                    <a:pt x="327" y="3740"/>
                    <a:pt x="97" y="4067"/>
                    <a:pt x="146" y="4375"/>
                  </a:cubicBezTo>
                  <a:cubicBezTo>
                    <a:pt x="257" y="5084"/>
                    <a:pt x="998" y="5433"/>
                    <a:pt x="1672" y="5433"/>
                  </a:cubicBezTo>
                  <a:cubicBezTo>
                    <a:pt x="1770" y="5433"/>
                    <a:pt x="1866" y="5426"/>
                    <a:pt x="1959" y="5411"/>
                  </a:cubicBezTo>
                  <a:cubicBezTo>
                    <a:pt x="2862" y="5266"/>
                    <a:pt x="3468" y="4475"/>
                    <a:pt x="3529" y="3580"/>
                  </a:cubicBezTo>
                  <a:cubicBezTo>
                    <a:pt x="3585" y="2751"/>
                    <a:pt x="3128" y="1869"/>
                    <a:pt x="2329" y="1558"/>
                  </a:cubicBezTo>
                  <a:cubicBezTo>
                    <a:pt x="2146" y="1485"/>
                    <a:pt x="1959" y="1451"/>
                    <a:pt x="1776" y="1451"/>
                  </a:cubicBezTo>
                  <a:cubicBezTo>
                    <a:pt x="1551" y="1451"/>
                    <a:pt x="1332" y="1503"/>
                    <a:pt x="1137" y="1602"/>
                  </a:cubicBezTo>
                  <a:cubicBezTo>
                    <a:pt x="1120" y="1433"/>
                    <a:pt x="1102" y="1264"/>
                    <a:pt x="1080" y="1093"/>
                  </a:cubicBezTo>
                  <a:cubicBezTo>
                    <a:pt x="1017" y="632"/>
                    <a:pt x="901" y="741"/>
                    <a:pt x="1327" y="697"/>
                  </a:cubicBezTo>
                  <a:cubicBezTo>
                    <a:pt x="1892" y="636"/>
                    <a:pt x="2434" y="600"/>
                    <a:pt x="2993" y="479"/>
                  </a:cubicBezTo>
                  <a:cubicBezTo>
                    <a:pt x="3164" y="445"/>
                    <a:pt x="3178" y="147"/>
                    <a:pt x="2993" y="121"/>
                  </a:cubicBezTo>
                  <a:cubicBezTo>
                    <a:pt x="2490" y="48"/>
                    <a:pt x="1996" y="13"/>
                    <a:pt x="1488" y="11"/>
                  </a:cubicBezTo>
                  <a:cubicBezTo>
                    <a:pt x="1377" y="11"/>
                    <a:pt x="1244" y="0"/>
                    <a:pt x="11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4" name="Google Shape;1584;p48"/>
          <p:cNvSpPr txBox="1">
            <a:spLocks noGrp="1"/>
          </p:cNvSpPr>
          <p:nvPr>
            <p:ph type="subTitle" idx="1"/>
          </p:nvPr>
        </p:nvSpPr>
        <p:spPr>
          <a:xfrm>
            <a:off x="1168831" y="2580725"/>
            <a:ext cx="3206100" cy="1554300"/>
          </a:xfrm>
          <a:prstGeom prst="rect">
            <a:avLst/>
          </a:prstGeom>
        </p:spPr>
        <p:txBody>
          <a:bodyPr spcFirstLastPara="1" wrap="square" lIns="91425" tIns="91425" rIns="91425" bIns="91425" anchor="t" anchorCtr="0">
            <a:noAutofit/>
          </a:bodyPr>
          <a:lstStyle/>
          <a:p>
            <a:pPr marL="91440" lvl="0" indent="0" algn="l" rtl="0">
              <a:spcBef>
                <a:spcPts val="0"/>
              </a:spcBef>
              <a:spcAft>
                <a:spcPts val="0"/>
              </a:spcAft>
              <a:buNone/>
            </a:pPr>
            <a:r>
              <a:rPr lang="en"/>
              <a:t>With this activity you’ll foster communication between students. They have to line up depending on their birthdays: the younger come first, then the older. This might take a while.</a:t>
            </a:r>
            <a:endParaRPr/>
          </a:p>
        </p:txBody>
      </p:sp>
      <p:sp>
        <p:nvSpPr>
          <p:cNvPr id="1585" name="Google Shape;1585;p48"/>
          <p:cNvSpPr txBox="1">
            <a:spLocks noGrp="1"/>
          </p:cNvSpPr>
          <p:nvPr>
            <p:ph type="subTitle" idx="2"/>
          </p:nvPr>
        </p:nvSpPr>
        <p:spPr>
          <a:xfrm>
            <a:off x="5028995" y="2580725"/>
            <a:ext cx="3206100" cy="1554300"/>
          </a:xfrm>
          <a:prstGeom prst="rect">
            <a:avLst/>
          </a:prstGeom>
        </p:spPr>
        <p:txBody>
          <a:bodyPr spcFirstLastPara="1" wrap="square" lIns="91425" tIns="91425" rIns="91425" bIns="91425" anchor="t" anchorCtr="0">
            <a:noAutofit/>
          </a:bodyPr>
          <a:lstStyle/>
          <a:p>
            <a:pPr marL="91440" marR="91440" lvl="0" indent="0" algn="l" rtl="0">
              <a:lnSpc>
                <a:spcPct val="100000"/>
              </a:lnSpc>
              <a:spcBef>
                <a:spcPts val="0"/>
              </a:spcBef>
              <a:spcAft>
                <a:spcPts val="0"/>
              </a:spcAft>
              <a:buNone/>
            </a:pPr>
            <a:r>
              <a:rPr lang="en"/>
              <a:t>The goal is for them to communicate and develop number sense. They need to figure out who comes after who only by asking the person next to them. It’ll be fun!</a:t>
            </a:r>
            <a:endParaRPr/>
          </a:p>
          <a:p>
            <a:pPr marL="0" lvl="0" indent="0" algn="ctr" rtl="0">
              <a:spcBef>
                <a:spcPts val="0"/>
              </a:spcBef>
              <a:spcAft>
                <a:spcPts val="0"/>
              </a:spcAft>
              <a:buClr>
                <a:schemeClr val="dk1"/>
              </a:buClr>
              <a:buSzPts val="1100"/>
              <a:buFont typeface="Arial"/>
              <a:buNone/>
            </a:pPr>
            <a:endParaRPr/>
          </a:p>
          <a:p>
            <a:pPr marL="0" lvl="0" indent="0" algn="ctr" rtl="0">
              <a:spcBef>
                <a:spcPts val="0"/>
              </a:spcBef>
              <a:spcAft>
                <a:spcPts val="0"/>
              </a:spcAft>
              <a:buNone/>
            </a:pPr>
            <a:endParaRPr/>
          </a:p>
        </p:txBody>
      </p:sp>
      <p:grpSp>
        <p:nvGrpSpPr>
          <p:cNvPr id="1586" name="Google Shape;1586;p48"/>
          <p:cNvGrpSpPr/>
          <p:nvPr/>
        </p:nvGrpSpPr>
        <p:grpSpPr>
          <a:xfrm>
            <a:off x="713184" y="4691184"/>
            <a:ext cx="7726459" cy="369843"/>
            <a:chOff x="713184" y="4691184"/>
            <a:chExt cx="7726459" cy="369843"/>
          </a:xfrm>
        </p:grpSpPr>
        <p:sp>
          <p:nvSpPr>
            <p:cNvPr id="1587" name="Google Shape;1587;p48"/>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1588" name="Google Shape;1588;p48">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8">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8">
              <a:hlinkClick r:id="rId3"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594"/>
        <p:cNvGrpSpPr/>
        <p:nvPr/>
      </p:nvGrpSpPr>
      <p:grpSpPr>
        <a:xfrm>
          <a:off x="0" y="0"/>
          <a:ext cx="0" cy="0"/>
          <a:chOff x="0" y="0"/>
          <a:chExt cx="0" cy="0"/>
        </a:xfrm>
      </p:grpSpPr>
      <p:grpSp>
        <p:nvGrpSpPr>
          <p:cNvPr id="1595" name="Google Shape;1595;p49"/>
          <p:cNvGrpSpPr/>
          <p:nvPr/>
        </p:nvGrpSpPr>
        <p:grpSpPr>
          <a:xfrm>
            <a:off x="2857286" y="754488"/>
            <a:ext cx="3429984" cy="606063"/>
            <a:chOff x="5316325" y="1612757"/>
            <a:chExt cx="1404350" cy="302125"/>
          </a:xfrm>
        </p:grpSpPr>
        <p:sp>
          <p:nvSpPr>
            <p:cNvPr id="1596" name="Google Shape;1596;p49"/>
            <p:cNvSpPr/>
            <p:nvPr/>
          </p:nvSpPr>
          <p:spPr>
            <a:xfrm>
              <a:off x="5316325" y="1612757"/>
              <a:ext cx="1404350" cy="302125"/>
            </a:xfrm>
            <a:custGeom>
              <a:avLst/>
              <a:gdLst/>
              <a:ahLst/>
              <a:cxnLst/>
              <a:rect l="l" t="t" r="r" b="b"/>
              <a:pathLst>
                <a:path w="56174" h="12085" extrusionOk="0">
                  <a:moveTo>
                    <a:pt x="55674" y="2161"/>
                  </a:moveTo>
                  <a:lnTo>
                    <a:pt x="55674" y="2161"/>
                  </a:lnTo>
                  <a:cubicBezTo>
                    <a:pt x="55555" y="2217"/>
                    <a:pt x="55565" y="2346"/>
                    <a:pt x="55633" y="2429"/>
                  </a:cubicBezTo>
                  <a:cubicBezTo>
                    <a:pt x="55518" y="2606"/>
                    <a:pt x="55396" y="2777"/>
                    <a:pt x="55275" y="2950"/>
                  </a:cubicBezTo>
                  <a:cubicBezTo>
                    <a:pt x="53569" y="3022"/>
                    <a:pt x="51829" y="3038"/>
                    <a:pt x="50127" y="3213"/>
                  </a:cubicBezTo>
                  <a:cubicBezTo>
                    <a:pt x="50106" y="2909"/>
                    <a:pt x="50086" y="2604"/>
                    <a:pt x="50062" y="2300"/>
                  </a:cubicBezTo>
                  <a:lnTo>
                    <a:pt x="50062" y="2300"/>
                  </a:lnTo>
                  <a:cubicBezTo>
                    <a:pt x="50972" y="2359"/>
                    <a:pt x="51884" y="2373"/>
                    <a:pt x="52796" y="2385"/>
                  </a:cubicBezTo>
                  <a:cubicBezTo>
                    <a:pt x="53226" y="2390"/>
                    <a:pt x="53687" y="2426"/>
                    <a:pt x="54142" y="2426"/>
                  </a:cubicBezTo>
                  <a:cubicBezTo>
                    <a:pt x="54683" y="2426"/>
                    <a:pt x="55215" y="2375"/>
                    <a:pt x="55674" y="2161"/>
                  </a:cubicBezTo>
                  <a:close/>
                  <a:moveTo>
                    <a:pt x="7652" y="262"/>
                  </a:moveTo>
                  <a:lnTo>
                    <a:pt x="7652" y="262"/>
                  </a:lnTo>
                  <a:cubicBezTo>
                    <a:pt x="9236" y="343"/>
                    <a:pt x="10827" y="363"/>
                    <a:pt x="12419" y="363"/>
                  </a:cubicBezTo>
                  <a:cubicBezTo>
                    <a:pt x="13924" y="363"/>
                    <a:pt x="15429" y="345"/>
                    <a:pt x="16930" y="345"/>
                  </a:cubicBezTo>
                  <a:cubicBezTo>
                    <a:pt x="17246" y="345"/>
                    <a:pt x="17562" y="346"/>
                    <a:pt x="17878" y="348"/>
                  </a:cubicBezTo>
                  <a:cubicBezTo>
                    <a:pt x="21387" y="371"/>
                    <a:pt x="24898" y="399"/>
                    <a:pt x="28405" y="427"/>
                  </a:cubicBezTo>
                  <a:cubicBezTo>
                    <a:pt x="33831" y="466"/>
                    <a:pt x="39263" y="556"/>
                    <a:pt x="44693" y="556"/>
                  </a:cubicBezTo>
                  <a:cubicBezTo>
                    <a:pt x="46302" y="556"/>
                    <a:pt x="47911" y="548"/>
                    <a:pt x="49519" y="528"/>
                  </a:cubicBezTo>
                  <a:cubicBezTo>
                    <a:pt x="49522" y="528"/>
                    <a:pt x="49524" y="526"/>
                    <a:pt x="49529" y="526"/>
                  </a:cubicBezTo>
                  <a:cubicBezTo>
                    <a:pt x="49552" y="789"/>
                    <a:pt x="49589" y="1050"/>
                    <a:pt x="49607" y="1314"/>
                  </a:cubicBezTo>
                  <a:cubicBezTo>
                    <a:pt x="49402" y="1318"/>
                    <a:pt x="49241" y="1322"/>
                    <a:pt x="49009" y="1325"/>
                  </a:cubicBezTo>
                  <a:lnTo>
                    <a:pt x="49009" y="1346"/>
                  </a:lnTo>
                  <a:cubicBezTo>
                    <a:pt x="49241" y="1348"/>
                    <a:pt x="49404" y="1352"/>
                    <a:pt x="49609" y="1357"/>
                  </a:cubicBezTo>
                  <a:cubicBezTo>
                    <a:pt x="49776" y="3712"/>
                    <a:pt x="49799" y="6077"/>
                    <a:pt x="49943" y="8432"/>
                  </a:cubicBezTo>
                  <a:cubicBezTo>
                    <a:pt x="49961" y="8753"/>
                    <a:pt x="49981" y="9076"/>
                    <a:pt x="50007" y="9397"/>
                  </a:cubicBezTo>
                  <a:cubicBezTo>
                    <a:pt x="50002" y="9402"/>
                    <a:pt x="49993" y="9402"/>
                    <a:pt x="49988" y="9406"/>
                  </a:cubicBezTo>
                  <a:cubicBezTo>
                    <a:pt x="49954" y="9434"/>
                    <a:pt x="49919" y="9464"/>
                    <a:pt x="49886" y="9491"/>
                  </a:cubicBezTo>
                  <a:lnTo>
                    <a:pt x="49804" y="9491"/>
                  </a:lnTo>
                  <a:cubicBezTo>
                    <a:pt x="49683" y="9493"/>
                    <a:pt x="49563" y="9498"/>
                    <a:pt x="49444" y="9503"/>
                  </a:cubicBezTo>
                  <a:cubicBezTo>
                    <a:pt x="49369" y="9505"/>
                    <a:pt x="49330" y="9553"/>
                    <a:pt x="49319" y="9607"/>
                  </a:cubicBezTo>
                  <a:cubicBezTo>
                    <a:pt x="48903" y="9602"/>
                    <a:pt x="48488" y="9600"/>
                    <a:pt x="48074" y="9595"/>
                  </a:cubicBezTo>
                  <a:cubicBezTo>
                    <a:pt x="48041" y="9551"/>
                    <a:pt x="47987" y="9530"/>
                    <a:pt x="47931" y="9530"/>
                  </a:cubicBezTo>
                  <a:cubicBezTo>
                    <a:pt x="47874" y="9530"/>
                    <a:pt x="47816" y="9552"/>
                    <a:pt x="47778" y="9593"/>
                  </a:cubicBezTo>
                  <a:cubicBezTo>
                    <a:pt x="42952" y="9545"/>
                    <a:pt x="38125" y="9517"/>
                    <a:pt x="33297" y="9517"/>
                  </a:cubicBezTo>
                  <a:cubicBezTo>
                    <a:pt x="31688" y="9517"/>
                    <a:pt x="30078" y="9520"/>
                    <a:pt x="28469" y="9527"/>
                  </a:cubicBezTo>
                  <a:cubicBezTo>
                    <a:pt x="27722" y="9529"/>
                    <a:pt x="26975" y="9530"/>
                    <a:pt x="26228" y="9530"/>
                  </a:cubicBezTo>
                  <a:cubicBezTo>
                    <a:pt x="24260" y="9530"/>
                    <a:pt x="22289" y="9523"/>
                    <a:pt x="20319" y="9523"/>
                  </a:cubicBezTo>
                  <a:cubicBezTo>
                    <a:pt x="16094" y="9523"/>
                    <a:pt x="11868" y="9557"/>
                    <a:pt x="7652" y="9766"/>
                  </a:cubicBezTo>
                  <a:cubicBezTo>
                    <a:pt x="7716" y="9452"/>
                    <a:pt x="7768" y="9133"/>
                    <a:pt x="7814" y="8811"/>
                  </a:cubicBezTo>
                  <a:cubicBezTo>
                    <a:pt x="8858" y="8853"/>
                    <a:pt x="9905" y="8869"/>
                    <a:pt x="10953" y="8869"/>
                  </a:cubicBezTo>
                  <a:cubicBezTo>
                    <a:pt x="13431" y="8869"/>
                    <a:pt x="15917" y="8782"/>
                    <a:pt x="18387" y="8760"/>
                  </a:cubicBezTo>
                  <a:cubicBezTo>
                    <a:pt x="21838" y="8725"/>
                    <a:pt x="25290" y="8686"/>
                    <a:pt x="28741" y="8680"/>
                  </a:cubicBezTo>
                  <a:cubicBezTo>
                    <a:pt x="35724" y="8674"/>
                    <a:pt x="42708" y="8640"/>
                    <a:pt x="49688" y="8557"/>
                  </a:cubicBezTo>
                  <a:cubicBezTo>
                    <a:pt x="49762" y="8557"/>
                    <a:pt x="49799" y="8499"/>
                    <a:pt x="49799" y="8441"/>
                  </a:cubicBezTo>
                  <a:cubicBezTo>
                    <a:pt x="49799" y="8383"/>
                    <a:pt x="49762" y="8326"/>
                    <a:pt x="49688" y="8326"/>
                  </a:cubicBezTo>
                  <a:cubicBezTo>
                    <a:pt x="42706" y="8342"/>
                    <a:pt x="35724" y="8406"/>
                    <a:pt x="28741" y="8499"/>
                  </a:cubicBezTo>
                  <a:cubicBezTo>
                    <a:pt x="25290" y="8543"/>
                    <a:pt x="21838" y="8551"/>
                    <a:pt x="18387" y="8565"/>
                  </a:cubicBezTo>
                  <a:cubicBezTo>
                    <a:pt x="18127" y="8566"/>
                    <a:pt x="17868" y="8567"/>
                    <a:pt x="17608" y="8567"/>
                  </a:cubicBezTo>
                  <a:cubicBezTo>
                    <a:pt x="16060" y="8567"/>
                    <a:pt x="14506" y="8549"/>
                    <a:pt x="12952" y="8549"/>
                  </a:cubicBezTo>
                  <a:cubicBezTo>
                    <a:pt x="11244" y="8549"/>
                    <a:pt x="9535" y="8571"/>
                    <a:pt x="7836" y="8662"/>
                  </a:cubicBezTo>
                  <a:cubicBezTo>
                    <a:pt x="8156" y="6284"/>
                    <a:pt x="8023" y="3744"/>
                    <a:pt x="7784" y="1359"/>
                  </a:cubicBezTo>
                  <a:lnTo>
                    <a:pt x="7784" y="1359"/>
                  </a:lnTo>
                  <a:cubicBezTo>
                    <a:pt x="18429" y="1624"/>
                    <a:pt x="29094" y="1643"/>
                    <a:pt x="39751" y="1643"/>
                  </a:cubicBezTo>
                  <a:cubicBezTo>
                    <a:pt x="41537" y="1643"/>
                    <a:pt x="43323" y="1643"/>
                    <a:pt x="45109" y="1643"/>
                  </a:cubicBezTo>
                  <a:cubicBezTo>
                    <a:pt x="46349" y="1643"/>
                    <a:pt x="47588" y="1643"/>
                    <a:pt x="48827" y="1644"/>
                  </a:cubicBezTo>
                  <a:cubicBezTo>
                    <a:pt x="48889" y="1644"/>
                    <a:pt x="48889" y="1546"/>
                    <a:pt x="48827" y="1546"/>
                  </a:cubicBezTo>
                  <a:cubicBezTo>
                    <a:pt x="37863" y="1395"/>
                    <a:pt x="26881" y="1194"/>
                    <a:pt x="15909" y="1194"/>
                  </a:cubicBezTo>
                  <a:cubicBezTo>
                    <a:pt x="13195" y="1194"/>
                    <a:pt x="10482" y="1206"/>
                    <a:pt x="7770" y="1235"/>
                  </a:cubicBezTo>
                  <a:cubicBezTo>
                    <a:pt x="7740" y="928"/>
                    <a:pt x="7705" y="622"/>
                    <a:pt x="7671" y="320"/>
                  </a:cubicBezTo>
                  <a:cubicBezTo>
                    <a:pt x="7668" y="298"/>
                    <a:pt x="7661" y="282"/>
                    <a:pt x="7652" y="262"/>
                  </a:cubicBezTo>
                  <a:close/>
                  <a:moveTo>
                    <a:pt x="49497" y="9831"/>
                  </a:moveTo>
                  <a:lnTo>
                    <a:pt x="49497" y="9831"/>
                  </a:lnTo>
                  <a:cubicBezTo>
                    <a:pt x="49030" y="10253"/>
                    <a:pt x="48585" y="10718"/>
                    <a:pt x="48171" y="11189"/>
                  </a:cubicBezTo>
                  <a:cubicBezTo>
                    <a:pt x="48211" y="10736"/>
                    <a:pt x="48197" y="10279"/>
                    <a:pt x="48130" y="9833"/>
                  </a:cubicBezTo>
                  <a:lnTo>
                    <a:pt x="48130" y="9833"/>
                  </a:lnTo>
                  <a:cubicBezTo>
                    <a:pt x="48567" y="9837"/>
                    <a:pt x="49005" y="9841"/>
                    <a:pt x="49444" y="9845"/>
                  </a:cubicBezTo>
                  <a:cubicBezTo>
                    <a:pt x="49446" y="9845"/>
                    <a:pt x="49448" y="9845"/>
                    <a:pt x="49449" y="9845"/>
                  </a:cubicBezTo>
                  <a:cubicBezTo>
                    <a:pt x="49467" y="9845"/>
                    <a:pt x="49482" y="9837"/>
                    <a:pt x="49497" y="9831"/>
                  </a:cubicBezTo>
                  <a:close/>
                  <a:moveTo>
                    <a:pt x="7830" y="10062"/>
                  </a:moveTo>
                  <a:lnTo>
                    <a:pt x="7830" y="10062"/>
                  </a:lnTo>
                  <a:cubicBezTo>
                    <a:pt x="8562" y="10069"/>
                    <a:pt x="9291" y="10069"/>
                    <a:pt x="10023" y="10069"/>
                  </a:cubicBezTo>
                  <a:cubicBezTo>
                    <a:pt x="9982" y="10563"/>
                    <a:pt x="9998" y="11062"/>
                    <a:pt x="10056" y="11553"/>
                  </a:cubicBezTo>
                  <a:cubicBezTo>
                    <a:pt x="9307" y="11066"/>
                    <a:pt x="8573" y="10559"/>
                    <a:pt x="7830" y="10062"/>
                  </a:cubicBezTo>
                  <a:close/>
                  <a:moveTo>
                    <a:pt x="55154" y="3131"/>
                  </a:moveTo>
                  <a:cubicBezTo>
                    <a:pt x="54281" y="4391"/>
                    <a:pt x="53327" y="5578"/>
                    <a:pt x="52341" y="6763"/>
                  </a:cubicBezTo>
                  <a:cubicBezTo>
                    <a:pt x="52263" y="6855"/>
                    <a:pt x="52307" y="6968"/>
                    <a:pt x="52388" y="7010"/>
                  </a:cubicBezTo>
                  <a:cubicBezTo>
                    <a:pt x="52267" y="7046"/>
                    <a:pt x="52187" y="7201"/>
                    <a:pt x="52297" y="7322"/>
                  </a:cubicBezTo>
                  <a:cubicBezTo>
                    <a:pt x="53015" y="8093"/>
                    <a:pt x="53704" y="8871"/>
                    <a:pt x="54327" y="9720"/>
                  </a:cubicBezTo>
                  <a:cubicBezTo>
                    <a:pt x="54477" y="9925"/>
                    <a:pt x="54623" y="10133"/>
                    <a:pt x="54766" y="10344"/>
                  </a:cubicBezTo>
                  <a:cubicBezTo>
                    <a:pt x="55038" y="10745"/>
                    <a:pt x="55309" y="11147"/>
                    <a:pt x="55619" y="11521"/>
                  </a:cubicBezTo>
                  <a:cubicBezTo>
                    <a:pt x="54680" y="11481"/>
                    <a:pt x="53735" y="11456"/>
                    <a:pt x="52789" y="11456"/>
                  </a:cubicBezTo>
                  <a:cubicBezTo>
                    <a:pt x="51301" y="11456"/>
                    <a:pt x="49811" y="11517"/>
                    <a:pt x="48338" y="11674"/>
                  </a:cubicBezTo>
                  <a:cubicBezTo>
                    <a:pt x="48626" y="11401"/>
                    <a:pt x="48907" y="11115"/>
                    <a:pt x="49183" y="10819"/>
                  </a:cubicBezTo>
                  <a:cubicBezTo>
                    <a:pt x="49189" y="10850"/>
                    <a:pt x="49211" y="10877"/>
                    <a:pt x="49254" y="10877"/>
                  </a:cubicBezTo>
                  <a:cubicBezTo>
                    <a:pt x="49256" y="10877"/>
                    <a:pt x="49257" y="10877"/>
                    <a:pt x="49259" y="10877"/>
                  </a:cubicBezTo>
                  <a:cubicBezTo>
                    <a:pt x="51060" y="10817"/>
                    <a:pt x="52900" y="10738"/>
                    <a:pt x="54687" y="10515"/>
                  </a:cubicBezTo>
                  <a:cubicBezTo>
                    <a:pt x="54774" y="10503"/>
                    <a:pt x="54800" y="10404"/>
                    <a:pt x="54754" y="10352"/>
                  </a:cubicBezTo>
                  <a:cubicBezTo>
                    <a:pt x="54740" y="10336"/>
                    <a:pt x="54717" y="10328"/>
                    <a:pt x="54687" y="10328"/>
                  </a:cubicBezTo>
                  <a:cubicBezTo>
                    <a:pt x="52895" y="10348"/>
                    <a:pt x="51068" y="10521"/>
                    <a:pt x="49289" y="10706"/>
                  </a:cubicBezTo>
                  <a:cubicBezTo>
                    <a:pt x="49617" y="10344"/>
                    <a:pt x="49931" y="9967"/>
                    <a:pt x="50215" y="9584"/>
                  </a:cubicBezTo>
                  <a:cubicBezTo>
                    <a:pt x="50247" y="9540"/>
                    <a:pt x="50247" y="9499"/>
                    <a:pt x="50231" y="9464"/>
                  </a:cubicBezTo>
                  <a:cubicBezTo>
                    <a:pt x="50362" y="7446"/>
                    <a:pt x="50277" y="5398"/>
                    <a:pt x="50138" y="3361"/>
                  </a:cubicBezTo>
                  <a:lnTo>
                    <a:pt x="50138" y="3361"/>
                  </a:lnTo>
                  <a:cubicBezTo>
                    <a:pt x="50437" y="3374"/>
                    <a:pt x="50738" y="3380"/>
                    <a:pt x="51039" y="3380"/>
                  </a:cubicBezTo>
                  <a:cubicBezTo>
                    <a:pt x="52409" y="3380"/>
                    <a:pt x="53798" y="3259"/>
                    <a:pt x="55154" y="3131"/>
                  </a:cubicBezTo>
                  <a:close/>
                  <a:moveTo>
                    <a:pt x="4425" y="10854"/>
                  </a:moveTo>
                  <a:cubicBezTo>
                    <a:pt x="5770" y="10854"/>
                    <a:pt x="7111" y="10893"/>
                    <a:pt x="8470" y="10937"/>
                  </a:cubicBezTo>
                  <a:cubicBezTo>
                    <a:pt x="8811" y="11179"/>
                    <a:pt x="9164" y="11406"/>
                    <a:pt x="9527" y="11620"/>
                  </a:cubicBezTo>
                  <a:cubicBezTo>
                    <a:pt x="6502" y="11639"/>
                    <a:pt x="3471" y="11613"/>
                    <a:pt x="450" y="11748"/>
                  </a:cubicBezTo>
                  <a:cubicBezTo>
                    <a:pt x="740" y="11479"/>
                    <a:pt x="1028" y="11209"/>
                    <a:pt x="1314" y="10937"/>
                  </a:cubicBezTo>
                  <a:cubicBezTo>
                    <a:pt x="2359" y="10877"/>
                    <a:pt x="3393" y="10854"/>
                    <a:pt x="4425" y="10854"/>
                  </a:cubicBezTo>
                  <a:close/>
                  <a:moveTo>
                    <a:pt x="10877" y="0"/>
                  </a:moveTo>
                  <a:cubicBezTo>
                    <a:pt x="9723" y="0"/>
                    <a:pt x="8571" y="18"/>
                    <a:pt x="7424" y="69"/>
                  </a:cubicBezTo>
                  <a:cubicBezTo>
                    <a:pt x="7376" y="71"/>
                    <a:pt x="7348" y="101"/>
                    <a:pt x="7338" y="138"/>
                  </a:cubicBezTo>
                  <a:cubicBezTo>
                    <a:pt x="7276" y="166"/>
                    <a:pt x="7233" y="226"/>
                    <a:pt x="7239" y="320"/>
                  </a:cubicBezTo>
                  <a:cubicBezTo>
                    <a:pt x="7304" y="999"/>
                    <a:pt x="7356" y="1676"/>
                    <a:pt x="7398" y="2354"/>
                  </a:cubicBezTo>
                  <a:cubicBezTo>
                    <a:pt x="7416" y="2638"/>
                    <a:pt x="7432" y="2920"/>
                    <a:pt x="7447" y="3204"/>
                  </a:cubicBezTo>
                  <a:cubicBezTo>
                    <a:pt x="5628" y="3078"/>
                    <a:pt x="3800" y="2918"/>
                    <a:pt x="1979" y="2918"/>
                  </a:cubicBezTo>
                  <a:cubicBezTo>
                    <a:pt x="1966" y="2918"/>
                    <a:pt x="1954" y="2918"/>
                    <a:pt x="1942" y="2918"/>
                  </a:cubicBezTo>
                  <a:cubicBezTo>
                    <a:pt x="1875" y="2918"/>
                    <a:pt x="1880" y="3010"/>
                    <a:pt x="1942" y="3017"/>
                  </a:cubicBezTo>
                  <a:cubicBezTo>
                    <a:pt x="3769" y="3252"/>
                    <a:pt x="5621" y="3324"/>
                    <a:pt x="7458" y="3433"/>
                  </a:cubicBezTo>
                  <a:cubicBezTo>
                    <a:pt x="7481" y="3970"/>
                    <a:pt x="7500" y="4511"/>
                    <a:pt x="7502" y="5051"/>
                  </a:cubicBezTo>
                  <a:cubicBezTo>
                    <a:pt x="7514" y="6630"/>
                    <a:pt x="7348" y="8210"/>
                    <a:pt x="7384" y="9785"/>
                  </a:cubicBezTo>
                  <a:cubicBezTo>
                    <a:pt x="7384" y="9799"/>
                    <a:pt x="7389" y="9813"/>
                    <a:pt x="7394" y="9824"/>
                  </a:cubicBezTo>
                  <a:cubicBezTo>
                    <a:pt x="7354" y="9871"/>
                    <a:pt x="7350" y="9940"/>
                    <a:pt x="7378" y="9990"/>
                  </a:cubicBezTo>
                  <a:cubicBezTo>
                    <a:pt x="7370" y="10030"/>
                    <a:pt x="7378" y="10071"/>
                    <a:pt x="7414" y="10101"/>
                  </a:cubicBezTo>
                  <a:cubicBezTo>
                    <a:pt x="7636" y="10300"/>
                    <a:pt x="7867" y="10485"/>
                    <a:pt x="8100" y="10662"/>
                  </a:cubicBezTo>
                  <a:cubicBezTo>
                    <a:pt x="7130" y="10540"/>
                    <a:pt x="6135" y="10485"/>
                    <a:pt x="5139" y="10485"/>
                  </a:cubicBezTo>
                  <a:cubicBezTo>
                    <a:pt x="3934" y="10485"/>
                    <a:pt x="2726" y="10566"/>
                    <a:pt x="1557" y="10706"/>
                  </a:cubicBezTo>
                  <a:cubicBezTo>
                    <a:pt x="2593" y="9714"/>
                    <a:pt x="3611" y="8688"/>
                    <a:pt x="4586" y="7650"/>
                  </a:cubicBezTo>
                  <a:cubicBezTo>
                    <a:pt x="4658" y="7575"/>
                    <a:pt x="4651" y="7487"/>
                    <a:pt x="4609" y="7421"/>
                  </a:cubicBezTo>
                  <a:cubicBezTo>
                    <a:pt x="4632" y="7368"/>
                    <a:pt x="4630" y="7300"/>
                    <a:pt x="4581" y="7240"/>
                  </a:cubicBezTo>
                  <a:cubicBezTo>
                    <a:pt x="3295" y="5698"/>
                    <a:pt x="2056" y="4123"/>
                    <a:pt x="1072" y="2369"/>
                  </a:cubicBezTo>
                  <a:lnTo>
                    <a:pt x="1072" y="2369"/>
                  </a:lnTo>
                  <a:cubicBezTo>
                    <a:pt x="2543" y="2467"/>
                    <a:pt x="4061" y="2557"/>
                    <a:pt x="5557" y="2557"/>
                  </a:cubicBezTo>
                  <a:cubicBezTo>
                    <a:pt x="6106" y="2557"/>
                    <a:pt x="6652" y="2545"/>
                    <a:pt x="7191" y="2516"/>
                  </a:cubicBezTo>
                  <a:cubicBezTo>
                    <a:pt x="7297" y="2512"/>
                    <a:pt x="7348" y="2435"/>
                    <a:pt x="7348" y="2359"/>
                  </a:cubicBezTo>
                  <a:cubicBezTo>
                    <a:pt x="7348" y="2280"/>
                    <a:pt x="7295" y="2202"/>
                    <a:pt x="7191" y="2193"/>
                  </a:cubicBezTo>
                  <a:cubicBezTo>
                    <a:pt x="5909" y="2064"/>
                    <a:pt x="4587" y="2026"/>
                    <a:pt x="3273" y="2026"/>
                  </a:cubicBezTo>
                  <a:cubicBezTo>
                    <a:pt x="2494" y="2026"/>
                    <a:pt x="1718" y="2039"/>
                    <a:pt x="954" y="2055"/>
                  </a:cubicBezTo>
                  <a:cubicBezTo>
                    <a:pt x="917" y="2057"/>
                    <a:pt x="889" y="2069"/>
                    <a:pt x="865" y="2087"/>
                  </a:cubicBezTo>
                  <a:cubicBezTo>
                    <a:pt x="850" y="2083"/>
                    <a:pt x="836" y="2081"/>
                    <a:pt x="821" y="2081"/>
                  </a:cubicBezTo>
                  <a:cubicBezTo>
                    <a:pt x="711" y="2081"/>
                    <a:pt x="596" y="2199"/>
                    <a:pt x="668" y="2327"/>
                  </a:cubicBezTo>
                  <a:cubicBezTo>
                    <a:pt x="1672" y="4165"/>
                    <a:pt x="2799" y="5920"/>
                    <a:pt x="4277" y="7416"/>
                  </a:cubicBezTo>
                  <a:cubicBezTo>
                    <a:pt x="2845" y="8700"/>
                    <a:pt x="1451" y="10115"/>
                    <a:pt x="189" y="11565"/>
                  </a:cubicBezTo>
                  <a:cubicBezTo>
                    <a:pt x="132" y="11632"/>
                    <a:pt x="141" y="11706"/>
                    <a:pt x="179" y="11759"/>
                  </a:cubicBezTo>
                  <a:cubicBezTo>
                    <a:pt x="0" y="11777"/>
                    <a:pt x="0" y="12046"/>
                    <a:pt x="187" y="12050"/>
                  </a:cubicBezTo>
                  <a:cubicBezTo>
                    <a:pt x="1098" y="12075"/>
                    <a:pt x="2009" y="12084"/>
                    <a:pt x="2921" y="12084"/>
                  </a:cubicBezTo>
                  <a:cubicBezTo>
                    <a:pt x="5319" y="12084"/>
                    <a:pt x="7720" y="12018"/>
                    <a:pt x="10114" y="11988"/>
                  </a:cubicBezTo>
                  <a:cubicBezTo>
                    <a:pt x="10236" y="11986"/>
                    <a:pt x="10293" y="11891"/>
                    <a:pt x="10289" y="11796"/>
                  </a:cubicBezTo>
                  <a:cubicBezTo>
                    <a:pt x="10354" y="11782"/>
                    <a:pt x="10406" y="11734"/>
                    <a:pt x="10400" y="11642"/>
                  </a:cubicBezTo>
                  <a:cubicBezTo>
                    <a:pt x="10365" y="11117"/>
                    <a:pt x="10360" y="10595"/>
                    <a:pt x="10365" y="10069"/>
                  </a:cubicBezTo>
                  <a:cubicBezTo>
                    <a:pt x="16398" y="10055"/>
                    <a:pt x="22436" y="9821"/>
                    <a:pt x="28469" y="9791"/>
                  </a:cubicBezTo>
                  <a:cubicBezTo>
                    <a:pt x="30772" y="9779"/>
                    <a:pt x="33075" y="9773"/>
                    <a:pt x="35378" y="9773"/>
                  </a:cubicBezTo>
                  <a:cubicBezTo>
                    <a:pt x="39501" y="9773"/>
                    <a:pt x="43623" y="9793"/>
                    <a:pt x="47746" y="9831"/>
                  </a:cubicBezTo>
                  <a:cubicBezTo>
                    <a:pt x="47788" y="10471"/>
                    <a:pt x="47800" y="11099"/>
                    <a:pt x="47797" y="11738"/>
                  </a:cubicBezTo>
                  <a:cubicBezTo>
                    <a:pt x="47679" y="11781"/>
                    <a:pt x="47678" y="11969"/>
                    <a:pt x="47819" y="11969"/>
                  </a:cubicBezTo>
                  <a:cubicBezTo>
                    <a:pt x="47821" y="11969"/>
                    <a:pt x="47823" y="11969"/>
                    <a:pt x="47825" y="11969"/>
                  </a:cubicBezTo>
                  <a:cubicBezTo>
                    <a:pt x="49886" y="11918"/>
                    <a:pt x="51937" y="11842"/>
                    <a:pt x="53994" y="11842"/>
                  </a:cubicBezTo>
                  <a:cubicBezTo>
                    <a:pt x="54555" y="11842"/>
                    <a:pt x="55116" y="11847"/>
                    <a:pt x="55678" y="11861"/>
                  </a:cubicBezTo>
                  <a:cubicBezTo>
                    <a:pt x="55680" y="11861"/>
                    <a:pt x="55681" y="11861"/>
                    <a:pt x="55683" y="11861"/>
                  </a:cubicBezTo>
                  <a:cubicBezTo>
                    <a:pt x="55774" y="11861"/>
                    <a:pt x="55824" y="11802"/>
                    <a:pt x="55835" y="11734"/>
                  </a:cubicBezTo>
                  <a:cubicBezTo>
                    <a:pt x="55838" y="11734"/>
                    <a:pt x="55841" y="11734"/>
                    <a:pt x="55843" y="11734"/>
                  </a:cubicBezTo>
                  <a:cubicBezTo>
                    <a:pt x="55928" y="11734"/>
                    <a:pt x="56009" y="11638"/>
                    <a:pt x="55957" y="11551"/>
                  </a:cubicBezTo>
                  <a:cubicBezTo>
                    <a:pt x="54991" y="9919"/>
                    <a:pt x="53941" y="8372"/>
                    <a:pt x="52567" y="7053"/>
                  </a:cubicBezTo>
                  <a:cubicBezTo>
                    <a:pt x="52547" y="7035"/>
                    <a:pt x="52528" y="7024"/>
                    <a:pt x="52507" y="7014"/>
                  </a:cubicBezTo>
                  <a:cubicBezTo>
                    <a:pt x="52526" y="7008"/>
                    <a:pt x="52545" y="6998"/>
                    <a:pt x="52561" y="6982"/>
                  </a:cubicBezTo>
                  <a:cubicBezTo>
                    <a:pt x="53981" y="5721"/>
                    <a:pt x="55148" y="4153"/>
                    <a:pt x="56110" y="2521"/>
                  </a:cubicBezTo>
                  <a:cubicBezTo>
                    <a:pt x="56174" y="2407"/>
                    <a:pt x="56132" y="2306"/>
                    <a:pt x="56056" y="2244"/>
                  </a:cubicBezTo>
                  <a:cubicBezTo>
                    <a:pt x="56063" y="2145"/>
                    <a:pt x="55991" y="2055"/>
                    <a:pt x="55899" y="2022"/>
                  </a:cubicBezTo>
                  <a:cubicBezTo>
                    <a:pt x="55598" y="1916"/>
                    <a:pt x="55241" y="1884"/>
                    <a:pt x="54868" y="1884"/>
                  </a:cubicBezTo>
                  <a:cubicBezTo>
                    <a:pt x="54310" y="1884"/>
                    <a:pt x="53720" y="1956"/>
                    <a:pt x="53242" y="1958"/>
                  </a:cubicBezTo>
                  <a:cubicBezTo>
                    <a:pt x="52173" y="1960"/>
                    <a:pt x="51106" y="1964"/>
                    <a:pt x="50042" y="2029"/>
                  </a:cubicBezTo>
                  <a:cubicBezTo>
                    <a:pt x="50024" y="1805"/>
                    <a:pt x="50007" y="1581"/>
                    <a:pt x="49988" y="1357"/>
                  </a:cubicBezTo>
                  <a:cubicBezTo>
                    <a:pt x="50018" y="1357"/>
                    <a:pt x="50046" y="1358"/>
                    <a:pt x="50074" y="1358"/>
                  </a:cubicBezTo>
                  <a:cubicBezTo>
                    <a:pt x="50088" y="1358"/>
                    <a:pt x="50102" y="1358"/>
                    <a:pt x="50116" y="1357"/>
                  </a:cubicBezTo>
                  <a:cubicBezTo>
                    <a:pt x="50145" y="1357"/>
                    <a:pt x="50145" y="1312"/>
                    <a:pt x="50116" y="1312"/>
                  </a:cubicBezTo>
                  <a:cubicBezTo>
                    <a:pt x="50101" y="1312"/>
                    <a:pt x="50087" y="1312"/>
                    <a:pt x="50072" y="1312"/>
                  </a:cubicBezTo>
                  <a:cubicBezTo>
                    <a:pt x="50044" y="1312"/>
                    <a:pt x="50016" y="1312"/>
                    <a:pt x="49986" y="1312"/>
                  </a:cubicBezTo>
                  <a:cubicBezTo>
                    <a:pt x="49961" y="1008"/>
                    <a:pt x="49938" y="701"/>
                    <a:pt x="49915" y="396"/>
                  </a:cubicBezTo>
                  <a:cubicBezTo>
                    <a:pt x="49905" y="271"/>
                    <a:pt x="49801" y="208"/>
                    <a:pt x="49702" y="208"/>
                  </a:cubicBezTo>
                  <a:cubicBezTo>
                    <a:pt x="49655" y="208"/>
                    <a:pt x="49609" y="222"/>
                    <a:pt x="49575" y="251"/>
                  </a:cubicBezTo>
                  <a:cubicBezTo>
                    <a:pt x="49559" y="244"/>
                    <a:pt x="49541" y="240"/>
                    <a:pt x="49519" y="240"/>
                  </a:cubicBezTo>
                  <a:cubicBezTo>
                    <a:pt x="44720" y="129"/>
                    <a:pt x="39913" y="123"/>
                    <a:pt x="35108" y="123"/>
                  </a:cubicBezTo>
                  <a:cubicBezTo>
                    <a:pt x="34544" y="123"/>
                    <a:pt x="33980" y="123"/>
                    <a:pt x="33415" y="123"/>
                  </a:cubicBezTo>
                  <a:cubicBezTo>
                    <a:pt x="31745" y="123"/>
                    <a:pt x="30075" y="123"/>
                    <a:pt x="28405" y="117"/>
                  </a:cubicBezTo>
                  <a:cubicBezTo>
                    <a:pt x="24898" y="105"/>
                    <a:pt x="21388" y="97"/>
                    <a:pt x="17879" y="83"/>
                  </a:cubicBezTo>
                  <a:cubicBezTo>
                    <a:pt x="15553" y="72"/>
                    <a:pt x="13212" y="0"/>
                    <a:pt x="108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9"/>
            <p:cNvSpPr/>
            <p:nvPr/>
          </p:nvSpPr>
          <p:spPr>
            <a:xfrm>
              <a:off x="6567875" y="1666757"/>
              <a:ext cx="140325" cy="26375"/>
            </a:xfrm>
            <a:custGeom>
              <a:avLst/>
              <a:gdLst/>
              <a:ahLst/>
              <a:cxnLst/>
              <a:rect l="l" t="t" r="r" b="b"/>
              <a:pathLst>
                <a:path w="5613" h="1055" extrusionOk="0">
                  <a:moveTo>
                    <a:pt x="5613" y="1"/>
                  </a:moveTo>
                  <a:cubicBezTo>
                    <a:pt x="5613" y="1"/>
                    <a:pt x="5612" y="1"/>
                    <a:pt x="5612" y="1"/>
                  </a:cubicBezTo>
                  <a:lnTo>
                    <a:pt x="5612" y="1"/>
                  </a:lnTo>
                  <a:cubicBezTo>
                    <a:pt x="5612" y="1"/>
                    <a:pt x="5613" y="1"/>
                    <a:pt x="5613" y="1"/>
                  </a:cubicBezTo>
                  <a:close/>
                  <a:moveTo>
                    <a:pt x="5612" y="1"/>
                  </a:moveTo>
                  <a:lnTo>
                    <a:pt x="5612" y="1"/>
                  </a:lnTo>
                  <a:cubicBezTo>
                    <a:pt x="5154" y="215"/>
                    <a:pt x="4623" y="266"/>
                    <a:pt x="4083" y="266"/>
                  </a:cubicBezTo>
                  <a:cubicBezTo>
                    <a:pt x="3627" y="266"/>
                    <a:pt x="3165" y="230"/>
                    <a:pt x="2734" y="225"/>
                  </a:cubicBezTo>
                  <a:cubicBezTo>
                    <a:pt x="1822" y="213"/>
                    <a:pt x="910" y="199"/>
                    <a:pt x="0" y="140"/>
                  </a:cubicBezTo>
                  <a:lnTo>
                    <a:pt x="0" y="140"/>
                  </a:lnTo>
                  <a:cubicBezTo>
                    <a:pt x="24" y="444"/>
                    <a:pt x="44" y="749"/>
                    <a:pt x="65" y="1054"/>
                  </a:cubicBezTo>
                  <a:cubicBezTo>
                    <a:pt x="1767" y="878"/>
                    <a:pt x="3507" y="862"/>
                    <a:pt x="5213" y="790"/>
                  </a:cubicBezTo>
                  <a:cubicBezTo>
                    <a:pt x="5334" y="617"/>
                    <a:pt x="5456" y="446"/>
                    <a:pt x="5571" y="269"/>
                  </a:cubicBezTo>
                  <a:cubicBezTo>
                    <a:pt x="5503" y="186"/>
                    <a:pt x="5493" y="57"/>
                    <a:pt x="5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9"/>
            <p:cNvSpPr/>
            <p:nvPr/>
          </p:nvSpPr>
          <p:spPr>
            <a:xfrm>
              <a:off x="6524725" y="1871332"/>
              <a:ext cx="182100" cy="33275"/>
            </a:xfrm>
            <a:custGeom>
              <a:avLst/>
              <a:gdLst/>
              <a:ahLst/>
              <a:cxnLst/>
              <a:rect l="l" t="t" r="r" b="b"/>
              <a:pathLst>
                <a:path w="7284" h="1331" extrusionOk="0">
                  <a:moveTo>
                    <a:pt x="6430" y="1"/>
                  </a:moveTo>
                  <a:lnTo>
                    <a:pt x="6418" y="9"/>
                  </a:lnTo>
                  <a:cubicBezTo>
                    <a:pt x="6464" y="61"/>
                    <a:pt x="6438" y="160"/>
                    <a:pt x="6351" y="171"/>
                  </a:cubicBezTo>
                  <a:cubicBezTo>
                    <a:pt x="4564" y="395"/>
                    <a:pt x="2724" y="474"/>
                    <a:pt x="923" y="534"/>
                  </a:cubicBezTo>
                  <a:cubicBezTo>
                    <a:pt x="921" y="534"/>
                    <a:pt x="920" y="534"/>
                    <a:pt x="918" y="534"/>
                  </a:cubicBezTo>
                  <a:cubicBezTo>
                    <a:pt x="875" y="534"/>
                    <a:pt x="853" y="507"/>
                    <a:pt x="847" y="476"/>
                  </a:cubicBezTo>
                  <a:cubicBezTo>
                    <a:pt x="571" y="772"/>
                    <a:pt x="290" y="1058"/>
                    <a:pt x="1" y="1331"/>
                  </a:cubicBezTo>
                  <a:cubicBezTo>
                    <a:pt x="1475" y="1174"/>
                    <a:pt x="2965" y="1113"/>
                    <a:pt x="4453" y="1113"/>
                  </a:cubicBezTo>
                  <a:cubicBezTo>
                    <a:pt x="5399" y="1113"/>
                    <a:pt x="6344" y="1138"/>
                    <a:pt x="7283" y="1178"/>
                  </a:cubicBezTo>
                  <a:cubicBezTo>
                    <a:pt x="6971" y="804"/>
                    <a:pt x="6702" y="402"/>
                    <a:pt x="6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9"/>
            <p:cNvSpPr/>
            <p:nvPr/>
          </p:nvSpPr>
          <p:spPr>
            <a:xfrm>
              <a:off x="6548525" y="1691007"/>
              <a:ext cx="146650" cy="189400"/>
            </a:xfrm>
            <a:custGeom>
              <a:avLst/>
              <a:gdLst/>
              <a:ahLst/>
              <a:cxnLst/>
              <a:rect l="l" t="t" r="r" b="b"/>
              <a:pathLst>
                <a:path w="5866" h="7576" extrusionOk="0">
                  <a:moveTo>
                    <a:pt x="5866" y="1"/>
                  </a:moveTo>
                  <a:lnTo>
                    <a:pt x="5866" y="1"/>
                  </a:lnTo>
                  <a:cubicBezTo>
                    <a:pt x="4510" y="129"/>
                    <a:pt x="3121" y="250"/>
                    <a:pt x="1751" y="250"/>
                  </a:cubicBezTo>
                  <a:cubicBezTo>
                    <a:pt x="1450" y="250"/>
                    <a:pt x="1149" y="244"/>
                    <a:pt x="850" y="231"/>
                  </a:cubicBezTo>
                  <a:lnTo>
                    <a:pt x="850" y="231"/>
                  </a:lnTo>
                  <a:cubicBezTo>
                    <a:pt x="989" y="2268"/>
                    <a:pt x="1074" y="4316"/>
                    <a:pt x="943" y="6334"/>
                  </a:cubicBezTo>
                  <a:cubicBezTo>
                    <a:pt x="959" y="6369"/>
                    <a:pt x="959" y="6410"/>
                    <a:pt x="927" y="6454"/>
                  </a:cubicBezTo>
                  <a:cubicBezTo>
                    <a:pt x="643" y="6837"/>
                    <a:pt x="329" y="7214"/>
                    <a:pt x="1" y="7576"/>
                  </a:cubicBezTo>
                  <a:cubicBezTo>
                    <a:pt x="1780" y="7391"/>
                    <a:pt x="3607" y="7218"/>
                    <a:pt x="5399" y="7198"/>
                  </a:cubicBezTo>
                  <a:cubicBezTo>
                    <a:pt x="5429" y="7198"/>
                    <a:pt x="5452" y="7206"/>
                    <a:pt x="5466" y="7222"/>
                  </a:cubicBezTo>
                  <a:lnTo>
                    <a:pt x="5478" y="7214"/>
                  </a:lnTo>
                  <a:cubicBezTo>
                    <a:pt x="5335" y="7003"/>
                    <a:pt x="5189" y="6796"/>
                    <a:pt x="5039" y="6590"/>
                  </a:cubicBezTo>
                  <a:cubicBezTo>
                    <a:pt x="4415" y="5741"/>
                    <a:pt x="3727" y="4962"/>
                    <a:pt x="3009" y="4192"/>
                  </a:cubicBezTo>
                  <a:cubicBezTo>
                    <a:pt x="2898" y="4071"/>
                    <a:pt x="2979" y="3916"/>
                    <a:pt x="3099" y="3880"/>
                  </a:cubicBezTo>
                  <a:cubicBezTo>
                    <a:pt x="3019" y="3838"/>
                    <a:pt x="2975" y="3725"/>
                    <a:pt x="3053" y="3633"/>
                  </a:cubicBezTo>
                  <a:cubicBezTo>
                    <a:pt x="4039" y="2448"/>
                    <a:pt x="4993" y="1261"/>
                    <a:pt x="5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9"/>
            <p:cNvSpPr/>
            <p:nvPr/>
          </p:nvSpPr>
          <p:spPr>
            <a:xfrm>
              <a:off x="5507625" y="1823532"/>
              <a:ext cx="1058875" cy="33375"/>
            </a:xfrm>
            <a:custGeom>
              <a:avLst/>
              <a:gdLst/>
              <a:ahLst/>
              <a:cxnLst/>
              <a:rect l="l" t="t" r="r" b="b"/>
              <a:pathLst>
                <a:path w="42355" h="1335" extrusionOk="0">
                  <a:moveTo>
                    <a:pt x="42291" y="1"/>
                  </a:moveTo>
                  <a:lnTo>
                    <a:pt x="42147" y="10"/>
                  </a:lnTo>
                  <a:cubicBezTo>
                    <a:pt x="42147" y="68"/>
                    <a:pt x="42110" y="126"/>
                    <a:pt x="42036" y="126"/>
                  </a:cubicBezTo>
                  <a:cubicBezTo>
                    <a:pt x="35056" y="209"/>
                    <a:pt x="28072" y="243"/>
                    <a:pt x="21089" y="251"/>
                  </a:cubicBezTo>
                  <a:cubicBezTo>
                    <a:pt x="17638" y="255"/>
                    <a:pt x="14186" y="294"/>
                    <a:pt x="10735" y="329"/>
                  </a:cubicBezTo>
                  <a:cubicBezTo>
                    <a:pt x="8265" y="351"/>
                    <a:pt x="5779" y="438"/>
                    <a:pt x="3301" y="438"/>
                  </a:cubicBezTo>
                  <a:cubicBezTo>
                    <a:pt x="2253" y="438"/>
                    <a:pt x="1206" y="422"/>
                    <a:pt x="162" y="380"/>
                  </a:cubicBezTo>
                  <a:cubicBezTo>
                    <a:pt x="116" y="702"/>
                    <a:pt x="64" y="1021"/>
                    <a:pt x="0" y="1335"/>
                  </a:cubicBezTo>
                  <a:cubicBezTo>
                    <a:pt x="4216" y="1126"/>
                    <a:pt x="8442" y="1092"/>
                    <a:pt x="12667" y="1092"/>
                  </a:cubicBezTo>
                  <a:cubicBezTo>
                    <a:pt x="14637" y="1092"/>
                    <a:pt x="16608" y="1099"/>
                    <a:pt x="18576" y="1099"/>
                  </a:cubicBezTo>
                  <a:cubicBezTo>
                    <a:pt x="19323" y="1099"/>
                    <a:pt x="20070" y="1098"/>
                    <a:pt x="20817" y="1096"/>
                  </a:cubicBezTo>
                  <a:cubicBezTo>
                    <a:pt x="22426" y="1089"/>
                    <a:pt x="24036" y="1086"/>
                    <a:pt x="25645" y="1086"/>
                  </a:cubicBezTo>
                  <a:cubicBezTo>
                    <a:pt x="30473" y="1086"/>
                    <a:pt x="35301" y="1114"/>
                    <a:pt x="40127" y="1162"/>
                  </a:cubicBezTo>
                  <a:cubicBezTo>
                    <a:pt x="40165" y="1121"/>
                    <a:pt x="40223" y="1099"/>
                    <a:pt x="40280" y="1099"/>
                  </a:cubicBezTo>
                  <a:cubicBezTo>
                    <a:pt x="40335" y="1099"/>
                    <a:pt x="40389" y="1120"/>
                    <a:pt x="40422" y="1164"/>
                  </a:cubicBezTo>
                  <a:cubicBezTo>
                    <a:pt x="40836" y="1169"/>
                    <a:pt x="41251" y="1171"/>
                    <a:pt x="41667" y="1176"/>
                  </a:cubicBezTo>
                  <a:cubicBezTo>
                    <a:pt x="41678" y="1122"/>
                    <a:pt x="41718" y="1074"/>
                    <a:pt x="41792" y="1072"/>
                  </a:cubicBezTo>
                  <a:cubicBezTo>
                    <a:pt x="41911" y="1068"/>
                    <a:pt x="42032" y="1062"/>
                    <a:pt x="42152" y="1060"/>
                  </a:cubicBezTo>
                  <a:lnTo>
                    <a:pt x="42235" y="1060"/>
                  </a:lnTo>
                  <a:cubicBezTo>
                    <a:pt x="42267" y="1033"/>
                    <a:pt x="42302" y="1003"/>
                    <a:pt x="42336" y="975"/>
                  </a:cubicBezTo>
                  <a:cubicBezTo>
                    <a:pt x="42341" y="971"/>
                    <a:pt x="42350" y="971"/>
                    <a:pt x="42355" y="966"/>
                  </a:cubicBezTo>
                  <a:cubicBezTo>
                    <a:pt x="42329" y="645"/>
                    <a:pt x="42309" y="322"/>
                    <a:pt x="422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9"/>
            <p:cNvSpPr/>
            <p:nvPr/>
          </p:nvSpPr>
          <p:spPr>
            <a:xfrm>
              <a:off x="5510900" y="1646382"/>
              <a:ext cx="1054000" cy="182950"/>
            </a:xfrm>
            <a:custGeom>
              <a:avLst/>
              <a:gdLst/>
              <a:ahLst/>
              <a:cxnLst/>
              <a:rect l="l" t="t" r="r" b="b"/>
              <a:pathLst>
                <a:path w="42160" h="7318" extrusionOk="0">
                  <a:moveTo>
                    <a:pt x="41226" y="1"/>
                  </a:moveTo>
                  <a:lnTo>
                    <a:pt x="41044" y="201"/>
                  </a:lnTo>
                  <a:cubicBezTo>
                    <a:pt x="41106" y="201"/>
                    <a:pt x="41106" y="299"/>
                    <a:pt x="41044" y="299"/>
                  </a:cubicBezTo>
                  <a:cubicBezTo>
                    <a:pt x="39805" y="298"/>
                    <a:pt x="38566" y="298"/>
                    <a:pt x="37326" y="298"/>
                  </a:cubicBezTo>
                  <a:cubicBezTo>
                    <a:pt x="35540" y="298"/>
                    <a:pt x="33754" y="298"/>
                    <a:pt x="31968" y="298"/>
                  </a:cubicBezTo>
                  <a:cubicBezTo>
                    <a:pt x="21311" y="298"/>
                    <a:pt x="10646" y="279"/>
                    <a:pt x="1" y="14"/>
                  </a:cubicBezTo>
                  <a:lnTo>
                    <a:pt x="1" y="14"/>
                  </a:lnTo>
                  <a:cubicBezTo>
                    <a:pt x="241" y="2400"/>
                    <a:pt x="373" y="4939"/>
                    <a:pt x="54" y="7317"/>
                  </a:cubicBezTo>
                  <a:cubicBezTo>
                    <a:pt x="1748" y="7226"/>
                    <a:pt x="3450" y="7204"/>
                    <a:pt x="5153" y="7204"/>
                  </a:cubicBezTo>
                  <a:cubicBezTo>
                    <a:pt x="6697" y="7204"/>
                    <a:pt x="8242" y="7222"/>
                    <a:pt x="9782" y="7222"/>
                  </a:cubicBezTo>
                  <a:cubicBezTo>
                    <a:pt x="10056" y="7222"/>
                    <a:pt x="10330" y="7221"/>
                    <a:pt x="10604" y="7220"/>
                  </a:cubicBezTo>
                  <a:cubicBezTo>
                    <a:pt x="14055" y="7207"/>
                    <a:pt x="17507" y="7198"/>
                    <a:pt x="20958" y="7154"/>
                  </a:cubicBezTo>
                  <a:cubicBezTo>
                    <a:pt x="27941" y="7061"/>
                    <a:pt x="34923" y="6997"/>
                    <a:pt x="41905" y="6981"/>
                  </a:cubicBezTo>
                  <a:cubicBezTo>
                    <a:pt x="41979" y="6981"/>
                    <a:pt x="42016" y="7038"/>
                    <a:pt x="42016" y="7096"/>
                  </a:cubicBezTo>
                  <a:lnTo>
                    <a:pt x="42160" y="7087"/>
                  </a:lnTo>
                  <a:cubicBezTo>
                    <a:pt x="42016" y="4732"/>
                    <a:pt x="41993" y="2367"/>
                    <a:pt x="41826" y="12"/>
                  </a:cubicBezTo>
                  <a:cubicBezTo>
                    <a:pt x="41621" y="8"/>
                    <a:pt x="41458" y="3"/>
                    <a:pt x="4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9"/>
            <p:cNvSpPr/>
            <p:nvPr/>
          </p:nvSpPr>
          <p:spPr>
            <a:xfrm>
              <a:off x="5507625" y="1619307"/>
              <a:ext cx="1048900" cy="32125"/>
            </a:xfrm>
            <a:custGeom>
              <a:avLst/>
              <a:gdLst/>
              <a:ahLst/>
              <a:cxnLst/>
              <a:rect l="l" t="t" r="r" b="b"/>
              <a:pathLst>
                <a:path w="41956" h="1285" extrusionOk="0">
                  <a:moveTo>
                    <a:pt x="0" y="0"/>
                  </a:moveTo>
                  <a:lnTo>
                    <a:pt x="0" y="0"/>
                  </a:lnTo>
                  <a:cubicBezTo>
                    <a:pt x="9" y="20"/>
                    <a:pt x="16" y="36"/>
                    <a:pt x="19" y="58"/>
                  </a:cubicBezTo>
                  <a:cubicBezTo>
                    <a:pt x="53" y="361"/>
                    <a:pt x="88" y="666"/>
                    <a:pt x="118" y="973"/>
                  </a:cubicBezTo>
                  <a:cubicBezTo>
                    <a:pt x="2830" y="944"/>
                    <a:pt x="5543" y="932"/>
                    <a:pt x="8257" y="932"/>
                  </a:cubicBezTo>
                  <a:cubicBezTo>
                    <a:pt x="19229" y="932"/>
                    <a:pt x="30211" y="1133"/>
                    <a:pt x="41175" y="1284"/>
                  </a:cubicBezTo>
                  <a:lnTo>
                    <a:pt x="41357" y="1084"/>
                  </a:lnTo>
                  <a:lnTo>
                    <a:pt x="41357" y="1063"/>
                  </a:lnTo>
                  <a:cubicBezTo>
                    <a:pt x="41589" y="1060"/>
                    <a:pt x="41750" y="1056"/>
                    <a:pt x="41955" y="1052"/>
                  </a:cubicBezTo>
                  <a:cubicBezTo>
                    <a:pt x="41937" y="788"/>
                    <a:pt x="41900" y="527"/>
                    <a:pt x="41877" y="264"/>
                  </a:cubicBezTo>
                  <a:cubicBezTo>
                    <a:pt x="41872" y="264"/>
                    <a:pt x="41870" y="266"/>
                    <a:pt x="41867" y="266"/>
                  </a:cubicBezTo>
                  <a:cubicBezTo>
                    <a:pt x="40259" y="286"/>
                    <a:pt x="38650" y="294"/>
                    <a:pt x="37041" y="294"/>
                  </a:cubicBezTo>
                  <a:cubicBezTo>
                    <a:pt x="31612" y="294"/>
                    <a:pt x="26179" y="204"/>
                    <a:pt x="20753" y="165"/>
                  </a:cubicBezTo>
                  <a:cubicBezTo>
                    <a:pt x="17246" y="137"/>
                    <a:pt x="13736" y="109"/>
                    <a:pt x="10226" y="86"/>
                  </a:cubicBezTo>
                  <a:cubicBezTo>
                    <a:pt x="9913" y="84"/>
                    <a:pt x="9600" y="83"/>
                    <a:pt x="9287" y="83"/>
                  </a:cubicBezTo>
                  <a:cubicBezTo>
                    <a:pt x="7780" y="83"/>
                    <a:pt x="6267" y="101"/>
                    <a:pt x="4755" y="101"/>
                  </a:cubicBezTo>
                  <a:cubicBezTo>
                    <a:pt x="3167" y="101"/>
                    <a:pt x="1580" y="8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9"/>
            <p:cNvSpPr/>
            <p:nvPr/>
          </p:nvSpPr>
          <p:spPr>
            <a:xfrm>
              <a:off x="6519550" y="1858532"/>
              <a:ext cx="34225" cy="33950"/>
            </a:xfrm>
            <a:custGeom>
              <a:avLst/>
              <a:gdLst/>
              <a:ahLst/>
              <a:cxnLst/>
              <a:rect l="l" t="t" r="r" b="b"/>
              <a:pathLst>
                <a:path w="1369" h="1358" extrusionOk="0">
                  <a:moveTo>
                    <a:pt x="1368" y="0"/>
                  </a:moveTo>
                  <a:lnTo>
                    <a:pt x="1368" y="0"/>
                  </a:lnTo>
                  <a:cubicBezTo>
                    <a:pt x="1353" y="6"/>
                    <a:pt x="1338" y="14"/>
                    <a:pt x="1320" y="14"/>
                  </a:cubicBezTo>
                  <a:cubicBezTo>
                    <a:pt x="1319" y="14"/>
                    <a:pt x="1317" y="14"/>
                    <a:pt x="1315" y="14"/>
                  </a:cubicBezTo>
                  <a:cubicBezTo>
                    <a:pt x="876" y="10"/>
                    <a:pt x="438" y="6"/>
                    <a:pt x="1" y="2"/>
                  </a:cubicBezTo>
                  <a:lnTo>
                    <a:pt x="1" y="2"/>
                  </a:lnTo>
                  <a:cubicBezTo>
                    <a:pt x="68" y="448"/>
                    <a:pt x="82" y="905"/>
                    <a:pt x="42" y="1358"/>
                  </a:cubicBezTo>
                  <a:cubicBezTo>
                    <a:pt x="456" y="887"/>
                    <a:pt x="901" y="422"/>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9"/>
            <p:cNvSpPr/>
            <p:nvPr/>
          </p:nvSpPr>
          <p:spPr>
            <a:xfrm>
              <a:off x="5512050" y="1864282"/>
              <a:ext cx="55700" cy="37325"/>
            </a:xfrm>
            <a:custGeom>
              <a:avLst/>
              <a:gdLst/>
              <a:ahLst/>
              <a:cxnLst/>
              <a:rect l="l" t="t" r="r" b="b"/>
              <a:pathLst>
                <a:path w="2228" h="1493" extrusionOk="0">
                  <a:moveTo>
                    <a:pt x="1" y="1"/>
                  </a:moveTo>
                  <a:cubicBezTo>
                    <a:pt x="744" y="498"/>
                    <a:pt x="1478" y="1005"/>
                    <a:pt x="2227" y="1492"/>
                  </a:cubicBezTo>
                  <a:cubicBezTo>
                    <a:pt x="2169" y="1001"/>
                    <a:pt x="2153" y="502"/>
                    <a:pt x="2194" y="8"/>
                  </a:cubicBezTo>
                  <a:cubicBezTo>
                    <a:pt x="1462" y="8"/>
                    <a:pt x="733" y="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9"/>
            <p:cNvSpPr/>
            <p:nvPr/>
          </p:nvSpPr>
          <p:spPr>
            <a:xfrm>
              <a:off x="5327575" y="1884107"/>
              <a:ext cx="226950" cy="22350"/>
            </a:xfrm>
            <a:custGeom>
              <a:avLst/>
              <a:gdLst/>
              <a:ahLst/>
              <a:cxnLst/>
              <a:rect l="l" t="t" r="r" b="b"/>
              <a:pathLst>
                <a:path w="9078" h="894" extrusionOk="0">
                  <a:moveTo>
                    <a:pt x="3975" y="0"/>
                  </a:moveTo>
                  <a:cubicBezTo>
                    <a:pt x="2943" y="0"/>
                    <a:pt x="1909" y="23"/>
                    <a:pt x="864" y="83"/>
                  </a:cubicBezTo>
                  <a:cubicBezTo>
                    <a:pt x="578" y="355"/>
                    <a:pt x="290" y="625"/>
                    <a:pt x="0" y="894"/>
                  </a:cubicBezTo>
                  <a:cubicBezTo>
                    <a:pt x="3021" y="759"/>
                    <a:pt x="6052" y="785"/>
                    <a:pt x="9077" y="766"/>
                  </a:cubicBezTo>
                  <a:cubicBezTo>
                    <a:pt x="8714" y="552"/>
                    <a:pt x="8361" y="325"/>
                    <a:pt x="8020" y="83"/>
                  </a:cubicBezTo>
                  <a:cubicBezTo>
                    <a:pt x="6661" y="39"/>
                    <a:pt x="5320" y="0"/>
                    <a:pt x="3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9"/>
            <p:cNvSpPr/>
            <p:nvPr/>
          </p:nvSpPr>
          <p:spPr>
            <a:xfrm>
              <a:off x="5343100" y="1671632"/>
              <a:ext cx="175725" cy="208775"/>
            </a:xfrm>
            <a:custGeom>
              <a:avLst/>
              <a:gdLst/>
              <a:ahLst/>
              <a:cxnLst/>
              <a:rect l="l" t="t" r="r" b="b"/>
              <a:pathLst>
                <a:path w="7029" h="8351" extrusionOk="0">
                  <a:moveTo>
                    <a:pt x="6327" y="0"/>
                  </a:moveTo>
                  <a:lnTo>
                    <a:pt x="6276" y="4"/>
                  </a:lnTo>
                  <a:cubicBezTo>
                    <a:pt x="6276" y="80"/>
                    <a:pt x="6226" y="157"/>
                    <a:pt x="6119" y="161"/>
                  </a:cubicBezTo>
                  <a:cubicBezTo>
                    <a:pt x="5580" y="190"/>
                    <a:pt x="5034" y="202"/>
                    <a:pt x="4486" y="202"/>
                  </a:cubicBezTo>
                  <a:cubicBezTo>
                    <a:pt x="2990" y="202"/>
                    <a:pt x="1472" y="112"/>
                    <a:pt x="1" y="14"/>
                  </a:cubicBezTo>
                  <a:lnTo>
                    <a:pt x="1" y="14"/>
                  </a:lnTo>
                  <a:cubicBezTo>
                    <a:pt x="985" y="1768"/>
                    <a:pt x="2224" y="3343"/>
                    <a:pt x="3510" y="4885"/>
                  </a:cubicBezTo>
                  <a:cubicBezTo>
                    <a:pt x="3559" y="4945"/>
                    <a:pt x="3561" y="5013"/>
                    <a:pt x="3538" y="5066"/>
                  </a:cubicBezTo>
                  <a:cubicBezTo>
                    <a:pt x="3580" y="5132"/>
                    <a:pt x="3586" y="5220"/>
                    <a:pt x="3514" y="5295"/>
                  </a:cubicBezTo>
                  <a:cubicBezTo>
                    <a:pt x="2540" y="6333"/>
                    <a:pt x="1522" y="7359"/>
                    <a:pt x="486" y="8351"/>
                  </a:cubicBezTo>
                  <a:cubicBezTo>
                    <a:pt x="1655" y="8211"/>
                    <a:pt x="2863" y="8130"/>
                    <a:pt x="4068" y="8130"/>
                  </a:cubicBezTo>
                  <a:cubicBezTo>
                    <a:pt x="5064" y="8130"/>
                    <a:pt x="6059" y="8185"/>
                    <a:pt x="7029" y="8307"/>
                  </a:cubicBezTo>
                  <a:cubicBezTo>
                    <a:pt x="6796" y="8130"/>
                    <a:pt x="6565" y="7945"/>
                    <a:pt x="6343" y="7746"/>
                  </a:cubicBezTo>
                  <a:cubicBezTo>
                    <a:pt x="6307" y="7716"/>
                    <a:pt x="6299" y="7675"/>
                    <a:pt x="6306" y="7635"/>
                  </a:cubicBezTo>
                  <a:cubicBezTo>
                    <a:pt x="6278" y="7585"/>
                    <a:pt x="6283" y="7516"/>
                    <a:pt x="6323" y="7470"/>
                  </a:cubicBezTo>
                  <a:cubicBezTo>
                    <a:pt x="6318" y="7458"/>
                    <a:pt x="6313" y="7444"/>
                    <a:pt x="6313" y="7430"/>
                  </a:cubicBezTo>
                  <a:cubicBezTo>
                    <a:pt x="6276" y="5855"/>
                    <a:pt x="6443" y="4275"/>
                    <a:pt x="6431" y="2696"/>
                  </a:cubicBezTo>
                  <a:cubicBezTo>
                    <a:pt x="6429" y="2156"/>
                    <a:pt x="6410" y="1616"/>
                    <a:pt x="6387" y="1078"/>
                  </a:cubicBezTo>
                  <a:cubicBezTo>
                    <a:pt x="4550" y="969"/>
                    <a:pt x="2697" y="897"/>
                    <a:pt x="871" y="662"/>
                  </a:cubicBezTo>
                  <a:cubicBezTo>
                    <a:pt x="808" y="655"/>
                    <a:pt x="804" y="563"/>
                    <a:pt x="871" y="563"/>
                  </a:cubicBezTo>
                  <a:cubicBezTo>
                    <a:pt x="883" y="563"/>
                    <a:pt x="895" y="563"/>
                    <a:pt x="908" y="563"/>
                  </a:cubicBezTo>
                  <a:cubicBezTo>
                    <a:pt x="2729" y="563"/>
                    <a:pt x="4556" y="723"/>
                    <a:pt x="6375" y="849"/>
                  </a:cubicBezTo>
                  <a:cubicBezTo>
                    <a:pt x="6361" y="565"/>
                    <a:pt x="6345" y="283"/>
                    <a:pt x="63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 name="Google Shape;1607;p49"/>
          <p:cNvGrpSpPr/>
          <p:nvPr/>
        </p:nvGrpSpPr>
        <p:grpSpPr>
          <a:xfrm>
            <a:off x="6286466" y="2140754"/>
            <a:ext cx="1782700" cy="765289"/>
            <a:chOff x="6432538" y="1467689"/>
            <a:chExt cx="666729" cy="815612"/>
          </a:xfrm>
        </p:grpSpPr>
        <p:sp>
          <p:nvSpPr>
            <p:cNvPr id="1608" name="Google Shape;1608;p49"/>
            <p:cNvSpPr/>
            <p:nvPr/>
          </p:nvSpPr>
          <p:spPr>
            <a:xfrm>
              <a:off x="6432538" y="1467689"/>
              <a:ext cx="666729" cy="815612"/>
            </a:xfrm>
            <a:custGeom>
              <a:avLst/>
              <a:gdLst/>
              <a:ahLst/>
              <a:cxnLst/>
              <a:rect l="l" t="t" r="r" b="b"/>
              <a:pathLst>
                <a:path w="36699" h="44894" extrusionOk="0">
                  <a:moveTo>
                    <a:pt x="17686" y="560"/>
                  </a:moveTo>
                  <a:cubicBezTo>
                    <a:pt x="17886" y="560"/>
                    <a:pt x="18087" y="560"/>
                    <a:pt x="18288" y="561"/>
                  </a:cubicBezTo>
                  <a:cubicBezTo>
                    <a:pt x="23568" y="570"/>
                    <a:pt x="28855" y="574"/>
                    <a:pt x="34136" y="658"/>
                  </a:cubicBezTo>
                  <a:cubicBezTo>
                    <a:pt x="34102" y="690"/>
                    <a:pt x="34078" y="736"/>
                    <a:pt x="34078" y="796"/>
                  </a:cubicBezTo>
                  <a:cubicBezTo>
                    <a:pt x="34134" y="7587"/>
                    <a:pt x="34173" y="14377"/>
                    <a:pt x="34219" y="21168"/>
                  </a:cubicBezTo>
                  <a:cubicBezTo>
                    <a:pt x="34265" y="27886"/>
                    <a:pt x="34120" y="34640"/>
                    <a:pt x="34414" y="41352"/>
                  </a:cubicBezTo>
                  <a:cubicBezTo>
                    <a:pt x="29042" y="38477"/>
                    <a:pt x="23728" y="35443"/>
                    <a:pt x="18266" y="32751"/>
                  </a:cubicBezTo>
                  <a:cubicBezTo>
                    <a:pt x="18245" y="32741"/>
                    <a:pt x="18224" y="32737"/>
                    <a:pt x="18204" y="32737"/>
                  </a:cubicBezTo>
                  <a:cubicBezTo>
                    <a:pt x="18112" y="32737"/>
                    <a:pt x="18044" y="32836"/>
                    <a:pt x="18075" y="32916"/>
                  </a:cubicBezTo>
                  <a:cubicBezTo>
                    <a:pt x="18050" y="32916"/>
                    <a:pt x="18024" y="32922"/>
                    <a:pt x="17999" y="32934"/>
                  </a:cubicBezTo>
                  <a:cubicBezTo>
                    <a:pt x="12920" y="35330"/>
                    <a:pt x="7757" y="37561"/>
                    <a:pt x="2651" y="39902"/>
                  </a:cubicBezTo>
                  <a:cubicBezTo>
                    <a:pt x="2659" y="26815"/>
                    <a:pt x="2661" y="13710"/>
                    <a:pt x="2405" y="628"/>
                  </a:cubicBezTo>
                  <a:lnTo>
                    <a:pt x="2405" y="628"/>
                  </a:lnTo>
                  <a:cubicBezTo>
                    <a:pt x="3243" y="635"/>
                    <a:pt x="4082" y="638"/>
                    <a:pt x="4921" y="638"/>
                  </a:cubicBezTo>
                  <a:cubicBezTo>
                    <a:pt x="9176" y="638"/>
                    <a:pt x="13433" y="560"/>
                    <a:pt x="17686" y="560"/>
                  </a:cubicBezTo>
                  <a:close/>
                  <a:moveTo>
                    <a:pt x="546" y="604"/>
                  </a:moveTo>
                  <a:lnTo>
                    <a:pt x="546" y="604"/>
                  </a:lnTo>
                  <a:cubicBezTo>
                    <a:pt x="1098" y="614"/>
                    <a:pt x="1649" y="620"/>
                    <a:pt x="2204" y="625"/>
                  </a:cubicBezTo>
                  <a:cubicBezTo>
                    <a:pt x="2051" y="13828"/>
                    <a:pt x="2218" y="27051"/>
                    <a:pt x="2331" y="40255"/>
                  </a:cubicBezTo>
                  <a:cubicBezTo>
                    <a:pt x="2331" y="40371"/>
                    <a:pt x="2433" y="40429"/>
                    <a:pt x="2535" y="40429"/>
                  </a:cubicBezTo>
                  <a:cubicBezTo>
                    <a:pt x="2637" y="40429"/>
                    <a:pt x="2739" y="40371"/>
                    <a:pt x="2739" y="40255"/>
                  </a:cubicBezTo>
                  <a:lnTo>
                    <a:pt x="2739" y="40219"/>
                  </a:lnTo>
                  <a:cubicBezTo>
                    <a:pt x="7819" y="38034"/>
                    <a:pt x="13055" y="35612"/>
                    <a:pt x="18202" y="33236"/>
                  </a:cubicBezTo>
                  <a:cubicBezTo>
                    <a:pt x="18282" y="33199"/>
                    <a:pt x="18300" y="33131"/>
                    <a:pt x="18276" y="33065"/>
                  </a:cubicBezTo>
                  <a:lnTo>
                    <a:pt x="18276" y="33065"/>
                  </a:lnTo>
                  <a:cubicBezTo>
                    <a:pt x="23499" y="36088"/>
                    <a:pt x="28915" y="38810"/>
                    <a:pt x="34233" y="41662"/>
                  </a:cubicBezTo>
                  <a:cubicBezTo>
                    <a:pt x="34262" y="41677"/>
                    <a:pt x="34290" y="41684"/>
                    <a:pt x="34317" y="41684"/>
                  </a:cubicBezTo>
                  <a:cubicBezTo>
                    <a:pt x="34372" y="41684"/>
                    <a:pt x="34420" y="41656"/>
                    <a:pt x="34452" y="41615"/>
                  </a:cubicBezTo>
                  <a:cubicBezTo>
                    <a:pt x="34474" y="41635"/>
                    <a:pt x="34504" y="41646"/>
                    <a:pt x="34533" y="41646"/>
                  </a:cubicBezTo>
                  <a:cubicBezTo>
                    <a:pt x="34586" y="41646"/>
                    <a:pt x="34638" y="41611"/>
                    <a:pt x="34639" y="41539"/>
                  </a:cubicBezTo>
                  <a:cubicBezTo>
                    <a:pt x="34859" y="34765"/>
                    <a:pt x="34625" y="27949"/>
                    <a:pt x="34587" y="21168"/>
                  </a:cubicBezTo>
                  <a:cubicBezTo>
                    <a:pt x="34549" y="14377"/>
                    <a:pt x="34501" y="7587"/>
                    <a:pt x="34473" y="796"/>
                  </a:cubicBezTo>
                  <a:cubicBezTo>
                    <a:pt x="34473" y="738"/>
                    <a:pt x="34450" y="694"/>
                    <a:pt x="34418" y="662"/>
                  </a:cubicBezTo>
                  <a:lnTo>
                    <a:pt x="34418" y="662"/>
                  </a:lnTo>
                  <a:cubicBezTo>
                    <a:pt x="34919" y="672"/>
                    <a:pt x="35420" y="676"/>
                    <a:pt x="35921" y="686"/>
                  </a:cubicBezTo>
                  <a:cubicBezTo>
                    <a:pt x="36101" y="7863"/>
                    <a:pt x="36223" y="15047"/>
                    <a:pt x="36152" y="22228"/>
                  </a:cubicBezTo>
                  <a:cubicBezTo>
                    <a:pt x="36117" y="25763"/>
                    <a:pt x="36115" y="29298"/>
                    <a:pt x="36106" y="32835"/>
                  </a:cubicBezTo>
                  <a:cubicBezTo>
                    <a:pt x="36094" y="36443"/>
                    <a:pt x="35867" y="40135"/>
                    <a:pt x="36150" y="43738"/>
                  </a:cubicBezTo>
                  <a:cubicBezTo>
                    <a:pt x="36140" y="43751"/>
                    <a:pt x="36130" y="43762"/>
                    <a:pt x="36124" y="43779"/>
                  </a:cubicBezTo>
                  <a:cubicBezTo>
                    <a:pt x="36076" y="43897"/>
                    <a:pt x="36112" y="44032"/>
                    <a:pt x="36112" y="44157"/>
                  </a:cubicBezTo>
                  <a:cubicBezTo>
                    <a:pt x="36112" y="44259"/>
                    <a:pt x="36100" y="44358"/>
                    <a:pt x="36086" y="44455"/>
                  </a:cubicBezTo>
                  <a:cubicBezTo>
                    <a:pt x="32889" y="42948"/>
                    <a:pt x="29694" y="41433"/>
                    <a:pt x="26523" y="39867"/>
                  </a:cubicBezTo>
                  <a:cubicBezTo>
                    <a:pt x="24970" y="39101"/>
                    <a:pt x="23418" y="38322"/>
                    <a:pt x="21871" y="37538"/>
                  </a:cubicBezTo>
                  <a:cubicBezTo>
                    <a:pt x="20688" y="36938"/>
                    <a:pt x="19354" y="36037"/>
                    <a:pt x="17996" y="35966"/>
                  </a:cubicBezTo>
                  <a:cubicBezTo>
                    <a:pt x="17994" y="35966"/>
                    <a:pt x="17991" y="35965"/>
                    <a:pt x="17988" y="35965"/>
                  </a:cubicBezTo>
                  <a:cubicBezTo>
                    <a:pt x="17960" y="35965"/>
                    <a:pt x="17937" y="35981"/>
                    <a:pt x="17922" y="36000"/>
                  </a:cubicBezTo>
                  <a:cubicBezTo>
                    <a:pt x="17900" y="35993"/>
                    <a:pt x="17877" y="35989"/>
                    <a:pt x="17853" y="35989"/>
                  </a:cubicBezTo>
                  <a:cubicBezTo>
                    <a:pt x="17819" y="35989"/>
                    <a:pt x="17784" y="35997"/>
                    <a:pt x="17749" y="36016"/>
                  </a:cubicBezTo>
                  <a:cubicBezTo>
                    <a:pt x="12085" y="38857"/>
                    <a:pt x="6228" y="41094"/>
                    <a:pt x="382" y="43507"/>
                  </a:cubicBezTo>
                  <a:lnTo>
                    <a:pt x="379" y="43507"/>
                  </a:lnTo>
                  <a:cubicBezTo>
                    <a:pt x="569" y="39990"/>
                    <a:pt x="476" y="36437"/>
                    <a:pt x="486" y="32916"/>
                  </a:cubicBezTo>
                  <a:cubicBezTo>
                    <a:pt x="494" y="29330"/>
                    <a:pt x="490" y="25743"/>
                    <a:pt x="508" y="22160"/>
                  </a:cubicBezTo>
                  <a:cubicBezTo>
                    <a:pt x="546" y="14989"/>
                    <a:pt x="544" y="7817"/>
                    <a:pt x="553" y="648"/>
                  </a:cubicBezTo>
                  <a:cubicBezTo>
                    <a:pt x="553" y="632"/>
                    <a:pt x="548" y="620"/>
                    <a:pt x="546" y="604"/>
                  </a:cubicBezTo>
                  <a:close/>
                  <a:moveTo>
                    <a:pt x="13410" y="1"/>
                  </a:moveTo>
                  <a:cubicBezTo>
                    <a:pt x="9078" y="1"/>
                    <a:pt x="4748" y="72"/>
                    <a:pt x="428" y="271"/>
                  </a:cubicBezTo>
                  <a:cubicBezTo>
                    <a:pt x="315" y="279"/>
                    <a:pt x="262" y="370"/>
                    <a:pt x="271" y="459"/>
                  </a:cubicBezTo>
                  <a:cubicBezTo>
                    <a:pt x="195" y="482"/>
                    <a:pt x="134" y="545"/>
                    <a:pt x="134" y="648"/>
                  </a:cubicBezTo>
                  <a:cubicBezTo>
                    <a:pt x="126" y="7817"/>
                    <a:pt x="102" y="14989"/>
                    <a:pt x="118" y="22160"/>
                  </a:cubicBezTo>
                  <a:cubicBezTo>
                    <a:pt x="128" y="25668"/>
                    <a:pt x="114" y="29177"/>
                    <a:pt x="112" y="32686"/>
                  </a:cubicBezTo>
                  <a:cubicBezTo>
                    <a:pt x="112" y="36340"/>
                    <a:pt x="1" y="40024"/>
                    <a:pt x="198" y="43670"/>
                  </a:cubicBezTo>
                  <a:cubicBezTo>
                    <a:pt x="199" y="43727"/>
                    <a:pt x="243" y="43755"/>
                    <a:pt x="286" y="43755"/>
                  </a:cubicBezTo>
                  <a:cubicBezTo>
                    <a:pt x="292" y="43755"/>
                    <a:pt x="298" y="43755"/>
                    <a:pt x="303" y="43754"/>
                  </a:cubicBezTo>
                  <a:cubicBezTo>
                    <a:pt x="326" y="43789"/>
                    <a:pt x="364" y="43814"/>
                    <a:pt x="414" y="43814"/>
                  </a:cubicBezTo>
                  <a:cubicBezTo>
                    <a:pt x="429" y="43814"/>
                    <a:pt x="446" y="43812"/>
                    <a:pt x="465" y="43806"/>
                  </a:cubicBezTo>
                  <a:cubicBezTo>
                    <a:pt x="6496" y="41994"/>
                    <a:pt x="12367" y="39233"/>
                    <a:pt x="17988" y="36425"/>
                  </a:cubicBezTo>
                  <a:cubicBezTo>
                    <a:pt x="18073" y="36383"/>
                    <a:pt x="18105" y="36312"/>
                    <a:pt x="18105" y="36242"/>
                  </a:cubicBezTo>
                  <a:cubicBezTo>
                    <a:pt x="19387" y="36914"/>
                    <a:pt x="20756" y="37464"/>
                    <a:pt x="22049" y="38129"/>
                  </a:cubicBezTo>
                  <a:cubicBezTo>
                    <a:pt x="23591" y="38921"/>
                    <a:pt x="25141" y="39702"/>
                    <a:pt x="26692" y="40472"/>
                  </a:cubicBezTo>
                  <a:cubicBezTo>
                    <a:pt x="29733" y="41980"/>
                    <a:pt x="32788" y="43458"/>
                    <a:pt x="35873" y="44871"/>
                  </a:cubicBezTo>
                  <a:cubicBezTo>
                    <a:pt x="35908" y="44886"/>
                    <a:pt x="35942" y="44893"/>
                    <a:pt x="35974" y="44893"/>
                  </a:cubicBezTo>
                  <a:cubicBezTo>
                    <a:pt x="36077" y="44893"/>
                    <a:pt x="36162" y="44825"/>
                    <a:pt x="36203" y="44740"/>
                  </a:cubicBezTo>
                  <a:cubicBezTo>
                    <a:pt x="36215" y="44743"/>
                    <a:pt x="36226" y="44744"/>
                    <a:pt x="36238" y="44744"/>
                  </a:cubicBezTo>
                  <a:cubicBezTo>
                    <a:pt x="36279" y="44744"/>
                    <a:pt x="36318" y="44724"/>
                    <a:pt x="36344" y="44668"/>
                  </a:cubicBezTo>
                  <a:cubicBezTo>
                    <a:pt x="36416" y="44523"/>
                    <a:pt x="36454" y="44370"/>
                    <a:pt x="36480" y="44208"/>
                  </a:cubicBezTo>
                  <a:cubicBezTo>
                    <a:pt x="36503" y="44052"/>
                    <a:pt x="36533" y="43875"/>
                    <a:pt x="36442" y="43738"/>
                  </a:cubicBezTo>
                  <a:cubicBezTo>
                    <a:pt x="36432" y="43720"/>
                    <a:pt x="36420" y="43707"/>
                    <a:pt x="36408" y="43698"/>
                  </a:cubicBezTo>
                  <a:cubicBezTo>
                    <a:pt x="36699" y="40187"/>
                    <a:pt x="36503" y="36586"/>
                    <a:pt x="36514" y="33065"/>
                  </a:cubicBezTo>
                  <a:cubicBezTo>
                    <a:pt x="36526" y="29452"/>
                    <a:pt x="36555" y="25838"/>
                    <a:pt x="36535" y="22228"/>
                  </a:cubicBezTo>
                  <a:cubicBezTo>
                    <a:pt x="36493" y="15033"/>
                    <a:pt x="36676" y="7841"/>
                    <a:pt x="36414" y="648"/>
                  </a:cubicBezTo>
                  <a:cubicBezTo>
                    <a:pt x="36410" y="541"/>
                    <a:pt x="36350" y="475"/>
                    <a:pt x="36277" y="438"/>
                  </a:cubicBezTo>
                  <a:cubicBezTo>
                    <a:pt x="36251" y="392"/>
                    <a:pt x="36207" y="354"/>
                    <a:pt x="36138" y="354"/>
                  </a:cubicBezTo>
                  <a:cubicBezTo>
                    <a:pt x="28579" y="219"/>
                    <a:pt x="20990" y="1"/>
                    <a:pt x="134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9"/>
            <p:cNvSpPr/>
            <p:nvPr/>
          </p:nvSpPr>
          <p:spPr>
            <a:xfrm>
              <a:off x="6439441" y="1478661"/>
              <a:ext cx="651196" cy="796681"/>
            </a:xfrm>
            <a:custGeom>
              <a:avLst/>
              <a:gdLst/>
              <a:ahLst/>
              <a:cxnLst/>
              <a:rect l="l" t="t" r="r" b="b"/>
              <a:pathLst>
                <a:path w="35844" h="43852" extrusionOk="0">
                  <a:moveTo>
                    <a:pt x="166" y="0"/>
                  </a:moveTo>
                  <a:cubicBezTo>
                    <a:pt x="169" y="16"/>
                    <a:pt x="173" y="28"/>
                    <a:pt x="173" y="44"/>
                  </a:cubicBezTo>
                  <a:cubicBezTo>
                    <a:pt x="164" y="7213"/>
                    <a:pt x="166" y="14385"/>
                    <a:pt x="129" y="21556"/>
                  </a:cubicBezTo>
                  <a:cubicBezTo>
                    <a:pt x="111" y="25140"/>
                    <a:pt x="116" y="28726"/>
                    <a:pt x="106" y="32312"/>
                  </a:cubicBezTo>
                  <a:cubicBezTo>
                    <a:pt x="97" y="35833"/>
                    <a:pt x="189" y="39386"/>
                    <a:pt x="0" y="42903"/>
                  </a:cubicBezTo>
                  <a:lnTo>
                    <a:pt x="2" y="42903"/>
                  </a:lnTo>
                  <a:cubicBezTo>
                    <a:pt x="5848" y="40490"/>
                    <a:pt x="11706" y="38253"/>
                    <a:pt x="17369" y="35412"/>
                  </a:cubicBezTo>
                  <a:cubicBezTo>
                    <a:pt x="17405" y="35393"/>
                    <a:pt x="17440" y="35385"/>
                    <a:pt x="17474" y="35385"/>
                  </a:cubicBezTo>
                  <a:cubicBezTo>
                    <a:pt x="17498" y="35385"/>
                    <a:pt x="17521" y="35389"/>
                    <a:pt x="17544" y="35396"/>
                  </a:cubicBezTo>
                  <a:cubicBezTo>
                    <a:pt x="17559" y="35377"/>
                    <a:pt x="17581" y="35362"/>
                    <a:pt x="17611" y="35362"/>
                  </a:cubicBezTo>
                  <a:cubicBezTo>
                    <a:pt x="17613" y="35362"/>
                    <a:pt x="17615" y="35362"/>
                    <a:pt x="17617" y="35362"/>
                  </a:cubicBezTo>
                  <a:cubicBezTo>
                    <a:pt x="18975" y="35433"/>
                    <a:pt x="20309" y="36334"/>
                    <a:pt x="21491" y="36934"/>
                  </a:cubicBezTo>
                  <a:cubicBezTo>
                    <a:pt x="23039" y="37720"/>
                    <a:pt x="24590" y="38497"/>
                    <a:pt x="26144" y="39263"/>
                  </a:cubicBezTo>
                  <a:cubicBezTo>
                    <a:pt x="29314" y="40829"/>
                    <a:pt x="32509" y="42344"/>
                    <a:pt x="35708" y="43851"/>
                  </a:cubicBezTo>
                  <a:cubicBezTo>
                    <a:pt x="35721" y="43754"/>
                    <a:pt x="35733" y="43655"/>
                    <a:pt x="35733" y="43553"/>
                  </a:cubicBezTo>
                  <a:cubicBezTo>
                    <a:pt x="35733" y="43428"/>
                    <a:pt x="35696" y="43293"/>
                    <a:pt x="35744" y="43175"/>
                  </a:cubicBezTo>
                  <a:cubicBezTo>
                    <a:pt x="35751" y="43159"/>
                    <a:pt x="35760" y="43147"/>
                    <a:pt x="35770" y="43134"/>
                  </a:cubicBezTo>
                  <a:cubicBezTo>
                    <a:pt x="35487" y="39531"/>
                    <a:pt x="35714" y="35839"/>
                    <a:pt x="35726" y="32231"/>
                  </a:cubicBezTo>
                  <a:cubicBezTo>
                    <a:pt x="35734" y="28694"/>
                    <a:pt x="35737" y="25159"/>
                    <a:pt x="35772" y="21624"/>
                  </a:cubicBezTo>
                  <a:cubicBezTo>
                    <a:pt x="35843" y="14443"/>
                    <a:pt x="35721" y="7259"/>
                    <a:pt x="35541" y="82"/>
                  </a:cubicBezTo>
                  <a:cubicBezTo>
                    <a:pt x="35040" y="72"/>
                    <a:pt x="34539" y="68"/>
                    <a:pt x="34038" y="58"/>
                  </a:cubicBezTo>
                  <a:lnTo>
                    <a:pt x="34038" y="58"/>
                  </a:lnTo>
                  <a:cubicBezTo>
                    <a:pt x="34071" y="90"/>
                    <a:pt x="34093" y="134"/>
                    <a:pt x="34093" y="192"/>
                  </a:cubicBezTo>
                  <a:cubicBezTo>
                    <a:pt x="34121" y="6983"/>
                    <a:pt x="34169" y="13773"/>
                    <a:pt x="34207" y="20564"/>
                  </a:cubicBezTo>
                  <a:cubicBezTo>
                    <a:pt x="34246" y="27344"/>
                    <a:pt x="34479" y="34161"/>
                    <a:pt x="34260" y="40935"/>
                  </a:cubicBezTo>
                  <a:cubicBezTo>
                    <a:pt x="34259" y="41007"/>
                    <a:pt x="34206" y="41042"/>
                    <a:pt x="34153" y="41042"/>
                  </a:cubicBezTo>
                  <a:cubicBezTo>
                    <a:pt x="34124" y="41042"/>
                    <a:pt x="34095" y="41032"/>
                    <a:pt x="34073" y="41012"/>
                  </a:cubicBezTo>
                  <a:cubicBezTo>
                    <a:pt x="34040" y="41052"/>
                    <a:pt x="33992" y="41080"/>
                    <a:pt x="33937" y="41080"/>
                  </a:cubicBezTo>
                  <a:cubicBezTo>
                    <a:pt x="33910" y="41080"/>
                    <a:pt x="33882" y="41073"/>
                    <a:pt x="33853" y="41058"/>
                  </a:cubicBezTo>
                  <a:cubicBezTo>
                    <a:pt x="28536" y="38207"/>
                    <a:pt x="23119" y="35484"/>
                    <a:pt x="17896" y="32461"/>
                  </a:cubicBezTo>
                  <a:lnTo>
                    <a:pt x="17896" y="32461"/>
                  </a:lnTo>
                  <a:cubicBezTo>
                    <a:pt x="17920" y="32527"/>
                    <a:pt x="17904" y="32595"/>
                    <a:pt x="17822" y="32632"/>
                  </a:cubicBezTo>
                  <a:cubicBezTo>
                    <a:pt x="12676" y="35008"/>
                    <a:pt x="7440" y="37430"/>
                    <a:pt x="2360" y="39615"/>
                  </a:cubicBezTo>
                  <a:lnTo>
                    <a:pt x="2360" y="39652"/>
                  </a:lnTo>
                  <a:cubicBezTo>
                    <a:pt x="2360" y="39767"/>
                    <a:pt x="2258" y="39825"/>
                    <a:pt x="2155" y="39825"/>
                  </a:cubicBezTo>
                  <a:cubicBezTo>
                    <a:pt x="2053" y="39825"/>
                    <a:pt x="1951" y="39767"/>
                    <a:pt x="1951" y="39652"/>
                  </a:cubicBezTo>
                  <a:cubicBezTo>
                    <a:pt x="1838" y="26447"/>
                    <a:pt x="1672" y="13224"/>
                    <a:pt x="1824" y="21"/>
                  </a:cubicBezTo>
                  <a:cubicBezTo>
                    <a:pt x="1270" y="16"/>
                    <a:pt x="718" y="10"/>
                    <a:pt x="166"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9"/>
            <p:cNvSpPr/>
            <p:nvPr/>
          </p:nvSpPr>
          <p:spPr>
            <a:xfrm>
              <a:off x="6476210" y="1477862"/>
              <a:ext cx="581542" cy="741107"/>
            </a:xfrm>
            <a:custGeom>
              <a:avLst/>
              <a:gdLst/>
              <a:ahLst/>
              <a:cxnLst/>
              <a:rect l="l" t="t" r="r" b="b"/>
              <a:pathLst>
                <a:path w="32010" h="40793" extrusionOk="0">
                  <a:moveTo>
                    <a:pt x="15282" y="0"/>
                  </a:moveTo>
                  <a:cubicBezTo>
                    <a:pt x="11029" y="0"/>
                    <a:pt x="6772" y="78"/>
                    <a:pt x="2517" y="78"/>
                  </a:cubicBezTo>
                  <a:cubicBezTo>
                    <a:pt x="1678" y="78"/>
                    <a:pt x="839" y="75"/>
                    <a:pt x="1" y="68"/>
                  </a:cubicBezTo>
                  <a:lnTo>
                    <a:pt x="1" y="68"/>
                  </a:lnTo>
                  <a:cubicBezTo>
                    <a:pt x="257" y="13150"/>
                    <a:pt x="255" y="26255"/>
                    <a:pt x="247" y="39342"/>
                  </a:cubicBezTo>
                  <a:cubicBezTo>
                    <a:pt x="5353" y="37001"/>
                    <a:pt x="10516" y="34770"/>
                    <a:pt x="15595" y="32374"/>
                  </a:cubicBezTo>
                  <a:cubicBezTo>
                    <a:pt x="15621" y="32362"/>
                    <a:pt x="15646" y="32356"/>
                    <a:pt x="15671" y="32356"/>
                  </a:cubicBezTo>
                  <a:cubicBezTo>
                    <a:pt x="15640" y="32276"/>
                    <a:pt x="15708" y="32177"/>
                    <a:pt x="15800" y="32177"/>
                  </a:cubicBezTo>
                  <a:cubicBezTo>
                    <a:pt x="15820" y="32177"/>
                    <a:pt x="15841" y="32181"/>
                    <a:pt x="15862" y="32191"/>
                  </a:cubicBezTo>
                  <a:cubicBezTo>
                    <a:pt x="21324" y="34883"/>
                    <a:pt x="26638" y="37917"/>
                    <a:pt x="32010" y="40792"/>
                  </a:cubicBezTo>
                  <a:cubicBezTo>
                    <a:pt x="31716" y="34080"/>
                    <a:pt x="31861" y="27326"/>
                    <a:pt x="31815" y="20608"/>
                  </a:cubicBezTo>
                  <a:cubicBezTo>
                    <a:pt x="31769" y="13817"/>
                    <a:pt x="31730" y="7027"/>
                    <a:pt x="31674" y="236"/>
                  </a:cubicBezTo>
                  <a:cubicBezTo>
                    <a:pt x="31674" y="176"/>
                    <a:pt x="31698" y="130"/>
                    <a:pt x="31732" y="98"/>
                  </a:cubicBezTo>
                  <a:cubicBezTo>
                    <a:pt x="26451" y="14"/>
                    <a:pt x="21164" y="10"/>
                    <a:pt x="15884" y="1"/>
                  </a:cubicBezTo>
                  <a:cubicBezTo>
                    <a:pt x="15683" y="0"/>
                    <a:pt x="15482" y="0"/>
                    <a:pt x="15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 name="Google Shape;1611;p49"/>
          <p:cNvGrpSpPr/>
          <p:nvPr/>
        </p:nvGrpSpPr>
        <p:grpSpPr>
          <a:xfrm>
            <a:off x="3680637" y="2140754"/>
            <a:ext cx="1782700" cy="765289"/>
            <a:chOff x="6432538" y="1467689"/>
            <a:chExt cx="666729" cy="815612"/>
          </a:xfrm>
        </p:grpSpPr>
        <p:sp>
          <p:nvSpPr>
            <p:cNvPr id="1612" name="Google Shape;1612;p49"/>
            <p:cNvSpPr/>
            <p:nvPr/>
          </p:nvSpPr>
          <p:spPr>
            <a:xfrm>
              <a:off x="6432538" y="1467689"/>
              <a:ext cx="666729" cy="815612"/>
            </a:xfrm>
            <a:custGeom>
              <a:avLst/>
              <a:gdLst/>
              <a:ahLst/>
              <a:cxnLst/>
              <a:rect l="l" t="t" r="r" b="b"/>
              <a:pathLst>
                <a:path w="36699" h="44894" extrusionOk="0">
                  <a:moveTo>
                    <a:pt x="17686" y="560"/>
                  </a:moveTo>
                  <a:cubicBezTo>
                    <a:pt x="17886" y="560"/>
                    <a:pt x="18087" y="560"/>
                    <a:pt x="18288" y="561"/>
                  </a:cubicBezTo>
                  <a:cubicBezTo>
                    <a:pt x="23568" y="570"/>
                    <a:pt x="28855" y="574"/>
                    <a:pt x="34136" y="658"/>
                  </a:cubicBezTo>
                  <a:cubicBezTo>
                    <a:pt x="34102" y="690"/>
                    <a:pt x="34078" y="736"/>
                    <a:pt x="34078" y="796"/>
                  </a:cubicBezTo>
                  <a:cubicBezTo>
                    <a:pt x="34134" y="7587"/>
                    <a:pt x="34173" y="14377"/>
                    <a:pt x="34219" y="21168"/>
                  </a:cubicBezTo>
                  <a:cubicBezTo>
                    <a:pt x="34265" y="27886"/>
                    <a:pt x="34120" y="34640"/>
                    <a:pt x="34414" y="41352"/>
                  </a:cubicBezTo>
                  <a:cubicBezTo>
                    <a:pt x="29042" y="38477"/>
                    <a:pt x="23728" y="35443"/>
                    <a:pt x="18266" y="32751"/>
                  </a:cubicBezTo>
                  <a:cubicBezTo>
                    <a:pt x="18245" y="32741"/>
                    <a:pt x="18224" y="32737"/>
                    <a:pt x="18204" y="32737"/>
                  </a:cubicBezTo>
                  <a:cubicBezTo>
                    <a:pt x="18112" y="32737"/>
                    <a:pt x="18044" y="32836"/>
                    <a:pt x="18075" y="32916"/>
                  </a:cubicBezTo>
                  <a:cubicBezTo>
                    <a:pt x="18050" y="32916"/>
                    <a:pt x="18024" y="32922"/>
                    <a:pt x="17999" y="32934"/>
                  </a:cubicBezTo>
                  <a:cubicBezTo>
                    <a:pt x="12920" y="35330"/>
                    <a:pt x="7757" y="37561"/>
                    <a:pt x="2651" y="39902"/>
                  </a:cubicBezTo>
                  <a:cubicBezTo>
                    <a:pt x="2659" y="26815"/>
                    <a:pt x="2661" y="13710"/>
                    <a:pt x="2405" y="628"/>
                  </a:cubicBezTo>
                  <a:lnTo>
                    <a:pt x="2405" y="628"/>
                  </a:lnTo>
                  <a:cubicBezTo>
                    <a:pt x="3243" y="635"/>
                    <a:pt x="4082" y="638"/>
                    <a:pt x="4921" y="638"/>
                  </a:cubicBezTo>
                  <a:cubicBezTo>
                    <a:pt x="9176" y="638"/>
                    <a:pt x="13433" y="560"/>
                    <a:pt x="17686" y="560"/>
                  </a:cubicBezTo>
                  <a:close/>
                  <a:moveTo>
                    <a:pt x="546" y="604"/>
                  </a:moveTo>
                  <a:lnTo>
                    <a:pt x="546" y="604"/>
                  </a:lnTo>
                  <a:cubicBezTo>
                    <a:pt x="1098" y="614"/>
                    <a:pt x="1649" y="620"/>
                    <a:pt x="2204" y="625"/>
                  </a:cubicBezTo>
                  <a:cubicBezTo>
                    <a:pt x="2051" y="13828"/>
                    <a:pt x="2218" y="27051"/>
                    <a:pt x="2331" y="40255"/>
                  </a:cubicBezTo>
                  <a:cubicBezTo>
                    <a:pt x="2331" y="40371"/>
                    <a:pt x="2433" y="40429"/>
                    <a:pt x="2535" y="40429"/>
                  </a:cubicBezTo>
                  <a:cubicBezTo>
                    <a:pt x="2637" y="40429"/>
                    <a:pt x="2739" y="40371"/>
                    <a:pt x="2739" y="40255"/>
                  </a:cubicBezTo>
                  <a:lnTo>
                    <a:pt x="2739" y="40219"/>
                  </a:lnTo>
                  <a:cubicBezTo>
                    <a:pt x="7819" y="38034"/>
                    <a:pt x="13055" y="35612"/>
                    <a:pt x="18202" y="33236"/>
                  </a:cubicBezTo>
                  <a:cubicBezTo>
                    <a:pt x="18282" y="33199"/>
                    <a:pt x="18300" y="33131"/>
                    <a:pt x="18276" y="33065"/>
                  </a:cubicBezTo>
                  <a:lnTo>
                    <a:pt x="18276" y="33065"/>
                  </a:lnTo>
                  <a:cubicBezTo>
                    <a:pt x="23499" y="36088"/>
                    <a:pt x="28915" y="38810"/>
                    <a:pt x="34233" y="41662"/>
                  </a:cubicBezTo>
                  <a:cubicBezTo>
                    <a:pt x="34262" y="41677"/>
                    <a:pt x="34290" y="41684"/>
                    <a:pt x="34317" y="41684"/>
                  </a:cubicBezTo>
                  <a:cubicBezTo>
                    <a:pt x="34372" y="41684"/>
                    <a:pt x="34420" y="41656"/>
                    <a:pt x="34452" y="41615"/>
                  </a:cubicBezTo>
                  <a:cubicBezTo>
                    <a:pt x="34474" y="41635"/>
                    <a:pt x="34504" y="41646"/>
                    <a:pt x="34533" y="41646"/>
                  </a:cubicBezTo>
                  <a:cubicBezTo>
                    <a:pt x="34586" y="41646"/>
                    <a:pt x="34638" y="41611"/>
                    <a:pt x="34639" y="41539"/>
                  </a:cubicBezTo>
                  <a:cubicBezTo>
                    <a:pt x="34859" y="34765"/>
                    <a:pt x="34625" y="27949"/>
                    <a:pt x="34587" y="21168"/>
                  </a:cubicBezTo>
                  <a:cubicBezTo>
                    <a:pt x="34549" y="14377"/>
                    <a:pt x="34501" y="7587"/>
                    <a:pt x="34473" y="796"/>
                  </a:cubicBezTo>
                  <a:cubicBezTo>
                    <a:pt x="34473" y="738"/>
                    <a:pt x="34450" y="694"/>
                    <a:pt x="34418" y="662"/>
                  </a:cubicBezTo>
                  <a:lnTo>
                    <a:pt x="34418" y="662"/>
                  </a:lnTo>
                  <a:cubicBezTo>
                    <a:pt x="34919" y="672"/>
                    <a:pt x="35420" y="676"/>
                    <a:pt x="35921" y="686"/>
                  </a:cubicBezTo>
                  <a:cubicBezTo>
                    <a:pt x="36101" y="7863"/>
                    <a:pt x="36223" y="15047"/>
                    <a:pt x="36152" y="22228"/>
                  </a:cubicBezTo>
                  <a:cubicBezTo>
                    <a:pt x="36117" y="25763"/>
                    <a:pt x="36115" y="29298"/>
                    <a:pt x="36106" y="32835"/>
                  </a:cubicBezTo>
                  <a:cubicBezTo>
                    <a:pt x="36094" y="36443"/>
                    <a:pt x="35867" y="40135"/>
                    <a:pt x="36150" y="43738"/>
                  </a:cubicBezTo>
                  <a:cubicBezTo>
                    <a:pt x="36140" y="43751"/>
                    <a:pt x="36130" y="43762"/>
                    <a:pt x="36124" y="43779"/>
                  </a:cubicBezTo>
                  <a:cubicBezTo>
                    <a:pt x="36076" y="43897"/>
                    <a:pt x="36112" y="44032"/>
                    <a:pt x="36112" y="44157"/>
                  </a:cubicBezTo>
                  <a:cubicBezTo>
                    <a:pt x="36112" y="44259"/>
                    <a:pt x="36100" y="44358"/>
                    <a:pt x="36086" y="44455"/>
                  </a:cubicBezTo>
                  <a:cubicBezTo>
                    <a:pt x="32889" y="42948"/>
                    <a:pt x="29694" y="41433"/>
                    <a:pt x="26523" y="39867"/>
                  </a:cubicBezTo>
                  <a:cubicBezTo>
                    <a:pt x="24970" y="39101"/>
                    <a:pt x="23418" y="38322"/>
                    <a:pt x="21871" y="37538"/>
                  </a:cubicBezTo>
                  <a:cubicBezTo>
                    <a:pt x="20688" y="36938"/>
                    <a:pt x="19354" y="36037"/>
                    <a:pt x="17996" y="35966"/>
                  </a:cubicBezTo>
                  <a:cubicBezTo>
                    <a:pt x="17994" y="35966"/>
                    <a:pt x="17991" y="35965"/>
                    <a:pt x="17988" y="35965"/>
                  </a:cubicBezTo>
                  <a:cubicBezTo>
                    <a:pt x="17960" y="35965"/>
                    <a:pt x="17937" y="35981"/>
                    <a:pt x="17922" y="36000"/>
                  </a:cubicBezTo>
                  <a:cubicBezTo>
                    <a:pt x="17900" y="35993"/>
                    <a:pt x="17877" y="35989"/>
                    <a:pt x="17853" y="35989"/>
                  </a:cubicBezTo>
                  <a:cubicBezTo>
                    <a:pt x="17819" y="35989"/>
                    <a:pt x="17784" y="35997"/>
                    <a:pt x="17749" y="36016"/>
                  </a:cubicBezTo>
                  <a:cubicBezTo>
                    <a:pt x="12085" y="38857"/>
                    <a:pt x="6228" y="41094"/>
                    <a:pt x="382" y="43507"/>
                  </a:cubicBezTo>
                  <a:lnTo>
                    <a:pt x="379" y="43507"/>
                  </a:lnTo>
                  <a:cubicBezTo>
                    <a:pt x="569" y="39990"/>
                    <a:pt x="476" y="36437"/>
                    <a:pt x="486" y="32916"/>
                  </a:cubicBezTo>
                  <a:cubicBezTo>
                    <a:pt x="494" y="29330"/>
                    <a:pt x="490" y="25743"/>
                    <a:pt x="508" y="22160"/>
                  </a:cubicBezTo>
                  <a:cubicBezTo>
                    <a:pt x="546" y="14989"/>
                    <a:pt x="544" y="7817"/>
                    <a:pt x="553" y="648"/>
                  </a:cubicBezTo>
                  <a:cubicBezTo>
                    <a:pt x="553" y="632"/>
                    <a:pt x="548" y="620"/>
                    <a:pt x="546" y="604"/>
                  </a:cubicBezTo>
                  <a:close/>
                  <a:moveTo>
                    <a:pt x="13410" y="1"/>
                  </a:moveTo>
                  <a:cubicBezTo>
                    <a:pt x="9078" y="1"/>
                    <a:pt x="4748" y="72"/>
                    <a:pt x="428" y="271"/>
                  </a:cubicBezTo>
                  <a:cubicBezTo>
                    <a:pt x="315" y="279"/>
                    <a:pt x="262" y="370"/>
                    <a:pt x="271" y="459"/>
                  </a:cubicBezTo>
                  <a:cubicBezTo>
                    <a:pt x="195" y="482"/>
                    <a:pt x="134" y="545"/>
                    <a:pt x="134" y="648"/>
                  </a:cubicBezTo>
                  <a:cubicBezTo>
                    <a:pt x="126" y="7817"/>
                    <a:pt x="102" y="14989"/>
                    <a:pt x="118" y="22160"/>
                  </a:cubicBezTo>
                  <a:cubicBezTo>
                    <a:pt x="128" y="25668"/>
                    <a:pt x="114" y="29177"/>
                    <a:pt x="112" y="32686"/>
                  </a:cubicBezTo>
                  <a:cubicBezTo>
                    <a:pt x="112" y="36340"/>
                    <a:pt x="1" y="40024"/>
                    <a:pt x="198" y="43670"/>
                  </a:cubicBezTo>
                  <a:cubicBezTo>
                    <a:pt x="199" y="43727"/>
                    <a:pt x="243" y="43755"/>
                    <a:pt x="286" y="43755"/>
                  </a:cubicBezTo>
                  <a:cubicBezTo>
                    <a:pt x="292" y="43755"/>
                    <a:pt x="298" y="43755"/>
                    <a:pt x="303" y="43754"/>
                  </a:cubicBezTo>
                  <a:cubicBezTo>
                    <a:pt x="326" y="43789"/>
                    <a:pt x="364" y="43814"/>
                    <a:pt x="414" y="43814"/>
                  </a:cubicBezTo>
                  <a:cubicBezTo>
                    <a:pt x="429" y="43814"/>
                    <a:pt x="446" y="43812"/>
                    <a:pt x="465" y="43806"/>
                  </a:cubicBezTo>
                  <a:cubicBezTo>
                    <a:pt x="6496" y="41994"/>
                    <a:pt x="12367" y="39233"/>
                    <a:pt x="17988" y="36425"/>
                  </a:cubicBezTo>
                  <a:cubicBezTo>
                    <a:pt x="18073" y="36383"/>
                    <a:pt x="18105" y="36312"/>
                    <a:pt x="18105" y="36242"/>
                  </a:cubicBezTo>
                  <a:cubicBezTo>
                    <a:pt x="19387" y="36914"/>
                    <a:pt x="20756" y="37464"/>
                    <a:pt x="22049" y="38129"/>
                  </a:cubicBezTo>
                  <a:cubicBezTo>
                    <a:pt x="23591" y="38921"/>
                    <a:pt x="25141" y="39702"/>
                    <a:pt x="26692" y="40472"/>
                  </a:cubicBezTo>
                  <a:cubicBezTo>
                    <a:pt x="29733" y="41980"/>
                    <a:pt x="32788" y="43458"/>
                    <a:pt x="35873" y="44871"/>
                  </a:cubicBezTo>
                  <a:cubicBezTo>
                    <a:pt x="35908" y="44886"/>
                    <a:pt x="35942" y="44893"/>
                    <a:pt x="35974" y="44893"/>
                  </a:cubicBezTo>
                  <a:cubicBezTo>
                    <a:pt x="36077" y="44893"/>
                    <a:pt x="36162" y="44825"/>
                    <a:pt x="36203" y="44740"/>
                  </a:cubicBezTo>
                  <a:cubicBezTo>
                    <a:pt x="36215" y="44743"/>
                    <a:pt x="36226" y="44744"/>
                    <a:pt x="36238" y="44744"/>
                  </a:cubicBezTo>
                  <a:cubicBezTo>
                    <a:pt x="36279" y="44744"/>
                    <a:pt x="36318" y="44724"/>
                    <a:pt x="36344" y="44668"/>
                  </a:cubicBezTo>
                  <a:cubicBezTo>
                    <a:pt x="36416" y="44523"/>
                    <a:pt x="36454" y="44370"/>
                    <a:pt x="36480" y="44208"/>
                  </a:cubicBezTo>
                  <a:cubicBezTo>
                    <a:pt x="36503" y="44052"/>
                    <a:pt x="36533" y="43875"/>
                    <a:pt x="36442" y="43738"/>
                  </a:cubicBezTo>
                  <a:cubicBezTo>
                    <a:pt x="36432" y="43720"/>
                    <a:pt x="36420" y="43707"/>
                    <a:pt x="36408" y="43698"/>
                  </a:cubicBezTo>
                  <a:cubicBezTo>
                    <a:pt x="36699" y="40187"/>
                    <a:pt x="36503" y="36586"/>
                    <a:pt x="36514" y="33065"/>
                  </a:cubicBezTo>
                  <a:cubicBezTo>
                    <a:pt x="36526" y="29452"/>
                    <a:pt x="36555" y="25838"/>
                    <a:pt x="36535" y="22228"/>
                  </a:cubicBezTo>
                  <a:cubicBezTo>
                    <a:pt x="36493" y="15033"/>
                    <a:pt x="36676" y="7841"/>
                    <a:pt x="36414" y="648"/>
                  </a:cubicBezTo>
                  <a:cubicBezTo>
                    <a:pt x="36410" y="541"/>
                    <a:pt x="36350" y="475"/>
                    <a:pt x="36277" y="438"/>
                  </a:cubicBezTo>
                  <a:cubicBezTo>
                    <a:pt x="36251" y="392"/>
                    <a:pt x="36207" y="354"/>
                    <a:pt x="36138" y="354"/>
                  </a:cubicBezTo>
                  <a:cubicBezTo>
                    <a:pt x="28579" y="219"/>
                    <a:pt x="20990" y="1"/>
                    <a:pt x="134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9"/>
            <p:cNvSpPr/>
            <p:nvPr/>
          </p:nvSpPr>
          <p:spPr>
            <a:xfrm>
              <a:off x="6439441" y="1478661"/>
              <a:ext cx="651196" cy="796681"/>
            </a:xfrm>
            <a:custGeom>
              <a:avLst/>
              <a:gdLst/>
              <a:ahLst/>
              <a:cxnLst/>
              <a:rect l="l" t="t" r="r" b="b"/>
              <a:pathLst>
                <a:path w="35844" h="43852" extrusionOk="0">
                  <a:moveTo>
                    <a:pt x="166" y="0"/>
                  </a:moveTo>
                  <a:cubicBezTo>
                    <a:pt x="169" y="16"/>
                    <a:pt x="173" y="28"/>
                    <a:pt x="173" y="44"/>
                  </a:cubicBezTo>
                  <a:cubicBezTo>
                    <a:pt x="164" y="7213"/>
                    <a:pt x="166" y="14385"/>
                    <a:pt x="129" y="21556"/>
                  </a:cubicBezTo>
                  <a:cubicBezTo>
                    <a:pt x="111" y="25140"/>
                    <a:pt x="116" y="28726"/>
                    <a:pt x="106" y="32312"/>
                  </a:cubicBezTo>
                  <a:cubicBezTo>
                    <a:pt x="97" y="35833"/>
                    <a:pt x="189" y="39386"/>
                    <a:pt x="0" y="42903"/>
                  </a:cubicBezTo>
                  <a:lnTo>
                    <a:pt x="2" y="42903"/>
                  </a:lnTo>
                  <a:cubicBezTo>
                    <a:pt x="5848" y="40490"/>
                    <a:pt x="11706" y="38253"/>
                    <a:pt x="17369" y="35412"/>
                  </a:cubicBezTo>
                  <a:cubicBezTo>
                    <a:pt x="17405" y="35393"/>
                    <a:pt x="17440" y="35385"/>
                    <a:pt x="17474" y="35385"/>
                  </a:cubicBezTo>
                  <a:cubicBezTo>
                    <a:pt x="17498" y="35385"/>
                    <a:pt x="17521" y="35389"/>
                    <a:pt x="17544" y="35396"/>
                  </a:cubicBezTo>
                  <a:cubicBezTo>
                    <a:pt x="17559" y="35377"/>
                    <a:pt x="17581" y="35362"/>
                    <a:pt x="17611" y="35362"/>
                  </a:cubicBezTo>
                  <a:cubicBezTo>
                    <a:pt x="17613" y="35362"/>
                    <a:pt x="17615" y="35362"/>
                    <a:pt x="17617" y="35362"/>
                  </a:cubicBezTo>
                  <a:cubicBezTo>
                    <a:pt x="18975" y="35433"/>
                    <a:pt x="20309" y="36334"/>
                    <a:pt x="21491" y="36934"/>
                  </a:cubicBezTo>
                  <a:cubicBezTo>
                    <a:pt x="23039" y="37720"/>
                    <a:pt x="24590" y="38497"/>
                    <a:pt x="26144" y="39263"/>
                  </a:cubicBezTo>
                  <a:cubicBezTo>
                    <a:pt x="29314" y="40829"/>
                    <a:pt x="32509" y="42344"/>
                    <a:pt x="35708" y="43851"/>
                  </a:cubicBezTo>
                  <a:cubicBezTo>
                    <a:pt x="35721" y="43754"/>
                    <a:pt x="35733" y="43655"/>
                    <a:pt x="35733" y="43553"/>
                  </a:cubicBezTo>
                  <a:cubicBezTo>
                    <a:pt x="35733" y="43428"/>
                    <a:pt x="35696" y="43293"/>
                    <a:pt x="35744" y="43175"/>
                  </a:cubicBezTo>
                  <a:cubicBezTo>
                    <a:pt x="35751" y="43159"/>
                    <a:pt x="35760" y="43147"/>
                    <a:pt x="35770" y="43134"/>
                  </a:cubicBezTo>
                  <a:cubicBezTo>
                    <a:pt x="35487" y="39531"/>
                    <a:pt x="35714" y="35839"/>
                    <a:pt x="35726" y="32231"/>
                  </a:cubicBezTo>
                  <a:cubicBezTo>
                    <a:pt x="35734" y="28694"/>
                    <a:pt x="35737" y="25159"/>
                    <a:pt x="35772" y="21624"/>
                  </a:cubicBezTo>
                  <a:cubicBezTo>
                    <a:pt x="35843" y="14443"/>
                    <a:pt x="35721" y="7259"/>
                    <a:pt x="35541" y="82"/>
                  </a:cubicBezTo>
                  <a:cubicBezTo>
                    <a:pt x="35040" y="72"/>
                    <a:pt x="34539" y="68"/>
                    <a:pt x="34038" y="58"/>
                  </a:cubicBezTo>
                  <a:lnTo>
                    <a:pt x="34038" y="58"/>
                  </a:lnTo>
                  <a:cubicBezTo>
                    <a:pt x="34071" y="90"/>
                    <a:pt x="34093" y="134"/>
                    <a:pt x="34093" y="192"/>
                  </a:cubicBezTo>
                  <a:cubicBezTo>
                    <a:pt x="34121" y="6983"/>
                    <a:pt x="34169" y="13773"/>
                    <a:pt x="34207" y="20564"/>
                  </a:cubicBezTo>
                  <a:cubicBezTo>
                    <a:pt x="34246" y="27344"/>
                    <a:pt x="34479" y="34161"/>
                    <a:pt x="34260" y="40935"/>
                  </a:cubicBezTo>
                  <a:cubicBezTo>
                    <a:pt x="34259" y="41007"/>
                    <a:pt x="34206" y="41042"/>
                    <a:pt x="34153" y="41042"/>
                  </a:cubicBezTo>
                  <a:cubicBezTo>
                    <a:pt x="34124" y="41042"/>
                    <a:pt x="34095" y="41032"/>
                    <a:pt x="34073" y="41012"/>
                  </a:cubicBezTo>
                  <a:cubicBezTo>
                    <a:pt x="34040" y="41052"/>
                    <a:pt x="33992" y="41080"/>
                    <a:pt x="33937" y="41080"/>
                  </a:cubicBezTo>
                  <a:cubicBezTo>
                    <a:pt x="33910" y="41080"/>
                    <a:pt x="33882" y="41073"/>
                    <a:pt x="33853" y="41058"/>
                  </a:cubicBezTo>
                  <a:cubicBezTo>
                    <a:pt x="28536" y="38207"/>
                    <a:pt x="23119" y="35484"/>
                    <a:pt x="17896" y="32461"/>
                  </a:cubicBezTo>
                  <a:lnTo>
                    <a:pt x="17896" y="32461"/>
                  </a:lnTo>
                  <a:cubicBezTo>
                    <a:pt x="17920" y="32527"/>
                    <a:pt x="17904" y="32595"/>
                    <a:pt x="17822" y="32632"/>
                  </a:cubicBezTo>
                  <a:cubicBezTo>
                    <a:pt x="12676" y="35008"/>
                    <a:pt x="7440" y="37430"/>
                    <a:pt x="2360" y="39615"/>
                  </a:cubicBezTo>
                  <a:lnTo>
                    <a:pt x="2360" y="39652"/>
                  </a:lnTo>
                  <a:cubicBezTo>
                    <a:pt x="2360" y="39767"/>
                    <a:pt x="2258" y="39825"/>
                    <a:pt x="2155" y="39825"/>
                  </a:cubicBezTo>
                  <a:cubicBezTo>
                    <a:pt x="2053" y="39825"/>
                    <a:pt x="1951" y="39767"/>
                    <a:pt x="1951" y="39652"/>
                  </a:cubicBezTo>
                  <a:cubicBezTo>
                    <a:pt x="1838" y="26447"/>
                    <a:pt x="1672" y="13224"/>
                    <a:pt x="1824" y="21"/>
                  </a:cubicBezTo>
                  <a:cubicBezTo>
                    <a:pt x="1270" y="16"/>
                    <a:pt x="718" y="10"/>
                    <a:pt x="166"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9"/>
            <p:cNvSpPr/>
            <p:nvPr/>
          </p:nvSpPr>
          <p:spPr>
            <a:xfrm>
              <a:off x="6476210" y="1477862"/>
              <a:ext cx="581542" cy="741107"/>
            </a:xfrm>
            <a:custGeom>
              <a:avLst/>
              <a:gdLst/>
              <a:ahLst/>
              <a:cxnLst/>
              <a:rect l="l" t="t" r="r" b="b"/>
              <a:pathLst>
                <a:path w="32010" h="40793" extrusionOk="0">
                  <a:moveTo>
                    <a:pt x="15282" y="0"/>
                  </a:moveTo>
                  <a:cubicBezTo>
                    <a:pt x="11029" y="0"/>
                    <a:pt x="6772" y="78"/>
                    <a:pt x="2517" y="78"/>
                  </a:cubicBezTo>
                  <a:cubicBezTo>
                    <a:pt x="1678" y="78"/>
                    <a:pt x="839" y="75"/>
                    <a:pt x="1" y="68"/>
                  </a:cubicBezTo>
                  <a:lnTo>
                    <a:pt x="1" y="68"/>
                  </a:lnTo>
                  <a:cubicBezTo>
                    <a:pt x="257" y="13150"/>
                    <a:pt x="255" y="26255"/>
                    <a:pt x="247" y="39342"/>
                  </a:cubicBezTo>
                  <a:cubicBezTo>
                    <a:pt x="5353" y="37001"/>
                    <a:pt x="10516" y="34770"/>
                    <a:pt x="15595" y="32374"/>
                  </a:cubicBezTo>
                  <a:cubicBezTo>
                    <a:pt x="15621" y="32362"/>
                    <a:pt x="15646" y="32356"/>
                    <a:pt x="15671" y="32356"/>
                  </a:cubicBezTo>
                  <a:cubicBezTo>
                    <a:pt x="15640" y="32276"/>
                    <a:pt x="15708" y="32177"/>
                    <a:pt x="15800" y="32177"/>
                  </a:cubicBezTo>
                  <a:cubicBezTo>
                    <a:pt x="15820" y="32177"/>
                    <a:pt x="15841" y="32181"/>
                    <a:pt x="15862" y="32191"/>
                  </a:cubicBezTo>
                  <a:cubicBezTo>
                    <a:pt x="21324" y="34883"/>
                    <a:pt x="26638" y="37917"/>
                    <a:pt x="32010" y="40792"/>
                  </a:cubicBezTo>
                  <a:cubicBezTo>
                    <a:pt x="31716" y="34080"/>
                    <a:pt x="31861" y="27326"/>
                    <a:pt x="31815" y="20608"/>
                  </a:cubicBezTo>
                  <a:cubicBezTo>
                    <a:pt x="31769" y="13817"/>
                    <a:pt x="31730" y="7027"/>
                    <a:pt x="31674" y="236"/>
                  </a:cubicBezTo>
                  <a:cubicBezTo>
                    <a:pt x="31674" y="176"/>
                    <a:pt x="31698" y="130"/>
                    <a:pt x="31732" y="98"/>
                  </a:cubicBezTo>
                  <a:cubicBezTo>
                    <a:pt x="26451" y="14"/>
                    <a:pt x="21164" y="10"/>
                    <a:pt x="15884" y="1"/>
                  </a:cubicBezTo>
                  <a:cubicBezTo>
                    <a:pt x="15683" y="0"/>
                    <a:pt x="15482" y="0"/>
                    <a:pt x="15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 name="Google Shape;1615;p49"/>
          <p:cNvGrpSpPr/>
          <p:nvPr/>
        </p:nvGrpSpPr>
        <p:grpSpPr>
          <a:xfrm>
            <a:off x="1074820" y="2140754"/>
            <a:ext cx="1782700" cy="765289"/>
            <a:chOff x="6432538" y="1467689"/>
            <a:chExt cx="666729" cy="815612"/>
          </a:xfrm>
        </p:grpSpPr>
        <p:sp>
          <p:nvSpPr>
            <p:cNvPr id="1616" name="Google Shape;1616;p49"/>
            <p:cNvSpPr/>
            <p:nvPr/>
          </p:nvSpPr>
          <p:spPr>
            <a:xfrm>
              <a:off x="6432538" y="1467689"/>
              <a:ext cx="666729" cy="815612"/>
            </a:xfrm>
            <a:custGeom>
              <a:avLst/>
              <a:gdLst/>
              <a:ahLst/>
              <a:cxnLst/>
              <a:rect l="l" t="t" r="r" b="b"/>
              <a:pathLst>
                <a:path w="36699" h="44894" extrusionOk="0">
                  <a:moveTo>
                    <a:pt x="17686" y="560"/>
                  </a:moveTo>
                  <a:cubicBezTo>
                    <a:pt x="17886" y="560"/>
                    <a:pt x="18087" y="560"/>
                    <a:pt x="18288" y="561"/>
                  </a:cubicBezTo>
                  <a:cubicBezTo>
                    <a:pt x="23568" y="570"/>
                    <a:pt x="28855" y="574"/>
                    <a:pt x="34136" y="658"/>
                  </a:cubicBezTo>
                  <a:cubicBezTo>
                    <a:pt x="34102" y="690"/>
                    <a:pt x="34078" y="736"/>
                    <a:pt x="34078" y="796"/>
                  </a:cubicBezTo>
                  <a:cubicBezTo>
                    <a:pt x="34134" y="7587"/>
                    <a:pt x="34173" y="14377"/>
                    <a:pt x="34219" y="21168"/>
                  </a:cubicBezTo>
                  <a:cubicBezTo>
                    <a:pt x="34265" y="27886"/>
                    <a:pt x="34120" y="34640"/>
                    <a:pt x="34414" y="41352"/>
                  </a:cubicBezTo>
                  <a:cubicBezTo>
                    <a:pt x="29042" y="38477"/>
                    <a:pt x="23728" y="35443"/>
                    <a:pt x="18266" y="32751"/>
                  </a:cubicBezTo>
                  <a:cubicBezTo>
                    <a:pt x="18245" y="32741"/>
                    <a:pt x="18224" y="32737"/>
                    <a:pt x="18204" y="32737"/>
                  </a:cubicBezTo>
                  <a:cubicBezTo>
                    <a:pt x="18112" y="32737"/>
                    <a:pt x="18044" y="32836"/>
                    <a:pt x="18075" y="32916"/>
                  </a:cubicBezTo>
                  <a:cubicBezTo>
                    <a:pt x="18050" y="32916"/>
                    <a:pt x="18024" y="32922"/>
                    <a:pt x="17999" y="32934"/>
                  </a:cubicBezTo>
                  <a:cubicBezTo>
                    <a:pt x="12920" y="35330"/>
                    <a:pt x="7757" y="37561"/>
                    <a:pt x="2651" y="39902"/>
                  </a:cubicBezTo>
                  <a:cubicBezTo>
                    <a:pt x="2659" y="26815"/>
                    <a:pt x="2661" y="13710"/>
                    <a:pt x="2405" y="628"/>
                  </a:cubicBezTo>
                  <a:lnTo>
                    <a:pt x="2405" y="628"/>
                  </a:lnTo>
                  <a:cubicBezTo>
                    <a:pt x="3243" y="635"/>
                    <a:pt x="4082" y="638"/>
                    <a:pt x="4921" y="638"/>
                  </a:cubicBezTo>
                  <a:cubicBezTo>
                    <a:pt x="9176" y="638"/>
                    <a:pt x="13433" y="560"/>
                    <a:pt x="17686" y="560"/>
                  </a:cubicBezTo>
                  <a:close/>
                  <a:moveTo>
                    <a:pt x="546" y="604"/>
                  </a:moveTo>
                  <a:lnTo>
                    <a:pt x="546" y="604"/>
                  </a:lnTo>
                  <a:cubicBezTo>
                    <a:pt x="1098" y="614"/>
                    <a:pt x="1649" y="620"/>
                    <a:pt x="2204" y="625"/>
                  </a:cubicBezTo>
                  <a:cubicBezTo>
                    <a:pt x="2051" y="13828"/>
                    <a:pt x="2218" y="27051"/>
                    <a:pt x="2331" y="40255"/>
                  </a:cubicBezTo>
                  <a:cubicBezTo>
                    <a:pt x="2331" y="40371"/>
                    <a:pt x="2433" y="40429"/>
                    <a:pt x="2535" y="40429"/>
                  </a:cubicBezTo>
                  <a:cubicBezTo>
                    <a:pt x="2637" y="40429"/>
                    <a:pt x="2739" y="40371"/>
                    <a:pt x="2739" y="40255"/>
                  </a:cubicBezTo>
                  <a:lnTo>
                    <a:pt x="2739" y="40219"/>
                  </a:lnTo>
                  <a:cubicBezTo>
                    <a:pt x="7819" y="38034"/>
                    <a:pt x="13055" y="35612"/>
                    <a:pt x="18202" y="33236"/>
                  </a:cubicBezTo>
                  <a:cubicBezTo>
                    <a:pt x="18282" y="33199"/>
                    <a:pt x="18300" y="33131"/>
                    <a:pt x="18276" y="33065"/>
                  </a:cubicBezTo>
                  <a:lnTo>
                    <a:pt x="18276" y="33065"/>
                  </a:lnTo>
                  <a:cubicBezTo>
                    <a:pt x="23499" y="36088"/>
                    <a:pt x="28915" y="38810"/>
                    <a:pt x="34233" y="41662"/>
                  </a:cubicBezTo>
                  <a:cubicBezTo>
                    <a:pt x="34262" y="41677"/>
                    <a:pt x="34290" y="41684"/>
                    <a:pt x="34317" y="41684"/>
                  </a:cubicBezTo>
                  <a:cubicBezTo>
                    <a:pt x="34372" y="41684"/>
                    <a:pt x="34420" y="41656"/>
                    <a:pt x="34452" y="41615"/>
                  </a:cubicBezTo>
                  <a:cubicBezTo>
                    <a:pt x="34474" y="41635"/>
                    <a:pt x="34504" y="41646"/>
                    <a:pt x="34533" y="41646"/>
                  </a:cubicBezTo>
                  <a:cubicBezTo>
                    <a:pt x="34586" y="41646"/>
                    <a:pt x="34638" y="41611"/>
                    <a:pt x="34639" y="41539"/>
                  </a:cubicBezTo>
                  <a:cubicBezTo>
                    <a:pt x="34859" y="34765"/>
                    <a:pt x="34625" y="27949"/>
                    <a:pt x="34587" y="21168"/>
                  </a:cubicBezTo>
                  <a:cubicBezTo>
                    <a:pt x="34549" y="14377"/>
                    <a:pt x="34501" y="7587"/>
                    <a:pt x="34473" y="796"/>
                  </a:cubicBezTo>
                  <a:cubicBezTo>
                    <a:pt x="34473" y="738"/>
                    <a:pt x="34450" y="694"/>
                    <a:pt x="34418" y="662"/>
                  </a:cubicBezTo>
                  <a:lnTo>
                    <a:pt x="34418" y="662"/>
                  </a:lnTo>
                  <a:cubicBezTo>
                    <a:pt x="34919" y="672"/>
                    <a:pt x="35420" y="676"/>
                    <a:pt x="35921" y="686"/>
                  </a:cubicBezTo>
                  <a:cubicBezTo>
                    <a:pt x="36101" y="7863"/>
                    <a:pt x="36223" y="15047"/>
                    <a:pt x="36152" y="22228"/>
                  </a:cubicBezTo>
                  <a:cubicBezTo>
                    <a:pt x="36117" y="25763"/>
                    <a:pt x="36115" y="29298"/>
                    <a:pt x="36106" y="32835"/>
                  </a:cubicBezTo>
                  <a:cubicBezTo>
                    <a:pt x="36094" y="36443"/>
                    <a:pt x="35867" y="40135"/>
                    <a:pt x="36150" y="43738"/>
                  </a:cubicBezTo>
                  <a:cubicBezTo>
                    <a:pt x="36140" y="43751"/>
                    <a:pt x="36130" y="43762"/>
                    <a:pt x="36124" y="43779"/>
                  </a:cubicBezTo>
                  <a:cubicBezTo>
                    <a:pt x="36076" y="43897"/>
                    <a:pt x="36112" y="44032"/>
                    <a:pt x="36112" y="44157"/>
                  </a:cubicBezTo>
                  <a:cubicBezTo>
                    <a:pt x="36112" y="44259"/>
                    <a:pt x="36100" y="44358"/>
                    <a:pt x="36086" y="44455"/>
                  </a:cubicBezTo>
                  <a:cubicBezTo>
                    <a:pt x="32889" y="42948"/>
                    <a:pt x="29694" y="41433"/>
                    <a:pt x="26523" y="39867"/>
                  </a:cubicBezTo>
                  <a:cubicBezTo>
                    <a:pt x="24970" y="39101"/>
                    <a:pt x="23418" y="38322"/>
                    <a:pt x="21871" y="37538"/>
                  </a:cubicBezTo>
                  <a:cubicBezTo>
                    <a:pt x="20688" y="36938"/>
                    <a:pt x="19354" y="36037"/>
                    <a:pt x="17996" y="35966"/>
                  </a:cubicBezTo>
                  <a:cubicBezTo>
                    <a:pt x="17994" y="35966"/>
                    <a:pt x="17991" y="35965"/>
                    <a:pt x="17988" y="35965"/>
                  </a:cubicBezTo>
                  <a:cubicBezTo>
                    <a:pt x="17960" y="35965"/>
                    <a:pt x="17937" y="35981"/>
                    <a:pt x="17922" y="36000"/>
                  </a:cubicBezTo>
                  <a:cubicBezTo>
                    <a:pt x="17900" y="35993"/>
                    <a:pt x="17877" y="35989"/>
                    <a:pt x="17853" y="35989"/>
                  </a:cubicBezTo>
                  <a:cubicBezTo>
                    <a:pt x="17819" y="35989"/>
                    <a:pt x="17784" y="35997"/>
                    <a:pt x="17749" y="36016"/>
                  </a:cubicBezTo>
                  <a:cubicBezTo>
                    <a:pt x="12085" y="38857"/>
                    <a:pt x="6228" y="41094"/>
                    <a:pt x="382" y="43507"/>
                  </a:cubicBezTo>
                  <a:lnTo>
                    <a:pt x="379" y="43507"/>
                  </a:lnTo>
                  <a:cubicBezTo>
                    <a:pt x="569" y="39990"/>
                    <a:pt x="476" y="36437"/>
                    <a:pt x="486" y="32916"/>
                  </a:cubicBezTo>
                  <a:cubicBezTo>
                    <a:pt x="494" y="29330"/>
                    <a:pt x="490" y="25743"/>
                    <a:pt x="508" y="22160"/>
                  </a:cubicBezTo>
                  <a:cubicBezTo>
                    <a:pt x="546" y="14989"/>
                    <a:pt x="544" y="7817"/>
                    <a:pt x="553" y="648"/>
                  </a:cubicBezTo>
                  <a:cubicBezTo>
                    <a:pt x="553" y="632"/>
                    <a:pt x="548" y="620"/>
                    <a:pt x="546" y="604"/>
                  </a:cubicBezTo>
                  <a:close/>
                  <a:moveTo>
                    <a:pt x="13410" y="1"/>
                  </a:moveTo>
                  <a:cubicBezTo>
                    <a:pt x="9078" y="1"/>
                    <a:pt x="4748" y="72"/>
                    <a:pt x="428" y="271"/>
                  </a:cubicBezTo>
                  <a:cubicBezTo>
                    <a:pt x="315" y="279"/>
                    <a:pt x="262" y="370"/>
                    <a:pt x="271" y="459"/>
                  </a:cubicBezTo>
                  <a:cubicBezTo>
                    <a:pt x="195" y="482"/>
                    <a:pt x="134" y="545"/>
                    <a:pt x="134" y="648"/>
                  </a:cubicBezTo>
                  <a:cubicBezTo>
                    <a:pt x="126" y="7817"/>
                    <a:pt x="102" y="14989"/>
                    <a:pt x="118" y="22160"/>
                  </a:cubicBezTo>
                  <a:cubicBezTo>
                    <a:pt x="128" y="25668"/>
                    <a:pt x="114" y="29177"/>
                    <a:pt x="112" y="32686"/>
                  </a:cubicBezTo>
                  <a:cubicBezTo>
                    <a:pt x="112" y="36340"/>
                    <a:pt x="1" y="40024"/>
                    <a:pt x="198" y="43670"/>
                  </a:cubicBezTo>
                  <a:cubicBezTo>
                    <a:pt x="199" y="43727"/>
                    <a:pt x="243" y="43755"/>
                    <a:pt x="286" y="43755"/>
                  </a:cubicBezTo>
                  <a:cubicBezTo>
                    <a:pt x="292" y="43755"/>
                    <a:pt x="298" y="43755"/>
                    <a:pt x="303" y="43754"/>
                  </a:cubicBezTo>
                  <a:cubicBezTo>
                    <a:pt x="326" y="43789"/>
                    <a:pt x="364" y="43814"/>
                    <a:pt x="414" y="43814"/>
                  </a:cubicBezTo>
                  <a:cubicBezTo>
                    <a:pt x="429" y="43814"/>
                    <a:pt x="446" y="43812"/>
                    <a:pt x="465" y="43806"/>
                  </a:cubicBezTo>
                  <a:cubicBezTo>
                    <a:pt x="6496" y="41994"/>
                    <a:pt x="12367" y="39233"/>
                    <a:pt x="17988" y="36425"/>
                  </a:cubicBezTo>
                  <a:cubicBezTo>
                    <a:pt x="18073" y="36383"/>
                    <a:pt x="18105" y="36312"/>
                    <a:pt x="18105" y="36242"/>
                  </a:cubicBezTo>
                  <a:cubicBezTo>
                    <a:pt x="19387" y="36914"/>
                    <a:pt x="20756" y="37464"/>
                    <a:pt x="22049" y="38129"/>
                  </a:cubicBezTo>
                  <a:cubicBezTo>
                    <a:pt x="23591" y="38921"/>
                    <a:pt x="25141" y="39702"/>
                    <a:pt x="26692" y="40472"/>
                  </a:cubicBezTo>
                  <a:cubicBezTo>
                    <a:pt x="29733" y="41980"/>
                    <a:pt x="32788" y="43458"/>
                    <a:pt x="35873" y="44871"/>
                  </a:cubicBezTo>
                  <a:cubicBezTo>
                    <a:pt x="35908" y="44886"/>
                    <a:pt x="35942" y="44893"/>
                    <a:pt x="35974" y="44893"/>
                  </a:cubicBezTo>
                  <a:cubicBezTo>
                    <a:pt x="36077" y="44893"/>
                    <a:pt x="36162" y="44825"/>
                    <a:pt x="36203" y="44740"/>
                  </a:cubicBezTo>
                  <a:cubicBezTo>
                    <a:pt x="36215" y="44743"/>
                    <a:pt x="36226" y="44744"/>
                    <a:pt x="36238" y="44744"/>
                  </a:cubicBezTo>
                  <a:cubicBezTo>
                    <a:pt x="36279" y="44744"/>
                    <a:pt x="36318" y="44724"/>
                    <a:pt x="36344" y="44668"/>
                  </a:cubicBezTo>
                  <a:cubicBezTo>
                    <a:pt x="36416" y="44523"/>
                    <a:pt x="36454" y="44370"/>
                    <a:pt x="36480" y="44208"/>
                  </a:cubicBezTo>
                  <a:cubicBezTo>
                    <a:pt x="36503" y="44052"/>
                    <a:pt x="36533" y="43875"/>
                    <a:pt x="36442" y="43738"/>
                  </a:cubicBezTo>
                  <a:cubicBezTo>
                    <a:pt x="36432" y="43720"/>
                    <a:pt x="36420" y="43707"/>
                    <a:pt x="36408" y="43698"/>
                  </a:cubicBezTo>
                  <a:cubicBezTo>
                    <a:pt x="36699" y="40187"/>
                    <a:pt x="36503" y="36586"/>
                    <a:pt x="36514" y="33065"/>
                  </a:cubicBezTo>
                  <a:cubicBezTo>
                    <a:pt x="36526" y="29452"/>
                    <a:pt x="36555" y="25838"/>
                    <a:pt x="36535" y="22228"/>
                  </a:cubicBezTo>
                  <a:cubicBezTo>
                    <a:pt x="36493" y="15033"/>
                    <a:pt x="36676" y="7841"/>
                    <a:pt x="36414" y="648"/>
                  </a:cubicBezTo>
                  <a:cubicBezTo>
                    <a:pt x="36410" y="541"/>
                    <a:pt x="36350" y="475"/>
                    <a:pt x="36277" y="438"/>
                  </a:cubicBezTo>
                  <a:cubicBezTo>
                    <a:pt x="36251" y="392"/>
                    <a:pt x="36207" y="354"/>
                    <a:pt x="36138" y="354"/>
                  </a:cubicBezTo>
                  <a:cubicBezTo>
                    <a:pt x="28579" y="219"/>
                    <a:pt x="20990" y="1"/>
                    <a:pt x="134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9"/>
            <p:cNvSpPr/>
            <p:nvPr/>
          </p:nvSpPr>
          <p:spPr>
            <a:xfrm>
              <a:off x="6439441" y="1478661"/>
              <a:ext cx="651196" cy="796681"/>
            </a:xfrm>
            <a:custGeom>
              <a:avLst/>
              <a:gdLst/>
              <a:ahLst/>
              <a:cxnLst/>
              <a:rect l="l" t="t" r="r" b="b"/>
              <a:pathLst>
                <a:path w="35844" h="43852" extrusionOk="0">
                  <a:moveTo>
                    <a:pt x="166" y="0"/>
                  </a:moveTo>
                  <a:cubicBezTo>
                    <a:pt x="169" y="16"/>
                    <a:pt x="173" y="28"/>
                    <a:pt x="173" y="44"/>
                  </a:cubicBezTo>
                  <a:cubicBezTo>
                    <a:pt x="164" y="7213"/>
                    <a:pt x="166" y="14385"/>
                    <a:pt x="129" y="21556"/>
                  </a:cubicBezTo>
                  <a:cubicBezTo>
                    <a:pt x="111" y="25140"/>
                    <a:pt x="116" y="28726"/>
                    <a:pt x="106" y="32312"/>
                  </a:cubicBezTo>
                  <a:cubicBezTo>
                    <a:pt x="97" y="35833"/>
                    <a:pt x="189" y="39386"/>
                    <a:pt x="0" y="42903"/>
                  </a:cubicBezTo>
                  <a:lnTo>
                    <a:pt x="2" y="42903"/>
                  </a:lnTo>
                  <a:cubicBezTo>
                    <a:pt x="5848" y="40490"/>
                    <a:pt x="11706" y="38253"/>
                    <a:pt x="17369" y="35412"/>
                  </a:cubicBezTo>
                  <a:cubicBezTo>
                    <a:pt x="17405" y="35393"/>
                    <a:pt x="17440" y="35385"/>
                    <a:pt x="17474" y="35385"/>
                  </a:cubicBezTo>
                  <a:cubicBezTo>
                    <a:pt x="17498" y="35385"/>
                    <a:pt x="17521" y="35389"/>
                    <a:pt x="17544" y="35396"/>
                  </a:cubicBezTo>
                  <a:cubicBezTo>
                    <a:pt x="17559" y="35377"/>
                    <a:pt x="17581" y="35362"/>
                    <a:pt x="17611" y="35362"/>
                  </a:cubicBezTo>
                  <a:cubicBezTo>
                    <a:pt x="17613" y="35362"/>
                    <a:pt x="17615" y="35362"/>
                    <a:pt x="17617" y="35362"/>
                  </a:cubicBezTo>
                  <a:cubicBezTo>
                    <a:pt x="18975" y="35433"/>
                    <a:pt x="20309" y="36334"/>
                    <a:pt x="21491" y="36934"/>
                  </a:cubicBezTo>
                  <a:cubicBezTo>
                    <a:pt x="23039" y="37720"/>
                    <a:pt x="24590" y="38497"/>
                    <a:pt x="26144" y="39263"/>
                  </a:cubicBezTo>
                  <a:cubicBezTo>
                    <a:pt x="29314" y="40829"/>
                    <a:pt x="32509" y="42344"/>
                    <a:pt x="35708" y="43851"/>
                  </a:cubicBezTo>
                  <a:cubicBezTo>
                    <a:pt x="35721" y="43754"/>
                    <a:pt x="35733" y="43655"/>
                    <a:pt x="35733" y="43553"/>
                  </a:cubicBezTo>
                  <a:cubicBezTo>
                    <a:pt x="35733" y="43428"/>
                    <a:pt x="35696" y="43293"/>
                    <a:pt x="35744" y="43175"/>
                  </a:cubicBezTo>
                  <a:cubicBezTo>
                    <a:pt x="35751" y="43159"/>
                    <a:pt x="35760" y="43147"/>
                    <a:pt x="35770" y="43134"/>
                  </a:cubicBezTo>
                  <a:cubicBezTo>
                    <a:pt x="35487" y="39531"/>
                    <a:pt x="35714" y="35839"/>
                    <a:pt x="35726" y="32231"/>
                  </a:cubicBezTo>
                  <a:cubicBezTo>
                    <a:pt x="35734" y="28694"/>
                    <a:pt x="35737" y="25159"/>
                    <a:pt x="35772" y="21624"/>
                  </a:cubicBezTo>
                  <a:cubicBezTo>
                    <a:pt x="35843" y="14443"/>
                    <a:pt x="35721" y="7259"/>
                    <a:pt x="35541" y="82"/>
                  </a:cubicBezTo>
                  <a:cubicBezTo>
                    <a:pt x="35040" y="72"/>
                    <a:pt x="34539" y="68"/>
                    <a:pt x="34038" y="58"/>
                  </a:cubicBezTo>
                  <a:lnTo>
                    <a:pt x="34038" y="58"/>
                  </a:lnTo>
                  <a:cubicBezTo>
                    <a:pt x="34071" y="90"/>
                    <a:pt x="34093" y="134"/>
                    <a:pt x="34093" y="192"/>
                  </a:cubicBezTo>
                  <a:cubicBezTo>
                    <a:pt x="34121" y="6983"/>
                    <a:pt x="34169" y="13773"/>
                    <a:pt x="34207" y="20564"/>
                  </a:cubicBezTo>
                  <a:cubicBezTo>
                    <a:pt x="34246" y="27344"/>
                    <a:pt x="34479" y="34161"/>
                    <a:pt x="34260" y="40935"/>
                  </a:cubicBezTo>
                  <a:cubicBezTo>
                    <a:pt x="34259" y="41007"/>
                    <a:pt x="34206" y="41042"/>
                    <a:pt x="34153" y="41042"/>
                  </a:cubicBezTo>
                  <a:cubicBezTo>
                    <a:pt x="34124" y="41042"/>
                    <a:pt x="34095" y="41032"/>
                    <a:pt x="34073" y="41012"/>
                  </a:cubicBezTo>
                  <a:cubicBezTo>
                    <a:pt x="34040" y="41052"/>
                    <a:pt x="33992" y="41080"/>
                    <a:pt x="33937" y="41080"/>
                  </a:cubicBezTo>
                  <a:cubicBezTo>
                    <a:pt x="33910" y="41080"/>
                    <a:pt x="33882" y="41073"/>
                    <a:pt x="33853" y="41058"/>
                  </a:cubicBezTo>
                  <a:cubicBezTo>
                    <a:pt x="28536" y="38207"/>
                    <a:pt x="23119" y="35484"/>
                    <a:pt x="17896" y="32461"/>
                  </a:cubicBezTo>
                  <a:lnTo>
                    <a:pt x="17896" y="32461"/>
                  </a:lnTo>
                  <a:cubicBezTo>
                    <a:pt x="17920" y="32527"/>
                    <a:pt x="17904" y="32595"/>
                    <a:pt x="17822" y="32632"/>
                  </a:cubicBezTo>
                  <a:cubicBezTo>
                    <a:pt x="12676" y="35008"/>
                    <a:pt x="7440" y="37430"/>
                    <a:pt x="2360" y="39615"/>
                  </a:cubicBezTo>
                  <a:lnTo>
                    <a:pt x="2360" y="39652"/>
                  </a:lnTo>
                  <a:cubicBezTo>
                    <a:pt x="2360" y="39767"/>
                    <a:pt x="2258" y="39825"/>
                    <a:pt x="2155" y="39825"/>
                  </a:cubicBezTo>
                  <a:cubicBezTo>
                    <a:pt x="2053" y="39825"/>
                    <a:pt x="1951" y="39767"/>
                    <a:pt x="1951" y="39652"/>
                  </a:cubicBezTo>
                  <a:cubicBezTo>
                    <a:pt x="1838" y="26447"/>
                    <a:pt x="1672" y="13224"/>
                    <a:pt x="1824" y="21"/>
                  </a:cubicBezTo>
                  <a:cubicBezTo>
                    <a:pt x="1270" y="16"/>
                    <a:pt x="718" y="10"/>
                    <a:pt x="166"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9"/>
            <p:cNvSpPr/>
            <p:nvPr/>
          </p:nvSpPr>
          <p:spPr>
            <a:xfrm>
              <a:off x="6476210" y="1477862"/>
              <a:ext cx="581542" cy="741107"/>
            </a:xfrm>
            <a:custGeom>
              <a:avLst/>
              <a:gdLst/>
              <a:ahLst/>
              <a:cxnLst/>
              <a:rect l="l" t="t" r="r" b="b"/>
              <a:pathLst>
                <a:path w="32010" h="40793" extrusionOk="0">
                  <a:moveTo>
                    <a:pt x="15282" y="0"/>
                  </a:moveTo>
                  <a:cubicBezTo>
                    <a:pt x="11029" y="0"/>
                    <a:pt x="6772" y="78"/>
                    <a:pt x="2517" y="78"/>
                  </a:cubicBezTo>
                  <a:cubicBezTo>
                    <a:pt x="1678" y="78"/>
                    <a:pt x="839" y="75"/>
                    <a:pt x="1" y="68"/>
                  </a:cubicBezTo>
                  <a:lnTo>
                    <a:pt x="1" y="68"/>
                  </a:lnTo>
                  <a:cubicBezTo>
                    <a:pt x="257" y="13150"/>
                    <a:pt x="255" y="26255"/>
                    <a:pt x="247" y="39342"/>
                  </a:cubicBezTo>
                  <a:cubicBezTo>
                    <a:pt x="5353" y="37001"/>
                    <a:pt x="10516" y="34770"/>
                    <a:pt x="15595" y="32374"/>
                  </a:cubicBezTo>
                  <a:cubicBezTo>
                    <a:pt x="15621" y="32362"/>
                    <a:pt x="15646" y="32356"/>
                    <a:pt x="15671" y="32356"/>
                  </a:cubicBezTo>
                  <a:cubicBezTo>
                    <a:pt x="15640" y="32276"/>
                    <a:pt x="15708" y="32177"/>
                    <a:pt x="15800" y="32177"/>
                  </a:cubicBezTo>
                  <a:cubicBezTo>
                    <a:pt x="15820" y="32177"/>
                    <a:pt x="15841" y="32181"/>
                    <a:pt x="15862" y="32191"/>
                  </a:cubicBezTo>
                  <a:cubicBezTo>
                    <a:pt x="21324" y="34883"/>
                    <a:pt x="26638" y="37917"/>
                    <a:pt x="32010" y="40792"/>
                  </a:cubicBezTo>
                  <a:cubicBezTo>
                    <a:pt x="31716" y="34080"/>
                    <a:pt x="31861" y="27326"/>
                    <a:pt x="31815" y="20608"/>
                  </a:cubicBezTo>
                  <a:cubicBezTo>
                    <a:pt x="31769" y="13817"/>
                    <a:pt x="31730" y="7027"/>
                    <a:pt x="31674" y="236"/>
                  </a:cubicBezTo>
                  <a:cubicBezTo>
                    <a:pt x="31674" y="176"/>
                    <a:pt x="31698" y="130"/>
                    <a:pt x="31732" y="98"/>
                  </a:cubicBezTo>
                  <a:cubicBezTo>
                    <a:pt x="26451" y="14"/>
                    <a:pt x="21164" y="10"/>
                    <a:pt x="15884" y="1"/>
                  </a:cubicBezTo>
                  <a:cubicBezTo>
                    <a:pt x="15683" y="0"/>
                    <a:pt x="15482" y="0"/>
                    <a:pt x="15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9" name="Google Shape;1619;p49"/>
          <p:cNvSpPr txBox="1">
            <a:spLocks noGrp="1"/>
          </p:cNvSpPr>
          <p:nvPr>
            <p:ph type="title"/>
          </p:nvPr>
        </p:nvSpPr>
        <p:spPr>
          <a:xfrm>
            <a:off x="1193550" y="2143212"/>
            <a:ext cx="1545300" cy="66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05-03</a:t>
            </a:r>
            <a:endParaRPr/>
          </a:p>
        </p:txBody>
      </p:sp>
      <p:sp>
        <p:nvSpPr>
          <p:cNvPr id="1620" name="Google Shape;1620;p49"/>
          <p:cNvSpPr txBox="1">
            <a:spLocks noGrp="1"/>
          </p:cNvSpPr>
          <p:nvPr>
            <p:ph type="subTitle" idx="1"/>
          </p:nvPr>
        </p:nvSpPr>
        <p:spPr>
          <a:xfrm>
            <a:off x="782775" y="2927875"/>
            <a:ext cx="2366400" cy="35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Leonor Miller</a:t>
            </a:r>
            <a:endParaRPr/>
          </a:p>
        </p:txBody>
      </p:sp>
      <p:sp>
        <p:nvSpPr>
          <p:cNvPr id="1621" name="Google Shape;1621;p49"/>
          <p:cNvSpPr txBox="1">
            <a:spLocks noGrp="1"/>
          </p:cNvSpPr>
          <p:nvPr>
            <p:ph type="title" idx="2"/>
          </p:nvPr>
        </p:nvSpPr>
        <p:spPr>
          <a:xfrm>
            <a:off x="3799363" y="2143212"/>
            <a:ext cx="1545300" cy="66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12-11</a:t>
            </a:r>
            <a:endParaRPr/>
          </a:p>
        </p:txBody>
      </p:sp>
      <p:sp>
        <p:nvSpPr>
          <p:cNvPr id="1622" name="Google Shape;1622;p49"/>
          <p:cNvSpPr txBox="1">
            <a:spLocks noGrp="1"/>
          </p:cNvSpPr>
          <p:nvPr>
            <p:ph type="subTitle" idx="3"/>
          </p:nvPr>
        </p:nvSpPr>
        <p:spPr>
          <a:xfrm>
            <a:off x="3388813" y="2927875"/>
            <a:ext cx="2366400" cy="35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John Johnson</a:t>
            </a:r>
            <a:endParaRPr/>
          </a:p>
        </p:txBody>
      </p:sp>
      <p:sp>
        <p:nvSpPr>
          <p:cNvPr id="1623" name="Google Shape;1623;p49"/>
          <p:cNvSpPr txBox="1">
            <a:spLocks noGrp="1"/>
          </p:cNvSpPr>
          <p:nvPr>
            <p:ph type="title" idx="4"/>
          </p:nvPr>
        </p:nvSpPr>
        <p:spPr>
          <a:xfrm>
            <a:off x="6405200" y="2143212"/>
            <a:ext cx="1545300" cy="66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11-07</a:t>
            </a:r>
            <a:endParaRPr/>
          </a:p>
        </p:txBody>
      </p:sp>
      <p:sp>
        <p:nvSpPr>
          <p:cNvPr id="1624" name="Google Shape;1624;p49"/>
          <p:cNvSpPr txBox="1">
            <a:spLocks noGrp="1"/>
          </p:cNvSpPr>
          <p:nvPr>
            <p:ph type="subTitle" idx="5"/>
          </p:nvPr>
        </p:nvSpPr>
        <p:spPr>
          <a:xfrm>
            <a:off x="5994850" y="2927875"/>
            <a:ext cx="2366400" cy="35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Carolina Moore</a:t>
            </a:r>
            <a:endParaRPr/>
          </a:p>
        </p:txBody>
      </p:sp>
      <p:sp>
        <p:nvSpPr>
          <p:cNvPr id="1625" name="Google Shape;1625;p49"/>
          <p:cNvSpPr txBox="1">
            <a:spLocks noGrp="1"/>
          </p:cNvSpPr>
          <p:nvPr>
            <p:ph type="title" idx="6"/>
          </p:nvPr>
        </p:nvSpPr>
        <p:spPr>
          <a:xfrm>
            <a:off x="3388950" y="758952"/>
            <a:ext cx="2366400" cy="57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Birthday line up</a:t>
            </a:r>
            <a:endParaRPr/>
          </a:p>
        </p:txBody>
      </p:sp>
      <p:sp>
        <p:nvSpPr>
          <p:cNvPr id="1626" name="Google Shape;1626;p49"/>
          <p:cNvSpPr/>
          <p:nvPr/>
        </p:nvSpPr>
        <p:spPr>
          <a:xfrm rot="-60026" flipH="1">
            <a:off x="3263004" y="1473069"/>
            <a:ext cx="2617991" cy="473729"/>
          </a:xfrm>
          <a:custGeom>
            <a:avLst/>
            <a:gdLst/>
            <a:ahLst/>
            <a:cxnLst/>
            <a:rect l="l" t="t" r="r" b="b"/>
            <a:pathLst>
              <a:path w="98833" h="24747" extrusionOk="0">
                <a:moveTo>
                  <a:pt x="0" y="1867"/>
                </a:moveTo>
                <a:lnTo>
                  <a:pt x="2335" y="24747"/>
                </a:lnTo>
                <a:lnTo>
                  <a:pt x="98833" y="22879"/>
                </a:lnTo>
                <a:lnTo>
                  <a:pt x="97121" y="0"/>
                </a:lnTo>
                <a:close/>
              </a:path>
            </a:pathLst>
          </a:custGeom>
          <a:solidFill>
            <a:schemeClr val="accent2"/>
          </a:solidFill>
          <a:ln w="19050" cap="flat" cmpd="sng">
            <a:solidFill>
              <a:srgbClr val="000000"/>
            </a:solidFill>
            <a:prstDash val="solid"/>
            <a:round/>
            <a:headEnd type="none" w="med" len="med"/>
            <a:tailEnd type="none" w="med" len="med"/>
          </a:ln>
        </p:spPr>
      </p:sp>
      <p:sp>
        <p:nvSpPr>
          <p:cNvPr id="1627" name="Google Shape;1627;p49"/>
          <p:cNvSpPr txBox="1">
            <a:spLocks noGrp="1"/>
          </p:cNvSpPr>
          <p:nvPr>
            <p:ph type="title" idx="7"/>
          </p:nvPr>
        </p:nvSpPr>
        <p:spPr>
          <a:xfrm>
            <a:off x="3433985" y="1482450"/>
            <a:ext cx="2276100" cy="44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players:</a:t>
            </a:r>
            <a:endParaRPr/>
          </a:p>
        </p:txBody>
      </p:sp>
      <p:grpSp>
        <p:nvGrpSpPr>
          <p:cNvPr id="1628" name="Google Shape;1628;p49"/>
          <p:cNvGrpSpPr/>
          <p:nvPr/>
        </p:nvGrpSpPr>
        <p:grpSpPr>
          <a:xfrm>
            <a:off x="6286466" y="3377867"/>
            <a:ext cx="1782700" cy="765289"/>
            <a:chOff x="6432538" y="1467689"/>
            <a:chExt cx="666729" cy="815612"/>
          </a:xfrm>
        </p:grpSpPr>
        <p:sp>
          <p:nvSpPr>
            <p:cNvPr id="1629" name="Google Shape;1629;p49"/>
            <p:cNvSpPr/>
            <p:nvPr/>
          </p:nvSpPr>
          <p:spPr>
            <a:xfrm>
              <a:off x="6432538" y="1467689"/>
              <a:ext cx="666729" cy="815612"/>
            </a:xfrm>
            <a:custGeom>
              <a:avLst/>
              <a:gdLst/>
              <a:ahLst/>
              <a:cxnLst/>
              <a:rect l="l" t="t" r="r" b="b"/>
              <a:pathLst>
                <a:path w="36699" h="44894" extrusionOk="0">
                  <a:moveTo>
                    <a:pt x="17686" y="560"/>
                  </a:moveTo>
                  <a:cubicBezTo>
                    <a:pt x="17886" y="560"/>
                    <a:pt x="18087" y="560"/>
                    <a:pt x="18288" y="561"/>
                  </a:cubicBezTo>
                  <a:cubicBezTo>
                    <a:pt x="23568" y="570"/>
                    <a:pt x="28855" y="574"/>
                    <a:pt x="34136" y="658"/>
                  </a:cubicBezTo>
                  <a:cubicBezTo>
                    <a:pt x="34102" y="690"/>
                    <a:pt x="34078" y="736"/>
                    <a:pt x="34078" y="796"/>
                  </a:cubicBezTo>
                  <a:cubicBezTo>
                    <a:pt x="34134" y="7587"/>
                    <a:pt x="34173" y="14377"/>
                    <a:pt x="34219" y="21168"/>
                  </a:cubicBezTo>
                  <a:cubicBezTo>
                    <a:pt x="34265" y="27886"/>
                    <a:pt x="34120" y="34640"/>
                    <a:pt x="34414" y="41352"/>
                  </a:cubicBezTo>
                  <a:cubicBezTo>
                    <a:pt x="29042" y="38477"/>
                    <a:pt x="23728" y="35443"/>
                    <a:pt x="18266" y="32751"/>
                  </a:cubicBezTo>
                  <a:cubicBezTo>
                    <a:pt x="18245" y="32741"/>
                    <a:pt x="18224" y="32737"/>
                    <a:pt x="18204" y="32737"/>
                  </a:cubicBezTo>
                  <a:cubicBezTo>
                    <a:pt x="18112" y="32737"/>
                    <a:pt x="18044" y="32836"/>
                    <a:pt x="18075" y="32916"/>
                  </a:cubicBezTo>
                  <a:cubicBezTo>
                    <a:pt x="18050" y="32916"/>
                    <a:pt x="18024" y="32922"/>
                    <a:pt x="17999" y="32934"/>
                  </a:cubicBezTo>
                  <a:cubicBezTo>
                    <a:pt x="12920" y="35330"/>
                    <a:pt x="7757" y="37561"/>
                    <a:pt x="2651" y="39902"/>
                  </a:cubicBezTo>
                  <a:cubicBezTo>
                    <a:pt x="2659" y="26815"/>
                    <a:pt x="2661" y="13710"/>
                    <a:pt x="2405" y="628"/>
                  </a:cubicBezTo>
                  <a:lnTo>
                    <a:pt x="2405" y="628"/>
                  </a:lnTo>
                  <a:cubicBezTo>
                    <a:pt x="3243" y="635"/>
                    <a:pt x="4082" y="638"/>
                    <a:pt x="4921" y="638"/>
                  </a:cubicBezTo>
                  <a:cubicBezTo>
                    <a:pt x="9176" y="638"/>
                    <a:pt x="13433" y="560"/>
                    <a:pt x="17686" y="560"/>
                  </a:cubicBezTo>
                  <a:close/>
                  <a:moveTo>
                    <a:pt x="546" y="604"/>
                  </a:moveTo>
                  <a:lnTo>
                    <a:pt x="546" y="604"/>
                  </a:lnTo>
                  <a:cubicBezTo>
                    <a:pt x="1098" y="614"/>
                    <a:pt x="1649" y="620"/>
                    <a:pt x="2204" y="625"/>
                  </a:cubicBezTo>
                  <a:cubicBezTo>
                    <a:pt x="2051" y="13828"/>
                    <a:pt x="2218" y="27051"/>
                    <a:pt x="2331" y="40255"/>
                  </a:cubicBezTo>
                  <a:cubicBezTo>
                    <a:pt x="2331" y="40371"/>
                    <a:pt x="2433" y="40429"/>
                    <a:pt x="2535" y="40429"/>
                  </a:cubicBezTo>
                  <a:cubicBezTo>
                    <a:pt x="2637" y="40429"/>
                    <a:pt x="2739" y="40371"/>
                    <a:pt x="2739" y="40255"/>
                  </a:cubicBezTo>
                  <a:lnTo>
                    <a:pt x="2739" y="40219"/>
                  </a:lnTo>
                  <a:cubicBezTo>
                    <a:pt x="7819" y="38034"/>
                    <a:pt x="13055" y="35612"/>
                    <a:pt x="18202" y="33236"/>
                  </a:cubicBezTo>
                  <a:cubicBezTo>
                    <a:pt x="18282" y="33199"/>
                    <a:pt x="18300" y="33131"/>
                    <a:pt x="18276" y="33065"/>
                  </a:cubicBezTo>
                  <a:lnTo>
                    <a:pt x="18276" y="33065"/>
                  </a:lnTo>
                  <a:cubicBezTo>
                    <a:pt x="23499" y="36088"/>
                    <a:pt x="28915" y="38810"/>
                    <a:pt x="34233" y="41662"/>
                  </a:cubicBezTo>
                  <a:cubicBezTo>
                    <a:pt x="34262" y="41677"/>
                    <a:pt x="34290" y="41684"/>
                    <a:pt x="34317" y="41684"/>
                  </a:cubicBezTo>
                  <a:cubicBezTo>
                    <a:pt x="34372" y="41684"/>
                    <a:pt x="34420" y="41656"/>
                    <a:pt x="34452" y="41615"/>
                  </a:cubicBezTo>
                  <a:cubicBezTo>
                    <a:pt x="34474" y="41635"/>
                    <a:pt x="34504" y="41646"/>
                    <a:pt x="34533" y="41646"/>
                  </a:cubicBezTo>
                  <a:cubicBezTo>
                    <a:pt x="34586" y="41646"/>
                    <a:pt x="34638" y="41611"/>
                    <a:pt x="34639" y="41539"/>
                  </a:cubicBezTo>
                  <a:cubicBezTo>
                    <a:pt x="34859" y="34765"/>
                    <a:pt x="34625" y="27949"/>
                    <a:pt x="34587" y="21168"/>
                  </a:cubicBezTo>
                  <a:cubicBezTo>
                    <a:pt x="34549" y="14377"/>
                    <a:pt x="34501" y="7587"/>
                    <a:pt x="34473" y="796"/>
                  </a:cubicBezTo>
                  <a:cubicBezTo>
                    <a:pt x="34473" y="738"/>
                    <a:pt x="34450" y="694"/>
                    <a:pt x="34418" y="662"/>
                  </a:cubicBezTo>
                  <a:lnTo>
                    <a:pt x="34418" y="662"/>
                  </a:lnTo>
                  <a:cubicBezTo>
                    <a:pt x="34919" y="672"/>
                    <a:pt x="35420" y="676"/>
                    <a:pt x="35921" y="686"/>
                  </a:cubicBezTo>
                  <a:cubicBezTo>
                    <a:pt x="36101" y="7863"/>
                    <a:pt x="36223" y="15047"/>
                    <a:pt x="36152" y="22228"/>
                  </a:cubicBezTo>
                  <a:cubicBezTo>
                    <a:pt x="36117" y="25763"/>
                    <a:pt x="36115" y="29298"/>
                    <a:pt x="36106" y="32835"/>
                  </a:cubicBezTo>
                  <a:cubicBezTo>
                    <a:pt x="36094" y="36443"/>
                    <a:pt x="35867" y="40135"/>
                    <a:pt x="36150" y="43738"/>
                  </a:cubicBezTo>
                  <a:cubicBezTo>
                    <a:pt x="36140" y="43751"/>
                    <a:pt x="36130" y="43762"/>
                    <a:pt x="36124" y="43779"/>
                  </a:cubicBezTo>
                  <a:cubicBezTo>
                    <a:pt x="36076" y="43897"/>
                    <a:pt x="36112" y="44032"/>
                    <a:pt x="36112" y="44157"/>
                  </a:cubicBezTo>
                  <a:cubicBezTo>
                    <a:pt x="36112" y="44259"/>
                    <a:pt x="36100" y="44358"/>
                    <a:pt x="36086" y="44455"/>
                  </a:cubicBezTo>
                  <a:cubicBezTo>
                    <a:pt x="32889" y="42948"/>
                    <a:pt x="29694" y="41433"/>
                    <a:pt x="26523" y="39867"/>
                  </a:cubicBezTo>
                  <a:cubicBezTo>
                    <a:pt x="24970" y="39101"/>
                    <a:pt x="23418" y="38322"/>
                    <a:pt x="21871" y="37538"/>
                  </a:cubicBezTo>
                  <a:cubicBezTo>
                    <a:pt x="20688" y="36938"/>
                    <a:pt x="19354" y="36037"/>
                    <a:pt x="17996" y="35966"/>
                  </a:cubicBezTo>
                  <a:cubicBezTo>
                    <a:pt x="17994" y="35966"/>
                    <a:pt x="17991" y="35965"/>
                    <a:pt x="17988" y="35965"/>
                  </a:cubicBezTo>
                  <a:cubicBezTo>
                    <a:pt x="17960" y="35965"/>
                    <a:pt x="17937" y="35981"/>
                    <a:pt x="17922" y="36000"/>
                  </a:cubicBezTo>
                  <a:cubicBezTo>
                    <a:pt x="17900" y="35993"/>
                    <a:pt x="17877" y="35989"/>
                    <a:pt x="17853" y="35989"/>
                  </a:cubicBezTo>
                  <a:cubicBezTo>
                    <a:pt x="17819" y="35989"/>
                    <a:pt x="17784" y="35997"/>
                    <a:pt x="17749" y="36016"/>
                  </a:cubicBezTo>
                  <a:cubicBezTo>
                    <a:pt x="12085" y="38857"/>
                    <a:pt x="6228" y="41094"/>
                    <a:pt x="382" y="43507"/>
                  </a:cubicBezTo>
                  <a:lnTo>
                    <a:pt x="379" y="43507"/>
                  </a:lnTo>
                  <a:cubicBezTo>
                    <a:pt x="569" y="39990"/>
                    <a:pt x="476" y="36437"/>
                    <a:pt x="486" y="32916"/>
                  </a:cubicBezTo>
                  <a:cubicBezTo>
                    <a:pt x="494" y="29330"/>
                    <a:pt x="490" y="25743"/>
                    <a:pt x="508" y="22160"/>
                  </a:cubicBezTo>
                  <a:cubicBezTo>
                    <a:pt x="546" y="14989"/>
                    <a:pt x="544" y="7817"/>
                    <a:pt x="553" y="648"/>
                  </a:cubicBezTo>
                  <a:cubicBezTo>
                    <a:pt x="553" y="632"/>
                    <a:pt x="548" y="620"/>
                    <a:pt x="546" y="604"/>
                  </a:cubicBezTo>
                  <a:close/>
                  <a:moveTo>
                    <a:pt x="13410" y="1"/>
                  </a:moveTo>
                  <a:cubicBezTo>
                    <a:pt x="9078" y="1"/>
                    <a:pt x="4748" y="72"/>
                    <a:pt x="428" y="271"/>
                  </a:cubicBezTo>
                  <a:cubicBezTo>
                    <a:pt x="315" y="279"/>
                    <a:pt x="262" y="370"/>
                    <a:pt x="271" y="459"/>
                  </a:cubicBezTo>
                  <a:cubicBezTo>
                    <a:pt x="195" y="482"/>
                    <a:pt x="134" y="545"/>
                    <a:pt x="134" y="648"/>
                  </a:cubicBezTo>
                  <a:cubicBezTo>
                    <a:pt x="126" y="7817"/>
                    <a:pt x="102" y="14989"/>
                    <a:pt x="118" y="22160"/>
                  </a:cubicBezTo>
                  <a:cubicBezTo>
                    <a:pt x="128" y="25668"/>
                    <a:pt x="114" y="29177"/>
                    <a:pt x="112" y="32686"/>
                  </a:cubicBezTo>
                  <a:cubicBezTo>
                    <a:pt x="112" y="36340"/>
                    <a:pt x="1" y="40024"/>
                    <a:pt x="198" y="43670"/>
                  </a:cubicBezTo>
                  <a:cubicBezTo>
                    <a:pt x="199" y="43727"/>
                    <a:pt x="243" y="43755"/>
                    <a:pt x="286" y="43755"/>
                  </a:cubicBezTo>
                  <a:cubicBezTo>
                    <a:pt x="292" y="43755"/>
                    <a:pt x="298" y="43755"/>
                    <a:pt x="303" y="43754"/>
                  </a:cubicBezTo>
                  <a:cubicBezTo>
                    <a:pt x="326" y="43789"/>
                    <a:pt x="364" y="43814"/>
                    <a:pt x="414" y="43814"/>
                  </a:cubicBezTo>
                  <a:cubicBezTo>
                    <a:pt x="429" y="43814"/>
                    <a:pt x="446" y="43812"/>
                    <a:pt x="465" y="43806"/>
                  </a:cubicBezTo>
                  <a:cubicBezTo>
                    <a:pt x="6496" y="41994"/>
                    <a:pt x="12367" y="39233"/>
                    <a:pt x="17988" y="36425"/>
                  </a:cubicBezTo>
                  <a:cubicBezTo>
                    <a:pt x="18073" y="36383"/>
                    <a:pt x="18105" y="36312"/>
                    <a:pt x="18105" y="36242"/>
                  </a:cubicBezTo>
                  <a:cubicBezTo>
                    <a:pt x="19387" y="36914"/>
                    <a:pt x="20756" y="37464"/>
                    <a:pt x="22049" y="38129"/>
                  </a:cubicBezTo>
                  <a:cubicBezTo>
                    <a:pt x="23591" y="38921"/>
                    <a:pt x="25141" y="39702"/>
                    <a:pt x="26692" y="40472"/>
                  </a:cubicBezTo>
                  <a:cubicBezTo>
                    <a:pt x="29733" y="41980"/>
                    <a:pt x="32788" y="43458"/>
                    <a:pt x="35873" y="44871"/>
                  </a:cubicBezTo>
                  <a:cubicBezTo>
                    <a:pt x="35908" y="44886"/>
                    <a:pt x="35942" y="44893"/>
                    <a:pt x="35974" y="44893"/>
                  </a:cubicBezTo>
                  <a:cubicBezTo>
                    <a:pt x="36077" y="44893"/>
                    <a:pt x="36162" y="44825"/>
                    <a:pt x="36203" y="44740"/>
                  </a:cubicBezTo>
                  <a:cubicBezTo>
                    <a:pt x="36215" y="44743"/>
                    <a:pt x="36226" y="44744"/>
                    <a:pt x="36238" y="44744"/>
                  </a:cubicBezTo>
                  <a:cubicBezTo>
                    <a:pt x="36279" y="44744"/>
                    <a:pt x="36318" y="44724"/>
                    <a:pt x="36344" y="44668"/>
                  </a:cubicBezTo>
                  <a:cubicBezTo>
                    <a:pt x="36416" y="44523"/>
                    <a:pt x="36454" y="44370"/>
                    <a:pt x="36480" y="44208"/>
                  </a:cubicBezTo>
                  <a:cubicBezTo>
                    <a:pt x="36503" y="44052"/>
                    <a:pt x="36533" y="43875"/>
                    <a:pt x="36442" y="43738"/>
                  </a:cubicBezTo>
                  <a:cubicBezTo>
                    <a:pt x="36432" y="43720"/>
                    <a:pt x="36420" y="43707"/>
                    <a:pt x="36408" y="43698"/>
                  </a:cubicBezTo>
                  <a:cubicBezTo>
                    <a:pt x="36699" y="40187"/>
                    <a:pt x="36503" y="36586"/>
                    <a:pt x="36514" y="33065"/>
                  </a:cubicBezTo>
                  <a:cubicBezTo>
                    <a:pt x="36526" y="29452"/>
                    <a:pt x="36555" y="25838"/>
                    <a:pt x="36535" y="22228"/>
                  </a:cubicBezTo>
                  <a:cubicBezTo>
                    <a:pt x="36493" y="15033"/>
                    <a:pt x="36676" y="7841"/>
                    <a:pt x="36414" y="648"/>
                  </a:cubicBezTo>
                  <a:cubicBezTo>
                    <a:pt x="36410" y="541"/>
                    <a:pt x="36350" y="475"/>
                    <a:pt x="36277" y="438"/>
                  </a:cubicBezTo>
                  <a:cubicBezTo>
                    <a:pt x="36251" y="392"/>
                    <a:pt x="36207" y="354"/>
                    <a:pt x="36138" y="354"/>
                  </a:cubicBezTo>
                  <a:cubicBezTo>
                    <a:pt x="28579" y="219"/>
                    <a:pt x="20990" y="1"/>
                    <a:pt x="134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9"/>
            <p:cNvSpPr/>
            <p:nvPr/>
          </p:nvSpPr>
          <p:spPr>
            <a:xfrm>
              <a:off x="6439441" y="1478661"/>
              <a:ext cx="651196" cy="796681"/>
            </a:xfrm>
            <a:custGeom>
              <a:avLst/>
              <a:gdLst/>
              <a:ahLst/>
              <a:cxnLst/>
              <a:rect l="l" t="t" r="r" b="b"/>
              <a:pathLst>
                <a:path w="35844" h="43852" extrusionOk="0">
                  <a:moveTo>
                    <a:pt x="166" y="0"/>
                  </a:moveTo>
                  <a:cubicBezTo>
                    <a:pt x="169" y="16"/>
                    <a:pt x="173" y="28"/>
                    <a:pt x="173" y="44"/>
                  </a:cubicBezTo>
                  <a:cubicBezTo>
                    <a:pt x="164" y="7213"/>
                    <a:pt x="166" y="14385"/>
                    <a:pt x="129" y="21556"/>
                  </a:cubicBezTo>
                  <a:cubicBezTo>
                    <a:pt x="111" y="25140"/>
                    <a:pt x="116" y="28726"/>
                    <a:pt x="106" y="32312"/>
                  </a:cubicBezTo>
                  <a:cubicBezTo>
                    <a:pt x="97" y="35833"/>
                    <a:pt x="189" y="39386"/>
                    <a:pt x="0" y="42903"/>
                  </a:cubicBezTo>
                  <a:lnTo>
                    <a:pt x="2" y="42903"/>
                  </a:lnTo>
                  <a:cubicBezTo>
                    <a:pt x="5848" y="40490"/>
                    <a:pt x="11706" y="38253"/>
                    <a:pt x="17369" y="35412"/>
                  </a:cubicBezTo>
                  <a:cubicBezTo>
                    <a:pt x="17405" y="35393"/>
                    <a:pt x="17440" y="35385"/>
                    <a:pt x="17474" y="35385"/>
                  </a:cubicBezTo>
                  <a:cubicBezTo>
                    <a:pt x="17498" y="35385"/>
                    <a:pt x="17521" y="35389"/>
                    <a:pt x="17544" y="35396"/>
                  </a:cubicBezTo>
                  <a:cubicBezTo>
                    <a:pt x="17559" y="35377"/>
                    <a:pt x="17581" y="35362"/>
                    <a:pt x="17611" y="35362"/>
                  </a:cubicBezTo>
                  <a:cubicBezTo>
                    <a:pt x="17613" y="35362"/>
                    <a:pt x="17615" y="35362"/>
                    <a:pt x="17617" y="35362"/>
                  </a:cubicBezTo>
                  <a:cubicBezTo>
                    <a:pt x="18975" y="35433"/>
                    <a:pt x="20309" y="36334"/>
                    <a:pt x="21491" y="36934"/>
                  </a:cubicBezTo>
                  <a:cubicBezTo>
                    <a:pt x="23039" y="37720"/>
                    <a:pt x="24590" y="38497"/>
                    <a:pt x="26144" y="39263"/>
                  </a:cubicBezTo>
                  <a:cubicBezTo>
                    <a:pt x="29314" y="40829"/>
                    <a:pt x="32509" y="42344"/>
                    <a:pt x="35708" y="43851"/>
                  </a:cubicBezTo>
                  <a:cubicBezTo>
                    <a:pt x="35721" y="43754"/>
                    <a:pt x="35733" y="43655"/>
                    <a:pt x="35733" y="43553"/>
                  </a:cubicBezTo>
                  <a:cubicBezTo>
                    <a:pt x="35733" y="43428"/>
                    <a:pt x="35696" y="43293"/>
                    <a:pt x="35744" y="43175"/>
                  </a:cubicBezTo>
                  <a:cubicBezTo>
                    <a:pt x="35751" y="43159"/>
                    <a:pt x="35760" y="43147"/>
                    <a:pt x="35770" y="43134"/>
                  </a:cubicBezTo>
                  <a:cubicBezTo>
                    <a:pt x="35487" y="39531"/>
                    <a:pt x="35714" y="35839"/>
                    <a:pt x="35726" y="32231"/>
                  </a:cubicBezTo>
                  <a:cubicBezTo>
                    <a:pt x="35734" y="28694"/>
                    <a:pt x="35737" y="25159"/>
                    <a:pt x="35772" y="21624"/>
                  </a:cubicBezTo>
                  <a:cubicBezTo>
                    <a:pt x="35843" y="14443"/>
                    <a:pt x="35721" y="7259"/>
                    <a:pt x="35541" y="82"/>
                  </a:cubicBezTo>
                  <a:cubicBezTo>
                    <a:pt x="35040" y="72"/>
                    <a:pt x="34539" y="68"/>
                    <a:pt x="34038" y="58"/>
                  </a:cubicBezTo>
                  <a:lnTo>
                    <a:pt x="34038" y="58"/>
                  </a:lnTo>
                  <a:cubicBezTo>
                    <a:pt x="34071" y="90"/>
                    <a:pt x="34093" y="134"/>
                    <a:pt x="34093" y="192"/>
                  </a:cubicBezTo>
                  <a:cubicBezTo>
                    <a:pt x="34121" y="6983"/>
                    <a:pt x="34169" y="13773"/>
                    <a:pt x="34207" y="20564"/>
                  </a:cubicBezTo>
                  <a:cubicBezTo>
                    <a:pt x="34246" y="27344"/>
                    <a:pt x="34479" y="34161"/>
                    <a:pt x="34260" y="40935"/>
                  </a:cubicBezTo>
                  <a:cubicBezTo>
                    <a:pt x="34259" y="41007"/>
                    <a:pt x="34206" y="41042"/>
                    <a:pt x="34153" y="41042"/>
                  </a:cubicBezTo>
                  <a:cubicBezTo>
                    <a:pt x="34124" y="41042"/>
                    <a:pt x="34095" y="41032"/>
                    <a:pt x="34073" y="41012"/>
                  </a:cubicBezTo>
                  <a:cubicBezTo>
                    <a:pt x="34040" y="41052"/>
                    <a:pt x="33992" y="41080"/>
                    <a:pt x="33937" y="41080"/>
                  </a:cubicBezTo>
                  <a:cubicBezTo>
                    <a:pt x="33910" y="41080"/>
                    <a:pt x="33882" y="41073"/>
                    <a:pt x="33853" y="41058"/>
                  </a:cubicBezTo>
                  <a:cubicBezTo>
                    <a:pt x="28536" y="38207"/>
                    <a:pt x="23119" y="35484"/>
                    <a:pt x="17896" y="32461"/>
                  </a:cubicBezTo>
                  <a:lnTo>
                    <a:pt x="17896" y="32461"/>
                  </a:lnTo>
                  <a:cubicBezTo>
                    <a:pt x="17920" y="32527"/>
                    <a:pt x="17904" y="32595"/>
                    <a:pt x="17822" y="32632"/>
                  </a:cubicBezTo>
                  <a:cubicBezTo>
                    <a:pt x="12676" y="35008"/>
                    <a:pt x="7440" y="37430"/>
                    <a:pt x="2360" y="39615"/>
                  </a:cubicBezTo>
                  <a:lnTo>
                    <a:pt x="2360" y="39652"/>
                  </a:lnTo>
                  <a:cubicBezTo>
                    <a:pt x="2360" y="39767"/>
                    <a:pt x="2258" y="39825"/>
                    <a:pt x="2155" y="39825"/>
                  </a:cubicBezTo>
                  <a:cubicBezTo>
                    <a:pt x="2053" y="39825"/>
                    <a:pt x="1951" y="39767"/>
                    <a:pt x="1951" y="39652"/>
                  </a:cubicBezTo>
                  <a:cubicBezTo>
                    <a:pt x="1838" y="26447"/>
                    <a:pt x="1672" y="13224"/>
                    <a:pt x="1824" y="21"/>
                  </a:cubicBezTo>
                  <a:cubicBezTo>
                    <a:pt x="1270" y="16"/>
                    <a:pt x="718" y="10"/>
                    <a:pt x="166"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9"/>
            <p:cNvSpPr/>
            <p:nvPr/>
          </p:nvSpPr>
          <p:spPr>
            <a:xfrm>
              <a:off x="6476210" y="1477862"/>
              <a:ext cx="581542" cy="741107"/>
            </a:xfrm>
            <a:custGeom>
              <a:avLst/>
              <a:gdLst/>
              <a:ahLst/>
              <a:cxnLst/>
              <a:rect l="l" t="t" r="r" b="b"/>
              <a:pathLst>
                <a:path w="32010" h="40793" extrusionOk="0">
                  <a:moveTo>
                    <a:pt x="15282" y="0"/>
                  </a:moveTo>
                  <a:cubicBezTo>
                    <a:pt x="11029" y="0"/>
                    <a:pt x="6772" y="78"/>
                    <a:pt x="2517" y="78"/>
                  </a:cubicBezTo>
                  <a:cubicBezTo>
                    <a:pt x="1678" y="78"/>
                    <a:pt x="839" y="75"/>
                    <a:pt x="1" y="68"/>
                  </a:cubicBezTo>
                  <a:lnTo>
                    <a:pt x="1" y="68"/>
                  </a:lnTo>
                  <a:cubicBezTo>
                    <a:pt x="257" y="13150"/>
                    <a:pt x="255" y="26255"/>
                    <a:pt x="247" y="39342"/>
                  </a:cubicBezTo>
                  <a:cubicBezTo>
                    <a:pt x="5353" y="37001"/>
                    <a:pt x="10516" y="34770"/>
                    <a:pt x="15595" y="32374"/>
                  </a:cubicBezTo>
                  <a:cubicBezTo>
                    <a:pt x="15621" y="32362"/>
                    <a:pt x="15646" y="32356"/>
                    <a:pt x="15671" y="32356"/>
                  </a:cubicBezTo>
                  <a:cubicBezTo>
                    <a:pt x="15640" y="32276"/>
                    <a:pt x="15708" y="32177"/>
                    <a:pt x="15800" y="32177"/>
                  </a:cubicBezTo>
                  <a:cubicBezTo>
                    <a:pt x="15820" y="32177"/>
                    <a:pt x="15841" y="32181"/>
                    <a:pt x="15862" y="32191"/>
                  </a:cubicBezTo>
                  <a:cubicBezTo>
                    <a:pt x="21324" y="34883"/>
                    <a:pt x="26638" y="37917"/>
                    <a:pt x="32010" y="40792"/>
                  </a:cubicBezTo>
                  <a:cubicBezTo>
                    <a:pt x="31716" y="34080"/>
                    <a:pt x="31861" y="27326"/>
                    <a:pt x="31815" y="20608"/>
                  </a:cubicBezTo>
                  <a:cubicBezTo>
                    <a:pt x="31769" y="13817"/>
                    <a:pt x="31730" y="7027"/>
                    <a:pt x="31674" y="236"/>
                  </a:cubicBezTo>
                  <a:cubicBezTo>
                    <a:pt x="31674" y="176"/>
                    <a:pt x="31698" y="130"/>
                    <a:pt x="31732" y="98"/>
                  </a:cubicBezTo>
                  <a:cubicBezTo>
                    <a:pt x="26451" y="14"/>
                    <a:pt x="21164" y="10"/>
                    <a:pt x="15884" y="1"/>
                  </a:cubicBezTo>
                  <a:cubicBezTo>
                    <a:pt x="15683" y="0"/>
                    <a:pt x="15482" y="0"/>
                    <a:pt x="15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 name="Google Shape;1632;p49"/>
          <p:cNvGrpSpPr/>
          <p:nvPr/>
        </p:nvGrpSpPr>
        <p:grpSpPr>
          <a:xfrm>
            <a:off x="3680637" y="3377867"/>
            <a:ext cx="1782700" cy="765289"/>
            <a:chOff x="6432538" y="1467689"/>
            <a:chExt cx="666729" cy="815612"/>
          </a:xfrm>
        </p:grpSpPr>
        <p:sp>
          <p:nvSpPr>
            <p:cNvPr id="1633" name="Google Shape;1633;p49"/>
            <p:cNvSpPr/>
            <p:nvPr/>
          </p:nvSpPr>
          <p:spPr>
            <a:xfrm>
              <a:off x="6432538" y="1467689"/>
              <a:ext cx="666729" cy="815612"/>
            </a:xfrm>
            <a:custGeom>
              <a:avLst/>
              <a:gdLst/>
              <a:ahLst/>
              <a:cxnLst/>
              <a:rect l="l" t="t" r="r" b="b"/>
              <a:pathLst>
                <a:path w="36699" h="44894" extrusionOk="0">
                  <a:moveTo>
                    <a:pt x="17686" y="560"/>
                  </a:moveTo>
                  <a:cubicBezTo>
                    <a:pt x="17886" y="560"/>
                    <a:pt x="18087" y="560"/>
                    <a:pt x="18288" y="561"/>
                  </a:cubicBezTo>
                  <a:cubicBezTo>
                    <a:pt x="23568" y="570"/>
                    <a:pt x="28855" y="574"/>
                    <a:pt x="34136" y="658"/>
                  </a:cubicBezTo>
                  <a:cubicBezTo>
                    <a:pt x="34102" y="690"/>
                    <a:pt x="34078" y="736"/>
                    <a:pt x="34078" y="796"/>
                  </a:cubicBezTo>
                  <a:cubicBezTo>
                    <a:pt x="34134" y="7587"/>
                    <a:pt x="34173" y="14377"/>
                    <a:pt x="34219" y="21168"/>
                  </a:cubicBezTo>
                  <a:cubicBezTo>
                    <a:pt x="34265" y="27886"/>
                    <a:pt x="34120" y="34640"/>
                    <a:pt x="34414" y="41352"/>
                  </a:cubicBezTo>
                  <a:cubicBezTo>
                    <a:pt x="29042" y="38477"/>
                    <a:pt x="23728" y="35443"/>
                    <a:pt x="18266" y="32751"/>
                  </a:cubicBezTo>
                  <a:cubicBezTo>
                    <a:pt x="18245" y="32741"/>
                    <a:pt x="18224" y="32737"/>
                    <a:pt x="18204" y="32737"/>
                  </a:cubicBezTo>
                  <a:cubicBezTo>
                    <a:pt x="18112" y="32737"/>
                    <a:pt x="18044" y="32836"/>
                    <a:pt x="18075" y="32916"/>
                  </a:cubicBezTo>
                  <a:cubicBezTo>
                    <a:pt x="18050" y="32916"/>
                    <a:pt x="18024" y="32922"/>
                    <a:pt x="17999" y="32934"/>
                  </a:cubicBezTo>
                  <a:cubicBezTo>
                    <a:pt x="12920" y="35330"/>
                    <a:pt x="7757" y="37561"/>
                    <a:pt x="2651" y="39902"/>
                  </a:cubicBezTo>
                  <a:cubicBezTo>
                    <a:pt x="2659" y="26815"/>
                    <a:pt x="2661" y="13710"/>
                    <a:pt x="2405" y="628"/>
                  </a:cubicBezTo>
                  <a:lnTo>
                    <a:pt x="2405" y="628"/>
                  </a:lnTo>
                  <a:cubicBezTo>
                    <a:pt x="3243" y="635"/>
                    <a:pt x="4082" y="638"/>
                    <a:pt x="4921" y="638"/>
                  </a:cubicBezTo>
                  <a:cubicBezTo>
                    <a:pt x="9176" y="638"/>
                    <a:pt x="13433" y="560"/>
                    <a:pt x="17686" y="560"/>
                  </a:cubicBezTo>
                  <a:close/>
                  <a:moveTo>
                    <a:pt x="546" y="604"/>
                  </a:moveTo>
                  <a:lnTo>
                    <a:pt x="546" y="604"/>
                  </a:lnTo>
                  <a:cubicBezTo>
                    <a:pt x="1098" y="614"/>
                    <a:pt x="1649" y="620"/>
                    <a:pt x="2204" y="625"/>
                  </a:cubicBezTo>
                  <a:cubicBezTo>
                    <a:pt x="2051" y="13828"/>
                    <a:pt x="2218" y="27051"/>
                    <a:pt x="2331" y="40255"/>
                  </a:cubicBezTo>
                  <a:cubicBezTo>
                    <a:pt x="2331" y="40371"/>
                    <a:pt x="2433" y="40429"/>
                    <a:pt x="2535" y="40429"/>
                  </a:cubicBezTo>
                  <a:cubicBezTo>
                    <a:pt x="2637" y="40429"/>
                    <a:pt x="2739" y="40371"/>
                    <a:pt x="2739" y="40255"/>
                  </a:cubicBezTo>
                  <a:lnTo>
                    <a:pt x="2739" y="40219"/>
                  </a:lnTo>
                  <a:cubicBezTo>
                    <a:pt x="7819" y="38034"/>
                    <a:pt x="13055" y="35612"/>
                    <a:pt x="18202" y="33236"/>
                  </a:cubicBezTo>
                  <a:cubicBezTo>
                    <a:pt x="18282" y="33199"/>
                    <a:pt x="18300" y="33131"/>
                    <a:pt x="18276" y="33065"/>
                  </a:cubicBezTo>
                  <a:lnTo>
                    <a:pt x="18276" y="33065"/>
                  </a:lnTo>
                  <a:cubicBezTo>
                    <a:pt x="23499" y="36088"/>
                    <a:pt x="28915" y="38810"/>
                    <a:pt x="34233" y="41662"/>
                  </a:cubicBezTo>
                  <a:cubicBezTo>
                    <a:pt x="34262" y="41677"/>
                    <a:pt x="34290" y="41684"/>
                    <a:pt x="34317" y="41684"/>
                  </a:cubicBezTo>
                  <a:cubicBezTo>
                    <a:pt x="34372" y="41684"/>
                    <a:pt x="34420" y="41656"/>
                    <a:pt x="34452" y="41615"/>
                  </a:cubicBezTo>
                  <a:cubicBezTo>
                    <a:pt x="34474" y="41635"/>
                    <a:pt x="34504" y="41646"/>
                    <a:pt x="34533" y="41646"/>
                  </a:cubicBezTo>
                  <a:cubicBezTo>
                    <a:pt x="34586" y="41646"/>
                    <a:pt x="34638" y="41611"/>
                    <a:pt x="34639" y="41539"/>
                  </a:cubicBezTo>
                  <a:cubicBezTo>
                    <a:pt x="34859" y="34765"/>
                    <a:pt x="34625" y="27949"/>
                    <a:pt x="34587" y="21168"/>
                  </a:cubicBezTo>
                  <a:cubicBezTo>
                    <a:pt x="34549" y="14377"/>
                    <a:pt x="34501" y="7587"/>
                    <a:pt x="34473" y="796"/>
                  </a:cubicBezTo>
                  <a:cubicBezTo>
                    <a:pt x="34473" y="738"/>
                    <a:pt x="34450" y="694"/>
                    <a:pt x="34418" y="662"/>
                  </a:cubicBezTo>
                  <a:lnTo>
                    <a:pt x="34418" y="662"/>
                  </a:lnTo>
                  <a:cubicBezTo>
                    <a:pt x="34919" y="672"/>
                    <a:pt x="35420" y="676"/>
                    <a:pt x="35921" y="686"/>
                  </a:cubicBezTo>
                  <a:cubicBezTo>
                    <a:pt x="36101" y="7863"/>
                    <a:pt x="36223" y="15047"/>
                    <a:pt x="36152" y="22228"/>
                  </a:cubicBezTo>
                  <a:cubicBezTo>
                    <a:pt x="36117" y="25763"/>
                    <a:pt x="36115" y="29298"/>
                    <a:pt x="36106" y="32835"/>
                  </a:cubicBezTo>
                  <a:cubicBezTo>
                    <a:pt x="36094" y="36443"/>
                    <a:pt x="35867" y="40135"/>
                    <a:pt x="36150" y="43738"/>
                  </a:cubicBezTo>
                  <a:cubicBezTo>
                    <a:pt x="36140" y="43751"/>
                    <a:pt x="36130" y="43762"/>
                    <a:pt x="36124" y="43779"/>
                  </a:cubicBezTo>
                  <a:cubicBezTo>
                    <a:pt x="36076" y="43897"/>
                    <a:pt x="36112" y="44032"/>
                    <a:pt x="36112" y="44157"/>
                  </a:cubicBezTo>
                  <a:cubicBezTo>
                    <a:pt x="36112" y="44259"/>
                    <a:pt x="36100" y="44358"/>
                    <a:pt x="36086" y="44455"/>
                  </a:cubicBezTo>
                  <a:cubicBezTo>
                    <a:pt x="32889" y="42948"/>
                    <a:pt x="29694" y="41433"/>
                    <a:pt x="26523" y="39867"/>
                  </a:cubicBezTo>
                  <a:cubicBezTo>
                    <a:pt x="24970" y="39101"/>
                    <a:pt x="23418" y="38322"/>
                    <a:pt x="21871" y="37538"/>
                  </a:cubicBezTo>
                  <a:cubicBezTo>
                    <a:pt x="20688" y="36938"/>
                    <a:pt x="19354" y="36037"/>
                    <a:pt x="17996" y="35966"/>
                  </a:cubicBezTo>
                  <a:cubicBezTo>
                    <a:pt x="17994" y="35966"/>
                    <a:pt x="17991" y="35965"/>
                    <a:pt x="17988" y="35965"/>
                  </a:cubicBezTo>
                  <a:cubicBezTo>
                    <a:pt x="17960" y="35965"/>
                    <a:pt x="17937" y="35981"/>
                    <a:pt x="17922" y="36000"/>
                  </a:cubicBezTo>
                  <a:cubicBezTo>
                    <a:pt x="17900" y="35993"/>
                    <a:pt x="17877" y="35989"/>
                    <a:pt x="17853" y="35989"/>
                  </a:cubicBezTo>
                  <a:cubicBezTo>
                    <a:pt x="17819" y="35989"/>
                    <a:pt x="17784" y="35997"/>
                    <a:pt x="17749" y="36016"/>
                  </a:cubicBezTo>
                  <a:cubicBezTo>
                    <a:pt x="12085" y="38857"/>
                    <a:pt x="6228" y="41094"/>
                    <a:pt x="382" y="43507"/>
                  </a:cubicBezTo>
                  <a:lnTo>
                    <a:pt x="379" y="43507"/>
                  </a:lnTo>
                  <a:cubicBezTo>
                    <a:pt x="569" y="39990"/>
                    <a:pt x="476" y="36437"/>
                    <a:pt x="486" y="32916"/>
                  </a:cubicBezTo>
                  <a:cubicBezTo>
                    <a:pt x="494" y="29330"/>
                    <a:pt x="490" y="25743"/>
                    <a:pt x="508" y="22160"/>
                  </a:cubicBezTo>
                  <a:cubicBezTo>
                    <a:pt x="546" y="14989"/>
                    <a:pt x="544" y="7817"/>
                    <a:pt x="553" y="648"/>
                  </a:cubicBezTo>
                  <a:cubicBezTo>
                    <a:pt x="553" y="632"/>
                    <a:pt x="548" y="620"/>
                    <a:pt x="546" y="604"/>
                  </a:cubicBezTo>
                  <a:close/>
                  <a:moveTo>
                    <a:pt x="13410" y="1"/>
                  </a:moveTo>
                  <a:cubicBezTo>
                    <a:pt x="9078" y="1"/>
                    <a:pt x="4748" y="72"/>
                    <a:pt x="428" y="271"/>
                  </a:cubicBezTo>
                  <a:cubicBezTo>
                    <a:pt x="315" y="279"/>
                    <a:pt x="262" y="370"/>
                    <a:pt x="271" y="459"/>
                  </a:cubicBezTo>
                  <a:cubicBezTo>
                    <a:pt x="195" y="482"/>
                    <a:pt x="134" y="545"/>
                    <a:pt x="134" y="648"/>
                  </a:cubicBezTo>
                  <a:cubicBezTo>
                    <a:pt x="126" y="7817"/>
                    <a:pt x="102" y="14989"/>
                    <a:pt x="118" y="22160"/>
                  </a:cubicBezTo>
                  <a:cubicBezTo>
                    <a:pt x="128" y="25668"/>
                    <a:pt x="114" y="29177"/>
                    <a:pt x="112" y="32686"/>
                  </a:cubicBezTo>
                  <a:cubicBezTo>
                    <a:pt x="112" y="36340"/>
                    <a:pt x="1" y="40024"/>
                    <a:pt x="198" y="43670"/>
                  </a:cubicBezTo>
                  <a:cubicBezTo>
                    <a:pt x="199" y="43727"/>
                    <a:pt x="243" y="43755"/>
                    <a:pt x="286" y="43755"/>
                  </a:cubicBezTo>
                  <a:cubicBezTo>
                    <a:pt x="292" y="43755"/>
                    <a:pt x="298" y="43755"/>
                    <a:pt x="303" y="43754"/>
                  </a:cubicBezTo>
                  <a:cubicBezTo>
                    <a:pt x="326" y="43789"/>
                    <a:pt x="364" y="43814"/>
                    <a:pt x="414" y="43814"/>
                  </a:cubicBezTo>
                  <a:cubicBezTo>
                    <a:pt x="429" y="43814"/>
                    <a:pt x="446" y="43812"/>
                    <a:pt x="465" y="43806"/>
                  </a:cubicBezTo>
                  <a:cubicBezTo>
                    <a:pt x="6496" y="41994"/>
                    <a:pt x="12367" y="39233"/>
                    <a:pt x="17988" y="36425"/>
                  </a:cubicBezTo>
                  <a:cubicBezTo>
                    <a:pt x="18073" y="36383"/>
                    <a:pt x="18105" y="36312"/>
                    <a:pt x="18105" y="36242"/>
                  </a:cubicBezTo>
                  <a:cubicBezTo>
                    <a:pt x="19387" y="36914"/>
                    <a:pt x="20756" y="37464"/>
                    <a:pt x="22049" y="38129"/>
                  </a:cubicBezTo>
                  <a:cubicBezTo>
                    <a:pt x="23591" y="38921"/>
                    <a:pt x="25141" y="39702"/>
                    <a:pt x="26692" y="40472"/>
                  </a:cubicBezTo>
                  <a:cubicBezTo>
                    <a:pt x="29733" y="41980"/>
                    <a:pt x="32788" y="43458"/>
                    <a:pt x="35873" y="44871"/>
                  </a:cubicBezTo>
                  <a:cubicBezTo>
                    <a:pt x="35908" y="44886"/>
                    <a:pt x="35942" y="44893"/>
                    <a:pt x="35974" y="44893"/>
                  </a:cubicBezTo>
                  <a:cubicBezTo>
                    <a:pt x="36077" y="44893"/>
                    <a:pt x="36162" y="44825"/>
                    <a:pt x="36203" y="44740"/>
                  </a:cubicBezTo>
                  <a:cubicBezTo>
                    <a:pt x="36215" y="44743"/>
                    <a:pt x="36226" y="44744"/>
                    <a:pt x="36238" y="44744"/>
                  </a:cubicBezTo>
                  <a:cubicBezTo>
                    <a:pt x="36279" y="44744"/>
                    <a:pt x="36318" y="44724"/>
                    <a:pt x="36344" y="44668"/>
                  </a:cubicBezTo>
                  <a:cubicBezTo>
                    <a:pt x="36416" y="44523"/>
                    <a:pt x="36454" y="44370"/>
                    <a:pt x="36480" y="44208"/>
                  </a:cubicBezTo>
                  <a:cubicBezTo>
                    <a:pt x="36503" y="44052"/>
                    <a:pt x="36533" y="43875"/>
                    <a:pt x="36442" y="43738"/>
                  </a:cubicBezTo>
                  <a:cubicBezTo>
                    <a:pt x="36432" y="43720"/>
                    <a:pt x="36420" y="43707"/>
                    <a:pt x="36408" y="43698"/>
                  </a:cubicBezTo>
                  <a:cubicBezTo>
                    <a:pt x="36699" y="40187"/>
                    <a:pt x="36503" y="36586"/>
                    <a:pt x="36514" y="33065"/>
                  </a:cubicBezTo>
                  <a:cubicBezTo>
                    <a:pt x="36526" y="29452"/>
                    <a:pt x="36555" y="25838"/>
                    <a:pt x="36535" y="22228"/>
                  </a:cubicBezTo>
                  <a:cubicBezTo>
                    <a:pt x="36493" y="15033"/>
                    <a:pt x="36676" y="7841"/>
                    <a:pt x="36414" y="648"/>
                  </a:cubicBezTo>
                  <a:cubicBezTo>
                    <a:pt x="36410" y="541"/>
                    <a:pt x="36350" y="475"/>
                    <a:pt x="36277" y="438"/>
                  </a:cubicBezTo>
                  <a:cubicBezTo>
                    <a:pt x="36251" y="392"/>
                    <a:pt x="36207" y="354"/>
                    <a:pt x="36138" y="354"/>
                  </a:cubicBezTo>
                  <a:cubicBezTo>
                    <a:pt x="28579" y="219"/>
                    <a:pt x="20990" y="1"/>
                    <a:pt x="134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9"/>
            <p:cNvSpPr/>
            <p:nvPr/>
          </p:nvSpPr>
          <p:spPr>
            <a:xfrm>
              <a:off x="6439441" y="1478661"/>
              <a:ext cx="651196" cy="796681"/>
            </a:xfrm>
            <a:custGeom>
              <a:avLst/>
              <a:gdLst/>
              <a:ahLst/>
              <a:cxnLst/>
              <a:rect l="l" t="t" r="r" b="b"/>
              <a:pathLst>
                <a:path w="35844" h="43852" extrusionOk="0">
                  <a:moveTo>
                    <a:pt x="166" y="0"/>
                  </a:moveTo>
                  <a:cubicBezTo>
                    <a:pt x="169" y="16"/>
                    <a:pt x="173" y="28"/>
                    <a:pt x="173" y="44"/>
                  </a:cubicBezTo>
                  <a:cubicBezTo>
                    <a:pt x="164" y="7213"/>
                    <a:pt x="166" y="14385"/>
                    <a:pt x="129" y="21556"/>
                  </a:cubicBezTo>
                  <a:cubicBezTo>
                    <a:pt x="111" y="25140"/>
                    <a:pt x="116" y="28726"/>
                    <a:pt x="106" y="32312"/>
                  </a:cubicBezTo>
                  <a:cubicBezTo>
                    <a:pt x="97" y="35833"/>
                    <a:pt x="189" y="39386"/>
                    <a:pt x="0" y="42903"/>
                  </a:cubicBezTo>
                  <a:lnTo>
                    <a:pt x="2" y="42903"/>
                  </a:lnTo>
                  <a:cubicBezTo>
                    <a:pt x="5848" y="40490"/>
                    <a:pt x="11706" y="38253"/>
                    <a:pt x="17369" y="35412"/>
                  </a:cubicBezTo>
                  <a:cubicBezTo>
                    <a:pt x="17405" y="35393"/>
                    <a:pt x="17440" y="35385"/>
                    <a:pt x="17474" y="35385"/>
                  </a:cubicBezTo>
                  <a:cubicBezTo>
                    <a:pt x="17498" y="35385"/>
                    <a:pt x="17521" y="35389"/>
                    <a:pt x="17544" y="35396"/>
                  </a:cubicBezTo>
                  <a:cubicBezTo>
                    <a:pt x="17559" y="35377"/>
                    <a:pt x="17581" y="35362"/>
                    <a:pt x="17611" y="35362"/>
                  </a:cubicBezTo>
                  <a:cubicBezTo>
                    <a:pt x="17613" y="35362"/>
                    <a:pt x="17615" y="35362"/>
                    <a:pt x="17617" y="35362"/>
                  </a:cubicBezTo>
                  <a:cubicBezTo>
                    <a:pt x="18975" y="35433"/>
                    <a:pt x="20309" y="36334"/>
                    <a:pt x="21491" y="36934"/>
                  </a:cubicBezTo>
                  <a:cubicBezTo>
                    <a:pt x="23039" y="37720"/>
                    <a:pt x="24590" y="38497"/>
                    <a:pt x="26144" y="39263"/>
                  </a:cubicBezTo>
                  <a:cubicBezTo>
                    <a:pt x="29314" y="40829"/>
                    <a:pt x="32509" y="42344"/>
                    <a:pt x="35708" y="43851"/>
                  </a:cubicBezTo>
                  <a:cubicBezTo>
                    <a:pt x="35721" y="43754"/>
                    <a:pt x="35733" y="43655"/>
                    <a:pt x="35733" y="43553"/>
                  </a:cubicBezTo>
                  <a:cubicBezTo>
                    <a:pt x="35733" y="43428"/>
                    <a:pt x="35696" y="43293"/>
                    <a:pt x="35744" y="43175"/>
                  </a:cubicBezTo>
                  <a:cubicBezTo>
                    <a:pt x="35751" y="43159"/>
                    <a:pt x="35760" y="43147"/>
                    <a:pt x="35770" y="43134"/>
                  </a:cubicBezTo>
                  <a:cubicBezTo>
                    <a:pt x="35487" y="39531"/>
                    <a:pt x="35714" y="35839"/>
                    <a:pt x="35726" y="32231"/>
                  </a:cubicBezTo>
                  <a:cubicBezTo>
                    <a:pt x="35734" y="28694"/>
                    <a:pt x="35737" y="25159"/>
                    <a:pt x="35772" y="21624"/>
                  </a:cubicBezTo>
                  <a:cubicBezTo>
                    <a:pt x="35843" y="14443"/>
                    <a:pt x="35721" y="7259"/>
                    <a:pt x="35541" y="82"/>
                  </a:cubicBezTo>
                  <a:cubicBezTo>
                    <a:pt x="35040" y="72"/>
                    <a:pt x="34539" y="68"/>
                    <a:pt x="34038" y="58"/>
                  </a:cubicBezTo>
                  <a:lnTo>
                    <a:pt x="34038" y="58"/>
                  </a:lnTo>
                  <a:cubicBezTo>
                    <a:pt x="34071" y="90"/>
                    <a:pt x="34093" y="134"/>
                    <a:pt x="34093" y="192"/>
                  </a:cubicBezTo>
                  <a:cubicBezTo>
                    <a:pt x="34121" y="6983"/>
                    <a:pt x="34169" y="13773"/>
                    <a:pt x="34207" y="20564"/>
                  </a:cubicBezTo>
                  <a:cubicBezTo>
                    <a:pt x="34246" y="27344"/>
                    <a:pt x="34479" y="34161"/>
                    <a:pt x="34260" y="40935"/>
                  </a:cubicBezTo>
                  <a:cubicBezTo>
                    <a:pt x="34259" y="41007"/>
                    <a:pt x="34206" y="41042"/>
                    <a:pt x="34153" y="41042"/>
                  </a:cubicBezTo>
                  <a:cubicBezTo>
                    <a:pt x="34124" y="41042"/>
                    <a:pt x="34095" y="41032"/>
                    <a:pt x="34073" y="41012"/>
                  </a:cubicBezTo>
                  <a:cubicBezTo>
                    <a:pt x="34040" y="41052"/>
                    <a:pt x="33992" y="41080"/>
                    <a:pt x="33937" y="41080"/>
                  </a:cubicBezTo>
                  <a:cubicBezTo>
                    <a:pt x="33910" y="41080"/>
                    <a:pt x="33882" y="41073"/>
                    <a:pt x="33853" y="41058"/>
                  </a:cubicBezTo>
                  <a:cubicBezTo>
                    <a:pt x="28536" y="38207"/>
                    <a:pt x="23119" y="35484"/>
                    <a:pt x="17896" y="32461"/>
                  </a:cubicBezTo>
                  <a:lnTo>
                    <a:pt x="17896" y="32461"/>
                  </a:lnTo>
                  <a:cubicBezTo>
                    <a:pt x="17920" y="32527"/>
                    <a:pt x="17904" y="32595"/>
                    <a:pt x="17822" y="32632"/>
                  </a:cubicBezTo>
                  <a:cubicBezTo>
                    <a:pt x="12676" y="35008"/>
                    <a:pt x="7440" y="37430"/>
                    <a:pt x="2360" y="39615"/>
                  </a:cubicBezTo>
                  <a:lnTo>
                    <a:pt x="2360" y="39652"/>
                  </a:lnTo>
                  <a:cubicBezTo>
                    <a:pt x="2360" y="39767"/>
                    <a:pt x="2258" y="39825"/>
                    <a:pt x="2155" y="39825"/>
                  </a:cubicBezTo>
                  <a:cubicBezTo>
                    <a:pt x="2053" y="39825"/>
                    <a:pt x="1951" y="39767"/>
                    <a:pt x="1951" y="39652"/>
                  </a:cubicBezTo>
                  <a:cubicBezTo>
                    <a:pt x="1838" y="26447"/>
                    <a:pt x="1672" y="13224"/>
                    <a:pt x="1824" y="21"/>
                  </a:cubicBezTo>
                  <a:cubicBezTo>
                    <a:pt x="1270" y="16"/>
                    <a:pt x="718" y="10"/>
                    <a:pt x="166"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9"/>
            <p:cNvSpPr/>
            <p:nvPr/>
          </p:nvSpPr>
          <p:spPr>
            <a:xfrm>
              <a:off x="6476210" y="1477862"/>
              <a:ext cx="581542" cy="741107"/>
            </a:xfrm>
            <a:custGeom>
              <a:avLst/>
              <a:gdLst/>
              <a:ahLst/>
              <a:cxnLst/>
              <a:rect l="l" t="t" r="r" b="b"/>
              <a:pathLst>
                <a:path w="32010" h="40793" extrusionOk="0">
                  <a:moveTo>
                    <a:pt x="15282" y="0"/>
                  </a:moveTo>
                  <a:cubicBezTo>
                    <a:pt x="11029" y="0"/>
                    <a:pt x="6772" y="78"/>
                    <a:pt x="2517" y="78"/>
                  </a:cubicBezTo>
                  <a:cubicBezTo>
                    <a:pt x="1678" y="78"/>
                    <a:pt x="839" y="75"/>
                    <a:pt x="1" y="68"/>
                  </a:cubicBezTo>
                  <a:lnTo>
                    <a:pt x="1" y="68"/>
                  </a:lnTo>
                  <a:cubicBezTo>
                    <a:pt x="257" y="13150"/>
                    <a:pt x="255" y="26255"/>
                    <a:pt x="247" y="39342"/>
                  </a:cubicBezTo>
                  <a:cubicBezTo>
                    <a:pt x="5353" y="37001"/>
                    <a:pt x="10516" y="34770"/>
                    <a:pt x="15595" y="32374"/>
                  </a:cubicBezTo>
                  <a:cubicBezTo>
                    <a:pt x="15621" y="32362"/>
                    <a:pt x="15646" y="32356"/>
                    <a:pt x="15671" y="32356"/>
                  </a:cubicBezTo>
                  <a:cubicBezTo>
                    <a:pt x="15640" y="32276"/>
                    <a:pt x="15708" y="32177"/>
                    <a:pt x="15800" y="32177"/>
                  </a:cubicBezTo>
                  <a:cubicBezTo>
                    <a:pt x="15820" y="32177"/>
                    <a:pt x="15841" y="32181"/>
                    <a:pt x="15862" y="32191"/>
                  </a:cubicBezTo>
                  <a:cubicBezTo>
                    <a:pt x="21324" y="34883"/>
                    <a:pt x="26638" y="37917"/>
                    <a:pt x="32010" y="40792"/>
                  </a:cubicBezTo>
                  <a:cubicBezTo>
                    <a:pt x="31716" y="34080"/>
                    <a:pt x="31861" y="27326"/>
                    <a:pt x="31815" y="20608"/>
                  </a:cubicBezTo>
                  <a:cubicBezTo>
                    <a:pt x="31769" y="13817"/>
                    <a:pt x="31730" y="7027"/>
                    <a:pt x="31674" y="236"/>
                  </a:cubicBezTo>
                  <a:cubicBezTo>
                    <a:pt x="31674" y="176"/>
                    <a:pt x="31698" y="130"/>
                    <a:pt x="31732" y="98"/>
                  </a:cubicBezTo>
                  <a:cubicBezTo>
                    <a:pt x="26451" y="14"/>
                    <a:pt x="21164" y="10"/>
                    <a:pt x="15884" y="1"/>
                  </a:cubicBezTo>
                  <a:cubicBezTo>
                    <a:pt x="15683" y="0"/>
                    <a:pt x="15482" y="0"/>
                    <a:pt x="15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 name="Google Shape;1636;p49"/>
          <p:cNvGrpSpPr/>
          <p:nvPr/>
        </p:nvGrpSpPr>
        <p:grpSpPr>
          <a:xfrm>
            <a:off x="1074820" y="3377867"/>
            <a:ext cx="1782700" cy="765289"/>
            <a:chOff x="6432538" y="1467689"/>
            <a:chExt cx="666729" cy="815612"/>
          </a:xfrm>
        </p:grpSpPr>
        <p:sp>
          <p:nvSpPr>
            <p:cNvPr id="1637" name="Google Shape;1637;p49"/>
            <p:cNvSpPr/>
            <p:nvPr/>
          </p:nvSpPr>
          <p:spPr>
            <a:xfrm>
              <a:off x="6432538" y="1467689"/>
              <a:ext cx="666729" cy="815612"/>
            </a:xfrm>
            <a:custGeom>
              <a:avLst/>
              <a:gdLst/>
              <a:ahLst/>
              <a:cxnLst/>
              <a:rect l="l" t="t" r="r" b="b"/>
              <a:pathLst>
                <a:path w="36699" h="44894" extrusionOk="0">
                  <a:moveTo>
                    <a:pt x="17686" y="560"/>
                  </a:moveTo>
                  <a:cubicBezTo>
                    <a:pt x="17886" y="560"/>
                    <a:pt x="18087" y="560"/>
                    <a:pt x="18288" y="561"/>
                  </a:cubicBezTo>
                  <a:cubicBezTo>
                    <a:pt x="23568" y="570"/>
                    <a:pt x="28855" y="574"/>
                    <a:pt x="34136" y="658"/>
                  </a:cubicBezTo>
                  <a:cubicBezTo>
                    <a:pt x="34102" y="690"/>
                    <a:pt x="34078" y="736"/>
                    <a:pt x="34078" y="796"/>
                  </a:cubicBezTo>
                  <a:cubicBezTo>
                    <a:pt x="34134" y="7587"/>
                    <a:pt x="34173" y="14377"/>
                    <a:pt x="34219" y="21168"/>
                  </a:cubicBezTo>
                  <a:cubicBezTo>
                    <a:pt x="34265" y="27886"/>
                    <a:pt x="34120" y="34640"/>
                    <a:pt x="34414" y="41352"/>
                  </a:cubicBezTo>
                  <a:cubicBezTo>
                    <a:pt x="29042" y="38477"/>
                    <a:pt x="23728" y="35443"/>
                    <a:pt x="18266" y="32751"/>
                  </a:cubicBezTo>
                  <a:cubicBezTo>
                    <a:pt x="18245" y="32741"/>
                    <a:pt x="18224" y="32737"/>
                    <a:pt x="18204" y="32737"/>
                  </a:cubicBezTo>
                  <a:cubicBezTo>
                    <a:pt x="18112" y="32737"/>
                    <a:pt x="18044" y="32836"/>
                    <a:pt x="18075" y="32916"/>
                  </a:cubicBezTo>
                  <a:cubicBezTo>
                    <a:pt x="18050" y="32916"/>
                    <a:pt x="18024" y="32922"/>
                    <a:pt x="17999" y="32934"/>
                  </a:cubicBezTo>
                  <a:cubicBezTo>
                    <a:pt x="12920" y="35330"/>
                    <a:pt x="7757" y="37561"/>
                    <a:pt x="2651" y="39902"/>
                  </a:cubicBezTo>
                  <a:cubicBezTo>
                    <a:pt x="2659" y="26815"/>
                    <a:pt x="2661" y="13710"/>
                    <a:pt x="2405" y="628"/>
                  </a:cubicBezTo>
                  <a:lnTo>
                    <a:pt x="2405" y="628"/>
                  </a:lnTo>
                  <a:cubicBezTo>
                    <a:pt x="3243" y="635"/>
                    <a:pt x="4082" y="638"/>
                    <a:pt x="4921" y="638"/>
                  </a:cubicBezTo>
                  <a:cubicBezTo>
                    <a:pt x="9176" y="638"/>
                    <a:pt x="13433" y="560"/>
                    <a:pt x="17686" y="560"/>
                  </a:cubicBezTo>
                  <a:close/>
                  <a:moveTo>
                    <a:pt x="546" y="604"/>
                  </a:moveTo>
                  <a:lnTo>
                    <a:pt x="546" y="604"/>
                  </a:lnTo>
                  <a:cubicBezTo>
                    <a:pt x="1098" y="614"/>
                    <a:pt x="1649" y="620"/>
                    <a:pt x="2204" y="625"/>
                  </a:cubicBezTo>
                  <a:cubicBezTo>
                    <a:pt x="2051" y="13828"/>
                    <a:pt x="2218" y="27051"/>
                    <a:pt x="2331" y="40255"/>
                  </a:cubicBezTo>
                  <a:cubicBezTo>
                    <a:pt x="2331" y="40371"/>
                    <a:pt x="2433" y="40429"/>
                    <a:pt x="2535" y="40429"/>
                  </a:cubicBezTo>
                  <a:cubicBezTo>
                    <a:pt x="2637" y="40429"/>
                    <a:pt x="2739" y="40371"/>
                    <a:pt x="2739" y="40255"/>
                  </a:cubicBezTo>
                  <a:lnTo>
                    <a:pt x="2739" y="40219"/>
                  </a:lnTo>
                  <a:cubicBezTo>
                    <a:pt x="7819" y="38034"/>
                    <a:pt x="13055" y="35612"/>
                    <a:pt x="18202" y="33236"/>
                  </a:cubicBezTo>
                  <a:cubicBezTo>
                    <a:pt x="18282" y="33199"/>
                    <a:pt x="18300" y="33131"/>
                    <a:pt x="18276" y="33065"/>
                  </a:cubicBezTo>
                  <a:lnTo>
                    <a:pt x="18276" y="33065"/>
                  </a:lnTo>
                  <a:cubicBezTo>
                    <a:pt x="23499" y="36088"/>
                    <a:pt x="28915" y="38810"/>
                    <a:pt x="34233" y="41662"/>
                  </a:cubicBezTo>
                  <a:cubicBezTo>
                    <a:pt x="34262" y="41677"/>
                    <a:pt x="34290" y="41684"/>
                    <a:pt x="34317" y="41684"/>
                  </a:cubicBezTo>
                  <a:cubicBezTo>
                    <a:pt x="34372" y="41684"/>
                    <a:pt x="34420" y="41656"/>
                    <a:pt x="34452" y="41615"/>
                  </a:cubicBezTo>
                  <a:cubicBezTo>
                    <a:pt x="34474" y="41635"/>
                    <a:pt x="34504" y="41646"/>
                    <a:pt x="34533" y="41646"/>
                  </a:cubicBezTo>
                  <a:cubicBezTo>
                    <a:pt x="34586" y="41646"/>
                    <a:pt x="34638" y="41611"/>
                    <a:pt x="34639" y="41539"/>
                  </a:cubicBezTo>
                  <a:cubicBezTo>
                    <a:pt x="34859" y="34765"/>
                    <a:pt x="34625" y="27949"/>
                    <a:pt x="34587" y="21168"/>
                  </a:cubicBezTo>
                  <a:cubicBezTo>
                    <a:pt x="34549" y="14377"/>
                    <a:pt x="34501" y="7587"/>
                    <a:pt x="34473" y="796"/>
                  </a:cubicBezTo>
                  <a:cubicBezTo>
                    <a:pt x="34473" y="738"/>
                    <a:pt x="34450" y="694"/>
                    <a:pt x="34418" y="662"/>
                  </a:cubicBezTo>
                  <a:lnTo>
                    <a:pt x="34418" y="662"/>
                  </a:lnTo>
                  <a:cubicBezTo>
                    <a:pt x="34919" y="672"/>
                    <a:pt x="35420" y="676"/>
                    <a:pt x="35921" y="686"/>
                  </a:cubicBezTo>
                  <a:cubicBezTo>
                    <a:pt x="36101" y="7863"/>
                    <a:pt x="36223" y="15047"/>
                    <a:pt x="36152" y="22228"/>
                  </a:cubicBezTo>
                  <a:cubicBezTo>
                    <a:pt x="36117" y="25763"/>
                    <a:pt x="36115" y="29298"/>
                    <a:pt x="36106" y="32835"/>
                  </a:cubicBezTo>
                  <a:cubicBezTo>
                    <a:pt x="36094" y="36443"/>
                    <a:pt x="35867" y="40135"/>
                    <a:pt x="36150" y="43738"/>
                  </a:cubicBezTo>
                  <a:cubicBezTo>
                    <a:pt x="36140" y="43751"/>
                    <a:pt x="36130" y="43762"/>
                    <a:pt x="36124" y="43779"/>
                  </a:cubicBezTo>
                  <a:cubicBezTo>
                    <a:pt x="36076" y="43897"/>
                    <a:pt x="36112" y="44032"/>
                    <a:pt x="36112" y="44157"/>
                  </a:cubicBezTo>
                  <a:cubicBezTo>
                    <a:pt x="36112" y="44259"/>
                    <a:pt x="36100" y="44358"/>
                    <a:pt x="36086" y="44455"/>
                  </a:cubicBezTo>
                  <a:cubicBezTo>
                    <a:pt x="32889" y="42948"/>
                    <a:pt x="29694" y="41433"/>
                    <a:pt x="26523" y="39867"/>
                  </a:cubicBezTo>
                  <a:cubicBezTo>
                    <a:pt x="24970" y="39101"/>
                    <a:pt x="23418" y="38322"/>
                    <a:pt x="21871" y="37538"/>
                  </a:cubicBezTo>
                  <a:cubicBezTo>
                    <a:pt x="20688" y="36938"/>
                    <a:pt x="19354" y="36037"/>
                    <a:pt x="17996" y="35966"/>
                  </a:cubicBezTo>
                  <a:cubicBezTo>
                    <a:pt x="17994" y="35966"/>
                    <a:pt x="17991" y="35965"/>
                    <a:pt x="17988" y="35965"/>
                  </a:cubicBezTo>
                  <a:cubicBezTo>
                    <a:pt x="17960" y="35965"/>
                    <a:pt x="17937" y="35981"/>
                    <a:pt x="17922" y="36000"/>
                  </a:cubicBezTo>
                  <a:cubicBezTo>
                    <a:pt x="17900" y="35993"/>
                    <a:pt x="17877" y="35989"/>
                    <a:pt x="17853" y="35989"/>
                  </a:cubicBezTo>
                  <a:cubicBezTo>
                    <a:pt x="17819" y="35989"/>
                    <a:pt x="17784" y="35997"/>
                    <a:pt x="17749" y="36016"/>
                  </a:cubicBezTo>
                  <a:cubicBezTo>
                    <a:pt x="12085" y="38857"/>
                    <a:pt x="6228" y="41094"/>
                    <a:pt x="382" y="43507"/>
                  </a:cubicBezTo>
                  <a:lnTo>
                    <a:pt x="379" y="43507"/>
                  </a:lnTo>
                  <a:cubicBezTo>
                    <a:pt x="569" y="39990"/>
                    <a:pt x="476" y="36437"/>
                    <a:pt x="486" y="32916"/>
                  </a:cubicBezTo>
                  <a:cubicBezTo>
                    <a:pt x="494" y="29330"/>
                    <a:pt x="490" y="25743"/>
                    <a:pt x="508" y="22160"/>
                  </a:cubicBezTo>
                  <a:cubicBezTo>
                    <a:pt x="546" y="14989"/>
                    <a:pt x="544" y="7817"/>
                    <a:pt x="553" y="648"/>
                  </a:cubicBezTo>
                  <a:cubicBezTo>
                    <a:pt x="553" y="632"/>
                    <a:pt x="548" y="620"/>
                    <a:pt x="546" y="604"/>
                  </a:cubicBezTo>
                  <a:close/>
                  <a:moveTo>
                    <a:pt x="13410" y="1"/>
                  </a:moveTo>
                  <a:cubicBezTo>
                    <a:pt x="9078" y="1"/>
                    <a:pt x="4748" y="72"/>
                    <a:pt x="428" y="271"/>
                  </a:cubicBezTo>
                  <a:cubicBezTo>
                    <a:pt x="315" y="279"/>
                    <a:pt x="262" y="370"/>
                    <a:pt x="271" y="459"/>
                  </a:cubicBezTo>
                  <a:cubicBezTo>
                    <a:pt x="195" y="482"/>
                    <a:pt x="134" y="545"/>
                    <a:pt x="134" y="648"/>
                  </a:cubicBezTo>
                  <a:cubicBezTo>
                    <a:pt x="126" y="7817"/>
                    <a:pt x="102" y="14989"/>
                    <a:pt x="118" y="22160"/>
                  </a:cubicBezTo>
                  <a:cubicBezTo>
                    <a:pt x="128" y="25668"/>
                    <a:pt x="114" y="29177"/>
                    <a:pt x="112" y="32686"/>
                  </a:cubicBezTo>
                  <a:cubicBezTo>
                    <a:pt x="112" y="36340"/>
                    <a:pt x="1" y="40024"/>
                    <a:pt x="198" y="43670"/>
                  </a:cubicBezTo>
                  <a:cubicBezTo>
                    <a:pt x="199" y="43727"/>
                    <a:pt x="243" y="43755"/>
                    <a:pt x="286" y="43755"/>
                  </a:cubicBezTo>
                  <a:cubicBezTo>
                    <a:pt x="292" y="43755"/>
                    <a:pt x="298" y="43755"/>
                    <a:pt x="303" y="43754"/>
                  </a:cubicBezTo>
                  <a:cubicBezTo>
                    <a:pt x="326" y="43789"/>
                    <a:pt x="364" y="43814"/>
                    <a:pt x="414" y="43814"/>
                  </a:cubicBezTo>
                  <a:cubicBezTo>
                    <a:pt x="429" y="43814"/>
                    <a:pt x="446" y="43812"/>
                    <a:pt x="465" y="43806"/>
                  </a:cubicBezTo>
                  <a:cubicBezTo>
                    <a:pt x="6496" y="41994"/>
                    <a:pt x="12367" y="39233"/>
                    <a:pt x="17988" y="36425"/>
                  </a:cubicBezTo>
                  <a:cubicBezTo>
                    <a:pt x="18073" y="36383"/>
                    <a:pt x="18105" y="36312"/>
                    <a:pt x="18105" y="36242"/>
                  </a:cubicBezTo>
                  <a:cubicBezTo>
                    <a:pt x="19387" y="36914"/>
                    <a:pt x="20756" y="37464"/>
                    <a:pt x="22049" y="38129"/>
                  </a:cubicBezTo>
                  <a:cubicBezTo>
                    <a:pt x="23591" y="38921"/>
                    <a:pt x="25141" y="39702"/>
                    <a:pt x="26692" y="40472"/>
                  </a:cubicBezTo>
                  <a:cubicBezTo>
                    <a:pt x="29733" y="41980"/>
                    <a:pt x="32788" y="43458"/>
                    <a:pt x="35873" y="44871"/>
                  </a:cubicBezTo>
                  <a:cubicBezTo>
                    <a:pt x="35908" y="44886"/>
                    <a:pt x="35942" y="44893"/>
                    <a:pt x="35974" y="44893"/>
                  </a:cubicBezTo>
                  <a:cubicBezTo>
                    <a:pt x="36077" y="44893"/>
                    <a:pt x="36162" y="44825"/>
                    <a:pt x="36203" y="44740"/>
                  </a:cubicBezTo>
                  <a:cubicBezTo>
                    <a:pt x="36215" y="44743"/>
                    <a:pt x="36226" y="44744"/>
                    <a:pt x="36238" y="44744"/>
                  </a:cubicBezTo>
                  <a:cubicBezTo>
                    <a:pt x="36279" y="44744"/>
                    <a:pt x="36318" y="44724"/>
                    <a:pt x="36344" y="44668"/>
                  </a:cubicBezTo>
                  <a:cubicBezTo>
                    <a:pt x="36416" y="44523"/>
                    <a:pt x="36454" y="44370"/>
                    <a:pt x="36480" y="44208"/>
                  </a:cubicBezTo>
                  <a:cubicBezTo>
                    <a:pt x="36503" y="44052"/>
                    <a:pt x="36533" y="43875"/>
                    <a:pt x="36442" y="43738"/>
                  </a:cubicBezTo>
                  <a:cubicBezTo>
                    <a:pt x="36432" y="43720"/>
                    <a:pt x="36420" y="43707"/>
                    <a:pt x="36408" y="43698"/>
                  </a:cubicBezTo>
                  <a:cubicBezTo>
                    <a:pt x="36699" y="40187"/>
                    <a:pt x="36503" y="36586"/>
                    <a:pt x="36514" y="33065"/>
                  </a:cubicBezTo>
                  <a:cubicBezTo>
                    <a:pt x="36526" y="29452"/>
                    <a:pt x="36555" y="25838"/>
                    <a:pt x="36535" y="22228"/>
                  </a:cubicBezTo>
                  <a:cubicBezTo>
                    <a:pt x="36493" y="15033"/>
                    <a:pt x="36676" y="7841"/>
                    <a:pt x="36414" y="648"/>
                  </a:cubicBezTo>
                  <a:cubicBezTo>
                    <a:pt x="36410" y="541"/>
                    <a:pt x="36350" y="475"/>
                    <a:pt x="36277" y="438"/>
                  </a:cubicBezTo>
                  <a:cubicBezTo>
                    <a:pt x="36251" y="392"/>
                    <a:pt x="36207" y="354"/>
                    <a:pt x="36138" y="354"/>
                  </a:cubicBezTo>
                  <a:cubicBezTo>
                    <a:pt x="28579" y="219"/>
                    <a:pt x="20990" y="1"/>
                    <a:pt x="134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9"/>
            <p:cNvSpPr/>
            <p:nvPr/>
          </p:nvSpPr>
          <p:spPr>
            <a:xfrm>
              <a:off x="6439441" y="1478661"/>
              <a:ext cx="651196" cy="796681"/>
            </a:xfrm>
            <a:custGeom>
              <a:avLst/>
              <a:gdLst/>
              <a:ahLst/>
              <a:cxnLst/>
              <a:rect l="l" t="t" r="r" b="b"/>
              <a:pathLst>
                <a:path w="35844" h="43852" extrusionOk="0">
                  <a:moveTo>
                    <a:pt x="166" y="0"/>
                  </a:moveTo>
                  <a:cubicBezTo>
                    <a:pt x="169" y="16"/>
                    <a:pt x="173" y="28"/>
                    <a:pt x="173" y="44"/>
                  </a:cubicBezTo>
                  <a:cubicBezTo>
                    <a:pt x="164" y="7213"/>
                    <a:pt x="166" y="14385"/>
                    <a:pt x="129" y="21556"/>
                  </a:cubicBezTo>
                  <a:cubicBezTo>
                    <a:pt x="111" y="25140"/>
                    <a:pt x="116" y="28726"/>
                    <a:pt x="106" y="32312"/>
                  </a:cubicBezTo>
                  <a:cubicBezTo>
                    <a:pt x="97" y="35833"/>
                    <a:pt x="189" y="39386"/>
                    <a:pt x="0" y="42903"/>
                  </a:cubicBezTo>
                  <a:lnTo>
                    <a:pt x="2" y="42903"/>
                  </a:lnTo>
                  <a:cubicBezTo>
                    <a:pt x="5848" y="40490"/>
                    <a:pt x="11706" y="38253"/>
                    <a:pt x="17369" y="35412"/>
                  </a:cubicBezTo>
                  <a:cubicBezTo>
                    <a:pt x="17405" y="35393"/>
                    <a:pt x="17440" y="35385"/>
                    <a:pt x="17474" y="35385"/>
                  </a:cubicBezTo>
                  <a:cubicBezTo>
                    <a:pt x="17498" y="35385"/>
                    <a:pt x="17521" y="35389"/>
                    <a:pt x="17544" y="35396"/>
                  </a:cubicBezTo>
                  <a:cubicBezTo>
                    <a:pt x="17559" y="35377"/>
                    <a:pt x="17581" y="35362"/>
                    <a:pt x="17611" y="35362"/>
                  </a:cubicBezTo>
                  <a:cubicBezTo>
                    <a:pt x="17613" y="35362"/>
                    <a:pt x="17615" y="35362"/>
                    <a:pt x="17617" y="35362"/>
                  </a:cubicBezTo>
                  <a:cubicBezTo>
                    <a:pt x="18975" y="35433"/>
                    <a:pt x="20309" y="36334"/>
                    <a:pt x="21491" y="36934"/>
                  </a:cubicBezTo>
                  <a:cubicBezTo>
                    <a:pt x="23039" y="37720"/>
                    <a:pt x="24590" y="38497"/>
                    <a:pt x="26144" y="39263"/>
                  </a:cubicBezTo>
                  <a:cubicBezTo>
                    <a:pt x="29314" y="40829"/>
                    <a:pt x="32509" y="42344"/>
                    <a:pt x="35708" y="43851"/>
                  </a:cubicBezTo>
                  <a:cubicBezTo>
                    <a:pt x="35721" y="43754"/>
                    <a:pt x="35733" y="43655"/>
                    <a:pt x="35733" y="43553"/>
                  </a:cubicBezTo>
                  <a:cubicBezTo>
                    <a:pt x="35733" y="43428"/>
                    <a:pt x="35696" y="43293"/>
                    <a:pt x="35744" y="43175"/>
                  </a:cubicBezTo>
                  <a:cubicBezTo>
                    <a:pt x="35751" y="43159"/>
                    <a:pt x="35760" y="43147"/>
                    <a:pt x="35770" y="43134"/>
                  </a:cubicBezTo>
                  <a:cubicBezTo>
                    <a:pt x="35487" y="39531"/>
                    <a:pt x="35714" y="35839"/>
                    <a:pt x="35726" y="32231"/>
                  </a:cubicBezTo>
                  <a:cubicBezTo>
                    <a:pt x="35734" y="28694"/>
                    <a:pt x="35737" y="25159"/>
                    <a:pt x="35772" y="21624"/>
                  </a:cubicBezTo>
                  <a:cubicBezTo>
                    <a:pt x="35843" y="14443"/>
                    <a:pt x="35721" y="7259"/>
                    <a:pt x="35541" y="82"/>
                  </a:cubicBezTo>
                  <a:cubicBezTo>
                    <a:pt x="35040" y="72"/>
                    <a:pt x="34539" y="68"/>
                    <a:pt x="34038" y="58"/>
                  </a:cubicBezTo>
                  <a:lnTo>
                    <a:pt x="34038" y="58"/>
                  </a:lnTo>
                  <a:cubicBezTo>
                    <a:pt x="34071" y="90"/>
                    <a:pt x="34093" y="134"/>
                    <a:pt x="34093" y="192"/>
                  </a:cubicBezTo>
                  <a:cubicBezTo>
                    <a:pt x="34121" y="6983"/>
                    <a:pt x="34169" y="13773"/>
                    <a:pt x="34207" y="20564"/>
                  </a:cubicBezTo>
                  <a:cubicBezTo>
                    <a:pt x="34246" y="27344"/>
                    <a:pt x="34479" y="34161"/>
                    <a:pt x="34260" y="40935"/>
                  </a:cubicBezTo>
                  <a:cubicBezTo>
                    <a:pt x="34259" y="41007"/>
                    <a:pt x="34206" y="41042"/>
                    <a:pt x="34153" y="41042"/>
                  </a:cubicBezTo>
                  <a:cubicBezTo>
                    <a:pt x="34124" y="41042"/>
                    <a:pt x="34095" y="41032"/>
                    <a:pt x="34073" y="41012"/>
                  </a:cubicBezTo>
                  <a:cubicBezTo>
                    <a:pt x="34040" y="41052"/>
                    <a:pt x="33992" y="41080"/>
                    <a:pt x="33937" y="41080"/>
                  </a:cubicBezTo>
                  <a:cubicBezTo>
                    <a:pt x="33910" y="41080"/>
                    <a:pt x="33882" y="41073"/>
                    <a:pt x="33853" y="41058"/>
                  </a:cubicBezTo>
                  <a:cubicBezTo>
                    <a:pt x="28536" y="38207"/>
                    <a:pt x="23119" y="35484"/>
                    <a:pt x="17896" y="32461"/>
                  </a:cubicBezTo>
                  <a:lnTo>
                    <a:pt x="17896" y="32461"/>
                  </a:lnTo>
                  <a:cubicBezTo>
                    <a:pt x="17920" y="32527"/>
                    <a:pt x="17904" y="32595"/>
                    <a:pt x="17822" y="32632"/>
                  </a:cubicBezTo>
                  <a:cubicBezTo>
                    <a:pt x="12676" y="35008"/>
                    <a:pt x="7440" y="37430"/>
                    <a:pt x="2360" y="39615"/>
                  </a:cubicBezTo>
                  <a:lnTo>
                    <a:pt x="2360" y="39652"/>
                  </a:lnTo>
                  <a:cubicBezTo>
                    <a:pt x="2360" y="39767"/>
                    <a:pt x="2258" y="39825"/>
                    <a:pt x="2155" y="39825"/>
                  </a:cubicBezTo>
                  <a:cubicBezTo>
                    <a:pt x="2053" y="39825"/>
                    <a:pt x="1951" y="39767"/>
                    <a:pt x="1951" y="39652"/>
                  </a:cubicBezTo>
                  <a:cubicBezTo>
                    <a:pt x="1838" y="26447"/>
                    <a:pt x="1672" y="13224"/>
                    <a:pt x="1824" y="21"/>
                  </a:cubicBezTo>
                  <a:cubicBezTo>
                    <a:pt x="1270" y="16"/>
                    <a:pt x="718" y="10"/>
                    <a:pt x="166"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9"/>
            <p:cNvSpPr/>
            <p:nvPr/>
          </p:nvSpPr>
          <p:spPr>
            <a:xfrm>
              <a:off x="6476210" y="1477862"/>
              <a:ext cx="581542" cy="741107"/>
            </a:xfrm>
            <a:custGeom>
              <a:avLst/>
              <a:gdLst/>
              <a:ahLst/>
              <a:cxnLst/>
              <a:rect l="l" t="t" r="r" b="b"/>
              <a:pathLst>
                <a:path w="32010" h="40793" extrusionOk="0">
                  <a:moveTo>
                    <a:pt x="15282" y="0"/>
                  </a:moveTo>
                  <a:cubicBezTo>
                    <a:pt x="11029" y="0"/>
                    <a:pt x="6772" y="78"/>
                    <a:pt x="2517" y="78"/>
                  </a:cubicBezTo>
                  <a:cubicBezTo>
                    <a:pt x="1678" y="78"/>
                    <a:pt x="839" y="75"/>
                    <a:pt x="1" y="68"/>
                  </a:cubicBezTo>
                  <a:lnTo>
                    <a:pt x="1" y="68"/>
                  </a:lnTo>
                  <a:cubicBezTo>
                    <a:pt x="257" y="13150"/>
                    <a:pt x="255" y="26255"/>
                    <a:pt x="247" y="39342"/>
                  </a:cubicBezTo>
                  <a:cubicBezTo>
                    <a:pt x="5353" y="37001"/>
                    <a:pt x="10516" y="34770"/>
                    <a:pt x="15595" y="32374"/>
                  </a:cubicBezTo>
                  <a:cubicBezTo>
                    <a:pt x="15621" y="32362"/>
                    <a:pt x="15646" y="32356"/>
                    <a:pt x="15671" y="32356"/>
                  </a:cubicBezTo>
                  <a:cubicBezTo>
                    <a:pt x="15640" y="32276"/>
                    <a:pt x="15708" y="32177"/>
                    <a:pt x="15800" y="32177"/>
                  </a:cubicBezTo>
                  <a:cubicBezTo>
                    <a:pt x="15820" y="32177"/>
                    <a:pt x="15841" y="32181"/>
                    <a:pt x="15862" y="32191"/>
                  </a:cubicBezTo>
                  <a:cubicBezTo>
                    <a:pt x="21324" y="34883"/>
                    <a:pt x="26638" y="37917"/>
                    <a:pt x="32010" y="40792"/>
                  </a:cubicBezTo>
                  <a:cubicBezTo>
                    <a:pt x="31716" y="34080"/>
                    <a:pt x="31861" y="27326"/>
                    <a:pt x="31815" y="20608"/>
                  </a:cubicBezTo>
                  <a:cubicBezTo>
                    <a:pt x="31769" y="13817"/>
                    <a:pt x="31730" y="7027"/>
                    <a:pt x="31674" y="236"/>
                  </a:cubicBezTo>
                  <a:cubicBezTo>
                    <a:pt x="31674" y="176"/>
                    <a:pt x="31698" y="130"/>
                    <a:pt x="31732" y="98"/>
                  </a:cubicBezTo>
                  <a:cubicBezTo>
                    <a:pt x="26451" y="14"/>
                    <a:pt x="21164" y="10"/>
                    <a:pt x="15884" y="1"/>
                  </a:cubicBezTo>
                  <a:cubicBezTo>
                    <a:pt x="15683" y="0"/>
                    <a:pt x="15482" y="0"/>
                    <a:pt x="15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0" name="Google Shape;1640;p49"/>
          <p:cNvSpPr txBox="1">
            <a:spLocks noGrp="1"/>
          </p:cNvSpPr>
          <p:nvPr>
            <p:ph type="title" idx="8"/>
          </p:nvPr>
        </p:nvSpPr>
        <p:spPr>
          <a:xfrm>
            <a:off x="1193550" y="3380324"/>
            <a:ext cx="1545300" cy="66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24-02</a:t>
            </a:r>
            <a:endParaRPr/>
          </a:p>
        </p:txBody>
      </p:sp>
      <p:sp>
        <p:nvSpPr>
          <p:cNvPr id="1641" name="Google Shape;1641;p49"/>
          <p:cNvSpPr txBox="1">
            <a:spLocks noGrp="1"/>
          </p:cNvSpPr>
          <p:nvPr>
            <p:ph type="subTitle" idx="9"/>
          </p:nvPr>
        </p:nvSpPr>
        <p:spPr>
          <a:xfrm>
            <a:off x="782775" y="4180750"/>
            <a:ext cx="2366400" cy="35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John Smith</a:t>
            </a:r>
            <a:endParaRPr/>
          </a:p>
        </p:txBody>
      </p:sp>
      <p:sp>
        <p:nvSpPr>
          <p:cNvPr id="1642" name="Google Shape;1642;p49"/>
          <p:cNvSpPr txBox="1">
            <a:spLocks noGrp="1"/>
          </p:cNvSpPr>
          <p:nvPr>
            <p:ph type="title" idx="13"/>
          </p:nvPr>
        </p:nvSpPr>
        <p:spPr>
          <a:xfrm>
            <a:off x="3799363" y="3380324"/>
            <a:ext cx="1545300" cy="66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18-06</a:t>
            </a:r>
            <a:endParaRPr/>
          </a:p>
        </p:txBody>
      </p:sp>
      <p:sp>
        <p:nvSpPr>
          <p:cNvPr id="1643" name="Google Shape;1643;p49"/>
          <p:cNvSpPr txBox="1">
            <a:spLocks noGrp="1"/>
          </p:cNvSpPr>
          <p:nvPr>
            <p:ph type="subTitle" idx="14"/>
          </p:nvPr>
        </p:nvSpPr>
        <p:spPr>
          <a:xfrm>
            <a:off x="3388813" y="4180750"/>
            <a:ext cx="2366400" cy="35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Marie Patterson</a:t>
            </a:r>
            <a:endParaRPr/>
          </a:p>
        </p:txBody>
      </p:sp>
      <p:sp>
        <p:nvSpPr>
          <p:cNvPr id="1644" name="Google Shape;1644;p49"/>
          <p:cNvSpPr txBox="1">
            <a:spLocks noGrp="1"/>
          </p:cNvSpPr>
          <p:nvPr>
            <p:ph type="title" idx="15"/>
          </p:nvPr>
        </p:nvSpPr>
        <p:spPr>
          <a:xfrm>
            <a:off x="6405200" y="3380324"/>
            <a:ext cx="1545300" cy="66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03-10</a:t>
            </a:r>
            <a:endParaRPr/>
          </a:p>
        </p:txBody>
      </p:sp>
      <p:sp>
        <p:nvSpPr>
          <p:cNvPr id="1645" name="Google Shape;1645;p49"/>
          <p:cNvSpPr txBox="1">
            <a:spLocks noGrp="1"/>
          </p:cNvSpPr>
          <p:nvPr>
            <p:ph type="subTitle" idx="16"/>
          </p:nvPr>
        </p:nvSpPr>
        <p:spPr>
          <a:xfrm>
            <a:off x="5994850" y="4180750"/>
            <a:ext cx="2366400" cy="35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Marc Williams</a:t>
            </a:r>
            <a:endParaRPr/>
          </a:p>
        </p:txBody>
      </p:sp>
      <p:grpSp>
        <p:nvGrpSpPr>
          <p:cNvPr id="1646" name="Google Shape;1646;p49"/>
          <p:cNvGrpSpPr/>
          <p:nvPr/>
        </p:nvGrpSpPr>
        <p:grpSpPr>
          <a:xfrm>
            <a:off x="713184" y="4691184"/>
            <a:ext cx="7726459" cy="369843"/>
            <a:chOff x="713184" y="4691184"/>
            <a:chExt cx="7726459" cy="369843"/>
          </a:xfrm>
        </p:grpSpPr>
        <p:sp>
          <p:nvSpPr>
            <p:cNvPr id="1647" name="Google Shape;1647;p49"/>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1648" name="Google Shape;1648;p49">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9">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9">
              <a:hlinkClick r:id="rId3"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654"/>
        <p:cNvGrpSpPr/>
        <p:nvPr/>
      </p:nvGrpSpPr>
      <p:grpSpPr>
        <a:xfrm>
          <a:off x="0" y="0"/>
          <a:ext cx="0" cy="0"/>
          <a:chOff x="0" y="0"/>
          <a:chExt cx="0" cy="0"/>
        </a:xfrm>
      </p:grpSpPr>
      <p:grpSp>
        <p:nvGrpSpPr>
          <p:cNvPr id="1655" name="Google Shape;1655;p50"/>
          <p:cNvGrpSpPr/>
          <p:nvPr/>
        </p:nvGrpSpPr>
        <p:grpSpPr>
          <a:xfrm>
            <a:off x="2857286" y="754488"/>
            <a:ext cx="3429984" cy="606063"/>
            <a:chOff x="5316325" y="1612757"/>
            <a:chExt cx="1404350" cy="302125"/>
          </a:xfrm>
        </p:grpSpPr>
        <p:sp>
          <p:nvSpPr>
            <p:cNvPr id="1656" name="Google Shape;1656;p50"/>
            <p:cNvSpPr/>
            <p:nvPr/>
          </p:nvSpPr>
          <p:spPr>
            <a:xfrm>
              <a:off x="5316325" y="1612757"/>
              <a:ext cx="1404350" cy="302125"/>
            </a:xfrm>
            <a:custGeom>
              <a:avLst/>
              <a:gdLst/>
              <a:ahLst/>
              <a:cxnLst/>
              <a:rect l="l" t="t" r="r" b="b"/>
              <a:pathLst>
                <a:path w="56174" h="12085" extrusionOk="0">
                  <a:moveTo>
                    <a:pt x="55674" y="2161"/>
                  </a:moveTo>
                  <a:lnTo>
                    <a:pt x="55674" y="2161"/>
                  </a:lnTo>
                  <a:cubicBezTo>
                    <a:pt x="55555" y="2217"/>
                    <a:pt x="55565" y="2346"/>
                    <a:pt x="55633" y="2429"/>
                  </a:cubicBezTo>
                  <a:cubicBezTo>
                    <a:pt x="55518" y="2606"/>
                    <a:pt x="55396" y="2777"/>
                    <a:pt x="55275" y="2950"/>
                  </a:cubicBezTo>
                  <a:cubicBezTo>
                    <a:pt x="53569" y="3022"/>
                    <a:pt x="51829" y="3038"/>
                    <a:pt x="50127" y="3213"/>
                  </a:cubicBezTo>
                  <a:cubicBezTo>
                    <a:pt x="50106" y="2909"/>
                    <a:pt x="50086" y="2604"/>
                    <a:pt x="50062" y="2300"/>
                  </a:cubicBezTo>
                  <a:lnTo>
                    <a:pt x="50062" y="2300"/>
                  </a:lnTo>
                  <a:cubicBezTo>
                    <a:pt x="50972" y="2359"/>
                    <a:pt x="51884" y="2373"/>
                    <a:pt x="52796" y="2385"/>
                  </a:cubicBezTo>
                  <a:cubicBezTo>
                    <a:pt x="53226" y="2390"/>
                    <a:pt x="53687" y="2426"/>
                    <a:pt x="54142" y="2426"/>
                  </a:cubicBezTo>
                  <a:cubicBezTo>
                    <a:pt x="54683" y="2426"/>
                    <a:pt x="55215" y="2375"/>
                    <a:pt x="55674" y="2161"/>
                  </a:cubicBezTo>
                  <a:close/>
                  <a:moveTo>
                    <a:pt x="7652" y="262"/>
                  </a:moveTo>
                  <a:lnTo>
                    <a:pt x="7652" y="262"/>
                  </a:lnTo>
                  <a:cubicBezTo>
                    <a:pt x="9236" y="343"/>
                    <a:pt x="10827" y="363"/>
                    <a:pt x="12419" y="363"/>
                  </a:cubicBezTo>
                  <a:cubicBezTo>
                    <a:pt x="13924" y="363"/>
                    <a:pt x="15429" y="345"/>
                    <a:pt x="16930" y="345"/>
                  </a:cubicBezTo>
                  <a:cubicBezTo>
                    <a:pt x="17246" y="345"/>
                    <a:pt x="17562" y="346"/>
                    <a:pt x="17878" y="348"/>
                  </a:cubicBezTo>
                  <a:cubicBezTo>
                    <a:pt x="21387" y="371"/>
                    <a:pt x="24898" y="399"/>
                    <a:pt x="28405" y="427"/>
                  </a:cubicBezTo>
                  <a:cubicBezTo>
                    <a:pt x="33831" y="466"/>
                    <a:pt x="39263" y="556"/>
                    <a:pt x="44693" y="556"/>
                  </a:cubicBezTo>
                  <a:cubicBezTo>
                    <a:pt x="46302" y="556"/>
                    <a:pt x="47911" y="548"/>
                    <a:pt x="49519" y="528"/>
                  </a:cubicBezTo>
                  <a:cubicBezTo>
                    <a:pt x="49522" y="528"/>
                    <a:pt x="49524" y="526"/>
                    <a:pt x="49529" y="526"/>
                  </a:cubicBezTo>
                  <a:cubicBezTo>
                    <a:pt x="49552" y="789"/>
                    <a:pt x="49589" y="1050"/>
                    <a:pt x="49607" y="1314"/>
                  </a:cubicBezTo>
                  <a:cubicBezTo>
                    <a:pt x="49402" y="1318"/>
                    <a:pt x="49241" y="1322"/>
                    <a:pt x="49009" y="1325"/>
                  </a:cubicBezTo>
                  <a:lnTo>
                    <a:pt x="49009" y="1346"/>
                  </a:lnTo>
                  <a:cubicBezTo>
                    <a:pt x="49241" y="1348"/>
                    <a:pt x="49404" y="1352"/>
                    <a:pt x="49609" y="1357"/>
                  </a:cubicBezTo>
                  <a:cubicBezTo>
                    <a:pt x="49776" y="3712"/>
                    <a:pt x="49799" y="6077"/>
                    <a:pt x="49943" y="8432"/>
                  </a:cubicBezTo>
                  <a:cubicBezTo>
                    <a:pt x="49961" y="8753"/>
                    <a:pt x="49981" y="9076"/>
                    <a:pt x="50007" y="9397"/>
                  </a:cubicBezTo>
                  <a:cubicBezTo>
                    <a:pt x="50002" y="9402"/>
                    <a:pt x="49993" y="9402"/>
                    <a:pt x="49988" y="9406"/>
                  </a:cubicBezTo>
                  <a:cubicBezTo>
                    <a:pt x="49954" y="9434"/>
                    <a:pt x="49919" y="9464"/>
                    <a:pt x="49886" y="9491"/>
                  </a:cubicBezTo>
                  <a:lnTo>
                    <a:pt x="49804" y="9491"/>
                  </a:lnTo>
                  <a:cubicBezTo>
                    <a:pt x="49683" y="9493"/>
                    <a:pt x="49563" y="9498"/>
                    <a:pt x="49444" y="9503"/>
                  </a:cubicBezTo>
                  <a:cubicBezTo>
                    <a:pt x="49369" y="9505"/>
                    <a:pt x="49330" y="9553"/>
                    <a:pt x="49319" y="9607"/>
                  </a:cubicBezTo>
                  <a:cubicBezTo>
                    <a:pt x="48903" y="9602"/>
                    <a:pt x="48488" y="9600"/>
                    <a:pt x="48074" y="9595"/>
                  </a:cubicBezTo>
                  <a:cubicBezTo>
                    <a:pt x="48041" y="9551"/>
                    <a:pt x="47987" y="9530"/>
                    <a:pt x="47931" y="9530"/>
                  </a:cubicBezTo>
                  <a:cubicBezTo>
                    <a:pt x="47874" y="9530"/>
                    <a:pt x="47816" y="9552"/>
                    <a:pt x="47778" y="9593"/>
                  </a:cubicBezTo>
                  <a:cubicBezTo>
                    <a:pt x="42952" y="9545"/>
                    <a:pt x="38125" y="9517"/>
                    <a:pt x="33297" y="9517"/>
                  </a:cubicBezTo>
                  <a:cubicBezTo>
                    <a:pt x="31688" y="9517"/>
                    <a:pt x="30078" y="9520"/>
                    <a:pt x="28469" y="9527"/>
                  </a:cubicBezTo>
                  <a:cubicBezTo>
                    <a:pt x="27722" y="9529"/>
                    <a:pt x="26975" y="9530"/>
                    <a:pt x="26228" y="9530"/>
                  </a:cubicBezTo>
                  <a:cubicBezTo>
                    <a:pt x="24260" y="9530"/>
                    <a:pt x="22289" y="9523"/>
                    <a:pt x="20319" y="9523"/>
                  </a:cubicBezTo>
                  <a:cubicBezTo>
                    <a:pt x="16094" y="9523"/>
                    <a:pt x="11868" y="9557"/>
                    <a:pt x="7652" y="9766"/>
                  </a:cubicBezTo>
                  <a:cubicBezTo>
                    <a:pt x="7716" y="9452"/>
                    <a:pt x="7768" y="9133"/>
                    <a:pt x="7814" y="8811"/>
                  </a:cubicBezTo>
                  <a:cubicBezTo>
                    <a:pt x="8858" y="8853"/>
                    <a:pt x="9905" y="8869"/>
                    <a:pt x="10953" y="8869"/>
                  </a:cubicBezTo>
                  <a:cubicBezTo>
                    <a:pt x="13431" y="8869"/>
                    <a:pt x="15917" y="8782"/>
                    <a:pt x="18387" y="8760"/>
                  </a:cubicBezTo>
                  <a:cubicBezTo>
                    <a:pt x="21838" y="8725"/>
                    <a:pt x="25290" y="8686"/>
                    <a:pt x="28741" y="8680"/>
                  </a:cubicBezTo>
                  <a:cubicBezTo>
                    <a:pt x="35724" y="8674"/>
                    <a:pt x="42708" y="8640"/>
                    <a:pt x="49688" y="8557"/>
                  </a:cubicBezTo>
                  <a:cubicBezTo>
                    <a:pt x="49762" y="8557"/>
                    <a:pt x="49799" y="8499"/>
                    <a:pt x="49799" y="8441"/>
                  </a:cubicBezTo>
                  <a:cubicBezTo>
                    <a:pt x="49799" y="8383"/>
                    <a:pt x="49762" y="8326"/>
                    <a:pt x="49688" y="8326"/>
                  </a:cubicBezTo>
                  <a:cubicBezTo>
                    <a:pt x="42706" y="8342"/>
                    <a:pt x="35724" y="8406"/>
                    <a:pt x="28741" y="8499"/>
                  </a:cubicBezTo>
                  <a:cubicBezTo>
                    <a:pt x="25290" y="8543"/>
                    <a:pt x="21838" y="8551"/>
                    <a:pt x="18387" y="8565"/>
                  </a:cubicBezTo>
                  <a:cubicBezTo>
                    <a:pt x="18127" y="8566"/>
                    <a:pt x="17868" y="8567"/>
                    <a:pt x="17608" y="8567"/>
                  </a:cubicBezTo>
                  <a:cubicBezTo>
                    <a:pt x="16060" y="8567"/>
                    <a:pt x="14506" y="8549"/>
                    <a:pt x="12952" y="8549"/>
                  </a:cubicBezTo>
                  <a:cubicBezTo>
                    <a:pt x="11244" y="8549"/>
                    <a:pt x="9535" y="8571"/>
                    <a:pt x="7836" y="8662"/>
                  </a:cubicBezTo>
                  <a:cubicBezTo>
                    <a:pt x="8156" y="6284"/>
                    <a:pt x="8023" y="3744"/>
                    <a:pt x="7784" y="1359"/>
                  </a:cubicBezTo>
                  <a:lnTo>
                    <a:pt x="7784" y="1359"/>
                  </a:lnTo>
                  <a:cubicBezTo>
                    <a:pt x="18429" y="1624"/>
                    <a:pt x="29094" y="1643"/>
                    <a:pt x="39751" y="1643"/>
                  </a:cubicBezTo>
                  <a:cubicBezTo>
                    <a:pt x="41537" y="1643"/>
                    <a:pt x="43323" y="1643"/>
                    <a:pt x="45109" y="1643"/>
                  </a:cubicBezTo>
                  <a:cubicBezTo>
                    <a:pt x="46349" y="1643"/>
                    <a:pt x="47588" y="1643"/>
                    <a:pt x="48827" y="1644"/>
                  </a:cubicBezTo>
                  <a:cubicBezTo>
                    <a:pt x="48889" y="1644"/>
                    <a:pt x="48889" y="1546"/>
                    <a:pt x="48827" y="1546"/>
                  </a:cubicBezTo>
                  <a:cubicBezTo>
                    <a:pt x="37863" y="1395"/>
                    <a:pt x="26881" y="1194"/>
                    <a:pt x="15909" y="1194"/>
                  </a:cubicBezTo>
                  <a:cubicBezTo>
                    <a:pt x="13195" y="1194"/>
                    <a:pt x="10482" y="1206"/>
                    <a:pt x="7770" y="1235"/>
                  </a:cubicBezTo>
                  <a:cubicBezTo>
                    <a:pt x="7740" y="928"/>
                    <a:pt x="7705" y="622"/>
                    <a:pt x="7671" y="320"/>
                  </a:cubicBezTo>
                  <a:cubicBezTo>
                    <a:pt x="7668" y="298"/>
                    <a:pt x="7661" y="282"/>
                    <a:pt x="7652" y="262"/>
                  </a:cubicBezTo>
                  <a:close/>
                  <a:moveTo>
                    <a:pt x="49497" y="9831"/>
                  </a:moveTo>
                  <a:lnTo>
                    <a:pt x="49497" y="9831"/>
                  </a:lnTo>
                  <a:cubicBezTo>
                    <a:pt x="49030" y="10253"/>
                    <a:pt x="48585" y="10718"/>
                    <a:pt x="48171" y="11189"/>
                  </a:cubicBezTo>
                  <a:cubicBezTo>
                    <a:pt x="48211" y="10736"/>
                    <a:pt x="48197" y="10279"/>
                    <a:pt x="48130" y="9833"/>
                  </a:cubicBezTo>
                  <a:lnTo>
                    <a:pt x="48130" y="9833"/>
                  </a:lnTo>
                  <a:cubicBezTo>
                    <a:pt x="48567" y="9837"/>
                    <a:pt x="49005" y="9841"/>
                    <a:pt x="49444" y="9845"/>
                  </a:cubicBezTo>
                  <a:cubicBezTo>
                    <a:pt x="49446" y="9845"/>
                    <a:pt x="49448" y="9845"/>
                    <a:pt x="49449" y="9845"/>
                  </a:cubicBezTo>
                  <a:cubicBezTo>
                    <a:pt x="49467" y="9845"/>
                    <a:pt x="49482" y="9837"/>
                    <a:pt x="49497" y="9831"/>
                  </a:cubicBezTo>
                  <a:close/>
                  <a:moveTo>
                    <a:pt x="7830" y="10062"/>
                  </a:moveTo>
                  <a:lnTo>
                    <a:pt x="7830" y="10062"/>
                  </a:lnTo>
                  <a:cubicBezTo>
                    <a:pt x="8562" y="10069"/>
                    <a:pt x="9291" y="10069"/>
                    <a:pt x="10023" y="10069"/>
                  </a:cubicBezTo>
                  <a:cubicBezTo>
                    <a:pt x="9982" y="10563"/>
                    <a:pt x="9998" y="11062"/>
                    <a:pt x="10056" y="11553"/>
                  </a:cubicBezTo>
                  <a:cubicBezTo>
                    <a:pt x="9307" y="11066"/>
                    <a:pt x="8573" y="10559"/>
                    <a:pt x="7830" y="10062"/>
                  </a:cubicBezTo>
                  <a:close/>
                  <a:moveTo>
                    <a:pt x="55154" y="3131"/>
                  </a:moveTo>
                  <a:cubicBezTo>
                    <a:pt x="54281" y="4391"/>
                    <a:pt x="53327" y="5578"/>
                    <a:pt x="52341" y="6763"/>
                  </a:cubicBezTo>
                  <a:cubicBezTo>
                    <a:pt x="52263" y="6855"/>
                    <a:pt x="52307" y="6968"/>
                    <a:pt x="52388" y="7010"/>
                  </a:cubicBezTo>
                  <a:cubicBezTo>
                    <a:pt x="52267" y="7046"/>
                    <a:pt x="52187" y="7201"/>
                    <a:pt x="52297" y="7322"/>
                  </a:cubicBezTo>
                  <a:cubicBezTo>
                    <a:pt x="53015" y="8093"/>
                    <a:pt x="53704" y="8871"/>
                    <a:pt x="54327" y="9720"/>
                  </a:cubicBezTo>
                  <a:cubicBezTo>
                    <a:pt x="54477" y="9925"/>
                    <a:pt x="54623" y="10133"/>
                    <a:pt x="54766" y="10344"/>
                  </a:cubicBezTo>
                  <a:cubicBezTo>
                    <a:pt x="55038" y="10745"/>
                    <a:pt x="55309" y="11147"/>
                    <a:pt x="55619" y="11521"/>
                  </a:cubicBezTo>
                  <a:cubicBezTo>
                    <a:pt x="54680" y="11481"/>
                    <a:pt x="53735" y="11456"/>
                    <a:pt x="52789" y="11456"/>
                  </a:cubicBezTo>
                  <a:cubicBezTo>
                    <a:pt x="51301" y="11456"/>
                    <a:pt x="49811" y="11517"/>
                    <a:pt x="48338" y="11674"/>
                  </a:cubicBezTo>
                  <a:cubicBezTo>
                    <a:pt x="48626" y="11401"/>
                    <a:pt x="48907" y="11115"/>
                    <a:pt x="49183" y="10819"/>
                  </a:cubicBezTo>
                  <a:cubicBezTo>
                    <a:pt x="49189" y="10850"/>
                    <a:pt x="49211" y="10877"/>
                    <a:pt x="49254" y="10877"/>
                  </a:cubicBezTo>
                  <a:cubicBezTo>
                    <a:pt x="49256" y="10877"/>
                    <a:pt x="49257" y="10877"/>
                    <a:pt x="49259" y="10877"/>
                  </a:cubicBezTo>
                  <a:cubicBezTo>
                    <a:pt x="51060" y="10817"/>
                    <a:pt x="52900" y="10738"/>
                    <a:pt x="54687" y="10515"/>
                  </a:cubicBezTo>
                  <a:cubicBezTo>
                    <a:pt x="54774" y="10503"/>
                    <a:pt x="54800" y="10404"/>
                    <a:pt x="54754" y="10352"/>
                  </a:cubicBezTo>
                  <a:cubicBezTo>
                    <a:pt x="54740" y="10336"/>
                    <a:pt x="54717" y="10328"/>
                    <a:pt x="54687" y="10328"/>
                  </a:cubicBezTo>
                  <a:cubicBezTo>
                    <a:pt x="52895" y="10348"/>
                    <a:pt x="51068" y="10521"/>
                    <a:pt x="49289" y="10706"/>
                  </a:cubicBezTo>
                  <a:cubicBezTo>
                    <a:pt x="49617" y="10344"/>
                    <a:pt x="49931" y="9967"/>
                    <a:pt x="50215" y="9584"/>
                  </a:cubicBezTo>
                  <a:cubicBezTo>
                    <a:pt x="50247" y="9540"/>
                    <a:pt x="50247" y="9499"/>
                    <a:pt x="50231" y="9464"/>
                  </a:cubicBezTo>
                  <a:cubicBezTo>
                    <a:pt x="50362" y="7446"/>
                    <a:pt x="50277" y="5398"/>
                    <a:pt x="50138" y="3361"/>
                  </a:cubicBezTo>
                  <a:lnTo>
                    <a:pt x="50138" y="3361"/>
                  </a:lnTo>
                  <a:cubicBezTo>
                    <a:pt x="50437" y="3374"/>
                    <a:pt x="50738" y="3380"/>
                    <a:pt x="51039" y="3380"/>
                  </a:cubicBezTo>
                  <a:cubicBezTo>
                    <a:pt x="52409" y="3380"/>
                    <a:pt x="53798" y="3259"/>
                    <a:pt x="55154" y="3131"/>
                  </a:cubicBezTo>
                  <a:close/>
                  <a:moveTo>
                    <a:pt x="4425" y="10854"/>
                  </a:moveTo>
                  <a:cubicBezTo>
                    <a:pt x="5770" y="10854"/>
                    <a:pt x="7111" y="10893"/>
                    <a:pt x="8470" y="10937"/>
                  </a:cubicBezTo>
                  <a:cubicBezTo>
                    <a:pt x="8811" y="11179"/>
                    <a:pt x="9164" y="11406"/>
                    <a:pt x="9527" y="11620"/>
                  </a:cubicBezTo>
                  <a:cubicBezTo>
                    <a:pt x="6502" y="11639"/>
                    <a:pt x="3471" y="11613"/>
                    <a:pt x="450" y="11748"/>
                  </a:cubicBezTo>
                  <a:cubicBezTo>
                    <a:pt x="740" y="11479"/>
                    <a:pt x="1028" y="11209"/>
                    <a:pt x="1314" y="10937"/>
                  </a:cubicBezTo>
                  <a:cubicBezTo>
                    <a:pt x="2359" y="10877"/>
                    <a:pt x="3393" y="10854"/>
                    <a:pt x="4425" y="10854"/>
                  </a:cubicBezTo>
                  <a:close/>
                  <a:moveTo>
                    <a:pt x="10877" y="0"/>
                  </a:moveTo>
                  <a:cubicBezTo>
                    <a:pt x="9723" y="0"/>
                    <a:pt x="8571" y="18"/>
                    <a:pt x="7424" y="69"/>
                  </a:cubicBezTo>
                  <a:cubicBezTo>
                    <a:pt x="7376" y="71"/>
                    <a:pt x="7348" y="101"/>
                    <a:pt x="7338" y="138"/>
                  </a:cubicBezTo>
                  <a:cubicBezTo>
                    <a:pt x="7276" y="166"/>
                    <a:pt x="7233" y="226"/>
                    <a:pt x="7239" y="320"/>
                  </a:cubicBezTo>
                  <a:cubicBezTo>
                    <a:pt x="7304" y="999"/>
                    <a:pt x="7356" y="1676"/>
                    <a:pt x="7398" y="2354"/>
                  </a:cubicBezTo>
                  <a:cubicBezTo>
                    <a:pt x="7416" y="2638"/>
                    <a:pt x="7432" y="2920"/>
                    <a:pt x="7447" y="3204"/>
                  </a:cubicBezTo>
                  <a:cubicBezTo>
                    <a:pt x="5628" y="3078"/>
                    <a:pt x="3800" y="2918"/>
                    <a:pt x="1979" y="2918"/>
                  </a:cubicBezTo>
                  <a:cubicBezTo>
                    <a:pt x="1966" y="2918"/>
                    <a:pt x="1954" y="2918"/>
                    <a:pt x="1942" y="2918"/>
                  </a:cubicBezTo>
                  <a:cubicBezTo>
                    <a:pt x="1875" y="2918"/>
                    <a:pt x="1880" y="3010"/>
                    <a:pt x="1942" y="3017"/>
                  </a:cubicBezTo>
                  <a:cubicBezTo>
                    <a:pt x="3769" y="3252"/>
                    <a:pt x="5621" y="3324"/>
                    <a:pt x="7458" y="3433"/>
                  </a:cubicBezTo>
                  <a:cubicBezTo>
                    <a:pt x="7481" y="3970"/>
                    <a:pt x="7500" y="4511"/>
                    <a:pt x="7502" y="5051"/>
                  </a:cubicBezTo>
                  <a:cubicBezTo>
                    <a:pt x="7514" y="6630"/>
                    <a:pt x="7348" y="8210"/>
                    <a:pt x="7384" y="9785"/>
                  </a:cubicBezTo>
                  <a:cubicBezTo>
                    <a:pt x="7384" y="9799"/>
                    <a:pt x="7389" y="9813"/>
                    <a:pt x="7394" y="9824"/>
                  </a:cubicBezTo>
                  <a:cubicBezTo>
                    <a:pt x="7354" y="9871"/>
                    <a:pt x="7350" y="9940"/>
                    <a:pt x="7378" y="9990"/>
                  </a:cubicBezTo>
                  <a:cubicBezTo>
                    <a:pt x="7370" y="10030"/>
                    <a:pt x="7378" y="10071"/>
                    <a:pt x="7414" y="10101"/>
                  </a:cubicBezTo>
                  <a:cubicBezTo>
                    <a:pt x="7636" y="10300"/>
                    <a:pt x="7867" y="10485"/>
                    <a:pt x="8100" y="10662"/>
                  </a:cubicBezTo>
                  <a:cubicBezTo>
                    <a:pt x="7130" y="10540"/>
                    <a:pt x="6135" y="10485"/>
                    <a:pt x="5139" y="10485"/>
                  </a:cubicBezTo>
                  <a:cubicBezTo>
                    <a:pt x="3934" y="10485"/>
                    <a:pt x="2726" y="10566"/>
                    <a:pt x="1557" y="10706"/>
                  </a:cubicBezTo>
                  <a:cubicBezTo>
                    <a:pt x="2593" y="9714"/>
                    <a:pt x="3611" y="8688"/>
                    <a:pt x="4586" y="7650"/>
                  </a:cubicBezTo>
                  <a:cubicBezTo>
                    <a:pt x="4658" y="7575"/>
                    <a:pt x="4651" y="7487"/>
                    <a:pt x="4609" y="7421"/>
                  </a:cubicBezTo>
                  <a:cubicBezTo>
                    <a:pt x="4632" y="7368"/>
                    <a:pt x="4630" y="7300"/>
                    <a:pt x="4581" y="7240"/>
                  </a:cubicBezTo>
                  <a:cubicBezTo>
                    <a:pt x="3295" y="5698"/>
                    <a:pt x="2056" y="4123"/>
                    <a:pt x="1072" y="2369"/>
                  </a:cubicBezTo>
                  <a:lnTo>
                    <a:pt x="1072" y="2369"/>
                  </a:lnTo>
                  <a:cubicBezTo>
                    <a:pt x="2543" y="2467"/>
                    <a:pt x="4061" y="2557"/>
                    <a:pt x="5557" y="2557"/>
                  </a:cubicBezTo>
                  <a:cubicBezTo>
                    <a:pt x="6106" y="2557"/>
                    <a:pt x="6652" y="2545"/>
                    <a:pt x="7191" y="2516"/>
                  </a:cubicBezTo>
                  <a:cubicBezTo>
                    <a:pt x="7297" y="2512"/>
                    <a:pt x="7348" y="2435"/>
                    <a:pt x="7348" y="2359"/>
                  </a:cubicBezTo>
                  <a:cubicBezTo>
                    <a:pt x="7348" y="2280"/>
                    <a:pt x="7295" y="2202"/>
                    <a:pt x="7191" y="2193"/>
                  </a:cubicBezTo>
                  <a:cubicBezTo>
                    <a:pt x="5909" y="2064"/>
                    <a:pt x="4587" y="2026"/>
                    <a:pt x="3273" y="2026"/>
                  </a:cubicBezTo>
                  <a:cubicBezTo>
                    <a:pt x="2494" y="2026"/>
                    <a:pt x="1718" y="2039"/>
                    <a:pt x="954" y="2055"/>
                  </a:cubicBezTo>
                  <a:cubicBezTo>
                    <a:pt x="917" y="2057"/>
                    <a:pt x="889" y="2069"/>
                    <a:pt x="865" y="2087"/>
                  </a:cubicBezTo>
                  <a:cubicBezTo>
                    <a:pt x="850" y="2083"/>
                    <a:pt x="836" y="2081"/>
                    <a:pt x="821" y="2081"/>
                  </a:cubicBezTo>
                  <a:cubicBezTo>
                    <a:pt x="711" y="2081"/>
                    <a:pt x="596" y="2199"/>
                    <a:pt x="668" y="2327"/>
                  </a:cubicBezTo>
                  <a:cubicBezTo>
                    <a:pt x="1672" y="4165"/>
                    <a:pt x="2799" y="5920"/>
                    <a:pt x="4277" y="7416"/>
                  </a:cubicBezTo>
                  <a:cubicBezTo>
                    <a:pt x="2845" y="8700"/>
                    <a:pt x="1451" y="10115"/>
                    <a:pt x="189" y="11565"/>
                  </a:cubicBezTo>
                  <a:cubicBezTo>
                    <a:pt x="132" y="11632"/>
                    <a:pt x="141" y="11706"/>
                    <a:pt x="179" y="11759"/>
                  </a:cubicBezTo>
                  <a:cubicBezTo>
                    <a:pt x="0" y="11777"/>
                    <a:pt x="0" y="12046"/>
                    <a:pt x="187" y="12050"/>
                  </a:cubicBezTo>
                  <a:cubicBezTo>
                    <a:pt x="1098" y="12075"/>
                    <a:pt x="2009" y="12084"/>
                    <a:pt x="2921" y="12084"/>
                  </a:cubicBezTo>
                  <a:cubicBezTo>
                    <a:pt x="5319" y="12084"/>
                    <a:pt x="7720" y="12018"/>
                    <a:pt x="10114" y="11988"/>
                  </a:cubicBezTo>
                  <a:cubicBezTo>
                    <a:pt x="10236" y="11986"/>
                    <a:pt x="10293" y="11891"/>
                    <a:pt x="10289" y="11796"/>
                  </a:cubicBezTo>
                  <a:cubicBezTo>
                    <a:pt x="10354" y="11782"/>
                    <a:pt x="10406" y="11734"/>
                    <a:pt x="10400" y="11642"/>
                  </a:cubicBezTo>
                  <a:cubicBezTo>
                    <a:pt x="10365" y="11117"/>
                    <a:pt x="10360" y="10595"/>
                    <a:pt x="10365" y="10069"/>
                  </a:cubicBezTo>
                  <a:cubicBezTo>
                    <a:pt x="16398" y="10055"/>
                    <a:pt x="22436" y="9821"/>
                    <a:pt x="28469" y="9791"/>
                  </a:cubicBezTo>
                  <a:cubicBezTo>
                    <a:pt x="30772" y="9779"/>
                    <a:pt x="33075" y="9773"/>
                    <a:pt x="35378" y="9773"/>
                  </a:cubicBezTo>
                  <a:cubicBezTo>
                    <a:pt x="39501" y="9773"/>
                    <a:pt x="43623" y="9793"/>
                    <a:pt x="47746" y="9831"/>
                  </a:cubicBezTo>
                  <a:cubicBezTo>
                    <a:pt x="47788" y="10471"/>
                    <a:pt x="47800" y="11099"/>
                    <a:pt x="47797" y="11738"/>
                  </a:cubicBezTo>
                  <a:cubicBezTo>
                    <a:pt x="47679" y="11781"/>
                    <a:pt x="47678" y="11969"/>
                    <a:pt x="47819" y="11969"/>
                  </a:cubicBezTo>
                  <a:cubicBezTo>
                    <a:pt x="47821" y="11969"/>
                    <a:pt x="47823" y="11969"/>
                    <a:pt x="47825" y="11969"/>
                  </a:cubicBezTo>
                  <a:cubicBezTo>
                    <a:pt x="49886" y="11918"/>
                    <a:pt x="51937" y="11842"/>
                    <a:pt x="53994" y="11842"/>
                  </a:cubicBezTo>
                  <a:cubicBezTo>
                    <a:pt x="54555" y="11842"/>
                    <a:pt x="55116" y="11847"/>
                    <a:pt x="55678" y="11861"/>
                  </a:cubicBezTo>
                  <a:cubicBezTo>
                    <a:pt x="55680" y="11861"/>
                    <a:pt x="55681" y="11861"/>
                    <a:pt x="55683" y="11861"/>
                  </a:cubicBezTo>
                  <a:cubicBezTo>
                    <a:pt x="55774" y="11861"/>
                    <a:pt x="55824" y="11802"/>
                    <a:pt x="55835" y="11734"/>
                  </a:cubicBezTo>
                  <a:cubicBezTo>
                    <a:pt x="55838" y="11734"/>
                    <a:pt x="55841" y="11734"/>
                    <a:pt x="55843" y="11734"/>
                  </a:cubicBezTo>
                  <a:cubicBezTo>
                    <a:pt x="55928" y="11734"/>
                    <a:pt x="56009" y="11638"/>
                    <a:pt x="55957" y="11551"/>
                  </a:cubicBezTo>
                  <a:cubicBezTo>
                    <a:pt x="54991" y="9919"/>
                    <a:pt x="53941" y="8372"/>
                    <a:pt x="52567" y="7053"/>
                  </a:cubicBezTo>
                  <a:cubicBezTo>
                    <a:pt x="52547" y="7035"/>
                    <a:pt x="52528" y="7024"/>
                    <a:pt x="52507" y="7014"/>
                  </a:cubicBezTo>
                  <a:cubicBezTo>
                    <a:pt x="52526" y="7008"/>
                    <a:pt x="52545" y="6998"/>
                    <a:pt x="52561" y="6982"/>
                  </a:cubicBezTo>
                  <a:cubicBezTo>
                    <a:pt x="53981" y="5721"/>
                    <a:pt x="55148" y="4153"/>
                    <a:pt x="56110" y="2521"/>
                  </a:cubicBezTo>
                  <a:cubicBezTo>
                    <a:pt x="56174" y="2407"/>
                    <a:pt x="56132" y="2306"/>
                    <a:pt x="56056" y="2244"/>
                  </a:cubicBezTo>
                  <a:cubicBezTo>
                    <a:pt x="56063" y="2145"/>
                    <a:pt x="55991" y="2055"/>
                    <a:pt x="55899" y="2022"/>
                  </a:cubicBezTo>
                  <a:cubicBezTo>
                    <a:pt x="55598" y="1916"/>
                    <a:pt x="55241" y="1884"/>
                    <a:pt x="54868" y="1884"/>
                  </a:cubicBezTo>
                  <a:cubicBezTo>
                    <a:pt x="54310" y="1884"/>
                    <a:pt x="53720" y="1956"/>
                    <a:pt x="53242" y="1958"/>
                  </a:cubicBezTo>
                  <a:cubicBezTo>
                    <a:pt x="52173" y="1960"/>
                    <a:pt x="51106" y="1964"/>
                    <a:pt x="50042" y="2029"/>
                  </a:cubicBezTo>
                  <a:cubicBezTo>
                    <a:pt x="50024" y="1805"/>
                    <a:pt x="50007" y="1581"/>
                    <a:pt x="49988" y="1357"/>
                  </a:cubicBezTo>
                  <a:cubicBezTo>
                    <a:pt x="50018" y="1357"/>
                    <a:pt x="50046" y="1358"/>
                    <a:pt x="50074" y="1358"/>
                  </a:cubicBezTo>
                  <a:cubicBezTo>
                    <a:pt x="50088" y="1358"/>
                    <a:pt x="50102" y="1358"/>
                    <a:pt x="50116" y="1357"/>
                  </a:cubicBezTo>
                  <a:cubicBezTo>
                    <a:pt x="50145" y="1357"/>
                    <a:pt x="50145" y="1312"/>
                    <a:pt x="50116" y="1312"/>
                  </a:cubicBezTo>
                  <a:cubicBezTo>
                    <a:pt x="50101" y="1312"/>
                    <a:pt x="50087" y="1312"/>
                    <a:pt x="50072" y="1312"/>
                  </a:cubicBezTo>
                  <a:cubicBezTo>
                    <a:pt x="50044" y="1312"/>
                    <a:pt x="50016" y="1312"/>
                    <a:pt x="49986" y="1312"/>
                  </a:cubicBezTo>
                  <a:cubicBezTo>
                    <a:pt x="49961" y="1008"/>
                    <a:pt x="49938" y="701"/>
                    <a:pt x="49915" y="396"/>
                  </a:cubicBezTo>
                  <a:cubicBezTo>
                    <a:pt x="49905" y="271"/>
                    <a:pt x="49801" y="208"/>
                    <a:pt x="49702" y="208"/>
                  </a:cubicBezTo>
                  <a:cubicBezTo>
                    <a:pt x="49655" y="208"/>
                    <a:pt x="49609" y="222"/>
                    <a:pt x="49575" y="251"/>
                  </a:cubicBezTo>
                  <a:cubicBezTo>
                    <a:pt x="49559" y="244"/>
                    <a:pt x="49541" y="240"/>
                    <a:pt x="49519" y="240"/>
                  </a:cubicBezTo>
                  <a:cubicBezTo>
                    <a:pt x="44720" y="129"/>
                    <a:pt x="39913" y="123"/>
                    <a:pt x="35108" y="123"/>
                  </a:cubicBezTo>
                  <a:cubicBezTo>
                    <a:pt x="34544" y="123"/>
                    <a:pt x="33980" y="123"/>
                    <a:pt x="33415" y="123"/>
                  </a:cubicBezTo>
                  <a:cubicBezTo>
                    <a:pt x="31745" y="123"/>
                    <a:pt x="30075" y="123"/>
                    <a:pt x="28405" y="117"/>
                  </a:cubicBezTo>
                  <a:cubicBezTo>
                    <a:pt x="24898" y="105"/>
                    <a:pt x="21388" y="97"/>
                    <a:pt x="17879" y="83"/>
                  </a:cubicBezTo>
                  <a:cubicBezTo>
                    <a:pt x="15553" y="72"/>
                    <a:pt x="13212" y="0"/>
                    <a:pt x="108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0"/>
            <p:cNvSpPr/>
            <p:nvPr/>
          </p:nvSpPr>
          <p:spPr>
            <a:xfrm>
              <a:off x="6567875" y="1666757"/>
              <a:ext cx="140325" cy="26375"/>
            </a:xfrm>
            <a:custGeom>
              <a:avLst/>
              <a:gdLst/>
              <a:ahLst/>
              <a:cxnLst/>
              <a:rect l="l" t="t" r="r" b="b"/>
              <a:pathLst>
                <a:path w="5613" h="1055" extrusionOk="0">
                  <a:moveTo>
                    <a:pt x="5613" y="1"/>
                  </a:moveTo>
                  <a:cubicBezTo>
                    <a:pt x="5613" y="1"/>
                    <a:pt x="5612" y="1"/>
                    <a:pt x="5612" y="1"/>
                  </a:cubicBezTo>
                  <a:lnTo>
                    <a:pt x="5612" y="1"/>
                  </a:lnTo>
                  <a:cubicBezTo>
                    <a:pt x="5612" y="1"/>
                    <a:pt x="5613" y="1"/>
                    <a:pt x="5613" y="1"/>
                  </a:cubicBezTo>
                  <a:close/>
                  <a:moveTo>
                    <a:pt x="5612" y="1"/>
                  </a:moveTo>
                  <a:lnTo>
                    <a:pt x="5612" y="1"/>
                  </a:lnTo>
                  <a:cubicBezTo>
                    <a:pt x="5154" y="215"/>
                    <a:pt x="4623" y="266"/>
                    <a:pt x="4083" y="266"/>
                  </a:cubicBezTo>
                  <a:cubicBezTo>
                    <a:pt x="3627" y="266"/>
                    <a:pt x="3165" y="230"/>
                    <a:pt x="2734" y="225"/>
                  </a:cubicBezTo>
                  <a:cubicBezTo>
                    <a:pt x="1822" y="213"/>
                    <a:pt x="910" y="199"/>
                    <a:pt x="0" y="140"/>
                  </a:cubicBezTo>
                  <a:lnTo>
                    <a:pt x="0" y="140"/>
                  </a:lnTo>
                  <a:cubicBezTo>
                    <a:pt x="24" y="444"/>
                    <a:pt x="44" y="749"/>
                    <a:pt x="65" y="1054"/>
                  </a:cubicBezTo>
                  <a:cubicBezTo>
                    <a:pt x="1767" y="878"/>
                    <a:pt x="3507" y="862"/>
                    <a:pt x="5213" y="790"/>
                  </a:cubicBezTo>
                  <a:cubicBezTo>
                    <a:pt x="5334" y="617"/>
                    <a:pt x="5456" y="446"/>
                    <a:pt x="5571" y="269"/>
                  </a:cubicBezTo>
                  <a:cubicBezTo>
                    <a:pt x="5503" y="186"/>
                    <a:pt x="5493" y="57"/>
                    <a:pt x="5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0"/>
            <p:cNvSpPr/>
            <p:nvPr/>
          </p:nvSpPr>
          <p:spPr>
            <a:xfrm>
              <a:off x="6524725" y="1871332"/>
              <a:ext cx="182100" cy="33275"/>
            </a:xfrm>
            <a:custGeom>
              <a:avLst/>
              <a:gdLst/>
              <a:ahLst/>
              <a:cxnLst/>
              <a:rect l="l" t="t" r="r" b="b"/>
              <a:pathLst>
                <a:path w="7284" h="1331" extrusionOk="0">
                  <a:moveTo>
                    <a:pt x="6430" y="1"/>
                  </a:moveTo>
                  <a:lnTo>
                    <a:pt x="6418" y="9"/>
                  </a:lnTo>
                  <a:cubicBezTo>
                    <a:pt x="6464" y="61"/>
                    <a:pt x="6438" y="160"/>
                    <a:pt x="6351" y="171"/>
                  </a:cubicBezTo>
                  <a:cubicBezTo>
                    <a:pt x="4564" y="395"/>
                    <a:pt x="2724" y="474"/>
                    <a:pt x="923" y="534"/>
                  </a:cubicBezTo>
                  <a:cubicBezTo>
                    <a:pt x="921" y="534"/>
                    <a:pt x="920" y="534"/>
                    <a:pt x="918" y="534"/>
                  </a:cubicBezTo>
                  <a:cubicBezTo>
                    <a:pt x="875" y="534"/>
                    <a:pt x="853" y="507"/>
                    <a:pt x="847" y="476"/>
                  </a:cubicBezTo>
                  <a:cubicBezTo>
                    <a:pt x="571" y="772"/>
                    <a:pt x="290" y="1058"/>
                    <a:pt x="1" y="1331"/>
                  </a:cubicBezTo>
                  <a:cubicBezTo>
                    <a:pt x="1475" y="1174"/>
                    <a:pt x="2965" y="1113"/>
                    <a:pt x="4453" y="1113"/>
                  </a:cubicBezTo>
                  <a:cubicBezTo>
                    <a:pt x="5399" y="1113"/>
                    <a:pt x="6344" y="1138"/>
                    <a:pt x="7283" y="1178"/>
                  </a:cubicBezTo>
                  <a:cubicBezTo>
                    <a:pt x="6971" y="804"/>
                    <a:pt x="6702" y="402"/>
                    <a:pt x="6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0"/>
            <p:cNvSpPr/>
            <p:nvPr/>
          </p:nvSpPr>
          <p:spPr>
            <a:xfrm>
              <a:off x="6548525" y="1691007"/>
              <a:ext cx="146650" cy="189400"/>
            </a:xfrm>
            <a:custGeom>
              <a:avLst/>
              <a:gdLst/>
              <a:ahLst/>
              <a:cxnLst/>
              <a:rect l="l" t="t" r="r" b="b"/>
              <a:pathLst>
                <a:path w="5866" h="7576" extrusionOk="0">
                  <a:moveTo>
                    <a:pt x="5866" y="1"/>
                  </a:moveTo>
                  <a:lnTo>
                    <a:pt x="5866" y="1"/>
                  </a:lnTo>
                  <a:cubicBezTo>
                    <a:pt x="4510" y="129"/>
                    <a:pt x="3121" y="250"/>
                    <a:pt x="1751" y="250"/>
                  </a:cubicBezTo>
                  <a:cubicBezTo>
                    <a:pt x="1450" y="250"/>
                    <a:pt x="1149" y="244"/>
                    <a:pt x="850" y="231"/>
                  </a:cubicBezTo>
                  <a:lnTo>
                    <a:pt x="850" y="231"/>
                  </a:lnTo>
                  <a:cubicBezTo>
                    <a:pt x="989" y="2268"/>
                    <a:pt x="1074" y="4316"/>
                    <a:pt x="943" y="6334"/>
                  </a:cubicBezTo>
                  <a:cubicBezTo>
                    <a:pt x="959" y="6369"/>
                    <a:pt x="959" y="6410"/>
                    <a:pt x="927" y="6454"/>
                  </a:cubicBezTo>
                  <a:cubicBezTo>
                    <a:pt x="643" y="6837"/>
                    <a:pt x="329" y="7214"/>
                    <a:pt x="1" y="7576"/>
                  </a:cubicBezTo>
                  <a:cubicBezTo>
                    <a:pt x="1780" y="7391"/>
                    <a:pt x="3607" y="7218"/>
                    <a:pt x="5399" y="7198"/>
                  </a:cubicBezTo>
                  <a:cubicBezTo>
                    <a:pt x="5429" y="7198"/>
                    <a:pt x="5452" y="7206"/>
                    <a:pt x="5466" y="7222"/>
                  </a:cubicBezTo>
                  <a:lnTo>
                    <a:pt x="5478" y="7214"/>
                  </a:lnTo>
                  <a:cubicBezTo>
                    <a:pt x="5335" y="7003"/>
                    <a:pt x="5189" y="6796"/>
                    <a:pt x="5039" y="6590"/>
                  </a:cubicBezTo>
                  <a:cubicBezTo>
                    <a:pt x="4415" y="5741"/>
                    <a:pt x="3727" y="4962"/>
                    <a:pt x="3009" y="4192"/>
                  </a:cubicBezTo>
                  <a:cubicBezTo>
                    <a:pt x="2898" y="4071"/>
                    <a:pt x="2979" y="3916"/>
                    <a:pt x="3099" y="3880"/>
                  </a:cubicBezTo>
                  <a:cubicBezTo>
                    <a:pt x="3019" y="3838"/>
                    <a:pt x="2975" y="3725"/>
                    <a:pt x="3053" y="3633"/>
                  </a:cubicBezTo>
                  <a:cubicBezTo>
                    <a:pt x="4039" y="2448"/>
                    <a:pt x="4993" y="1261"/>
                    <a:pt x="5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0"/>
            <p:cNvSpPr/>
            <p:nvPr/>
          </p:nvSpPr>
          <p:spPr>
            <a:xfrm>
              <a:off x="5507625" y="1823532"/>
              <a:ext cx="1058875" cy="33375"/>
            </a:xfrm>
            <a:custGeom>
              <a:avLst/>
              <a:gdLst/>
              <a:ahLst/>
              <a:cxnLst/>
              <a:rect l="l" t="t" r="r" b="b"/>
              <a:pathLst>
                <a:path w="42355" h="1335" extrusionOk="0">
                  <a:moveTo>
                    <a:pt x="42291" y="1"/>
                  </a:moveTo>
                  <a:lnTo>
                    <a:pt x="42147" y="10"/>
                  </a:lnTo>
                  <a:cubicBezTo>
                    <a:pt x="42147" y="68"/>
                    <a:pt x="42110" y="126"/>
                    <a:pt x="42036" y="126"/>
                  </a:cubicBezTo>
                  <a:cubicBezTo>
                    <a:pt x="35056" y="209"/>
                    <a:pt x="28072" y="243"/>
                    <a:pt x="21089" y="251"/>
                  </a:cubicBezTo>
                  <a:cubicBezTo>
                    <a:pt x="17638" y="255"/>
                    <a:pt x="14186" y="294"/>
                    <a:pt x="10735" y="329"/>
                  </a:cubicBezTo>
                  <a:cubicBezTo>
                    <a:pt x="8265" y="351"/>
                    <a:pt x="5779" y="438"/>
                    <a:pt x="3301" y="438"/>
                  </a:cubicBezTo>
                  <a:cubicBezTo>
                    <a:pt x="2253" y="438"/>
                    <a:pt x="1206" y="422"/>
                    <a:pt x="162" y="380"/>
                  </a:cubicBezTo>
                  <a:cubicBezTo>
                    <a:pt x="116" y="702"/>
                    <a:pt x="64" y="1021"/>
                    <a:pt x="0" y="1335"/>
                  </a:cubicBezTo>
                  <a:cubicBezTo>
                    <a:pt x="4216" y="1126"/>
                    <a:pt x="8442" y="1092"/>
                    <a:pt x="12667" y="1092"/>
                  </a:cubicBezTo>
                  <a:cubicBezTo>
                    <a:pt x="14637" y="1092"/>
                    <a:pt x="16608" y="1099"/>
                    <a:pt x="18576" y="1099"/>
                  </a:cubicBezTo>
                  <a:cubicBezTo>
                    <a:pt x="19323" y="1099"/>
                    <a:pt x="20070" y="1098"/>
                    <a:pt x="20817" y="1096"/>
                  </a:cubicBezTo>
                  <a:cubicBezTo>
                    <a:pt x="22426" y="1089"/>
                    <a:pt x="24036" y="1086"/>
                    <a:pt x="25645" y="1086"/>
                  </a:cubicBezTo>
                  <a:cubicBezTo>
                    <a:pt x="30473" y="1086"/>
                    <a:pt x="35301" y="1114"/>
                    <a:pt x="40127" y="1162"/>
                  </a:cubicBezTo>
                  <a:cubicBezTo>
                    <a:pt x="40165" y="1121"/>
                    <a:pt x="40223" y="1099"/>
                    <a:pt x="40280" y="1099"/>
                  </a:cubicBezTo>
                  <a:cubicBezTo>
                    <a:pt x="40335" y="1099"/>
                    <a:pt x="40389" y="1120"/>
                    <a:pt x="40422" y="1164"/>
                  </a:cubicBezTo>
                  <a:cubicBezTo>
                    <a:pt x="40836" y="1169"/>
                    <a:pt x="41251" y="1171"/>
                    <a:pt x="41667" y="1176"/>
                  </a:cubicBezTo>
                  <a:cubicBezTo>
                    <a:pt x="41678" y="1122"/>
                    <a:pt x="41718" y="1074"/>
                    <a:pt x="41792" y="1072"/>
                  </a:cubicBezTo>
                  <a:cubicBezTo>
                    <a:pt x="41911" y="1068"/>
                    <a:pt x="42032" y="1062"/>
                    <a:pt x="42152" y="1060"/>
                  </a:cubicBezTo>
                  <a:lnTo>
                    <a:pt x="42235" y="1060"/>
                  </a:lnTo>
                  <a:cubicBezTo>
                    <a:pt x="42267" y="1033"/>
                    <a:pt x="42302" y="1003"/>
                    <a:pt x="42336" y="975"/>
                  </a:cubicBezTo>
                  <a:cubicBezTo>
                    <a:pt x="42341" y="971"/>
                    <a:pt x="42350" y="971"/>
                    <a:pt x="42355" y="966"/>
                  </a:cubicBezTo>
                  <a:cubicBezTo>
                    <a:pt x="42329" y="645"/>
                    <a:pt x="42309" y="322"/>
                    <a:pt x="422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0"/>
            <p:cNvSpPr/>
            <p:nvPr/>
          </p:nvSpPr>
          <p:spPr>
            <a:xfrm>
              <a:off x="5510900" y="1646382"/>
              <a:ext cx="1054000" cy="182950"/>
            </a:xfrm>
            <a:custGeom>
              <a:avLst/>
              <a:gdLst/>
              <a:ahLst/>
              <a:cxnLst/>
              <a:rect l="l" t="t" r="r" b="b"/>
              <a:pathLst>
                <a:path w="42160" h="7318" extrusionOk="0">
                  <a:moveTo>
                    <a:pt x="41226" y="1"/>
                  </a:moveTo>
                  <a:lnTo>
                    <a:pt x="41044" y="201"/>
                  </a:lnTo>
                  <a:cubicBezTo>
                    <a:pt x="41106" y="201"/>
                    <a:pt x="41106" y="299"/>
                    <a:pt x="41044" y="299"/>
                  </a:cubicBezTo>
                  <a:cubicBezTo>
                    <a:pt x="39805" y="298"/>
                    <a:pt x="38566" y="298"/>
                    <a:pt x="37326" y="298"/>
                  </a:cubicBezTo>
                  <a:cubicBezTo>
                    <a:pt x="35540" y="298"/>
                    <a:pt x="33754" y="298"/>
                    <a:pt x="31968" y="298"/>
                  </a:cubicBezTo>
                  <a:cubicBezTo>
                    <a:pt x="21311" y="298"/>
                    <a:pt x="10646" y="279"/>
                    <a:pt x="1" y="14"/>
                  </a:cubicBezTo>
                  <a:lnTo>
                    <a:pt x="1" y="14"/>
                  </a:lnTo>
                  <a:cubicBezTo>
                    <a:pt x="241" y="2400"/>
                    <a:pt x="373" y="4939"/>
                    <a:pt x="54" y="7317"/>
                  </a:cubicBezTo>
                  <a:cubicBezTo>
                    <a:pt x="1748" y="7226"/>
                    <a:pt x="3450" y="7204"/>
                    <a:pt x="5153" y="7204"/>
                  </a:cubicBezTo>
                  <a:cubicBezTo>
                    <a:pt x="6697" y="7204"/>
                    <a:pt x="8242" y="7222"/>
                    <a:pt x="9782" y="7222"/>
                  </a:cubicBezTo>
                  <a:cubicBezTo>
                    <a:pt x="10056" y="7222"/>
                    <a:pt x="10330" y="7221"/>
                    <a:pt x="10604" y="7220"/>
                  </a:cubicBezTo>
                  <a:cubicBezTo>
                    <a:pt x="14055" y="7207"/>
                    <a:pt x="17507" y="7198"/>
                    <a:pt x="20958" y="7154"/>
                  </a:cubicBezTo>
                  <a:cubicBezTo>
                    <a:pt x="27941" y="7061"/>
                    <a:pt x="34923" y="6997"/>
                    <a:pt x="41905" y="6981"/>
                  </a:cubicBezTo>
                  <a:cubicBezTo>
                    <a:pt x="41979" y="6981"/>
                    <a:pt x="42016" y="7038"/>
                    <a:pt x="42016" y="7096"/>
                  </a:cubicBezTo>
                  <a:lnTo>
                    <a:pt x="42160" y="7087"/>
                  </a:lnTo>
                  <a:cubicBezTo>
                    <a:pt x="42016" y="4732"/>
                    <a:pt x="41993" y="2367"/>
                    <a:pt x="41826" y="12"/>
                  </a:cubicBezTo>
                  <a:cubicBezTo>
                    <a:pt x="41621" y="8"/>
                    <a:pt x="41458" y="3"/>
                    <a:pt x="4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0"/>
            <p:cNvSpPr/>
            <p:nvPr/>
          </p:nvSpPr>
          <p:spPr>
            <a:xfrm>
              <a:off x="5507625" y="1619307"/>
              <a:ext cx="1048900" cy="32125"/>
            </a:xfrm>
            <a:custGeom>
              <a:avLst/>
              <a:gdLst/>
              <a:ahLst/>
              <a:cxnLst/>
              <a:rect l="l" t="t" r="r" b="b"/>
              <a:pathLst>
                <a:path w="41956" h="1285" extrusionOk="0">
                  <a:moveTo>
                    <a:pt x="0" y="0"/>
                  </a:moveTo>
                  <a:lnTo>
                    <a:pt x="0" y="0"/>
                  </a:lnTo>
                  <a:cubicBezTo>
                    <a:pt x="9" y="20"/>
                    <a:pt x="16" y="36"/>
                    <a:pt x="19" y="58"/>
                  </a:cubicBezTo>
                  <a:cubicBezTo>
                    <a:pt x="53" y="361"/>
                    <a:pt x="88" y="666"/>
                    <a:pt x="118" y="973"/>
                  </a:cubicBezTo>
                  <a:cubicBezTo>
                    <a:pt x="2830" y="944"/>
                    <a:pt x="5543" y="932"/>
                    <a:pt x="8257" y="932"/>
                  </a:cubicBezTo>
                  <a:cubicBezTo>
                    <a:pt x="19229" y="932"/>
                    <a:pt x="30211" y="1133"/>
                    <a:pt x="41175" y="1284"/>
                  </a:cubicBezTo>
                  <a:lnTo>
                    <a:pt x="41357" y="1084"/>
                  </a:lnTo>
                  <a:lnTo>
                    <a:pt x="41357" y="1063"/>
                  </a:lnTo>
                  <a:cubicBezTo>
                    <a:pt x="41589" y="1060"/>
                    <a:pt x="41750" y="1056"/>
                    <a:pt x="41955" y="1052"/>
                  </a:cubicBezTo>
                  <a:cubicBezTo>
                    <a:pt x="41937" y="788"/>
                    <a:pt x="41900" y="527"/>
                    <a:pt x="41877" y="264"/>
                  </a:cubicBezTo>
                  <a:cubicBezTo>
                    <a:pt x="41872" y="264"/>
                    <a:pt x="41870" y="266"/>
                    <a:pt x="41867" y="266"/>
                  </a:cubicBezTo>
                  <a:cubicBezTo>
                    <a:pt x="40259" y="286"/>
                    <a:pt x="38650" y="294"/>
                    <a:pt x="37041" y="294"/>
                  </a:cubicBezTo>
                  <a:cubicBezTo>
                    <a:pt x="31612" y="294"/>
                    <a:pt x="26179" y="204"/>
                    <a:pt x="20753" y="165"/>
                  </a:cubicBezTo>
                  <a:cubicBezTo>
                    <a:pt x="17246" y="137"/>
                    <a:pt x="13736" y="109"/>
                    <a:pt x="10226" y="86"/>
                  </a:cubicBezTo>
                  <a:cubicBezTo>
                    <a:pt x="9913" y="84"/>
                    <a:pt x="9600" y="83"/>
                    <a:pt x="9287" y="83"/>
                  </a:cubicBezTo>
                  <a:cubicBezTo>
                    <a:pt x="7780" y="83"/>
                    <a:pt x="6267" y="101"/>
                    <a:pt x="4755" y="101"/>
                  </a:cubicBezTo>
                  <a:cubicBezTo>
                    <a:pt x="3167" y="101"/>
                    <a:pt x="1580" y="8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0"/>
            <p:cNvSpPr/>
            <p:nvPr/>
          </p:nvSpPr>
          <p:spPr>
            <a:xfrm>
              <a:off x="6519550" y="1858532"/>
              <a:ext cx="34225" cy="33950"/>
            </a:xfrm>
            <a:custGeom>
              <a:avLst/>
              <a:gdLst/>
              <a:ahLst/>
              <a:cxnLst/>
              <a:rect l="l" t="t" r="r" b="b"/>
              <a:pathLst>
                <a:path w="1369" h="1358" extrusionOk="0">
                  <a:moveTo>
                    <a:pt x="1368" y="0"/>
                  </a:moveTo>
                  <a:lnTo>
                    <a:pt x="1368" y="0"/>
                  </a:lnTo>
                  <a:cubicBezTo>
                    <a:pt x="1353" y="6"/>
                    <a:pt x="1338" y="14"/>
                    <a:pt x="1320" y="14"/>
                  </a:cubicBezTo>
                  <a:cubicBezTo>
                    <a:pt x="1319" y="14"/>
                    <a:pt x="1317" y="14"/>
                    <a:pt x="1315" y="14"/>
                  </a:cubicBezTo>
                  <a:cubicBezTo>
                    <a:pt x="876" y="10"/>
                    <a:pt x="438" y="6"/>
                    <a:pt x="1" y="2"/>
                  </a:cubicBezTo>
                  <a:lnTo>
                    <a:pt x="1" y="2"/>
                  </a:lnTo>
                  <a:cubicBezTo>
                    <a:pt x="68" y="448"/>
                    <a:pt x="82" y="905"/>
                    <a:pt x="42" y="1358"/>
                  </a:cubicBezTo>
                  <a:cubicBezTo>
                    <a:pt x="456" y="887"/>
                    <a:pt x="901" y="422"/>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0"/>
            <p:cNvSpPr/>
            <p:nvPr/>
          </p:nvSpPr>
          <p:spPr>
            <a:xfrm>
              <a:off x="5512050" y="1864282"/>
              <a:ext cx="55700" cy="37325"/>
            </a:xfrm>
            <a:custGeom>
              <a:avLst/>
              <a:gdLst/>
              <a:ahLst/>
              <a:cxnLst/>
              <a:rect l="l" t="t" r="r" b="b"/>
              <a:pathLst>
                <a:path w="2228" h="1493" extrusionOk="0">
                  <a:moveTo>
                    <a:pt x="1" y="1"/>
                  </a:moveTo>
                  <a:cubicBezTo>
                    <a:pt x="744" y="498"/>
                    <a:pt x="1478" y="1005"/>
                    <a:pt x="2227" y="1492"/>
                  </a:cubicBezTo>
                  <a:cubicBezTo>
                    <a:pt x="2169" y="1001"/>
                    <a:pt x="2153" y="502"/>
                    <a:pt x="2194" y="8"/>
                  </a:cubicBezTo>
                  <a:cubicBezTo>
                    <a:pt x="1462" y="8"/>
                    <a:pt x="733" y="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0"/>
            <p:cNvSpPr/>
            <p:nvPr/>
          </p:nvSpPr>
          <p:spPr>
            <a:xfrm>
              <a:off x="5327575" y="1884107"/>
              <a:ext cx="226950" cy="22350"/>
            </a:xfrm>
            <a:custGeom>
              <a:avLst/>
              <a:gdLst/>
              <a:ahLst/>
              <a:cxnLst/>
              <a:rect l="l" t="t" r="r" b="b"/>
              <a:pathLst>
                <a:path w="9078" h="894" extrusionOk="0">
                  <a:moveTo>
                    <a:pt x="3975" y="0"/>
                  </a:moveTo>
                  <a:cubicBezTo>
                    <a:pt x="2943" y="0"/>
                    <a:pt x="1909" y="23"/>
                    <a:pt x="864" y="83"/>
                  </a:cubicBezTo>
                  <a:cubicBezTo>
                    <a:pt x="578" y="355"/>
                    <a:pt x="290" y="625"/>
                    <a:pt x="0" y="894"/>
                  </a:cubicBezTo>
                  <a:cubicBezTo>
                    <a:pt x="3021" y="759"/>
                    <a:pt x="6052" y="785"/>
                    <a:pt x="9077" y="766"/>
                  </a:cubicBezTo>
                  <a:cubicBezTo>
                    <a:pt x="8714" y="552"/>
                    <a:pt x="8361" y="325"/>
                    <a:pt x="8020" y="83"/>
                  </a:cubicBezTo>
                  <a:cubicBezTo>
                    <a:pt x="6661" y="39"/>
                    <a:pt x="5320" y="0"/>
                    <a:pt x="39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0"/>
            <p:cNvSpPr/>
            <p:nvPr/>
          </p:nvSpPr>
          <p:spPr>
            <a:xfrm>
              <a:off x="5343100" y="1671632"/>
              <a:ext cx="175725" cy="208775"/>
            </a:xfrm>
            <a:custGeom>
              <a:avLst/>
              <a:gdLst/>
              <a:ahLst/>
              <a:cxnLst/>
              <a:rect l="l" t="t" r="r" b="b"/>
              <a:pathLst>
                <a:path w="7029" h="8351" extrusionOk="0">
                  <a:moveTo>
                    <a:pt x="6327" y="0"/>
                  </a:moveTo>
                  <a:lnTo>
                    <a:pt x="6276" y="4"/>
                  </a:lnTo>
                  <a:cubicBezTo>
                    <a:pt x="6276" y="80"/>
                    <a:pt x="6226" y="157"/>
                    <a:pt x="6119" y="161"/>
                  </a:cubicBezTo>
                  <a:cubicBezTo>
                    <a:pt x="5580" y="190"/>
                    <a:pt x="5034" y="202"/>
                    <a:pt x="4486" y="202"/>
                  </a:cubicBezTo>
                  <a:cubicBezTo>
                    <a:pt x="2990" y="202"/>
                    <a:pt x="1472" y="112"/>
                    <a:pt x="1" y="14"/>
                  </a:cubicBezTo>
                  <a:lnTo>
                    <a:pt x="1" y="14"/>
                  </a:lnTo>
                  <a:cubicBezTo>
                    <a:pt x="985" y="1768"/>
                    <a:pt x="2224" y="3343"/>
                    <a:pt x="3510" y="4885"/>
                  </a:cubicBezTo>
                  <a:cubicBezTo>
                    <a:pt x="3559" y="4945"/>
                    <a:pt x="3561" y="5013"/>
                    <a:pt x="3538" y="5066"/>
                  </a:cubicBezTo>
                  <a:cubicBezTo>
                    <a:pt x="3580" y="5132"/>
                    <a:pt x="3586" y="5220"/>
                    <a:pt x="3514" y="5295"/>
                  </a:cubicBezTo>
                  <a:cubicBezTo>
                    <a:pt x="2540" y="6333"/>
                    <a:pt x="1522" y="7359"/>
                    <a:pt x="486" y="8351"/>
                  </a:cubicBezTo>
                  <a:cubicBezTo>
                    <a:pt x="1655" y="8211"/>
                    <a:pt x="2863" y="8130"/>
                    <a:pt x="4068" y="8130"/>
                  </a:cubicBezTo>
                  <a:cubicBezTo>
                    <a:pt x="5064" y="8130"/>
                    <a:pt x="6059" y="8185"/>
                    <a:pt x="7029" y="8307"/>
                  </a:cubicBezTo>
                  <a:cubicBezTo>
                    <a:pt x="6796" y="8130"/>
                    <a:pt x="6565" y="7945"/>
                    <a:pt x="6343" y="7746"/>
                  </a:cubicBezTo>
                  <a:cubicBezTo>
                    <a:pt x="6307" y="7716"/>
                    <a:pt x="6299" y="7675"/>
                    <a:pt x="6306" y="7635"/>
                  </a:cubicBezTo>
                  <a:cubicBezTo>
                    <a:pt x="6278" y="7585"/>
                    <a:pt x="6283" y="7516"/>
                    <a:pt x="6323" y="7470"/>
                  </a:cubicBezTo>
                  <a:cubicBezTo>
                    <a:pt x="6318" y="7458"/>
                    <a:pt x="6313" y="7444"/>
                    <a:pt x="6313" y="7430"/>
                  </a:cubicBezTo>
                  <a:cubicBezTo>
                    <a:pt x="6276" y="5855"/>
                    <a:pt x="6443" y="4275"/>
                    <a:pt x="6431" y="2696"/>
                  </a:cubicBezTo>
                  <a:cubicBezTo>
                    <a:pt x="6429" y="2156"/>
                    <a:pt x="6410" y="1616"/>
                    <a:pt x="6387" y="1078"/>
                  </a:cubicBezTo>
                  <a:cubicBezTo>
                    <a:pt x="4550" y="969"/>
                    <a:pt x="2697" y="897"/>
                    <a:pt x="871" y="662"/>
                  </a:cubicBezTo>
                  <a:cubicBezTo>
                    <a:pt x="808" y="655"/>
                    <a:pt x="804" y="563"/>
                    <a:pt x="871" y="563"/>
                  </a:cubicBezTo>
                  <a:cubicBezTo>
                    <a:pt x="883" y="563"/>
                    <a:pt x="895" y="563"/>
                    <a:pt x="908" y="563"/>
                  </a:cubicBezTo>
                  <a:cubicBezTo>
                    <a:pt x="2729" y="563"/>
                    <a:pt x="4556" y="723"/>
                    <a:pt x="6375" y="849"/>
                  </a:cubicBezTo>
                  <a:cubicBezTo>
                    <a:pt x="6361" y="565"/>
                    <a:pt x="6345" y="283"/>
                    <a:pt x="63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7" name="Google Shape;1667;p50"/>
          <p:cNvSpPr txBox="1">
            <a:spLocks noGrp="1"/>
          </p:cNvSpPr>
          <p:nvPr>
            <p:ph type="title"/>
          </p:nvPr>
        </p:nvSpPr>
        <p:spPr>
          <a:xfrm>
            <a:off x="2715675" y="758952"/>
            <a:ext cx="3712500" cy="57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Birthday line up</a:t>
            </a:r>
            <a:endParaRPr/>
          </a:p>
        </p:txBody>
      </p:sp>
      <p:grpSp>
        <p:nvGrpSpPr>
          <p:cNvPr id="1668" name="Google Shape;1668;p50"/>
          <p:cNvGrpSpPr/>
          <p:nvPr/>
        </p:nvGrpSpPr>
        <p:grpSpPr>
          <a:xfrm>
            <a:off x="713225" y="1842316"/>
            <a:ext cx="589855" cy="569623"/>
            <a:chOff x="6432538" y="1467689"/>
            <a:chExt cx="666729" cy="815612"/>
          </a:xfrm>
        </p:grpSpPr>
        <p:sp>
          <p:nvSpPr>
            <p:cNvPr id="1669" name="Google Shape;1669;p50"/>
            <p:cNvSpPr/>
            <p:nvPr/>
          </p:nvSpPr>
          <p:spPr>
            <a:xfrm>
              <a:off x="6432538" y="1467689"/>
              <a:ext cx="666729" cy="815612"/>
            </a:xfrm>
            <a:custGeom>
              <a:avLst/>
              <a:gdLst/>
              <a:ahLst/>
              <a:cxnLst/>
              <a:rect l="l" t="t" r="r" b="b"/>
              <a:pathLst>
                <a:path w="36699" h="44894" extrusionOk="0">
                  <a:moveTo>
                    <a:pt x="17686" y="560"/>
                  </a:moveTo>
                  <a:cubicBezTo>
                    <a:pt x="17886" y="560"/>
                    <a:pt x="18087" y="560"/>
                    <a:pt x="18288" y="561"/>
                  </a:cubicBezTo>
                  <a:cubicBezTo>
                    <a:pt x="23568" y="570"/>
                    <a:pt x="28855" y="574"/>
                    <a:pt x="34136" y="658"/>
                  </a:cubicBezTo>
                  <a:cubicBezTo>
                    <a:pt x="34102" y="690"/>
                    <a:pt x="34078" y="736"/>
                    <a:pt x="34078" y="796"/>
                  </a:cubicBezTo>
                  <a:cubicBezTo>
                    <a:pt x="34134" y="7587"/>
                    <a:pt x="34173" y="14377"/>
                    <a:pt x="34219" y="21168"/>
                  </a:cubicBezTo>
                  <a:cubicBezTo>
                    <a:pt x="34265" y="27886"/>
                    <a:pt x="34120" y="34640"/>
                    <a:pt x="34414" y="41352"/>
                  </a:cubicBezTo>
                  <a:cubicBezTo>
                    <a:pt x="29042" y="38477"/>
                    <a:pt x="23728" y="35443"/>
                    <a:pt x="18266" y="32751"/>
                  </a:cubicBezTo>
                  <a:cubicBezTo>
                    <a:pt x="18245" y="32741"/>
                    <a:pt x="18224" y="32737"/>
                    <a:pt x="18204" y="32737"/>
                  </a:cubicBezTo>
                  <a:cubicBezTo>
                    <a:pt x="18112" y="32737"/>
                    <a:pt x="18044" y="32836"/>
                    <a:pt x="18075" y="32916"/>
                  </a:cubicBezTo>
                  <a:cubicBezTo>
                    <a:pt x="18050" y="32916"/>
                    <a:pt x="18024" y="32922"/>
                    <a:pt x="17999" y="32934"/>
                  </a:cubicBezTo>
                  <a:cubicBezTo>
                    <a:pt x="12920" y="35330"/>
                    <a:pt x="7757" y="37561"/>
                    <a:pt x="2651" y="39902"/>
                  </a:cubicBezTo>
                  <a:cubicBezTo>
                    <a:pt x="2659" y="26815"/>
                    <a:pt x="2661" y="13710"/>
                    <a:pt x="2405" y="628"/>
                  </a:cubicBezTo>
                  <a:lnTo>
                    <a:pt x="2405" y="628"/>
                  </a:lnTo>
                  <a:cubicBezTo>
                    <a:pt x="3243" y="635"/>
                    <a:pt x="4082" y="638"/>
                    <a:pt x="4921" y="638"/>
                  </a:cubicBezTo>
                  <a:cubicBezTo>
                    <a:pt x="9176" y="638"/>
                    <a:pt x="13433" y="560"/>
                    <a:pt x="17686" y="560"/>
                  </a:cubicBezTo>
                  <a:close/>
                  <a:moveTo>
                    <a:pt x="546" y="604"/>
                  </a:moveTo>
                  <a:lnTo>
                    <a:pt x="546" y="604"/>
                  </a:lnTo>
                  <a:cubicBezTo>
                    <a:pt x="1098" y="614"/>
                    <a:pt x="1649" y="620"/>
                    <a:pt x="2204" y="625"/>
                  </a:cubicBezTo>
                  <a:cubicBezTo>
                    <a:pt x="2051" y="13828"/>
                    <a:pt x="2218" y="27051"/>
                    <a:pt x="2331" y="40255"/>
                  </a:cubicBezTo>
                  <a:cubicBezTo>
                    <a:pt x="2331" y="40371"/>
                    <a:pt x="2433" y="40429"/>
                    <a:pt x="2535" y="40429"/>
                  </a:cubicBezTo>
                  <a:cubicBezTo>
                    <a:pt x="2637" y="40429"/>
                    <a:pt x="2739" y="40371"/>
                    <a:pt x="2739" y="40255"/>
                  </a:cubicBezTo>
                  <a:lnTo>
                    <a:pt x="2739" y="40219"/>
                  </a:lnTo>
                  <a:cubicBezTo>
                    <a:pt x="7819" y="38034"/>
                    <a:pt x="13055" y="35612"/>
                    <a:pt x="18202" y="33236"/>
                  </a:cubicBezTo>
                  <a:cubicBezTo>
                    <a:pt x="18282" y="33199"/>
                    <a:pt x="18300" y="33131"/>
                    <a:pt x="18276" y="33065"/>
                  </a:cubicBezTo>
                  <a:lnTo>
                    <a:pt x="18276" y="33065"/>
                  </a:lnTo>
                  <a:cubicBezTo>
                    <a:pt x="23499" y="36088"/>
                    <a:pt x="28915" y="38810"/>
                    <a:pt x="34233" y="41662"/>
                  </a:cubicBezTo>
                  <a:cubicBezTo>
                    <a:pt x="34262" y="41677"/>
                    <a:pt x="34290" y="41684"/>
                    <a:pt x="34317" y="41684"/>
                  </a:cubicBezTo>
                  <a:cubicBezTo>
                    <a:pt x="34372" y="41684"/>
                    <a:pt x="34420" y="41656"/>
                    <a:pt x="34452" y="41615"/>
                  </a:cubicBezTo>
                  <a:cubicBezTo>
                    <a:pt x="34474" y="41635"/>
                    <a:pt x="34504" y="41646"/>
                    <a:pt x="34533" y="41646"/>
                  </a:cubicBezTo>
                  <a:cubicBezTo>
                    <a:pt x="34586" y="41646"/>
                    <a:pt x="34638" y="41611"/>
                    <a:pt x="34639" y="41539"/>
                  </a:cubicBezTo>
                  <a:cubicBezTo>
                    <a:pt x="34859" y="34765"/>
                    <a:pt x="34625" y="27949"/>
                    <a:pt x="34587" y="21168"/>
                  </a:cubicBezTo>
                  <a:cubicBezTo>
                    <a:pt x="34549" y="14377"/>
                    <a:pt x="34501" y="7587"/>
                    <a:pt x="34473" y="796"/>
                  </a:cubicBezTo>
                  <a:cubicBezTo>
                    <a:pt x="34473" y="738"/>
                    <a:pt x="34450" y="694"/>
                    <a:pt x="34418" y="662"/>
                  </a:cubicBezTo>
                  <a:lnTo>
                    <a:pt x="34418" y="662"/>
                  </a:lnTo>
                  <a:cubicBezTo>
                    <a:pt x="34919" y="672"/>
                    <a:pt x="35420" y="676"/>
                    <a:pt x="35921" y="686"/>
                  </a:cubicBezTo>
                  <a:cubicBezTo>
                    <a:pt x="36101" y="7863"/>
                    <a:pt x="36223" y="15047"/>
                    <a:pt x="36152" y="22228"/>
                  </a:cubicBezTo>
                  <a:cubicBezTo>
                    <a:pt x="36117" y="25763"/>
                    <a:pt x="36115" y="29298"/>
                    <a:pt x="36106" y="32835"/>
                  </a:cubicBezTo>
                  <a:cubicBezTo>
                    <a:pt x="36094" y="36443"/>
                    <a:pt x="35867" y="40135"/>
                    <a:pt x="36150" y="43738"/>
                  </a:cubicBezTo>
                  <a:cubicBezTo>
                    <a:pt x="36140" y="43751"/>
                    <a:pt x="36130" y="43762"/>
                    <a:pt x="36124" y="43779"/>
                  </a:cubicBezTo>
                  <a:cubicBezTo>
                    <a:pt x="36076" y="43897"/>
                    <a:pt x="36112" y="44032"/>
                    <a:pt x="36112" y="44157"/>
                  </a:cubicBezTo>
                  <a:cubicBezTo>
                    <a:pt x="36112" y="44259"/>
                    <a:pt x="36100" y="44358"/>
                    <a:pt x="36086" y="44455"/>
                  </a:cubicBezTo>
                  <a:cubicBezTo>
                    <a:pt x="32889" y="42948"/>
                    <a:pt x="29694" y="41433"/>
                    <a:pt x="26523" y="39867"/>
                  </a:cubicBezTo>
                  <a:cubicBezTo>
                    <a:pt x="24970" y="39101"/>
                    <a:pt x="23418" y="38322"/>
                    <a:pt x="21871" y="37538"/>
                  </a:cubicBezTo>
                  <a:cubicBezTo>
                    <a:pt x="20688" y="36938"/>
                    <a:pt x="19354" y="36037"/>
                    <a:pt x="17996" y="35966"/>
                  </a:cubicBezTo>
                  <a:cubicBezTo>
                    <a:pt x="17994" y="35966"/>
                    <a:pt x="17991" y="35965"/>
                    <a:pt x="17988" y="35965"/>
                  </a:cubicBezTo>
                  <a:cubicBezTo>
                    <a:pt x="17960" y="35965"/>
                    <a:pt x="17937" y="35981"/>
                    <a:pt x="17922" y="36000"/>
                  </a:cubicBezTo>
                  <a:cubicBezTo>
                    <a:pt x="17900" y="35993"/>
                    <a:pt x="17877" y="35989"/>
                    <a:pt x="17853" y="35989"/>
                  </a:cubicBezTo>
                  <a:cubicBezTo>
                    <a:pt x="17819" y="35989"/>
                    <a:pt x="17784" y="35997"/>
                    <a:pt x="17749" y="36016"/>
                  </a:cubicBezTo>
                  <a:cubicBezTo>
                    <a:pt x="12085" y="38857"/>
                    <a:pt x="6228" y="41094"/>
                    <a:pt x="382" y="43507"/>
                  </a:cubicBezTo>
                  <a:lnTo>
                    <a:pt x="379" y="43507"/>
                  </a:lnTo>
                  <a:cubicBezTo>
                    <a:pt x="569" y="39990"/>
                    <a:pt x="476" y="36437"/>
                    <a:pt x="486" y="32916"/>
                  </a:cubicBezTo>
                  <a:cubicBezTo>
                    <a:pt x="494" y="29330"/>
                    <a:pt x="490" y="25743"/>
                    <a:pt x="508" y="22160"/>
                  </a:cubicBezTo>
                  <a:cubicBezTo>
                    <a:pt x="546" y="14989"/>
                    <a:pt x="544" y="7817"/>
                    <a:pt x="553" y="648"/>
                  </a:cubicBezTo>
                  <a:cubicBezTo>
                    <a:pt x="553" y="632"/>
                    <a:pt x="548" y="620"/>
                    <a:pt x="546" y="604"/>
                  </a:cubicBezTo>
                  <a:close/>
                  <a:moveTo>
                    <a:pt x="13410" y="1"/>
                  </a:moveTo>
                  <a:cubicBezTo>
                    <a:pt x="9078" y="1"/>
                    <a:pt x="4748" y="72"/>
                    <a:pt x="428" y="271"/>
                  </a:cubicBezTo>
                  <a:cubicBezTo>
                    <a:pt x="315" y="279"/>
                    <a:pt x="262" y="370"/>
                    <a:pt x="271" y="459"/>
                  </a:cubicBezTo>
                  <a:cubicBezTo>
                    <a:pt x="195" y="482"/>
                    <a:pt x="134" y="545"/>
                    <a:pt x="134" y="648"/>
                  </a:cubicBezTo>
                  <a:cubicBezTo>
                    <a:pt x="126" y="7817"/>
                    <a:pt x="102" y="14989"/>
                    <a:pt x="118" y="22160"/>
                  </a:cubicBezTo>
                  <a:cubicBezTo>
                    <a:pt x="128" y="25668"/>
                    <a:pt x="114" y="29177"/>
                    <a:pt x="112" y="32686"/>
                  </a:cubicBezTo>
                  <a:cubicBezTo>
                    <a:pt x="112" y="36340"/>
                    <a:pt x="1" y="40024"/>
                    <a:pt x="198" y="43670"/>
                  </a:cubicBezTo>
                  <a:cubicBezTo>
                    <a:pt x="199" y="43727"/>
                    <a:pt x="243" y="43755"/>
                    <a:pt x="286" y="43755"/>
                  </a:cubicBezTo>
                  <a:cubicBezTo>
                    <a:pt x="292" y="43755"/>
                    <a:pt x="298" y="43755"/>
                    <a:pt x="303" y="43754"/>
                  </a:cubicBezTo>
                  <a:cubicBezTo>
                    <a:pt x="326" y="43789"/>
                    <a:pt x="364" y="43814"/>
                    <a:pt x="414" y="43814"/>
                  </a:cubicBezTo>
                  <a:cubicBezTo>
                    <a:pt x="429" y="43814"/>
                    <a:pt x="446" y="43812"/>
                    <a:pt x="465" y="43806"/>
                  </a:cubicBezTo>
                  <a:cubicBezTo>
                    <a:pt x="6496" y="41994"/>
                    <a:pt x="12367" y="39233"/>
                    <a:pt x="17988" y="36425"/>
                  </a:cubicBezTo>
                  <a:cubicBezTo>
                    <a:pt x="18073" y="36383"/>
                    <a:pt x="18105" y="36312"/>
                    <a:pt x="18105" y="36242"/>
                  </a:cubicBezTo>
                  <a:cubicBezTo>
                    <a:pt x="19387" y="36914"/>
                    <a:pt x="20756" y="37464"/>
                    <a:pt x="22049" y="38129"/>
                  </a:cubicBezTo>
                  <a:cubicBezTo>
                    <a:pt x="23591" y="38921"/>
                    <a:pt x="25141" y="39702"/>
                    <a:pt x="26692" y="40472"/>
                  </a:cubicBezTo>
                  <a:cubicBezTo>
                    <a:pt x="29733" y="41980"/>
                    <a:pt x="32788" y="43458"/>
                    <a:pt x="35873" y="44871"/>
                  </a:cubicBezTo>
                  <a:cubicBezTo>
                    <a:pt x="35908" y="44886"/>
                    <a:pt x="35942" y="44893"/>
                    <a:pt x="35974" y="44893"/>
                  </a:cubicBezTo>
                  <a:cubicBezTo>
                    <a:pt x="36077" y="44893"/>
                    <a:pt x="36162" y="44825"/>
                    <a:pt x="36203" y="44740"/>
                  </a:cubicBezTo>
                  <a:cubicBezTo>
                    <a:pt x="36215" y="44743"/>
                    <a:pt x="36226" y="44744"/>
                    <a:pt x="36238" y="44744"/>
                  </a:cubicBezTo>
                  <a:cubicBezTo>
                    <a:pt x="36279" y="44744"/>
                    <a:pt x="36318" y="44724"/>
                    <a:pt x="36344" y="44668"/>
                  </a:cubicBezTo>
                  <a:cubicBezTo>
                    <a:pt x="36416" y="44523"/>
                    <a:pt x="36454" y="44370"/>
                    <a:pt x="36480" y="44208"/>
                  </a:cubicBezTo>
                  <a:cubicBezTo>
                    <a:pt x="36503" y="44052"/>
                    <a:pt x="36533" y="43875"/>
                    <a:pt x="36442" y="43738"/>
                  </a:cubicBezTo>
                  <a:cubicBezTo>
                    <a:pt x="36432" y="43720"/>
                    <a:pt x="36420" y="43707"/>
                    <a:pt x="36408" y="43698"/>
                  </a:cubicBezTo>
                  <a:cubicBezTo>
                    <a:pt x="36699" y="40187"/>
                    <a:pt x="36503" y="36586"/>
                    <a:pt x="36514" y="33065"/>
                  </a:cubicBezTo>
                  <a:cubicBezTo>
                    <a:pt x="36526" y="29452"/>
                    <a:pt x="36555" y="25838"/>
                    <a:pt x="36535" y="22228"/>
                  </a:cubicBezTo>
                  <a:cubicBezTo>
                    <a:pt x="36493" y="15033"/>
                    <a:pt x="36676" y="7841"/>
                    <a:pt x="36414" y="648"/>
                  </a:cubicBezTo>
                  <a:cubicBezTo>
                    <a:pt x="36410" y="541"/>
                    <a:pt x="36350" y="475"/>
                    <a:pt x="36277" y="438"/>
                  </a:cubicBezTo>
                  <a:cubicBezTo>
                    <a:pt x="36251" y="392"/>
                    <a:pt x="36207" y="354"/>
                    <a:pt x="36138" y="354"/>
                  </a:cubicBezTo>
                  <a:cubicBezTo>
                    <a:pt x="28579" y="219"/>
                    <a:pt x="20990" y="1"/>
                    <a:pt x="134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0"/>
            <p:cNvSpPr/>
            <p:nvPr/>
          </p:nvSpPr>
          <p:spPr>
            <a:xfrm>
              <a:off x="6439441" y="1478661"/>
              <a:ext cx="651196" cy="796681"/>
            </a:xfrm>
            <a:custGeom>
              <a:avLst/>
              <a:gdLst/>
              <a:ahLst/>
              <a:cxnLst/>
              <a:rect l="l" t="t" r="r" b="b"/>
              <a:pathLst>
                <a:path w="35844" h="43852" extrusionOk="0">
                  <a:moveTo>
                    <a:pt x="166" y="0"/>
                  </a:moveTo>
                  <a:cubicBezTo>
                    <a:pt x="169" y="16"/>
                    <a:pt x="173" y="28"/>
                    <a:pt x="173" y="44"/>
                  </a:cubicBezTo>
                  <a:cubicBezTo>
                    <a:pt x="164" y="7213"/>
                    <a:pt x="166" y="14385"/>
                    <a:pt x="129" y="21556"/>
                  </a:cubicBezTo>
                  <a:cubicBezTo>
                    <a:pt x="111" y="25140"/>
                    <a:pt x="116" y="28726"/>
                    <a:pt x="106" y="32312"/>
                  </a:cubicBezTo>
                  <a:cubicBezTo>
                    <a:pt x="97" y="35833"/>
                    <a:pt x="189" y="39386"/>
                    <a:pt x="0" y="42903"/>
                  </a:cubicBezTo>
                  <a:lnTo>
                    <a:pt x="2" y="42903"/>
                  </a:lnTo>
                  <a:cubicBezTo>
                    <a:pt x="5848" y="40490"/>
                    <a:pt x="11706" y="38253"/>
                    <a:pt x="17369" y="35412"/>
                  </a:cubicBezTo>
                  <a:cubicBezTo>
                    <a:pt x="17405" y="35393"/>
                    <a:pt x="17440" y="35385"/>
                    <a:pt x="17474" y="35385"/>
                  </a:cubicBezTo>
                  <a:cubicBezTo>
                    <a:pt x="17498" y="35385"/>
                    <a:pt x="17521" y="35389"/>
                    <a:pt x="17544" y="35396"/>
                  </a:cubicBezTo>
                  <a:cubicBezTo>
                    <a:pt x="17559" y="35377"/>
                    <a:pt x="17581" y="35362"/>
                    <a:pt x="17611" y="35362"/>
                  </a:cubicBezTo>
                  <a:cubicBezTo>
                    <a:pt x="17613" y="35362"/>
                    <a:pt x="17615" y="35362"/>
                    <a:pt x="17617" y="35362"/>
                  </a:cubicBezTo>
                  <a:cubicBezTo>
                    <a:pt x="18975" y="35433"/>
                    <a:pt x="20309" y="36334"/>
                    <a:pt x="21491" y="36934"/>
                  </a:cubicBezTo>
                  <a:cubicBezTo>
                    <a:pt x="23039" y="37720"/>
                    <a:pt x="24590" y="38497"/>
                    <a:pt x="26144" y="39263"/>
                  </a:cubicBezTo>
                  <a:cubicBezTo>
                    <a:pt x="29314" y="40829"/>
                    <a:pt x="32509" y="42344"/>
                    <a:pt x="35708" y="43851"/>
                  </a:cubicBezTo>
                  <a:cubicBezTo>
                    <a:pt x="35721" y="43754"/>
                    <a:pt x="35733" y="43655"/>
                    <a:pt x="35733" y="43553"/>
                  </a:cubicBezTo>
                  <a:cubicBezTo>
                    <a:pt x="35733" y="43428"/>
                    <a:pt x="35696" y="43293"/>
                    <a:pt x="35744" y="43175"/>
                  </a:cubicBezTo>
                  <a:cubicBezTo>
                    <a:pt x="35751" y="43159"/>
                    <a:pt x="35760" y="43147"/>
                    <a:pt x="35770" y="43134"/>
                  </a:cubicBezTo>
                  <a:cubicBezTo>
                    <a:pt x="35487" y="39531"/>
                    <a:pt x="35714" y="35839"/>
                    <a:pt x="35726" y="32231"/>
                  </a:cubicBezTo>
                  <a:cubicBezTo>
                    <a:pt x="35734" y="28694"/>
                    <a:pt x="35737" y="25159"/>
                    <a:pt x="35772" y="21624"/>
                  </a:cubicBezTo>
                  <a:cubicBezTo>
                    <a:pt x="35843" y="14443"/>
                    <a:pt x="35721" y="7259"/>
                    <a:pt x="35541" y="82"/>
                  </a:cubicBezTo>
                  <a:cubicBezTo>
                    <a:pt x="35040" y="72"/>
                    <a:pt x="34539" y="68"/>
                    <a:pt x="34038" y="58"/>
                  </a:cubicBezTo>
                  <a:lnTo>
                    <a:pt x="34038" y="58"/>
                  </a:lnTo>
                  <a:cubicBezTo>
                    <a:pt x="34071" y="90"/>
                    <a:pt x="34093" y="134"/>
                    <a:pt x="34093" y="192"/>
                  </a:cubicBezTo>
                  <a:cubicBezTo>
                    <a:pt x="34121" y="6983"/>
                    <a:pt x="34169" y="13773"/>
                    <a:pt x="34207" y="20564"/>
                  </a:cubicBezTo>
                  <a:cubicBezTo>
                    <a:pt x="34246" y="27344"/>
                    <a:pt x="34479" y="34161"/>
                    <a:pt x="34260" y="40935"/>
                  </a:cubicBezTo>
                  <a:cubicBezTo>
                    <a:pt x="34259" y="41007"/>
                    <a:pt x="34206" y="41042"/>
                    <a:pt x="34153" y="41042"/>
                  </a:cubicBezTo>
                  <a:cubicBezTo>
                    <a:pt x="34124" y="41042"/>
                    <a:pt x="34095" y="41032"/>
                    <a:pt x="34073" y="41012"/>
                  </a:cubicBezTo>
                  <a:cubicBezTo>
                    <a:pt x="34040" y="41052"/>
                    <a:pt x="33992" y="41080"/>
                    <a:pt x="33937" y="41080"/>
                  </a:cubicBezTo>
                  <a:cubicBezTo>
                    <a:pt x="33910" y="41080"/>
                    <a:pt x="33882" y="41073"/>
                    <a:pt x="33853" y="41058"/>
                  </a:cubicBezTo>
                  <a:cubicBezTo>
                    <a:pt x="28536" y="38207"/>
                    <a:pt x="23119" y="35484"/>
                    <a:pt x="17896" y="32461"/>
                  </a:cubicBezTo>
                  <a:lnTo>
                    <a:pt x="17896" y="32461"/>
                  </a:lnTo>
                  <a:cubicBezTo>
                    <a:pt x="17920" y="32527"/>
                    <a:pt x="17904" y="32595"/>
                    <a:pt x="17822" y="32632"/>
                  </a:cubicBezTo>
                  <a:cubicBezTo>
                    <a:pt x="12676" y="35008"/>
                    <a:pt x="7440" y="37430"/>
                    <a:pt x="2360" y="39615"/>
                  </a:cubicBezTo>
                  <a:lnTo>
                    <a:pt x="2360" y="39652"/>
                  </a:lnTo>
                  <a:cubicBezTo>
                    <a:pt x="2360" y="39767"/>
                    <a:pt x="2258" y="39825"/>
                    <a:pt x="2155" y="39825"/>
                  </a:cubicBezTo>
                  <a:cubicBezTo>
                    <a:pt x="2053" y="39825"/>
                    <a:pt x="1951" y="39767"/>
                    <a:pt x="1951" y="39652"/>
                  </a:cubicBezTo>
                  <a:cubicBezTo>
                    <a:pt x="1838" y="26447"/>
                    <a:pt x="1672" y="13224"/>
                    <a:pt x="1824" y="21"/>
                  </a:cubicBezTo>
                  <a:cubicBezTo>
                    <a:pt x="1270" y="16"/>
                    <a:pt x="718" y="10"/>
                    <a:pt x="166"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0"/>
            <p:cNvSpPr/>
            <p:nvPr/>
          </p:nvSpPr>
          <p:spPr>
            <a:xfrm>
              <a:off x="6476210" y="1477862"/>
              <a:ext cx="581542" cy="741107"/>
            </a:xfrm>
            <a:custGeom>
              <a:avLst/>
              <a:gdLst/>
              <a:ahLst/>
              <a:cxnLst/>
              <a:rect l="l" t="t" r="r" b="b"/>
              <a:pathLst>
                <a:path w="32010" h="40793" extrusionOk="0">
                  <a:moveTo>
                    <a:pt x="15282" y="0"/>
                  </a:moveTo>
                  <a:cubicBezTo>
                    <a:pt x="11029" y="0"/>
                    <a:pt x="6772" y="78"/>
                    <a:pt x="2517" y="78"/>
                  </a:cubicBezTo>
                  <a:cubicBezTo>
                    <a:pt x="1678" y="78"/>
                    <a:pt x="839" y="75"/>
                    <a:pt x="1" y="68"/>
                  </a:cubicBezTo>
                  <a:lnTo>
                    <a:pt x="1" y="68"/>
                  </a:lnTo>
                  <a:cubicBezTo>
                    <a:pt x="257" y="13150"/>
                    <a:pt x="255" y="26255"/>
                    <a:pt x="247" y="39342"/>
                  </a:cubicBezTo>
                  <a:cubicBezTo>
                    <a:pt x="5353" y="37001"/>
                    <a:pt x="10516" y="34770"/>
                    <a:pt x="15595" y="32374"/>
                  </a:cubicBezTo>
                  <a:cubicBezTo>
                    <a:pt x="15621" y="32362"/>
                    <a:pt x="15646" y="32356"/>
                    <a:pt x="15671" y="32356"/>
                  </a:cubicBezTo>
                  <a:cubicBezTo>
                    <a:pt x="15640" y="32276"/>
                    <a:pt x="15708" y="32177"/>
                    <a:pt x="15800" y="32177"/>
                  </a:cubicBezTo>
                  <a:cubicBezTo>
                    <a:pt x="15820" y="32177"/>
                    <a:pt x="15841" y="32181"/>
                    <a:pt x="15862" y="32191"/>
                  </a:cubicBezTo>
                  <a:cubicBezTo>
                    <a:pt x="21324" y="34883"/>
                    <a:pt x="26638" y="37917"/>
                    <a:pt x="32010" y="40792"/>
                  </a:cubicBezTo>
                  <a:cubicBezTo>
                    <a:pt x="31716" y="34080"/>
                    <a:pt x="31861" y="27326"/>
                    <a:pt x="31815" y="20608"/>
                  </a:cubicBezTo>
                  <a:cubicBezTo>
                    <a:pt x="31769" y="13817"/>
                    <a:pt x="31730" y="7027"/>
                    <a:pt x="31674" y="236"/>
                  </a:cubicBezTo>
                  <a:cubicBezTo>
                    <a:pt x="31674" y="176"/>
                    <a:pt x="31698" y="130"/>
                    <a:pt x="31732" y="98"/>
                  </a:cubicBezTo>
                  <a:cubicBezTo>
                    <a:pt x="26451" y="14"/>
                    <a:pt x="21164" y="10"/>
                    <a:pt x="15884" y="1"/>
                  </a:cubicBezTo>
                  <a:cubicBezTo>
                    <a:pt x="15683" y="0"/>
                    <a:pt x="15482" y="0"/>
                    <a:pt x="15282"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2" name="Google Shape;1672;p50"/>
          <p:cNvSpPr txBox="1"/>
          <p:nvPr/>
        </p:nvSpPr>
        <p:spPr>
          <a:xfrm>
            <a:off x="1303075" y="1801025"/>
            <a:ext cx="1545300" cy="42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Gloria Hallelujah"/>
                <a:ea typeface="Gloria Hallelujah"/>
                <a:cs typeface="Gloria Hallelujah"/>
                <a:sym typeface="Gloria Hallelujah"/>
              </a:rPr>
              <a:t>24-02</a:t>
            </a:r>
            <a:endParaRPr sz="3000">
              <a:solidFill>
                <a:schemeClr val="dk1"/>
              </a:solidFill>
              <a:latin typeface="Gloria Hallelujah"/>
              <a:ea typeface="Gloria Hallelujah"/>
              <a:cs typeface="Gloria Hallelujah"/>
              <a:sym typeface="Gloria Hallelujah"/>
            </a:endParaRPr>
          </a:p>
        </p:txBody>
      </p:sp>
      <p:sp>
        <p:nvSpPr>
          <p:cNvPr id="1673" name="Google Shape;1673;p50"/>
          <p:cNvSpPr txBox="1"/>
          <p:nvPr/>
        </p:nvSpPr>
        <p:spPr>
          <a:xfrm>
            <a:off x="1305475" y="2223750"/>
            <a:ext cx="1545300" cy="229500"/>
          </a:xfrm>
          <a:prstGeom prst="rect">
            <a:avLst/>
          </a:prstGeom>
          <a:no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a:solidFill>
                  <a:schemeClr val="dk1"/>
                </a:solidFill>
                <a:latin typeface="Raleway Thin"/>
                <a:ea typeface="Raleway Thin"/>
                <a:cs typeface="Raleway Thin"/>
                <a:sym typeface="Raleway Thin"/>
              </a:rPr>
              <a:t>John Smith</a:t>
            </a:r>
            <a:endParaRPr>
              <a:solidFill>
                <a:schemeClr val="dk1"/>
              </a:solidFill>
              <a:latin typeface="Raleway Thin"/>
              <a:ea typeface="Raleway Thin"/>
              <a:cs typeface="Raleway Thin"/>
              <a:sym typeface="Raleway Thin"/>
            </a:endParaRPr>
          </a:p>
        </p:txBody>
      </p:sp>
      <p:grpSp>
        <p:nvGrpSpPr>
          <p:cNvPr id="1674" name="Google Shape;1674;p50"/>
          <p:cNvGrpSpPr/>
          <p:nvPr/>
        </p:nvGrpSpPr>
        <p:grpSpPr>
          <a:xfrm rot="-879054">
            <a:off x="2829297" y="1962534"/>
            <a:ext cx="412738" cy="329211"/>
            <a:chOff x="5222975" y="2300200"/>
            <a:chExt cx="199300" cy="154950"/>
          </a:xfrm>
        </p:grpSpPr>
        <p:sp>
          <p:nvSpPr>
            <p:cNvPr id="1675" name="Google Shape;1675;p50"/>
            <p:cNvSpPr/>
            <p:nvPr/>
          </p:nvSpPr>
          <p:spPr>
            <a:xfrm>
              <a:off x="5222975" y="2300200"/>
              <a:ext cx="199300" cy="154950"/>
            </a:xfrm>
            <a:custGeom>
              <a:avLst/>
              <a:gdLst/>
              <a:ahLst/>
              <a:cxnLst/>
              <a:rect l="l" t="t" r="r" b="b"/>
              <a:pathLst>
                <a:path w="7972" h="6198" extrusionOk="0">
                  <a:moveTo>
                    <a:pt x="1662" y="242"/>
                  </a:moveTo>
                  <a:cubicBezTo>
                    <a:pt x="2052" y="242"/>
                    <a:pt x="2447" y="284"/>
                    <a:pt x="2768" y="365"/>
                  </a:cubicBezTo>
                  <a:cubicBezTo>
                    <a:pt x="2911" y="401"/>
                    <a:pt x="3067" y="425"/>
                    <a:pt x="3149" y="425"/>
                  </a:cubicBezTo>
                  <a:cubicBezTo>
                    <a:pt x="3166" y="425"/>
                    <a:pt x="3180" y="424"/>
                    <a:pt x="3190" y="421"/>
                  </a:cubicBezTo>
                  <a:cubicBezTo>
                    <a:pt x="3206" y="417"/>
                    <a:pt x="3223" y="416"/>
                    <a:pt x="3238" y="416"/>
                  </a:cubicBezTo>
                  <a:cubicBezTo>
                    <a:pt x="3275" y="416"/>
                    <a:pt x="3304" y="427"/>
                    <a:pt x="3310" y="446"/>
                  </a:cubicBezTo>
                  <a:cubicBezTo>
                    <a:pt x="3318" y="473"/>
                    <a:pt x="3441" y="521"/>
                    <a:pt x="3580" y="551"/>
                  </a:cubicBezTo>
                  <a:cubicBezTo>
                    <a:pt x="4180" y="683"/>
                    <a:pt x="5350" y="1415"/>
                    <a:pt x="5824" y="1956"/>
                  </a:cubicBezTo>
                  <a:cubicBezTo>
                    <a:pt x="6048" y="2209"/>
                    <a:pt x="6591" y="2975"/>
                    <a:pt x="6626" y="3083"/>
                  </a:cubicBezTo>
                  <a:cubicBezTo>
                    <a:pt x="6644" y="3143"/>
                    <a:pt x="6730" y="3208"/>
                    <a:pt x="6775" y="3208"/>
                  </a:cubicBezTo>
                  <a:cubicBezTo>
                    <a:pt x="6786" y="3208"/>
                    <a:pt x="6794" y="3205"/>
                    <a:pt x="6799" y="3196"/>
                  </a:cubicBezTo>
                  <a:cubicBezTo>
                    <a:pt x="6832" y="3133"/>
                    <a:pt x="7589" y="2681"/>
                    <a:pt x="7656" y="2681"/>
                  </a:cubicBezTo>
                  <a:cubicBezTo>
                    <a:pt x="7659" y="2681"/>
                    <a:pt x="7661" y="2682"/>
                    <a:pt x="7661" y="2684"/>
                  </a:cubicBezTo>
                  <a:cubicBezTo>
                    <a:pt x="7658" y="2716"/>
                    <a:pt x="7638" y="2920"/>
                    <a:pt x="7618" y="3137"/>
                  </a:cubicBezTo>
                  <a:cubicBezTo>
                    <a:pt x="7597" y="3355"/>
                    <a:pt x="7592" y="3572"/>
                    <a:pt x="7607" y="3621"/>
                  </a:cubicBezTo>
                  <a:cubicBezTo>
                    <a:pt x="7623" y="3669"/>
                    <a:pt x="7621" y="3831"/>
                    <a:pt x="7603" y="3984"/>
                  </a:cubicBezTo>
                  <a:cubicBezTo>
                    <a:pt x="7586" y="4134"/>
                    <a:pt x="7566" y="4404"/>
                    <a:pt x="7559" y="4579"/>
                  </a:cubicBezTo>
                  <a:cubicBezTo>
                    <a:pt x="7553" y="4753"/>
                    <a:pt x="7541" y="4963"/>
                    <a:pt x="7534" y="5039"/>
                  </a:cubicBezTo>
                  <a:cubicBezTo>
                    <a:pt x="7525" y="5117"/>
                    <a:pt x="7511" y="5302"/>
                    <a:pt x="7502" y="5456"/>
                  </a:cubicBezTo>
                  <a:cubicBezTo>
                    <a:pt x="7481" y="5778"/>
                    <a:pt x="7473" y="5877"/>
                    <a:pt x="7387" y="5877"/>
                  </a:cubicBezTo>
                  <a:cubicBezTo>
                    <a:pt x="7351" y="5877"/>
                    <a:pt x="7302" y="5860"/>
                    <a:pt x="7233" y="5834"/>
                  </a:cubicBezTo>
                  <a:cubicBezTo>
                    <a:pt x="6919" y="5719"/>
                    <a:pt x="6696" y="5659"/>
                    <a:pt x="6265" y="5572"/>
                  </a:cubicBezTo>
                  <a:cubicBezTo>
                    <a:pt x="6043" y="5527"/>
                    <a:pt x="5773" y="5458"/>
                    <a:pt x="5660" y="5417"/>
                  </a:cubicBezTo>
                  <a:cubicBezTo>
                    <a:pt x="5548" y="5376"/>
                    <a:pt x="5214" y="5277"/>
                    <a:pt x="4912" y="5196"/>
                  </a:cubicBezTo>
                  <a:lnTo>
                    <a:pt x="4368" y="5047"/>
                  </a:lnTo>
                  <a:lnTo>
                    <a:pt x="4475" y="4953"/>
                  </a:lnTo>
                  <a:cubicBezTo>
                    <a:pt x="4533" y="4903"/>
                    <a:pt x="4626" y="4846"/>
                    <a:pt x="4677" y="4829"/>
                  </a:cubicBezTo>
                  <a:cubicBezTo>
                    <a:pt x="4729" y="4813"/>
                    <a:pt x="4878" y="4705"/>
                    <a:pt x="5002" y="4592"/>
                  </a:cubicBezTo>
                  <a:cubicBezTo>
                    <a:pt x="5126" y="4480"/>
                    <a:pt x="5243" y="4381"/>
                    <a:pt x="5260" y="4375"/>
                  </a:cubicBezTo>
                  <a:cubicBezTo>
                    <a:pt x="5279" y="4370"/>
                    <a:pt x="5313" y="4321"/>
                    <a:pt x="5338" y="4265"/>
                  </a:cubicBezTo>
                  <a:cubicBezTo>
                    <a:pt x="5382" y="4170"/>
                    <a:pt x="5376" y="4154"/>
                    <a:pt x="5225" y="3961"/>
                  </a:cubicBezTo>
                  <a:cubicBezTo>
                    <a:pt x="5089" y="3787"/>
                    <a:pt x="4698" y="3440"/>
                    <a:pt x="4350" y="3188"/>
                  </a:cubicBezTo>
                  <a:cubicBezTo>
                    <a:pt x="4160" y="3049"/>
                    <a:pt x="3367" y="2661"/>
                    <a:pt x="3170" y="2608"/>
                  </a:cubicBezTo>
                  <a:cubicBezTo>
                    <a:pt x="3052" y="2577"/>
                    <a:pt x="2918" y="2532"/>
                    <a:pt x="2867" y="2509"/>
                  </a:cubicBezTo>
                  <a:cubicBezTo>
                    <a:pt x="2691" y="2425"/>
                    <a:pt x="1791" y="2301"/>
                    <a:pt x="1319" y="2295"/>
                  </a:cubicBezTo>
                  <a:cubicBezTo>
                    <a:pt x="1064" y="2293"/>
                    <a:pt x="843" y="2274"/>
                    <a:pt x="832" y="2254"/>
                  </a:cubicBezTo>
                  <a:cubicBezTo>
                    <a:pt x="822" y="2233"/>
                    <a:pt x="1044" y="2091"/>
                    <a:pt x="1327" y="1937"/>
                  </a:cubicBezTo>
                  <a:cubicBezTo>
                    <a:pt x="1994" y="1575"/>
                    <a:pt x="2042" y="1533"/>
                    <a:pt x="1958" y="1380"/>
                  </a:cubicBezTo>
                  <a:cubicBezTo>
                    <a:pt x="1893" y="1261"/>
                    <a:pt x="1016" y="629"/>
                    <a:pt x="795" y="541"/>
                  </a:cubicBezTo>
                  <a:cubicBezTo>
                    <a:pt x="731" y="517"/>
                    <a:pt x="644" y="471"/>
                    <a:pt x="595" y="438"/>
                  </a:cubicBezTo>
                  <a:cubicBezTo>
                    <a:pt x="510" y="381"/>
                    <a:pt x="516" y="378"/>
                    <a:pt x="782" y="322"/>
                  </a:cubicBezTo>
                  <a:cubicBezTo>
                    <a:pt x="1044" y="269"/>
                    <a:pt x="1351" y="242"/>
                    <a:pt x="1662" y="242"/>
                  </a:cubicBezTo>
                  <a:close/>
                  <a:moveTo>
                    <a:pt x="1627" y="1"/>
                  </a:moveTo>
                  <a:cubicBezTo>
                    <a:pt x="888" y="1"/>
                    <a:pt x="206" y="129"/>
                    <a:pt x="67" y="337"/>
                  </a:cubicBezTo>
                  <a:lnTo>
                    <a:pt x="0" y="439"/>
                  </a:lnTo>
                  <a:lnTo>
                    <a:pt x="508" y="710"/>
                  </a:lnTo>
                  <a:cubicBezTo>
                    <a:pt x="1000" y="974"/>
                    <a:pt x="1609" y="1367"/>
                    <a:pt x="1630" y="1435"/>
                  </a:cubicBezTo>
                  <a:cubicBezTo>
                    <a:pt x="1637" y="1455"/>
                    <a:pt x="1540" y="1515"/>
                    <a:pt x="1415" y="1571"/>
                  </a:cubicBezTo>
                  <a:cubicBezTo>
                    <a:pt x="931" y="1785"/>
                    <a:pt x="284" y="2235"/>
                    <a:pt x="214" y="2408"/>
                  </a:cubicBezTo>
                  <a:cubicBezTo>
                    <a:pt x="168" y="2523"/>
                    <a:pt x="282" y="2599"/>
                    <a:pt x="490" y="2599"/>
                  </a:cubicBezTo>
                  <a:cubicBezTo>
                    <a:pt x="511" y="2599"/>
                    <a:pt x="533" y="2598"/>
                    <a:pt x="556" y="2597"/>
                  </a:cubicBezTo>
                  <a:cubicBezTo>
                    <a:pt x="746" y="2583"/>
                    <a:pt x="933" y="2577"/>
                    <a:pt x="1116" y="2577"/>
                  </a:cubicBezTo>
                  <a:cubicBezTo>
                    <a:pt x="2565" y="2577"/>
                    <a:pt x="3759" y="2993"/>
                    <a:pt x="4661" y="3814"/>
                  </a:cubicBezTo>
                  <a:cubicBezTo>
                    <a:pt x="4854" y="3991"/>
                    <a:pt x="5032" y="4182"/>
                    <a:pt x="5016" y="4198"/>
                  </a:cubicBezTo>
                  <a:cubicBezTo>
                    <a:pt x="4787" y="4417"/>
                    <a:pt x="4649" y="4526"/>
                    <a:pt x="4446" y="4650"/>
                  </a:cubicBezTo>
                  <a:cubicBezTo>
                    <a:pt x="4146" y="4834"/>
                    <a:pt x="4039" y="4972"/>
                    <a:pt x="4085" y="5119"/>
                  </a:cubicBezTo>
                  <a:cubicBezTo>
                    <a:pt x="4134" y="5276"/>
                    <a:pt x="4205" y="5310"/>
                    <a:pt x="4870" y="5497"/>
                  </a:cubicBezTo>
                  <a:cubicBezTo>
                    <a:pt x="5196" y="5588"/>
                    <a:pt x="5557" y="5693"/>
                    <a:pt x="5667" y="5730"/>
                  </a:cubicBezTo>
                  <a:cubicBezTo>
                    <a:pt x="5778" y="5766"/>
                    <a:pt x="6074" y="5839"/>
                    <a:pt x="6328" y="5892"/>
                  </a:cubicBezTo>
                  <a:cubicBezTo>
                    <a:pt x="6582" y="5947"/>
                    <a:pt x="6879" y="6025"/>
                    <a:pt x="6992" y="6068"/>
                  </a:cubicBezTo>
                  <a:cubicBezTo>
                    <a:pt x="7215" y="6153"/>
                    <a:pt x="7366" y="6198"/>
                    <a:pt x="7472" y="6198"/>
                  </a:cubicBezTo>
                  <a:cubicBezTo>
                    <a:pt x="7611" y="6198"/>
                    <a:pt x="7673" y="6123"/>
                    <a:pt x="7722" y="5964"/>
                  </a:cubicBezTo>
                  <a:cubicBezTo>
                    <a:pt x="7799" y="5707"/>
                    <a:pt x="7816" y="5302"/>
                    <a:pt x="7757" y="5113"/>
                  </a:cubicBezTo>
                  <a:cubicBezTo>
                    <a:pt x="7730" y="5028"/>
                    <a:pt x="7727" y="4969"/>
                    <a:pt x="7750" y="4969"/>
                  </a:cubicBezTo>
                  <a:cubicBezTo>
                    <a:pt x="7752" y="4969"/>
                    <a:pt x="7753" y="4969"/>
                    <a:pt x="7755" y="4969"/>
                  </a:cubicBezTo>
                  <a:cubicBezTo>
                    <a:pt x="7757" y="4970"/>
                    <a:pt x="7759" y="4970"/>
                    <a:pt x="7761" y="4970"/>
                  </a:cubicBezTo>
                  <a:cubicBezTo>
                    <a:pt x="7785" y="4970"/>
                    <a:pt x="7811" y="4933"/>
                    <a:pt x="7821" y="4883"/>
                  </a:cubicBezTo>
                  <a:cubicBezTo>
                    <a:pt x="7857" y="4685"/>
                    <a:pt x="7872" y="3924"/>
                    <a:pt x="7839" y="3907"/>
                  </a:cubicBezTo>
                  <a:cubicBezTo>
                    <a:pt x="7822" y="3899"/>
                    <a:pt x="7829" y="3885"/>
                    <a:pt x="7852" y="3877"/>
                  </a:cubicBezTo>
                  <a:cubicBezTo>
                    <a:pt x="7903" y="3861"/>
                    <a:pt x="7909" y="3244"/>
                    <a:pt x="7857" y="3200"/>
                  </a:cubicBezTo>
                  <a:cubicBezTo>
                    <a:pt x="7837" y="3183"/>
                    <a:pt x="7837" y="3162"/>
                    <a:pt x="7855" y="3148"/>
                  </a:cubicBezTo>
                  <a:cubicBezTo>
                    <a:pt x="7912" y="3104"/>
                    <a:pt x="7972" y="2634"/>
                    <a:pt x="7945" y="2453"/>
                  </a:cubicBezTo>
                  <a:cubicBezTo>
                    <a:pt x="7924" y="2309"/>
                    <a:pt x="7904" y="2276"/>
                    <a:pt x="7839" y="2272"/>
                  </a:cubicBezTo>
                  <a:cubicBezTo>
                    <a:pt x="7838" y="2272"/>
                    <a:pt x="7837" y="2272"/>
                    <a:pt x="7836" y="2272"/>
                  </a:cubicBezTo>
                  <a:cubicBezTo>
                    <a:pt x="7756" y="2272"/>
                    <a:pt x="7471" y="2425"/>
                    <a:pt x="7033" y="2707"/>
                  </a:cubicBezTo>
                  <a:cubicBezTo>
                    <a:pt x="6911" y="2785"/>
                    <a:pt x="6807" y="2849"/>
                    <a:pt x="6800" y="2851"/>
                  </a:cubicBezTo>
                  <a:cubicBezTo>
                    <a:pt x="6800" y="2851"/>
                    <a:pt x="6800" y="2851"/>
                    <a:pt x="6800" y="2851"/>
                  </a:cubicBezTo>
                  <a:cubicBezTo>
                    <a:pt x="6791" y="2851"/>
                    <a:pt x="6714" y="2730"/>
                    <a:pt x="6628" y="2582"/>
                  </a:cubicBezTo>
                  <a:cubicBezTo>
                    <a:pt x="6540" y="2433"/>
                    <a:pt x="6409" y="2245"/>
                    <a:pt x="6336" y="2167"/>
                  </a:cubicBezTo>
                  <a:cubicBezTo>
                    <a:pt x="6265" y="2091"/>
                    <a:pt x="6197" y="2005"/>
                    <a:pt x="6189" y="1979"/>
                  </a:cubicBezTo>
                  <a:cubicBezTo>
                    <a:pt x="6153" y="1865"/>
                    <a:pt x="5649" y="1390"/>
                    <a:pt x="5286" y="1129"/>
                  </a:cubicBezTo>
                  <a:cubicBezTo>
                    <a:pt x="4499" y="562"/>
                    <a:pt x="3838" y="304"/>
                    <a:pt x="2614" y="83"/>
                  </a:cubicBezTo>
                  <a:cubicBezTo>
                    <a:pt x="2303" y="27"/>
                    <a:pt x="1959" y="1"/>
                    <a:pt x="1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0"/>
            <p:cNvSpPr/>
            <p:nvPr/>
          </p:nvSpPr>
          <p:spPr>
            <a:xfrm>
              <a:off x="5354450" y="2420350"/>
              <a:ext cx="43500" cy="13425"/>
            </a:xfrm>
            <a:custGeom>
              <a:avLst/>
              <a:gdLst/>
              <a:ahLst/>
              <a:cxnLst/>
              <a:rect l="l" t="t" r="r" b="b"/>
              <a:pathLst>
                <a:path w="1740" h="537" extrusionOk="0">
                  <a:moveTo>
                    <a:pt x="195" y="1"/>
                  </a:moveTo>
                  <a:cubicBezTo>
                    <a:pt x="127" y="1"/>
                    <a:pt x="93" y="15"/>
                    <a:pt x="65" y="42"/>
                  </a:cubicBezTo>
                  <a:cubicBezTo>
                    <a:pt x="27" y="82"/>
                    <a:pt x="0" y="129"/>
                    <a:pt x="7" y="149"/>
                  </a:cubicBezTo>
                  <a:cubicBezTo>
                    <a:pt x="23" y="201"/>
                    <a:pt x="232" y="263"/>
                    <a:pt x="605" y="328"/>
                  </a:cubicBezTo>
                  <a:cubicBezTo>
                    <a:pt x="775" y="357"/>
                    <a:pt x="1073" y="420"/>
                    <a:pt x="1264" y="467"/>
                  </a:cubicBezTo>
                  <a:cubicBezTo>
                    <a:pt x="1454" y="513"/>
                    <a:pt x="1559" y="536"/>
                    <a:pt x="1621" y="536"/>
                  </a:cubicBezTo>
                  <a:cubicBezTo>
                    <a:pt x="1683" y="536"/>
                    <a:pt x="1702" y="512"/>
                    <a:pt x="1721" y="464"/>
                  </a:cubicBezTo>
                  <a:cubicBezTo>
                    <a:pt x="1739" y="421"/>
                    <a:pt x="1718" y="377"/>
                    <a:pt x="1656" y="328"/>
                  </a:cubicBezTo>
                  <a:cubicBezTo>
                    <a:pt x="1612" y="294"/>
                    <a:pt x="1558" y="270"/>
                    <a:pt x="1525" y="270"/>
                  </a:cubicBezTo>
                  <a:cubicBezTo>
                    <a:pt x="1519" y="270"/>
                    <a:pt x="1514" y="271"/>
                    <a:pt x="1510" y="272"/>
                  </a:cubicBezTo>
                  <a:cubicBezTo>
                    <a:pt x="1500" y="275"/>
                    <a:pt x="1491" y="276"/>
                    <a:pt x="1483" y="276"/>
                  </a:cubicBezTo>
                  <a:cubicBezTo>
                    <a:pt x="1463" y="276"/>
                    <a:pt x="1448" y="268"/>
                    <a:pt x="1444" y="254"/>
                  </a:cubicBezTo>
                  <a:cubicBezTo>
                    <a:pt x="1433" y="221"/>
                    <a:pt x="1316" y="193"/>
                    <a:pt x="580" y="54"/>
                  </a:cubicBezTo>
                  <a:cubicBezTo>
                    <a:pt x="387" y="18"/>
                    <a:pt x="271"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0"/>
            <p:cNvSpPr/>
            <p:nvPr/>
          </p:nvSpPr>
          <p:spPr>
            <a:xfrm>
              <a:off x="5276325" y="2342550"/>
              <a:ext cx="84200" cy="48700"/>
            </a:xfrm>
            <a:custGeom>
              <a:avLst/>
              <a:gdLst/>
              <a:ahLst/>
              <a:cxnLst/>
              <a:rect l="l" t="t" r="r" b="b"/>
              <a:pathLst>
                <a:path w="3368" h="1948" extrusionOk="0">
                  <a:moveTo>
                    <a:pt x="286" y="1"/>
                  </a:moveTo>
                  <a:cubicBezTo>
                    <a:pt x="278" y="1"/>
                    <a:pt x="271" y="1"/>
                    <a:pt x="263" y="1"/>
                  </a:cubicBezTo>
                  <a:cubicBezTo>
                    <a:pt x="100" y="3"/>
                    <a:pt x="68" y="16"/>
                    <a:pt x="27" y="90"/>
                  </a:cubicBezTo>
                  <a:cubicBezTo>
                    <a:pt x="3" y="134"/>
                    <a:pt x="1" y="200"/>
                    <a:pt x="22" y="226"/>
                  </a:cubicBezTo>
                  <a:cubicBezTo>
                    <a:pt x="49" y="261"/>
                    <a:pt x="212" y="281"/>
                    <a:pt x="354" y="281"/>
                  </a:cubicBezTo>
                  <a:cubicBezTo>
                    <a:pt x="455" y="281"/>
                    <a:pt x="544" y="270"/>
                    <a:pt x="564" y="248"/>
                  </a:cubicBezTo>
                  <a:cubicBezTo>
                    <a:pt x="569" y="241"/>
                    <a:pt x="575" y="238"/>
                    <a:pt x="582" y="238"/>
                  </a:cubicBezTo>
                  <a:cubicBezTo>
                    <a:pt x="595" y="238"/>
                    <a:pt x="608" y="252"/>
                    <a:pt x="616" y="275"/>
                  </a:cubicBezTo>
                  <a:cubicBezTo>
                    <a:pt x="625" y="307"/>
                    <a:pt x="648" y="329"/>
                    <a:pt x="667" y="329"/>
                  </a:cubicBezTo>
                  <a:cubicBezTo>
                    <a:pt x="670" y="329"/>
                    <a:pt x="672" y="328"/>
                    <a:pt x="675" y="328"/>
                  </a:cubicBezTo>
                  <a:cubicBezTo>
                    <a:pt x="675" y="328"/>
                    <a:pt x="676" y="328"/>
                    <a:pt x="677" y="328"/>
                  </a:cubicBezTo>
                  <a:cubicBezTo>
                    <a:pt x="711" y="328"/>
                    <a:pt x="983" y="449"/>
                    <a:pt x="1291" y="602"/>
                  </a:cubicBezTo>
                  <a:cubicBezTo>
                    <a:pt x="1598" y="754"/>
                    <a:pt x="1842" y="854"/>
                    <a:pt x="1905" y="854"/>
                  </a:cubicBezTo>
                  <a:cubicBezTo>
                    <a:pt x="1911" y="854"/>
                    <a:pt x="1916" y="853"/>
                    <a:pt x="1918" y="851"/>
                  </a:cubicBezTo>
                  <a:cubicBezTo>
                    <a:pt x="1930" y="842"/>
                    <a:pt x="1939" y="838"/>
                    <a:pt x="1946" y="838"/>
                  </a:cubicBezTo>
                  <a:cubicBezTo>
                    <a:pt x="1956" y="838"/>
                    <a:pt x="1960" y="850"/>
                    <a:pt x="1954" y="873"/>
                  </a:cubicBezTo>
                  <a:cubicBezTo>
                    <a:pt x="1946" y="906"/>
                    <a:pt x="2047" y="1004"/>
                    <a:pt x="2198" y="1108"/>
                  </a:cubicBezTo>
                  <a:cubicBezTo>
                    <a:pt x="2490" y="1310"/>
                    <a:pt x="2898" y="1660"/>
                    <a:pt x="3038" y="1831"/>
                  </a:cubicBezTo>
                  <a:cubicBezTo>
                    <a:pt x="3102" y="1908"/>
                    <a:pt x="3167" y="1948"/>
                    <a:pt x="3222" y="1948"/>
                  </a:cubicBezTo>
                  <a:cubicBezTo>
                    <a:pt x="3260" y="1948"/>
                    <a:pt x="3293" y="1929"/>
                    <a:pt x="3318" y="1891"/>
                  </a:cubicBezTo>
                  <a:cubicBezTo>
                    <a:pt x="3368" y="1814"/>
                    <a:pt x="3353" y="1767"/>
                    <a:pt x="3235" y="1631"/>
                  </a:cubicBezTo>
                  <a:cubicBezTo>
                    <a:pt x="2951" y="1303"/>
                    <a:pt x="2210" y="759"/>
                    <a:pt x="2055" y="759"/>
                  </a:cubicBezTo>
                  <a:cubicBezTo>
                    <a:pt x="2050" y="759"/>
                    <a:pt x="2046" y="759"/>
                    <a:pt x="2042" y="760"/>
                  </a:cubicBezTo>
                  <a:cubicBezTo>
                    <a:pt x="2035" y="762"/>
                    <a:pt x="2030" y="763"/>
                    <a:pt x="2024" y="763"/>
                  </a:cubicBezTo>
                  <a:cubicBezTo>
                    <a:pt x="2005" y="763"/>
                    <a:pt x="1994" y="750"/>
                    <a:pt x="2000" y="726"/>
                  </a:cubicBezTo>
                  <a:cubicBezTo>
                    <a:pt x="2016" y="662"/>
                    <a:pt x="1758" y="514"/>
                    <a:pt x="1177" y="252"/>
                  </a:cubicBezTo>
                  <a:cubicBezTo>
                    <a:pt x="957" y="152"/>
                    <a:pt x="839" y="108"/>
                    <a:pt x="783" y="108"/>
                  </a:cubicBezTo>
                  <a:cubicBezTo>
                    <a:pt x="759" y="108"/>
                    <a:pt x="747" y="116"/>
                    <a:pt x="743" y="132"/>
                  </a:cubicBezTo>
                  <a:cubicBezTo>
                    <a:pt x="737" y="158"/>
                    <a:pt x="731" y="171"/>
                    <a:pt x="725" y="171"/>
                  </a:cubicBezTo>
                  <a:cubicBezTo>
                    <a:pt x="719" y="171"/>
                    <a:pt x="712" y="159"/>
                    <a:pt x="705" y="133"/>
                  </a:cubicBezTo>
                  <a:cubicBezTo>
                    <a:pt x="679" y="50"/>
                    <a:pt x="521"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 name="Google Shape;1678;p50"/>
          <p:cNvGrpSpPr/>
          <p:nvPr/>
        </p:nvGrpSpPr>
        <p:grpSpPr>
          <a:xfrm>
            <a:off x="836335" y="1893542"/>
            <a:ext cx="343500" cy="338558"/>
            <a:chOff x="6106088" y="3304232"/>
            <a:chExt cx="232850" cy="229500"/>
          </a:xfrm>
        </p:grpSpPr>
        <p:sp>
          <p:nvSpPr>
            <p:cNvPr id="1679" name="Google Shape;1679;p50"/>
            <p:cNvSpPr/>
            <p:nvPr/>
          </p:nvSpPr>
          <p:spPr>
            <a:xfrm>
              <a:off x="6106088" y="3304232"/>
              <a:ext cx="232850" cy="229500"/>
            </a:xfrm>
            <a:custGeom>
              <a:avLst/>
              <a:gdLst/>
              <a:ahLst/>
              <a:cxnLst/>
              <a:rect l="l" t="t" r="r" b="b"/>
              <a:pathLst>
                <a:path w="9314" h="9180" extrusionOk="0">
                  <a:moveTo>
                    <a:pt x="4679" y="356"/>
                  </a:moveTo>
                  <a:cubicBezTo>
                    <a:pt x="6853" y="356"/>
                    <a:pt x="8610" y="2059"/>
                    <a:pt x="8822" y="4217"/>
                  </a:cubicBezTo>
                  <a:cubicBezTo>
                    <a:pt x="9061" y="6630"/>
                    <a:pt x="7128" y="8654"/>
                    <a:pt x="4775" y="8861"/>
                  </a:cubicBezTo>
                  <a:cubicBezTo>
                    <a:pt x="4735" y="8865"/>
                    <a:pt x="4708" y="8881"/>
                    <a:pt x="4685" y="8900"/>
                  </a:cubicBezTo>
                  <a:cubicBezTo>
                    <a:pt x="2488" y="8581"/>
                    <a:pt x="464" y="7272"/>
                    <a:pt x="381" y="4825"/>
                  </a:cubicBezTo>
                  <a:cubicBezTo>
                    <a:pt x="301" y="2476"/>
                    <a:pt x="2122" y="481"/>
                    <a:pt x="4466" y="361"/>
                  </a:cubicBezTo>
                  <a:cubicBezTo>
                    <a:pt x="4537" y="358"/>
                    <a:pt x="4608" y="356"/>
                    <a:pt x="4679" y="356"/>
                  </a:cubicBezTo>
                  <a:close/>
                  <a:moveTo>
                    <a:pt x="4571" y="0"/>
                  </a:moveTo>
                  <a:cubicBezTo>
                    <a:pt x="4536" y="0"/>
                    <a:pt x="4501" y="0"/>
                    <a:pt x="4466" y="1"/>
                  </a:cubicBezTo>
                  <a:cubicBezTo>
                    <a:pt x="1928" y="54"/>
                    <a:pt x="0" y="2139"/>
                    <a:pt x="23" y="4660"/>
                  </a:cubicBezTo>
                  <a:cubicBezTo>
                    <a:pt x="43" y="6920"/>
                    <a:pt x="2020" y="9149"/>
                    <a:pt x="4336" y="9149"/>
                  </a:cubicBezTo>
                  <a:cubicBezTo>
                    <a:pt x="4442" y="9149"/>
                    <a:pt x="4549" y="9145"/>
                    <a:pt x="4657" y="9135"/>
                  </a:cubicBezTo>
                  <a:cubicBezTo>
                    <a:pt x="4680" y="9162"/>
                    <a:pt x="4714" y="9179"/>
                    <a:pt x="4759" y="9179"/>
                  </a:cubicBezTo>
                  <a:cubicBezTo>
                    <a:pt x="4764" y="9179"/>
                    <a:pt x="4769" y="9179"/>
                    <a:pt x="4775" y="9179"/>
                  </a:cubicBezTo>
                  <a:cubicBezTo>
                    <a:pt x="7229" y="9022"/>
                    <a:pt x="9314" y="7057"/>
                    <a:pt x="9234" y="4517"/>
                  </a:cubicBezTo>
                  <a:cubicBezTo>
                    <a:pt x="9154" y="1969"/>
                    <a:pt x="7090"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0"/>
            <p:cNvSpPr/>
            <p:nvPr/>
          </p:nvSpPr>
          <p:spPr>
            <a:xfrm>
              <a:off x="6113588" y="3313107"/>
              <a:ext cx="219025" cy="213600"/>
            </a:xfrm>
            <a:custGeom>
              <a:avLst/>
              <a:gdLst/>
              <a:ahLst/>
              <a:cxnLst/>
              <a:rect l="l" t="t" r="r" b="b"/>
              <a:pathLst>
                <a:path w="8761" h="8544" extrusionOk="0">
                  <a:moveTo>
                    <a:pt x="4641" y="1520"/>
                  </a:moveTo>
                  <a:cubicBezTo>
                    <a:pt x="4831" y="1520"/>
                    <a:pt x="5033" y="1625"/>
                    <a:pt x="5110" y="1828"/>
                  </a:cubicBezTo>
                  <a:cubicBezTo>
                    <a:pt x="5377" y="2527"/>
                    <a:pt x="5331" y="3329"/>
                    <a:pt x="5343" y="4068"/>
                  </a:cubicBezTo>
                  <a:cubicBezTo>
                    <a:pt x="5353" y="4827"/>
                    <a:pt x="5429" y="5609"/>
                    <a:pt x="5264" y="6353"/>
                  </a:cubicBezTo>
                  <a:cubicBezTo>
                    <a:pt x="5201" y="6647"/>
                    <a:pt x="4934" y="6795"/>
                    <a:pt x="4668" y="6795"/>
                  </a:cubicBezTo>
                  <a:cubicBezTo>
                    <a:pt x="4403" y="6795"/>
                    <a:pt x="4138" y="6648"/>
                    <a:pt x="4075" y="6353"/>
                  </a:cubicBezTo>
                  <a:cubicBezTo>
                    <a:pt x="3916" y="5607"/>
                    <a:pt x="3995" y="4827"/>
                    <a:pt x="4009" y="4068"/>
                  </a:cubicBezTo>
                  <a:cubicBezTo>
                    <a:pt x="4013" y="3772"/>
                    <a:pt x="4011" y="3467"/>
                    <a:pt x="4023" y="3162"/>
                  </a:cubicBezTo>
                  <a:lnTo>
                    <a:pt x="4023" y="3162"/>
                  </a:lnTo>
                  <a:cubicBezTo>
                    <a:pt x="3946" y="3211"/>
                    <a:pt x="3864" y="3255"/>
                    <a:pt x="3768" y="3294"/>
                  </a:cubicBezTo>
                  <a:cubicBezTo>
                    <a:pt x="3520" y="3394"/>
                    <a:pt x="3284" y="3437"/>
                    <a:pt x="3043" y="3437"/>
                  </a:cubicBezTo>
                  <a:cubicBezTo>
                    <a:pt x="2859" y="3437"/>
                    <a:pt x="2673" y="3412"/>
                    <a:pt x="2476" y="3366"/>
                  </a:cubicBezTo>
                  <a:cubicBezTo>
                    <a:pt x="2256" y="3313"/>
                    <a:pt x="2313" y="2987"/>
                    <a:pt x="2528" y="2982"/>
                  </a:cubicBezTo>
                  <a:cubicBezTo>
                    <a:pt x="2916" y="2975"/>
                    <a:pt x="3784" y="2768"/>
                    <a:pt x="4108" y="2333"/>
                  </a:cubicBezTo>
                  <a:cubicBezTo>
                    <a:pt x="4140" y="2177"/>
                    <a:pt x="4182" y="2020"/>
                    <a:pt x="4237" y="1869"/>
                  </a:cubicBezTo>
                  <a:cubicBezTo>
                    <a:pt x="4257" y="1634"/>
                    <a:pt x="4443" y="1520"/>
                    <a:pt x="4641" y="1520"/>
                  </a:cubicBezTo>
                  <a:close/>
                  <a:moveTo>
                    <a:pt x="4379" y="1"/>
                  </a:moveTo>
                  <a:cubicBezTo>
                    <a:pt x="4308" y="1"/>
                    <a:pt x="4237" y="3"/>
                    <a:pt x="4166" y="6"/>
                  </a:cubicBezTo>
                  <a:cubicBezTo>
                    <a:pt x="1822" y="126"/>
                    <a:pt x="1" y="2120"/>
                    <a:pt x="81" y="4470"/>
                  </a:cubicBezTo>
                  <a:cubicBezTo>
                    <a:pt x="164" y="6917"/>
                    <a:pt x="2190" y="8226"/>
                    <a:pt x="4385" y="8544"/>
                  </a:cubicBezTo>
                  <a:cubicBezTo>
                    <a:pt x="4408" y="8526"/>
                    <a:pt x="4436" y="8510"/>
                    <a:pt x="4475" y="8506"/>
                  </a:cubicBezTo>
                  <a:cubicBezTo>
                    <a:pt x="6828" y="8299"/>
                    <a:pt x="8761" y="6275"/>
                    <a:pt x="8522" y="3862"/>
                  </a:cubicBezTo>
                  <a:cubicBezTo>
                    <a:pt x="8310" y="1704"/>
                    <a:pt x="6553" y="1"/>
                    <a:pt x="43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0"/>
            <p:cNvSpPr/>
            <p:nvPr/>
          </p:nvSpPr>
          <p:spPr>
            <a:xfrm>
              <a:off x="6169963" y="3351107"/>
              <a:ext cx="79350" cy="131875"/>
            </a:xfrm>
            <a:custGeom>
              <a:avLst/>
              <a:gdLst/>
              <a:ahLst/>
              <a:cxnLst/>
              <a:rect l="l" t="t" r="r" b="b"/>
              <a:pathLst>
                <a:path w="3174" h="5275" extrusionOk="0">
                  <a:moveTo>
                    <a:pt x="2386" y="0"/>
                  </a:moveTo>
                  <a:cubicBezTo>
                    <a:pt x="2188" y="0"/>
                    <a:pt x="2002" y="114"/>
                    <a:pt x="1982" y="349"/>
                  </a:cubicBezTo>
                  <a:cubicBezTo>
                    <a:pt x="1927" y="500"/>
                    <a:pt x="1885" y="657"/>
                    <a:pt x="1853" y="814"/>
                  </a:cubicBezTo>
                  <a:cubicBezTo>
                    <a:pt x="1529" y="1248"/>
                    <a:pt x="661" y="1455"/>
                    <a:pt x="273" y="1462"/>
                  </a:cubicBezTo>
                  <a:cubicBezTo>
                    <a:pt x="58" y="1467"/>
                    <a:pt x="1" y="1793"/>
                    <a:pt x="220" y="1846"/>
                  </a:cubicBezTo>
                  <a:cubicBezTo>
                    <a:pt x="417" y="1892"/>
                    <a:pt x="604" y="1917"/>
                    <a:pt x="788" y="1917"/>
                  </a:cubicBezTo>
                  <a:cubicBezTo>
                    <a:pt x="1029" y="1917"/>
                    <a:pt x="1265" y="1874"/>
                    <a:pt x="1513" y="1774"/>
                  </a:cubicBezTo>
                  <a:cubicBezTo>
                    <a:pt x="1607" y="1735"/>
                    <a:pt x="1691" y="1691"/>
                    <a:pt x="1768" y="1642"/>
                  </a:cubicBezTo>
                  <a:lnTo>
                    <a:pt x="1768" y="1642"/>
                  </a:lnTo>
                  <a:cubicBezTo>
                    <a:pt x="1756" y="1947"/>
                    <a:pt x="1758" y="2252"/>
                    <a:pt x="1754" y="2548"/>
                  </a:cubicBezTo>
                  <a:cubicBezTo>
                    <a:pt x="1740" y="3307"/>
                    <a:pt x="1661" y="4087"/>
                    <a:pt x="1820" y="4833"/>
                  </a:cubicBezTo>
                  <a:cubicBezTo>
                    <a:pt x="1883" y="5128"/>
                    <a:pt x="2148" y="5275"/>
                    <a:pt x="2413" y="5275"/>
                  </a:cubicBezTo>
                  <a:cubicBezTo>
                    <a:pt x="2679" y="5275"/>
                    <a:pt x="2945" y="5127"/>
                    <a:pt x="3009" y="4833"/>
                  </a:cubicBezTo>
                  <a:cubicBezTo>
                    <a:pt x="3174" y="4089"/>
                    <a:pt x="3097" y="3307"/>
                    <a:pt x="3088" y="2548"/>
                  </a:cubicBezTo>
                  <a:cubicBezTo>
                    <a:pt x="3076" y="1809"/>
                    <a:pt x="3122" y="1007"/>
                    <a:pt x="2855" y="308"/>
                  </a:cubicBezTo>
                  <a:cubicBezTo>
                    <a:pt x="2778" y="105"/>
                    <a:pt x="2576" y="0"/>
                    <a:pt x="23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 name="Google Shape;1682;p50"/>
          <p:cNvGrpSpPr/>
          <p:nvPr/>
        </p:nvGrpSpPr>
        <p:grpSpPr>
          <a:xfrm>
            <a:off x="3457419" y="1842316"/>
            <a:ext cx="589855" cy="569623"/>
            <a:chOff x="6432538" y="1467689"/>
            <a:chExt cx="666729" cy="815612"/>
          </a:xfrm>
        </p:grpSpPr>
        <p:sp>
          <p:nvSpPr>
            <p:cNvPr id="1683" name="Google Shape;1683;p50"/>
            <p:cNvSpPr/>
            <p:nvPr/>
          </p:nvSpPr>
          <p:spPr>
            <a:xfrm>
              <a:off x="6432538" y="1467689"/>
              <a:ext cx="666729" cy="815612"/>
            </a:xfrm>
            <a:custGeom>
              <a:avLst/>
              <a:gdLst/>
              <a:ahLst/>
              <a:cxnLst/>
              <a:rect l="l" t="t" r="r" b="b"/>
              <a:pathLst>
                <a:path w="36699" h="44894" extrusionOk="0">
                  <a:moveTo>
                    <a:pt x="17686" y="560"/>
                  </a:moveTo>
                  <a:cubicBezTo>
                    <a:pt x="17886" y="560"/>
                    <a:pt x="18087" y="560"/>
                    <a:pt x="18288" y="561"/>
                  </a:cubicBezTo>
                  <a:cubicBezTo>
                    <a:pt x="23568" y="570"/>
                    <a:pt x="28855" y="574"/>
                    <a:pt x="34136" y="658"/>
                  </a:cubicBezTo>
                  <a:cubicBezTo>
                    <a:pt x="34102" y="690"/>
                    <a:pt x="34078" y="736"/>
                    <a:pt x="34078" y="796"/>
                  </a:cubicBezTo>
                  <a:cubicBezTo>
                    <a:pt x="34134" y="7587"/>
                    <a:pt x="34173" y="14377"/>
                    <a:pt x="34219" y="21168"/>
                  </a:cubicBezTo>
                  <a:cubicBezTo>
                    <a:pt x="34265" y="27886"/>
                    <a:pt x="34120" y="34640"/>
                    <a:pt x="34414" y="41352"/>
                  </a:cubicBezTo>
                  <a:cubicBezTo>
                    <a:pt x="29042" y="38477"/>
                    <a:pt x="23728" y="35443"/>
                    <a:pt x="18266" y="32751"/>
                  </a:cubicBezTo>
                  <a:cubicBezTo>
                    <a:pt x="18245" y="32741"/>
                    <a:pt x="18224" y="32737"/>
                    <a:pt x="18204" y="32737"/>
                  </a:cubicBezTo>
                  <a:cubicBezTo>
                    <a:pt x="18112" y="32737"/>
                    <a:pt x="18044" y="32836"/>
                    <a:pt x="18075" y="32916"/>
                  </a:cubicBezTo>
                  <a:cubicBezTo>
                    <a:pt x="18050" y="32916"/>
                    <a:pt x="18024" y="32922"/>
                    <a:pt x="17999" y="32934"/>
                  </a:cubicBezTo>
                  <a:cubicBezTo>
                    <a:pt x="12920" y="35330"/>
                    <a:pt x="7757" y="37561"/>
                    <a:pt x="2651" y="39902"/>
                  </a:cubicBezTo>
                  <a:cubicBezTo>
                    <a:pt x="2659" y="26815"/>
                    <a:pt x="2661" y="13710"/>
                    <a:pt x="2405" y="628"/>
                  </a:cubicBezTo>
                  <a:lnTo>
                    <a:pt x="2405" y="628"/>
                  </a:lnTo>
                  <a:cubicBezTo>
                    <a:pt x="3243" y="635"/>
                    <a:pt x="4082" y="638"/>
                    <a:pt x="4921" y="638"/>
                  </a:cubicBezTo>
                  <a:cubicBezTo>
                    <a:pt x="9176" y="638"/>
                    <a:pt x="13433" y="560"/>
                    <a:pt x="17686" y="560"/>
                  </a:cubicBezTo>
                  <a:close/>
                  <a:moveTo>
                    <a:pt x="546" y="604"/>
                  </a:moveTo>
                  <a:lnTo>
                    <a:pt x="546" y="604"/>
                  </a:lnTo>
                  <a:cubicBezTo>
                    <a:pt x="1098" y="614"/>
                    <a:pt x="1649" y="620"/>
                    <a:pt x="2204" y="625"/>
                  </a:cubicBezTo>
                  <a:cubicBezTo>
                    <a:pt x="2051" y="13828"/>
                    <a:pt x="2218" y="27051"/>
                    <a:pt x="2331" y="40255"/>
                  </a:cubicBezTo>
                  <a:cubicBezTo>
                    <a:pt x="2331" y="40371"/>
                    <a:pt x="2433" y="40429"/>
                    <a:pt x="2535" y="40429"/>
                  </a:cubicBezTo>
                  <a:cubicBezTo>
                    <a:pt x="2637" y="40429"/>
                    <a:pt x="2739" y="40371"/>
                    <a:pt x="2739" y="40255"/>
                  </a:cubicBezTo>
                  <a:lnTo>
                    <a:pt x="2739" y="40219"/>
                  </a:lnTo>
                  <a:cubicBezTo>
                    <a:pt x="7819" y="38034"/>
                    <a:pt x="13055" y="35612"/>
                    <a:pt x="18202" y="33236"/>
                  </a:cubicBezTo>
                  <a:cubicBezTo>
                    <a:pt x="18282" y="33199"/>
                    <a:pt x="18300" y="33131"/>
                    <a:pt x="18276" y="33065"/>
                  </a:cubicBezTo>
                  <a:lnTo>
                    <a:pt x="18276" y="33065"/>
                  </a:lnTo>
                  <a:cubicBezTo>
                    <a:pt x="23499" y="36088"/>
                    <a:pt x="28915" y="38810"/>
                    <a:pt x="34233" y="41662"/>
                  </a:cubicBezTo>
                  <a:cubicBezTo>
                    <a:pt x="34262" y="41677"/>
                    <a:pt x="34290" y="41684"/>
                    <a:pt x="34317" y="41684"/>
                  </a:cubicBezTo>
                  <a:cubicBezTo>
                    <a:pt x="34372" y="41684"/>
                    <a:pt x="34420" y="41656"/>
                    <a:pt x="34452" y="41615"/>
                  </a:cubicBezTo>
                  <a:cubicBezTo>
                    <a:pt x="34474" y="41635"/>
                    <a:pt x="34504" y="41646"/>
                    <a:pt x="34533" y="41646"/>
                  </a:cubicBezTo>
                  <a:cubicBezTo>
                    <a:pt x="34586" y="41646"/>
                    <a:pt x="34638" y="41611"/>
                    <a:pt x="34639" y="41539"/>
                  </a:cubicBezTo>
                  <a:cubicBezTo>
                    <a:pt x="34859" y="34765"/>
                    <a:pt x="34625" y="27949"/>
                    <a:pt x="34587" y="21168"/>
                  </a:cubicBezTo>
                  <a:cubicBezTo>
                    <a:pt x="34549" y="14377"/>
                    <a:pt x="34501" y="7587"/>
                    <a:pt x="34473" y="796"/>
                  </a:cubicBezTo>
                  <a:cubicBezTo>
                    <a:pt x="34473" y="738"/>
                    <a:pt x="34450" y="694"/>
                    <a:pt x="34418" y="662"/>
                  </a:cubicBezTo>
                  <a:lnTo>
                    <a:pt x="34418" y="662"/>
                  </a:lnTo>
                  <a:cubicBezTo>
                    <a:pt x="34919" y="672"/>
                    <a:pt x="35420" y="676"/>
                    <a:pt x="35921" y="686"/>
                  </a:cubicBezTo>
                  <a:cubicBezTo>
                    <a:pt x="36101" y="7863"/>
                    <a:pt x="36223" y="15047"/>
                    <a:pt x="36152" y="22228"/>
                  </a:cubicBezTo>
                  <a:cubicBezTo>
                    <a:pt x="36117" y="25763"/>
                    <a:pt x="36115" y="29298"/>
                    <a:pt x="36106" y="32835"/>
                  </a:cubicBezTo>
                  <a:cubicBezTo>
                    <a:pt x="36094" y="36443"/>
                    <a:pt x="35867" y="40135"/>
                    <a:pt x="36150" y="43738"/>
                  </a:cubicBezTo>
                  <a:cubicBezTo>
                    <a:pt x="36140" y="43751"/>
                    <a:pt x="36130" y="43762"/>
                    <a:pt x="36124" y="43779"/>
                  </a:cubicBezTo>
                  <a:cubicBezTo>
                    <a:pt x="36076" y="43897"/>
                    <a:pt x="36112" y="44032"/>
                    <a:pt x="36112" y="44157"/>
                  </a:cubicBezTo>
                  <a:cubicBezTo>
                    <a:pt x="36112" y="44259"/>
                    <a:pt x="36100" y="44358"/>
                    <a:pt x="36086" y="44455"/>
                  </a:cubicBezTo>
                  <a:cubicBezTo>
                    <a:pt x="32889" y="42948"/>
                    <a:pt x="29694" y="41433"/>
                    <a:pt x="26523" y="39867"/>
                  </a:cubicBezTo>
                  <a:cubicBezTo>
                    <a:pt x="24970" y="39101"/>
                    <a:pt x="23418" y="38322"/>
                    <a:pt x="21871" y="37538"/>
                  </a:cubicBezTo>
                  <a:cubicBezTo>
                    <a:pt x="20688" y="36938"/>
                    <a:pt x="19354" y="36037"/>
                    <a:pt x="17996" y="35966"/>
                  </a:cubicBezTo>
                  <a:cubicBezTo>
                    <a:pt x="17994" y="35966"/>
                    <a:pt x="17991" y="35965"/>
                    <a:pt x="17988" y="35965"/>
                  </a:cubicBezTo>
                  <a:cubicBezTo>
                    <a:pt x="17960" y="35965"/>
                    <a:pt x="17937" y="35981"/>
                    <a:pt x="17922" y="36000"/>
                  </a:cubicBezTo>
                  <a:cubicBezTo>
                    <a:pt x="17900" y="35993"/>
                    <a:pt x="17877" y="35989"/>
                    <a:pt x="17853" y="35989"/>
                  </a:cubicBezTo>
                  <a:cubicBezTo>
                    <a:pt x="17819" y="35989"/>
                    <a:pt x="17784" y="35997"/>
                    <a:pt x="17749" y="36016"/>
                  </a:cubicBezTo>
                  <a:cubicBezTo>
                    <a:pt x="12085" y="38857"/>
                    <a:pt x="6228" y="41094"/>
                    <a:pt x="382" y="43507"/>
                  </a:cubicBezTo>
                  <a:lnTo>
                    <a:pt x="379" y="43507"/>
                  </a:lnTo>
                  <a:cubicBezTo>
                    <a:pt x="569" y="39990"/>
                    <a:pt x="476" y="36437"/>
                    <a:pt x="486" y="32916"/>
                  </a:cubicBezTo>
                  <a:cubicBezTo>
                    <a:pt x="494" y="29330"/>
                    <a:pt x="490" y="25743"/>
                    <a:pt x="508" y="22160"/>
                  </a:cubicBezTo>
                  <a:cubicBezTo>
                    <a:pt x="546" y="14989"/>
                    <a:pt x="544" y="7817"/>
                    <a:pt x="553" y="648"/>
                  </a:cubicBezTo>
                  <a:cubicBezTo>
                    <a:pt x="553" y="632"/>
                    <a:pt x="548" y="620"/>
                    <a:pt x="546" y="604"/>
                  </a:cubicBezTo>
                  <a:close/>
                  <a:moveTo>
                    <a:pt x="13410" y="1"/>
                  </a:moveTo>
                  <a:cubicBezTo>
                    <a:pt x="9078" y="1"/>
                    <a:pt x="4748" y="72"/>
                    <a:pt x="428" y="271"/>
                  </a:cubicBezTo>
                  <a:cubicBezTo>
                    <a:pt x="315" y="279"/>
                    <a:pt x="262" y="370"/>
                    <a:pt x="271" y="459"/>
                  </a:cubicBezTo>
                  <a:cubicBezTo>
                    <a:pt x="195" y="482"/>
                    <a:pt x="134" y="545"/>
                    <a:pt x="134" y="648"/>
                  </a:cubicBezTo>
                  <a:cubicBezTo>
                    <a:pt x="126" y="7817"/>
                    <a:pt x="102" y="14989"/>
                    <a:pt x="118" y="22160"/>
                  </a:cubicBezTo>
                  <a:cubicBezTo>
                    <a:pt x="128" y="25668"/>
                    <a:pt x="114" y="29177"/>
                    <a:pt x="112" y="32686"/>
                  </a:cubicBezTo>
                  <a:cubicBezTo>
                    <a:pt x="112" y="36340"/>
                    <a:pt x="1" y="40024"/>
                    <a:pt x="198" y="43670"/>
                  </a:cubicBezTo>
                  <a:cubicBezTo>
                    <a:pt x="199" y="43727"/>
                    <a:pt x="243" y="43755"/>
                    <a:pt x="286" y="43755"/>
                  </a:cubicBezTo>
                  <a:cubicBezTo>
                    <a:pt x="292" y="43755"/>
                    <a:pt x="298" y="43755"/>
                    <a:pt x="303" y="43754"/>
                  </a:cubicBezTo>
                  <a:cubicBezTo>
                    <a:pt x="326" y="43789"/>
                    <a:pt x="364" y="43814"/>
                    <a:pt x="414" y="43814"/>
                  </a:cubicBezTo>
                  <a:cubicBezTo>
                    <a:pt x="429" y="43814"/>
                    <a:pt x="446" y="43812"/>
                    <a:pt x="465" y="43806"/>
                  </a:cubicBezTo>
                  <a:cubicBezTo>
                    <a:pt x="6496" y="41994"/>
                    <a:pt x="12367" y="39233"/>
                    <a:pt x="17988" y="36425"/>
                  </a:cubicBezTo>
                  <a:cubicBezTo>
                    <a:pt x="18073" y="36383"/>
                    <a:pt x="18105" y="36312"/>
                    <a:pt x="18105" y="36242"/>
                  </a:cubicBezTo>
                  <a:cubicBezTo>
                    <a:pt x="19387" y="36914"/>
                    <a:pt x="20756" y="37464"/>
                    <a:pt x="22049" y="38129"/>
                  </a:cubicBezTo>
                  <a:cubicBezTo>
                    <a:pt x="23591" y="38921"/>
                    <a:pt x="25141" y="39702"/>
                    <a:pt x="26692" y="40472"/>
                  </a:cubicBezTo>
                  <a:cubicBezTo>
                    <a:pt x="29733" y="41980"/>
                    <a:pt x="32788" y="43458"/>
                    <a:pt x="35873" y="44871"/>
                  </a:cubicBezTo>
                  <a:cubicBezTo>
                    <a:pt x="35908" y="44886"/>
                    <a:pt x="35942" y="44893"/>
                    <a:pt x="35974" y="44893"/>
                  </a:cubicBezTo>
                  <a:cubicBezTo>
                    <a:pt x="36077" y="44893"/>
                    <a:pt x="36162" y="44825"/>
                    <a:pt x="36203" y="44740"/>
                  </a:cubicBezTo>
                  <a:cubicBezTo>
                    <a:pt x="36215" y="44743"/>
                    <a:pt x="36226" y="44744"/>
                    <a:pt x="36238" y="44744"/>
                  </a:cubicBezTo>
                  <a:cubicBezTo>
                    <a:pt x="36279" y="44744"/>
                    <a:pt x="36318" y="44724"/>
                    <a:pt x="36344" y="44668"/>
                  </a:cubicBezTo>
                  <a:cubicBezTo>
                    <a:pt x="36416" y="44523"/>
                    <a:pt x="36454" y="44370"/>
                    <a:pt x="36480" y="44208"/>
                  </a:cubicBezTo>
                  <a:cubicBezTo>
                    <a:pt x="36503" y="44052"/>
                    <a:pt x="36533" y="43875"/>
                    <a:pt x="36442" y="43738"/>
                  </a:cubicBezTo>
                  <a:cubicBezTo>
                    <a:pt x="36432" y="43720"/>
                    <a:pt x="36420" y="43707"/>
                    <a:pt x="36408" y="43698"/>
                  </a:cubicBezTo>
                  <a:cubicBezTo>
                    <a:pt x="36699" y="40187"/>
                    <a:pt x="36503" y="36586"/>
                    <a:pt x="36514" y="33065"/>
                  </a:cubicBezTo>
                  <a:cubicBezTo>
                    <a:pt x="36526" y="29452"/>
                    <a:pt x="36555" y="25838"/>
                    <a:pt x="36535" y="22228"/>
                  </a:cubicBezTo>
                  <a:cubicBezTo>
                    <a:pt x="36493" y="15033"/>
                    <a:pt x="36676" y="7841"/>
                    <a:pt x="36414" y="648"/>
                  </a:cubicBezTo>
                  <a:cubicBezTo>
                    <a:pt x="36410" y="541"/>
                    <a:pt x="36350" y="475"/>
                    <a:pt x="36277" y="438"/>
                  </a:cubicBezTo>
                  <a:cubicBezTo>
                    <a:pt x="36251" y="392"/>
                    <a:pt x="36207" y="354"/>
                    <a:pt x="36138" y="354"/>
                  </a:cubicBezTo>
                  <a:cubicBezTo>
                    <a:pt x="28579" y="219"/>
                    <a:pt x="20990" y="1"/>
                    <a:pt x="134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0"/>
            <p:cNvSpPr/>
            <p:nvPr/>
          </p:nvSpPr>
          <p:spPr>
            <a:xfrm>
              <a:off x="6439441" y="1478661"/>
              <a:ext cx="651196" cy="796681"/>
            </a:xfrm>
            <a:custGeom>
              <a:avLst/>
              <a:gdLst/>
              <a:ahLst/>
              <a:cxnLst/>
              <a:rect l="l" t="t" r="r" b="b"/>
              <a:pathLst>
                <a:path w="35844" h="43852" extrusionOk="0">
                  <a:moveTo>
                    <a:pt x="166" y="0"/>
                  </a:moveTo>
                  <a:cubicBezTo>
                    <a:pt x="169" y="16"/>
                    <a:pt x="173" y="28"/>
                    <a:pt x="173" y="44"/>
                  </a:cubicBezTo>
                  <a:cubicBezTo>
                    <a:pt x="164" y="7213"/>
                    <a:pt x="166" y="14385"/>
                    <a:pt x="129" y="21556"/>
                  </a:cubicBezTo>
                  <a:cubicBezTo>
                    <a:pt x="111" y="25140"/>
                    <a:pt x="116" y="28726"/>
                    <a:pt x="106" y="32312"/>
                  </a:cubicBezTo>
                  <a:cubicBezTo>
                    <a:pt x="97" y="35833"/>
                    <a:pt x="189" y="39386"/>
                    <a:pt x="0" y="42903"/>
                  </a:cubicBezTo>
                  <a:lnTo>
                    <a:pt x="2" y="42903"/>
                  </a:lnTo>
                  <a:cubicBezTo>
                    <a:pt x="5848" y="40490"/>
                    <a:pt x="11706" y="38253"/>
                    <a:pt x="17369" y="35412"/>
                  </a:cubicBezTo>
                  <a:cubicBezTo>
                    <a:pt x="17405" y="35393"/>
                    <a:pt x="17440" y="35385"/>
                    <a:pt x="17474" y="35385"/>
                  </a:cubicBezTo>
                  <a:cubicBezTo>
                    <a:pt x="17498" y="35385"/>
                    <a:pt x="17521" y="35389"/>
                    <a:pt x="17544" y="35396"/>
                  </a:cubicBezTo>
                  <a:cubicBezTo>
                    <a:pt x="17559" y="35377"/>
                    <a:pt x="17581" y="35362"/>
                    <a:pt x="17611" y="35362"/>
                  </a:cubicBezTo>
                  <a:cubicBezTo>
                    <a:pt x="17613" y="35362"/>
                    <a:pt x="17615" y="35362"/>
                    <a:pt x="17617" y="35362"/>
                  </a:cubicBezTo>
                  <a:cubicBezTo>
                    <a:pt x="18975" y="35433"/>
                    <a:pt x="20309" y="36334"/>
                    <a:pt x="21491" y="36934"/>
                  </a:cubicBezTo>
                  <a:cubicBezTo>
                    <a:pt x="23039" y="37720"/>
                    <a:pt x="24590" y="38497"/>
                    <a:pt x="26144" y="39263"/>
                  </a:cubicBezTo>
                  <a:cubicBezTo>
                    <a:pt x="29314" y="40829"/>
                    <a:pt x="32509" y="42344"/>
                    <a:pt x="35708" y="43851"/>
                  </a:cubicBezTo>
                  <a:cubicBezTo>
                    <a:pt x="35721" y="43754"/>
                    <a:pt x="35733" y="43655"/>
                    <a:pt x="35733" y="43553"/>
                  </a:cubicBezTo>
                  <a:cubicBezTo>
                    <a:pt x="35733" y="43428"/>
                    <a:pt x="35696" y="43293"/>
                    <a:pt x="35744" y="43175"/>
                  </a:cubicBezTo>
                  <a:cubicBezTo>
                    <a:pt x="35751" y="43159"/>
                    <a:pt x="35760" y="43147"/>
                    <a:pt x="35770" y="43134"/>
                  </a:cubicBezTo>
                  <a:cubicBezTo>
                    <a:pt x="35487" y="39531"/>
                    <a:pt x="35714" y="35839"/>
                    <a:pt x="35726" y="32231"/>
                  </a:cubicBezTo>
                  <a:cubicBezTo>
                    <a:pt x="35734" y="28694"/>
                    <a:pt x="35737" y="25159"/>
                    <a:pt x="35772" y="21624"/>
                  </a:cubicBezTo>
                  <a:cubicBezTo>
                    <a:pt x="35843" y="14443"/>
                    <a:pt x="35721" y="7259"/>
                    <a:pt x="35541" y="82"/>
                  </a:cubicBezTo>
                  <a:cubicBezTo>
                    <a:pt x="35040" y="72"/>
                    <a:pt x="34539" y="68"/>
                    <a:pt x="34038" y="58"/>
                  </a:cubicBezTo>
                  <a:lnTo>
                    <a:pt x="34038" y="58"/>
                  </a:lnTo>
                  <a:cubicBezTo>
                    <a:pt x="34071" y="90"/>
                    <a:pt x="34093" y="134"/>
                    <a:pt x="34093" y="192"/>
                  </a:cubicBezTo>
                  <a:cubicBezTo>
                    <a:pt x="34121" y="6983"/>
                    <a:pt x="34169" y="13773"/>
                    <a:pt x="34207" y="20564"/>
                  </a:cubicBezTo>
                  <a:cubicBezTo>
                    <a:pt x="34246" y="27344"/>
                    <a:pt x="34479" y="34161"/>
                    <a:pt x="34260" y="40935"/>
                  </a:cubicBezTo>
                  <a:cubicBezTo>
                    <a:pt x="34259" y="41007"/>
                    <a:pt x="34206" y="41042"/>
                    <a:pt x="34153" y="41042"/>
                  </a:cubicBezTo>
                  <a:cubicBezTo>
                    <a:pt x="34124" y="41042"/>
                    <a:pt x="34095" y="41032"/>
                    <a:pt x="34073" y="41012"/>
                  </a:cubicBezTo>
                  <a:cubicBezTo>
                    <a:pt x="34040" y="41052"/>
                    <a:pt x="33992" y="41080"/>
                    <a:pt x="33937" y="41080"/>
                  </a:cubicBezTo>
                  <a:cubicBezTo>
                    <a:pt x="33910" y="41080"/>
                    <a:pt x="33882" y="41073"/>
                    <a:pt x="33853" y="41058"/>
                  </a:cubicBezTo>
                  <a:cubicBezTo>
                    <a:pt x="28536" y="38207"/>
                    <a:pt x="23119" y="35484"/>
                    <a:pt x="17896" y="32461"/>
                  </a:cubicBezTo>
                  <a:lnTo>
                    <a:pt x="17896" y="32461"/>
                  </a:lnTo>
                  <a:cubicBezTo>
                    <a:pt x="17920" y="32527"/>
                    <a:pt x="17904" y="32595"/>
                    <a:pt x="17822" y="32632"/>
                  </a:cubicBezTo>
                  <a:cubicBezTo>
                    <a:pt x="12676" y="35008"/>
                    <a:pt x="7440" y="37430"/>
                    <a:pt x="2360" y="39615"/>
                  </a:cubicBezTo>
                  <a:lnTo>
                    <a:pt x="2360" y="39652"/>
                  </a:lnTo>
                  <a:cubicBezTo>
                    <a:pt x="2360" y="39767"/>
                    <a:pt x="2258" y="39825"/>
                    <a:pt x="2155" y="39825"/>
                  </a:cubicBezTo>
                  <a:cubicBezTo>
                    <a:pt x="2053" y="39825"/>
                    <a:pt x="1951" y="39767"/>
                    <a:pt x="1951" y="39652"/>
                  </a:cubicBezTo>
                  <a:cubicBezTo>
                    <a:pt x="1838" y="26447"/>
                    <a:pt x="1672" y="13224"/>
                    <a:pt x="1824" y="21"/>
                  </a:cubicBezTo>
                  <a:cubicBezTo>
                    <a:pt x="1270" y="16"/>
                    <a:pt x="718" y="10"/>
                    <a:pt x="166"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0"/>
            <p:cNvSpPr/>
            <p:nvPr/>
          </p:nvSpPr>
          <p:spPr>
            <a:xfrm>
              <a:off x="6476210" y="1477862"/>
              <a:ext cx="581542" cy="741107"/>
            </a:xfrm>
            <a:custGeom>
              <a:avLst/>
              <a:gdLst/>
              <a:ahLst/>
              <a:cxnLst/>
              <a:rect l="l" t="t" r="r" b="b"/>
              <a:pathLst>
                <a:path w="32010" h="40793" extrusionOk="0">
                  <a:moveTo>
                    <a:pt x="15282" y="0"/>
                  </a:moveTo>
                  <a:cubicBezTo>
                    <a:pt x="11029" y="0"/>
                    <a:pt x="6772" y="78"/>
                    <a:pt x="2517" y="78"/>
                  </a:cubicBezTo>
                  <a:cubicBezTo>
                    <a:pt x="1678" y="78"/>
                    <a:pt x="839" y="75"/>
                    <a:pt x="1" y="68"/>
                  </a:cubicBezTo>
                  <a:lnTo>
                    <a:pt x="1" y="68"/>
                  </a:lnTo>
                  <a:cubicBezTo>
                    <a:pt x="257" y="13150"/>
                    <a:pt x="255" y="26255"/>
                    <a:pt x="247" y="39342"/>
                  </a:cubicBezTo>
                  <a:cubicBezTo>
                    <a:pt x="5353" y="37001"/>
                    <a:pt x="10516" y="34770"/>
                    <a:pt x="15595" y="32374"/>
                  </a:cubicBezTo>
                  <a:cubicBezTo>
                    <a:pt x="15621" y="32362"/>
                    <a:pt x="15646" y="32356"/>
                    <a:pt x="15671" y="32356"/>
                  </a:cubicBezTo>
                  <a:cubicBezTo>
                    <a:pt x="15640" y="32276"/>
                    <a:pt x="15708" y="32177"/>
                    <a:pt x="15800" y="32177"/>
                  </a:cubicBezTo>
                  <a:cubicBezTo>
                    <a:pt x="15820" y="32177"/>
                    <a:pt x="15841" y="32181"/>
                    <a:pt x="15862" y="32191"/>
                  </a:cubicBezTo>
                  <a:cubicBezTo>
                    <a:pt x="21324" y="34883"/>
                    <a:pt x="26638" y="37917"/>
                    <a:pt x="32010" y="40792"/>
                  </a:cubicBezTo>
                  <a:cubicBezTo>
                    <a:pt x="31716" y="34080"/>
                    <a:pt x="31861" y="27326"/>
                    <a:pt x="31815" y="20608"/>
                  </a:cubicBezTo>
                  <a:cubicBezTo>
                    <a:pt x="31769" y="13817"/>
                    <a:pt x="31730" y="7027"/>
                    <a:pt x="31674" y="236"/>
                  </a:cubicBezTo>
                  <a:cubicBezTo>
                    <a:pt x="31674" y="176"/>
                    <a:pt x="31698" y="130"/>
                    <a:pt x="31732" y="98"/>
                  </a:cubicBezTo>
                  <a:cubicBezTo>
                    <a:pt x="26451" y="14"/>
                    <a:pt x="21164" y="10"/>
                    <a:pt x="15884" y="1"/>
                  </a:cubicBezTo>
                  <a:cubicBezTo>
                    <a:pt x="15683" y="0"/>
                    <a:pt x="15482" y="0"/>
                    <a:pt x="15282"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6" name="Google Shape;1686;p50"/>
          <p:cNvSpPr txBox="1"/>
          <p:nvPr/>
        </p:nvSpPr>
        <p:spPr>
          <a:xfrm>
            <a:off x="4047275" y="1801025"/>
            <a:ext cx="1545300" cy="42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3000">
                <a:solidFill>
                  <a:schemeClr val="dk1"/>
                </a:solidFill>
                <a:latin typeface="Gloria Hallelujah"/>
                <a:ea typeface="Gloria Hallelujah"/>
                <a:cs typeface="Gloria Hallelujah"/>
                <a:sym typeface="Gloria Hallelujah"/>
              </a:rPr>
              <a:t>05-03</a:t>
            </a:r>
            <a:endParaRPr sz="3000">
              <a:solidFill>
                <a:schemeClr val="dk1"/>
              </a:solidFill>
              <a:latin typeface="Gloria Hallelujah"/>
              <a:ea typeface="Gloria Hallelujah"/>
              <a:cs typeface="Gloria Hallelujah"/>
              <a:sym typeface="Gloria Hallelujah"/>
            </a:endParaRPr>
          </a:p>
        </p:txBody>
      </p:sp>
      <p:sp>
        <p:nvSpPr>
          <p:cNvPr id="1687" name="Google Shape;1687;p50"/>
          <p:cNvSpPr txBox="1"/>
          <p:nvPr/>
        </p:nvSpPr>
        <p:spPr>
          <a:xfrm>
            <a:off x="4047275" y="2223750"/>
            <a:ext cx="1545300" cy="229500"/>
          </a:xfrm>
          <a:prstGeom prst="rect">
            <a:avLst/>
          </a:prstGeom>
          <a:no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a:solidFill>
                  <a:schemeClr val="dk1"/>
                </a:solidFill>
                <a:latin typeface="Raleway Thin"/>
                <a:ea typeface="Raleway Thin"/>
                <a:cs typeface="Raleway Thin"/>
                <a:sym typeface="Raleway Thin"/>
              </a:rPr>
              <a:t>Leonor Miller</a:t>
            </a:r>
            <a:endParaRPr>
              <a:solidFill>
                <a:schemeClr val="dk1"/>
              </a:solidFill>
              <a:latin typeface="Raleway Thin"/>
              <a:ea typeface="Raleway Thin"/>
              <a:cs typeface="Raleway Thin"/>
              <a:sym typeface="Raleway Thin"/>
            </a:endParaRPr>
          </a:p>
        </p:txBody>
      </p:sp>
      <p:grpSp>
        <p:nvGrpSpPr>
          <p:cNvPr id="1688" name="Google Shape;1688;p50"/>
          <p:cNvGrpSpPr/>
          <p:nvPr/>
        </p:nvGrpSpPr>
        <p:grpSpPr>
          <a:xfrm rot="-9920946" flipH="1">
            <a:off x="5731772" y="1962534"/>
            <a:ext cx="412738" cy="329211"/>
            <a:chOff x="5222975" y="2300200"/>
            <a:chExt cx="199300" cy="154950"/>
          </a:xfrm>
        </p:grpSpPr>
        <p:sp>
          <p:nvSpPr>
            <p:cNvPr id="1689" name="Google Shape;1689;p50"/>
            <p:cNvSpPr/>
            <p:nvPr/>
          </p:nvSpPr>
          <p:spPr>
            <a:xfrm>
              <a:off x="5222975" y="2300200"/>
              <a:ext cx="199300" cy="154950"/>
            </a:xfrm>
            <a:custGeom>
              <a:avLst/>
              <a:gdLst/>
              <a:ahLst/>
              <a:cxnLst/>
              <a:rect l="l" t="t" r="r" b="b"/>
              <a:pathLst>
                <a:path w="7972" h="6198" extrusionOk="0">
                  <a:moveTo>
                    <a:pt x="1662" y="242"/>
                  </a:moveTo>
                  <a:cubicBezTo>
                    <a:pt x="2052" y="242"/>
                    <a:pt x="2447" y="284"/>
                    <a:pt x="2768" y="365"/>
                  </a:cubicBezTo>
                  <a:cubicBezTo>
                    <a:pt x="2911" y="401"/>
                    <a:pt x="3067" y="425"/>
                    <a:pt x="3149" y="425"/>
                  </a:cubicBezTo>
                  <a:cubicBezTo>
                    <a:pt x="3166" y="425"/>
                    <a:pt x="3180" y="424"/>
                    <a:pt x="3190" y="421"/>
                  </a:cubicBezTo>
                  <a:cubicBezTo>
                    <a:pt x="3206" y="417"/>
                    <a:pt x="3223" y="416"/>
                    <a:pt x="3238" y="416"/>
                  </a:cubicBezTo>
                  <a:cubicBezTo>
                    <a:pt x="3275" y="416"/>
                    <a:pt x="3304" y="427"/>
                    <a:pt x="3310" y="446"/>
                  </a:cubicBezTo>
                  <a:cubicBezTo>
                    <a:pt x="3318" y="473"/>
                    <a:pt x="3441" y="521"/>
                    <a:pt x="3580" y="551"/>
                  </a:cubicBezTo>
                  <a:cubicBezTo>
                    <a:pt x="4180" y="683"/>
                    <a:pt x="5350" y="1415"/>
                    <a:pt x="5824" y="1956"/>
                  </a:cubicBezTo>
                  <a:cubicBezTo>
                    <a:pt x="6048" y="2209"/>
                    <a:pt x="6591" y="2975"/>
                    <a:pt x="6626" y="3083"/>
                  </a:cubicBezTo>
                  <a:cubicBezTo>
                    <a:pt x="6644" y="3143"/>
                    <a:pt x="6730" y="3208"/>
                    <a:pt x="6775" y="3208"/>
                  </a:cubicBezTo>
                  <a:cubicBezTo>
                    <a:pt x="6786" y="3208"/>
                    <a:pt x="6794" y="3205"/>
                    <a:pt x="6799" y="3196"/>
                  </a:cubicBezTo>
                  <a:cubicBezTo>
                    <a:pt x="6832" y="3133"/>
                    <a:pt x="7589" y="2681"/>
                    <a:pt x="7656" y="2681"/>
                  </a:cubicBezTo>
                  <a:cubicBezTo>
                    <a:pt x="7659" y="2681"/>
                    <a:pt x="7661" y="2682"/>
                    <a:pt x="7661" y="2684"/>
                  </a:cubicBezTo>
                  <a:cubicBezTo>
                    <a:pt x="7658" y="2716"/>
                    <a:pt x="7638" y="2920"/>
                    <a:pt x="7618" y="3137"/>
                  </a:cubicBezTo>
                  <a:cubicBezTo>
                    <a:pt x="7597" y="3355"/>
                    <a:pt x="7592" y="3572"/>
                    <a:pt x="7607" y="3621"/>
                  </a:cubicBezTo>
                  <a:cubicBezTo>
                    <a:pt x="7623" y="3669"/>
                    <a:pt x="7621" y="3831"/>
                    <a:pt x="7603" y="3984"/>
                  </a:cubicBezTo>
                  <a:cubicBezTo>
                    <a:pt x="7586" y="4134"/>
                    <a:pt x="7566" y="4404"/>
                    <a:pt x="7559" y="4579"/>
                  </a:cubicBezTo>
                  <a:cubicBezTo>
                    <a:pt x="7553" y="4753"/>
                    <a:pt x="7541" y="4963"/>
                    <a:pt x="7534" y="5039"/>
                  </a:cubicBezTo>
                  <a:cubicBezTo>
                    <a:pt x="7525" y="5117"/>
                    <a:pt x="7511" y="5302"/>
                    <a:pt x="7502" y="5456"/>
                  </a:cubicBezTo>
                  <a:cubicBezTo>
                    <a:pt x="7481" y="5778"/>
                    <a:pt x="7473" y="5877"/>
                    <a:pt x="7387" y="5877"/>
                  </a:cubicBezTo>
                  <a:cubicBezTo>
                    <a:pt x="7351" y="5877"/>
                    <a:pt x="7302" y="5860"/>
                    <a:pt x="7233" y="5834"/>
                  </a:cubicBezTo>
                  <a:cubicBezTo>
                    <a:pt x="6919" y="5719"/>
                    <a:pt x="6696" y="5659"/>
                    <a:pt x="6265" y="5572"/>
                  </a:cubicBezTo>
                  <a:cubicBezTo>
                    <a:pt x="6043" y="5527"/>
                    <a:pt x="5773" y="5458"/>
                    <a:pt x="5660" y="5417"/>
                  </a:cubicBezTo>
                  <a:cubicBezTo>
                    <a:pt x="5548" y="5376"/>
                    <a:pt x="5214" y="5277"/>
                    <a:pt x="4912" y="5196"/>
                  </a:cubicBezTo>
                  <a:lnTo>
                    <a:pt x="4368" y="5047"/>
                  </a:lnTo>
                  <a:lnTo>
                    <a:pt x="4475" y="4953"/>
                  </a:lnTo>
                  <a:cubicBezTo>
                    <a:pt x="4533" y="4903"/>
                    <a:pt x="4626" y="4846"/>
                    <a:pt x="4677" y="4829"/>
                  </a:cubicBezTo>
                  <a:cubicBezTo>
                    <a:pt x="4729" y="4813"/>
                    <a:pt x="4878" y="4705"/>
                    <a:pt x="5002" y="4592"/>
                  </a:cubicBezTo>
                  <a:cubicBezTo>
                    <a:pt x="5126" y="4480"/>
                    <a:pt x="5243" y="4381"/>
                    <a:pt x="5260" y="4375"/>
                  </a:cubicBezTo>
                  <a:cubicBezTo>
                    <a:pt x="5279" y="4370"/>
                    <a:pt x="5313" y="4321"/>
                    <a:pt x="5338" y="4265"/>
                  </a:cubicBezTo>
                  <a:cubicBezTo>
                    <a:pt x="5382" y="4170"/>
                    <a:pt x="5376" y="4154"/>
                    <a:pt x="5225" y="3961"/>
                  </a:cubicBezTo>
                  <a:cubicBezTo>
                    <a:pt x="5089" y="3787"/>
                    <a:pt x="4698" y="3440"/>
                    <a:pt x="4350" y="3188"/>
                  </a:cubicBezTo>
                  <a:cubicBezTo>
                    <a:pt x="4160" y="3049"/>
                    <a:pt x="3367" y="2661"/>
                    <a:pt x="3170" y="2608"/>
                  </a:cubicBezTo>
                  <a:cubicBezTo>
                    <a:pt x="3052" y="2577"/>
                    <a:pt x="2918" y="2532"/>
                    <a:pt x="2867" y="2509"/>
                  </a:cubicBezTo>
                  <a:cubicBezTo>
                    <a:pt x="2691" y="2425"/>
                    <a:pt x="1791" y="2301"/>
                    <a:pt x="1319" y="2295"/>
                  </a:cubicBezTo>
                  <a:cubicBezTo>
                    <a:pt x="1064" y="2293"/>
                    <a:pt x="843" y="2274"/>
                    <a:pt x="832" y="2254"/>
                  </a:cubicBezTo>
                  <a:cubicBezTo>
                    <a:pt x="822" y="2233"/>
                    <a:pt x="1044" y="2091"/>
                    <a:pt x="1327" y="1937"/>
                  </a:cubicBezTo>
                  <a:cubicBezTo>
                    <a:pt x="1994" y="1575"/>
                    <a:pt x="2042" y="1533"/>
                    <a:pt x="1958" y="1380"/>
                  </a:cubicBezTo>
                  <a:cubicBezTo>
                    <a:pt x="1893" y="1261"/>
                    <a:pt x="1016" y="629"/>
                    <a:pt x="795" y="541"/>
                  </a:cubicBezTo>
                  <a:cubicBezTo>
                    <a:pt x="731" y="517"/>
                    <a:pt x="644" y="471"/>
                    <a:pt x="595" y="438"/>
                  </a:cubicBezTo>
                  <a:cubicBezTo>
                    <a:pt x="510" y="381"/>
                    <a:pt x="516" y="378"/>
                    <a:pt x="782" y="322"/>
                  </a:cubicBezTo>
                  <a:cubicBezTo>
                    <a:pt x="1044" y="269"/>
                    <a:pt x="1351" y="242"/>
                    <a:pt x="1662" y="242"/>
                  </a:cubicBezTo>
                  <a:close/>
                  <a:moveTo>
                    <a:pt x="1627" y="1"/>
                  </a:moveTo>
                  <a:cubicBezTo>
                    <a:pt x="888" y="1"/>
                    <a:pt x="206" y="129"/>
                    <a:pt x="67" y="337"/>
                  </a:cubicBezTo>
                  <a:lnTo>
                    <a:pt x="0" y="439"/>
                  </a:lnTo>
                  <a:lnTo>
                    <a:pt x="508" y="710"/>
                  </a:lnTo>
                  <a:cubicBezTo>
                    <a:pt x="1000" y="974"/>
                    <a:pt x="1609" y="1367"/>
                    <a:pt x="1630" y="1435"/>
                  </a:cubicBezTo>
                  <a:cubicBezTo>
                    <a:pt x="1637" y="1455"/>
                    <a:pt x="1540" y="1515"/>
                    <a:pt x="1415" y="1571"/>
                  </a:cubicBezTo>
                  <a:cubicBezTo>
                    <a:pt x="931" y="1785"/>
                    <a:pt x="284" y="2235"/>
                    <a:pt x="214" y="2408"/>
                  </a:cubicBezTo>
                  <a:cubicBezTo>
                    <a:pt x="168" y="2523"/>
                    <a:pt x="282" y="2599"/>
                    <a:pt x="490" y="2599"/>
                  </a:cubicBezTo>
                  <a:cubicBezTo>
                    <a:pt x="511" y="2599"/>
                    <a:pt x="533" y="2598"/>
                    <a:pt x="556" y="2597"/>
                  </a:cubicBezTo>
                  <a:cubicBezTo>
                    <a:pt x="746" y="2583"/>
                    <a:pt x="933" y="2577"/>
                    <a:pt x="1116" y="2577"/>
                  </a:cubicBezTo>
                  <a:cubicBezTo>
                    <a:pt x="2565" y="2577"/>
                    <a:pt x="3759" y="2993"/>
                    <a:pt x="4661" y="3814"/>
                  </a:cubicBezTo>
                  <a:cubicBezTo>
                    <a:pt x="4854" y="3991"/>
                    <a:pt x="5032" y="4182"/>
                    <a:pt x="5016" y="4198"/>
                  </a:cubicBezTo>
                  <a:cubicBezTo>
                    <a:pt x="4787" y="4417"/>
                    <a:pt x="4649" y="4526"/>
                    <a:pt x="4446" y="4650"/>
                  </a:cubicBezTo>
                  <a:cubicBezTo>
                    <a:pt x="4146" y="4834"/>
                    <a:pt x="4039" y="4972"/>
                    <a:pt x="4085" y="5119"/>
                  </a:cubicBezTo>
                  <a:cubicBezTo>
                    <a:pt x="4134" y="5276"/>
                    <a:pt x="4205" y="5310"/>
                    <a:pt x="4870" y="5497"/>
                  </a:cubicBezTo>
                  <a:cubicBezTo>
                    <a:pt x="5196" y="5588"/>
                    <a:pt x="5557" y="5693"/>
                    <a:pt x="5667" y="5730"/>
                  </a:cubicBezTo>
                  <a:cubicBezTo>
                    <a:pt x="5778" y="5766"/>
                    <a:pt x="6074" y="5839"/>
                    <a:pt x="6328" y="5892"/>
                  </a:cubicBezTo>
                  <a:cubicBezTo>
                    <a:pt x="6582" y="5947"/>
                    <a:pt x="6879" y="6025"/>
                    <a:pt x="6992" y="6068"/>
                  </a:cubicBezTo>
                  <a:cubicBezTo>
                    <a:pt x="7215" y="6153"/>
                    <a:pt x="7366" y="6198"/>
                    <a:pt x="7472" y="6198"/>
                  </a:cubicBezTo>
                  <a:cubicBezTo>
                    <a:pt x="7611" y="6198"/>
                    <a:pt x="7673" y="6123"/>
                    <a:pt x="7722" y="5964"/>
                  </a:cubicBezTo>
                  <a:cubicBezTo>
                    <a:pt x="7799" y="5707"/>
                    <a:pt x="7816" y="5302"/>
                    <a:pt x="7757" y="5113"/>
                  </a:cubicBezTo>
                  <a:cubicBezTo>
                    <a:pt x="7730" y="5028"/>
                    <a:pt x="7727" y="4969"/>
                    <a:pt x="7750" y="4969"/>
                  </a:cubicBezTo>
                  <a:cubicBezTo>
                    <a:pt x="7752" y="4969"/>
                    <a:pt x="7753" y="4969"/>
                    <a:pt x="7755" y="4969"/>
                  </a:cubicBezTo>
                  <a:cubicBezTo>
                    <a:pt x="7757" y="4970"/>
                    <a:pt x="7759" y="4970"/>
                    <a:pt x="7761" y="4970"/>
                  </a:cubicBezTo>
                  <a:cubicBezTo>
                    <a:pt x="7785" y="4970"/>
                    <a:pt x="7811" y="4933"/>
                    <a:pt x="7821" y="4883"/>
                  </a:cubicBezTo>
                  <a:cubicBezTo>
                    <a:pt x="7857" y="4685"/>
                    <a:pt x="7872" y="3924"/>
                    <a:pt x="7839" y="3907"/>
                  </a:cubicBezTo>
                  <a:cubicBezTo>
                    <a:pt x="7822" y="3899"/>
                    <a:pt x="7829" y="3885"/>
                    <a:pt x="7852" y="3877"/>
                  </a:cubicBezTo>
                  <a:cubicBezTo>
                    <a:pt x="7903" y="3861"/>
                    <a:pt x="7909" y="3244"/>
                    <a:pt x="7857" y="3200"/>
                  </a:cubicBezTo>
                  <a:cubicBezTo>
                    <a:pt x="7837" y="3183"/>
                    <a:pt x="7837" y="3162"/>
                    <a:pt x="7855" y="3148"/>
                  </a:cubicBezTo>
                  <a:cubicBezTo>
                    <a:pt x="7912" y="3104"/>
                    <a:pt x="7972" y="2634"/>
                    <a:pt x="7945" y="2453"/>
                  </a:cubicBezTo>
                  <a:cubicBezTo>
                    <a:pt x="7924" y="2309"/>
                    <a:pt x="7904" y="2276"/>
                    <a:pt x="7839" y="2272"/>
                  </a:cubicBezTo>
                  <a:cubicBezTo>
                    <a:pt x="7838" y="2272"/>
                    <a:pt x="7837" y="2272"/>
                    <a:pt x="7836" y="2272"/>
                  </a:cubicBezTo>
                  <a:cubicBezTo>
                    <a:pt x="7756" y="2272"/>
                    <a:pt x="7471" y="2425"/>
                    <a:pt x="7033" y="2707"/>
                  </a:cubicBezTo>
                  <a:cubicBezTo>
                    <a:pt x="6911" y="2785"/>
                    <a:pt x="6807" y="2849"/>
                    <a:pt x="6800" y="2851"/>
                  </a:cubicBezTo>
                  <a:cubicBezTo>
                    <a:pt x="6800" y="2851"/>
                    <a:pt x="6800" y="2851"/>
                    <a:pt x="6800" y="2851"/>
                  </a:cubicBezTo>
                  <a:cubicBezTo>
                    <a:pt x="6791" y="2851"/>
                    <a:pt x="6714" y="2730"/>
                    <a:pt x="6628" y="2582"/>
                  </a:cubicBezTo>
                  <a:cubicBezTo>
                    <a:pt x="6540" y="2433"/>
                    <a:pt x="6409" y="2245"/>
                    <a:pt x="6336" y="2167"/>
                  </a:cubicBezTo>
                  <a:cubicBezTo>
                    <a:pt x="6265" y="2091"/>
                    <a:pt x="6197" y="2005"/>
                    <a:pt x="6189" y="1979"/>
                  </a:cubicBezTo>
                  <a:cubicBezTo>
                    <a:pt x="6153" y="1865"/>
                    <a:pt x="5649" y="1390"/>
                    <a:pt x="5286" y="1129"/>
                  </a:cubicBezTo>
                  <a:cubicBezTo>
                    <a:pt x="4499" y="562"/>
                    <a:pt x="3838" y="304"/>
                    <a:pt x="2614" y="83"/>
                  </a:cubicBezTo>
                  <a:cubicBezTo>
                    <a:pt x="2303" y="27"/>
                    <a:pt x="1959" y="1"/>
                    <a:pt x="1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0"/>
            <p:cNvSpPr/>
            <p:nvPr/>
          </p:nvSpPr>
          <p:spPr>
            <a:xfrm>
              <a:off x="5354450" y="2420350"/>
              <a:ext cx="43500" cy="13425"/>
            </a:xfrm>
            <a:custGeom>
              <a:avLst/>
              <a:gdLst/>
              <a:ahLst/>
              <a:cxnLst/>
              <a:rect l="l" t="t" r="r" b="b"/>
              <a:pathLst>
                <a:path w="1740" h="537" extrusionOk="0">
                  <a:moveTo>
                    <a:pt x="195" y="1"/>
                  </a:moveTo>
                  <a:cubicBezTo>
                    <a:pt x="127" y="1"/>
                    <a:pt x="93" y="15"/>
                    <a:pt x="65" y="42"/>
                  </a:cubicBezTo>
                  <a:cubicBezTo>
                    <a:pt x="27" y="82"/>
                    <a:pt x="0" y="129"/>
                    <a:pt x="7" y="149"/>
                  </a:cubicBezTo>
                  <a:cubicBezTo>
                    <a:pt x="23" y="201"/>
                    <a:pt x="232" y="263"/>
                    <a:pt x="605" y="328"/>
                  </a:cubicBezTo>
                  <a:cubicBezTo>
                    <a:pt x="775" y="357"/>
                    <a:pt x="1073" y="420"/>
                    <a:pt x="1264" y="467"/>
                  </a:cubicBezTo>
                  <a:cubicBezTo>
                    <a:pt x="1454" y="513"/>
                    <a:pt x="1559" y="536"/>
                    <a:pt x="1621" y="536"/>
                  </a:cubicBezTo>
                  <a:cubicBezTo>
                    <a:pt x="1683" y="536"/>
                    <a:pt x="1702" y="512"/>
                    <a:pt x="1721" y="464"/>
                  </a:cubicBezTo>
                  <a:cubicBezTo>
                    <a:pt x="1739" y="421"/>
                    <a:pt x="1718" y="377"/>
                    <a:pt x="1656" y="328"/>
                  </a:cubicBezTo>
                  <a:cubicBezTo>
                    <a:pt x="1612" y="294"/>
                    <a:pt x="1558" y="270"/>
                    <a:pt x="1525" y="270"/>
                  </a:cubicBezTo>
                  <a:cubicBezTo>
                    <a:pt x="1519" y="270"/>
                    <a:pt x="1514" y="271"/>
                    <a:pt x="1510" y="272"/>
                  </a:cubicBezTo>
                  <a:cubicBezTo>
                    <a:pt x="1500" y="275"/>
                    <a:pt x="1491" y="276"/>
                    <a:pt x="1483" y="276"/>
                  </a:cubicBezTo>
                  <a:cubicBezTo>
                    <a:pt x="1463" y="276"/>
                    <a:pt x="1448" y="268"/>
                    <a:pt x="1444" y="254"/>
                  </a:cubicBezTo>
                  <a:cubicBezTo>
                    <a:pt x="1433" y="221"/>
                    <a:pt x="1316" y="193"/>
                    <a:pt x="580" y="54"/>
                  </a:cubicBezTo>
                  <a:cubicBezTo>
                    <a:pt x="387" y="18"/>
                    <a:pt x="271"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0"/>
            <p:cNvSpPr/>
            <p:nvPr/>
          </p:nvSpPr>
          <p:spPr>
            <a:xfrm>
              <a:off x="5276325" y="2342550"/>
              <a:ext cx="84200" cy="48700"/>
            </a:xfrm>
            <a:custGeom>
              <a:avLst/>
              <a:gdLst/>
              <a:ahLst/>
              <a:cxnLst/>
              <a:rect l="l" t="t" r="r" b="b"/>
              <a:pathLst>
                <a:path w="3368" h="1948" extrusionOk="0">
                  <a:moveTo>
                    <a:pt x="286" y="1"/>
                  </a:moveTo>
                  <a:cubicBezTo>
                    <a:pt x="278" y="1"/>
                    <a:pt x="271" y="1"/>
                    <a:pt x="263" y="1"/>
                  </a:cubicBezTo>
                  <a:cubicBezTo>
                    <a:pt x="100" y="3"/>
                    <a:pt x="68" y="16"/>
                    <a:pt x="27" y="90"/>
                  </a:cubicBezTo>
                  <a:cubicBezTo>
                    <a:pt x="3" y="134"/>
                    <a:pt x="1" y="200"/>
                    <a:pt x="22" y="226"/>
                  </a:cubicBezTo>
                  <a:cubicBezTo>
                    <a:pt x="49" y="261"/>
                    <a:pt x="212" y="281"/>
                    <a:pt x="354" y="281"/>
                  </a:cubicBezTo>
                  <a:cubicBezTo>
                    <a:pt x="455" y="281"/>
                    <a:pt x="544" y="270"/>
                    <a:pt x="564" y="248"/>
                  </a:cubicBezTo>
                  <a:cubicBezTo>
                    <a:pt x="569" y="241"/>
                    <a:pt x="575" y="238"/>
                    <a:pt x="582" y="238"/>
                  </a:cubicBezTo>
                  <a:cubicBezTo>
                    <a:pt x="595" y="238"/>
                    <a:pt x="608" y="252"/>
                    <a:pt x="616" y="275"/>
                  </a:cubicBezTo>
                  <a:cubicBezTo>
                    <a:pt x="625" y="307"/>
                    <a:pt x="648" y="329"/>
                    <a:pt x="667" y="329"/>
                  </a:cubicBezTo>
                  <a:cubicBezTo>
                    <a:pt x="670" y="329"/>
                    <a:pt x="672" y="328"/>
                    <a:pt x="675" y="328"/>
                  </a:cubicBezTo>
                  <a:cubicBezTo>
                    <a:pt x="675" y="328"/>
                    <a:pt x="676" y="328"/>
                    <a:pt x="677" y="328"/>
                  </a:cubicBezTo>
                  <a:cubicBezTo>
                    <a:pt x="711" y="328"/>
                    <a:pt x="983" y="449"/>
                    <a:pt x="1291" y="602"/>
                  </a:cubicBezTo>
                  <a:cubicBezTo>
                    <a:pt x="1598" y="754"/>
                    <a:pt x="1842" y="854"/>
                    <a:pt x="1905" y="854"/>
                  </a:cubicBezTo>
                  <a:cubicBezTo>
                    <a:pt x="1911" y="854"/>
                    <a:pt x="1916" y="853"/>
                    <a:pt x="1918" y="851"/>
                  </a:cubicBezTo>
                  <a:cubicBezTo>
                    <a:pt x="1930" y="842"/>
                    <a:pt x="1939" y="838"/>
                    <a:pt x="1946" y="838"/>
                  </a:cubicBezTo>
                  <a:cubicBezTo>
                    <a:pt x="1956" y="838"/>
                    <a:pt x="1960" y="850"/>
                    <a:pt x="1954" y="873"/>
                  </a:cubicBezTo>
                  <a:cubicBezTo>
                    <a:pt x="1946" y="906"/>
                    <a:pt x="2047" y="1004"/>
                    <a:pt x="2198" y="1108"/>
                  </a:cubicBezTo>
                  <a:cubicBezTo>
                    <a:pt x="2490" y="1310"/>
                    <a:pt x="2898" y="1660"/>
                    <a:pt x="3038" y="1831"/>
                  </a:cubicBezTo>
                  <a:cubicBezTo>
                    <a:pt x="3102" y="1908"/>
                    <a:pt x="3167" y="1948"/>
                    <a:pt x="3222" y="1948"/>
                  </a:cubicBezTo>
                  <a:cubicBezTo>
                    <a:pt x="3260" y="1948"/>
                    <a:pt x="3293" y="1929"/>
                    <a:pt x="3318" y="1891"/>
                  </a:cubicBezTo>
                  <a:cubicBezTo>
                    <a:pt x="3368" y="1814"/>
                    <a:pt x="3353" y="1767"/>
                    <a:pt x="3235" y="1631"/>
                  </a:cubicBezTo>
                  <a:cubicBezTo>
                    <a:pt x="2951" y="1303"/>
                    <a:pt x="2210" y="759"/>
                    <a:pt x="2055" y="759"/>
                  </a:cubicBezTo>
                  <a:cubicBezTo>
                    <a:pt x="2050" y="759"/>
                    <a:pt x="2046" y="759"/>
                    <a:pt x="2042" y="760"/>
                  </a:cubicBezTo>
                  <a:cubicBezTo>
                    <a:pt x="2035" y="762"/>
                    <a:pt x="2030" y="763"/>
                    <a:pt x="2024" y="763"/>
                  </a:cubicBezTo>
                  <a:cubicBezTo>
                    <a:pt x="2005" y="763"/>
                    <a:pt x="1994" y="750"/>
                    <a:pt x="2000" y="726"/>
                  </a:cubicBezTo>
                  <a:cubicBezTo>
                    <a:pt x="2016" y="662"/>
                    <a:pt x="1758" y="514"/>
                    <a:pt x="1177" y="252"/>
                  </a:cubicBezTo>
                  <a:cubicBezTo>
                    <a:pt x="957" y="152"/>
                    <a:pt x="839" y="108"/>
                    <a:pt x="783" y="108"/>
                  </a:cubicBezTo>
                  <a:cubicBezTo>
                    <a:pt x="759" y="108"/>
                    <a:pt x="747" y="116"/>
                    <a:pt x="743" y="132"/>
                  </a:cubicBezTo>
                  <a:cubicBezTo>
                    <a:pt x="737" y="158"/>
                    <a:pt x="731" y="171"/>
                    <a:pt x="725" y="171"/>
                  </a:cubicBezTo>
                  <a:cubicBezTo>
                    <a:pt x="719" y="171"/>
                    <a:pt x="712" y="159"/>
                    <a:pt x="705" y="133"/>
                  </a:cubicBezTo>
                  <a:cubicBezTo>
                    <a:pt x="679" y="50"/>
                    <a:pt x="521"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 name="Google Shape;1692;p50"/>
          <p:cNvGrpSpPr/>
          <p:nvPr/>
        </p:nvGrpSpPr>
        <p:grpSpPr>
          <a:xfrm>
            <a:off x="6361563" y="1842316"/>
            <a:ext cx="589855" cy="569623"/>
            <a:chOff x="6432538" y="1467689"/>
            <a:chExt cx="666729" cy="815612"/>
          </a:xfrm>
        </p:grpSpPr>
        <p:sp>
          <p:nvSpPr>
            <p:cNvPr id="1693" name="Google Shape;1693;p50"/>
            <p:cNvSpPr/>
            <p:nvPr/>
          </p:nvSpPr>
          <p:spPr>
            <a:xfrm>
              <a:off x="6432538" y="1467689"/>
              <a:ext cx="666729" cy="815612"/>
            </a:xfrm>
            <a:custGeom>
              <a:avLst/>
              <a:gdLst/>
              <a:ahLst/>
              <a:cxnLst/>
              <a:rect l="l" t="t" r="r" b="b"/>
              <a:pathLst>
                <a:path w="36699" h="44894" extrusionOk="0">
                  <a:moveTo>
                    <a:pt x="17686" y="560"/>
                  </a:moveTo>
                  <a:cubicBezTo>
                    <a:pt x="17886" y="560"/>
                    <a:pt x="18087" y="560"/>
                    <a:pt x="18288" y="561"/>
                  </a:cubicBezTo>
                  <a:cubicBezTo>
                    <a:pt x="23568" y="570"/>
                    <a:pt x="28855" y="574"/>
                    <a:pt x="34136" y="658"/>
                  </a:cubicBezTo>
                  <a:cubicBezTo>
                    <a:pt x="34102" y="690"/>
                    <a:pt x="34078" y="736"/>
                    <a:pt x="34078" y="796"/>
                  </a:cubicBezTo>
                  <a:cubicBezTo>
                    <a:pt x="34134" y="7587"/>
                    <a:pt x="34173" y="14377"/>
                    <a:pt x="34219" y="21168"/>
                  </a:cubicBezTo>
                  <a:cubicBezTo>
                    <a:pt x="34265" y="27886"/>
                    <a:pt x="34120" y="34640"/>
                    <a:pt x="34414" y="41352"/>
                  </a:cubicBezTo>
                  <a:cubicBezTo>
                    <a:pt x="29042" y="38477"/>
                    <a:pt x="23728" y="35443"/>
                    <a:pt x="18266" y="32751"/>
                  </a:cubicBezTo>
                  <a:cubicBezTo>
                    <a:pt x="18245" y="32741"/>
                    <a:pt x="18224" y="32737"/>
                    <a:pt x="18204" y="32737"/>
                  </a:cubicBezTo>
                  <a:cubicBezTo>
                    <a:pt x="18112" y="32737"/>
                    <a:pt x="18044" y="32836"/>
                    <a:pt x="18075" y="32916"/>
                  </a:cubicBezTo>
                  <a:cubicBezTo>
                    <a:pt x="18050" y="32916"/>
                    <a:pt x="18024" y="32922"/>
                    <a:pt x="17999" y="32934"/>
                  </a:cubicBezTo>
                  <a:cubicBezTo>
                    <a:pt x="12920" y="35330"/>
                    <a:pt x="7757" y="37561"/>
                    <a:pt x="2651" y="39902"/>
                  </a:cubicBezTo>
                  <a:cubicBezTo>
                    <a:pt x="2659" y="26815"/>
                    <a:pt x="2661" y="13710"/>
                    <a:pt x="2405" y="628"/>
                  </a:cubicBezTo>
                  <a:lnTo>
                    <a:pt x="2405" y="628"/>
                  </a:lnTo>
                  <a:cubicBezTo>
                    <a:pt x="3243" y="635"/>
                    <a:pt x="4082" y="638"/>
                    <a:pt x="4921" y="638"/>
                  </a:cubicBezTo>
                  <a:cubicBezTo>
                    <a:pt x="9176" y="638"/>
                    <a:pt x="13433" y="560"/>
                    <a:pt x="17686" y="560"/>
                  </a:cubicBezTo>
                  <a:close/>
                  <a:moveTo>
                    <a:pt x="546" y="604"/>
                  </a:moveTo>
                  <a:lnTo>
                    <a:pt x="546" y="604"/>
                  </a:lnTo>
                  <a:cubicBezTo>
                    <a:pt x="1098" y="614"/>
                    <a:pt x="1649" y="620"/>
                    <a:pt x="2204" y="625"/>
                  </a:cubicBezTo>
                  <a:cubicBezTo>
                    <a:pt x="2051" y="13828"/>
                    <a:pt x="2218" y="27051"/>
                    <a:pt x="2331" y="40255"/>
                  </a:cubicBezTo>
                  <a:cubicBezTo>
                    <a:pt x="2331" y="40371"/>
                    <a:pt x="2433" y="40429"/>
                    <a:pt x="2535" y="40429"/>
                  </a:cubicBezTo>
                  <a:cubicBezTo>
                    <a:pt x="2637" y="40429"/>
                    <a:pt x="2739" y="40371"/>
                    <a:pt x="2739" y="40255"/>
                  </a:cubicBezTo>
                  <a:lnTo>
                    <a:pt x="2739" y="40219"/>
                  </a:lnTo>
                  <a:cubicBezTo>
                    <a:pt x="7819" y="38034"/>
                    <a:pt x="13055" y="35612"/>
                    <a:pt x="18202" y="33236"/>
                  </a:cubicBezTo>
                  <a:cubicBezTo>
                    <a:pt x="18282" y="33199"/>
                    <a:pt x="18300" y="33131"/>
                    <a:pt x="18276" y="33065"/>
                  </a:cubicBezTo>
                  <a:lnTo>
                    <a:pt x="18276" y="33065"/>
                  </a:lnTo>
                  <a:cubicBezTo>
                    <a:pt x="23499" y="36088"/>
                    <a:pt x="28915" y="38810"/>
                    <a:pt x="34233" y="41662"/>
                  </a:cubicBezTo>
                  <a:cubicBezTo>
                    <a:pt x="34262" y="41677"/>
                    <a:pt x="34290" y="41684"/>
                    <a:pt x="34317" y="41684"/>
                  </a:cubicBezTo>
                  <a:cubicBezTo>
                    <a:pt x="34372" y="41684"/>
                    <a:pt x="34420" y="41656"/>
                    <a:pt x="34452" y="41615"/>
                  </a:cubicBezTo>
                  <a:cubicBezTo>
                    <a:pt x="34474" y="41635"/>
                    <a:pt x="34504" y="41646"/>
                    <a:pt x="34533" y="41646"/>
                  </a:cubicBezTo>
                  <a:cubicBezTo>
                    <a:pt x="34586" y="41646"/>
                    <a:pt x="34638" y="41611"/>
                    <a:pt x="34639" y="41539"/>
                  </a:cubicBezTo>
                  <a:cubicBezTo>
                    <a:pt x="34859" y="34765"/>
                    <a:pt x="34625" y="27949"/>
                    <a:pt x="34587" y="21168"/>
                  </a:cubicBezTo>
                  <a:cubicBezTo>
                    <a:pt x="34549" y="14377"/>
                    <a:pt x="34501" y="7587"/>
                    <a:pt x="34473" y="796"/>
                  </a:cubicBezTo>
                  <a:cubicBezTo>
                    <a:pt x="34473" y="738"/>
                    <a:pt x="34450" y="694"/>
                    <a:pt x="34418" y="662"/>
                  </a:cubicBezTo>
                  <a:lnTo>
                    <a:pt x="34418" y="662"/>
                  </a:lnTo>
                  <a:cubicBezTo>
                    <a:pt x="34919" y="672"/>
                    <a:pt x="35420" y="676"/>
                    <a:pt x="35921" y="686"/>
                  </a:cubicBezTo>
                  <a:cubicBezTo>
                    <a:pt x="36101" y="7863"/>
                    <a:pt x="36223" y="15047"/>
                    <a:pt x="36152" y="22228"/>
                  </a:cubicBezTo>
                  <a:cubicBezTo>
                    <a:pt x="36117" y="25763"/>
                    <a:pt x="36115" y="29298"/>
                    <a:pt x="36106" y="32835"/>
                  </a:cubicBezTo>
                  <a:cubicBezTo>
                    <a:pt x="36094" y="36443"/>
                    <a:pt x="35867" y="40135"/>
                    <a:pt x="36150" y="43738"/>
                  </a:cubicBezTo>
                  <a:cubicBezTo>
                    <a:pt x="36140" y="43751"/>
                    <a:pt x="36130" y="43762"/>
                    <a:pt x="36124" y="43779"/>
                  </a:cubicBezTo>
                  <a:cubicBezTo>
                    <a:pt x="36076" y="43897"/>
                    <a:pt x="36112" y="44032"/>
                    <a:pt x="36112" y="44157"/>
                  </a:cubicBezTo>
                  <a:cubicBezTo>
                    <a:pt x="36112" y="44259"/>
                    <a:pt x="36100" y="44358"/>
                    <a:pt x="36086" y="44455"/>
                  </a:cubicBezTo>
                  <a:cubicBezTo>
                    <a:pt x="32889" y="42948"/>
                    <a:pt x="29694" y="41433"/>
                    <a:pt x="26523" y="39867"/>
                  </a:cubicBezTo>
                  <a:cubicBezTo>
                    <a:pt x="24970" y="39101"/>
                    <a:pt x="23418" y="38322"/>
                    <a:pt x="21871" y="37538"/>
                  </a:cubicBezTo>
                  <a:cubicBezTo>
                    <a:pt x="20688" y="36938"/>
                    <a:pt x="19354" y="36037"/>
                    <a:pt x="17996" y="35966"/>
                  </a:cubicBezTo>
                  <a:cubicBezTo>
                    <a:pt x="17994" y="35966"/>
                    <a:pt x="17991" y="35965"/>
                    <a:pt x="17988" y="35965"/>
                  </a:cubicBezTo>
                  <a:cubicBezTo>
                    <a:pt x="17960" y="35965"/>
                    <a:pt x="17937" y="35981"/>
                    <a:pt x="17922" y="36000"/>
                  </a:cubicBezTo>
                  <a:cubicBezTo>
                    <a:pt x="17900" y="35993"/>
                    <a:pt x="17877" y="35989"/>
                    <a:pt x="17853" y="35989"/>
                  </a:cubicBezTo>
                  <a:cubicBezTo>
                    <a:pt x="17819" y="35989"/>
                    <a:pt x="17784" y="35997"/>
                    <a:pt x="17749" y="36016"/>
                  </a:cubicBezTo>
                  <a:cubicBezTo>
                    <a:pt x="12085" y="38857"/>
                    <a:pt x="6228" y="41094"/>
                    <a:pt x="382" y="43507"/>
                  </a:cubicBezTo>
                  <a:lnTo>
                    <a:pt x="379" y="43507"/>
                  </a:lnTo>
                  <a:cubicBezTo>
                    <a:pt x="569" y="39990"/>
                    <a:pt x="476" y="36437"/>
                    <a:pt x="486" y="32916"/>
                  </a:cubicBezTo>
                  <a:cubicBezTo>
                    <a:pt x="494" y="29330"/>
                    <a:pt x="490" y="25743"/>
                    <a:pt x="508" y="22160"/>
                  </a:cubicBezTo>
                  <a:cubicBezTo>
                    <a:pt x="546" y="14989"/>
                    <a:pt x="544" y="7817"/>
                    <a:pt x="553" y="648"/>
                  </a:cubicBezTo>
                  <a:cubicBezTo>
                    <a:pt x="553" y="632"/>
                    <a:pt x="548" y="620"/>
                    <a:pt x="546" y="604"/>
                  </a:cubicBezTo>
                  <a:close/>
                  <a:moveTo>
                    <a:pt x="13410" y="1"/>
                  </a:moveTo>
                  <a:cubicBezTo>
                    <a:pt x="9078" y="1"/>
                    <a:pt x="4748" y="72"/>
                    <a:pt x="428" y="271"/>
                  </a:cubicBezTo>
                  <a:cubicBezTo>
                    <a:pt x="315" y="279"/>
                    <a:pt x="262" y="370"/>
                    <a:pt x="271" y="459"/>
                  </a:cubicBezTo>
                  <a:cubicBezTo>
                    <a:pt x="195" y="482"/>
                    <a:pt x="134" y="545"/>
                    <a:pt x="134" y="648"/>
                  </a:cubicBezTo>
                  <a:cubicBezTo>
                    <a:pt x="126" y="7817"/>
                    <a:pt x="102" y="14989"/>
                    <a:pt x="118" y="22160"/>
                  </a:cubicBezTo>
                  <a:cubicBezTo>
                    <a:pt x="128" y="25668"/>
                    <a:pt x="114" y="29177"/>
                    <a:pt x="112" y="32686"/>
                  </a:cubicBezTo>
                  <a:cubicBezTo>
                    <a:pt x="112" y="36340"/>
                    <a:pt x="1" y="40024"/>
                    <a:pt x="198" y="43670"/>
                  </a:cubicBezTo>
                  <a:cubicBezTo>
                    <a:pt x="199" y="43727"/>
                    <a:pt x="243" y="43755"/>
                    <a:pt x="286" y="43755"/>
                  </a:cubicBezTo>
                  <a:cubicBezTo>
                    <a:pt x="292" y="43755"/>
                    <a:pt x="298" y="43755"/>
                    <a:pt x="303" y="43754"/>
                  </a:cubicBezTo>
                  <a:cubicBezTo>
                    <a:pt x="326" y="43789"/>
                    <a:pt x="364" y="43814"/>
                    <a:pt x="414" y="43814"/>
                  </a:cubicBezTo>
                  <a:cubicBezTo>
                    <a:pt x="429" y="43814"/>
                    <a:pt x="446" y="43812"/>
                    <a:pt x="465" y="43806"/>
                  </a:cubicBezTo>
                  <a:cubicBezTo>
                    <a:pt x="6496" y="41994"/>
                    <a:pt x="12367" y="39233"/>
                    <a:pt x="17988" y="36425"/>
                  </a:cubicBezTo>
                  <a:cubicBezTo>
                    <a:pt x="18073" y="36383"/>
                    <a:pt x="18105" y="36312"/>
                    <a:pt x="18105" y="36242"/>
                  </a:cubicBezTo>
                  <a:cubicBezTo>
                    <a:pt x="19387" y="36914"/>
                    <a:pt x="20756" y="37464"/>
                    <a:pt x="22049" y="38129"/>
                  </a:cubicBezTo>
                  <a:cubicBezTo>
                    <a:pt x="23591" y="38921"/>
                    <a:pt x="25141" y="39702"/>
                    <a:pt x="26692" y="40472"/>
                  </a:cubicBezTo>
                  <a:cubicBezTo>
                    <a:pt x="29733" y="41980"/>
                    <a:pt x="32788" y="43458"/>
                    <a:pt x="35873" y="44871"/>
                  </a:cubicBezTo>
                  <a:cubicBezTo>
                    <a:pt x="35908" y="44886"/>
                    <a:pt x="35942" y="44893"/>
                    <a:pt x="35974" y="44893"/>
                  </a:cubicBezTo>
                  <a:cubicBezTo>
                    <a:pt x="36077" y="44893"/>
                    <a:pt x="36162" y="44825"/>
                    <a:pt x="36203" y="44740"/>
                  </a:cubicBezTo>
                  <a:cubicBezTo>
                    <a:pt x="36215" y="44743"/>
                    <a:pt x="36226" y="44744"/>
                    <a:pt x="36238" y="44744"/>
                  </a:cubicBezTo>
                  <a:cubicBezTo>
                    <a:pt x="36279" y="44744"/>
                    <a:pt x="36318" y="44724"/>
                    <a:pt x="36344" y="44668"/>
                  </a:cubicBezTo>
                  <a:cubicBezTo>
                    <a:pt x="36416" y="44523"/>
                    <a:pt x="36454" y="44370"/>
                    <a:pt x="36480" y="44208"/>
                  </a:cubicBezTo>
                  <a:cubicBezTo>
                    <a:pt x="36503" y="44052"/>
                    <a:pt x="36533" y="43875"/>
                    <a:pt x="36442" y="43738"/>
                  </a:cubicBezTo>
                  <a:cubicBezTo>
                    <a:pt x="36432" y="43720"/>
                    <a:pt x="36420" y="43707"/>
                    <a:pt x="36408" y="43698"/>
                  </a:cubicBezTo>
                  <a:cubicBezTo>
                    <a:pt x="36699" y="40187"/>
                    <a:pt x="36503" y="36586"/>
                    <a:pt x="36514" y="33065"/>
                  </a:cubicBezTo>
                  <a:cubicBezTo>
                    <a:pt x="36526" y="29452"/>
                    <a:pt x="36555" y="25838"/>
                    <a:pt x="36535" y="22228"/>
                  </a:cubicBezTo>
                  <a:cubicBezTo>
                    <a:pt x="36493" y="15033"/>
                    <a:pt x="36676" y="7841"/>
                    <a:pt x="36414" y="648"/>
                  </a:cubicBezTo>
                  <a:cubicBezTo>
                    <a:pt x="36410" y="541"/>
                    <a:pt x="36350" y="475"/>
                    <a:pt x="36277" y="438"/>
                  </a:cubicBezTo>
                  <a:cubicBezTo>
                    <a:pt x="36251" y="392"/>
                    <a:pt x="36207" y="354"/>
                    <a:pt x="36138" y="354"/>
                  </a:cubicBezTo>
                  <a:cubicBezTo>
                    <a:pt x="28579" y="219"/>
                    <a:pt x="20990" y="1"/>
                    <a:pt x="134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0"/>
            <p:cNvSpPr/>
            <p:nvPr/>
          </p:nvSpPr>
          <p:spPr>
            <a:xfrm>
              <a:off x="6439441" y="1478661"/>
              <a:ext cx="651196" cy="796681"/>
            </a:xfrm>
            <a:custGeom>
              <a:avLst/>
              <a:gdLst/>
              <a:ahLst/>
              <a:cxnLst/>
              <a:rect l="l" t="t" r="r" b="b"/>
              <a:pathLst>
                <a:path w="35844" h="43852" extrusionOk="0">
                  <a:moveTo>
                    <a:pt x="166" y="0"/>
                  </a:moveTo>
                  <a:cubicBezTo>
                    <a:pt x="169" y="16"/>
                    <a:pt x="173" y="28"/>
                    <a:pt x="173" y="44"/>
                  </a:cubicBezTo>
                  <a:cubicBezTo>
                    <a:pt x="164" y="7213"/>
                    <a:pt x="166" y="14385"/>
                    <a:pt x="129" y="21556"/>
                  </a:cubicBezTo>
                  <a:cubicBezTo>
                    <a:pt x="111" y="25140"/>
                    <a:pt x="116" y="28726"/>
                    <a:pt x="106" y="32312"/>
                  </a:cubicBezTo>
                  <a:cubicBezTo>
                    <a:pt x="97" y="35833"/>
                    <a:pt x="189" y="39386"/>
                    <a:pt x="0" y="42903"/>
                  </a:cubicBezTo>
                  <a:lnTo>
                    <a:pt x="2" y="42903"/>
                  </a:lnTo>
                  <a:cubicBezTo>
                    <a:pt x="5848" y="40490"/>
                    <a:pt x="11706" y="38253"/>
                    <a:pt x="17369" y="35412"/>
                  </a:cubicBezTo>
                  <a:cubicBezTo>
                    <a:pt x="17405" y="35393"/>
                    <a:pt x="17440" y="35385"/>
                    <a:pt x="17474" y="35385"/>
                  </a:cubicBezTo>
                  <a:cubicBezTo>
                    <a:pt x="17498" y="35385"/>
                    <a:pt x="17521" y="35389"/>
                    <a:pt x="17544" y="35396"/>
                  </a:cubicBezTo>
                  <a:cubicBezTo>
                    <a:pt x="17559" y="35377"/>
                    <a:pt x="17581" y="35362"/>
                    <a:pt x="17611" y="35362"/>
                  </a:cubicBezTo>
                  <a:cubicBezTo>
                    <a:pt x="17613" y="35362"/>
                    <a:pt x="17615" y="35362"/>
                    <a:pt x="17617" y="35362"/>
                  </a:cubicBezTo>
                  <a:cubicBezTo>
                    <a:pt x="18975" y="35433"/>
                    <a:pt x="20309" y="36334"/>
                    <a:pt x="21491" y="36934"/>
                  </a:cubicBezTo>
                  <a:cubicBezTo>
                    <a:pt x="23039" y="37720"/>
                    <a:pt x="24590" y="38497"/>
                    <a:pt x="26144" y="39263"/>
                  </a:cubicBezTo>
                  <a:cubicBezTo>
                    <a:pt x="29314" y="40829"/>
                    <a:pt x="32509" y="42344"/>
                    <a:pt x="35708" y="43851"/>
                  </a:cubicBezTo>
                  <a:cubicBezTo>
                    <a:pt x="35721" y="43754"/>
                    <a:pt x="35733" y="43655"/>
                    <a:pt x="35733" y="43553"/>
                  </a:cubicBezTo>
                  <a:cubicBezTo>
                    <a:pt x="35733" y="43428"/>
                    <a:pt x="35696" y="43293"/>
                    <a:pt x="35744" y="43175"/>
                  </a:cubicBezTo>
                  <a:cubicBezTo>
                    <a:pt x="35751" y="43159"/>
                    <a:pt x="35760" y="43147"/>
                    <a:pt x="35770" y="43134"/>
                  </a:cubicBezTo>
                  <a:cubicBezTo>
                    <a:pt x="35487" y="39531"/>
                    <a:pt x="35714" y="35839"/>
                    <a:pt x="35726" y="32231"/>
                  </a:cubicBezTo>
                  <a:cubicBezTo>
                    <a:pt x="35734" y="28694"/>
                    <a:pt x="35737" y="25159"/>
                    <a:pt x="35772" y="21624"/>
                  </a:cubicBezTo>
                  <a:cubicBezTo>
                    <a:pt x="35843" y="14443"/>
                    <a:pt x="35721" y="7259"/>
                    <a:pt x="35541" y="82"/>
                  </a:cubicBezTo>
                  <a:cubicBezTo>
                    <a:pt x="35040" y="72"/>
                    <a:pt x="34539" y="68"/>
                    <a:pt x="34038" y="58"/>
                  </a:cubicBezTo>
                  <a:lnTo>
                    <a:pt x="34038" y="58"/>
                  </a:lnTo>
                  <a:cubicBezTo>
                    <a:pt x="34071" y="90"/>
                    <a:pt x="34093" y="134"/>
                    <a:pt x="34093" y="192"/>
                  </a:cubicBezTo>
                  <a:cubicBezTo>
                    <a:pt x="34121" y="6983"/>
                    <a:pt x="34169" y="13773"/>
                    <a:pt x="34207" y="20564"/>
                  </a:cubicBezTo>
                  <a:cubicBezTo>
                    <a:pt x="34246" y="27344"/>
                    <a:pt x="34479" y="34161"/>
                    <a:pt x="34260" y="40935"/>
                  </a:cubicBezTo>
                  <a:cubicBezTo>
                    <a:pt x="34259" y="41007"/>
                    <a:pt x="34206" y="41042"/>
                    <a:pt x="34153" y="41042"/>
                  </a:cubicBezTo>
                  <a:cubicBezTo>
                    <a:pt x="34124" y="41042"/>
                    <a:pt x="34095" y="41032"/>
                    <a:pt x="34073" y="41012"/>
                  </a:cubicBezTo>
                  <a:cubicBezTo>
                    <a:pt x="34040" y="41052"/>
                    <a:pt x="33992" y="41080"/>
                    <a:pt x="33937" y="41080"/>
                  </a:cubicBezTo>
                  <a:cubicBezTo>
                    <a:pt x="33910" y="41080"/>
                    <a:pt x="33882" y="41073"/>
                    <a:pt x="33853" y="41058"/>
                  </a:cubicBezTo>
                  <a:cubicBezTo>
                    <a:pt x="28536" y="38207"/>
                    <a:pt x="23119" y="35484"/>
                    <a:pt x="17896" y="32461"/>
                  </a:cubicBezTo>
                  <a:lnTo>
                    <a:pt x="17896" y="32461"/>
                  </a:lnTo>
                  <a:cubicBezTo>
                    <a:pt x="17920" y="32527"/>
                    <a:pt x="17904" y="32595"/>
                    <a:pt x="17822" y="32632"/>
                  </a:cubicBezTo>
                  <a:cubicBezTo>
                    <a:pt x="12676" y="35008"/>
                    <a:pt x="7440" y="37430"/>
                    <a:pt x="2360" y="39615"/>
                  </a:cubicBezTo>
                  <a:lnTo>
                    <a:pt x="2360" y="39652"/>
                  </a:lnTo>
                  <a:cubicBezTo>
                    <a:pt x="2360" y="39767"/>
                    <a:pt x="2258" y="39825"/>
                    <a:pt x="2155" y="39825"/>
                  </a:cubicBezTo>
                  <a:cubicBezTo>
                    <a:pt x="2053" y="39825"/>
                    <a:pt x="1951" y="39767"/>
                    <a:pt x="1951" y="39652"/>
                  </a:cubicBezTo>
                  <a:cubicBezTo>
                    <a:pt x="1838" y="26447"/>
                    <a:pt x="1672" y="13224"/>
                    <a:pt x="1824" y="21"/>
                  </a:cubicBezTo>
                  <a:cubicBezTo>
                    <a:pt x="1270" y="16"/>
                    <a:pt x="718" y="10"/>
                    <a:pt x="166"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0"/>
            <p:cNvSpPr/>
            <p:nvPr/>
          </p:nvSpPr>
          <p:spPr>
            <a:xfrm>
              <a:off x="6476210" y="1477862"/>
              <a:ext cx="581542" cy="741107"/>
            </a:xfrm>
            <a:custGeom>
              <a:avLst/>
              <a:gdLst/>
              <a:ahLst/>
              <a:cxnLst/>
              <a:rect l="l" t="t" r="r" b="b"/>
              <a:pathLst>
                <a:path w="32010" h="40793" extrusionOk="0">
                  <a:moveTo>
                    <a:pt x="15282" y="0"/>
                  </a:moveTo>
                  <a:cubicBezTo>
                    <a:pt x="11029" y="0"/>
                    <a:pt x="6772" y="78"/>
                    <a:pt x="2517" y="78"/>
                  </a:cubicBezTo>
                  <a:cubicBezTo>
                    <a:pt x="1678" y="78"/>
                    <a:pt x="839" y="75"/>
                    <a:pt x="1" y="68"/>
                  </a:cubicBezTo>
                  <a:lnTo>
                    <a:pt x="1" y="68"/>
                  </a:lnTo>
                  <a:cubicBezTo>
                    <a:pt x="257" y="13150"/>
                    <a:pt x="255" y="26255"/>
                    <a:pt x="247" y="39342"/>
                  </a:cubicBezTo>
                  <a:cubicBezTo>
                    <a:pt x="5353" y="37001"/>
                    <a:pt x="10516" y="34770"/>
                    <a:pt x="15595" y="32374"/>
                  </a:cubicBezTo>
                  <a:cubicBezTo>
                    <a:pt x="15621" y="32362"/>
                    <a:pt x="15646" y="32356"/>
                    <a:pt x="15671" y="32356"/>
                  </a:cubicBezTo>
                  <a:cubicBezTo>
                    <a:pt x="15640" y="32276"/>
                    <a:pt x="15708" y="32177"/>
                    <a:pt x="15800" y="32177"/>
                  </a:cubicBezTo>
                  <a:cubicBezTo>
                    <a:pt x="15820" y="32177"/>
                    <a:pt x="15841" y="32181"/>
                    <a:pt x="15862" y="32191"/>
                  </a:cubicBezTo>
                  <a:cubicBezTo>
                    <a:pt x="21324" y="34883"/>
                    <a:pt x="26638" y="37917"/>
                    <a:pt x="32010" y="40792"/>
                  </a:cubicBezTo>
                  <a:cubicBezTo>
                    <a:pt x="31716" y="34080"/>
                    <a:pt x="31861" y="27326"/>
                    <a:pt x="31815" y="20608"/>
                  </a:cubicBezTo>
                  <a:cubicBezTo>
                    <a:pt x="31769" y="13817"/>
                    <a:pt x="31730" y="7027"/>
                    <a:pt x="31674" y="236"/>
                  </a:cubicBezTo>
                  <a:cubicBezTo>
                    <a:pt x="31674" y="176"/>
                    <a:pt x="31698" y="130"/>
                    <a:pt x="31732" y="98"/>
                  </a:cubicBezTo>
                  <a:cubicBezTo>
                    <a:pt x="26451" y="14"/>
                    <a:pt x="21164" y="10"/>
                    <a:pt x="15884" y="1"/>
                  </a:cubicBezTo>
                  <a:cubicBezTo>
                    <a:pt x="15683" y="0"/>
                    <a:pt x="15482" y="0"/>
                    <a:pt x="15282"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6" name="Google Shape;1696;p50"/>
          <p:cNvSpPr txBox="1"/>
          <p:nvPr/>
        </p:nvSpPr>
        <p:spPr>
          <a:xfrm>
            <a:off x="6962700" y="1801025"/>
            <a:ext cx="1545300" cy="42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Gloria Hallelujah"/>
                <a:ea typeface="Gloria Hallelujah"/>
                <a:cs typeface="Gloria Hallelujah"/>
                <a:sym typeface="Gloria Hallelujah"/>
              </a:rPr>
              <a:t>18-06</a:t>
            </a:r>
            <a:endParaRPr sz="3000">
              <a:solidFill>
                <a:schemeClr val="dk1"/>
              </a:solidFill>
              <a:latin typeface="Gloria Hallelujah"/>
              <a:ea typeface="Gloria Hallelujah"/>
              <a:cs typeface="Gloria Hallelujah"/>
              <a:sym typeface="Gloria Hallelujah"/>
            </a:endParaRPr>
          </a:p>
        </p:txBody>
      </p:sp>
      <p:sp>
        <p:nvSpPr>
          <p:cNvPr id="1697" name="Google Shape;1697;p50"/>
          <p:cNvSpPr txBox="1"/>
          <p:nvPr/>
        </p:nvSpPr>
        <p:spPr>
          <a:xfrm>
            <a:off x="6956250" y="2223750"/>
            <a:ext cx="1545300" cy="229500"/>
          </a:xfrm>
          <a:prstGeom prst="rect">
            <a:avLst/>
          </a:prstGeom>
          <a:no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a:solidFill>
                  <a:schemeClr val="dk1"/>
                </a:solidFill>
                <a:latin typeface="Raleway Thin"/>
                <a:ea typeface="Raleway Thin"/>
                <a:cs typeface="Raleway Thin"/>
                <a:sym typeface="Raleway Thin"/>
              </a:rPr>
              <a:t>Marie Patterson</a:t>
            </a:r>
            <a:endParaRPr>
              <a:solidFill>
                <a:schemeClr val="dk1"/>
              </a:solidFill>
              <a:latin typeface="Raleway Thin"/>
              <a:ea typeface="Raleway Thin"/>
              <a:cs typeface="Raleway Thin"/>
              <a:sym typeface="Raleway Thin"/>
            </a:endParaRPr>
          </a:p>
        </p:txBody>
      </p:sp>
      <p:grpSp>
        <p:nvGrpSpPr>
          <p:cNvPr id="1698" name="Google Shape;1698;p50"/>
          <p:cNvGrpSpPr/>
          <p:nvPr/>
        </p:nvGrpSpPr>
        <p:grpSpPr>
          <a:xfrm>
            <a:off x="3580562" y="1893543"/>
            <a:ext cx="343500" cy="338558"/>
            <a:chOff x="6437163" y="3304232"/>
            <a:chExt cx="232850" cy="229500"/>
          </a:xfrm>
        </p:grpSpPr>
        <p:sp>
          <p:nvSpPr>
            <p:cNvPr id="1699" name="Google Shape;1699;p50"/>
            <p:cNvSpPr/>
            <p:nvPr/>
          </p:nvSpPr>
          <p:spPr>
            <a:xfrm>
              <a:off x="6437163" y="3304232"/>
              <a:ext cx="232850" cy="229500"/>
            </a:xfrm>
            <a:custGeom>
              <a:avLst/>
              <a:gdLst/>
              <a:ahLst/>
              <a:cxnLst/>
              <a:rect l="l" t="t" r="r" b="b"/>
              <a:pathLst>
                <a:path w="9314" h="9180" extrusionOk="0">
                  <a:moveTo>
                    <a:pt x="4679" y="356"/>
                  </a:moveTo>
                  <a:cubicBezTo>
                    <a:pt x="6854" y="356"/>
                    <a:pt x="8611" y="2059"/>
                    <a:pt x="8823" y="4217"/>
                  </a:cubicBezTo>
                  <a:cubicBezTo>
                    <a:pt x="9061" y="6630"/>
                    <a:pt x="7129" y="8654"/>
                    <a:pt x="4773" y="8861"/>
                  </a:cubicBezTo>
                  <a:cubicBezTo>
                    <a:pt x="4737" y="8865"/>
                    <a:pt x="4709" y="8881"/>
                    <a:pt x="4683" y="8900"/>
                  </a:cubicBezTo>
                  <a:cubicBezTo>
                    <a:pt x="2490" y="8581"/>
                    <a:pt x="465" y="7272"/>
                    <a:pt x="382" y="4825"/>
                  </a:cubicBezTo>
                  <a:cubicBezTo>
                    <a:pt x="301" y="2476"/>
                    <a:pt x="2123" y="481"/>
                    <a:pt x="4466" y="361"/>
                  </a:cubicBezTo>
                  <a:cubicBezTo>
                    <a:pt x="4538" y="358"/>
                    <a:pt x="4609" y="356"/>
                    <a:pt x="4679" y="356"/>
                  </a:cubicBezTo>
                  <a:close/>
                  <a:moveTo>
                    <a:pt x="4571" y="0"/>
                  </a:moveTo>
                  <a:cubicBezTo>
                    <a:pt x="4536" y="0"/>
                    <a:pt x="4501" y="0"/>
                    <a:pt x="4466" y="1"/>
                  </a:cubicBezTo>
                  <a:cubicBezTo>
                    <a:pt x="1927" y="54"/>
                    <a:pt x="1" y="2139"/>
                    <a:pt x="21" y="4660"/>
                  </a:cubicBezTo>
                  <a:cubicBezTo>
                    <a:pt x="44" y="6920"/>
                    <a:pt x="2018" y="9149"/>
                    <a:pt x="4336" y="9149"/>
                  </a:cubicBezTo>
                  <a:cubicBezTo>
                    <a:pt x="4443" y="9149"/>
                    <a:pt x="4550" y="9145"/>
                    <a:pt x="4658" y="9135"/>
                  </a:cubicBezTo>
                  <a:cubicBezTo>
                    <a:pt x="4681" y="9162"/>
                    <a:pt x="4715" y="9179"/>
                    <a:pt x="4759" y="9179"/>
                  </a:cubicBezTo>
                  <a:cubicBezTo>
                    <a:pt x="4763" y="9179"/>
                    <a:pt x="4768" y="9179"/>
                    <a:pt x="4773" y="9179"/>
                  </a:cubicBezTo>
                  <a:cubicBezTo>
                    <a:pt x="7228" y="9022"/>
                    <a:pt x="9313" y="7057"/>
                    <a:pt x="9234" y="4517"/>
                  </a:cubicBezTo>
                  <a:cubicBezTo>
                    <a:pt x="9154" y="1969"/>
                    <a:pt x="7089"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0"/>
            <p:cNvSpPr/>
            <p:nvPr/>
          </p:nvSpPr>
          <p:spPr>
            <a:xfrm>
              <a:off x="6444688" y="3313107"/>
              <a:ext cx="219025" cy="213600"/>
            </a:xfrm>
            <a:custGeom>
              <a:avLst/>
              <a:gdLst/>
              <a:ahLst/>
              <a:cxnLst/>
              <a:rect l="l" t="t" r="r" b="b"/>
              <a:pathLst>
                <a:path w="8761" h="8544" extrusionOk="0">
                  <a:moveTo>
                    <a:pt x="4388" y="1214"/>
                  </a:moveTo>
                  <a:cubicBezTo>
                    <a:pt x="4736" y="1214"/>
                    <a:pt x="5092" y="1327"/>
                    <a:pt x="5422" y="1585"/>
                  </a:cubicBezTo>
                  <a:cubicBezTo>
                    <a:pt x="6235" y="2225"/>
                    <a:pt x="5943" y="3350"/>
                    <a:pt x="5615" y="4169"/>
                  </a:cubicBezTo>
                  <a:cubicBezTo>
                    <a:pt x="5406" y="4696"/>
                    <a:pt x="5144" y="5279"/>
                    <a:pt x="4800" y="5786"/>
                  </a:cubicBezTo>
                  <a:cubicBezTo>
                    <a:pt x="5249" y="5836"/>
                    <a:pt x="5700" y="5857"/>
                    <a:pt x="6153" y="5878"/>
                  </a:cubicBezTo>
                  <a:cubicBezTo>
                    <a:pt x="6557" y="5896"/>
                    <a:pt x="6557" y="6490"/>
                    <a:pt x="6153" y="6506"/>
                  </a:cubicBezTo>
                  <a:cubicBezTo>
                    <a:pt x="5352" y="6538"/>
                    <a:pt x="4551" y="6571"/>
                    <a:pt x="3773" y="6764"/>
                  </a:cubicBezTo>
                  <a:cubicBezTo>
                    <a:pt x="3714" y="6779"/>
                    <a:pt x="3658" y="6786"/>
                    <a:pt x="3605" y="6786"/>
                  </a:cubicBezTo>
                  <a:cubicBezTo>
                    <a:pt x="3158" y="6786"/>
                    <a:pt x="2918" y="6299"/>
                    <a:pt x="3094" y="5883"/>
                  </a:cubicBezTo>
                  <a:cubicBezTo>
                    <a:pt x="3461" y="5014"/>
                    <a:pt x="4138" y="4319"/>
                    <a:pt x="4475" y="3408"/>
                  </a:cubicBezTo>
                  <a:cubicBezTo>
                    <a:pt x="4653" y="2919"/>
                    <a:pt x="4901" y="2199"/>
                    <a:pt x="4134" y="2199"/>
                  </a:cubicBezTo>
                  <a:cubicBezTo>
                    <a:pt x="4128" y="2199"/>
                    <a:pt x="4121" y="2199"/>
                    <a:pt x="4115" y="2199"/>
                  </a:cubicBezTo>
                  <a:cubicBezTo>
                    <a:pt x="3459" y="2209"/>
                    <a:pt x="2965" y="2846"/>
                    <a:pt x="2923" y="3472"/>
                  </a:cubicBezTo>
                  <a:cubicBezTo>
                    <a:pt x="2914" y="3604"/>
                    <a:pt x="2790" y="3688"/>
                    <a:pt x="2677" y="3688"/>
                  </a:cubicBezTo>
                  <a:cubicBezTo>
                    <a:pt x="2591" y="3688"/>
                    <a:pt x="2511" y="3640"/>
                    <a:pt x="2491" y="3529"/>
                  </a:cubicBezTo>
                  <a:cubicBezTo>
                    <a:pt x="2278" y="2344"/>
                    <a:pt x="3287" y="1214"/>
                    <a:pt x="4388" y="1214"/>
                  </a:cubicBezTo>
                  <a:close/>
                  <a:moveTo>
                    <a:pt x="4378" y="1"/>
                  </a:moveTo>
                  <a:cubicBezTo>
                    <a:pt x="4308" y="1"/>
                    <a:pt x="4237" y="3"/>
                    <a:pt x="4165" y="6"/>
                  </a:cubicBezTo>
                  <a:cubicBezTo>
                    <a:pt x="1822" y="126"/>
                    <a:pt x="0" y="2120"/>
                    <a:pt x="81" y="4470"/>
                  </a:cubicBezTo>
                  <a:cubicBezTo>
                    <a:pt x="164" y="6917"/>
                    <a:pt x="2189" y="8226"/>
                    <a:pt x="4382" y="8544"/>
                  </a:cubicBezTo>
                  <a:cubicBezTo>
                    <a:pt x="4408" y="8526"/>
                    <a:pt x="4436" y="8510"/>
                    <a:pt x="4472" y="8506"/>
                  </a:cubicBezTo>
                  <a:cubicBezTo>
                    <a:pt x="6828" y="8299"/>
                    <a:pt x="8760" y="6275"/>
                    <a:pt x="8522" y="3862"/>
                  </a:cubicBezTo>
                  <a:cubicBezTo>
                    <a:pt x="8310" y="1704"/>
                    <a:pt x="6553" y="1"/>
                    <a:pt x="4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0"/>
            <p:cNvSpPr/>
            <p:nvPr/>
          </p:nvSpPr>
          <p:spPr>
            <a:xfrm>
              <a:off x="6501613" y="3343457"/>
              <a:ext cx="107025" cy="139300"/>
            </a:xfrm>
            <a:custGeom>
              <a:avLst/>
              <a:gdLst/>
              <a:ahLst/>
              <a:cxnLst/>
              <a:rect l="l" t="t" r="r" b="b"/>
              <a:pathLst>
                <a:path w="4281" h="5572" extrusionOk="0">
                  <a:moveTo>
                    <a:pt x="2111" y="0"/>
                  </a:moveTo>
                  <a:cubicBezTo>
                    <a:pt x="1010" y="0"/>
                    <a:pt x="1" y="1130"/>
                    <a:pt x="214" y="2315"/>
                  </a:cubicBezTo>
                  <a:cubicBezTo>
                    <a:pt x="234" y="2426"/>
                    <a:pt x="314" y="2474"/>
                    <a:pt x="400" y="2474"/>
                  </a:cubicBezTo>
                  <a:cubicBezTo>
                    <a:pt x="513" y="2474"/>
                    <a:pt x="637" y="2390"/>
                    <a:pt x="646" y="2258"/>
                  </a:cubicBezTo>
                  <a:cubicBezTo>
                    <a:pt x="688" y="1632"/>
                    <a:pt x="1182" y="995"/>
                    <a:pt x="1838" y="985"/>
                  </a:cubicBezTo>
                  <a:cubicBezTo>
                    <a:pt x="1844" y="985"/>
                    <a:pt x="1851" y="985"/>
                    <a:pt x="1857" y="985"/>
                  </a:cubicBezTo>
                  <a:cubicBezTo>
                    <a:pt x="2624" y="985"/>
                    <a:pt x="2376" y="1705"/>
                    <a:pt x="2198" y="2194"/>
                  </a:cubicBezTo>
                  <a:cubicBezTo>
                    <a:pt x="1861" y="3105"/>
                    <a:pt x="1184" y="3800"/>
                    <a:pt x="817" y="4669"/>
                  </a:cubicBezTo>
                  <a:cubicBezTo>
                    <a:pt x="641" y="5085"/>
                    <a:pt x="881" y="5572"/>
                    <a:pt x="1328" y="5572"/>
                  </a:cubicBezTo>
                  <a:cubicBezTo>
                    <a:pt x="1381" y="5572"/>
                    <a:pt x="1437" y="5565"/>
                    <a:pt x="1496" y="5550"/>
                  </a:cubicBezTo>
                  <a:cubicBezTo>
                    <a:pt x="2274" y="5357"/>
                    <a:pt x="3075" y="5324"/>
                    <a:pt x="3876" y="5292"/>
                  </a:cubicBezTo>
                  <a:cubicBezTo>
                    <a:pt x="4280" y="5276"/>
                    <a:pt x="4280" y="4682"/>
                    <a:pt x="3876" y="4664"/>
                  </a:cubicBezTo>
                  <a:cubicBezTo>
                    <a:pt x="3423" y="4643"/>
                    <a:pt x="2972" y="4622"/>
                    <a:pt x="2523" y="4572"/>
                  </a:cubicBezTo>
                  <a:cubicBezTo>
                    <a:pt x="2868" y="4065"/>
                    <a:pt x="3129" y="3481"/>
                    <a:pt x="3338" y="2955"/>
                  </a:cubicBezTo>
                  <a:cubicBezTo>
                    <a:pt x="3666" y="2135"/>
                    <a:pt x="3958" y="1011"/>
                    <a:pt x="3145" y="371"/>
                  </a:cubicBezTo>
                  <a:cubicBezTo>
                    <a:pt x="2815" y="113"/>
                    <a:pt x="2459" y="0"/>
                    <a:pt x="21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 name="Google Shape;1702;p50"/>
          <p:cNvGrpSpPr/>
          <p:nvPr/>
        </p:nvGrpSpPr>
        <p:grpSpPr>
          <a:xfrm>
            <a:off x="6484739" y="1893550"/>
            <a:ext cx="343514" cy="338535"/>
            <a:chOff x="6785413" y="3304232"/>
            <a:chExt cx="232875" cy="229500"/>
          </a:xfrm>
        </p:grpSpPr>
        <p:sp>
          <p:nvSpPr>
            <p:cNvPr id="1703" name="Google Shape;1703;p50"/>
            <p:cNvSpPr/>
            <p:nvPr/>
          </p:nvSpPr>
          <p:spPr>
            <a:xfrm>
              <a:off x="6785413" y="3304232"/>
              <a:ext cx="232875" cy="229500"/>
            </a:xfrm>
            <a:custGeom>
              <a:avLst/>
              <a:gdLst/>
              <a:ahLst/>
              <a:cxnLst/>
              <a:rect l="l" t="t" r="r" b="b"/>
              <a:pathLst>
                <a:path w="9315" h="9180" extrusionOk="0">
                  <a:moveTo>
                    <a:pt x="4682" y="356"/>
                  </a:moveTo>
                  <a:cubicBezTo>
                    <a:pt x="6856" y="356"/>
                    <a:pt x="8613" y="2059"/>
                    <a:pt x="8825" y="4217"/>
                  </a:cubicBezTo>
                  <a:cubicBezTo>
                    <a:pt x="9064" y="6630"/>
                    <a:pt x="7130" y="8654"/>
                    <a:pt x="4775" y="8861"/>
                  </a:cubicBezTo>
                  <a:cubicBezTo>
                    <a:pt x="4738" y="8865"/>
                    <a:pt x="4710" y="8881"/>
                    <a:pt x="4686" y="8900"/>
                  </a:cubicBezTo>
                  <a:cubicBezTo>
                    <a:pt x="2491" y="8581"/>
                    <a:pt x="467" y="7272"/>
                    <a:pt x="384" y="4825"/>
                  </a:cubicBezTo>
                  <a:cubicBezTo>
                    <a:pt x="304" y="2476"/>
                    <a:pt x="2125" y="481"/>
                    <a:pt x="4469" y="361"/>
                  </a:cubicBezTo>
                  <a:cubicBezTo>
                    <a:pt x="4540" y="358"/>
                    <a:pt x="4611" y="356"/>
                    <a:pt x="4682" y="356"/>
                  </a:cubicBezTo>
                  <a:close/>
                  <a:moveTo>
                    <a:pt x="4573" y="0"/>
                  </a:moveTo>
                  <a:cubicBezTo>
                    <a:pt x="4538" y="0"/>
                    <a:pt x="4503" y="0"/>
                    <a:pt x="4468" y="1"/>
                  </a:cubicBezTo>
                  <a:cubicBezTo>
                    <a:pt x="1929" y="54"/>
                    <a:pt x="0" y="2139"/>
                    <a:pt x="24" y="4660"/>
                  </a:cubicBezTo>
                  <a:cubicBezTo>
                    <a:pt x="43" y="6920"/>
                    <a:pt x="2020" y="9149"/>
                    <a:pt x="4339" y="9149"/>
                  </a:cubicBezTo>
                  <a:cubicBezTo>
                    <a:pt x="4445" y="9149"/>
                    <a:pt x="4552" y="9145"/>
                    <a:pt x="4660" y="9135"/>
                  </a:cubicBezTo>
                  <a:cubicBezTo>
                    <a:pt x="4683" y="9162"/>
                    <a:pt x="4717" y="9179"/>
                    <a:pt x="4761" y="9179"/>
                  </a:cubicBezTo>
                  <a:cubicBezTo>
                    <a:pt x="4766" y="9179"/>
                    <a:pt x="4770" y="9179"/>
                    <a:pt x="4775" y="9179"/>
                  </a:cubicBezTo>
                  <a:cubicBezTo>
                    <a:pt x="7229" y="9022"/>
                    <a:pt x="9315" y="7057"/>
                    <a:pt x="9233" y="4517"/>
                  </a:cubicBezTo>
                  <a:cubicBezTo>
                    <a:pt x="9154" y="1969"/>
                    <a:pt x="7091" y="0"/>
                    <a:pt x="45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0"/>
            <p:cNvSpPr/>
            <p:nvPr/>
          </p:nvSpPr>
          <p:spPr>
            <a:xfrm>
              <a:off x="6792988" y="3313107"/>
              <a:ext cx="219025" cy="213600"/>
            </a:xfrm>
            <a:custGeom>
              <a:avLst/>
              <a:gdLst/>
              <a:ahLst/>
              <a:cxnLst/>
              <a:rect l="l" t="t" r="r" b="b"/>
              <a:pathLst>
                <a:path w="8761" h="8544" extrusionOk="0">
                  <a:moveTo>
                    <a:pt x="3622" y="1423"/>
                  </a:moveTo>
                  <a:cubicBezTo>
                    <a:pt x="4204" y="1423"/>
                    <a:pt x="4745" y="1547"/>
                    <a:pt x="5371" y="1547"/>
                  </a:cubicBezTo>
                  <a:cubicBezTo>
                    <a:pt x="5632" y="1549"/>
                    <a:pt x="5777" y="1786"/>
                    <a:pt x="5733" y="2024"/>
                  </a:cubicBezTo>
                  <a:cubicBezTo>
                    <a:pt x="5627" y="2599"/>
                    <a:pt x="5391" y="3146"/>
                    <a:pt x="5098" y="3663"/>
                  </a:cubicBezTo>
                  <a:cubicBezTo>
                    <a:pt x="6306" y="3806"/>
                    <a:pt x="7370" y="4652"/>
                    <a:pt x="6844" y="6092"/>
                  </a:cubicBezTo>
                  <a:cubicBezTo>
                    <a:pt x="6537" y="6936"/>
                    <a:pt x="5768" y="7346"/>
                    <a:pt x="5000" y="7346"/>
                  </a:cubicBezTo>
                  <a:cubicBezTo>
                    <a:pt x="4156" y="7346"/>
                    <a:pt x="3313" y="6851"/>
                    <a:pt x="3085" y="5895"/>
                  </a:cubicBezTo>
                  <a:cubicBezTo>
                    <a:pt x="3028" y="5663"/>
                    <a:pt x="3231" y="5446"/>
                    <a:pt x="3439" y="5446"/>
                  </a:cubicBezTo>
                  <a:cubicBezTo>
                    <a:pt x="3519" y="5446"/>
                    <a:pt x="3600" y="5478"/>
                    <a:pt x="3667" y="5555"/>
                  </a:cubicBezTo>
                  <a:cubicBezTo>
                    <a:pt x="3995" y="5928"/>
                    <a:pt x="4661" y="6444"/>
                    <a:pt x="5199" y="6444"/>
                  </a:cubicBezTo>
                  <a:cubicBezTo>
                    <a:pt x="5528" y="6444"/>
                    <a:pt x="5810" y="6251"/>
                    <a:pt x="5938" y="5716"/>
                  </a:cubicBezTo>
                  <a:cubicBezTo>
                    <a:pt x="6115" y="4986"/>
                    <a:pt x="5686" y="4746"/>
                    <a:pt x="5168" y="4746"/>
                  </a:cubicBezTo>
                  <a:cubicBezTo>
                    <a:pt x="4808" y="4746"/>
                    <a:pt x="4407" y="4861"/>
                    <a:pt x="4135" y="5008"/>
                  </a:cubicBezTo>
                  <a:cubicBezTo>
                    <a:pt x="4027" y="5066"/>
                    <a:pt x="3920" y="5092"/>
                    <a:pt x="3820" y="5092"/>
                  </a:cubicBezTo>
                  <a:cubicBezTo>
                    <a:pt x="3318" y="5092"/>
                    <a:pt x="2966" y="4452"/>
                    <a:pt x="3367" y="4010"/>
                  </a:cubicBezTo>
                  <a:cubicBezTo>
                    <a:pt x="3932" y="3386"/>
                    <a:pt x="4357" y="2694"/>
                    <a:pt x="4837" y="2020"/>
                  </a:cubicBezTo>
                  <a:cubicBezTo>
                    <a:pt x="4435" y="1819"/>
                    <a:pt x="3911" y="1778"/>
                    <a:pt x="3441" y="1778"/>
                  </a:cubicBezTo>
                  <a:cubicBezTo>
                    <a:pt x="3265" y="1778"/>
                    <a:pt x="3097" y="1784"/>
                    <a:pt x="2946" y="1789"/>
                  </a:cubicBezTo>
                  <a:cubicBezTo>
                    <a:pt x="2945" y="1789"/>
                    <a:pt x="2943" y="1789"/>
                    <a:pt x="2942" y="1789"/>
                  </a:cubicBezTo>
                  <a:cubicBezTo>
                    <a:pt x="2780" y="1789"/>
                    <a:pt x="2744" y="1532"/>
                    <a:pt x="2906" y="1495"/>
                  </a:cubicBezTo>
                  <a:cubicBezTo>
                    <a:pt x="3157" y="1442"/>
                    <a:pt x="3393" y="1423"/>
                    <a:pt x="3622" y="1423"/>
                  </a:cubicBezTo>
                  <a:close/>
                  <a:moveTo>
                    <a:pt x="4379" y="1"/>
                  </a:moveTo>
                  <a:cubicBezTo>
                    <a:pt x="4308" y="1"/>
                    <a:pt x="4237" y="3"/>
                    <a:pt x="4166" y="6"/>
                  </a:cubicBezTo>
                  <a:cubicBezTo>
                    <a:pt x="1822" y="126"/>
                    <a:pt x="1" y="2120"/>
                    <a:pt x="81" y="4470"/>
                  </a:cubicBezTo>
                  <a:cubicBezTo>
                    <a:pt x="164" y="6917"/>
                    <a:pt x="2188" y="8226"/>
                    <a:pt x="4383" y="8544"/>
                  </a:cubicBezTo>
                  <a:cubicBezTo>
                    <a:pt x="4407" y="8526"/>
                    <a:pt x="4435" y="8510"/>
                    <a:pt x="4472" y="8506"/>
                  </a:cubicBezTo>
                  <a:cubicBezTo>
                    <a:pt x="6828" y="8299"/>
                    <a:pt x="8761" y="6275"/>
                    <a:pt x="8522" y="3862"/>
                  </a:cubicBezTo>
                  <a:cubicBezTo>
                    <a:pt x="8310" y="1704"/>
                    <a:pt x="6553" y="1"/>
                    <a:pt x="43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0"/>
            <p:cNvSpPr/>
            <p:nvPr/>
          </p:nvSpPr>
          <p:spPr>
            <a:xfrm>
              <a:off x="6861588" y="3348657"/>
              <a:ext cx="115650" cy="148100"/>
            </a:xfrm>
            <a:custGeom>
              <a:avLst/>
              <a:gdLst/>
              <a:ahLst/>
              <a:cxnLst/>
              <a:rect l="l" t="t" r="r" b="b"/>
              <a:pathLst>
                <a:path w="4626" h="5924" extrusionOk="0">
                  <a:moveTo>
                    <a:pt x="880" y="1"/>
                  </a:moveTo>
                  <a:cubicBezTo>
                    <a:pt x="650" y="1"/>
                    <a:pt x="413" y="20"/>
                    <a:pt x="162" y="73"/>
                  </a:cubicBezTo>
                  <a:cubicBezTo>
                    <a:pt x="1" y="109"/>
                    <a:pt x="36" y="366"/>
                    <a:pt x="197" y="366"/>
                  </a:cubicBezTo>
                  <a:cubicBezTo>
                    <a:pt x="199" y="366"/>
                    <a:pt x="200" y="366"/>
                    <a:pt x="202" y="366"/>
                  </a:cubicBezTo>
                  <a:cubicBezTo>
                    <a:pt x="351" y="361"/>
                    <a:pt x="517" y="356"/>
                    <a:pt x="690" y="356"/>
                  </a:cubicBezTo>
                  <a:cubicBezTo>
                    <a:pt x="1162" y="356"/>
                    <a:pt x="1690" y="396"/>
                    <a:pt x="2093" y="597"/>
                  </a:cubicBezTo>
                  <a:cubicBezTo>
                    <a:pt x="1613" y="1272"/>
                    <a:pt x="1188" y="1964"/>
                    <a:pt x="623" y="2588"/>
                  </a:cubicBezTo>
                  <a:cubicBezTo>
                    <a:pt x="223" y="3030"/>
                    <a:pt x="573" y="3669"/>
                    <a:pt x="1075" y="3669"/>
                  </a:cubicBezTo>
                  <a:cubicBezTo>
                    <a:pt x="1176" y="3669"/>
                    <a:pt x="1283" y="3643"/>
                    <a:pt x="1391" y="3585"/>
                  </a:cubicBezTo>
                  <a:cubicBezTo>
                    <a:pt x="1662" y="3438"/>
                    <a:pt x="2064" y="3323"/>
                    <a:pt x="2423" y="3323"/>
                  </a:cubicBezTo>
                  <a:cubicBezTo>
                    <a:pt x="2942" y="3323"/>
                    <a:pt x="3371" y="3563"/>
                    <a:pt x="3194" y="4294"/>
                  </a:cubicBezTo>
                  <a:cubicBezTo>
                    <a:pt x="3066" y="4829"/>
                    <a:pt x="2784" y="5021"/>
                    <a:pt x="2456" y="5021"/>
                  </a:cubicBezTo>
                  <a:cubicBezTo>
                    <a:pt x="1917" y="5021"/>
                    <a:pt x="1251" y="4505"/>
                    <a:pt x="923" y="4133"/>
                  </a:cubicBezTo>
                  <a:cubicBezTo>
                    <a:pt x="856" y="4056"/>
                    <a:pt x="775" y="4023"/>
                    <a:pt x="694" y="4023"/>
                  </a:cubicBezTo>
                  <a:cubicBezTo>
                    <a:pt x="487" y="4023"/>
                    <a:pt x="285" y="4241"/>
                    <a:pt x="341" y="4472"/>
                  </a:cubicBezTo>
                  <a:cubicBezTo>
                    <a:pt x="570" y="5429"/>
                    <a:pt x="1413" y="5924"/>
                    <a:pt x="2257" y="5924"/>
                  </a:cubicBezTo>
                  <a:cubicBezTo>
                    <a:pt x="3025" y="5924"/>
                    <a:pt x="3793" y="5514"/>
                    <a:pt x="4100" y="4670"/>
                  </a:cubicBezTo>
                  <a:cubicBezTo>
                    <a:pt x="4626" y="3229"/>
                    <a:pt x="3562" y="2384"/>
                    <a:pt x="2354" y="2241"/>
                  </a:cubicBezTo>
                  <a:cubicBezTo>
                    <a:pt x="2647" y="1724"/>
                    <a:pt x="2883" y="1177"/>
                    <a:pt x="2989" y="602"/>
                  </a:cubicBezTo>
                  <a:cubicBezTo>
                    <a:pt x="3033" y="364"/>
                    <a:pt x="2888" y="126"/>
                    <a:pt x="2627" y="124"/>
                  </a:cubicBezTo>
                  <a:cubicBezTo>
                    <a:pt x="2001" y="124"/>
                    <a:pt x="1462" y="1"/>
                    <a:pt x="8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 name="Google Shape;1706;p50"/>
          <p:cNvGrpSpPr/>
          <p:nvPr/>
        </p:nvGrpSpPr>
        <p:grpSpPr>
          <a:xfrm>
            <a:off x="713225" y="3078916"/>
            <a:ext cx="589855" cy="569623"/>
            <a:chOff x="6432538" y="1467689"/>
            <a:chExt cx="666729" cy="815612"/>
          </a:xfrm>
        </p:grpSpPr>
        <p:sp>
          <p:nvSpPr>
            <p:cNvPr id="1707" name="Google Shape;1707;p50"/>
            <p:cNvSpPr/>
            <p:nvPr/>
          </p:nvSpPr>
          <p:spPr>
            <a:xfrm>
              <a:off x="6432538" y="1467689"/>
              <a:ext cx="666729" cy="815612"/>
            </a:xfrm>
            <a:custGeom>
              <a:avLst/>
              <a:gdLst/>
              <a:ahLst/>
              <a:cxnLst/>
              <a:rect l="l" t="t" r="r" b="b"/>
              <a:pathLst>
                <a:path w="36699" h="44894" extrusionOk="0">
                  <a:moveTo>
                    <a:pt x="17686" y="560"/>
                  </a:moveTo>
                  <a:cubicBezTo>
                    <a:pt x="17886" y="560"/>
                    <a:pt x="18087" y="560"/>
                    <a:pt x="18288" y="561"/>
                  </a:cubicBezTo>
                  <a:cubicBezTo>
                    <a:pt x="23568" y="570"/>
                    <a:pt x="28855" y="574"/>
                    <a:pt x="34136" y="658"/>
                  </a:cubicBezTo>
                  <a:cubicBezTo>
                    <a:pt x="34102" y="690"/>
                    <a:pt x="34078" y="736"/>
                    <a:pt x="34078" y="796"/>
                  </a:cubicBezTo>
                  <a:cubicBezTo>
                    <a:pt x="34134" y="7587"/>
                    <a:pt x="34173" y="14377"/>
                    <a:pt x="34219" y="21168"/>
                  </a:cubicBezTo>
                  <a:cubicBezTo>
                    <a:pt x="34265" y="27886"/>
                    <a:pt x="34120" y="34640"/>
                    <a:pt x="34414" y="41352"/>
                  </a:cubicBezTo>
                  <a:cubicBezTo>
                    <a:pt x="29042" y="38477"/>
                    <a:pt x="23728" y="35443"/>
                    <a:pt x="18266" y="32751"/>
                  </a:cubicBezTo>
                  <a:cubicBezTo>
                    <a:pt x="18245" y="32741"/>
                    <a:pt x="18224" y="32737"/>
                    <a:pt x="18204" y="32737"/>
                  </a:cubicBezTo>
                  <a:cubicBezTo>
                    <a:pt x="18112" y="32737"/>
                    <a:pt x="18044" y="32836"/>
                    <a:pt x="18075" y="32916"/>
                  </a:cubicBezTo>
                  <a:cubicBezTo>
                    <a:pt x="18050" y="32916"/>
                    <a:pt x="18024" y="32922"/>
                    <a:pt x="17999" y="32934"/>
                  </a:cubicBezTo>
                  <a:cubicBezTo>
                    <a:pt x="12920" y="35330"/>
                    <a:pt x="7757" y="37561"/>
                    <a:pt x="2651" y="39902"/>
                  </a:cubicBezTo>
                  <a:cubicBezTo>
                    <a:pt x="2659" y="26815"/>
                    <a:pt x="2661" y="13710"/>
                    <a:pt x="2405" y="628"/>
                  </a:cubicBezTo>
                  <a:lnTo>
                    <a:pt x="2405" y="628"/>
                  </a:lnTo>
                  <a:cubicBezTo>
                    <a:pt x="3243" y="635"/>
                    <a:pt x="4082" y="638"/>
                    <a:pt x="4921" y="638"/>
                  </a:cubicBezTo>
                  <a:cubicBezTo>
                    <a:pt x="9176" y="638"/>
                    <a:pt x="13433" y="560"/>
                    <a:pt x="17686" y="560"/>
                  </a:cubicBezTo>
                  <a:close/>
                  <a:moveTo>
                    <a:pt x="546" y="604"/>
                  </a:moveTo>
                  <a:lnTo>
                    <a:pt x="546" y="604"/>
                  </a:lnTo>
                  <a:cubicBezTo>
                    <a:pt x="1098" y="614"/>
                    <a:pt x="1649" y="620"/>
                    <a:pt x="2204" y="625"/>
                  </a:cubicBezTo>
                  <a:cubicBezTo>
                    <a:pt x="2051" y="13828"/>
                    <a:pt x="2218" y="27051"/>
                    <a:pt x="2331" y="40255"/>
                  </a:cubicBezTo>
                  <a:cubicBezTo>
                    <a:pt x="2331" y="40371"/>
                    <a:pt x="2433" y="40429"/>
                    <a:pt x="2535" y="40429"/>
                  </a:cubicBezTo>
                  <a:cubicBezTo>
                    <a:pt x="2637" y="40429"/>
                    <a:pt x="2739" y="40371"/>
                    <a:pt x="2739" y="40255"/>
                  </a:cubicBezTo>
                  <a:lnTo>
                    <a:pt x="2739" y="40219"/>
                  </a:lnTo>
                  <a:cubicBezTo>
                    <a:pt x="7819" y="38034"/>
                    <a:pt x="13055" y="35612"/>
                    <a:pt x="18202" y="33236"/>
                  </a:cubicBezTo>
                  <a:cubicBezTo>
                    <a:pt x="18282" y="33199"/>
                    <a:pt x="18300" y="33131"/>
                    <a:pt x="18276" y="33065"/>
                  </a:cubicBezTo>
                  <a:lnTo>
                    <a:pt x="18276" y="33065"/>
                  </a:lnTo>
                  <a:cubicBezTo>
                    <a:pt x="23499" y="36088"/>
                    <a:pt x="28915" y="38810"/>
                    <a:pt x="34233" y="41662"/>
                  </a:cubicBezTo>
                  <a:cubicBezTo>
                    <a:pt x="34262" y="41677"/>
                    <a:pt x="34290" y="41684"/>
                    <a:pt x="34317" y="41684"/>
                  </a:cubicBezTo>
                  <a:cubicBezTo>
                    <a:pt x="34372" y="41684"/>
                    <a:pt x="34420" y="41656"/>
                    <a:pt x="34452" y="41615"/>
                  </a:cubicBezTo>
                  <a:cubicBezTo>
                    <a:pt x="34474" y="41635"/>
                    <a:pt x="34504" y="41646"/>
                    <a:pt x="34533" y="41646"/>
                  </a:cubicBezTo>
                  <a:cubicBezTo>
                    <a:pt x="34586" y="41646"/>
                    <a:pt x="34638" y="41611"/>
                    <a:pt x="34639" y="41539"/>
                  </a:cubicBezTo>
                  <a:cubicBezTo>
                    <a:pt x="34859" y="34765"/>
                    <a:pt x="34625" y="27949"/>
                    <a:pt x="34587" y="21168"/>
                  </a:cubicBezTo>
                  <a:cubicBezTo>
                    <a:pt x="34549" y="14377"/>
                    <a:pt x="34501" y="7587"/>
                    <a:pt x="34473" y="796"/>
                  </a:cubicBezTo>
                  <a:cubicBezTo>
                    <a:pt x="34473" y="738"/>
                    <a:pt x="34450" y="694"/>
                    <a:pt x="34418" y="662"/>
                  </a:cubicBezTo>
                  <a:lnTo>
                    <a:pt x="34418" y="662"/>
                  </a:lnTo>
                  <a:cubicBezTo>
                    <a:pt x="34919" y="672"/>
                    <a:pt x="35420" y="676"/>
                    <a:pt x="35921" y="686"/>
                  </a:cubicBezTo>
                  <a:cubicBezTo>
                    <a:pt x="36101" y="7863"/>
                    <a:pt x="36223" y="15047"/>
                    <a:pt x="36152" y="22228"/>
                  </a:cubicBezTo>
                  <a:cubicBezTo>
                    <a:pt x="36117" y="25763"/>
                    <a:pt x="36115" y="29298"/>
                    <a:pt x="36106" y="32835"/>
                  </a:cubicBezTo>
                  <a:cubicBezTo>
                    <a:pt x="36094" y="36443"/>
                    <a:pt x="35867" y="40135"/>
                    <a:pt x="36150" y="43738"/>
                  </a:cubicBezTo>
                  <a:cubicBezTo>
                    <a:pt x="36140" y="43751"/>
                    <a:pt x="36130" y="43762"/>
                    <a:pt x="36124" y="43779"/>
                  </a:cubicBezTo>
                  <a:cubicBezTo>
                    <a:pt x="36076" y="43897"/>
                    <a:pt x="36112" y="44032"/>
                    <a:pt x="36112" y="44157"/>
                  </a:cubicBezTo>
                  <a:cubicBezTo>
                    <a:pt x="36112" y="44259"/>
                    <a:pt x="36100" y="44358"/>
                    <a:pt x="36086" y="44455"/>
                  </a:cubicBezTo>
                  <a:cubicBezTo>
                    <a:pt x="32889" y="42948"/>
                    <a:pt x="29694" y="41433"/>
                    <a:pt x="26523" y="39867"/>
                  </a:cubicBezTo>
                  <a:cubicBezTo>
                    <a:pt x="24970" y="39101"/>
                    <a:pt x="23418" y="38322"/>
                    <a:pt x="21871" y="37538"/>
                  </a:cubicBezTo>
                  <a:cubicBezTo>
                    <a:pt x="20688" y="36938"/>
                    <a:pt x="19354" y="36037"/>
                    <a:pt x="17996" y="35966"/>
                  </a:cubicBezTo>
                  <a:cubicBezTo>
                    <a:pt x="17994" y="35966"/>
                    <a:pt x="17991" y="35965"/>
                    <a:pt x="17988" y="35965"/>
                  </a:cubicBezTo>
                  <a:cubicBezTo>
                    <a:pt x="17960" y="35965"/>
                    <a:pt x="17937" y="35981"/>
                    <a:pt x="17922" y="36000"/>
                  </a:cubicBezTo>
                  <a:cubicBezTo>
                    <a:pt x="17900" y="35993"/>
                    <a:pt x="17877" y="35989"/>
                    <a:pt x="17853" y="35989"/>
                  </a:cubicBezTo>
                  <a:cubicBezTo>
                    <a:pt x="17819" y="35989"/>
                    <a:pt x="17784" y="35997"/>
                    <a:pt x="17749" y="36016"/>
                  </a:cubicBezTo>
                  <a:cubicBezTo>
                    <a:pt x="12085" y="38857"/>
                    <a:pt x="6228" y="41094"/>
                    <a:pt x="382" y="43507"/>
                  </a:cubicBezTo>
                  <a:lnTo>
                    <a:pt x="379" y="43507"/>
                  </a:lnTo>
                  <a:cubicBezTo>
                    <a:pt x="569" y="39990"/>
                    <a:pt x="476" y="36437"/>
                    <a:pt x="486" y="32916"/>
                  </a:cubicBezTo>
                  <a:cubicBezTo>
                    <a:pt x="494" y="29330"/>
                    <a:pt x="490" y="25743"/>
                    <a:pt x="508" y="22160"/>
                  </a:cubicBezTo>
                  <a:cubicBezTo>
                    <a:pt x="546" y="14989"/>
                    <a:pt x="544" y="7817"/>
                    <a:pt x="553" y="648"/>
                  </a:cubicBezTo>
                  <a:cubicBezTo>
                    <a:pt x="553" y="632"/>
                    <a:pt x="548" y="620"/>
                    <a:pt x="546" y="604"/>
                  </a:cubicBezTo>
                  <a:close/>
                  <a:moveTo>
                    <a:pt x="13410" y="1"/>
                  </a:moveTo>
                  <a:cubicBezTo>
                    <a:pt x="9078" y="1"/>
                    <a:pt x="4748" y="72"/>
                    <a:pt x="428" y="271"/>
                  </a:cubicBezTo>
                  <a:cubicBezTo>
                    <a:pt x="315" y="279"/>
                    <a:pt x="262" y="370"/>
                    <a:pt x="271" y="459"/>
                  </a:cubicBezTo>
                  <a:cubicBezTo>
                    <a:pt x="195" y="482"/>
                    <a:pt x="134" y="545"/>
                    <a:pt x="134" y="648"/>
                  </a:cubicBezTo>
                  <a:cubicBezTo>
                    <a:pt x="126" y="7817"/>
                    <a:pt x="102" y="14989"/>
                    <a:pt x="118" y="22160"/>
                  </a:cubicBezTo>
                  <a:cubicBezTo>
                    <a:pt x="128" y="25668"/>
                    <a:pt x="114" y="29177"/>
                    <a:pt x="112" y="32686"/>
                  </a:cubicBezTo>
                  <a:cubicBezTo>
                    <a:pt x="112" y="36340"/>
                    <a:pt x="1" y="40024"/>
                    <a:pt x="198" y="43670"/>
                  </a:cubicBezTo>
                  <a:cubicBezTo>
                    <a:pt x="199" y="43727"/>
                    <a:pt x="243" y="43755"/>
                    <a:pt x="286" y="43755"/>
                  </a:cubicBezTo>
                  <a:cubicBezTo>
                    <a:pt x="292" y="43755"/>
                    <a:pt x="298" y="43755"/>
                    <a:pt x="303" y="43754"/>
                  </a:cubicBezTo>
                  <a:cubicBezTo>
                    <a:pt x="326" y="43789"/>
                    <a:pt x="364" y="43814"/>
                    <a:pt x="414" y="43814"/>
                  </a:cubicBezTo>
                  <a:cubicBezTo>
                    <a:pt x="429" y="43814"/>
                    <a:pt x="446" y="43812"/>
                    <a:pt x="465" y="43806"/>
                  </a:cubicBezTo>
                  <a:cubicBezTo>
                    <a:pt x="6496" y="41994"/>
                    <a:pt x="12367" y="39233"/>
                    <a:pt x="17988" y="36425"/>
                  </a:cubicBezTo>
                  <a:cubicBezTo>
                    <a:pt x="18073" y="36383"/>
                    <a:pt x="18105" y="36312"/>
                    <a:pt x="18105" y="36242"/>
                  </a:cubicBezTo>
                  <a:cubicBezTo>
                    <a:pt x="19387" y="36914"/>
                    <a:pt x="20756" y="37464"/>
                    <a:pt x="22049" y="38129"/>
                  </a:cubicBezTo>
                  <a:cubicBezTo>
                    <a:pt x="23591" y="38921"/>
                    <a:pt x="25141" y="39702"/>
                    <a:pt x="26692" y="40472"/>
                  </a:cubicBezTo>
                  <a:cubicBezTo>
                    <a:pt x="29733" y="41980"/>
                    <a:pt x="32788" y="43458"/>
                    <a:pt x="35873" y="44871"/>
                  </a:cubicBezTo>
                  <a:cubicBezTo>
                    <a:pt x="35908" y="44886"/>
                    <a:pt x="35942" y="44893"/>
                    <a:pt x="35974" y="44893"/>
                  </a:cubicBezTo>
                  <a:cubicBezTo>
                    <a:pt x="36077" y="44893"/>
                    <a:pt x="36162" y="44825"/>
                    <a:pt x="36203" y="44740"/>
                  </a:cubicBezTo>
                  <a:cubicBezTo>
                    <a:pt x="36215" y="44743"/>
                    <a:pt x="36226" y="44744"/>
                    <a:pt x="36238" y="44744"/>
                  </a:cubicBezTo>
                  <a:cubicBezTo>
                    <a:pt x="36279" y="44744"/>
                    <a:pt x="36318" y="44724"/>
                    <a:pt x="36344" y="44668"/>
                  </a:cubicBezTo>
                  <a:cubicBezTo>
                    <a:pt x="36416" y="44523"/>
                    <a:pt x="36454" y="44370"/>
                    <a:pt x="36480" y="44208"/>
                  </a:cubicBezTo>
                  <a:cubicBezTo>
                    <a:pt x="36503" y="44052"/>
                    <a:pt x="36533" y="43875"/>
                    <a:pt x="36442" y="43738"/>
                  </a:cubicBezTo>
                  <a:cubicBezTo>
                    <a:pt x="36432" y="43720"/>
                    <a:pt x="36420" y="43707"/>
                    <a:pt x="36408" y="43698"/>
                  </a:cubicBezTo>
                  <a:cubicBezTo>
                    <a:pt x="36699" y="40187"/>
                    <a:pt x="36503" y="36586"/>
                    <a:pt x="36514" y="33065"/>
                  </a:cubicBezTo>
                  <a:cubicBezTo>
                    <a:pt x="36526" y="29452"/>
                    <a:pt x="36555" y="25838"/>
                    <a:pt x="36535" y="22228"/>
                  </a:cubicBezTo>
                  <a:cubicBezTo>
                    <a:pt x="36493" y="15033"/>
                    <a:pt x="36676" y="7841"/>
                    <a:pt x="36414" y="648"/>
                  </a:cubicBezTo>
                  <a:cubicBezTo>
                    <a:pt x="36410" y="541"/>
                    <a:pt x="36350" y="475"/>
                    <a:pt x="36277" y="438"/>
                  </a:cubicBezTo>
                  <a:cubicBezTo>
                    <a:pt x="36251" y="392"/>
                    <a:pt x="36207" y="354"/>
                    <a:pt x="36138" y="354"/>
                  </a:cubicBezTo>
                  <a:cubicBezTo>
                    <a:pt x="28579" y="219"/>
                    <a:pt x="20990" y="1"/>
                    <a:pt x="134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0"/>
            <p:cNvSpPr/>
            <p:nvPr/>
          </p:nvSpPr>
          <p:spPr>
            <a:xfrm>
              <a:off x="6439441" y="1478661"/>
              <a:ext cx="651196" cy="796681"/>
            </a:xfrm>
            <a:custGeom>
              <a:avLst/>
              <a:gdLst/>
              <a:ahLst/>
              <a:cxnLst/>
              <a:rect l="l" t="t" r="r" b="b"/>
              <a:pathLst>
                <a:path w="35844" h="43852" extrusionOk="0">
                  <a:moveTo>
                    <a:pt x="166" y="0"/>
                  </a:moveTo>
                  <a:cubicBezTo>
                    <a:pt x="169" y="16"/>
                    <a:pt x="173" y="28"/>
                    <a:pt x="173" y="44"/>
                  </a:cubicBezTo>
                  <a:cubicBezTo>
                    <a:pt x="164" y="7213"/>
                    <a:pt x="166" y="14385"/>
                    <a:pt x="129" y="21556"/>
                  </a:cubicBezTo>
                  <a:cubicBezTo>
                    <a:pt x="111" y="25140"/>
                    <a:pt x="116" y="28726"/>
                    <a:pt x="106" y="32312"/>
                  </a:cubicBezTo>
                  <a:cubicBezTo>
                    <a:pt x="97" y="35833"/>
                    <a:pt x="189" y="39386"/>
                    <a:pt x="0" y="42903"/>
                  </a:cubicBezTo>
                  <a:lnTo>
                    <a:pt x="2" y="42903"/>
                  </a:lnTo>
                  <a:cubicBezTo>
                    <a:pt x="5848" y="40490"/>
                    <a:pt x="11706" y="38253"/>
                    <a:pt x="17369" y="35412"/>
                  </a:cubicBezTo>
                  <a:cubicBezTo>
                    <a:pt x="17405" y="35393"/>
                    <a:pt x="17440" y="35385"/>
                    <a:pt x="17474" y="35385"/>
                  </a:cubicBezTo>
                  <a:cubicBezTo>
                    <a:pt x="17498" y="35385"/>
                    <a:pt x="17521" y="35389"/>
                    <a:pt x="17544" y="35396"/>
                  </a:cubicBezTo>
                  <a:cubicBezTo>
                    <a:pt x="17559" y="35377"/>
                    <a:pt x="17581" y="35362"/>
                    <a:pt x="17611" y="35362"/>
                  </a:cubicBezTo>
                  <a:cubicBezTo>
                    <a:pt x="17613" y="35362"/>
                    <a:pt x="17615" y="35362"/>
                    <a:pt x="17617" y="35362"/>
                  </a:cubicBezTo>
                  <a:cubicBezTo>
                    <a:pt x="18975" y="35433"/>
                    <a:pt x="20309" y="36334"/>
                    <a:pt x="21491" y="36934"/>
                  </a:cubicBezTo>
                  <a:cubicBezTo>
                    <a:pt x="23039" y="37720"/>
                    <a:pt x="24590" y="38497"/>
                    <a:pt x="26144" y="39263"/>
                  </a:cubicBezTo>
                  <a:cubicBezTo>
                    <a:pt x="29314" y="40829"/>
                    <a:pt x="32509" y="42344"/>
                    <a:pt x="35708" y="43851"/>
                  </a:cubicBezTo>
                  <a:cubicBezTo>
                    <a:pt x="35721" y="43754"/>
                    <a:pt x="35733" y="43655"/>
                    <a:pt x="35733" y="43553"/>
                  </a:cubicBezTo>
                  <a:cubicBezTo>
                    <a:pt x="35733" y="43428"/>
                    <a:pt x="35696" y="43293"/>
                    <a:pt x="35744" y="43175"/>
                  </a:cubicBezTo>
                  <a:cubicBezTo>
                    <a:pt x="35751" y="43159"/>
                    <a:pt x="35760" y="43147"/>
                    <a:pt x="35770" y="43134"/>
                  </a:cubicBezTo>
                  <a:cubicBezTo>
                    <a:pt x="35487" y="39531"/>
                    <a:pt x="35714" y="35839"/>
                    <a:pt x="35726" y="32231"/>
                  </a:cubicBezTo>
                  <a:cubicBezTo>
                    <a:pt x="35734" y="28694"/>
                    <a:pt x="35737" y="25159"/>
                    <a:pt x="35772" y="21624"/>
                  </a:cubicBezTo>
                  <a:cubicBezTo>
                    <a:pt x="35843" y="14443"/>
                    <a:pt x="35721" y="7259"/>
                    <a:pt x="35541" y="82"/>
                  </a:cubicBezTo>
                  <a:cubicBezTo>
                    <a:pt x="35040" y="72"/>
                    <a:pt x="34539" y="68"/>
                    <a:pt x="34038" y="58"/>
                  </a:cubicBezTo>
                  <a:lnTo>
                    <a:pt x="34038" y="58"/>
                  </a:lnTo>
                  <a:cubicBezTo>
                    <a:pt x="34071" y="90"/>
                    <a:pt x="34093" y="134"/>
                    <a:pt x="34093" y="192"/>
                  </a:cubicBezTo>
                  <a:cubicBezTo>
                    <a:pt x="34121" y="6983"/>
                    <a:pt x="34169" y="13773"/>
                    <a:pt x="34207" y="20564"/>
                  </a:cubicBezTo>
                  <a:cubicBezTo>
                    <a:pt x="34246" y="27344"/>
                    <a:pt x="34479" y="34161"/>
                    <a:pt x="34260" y="40935"/>
                  </a:cubicBezTo>
                  <a:cubicBezTo>
                    <a:pt x="34259" y="41007"/>
                    <a:pt x="34206" y="41042"/>
                    <a:pt x="34153" y="41042"/>
                  </a:cubicBezTo>
                  <a:cubicBezTo>
                    <a:pt x="34124" y="41042"/>
                    <a:pt x="34095" y="41032"/>
                    <a:pt x="34073" y="41012"/>
                  </a:cubicBezTo>
                  <a:cubicBezTo>
                    <a:pt x="34040" y="41052"/>
                    <a:pt x="33992" y="41080"/>
                    <a:pt x="33937" y="41080"/>
                  </a:cubicBezTo>
                  <a:cubicBezTo>
                    <a:pt x="33910" y="41080"/>
                    <a:pt x="33882" y="41073"/>
                    <a:pt x="33853" y="41058"/>
                  </a:cubicBezTo>
                  <a:cubicBezTo>
                    <a:pt x="28536" y="38207"/>
                    <a:pt x="23119" y="35484"/>
                    <a:pt x="17896" y="32461"/>
                  </a:cubicBezTo>
                  <a:lnTo>
                    <a:pt x="17896" y="32461"/>
                  </a:lnTo>
                  <a:cubicBezTo>
                    <a:pt x="17920" y="32527"/>
                    <a:pt x="17904" y="32595"/>
                    <a:pt x="17822" y="32632"/>
                  </a:cubicBezTo>
                  <a:cubicBezTo>
                    <a:pt x="12676" y="35008"/>
                    <a:pt x="7440" y="37430"/>
                    <a:pt x="2360" y="39615"/>
                  </a:cubicBezTo>
                  <a:lnTo>
                    <a:pt x="2360" y="39652"/>
                  </a:lnTo>
                  <a:cubicBezTo>
                    <a:pt x="2360" y="39767"/>
                    <a:pt x="2258" y="39825"/>
                    <a:pt x="2155" y="39825"/>
                  </a:cubicBezTo>
                  <a:cubicBezTo>
                    <a:pt x="2053" y="39825"/>
                    <a:pt x="1951" y="39767"/>
                    <a:pt x="1951" y="39652"/>
                  </a:cubicBezTo>
                  <a:cubicBezTo>
                    <a:pt x="1838" y="26447"/>
                    <a:pt x="1672" y="13224"/>
                    <a:pt x="1824" y="21"/>
                  </a:cubicBezTo>
                  <a:cubicBezTo>
                    <a:pt x="1270" y="16"/>
                    <a:pt x="718" y="10"/>
                    <a:pt x="166"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0"/>
            <p:cNvSpPr/>
            <p:nvPr/>
          </p:nvSpPr>
          <p:spPr>
            <a:xfrm>
              <a:off x="6476210" y="1477862"/>
              <a:ext cx="581542" cy="741107"/>
            </a:xfrm>
            <a:custGeom>
              <a:avLst/>
              <a:gdLst/>
              <a:ahLst/>
              <a:cxnLst/>
              <a:rect l="l" t="t" r="r" b="b"/>
              <a:pathLst>
                <a:path w="32010" h="40793" extrusionOk="0">
                  <a:moveTo>
                    <a:pt x="15282" y="0"/>
                  </a:moveTo>
                  <a:cubicBezTo>
                    <a:pt x="11029" y="0"/>
                    <a:pt x="6772" y="78"/>
                    <a:pt x="2517" y="78"/>
                  </a:cubicBezTo>
                  <a:cubicBezTo>
                    <a:pt x="1678" y="78"/>
                    <a:pt x="839" y="75"/>
                    <a:pt x="1" y="68"/>
                  </a:cubicBezTo>
                  <a:lnTo>
                    <a:pt x="1" y="68"/>
                  </a:lnTo>
                  <a:cubicBezTo>
                    <a:pt x="257" y="13150"/>
                    <a:pt x="255" y="26255"/>
                    <a:pt x="247" y="39342"/>
                  </a:cubicBezTo>
                  <a:cubicBezTo>
                    <a:pt x="5353" y="37001"/>
                    <a:pt x="10516" y="34770"/>
                    <a:pt x="15595" y="32374"/>
                  </a:cubicBezTo>
                  <a:cubicBezTo>
                    <a:pt x="15621" y="32362"/>
                    <a:pt x="15646" y="32356"/>
                    <a:pt x="15671" y="32356"/>
                  </a:cubicBezTo>
                  <a:cubicBezTo>
                    <a:pt x="15640" y="32276"/>
                    <a:pt x="15708" y="32177"/>
                    <a:pt x="15800" y="32177"/>
                  </a:cubicBezTo>
                  <a:cubicBezTo>
                    <a:pt x="15820" y="32177"/>
                    <a:pt x="15841" y="32181"/>
                    <a:pt x="15862" y="32191"/>
                  </a:cubicBezTo>
                  <a:cubicBezTo>
                    <a:pt x="21324" y="34883"/>
                    <a:pt x="26638" y="37917"/>
                    <a:pt x="32010" y="40792"/>
                  </a:cubicBezTo>
                  <a:cubicBezTo>
                    <a:pt x="31716" y="34080"/>
                    <a:pt x="31861" y="27326"/>
                    <a:pt x="31815" y="20608"/>
                  </a:cubicBezTo>
                  <a:cubicBezTo>
                    <a:pt x="31769" y="13817"/>
                    <a:pt x="31730" y="7027"/>
                    <a:pt x="31674" y="236"/>
                  </a:cubicBezTo>
                  <a:cubicBezTo>
                    <a:pt x="31674" y="176"/>
                    <a:pt x="31698" y="130"/>
                    <a:pt x="31732" y="98"/>
                  </a:cubicBezTo>
                  <a:cubicBezTo>
                    <a:pt x="26451" y="14"/>
                    <a:pt x="21164" y="10"/>
                    <a:pt x="15884" y="1"/>
                  </a:cubicBezTo>
                  <a:cubicBezTo>
                    <a:pt x="15683" y="0"/>
                    <a:pt x="15482" y="0"/>
                    <a:pt x="15282"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0" name="Google Shape;1710;p50"/>
          <p:cNvSpPr txBox="1"/>
          <p:nvPr/>
        </p:nvSpPr>
        <p:spPr>
          <a:xfrm>
            <a:off x="1303075" y="3037625"/>
            <a:ext cx="1545300" cy="42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Gloria Hallelujah"/>
                <a:ea typeface="Gloria Hallelujah"/>
                <a:cs typeface="Gloria Hallelujah"/>
                <a:sym typeface="Gloria Hallelujah"/>
              </a:rPr>
              <a:t>11-07</a:t>
            </a:r>
            <a:endParaRPr sz="3000">
              <a:solidFill>
                <a:schemeClr val="dk1"/>
              </a:solidFill>
              <a:latin typeface="Gloria Hallelujah"/>
              <a:ea typeface="Gloria Hallelujah"/>
              <a:cs typeface="Gloria Hallelujah"/>
              <a:sym typeface="Gloria Hallelujah"/>
            </a:endParaRPr>
          </a:p>
        </p:txBody>
      </p:sp>
      <p:sp>
        <p:nvSpPr>
          <p:cNvPr id="1711" name="Google Shape;1711;p50"/>
          <p:cNvSpPr txBox="1"/>
          <p:nvPr/>
        </p:nvSpPr>
        <p:spPr>
          <a:xfrm>
            <a:off x="1305475" y="3460350"/>
            <a:ext cx="1545300" cy="229500"/>
          </a:xfrm>
          <a:prstGeom prst="rect">
            <a:avLst/>
          </a:prstGeom>
          <a:no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a:solidFill>
                  <a:schemeClr val="dk1"/>
                </a:solidFill>
                <a:latin typeface="Raleway Thin"/>
                <a:ea typeface="Raleway Thin"/>
                <a:cs typeface="Raleway Thin"/>
                <a:sym typeface="Raleway Thin"/>
              </a:rPr>
              <a:t>Carolina Moore</a:t>
            </a:r>
            <a:endParaRPr>
              <a:solidFill>
                <a:schemeClr val="dk1"/>
              </a:solidFill>
              <a:latin typeface="Raleway Thin"/>
              <a:ea typeface="Raleway Thin"/>
              <a:cs typeface="Raleway Thin"/>
              <a:sym typeface="Raleway Thin"/>
            </a:endParaRPr>
          </a:p>
        </p:txBody>
      </p:sp>
      <p:grpSp>
        <p:nvGrpSpPr>
          <p:cNvPr id="1712" name="Google Shape;1712;p50"/>
          <p:cNvGrpSpPr/>
          <p:nvPr/>
        </p:nvGrpSpPr>
        <p:grpSpPr>
          <a:xfrm rot="-9920946" flipH="1">
            <a:off x="2829297" y="3199134"/>
            <a:ext cx="412738" cy="329211"/>
            <a:chOff x="5222975" y="2300200"/>
            <a:chExt cx="199300" cy="154950"/>
          </a:xfrm>
        </p:grpSpPr>
        <p:sp>
          <p:nvSpPr>
            <p:cNvPr id="1713" name="Google Shape;1713;p50"/>
            <p:cNvSpPr/>
            <p:nvPr/>
          </p:nvSpPr>
          <p:spPr>
            <a:xfrm>
              <a:off x="5222975" y="2300200"/>
              <a:ext cx="199300" cy="154950"/>
            </a:xfrm>
            <a:custGeom>
              <a:avLst/>
              <a:gdLst/>
              <a:ahLst/>
              <a:cxnLst/>
              <a:rect l="l" t="t" r="r" b="b"/>
              <a:pathLst>
                <a:path w="7972" h="6198" extrusionOk="0">
                  <a:moveTo>
                    <a:pt x="1662" y="242"/>
                  </a:moveTo>
                  <a:cubicBezTo>
                    <a:pt x="2052" y="242"/>
                    <a:pt x="2447" y="284"/>
                    <a:pt x="2768" y="365"/>
                  </a:cubicBezTo>
                  <a:cubicBezTo>
                    <a:pt x="2911" y="401"/>
                    <a:pt x="3067" y="425"/>
                    <a:pt x="3149" y="425"/>
                  </a:cubicBezTo>
                  <a:cubicBezTo>
                    <a:pt x="3166" y="425"/>
                    <a:pt x="3180" y="424"/>
                    <a:pt x="3190" y="421"/>
                  </a:cubicBezTo>
                  <a:cubicBezTo>
                    <a:pt x="3206" y="417"/>
                    <a:pt x="3223" y="416"/>
                    <a:pt x="3238" y="416"/>
                  </a:cubicBezTo>
                  <a:cubicBezTo>
                    <a:pt x="3275" y="416"/>
                    <a:pt x="3304" y="427"/>
                    <a:pt x="3310" y="446"/>
                  </a:cubicBezTo>
                  <a:cubicBezTo>
                    <a:pt x="3318" y="473"/>
                    <a:pt x="3441" y="521"/>
                    <a:pt x="3580" y="551"/>
                  </a:cubicBezTo>
                  <a:cubicBezTo>
                    <a:pt x="4180" y="683"/>
                    <a:pt x="5350" y="1415"/>
                    <a:pt x="5824" y="1956"/>
                  </a:cubicBezTo>
                  <a:cubicBezTo>
                    <a:pt x="6048" y="2209"/>
                    <a:pt x="6591" y="2975"/>
                    <a:pt x="6626" y="3083"/>
                  </a:cubicBezTo>
                  <a:cubicBezTo>
                    <a:pt x="6644" y="3143"/>
                    <a:pt x="6730" y="3208"/>
                    <a:pt x="6775" y="3208"/>
                  </a:cubicBezTo>
                  <a:cubicBezTo>
                    <a:pt x="6786" y="3208"/>
                    <a:pt x="6794" y="3205"/>
                    <a:pt x="6799" y="3196"/>
                  </a:cubicBezTo>
                  <a:cubicBezTo>
                    <a:pt x="6832" y="3133"/>
                    <a:pt x="7589" y="2681"/>
                    <a:pt x="7656" y="2681"/>
                  </a:cubicBezTo>
                  <a:cubicBezTo>
                    <a:pt x="7659" y="2681"/>
                    <a:pt x="7661" y="2682"/>
                    <a:pt x="7661" y="2684"/>
                  </a:cubicBezTo>
                  <a:cubicBezTo>
                    <a:pt x="7658" y="2716"/>
                    <a:pt x="7638" y="2920"/>
                    <a:pt x="7618" y="3137"/>
                  </a:cubicBezTo>
                  <a:cubicBezTo>
                    <a:pt x="7597" y="3355"/>
                    <a:pt x="7592" y="3572"/>
                    <a:pt x="7607" y="3621"/>
                  </a:cubicBezTo>
                  <a:cubicBezTo>
                    <a:pt x="7623" y="3669"/>
                    <a:pt x="7621" y="3831"/>
                    <a:pt x="7603" y="3984"/>
                  </a:cubicBezTo>
                  <a:cubicBezTo>
                    <a:pt x="7586" y="4134"/>
                    <a:pt x="7566" y="4404"/>
                    <a:pt x="7559" y="4579"/>
                  </a:cubicBezTo>
                  <a:cubicBezTo>
                    <a:pt x="7553" y="4753"/>
                    <a:pt x="7541" y="4963"/>
                    <a:pt x="7534" y="5039"/>
                  </a:cubicBezTo>
                  <a:cubicBezTo>
                    <a:pt x="7525" y="5117"/>
                    <a:pt x="7511" y="5302"/>
                    <a:pt x="7502" y="5456"/>
                  </a:cubicBezTo>
                  <a:cubicBezTo>
                    <a:pt x="7481" y="5778"/>
                    <a:pt x="7473" y="5877"/>
                    <a:pt x="7387" y="5877"/>
                  </a:cubicBezTo>
                  <a:cubicBezTo>
                    <a:pt x="7351" y="5877"/>
                    <a:pt x="7302" y="5860"/>
                    <a:pt x="7233" y="5834"/>
                  </a:cubicBezTo>
                  <a:cubicBezTo>
                    <a:pt x="6919" y="5719"/>
                    <a:pt x="6696" y="5659"/>
                    <a:pt x="6265" y="5572"/>
                  </a:cubicBezTo>
                  <a:cubicBezTo>
                    <a:pt x="6043" y="5527"/>
                    <a:pt x="5773" y="5458"/>
                    <a:pt x="5660" y="5417"/>
                  </a:cubicBezTo>
                  <a:cubicBezTo>
                    <a:pt x="5548" y="5376"/>
                    <a:pt x="5214" y="5277"/>
                    <a:pt x="4912" y="5196"/>
                  </a:cubicBezTo>
                  <a:lnTo>
                    <a:pt x="4368" y="5047"/>
                  </a:lnTo>
                  <a:lnTo>
                    <a:pt x="4475" y="4953"/>
                  </a:lnTo>
                  <a:cubicBezTo>
                    <a:pt x="4533" y="4903"/>
                    <a:pt x="4626" y="4846"/>
                    <a:pt x="4677" y="4829"/>
                  </a:cubicBezTo>
                  <a:cubicBezTo>
                    <a:pt x="4729" y="4813"/>
                    <a:pt x="4878" y="4705"/>
                    <a:pt x="5002" y="4592"/>
                  </a:cubicBezTo>
                  <a:cubicBezTo>
                    <a:pt x="5126" y="4480"/>
                    <a:pt x="5243" y="4381"/>
                    <a:pt x="5260" y="4375"/>
                  </a:cubicBezTo>
                  <a:cubicBezTo>
                    <a:pt x="5279" y="4370"/>
                    <a:pt x="5313" y="4321"/>
                    <a:pt x="5338" y="4265"/>
                  </a:cubicBezTo>
                  <a:cubicBezTo>
                    <a:pt x="5382" y="4170"/>
                    <a:pt x="5376" y="4154"/>
                    <a:pt x="5225" y="3961"/>
                  </a:cubicBezTo>
                  <a:cubicBezTo>
                    <a:pt x="5089" y="3787"/>
                    <a:pt x="4698" y="3440"/>
                    <a:pt x="4350" y="3188"/>
                  </a:cubicBezTo>
                  <a:cubicBezTo>
                    <a:pt x="4160" y="3049"/>
                    <a:pt x="3367" y="2661"/>
                    <a:pt x="3170" y="2608"/>
                  </a:cubicBezTo>
                  <a:cubicBezTo>
                    <a:pt x="3052" y="2577"/>
                    <a:pt x="2918" y="2532"/>
                    <a:pt x="2867" y="2509"/>
                  </a:cubicBezTo>
                  <a:cubicBezTo>
                    <a:pt x="2691" y="2425"/>
                    <a:pt x="1791" y="2301"/>
                    <a:pt x="1319" y="2295"/>
                  </a:cubicBezTo>
                  <a:cubicBezTo>
                    <a:pt x="1064" y="2293"/>
                    <a:pt x="843" y="2274"/>
                    <a:pt x="832" y="2254"/>
                  </a:cubicBezTo>
                  <a:cubicBezTo>
                    <a:pt x="822" y="2233"/>
                    <a:pt x="1044" y="2091"/>
                    <a:pt x="1327" y="1937"/>
                  </a:cubicBezTo>
                  <a:cubicBezTo>
                    <a:pt x="1994" y="1575"/>
                    <a:pt x="2042" y="1533"/>
                    <a:pt x="1958" y="1380"/>
                  </a:cubicBezTo>
                  <a:cubicBezTo>
                    <a:pt x="1893" y="1261"/>
                    <a:pt x="1016" y="629"/>
                    <a:pt x="795" y="541"/>
                  </a:cubicBezTo>
                  <a:cubicBezTo>
                    <a:pt x="731" y="517"/>
                    <a:pt x="644" y="471"/>
                    <a:pt x="595" y="438"/>
                  </a:cubicBezTo>
                  <a:cubicBezTo>
                    <a:pt x="510" y="381"/>
                    <a:pt x="516" y="378"/>
                    <a:pt x="782" y="322"/>
                  </a:cubicBezTo>
                  <a:cubicBezTo>
                    <a:pt x="1044" y="269"/>
                    <a:pt x="1351" y="242"/>
                    <a:pt x="1662" y="242"/>
                  </a:cubicBezTo>
                  <a:close/>
                  <a:moveTo>
                    <a:pt x="1627" y="1"/>
                  </a:moveTo>
                  <a:cubicBezTo>
                    <a:pt x="888" y="1"/>
                    <a:pt x="206" y="129"/>
                    <a:pt x="67" y="337"/>
                  </a:cubicBezTo>
                  <a:lnTo>
                    <a:pt x="0" y="439"/>
                  </a:lnTo>
                  <a:lnTo>
                    <a:pt x="508" y="710"/>
                  </a:lnTo>
                  <a:cubicBezTo>
                    <a:pt x="1000" y="974"/>
                    <a:pt x="1609" y="1367"/>
                    <a:pt x="1630" y="1435"/>
                  </a:cubicBezTo>
                  <a:cubicBezTo>
                    <a:pt x="1637" y="1455"/>
                    <a:pt x="1540" y="1515"/>
                    <a:pt x="1415" y="1571"/>
                  </a:cubicBezTo>
                  <a:cubicBezTo>
                    <a:pt x="931" y="1785"/>
                    <a:pt x="284" y="2235"/>
                    <a:pt x="214" y="2408"/>
                  </a:cubicBezTo>
                  <a:cubicBezTo>
                    <a:pt x="168" y="2523"/>
                    <a:pt x="282" y="2599"/>
                    <a:pt x="490" y="2599"/>
                  </a:cubicBezTo>
                  <a:cubicBezTo>
                    <a:pt x="511" y="2599"/>
                    <a:pt x="533" y="2598"/>
                    <a:pt x="556" y="2597"/>
                  </a:cubicBezTo>
                  <a:cubicBezTo>
                    <a:pt x="746" y="2583"/>
                    <a:pt x="933" y="2577"/>
                    <a:pt x="1116" y="2577"/>
                  </a:cubicBezTo>
                  <a:cubicBezTo>
                    <a:pt x="2565" y="2577"/>
                    <a:pt x="3759" y="2993"/>
                    <a:pt x="4661" y="3814"/>
                  </a:cubicBezTo>
                  <a:cubicBezTo>
                    <a:pt x="4854" y="3991"/>
                    <a:pt x="5032" y="4182"/>
                    <a:pt x="5016" y="4198"/>
                  </a:cubicBezTo>
                  <a:cubicBezTo>
                    <a:pt x="4787" y="4417"/>
                    <a:pt x="4649" y="4526"/>
                    <a:pt x="4446" y="4650"/>
                  </a:cubicBezTo>
                  <a:cubicBezTo>
                    <a:pt x="4146" y="4834"/>
                    <a:pt x="4039" y="4972"/>
                    <a:pt x="4085" y="5119"/>
                  </a:cubicBezTo>
                  <a:cubicBezTo>
                    <a:pt x="4134" y="5276"/>
                    <a:pt x="4205" y="5310"/>
                    <a:pt x="4870" y="5497"/>
                  </a:cubicBezTo>
                  <a:cubicBezTo>
                    <a:pt x="5196" y="5588"/>
                    <a:pt x="5557" y="5693"/>
                    <a:pt x="5667" y="5730"/>
                  </a:cubicBezTo>
                  <a:cubicBezTo>
                    <a:pt x="5778" y="5766"/>
                    <a:pt x="6074" y="5839"/>
                    <a:pt x="6328" y="5892"/>
                  </a:cubicBezTo>
                  <a:cubicBezTo>
                    <a:pt x="6582" y="5947"/>
                    <a:pt x="6879" y="6025"/>
                    <a:pt x="6992" y="6068"/>
                  </a:cubicBezTo>
                  <a:cubicBezTo>
                    <a:pt x="7215" y="6153"/>
                    <a:pt x="7366" y="6198"/>
                    <a:pt x="7472" y="6198"/>
                  </a:cubicBezTo>
                  <a:cubicBezTo>
                    <a:pt x="7611" y="6198"/>
                    <a:pt x="7673" y="6123"/>
                    <a:pt x="7722" y="5964"/>
                  </a:cubicBezTo>
                  <a:cubicBezTo>
                    <a:pt x="7799" y="5707"/>
                    <a:pt x="7816" y="5302"/>
                    <a:pt x="7757" y="5113"/>
                  </a:cubicBezTo>
                  <a:cubicBezTo>
                    <a:pt x="7730" y="5028"/>
                    <a:pt x="7727" y="4969"/>
                    <a:pt x="7750" y="4969"/>
                  </a:cubicBezTo>
                  <a:cubicBezTo>
                    <a:pt x="7752" y="4969"/>
                    <a:pt x="7753" y="4969"/>
                    <a:pt x="7755" y="4969"/>
                  </a:cubicBezTo>
                  <a:cubicBezTo>
                    <a:pt x="7757" y="4970"/>
                    <a:pt x="7759" y="4970"/>
                    <a:pt x="7761" y="4970"/>
                  </a:cubicBezTo>
                  <a:cubicBezTo>
                    <a:pt x="7785" y="4970"/>
                    <a:pt x="7811" y="4933"/>
                    <a:pt x="7821" y="4883"/>
                  </a:cubicBezTo>
                  <a:cubicBezTo>
                    <a:pt x="7857" y="4685"/>
                    <a:pt x="7872" y="3924"/>
                    <a:pt x="7839" y="3907"/>
                  </a:cubicBezTo>
                  <a:cubicBezTo>
                    <a:pt x="7822" y="3899"/>
                    <a:pt x="7829" y="3885"/>
                    <a:pt x="7852" y="3877"/>
                  </a:cubicBezTo>
                  <a:cubicBezTo>
                    <a:pt x="7903" y="3861"/>
                    <a:pt x="7909" y="3244"/>
                    <a:pt x="7857" y="3200"/>
                  </a:cubicBezTo>
                  <a:cubicBezTo>
                    <a:pt x="7837" y="3183"/>
                    <a:pt x="7837" y="3162"/>
                    <a:pt x="7855" y="3148"/>
                  </a:cubicBezTo>
                  <a:cubicBezTo>
                    <a:pt x="7912" y="3104"/>
                    <a:pt x="7972" y="2634"/>
                    <a:pt x="7945" y="2453"/>
                  </a:cubicBezTo>
                  <a:cubicBezTo>
                    <a:pt x="7924" y="2309"/>
                    <a:pt x="7904" y="2276"/>
                    <a:pt x="7839" y="2272"/>
                  </a:cubicBezTo>
                  <a:cubicBezTo>
                    <a:pt x="7838" y="2272"/>
                    <a:pt x="7837" y="2272"/>
                    <a:pt x="7836" y="2272"/>
                  </a:cubicBezTo>
                  <a:cubicBezTo>
                    <a:pt x="7756" y="2272"/>
                    <a:pt x="7471" y="2425"/>
                    <a:pt x="7033" y="2707"/>
                  </a:cubicBezTo>
                  <a:cubicBezTo>
                    <a:pt x="6911" y="2785"/>
                    <a:pt x="6807" y="2849"/>
                    <a:pt x="6800" y="2851"/>
                  </a:cubicBezTo>
                  <a:cubicBezTo>
                    <a:pt x="6800" y="2851"/>
                    <a:pt x="6800" y="2851"/>
                    <a:pt x="6800" y="2851"/>
                  </a:cubicBezTo>
                  <a:cubicBezTo>
                    <a:pt x="6791" y="2851"/>
                    <a:pt x="6714" y="2730"/>
                    <a:pt x="6628" y="2582"/>
                  </a:cubicBezTo>
                  <a:cubicBezTo>
                    <a:pt x="6540" y="2433"/>
                    <a:pt x="6409" y="2245"/>
                    <a:pt x="6336" y="2167"/>
                  </a:cubicBezTo>
                  <a:cubicBezTo>
                    <a:pt x="6265" y="2091"/>
                    <a:pt x="6197" y="2005"/>
                    <a:pt x="6189" y="1979"/>
                  </a:cubicBezTo>
                  <a:cubicBezTo>
                    <a:pt x="6153" y="1865"/>
                    <a:pt x="5649" y="1390"/>
                    <a:pt x="5286" y="1129"/>
                  </a:cubicBezTo>
                  <a:cubicBezTo>
                    <a:pt x="4499" y="562"/>
                    <a:pt x="3838" y="304"/>
                    <a:pt x="2614" y="83"/>
                  </a:cubicBezTo>
                  <a:cubicBezTo>
                    <a:pt x="2303" y="27"/>
                    <a:pt x="1959" y="1"/>
                    <a:pt x="1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0"/>
            <p:cNvSpPr/>
            <p:nvPr/>
          </p:nvSpPr>
          <p:spPr>
            <a:xfrm>
              <a:off x="5354450" y="2420350"/>
              <a:ext cx="43500" cy="13425"/>
            </a:xfrm>
            <a:custGeom>
              <a:avLst/>
              <a:gdLst/>
              <a:ahLst/>
              <a:cxnLst/>
              <a:rect l="l" t="t" r="r" b="b"/>
              <a:pathLst>
                <a:path w="1740" h="537" extrusionOk="0">
                  <a:moveTo>
                    <a:pt x="195" y="1"/>
                  </a:moveTo>
                  <a:cubicBezTo>
                    <a:pt x="127" y="1"/>
                    <a:pt x="93" y="15"/>
                    <a:pt x="65" y="42"/>
                  </a:cubicBezTo>
                  <a:cubicBezTo>
                    <a:pt x="27" y="82"/>
                    <a:pt x="0" y="129"/>
                    <a:pt x="7" y="149"/>
                  </a:cubicBezTo>
                  <a:cubicBezTo>
                    <a:pt x="23" y="201"/>
                    <a:pt x="232" y="263"/>
                    <a:pt x="605" y="328"/>
                  </a:cubicBezTo>
                  <a:cubicBezTo>
                    <a:pt x="775" y="357"/>
                    <a:pt x="1073" y="420"/>
                    <a:pt x="1264" y="467"/>
                  </a:cubicBezTo>
                  <a:cubicBezTo>
                    <a:pt x="1454" y="513"/>
                    <a:pt x="1559" y="536"/>
                    <a:pt x="1621" y="536"/>
                  </a:cubicBezTo>
                  <a:cubicBezTo>
                    <a:pt x="1683" y="536"/>
                    <a:pt x="1702" y="512"/>
                    <a:pt x="1721" y="464"/>
                  </a:cubicBezTo>
                  <a:cubicBezTo>
                    <a:pt x="1739" y="421"/>
                    <a:pt x="1718" y="377"/>
                    <a:pt x="1656" y="328"/>
                  </a:cubicBezTo>
                  <a:cubicBezTo>
                    <a:pt x="1612" y="294"/>
                    <a:pt x="1558" y="270"/>
                    <a:pt x="1525" y="270"/>
                  </a:cubicBezTo>
                  <a:cubicBezTo>
                    <a:pt x="1519" y="270"/>
                    <a:pt x="1514" y="271"/>
                    <a:pt x="1510" y="272"/>
                  </a:cubicBezTo>
                  <a:cubicBezTo>
                    <a:pt x="1500" y="275"/>
                    <a:pt x="1491" y="276"/>
                    <a:pt x="1483" y="276"/>
                  </a:cubicBezTo>
                  <a:cubicBezTo>
                    <a:pt x="1463" y="276"/>
                    <a:pt x="1448" y="268"/>
                    <a:pt x="1444" y="254"/>
                  </a:cubicBezTo>
                  <a:cubicBezTo>
                    <a:pt x="1433" y="221"/>
                    <a:pt x="1316" y="193"/>
                    <a:pt x="580" y="54"/>
                  </a:cubicBezTo>
                  <a:cubicBezTo>
                    <a:pt x="387" y="18"/>
                    <a:pt x="271"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0"/>
            <p:cNvSpPr/>
            <p:nvPr/>
          </p:nvSpPr>
          <p:spPr>
            <a:xfrm>
              <a:off x="5276325" y="2342550"/>
              <a:ext cx="84200" cy="48700"/>
            </a:xfrm>
            <a:custGeom>
              <a:avLst/>
              <a:gdLst/>
              <a:ahLst/>
              <a:cxnLst/>
              <a:rect l="l" t="t" r="r" b="b"/>
              <a:pathLst>
                <a:path w="3368" h="1948" extrusionOk="0">
                  <a:moveTo>
                    <a:pt x="286" y="1"/>
                  </a:moveTo>
                  <a:cubicBezTo>
                    <a:pt x="278" y="1"/>
                    <a:pt x="271" y="1"/>
                    <a:pt x="263" y="1"/>
                  </a:cubicBezTo>
                  <a:cubicBezTo>
                    <a:pt x="100" y="3"/>
                    <a:pt x="68" y="16"/>
                    <a:pt x="27" y="90"/>
                  </a:cubicBezTo>
                  <a:cubicBezTo>
                    <a:pt x="3" y="134"/>
                    <a:pt x="1" y="200"/>
                    <a:pt x="22" y="226"/>
                  </a:cubicBezTo>
                  <a:cubicBezTo>
                    <a:pt x="49" y="261"/>
                    <a:pt x="212" y="281"/>
                    <a:pt x="354" y="281"/>
                  </a:cubicBezTo>
                  <a:cubicBezTo>
                    <a:pt x="455" y="281"/>
                    <a:pt x="544" y="270"/>
                    <a:pt x="564" y="248"/>
                  </a:cubicBezTo>
                  <a:cubicBezTo>
                    <a:pt x="569" y="241"/>
                    <a:pt x="575" y="238"/>
                    <a:pt x="582" y="238"/>
                  </a:cubicBezTo>
                  <a:cubicBezTo>
                    <a:pt x="595" y="238"/>
                    <a:pt x="608" y="252"/>
                    <a:pt x="616" y="275"/>
                  </a:cubicBezTo>
                  <a:cubicBezTo>
                    <a:pt x="625" y="307"/>
                    <a:pt x="648" y="329"/>
                    <a:pt x="667" y="329"/>
                  </a:cubicBezTo>
                  <a:cubicBezTo>
                    <a:pt x="670" y="329"/>
                    <a:pt x="672" y="328"/>
                    <a:pt x="675" y="328"/>
                  </a:cubicBezTo>
                  <a:cubicBezTo>
                    <a:pt x="675" y="328"/>
                    <a:pt x="676" y="328"/>
                    <a:pt x="677" y="328"/>
                  </a:cubicBezTo>
                  <a:cubicBezTo>
                    <a:pt x="711" y="328"/>
                    <a:pt x="983" y="449"/>
                    <a:pt x="1291" y="602"/>
                  </a:cubicBezTo>
                  <a:cubicBezTo>
                    <a:pt x="1598" y="754"/>
                    <a:pt x="1842" y="854"/>
                    <a:pt x="1905" y="854"/>
                  </a:cubicBezTo>
                  <a:cubicBezTo>
                    <a:pt x="1911" y="854"/>
                    <a:pt x="1916" y="853"/>
                    <a:pt x="1918" y="851"/>
                  </a:cubicBezTo>
                  <a:cubicBezTo>
                    <a:pt x="1930" y="842"/>
                    <a:pt x="1939" y="838"/>
                    <a:pt x="1946" y="838"/>
                  </a:cubicBezTo>
                  <a:cubicBezTo>
                    <a:pt x="1956" y="838"/>
                    <a:pt x="1960" y="850"/>
                    <a:pt x="1954" y="873"/>
                  </a:cubicBezTo>
                  <a:cubicBezTo>
                    <a:pt x="1946" y="906"/>
                    <a:pt x="2047" y="1004"/>
                    <a:pt x="2198" y="1108"/>
                  </a:cubicBezTo>
                  <a:cubicBezTo>
                    <a:pt x="2490" y="1310"/>
                    <a:pt x="2898" y="1660"/>
                    <a:pt x="3038" y="1831"/>
                  </a:cubicBezTo>
                  <a:cubicBezTo>
                    <a:pt x="3102" y="1908"/>
                    <a:pt x="3167" y="1948"/>
                    <a:pt x="3222" y="1948"/>
                  </a:cubicBezTo>
                  <a:cubicBezTo>
                    <a:pt x="3260" y="1948"/>
                    <a:pt x="3293" y="1929"/>
                    <a:pt x="3318" y="1891"/>
                  </a:cubicBezTo>
                  <a:cubicBezTo>
                    <a:pt x="3368" y="1814"/>
                    <a:pt x="3353" y="1767"/>
                    <a:pt x="3235" y="1631"/>
                  </a:cubicBezTo>
                  <a:cubicBezTo>
                    <a:pt x="2951" y="1303"/>
                    <a:pt x="2210" y="759"/>
                    <a:pt x="2055" y="759"/>
                  </a:cubicBezTo>
                  <a:cubicBezTo>
                    <a:pt x="2050" y="759"/>
                    <a:pt x="2046" y="759"/>
                    <a:pt x="2042" y="760"/>
                  </a:cubicBezTo>
                  <a:cubicBezTo>
                    <a:pt x="2035" y="762"/>
                    <a:pt x="2030" y="763"/>
                    <a:pt x="2024" y="763"/>
                  </a:cubicBezTo>
                  <a:cubicBezTo>
                    <a:pt x="2005" y="763"/>
                    <a:pt x="1994" y="750"/>
                    <a:pt x="2000" y="726"/>
                  </a:cubicBezTo>
                  <a:cubicBezTo>
                    <a:pt x="2016" y="662"/>
                    <a:pt x="1758" y="514"/>
                    <a:pt x="1177" y="252"/>
                  </a:cubicBezTo>
                  <a:cubicBezTo>
                    <a:pt x="957" y="152"/>
                    <a:pt x="839" y="108"/>
                    <a:pt x="783" y="108"/>
                  </a:cubicBezTo>
                  <a:cubicBezTo>
                    <a:pt x="759" y="108"/>
                    <a:pt x="747" y="116"/>
                    <a:pt x="743" y="132"/>
                  </a:cubicBezTo>
                  <a:cubicBezTo>
                    <a:pt x="737" y="158"/>
                    <a:pt x="731" y="171"/>
                    <a:pt x="725" y="171"/>
                  </a:cubicBezTo>
                  <a:cubicBezTo>
                    <a:pt x="719" y="171"/>
                    <a:pt x="712" y="159"/>
                    <a:pt x="705" y="133"/>
                  </a:cubicBezTo>
                  <a:cubicBezTo>
                    <a:pt x="679" y="50"/>
                    <a:pt x="521"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 name="Google Shape;1716;p50"/>
          <p:cNvGrpSpPr/>
          <p:nvPr/>
        </p:nvGrpSpPr>
        <p:grpSpPr>
          <a:xfrm>
            <a:off x="3457419" y="3078916"/>
            <a:ext cx="589855" cy="569623"/>
            <a:chOff x="6432538" y="1467689"/>
            <a:chExt cx="666729" cy="815612"/>
          </a:xfrm>
        </p:grpSpPr>
        <p:sp>
          <p:nvSpPr>
            <p:cNvPr id="1717" name="Google Shape;1717;p50"/>
            <p:cNvSpPr/>
            <p:nvPr/>
          </p:nvSpPr>
          <p:spPr>
            <a:xfrm>
              <a:off x="6432538" y="1467689"/>
              <a:ext cx="666729" cy="815612"/>
            </a:xfrm>
            <a:custGeom>
              <a:avLst/>
              <a:gdLst/>
              <a:ahLst/>
              <a:cxnLst/>
              <a:rect l="l" t="t" r="r" b="b"/>
              <a:pathLst>
                <a:path w="36699" h="44894" extrusionOk="0">
                  <a:moveTo>
                    <a:pt x="17686" y="560"/>
                  </a:moveTo>
                  <a:cubicBezTo>
                    <a:pt x="17886" y="560"/>
                    <a:pt x="18087" y="560"/>
                    <a:pt x="18288" y="561"/>
                  </a:cubicBezTo>
                  <a:cubicBezTo>
                    <a:pt x="23568" y="570"/>
                    <a:pt x="28855" y="574"/>
                    <a:pt x="34136" y="658"/>
                  </a:cubicBezTo>
                  <a:cubicBezTo>
                    <a:pt x="34102" y="690"/>
                    <a:pt x="34078" y="736"/>
                    <a:pt x="34078" y="796"/>
                  </a:cubicBezTo>
                  <a:cubicBezTo>
                    <a:pt x="34134" y="7587"/>
                    <a:pt x="34173" y="14377"/>
                    <a:pt x="34219" y="21168"/>
                  </a:cubicBezTo>
                  <a:cubicBezTo>
                    <a:pt x="34265" y="27886"/>
                    <a:pt x="34120" y="34640"/>
                    <a:pt x="34414" y="41352"/>
                  </a:cubicBezTo>
                  <a:cubicBezTo>
                    <a:pt x="29042" y="38477"/>
                    <a:pt x="23728" y="35443"/>
                    <a:pt x="18266" y="32751"/>
                  </a:cubicBezTo>
                  <a:cubicBezTo>
                    <a:pt x="18245" y="32741"/>
                    <a:pt x="18224" y="32737"/>
                    <a:pt x="18204" y="32737"/>
                  </a:cubicBezTo>
                  <a:cubicBezTo>
                    <a:pt x="18112" y="32737"/>
                    <a:pt x="18044" y="32836"/>
                    <a:pt x="18075" y="32916"/>
                  </a:cubicBezTo>
                  <a:cubicBezTo>
                    <a:pt x="18050" y="32916"/>
                    <a:pt x="18024" y="32922"/>
                    <a:pt x="17999" y="32934"/>
                  </a:cubicBezTo>
                  <a:cubicBezTo>
                    <a:pt x="12920" y="35330"/>
                    <a:pt x="7757" y="37561"/>
                    <a:pt x="2651" y="39902"/>
                  </a:cubicBezTo>
                  <a:cubicBezTo>
                    <a:pt x="2659" y="26815"/>
                    <a:pt x="2661" y="13710"/>
                    <a:pt x="2405" y="628"/>
                  </a:cubicBezTo>
                  <a:lnTo>
                    <a:pt x="2405" y="628"/>
                  </a:lnTo>
                  <a:cubicBezTo>
                    <a:pt x="3243" y="635"/>
                    <a:pt x="4082" y="638"/>
                    <a:pt x="4921" y="638"/>
                  </a:cubicBezTo>
                  <a:cubicBezTo>
                    <a:pt x="9176" y="638"/>
                    <a:pt x="13433" y="560"/>
                    <a:pt x="17686" y="560"/>
                  </a:cubicBezTo>
                  <a:close/>
                  <a:moveTo>
                    <a:pt x="546" y="604"/>
                  </a:moveTo>
                  <a:lnTo>
                    <a:pt x="546" y="604"/>
                  </a:lnTo>
                  <a:cubicBezTo>
                    <a:pt x="1098" y="614"/>
                    <a:pt x="1649" y="620"/>
                    <a:pt x="2204" y="625"/>
                  </a:cubicBezTo>
                  <a:cubicBezTo>
                    <a:pt x="2051" y="13828"/>
                    <a:pt x="2218" y="27051"/>
                    <a:pt x="2331" y="40255"/>
                  </a:cubicBezTo>
                  <a:cubicBezTo>
                    <a:pt x="2331" y="40371"/>
                    <a:pt x="2433" y="40429"/>
                    <a:pt x="2535" y="40429"/>
                  </a:cubicBezTo>
                  <a:cubicBezTo>
                    <a:pt x="2637" y="40429"/>
                    <a:pt x="2739" y="40371"/>
                    <a:pt x="2739" y="40255"/>
                  </a:cubicBezTo>
                  <a:lnTo>
                    <a:pt x="2739" y="40219"/>
                  </a:lnTo>
                  <a:cubicBezTo>
                    <a:pt x="7819" y="38034"/>
                    <a:pt x="13055" y="35612"/>
                    <a:pt x="18202" y="33236"/>
                  </a:cubicBezTo>
                  <a:cubicBezTo>
                    <a:pt x="18282" y="33199"/>
                    <a:pt x="18300" y="33131"/>
                    <a:pt x="18276" y="33065"/>
                  </a:cubicBezTo>
                  <a:lnTo>
                    <a:pt x="18276" y="33065"/>
                  </a:lnTo>
                  <a:cubicBezTo>
                    <a:pt x="23499" y="36088"/>
                    <a:pt x="28915" y="38810"/>
                    <a:pt x="34233" y="41662"/>
                  </a:cubicBezTo>
                  <a:cubicBezTo>
                    <a:pt x="34262" y="41677"/>
                    <a:pt x="34290" y="41684"/>
                    <a:pt x="34317" y="41684"/>
                  </a:cubicBezTo>
                  <a:cubicBezTo>
                    <a:pt x="34372" y="41684"/>
                    <a:pt x="34420" y="41656"/>
                    <a:pt x="34452" y="41615"/>
                  </a:cubicBezTo>
                  <a:cubicBezTo>
                    <a:pt x="34474" y="41635"/>
                    <a:pt x="34504" y="41646"/>
                    <a:pt x="34533" y="41646"/>
                  </a:cubicBezTo>
                  <a:cubicBezTo>
                    <a:pt x="34586" y="41646"/>
                    <a:pt x="34638" y="41611"/>
                    <a:pt x="34639" y="41539"/>
                  </a:cubicBezTo>
                  <a:cubicBezTo>
                    <a:pt x="34859" y="34765"/>
                    <a:pt x="34625" y="27949"/>
                    <a:pt x="34587" y="21168"/>
                  </a:cubicBezTo>
                  <a:cubicBezTo>
                    <a:pt x="34549" y="14377"/>
                    <a:pt x="34501" y="7587"/>
                    <a:pt x="34473" y="796"/>
                  </a:cubicBezTo>
                  <a:cubicBezTo>
                    <a:pt x="34473" y="738"/>
                    <a:pt x="34450" y="694"/>
                    <a:pt x="34418" y="662"/>
                  </a:cubicBezTo>
                  <a:lnTo>
                    <a:pt x="34418" y="662"/>
                  </a:lnTo>
                  <a:cubicBezTo>
                    <a:pt x="34919" y="672"/>
                    <a:pt x="35420" y="676"/>
                    <a:pt x="35921" y="686"/>
                  </a:cubicBezTo>
                  <a:cubicBezTo>
                    <a:pt x="36101" y="7863"/>
                    <a:pt x="36223" y="15047"/>
                    <a:pt x="36152" y="22228"/>
                  </a:cubicBezTo>
                  <a:cubicBezTo>
                    <a:pt x="36117" y="25763"/>
                    <a:pt x="36115" y="29298"/>
                    <a:pt x="36106" y="32835"/>
                  </a:cubicBezTo>
                  <a:cubicBezTo>
                    <a:pt x="36094" y="36443"/>
                    <a:pt x="35867" y="40135"/>
                    <a:pt x="36150" y="43738"/>
                  </a:cubicBezTo>
                  <a:cubicBezTo>
                    <a:pt x="36140" y="43751"/>
                    <a:pt x="36130" y="43762"/>
                    <a:pt x="36124" y="43779"/>
                  </a:cubicBezTo>
                  <a:cubicBezTo>
                    <a:pt x="36076" y="43897"/>
                    <a:pt x="36112" y="44032"/>
                    <a:pt x="36112" y="44157"/>
                  </a:cubicBezTo>
                  <a:cubicBezTo>
                    <a:pt x="36112" y="44259"/>
                    <a:pt x="36100" y="44358"/>
                    <a:pt x="36086" y="44455"/>
                  </a:cubicBezTo>
                  <a:cubicBezTo>
                    <a:pt x="32889" y="42948"/>
                    <a:pt x="29694" y="41433"/>
                    <a:pt x="26523" y="39867"/>
                  </a:cubicBezTo>
                  <a:cubicBezTo>
                    <a:pt x="24970" y="39101"/>
                    <a:pt x="23418" y="38322"/>
                    <a:pt x="21871" y="37538"/>
                  </a:cubicBezTo>
                  <a:cubicBezTo>
                    <a:pt x="20688" y="36938"/>
                    <a:pt x="19354" y="36037"/>
                    <a:pt x="17996" y="35966"/>
                  </a:cubicBezTo>
                  <a:cubicBezTo>
                    <a:pt x="17994" y="35966"/>
                    <a:pt x="17991" y="35965"/>
                    <a:pt x="17988" y="35965"/>
                  </a:cubicBezTo>
                  <a:cubicBezTo>
                    <a:pt x="17960" y="35965"/>
                    <a:pt x="17937" y="35981"/>
                    <a:pt x="17922" y="36000"/>
                  </a:cubicBezTo>
                  <a:cubicBezTo>
                    <a:pt x="17900" y="35993"/>
                    <a:pt x="17877" y="35989"/>
                    <a:pt x="17853" y="35989"/>
                  </a:cubicBezTo>
                  <a:cubicBezTo>
                    <a:pt x="17819" y="35989"/>
                    <a:pt x="17784" y="35997"/>
                    <a:pt x="17749" y="36016"/>
                  </a:cubicBezTo>
                  <a:cubicBezTo>
                    <a:pt x="12085" y="38857"/>
                    <a:pt x="6228" y="41094"/>
                    <a:pt x="382" y="43507"/>
                  </a:cubicBezTo>
                  <a:lnTo>
                    <a:pt x="379" y="43507"/>
                  </a:lnTo>
                  <a:cubicBezTo>
                    <a:pt x="569" y="39990"/>
                    <a:pt x="476" y="36437"/>
                    <a:pt x="486" y="32916"/>
                  </a:cubicBezTo>
                  <a:cubicBezTo>
                    <a:pt x="494" y="29330"/>
                    <a:pt x="490" y="25743"/>
                    <a:pt x="508" y="22160"/>
                  </a:cubicBezTo>
                  <a:cubicBezTo>
                    <a:pt x="546" y="14989"/>
                    <a:pt x="544" y="7817"/>
                    <a:pt x="553" y="648"/>
                  </a:cubicBezTo>
                  <a:cubicBezTo>
                    <a:pt x="553" y="632"/>
                    <a:pt x="548" y="620"/>
                    <a:pt x="546" y="604"/>
                  </a:cubicBezTo>
                  <a:close/>
                  <a:moveTo>
                    <a:pt x="13410" y="1"/>
                  </a:moveTo>
                  <a:cubicBezTo>
                    <a:pt x="9078" y="1"/>
                    <a:pt x="4748" y="72"/>
                    <a:pt x="428" y="271"/>
                  </a:cubicBezTo>
                  <a:cubicBezTo>
                    <a:pt x="315" y="279"/>
                    <a:pt x="262" y="370"/>
                    <a:pt x="271" y="459"/>
                  </a:cubicBezTo>
                  <a:cubicBezTo>
                    <a:pt x="195" y="482"/>
                    <a:pt x="134" y="545"/>
                    <a:pt x="134" y="648"/>
                  </a:cubicBezTo>
                  <a:cubicBezTo>
                    <a:pt x="126" y="7817"/>
                    <a:pt x="102" y="14989"/>
                    <a:pt x="118" y="22160"/>
                  </a:cubicBezTo>
                  <a:cubicBezTo>
                    <a:pt x="128" y="25668"/>
                    <a:pt x="114" y="29177"/>
                    <a:pt x="112" y="32686"/>
                  </a:cubicBezTo>
                  <a:cubicBezTo>
                    <a:pt x="112" y="36340"/>
                    <a:pt x="1" y="40024"/>
                    <a:pt x="198" y="43670"/>
                  </a:cubicBezTo>
                  <a:cubicBezTo>
                    <a:pt x="199" y="43727"/>
                    <a:pt x="243" y="43755"/>
                    <a:pt x="286" y="43755"/>
                  </a:cubicBezTo>
                  <a:cubicBezTo>
                    <a:pt x="292" y="43755"/>
                    <a:pt x="298" y="43755"/>
                    <a:pt x="303" y="43754"/>
                  </a:cubicBezTo>
                  <a:cubicBezTo>
                    <a:pt x="326" y="43789"/>
                    <a:pt x="364" y="43814"/>
                    <a:pt x="414" y="43814"/>
                  </a:cubicBezTo>
                  <a:cubicBezTo>
                    <a:pt x="429" y="43814"/>
                    <a:pt x="446" y="43812"/>
                    <a:pt x="465" y="43806"/>
                  </a:cubicBezTo>
                  <a:cubicBezTo>
                    <a:pt x="6496" y="41994"/>
                    <a:pt x="12367" y="39233"/>
                    <a:pt x="17988" y="36425"/>
                  </a:cubicBezTo>
                  <a:cubicBezTo>
                    <a:pt x="18073" y="36383"/>
                    <a:pt x="18105" y="36312"/>
                    <a:pt x="18105" y="36242"/>
                  </a:cubicBezTo>
                  <a:cubicBezTo>
                    <a:pt x="19387" y="36914"/>
                    <a:pt x="20756" y="37464"/>
                    <a:pt x="22049" y="38129"/>
                  </a:cubicBezTo>
                  <a:cubicBezTo>
                    <a:pt x="23591" y="38921"/>
                    <a:pt x="25141" y="39702"/>
                    <a:pt x="26692" y="40472"/>
                  </a:cubicBezTo>
                  <a:cubicBezTo>
                    <a:pt x="29733" y="41980"/>
                    <a:pt x="32788" y="43458"/>
                    <a:pt x="35873" y="44871"/>
                  </a:cubicBezTo>
                  <a:cubicBezTo>
                    <a:pt x="35908" y="44886"/>
                    <a:pt x="35942" y="44893"/>
                    <a:pt x="35974" y="44893"/>
                  </a:cubicBezTo>
                  <a:cubicBezTo>
                    <a:pt x="36077" y="44893"/>
                    <a:pt x="36162" y="44825"/>
                    <a:pt x="36203" y="44740"/>
                  </a:cubicBezTo>
                  <a:cubicBezTo>
                    <a:pt x="36215" y="44743"/>
                    <a:pt x="36226" y="44744"/>
                    <a:pt x="36238" y="44744"/>
                  </a:cubicBezTo>
                  <a:cubicBezTo>
                    <a:pt x="36279" y="44744"/>
                    <a:pt x="36318" y="44724"/>
                    <a:pt x="36344" y="44668"/>
                  </a:cubicBezTo>
                  <a:cubicBezTo>
                    <a:pt x="36416" y="44523"/>
                    <a:pt x="36454" y="44370"/>
                    <a:pt x="36480" y="44208"/>
                  </a:cubicBezTo>
                  <a:cubicBezTo>
                    <a:pt x="36503" y="44052"/>
                    <a:pt x="36533" y="43875"/>
                    <a:pt x="36442" y="43738"/>
                  </a:cubicBezTo>
                  <a:cubicBezTo>
                    <a:pt x="36432" y="43720"/>
                    <a:pt x="36420" y="43707"/>
                    <a:pt x="36408" y="43698"/>
                  </a:cubicBezTo>
                  <a:cubicBezTo>
                    <a:pt x="36699" y="40187"/>
                    <a:pt x="36503" y="36586"/>
                    <a:pt x="36514" y="33065"/>
                  </a:cubicBezTo>
                  <a:cubicBezTo>
                    <a:pt x="36526" y="29452"/>
                    <a:pt x="36555" y="25838"/>
                    <a:pt x="36535" y="22228"/>
                  </a:cubicBezTo>
                  <a:cubicBezTo>
                    <a:pt x="36493" y="15033"/>
                    <a:pt x="36676" y="7841"/>
                    <a:pt x="36414" y="648"/>
                  </a:cubicBezTo>
                  <a:cubicBezTo>
                    <a:pt x="36410" y="541"/>
                    <a:pt x="36350" y="475"/>
                    <a:pt x="36277" y="438"/>
                  </a:cubicBezTo>
                  <a:cubicBezTo>
                    <a:pt x="36251" y="392"/>
                    <a:pt x="36207" y="354"/>
                    <a:pt x="36138" y="354"/>
                  </a:cubicBezTo>
                  <a:cubicBezTo>
                    <a:pt x="28579" y="219"/>
                    <a:pt x="20990" y="1"/>
                    <a:pt x="134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0"/>
            <p:cNvSpPr/>
            <p:nvPr/>
          </p:nvSpPr>
          <p:spPr>
            <a:xfrm>
              <a:off x="6439441" y="1478661"/>
              <a:ext cx="651196" cy="796681"/>
            </a:xfrm>
            <a:custGeom>
              <a:avLst/>
              <a:gdLst/>
              <a:ahLst/>
              <a:cxnLst/>
              <a:rect l="l" t="t" r="r" b="b"/>
              <a:pathLst>
                <a:path w="35844" h="43852" extrusionOk="0">
                  <a:moveTo>
                    <a:pt x="166" y="0"/>
                  </a:moveTo>
                  <a:cubicBezTo>
                    <a:pt x="169" y="16"/>
                    <a:pt x="173" y="28"/>
                    <a:pt x="173" y="44"/>
                  </a:cubicBezTo>
                  <a:cubicBezTo>
                    <a:pt x="164" y="7213"/>
                    <a:pt x="166" y="14385"/>
                    <a:pt x="129" y="21556"/>
                  </a:cubicBezTo>
                  <a:cubicBezTo>
                    <a:pt x="111" y="25140"/>
                    <a:pt x="116" y="28726"/>
                    <a:pt x="106" y="32312"/>
                  </a:cubicBezTo>
                  <a:cubicBezTo>
                    <a:pt x="97" y="35833"/>
                    <a:pt x="189" y="39386"/>
                    <a:pt x="0" y="42903"/>
                  </a:cubicBezTo>
                  <a:lnTo>
                    <a:pt x="2" y="42903"/>
                  </a:lnTo>
                  <a:cubicBezTo>
                    <a:pt x="5848" y="40490"/>
                    <a:pt x="11706" y="38253"/>
                    <a:pt x="17369" y="35412"/>
                  </a:cubicBezTo>
                  <a:cubicBezTo>
                    <a:pt x="17405" y="35393"/>
                    <a:pt x="17440" y="35385"/>
                    <a:pt x="17474" y="35385"/>
                  </a:cubicBezTo>
                  <a:cubicBezTo>
                    <a:pt x="17498" y="35385"/>
                    <a:pt x="17521" y="35389"/>
                    <a:pt x="17544" y="35396"/>
                  </a:cubicBezTo>
                  <a:cubicBezTo>
                    <a:pt x="17559" y="35377"/>
                    <a:pt x="17581" y="35362"/>
                    <a:pt x="17611" y="35362"/>
                  </a:cubicBezTo>
                  <a:cubicBezTo>
                    <a:pt x="17613" y="35362"/>
                    <a:pt x="17615" y="35362"/>
                    <a:pt x="17617" y="35362"/>
                  </a:cubicBezTo>
                  <a:cubicBezTo>
                    <a:pt x="18975" y="35433"/>
                    <a:pt x="20309" y="36334"/>
                    <a:pt x="21491" y="36934"/>
                  </a:cubicBezTo>
                  <a:cubicBezTo>
                    <a:pt x="23039" y="37720"/>
                    <a:pt x="24590" y="38497"/>
                    <a:pt x="26144" y="39263"/>
                  </a:cubicBezTo>
                  <a:cubicBezTo>
                    <a:pt x="29314" y="40829"/>
                    <a:pt x="32509" y="42344"/>
                    <a:pt x="35708" y="43851"/>
                  </a:cubicBezTo>
                  <a:cubicBezTo>
                    <a:pt x="35721" y="43754"/>
                    <a:pt x="35733" y="43655"/>
                    <a:pt x="35733" y="43553"/>
                  </a:cubicBezTo>
                  <a:cubicBezTo>
                    <a:pt x="35733" y="43428"/>
                    <a:pt x="35696" y="43293"/>
                    <a:pt x="35744" y="43175"/>
                  </a:cubicBezTo>
                  <a:cubicBezTo>
                    <a:pt x="35751" y="43159"/>
                    <a:pt x="35760" y="43147"/>
                    <a:pt x="35770" y="43134"/>
                  </a:cubicBezTo>
                  <a:cubicBezTo>
                    <a:pt x="35487" y="39531"/>
                    <a:pt x="35714" y="35839"/>
                    <a:pt x="35726" y="32231"/>
                  </a:cubicBezTo>
                  <a:cubicBezTo>
                    <a:pt x="35734" y="28694"/>
                    <a:pt x="35737" y="25159"/>
                    <a:pt x="35772" y="21624"/>
                  </a:cubicBezTo>
                  <a:cubicBezTo>
                    <a:pt x="35843" y="14443"/>
                    <a:pt x="35721" y="7259"/>
                    <a:pt x="35541" y="82"/>
                  </a:cubicBezTo>
                  <a:cubicBezTo>
                    <a:pt x="35040" y="72"/>
                    <a:pt x="34539" y="68"/>
                    <a:pt x="34038" y="58"/>
                  </a:cubicBezTo>
                  <a:lnTo>
                    <a:pt x="34038" y="58"/>
                  </a:lnTo>
                  <a:cubicBezTo>
                    <a:pt x="34071" y="90"/>
                    <a:pt x="34093" y="134"/>
                    <a:pt x="34093" y="192"/>
                  </a:cubicBezTo>
                  <a:cubicBezTo>
                    <a:pt x="34121" y="6983"/>
                    <a:pt x="34169" y="13773"/>
                    <a:pt x="34207" y="20564"/>
                  </a:cubicBezTo>
                  <a:cubicBezTo>
                    <a:pt x="34246" y="27344"/>
                    <a:pt x="34479" y="34161"/>
                    <a:pt x="34260" y="40935"/>
                  </a:cubicBezTo>
                  <a:cubicBezTo>
                    <a:pt x="34259" y="41007"/>
                    <a:pt x="34206" y="41042"/>
                    <a:pt x="34153" y="41042"/>
                  </a:cubicBezTo>
                  <a:cubicBezTo>
                    <a:pt x="34124" y="41042"/>
                    <a:pt x="34095" y="41032"/>
                    <a:pt x="34073" y="41012"/>
                  </a:cubicBezTo>
                  <a:cubicBezTo>
                    <a:pt x="34040" y="41052"/>
                    <a:pt x="33992" y="41080"/>
                    <a:pt x="33937" y="41080"/>
                  </a:cubicBezTo>
                  <a:cubicBezTo>
                    <a:pt x="33910" y="41080"/>
                    <a:pt x="33882" y="41073"/>
                    <a:pt x="33853" y="41058"/>
                  </a:cubicBezTo>
                  <a:cubicBezTo>
                    <a:pt x="28536" y="38207"/>
                    <a:pt x="23119" y="35484"/>
                    <a:pt x="17896" y="32461"/>
                  </a:cubicBezTo>
                  <a:lnTo>
                    <a:pt x="17896" y="32461"/>
                  </a:lnTo>
                  <a:cubicBezTo>
                    <a:pt x="17920" y="32527"/>
                    <a:pt x="17904" y="32595"/>
                    <a:pt x="17822" y="32632"/>
                  </a:cubicBezTo>
                  <a:cubicBezTo>
                    <a:pt x="12676" y="35008"/>
                    <a:pt x="7440" y="37430"/>
                    <a:pt x="2360" y="39615"/>
                  </a:cubicBezTo>
                  <a:lnTo>
                    <a:pt x="2360" y="39652"/>
                  </a:lnTo>
                  <a:cubicBezTo>
                    <a:pt x="2360" y="39767"/>
                    <a:pt x="2258" y="39825"/>
                    <a:pt x="2155" y="39825"/>
                  </a:cubicBezTo>
                  <a:cubicBezTo>
                    <a:pt x="2053" y="39825"/>
                    <a:pt x="1951" y="39767"/>
                    <a:pt x="1951" y="39652"/>
                  </a:cubicBezTo>
                  <a:cubicBezTo>
                    <a:pt x="1838" y="26447"/>
                    <a:pt x="1672" y="13224"/>
                    <a:pt x="1824" y="21"/>
                  </a:cubicBezTo>
                  <a:cubicBezTo>
                    <a:pt x="1270" y="16"/>
                    <a:pt x="718" y="10"/>
                    <a:pt x="166"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0"/>
            <p:cNvSpPr/>
            <p:nvPr/>
          </p:nvSpPr>
          <p:spPr>
            <a:xfrm>
              <a:off x="6476210" y="1477862"/>
              <a:ext cx="581542" cy="741107"/>
            </a:xfrm>
            <a:custGeom>
              <a:avLst/>
              <a:gdLst/>
              <a:ahLst/>
              <a:cxnLst/>
              <a:rect l="l" t="t" r="r" b="b"/>
              <a:pathLst>
                <a:path w="32010" h="40793" extrusionOk="0">
                  <a:moveTo>
                    <a:pt x="15282" y="0"/>
                  </a:moveTo>
                  <a:cubicBezTo>
                    <a:pt x="11029" y="0"/>
                    <a:pt x="6772" y="78"/>
                    <a:pt x="2517" y="78"/>
                  </a:cubicBezTo>
                  <a:cubicBezTo>
                    <a:pt x="1678" y="78"/>
                    <a:pt x="839" y="75"/>
                    <a:pt x="1" y="68"/>
                  </a:cubicBezTo>
                  <a:lnTo>
                    <a:pt x="1" y="68"/>
                  </a:lnTo>
                  <a:cubicBezTo>
                    <a:pt x="257" y="13150"/>
                    <a:pt x="255" y="26255"/>
                    <a:pt x="247" y="39342"/>
                  </a:cubicBezTo>
                  <a:cubicBezTo>
                    <a:pt x="5353" y="37001"/>
                    <a:pt x="10516" y="34770"/>
                    <a:pt x="15595" y="32374"/>
                  </a:cubicBezTo>
                  <a:cubicBezTo>
                    <a:pt x="15621" y="32362"/>
                    <a:pt x="15646" y="32356"/>
                    <a:pt x="15671" y="32356"/>
                  </a:cubicBezTo>
                  <a:cubicBezTo>
                    <a:pt x="15640" y="32276"/>
                    <a:pt x="15708" y="32177"/>
                    <a:pt x="15800" y="32177"/>
                  </a:cubicBezTo>
                  <a:cubicBezTo>
                    <a:pt x="15820" y="32177"/>
                    <a:pt x="15841" y="32181"/>
                    <a:pt x="15862" y="32191"/>
                  </a:cubicBezTo>
                  <a:cubicBezTo>
                    <a:pt x="21324" y="34883"/>
                    <a:pt x="26638" y="37917"/>
                    <a:pt x="32010" y="40792"/>
                  </a:cubicBezTo>
                  <a:cubicBezTo>
                    <a:pt x="31716" y="34080"/>
                    <a:pt x="31861" y="27326"/>
                    <a:pt x="31815" y="20608"/>
                  </a:cubicBezTo>
                  <a:cubicBezTo>
                    <a:pt x="31769" y="13817"/>
                    <a:pt x="31730" y="7027"/>
                    <a:pt x="31674" y="236"/>
                  </a:cubicBezTo>
                  <a:cubicBezTo>
                    <a:pt x="31674" y="176"/>
                    <a:pt x="31698" y="130"/>
                    <a:pt x="31732" y="98"/>
                  </a:cubicBezTo>
                  <a:cubicBezTo>
                    <a:pt x="26451" y="14"/>
                    <a:pt x="21164" y="10"/>
                    <a:pt x="15884" y="1"/>
                  </a:cubicBezTo>
                  <a:cubicBezTo>
                    <a:pt x="15683" y="0"/>
                    <a:pt x="15482" y="0"/>
                    <a:pt x="15282"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0" name="Google Shape;1720;p50"/>
          <p:cNvSpPr txBox="1"/>
          <p:nvPr/>
        </p:nvSpPr>
        <p:spPr>
          <a:xfrm>
            <a:off x="4047275" y="3037625"/>
            <a:ext cx="1545300" cy="42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Gloria Hallelujah"/>
                <a:ea typeface="Gloria Hallelujah"/>
                <a:cs typeface="Gloria Hallelujah"/>
                <a:sym typeface="Gloria Hallelujah"/>
              </a:rPr>
              <a:t>03-10</a:t>
            </a:r>
            <a:endParaRPr sz="3000">
              <a:solidFill>
                <a:schemeClr val="dk1"/>
              </a:solidFill>
              <a:latin typeface="Gloria Hallelujah"/>
              <a:ea typeface="Gloria Hallelujah"/>
              <a:cs typeface="Gloria Hallelujah"/>
              <a:sym typeface="Gloria Hallelujah"/>
            </a:endParaRPr>
          </a:p>
        </p:txBody>
      </p:sp>
      <p:sp>
        <p:nvSpPr>
          <p:cNvPr id="1721" name="Google Shape;1721;p50"/>
          <p:cNvSpPr txBox="1"/>
          <p:nvPr/>
        </p:nvSpPr>
        <p:spPr>
          <a:xfrm>
            <a:off x="4047275" y="3460350"/>
            <a:ext cx="1545300" cy="229500"/>
          </a:xfrm>
          <a:prstGeom prst="rect">
            <a:avLst/>
          </a:prstGeom>
          <a:no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a:solidFill>
                  <a:schemeClr val="dk1"/>
                </a:solidFill>
                <a:latin typeface="Raleway Thin"/>
                <a:ea typeface="Raleway Thin"/>
                <a:cs typeface="Raleway Thin"/>
                <a:sym typeface="Raleway Thin"/>
              </a:rPr>
              <a:t>Marc Williams</a:t>
            </a:r>
            <a:endParaRPr>
              <a:solidFill>
                <a:schemeClr val="dk1"/>
              </a:solidFill>
              <a:latin typeface="Raleway Thin"/>
              <a:ea typeface="Raleway Thin"/>
              <a:cs typeface="Raleway Thin"/>
              <a:sym typeface="Raleway Thin"/>
            </a:endParaRPr>
          </a:p>
        </p:txBody>
      </p:sp>
      <p:grpSp>
        <p:nvGrpSpPr>
          <p:cNvPr id="1722" name="Google Shape;1722;p50"/>
          <p:cNvGrpSpPr/>
          <p:nvPr/>
        </p:nvGrpSpPr>
        <p:grpSpPr>
          <a:xfrm rot="-879054">
            <a:off x="5731772" y="3199134"/>
            <a:ext cx="412738" cy="329211"/>
            <a:chOff x="5222975" y="2300200"/>
            <a:chExt cx="199300" cy="154950"/>
          </a:xfrm>
        </p:grpSpPr>
        <p:sp>
          <p:nvSpPr>
            <p:cNvPr id="1723" name="Google Shape;1723;p50"/>
            <p:cNvSpPr/>
            <p:nvPr/>
          </p:nvSpPr>
          <p:spPr>
            <a:xfrm>
              <a:off x="5222975" y="2300200"/>
              <a:ext cx="199300" cy="154950"/>
            </a:xfrm>
            <a:custGeom>
              <a:avLst/>
              <a:gdLst/>
              <a:ahLst/>
              <a:cxnLst/>
              <a:rect l="l" t="t" r="r" b="b"/>
              <a:pathLst>
                <a:path w="7972" h="6198" extrusionOk="0">
                  <a:moveTo>
                    <a:pt x="1662" y="242"/>
                  </a:moveTo>
                  <a:cubicBezTo>
                    <a:pt x="2052" y="242"/>
                    <a:pt x="2447" y="284"/>
                    <a:pt x="2768" y="365"/>
                  </a:cubicBezTo>
                  <a:cubicBezTo>
                    <a:pt x="2911" y="401"/>
                    <a:pt x="3067" y="425"/>
                    <a:pt x="3149" y="425"/>
                  </a:cubicBezTo>
                  <a:cubicBezTo>
                    <a:pt x="3166" y="425"/>
                    <a:pt x="3180" y="424"/>
                    <a:pt x="3190" y="421"/>
                  </a:cubicBezTo>
                  <a:cubicBezTo>
                    <a:pt x="3206" y="417"/>
                    <a:pt x="3223" y="416"/>
                    <a:pt x="3238" y="416"/>
                  </a:cubicBezTo>
                  <a:cubicBezTo>
                    <a:pt x="3275" y="416"/>
                    <a:pt x="3304" y="427"/>
                    <a:pt x="3310" y="446"/>
                  </a:cubicBezTo>
                  <a:cubicBezTo>
                    <a:pt x="3318" y="473"/>
                    <a:pt x="3441" y="521"/>
                    <a:pt x="3580" y="551"/>
                  </a:cubicBezTo>
                  <a:cubicBezTo>
                    <a:pt x="4180" y="683"/>
                    <a:pt x="5350" y="1415"/>
                    <a:pt x="5824" y="1956"/>
                  </a:cubicBezTo>
                  <a:cubicBezTo>
                    <a:pt x="6048" y="2209"/>
                    <a:pt x="6591" y="2975"/>
                    <a:pt x="6626" y="3083"/>
                  </a:cubicBezTo>
                  <a:cubicBezTo>
                    <a:pt x="6644" y="3143"/>
                    <a:pt x="6730" y="3208"/>
                    <a:pt x="6775" y="3208"/>
                  </a:cubicBezTo>
                  <a:cubicBezTo>
                    <a:pt x="6786" y="3208"/>
                    <a:pt x="6794" y="3205"/>
                    <a:pt x="6799" y="3196"/>
                  </a:cubicBezTo>
                  <a:cubicBezTo>
                    <a:pt x="6832" y="3133"/>
                    <a:pt x="7589" y="2681"/>
                    <a:pt x="7656" y="2681"/>
                  </a:cubicBezTo>
                  <a:cubicBezTo>
                    <a:pt x="7659" y="2681"/>
                    <a:pt x="7661" y="2682"/>
                    <a:pt x="7661" y="2684"/>
                  </a:cubicBezTo>
                  <a:cubicBezTo>
                    <a:pt x="7658" y="2716"/>
                    <a:pt x="7638" y="2920"/>
                    <a:pt x="7618" y="3137"/>
                  </a:cubicBezTo>
                  <a:cubicBezTo>
                    <a:pt x="7597" y="3355"/>
                    <a:pt x="7592" y="3572"/>
                    <a:pt x="7607" y="3621"/>
                  </a:cubicBezTo>
                  <a:cubicBezTo>
                    <a:pt x="7623" y="3669"/>
                    <a:pt x="7621" y="3831"/>
                    <a:pt x="7603" y="3984"/>
                  </a:cubicBezTo>
                  <a:cubicBezTo>
                    <a:pt x="7586" y="4134"/>
                    <a:pt x="7566" y="4404"/>
                    <a:pt x="7559" y="4579"/>
                  </a:cubicBezTo>
                  <a:cubicBezTo>
                    <a:pt x="7553" y="4753"/>
                    <a:pt x="7541" y="4963"/>
                    <a:pt x="7534" y="5039"/>
                  </a:cubicBezTo>
                  <a:cubicBezTo>
                    <a:pt x="7525" y="5117"/>
                    <a:pt x="7511" y="5302"/>
                    <a:pt x="7502" y="5456"/>
                  </a:cubicBezTo>
                  <a:cubicBezTo>
                    <a:pt x="7481" y="5778"/>
                    <a:pt x="7473" y="5877"/>
                    <a:pt x="7387" y="5877"/>
                  </a:cubicBezTo>
                  <a:cubicBezTo>
                    <a:pt x="7351" y="5877"/>
                    <a:pt x="7302" y="5860"/>
                    <a:pt x="7233" y="5834"/>
                  </a:cubicBezTo>
                  <a:cubicBezTo>
                    <a:pt x="6919" y="5719"/>
                    <a:pt x="6696" y="5659"/>
                    <a:pt x="6265" y="5572"/>
                  </a:cubicBezTo>
                  <a:cubicBezTo>
                    <a:pt x="6043" y="5527"/>
                    <a:pt x="5773" y="5458"/>
                    <a:pt x="5660" y="5417"/>
                  </a:cubicBezTo>
                  <a:cubicBezTo>
                    <a:pt x="5548" y="5376"/>
                    <a:pt x="5214" y="5277"/>
                    <a:pt x="4912" y="5196"/>
                  </a:cubicBezTo>
                  <a:lnTo>
                    <a:pt x="4368" y="5047"/>
                  </a:lnTo>
                  <a:lnTo>
                    <a:pt x="4475" y="4953"/>
                  </a:lnTo>
                  <a:cubicBezTo>
                    <a:pt x="4533" y="4903"/>
                    <a:pt x="4626" y="4846"/>
                    <a:pt x="4677" y="4829"/>
                  </a:cubicBezTo>
                  <a:cubicBezTo>
                    <a:pt x="4729" y="4813"/>
                    <a:pt x="4878" y="4705"/>
                    <a:pt x="5002" y="4592"/>
                  </a:cubicBezTo>
                  <a:cubicBezTo>
                    <a:pt x="5126" y="4480"/>
                    <a:pt x="5243" y="4381"/>
                    <a:pt x="5260" y="4375"/>
                  </a:cubicBezTo>
                  <a:cubicBezTo>
                    <a:pt x="5279" y="4370"/>
                    <a:pt x="5313" y="4321"/>
                    <a:pt x="5338" y="4265"/>
                  </a:cubicBezTo>
                  <a:cubicBezTo>
                    <a:pt x="5382" y="4170"/>
                    <a:pt x="5376" y="4154"/>
                    <a:pt x="5225" y="3961"/>
                  </a:cubicBezTo>
                  <a:cubicBezTo>
                    <a:pt x="5089" y="3787"/>
                    <a:pt x="4698" y="3440"/>
                    <a:pt x="4350" y="3188"/>
                  </a:cubicBezTo>
                  <a:cubicBezTo>
                    <a:pt x="4160" y="3049"/>
                    <a:pt x="3367" y="2661"/>
                    <a:pt x="3170" y="2608"/>
                  </a:cubicBezTo>
                  <a:cubicBezTo>
                    <a:pt x="3052" y="2577"/>
                    <a:pt x="2918" y="2532"/>
                    <a:pt x="2867" y="2509"/>
                  </a:cubicBezTo>
                  <a:cubicBezTo>
                    <a:pt x="2691" y="2425"/>
                    <a:pt x="1791" y="2301"/>
                    <a:pt x="1319" y="2295"/>
                  </a:cubicBezTo>
                  <a:cubicBezTo>
                    <a:pt x="1064" y="2293"/>
                    <a:pt x="843" y="2274"/>
                    <a:pt x="832" y="2254"/>
                  </a:cubicBezTo>
                  <a:cubicBezTo>
                    <a:pt x="822" y="2233"/>
                    <a:pt x="1044" y="2091"/>
                    <a:pt x="1327" y="1937"/>
                  </a:cubicBezTo>
                  <a:cubicBezTo>
                    <a:pt x="1994" y="1575"/>
                    <a:pt x="2042" y="1533"/>
                    <a:pt x="1958" y="1380"/>
                  </a:cubicBezTo>
                  <a:cubicBezTo>
                    <a:pt x="1893" y="1261"/>
                    <a:pt x="1016" y="629"/>
                    <a:pt x="795" y="541"/>
                  </a:cubicBezTo>
                  <a:cubicBezTo>
                    <a:pt x="731" y="517"/>
                    <a:pt x="644" y="471"/>
                    <a:pt x="595" y="438"/>
                  </a:cubicBezTo>
                  <a:cubicBezTo>
                    <a:pt x="510" y="381"/>
                    <a:pt x="516" y="378"/>
                    <a:pt x="782" y="322"/>
                  </a:cubicBezTo>
                  <a:cubicBezTo>
                    <a:pt x="1044" y="269"/>
                    <a:pt x="1351" y="242"/>
                    <a:pt x="1662" y="242"/>
                  </a:cubicBezTo>
                  <a:close/>
                  <a:moveTo>
                    <a:pt x="1627" y="1"/>
                  </a:moveTo>
                  <a:cubicBezTo>
                    <a:pt x="888" y="1"/>
                    <a:pt x="206" y="129"/>
                    <a:pt x="67" y="337"/>
                  </a:cubicBezTo>
                  <a:lnTo>
                    <a:pt x="0" y="439"/>
                  </a:lnTo>
                  <a:lnTo>
                    <a:pt x="508" y="710"/>
                  </a:lnTo>
                  <a:cubicBezTo>
                    <a:pt x="1000" y="974"/>
                    <a:pt x="1609" y="1367"/>
                    <a:pt x="1630" y="1435"/>
                  </a:cubicBezTo>
                  <a:cubicBezTo>
                    <a:pt x="1637" y="1455"/>
                    <a:pt x="1540" y="1515"/>
                    <a:pt x="1415" y="1571"/>
                  </a:cubicBezTo>
                  <a:cubicBezTo>
                    <a:pt x="931" y="1785"/>
                    <a:pt x="284" y="2235"/>
                    <a:pt x="214" y="2408"/>
                  </a:cubicBezTo>
                  <a:cubicBezTo>
                    <a:pt x="168" y="2523"/>
                    <a:pt x="282" y="2599"/>
                    <a:pt x="490" y="2599"/>
                  </a:cubicBezTo>
                  <a:cubicBezTo>
                    <a:pt x="511" y="2599"/>
                    <a:pt x="533" y="2598"/>
                    <a:pt x="556" y="2597"/>
                  </a:cubicBezTo>
                  <a:cubicBezTo>
                    <a:pt x="746" y="2583"/>
                    <a:pt x="933" y="2577"/>
                    <a:pt x="1116" y="2577"/>
                  </a:cubicBezTo>
                  <a:cubicBezTo>
                    <a:pt x="2565" y="2577"/>
                    <a:pt x="3759" y="2993"/>
                    <a:pt x="4661" y="3814"/>
                  </a:cubicBezTo>
                  <a:cubicBezTo>
                    <a:pt x="4854" y="3991"/>
                    <a:pt x="5032" y="4182"/>
                    <a:pt x="5016" y="4198"/>
                  </a:cubicBezTo>
                  <a:cubicBezTo>
                    <a:pt x="4787" y="4417"/>
                    <a:pt x="4649" y="4526"/>
                    <a:pt x="4446" y="4650"/>
                  </a:cubicBezTo>
                  <a:cubicBezTo>
                    <a:pt x="4146" y="4834"/>
                    <a:pt x="4039" y="4972"/>
                    <a:pt x="4085" y="5119"/>
                  </a:cubicBezTo>
                  <a:cubicBezTo>
                    <a:pt x="4134" y="5276"/>
                    <a:pt x="4205" y="5310"/>
                    <a:pt x="4870" y="5497"/>
                  </a:cubicBezTo>
                  <a:cubicBezTo>
                    <a:pt x="5196" y="5588"/>
                    <a:pt x="5557" y="5693"/>
                    <a:pt x="5667" y="5730"/>
                  </a:cubicBezTo>
                  <a:cubicBezTo>
                    <a:pt x="5778" y="5766"/>
                    <a:pt x="6074" y="5839"/>
                    <a:pt x="6328" y="5892"/>
                  </a:cubicBezTo>
                  <a:cubicBezTo>
                    <a:pt x="6582" y="5947"/>
                    <a:pt x="6879" y="6025"/>
                    <a:pt x="6992" y="6068"/>
                  </a:cubicBezTo>
                  <a:cubicBezTo>
                    <a:pt x="7215" y="6153"/>
                    <a:pt x="7366" y="6198"/>
                    <a:pt x="7472" y="6198"/>
                  </a:cubicBezTo>
                  <a:cubicBezTo>
                    <a:pt x="7611" y="6198"/>
                    <a:pt x="7673" y="6123"/>
                    <a:pt x="7722" y="5964"/>
                  </a:cubicBezTo>
                  <a:cubicBezTo>
                    <a:pt x="7799" y="5707"/>
                    <a:pt x="7816" y="5302"/>
                    <a:pt x="7757" y="5113"/>
                  </a:cubicBezTo>
                  <a:cubicBezTo>
                    <a:pt x="7730" y="5028"/>
                    <a:pt x="7727" y="4969"/>
                    <a:pt x="7750" y="4969"/>
                  </a:cubicBezTo>
                  <a:cubicBezTo>
                    <a:pt x="7752" y="4969"/>
                    <a:pt x="7753" y="4969"/>
                    <a:pt x="7755" y="4969"/>
                  </a:cubicBezTo>
                  <a:cubicBezTo>
                    <a:pt x="7757" y="4970"/>
                    <a:pt x="7759" y="4970"/>
                    <a:pt x="7761" y="4970"/>
                  </a:cubicBezTo>
                  <a:cubicBezTo>
                    <a:pt x="7785" y="4970"/>
                    <a:pt x="7811" y="4933"/>
                    <a:pt x="7821" y="4883"/>
                  </a:cubicBezTo>
                  <a:cubicBezTo>
                    <a:pt x="7857" y="4685"/>
                    <a:pt x="7872" y="3924"/>
                    <a:pt x="7839" y="3907"/>
                  </a:cubicBezTo>
                  <a:cubicBezTo>
                    <a:pt x="7822" y="3899"/>
                    <a:pt x="7829" y="3885"/>
                    <a:pt x="7852" y="3877"/>
                  </a:cubicBezTo>
                  <a:cubicBezTo>
                    <a:pt x="7903" y="3861"/>
                    <a:pt x="7909" y="3244"/>
                    <a:pt x="7857" y="3200"/>
                  </a:cubicBezTo>
                  <a:cubicBezTo>
                    <a:pt x="7837" y="3183"/>
                    <a:pt x="7837" y="3162"/>
                    <a:pt x="7855" y="3148"/>
                  </a:cubicBezTo>
                  <a:cubicBezTo>
                    <a:pt x="7912" y="3104"/>
                    <a:pt x="7972" y="2634"/>
                    <a:pt x="7945" y="2453"/>
                  </a:cubicBezTo>
                  <a:cubicBezTo>
                    <a:pt x="7924" y="2309"/>
                    <a:pt x="7904" y="2276"/>
                    <a:pt x="7839" y="2272"/>
                  </a:cubicBezTo>
                  <a:cubicBezTo>
                    <a:pt x="7838" y="2272"/>
                    <a:pt x="7837" y="2272"/>
                    <a:pt x="7836" y="2272"/>
                  </a:cubicBezTo>
                  <a:cubicBezTo>
                    <a:pt x="7756" y="2272"/>
                    <a:pt x="7471" y="2425"/>
                    <a:pt x="7033" y="2707"/>
                  </a:cubicBezTo>
                  <a:cubicBezTo>
                    <a:pt x="6911" y="2785"/>
                    <a:pt x="6807" y="2849"/>
                    <a:pt x="6800" y="2851"/>
                  </a:cubicBezTo>
                  <a:cubicBezTo>
                    <a:pt x="6800" y="2851"/>
                    <a:pt x="6800" y="2851"/>
                    <a:pt x="6800" y="2851"/>
                  </a:cubicBezTo>
                  <a:cubicBezTo>
                    <a:pt x="6791" y="2851"/>
                    <a:pt x="6714" y="2730"/>
                    <a:pt x="6628" y="2582"/>
                  </a:cubicBezTo>
                  <a:cubicBezTo>
                    <a:pt x="6540" y="2433"/>
                    <a:pt x="6409" y="2245"/>
                    <a:pt x="6336" y="2167"/>
                  </a:cubicBezTo>
                  <a:cubicBezTo>
                    <a:pt x="6265" y="2091"/>
                    <a:pt x="6197" y="2005"/>
                    <a:pt x="6189" y="1979"/>
                  </a:cubicBezTo>
                  <a:cubicBezTo>
                    <a:pt x="6153" y="1865"/>
                    <a:pt x="5649" y="1390"/>
                    <a:pt x="5286" y="1129"/>
                  </a:cubicBezTo>
                  <a:cubicBezTo>
                    <a:pt x="4499" y="562"/>
                    <a:pt x="3838" y="304"/>
                    <a:pt x="2614" y="83"/>
                  </a:cubicBezTo>
                  <a:cubicBezTo>
                    <a:pt x="2303" y="27"/>
                    <a:pt x="1959" y="1"/>
                    <a:pt x="1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0"/>
            <p:cNvSpPr/>
            <p:nvPr/>
          </p:nvSpPr>
          <p:spPr>
            <a:xfrm>
              <a:off x="5354450" y="2420350"/>
              <a:ext cx="43500" cy="13425"/>
            </a:xfrm>
            <a:custGeom>
              <a:avLst/>
              <a:gdLst/>
              <a:ahLst/>
              <a:cxnLst/>
              <a:rect l="l" t="t" r="r" b="b"/>
              <a:pathLst>
                <a:path w="1740" h="537" extrusionOk="0">
                  <a:moveTo>
                    <a:pt x="195" y="1"/>
                  </a:moveTo>
                  <a:cubicBezTo>
                    <a:pt x="127" y="1"/>
                    <a:pt x="93" y="15"/>
                    <a:pt x="65" y="42"/>
                  </a:cubicBezTo>
                  <a:cubicBezTo>
                    <a:pt x="27" y="82"/>
                    <a:pt x="0" y="129"/>
                    <a:pt x="7" y="149"/>
                  </a:cubicBezTo>
                  <a:cubicBezTo>
                    <a:pt x="23" y="201"/>
                    <a:pt x="232" y="263"/>
                    <a:pt x="605" y="328"/>
                  </a:cubicBezTo>
                  <a:cubicBezTo>
                    <a:pt x="775" y="357"/>
                    <a:pt x="1073" y="420"/>
                    <a:pt x="1264" y="467"/>
                  </a:cubicBezTo>
                  <a:cubicBezTo>
                    <a:pt x="1454" y="513"/>
                    <a:pt x="1559" y="536"/>
                    <a:pt x="1621" y="536"/>
                  </a:cubicBezTo>
                  <a:cubicBezTo>
                    <a:pt x="1683" y="536"/>
                    <a:pt x="1702" y="512"/>
                    <a:pt x="1721" y="464"/>
                  </a:cubicBezTo>
                  <a:cubicBezTo>
                    <a:pt x="1739" y="421"/>
                    <a:pt x="1718" y="377"/>
                    <a:pt x="1656" y="328"/>
                  </a:cubicBezTo>
                  <a:cubicBezTo>
                    <a:pt x="1612" y="294"/>
                    <a:pt x="1558" y="270"/>
                    <a:pt x="1525" y="270"/>
                  </a:cubicBezTo>
                  <a:cubicBezTo>
                    <a:pt x="1519" y="270"/>
                    <a:pt x="1514" y="271"/>
                    <a:pt x="1510" y="272"/>
                  </a:cubicBezTo>
                  <a:cubicBezTo>
                    <a:pt x="1500" y="275"/>
                    <a:pt x="1491" y="276"/>
                    <a:pt x="1483" y="276"/>
                  </a:cubicBezTo>
                  <a:cubicBezTo>
                    <a:pt x="1463" y="276"/>
                    <a:pt x="1448" y="268"/>
                    <a:pt x="1444" y="254"/>
                  </a:cubicBezTo>
                  <a:cubicBezTo>
                    <a:pt x="1433" y="221"/>
                    <a:pt x="1316" y="193"/>
                    <a:pt x="580" y="54"/>
                  </a:cubicBezTo>
                  <a:cubicBezTo>
                    <a:pt x="387" y="18"/>
                    <a:pt x="271"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0"/>
            <p:cNvSpPr/>
            <p:nvPr/>
          </p:nvSpPr>
          <p:spPr>
            <a:xfrm>
              <a:off x="5276325" y="2342550"/>
              <a:ext cx="84200" cy="48700"/>
            </a:xfrm>
            <a:custGeom>
              <a:avLst/>
              <a:gdLst/>
              <a:ahLst/>
              <a:cxnLst/>
              <a:rect l="l" t="t" r="r" b="b"/>
              <a:pathLst>
                <a:path w="3368" h="1948" extrusionOk="0">
                  <a:moveTo>
                    <a:pt x="286" y="1"/>
                  </a:moveTo>
                  <a:cubicBezTo>
                    <a:pt x="278" y="1"/>
                    <a:pt x="271" y="1"/>
                    <a:pt x="263" y="1"/>
                  </a:cubicBezTo>
                  <a:cubicBezTo>
                    <a:pt x="100" y="3"/>
                    <a:pt x="68" y="16"/>
                    <a:pt x="27" y="90"/>
                  </a:cubicBezTo>
                  <a:cubicBezTo>
                    <a:pt x="3" y="134"/>
                    <a:pt x="1" y="200"/>
                    <a:pt x="22" y="226"/>
                  </a:cubicBezTo>
                  <a:cubicBezTo>
                    <a:pt x="49" y="261"/>
                    <a:pt x="212" y="281"/>
                    <a:pt x="354" y="281"/>
                  </a:cubicBezTo>
                  <a:cubicBezTo>
                    <a:pt x="455" y="281"/>
                    <a:pt x="544" y="270"/>
                    <a:pt x="564" y="248"/>
                  </a:cubicBezTo>
                  <a:cubicBezTo>
                    <a:pt x="569" y="241"/>
                    <a:pt x="575" y="238"/>
                    <a:pt x="582" y="238"/>
                  </a:cubicBezTo>
                  <a:cubicBezTo>
                    <a:pt x="595" y="238"/>
                    <a:pt x="608" y="252"/>
                    <a:pt x="616" y="275"/>
                  </a:cubicBezTo>
                  <a:cubicBezTo>
                    <a:pt x="625" y="307"/>
                    <a:pt x="648" y="329"/>
                    <a:pt x="667" y="329"/>
                  </a:cubicBezTo>
                  <a:cubicBezTo>
                    <a:pt x="670" y="329"/>
                    <a:pt x="672" y="328"/>
                    <a:pt x="675" y="328"/>
                  </a:cubicBezTo>
                  <a:cubicBezTo>
                    <a:pt x="675" y="328"/>
                    <a:pt x="676" y="328"/>
                    <a:pt x="677" y="328"/>
                  </a:cubicBezTo>
                  <a:cubicBezTo>
                    <a:pt x="711" y="328"/>
                    <a:pt x="983" y="449"/>
                    <a:pt x="1291" y="602"/>
                  </a:cubicBezTo>
                  <a:cubicBezTo>
                    <a:pt x="1598" y="754"/>
                    <a:pt x="1842" y="854"/>
                    <a:pt x="1905" y="854"/>
                  </a:cubicBezTo>
                  <a:cubicBezTo>
                    <a:pt x="1911" y="854"/>
                    <a:pt x="1916" y="853"/>
                    <a:pt x="1918" y="851"/>
                  </a:cubicBezTo>
                  <a:cubicBezTo>
                    <a:pt x="1930" y="842"/>
                    <a:pt x="1939" y="838"/>
                    <a:pt x="1946" y="838"/>
                  </a:cubicBezTo>
                  <a:cubicBezTo>
                    <a:pt x="1956" y="838"/>
                    <a:pt x="1960" y="850"/>
                    <a:pt x="1954" y="873"/>
                  </a:cubicBezTo>
                  <a:cubicBezTo>
                    <a:pt x="1946" y="906"/>
                    <a:pt x="2047" y="1004"/>
                    <a:pt x="2198" y="1108"/>
                  </a:cubicBezTo>
                  <a:cubicBezTo>
                    <a:pt x="2490" y="1310"/>
                    <a:pt x="2898" y="1660"/>
                    <a:pt x="3038" y="1831"/>
                  </a:cubicBezTo>
                  <a:cubicBezTo>
                    <a:pt x="3102" y="1908"/>
                    <a:pt x="3167" y="1948"/>
                    <a:pt x="3222" y="1948"/>
                  </a:cubicBezTo>
                  <a:cubicBezTo>
                    <a:pt x="3260" y="1948"/>
                    <a:pt x="3293" y="1929"/>
                    <a:pt x="3318" y="1891"/>
                  </a:cubicBezTo>
                  <a:cubicBezTo>
                    <a:pt x="3368" y="1814"/>
                    <a:pt x="3353" y="1767"/>
                    <a:pt x="3235" y="1631"/>
                  </a:cubicBezTo>
                  <a:cubicBezTo>
                    <a:pt x="2951" y="1303"/>
                    <a:pt x="2210" y="759"/>
                    <a:pt x="2055" y="759"/>
                  </a:cubicBezTo>
                  <a:cubicBezTo>
                    <a:pt x="2050" y="759"/>
                    <a:pt x="2046" y="759"/>
                    <a:pt x="2042" y="760"/>
                  </a:cubicBezTo>
                  <a:cubicBezTo>
                    <a:pt x="2035" y="762"/>
                    <a:pt x="2030" y="763"/>
                    <a:pt x="2024" y="763"/>
                  </a:cubicBezTo>
                  <a:cubicBezTo>
                    <a:pt x="2005" y="763"/>
                    <a:pt x="1994" y="750"/>
                    <a:pt x="2000" y="726"/>
                  </a:cubicBezTo>
                  <a:cubicBezTo>
                    <a:pt x="2016" y="662"/>
                    <a:pt x="1758" y="514"/>
                    <a:pt x="1177" y="252"/>
                  </a:cubicBezTo>
                  <a:cubicBezTo>
                    <a:pt x="957" y="152"/>
                    <a:pt x="839" y="108"/>
                    <a:pt x="783" y="108"/>
                  </a:cubicBezTo>
                  <a:cubicBezTo>
                    <a:pt x="759" y="108"/>
                    <a:pt x="747" y="116"/>
                    <a:pt x="743" y="132"/>
                  </a:cubicBezTo>
                  <a:cubicBezTo>
                    <a:pt x="737" y="158"/>
                    <a:pt x="731" y="171"/>
                    <a:pt x="725" y="171"/>
                  </a:cubicBezTo>
                  <a:cubicBezTo>
                    <a:pt x="719" y="171"/>
                    <a:pt x="712" y="159"/>
                    <a:pt x="705" y="133"/>
                  </a:cubicBezTo>
                  <a:cubicBezTo>
                    <a:pt x="679" y="50"/>
                    <a:pt x="521"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 name="Google Shape;1726;p50"/>
          <p:cNvGrpSpPr/>
          <p:nvPr/>
        </p:nvGrpSpPr>
        <p:grpSpPr>
          <a:xfrm>
            <a:off x="6361563" y="3078916"/>
            <a:ext cx="589855" cy="569623"/>
            <a:chOff x="6432538" y="1467689"/>
            <a:chExt cx="666729" cy="815612"/>
          </a:xfrm>
        </p:grpSpPr>
        <p:sp>
          <p:nvSpPr>
            <p:cNvPr id="1727" name="Google Shape;1727;p50"/>
            <p:cNvSpPr/>
            <p:nvPr/>
          </p:nvSpPr>
          <p:spPr>
            <a:xfrm>
              <a:off x="6432538" y="1467689"/>
              <a:ext cx="666729" cy="815612"/>
            </a:xfrm>
            <a:custGeom>
              <a:avLst/>
              <a:gdLst/>
              <a:ahLst/>
              <a:cxnLst/>
              <a:rect l="l" t="t" r="r" b="b"/>
              <a:pathLst>
                <a:path w="36699" h="44894" extrusionOk="0">
                  <a:moveTo>
                    <a:pt x="17686" y="560"/>
                  </a:moveTo>
                  <a:cubicBezTo>
                    <a:pt x="17886" y="560"/>
                    <a:pt x="18087" y="560"/>
                    <a:pt x="18288" y="561"/>
                  </a:cubicBezTo>
                  <a:cubicBezTo>
                    <a:pt x="23568" y="570"/>
                    <a:pt x="28855" y="574"/>
                    <a:pt x="34136" y="658"/>
                  </a:cubicBezTo>
                  <a:cubicBezTo>
                    <a:pt x="34102" y="690"/>
                    <a:pt x="34078" y="736"/>
                    <a:pt x="34078" y="796"/>
                  </a:cubicBezTo>
                  <a:cubicBezTo>
                    <a:pt x="34134" y="7587"/>
                    <a:pt x="34173" y="14377"/>
                    <a:pt x="34219" y="21168"/>
                  </a:cubicBezTo>
                  <a:cubicBezTo>
                    <a:pt x="34265" y="27886"/>
                    <a:pt x="34120" y="34640"/>
                    <a:pt x="34414" y="41352"/>
                  </a:cubicBezTo>
                  <a:cubicBezTo>
                    <a:pt x="29042" y="38477"/>
                    <a:pt x="23728" y="35443"/>
                    <a:pt x="18266" y="32751"/>
                  </a:cubicBezTo>
                  <a:cubicBezTo>
                    <a:pt x="18245" y="32741"/>
                    <a:pt x="18224" y="32737"/>
                    <a:pt x="18204" y="32737"/>
                  </a:cubicBezTo>
                  <a:cubicBezTo>
                    <a:pt x="18112" y="32737"/>
                    <a:pt x="18044" y="32836"/>
                    <a:pt x="18075" y="32916"/>
                  </a:cubicBezTo>
                  <a:cubicBezTo>
                    <a:pt x="18050" y="32916"/>
                    <a:pt x="18024" y="32922"/>
                    <a:pt x="17999" y="32934"/>
                  </a:cubicBezTo>
                  <a:cubicBezTo>
                    <a:pt x="12920" y="35330"/>
                    <a:pt x="7757" y="37561"/>
                    <a:pt x="2651" y="39902"/>
                  </a:cubicBezTo>
                  <a:cubicBezTo>
                    <a:pt x="2659" y="26815"/>
                    <a:pt x="2661" y="13710"/>
                    <a:pt x="2405" y="628"/>
                  </a:cubicBezTo>
                  <a:lnTo>
                    <a:pt x="2405" y="628"/>
                  </a:lnTo>
                  <a:cubicBezTo>
                    <a:pt x="3243" y="635"/>
                    <a:pt x="4082" y="638"/>
                    <a:pt x="4921" y="638"/>
                  </a:cubicBezTo>
                  <a:cubicBezTo>
                    <a:pt x="9176" y="638"/>
                    <a:pt x="13433" y="560"/>
                    <a:pt x="17686" y="560"/>
                  </a:cubicBezTo>
                  <a:close/>
                  <a:moveTo>
                    <a:pt x="546" y="604"/>
                  </a:moveTo>
                  <a:lnTo>
                    <a:pt x="546" y="604"/>
                  </a:lnTo>
                  <a:cubicBezTo>
                    <a:pt x="1098" y="614"/>
                    <a:pt x="1649" y="620"/>
                    <a:pt x="2204" y="625"/>
                  </a:cubicBezTo>
                  <a:cubicBezTo>
                    <a:pt x="2051" y="13828"/>
                    <a:pt x="2218" y="27051"/>
                    <a:pt x="2331" y="40255"/>
                  </a:cubicBezTo>
                  <a:cubicBezTo>
                    <a:pt x="2331" y="40371"/>
                    <a:pt x="2433" y="40429"/>
                    <a:pt x="2535" y="40429"/>
                  </a:cubicBezTo>
                  <a:cubicBezTo>
                    <a:pt x="2637" y="40429"/>
                    <a:pt x="2739" y="40371"/>
                    <a:pt x="2739" y="40255"/>
                  </a:cubicBezTo>
                  <a:lnTo>
                    <a:pt x="2739" y="40219"/>
                  </a:lnTo>
                  <a:cubicBezTo>
                    <a:pt x="7819" y="38034"/>
                    <a:pt x="13055" y="35612"/>
                    <a:pt x="18202" y="33236"/>
                  </a:cubicBezTo>
                  <a:cubicBezTo>
                    <a:pt x="18282" y="33199"/>
                    <a:pt x="18300" y="33131"/>
                    <a:pt x="18276" y="33065"/>
                  </a:cubicBezTo>
                  <a:lnTo>
                    <a:pt x="18276" y="33065"/>
                  </a:lnTo>
                  <a:cubicBezTo>
                    <a:pt x="23499" y="36088"/>
                    <a:pt x="28915" y="38810"/>
                    <a:pt x="34233" y="41662"/>
                  </a:cubicBezTo>
                  <a:cubicBezTo>
                    <a:pt x="34262" y="41677"/>
                    <a:pt x="34290" y="41684"/>
                    <a:pt x="34317" y="41684"/>
                  </a:cubicBezTo>
                  <a:cubicBezTo>
                    <a:pt x="34372" y="41684"/>
                    <a:pt x="34420" y="41656"/>
                    <a:pt x="34452" y="41615"/>
                  </a:cubicBezTo>
                  <a:cubicBezTo>
                    <a:pt x="34474" y="41635"/>
                    <a:pt x="34504" y="41646"/>
                    <a:pt x="34533" y="41646"/>
                  </a:cubicBezTo>
                  <a:cubicBezTo>
                    <a:pt x="34586" y="41646"/>
                    <a:pt x="34638" y="41611"/>
                    <a:pt x="34639" y="41539"/>
                  </a:cubicBezTo>
                  <a:cubicBezTo>
                    <a:pt x="34859" y="34765"/>
                    <a:pt x="34625" y="27949"/>
                    <a:pt x="34587" y="21168"/>
                  </a:cubicBezTo>
                  <a:cubicBezTo>
                    <a:pt x="34549" y="14377"/>
                    <a:pt x="34501" y="7587"/>
                    <a:pt x="34473" y="796"/>
                  </a:cubicBezTo>
                  <a:cubicBezTo>
                    <a:pt x="34473" y="738"/>
                    <a:pt x="34450" y="694"/>
                    <a:pt x="34418" y="662"/>
                  </a:cubicBezTo>
                  <a:lnTo>
                    <a:pt x="34418" y="662"/>
                  </a:lnTo>
                  <a:cubicBezTo>
                    <a:pt x="34919" y="672"/>
                    <a:pt x="35420" y="676"/>
                    <a:pt x="35921" y="686"/>
                  </a:cubicBezTo>
                  <a:cubicBezTo>
                    <a:pt x="36101" y="7863"/>
                    <a:pt x="36223" y="15047"/>
                    <a:pt x="36152" y="22228"/>
                  </a:cubicBezTo>
                  <a:cubicBezTo>
                    <a:pt x="36117" y="25763"/>
                    <a:pt x="36115" y="29298"/>
                    <a:pt x="36106" y="32835"/>
                  </a:cubicBezTo>
                  <a:cubicBezTo>
                    <a:pt x="36094" y="36443"/>
                    <a:pt x="35867" y="40135"/>
                    <a:pt x="36150" y="43738"/>
                  </a:cubicBezTo>
                  <a:cubicBezTo>
                    <a:pt x="36140" y="43751"/>
                    <a:pt x="36130" y="43762"/>
                    <a:pt x="36124" y="43779"/>
                  </a:cubicBezTo>
                  <a:cubicBezTo>
                    <a:pt x="36076" y="43897"/>
                    <a:pt x="36112" y="44032"/>
                    <a:pt x="36112" y="44157"/>
                  </a:cubicBezTo>
                  <a:cubicBezTo>
                    <a:pt x="36112" y="44259"/>
                    <a:pt x="36100" y="44358"/>
                    <a:pt x="36086" y="44455"/>
                  </a:cubicBezTo>
                  <a:cubicBezTo>
                    <a:pt x="32889" y="42948"/>
                    <a:pt x="29694" y="41433"/>
                    <a:pt x="26523" y="39867"/>
                  </a:cubicBezTo>
                  <a:cubicBezTo>
                    <a:pt x="24970" y="39101"/>
                    <a:pt x="23418" y="38322"/>
                    <a:pt x="21871" y="37538"/>
                  </a:cubicBezTo>
                  <a:cubicBezTo>
                    <a:pt x="20688" y="36938"/>
                    <a:pt x="19354" y="36037"/>
                    <a:pt x="17996" y="35966"/>
                  </a:cubicBezTo>
                  <a:cubicBezTo>
                    <a:pt x="17994" y="35966"/>
                    <a:pt x="17991" y="35965"/>
                    <a:pt x="17988" y="35965"/>
                  </a:cubicBezTo>
                  <a:cubicBezTo>
                    <a:pt x="17960" y="35965"/>
                    <a:pt x="17937" y="35981"/>
                    <a:pt x="17922" y="36000"/>
                  </a:cubicBezTo>
                  <a:cubicBezTo>
                    <a:pt x="17900" y="35993"/>
                    <a:pt x="17877" y="35989"/>
                    <a:pt x="17853" y="35989"/>
                  </a:cubicBezTo>
                  <a:cubicBezTo>
                    <a:pt x="17819" y="35989"/>
                    <a:pt x="17784" y="35997"/>
                    <a:pt x="17749" y="36016"/>
                  </a:cubicBezTo>
                  <a:cubicBezTo>
                    <a:pt x="12085" y="38857"/>
                    <a:pt x="6228" y="41094"/>
                    <a:pt x="382" y="43507"/>
                  </a:cubicBezTo>
                  <a:lnTo>
                    <a:pt x="379" y="43507"/>
                  </a:lnTo>
                  <a:cubicBezTo>
                    <a:pt x="569" y="39990"/>
                    <a:pt x="476" y="36437"/>
                    <a:pt x="486" y="32916"/>
                  </a:cubicBezTo>
                  <a:cubicBezTo>
                    <a:pt x="494" y="29330"/>
                    <a:pt x="490" y="25743"/>
                    <a:pt x="508" y="22160"/>
                  </a:cubicBezTo>
                  <a:cubicBezTo>
                    <a:pt x="546" y="14989"/>
                    <a:pt x="544" y="7817"/>
                    <a:pt x="553" y="648"/>
                  </a:cubicBezTo>
                  <a:cubicBezTo>
                    <a:pt x="553" y="632"/>
                    <a:pt x="548" y="620"/>
                    <a:pt x="546" y="604"/>
                  </a:cubicBezTo>
                  <a:close/>
                  <a:moveTo>
                    <a:pt x="13410" y="1"/>
                  </a:moveTo>
                  <a:cubicBezTo>
                    <a:pt x="9078" y="1"/>
                    <a:pt x="4748" y="72"/>
                    <a:pt x="428" y="271"/>
                  </a:cubicBezTo>
                  <a:cubicBezTo>
                    <a:pt x="315" y="279"/>
                    <a:pt x="262" y="370"/>
                    <a:pt x="271" y="459"/>
                  </a:cubicBezTo>
                  <a:cubicBezTo>
                    <a:pt x="195" y="482"/>
                    <a:pt x="134" y="545"/>
                    <a:pt x="134" y="648"/>
                  </a:cubicBezTo>
                  <a:cubicBezTo>
                    <a:pt x="126" y="7817"/>
                    <a:pt x="102" y="14989"/>
                    <a:pt x="118" y="22160"/>
                  </a:cubicBezTo>
                  <a:cubicBezTo>
                    <a:pt x="128" y="25668"/>
                    <a:pt x="114" y="29177"/>
                    <a:pt x="112" y="32686"/>
                  </a:cubicBezTo>
                  <a:cubicBezTo>
                    <a:pt x="112" y="36340"/>
                    <a:pt x="1" y="40024"/>
                    <a:pt x="198" y="43670"/>
                  </a:cubicBezTo>
                  <a:cubicBezTo>
                    <a:pt x="199" y="43727"/>
                    <a:pt x="243" y="43755"/>
                    <a:pt x="286" y="43755"/>
                  </a:cubicBezTo>
                  <a:cubicBezTo>
                    <a:pt x="292" y="43755"/>
                    <a:pt x="298" y="43755"/>
                    <a:pt x="303" y="43754"/>
                  </a:cubicBezTo>
                  <a:cubicBezTo>
                    <a:pt x="326" y="43789"/>
                    <a:pt x="364" y="43814"/>
                    <a:pt x="414" y="43814"/>
                  </a:cubicBezTo>
                  <a:cubicBezTo>
                    <a:pt x="429" y="43814"/>
                    <a:pt x="446" y="43812"/>
                    <a:pt x="465" y="43806"/>
                  </a:cubicBezTo>
                  <a:cubicBezTo>
                    <a:pt x="6496" y="41994"/>
                    <a:pt x="12367" y="39233"/>
                    <a:pt x="17988" y="36425"/>
                  </a:cubicBezTo>
                  <a:cubicBezTo>
                    <a:pt x="18073" y="36383"/>
                    <a:pt x="18105" y="36312"/>
                    <a:pt x="18105" y="36242"/>
                  </a:cubicBezTo>
                  <a:cubicBezTo>
                    <a:pt x="19387" y="36914"/>
                    <a:pt x="20756" y="37464"/>
                    <a:pt x="22049" y="38129"/>
                  </a:cubicBezTo>
                  <a:cubicBezTo>
                    <a:pt x="23591" y="38921"/>
                    <a:pt x="25141" y="39702"/>
                    <a:pt x="26692" y="40472"/>
                  </a:cubicBezTo>
                  <a:cubicBezTo>
                    <a:pt x="29733" y="41980"/>
                    <a:pt x="32788" y="43458"/>
                    <a:pt x="35873" y="44871"/>
                  </a:cubicBezTo>
                  <a:cubicBezTo>
                    <a:pt x="35908" y="44886"/>
                    <a:pt x="35942" y="44893"/>
                    <a:pt x="35974" y="44893"/>
                  </a:cubicBezTo>
                  <a:cubicBezTo>
                    <a:pt x="36077" y="44893"/>
                    <a:pt x="36162" y="44825"/>
                    <a:pt x="36203" y="44740"/>
                  </a:cubicBezTo>
                  <a:cubicBezTo>
                    <a:pt x="36215" y="44743"/>
                    <a:pt x="36226" y="44744"/>
                    <a:pt x="36238" y="44744"/>
                  </a:cubicBezTo>
                  <a:cubicBezTo>
                    <a:pt x="36279" y="44744"/>
                    <a:pt x="36318" y="44724"/>
                    <a:pt x="36344" y="44668"/>
                  </a:cubicBezTo>
                  <a:cubicBezTo>
                    <a:pt x="36416" y="44523"/>
                    <a:pt x="36454" y="44370"/>
                    <a:pt x="36480" y="44208"/>
                  </a:cubicBezTo>
                  <a:cubicBezTo>
                    <a:pt x="36503" y="44052"/>
                    <a:pt x="36533" y="43875"/>
                    <a:pt x="36442" y="43738"/>
                  </a:cubicBezTo>
                  <a:cubicBezTo>
                    <a:pt x="36432" y="43720"/>
                    <a:pt x="36420" y="43707"/>
                    <a:pt x="36408" y="43698"/>
                  </a:cubicBezTo>
                  <a:cubicBezTo>
                    <a:pt x="36699" y="40187"/>
                    <a:pt x="36503" y="36586"/>
                    <a:pt x="36514" y="33065"/>
                  </a:cubicBezTo>
                  <a:cubicBezTo>
                    <a:pt x="36526" y="29452"/>
                    <a:pt x="36555" y="25838"/>
                    <a:pt x="36535" y="22228"/>
                  </a:cubicBezTo>
                  <a:cubicBezTo>
                    <a:pt x="36493" y="15033"/>
                    <a:pt x="36676" y="7841"/>
                    <a:pt x="36414" y="648"/>
                  </a:cubicBezTo>
                  <a:cubicBezTo>
                    <a:pt x="36410" y="541"/>
                    <a:pt x="36350" y="475"/>
                    <a:pt x="36277" y="438"/>
                  </a:cubicBezTo>
                  <a:cubicBezTo>
                    <a:pt x="36251" y="392"/>
                    <a:pt x="36207" y="354"/>
                    <a:pt x="36138" y="354"/>
                  </a:cubicBezTo>
                  <a:cubicBezTo>
                    <a:pt x="28579" y="219"/>
                    <a:pt x="20990" y="1"/>
                    <a:pt x="134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0"/>
            <p:cNvSpPr/>
            <p:nvPr/>
          </p:nvSpPr>
          <p:spPr>
            <a:xfrm>
              <a:off x="6439441" y="1478661"/>
              <a:ext cx="651196" cy="796681"/>
            </a:xfrm>
            <a:custGeom>
              <a:avLst/>
              <a:gdLst/>
              <a:ahLst/>
              <a:cxnLst/>
              <a:rect l="l" t="t" r="r" b="b"/>
              <a:pathLst>
                <a:path w="35844" h="43852" extrusionOk="0">
                  <a:moveTo>
                    <a:pt x="166" y="0"/>
                  </a:moveTo>
                  <a:cubicBezTo>
                    <a:pt x="169" y="16"/>
                    <a:pt x="173" y="28"/>
                    <a:pt x="173" y="44"/>
                  </a:cubicBezTo>
                  <a:cubicBezTo>
                    <a:pt x="164" y="7213"/>
                    <a:pt x="166" y="14385"/>
                    <a:pt x="129" y="21556"/>
                  </a:cubicBezTo>
                  <a:cubicBezTo>
                    <a:pt x="111" y="25140"/>
                    <a:pt x="116" y="28726"/>
                    <a:pt x="106" y="32312"/>
                  </a:cubicBezTo>
                  <a:cubicBezTo>
                    <a:pt x="97" y="35833"/>
                    <a:pt x="189" y="39386"/>
                    <a:pt x="0" y="42903"/>
                  </a:cubicBezTo>
                  <a:lnTo>
                    <a:pt x="2" y="42903"/>
                  </a:lnTo>
                  <a:cubicBezTo>
                    <a:pt x="5848" y="40490"/>
                    <a:pt x="11706" y="38253"/>
                    <a:pt x="17369" y="35412"/>
                  </a:cubicBezTo>
                  <a:cubicBezTo>
                    <a:pt x="17405" y="35393"/>
                    <a:pt x="17440" y="35385"/>
                    <a:pt x="17474" y="35385"/>
                  </a:cubicBezTo>
                  <a:cubicBezTo>
                    <a:pt x="17498" y="35385"/>
                    <a:pt x="17521" y="35389"/>
                    <a:pt x="17544" y="35396"/>
                  </a:cubicBezTo>
                  <a:cubicBezTo>
                    <a:pt x="17559" y="35377"/>
                    <a:pt x="17581" y="35362"/>
                    <a:pt x="17611" y="35362"/>
                  </a:cubicBezTo>
                  <a:cubicBezTo>
                    <a:pt x="17613" y="35362"/>
                    <a:pt x="17615" y="35362"/>
                    <a:pt x="17617" y="35362"/>
                  </a:cubicBezTo>
                  <a:cubicBezTo>
                    <a:pt x="18975" y="35433"/>
                    <a:pt x="20309" y="36334"/>
                    <a:pt x="21491" y="36934"/>
                  </a:cubicBezTo>
                  <a:cubicBezTo>
                    <a:pt x="23039" y="37720"/>
                    <a:pt x="24590" y="38497"/>
                    <a:pt x="26144" y="39263"/>
                  </a:cubicBezTo>
                  <a:cubicBezTo>
                    <a:pt x="29314" y="40829"/>
                    <a:pt x="32509" y="42344"/>
                    <a:pt x="35708" y="43851"/>
                  </a:cubicBezTo>
                  <a:cubicBezTo>
                    <a:pt x="35721" y="43754"/>
                    <a:pt x="35733" y="43655"/>
                    <a:pt x="35733" y="43553"/>
                  </a:cubicBezTo>
                  <a:cubicBezTo>
                    <a:pt x="35733" y="43428"/>
                    <a:pt x="35696" y="43293"/>
                    <a:pt x="35744" y="43175"/>
                  </a:cubicBezTo>
                  <a:cubicBezTo>
                    <a:pt x="35751" y="43159"/>
                    <a:pt x="35760" y="43147"/>
                    <a:pt x="35770" y="43134"/>
                  </a:cubicBezTo>
                  <a:cubicBezTo>
                    <a:pt x="35487" y="39531"/>
                    <a:pt x="35714" y="35839"/>
                    <a:pt x="35726" y="32231"/>
                  </a:cubicBezTo>
                  <a:cubicBezTo>
                    <a:pt x="35734" y="28694"/>
                    <a:pt x="35737" y="25159"/>
                    <a:pt x="35772" y="21624"/>
                  </a:cubicBezTo>
                  <a:cubicBezTo>
                    <a:pt x="35843" y="14443"/>
                    <a:pt x="35721" y="7259"/>
                    <a:pt x="35541" y="82"/>
                  </a:cubicBezTo>
                  <a:cubicBezTo>
                    <a:pt x="35040" y="72"/>
                    <a:pt x="34539" y="68"/>
                    <a:pt x="34038" y="58"/>
                  </a:cubicBezTo>
                  <a:lnTo>
                    <a:pt x="34038" y="58"/>
                  </a:lnTo>
                  <a:cubicBezTo>
                    <a:pt x="34071" y="90"/>
                    <a:pt x="34093" y="134"/>
                    <a:pt x="34093" y="192"/>
                  </a:cubicBezTo>
                  <a:cubicBezTo>
                    <a:pt x="34121" y="6983"/>
                    <a:pt x="34169" y="13773"/>
                    <a:pt x="34207" y="20564"/>
                  </a:cubicBezTo>
                  <a:cubicBezTo>
                    <a:pt x="34246" y="27344"/>
                    <a:pt x="34479" y="34161"/>
                    <a:pt x="34260" y="40935"/>
                  </a:cubicBezTo>
                  <a:cubicBezTo>
                    <a:pt x="34259" y="41007"/>
                    <a:pt x="34206" y="41042"/>
                    <a:pt x="34153" y="41042"/>
                  </a:cubicBezTo>
                  <a:cubicBezTo>
                    <a:pt x="34124" y="41042"/>
                    <a:pt x="34095" y="41032"/>
                    <a:pt x="34073" y="41012"/>
                  </a:cubicBezTo>
                  <a:cubicBezTo>
                    <a:pt x="34040" y="41052"/>
                    <a:pt x="33992" y="41080"/>
                    <a:pt x="33937" y="41080"/>
                  </a:cubicBezTo>
                  <a:cubicBezTo>
                    <a:pt x="33910" y="41080"/>
                    <a:pt x="33882" y="41073"/>
                    <a:pt x="33853" y="41058"/>
                  </a:cubicBezTo>
                  <a:cubicBezTo>
                    <a:pt x="28536" y="38207"/>
                    <a:pt x="23119" y="35484"/>
                    <a:pt x="17896" y="32461"/>
                  </a:cubicBezTo>
                  <a:lnTo>
                    <a:pt x="17896" y="32461"/>
                  </a:lnTo>
                  <a:cubicBezTo>
                    <a:pt x="17920" y="32527"/>
                    <a:pt x="17904" y="32595"/>
                    <a:pt x="17822" y="32632"/>
                  </a:cubicBezTo>
                  <a:cubicBezTo>
                    <a:pt x="12676" y="35008"/>
                    <a:pt x="7440" y="37430"/>
                    <a:pt x="2360" y="39615"/>
                  </a:cubicBezTo>
                  <a:lnTo>
                    <a:pt x="2360" y="39652"/>
                  </a:lnTo>
                  <a:cubicBezTo>
                    <a:pt x="2360" y="39767"/>
                    <a:pt x="2258" y="39825"/>
                    <a:pt x="2155" y="39825"/>
                  </a:cubicBezTo>
                  <a:cubicBezTo>
                    <a:pt x="2053" y="39825"/>
                    <a:pt x="1951" y="39767"/>
                    <a:pt x="1951" y="39652"/>
                  </a:cubicBezTo>
                  <a:cubicBezTo>
                    <a:pt x="1838" y="26447"/>
                    <a:pt x="1672" y="13224"/>
                    <a:pt x="1824" y="21"/>
                  </a:cubicBezTo>
                  <a:cubicBezTo>
                    <a:pt x="1270" y="16"/>
                    <a:pt x="718" y="10"/>
                    <a:pt x="166"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0"/>
            <p:cNvSpPr/>
            <p:nvPr/>
          </p:nvSpPr>
          <p:spPr>
            <a:xfrm>
              <a:off x="6476210" y="1477862"/>
              <a:ext cx="581542" cy="741107"/>
            </a:xfrm>
            <a:custGeom>
              <a:avLst/>
              <a:gdLst/>
              <a:ahLst/>
              <a:cxnLst/>
              <a:rect l="l" t="t" r="r" b="b"/>
              <a:pathLst>
                <a:path w="32010" h="40793" extrusionOk="0">
                  <a:moveTo>
                    <a:pt x="15282" y="0"/>
                  </a:moveTo>
                  <a:cubicBezTo>
                    <a:pt x="11029" y="0"/>
                    <a:pt x="6772" y="78"/>
                    <a:pt x="2517" y="78"/>
                  </a:cubicBezTo>
                  <a:cubicBezTo>
                    <a:pt x="1678" y="78"/>
                    <a:pt x="839" y="75"/>
                    <a:pt x="1" y="68"/>
                  </a:cubicBezTo>
                  <a:lnTo>
                    <a:pt x="1" y="68"/>
                  </a:lnTo>
                  <a:cubicBezTo>
                    <a:pt x="257" y="13150"/>
                    <a:pt x="255" y="26255"/>
                    <a:pt x="247" y="39342"/>
                  </a:cubicBezTo>
                  <a:cubicBezTo>
                    <a:pt x="5353" y="37001"/>
                    <a:pt x="10516" y="34770"/>
                    <a:pt x="15595" y="32374"/>
                  </a:cubicBezTo>
                  <a:cubicBezTo>
                    <a:pt x="15621" y="32362"/>
                    <a:pt x="15646" y="32356"/>
                    <a:pt x="15671" y="32356"/>
                  </a:cubicBezTo>
                  <a:cubicBezTo>
                    <a:pt x="15640" y="32276"/>
                    <a:pt x="15708" y="32177"/>
                    <a:pt x="15800" y="32177"/>
                  </a:cubicBezTo>
                  <a:cubicBezTo>
                    <a:pt x="15820" y="32177"/>
                    <a:pt x="15841" y="32181"/>
                    <a:pt x="15862" y="32191"/>
                  </a:cubicBezTo>
                  <a:cubicBezTo>
                    <a:pt x="21324" y="34883"/>
                    <a:pt x="26638" y="37917"/>
                    <a:pt x="32010" y="40792"/>
                  </a:cubicBezTo>
                  <a:cubicBezTo>
                    <a:pt x="31716" y="34080"/>
                    <a:pt x="31861" y="27326"/>
                    <a:pt x="31815" y="20608"/>
                  </a:cubicBezTo>
                  <a:cubicBezTo>
                    <a:pt x="31769" y="13817"/>
                    <a:pt x="31730" y="7027"/>
                    <a:pt x="31674" y="236"/>
                  </a:cubicBezTo>
                  <a:cubicBezTo>
                    <a:pt x="31674" y="176"/>
                    <a:pt x="31698" y="130"/>
                    <a:pt x="31732" y="98"/>
                  </a:cubicBezTo>
                  <a:cubicBezTo>
                    <a:pt x="26451" y="14"/>
                    <a:pt x="21164" y="10"/>
                    <a:pt x="15884" y="1"/>
                  </a:cubicBezTo>
                  <a:cubicBezTo>
                    <a:pt x="15683" y="0"/>
                    <a:pt x="15482" y="0"/>
                    <a:pt x="15282"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0" name="Google Shape;1730;p50"/>
          <p:cNvSpPr txBox="1"/>
          <p:nvPr/>
        </p:nvSpPr>
        <p:spPr>
          <a:xfrm>
            <a:off x="6962700" y="3037625"/>
            <a:ext cx="1545300" cy="42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Gloria Hallelujah"/>
                <a:ea typeface="Gloria Hallelujah"/>
                <a:cs typeface="Gloria Hallelujah"/>
                <a:sym typeface="Gloria Hallelujah"/>
              </a:rPr>
              <a:t>12-11</a:t>
            </a:r>
            <a:endParaRPr sz="3000">
              <a:solidFill>
                <a:schemeClr val="dk1"/>
              </a:solidFill>
              <a:latin typeface="Gloria Hallelujah"/>
              <a:ea typeface="Gloria Hallelujah"/>
              <a:cs typeface="Gloria Hallelujah"/>
              <a:sym typeface="Gloria Hallelujah"/>
            </a:endParaRPr>
          </a:p>
        </p:txBody>
      </p:sp>
      <p:sp>
        <p:nvSpPr>
          <p:cNvPr id="1731" name="Google Shape;1731;p50"/>
          <p:cNvSpPr txBox="1"/>
          <p:nvPr/>
        </p:nvSpPr>
        <p:spPr>
          <a:xfrm>
            <a:off x="6956250" y="3460350"/>
            <a:ext cx="1545300" cy="229500"/>
          </a:xfrm>
          <a:prstGeom prst="rect">
            <a:avLst/>
          </a:prstGeom>
          <a:noFill/>
          <a:ln>
            <a:noFill/>
          </a:ln>
        </p:spPr>
        <p:txBody>
          <a:bodyPr spcFirstLastPara="1" wrap="square" lIns="91425" tIns="0" rIns="91425" bIns="91425" anchor="t" anchorCtr="0">
            <a:noAutofit/>
          </a:bodyPr>
          <a:lstStyle/>
          <a:p>
            <a:pPr marL="0" lvl="0" indent="0" algn="ctr" rtl="0">
              <a:spcBef>
                <a:spcPts val="0"/>
              </a:spcBef>
              <a:spcAft>
                <a:spcPts val="0"/>
              </a:spcAft>
              <a:buNone/>
            </a:pPr>
            <a:r>
              <a:rPr lang="en">
                <a:solidFill>
                  <a:schemeClr val="dk1"/>
                </a:solidFill>
                <a:latin typeface="Raleway Thin"/>
                <a:ea typeface="Raleway Thin"/>
                <a:cs typeface="Raleway Thin"/>
                <a:sym typeface="Raleway Thin"/>
              </a:rPr>
              <a:t>John Johnson</a:t>
            </a:r>
            <a:endParaRPr>
              <a:solidFill>
                <a:schemeClr val="dk1"/>
              </a:solidFill>
              <a:latin typeface="Raleway Thin"/>
              <a:ea typeface="Raleway Thin"/>
              <a:cs typeface="Raleway Thin"/>
              <a:sym typeface="Raleway Thin"/>
            </a:endParaRPr>
          </a:p>
        </p:txBody>
      </p:sp>
      <p:grpSp>
        <p:nvGrpSpPr>
          <p:cNvPr id="1732" name="Google Shape;1732;p50"/>
          <p:cNvGrpSpPr/>
          <p:nvPr/>
        </p:nvGrpSpPr>
        <p:grpSpPr>
          <a:xfrm>
            <a:off x="836407" y="3131150"/>
            <a:ext cx="343491" cy="338513"/>
            <a:chOff x="7116513" y="3304232"/>
            <a:chExt cx="232875" cy="229500"/>
          </a:xfrm>
        </p:grpSpPr>
        <p:sp>
          <p:nvSpPr>
            <p:cNvPr id="1733" name="Google Shape;1733;p50"/>
            <p:cNvSpPr/>
            <p:nvPr/>
          </p:nvSpPr>
          <p:spPr>
            <a:xfrm>
              <a:off x="7116513" y="3304232"/>
              <a:ext cx="232875" cy="229500"/>
            </a:xfrm>
            <a:custGeom>
              <a:avLst/>
              <a:gdLst/>
              <a:ahLst/>
              <a:cxnLst/>
              <a:rect l="l" t="t" r="r" b="b"/>
              <a:pathLst>
                <a:path w="9315" h="9180" extrusionOk="0">
                  <a:moveTo>
                    <a:pt x="4679" y="356"/>
                  </a:moveTo>
                  <a:cubicBezTo>
                    <a:pt x="6853" y="356"/>
                    <a:pt x="8611" y="2059"/>
                    <a:pt x="8823" y="4217"/>
                  </a:cubicBezTo>
                  <a:cubicBezTo>
                    <a:pt x="9061" y="6630"/>
                    <a:pt x="7128" y="8654"/>
                    <a:pt x="4775" y="8861"/>
                  </a:cubicBezTo>
                  <a:cubicBezTo>
                    <a:pt x="4739" y="8865"/>
                    <a:pt x="4709" y="8881"/>
                    <a:pt x="4685" y="8900"/>
                  </a:cubicBezTo>
                  <a:cubicBezTo>
                    <a:pt x="2490" y="8581"/>
                    <a:pt x="464" y="7272"/>
                    <a:pt x="381" y="4825"/>
                  </a:cubicBezTo>
                  <a:cubicBezTo>
                    <a:pt x="301" y="2476"/>
                    <a:pt x="2122" y="481"/>
                    <a:pt x="4466" y="361"/>
                  </a:cubicBezTo>
                  <a:cubicBezTo>
                    <a:pt x="4538" y="358"/>
                    <a:pt x="4608" y="356"/>
                    <a:pt x="4679" y="356"/>
                  </a:cubicBezTo>
                  <a:close/>
                  <a:moveTo>
                    <a:pt x="4571" y="0"/>
                  </a:moveTo>
                  <a:cubicBezTo>
                    <a:pt x="4536" y="0"/>
                    <a:pt x="4501" y="0"/>
                    <a:pt x="4466" y="1"/>
                  </a:cubicBezTo>
                  <a:cubicBezTo>
                    <a:pt x="1928" y="54"/>
                    <a:pt x="1" y="2139"/>
                    <a:pt x="23" y="4660"/>
                  </a:cubicBezTo>
                  <a:cubicBezTo>
                    <a:pt x="44" y="6920"/>
                    <a:pt x="2020" y="9149"/>
                    <a:pt x="4338" y="9149"/>
                  </a:cubicBezTo>
                  <a:cubicBezTo>
                    <a:pt x="4445" y="9149"/>
                    <a:pt x="4552" y="9145"/>
                    <a:pt x="4660" y="9135"/>
                  </a:cubicBezTo>
                  <a:cubicBezTo>
                    <a:pt x="4683" y="9162"/>
                    <a:pt x="4715" y="9179"/>
                    <a:pt x="4760" y="9179"/>
                  </a:cubicBezTo>
                  <a:cubicBezTo>
                    <a:pt x="4765" y="9179"/>
                    <a:pt x="4770" y="9179"/>
                    <a:pt x="4775" y="9179"/>
                  </a:cubicBezTo>
                  <a:cubicBezTo>
                    <a:pt x="7230" y="9022"/>
                    <a:pt x="9314" y="7057"/>
                    <a:pt x="9234" y="4517"/>
                  </a:cubicBezTo>
                  <a:cubicBezTo>
                    <a:pt x="9154" y="1969"/>
                    <a:pt x="7091"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0"/>
            <p:cNvSpPr/>
            <p:nvPr/>
          </p:nvSpPr>
          <p:spPr>
            <a:xfrm>
              <a:off x="7124038" y="3313107"/>
              <a:ext cx="219000" cy="213600"/>
            </a:xfrm>
            <a:custGeom>
              <a:avLst/>
              <a:gdLst/>
              <a:ahLst/>
              <a:cxnLst/>
              <a:rect l="l" t="t" r="r" b="b"/>
              <a:pathLst>
                <a:path w="8760" h="8544" extrusionOk="0">
                  <a:moveTo>
                    <a:pt x="3507" y="1485"/>
                  </a:moveTo>
                  <a:cubicBezTo>
                    <a:pt x="3571" y="1485"/>
                    <a:pt x="3634" y="1539"/>
                    <a:pt x="3620" y="1627"/>
                  </a:cubicBezTo>
                  <a:cubicBezTo>
                    <a:pt x="3500" y="2356"/>
                    <a:pt x="3414" y="3112"/>
                    <a:pt x="3362" y="3853"/>
                  </a:cubicBezTo>
                  <a:cubicBezTo>
                    <a:pt x="3483" y="3855"/>
                    <a:pt x="3622" y="3857"/>
                    <a:pt x="3765" y="3857"/>
                  </a:cubicBezTo>
                  <a:cubicBezTo>
                    <a:pt x="4229" y="3857"/>
                    <a:pt x="4739" y="3836"/>
                    <a:pt x="4834" y="3716"/>
                  </a:cubicBezTo>
                  <a:cubicBezTo>
                    <a:pt x="4890" y="3647"/>
                    <a:pt x="4862" y="3120"/>
                    <a:pt x="4887" y="2991"/>
                  </a:cubicBezTo>
                  <a:cubicBezTo>
                    <a:pt x="4941" y="2698"/>
                    <a:pt x="5038" y="2442"/>
                    <a:pt x="5151" y="2167"/>
                  </a:cubicBezTo>
                  <a:cubicBezTo>
                    <a:pt x="5260" y="1903"/>
                    <a:pt x="5482" y="1775"/>
                    <a:pt x="5699" y="1775"/>
                  </a:cubicBezTo>
                  <a:cubicBezTo>
                    <a:pt x="5961" y="1775"/>
                    <a:pt x="6215" y="1961"/>
                    <a:pt x="6247" y="2315"/>
                  </a:cubicBezTo>
                  <a:cubicBezTo>
                    <a:pt x="6351" y="3462"/>
                    <a:pt x="6571" y="5136"/>
                    <a:pt x="5993" y="6176"/>
                  </a:cubicBezTo>
                  <a:cubicBezTo>
                    <a:pt x="5892" y="6356"/>
                    <a:pt x="5714" y="6440"/>
                    <a:pt x="5535" y="6440"/>
                  </a:cubicBezTo>
                  <a:cubicBezTo>
                    <a:pt x="5299" y="6440"/>
                    <a:pt x="5061" y="6297"/>
                    <a:pt x="4989" y="6044"/>
                  </a:cubicBezTo>
                  <a:cubicBezTo>
                    <a:pt x="4841" y="5520"/>
                    <a:pt x="4939" y="5000"/>
                    <a:pt x="4996" y="4466"/>
                  </a:cubicBezTo>
                  <a:cubicBezTo>
                    <a:pt x="4869" y="4446"/>
                    <a:pt x="4731" y="4438"/>
                    <a:pt x="4588" y="4438"/>
                  </a:cubicBezTo>
                  <a:cubicBezTo>
                    <a:pt x="4139" y="4438"/>
                    <a:pt x="3637" y="4514"/>
                    <a:pt x="3225" y="4514"/>
                  </a:cubicBezTo>
                  <a:cubicBezTo>
                    <a:pt x="3150" y="4514"/>
                    <a:pt x="3078" y="4512"/>
                    <a:pt x="3010" y="4506"/>
                  </a:cubicBezTo>
                  <a:cubicBezTo>
                    <a:pt x="2784" y="4488"/>
                    <a:pt x="2660" y="4315"/>
                    <a:pt x="2696" y="4092"/>
                  </a:cubicBezTo>
                  <a:cubicBezTo>
                    <a:pt x="2844" y="3199"/>
                    <a:pt x="3064" y="2405"/>
                    <a:pt x="3396" y="1567"/>
                  </a:cubicBezTo>
                  <a:cubicBezTo>
                    <a:pt x="3419" y="1510"/>
                    <a:pt x="3463" y="1485"/>
                    <a:pt x="3507" y="1485"/>
                  </a:cubicBezTo>
                  <a:close/>
                  <a:moveTo>
                    <a:pt x="4378" y="1"/>
                  </a:moveTo>
                  <a:cubicBezTo>
                    <a:pt x="4307" y="1"/>
                    <a:pt x="4237" y="3"/>
                    <a:pt x="4165" y="6"/>
                  </a:cubicBezTo>
                  <a:cubicBezTo>
                    <a:pt x="1821" y="126"/>
                    <a:pt x="0" y="2120"/>
                    <a:pt x="80" y="4470"/>
                  </a:cubicBezTo>
                  <a:cubicBezTo>
                    <a:pt x="163" y="6917"/>
                    <a:pt x="2189" y="8226"/>
                    <a:pt x="4384" y="8544"/>
                  </a:cubicBezTo>
                  <a:cubicBezTo>
                    <a:pt x="4408" y="8526"/>
                    <a:pt x="4438" y="8510"/>
                    <a:pt x="4474" y="8506"/>
                  </a:cubicBezTo>
                  <a:cubicBezTo>
                    <a:pt x="6827" y="8299"/>
                    <a:pt x="8760" y="6275"/>
                    <a:pt x="8522" y="3862"/>
                  </a:cubicBezTo>
                  <a:cubicBezTo>
                    <a:pt x="8310" y="1704"/>
                    <a:pt x="6552" y="1"/>
                    <a:pt x="4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0"/>
            <p:cNvSpPr/>
            <p:nvPr/>
          </p:nvSpPr>
          <p:spPr>
            <a:xfrm>
              <a:off x="7190538" y="3350207"/>
              <a:ext cx="97800" cy="123900"/>
            </a:xfrm>
            <a:custGeom>
              <a:avLst/>
              <a:gdLst/>
              <a:ahLst/>
              <a:cxnLst/>
              <a:rect l="l" t="t" r="r" b="b"/>
              <a:pathLst>
                <a:path w="3912" h="4956" extrusionOk="0">
                  <a:moveTo>
                    <a:pt x="847" y="1"/>
                  </a:moveTo>
                  <a:cubicBezTo>
                    <a:pt x="803" y="1"/>
                    <a:pt x="759" y="26"/>
                    <a:pt x="736" y="83"/>
                  </a:cubicBezTo>
                  <a:cubicBezTo>
                    <a:pt x="404" y="922"/>
                    <a:pt x="185" y="1715"/>
                    <a:pt x="36" y="2608"/>
                  </a:cubicBezTo>
                  <a:cubicBezTo>
                    <a:pt x="0" y="2831"/>
                    <a:pt x="124" y="3004"/>
                    <a:pt x="350" y="3022"/>
                  </a:cubicBezTo>
                  <a:cubicBezTo>
                    <a:pt x="418" y="3028"/>
                    <a:pt x="490" y="3030"/>
                    <a:pt x="565" y="3030"/>
                  </a:cubicBezTo>
                  <a:cubicBezTo>
                    <a:pt x="977" y="3030"/>
                    <a:pt x="1479" y="2954"/>
                    <a:pt x="1928" y="2954"/>
                  </a:cubicBezTo>
                  <a:cubicBezTo>
                    <a:pt x="2071" y="2954"/>
                    <a:pt x="2209" y="2962"/>
                    <a:pt x="2336" y="2982"/>
                  </a:cubicBezTo>
                  <a:cubicBezTo>
                    <a:pt x="2279" y="3516"/>
                    <a:pt x="2181" y="4036"/>
                    <a:pt x="2329" y="4560"/>
                  </a:cubicBezTo>
                  <a:cubicBezTo>
                    <a:pt x="2401" y="4813"/>
                    <a:pt x="2639" y="4956"/>
                    <a:pt x="2875" y="4956"/>
                  </a:cubicBezTo>
                  <a:cubicBezTo>
                    <a:pt x="3054" y="4956"/>
                    <a:pt x="3232" y="4872"/>
                    <a:pt x="3333" y="4692"/>
                  </a:cubicBezTo>
                  <a:cubicBezTo>
                    <a:pt x="3911" y="3652"/>
                    <a:pt x="3691" y="1978"/>
                    <a:pt x="3587" y="831"/>
                  </a:cubicBezTo>
                  <a:cubicBezTo>
                    <a:pt x="3555" y="477"/>
                    <a:pt x="3301" y="291"/>
                    <a:pt x="3039" y="291"/>
                  </a:cubicBezTo>
                  <a:cubicBezTo>
                    <a:pt x="2822" y="291"/>
                    <a:pt x="2599" y="419"/>
                    <a:pt x="2490" y="683"/>
                  </a:cubicBezTo>
                  <a:cubicBezTo>
                    <a:pt x="2378" y="958"/>
                    <a:pt x="2281" y="1214"/>
                    <a:pt x="2227" y="1507"/>
                  </a:cubicBezTo>
                  <a:cubicBezTo>
                    <a:pt x="2202" y="1636"/>
                    <a:pt x="2230" y="2163"/>
                    <a:pt x="2174" y="2232"/>
                  </a:cubicBezTo>
                  <a:cubicBezTo>
                    <a:pt x="2079" y="2352"/>
                    <a:pt x="1569" y="2373"/>
                    <a:pt x="1105" y="2373"/>
                  </a:cubicBezTo>
                  <a:cubicBezTo>
                    <a:pt x="962" y="2373"/>
                    <a:pt x="823" y="2371"/>
                    <a:pt x="702" y="2369"/>
                  </a:cubicBezTo>
                  <a:cubicBezTo>
                    <a:pt x="754" y="1628"/>
                    <a:pt x="840" y="872"/>
                    <a:pt x="960" y="143"/>
                  </a:cubicBezTo>
                  <a:cubicBezTo>
                    <a:pt x="974" y="55"/>
                    <a:pt x="911" y="1"/>
                    <a:pt x="8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 name="Google Shape;1736;p50"/>
          <p:cNvGrpSpPr/>
          <p:nvPr/>
        </p:nvGrpSpPr>
        <p:grpSpPr>
          <a:xfrm>
            <a:off x="6478946" y="3125517"/>
            <a:ext cx="355096" cy="350026"/>
            <a:chOff x="6437163" y="3618982"/>
            <a:chExt cx="232850" cy="229525"/>
          </a:xfrm>
        </p:grpSpPr>
        <p:sp>
          <p:nvSpPr>
            <p:cNvPr id="1737" name="Google Shape;1737;p50"/>
            <p:cNvSpPr/>
            <p:nvPr/>
          </p:nvSpPr>
          <p:spPr>
            <a:xfrm>
              <a:off x="6437163" y="3618982"/>
              <a:ext cx="232850" cy="229525"/>
            </a:xfrm>
            <a:custGeom>
              <a:avLst/>
              <a:gdLst/>
              <a:ahLst/>
              <a:cxnLst/>
              <a:rect l="l" t="t" r="r" b="b"/>
              <a:pathLst>
                <a:path w="9314" h="9181" extrusionOk="0">
                  <a:moveTo>
                    <a:pt x="4679" y="357"/>
                  </a:moveTo>
                  <a:cubicBezTo>
                    <a:pt x="6854" y="357"/>
                    <a:pt x="8611" y="2059"/>
                    <a:pt x="8823" y="4218"/>
                  </a:cubicBezTo>
                  <a:cubicBezTo>
                    <a:pt x="9061" y="6631"/>
                    <a:pt x="7129" y="8657"/>
                    <a:pt x="4773" y="8863"/>
                  </a:cubicBezTo>
                  <a:cubicBezTo>
                    <a:pt x="4737" y="8866"/>
                    <a:pt x="4709" y="8882"/>
                    <a:pt x="4683" y="8900"/>
                  </a:cubicBezTo>
                  <a:cubicBezTo>
                    <a:pt x="2490" y="8581"/>
                    <a:pt x="465" y="7275"/>
                    <a:pt x="382" y="4825"/>
                  </a:cubicBezTo>
                  <a:cubicBezTo>
                    <a:pt x="301" y="2476"/>
                    <a:pt x="2123" y="482"/>
                    <a:pt x="4466" y="362"/>
                  </a:cubicBezTo>
                  <a:cubicBezTo>
                    <a:pt x="4538" y="358"/>
                    <a:pt x="4609" y="357"/>
                    <a:pt x="4679" y="357"/>
                  </a:cubicBezTo>
                  <a:close/>
                  <a:moveTo>
                    <a:pt x="4567" y="1"/>
                  </a:moveTo>
                  <a:cubicBezTo>
                    <a:pt x="4534" y="1"/>
                    <a:pt x="4500" y="1"/>
                    <a:pt x="4466" y="2"/>
                  </a:cubicBezTo>
                  <a:cubicBezTo>
                    <a:pt x="1927" y="54"/>
                    <a:pt x="1" y="2140"/>
                    <a:pt x="21" y="4663"/>
                  </a:cubicBezTo>
                  <a:cubicBezTo>
                    <a:pt x="44" y="6922"/>
                    <a:pt x="2020" y="9152"/>
                    <a:pt x="4339" y="9152"/>
                  </a:cubicBezTo>
                  <a:cubicBezTo>
                    <a:pt x="4445" y="9152"/>
                    <a:pt x="4551" y="9147"/>
                    <a:pt x="4658" y="9138"/>
                  </a:cubicBezTo>
                  <a:cubicBezTo>
                    <a:pt x="4681" y="9163"/>
                    <a:pt x="4715" y="9180"/>
                    <a:pt x="4758" y="9180"/>
                  </a:cubicBezTo>
                  <a:cubicBezTo>
                    <a:pt x="4763" y="9180"/>
                    <a:pt x="4768" y="9180"/>
                    <a:pt x="4773" y="9180"/>
                  </a:cubicBezTo>
                  <a:cubicBezTo>
                    <a:pt x="7228" y="9023"/>
                    <a:pt x="9313" y="7058"/>
                    <a:pt x="9234" y="4518"/>
                  </a:cubicBezTo>
                  <a:cubicBezTo>
                    <a:pt x="9154" y="1968"/>
                    <a:pt x="7087" y="1"/>
                    <a:pt x="45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0"/>
            <p:cNvSpPr/>
            <p:nvPr/>
          </p:nvSpPr>
          <p:spPr>
            <a:xfrm>
              <a:off x="6444688" y="3627882"/>
              <a:ext cx="219025" cy="213600"/>
            </a:xfrm>
            <a:custGeom>
              <a:avLst/>
              <a:gdLst/>
              <a:ahLst/>
              <a:cxnLst/>
              <a:rect l="l" t="t" r="r" b="b"/>
              <a:pathLst>
                <a:path w="8761" h="8544" extrusionOk="0">
                  <a:moveTo>
                    <a:pt x="4413" y="1172"/>
                  </a:moveTo>
                  <a:cubicBezTo>
                    <a:pt x="4551" y="1172"/>
                    <a:pt x="4691" y="1189"/>
                    <a:pt x="4835" y="1225"/>
                  </a:cubicBezTo>
                  <a:cubicBezTo>
                    <a:pt x="5283" y="1336"/>
                    <a:pt x="5163" y="1980"/>
                    <a:pt x="4732" y="2001"/>
                  </a:cubicBezTo>
                  <a:cubicBezTo>
                    <a:pt x="4251" y="2021"/>
                    <a:pt x="3807" y="2531"/>
                    <a:pt x="3517" y="3152"/>
                  </a:cubicBezTo>
                  <a:cubicBezTo>
                    <a:pt x="3703" y="3086"/>
                    <a:pt x="3878" y="3056"/>
                    <a:pt x="4041" y="3056"/>
                  </a:cubicBezTo>
                  <a:cubicBezTo>
                    <a:pt x="5828" y="3056"/>
                    <a:pt x="6245" y="6642"/>
                    <a:pt x="3978" y="6642"/>
                  </a:cubicBezTo>
                  <a:cubicBezTo>
                    <a:pt x="3856" y="6642"/>
                    <a:pt x="3725" y="6631"/>
                    <a:pt x="3586" y="6609"/>
                  </a:cubicBezTo>
                  <a:cubicBezTo>
                    <a:pt x="715" y="6151"/>
                    <a:pt x="2065" y="1172"/>
                    <a:pt x="4413" y="1172"/>
                  </a:cubicBezTo>
                  <a:close/>
                  <a:moveTo>
                    <a:pt x="4378" y="1"/>
                  </a:moveTo>
                  <a:cubicBezTo>
                    <a:pt x="4308" y="1"/>
                    <a:pt x="4237" y="2"/>
                    <a:pt x="4165" y="6"/>
                  </a:cubicBezTo>
                  <a:cubicBezTo>
                    <a:pt x="1822" y="126"/>
                    <a:pt x="0" y="2120"/>
                    <a:pt x="81" y="4469"/>
                  </a:cubicBezTo>
                  <a:cubicBezTo>
                    <a:pt x="164" y="6919"/>
                    <a:pt x="2189" y="8225"/>
                    <a:pt x="4382" y="8544"/>
                  </a:cubicBezTo>
                  <a:cubicBezTo>
                    <a:pt x="4408" y="8526"/>
                    <a:pt x="4436" y="8510"/>
                    <a:pt x="4472" y="8507"/>
                  </a:cubicBezTo>
                  <a:cubicBezTo>
                    <a:pt x="6828" y="8301"/>
                    <a:pt x="8760" y="6275"/>
                    <a:pt x="8522" y="3862"/>
                  </a:cubicBezTo>
                  <a:cubicBezTo>
                    <a:pt x="8310" y="1703"/>
                    <a:pt x="6553" y="1"/>
                    <a:pt x="4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0"/>
            <p:cNvSpPr/>
            <p:nvPr/>
          </p:nvSpPr>
          <p:spPr>
            <a:xfrm>
              <a:off x="6521963" y="3715632"/>
              <a:ext cx="64775" cy="52675"/>
            </a:xfrm>
            <a:custGeom>
              <a:avLst/>
              <a:gdLst/>
              <a:ahLst/>
              <a:cxnLst/>
              <a:rect l="l" t="t" r="r" b="b"/>
              <a:pathLst>
                <a:path w="2591" h="2107" extrusionOk="0">
                  <a:moveTo>
                    <a:pt x="280" y="0"/>
                  </a:moveTo>
                  <a:cubicBezTo>
                    <a:pt x="56" y="638"/>
                    <a:pt x="1" y="1314"/>
                    <a:pt x="227" y="1679"/>
                  </a:cubicBezTo>
                  <a:cubicBezTo>
                    <a:pt x="411" y="1976"/>
                    <a:pt x="708" y="2107"/>
                    <a:pt x="1013" y="2107"/>
                  </a:cubicBezTo>
                  <a:cubicBezTo>
                    <a:pt x="1399" y="2107"/>
                    <a:pt x="1798" y="1899"/>
                    <a:pt x="2003" y="1550"/>
                  </a:cubicBezTo>
                  <a:cubicBezTo>
                    <a:pt x="2591" y="549"/>
                    <a:pt x="1436" y="91"/>
                    <a:pt x="651" y="91"/>
                  </a:cubicBezTo>
                  <a:cubicBezTo>
                    <a:pt x="588" y="91"/>
                    <a:pt x="528" y="94"/>
                    <a:pt x="472" y="99"/>
                  </a:cubicBezTo>
                  <a:cubicBezTo>
                    <a:pt x="463" y="100"/>
                    <a:pt x="454" y="101"/>
                    <a:pt x="446" y="101"/>
                  </a:cubicBezTo>
                  <a:cubicBezTo>
                    <a:pt x="363" y="101"/>
                    <a:pt x="310" y="59"/>
                    <a:pt x="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0"/>
            <p:cNvSpPr/>
            <p:nvPr/>
          </p:nvSpPr>
          <p:spPr>
            <a:xfrm>
              <a:off x="6462563" y="3657157"/>
              <a:ext cx="138250" cy="136775"/>
            </a:xfrm>
            <a:custGeom>
              <a:avLst/>
              <a:gdLst/>
              <a:ahLst/>
              <a:cxnLst/>
              <a:rect l="l" t="t" r="r" b="b"/>
              <a:pathLst>
                <a:path w="5530" h="5471" extrusionOk="0">
                  <a:moveTo>
                    <a:pt x="2656" y="2340"/>
                  </a:moveTo>
                  <a:cubicBezTo>
                    <a:pt x="2686" y="2399"/>
                    <a:pt x="2740" y="2441"/>
                    <a:pt x="2824" y="2441"/>
                  </a:cubicBezTo>
                  <a:cubicBezTo>
                    <a:pt x="2832" y="2441"/>
                    <a:pt x="2840" y="2440"/>
                    <a:pt x="2848" y="2439"/>
                  </a:cubicBezTo>
                  <a:cubicBezTo>
                    <a:pt x="2905" y="2434"/>
                    <a:pt x="2966" y="2431"/>
                    <a:pt x="3029" y="2431"/>
                  </a:cubicBezTo>
                  <a:cubicBezTo>
                    <a:pt x="3814" y="2431"/>
                    <a:pt x="4966" y="2889"/>
                    <a:pt x="4379" y="3889"/>
                  </a:cubicBezTo>
                  <a:cubicBezTo>
                    <a:pt x="4174" y="4238"/>
                    <a:pt x="3775" y="4446"/>
                    <a:pt x="3389" y="4446"/>
                  </a:cubicBezTo>
                  <a:cubicBezTo>
                    <a:pt x="3084" y="4446"/>
                    <a:pt x="2787" y="4315"/>
                    <a:pt x="2603" y="4018"/>
                  </a:cubicBezTo>
                  <a:cubicBezTo>
                    <a:pt x="2377" y="3653"/>
                    <a:pt x="2432" y="2977"/>
                    <a:pt x="2656" y="2340"/>
                  </a:cubicBezTo>
                  <a:close/>
                  <a:moveTo>
                    <a:pt x="3698" y="1"/>
                  </a:moveTo>
                  <a:cubicBezTo>
                    <a:pt x="1350" y="1"/>
                    <a:pt x="0" y="4980"/>
                    <a:pt x="2871" y="5438"/>
                  </a:cubicBezTo>
                  <a:cubicBezTo>
                    <a:pt x="3010" y="5460"/>
                    <a:pt x="3141" y="5471"/>
                    <a:pt x="3263" y="5471"/>
                  </a:cubicBezTo>
                  <a:cubicBezTo>
                    <a:pt x="5530" y="5471"/>
                    <a:pt x="5114" y="1886"/>
                    <a:pt x="3327" y="1886"/>
                  </a:cubicBezTo>
                  <a:cubicBezTo>
                    <a:pt x="3163" y="1886"/>
                    <a:pt x="2988" y="1916"/>
                    <a:pt x="2802" y="1982"/>
                  </a:cubicBezTo>
                  <a:cubicBezTo>
                    <a:pt x="3092" y="1360"/>
                    <a:pt x="3536" y="851"/>
                    <a:pt x="4017" y="830"/>
                  </a:cubicBezTo>
                  <a:cubicBezTo>
                    <a:pt x="4448" y="809"/>
                    <a:pt x="4568" y="164"/>
                    <a:pt x="4120" y="54"/>
                  </a:cubicBezTo>
                  <a:cubicBezTo>
                    <a:pt x="3976" y="18"/>
                    <a:pt x="3836" y="1"/>
                    <a:pt x="36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 name="Google Shape;1741;p50"/>
          <p:cNvGrpSpPr/>
          <p:nvPr/>
        </p:nvGrpSpPr>
        <p:grpSpPr>
          <a:xfrm>
            <a:off x="3580606" y="3125497"/>
            <a:ext cx="343500" cy="338595"/>
            <a:chOff x="6106088" y="3618982"/>
            <a:chExt cx="232850" cy="229525"/>
          </a:xfrm>
        </p:grpSpPr>
        <p:sp>
          <p:nvSpPr>
            <p:cNvPr id="1742" name="Google Shape;1742;p50"/>
            <p:cNvSpPr/>
            <p:nvPr/>
          </p:nvSpPr>
          <p:spPr>
            <a:xfrm>
              <a:off x="6106088" y="3618982"/>
              <a:ext cx="232850" cy="229525"/>
            </a:xfrm>
            <a:custGeom>
              <a:avLst/>
              <a:gdLst/>
              <a:ahLst/>
              <a:cxnLst/>
              <a:rect l="l" t="t" r="r" b="b"/>
              <a:pathLst>
                <a:path w="9314" h="9181" extrusionOk="0">
                  <a:moveTo>
                    <a:pt x="4679" y="357"/>
                  </a:moveTo>
                  <a:cubicBezTo>
                    <a:pt x="6853" y="357"/>
                    <a:pt x="8610" y="2059"/>
                    <a:pt x="8822" y="4218"/>
                  </a:cubicBezTo>
                  <a:cubicBezTo>
                    <a:pt x="9061" y="6631"/>
                    <a:pt x="7128" y="8657"/>
                    <a:pt x="4775" y="8863"/>
                  </a:cubicBezTo>
                  <a:cubicBezTo>
                    <a:pt x="4735" y="8866"/>
                    <a:pt x="4708" y="8882"/>
                    <a:pt x="4685" y="8900"/>
                  </a:cubicBezTo>
                  <a:cubicBezTo>
                    <a:pt x="2488" y="8581"/>
                    <a:pt x="464" y="7275"/>
                    <a:pt x="381" y="4825"/>
                  </a:cubicBezTo>
                  <a:cubicBezTo>
                    <a:pt x="301" y="2476"/>
                    <a:pt x="2122" y="482"/>
                    <a:pt x="4466" y="362"/>
                  </a:cubicBezTo>
                  <a:cubicBezTo>
                    <a:pt x="4537" y="358"/>
                    <a:pt x="4608" y="357"/>
                    <a:pt x="4679" y="357"/>
                  </a:cubicBezTo>
                  <a:close/>
                  <a:moveTo>
                    <a:pt x="4567" y="1"/>
                  </a:moveTo>
                  <a:cubicBezTo>
                    <a:pt x="4533" y="1"/>
                    <a:pt x="4500" y="1"/>
                    <a:pt x="4466" y="2"/>
                  </a:cubicBezTo>
                  <a:cubicBezTo>
                    <a:pt x="1928" y="54"/>
                    <a:pt x="0" y="2140"/>
                    <a:pt x="23" y="4663"/>
                  </a:cubicBezTo>
                  <a:cubicBezTo>
                    <a:pt x="43" y="6922"/>
                    <a:pt x="2021" y="9152"/>
                    <a:pt x="4339" y="9152"/>
                  </a:cubicBezTo>
                  <a:cubicBezTo>
                    <a:pt x="4444" y="9152"/>
                    <a:pt x="4550" y="9147"/>
                    <a:pt x="4657" y="9138"/>
                  </a:cubicBezTo>
                  <a:cubicBezTo>
                    <a:pt x="4680" y="9163"/>
                    <a:pt x="4714" y="9180"/>
                    <a:pt x="4759" y="9180"/>
                  </a:cubicBezTo>
                  <a:cubicBezTo>
                    <a:pt x="4764" y="9180"/>
                    <a:pt x="4769" y="9180"/>
                    <a:pt x="4775" y="9180"/>
                  </a:cubicBezTo>
                  <a:cubicBezTo>
                    <a:pt x="7229" y="9023"/>
                    <a:pt x="9314" y="7058"/>
                    <a:pt x="9234" y="4518"/>
                  </a:cubicBezTo>
                  <a:cubicBezTo>
                    <a:pt x="9153" y="1968"/>
                    <a:pt x="7088" y="1"/>
                    <a:pt x="45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0"/>
            <p:cNvSpPr/>
            <p:nvPr/>
          </p:nvSpPr>
          <p:spPr>
            <a:xfrm>
              <a:off x="6113588" y="3627882"/>
              <a:ext cx="219025" cy="213600"/>
            </a:xfrm>
            <a:custGeom>
              <a:avLst/>
              <a:gdLst/>
              <a:ahLst/>
              <a:cxnLst/>
              <a:rect l="l" t="t" r="r" b="b"/>
              <a:pathLst>
                <a:path w="8761" h="8544" extrusionOk="0">
                  <a:moveTo>
                    <a:pt x="3691" y="1969"/>
                  </a:moveTo>
                  <a:cubicBezTo>
                    <a:pt x="3828" y="1969"/>
                    <a:pt x="3962" y="1980"/>
                    <a:pt x="4073" y="1980"/>
                  </a:cubicBezTo>
                  <a:cubicBezTo>
                    <a:pt x="4581" y="1982"/>
                    <a:pt x="5075" y="2017"/>
                    <a:pt x="5578" y="2090"/>
                  </a:cubicBezTo>
                  <a:cubicBezTo>
                    <a:pt x="5763" y="2116"/>
                    <a:pt x="5749" y="2414"/>
                    <a:pt x="5578" y="2448"/>
                  </a:cubicBezTo>
                  <a:cubicBezTo>
                    <a:pt x="5019" y="2569"/>
                    <a:pt x="4477" y="2605"/>
                    <a:pt x="3912" y="2665"/>
                  </a:cubicBezTo>
                  <a:cubicBezTo>
                    <a:pt x="3486" y="2710"/>
                    <a:pt x="3602" y="2601"/>
                    <a:pt x="3665" y="3062"/>
                  </a:cubicBezTo>
                  <a:cubicBezTo>
                    <a:pt x="3687" y="3233"/>
                    <a:pt x="3706" y="3402"/>
                    <a:pt x="3722" y="3571"/>
                  </a:cubicBezTo>
                  <a:cubicBezTo>
                    <a:pt x="3917" y="3472"/>
                    <a:pt x="4136" y="3420"/>
                    <a:pt x="4362" y="3420"/>
                  </a:cubicBezTo>
                  <a:cubicBezTo>
                    <a:pt x="4545" y="3420"/>
                    <a:pt x="4732" y="3454"/>
                    <a:pt x="4914" y="3527"/>
                  </a:cubicBezTo>
                  <a:cubicBezTo>
                    <a:pt x="5713" y="3838"/>
                    <a:pt x="6170" y="4720"/>
                    <a:pt x="6114" y="5549"/>
                  </a:cubicBezTo>
                  <a:cubicBezTo>
                    <a:pt x="6055" y="6442"/>
                    <a:pt x="5447" y="7235"/>
                    <a:pt x="4544" y="7380"/>
                  </a:cubicBezTo>
                  <a:cubicBezTo>
                    <a:pt x="4451" y="7395"/>
                    <a:pt x="4355" y="7402"/>
                    <a:pt x="4257" y="7402"/>
                  </a:cubicBezTo>
                  <a:cubicBezTo>
                    <a:pt x="3583" y="7402"/>
                    <a:pt x="2842" y="7053"/>
                    <a:pt x="2731" y="6343"/>
                  </a:cubicBezTo>
                  <a:cubicBezTo>
                    <a:pt x="2682" y="6036"/>
                    <a:pt x="2912" y="5709"/>
                    <a:pt x="3206" y="5709"/>
                  </a:cubicBezTo>
                  <a:cubicBezTo>
                    <a:pt x="3286" y="5709"/>
                    <a:pt x="3370" y="5733"/>
                    <a:pt x="3454" y="5788"/>
                  </a:cubicBezTo>
                  <a:cubicBezTo>
                    <a:pt x="3725" y="5962"/>
                    <a:pt x="4029" y="6144"/>
                    <a:pt x="4302" y="6144"/>
                  </a:cubicBezTo>
                  <a:cubicBezTo>
                    <a:pt x="4516" y="6144"/>
                    <a:pt x="4710" y="6031"/>
                    <a:pt x="4852" y="5713"/>
                  </a:cubicBezTo>
                  <a:cubicBezTo>
                    <a:pt x="5077" y="5203"/>
                    <a:pt x="4728" y="4416"/>
                    <a:pt x="4238" y="4416"/>
                  </a:cubicBezTo>
                  <a:cubicBezTo>
                    <a:pt x="4078" y="4416"/>
                    <a:pt x="3902" y="4501"/>
                    <a:pt x="3727" y="4707"/>
                  </a:cubicBezTo>
                  <a:cubicBezTo>
                    <a:pt x="3655" y="4791"/>
                    <a:pt x="3561" y="4827"/>
                    <a:pt x="3466" y="4827"/>
                  </a:cubicBezTo>
                  <a:cubicBezTo>
                    <a:pt x="3255" y="4827"/>
                    <a:pt x="3038" y="4650"/>
                    <a:pt x="3041" y="4422"/>
                  </a:cubicBezTo>
                  <a:cubicBezTo>
                    <a:pt x="3051" y="3848"/>
                    <a:pt x="2586" y="2515"/>
                    <a:pt x="3166" y="2092"/>
                  </a:cubicBezTo>
                  <a:cubicBezTo>
                    <a:pt x="3307" y="1991"/>
                    <a:pt x="3501" y="1969"/>
                    <a:pt x="3691" y="1969"/>
                  </a:cubicBezTo>
                  <a:close/>
                  <a:moveTo>
                    <a:pt x="4379" y="1"/>
                  </a:moveTo>
                  <a:cubicBezTo>
                    <a:pt x="4308" y="1"/>
                    <a:pt x="4237" y="2"/>
                    <a:pt x="4166" y="6"/>
                  </a:cubicBezTo>
                  <a:cubicBezTo>
                    <a:pt x="1822" y="126"/>
                    <a:pt x="1" y="2120"/>
                    <a:pt x="81" y="4469"/>
                  </a:cubicBezTo>
                  <a:cubicBezTo>
                    <a:pt x="164" y="6919"/>
                    <a:pt x="2190" y="8225"/>
                    <a:pt x="4385" y="8544"/>
                  </a:cubicBezTo>
                  <a:cubicBezTo>
                    <a:pt x="4408" y="8526"/>
                    <a:pt x="4436" y="8510"/>
                    <a:pt x="4475" y="8507"/>
                  </a:cubicBezTo>
                  <a:cubicBezTo>
                    <a:pt x="6828" y="8301"/>
                    <a:pt x="8761" y="6275"/>
                    <a:pt x="8522" y="3862"/>
                  </a:cubicBezTo>
                  <a:cubicBezTo>
                    <a:pt x="8310" y="1703"/>
                    <a:pt x="6553" y="1"/>
                    <a:pt x="43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0"/>
            <p:cNvSpPr/>
            <p:nvPr/>
          </p:nvSpPr>
          <p:spPr>
            <a:xfrm>
              <a:off x="6178213" y="3677107"/>
              <a:ext cx="89625" cy="135850"/>
            </a:xfrm>
            <a:custGeom>
              <a:avLst/>
              <a:gdLst/>
              <a:ahLst/>
              <a:cxnLst/>
              <a:rect l="l" t="t" r="r" b="b"/>
              <a:pathLst>
                <a:path w="3585" h="5434" extrusionOk="0">
                  <a:moveTo>
                    <a:pt x="1107" y="0"/>
                  </a:moveTo>
                  <a:cubicBezTo>
                    <a:pt x="917" y="0"/>
                    <a:pt x="722" y="22"/>
                    <a:pt x="581" y="124"/>
                  </a:cubicBezTo>
                  <a:cubicBezTo>
                    <a:pt x="1" y="546"/>
                    <a:pt x="466" y="1879"/>
                    <a:pt x="456" y="2453"/>
                  </a:cubicBezTo>
                  <a:cubicBezTo>
                    <a:pt x="453" y="2681"/>
                    <a:pt x="670" y="2858"/>
                    <a:pt x="881" y="2858"/>
                  </a:cubicBezTo>
                  <a:cubicBezTo>
                    <a:pt x="976" y="2858"/>
                    <a:pt x="1070" y="2822"/>
                    <a:pt x="1142" y="2738"/>
                  </a:cubicBezTo>
                  <a:cubicBezTo>
                    <a:pt x="1317" y="2532"/>
                    <a:pt x="1493" y="2447"/>
                    <a:pt x="1653" y="2447"/>
                  </a:cubicBezTo>
                  <a:cubicBezTo>
                    <a:pt x="2143" y="2447"/>
                    <a:pt x="2492" y="3235"/>
                    <a:pt x="2266" y="3745"/>
                  </a:cubicBezTo>
                  <a:cubicBezTo>
                    <a:pt x="2125" y="4063"/>
                    <a:pt x="1931" y="4175"/>
                    <a:pt x="1717" y="4175"/>
                  </a:cubicBezTo>
                  <a:cubicBezTo>
                    <a:pt x="1445" y="4175"/>
                    <a:pt x="1140" y="3993"/>
                    <a:pt x="869" y="3819"/>
                  </a:cubicBezTo>
                  <a:cubicBezTo>
                    <a:pt x="785" y="3764"/>
                    <a:pt x="701" y="3740"/>
                    <a:pt x="621" y="3740"/>
                  </a:cubicBezTo>
                  <a:cubicBezTo>
                    <a:pt x="327" y="3740"/>
                    <a:pt x="97" y="4067"/>
                    <a:pt x="146" y="4375"/>
                  </a:cubicBezTo>
                  <a:cubicBezTo>
                    <a:pt x="257" y="5084"/>
                    <a:pt x="998" y="5433"/>
                    <a:pt x="1672" y="5433"/>
                  </a:cubicBezTo>
                  <a:cubicBezTo>
                    <a:pt x="1770" y="5433"/>
                    <a:pt x="1866" y="5426"/>
                    <a:pt x="1959" y="5411"/>
                  </a:cubicBezTo>
                  <a:cubicBezTo>
                    <a:pt x="2862" y="5266"/>
                    <a:pt x="3468" y="4475"/>
                    <a:pt x="3529" y="3580"/>
                  </a:cubicBezTo>
                  <a:cubicBezTo>
                    <a:pt x="3585" y="2751"/>
                    <a:pt x="3128" y="1869"/>
                    <a:pt x="2329" y="1558"/>
                  </a:cubicBezTo>
                  <a:cubicBezTo>
                    <a:pt x="2146" y="1485"/>
                    <a:pt x="1959" y="1451"/>
                    <a:pt x="1776" y="1451"/>
                  </a:cubicBezTo>
                  <a:cubicBezTo>
                    <a:pt x="1551" y="1451"/>
                    <a:pt x="1332" y="1503"/>
                    <a:pt x="1137" y="1602"/>
                  </a:cubicBezTo>
                  <a:cubicBezTo>
                    <a:pt x="1120" y="1433"/>
                    <a:pt x="1102" y="1264"/>
                    <a:pt x="1080" y="1093"/>
                  </a:cubicBezTo>
                  <a:cubicBezTo>
                    <a:pt x="1017" y="632"/>
                    <a:pt x="901" y="741"/>
                    <a:pt x="1327" y="697"/>
                  </a:cubicBezTo>
                  <a:cubicBezTo>
                    <a:pt x="1892" y="636"/>
                    <a:pt x="2434" y="600"/>
                    <a:pt x="2993" y="479"/>
                  </a:cubicBezTo>
                  <a:cubicBezTo>
                    <a:pt x="3164" y="445"/>
                    <a:pt x="3178" y="147"/>
                    <a:pt x="2993" y="121"/>
                  </a:cubicBezTo>
                  <a:cubicBezTo>
                    <a:pt x="2490" y="48"/>
                    <a:pt x="1996" y="13"/>
                    <a:pt x="1488" y="11"/>
                  </a:cubicBezTo>
                  <a:cubicBezTo>
                    <a:pt x="1377" y="11"/>
                    <a:pt x="1244" y="0"/>
                    <a:pt x="11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 name="Google Shape;1745;p50"/>
          <p:cNvGrpSpPr/>
          <p:nvPr/>
        </p:nvGrpSpPr>
        <p:grpSpPr>
          <a:xfrm>
            <a:off x="713184" y="4691184"/>
            <a:ext cx="7726459" cy="369843"/>
            <a:chOff x="713184" y="4691184"/>
            <a:chExt cx="7726459" cy="369843"/>
          </a:xfrm>
        </p:grpSpPr>
        <p:sp>
          <p:nvSpPr>
            <p:cNvPr id="1746" name="Google Shape;1746;p50"/>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1747" name="Google Shape;1747;p50">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0">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0">
              <a:hlinkClick r:id="rId3"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753"/>
        <p:cNvGrpSpPr/>
        <p:nvPr/>
      </p:nvGrpSpPr>
      <p:grpSpPr>
        <a:xfrm>
          <a:off x="0" y="0"/>
          <a:ext cx="0" cy="0"/>
          <a:chOff x="0" y="0"/>
          <a:chExt cx="0" cy="0"/>
        </a:xfrm>
      </p:grpSpPr>
      <p:grpSp>
        <p:nvGrpSpPr>
          <p:cNvPr id="1754" name="Google Shape;1754;p51"/>
          <p:cNvGrpSpPr/>
          <p:nvPr/>
        </p:nvGrpSpPr>
        <p:grpSpPr>
          <a:xfrm>
            <a:off x="2222165" y="879680"/>
            <a:ext cx="4699670" cy="1345814"/>
            <a:chOff x="7728915" y="1917859"/>
            <a:chExt cx="1034486" cy="222599"/>
          </a:xfrm>
        </p:grpSpPr>
        <p:sp>
          <p:nvSpPr>
            <p:cNvPr id="1755" name="Google Shape;1755;p51"/>
            <p:cNvSpPr/>
            <p:nvPr/>
          </p:nvSpPr>
          <p:spPr>
            <a:xfrm>
              <a:off x="8619035" y="1957671"/>
              <a:ext cx="135129" cy="175206"/>
            </a:xfrm>
            <a:custGeom>
              <a:avLst/>
              <a:gdLst/>
              <a:ahLst/>
              <a:cxnLst/>
              <a:rect l="l" t="t" r="r" b="b"/>
              <a:pathLst>
                <a:path w="2549" h="3305" extrusionOk="0">
                  <a:moveTo>
                    <a:pt x="2549" y="0"/>
                  </a:moveTo>
                  <a:cubicBezTo>
                    <a:pt x="2549" y="0"/>
                    <a:pt x="2548" y="0"/>
                    <a:pt x="2548" y="1"/>
                  </a:cubicBezTo>
                  <a:lnTo>
                    <a:pt x="2548" y="1"/>
                  </a:lnTo>
                  <a:cubicBezTo>
                    <a:pt x="2548" y="0"/>
                    <a:pt x="2549" y="0"/>
                    <a:pt x="2549" y="0"/>
                  </a:cubicBezTo>
                  <a:close/>
                  <a:moveTo>
                    <a:pt x="999" y="255"/>
                  </a:moveTo>
                  <a:cubicBezTo>
                    <a:pt x="1054" y="255"/>
                    <a:pt x="1109" y="256"/>
                    <a:pt x="1163" y="259"/>
                  </a:cubicBezTo>
                  <a:cubicBezTo>
                    <a:pt x="1206" y="261"/>
                    <a:pt x="1206" y="322"/>
                    <a:pt x="1163" y="325"/>
                  </a:cubicBezTo>
                  <a:cubicBezTo>
                    <a:pt x="1109" y="327"/>
                    <a:pt x="1054" y="328"/>
                    <a:pt x="999" y="328"/>
                  </a:cubicBezTo>
                  <a:cubicBezTo>
                    <a:pt x="889" y="328"/>
                    <a:pt x="778" y="325"/>
                    <a:pt x="668" y="322"/>
                  </a:cubicBezTo>
                  <a:cubicBezTo>
                    <a:pt x="628" y="321"/>
                    <a:pt x="629" y="263"/>
                    <a:pt x="668" y="262"/>
                  </a:cubicBezTo>
                  <a:cubicBezTo>
                    <a:pt x="778" y="259"/>
                    <a:pt x="889" y="255"/>
                    <a:pt x="999" y="255"/>
                  </a:cubicBezTo>
                  <a:close/>
                  <a:moveTo>
                    <a:pt x="1958" y="347"/>
                  </a:moveTo>
                  <a:cubicBezTo>
                    <a:pt x="2042" y="347"/>
                    <a:pt x="2125" y="350"/>
                    <a:pt x="2207" y="360"/>
                  </a:cubicBezTo>
                  <a:cubicBezTo>
                    <a:pt x="2247" y="366"/>
                    <a:pt x="2247" y="417"/>
                    <a:pt x="2207" y="422"/>
                  </a:cubicBezTo>
                  <a:cubicBezTo>
                    <a:pt x="2127" y="432"/>
                    <a:pt x="2045" y="435"/>
                    <a:pt x="1963" y="435"/>
                  </a:cubicBezTo>
                  <a:cubicBezTo>
                    <a:pt x="1829" y="435"/>
                    <a:pt x="1694" y="427"/>
                    <a:pt x="1562" y="425"/>
                  </a:cubicBezTo>
                  <a:cubicBezTo>
                    <a:pt x="1517" y="425"/>
                    <a:pt x="1517" y="357"/>
                    <a:pt x="1562" y="357"/>
                  </a:cubicBezTo>
                  <a:cubicBezTo>
                    <a:pt x="1692" y="355"/>
                    <a:pt x="1825" y="347"/>
                    <a:pt x="1958" y="347"/>
                  </a:cubicBezTo>
                  <a:close/>
                  <a:moveTo>
                    <a:pt x="1261" y="2801"/>
                  </a:moveTo>
                  <a:cubicBezTo>
                    <a:pt x="1263" y="2801"/>
                    <a:pt x="1266" y="2802"/>
                    <a:pt x="1269" y="2802"/>
                  </a:cubicBezTo>
                  <a:cubicBezTo>
                    <a:pt x="1481" y="2855"/>
                    <a:pt x="1692" y="2877"/>
                    <a:pt x="1909" y="2894"/>
                  </a:cubicBezTo>
                  <a:cubicBezTo>
                    <a:pt x="1949" y="2897"/>
                    <a:pt x="1950" y="2955"/>
                    <a:pt x="1909" y="2957"/>
                  </a:cubicBezTo>
                  <a:cubicBezTo>
                    <a:pt x="1891" y="2958"/>
                    <a:pt x="1873" y="2958"/>
                    <a:pt x="1855" y="2958"/>
                  </a:cubicBezTo>
                  <a:cubicBezTo>
                    <a:pt x="1652" y="2958"/>
                    <a:pt x="1447" y="2920"/>
                    <a:pt x="1253" y="2864"/>
                  </a:cubicBezTo>
                  <a:cubicBezTo>
                    <a:pt x="1216" y="2853"/>
                    <a:pt x="1227" y="2801"/>
                    <a:pt x="1261" y="2801"/>
                  </a:cubicBezTo>
                  <a:close/>
                  <a:moveTo>
                    <a:pt x="2548" y="1"/>
                  </a:moveTo>
                  <a:cubicBezTo>
                    <a:pt x="2390" y="75"/>
                    <a:pt x="2206" y="93"/>
                    <a:pt x="2020" y="93"/>
                  </a:cubicBezTo>
                  <a:cubicBezTo>
                    <a:pt x="1861" y="93"/>
                    <a:pt x="1699" y="80"/>
                    <a:pt x="1549" y="77"/>
                  </a:cubicBezTo>
                  <a:cubicBezTo>
                    <a:pt x="1232" y="74"/>
                    <a:pt x="916" y="70"/>
                    <a:pt x="599" y="48"/>
                  </a:cubicBezTo>
                  <a:lnTo>
                    <a:pt x="599" y="48"/>
                  </a:lnTo>
                  <a:cubicBezTo>
                    <a:pt x="661" y="876"/>
                    <a:pt x="712" y="1715"/>
                    <a:pt x="658" y="2537"/>
                  </a:cubicBezTo>
                  <a:cubicBezTo>
                    <a:pt x="663" y="2549"/>
                    <a:pt x="663" y="2564"/>
                    <a:pt x="652" y="2579"/>
                  </a:cubicBezTo>
                  <a:cubicBezTo>
                    <a:pt x="574" y="2685"/>
                    <a:pt x="489" y="2787"/>
                    <a:pt x="401" y="2889"/>
                  </a:cubicBezTo>
                  <a:cubicBezTo>
                    <a:pt x="554" y="2867"/>
                    <a:pt x="709" y="2844"/>
                    <a:pt x="865" y="2841"/>
                  </a:cubicBezTo>
                  <a:cubicBezTo>
                    <a:pt x="895" y="2841"/>
                    <a:pt x="903" y="2889"/>
                    <a:pt x="873" y="2895"/>
                  </a:cubicBezTo>
                  <a:cubicBezTo>
                    <a:pt x="707" y="2928"/>
                    <a:pt x="537" y="2940"/>
                    <a:pt x="370" y="2955"/>
                  </a:cubicBezTo>
                  <a:cubicBezTo>
                    <a:pt x="368" y="2955"/>
                    <a:pt x="367" y="2955"/>
                    <a:pt x="366" y="2955"/>
                  </a:cubicBezTo>
                  <a:cubicBezTo>
                    <a:pt x="358" y="2955"/>
                    <a:pt x="353" y="2952"/>
                    <a:pt x="348" y="2949"/>
                  </a:cubicBezTo>
                  <a:cubicBezTo>
                    <a:pt x="236" y="3073"/>
                    <a:pt x="120" y="3192"/>
                    <a:pt x="0" y="3304"/>
                  </a:cubicBezTo>
                  <a:cubicBezTo>
                    <a:pt x="511" y="3250"/>
                    <a:pt x="1027" y="3229"/>
                    <a:pt x="1542" y="3229"/>
                  </a:cubicBezTo>
                  <a:cubicBezTo>
                    <a:pt x="1872" y="3229"/>
                    <a:pt x="2202" y="3238"/>
                    <a:pt x="2530" y="3252"/>
                  </a:cubicBezTo>
                  <a:cubicBezTo>
                    <a:pt x="2365" y="3054"/>
                    <a:pt x="2233" y="2833"/>
                    <a:pt x="2080" y="2626"/>
                  </a:cubicBezTo>
                  <a:cubicBezTo>
                    <a:pt x="1864" y="2331"/>
                    <a:pt x="1625" y="2061"/>
                    <a:pt x="1376" y="1793"/>
                  </a:cubicBezTo>
                  <a:cubicBezTo>
                    <a:pt x="1336" y="1751"/>
                    <a:pt x="1365" y="1698"/>
                    <a:pt x="1407" y="1685"/>
                  </a:cubicBezTo>
                  <a:cubicBezTo>
                    <a:pt x="1379" y="1670"/>
                    <a:pt x="1363" y="1630"/>
                    <a:pt x="1391" y="1598"/>
                  </a:cubicBezTo>
                  <a:cubicBezTo>
                    <a:pt x="1796" y="1111"/>
                    <a:pt x="2189" y="625"/>
                    <a:pt x="2534" y="93"/>
                  </a:cubicBezTo>
                  <a:cubicBezTo>
                    <a:pt x="2511" y="64"/>
                    <a:pt x="2507" y="20"/>
                    <a:pt x="2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1"/>
            <p:cNvSpPr/>
            <p:nvPr/>
          </p:nvSpPr>
          <p:spPr>
            <a:xfrm>
              <a:off x="8615165" y="2098841"/>
              <a:ext cx="25234" cy="25128"/>
            </a:xfrm>
            <a:custGeom>
              <a:avLst/>
              <a:gdLst/>
              <a:ahLst/>
              <a:cxnLst/>
              <a:rect l="l" t="t" r="r" b="b"/>
              <a:pathLst>
                <a:path w="476" h="474" extrusionOk="0">
                  <a:moveTo>
                    <a:pt x="476" y="0"/>
                  </a:moveTo>
                  <a:cubicBezTo>
                    <a:pt x="470" y="4"/>
                    <a:pt x="464" y="7"/>
                    <a:pt x="458" y="7"/>
                  </a:cubicBezTo>
                  <a:cubicBezTo>
                    <a:pt x="305" y="5"/>
                    <a:pt x="152" y="4"/>
                    <a:pt x="0" y="3"/>
                  </a:cubicBezTo>
                  <a:lnTo>
                    <a:pt x="0" y="3"/>
                  </a:lnTo>
                  <a:cubicBezTo>
                    <a:pt x="24" y="157"/>
                    <a:pt x="29" y="317"/>
                    <a:pt x="15" y="474"/>
                  </a:cubicBezTo>
                  <a:cubicBezTo>
                    <a:pt x="159" y="309"/>
                    <a:pt x="313" y="149"/>
                    <a:pt x="4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1"/>
            <p:cNvSpPr/>
            <p:nvPr/>
          </p:nvSpPr>
          <p:spPr>
            <a:xfrm>
              <a:off x="7873160" y="2103135"/>
              <a:ext cx="41032" cy="27513"/>
            </a:xfrm>
            <a:custGeom>
              <a:avLst/>
              <a:gdLst/>
              <a:ahLst/>
              <a:cxnLst/>
              <a:rect l="l" t="t" r="r" b="b"/>
              <a:pathLst>
                <a:path w="774" h="519" extrusionOk="0">
                  <a:moveTo>
                    <a:pt x="1" y="1"/>
                  </a:moveTo>
                  <a:lnTo>
                    <a:pt x="1" y="1"/>
                  </a:lnTo>
                  <a:cubicBezTo>
                    <a:pt x="258" y="174"/>
                    <a:pt x="512" y="350"/>
                    <a:pt x="773" y="519"/>
                  </a:cubicBezTo>
                  <a:cubicBezTo>
                    <a:pt x="753" y="348"/>
                    <a:pt x="747" y="175"/>
                    <a:pt x="761" y="4"/>
                  </a:cubicBezTo>
                  <a:cubicBezTo>
                    <a:pt x="507" y="4"/>
                    <a:pt x="255" y="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1"/>
            <p:cNvSpPr/>
            <p:nvPr/>
          </p:nvSpPr>
          <p:spPr>
            <a:xfrm>
              <a:off x="7869820" y="1922736"/>
              <a:ext cx="779814" cy="175047"/>
            </a:xfrm>
            <a:custGeom>
              <a:avLst/>
              <a:gdLst/>
              <a:ahLst/>
              <a:cxnLst/>
              <a:rect l="l" t="t" r="r" b="b"/>
              <a:pathLst>
                <a:path w="14710" h="3302" extrusionOk="0">
                  <a:moveTo>
                    <a:pt x="1575" y="266"/>
                  </a:moveTo>
                  <a:cubicBezTo>
                    <a:pt x="1647" y="266"/>
                    <a:pt x="1718" y="267"/>
                    <a:pt x="1789" y="272"/>
                  </a:cubicBezTo>
                  <a:cubicBezTo>
                    <a:pt x="1832" y="276"/>
                    <a:pt x="1832" y="334"/>
                    <a:pt x="1789" y="338"/>
                  </a:cubicBezTo>
                  <a:cubicBezTo>
                    <a:pt x="1717" y="343"/>
                    <a:pt x="1644" y="344"/>
                    <a:pt x="1572" y="344"/>
                  </a:cubicBezTo>
                  <a:cubicBezTo>
                    <a:pt x="1462" y="344"/>
                    <a:pt x="1353" y="341"/>
                    <a:pt x="1243" y="339"/>
                  </a:cubicBezTo>
                  <a:cubicBezTo>
                    <a:pt x="1200" y="338"/>
                    <a:pt x="1200" y="272"/>
                    <a:pt x="1243" y="272"/>
                  </a:cubicBezTo>
                  <a:cubicBezTo>
                    <a:pt x="1353" y="270"/>
                    <a:pt x="1465" y="266"/>
                    <a:pt x="1575" y="266"/>
                  </a:cubicBezTo>
                  <a:close/>
                  <a:moveTo>
                    <a:pt x="4373" y="242"/>
                  </a:moveTo>
                  <a:cubicBezTo>
                    <a:pt x="4393" y="242"/>
                    <a:pt x="4409" y="273"/>
                    <a:pt x="4385" y="283"/>
                  </a:cubicBezTo>
                  <a:cubicBezTo>
                    <a:pt x="4284" y="328"/>
                    <a:pt x="4176" y="345"/>
                    <a:pt x="4067" y="345"/>
                  </a:cubicBezTo>
                  <a:cubicBezTo>
                    <a:pt x="4001" y="345"/>
                    <a:pt x="3934" y="338"/>
                    <a:pt x="3868" y="328"/>
                  </a:cubicBezTo>
                  <a:cubicBezTo>
                    <a:pt x="3834" y="323"/>
                    <a:pt x="3847" y="274"/>
                    <a:pt x="3878" y="274"/>
                  </a:cubicBezTo>
                  <a:cubicBezTo>
                    <a:pt x="3880" y="274"/>
                    <a:pt x="3881" y="274"/>
                    <a:pt x="3883" y="275"/>
                  </a:cubicBezTo>
                  <a:cubicBezTo>
                    <a:pt x="3928" y="281"/>
                    <a:pt x="3973" y="284"/>
                    <a:pt x="4017" y="284"/>
                  </a:cubicBezTo>
                  <a:cubicBezTo>
                    <a:pt x="4135" y="284"/>
                    <a:pt x="4250" y="264"/>
                    <a:pt x="4369" y="243"/>
                  </a:cubicBezTo>
                  <a:cubicBezTo>
                    <a:pt x="4370" y="242"/>
                    <a:pt x="4372" y="242"/>
                    <a:pt x="4373" y="242"/>
                  </a:cubicBezTo>
                  <a:close/>
                  <a:moveTo>
                    <a:pt x="2907" y="327"/>
                  </a:moveTo>
                  <a:cubicBezTo>
                    <a:pt x="2965" y="327"/>
                    <a:pt x="3023" y="328"/>
                    <a:pt x="3081" y="330"/>
                  </a:cubicBezTo>
                  <a:cubicBezTo>
                    <a:pt x="3113" y="331"/>
                    <a:pt x="3113" y="379"/>
                    <a:pt x="3081" y="379"/>
                  </a:cubicBezTo>
                  <a:cubicBezTo>
                    <a:pt x="3017" y="382"/>
                    <a:pt x="2955" y="383"/>
                    <a:pt x="2892" y="383"/>
                  </a:cubicBezTo>
                  <a:cubicBezTo>
                    <a:pt x="2806" y="383"/>
                    <a:pt x="2720" y="381"/>
                    <a:pt x="2634" y="379"/>
                  </a:cubicBezTo>
                  <a:cubicBezTo>
                    <a:pt x="2603" y="379"/>
                    <a:pt x="2603" y="331"/>
                    <a:pt x="2634" y="331"/>
                  </a:cubicBezTo>
                  <a:cubicBezTo>
                    <a:pt x="2726" y="329"/>
                    <a:pt x="2816" y="327"/>
                    <a:pt x="2907" y="327"/>
                  </a:cubicBezTo>
                  <a:close/>
                  <a:moveTo>
                    <a:pt x="5330" y="318"/>
                  </a:moveTo>
                  <a:cubicBezTo>
                    <a:pt x="5408" y="318"/>
                    <a:pt x="5486" y="320"/>
                    <a:pt x="5563" y="324"/>
                  </a:cubicBezTo>
                  <a:cubicBezTo>
                    <a:pt x="5605" y="325"/>
                    <a:pt x="5605" y="385"/>
                    <a:pt x="5563" y="387"/>
                  </a:cubicBezTo>
                  <a:cubicBezTo>
                    <a:pt x="5492" y="390"/>
                    <a:pt x="5421" y="392"/>
                    <a:pt x="5350" y="392"/>
                  </a:cubicBezTo>
                  <a:cubicBezTo>
                    <a:pt x="5273" y="392"/>
                    <a:pt x="5195" y="390"/>
                    <a:pt x="5117" y="388"/>
                  </a:cubicBezTo>
                  <a:cubicBezTo>
                    <a:pt x="5074" y="386"/>
                    <a:pt x="5074" y="324"/>
                    <a:pt x="5117" y="322"/>
                  </a:cubicBezTo>
                  <a:cubicBezTo>
                    <a:pt x="5188" y="320"/>
                    <a:pt x="5259" y="318"/>
                    <a:pt x="5330" y="318"/>
                  </a:cubicBezTo>
                  <a:close/>
                  <a:moveTo>
                    <a:pt x="9432" y="313"/>
                  </a:moveTo>
                  <a:cubicBezTo>
                    <a:pt x="9504" y="313"/>
                    <a:pt x="9577" y="318"/>
                    <a:pt x="9643" y="337"/>
                  </a:cubicBezTo>
                  <a:cubicBezTo>
                    <a:pt x="9668" y="343"/>
                    <a:pt x="9672" y="386"/>
                    <a:pt x="9643" y="389"/>
                  </a:cubicBezTo>
                  <a:cubicBezTo>
                    <a:pt x="9615" y="393"/>
                    <a:pt x="9586" y="395"/>
                    <a:pt x="9557" y="395"/>
                  </a:cubicBezTo>
                  <a:cubicBezTo>
                    <a:pt x="9449" y="395"/>
                    <a:pt x="9335" y="370"/>
                    <a:pt x="9231" y="356"/>
                  </a:cubicBezTo>
                  <a:cubicBezTo>
                    <a:pt x="9208" y="354"/>
                    <a:pt x="9215" y="317"/>
                    <a:pt x="9237" y="317"/>
                  </a:cubicBezTo>
                  <a:cubicBezTo>
                    <a:pt x="9299" y="317"/>
                    <a:pt x="9365" y="313"/>
                    <a:pt x="9432" y="313"/>
                  </a:cubicBezTo>
                  <a:close/>
                  <a:moveTo>
                    <a:pt x="8298" y="328"/>
                  </a:moveTo>
                  <a:cubicBezTo>
                    <a:pt x="8322" y="328"/>
                    <a:pt x="8327" y="371"/>
                    <a:pt x="8301" y="376"/>
                  </a:cubicBezTo>
                  <a:cubicBezTo>
                    <a:pt x="8135" y="402"/>
                    <a:pt x="7967" y="418"/>
                    <a:pt x="7799" y="435"/>
                  </a:cubicBezTo>
                  <a:cubicBezTo>
                    <a:pt x="7798" y="435"/>
                    <a:pt x="7797" y="435"/>
                    <a:pt x="7797" y="435"/>
                  </a:cubicBezTo>
                  <a:cubicBezTo>
                    <a:pt x="7772" y="435"/>
                    <a:pt x="7768" y="392"/>
                    <a:pt x="7793" y="388"/>
                  </a:cubicBezTo>
                  <a:cubicBezTo>
                    <a:pt x="7961" y="365"/>
                    <a:pt x="8127" y="341"/>
                    <a:pt x="8295" y="328"/>
                  </a:cubicBezTo>
                  <a:cubicBezTo>
                    <a:pt x="8296" y="328"/>
                    <a:pt x="8297" y="328"/>
                    <a:pt x="8298" y="328"/>
                  </a:cubicBezTo>
                  <a:close/>
                  <a:moveTo>
                    <a:pt x="10929" y="339"/>
                  </a:moveTo>
                  <a:cubicBezTo>
                    <a:pt x="10961" y="339"/>
                    <a:pt x="10968" y="392"/>
                    <a:pt x="10937" y="397"/>
                  </a:cubicBezTo>
                  <a:cubicBezTo>
                    <a:pt x="10770" y="424"/>
                    <a:pt x="10598" y="427"/>
                    <a:pt x="10431" y="440"/>
                  </a:cubicBezTo>
                  <a:cubicBezTo>
                    <a:pt x="10431" y="440"/>
                    <a:pt x="10430" y="440"/>
                    <a:pt x="10429" y="440"/>
                  </a:cubicBezTo>
                  <a:cubicBezTo>
                    <a:pt x="10399" y="440"/>
                    <a:pt x="10400" y="393"/>
                    <a:pt x="10431" y="389"/>
                  </a:cubicBezTo>
                  <a:cubicBezTo>
                    <a:pt x="10596" y="371"/>
                    <a:pt x="10763" y="343"/>
                    <a:pt x="10928" y="339"/>
                  </a:cubicBezTo>
                  <a:cubicBezTo>
                    <a:pt x="10929" y="339"/>
                    <a:pt x="10929" y="339"/>
                    <a:pt x="10929" y="339"/>
                  </a:cubicBezTo>
                  <a:close/>
                  <a:moveTo>
                    <a:pt x="11898" y="365"/>
                  </a:moveTo>
                  <a:cubicBezTo>
                    <a:pt x="11988" y="365"/>
                    <a:pt x="12078" y="367"/>
                    <a:pt x="12168" y="373"/>
                  </a:cubicBezTo>
                  <a:cubicBezTo>
                    <a:pt x="12209" y="376"/>
                    <a:pt x="12209" y="434"/>
                    <a:pt x="12168" y="436"/>
                  </a:cubicBezTo>
                  <a:cubicBezTo>
                    <a:pt x="12078" y="442"/>
                    <a:pt x="11988" y="444"/>
                    <a:pt x="11898" y="444"/>
                  </a:cubicBezTo>
                  <a:cubicBezTo>
                    <a:pt x="11790" y="444"/>
                    <a:pt x="11681" y="441"/>
                    <a:pt x="11572" y="440"/>
                  </a:cubicBezTo>
                  <a:cubicBezTo>
                    <a:pt x="11528" y="440"/>
                    <a:pt x="11528" y="370"/>
                    <a:pt x="11572" y="369"/>
                  </a:cubicBezTo>
                  <a:cubicBezTo>
                    <a:pt x="11681" y="367"/>
                    <a:pt x="11790" y="365"/>
                    <a:pt x="11898" y="365"/>
                  </a:cubicBezTo>
                  <a:close/>
                  <a:moveTo>
                    <a:pt x="6306" y="365"/>
                  </a:moveTo>
                  <a:cubicBezTo>
                    <a:pt x="6307" y="365"/>
                    <a:pt x="6308" y="365"/>
                    <a:pt x="6309" y="365"/>
                  </a:cubicBezTo>
                  <a:cubicBezTo>
                    <a:pt x="6510" y="378"/>
                    <a:pt x="6716" y="381"/>
                    <a:pt x="6915" y="409"/>
                  </a:cubicBezTo>
                  <a:cubicBezTo>
                    <a:pt x="6957" y="414"/>
                    <a:pt x="6947" y="482"/>
                    <a:pt x="6906" y="482"/>
                  </a:cubicBezTo>
                  <a:cubicBezTo>
                    <a:pt x="6906" y="482"/>
                    <a:pt x="6905" y="482"/>
                    <a:pt x="6905" y="482"/>
                  </a:cubicBezTo>
                  <a:cubicBezTo>
                    <a:pt x="6707" y="478"/>
                    <a:pt x="6507" y="447"/>
                    <a:pt x="6309" y="426"/>
                  </a:cubicBezTo>
                  <a:cubicBezTo>
                    <a:pt x="6271" y="422"/>
                    <a:pt x="6271" y="365"/>
                    <a:pt x="6306" y="365"/>
                  </a:cubicBezTo>
                  <a:close/>
                  <a:moveTo>
                    <a:pt x="14278" y="413"/>
                  </a:moveTo>
                  <a:cubicBezTo>
                    <a:pt x="14353" y="413"/>
                    <a:pt x="14428" y="415"/>
                    <a:pt x="14503" y="424"/>
                  </a:cubicBezTo>
                  <a:cubicBezTo>
                    <a:pt x="14541" y="428"/>
                    <a:pt x="14541" y="481"/>
                    <a:pt x="14503" y="485"/>
                  </a:cubicBezTo>
                  <a:cubicBezTo>
                    <a:pt x="14429" y="493"/>
                    <a:pt x="14355" y="496"/>
                    <a:pt x="14280" y="496"/>
                  </a:cubicBezTo>
                  <a:cubicBezTo>
                    <a:pt x="14188" y="496"/>
                    <a:pt x="14096" y="492"/>
                    <a:pt x="14006" y="491"/>
                  </a:cubicBezTo>
                  <a:cubicBezTo>
                    <a:pt x="13958" y="490"/>
                    <a:pt x="13958" y="418"/>
                    <a:pt x="14006" y="418"/>
                  </a:cubicBezTo>
                  <a:cubicBezTo>
                    <a:pt x="14096" y="417"/>
                    <a:pt x="14187" y="413"/>
                    <a:pt x="14278" y="413"/>
                  </a:cubicBezTo>
                  <a:close/>
                  <a:moveTo>
                    <a:pt x="12862" y="459"/>
                  </a:moveTo>
                  <a:cubicBezTo>
                    <a:pt x="12863" y="459"/>
                    <a:pt x="12863" y="459"/>
                    <a:pt x="12864" y="459"/>
                  </a:cubicBezTo>
                  <a:cubicBezTo>
                    <a:pt x="13066" y="474"/>
                    <a:pt x="13269" y="486"/>
                    <a:pt x="13469" y="515"/>
                  </a:cubicBezTo>
                  <a:cubicBezTo>
                    <a:pt x="13502" y="520"/>
                    <a:pt x="13494" y="575"/>
                    <a:pt x="13461" y="575"/>
                  </a:cubicBezTo>
                  <a:cubicBezTo>
                    <a:pt x="13461" y="575"/>
                    <a:pt x="13460" y="575"/>
                    <a:pt x="13460" y="575"/>
                  </a:cubicBezTo>
                  <a:cubicBezTo>
                    <a:pt x="13261" y="570"/>
                    <a:pt x="13063" y="549"/>
                    <a:pt x="12864" y="530"/>
                  </a:cubicBezTo>
                  <a:cubicBezTo>
                    <a:pt x="12822" y="525"/>
                    <a:pt x="12819" y="459"/>
                    <a:pt x="12862" y="459"/>
                  </a:cubicBezTo>
                  <a:close/>
                  <a:moveTo>
                    <a:pt x="12989" y="2701"/>
                  </a:moveTo>
                  <a:cubicBezTo>
                    <a:pt x="13063" y="2701"/>
                    <a:pt x="13137" y="2704"/>
                    <a:pt x="13211" y="2710"/>
                  </a:cubicBezTo>
                  <a:cubicBezTo>
                    <a:pt x="13247" y="2713"/>
                    <a:pt x="13247" y="2763"/>
                    <a:pt x="13211" y="2766"/>
                  </a:cubicBezTo>
                  <a:cubicBezTo>
                    <a:pt x="13139" y="2773"/>
                    <a:pt x="13066" y="2775"/>
                    <a:pt x="12993" y="2775"/>
                  </a:cubicBezTo>
                  <a:cubicBezTo>
                    <a:pt x="12901" y="2775"/>
                    <a:pt x="12808" y="2771"/>
                    <a:pt x="12715" y="2769"/>
                  </a:cubicBezTo>
                  <a:cubicBezTo>
                    <a:pt x="12674" y="2769"/>
                    <a:pt x="12675" y="2708"/>
                    <a:pt x="12715" y="2707"/>
                  </a:cubicBezTo>
                  <a:cubicBezTo>
                    <a:pt x="12806" y="2705"/>
                    <a:pt x="12898" y="2701"/>
                    <a:pt x="12989" y="2701"/>
                  </a:cubicBezTo>
                  <a:close/>
                  <a:moveTo>
                    <a:pt x="13704" y="2700"/>
                  </a:moveTo>
                  <a:cubicBezTo>
                    <a:pt x="13705" y="2700"/>
                    <a:pt x="13707" y="2701"/>
                    <a:pt x="13708" y="2701"/>
                  </a:cubicBezTo>
                  <a:cubicBezTo>
                    <a:pt x="13859" y="2716"/>
                    <a:pt x="14017" y="2724"/>
                    <a:pt x="14163" y="2764"/>
                  </a:cubicBezTo>
                  <a:cubicBezTo>
                    <a:pt x="14201" y="2773"/>
                    <a:pt x="14193" y="2831"/>
                    <a:pt x="14155" y="2831"/>
                  </a:cubicBezTo>
                  <a:cubicBezTo>
                    <a:pt x="14155" y="2831"/>
                    <a:pt x="14155" y="2831"/>
                    <a:pt x="14154" y="2831"/>
                  </a:cubicBezTo>
                  <a:cubicBezTo>
                    <a:pt x="14003" y="2830"/>
                    <a:pt x="13848" y="2796"/>
                    <a:pt x="13699" y="2770"/>
                  </a:cubicBezTo>
                  <a:cubicBezTo>
                    <a:pt x="13661" y="2764"/>
                    <a:pt x="13668" y="2700"/>
                    <a:pt x="13704" y="2700"/>
                  </a:cubicBezTo>
                  <a:close/>
                  <a:moveTo>
                    <a:pt x="7797" y="2812"/>
                  </a:moveTo>
                  <a:cubicBezTo>
                    <a:pt x="7831" y="2812"/>
                    <a:pt x="7864" y="2813"/>
                    <a:pt x="7897" y="2816"/>
                  </a:cubicBezTo>
                  <a:cubicBezTo>
                    <a:pt x="7925" y="2818"/>
                    <a:pt x="7925" y="2857"/>
                    <a:pt x="7897" y="2860"/>
                  </a:cubicBezTo>
                  <a:cubicBezTo>
                    <a:pt x="7863" y="2863"/>
                    <a:pt x="7828" y="2864"/>
                    <a:pt x="7792" y="2864"/>
                  </a:cubicBezTo>
                  <a:cubicBezTo>
                    <a:pt x="7695" y="2864"/>
                    <a:pt x="7596" y="2855"/>
                    <a:pt x="7500" y="2852"/>
                  </a:cubicBezTo>
                  <a:cubicBezTo>
                    <a:pt x="7483" y="2851"/>
                    <a:pt x="7483" y="2825"/>
                    <a:pt x="7500" y="2825"/>
                  </a:cubicBezTo>
                  <a:cubicBezTo>
                    <a:pt x="7598" y="2821"/>
                    <a:pt x="7698" y="2812"/>
                    <a:pt x="7797" y="2812"/>
                  </a:cubicBezTo>
                  <a:close/>
                  <a:moveTo>
                    <a:pt x="9936" y="2762"/>
                  </a:moveTo>
                  <a:cubicBezTo>
                    <a:pt x="9964" y="2762"/>
                    <a:pt x="9971" y="2804"/>
                    <a:pt x="9942" y="2816"/>
                  </a:cubicBezTo>
                  <a:cubicBezTo>
                    <a:pt x="9845" y="2857"/>
                    <a:pt x="9744" y="2873"/>
                    <a:pt x="9641" y="2873"/>
                  </a:cubicBezTo>
                  <a:cubicBezTo>
                    <a:pt x="9588" y="2873"/>
                    <a:pt x="9534" y="2869"/>
                    <a:pt x="9481" y="2861"/>
                  </a:cubicBezTo>
                  <a:cubicBezTo>
                    <a:pt x="9453" y="2857"/>
                    <a:pt x="9458" y="2809"/>
                    <a:pt x="9484" y="2809"/>
                  </a:cubicBezTo>
                  <a:cubicBezTo>
                    <a:pt x="9485" y="2809"/>
                    <a:pt x="9486" y="2810"/>
                    <a:pt x="9487" y="2810"/>
                  </a:cubicBezTo>
                  <a:cubicBezTo>
                    <a:pt x="9523" y="2814"/>
                    <a:pt x="9558" y="2816"/>
                    <a:pt x="9593" y="2816"/>
                  </a:cubicBezTo>
                  <a:cubicBezTo>
                    <a:pt x="9706" y="2816"/>
                    <a:pt x="9815" y="2795"/>
                    <a:pt x="9926" y="2764"/>
                  </a:cubicBezTo>
                  <a:cubicBezTo>
                    <a:pt x="9930" y="2763"/>
                    <a:pt x="9933" y="2762"/>
                    <a:pt x="9936" y="2762"/>
                  </a:cubicBezTo>
                  <a:close/>
                  <a:moveTo>
                    <a:pt x="11620" y="2766"/>
                  </a:moveTo>
                  <a:cubicBezTo>
                    <a:pt x="11622" y="2766"/>
                    <a:pt x="11625" y="2766"/>
                    <a:pt x="11628" y="2767"/>
                  </a:cubicBezTo>
                  <a:cubicBezTo>
                    <a:pt x="11742" y="2801"/>
                    <a:pt x="11857" y="2813"/>
                    <a:pt x="11974" y="2813"/>
                  </a:cubicBezTo>
                  <a:cubicBezTo>
                    <a:pt x="12021" y="2813"/>
                    <a:pt x="12070" y="2811"/>
                    <a:pt x="12118" y="2807"/>
                  </a:cubicBezTo>
                  <a:cubicBezTo>
                    <a:pt x="12119" y="2807"/>
                    <a:pt x="12120" y="2807"/>
                    <a:pt x="12120" y="2807"/>
                  </a:cubicBezTo>
                  <a:cubicBezTo>
                    <a:pt x="12148" y="2807"/>
                    <a:pt x="12154" y="2854"/>
                    <a:pt x="12126" y="2860"/>
                  </a:cubicBezTo>
                  <a:cubicBezTo>
                    <a:pt x="12063" y="2874"/>
                    <a:pt x="12000" y="2880"/>
                    <a:pt x="11937" y="2880"/>
                  </a:cubicBezTo>
                  <a:cubicBezTo>
                    <a:pt x="11827" y="2880"/>
                    <a:pt x="11718" y="2860"/>
                    <a:pt x="11611" y="2828"/>
                  </a:cubicBezTo>
                  <a:cubicBezTo>
                    <a:pt x="11575" y="2817"/>
                    <a:pt x="11587" y="2766"/>
                    <a:pt x="11620" y="2766"/>
                  </a:cubicBezTo>
                  <a:close/>
                  <a:moveTo>
                    <a:pt x="10709" y="2805"/>
                  </a:moveTo>
                  <a:cubicBezTo>
                    <a:pt x="10803" y="2805"/>
                    <a:pt x="10894" y="2823"/>
                    <a:pt x="10985" y="2860"/>
                  </a:cubicBezTo>
                  <a:cubicBezTo>
                    <a:pt x="11012" y="2870"/>
                    <a:pt x="11004" y="2910"/>
                    <a:pt x="10981" y="2910"/>
                  </a:cubicBezTo>
                  <a:cubicBezTo>
                    <a:pt x="10978" y="2910"/>
                    <a:pt x="10975" y="2909"/>
                    <a:pt x="10972" y="2908"/>
                  </a:cubicBezTo>
                  <a:cubicBezTo>
                    <a:pt x="10880" y="2873"/>
                    <a:pt x="10784" y="2856"/>
                    <a:pt x="10686" y="2856"/>
                  </a:cubicBezTo>
                  <a:cubicBezTo>
                    <a:pt x="10651" y="2856"/>
                    <a:pt x="10615" y="2858"/>
                    <a:pt x="10579" y="2863"/>
                  </a:cubicBezTo>
                  <a:cubicBezTo>
                    <a:pt x="10578" y="2863"/>
                    <a:pt x="10577" y="2863"/>
                    <a:pt x="10576" y="2863"/>
                  </a:cubicBezTo>
                  <a:cubicBezTo>
                    <a:pt x="10553" y="2863"/>
                    <a:pt x="10548" y="2820"/>
                    <a:pt x="10572" y="2817"/>
                  </a:cubicBezTo>
                  <a:cubicBezTo>
                    <a:pt x="10619" y="2809"/>
                    <a:pt x="10664" y="2805"/>
                    <a:pt x="10709" y="2805"/>
                  </a:cubicBezTo>
                  <a:close/>
                  <a:moveTo>
                    <a:pt x="2656" y="2863"/>
                  </a:moveTo>
                  <a:cubicBezTo>
                    <a:pt x="2682" y="2863"/>
                    <a:pt x="2708" y="2863"/>
                    <a:pt x="2733" y="2864"/>
                  </a:cubicBezTo>
                  <a:cubicBezTo>
                    <a:pt x="2763" y="2865"/>
                    <a:pt x="2763" y="2910"/>
                    <a:pt x="2733" y="2911"/>
                  </a:cubicBezTo>
                  <a:cubicBezTo>
                    <a:pt x="2707" y="2912"/>
                    <a:pt x="2681" y="2912"/>
                    <a:pt x="2655" y="2912"/>
                  </a:cubicBezTo>
                  <a:cubicBezTo>
                    <a:pt x="2548" y="2912"/>
                    <a:pt x="2442" y="2908"/>
                    <a:pt x="2336" y="2907"/>
                  </a:cubicBezTo>
                  <a:cubicBezTo>
                    <a:pt x="2311" y="2906"/>
                    <a:pt x="2311" y="2869"/>
                    <a:pt x="2336" y="2869"/>
                  </a:cubicBezTo>
                  <a:cubicBezTo>
                    <a:pt x="2442" y="2868"/>
                    <a:pt x="2549" y="2863"/>
                    <a:pt x="2656" y="2863"/>
                  </a:cubicBezTo>
                  <a:close/>
                  <a:moveTo>
                    <a:pt x="8732" y="2860"/>
                  </a:moveTo>
                  <a:cubicBezTo>
                    <a:pt x="8818" y="2860"/>
                    <a:pt x="8904" y="2862"/>
                    <a:pt x="8990" y="2868"/>
                  </a:cubicBezTo>
                  <a:cubicBezTo>
                    <a:pt x="9015" y="2869"/>
                    <a:pt x="9015" y="2905"/>
                    <a:pt x="8990" y="2907"/>
                  </a:cubicBezTo>
                  <a:cubicBezTo>
                    <a:pt x="8900" y="2913"/>
                    <a:pt x="8810" y="2914"/>
                    <a:pt x="8720" y="2914"/>
                  </a:cubicBezTo>
                  <a:cubicBezTo>
                    <a:pt x="8645" y="2914"/>
                    <a:pt x="8569" y="2913"/>
                    <a:pt x="8494" y="2912"/>
                  </a:cubicBezTo>
                  <a:cubicBezTo>
                    <a:pt x="8462" y="2912"/>
                    <a:pt x="8462" y="2863"/>
                    <a:pt x="8494" y="2863"/>
                  </a:cubicBezTo>
                  <a:cubicBezTo>
                    <a:pt x="8573" y="2862"/>
                    <a:pt x="8653" y="2860"/>
                    <a:pt x="8732" y="2860"/>
                  </a:cubicBezTo>
                  <a:close/>
                  <a:moveTo>
                    <a:pt x="3513" y="2854"/>
                  </a:moveTo>
                  <a:cubicBezTo>
                    <a:pt x="3584" y="2854"/>
                    <a:pt x="3655" y="2856"/>
                    <a:pt x="3726" y="2861"/>
                  </a:cubicBezTo>
                  <a:cubicBezTo>
                    <a:pt x="3761" y="2863"/>
                    <a:pt x="3761" y="2911"/>
                    <a:pt x="3726" y="2914"/>
                  </a:cubicBezTo>
                  <a:cubicBezTo>
                    <a:pt x="3657" y="2919"/>
                    <a:pt x="3589" y="2921"/>
                    <a:pt x="3521" y="2921"/>
                  </a:cubicBezTo>
                  <a:cubicBezTo>
                    <a:pt x="3440" y="2921"/>
                    <a:pt x="3360" y="2919"/>
                    <a:pt x="3279" y="2918"/>
                  </a:cubicBezTo>
                  <a:cubicBezTo>
                    <a:pt x="3241" y="2918"/>
                    <a:pt x="3241" y="2858"/>
                    <a:pt x="3279" y="2857"/>
                  </a:cubicBezTo>
                  <a:cubicBezTo>
                    <a:pt x="3357" y="2856"/>
                    <a:pt x="3435" y="2854"/>
                    <a:pt x="3513" y="2854"/>
                  </a:cubicBezTo>
                  <a:close/>
                  <a:moveTo>
                    <a:pt x="5734" y="2850"/>
                  </a:moveTo>
                  <a:cubicBezTo>
                    <a:pt x="5778" y="2850"/>
                    <a:pt x="5820" y="2851"/>
                    <a:pt x="5862" y="2857"/>
                  </a:cubicBezTo>
                  <a:cubicBezTo>
                    <a:pt x="5901" y="2862"/>
                    <a:pt x="5901" y="2913"/>
                    <a:pt x="5862" y="2918"/>
                  </a:cubicBezTo>
                  <a:cubicBezTo>
                    <a:pt x="5819" y="2923"/>
                    <a:pt x="5774" y="2925"/>
                    <a:pt x="5729" y="2925"/>
                  </a:cubicBezTo>
                  <a:cubicBezTo>
                    <a:pt x="5641" y="2925"/>
                    <a:pt x="5551" y="2918"/>
                    <a:pt x="5464" y="2915"/>
                  </a:cubicBezTo>
                  <a:cubicBezTo>
                    <a:pt x="5429" y="2914"/>
                    <a:pt x="5429" y="2860"/>
                    <a:pt x="5464" y="2860"/>
                  </a:cubicBezTo>
                  <a:cubicBezTo>
                    <a:pt x="5553" y="2858"/>
                    <a:pt x="5644" y="2850"/>
                    <a:pt x="5734" y="2850"/>
                  </a:cubicBezTo>
                  <a:close/>
                  <a:moveTo>
                    <a:pt x="4222" y="2815"/>
                  </a:moveTo>
                  <a:cubicBezTo>
                    <a:pt x="4224" y="2815"/>
                    <a:pt x="4226" y="2815"/>
                    <a:pt x="4229" y="2816"/>
                  </a:cubicBezTo>
                  <a:cubicBezTo>
                    <a:pt x="4351" y="2848"/>
                    <a:pt x="4472" y="2861"/>
                    <a:pt x="4596" y="2861"/>
                  </a:cubicBezTo>
                  <a:cubicBezTo>
                    <a:pt x="4653" y="2861"/>
                    <a:pt x="4710" y="2858"/>
                    <a:pt x="4768" y="2853"/>
                  </a:cubicBezTo>
                  <a:cubicBezTo>
                    <a:pt x="4769" y="2853"/>
                    <a:pt x="4770" y="2853"/>
                    <a:pt x="4771" y="2853"/>
                  </a:cubicBezTo>
                  <a:cubicBezTo>
                    <a:pt x="4804" y="2853"/>
                    <a:pt x="4811" y="2911"/>
                    <a:pt x="4777" y="2915"/>
                  </a:cubicBezTo>
                  <a:cubicBezTo>
                    <a:pt x="4719" y="2924"/>
                    <a:pt x="4661" y="2928"/>
                    <a:pt x="4603" y="2928"/>
                  </a:cubicBezTo>
                  <a:cubicBezTo>
                    <a:pt x="4472" y="2928"/>
                    <a:pt x="4342" y="2907"/>
                    <a:pt x="4214" y="2868"/>
                  </a:cubicBezTo>
                  <a:cubicBezTo>
                    <a:pt x="4183" y="2859"/>
                    <a:pt x="4193" y="2815"/>
                    <a:pt x="4222" y="2815"/>
                  </a:cubicBezTo>
                  <a:close/>
                  <a:moveTo>
                    <a:pt x="1378" y="2817"/>
                  </a:moveTo>
                  <a:cubicBezTo>
                    <a:pt x="1486" y="2817"/>
                    <a:pt x="1594" y="2834"/>
                    <a:pt x="1693" y="2874"/>
                  </a:cubicBezTo>
                  <a:cubicBezTo>
                    <a:pt x="1724" y="2885"/>
                    <a:pt x="1716" y="2928"/>
                    <a:pt x="1688" y="2928"/>
                  </a:cubicBezTo>
                  <a:cubicBezTo>
                    <a:pt x="1685" y="2928"/>
                    <a:pt x="1682" y="2928"/>
                    <a:pt x="1679" y="2927"/>
                  </a:cubicBezTo>
                  <a:cubicBezTo>
                    <a:pt x="1552" y="2898"/>
                    <a:pt x="1434" y="2880"/>
                    <a:pt x="1310" y="2880"/>
                  </a:cubicBezTo>
                  <a:cubicBezTo>
                    <a:pt x="1257" y="2880"/>
                    <a:pt x="1202" y="2883"/>
                    <a:pt x="1146" y="2891"/>
                  </a:cubicBezTo>
                  <a:cubicBezTo>
                    <a:pt x="1145" y="2891"/>
                    <a:pt x="1144" y="2891"/>
                    <a:pt x="1143" y="2891"/>
                  </a:cubicBezTo>
                  <a:cubicBezTo>
                    <a:pt x="1117" y="2891"/>
                    <a:pt x="1105" y="2853"/>
                    <a:pt x="1134" y="2846"/>
                  </a:cubicBezTo>
                  <a:cubicBezTo>
                    <a:pt x="1213" y="2827"/>
                    <a:pt x="1296" y="2817"/>
                    <a:pt x="1378" y="2817"/>
                  </a:cubicBezTo>
                  <a:close/>
                  <a:moveTo>
                    <a:pt x="6410" y="2856"/>
                  </a:moveTo>
                  <a:cubicBezTo>
                    <a:pt x="6412" y="2856"/>
                    <a:pt x="6414" y="2856"/>
                    <a:pt x="6416" y="2857"/>
                  </a:cubicBezTo>
                  <a:cubicBezTo>
                    <a:pt x="6595" y="2894"/>
                    <a:pt x="6773" y="2901"/>
                    <a:pt x="6954" y="2910"/>
                  </a:cubicBezTo>
                  <a:cubicBezTo>
                    <a:pt x="6992" y="2911"/>
                    <a:pt x="6991" y="2962"/>
                    <a:pt x="6954" y="2967"/>
                  </a:cubicBezTo>
                  <a:cubicBezTo>
                    <a:pt x="6911" y="2972"/>
                    <a:pt x="6869" y="2974"/>
                    <a:pt x="6826" y="2974"/>
                  </a:cubicBezTo>
                  <a:cubicBezTo>
                    <a:pt x="6683" y="2974"/>
                    <a:pt x="6540" y="2949"/>
                    <a:pt x="6401" y="2913"/>
                  </a:cubicBezTo>
                  <a:cubicBezTo>
                    <a:pt x="6367" y="2904"/>
                    <a:pt x="6379" y="2856"/>
                    <a:pt x="6410" y="2856"/>
                  </a:cubicBezTo>
                  <a:close/>
                  <a:moveTo>
                    <a:pt x="1" y="0"/>
                  </a:moveTo>
                  <a:lnTo>
                    <a:pt x="1" y="0"/>
                  </a:lnTo>
                  <a:cubicBezTo>
                    <a:pt x="4" y="6"/>
                    <a:pt x="7" y="12"/>
                    <a:pt x="7" y="20"/>
                  </a:cubicBezTo>
                  <a:cubicBezTo>
                    <a:pt x="16" y="90"/>
                    <a:pt x="23" y="160"/>
                    <a:pt x="31" y="231"/>
                  </a:cubicBezTo>
                  <a:cubicBezTo>
                    <a:pt x="35" y="220"/>
                    <a:pt x="43" y="214"/>
                    <a:pt x="55" y="214"/>
                  </a:cubicBezTo>
                  <a:cubicBezTo>
                    <a:pt x="58" y="214"/>
                    <a:pt x="61" y="214"/>
                    <a:pt x="64" y="215"/>
                  </a:cubicBezTo>
                  <a:cubicBezTo>
                    <a:pt x="186" y="248"/>
                    <a:pt x="309" y="265"/>
                    <a:pt x="432" y="265"/>
                  </a:cubicBezTo>
                  <a:cubicBezTo>
                    <a:pt x="518" y="265"/>
                    <a:pt x="605" y="257"/>
                    <a:pt x="692" y="240"/>
                  </a:cubicBezTo>
                  <a:cubicBezTo>
                    <a:pt x="695" y="240"/>
                    <a:pt x="697" y="240"/>
                    <a:pt x="700" y="240"/>
                  </a:cubicBezTo>
                  <a:cubicBezTo>
                    <a:pt x="735" y="240"/>
                    <a:pt x="747" y="291"/>
                    <a:pt x="709" y="301"/>
                  </a:cubicBezTo>
                  <a:cubicBezTo>
                    <a:pt x="615" y="326"/>
                    <a:pt x="520" y="339"/>
                    <a:pt x="426" y="339"/>
                  </a:cubicBezTo>
                  <a:cubicBezTo>
                    <a:pt x="299" y="339"/>
                    <a:pt x="173" y="316"/>
                    <a:pt x="49" y="271"/>
                  </a:cubicBezTo>
                  <a:cubicBezTo>
                    <a:pt x="42" y="269"/>
                    <a:pt x="37" y="266"/>
                    <a:pt x="34" y="261"/>
                  </a:cubicBezTo>
                  <a:lnTo>
                    <a:pt x="34" y="261"/>
                  </a:lnTo>
                  <a:cubicBezTo>
                    <a:pt x="126" y="1122"/>
                    <a:pt x="181" y="2046"/>
                    <a:pt x="66" y="2910"/>
                  </a:cubicBezTo>
                  <a:cubicBezTo>
                    <a:pt x="184" y="2907"/>
                    <a:pt x="301" y="2904"/>
                    <a:pt x="419" y="2904"/>
                  </a:cubicBezTo>
                  <a:cubicBezTo>
                    <a:pt x="495" y="2904"/>
                    <a:pt x="571" y="2905"/>
                    <a:pt x="647" y="2908"/>
                  </a:cubicBezTo>
                  <a:cubicBezTo>
                    <a:pt x="686" y="2908"/>
                    <a:pt x="686" y="2966"/>
                    <a:pt x="647" y="2968"/>
                  </a:cubicBezTo>
                  <a:cubicBezTo>
                    <a:pt x="575" y="2969"/>
                    <a:pt x="503" y="2970"/>
                    <a:pt x="431" y="2970"/>
                  </a:cubicBezTo>
                  <a:cubicBezTo>
                    <a:pt x="306" y="2970"/>
                    <a:pt x="182" y="2968"/>
                    <a:pt x="58" y="2965"/>
                  </a:cubicBezTo>
                  <a:cubicBezTo>
                    <a:pt x="42" y="3078"/>
                    <a:pt x="23" y="3191"/>
                    <a:pt x="1" y="3301"/>
                  </a:cubicBezTo>
                  <a:cubicBezTo>
                    <a:pt x="1465" y="3228"/>
                    <a:pt x="2933" y="3217"/>
                    <a:pt x="4402" y="3217"/>
                  </a:cubicBezTo>
                  <a:cubicBezTo>
                    <a:pt x="5078" y="3217"/>
                    <a:pt x="5753" y="3219"/>
                    <a:pt x="6429" y="3219"/>
                  </a:cubicBezTo>
                  <a:cubicBezTo>
                    <a:pt x="6697" y="3219"/>
                    <a:pt x="6964" y="3219"/>
                    <a:pt x="7232" y="3218"/>
                  </a:cubicBezTo>
                  <a:cubicBezTo>
                    <a:pt x="7778" y="3216"/>
                    <a:pt x="8323" y="3215"/>
                    <a:pt x="8869" y="3215"/>
                  </a:cubicBezTo>
                  <a:cubicBezTo>
                    <a:pt x="10559" y="3215"/>
                    <a:pt x="12249" y="3224"/>
                    <a:pt x="13939" y="3241"/>
                  </a:cubicBezTo>
                  <a:cubicBezTo>
                    <a:pt x="13952" y="3227"/>
                    <a:pt x="13972" y="3219"/>
                    <a:pt x="13992" y="3219"/>
                  </a:cubicBezTo>
                  <a:cubicBezTo>
                    <a:pt x="14012" y="3219"/>
                    <a:pt x="14031" y="3227"/>
                    <a:pt x="14042" y="3242"/>
                  </a:cubicBezTo>
                  <a:cubicBezTo>
                    <a:pt x="14185" y="3243"/>
                    <a:pt x="14330" y="3244"/>
                    <a:pt x="14474" y="3245"/>
                  </a:cubicBezTo>
                  <a:cubicBezTo>
                    <a:pt x="14477" y="3227"/>
                    <a:pt x="14492" y="3210"/>
                    <a:pt x="14518" y="3210"/>
                  </a:cubicBezTo>
                  <a:cubicBezTo>
                    <a:pt x="14559" y="3208"/>
                    <a:pt x="14601" y="3207"/>
                    <a:pt x="14642" y="3206"/>
                  </a:cubicBezTo>
                  <a:lnTo>
                    <a:pt x="14670" y="3206"/>
                  </a:lnTo>
                  <a:cubicBezTo>
                    <a:pt x="14682" y="3196"/>
                    <a:pt x="14693" y="3186"/>
                    <a:pt x="14705" y="3176"/>
                  </a:cubicBezTo>
                  <a:cubicBezTo>
                    <a:pt x="14707" y="3175"/>
                    <a:pt x="14708" y="3175"/>
                    <a:pt x="14710" y="3173"/>
                  </a:cubicBezTo>
                  <a:cubicBezTo>
                    <a:pt x="14632" y="2148"/>
                    <a:pt x="14635" y="1117"/>
                    <a:pt x="14546" y="92"/>
                  </a:cubicBezTo>
                  <a:lnTo>
                    <a:pt x="14543" y="92"/>
                  </a:lnTo>
                  <a:cubicBezTo>
                    <a:pt x="13978" y="99"/>
                    <a:pt x="13413" y="102"/>
                    <a:pt x="12848" y="102"/>
                  </a:cubicBezTo>
                  <a:cubicBezTo>
                    <a:pt x="10969" y="102"/>
                    <a:pt x="9088" y="71"/>
                    <a:pt x="7210" y="57"/>
                  </a:cubicBezTo>
                  <a:cubicBezTo>
                    <a:pt x="5992" y="47"/>
                    <a:pt x="4772" y="37"/>
                    <a:pt x="3553" y="30"/>
                  </a:cubicBezTo>
                  <a:cubicBezTo>
                    <a:pt x="3436" y="29"/>
                    <a:pt x="3319" y="29"/>
                    <a:pt x="3203" y="29"/>
                  </a:cubicBezTo>
                  <a:cubicBezTo>
                    <a:pt x="2689" y="29"/>
                    <a:pt x="2175" y="35"/>
                    <a:pt x="1660" y="35"/>
                  </a:cubicBezTo>
                  <a:cubicBezTo>
                    <a:pt x="1106" y="35"/>
                    <a:pt x="552" y="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1"/>
            <p:cNvSpPr/>
            <p:nvPr/>
          </p:nvSpPr>
          <p:spPr>
            <a:xfrm>
              <a:off x="7737238" y="1961276"/>
              <a:ext cx="167201" cy="172927"/>
            </a:xfrm>
            <a:custGeom>
              <a:avLst/>
              <a:gdLst/>
              <a:ahLst/>
              <a:cxnLst/>
              <a:rect l="l" t="t" r="r" b="b"/>
              <a:pathLst>
                <a:path w="3154" h="3262" extrusionOk="0">
                  <a:moveTo>
                    <a:pt x="366" y="143"/>
                  </a:moveTo>
                  <a:cubicBezTo>
                    <a:pt x="369" y="143"/>
                    <a:pt x="372" y="143"/>
                    <a:pt x="376" y="144"/>
                  </a:cubicBezTo>
                  <a:cubicBezTo>
                    <a:pt x="514" y="178"/>
                    <a:pt x="652" y="186"/>
                    <a:pt x="792" y="186"/>
                  </a:cubicBezTo>
                  <a:cubicBezTo>
                    <a:pt x="832" y="186"/>
                    <a:pt x="872" y="185"/>
                    <a:pt x="913" y="184"/>
                  </a:cubicBezTo>
                  <a:cubicBezTo>
                    <a:pt x="914" y="184"/>
                    <a:pt x="914" y="184"/>
                    <a:pt x="914" y="184"/>
                  </a:cubicBezTo>
                  <a:cubicBezTo>
                    <a:pt x="955" y="184"/>
                    <a:pt x="963" y="248"/>
                    <a:pt x="924" y="257"/>
                  </a:cubicBezTo>
                  <a:cubicBezTo>
                    <a:pt x="859" y="271"/>
                    <a:pt x="795" y="277"/>
                    <a:pt x="730" y="277"/>
                  </a:cubicBezTo>
                  <a:cubicBezTo>
                    <a:pt x="604" y="277"/>
                    <a:pt x="478" y="253"/>
                    <a:pt x="357" y="214"/>
                  </a:cubicBezTo>
                  <a:cubicBezTo>
                    <a:pt x="316" y="200"/>
                    <a:pt x="328" y="143"/>
                    <a:pt x="366" y="143"/>
                  </a:cubicBezTo>
                  <a:close/>
                  <a:moveTo>
                    <a:pt x="1611" y="244"/>
                  </a:moveTo>
                  <a:cubicBezTo>
                    <a:pt x="1660" y="244"/>
                    <a:pt x="1709" y="246"/>
                    <a:pt x="1758" y="249"/>
                  </a:cubicBezTo>
                  <a:cubicBezTo>
                    <a:pt x="1790" y="252"/>
                    <a:pt x="1790" y="295"/>
                    <a:pt x="1758" y="299"/>
                  </a:cubicBezTo>
                  <a:cubicBezTo>
                    <a:pt x="1712" y="302"/>
                    <a:pt x="1667" y="303"/>
                    <a:pt x="1621" y="303"/>
                  </a:cubicBezTo>
                  <a:cubicBezTo>
                    <a:pt x="1517" y="303"/>
                    <a:pt x="1413" y="297"/>
                    <a:pt x="1311" y="293"/>
                  </a:cubicBezTo>
                  <a:cubicBezTo>
                    <a:pt x="1286" y="292"/>
                    <a:pt x="1286" y="255"/>
                    <a:pt x="1311" y="254"/>
                  </a:cubicBezTo>
                  <a:cubicBezTo>
                    <a:pt x="1410" y="250"/>
                    <a:pt x="1511" y="244"/>
                    <a:pt x="1611" y="244"/>
                  </a:cubicBezTo>
                  <a:close/>
                  <a:moveTo>
                    <a:pt x="2205" y="293"/>
                  </a:moveTo>
                  <a:cubicBezTo>
                    <a:pt x="2255" y="293"/>
                    <a:pt x="2304" y="295"/>
                    <a:pt x="2353" y="301"/>
                  </a:cubicBezTo>
                  <a:cubicBezTo>
                    <a:pt x="2382" y="305"/>
                    <a:pt x="2382" y="341"/>
                    <a:pt x="2353" y="346"/>
                  </a:cubicBezTo>
                  <a:cubicBezTo>
                    <a:pt x="2304" y="351"/>
                    <a:pt x="2255" y="353"/>
                    <a:pt x="2205" y="353"/>
                  </a:cubicBezTo>
                  <a:cubicBezTo>
                    <a:pt x="2156" y="353"/>
                    <a:pt x="2106" y="351"/>
                    <a:pt x="2056" y="351"/>
                  </a:cubicBezTo>
                  <a:cubicBezTo>
                    <a:pt x="2020" y="350"/>
                    <a:pt x="2020" y="295"/>
                    <a:pt x="2056" y="295"/>
                  </a:cubicBezTo>
                  <a:cubicBezTo>
                    <a:pt x="2106" y="295"/>
                    <a:pt x="2156" y="293"/>
                    <a:pt x="2205" y="293"/>
                  </a:cubicBezTo>
                  <a:close/>
                  <a:moveTo>
                    <a:pt x="1887" y="2866"/>
                  </a:moveTo>
                  <a:cubicBezTo>
                    <a:pt x="1927" y="2866"/>
                    <a:pt x="1967" y="2868"/>
                    <a:pt x="2006" y="2873"/>
                  </a:cubicBezTo>
                  <a:cubicBezTo>
                    <a:pt x="2048" y="2878"/>
                    <a:pt x="2048" y="2933"/>
                    <a:pt x="2006" y="2937"/>
                  </a:cubicBezTo>
                  <a:cubicBezTo>
                    <a:pt x="1965" y="2942"/>
                    <a:pt x="1924" y="2944"/>
                    <a:pt x="1883" y="2944"/>
                  </a:cubicBezTo>
                  <a:cubicBezTo>
                    <a:pt x="1792" y="2944"/>
                    <a:pt x="1699" y="2935"/>
                    <a:pt x="1610" y="2930"/>
                  </a:cubicBezTo>
                  <a:cubicBezTo>
                    <a:pt x="1578" y="2928"/>
                    <a:pt x="1578" y="2883"/>
                    <a:pt x="1610" y="2881"/>
                  </a:cubicBezTo>
                  <a:cubicBezTo>
                    <a:pt x="1701" y="2876"/>
                    <a:pt x="1794" y="2866"/>
                    <a:pt x="1887" y="2866"/>
                  </a:cubicBezTo>
                  <a:close/>
                  <a:moveTo>
                    <a:pt x="934" y="2918"/>
                  </a:moveTo>
                  <a:cubicBezTo>
                    <a:pt x="977" y="2918"/>
                    <a:pt x="1020" y="2920"/>
                    <a:pt x="1063" y="2923"/>
                  </a:cubicBezTo>
                  <a:cubicBezTo>
                    <a:pt x="1103" y="2928"/>
                    <a:pt x="1103" y="2983"/>
                    <a:pt x="1063" y="2986"/>
                  </a:cubicBezTo>
                  <a:cubicBezTo>
                    <a:pt x="1020" y="2990"/>
                    <a:pt x="977" y="2992"/>
                    <a:pt x="934" y="2992"/>
                  </a:cubicBezTo>
                  <a:cubicBezTo>
                    <a:pt x="844" y="2992"/>
                    <a:pt x="755" y="2985"/>
                    <a:pt x="665" y="2981"/>
                  </a:cubicBezTo>
                  <a:cubicBezTo>
                    <a:pt x="631" y="2980"/>
                    <a:pt x="631" y="2930"/>
                    <a:pt x="665" y="2929"/>
                  </a:cubicBezTo>
                  <a:cubicBezTo>
                    <a:pt x="755" y="2924"/>
                    <a:pt x="844" y="2918"/>
                    <a:pt x="934" y="2918"/>
                  </a:cubicBezTo>
                  <a:close/>
                  <a:moveTo>
                    <a:pt x="2588" y="2921"/>
                  </a:moveTo>
                  <a:cubicBezTo>
                    <a:pt x="2612" y="2921"/>
                    <a:pt x="2636" y="2925"/>
                    <a:pt x="2659" y="2933"/>
                  </a:cubicBezTo>
                  <a:cubicBezTo>
                    <a:pt x="2683" y="2942"/>
                    <a:pt x="2681" y="2982"/>
                    <a:pt x="2652" y="2982"/>
                  </a:cubicBezTo>
                  <a:cubicBezTo>
                    <a:pt x="2652" y="2982"/>
                    <a:pt x="2652" y="2982"/>
                    <a:pt x="2651" y="2982"/>
                  </a:cubicBezTo>
                  <a:cubicBezTo>
                    <a:pt x="2623" y="2982"/>
                    <a:pt x="2595" y="2978"/>
                    <a:pt x="2567" y="2978"/>
                  </a:cubicBezTo>
                  <a:cubicBezTo>
                    <a:pt x="2555" y="2978"/>
                    <a:pt x="2542" y="2979"/>
                    <a:pt x="2530" y="2981"/>
                  </a:cubicBezTo>
                  <a:cubicBezTo>
                    <a:pt x="2488" y="2989"/>
                    <a:pt x="2450" y="3003"/>
                    <a:pt x="2416" y="3026"/>
                  </a:cubicBezTo>
                  <a:cubicBezTo>
                    <a:pt x="2412" y="3028"/>
                    <a:pt x="2408" y="3030"/>
                    <a:pt x="2404" y="3030"/>
                  </a:cubicBezTo>
                  <a:cubicBezTo>
                    <a:pt x="2383" y="3030"/>
                    <a:pt x="2370" y="2999"/>
                    <a:pt x="2392" y="2985"/>
                  </a:cubicBezTo>
                  <a:cubicBezTo>
                    <a:pt x="2445" y="2950"/>
                    <a:pt x="2518" y="2921"/>
                    <a:pt x="2588" y="2921"/>
                  </a:cubicBezTo>
                  <a:close/>
                  <a:moveTo>
                    <a:pt x="2414" y="1"/>
                  </a:moveTo>
                  <a:lnTo>
                    <a:pt x="2396" y="2"/>
                  </a:lnTo>
                  <a:cubicBezTo>
                    <a:pt x="2396" y="27"/>
                    <a:pt x="2379" y="54"/>
                    <a:pt x="2341" y="56"/>
                  </a:cubicBezTo>
                  <a:cubicBezTo>
                    <a:pt x="2156" y="66"/>
                    <a:pt x="1968" y="70"/>
                    <a:pt x="1778" y="70"/>
                  </a:cubicBezTo>
                  <a:cubicBezTo>
                    <a:pt x="1257" y="70"/>
                    <a:pt x="728" y="39"/>
                    <a:pt x="217" y="5"/>
                  </a:cubicBezTo>
                  <a:lnTo>
                    <a:pt x="217" y="5"/>
                  </a:lnTo>
                  <a:cubicBezTo>
                    <a:pt x="557" y="614"/>
                    <a:pt x="989" y="1161"/>
                    <a:pt x="1436" y="1697"/>
                  </a:cubicBezTo>
                  <a:cubicBezTo>
                    <a:pt x="1452" y="1717"/>
                    <a:pt x="1453" y="1741"/>
                    <a:pt x="1445" y="1759"/>
                  </a:cubicBezTo>
                  <a:cubicBezTo>
                    <a:pt x="1459" y="1782"/>
                    <a:pt x="1461" y="1812"/>
                    <a:pt x="1437" y="1839"/>
                  </a:cubicBezTo>
                  <a:cubicBezTo>
                    <a:pt x="978" y="2327"/>
                    <a:pt x="493" y="2808"/>
                    <a:pt x="1" y="3262"/>
                  </a:cubicBezTo>
                  <a:cubicBezTo>
                    <a:pt x="1049" y="3216"/>
                    <a:pt x="2102" y="3225"/>
                    <a:pt x="3153" y="3218"/>
                  </a:cubicBezTo>
                  <a:cubicBezTo>
                    <a:pt x="2894" y="3064"/>
                    <a:pt x="2646" y="2893"/>
                    <a:pt x="2419" y="2690"/>
                  </a:cubicBezTo>
                  <a:cubicBezTo>
                    <a:pt x="2407" y="2680"/>
                    <a:pt x="2405" y="2666"/>
                    <a:pt x="2407" y="2652"/>
                  </a:cubicBezTo>
                  <a:cubicBezTo>
                    <a:pt x="2397" y="2634"/>
                    <a:pt x="2398" y="2610"/>
                    <a:pt x="2412" y="2594"/>
                  </a:cubicBezTo>
                  <a:cubicBezTo>
                    <a:pt x="2411" y="2590"/>
                    <a:pt x="2409" y="2586"/>
                    <a:pt x="2409" y="2580"/>
                  </a:cubicBezTo>
                  <a:cubicBezTo>
                    <a:pt x="2396" y="2033"/>
                    <a:pt x="2454" y="1485"/>
                    <a:pt x="2449" y="936"/>
                  </a:cubicBezTo>
                  <a:cubicBezTo>
                    <a:pt x="2448" y="623"/>
                    <a:pt x="2435" y="311"/>
                    <a:pt x="2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1"/>
            <p:cNvSpPr/>
            <p:nvPr/>
          </p:nvSpPr>
          <p:spPr>
            <a:xfrm>
              <a:off x="7728915" y="1917859"/>
              <a:ext cx="1034486" cy="222599"/>
            </a:xfrm>
            <a:custGeom>
              <a:avLst/>
              <a:gdLst/>
              <a:ahLst/>
              <a:cxnLst/>
              <a:rect l="l" t="t" r="r" b="b"/>
              <a:pathLst>
                <a:path w="19514" h="4199" extrusionOk="0">
                  <a:moveTo>
                    <a:pt x="2659" y="92"/>
                  </a:moveTo>
                  <a:lnTo>
                    <a:pt x="2659" y="92"/>
                  </a:lnTo>
                  <a:cubicBezTo>
                    <a:pt x="3210" y="120"/>
                    <a:pt x="3764" y="127"/>
                    <a:pt x="4318" y="127"/>
                  </a:cubicBezTo>
                  <a:cubicBezTo>
                    <a:pt x="4833" y="127"/>
                    <a:pt x="5347" y="121"/>
                    <a:pt x="5861" y="121"/>
                  </a:cubicBezTo>
                  <a:cubicBezTo>
                    <a:pt x="5977" y="121"/>
                    <a:pt x="6094" y="121"/>
                    <a:pt x="6211" y="122"/>
                  </a:cubicBezTo>
                  <a:cubicBezTo>
                    <a:pt x="7430" y="129"/>
                    <a:pt x="8650" y="139"/>
                    <a:pt x="9868" y="149"/>
                  </a:cubicBezTo>
                  <a:cubicBezTo>
                    <a:pt x="11746" y="163"/>
                    <a:pt x="13627" y="194"/>
                    <a:pt x="15506" y="194"/>
                  </a:cubicBezTo>
                  <a:cubicBezTo>
                    <a:pt x="16071" y="194"/>
                    <a:pt x="16636" y="191"/>
                    <a:pt x="17201" y="184"/>
                  </a:cubicBezTo>
                  <a:lnTo>
                    <a:pt x="17204" y="184"/>
                  </a:lnTo>
                  <a:cubicBezTo>
                    <a:pt x="17293" y="1209"/>
                    <a:pt x="17290" y="2240"/>
                    <a:pt x="17368" y="3265"/>
                  </a:cubicBezTo>
                  <a:cubicBezTo>
                    <a:pt x="17366" y="3267"/>
                    <a:pt x="17365" y="3267"/>
                    <a:pt x="17363" y="3268"/>
                  </a:cubicBezTo>
                  <a:cubicBezTo>
                    <a:pt x="17351" y="3278"/>
                    <a:pt x="17339" y="3288"/>
                    <a:pt x="17328" y="3298"/>
                  </a:cubicBezTo>
                  <a:lnTo>
                    <a:pt x="17300" y="3298"/>
                  </a:lnTo>
                  <a:cubicBezTo>
                    <a:pt x="17259" y="3298"/>
                    <a:pt x="17217" y="3300"/>
                    <a:pt x="17176" y="3301"/>
                  </a:cubicBezTo>
                  <a:cubicBezTo>
                    <a:pt x="17150" y="3302"/>
                    <a:pt x="17135" y="3319"/>
                    <a:pt x="17132" y="3337"/>
                  </a:cubicBezTo>
                  <a:cubicBezTo>
                    <a:pt x="16988" y="3336"/>
                    <a:pt x="16843" y="3335"/>
                    <a:pt x="16699" y="3333"/>
                  </a:cubicBezTo>
                  <a:cubicBezTo>
                    <a:pt x="16688" y="3318"/>
                    <a:pt x="16670" y="3311"/>
                    <a:pt x="16651" y="3311"/>
                  </a:cubicBezTo>
                  <a:cubicBezTo>
                    <a:pt x="16631" y="3311"/>
                    <a:pt x="16610" y="3319"/>
                    <a:pt x="16597" y="3333"/>
                  </a:cubicBezTo>
                  <a:cubicBezTo>
                    <a:pt x="14907" y="3316"/>
                    <a:pt x="13217" y="3307"/>
                    <a:pt x="11527" y="3307"/>
                  </a:cubicBezTo>
                  <a:cubicBezTo>
                    <a:pt x="10981" y="3307"/>
                    <a:pt x="10436" y="3308"/>
                    <a:pt x="9890" y="3310"/>
                  </a:cubicBezTo>
                  <a:cubicBezTo>
                    <a:pt x="9622" y="3311"/>
                    <a:pt x="9355" y="3311"/>
                    <a:pt x="9087" y="3311"/>
                  </a:cubicBezTo>
                  <a:cubicBezTo>
                    <a:pt x="8412" y="3311"/>
                    <a:pt x="7736" y="3309"/>
                    <a:pt x="7060" y="3309"/>
                  </a:cubicBezTo>
                  <a:cubicBezTo>
                    <a:pt x="5592" y="3309"/>
                    <a:pt x="4124" y="3320"/>
                    <a:pt x="2659" y="3393"/>
                  </a:cubicBezTo>
                  <a:cubicBezTo>
                    <a:pt x="2681" y="3283"/>
                    <a:pt x="2700" y="3171"/>
                    <a:pt x="2716" y="3057"/>
                  </a:cubicBezTo>
                  <a:cubicBezTo>
                    <a:pt x="2840" y="3060"/>
                    <a:pt x="2964" y="3062"/>
                    <a:pt x="3089" y="3062"/>
                  </a:cubicBezTo>
                  <a:cubicBezTo>
                    <a:pt x="3161" y="3062"/>
                    <a:pt x="3233" y="3061"/>
                    <a:pt x="3305" y="3060"/>
                  </a:cubicBezTo>
                  <a:cubicBezTo>
                    <a:pt x="3344" y="3058"/>
                    <a:pt x="3344" y="3000"/>
                    <a:pt x="3305" y="3000"/>
                  </a:cubicBezTo>
                  <a:cubicBezTo>
                    <a:pt x="3229" y="2997"/>
                    <a:pt x="3153" y="2996"/>
                    <a:pt x="3077" y="2996"/>
                  </a:cubicBezTo>
                  <a:cubicBezTo>
                    <a:pt x="2959" y="2996"/>
                    <a:pt x="2842" y="2999"/>
                    <a:pt x="2724" y="3002"/>
                  </a:cubicBezTo>
                  <a:cubicBezTo>
                    <a:pt x="2839" y="2138"/>
                    <a:pt x="2784" y="1214"/>
                    <a:pt x="2692" y="353"/>
                  </a:cubicBezTo>
                  <a:lnTo>
                    <a:pt x="2692" y="353"/>
                  </a:lnTo>
                  <a:cubicBezTo>
                    <a:pt x="2695" y="358"/>
                    <a:pt x="2700" y="361"/>
                    <a:pt x="2707" y="363"/>
                  </a:cubicBezTo>
                  <a:cubicBezTo>
                    <a:pt x="2830" y="408"/>
                    <a:pt x="2957" y="430"/>
                    <a:pt x="3083" y="430"/>
                  </a:cubicBezTo>
                  <a:cubicBezTo>
                    <a:pt x="3178" y="430"/>
                    <a:pt x="3273" y="418"/>
                    <a:pt x="3367" y="393"/>
                  </a:cubicBezTo>
                  <a:cubicBezTo>
                    <a:pt x="3405" y="383"/>
                    <a:pt x="3393" y="332"/>
                    <a:pt x="3358" y="332"/>
                  </a:cubicBezTo>
                  <a:cubicBezTo>
                    <a:pt x="3355" y="332"/>
                    <a:pt x="3353" y="332"/>
                    <a:pt x="3350" y="332"/>
                  </a:cubicBezTo>
                  <a:cubicBezTo>
                    <a:pt x="3263" y="349"/>
                    <a:pt x="3176" y="357"/>
                    <a:pt x="3090" y="357"/>
                  </a:cubicBezTo>
                  <a:cubicBezTo>
                    <a:pt x="2967" y="357"/>
                    <a:pt x="2844" y="340"/>
                    <a:pt x="2722" y="307"/>
                  </a:cubicBezTo>
                  <a:cubicBezTo>
                    <a:pt x="2719" y="306"/>
                    <a:pt x="2716" y="306"/>
                    <a:pt x="2713" y="306"/>
                  </a:cubicBezTo>
                  <a:cubicBezTo>
                    <a:pt x="2701" y="306"/>
                    <a:pt x="2693" y="312"/>
                    <a:pt x="2689" y="323"/>
                  </a:cubicBezTo>
                  <a:cubicBezTo>
                    <a:pt x="2681" y="252"/>
                    <a:pt x="2674" y="182"/>
                    <a:pt x="2665" y="112"/>
                  </a:cubicBezTo>
                  <a:cubicBezTo>
                    <a:pt x="2665" y="104"/>
                    <a:pt x="2662" y="98"/>
                    <a:pt x="2659" y="92"/>
                  </a:cubicBezTo>
                  <a:close/>
                  <a:moveTo>
                    <a:pt x="17194" y="3414"/>
                  </a:moveTo>
                  <a:cubicBezTo>
                    <a:pt x="17031" y="3563"/>
                    <a:pt x="16877" y="3724"/>
                    <a:pt x="16733" y="3888"/>
                  </a:cubicBezTo>
                  <a:cubicBezTo>
                    <a:pt x="16747" y="3730"/>
                    <a:pt x="16742" y="3571"/>
                    <a:pt x="16718" y="3417"/>
                  </a:cubicBezTo>
                  <a:lnTo>
                    <a:pt x="16718" y="3417"/>
                  </a:lnTo>
                  <a:cubicBezTo>
                    <a:pt x="16870" y="3418"/>
                    <a:pt x="17023" y="3419"/>
                    <a:pt x="17176" y="3421"/>
                  </a:cubicBezTo>
                  <a:cubicBezTo>
                    <a:pt x="17182" y="3421"/>
                    <a:pt x="17188" y="3418"/>
                    <a:pt x="17194" y="3414"/>
                  </a:cubicBezTo>
                  <a:close/>
                  <a:moveTo>
                    <a:pt x="2722" y="3496"/>
                  </a:moveTo>
                  <a:cubicBezTo>
                    <a:pt x="2883" y="3498"/>
                    <a:pt x="3043" y="3498"/>
                    <a:pt x="3204" y="3498"/>
                  </a:cubicBezTo>
                  <a:cubicBezTo>
                    <a:pt x="3297" y="3498"/>
                    <a:pt x="3389" y="3498"/>
                    <a:pt x="3482" y="3498"/>
                  </a:cubicBezTo>
                  <a:lnTo>
                    <a:pt x="3482" y="3498"/>
                  </a:lnTo>
                  <a:cubicBezTo>
                    <a:pt x="3468" y="3670"/>
                    <a:pt x="3474" y="3843"/>
                    <a:pt x="3494" y="4014"/>
                  </a:cubicBezTo>
                  <a:cubicBezTo>
                    <a:pt x="3233" y="3845"/>
                    <a:pt x="2979" y="3669"/>
                    <a:pt x="2722" y="3496"/>
                  </a:cubicBezTo>
                  <a:close/>
                  <a:moveTo>
                    <a:pt x="19339" y="752"/>
                  </a:moveTo>
                  <a:cubicBezTo>
                    <a:pt x="19298" y="771"/>
                    <a:pt x="19302" y="815"/>
                    <a:pt x="19325" y="844"/>
                  </a:cubicBezTo>
                  <a:cubicBezTo>
                    <a:pt x="18980" y="1376"/>
                    <a:pt x="18587" y="1862"/>
                    <a:pt x="18182" y="2349"/>
                  </a:cubicBezTo>
                  <a:cubicBezTo>
                    <a:pt x="18154" y="2381"/>
                    <a:pt x="18169" y="2421"/>
                    <a:pt x="18198" y="2436"/>
                  </a:cubicBezTo>
                  <a:cubicBezTo>
                    <a:pt x="18156" y="2449"/>
                    <a:pt x="18127" y="2502"/>
                    <a:pt x="18166" y="2544"/>
                  </a:cubicBezTo>
                  <a:cubicBezTo>
                    <a:pt x="18416" y="2812"/>
                    <a:pt x="18655" y="3082"/>
                    <a:pt x="18871" y="3377"/>
                  </a:cubicBezTo>
                  <a:cubicBezTo>
                    <a:pt x="19024" y="3584"/>
                    <a:pt x="19156" y="3805"/>
                    <a:pt x="19321" y="4003"/>
                  </a:cubicBezTo>
                  <a:cubicBezTo>
                    <a:pt x="18993" y="3989"/>
                    <a:pt x="18663" y="3980"/>
                    <a:pt x="18333" y="3980"/>
                  </a:cubicBezTo>
                  <a:cubicBezTo>
                    <a:pt x="17818" y="3980"/>
                    <a:pt x="17302" y="4001"/>
                    <a:pt x="16791" y="4055"/>
                  </a:cubicBezTo>
                  <a:cubicBezTo>
                    <a:pt x="16911" y="3943"/>
                    <a:pt x="17027" y="3822"/>
                    <a:pt x="17139" y="3700"/>
                  </a:cubicBezTo>
                  <a:cubicBezTo>
                    <a:pt x="17144" y="3703"/>
                    <a:pt x="17149" y="3706"/>
                    <a:pt x="17157" y="3706"/>
                  </a:cubicBezTo>
                  <a:cubicBezTo>
                    <a:pt x="17158" y="3706"/>
                    <a:pt x="17159" y="3706"/>
                    <a:pt x="17161" y="3706"/>
                  </a:cubicBezTo>
                  <a:cubicBezTo>
                    <a:pt x="17328" y="3691"/>
                    <a:pt x="17498" y="3679"/>
                    <a:pt x="17664" y="3646"/>
                  </a:cubicBezTo>
                  <a:cubicBezTo>
                    <a:pt x="17694" y="3640"/>
                    <a:pt x="17686" y="3592"/>
                    <a:pt x="17656" y="3592"/>
                  </a:cubicBezTo>
                  <a:cubicBezTo>
                    <a:pt x="17500" y="3595"/>
                    <a:pt x="17345" y="3618"/>
                    <a:pt x="17192" y="3640"/>
                  </a:cubicBezTo>
                  <a:cubicBezTo>
                    <a:pt x="17280" y="3538"/>
                    <a:pt x="17365" y="3436"/>
                    <a:pt x="17443" y="3330"/>
                  </a:cubicBezTo>
                  <a:cubicBezTo>
                    <a:pt x="17454" y="3315"/>
                    <a:pt x="17454" y="3300"/>
                    <a:pt x="17449" y="3288"/>
                  </a:cubicBezTo>
                  <a:cubicBezTo>
                    <a:pt x="17503" y="2466"/>
                    <a:pt x="17452" y="1627"/>
                    <a:pt x="17390" y="799"/>
                  </a:cubicBezTo>
                  <a:lnTo>
                    <a:pt x="17390" y="799"/>
                  </a:lnTo>
                  <a:cubicBezTo>
                    <a:pt x="17707" y="821"/>
                    <a:pt x="18023" y="825"/>
                    <a:pt x="18340" y="828"/>
                  </a:cubicBezTo>
                  <a:cubicBezTo>
                    <a:pt x="18490" y="831"/>
                    <a:pt x="18652" y="844"/>
                    <a:pt x="18811" y="844"/>
                  </a:cubicBezTo>
                  <a:cubicBezTo>
                    <a:pt x="18997" y="844"/>
                    <a:pt x="19181" y="826"/>
                    <a:pt x="19339" y="752"/>
                  </a:cubicBezTo>
                  <a:close/>
                  <a:moveTo>
                    <a:pt x="3781" y="1"/>
                  </a:moveTo>
                  <a:cubicBezTo>
                    <a:pt x="3380" y="1"/>
                    <a:pt x="2979" y="7"/>
                    <a:pt x="2580" y="25"/>
                  </a:cubicBezTo>
                  <a:cubicBezTo>
                    <a:pt x="2563" y="26"/>
                    <a:pt x="2553" y="36"/>
                    <a:pt x="2550" y="49"/>
                  </a:cubicBezTo>
                  <a:cubicBezTo>
                    <a:pt x="2528" y="59"/>
                    <a:pt x="2513" y="79"/>
                    <a:pt x="2516" y="112"/>
                  </a:cubicBezTo>
                  <a:cubicBezTo>
                    <a:pt x="2537" y="347"/>
                    <a:pt x="2556" y="583"/>
                    <a:pt x="2572" y="820"/>
                  </a:cubicBezTo>
                  <a:cubicBezTo>
                    <a:pt x="2592" y="1130"/>
                    <a:pt x="2605" y="1442"/>
                    <a:pt x="2607" y="1755"/>
                  </a:cubicBezTo>
                  <a:cubicBezTo>
                    <a:pt x="2611" y="2304"/>
                    <a:pt x="2553" y="2852"/>
                    <a:pt x="2566" y="3399"/>
                  </a:cubicBezTo>
                  <a:cubicBezTo>
                    <a:pt x="2566" y="3405"/>
                    <a:pt x="2568" y="3409"/>
                    <a:pt x="2569" y="3413"/>
                  </a:cubicBezTo>
                  <a:cubicBezTo>
                    <a:pt x="2556" y="3429"/>
                    <a:pt x="2554" y="3453"/>
                    <a:pt x="2564" y="3471"/>
                  </a:cubicBezTo>
                  <a:cubicBezTo>
                    <a:pt x="2562" y="3485"/>
                    <a:pt x="2564" y="3499"/>
                    <a:pt x="2576" y="3509"/>
                  </a:cubicBezTo>
                  <a:cubicBezTo>
                    <a:pt x="2803" y="3712"/>
                    <a:pt x="3051" y="3883"/>
                    <a:pt x="3310" y="4037"/>
                  </a:cubicBezTo>
                  <a:cubicBezTo>
                    <a:pt x="2260" y="4044"/>
                    <a:pt x="1207" y="4035"/>
                    <a:pt x="158" y="4081"/>
                  </a:cubicBezTo>
                  <a:cubicBezTo>
                    <a:pt x="650" y="3626"/>
                    <a:pt x="1136" y="3146"/>
                    <a:pt x="1594" y="2657"/>
                  </a:cubicBezTo>
                  <a:cubicBezTo>
                    <a:pt x="1619" y="2631"/>
                    <a:pt x="1616" y="2601"/>
                    <a:pt x="1602" y="2578"/>
                  </a:cubicBezTo>
                  <a:cubicBezTo>
                    <a:pt x="1610" y="2560"/>
                    <a:pt x="1610" y="2536"/>
                    <a:pt x="1593" y="2516"/>
                  </a:cubicBezTo>
                  <a:cubicBezTo>
                    <a:pt x="1146" y="1980"/>
                    <a:pt x="716" y="1433"/>
                    <a:pt x="374" y="823"/>
                  </a:cubicBezTo>
                  <a:lnTo>
                    <a:pt x="374" y="823"/>
                  </a:lnTo>
                  <a:cubicBezTo>
                    <a:pt x="883" y="857"/>
                    <a:pt x="1409" y="888"/>
                    <a:pt x="1927" y="888"/>
                  </a:cubicBezTo>
                  <a:cubicBezTo>
                    <a:pt x="2119" y="888"/>
                    <a:pt x="2310" y="884"/>
                    <a:pt x="2498" y="874"/>
                  </a:cubicBezTo>
                  <a:cubicBezTo>
                    <a:pt x="2536" y="873"/>
                    <a:pt x="2553" y="846"/>
                    <a:pt x="2553" y="820"/>
                  </a:cubicBezTo>
                  <a:cubicBezTo>
                    <a:pt x="2553" y="793"/>
                    <a:pt x="2535" y="765"/>
                    <a:pt x="2498" y="762"/>
                  </a:cubicBezTo>
                  <a:cubicBezTo>
                    <a:pt x="2051" y="717"/>
                    <a:pt x="1588" y="704"/>
                    <a:pt x="1128" y="704"/>
                  </a:cubicBezTo>
                  <a:cubicBezTo>
                    <a:pt x="861" y="704"/>
                    <a:pt x="595" y="709"/>
                    <a:pt x="333" y="714"/>
                  </a:cubicBezTo>
                  <a:cubicBezTo>
                    <a:pt x="320" y="715"/>
                    <a:pt x="311" y="719"/>
                    <a:pt x="301" y="726"/>
                  </a:cubicBezTo>
                  <a:cubicBezTo>
                    <a:pt x="296" y="724"/>
                    <a:pt x="291" y="723"/>
                    <a:pt x="286" y="723"/>
                  </a:cubicBezTo>
                  <a:cubicBezTo>
                    <a:pt x="248" y="723"/>
                    <a:pt x="208" y="764"/>
                    <a:pt x="233" y="809"/>
                  </a:cubicBezTo>
                  <a:cubicBezTo>
                    <a:pt x="582" y="1448"/>
                    <a:pt x="973" y="2057"/>
                    <a:pt x="1487" y="2577"/>
                  </a:cubicBezTo>
                  <a:cubicBezTo>
                    <a:pt x="989" y="3022"/>
                    <a:pt x="505" y="3514"/>
                    <a:pt x="67" y="4018"/>
                  </a:cubicBezTo>
                  <a:cubicBezTo>
                    <a:pt x="47" y="4041"/>
                    <a:pt x="50" y="4067"/>
                    <a:pt x="63" y="4085"/>
                  </a:cubicBezTo>
                  <a:cubicBezTo>
                    <a:pt x="1" y="4092"/>
                    <a:pt x="1" y="4185"/>
                    <a:pt x="66" y="4187"/>
                  </a:cubicBezTo>
                  <a:cubicBezTo>
                    <a:pt x="379" y="4195"/>
                    <a:pt x="693" y="4199"/>
                    <a:pt x="1007" y="4199"/>
                  </a:cubicBezTo>
                  <a:cubicBezTo>
                    <a:pt x="1843" y="4199"/>
                    <a:pt x="2679" y="4175"/>
                    <a:pt x="3514" y="4164"/>
                  </a:cubicBezTo>
                  <a:cubicBezTo>
                    <a:pt x="3556" y="4164"/>
                    <a:pt x="3576" y="4131"/>
                    <a:pt x="3575" y="4098"/>
                  </a:cubicBezTo>
                  <a:cubicBezTo>
                    <a:pt x="3598" y="4094"/>
                    <a:pt x="3616" y="4077"/>
                    <a:pt x="3614" y="4045"/>
                  </a:cubicBezTo>
                  <a:cubicBezTo>
                    <a:pt x="3601" y="3862"/>
                    <a:pt x="3600" y="3681"/>
                    <a:pt x="3601" y="3499"/>
                  </a:cubicBezTo>
                  <a:cubicBezTo>
                    <a:pt x="5697" y="3493"/>
                    <a:pt x="7794" y="3412"/>
                    <a:pt x="9890" y="3402"/>
                  </a:cubicBezTo>
                  <a:cubicBezTo>
                    <a:pt x="10674" y="3397"/>
                    <a:pt x="11459" y="3395"/>
                    <a:pt x="12243" y="3395"/>
                  </a:cubicBezTo>
                  <a:cubicBezTo>
                    <a:pt x="13691" y="3395"/>
                    <a:pt x="15139" y="3402"/>
                    <a:pt x="16586" y="3415"/>
                  </a:cubicBezTo>
                  <a:cubicBezTo>
                    <a:pt x="16600" y="3637"/>
                    <a:pt x="16604" y="3856"/>
                    <a:pt x="16603" y="4078"/>
                  </a:cubicBezTo>
                  <a:cubicBezTo>
                    <a:pt x="16562" y="4094"/>
                    <a:pt x="16561" y="4159"/>
                    <a:pt x="16611" y="4159"/>
                  </a:cubicBezTo>
                  <a:cubicBezTo>
                    <a:pt x="16612" y="4159"/>
                    <a:pt x="16612" y="4159"/>
                    <a:pt x="16613" y="4159"/>
                  </a:cubicBezTo>
                  <a:cubicBezTo>
                    <a:pt x="17330" y="4140"/>
                    <a:pt x="18044" y="4114"/>
                    <a:pt x="18760" y="4114"/>
                  </a:cubicBezTo>
                  <a:cubicBezTo>
                    <a:pt x="18953" y="4114"/>
                    <a:pt x="19147" y="4116"/>
                    <a:pt x="19341" y="4121"/>
                  </a:cubicBezTo>
                  <a:cubicBezTo>
                    <a:pt x="19342" y="4121"/>
                    <a:pt x="19343" y="4121"/>
                    <a:pt x="19343" y="4121"/>
                  </a:cubicBezTo>
                  <a:cubicBezTo>
                    <a:pt x="19374" y="4121"/>
                    <a:pt x="19391" y="4101"/>
                    <a:pt x="19396" y="4077"/>
                  </a:cubicBezTo>
                  <a:cubicBezTo>
                    <a:pt x="19396" y="4077"/>
                    <a:pt x="19397" y="4077"/>
                    <a:pt x="19398" y="4077"/>
                  </a:cubicBezTo>
                  <a:cubicBezTo>
                    <a:pt x="19427" y="4077"/>
                    <a:pt x="19456" y="4044"/>
                    <a:pt x="19437" y="4014"/>
                  </a:cubicBezTo>
                  <a:cubicBezTo>
                    <a:pt x="19103" y="3446"/>
                    <a:pt x="18737" y="2909"/>
                    <a:pt x="18260" y="2451"/>
                  </a:cubicBezTo>
                  <a:cubicBezTo>
                    <a:pt x="18254" y="2444"/>
                    <a:pt x="18247" y="2440"/>
                    <a:pt x="18240" y="2437"/>
                  </a:cubicBezTo>
                  <a:cubicBezTo>
                    <a:pt x="18246" y="2435"/>
                    <a:pt x="18252" y="2432"/>
                    <a:pt x="18258" y="2426"/>
                  </a:cubicBezTo>
                  <a:cubicBezTo>
                    <a:pt x="18751" y="1988"/>
                    <a:pt x="19157" y="1443"/>
                    <a:pt x="19491" y="876"/>
                  </a:cubicBezTo>
                  <a:cubicBezTo>
                    <a:pt x="19513" y="838"/>
                    <a:pt x="19498" y="802"/>
                    <a:pt x="19472" y="780"/>
                  </a:cubicBezTo>
                  <a:cubicBezTo>
                    <a:pt x="19475" y="746"/>
                    <a:pt x="19450" y="715"/>
                    <a:pt x="19418" y="703"/>
                  </a:cubicBezTo>
                  <a:cubicBezTo>
                    <a:pt x="19313" y="666"/>
                    <a:pt x="19189" y="655"/>
                    <a:pt x="19059" y="655"/>
                  </a:cubicBezTo>
                  <a:cubicBezTo>
                    <a:pt x="18865" y="655"/>
                    <a:pt x="18661" y="680"/>
                    <a:pt x="18495" y="681"/>
                  </a:cubicBezTo>
                  <a:cubicBezTo>
                    <a:pt x="18123" y="682"/>
                    <a:pt x="17753" y="683"/>
                    <a:pt x="17383" y="705"/>
                  </a:cubicBezTo>
                  <a:cubicBezTo>
                    <a:pt x="17369" y="516"/>
                    <a:pt x="17353" y="327"/>
                    <a:pt x="17339" y="139"/>
                  </a:cubicBezTo>
                  <a:cubicBezTo>
                    <a:pt x="17335" y="95"/>
                    <a:pt x="17299" y="73"/>
                    <a:pt x="17265" y="73"/>
                  </a:cubicBezTo>
                  <a:cubicBezTo>
                    <a:pt x="17249" y="73"/>
                    <a:pt x="17233" y="78"/>
                    <a:pt x="17222" y="88"/>
                  </a:cubicBezTo>
                  <a:cubicBezTo>
                    <a:pt x="17215" y="86"/>
                    <a:pt x="17209" y="85"/>
                    <a:pt x="17202" y="85"/>
                  </a:cubicBezTo>
                  <a:cubicBezTo>
                    <a:pt x="15550" y="46"/>
                    <a:pt x="13897" y="44"/>
                    <a:pt x="12243" y="44"/>
                  </a:cubicBezTo>
                  <a:cubicBezTo>
                    <a:pt x="11980" y="44"/>
                    <a:pt x="11716" y="44"/>
                    <a:pt x="11453" y="44"/>
                  </a:cubicBezTo>
                  <a:cubicBezTo>
                    <a:pt x="10924" y="44"/>
                    <a:pt x="10396" y="43"/>
                    <a:pt x="9868" y="42"/>
                  </a:cubicBezTo>
                  <a:cubicBezTo>
                    <a:pt x="8650" y="38"/>
                    <a:pt x="7431" y="34"/>
                    <a:pt x="6211" y="30"/>
                  </a:cubicBezTo>
                  <a:cubicBezTo>
                    <a:pt x="5404" y="26"/>
                    <a:pt x="4591" y="1"/>
                    <a:pt x="37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1"/>
            <p:cNvSpPr/>
            <p:nvPr/>
          </p:nvSpPr>
          <p:spPr>
            <a:xfrm>
              <a:off x="8699454" y="1976013"/>
              <a:ext cx="38699" cy="4718"/>
            </a:xfrm>
            <a:custGeom>
              <a:avLst/>
              <a:gdLst/>
              <a:ahLst/>
              <a:cxnLst/>
              <a:rect l="l" t="t" r="r" b="b"/>
              <a:pathLst>
                <a:path w="730" h="89" extrusionOk="0">
                  <a:moveTo>
                    <a:pt x="438" y="1"/>
                  </a:moveTo>
                  <a:cubicBezTo>
                    <a:pt x="307" y="1"/>
                    <a:pt x="174" y="9"/>
                    <a:pt x="45" y="10"/>
                  </a:cubicBezTo>
                  <a:cubicBezTo>
                    <a:pt x="0" y="11"/>
                    <a:pt x="0" y="79"/>
                    <a:pt x="45" y="79"/>
                  </a:cubicBezTo>
                  <a:cubicBezTo>
                    <a:pt x="177" y="81"/>
                    <a:pt x="312" y="89"/>
                    <a:pt x="446" y="89"/>
                  </a:cubicBezTo>
                  <a:cubicBezTo>
                    <a:pt x="528" y="89"/>
                    <a:pt x="610" y="86"/>
                    <a:pt x="690" y="76"/>
                  </a:cubicBezTo>
                  <a:cubicBezTo>
                    <a:pt x="730" y="71"/>
                    <a:pt x="730" y="20"/>
                    <a:pt x="690" y="14"/>
                  </a:cubicBezTo>
                  <a:cubicBezTo>
                    <a:pt x="607" y="4"/>
                    <a:pt x="523" y="1"/>
                    <a:pt x="4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1"/>
            <p:cNvSpPr/>
            <p:nvPr/>
          </p:nvSpPr>
          <p:spPr>
            <a:xfrm>
              <a:off x="8683444" y="2106157"/>
              <a:ext cx="38964" cy="8323"/>
            </a:xfrm>
            <a:custGeom>
              <a:avLst/>
              <a:gdLst/>
              <a:ahLst/>
              <a:cxnLst/>
              <a:rect l="l" t="t" r="r" b="b"/>
              <a:pathLst>
                <a:path w="735" h="157" extrusionOk="0">
                  <a:moveTo>
                    <a:pt x="45" y="0"/>
                  </a:moveTo>
                  <a:cubicBezTo>
                    <a:pt x="12" y="0"/>
                    <a:pt x="1" y="52"/>
                    <a:pt x="38" y="63"/>
                  </a:cubicBezTo>
                  <a:cubicBezTo>
                    <a:pt x="230" y="119"/>
                    <a:pt x="432" y="156"/>
                    <a:pt x="634" y="156"/>
                  </a:cubicBezTo>
                  <a:cubicBezTo>
                    <a:pt x="654" y="156"/>
                    <a:pt x="674" y="156"/>
                    <a:pt x="694" y="155"/>
                  </a:cubicBezTo>
                  <a:cubicBezTo>
                    <a:pt x="735" y="154"/>
                    <a:pt x="734" y="96"/>
                    <a:pt x="694" y="93"/>
                  </a:cubicBezTo>
                  <a:cubicBezTo>
                    <a:pt x="477" y="76"/>
                    <a:pt x="266" y="54"/>
                    <a:pt x="54" y="1"/>
                  </a:cubicBezTo>
                  <a:cubicBezTo>
                    <a:pt x="51" y="0"/>
                    <a:pt x="48" y="0"/>
                    <a:pt x="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1"/>
            <p:cNvSpPr/>
            <p:nvPr/>
          </p:nvSpPr>
          <p:spPr>
            <a:xfrm>
              <a:off x="8652326" y="1971136"/>
              <a:ext cx="30694" cy="3976"/>
            </a:xfrm>
            <a:custGeom>
              <a:avLst/>
              <a:gdLst/>
              <a:ahLst/>
              <a:cxnLst/>
              <a:rect l="l" t="t" r="r" b="b"/>
              <a:pathLst>
                <a:path w="579" h="75" extrusionOk="0">
                  <a:moveTo>
                    <a:pt x="371" y="1"/>
                  </a:moveTo>
                  <a:cubicBezTo>
                    <a:pt x="261" y="1"/>
                    <a:pt x="150" y="5"/>
                    <a:pt x="40" y="8"/>
                  </a:cubicBezTo>
                  <a:cubicBezTo>
                    <a:pt x="1" y="10"/>
                    <a:pt x="0" y="67"/>
                    <a:pt x="40" y="68"/>
                  </a:cubicBezTo>
                  <a:cubicBezTo>
                    <a:pt x="150" y="71"/>
                    <a:pt x="261" y="74"/>
                    <a:pt x="371" y="74"/>
                  </a:cubicBezTo>
                  <a:cubicBezTo>
                    <a:pt x="426" y="74"/>
                    <a:pt x="481" y="73"/>
                    <a:pt x="535" y="71"/>
                  </a:cubicBezTo>
                  <a:cubicBezTo>
                    <a:pt x="578" y="68"/>
                    <a:pt x="578" y="7"/>
                    <a:pt x="535" y="5"/>
                  </a:cubicBezTo>
                  <a:cubicBezTo>
                    <a:pt x="481" y="2"/>
                    <a:pt x="426" y="1"/>
                    <a:pt x="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1"/>
            <p:cNvSpPr/>
            <p:nvPr/>
          </p:nvSpPr>
          <p:spPr>
            <a:xfrm>
              <a:off x="8609705" y="1944577"/>
              <a:ext cx="31012" cy="4453"/>
            </a:xfrm>
            <a:custGeom>
              <a:avLst/>
              <a:gdLst/>
              <a:ahLst/>
              <a:cxnLst/>
              <a:rect l="l" t="t" r="r" b="b"/>
              <a:pathLst>
                <a:path w="585" h="84" extrusionOk="0">
                  <a:moveTo>
                    <a:pt x="316" y="1"/>
                  </a:moveTo>
                  <a:cubicBezTo>
                    <a:pt x="227" y="1"/>
                    <a:pt x="137" y="4"/>
                    <a:pt x="49" y="5"/>
                  </a:cubicBezTo>
                  <a:cubicBezTo>
                    <a:pt x="1" y="6"/>
                    <a:pt x="1" y="78"/>
                    <a:pt x="49" y="78"/>
                  </a:cubicBezTo>
                  <a:cubicBezTo>
                    <a:pt x="141" y="80"/>
                    <a:pt x="234" y="83"/>
                    <a:pt x="327" y="83"/>
                  </a:cubicBezTo>
                  <a:cubicBezTo>
                    <a:pt x="401" y="83"/>
                    <a:pt x="474" y="81"/>
                    <a:pt x="546" y="73"/>
                  </a:cubicBezTo>
                  <a:cubicBezTo>
                    <a:pt x="584" y="69"/>
                    <a:pt x="584" y="16"/>
                    <a:pt x="546" y="12"/>
                  </a:cubicBezTo>
                  <a:cubicBezTo>
                    <a:pt x="470" y="3"/>
                    <a:pt x="393" y="1"/>
                    <a:pt x="3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1"/>
            <p:cNvSpPr/>
            <p:nvPr/>
          </p:nvSpPr>
          <p:spPr>
            <a:xfrm>
              <a:off x="8594013" y="2065868"/>
              <a:ext cx="28680" cy="6945"/>
            </a:xfrm>
            <a:custGeom>
              <a:avLst/>
              <a:gdLst/>
              <a:ahLst/>
              <a:cxnLst/>
              <a:rect l="l" t="t" r="r" b="b"/>
              <a:pathLst>
                <a:path w="541" h="131" extrusionOk="0">
                  <a:moveTo>
                    <a:pt x="43" y="0"/>
                  </a:moveTo>
                  <a:cubicBezTo>
                    <a:pt x="7" y="0"/>
                    <a:pt x="0" y="63"/>
                    <a:pt x="38" y="70"/>
                  </a:cubicBezTo>
                  <a:cubicBezTo>
                    <a:pt x="187" y="95"/>
                    <a:pt x="342" y="130"/>
                    <a:pt x="493" y="131"/>
                  </a:cubicBezTo>
                  <a:cubicBezTo>
                    <a:pt x="494" y="131"/>
                    <a:pt x="494" y="131"/>
                    <a:pt x="494" y="131"/>
                  </a:cubicBezTo>
                  <a:cubicBezTo>
                    <a:pt x="532" y="131"/>
                    <a:pt x="540" y="72"/>
                    <a:pt x="502" y="63"/>
                  </a:cubicBezTo>
                  <a:cubicBezTo>
                    <a:pt x="356" y="24"/>
                    <a:pt x="198" y="16"/>
                    <a:pt x="47" y="1"/>
                  </a:cubicBezTo>
                  <a:cubicBezTo>
                    <a:pt x="46" y="1"/>
                    <a:pt x="44" y="0"/>
                    <a:pt x="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1"/>
            <p:cNvSpPr/>
            <p:nvPr/>
          </p:nvSpPr>
          <p:spPr>
            <a:xfrm>
              <a:off x="8549378" y="1947069"/>
              <a:ext cx="36261" cy="6149"/>
            </a:xfrm>
            <a:custGeom>
              <a:avLst/>
              <a:gdLst/>
              <a:ahLst/>
              <a:cxnLst/>
              <a:rect l="l" t="t" r="r" b="b"/>
              <a:pathLst>
                <a:path w="684" h="116" extrusionOk="0">
                  <a:moveTo>
                    <a:pt x="43" y="0"/>
                  </a:moveTo>
                  <a:cubicBezTo>
                    <a:pt x="0" y="0"/>
                    <a:pt x="3" y="66"/>
                    <a:pt x="45" y="71"/>
                  </a:cubicBezTo>
                  <a:cubicBezTo>
                    <a:pt x="244" y="90"/>
                    <a:pt x="442" y="111"/>
                    <a:pt x="641" y="116"/>
                  </a:cubicBezTo>
                  <a:cubicBezTo>
                    <a:pt x="641" y="116"/>
                    <a:pt x="642" y="116"/>
                    <a:pt x="642" y="116"/>
                  </a:cubicBezTo>
                  <a:cubicBezTo>
                    <a:pt x="675" y="116"/>
                    <a:pt x="683" y="61"/>
                    <a:pt x="650" y="56"/>
                  </a:cubicBezTo>
                  <a:cubicBezTo>
                    <a:pt x="450" y="27"/>
                    <a:pt x="248" y="15"/>
                    <a:pt x="45" y="0"/>
                  </a:cubicBezTo>
                  <a:cubicBezTo>
                    <a:pt x="44" y="0"/>
                    <a:pt x="44" y="0"/>
                    <a:pt x="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1"/>
            <p:cNvSpPr/>
            <p:nvPr/>
          </p:nvSpPr>
          <p:spPr>
            <a:xfrm>
              <a:off x="8541638" y="2065921"/>
              <a:ext cx="30482" cy="3976"/>
            </a:xfrm>
            <a:custGeom>
              <a:avLst/>
              <a:gdLst/>
              <a:ahLst/>
              <a:cxnLst/>
              <a:rect l="l" t="t" r="r" b="b"/>
              <a:pathLst>
                <a:path w="575" h="75" extrusionOk="0">
                  <a:moveTo>
                    <a:pt x="316" y="0"/>
                  </a:moveTo>
                  <a:cubicBezTo>
                    <a:pt x="225" y="0"/>
                    <a:pt x="133" y="4"/>
                    <a:pt x="42" y="6"/>
                  </a:cubicBezTo>
                  <a:cubicBezTo>
                    <a:pt x="2" y="7"/>
                    <a:pt x="1" y="68"/>
                    <a:pt x="42" y="68"/>
                  </a:cubicBezTo>
                  <a:cubicBezTo>
                    <a:pt x="135" y="70"/>
                    <a:pt x="228" y="74"/>
                    <a:pt x="320" y="74"/>
                  </a:cubicBezTo>
                  <a:cubicBezTo>
                    <a:pt x="393" y="74"/>
                    <a:pt x="466" y="72"/>
                    <a:pt x="538" y="65"/>
                  </a:cubicBezTo>
                  <a:cubicBezTo>
                    <a:pt x="574" y="62"/>
                    <a:pt x="574" y="12"/>
                    <a:pt x="538" y="9"/>
                  </a:cubicBezTo>
                  <a:cubicBezTo>
                    <a:pt x="464" y="3"/>
                    <a:pt x="390" y="0"/>
                    <a:pt x="3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1"/>
            <p:cNvSpPr/>
            <p:nvPr/>
          </p:nvSpPr>
          <p:spPr>
            <a:xfrm>
              <a:off x="8480886" y="1942032"/>
              <a:ext cx="36208" cy="4294"/>
            </a:xfrm>
            <a:custGeom>
              <a:avLst/>
              <a:gdLst/>
              <a:ahLst/>
              <a:cxnLst/>
              <a:rect l="l" t="t" r="r" b="b"/>
              <a:pathLst>
                <a:path w="683" h="81" extrusionOk="0">
                  <a:moveTo>
                    <a:pt x="378" y="1"/>
                  </a:moveTo>
                  <a:cubicBezTo>
                    <a:pt x="267" y="1"/>
                    <a:pt x="156" y="4"/>
                    <a:pt x="45" y="6"/>
                  </a:cubicBezTo>
                  <a:cubicBezTo>
                    <a:pt x="1" y="6"/>
                    <a:pt x="1" y="76"/>
                    <a:pt x="45" y="76"/>
                  </a:cubicBezTo>
                  <a:cubicBezTo>
                    <a:pt x="154" y="77"/>
                    <a:pt x="263" y="80"/>
                    <a:pt x="371" y="80"/>
                  </a:cubicBezTo>
                  <a:cubicBezTo>
                    <a:pt x="461" y="80"/>
                    <a:pt x="551" y="78"/>
                    <a:pt x="641" y="72"/>
                  </a:cubicBezTo>
                  <a:cubicBezTo>
                    <a:pt x="682" y="70"/>
                    <a:pt x="682" y="12"/>
                    <a:pt x="641" y="9"/>
                  </a:cubicBezTo>
                  <a:cubicBezTo>
                    <a:pt x="554" y="3"/>
                    <a:pt x="466" y="1"/>
                    <a:pt x="3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1"/>
            <p:cNvSpPr/>
            <p:nvPr/>
          </p:nvSpPr>
          <p:spPr>
            <a:xfrm>
              <a:off x="8483431" y="2069314"/>
              <a:ext cx="30694" cy="6096"/>
            </a:xfrm>
            <a:custGeom>
              <a:avLst/>
              <a:gdLst/>
              <a:ahLst/>
              <a:cxnLst/>
              <a:rect l="l" t="t" r="r" b="b"/>
              <a:pathLst>
                <a:path w="579" h="115" extrusionOk="0">
                  <a:moveTo>
                    <a:pt x="44" y="1"/>
                  </a:moveTo>
                  <a:cubicBezTo>
                    <a:pt x="12" y="1"/>
                    <a:pt x="1" y="52"/>
                    <a:pt x="36" y="63"/>
                  </a:cubicBezTo>
                  <a:cubicBezTo>
                    <a:pt x="143" y="95"/>
                    <a:pt x="254" y="114"/>
                    <a:pt x="365" y="114"/>
                  </a:cubicBezTo>
                  <a:cubicBezTo>
                    <a:pt x="427" y="114"/>
                    <a:pt x="489" y="108"/>
                    <a:pt x="551" y="95"/>
                  </a:cubicBezTo>
                  <a:cubicBezTo>
                    <a:pt x="579" y="89"/>
                    <a:pt x="573" y="42"/>
                    <a:pt x="545" y="42"/>
                  </a:cubicBezTo>
                  <a:cubicBezTo>
                    <a:pt x="545" y="42"/>
                    <a:pt x="544" y="42"/>
                    <a:pt x="543" y="42"/>
                  </a:cubicBezTo>
                  <a:cubicBezTo>
                    <a:pt x="495" y="46"/>
                    <a:pt x="446" y="48"/>
                    <a:pt x="399" y="48"/>
                  </a:cubicBezTo>
                  <a:cubicBezTo>
                    <a:pt x="282" y="48"/>
                    <a:pt x="167" y="36"/>
                    <a:pt x="53" y="2"/>
                  </a:cubicBezTo>
                  <a:cubicBezTo>
                    <a:pt x="50" y="1"/>
                    <a:pt x="47" y="1"/>
                    <a:pt x="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1"/>
            <p:cNvSpPr/>
            <p:nvPr/>
          </p:nvSpPr>
          <p:spPr>
            <a:xfrm>
              <a:off x="8428935" y="2071434"/>
              <a:ext cx="24651" cy="5566"/>
            </a:xfrm>
            <a:custGeom>
              <a:avLst/>
              <a:gdLst/>
              <a:ahLst/>
              <a:cxnLst/>
              <a:rect l="l" t="t" r="r" b="b"/>
              <a:pathLst>
                <a:path w="465" h="105" extrusionOk="0">
                  <a:moveTo>
                    <a:pt x="162" y="0"/>
                  </a:moveTo>
                  <a:cubicBezTo>
                    <a:pt x="117" y="0"/>
                    <a:pt x="72" y="4"/>
                    <a:pt x="25" y="12"/>
                  </a:cubicBezTo>
                  <a:cubicBezTo>
                    <a:pt x="1" y="16"/>
                    <a:pt x="6" y="58"/>
                    <a:pt x="29" y="58"/>
                  </a:cubicBezTo>
                  <a:cubicBezTo>
                    <a:pt x="30" y="58"/>
                    <a:pt x="31" y="58"/>
                    <a:pt x="32" y="58"/>
                  </a:cubicBezTo>
                  <a:cubicBezTo>
                    <a:pt x="68" y="53"/>
                    <a:pt x="104" y="51"/>
                    <a:pt x="139" y="51"/>
                  </a:cubicBezTo>
                  <a:cubicBezTo>
                    <a:pt x="237" y="51"/>
                    <a:pt x="332" y="68"/>
                    <a:pt x="424" y="103"/>
                  </a:cubicBezTo>
                  <a:cubicBezTo>
                    <a:pt x="427" y="104"/>
                    <a:pt x="430" y="105"/>
                    <a:pt x="433" y="105"/>
                  </a:cubicBezTo>
                  <a:cubicBezTo>
                    <a:pt x="457" y="105"/>
                    <a:pt x="465" y="65"/>
                    <a:pt x="438" y="55"/>
                  </a:cubicBezTo>
                  <a:cubicBezTo>
                    <a:pt x="347" y="18"/>
                    <a:pt x="256" y="0"/>
                    <a:pt x="1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1"/>
            <p:cNvSpPr/>
            <p:nvPr/>
          </p:nvSpPr>
          <p:spPr>
            <a:xfrm>
              <a:off x="8421089" y="1940654"/>
              <a:ext cx="30217" cy="5407"/>
            </a:xfrm>
            <a:custGeom>
              <a:avLst/>
              <a:gdLst/>
              <a:ahLst/>
              <a:cxnLst/>
              <a:rect l="l" t="t" r="r" b="b"/>
              <a:pathLst>
                <a:path w="570" h="102" extrusionOk="0">
                  <a:moveTo>
                    <a:pt x="530" y="1"/>
                  </a:moveTo>
                  <a:cubicBezTo>
                    <a:pt x="530" y="1"/>
                    <a:pt x="530" y="1"/>
                    <a:pt x="529" y="1"/>
                  </a:cubicBezTo>
                  <a:cubicBezTo>
                    <a:pt x="364" y="5"/>
                    <a:pt x="197" y="33"/>
                    <a:pt x="32" y="51"/>
                  </a:cubicBezTo>
                  <a:cubicBezTo>
                    <a:pt x="1" y="55"/>
                    <a:pt x="0" y="101"/>
                    <a:pt x="30" y="101"/>
                  </a:cubicBezTo>
                  <a:cubicBezTo>
                    <a:pt x="30" y="101"/>
                    <a:pt x="31" y="101"/>
                    <a:pt x="32" y="101"/>
                  </a:cubicBezTo>
                  <a:cubicBezTo>
                    <a:pt x="200" y="89"/>
                    <a:pt x="371" y="85"/>
                    <a:pt x="538" y="59"/>
                  </a:cubicBezTo>
                  <a:cubicBezTo>
                    <a:pt x="569" y="53"/>
                    <a:pt x="562" y="1"/>
                    <a:pt x="5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1"/>
            <p:cNvSpPr/>
            <p:nvPr/>
          </p:nvSpPr>
          <p:spPr>
            <a:xfrm>
              <a:off x="8370887" y="2069101"/>
              <a:ext cx="27566" cy="5990"/>
            </a:xfrm>
            <a:custGeom>
              <a:avLst/>
              <a:gdLst/>
              <a:ahLst/>
              <a:cxnLst/>
              <a:rect l="l" t="t" r="r" b="b"/>
              <a:pathLst>
                <a:path w="520" h="113" extrusionOk="0">
                  <a:moveTo>
                    <a:pt x="483" y="0"/>
                  </a:moveTo>
                  <a:cubicBezTo>
                    <a:pt x="480" y="0"/>
                    <a:pt x="477" y="1"/>
                    <a:pt x="474" y="2"/>
                  </a:cubicBezTo>
                  <a:cubicBezTo>
                    <a:pt x="363" y="34"/>
                    <a:pt x="254" y="55"/>
                    <a:pt x="140" y="55"/>
                  </a:cubicBezTo>
                  <a:cubicBezTo>
                    <a:pt x="106" y="55"/>
                    <a:pt x="71" y="53"/>
                    <a:pt x="35" y="49"/>
                  </a:cubicBezTo>
                  <a:cubicBezTo>
                    <a:pt x="34" y="49"/>
                    <a:pt x="33" y="48"/>
                    <a:pt x="32" y="48"/>
                  </a:cubicBezTo>
                  <a:cubicBezTo>
                    <a:pt x="6" y="48"/>
                    <a:pt x="1" y="96"/>
                    <a:pt x="29" y="100"/>
                  </a:cubicBezTo>
                  <a:cubicBezTo>
                    <a:pt x="82" y="108"/>
                    <a:pt x="136" y="112"/>
                    <a:pt x="189" y="112"/>
                  </a:cubicBezTo>
                  <a:cubicBezTo>
                    <a:pt x="292" y="112"/>
                    <a:pt x="393" y="96"/>
                    <a:pt x="490" y="55"/>
                  </a:cubicBezTo>
                  <a:cubicBezTo>
                    <a:pt x="519" y="43"/>
                    <a:pt x="512" y="0"/>
                    <a:pt x="4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1"/>
            <p:cNvSpPr/>
            <p:nvPr/>
          </p:nvSpPr>
          <p:spPr>
            <a:xfrm>
              <a:off x="8357952" y="1939276"/>
              <a:ext cx="24598" cy="4400"/>
            </a:xfrm>
            <a:custGeom>
              <a:avLst/>
              <a:gdLst/>
              <a:ahLst/>
              <a:cxnLst/>
              <a:rect l="l" t="t" r="r" b="b"/>
              <a:pathLst>
                <a:path w="464" h="83" extrusionOk="0">
                  <a:moveTo>
                    <a:pt x="224" y="1"/>
                  </a:moveTo>
                  <a:cubicBezTo>
                    <a:pt x="157" y="1"/>
                    <a:pt x="91" y="5"/>
                    <a:pt x="29" y="5"/>
                  </a:cubicBezTo>
                  <a:cubicBezTo>
                    <a:pt x="7" y="5"/>
                    <a:pt x="0" y="41"/>
                    <a:pt x="23" y="44"/>
                  </a:cubicBezTo>
                  <a:cubicBezTo>
                    <a:pt x="127" y="58"/>
                    <a:pt x="241" y="83"/>
                    <a:pt x="349" y="83"/>
                  </a:cubicBezTo>
                  <a:cubicBezTo>
                    <a:pt x="378" y="83"/>
                    <a:pt x="407" y="81"/>
                    <a:pt x="435" y="77"/>
                  </a:cubicBezTo>
                  <a:cubicBezTo>
                    <a:pt x="464" y="73"/>
                    <a:pt x="460" y="31"/>
                    <a:pt x="435" y="25"/>
                  </a:cubicBezTo>
                  <a:cubicBezTo>
                    <a:pt x="369" y="6"/>
                    <a:pt x="296" y="1"/>
                    <a:pt x="2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1"/>
            <p:cNvSpPr/>
            <p:nvPr/>
          </p:nvSpPr>
          <p:spPr>
            <a:xfrm>
              <a:off x="8318353" y="2074350"/>
              <a:ext cx="29369" cy="2916"/>
            </a:xfrm>
            <a:custGeom>
              <a:avLst/>
              <a:gdLst/>
              <a:ahLst/>
              <a:cxnLst/>
              <a:rect l="l" t="t" r="r" b="b"/>
              <a:pathLst>
                <a:path w="554" h="55" extrusionOk="0">
                  <a:moveTo>
                    <a:pt x="271" y="0"/>
                  </a:moveTo>
                  <a:cubicBezTo>
                    <a:pt x="192" y="0"/>
                    <a:pt x="112" y="2"/>
                    <a:pt x="33" y="3"/>
                  </a:cubicBezTo>
                  <a:cubicBezTo>
                    <a:pt x="1" y="3"/>
                    <a:pt x="1" y="52"/>
                    <a:pt x="33" y="52"/>
                  </a:cubicBezTo>
                  <a:cubicBezTo>
                    <a:pt x="108" y="53"/>
                    <a:pt x="184" y="54"/>
                    <a:pt x="259" y="54"/>
                  </a:cubicBezTo>
                  <a:cubicBezTo>
                    <a:pt x="349" y="54"/>
                    <a:pt x="439" y="53"/>
                    <a:pt x="529" y="47"/>
                  </a:cubicBezTo>
                  <a:cubicBezTo>
                    <a:pt x="554" y="45"/>
                    <a:pt x="554" y="9"/>
                    <a:pt x="529" y="8"/>
                  </a:cubicBezTo>
                  <a:cubicBezTo>
                    <a:pt x="443" y="2"/>
                    <a:pt x="357" y="0"/>
                    <a:pt x="2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1"/>
            <p:cNvSpPr/>
            <p:nvPr/>
          </p:nvSpPr>
          <p:spPr>
            <a:xfrm>
              <a:off x="8281509" y="1940018"/>
              <a:ext cx="29793" cy="5778"/>
            </a:xfrm>
            <a:custGeom>
              <a:avLst/>
              <a:gdLst/>
              <a:ahLst/>
              <a:cxnLst/>
              <a:rect l="l" t="t" r="r" b="b"/>
              <a:pathLst>
                <a:path w="562" h="109" extrusionOk="0">
                  <a:moveTo>
                    <a:pt x="531" y="1"/>
                  </a:moveTo>
                  <a:cubicBezTo>
                    <a:pt x="530" y="1"/>
                    <a:pt x="529" y="1"/>
                    <a:pt x="529" y="1"/>
                  </a:cubicBezTo>
                  <a:cubicBezTo>
                    <a:pt x="361" y="15"/>
                    <a:pt x="195" y="39"/>
                    <a:pt x="27" y="62"/>
                  </a:cubicBezTo>
                  <a:cubicBezTo>
                    <a:pt x="1" y="66"/>
                    <a:pt x="6" y="109"/>
                    <a:pt x="31" y="109"/>
                  </a:cubicBezTo>
                  <a:cubicBezTo>
                    <a:pt x="31" y="109"/>
                    <a:pt x="32" y="109"/>
                    <a:pt x="33" y="109"/>
                  </a:cubicBezTo>
                  <a:cubicBezTo>
                    <a:pt x="201" y="92"/>
                    <a:pt x="369" y="75"/>
                    <a:pt x="534" y="49"/>
                  </a:cubicBezTo>
                  <a:cubicBezTo>
                    <a:pt x="561" y="45"/>
                    <a:pt x="556" y="1"/>
                    <a:pt x="5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1"/>
            <p:cNvSpPr/>
            <p:nvPr/>
          </p:nvSpPr>
          <p:spPr>
            <a:xfrm>
              <a:off x="8266454" y="2071805"/>
              <a:ext cx="23538" cy="2757"/>
            </a:xfrm>
            <a:custGeom>
              <a:avLst/>
              <a:gdLst/>
              <a:ahLst/>
              <a:cxnLst/>
              <a:rect l="l" t="t" r="r" b="b"/>
              <a:pathLst>
                <a:path w="444" h="52" extrusionOk="0">
                  <a:moveTo>
                    <a:pt x="314" y="0"/>
                  </a:moveTo>
                  <a:cubicBezTo>
                    <a:pt x="216" y="0"/>
                    <a:pt x="116" y="9"/>
                    <a:pt x="18" y="12"/>
                  </a:cubicBezTo>
                  <a:cubicBezTo>
                    <a:pt x="1" y="13"/>
                    <a:pt x="1" y="39"/>
                    <a:pt x="18" y="40"/>
                  </a:cubicBezTo>
                  <a:cubicBezTo>
                    <a:pt x="114" y="43"/>
                    <a:pt x="213" y="52"/>
                    <a:pt x="310" y="52"/>
                  </a:cubicBezTo>
                  <a:cubicBezTo>
                    <a:pt x="346" y="52"/>
                    <a:pt x="381" y="51"/>
                    <a:pt x="415" y="48"/>
                  </a:cubicBezTo>
                  <a:cubicBezTo>
                    <a:pt x="443" y="45"/>
                    <a:pt x="443" y="6"/>
                    <a:pt x="415" y="4"/>
                  </a:cubicBezTo>
                  <a:cubicBezTo>
                    <a:pt x="382" y="1"/>
                    <a:pt x="348" y="0"/>
                    <a:pt x="3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1"/>
            <p:cNvSpPr/>
            <p:nvPr/>
          </p:nvSpPr>
          <p:spPr>
            <a:xfrm>
              <a:off x="8207293" y="2074138"/>
              <a:ext cx="33186" cy="6255"/>
            </a:xfrm>
            <a:custGeom>
              <a:avLst/>
              <a:gdLst/>
              <a:ahLst/>
              <a:cxnLst/>
              <a:rect l="l" t="t" r="r" b="b"/>
              <a:pathLst>
                <a:path w="626" h="118" extrusionOk="0">
                  <a:moveTo>
                    <a:pt x="44" y="0"/>
                  </a:moveTo>
                  <a:cubicBezTo>
                    <a:pt x="13" y="0"/>
                    <a:pt x="1" y="48"/>
                    <a:pt x="35" y="57"/>
                  </a:cubicBezTo>
                  <a:cubicBezTo>
                    <a:pt x="174" y="93"/>
                    <a:pt x="317" y="118"/>
                    <a:pt x="460" y="118"/>
                  </a:cubicBezTo>
                  <a:cubicBezTo>
                    <a:pt x="503" y="118"/>
                    <a:pt x="545" y="116"/>
                    <a:pt x="588" y="111"/>
                  </a:cubicBezTo>
                  <a:cubicBezTo>
                    <a:pt x="625" y="106"/>
                    <a:pt x="626" y="55"/>
                    <a:pt x="588" y="54"/>
                  </a:cubicBezTo>
                  <a:cubicBezTo>
                    <a:pt x="407" y="45"/>
                    <a:pt x="229" y="38"/>
                    <a:pt x="50" y="1"/>
                  </a:cubicBezTo>
                  <a:cubicBezTo>
                    <a:pt x="48" y="0"/>
                    <a:pt x="46" y="0"/>
                    <a:pt x="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1"/>
            <p:cNvSpPr/>
            <p:nvPr/>
          </p:nvSpPr>
          <p:spPr>
            <a:xfrm>
              <a:off x="8202204" y="1942085"/>
              <a:ext cx="36473" cy="6202"/>
            </a:xfrm>
            <a:custGeom>
              <a:avLst/>
              <a:gdLst/>
              <a:ahLst/>
              <a:cxnLst/>
              <a:rect l="l" t="t" r="r" b="b"/>
              <a:pathLst>
                <a:path w="688" h="117" extrusionOk="0">
                  <a:moveTo>
                    <a:pt x="37" y="0"/>
                  </a:moveTo>
                  <a:cubicBezTo>
                    <a:pt x="1" y="0"/>
                    <a:pt x="3" y="57"/>
                    <a:pt x="40" y="61"/>
                  </a:cubicBezTo>
                  <a:cubicBezTo>
                    <a:pt x="237" y="82"/>
                    <a:pt x="437" y="113"/>
                    <a:pt x="635" y="117"/>
                  </a:cubicBezTo>
                  <a:cubicBezTo>
                    <a:pt x="635" y="117"/>
                    <a:pt x="636" y="117"/>
                    <a:pt x="636" y="117"/>
                  </a:cubicBezTo>
                  <a:cubicBezTo>
                    <a:pt x="677" y="117"/>
                    <a:pt x="687" y="49"/>
                    <a:pt x="645" y="44"/>
                  </a:cubicBezTo>
                  <a:cubicBezTo>
                    <a:pt x="446" y="16"/>
                    <a:pt x="240" y="13"/>
                    <a:pt x="40" y="0"/>
                  </a:cubicBezTo>
                  <a:cubicBezTo>
                    <a:pt x="39" y="0"/>
                    <a:pt x="38" y="0"/>
                    <a:pt x="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1"/>
            <p:cNvSpPr/>
            <p:nvPr/>
          </p:nvSpPr>
          <p:spPr>
            <a:xfrm>
              <a:off x="8157568" y="2073767"/>
              <a:ext cx="25075" cy="4082"/>
            </a:xfrm>
            <a:custGeom>
              <a:avLst/>
              <a:gdLst/>
              <a:ahLst/>
              <a:cxnLst/>
              <a:rect l="l" t="t" r="r" b="b"/>
              <a:pathLst>
                <a:path w="473" h="77" extrusionOk="0">
                  <a:moveTo>
                    <a:pt x="306" y="1"/>
                  </a:moveTo>
                  <a:cubicBezTo>
                    <a:pt x="216" y="1"/>
                    <a:pt x="125" y="9"/>
                    <a:pt x="36" y="11"/>
                  </a:cubicBezTo>
                  <a:cubicBezTo>
                    <a:pt x="1" y="11"/>
                    <a:pt x="1" y="65"/>
                    <a:pt x="36" y="66"/>
                  </a:cubicBezTo>
                  <a:cubicBezTo>
                    <a:pt x="123" y="69"/>
                    <a:pt x="213" y="76"/>
                    <a:pt x="301" y="76"/>
                  </a:cubicBezTo>
                  <a:cubicBezTo>
                    <a:pt x="346" y="76"/>
                    <a:pt x="391" y="74"/>
                    <a:pt x="434" y="69"/>
                  </a:cubicBezTo>
                  <a:cubicBezTo>
                    <a:pt x="473" y="64"/>
                    <a:pt x="473" y="13"/>
                    <a:pt x="434" y="8"/>
                  </a:cubicBezTo>
                  <a:cubicBezTo>
                    <a:pt x="392" y="2"/>
                    <a:pt x="350" y="1"/>
                    <a:pt x="3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1"/>
            <p:cNvSpPr/>
            <p:nvPr/>
          </p:nvSpPr>
          <p:spPr>
            <a:xfrm>
              <a:off x="8138802" y="1939594"/>
              <a:ext cx="28150" cy="3923"/>
            </a:xfrm>
            <a:custGeom>
              <a:avLst/>
              <a:gdLst/>
              <a:ahLst/>
              <a:cxnLst/>
              <a:rect l="l" t="t" r="r" b="b"/>
              <a:pathLst>
                <a:path w="531" h="74" extrusionOk="0">
                  <a:moveTo>
                    <a:pt x="256" y="0"/>
                  </a:moveTo>
                  <a:cubicBezTo>
                    <a:pt x="185" y="0"/>
                    <a:pt x="114" y="2"/>
                    <a:pt x="43" y="4"/>
                  </a:cubicBezTo>
                  <a:cubicBezTo>
                    <a:pt x="0" y="6"/>
                    <a:pt x="0" y="68"/>
                    <a:pt x="43" y="70"/>
                  </a:cubicBezTo>
                  <a:cubicBezTo>
                    <a:pt x="121" y="72"/>
                    <a:pt x="199" y="74"/>
                    <a:pt x="276" y="74"/>
                  </a:cubicBezTo>
                  <a:cubicBezTo>
                    <a:pt x="347" y="74"/>
                    <a:pt x="418" y="72"/>
                    <a:pt x="489" y="69"/>
                  </a:cubicBezTo>
                  <a:cubicBezTo>
                    <a:pt x="531" y="67"/>
                    <a:pt x="531" y="7"/>
                    <a:pt x="489" y="6"/>
                  </a:cubicBezTo>
                  <a:cubicBezTo>
                    <a:pt x="412" y="2"/>
                    <a:pt x="334" y="0"/>
                    <a:pt x="2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1"/>
            <p:cNvSpPr/>
            <p:nvPr/>
          </p:nvSpPr>
          <p:spPr>
            <a:xfrm>
              <a:off x="8091568" y="2071964"/>
              <a:ext cx="33345" cy="5990"/>
            </a:xfrm>
            <a:custGeom>
              <a:avLst/>
              <a:gdLst/>
              <a:ahLst/>
              <a:cxnLst/>
              <a:rect l="l" t="t" r="r" b="b"/>
              <a:pathLst>
                <a:path w="629" h="113" extrusionOk="0">
                  <a:moveTo>
                    <a:pt x="39" y="0"/>
                  </a:moveTo>
                  <a:cubicBezTo>
                    <a:pt x="10" y="0"/>
                    <a:pt x="1" y="45"/>
                    <a:pt x="32" y="54"/>
                  </a:cubicBezTo>
                  <a:cubicBezTo>
                    <a:pt x="159" y="92"/>
                    <a:pt x="288" y="113"/>
                    <a:pt x="419" y="113"/>
                  </a:cubicBezTo>
                  <a:cubicBezTo>
                    <a:pt x="477" y="113"/>
                    <a:pt x="536" y="109"/>
                    <a:pt x="594" y="100"/>
                  </a:cubicBezTo>
                  <a:cubicBezTo>
                    <a:pt x="628" y="96"/>
                    <a:pt x="621" y="38"/>
                    <a:pt x="588" y="38"/>
                  </a:cubicBezTo>
                  <a:cubicBezTo>
                    <a:pt x="587" y="38"/>
                    <a:pt x="586" y="38"/>
                    <a:pt x="585" y="38"/>
                  </a:cubicBezTo>
                  <a:cubicBezTo>
                    <a:pt x="527" y="43"/>
                    <a:pt x="470" y="46"/>
                    <a:pt x="413" y="46"/>
                  </a:cubicBezTo>
                  <a:cubicBezTo>
                    <a:pt x="290" y="46"/>
                    <a:pt x="169" y="33"/>
                    <a:pt x="46" y="1"/>
                  </a:cubicBezTo>
                  <a:cubicBezTo>
                    <a:pt x="43" y="0"/>
                    <a:pt x="41" y="0"/>
                    <a:pt x="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1"/>
            <p:cNvSpPr/>
            <p:nvPr/>
          </p:nvSpPr>
          <p:spPr>
            <a:xfrm>
              <a:off x="8073067" y="1935565"/>
              <a:ext cx="30535" cy="5460"/>
            </a:xfrm>
            <a:custGeom>
              <a:avLst/>
              <a:gdLst/>
              <a:ahLst/>
              <a:cxnLst/>
              <a:rect l="l" t="t" r="r" b="b"/>
              <a:pathLst>
                <a:path w="576" h="103" extrusionOk="0">
                  <a:moveTo>
                    <a:pt x="539" y="0"/>
                  </a:moveTo>
                  <a:cubicBezTo>
                    <a:pt x="538" y="0"/>
                    <a:pt x="536" y="0"/>
                    <a:pt x="535" y="1"/>
                  </a:cubicBezTo>
                  <a:cubicBezTo>
                    <a:pt x="416" y="22"/>
                    <a:pt x="301" y="42"/>
                    <a:pt x="183" y="42"/>
                  </a:cubicBezTo>
                  <a:cubicBezTo>
                    <a:pt x="139" y="42"/>
                    <a:pt x="94" y="39"/>
                    <a:pt x="49" y="33"/>
                  </a:cubicBezTo>
                  <a:cubicBezTo>
                    <a:pt x="47" y="32"/>
                    <a:pt x="46" y="32"/>
                    <a:pt x="44" y="32"/>
                  </a:cubicBezTo>
                  <a:cubicBezTo>
                    <a:pt x="13" y="32"/>
                    <a:pt x="0" y="81"/>
                    <a:pt x="34" y="86"/>
                  </a:cubicBezTo>
                  <a:cubicBezTo>
                    <a:pt x="100" y="96"/>
                    <a:pt x="167" y="103"/>
                    <a:pt x="233" y="103"/>
                  </a:cubicBezTo>
                  <a:cubicBezTo>
                    <a:pt x="342" y="103"/>
                    <a:pt x="450" y="86"/>
                    <a:pt x="551" y="41"/>
                  </a:cubicBezTo>
                  <a:cubicBezTo>
                    <a:pt x="575" y="31"/>
                    <a:pt x="559" y="0"/>
                    <a:pt x="5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1"/>
            <p:cNvSpPr/>
            <p:nvPr/>
          </p:nvSpPr>
          <p:spPr>
            <a:xfrm>
              <a:off x="8041578" y="2074032"/>
              <a:ext cx="27673" cy="3552"/>
            </a:xfrm>
            <a:custGeom>
              <a:avLst/>
              <a:gdLst/>
              <a:ahLst/>
              <a:cxnLst/>
              <a:rect l="l" t="t" r="r" b="b"/>
              <a:pathLst>
                <a:path w="522" h="67" extrusionOk="0">
                  <a:moveTo>
                    <a:pt x="273" y="0"/>
                  </a:moveTo>
                  <a:cubicBezTo>
                    <a:pt x="195" y="0"/>
                    <a:pt x="117" y="2"/>
                    <a:pt x="39" y="3"/>
                  </a:cubicBezTo>
                  <a:cubicBezTo>
                    <a:pt x="1" y="4"/>
                    <a:pt x="1" y="64"/>
                    <a:pt x="39" y="64"/>
                  </a:cubicBezTo>
                  <a:cubicBezTo>
                    <a:pt x="120" y="65"/>
                    <a:pt x="201" y="67"/>
                    <a:pt x="281" y="67"/>
                  </a:cubicBezTo>
                  <a:cubicBezTo>
                    <a:pt x="350" y="67"/>
                    <a:pt x="418" y="65"/>
                    <a:pt x="486" y="60"/>
                  </a:cubicBezTo>
                  <a:cubicBezTo>
                    <a:pt x="521" y="57"/>
                    <a:pt x="521" y="9"/>
                    <a:pt x="486" y="7"/>
                  </a:cubicBezTo>
                  <a:cubicBezTo>
                    <a:pt x="415" y="2"/>
                    <a:pt x="344" y="0"/>
                    <a:pt x="2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1"/>
            <p:cNvSpPr/>
            <p:nvPr/>
          </p:nvSpPr>
          <p:spPr>
            <a:xfrm>
              <a:off x="8007810" y="1940018"/>
              <a:ext cx="27036" cy="3022"/>
            </a:xfrm>
            <a:custGeom>
              <a:avLst/>
              <a:gdLst/>
              <a:ahLst/>
              <a:cxnLst/>
              <a:rect l="l" t="t" r="r" b="b"/>
              <a:pathLst>
                <a:path w="510" h="57" extrusionOk="0">
                  <a:moveTo>
                    <a:pt x="289" y="0"/>
                  </a:moveTo>
                  <a:cubicBezTo>
                    <a:pt x="203" y="0"/>
                    <a:pt x="117" y="2"/>
                    <a:pt x="31" y="4"/>
                  </a:cubicBezTo>
                  <a:cubicBezTo>
                    <a:pt x="0" y="4"/>
                    <a:pt x="0" y="52"/>
                    <a:pt x="31" y="53"/>
                  </a:cubicBezTo>
                  <a:cubicBezTo>
                    <a:pt x="122" y="55"/>
                    <a:pt x="212" y="57"/>
                    <a:pt x="302" y="57"/>
                  </a:cubicBezTo>
                  <a:cubicBezTo>
                    <a:pt x="361" y="57"/>
                    <a:pt x="419" y="56"/>
                    <a:pt x="478" y="53"/>
                  </a:cubicBezTo>
                  <a:cubicBezTo>
                    <a:pt x="510" y="52"/>
                    <a:pt x="510" y="5"/>
                    <a:pt x="478" y="4"/>
                  </a:cubicBezTo>
                  <a:cubicBezTo>
                    <a:pt x="414" y="1"/>
                    <a:pt x="352" y="0"/>
                    <a:pt x="2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1"/>
            <p:cNvSpPr/>
            <p:nvPr/>
          </p:nvSpPr>
          <p:spPr>
            <a:xfrm>
              <a:off x="7992331" y="2074509"/>
              <a:ext cx="24015" cy="2598"/>
            </a:xfrm>
            <a:custGeom>
              <a:avLst/>
              <a:gdLst/>
              <a:ahLst/>
              <a:cxnLst/>
              <a:rect l="l" t="t" r="r" b="b"/>
              <a:pathLst>
                <a:path w="453" h="49" extrusionOk="0">
                  <a:moveTo>
                    <a:pt x="345" y="0"/>
                  </a:moveTo>
                  <a:cubicBezTo>
                    <a:pt x="238" y="0"/>
                    <a:pt x="131" y="5"/>
                    <a:pt x="25" y="6"/>
                  </a:cubicBezTo>
                  <a:cubicBezTo>
                    <a:pt x="0" y="6"/>
                    <a:pt x="0" y="43"/>
                    <a:pt x="25" y="44"/>
                  </a:cubicBezTo>
                  <a:cubicBezTo>
                    <a:pt x="131" y="45"/>
                    <a:pt x="237" y="49"/>
                    <a:pt x="344" y="49"/>
                  </a:cubicBezTo>
                  <a:cubicBezTo>
                    <a:pt x="370" y="49"/>
                    <a:pt x="396" y="49"/>
                    <a:pt x="422" y="48"/>
                  </a:cubicBezTo>
                  <a:cubicBezTo>
                    <a:pt x="452" y="47"/>
                    <a:pt x="452" y="2"/>
                    <a:pt x="422" y="1"/>
                  </a:cubicBezTo>
                  <a:cubicBezTo>
                    <a:pt x="397" y="0"/>
                    <a:pt x="371" y="0"/>
                    <a:pt x="3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1"/>
            <p:cNvSpPr/>
            <p:nvPr/>
          </p:nvSpPr>
          <p:spPr>
            <a:xfrm>
              <a:off x="7933435" y="1936784"/>
              <a:ext cx="33504" cy="4241"/>
            </a:xfrm>
            <a:custGeom>
              <a:avLst/>
              <a:gdLst/>
              <a:ahLst/>
              <a:cxnLst/>
              <a:rect l="l" t="t" r="r" b="b"/>
              <a:pathLst>
                <a:path w="632" h="80" extrusionOk="0">
                  <a:moveTo>
                    <a:pt x="376" y="1"/>
                  </a:moveTo>
                  <a:cubicBezTo>
                    <a:pt x="265" y="1"/>
                    <a:pt x="154" y="5"/>
                    <a:pt x="43" y="7"/>
                  </a:cubicBezTo>
                  <a:cubicBezTo>
                    <a:pt x="0" y="7"/>
                    <a:pt x="0" y="73"/>
                    <a:pt x="43" y="74"/>
                  </a:cubicBezTo>
                  <a:cubicBezTo>
                    <a:pt x="152" y="76"/>
                    <a:pt x="262" y="79"/>
                    <a:pt x="371" y="79"/>
                  </a:cubicBezTo>
                  <a:cubicBezTo>
                    <a:pt x="444" y="79"/>
                    <a:pt x="517" y="78"/>
                    <a:pt x="589" y="73"/>
                  </a:cubicBezTo>
                  <a:cubicBezTo>
                    <a:pt x="632" y="69"/>
                    <a:pt x="632" y="11"/>
                    <a:pt x="589" y="7"/>
                  </a:cubicBezTo>
                  <a:cubicBezTo>
                    <a:pt x="518" y="2"/>
                    <a:pt x="447" y="1"/>
                    <a:pt x="3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1"/>
            <p:cNvSpPr/>
            <p:nvPr/>
          </p:nvSpPr>
          <p:spPr>
            <a:xfrm>
              <a:off x="7928398" y="2072017"/>
              <a:ext cx="32868" cy="5990"/>
            </a:xfrm>
            <a:custGeom>
              <a:avLst/>
              <a:gdLst/>
              <a:ahLst/>
              <a:cxnLst/>
              <a:rect l="l" t="t" r="r" b="b"/>
              <a:pathLst>
                <a:path w="620" h="113" extrusionOk="0">
                  <a:moveTo>
                    <a:pt x="275" y="1"/>
                  </a:moveTo>
                  <a:cubicBezTo>
                    <a:pt x="192" y="1"/>
                    <a:pt x="108" y="11"/>
                    <a:pt x="29" y="31"/>
                  </a:cubicBezTo>
                  <a:cubicBezTo>
                    <a:pt x="0" y="37"/>
                    <a:pt x="12" y="75"/>
                    <a:pt x="38" y="75"/>
                  </a:cubicBezTo>
                  <a:cubicBezTo>
                    <a:pt x="39" y="75"/>
                    <a:pt x="40" y="75"/>
                    <a:pt x="41" y="75"/>
                  </a:cubicBezTo>
                  <a:cubicBezTo>
                    <a:pt x="97" y="67"/>
                    <a:pt x="152" y="64"/>
                    <a:pt x="205" y="64"/>
                  </a:cubicBezTo>
                  <a:cubicBezTo>
                    <a:pt x="329" y="64"/>
                    <a:pt x="447" y="82"/>
                    <a:pt x="574" y="111"/>
                  </a:cubicBezTo>
                  <a:cubicBezTo>
                    <a:pt x="577" y="112"/>
                    <a:pt x="580" y="112"/>
                    <a:pt x="583" y="112"/>
                  </a:cubicBezTo>
                  <a:cubicBezTo>
                    <a:pt x="612" y="112"/>
                    <a:pt x="619" y="69"/>
                    <a:pt x="588" y="58"/>
                  </a:cubicBezTo>
                  <a:cubicBezTo>
                    <a:pt x="490" y="19"/>
                    <a:pt x="382" y="1"/>
                    <a:pt x="2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1"/>
            <p:cNvSpPr/>
            <p:nvPr/>
          </p:nvSpPr>
          <p:spPr>
            <a:xfrm>
              <a:off x="7862876" y="2116123"/>
              <a:ext cx="16646" cy="5778"/>
            </a:xfrm>
            <a:custGeom>
              <a:avLst/>
              <a:gdLst/>
              <a:ahLst/>
              <a:cxnLst/>
              <a:rect l="l" t="t" r="r" b="b"/>
              <a:pathLst>
                <a:path w="314" h="109" extrusionOk="0">
                  <a:moveTo>
                    <a:pt x="218" y="0"/>
                  </a:moveTo>
                  <a:cubicBezTo>
                    <a:pt x="148" y="0"/>
                    <a:pt x="75" y="29"/>
                    <a:pt x="22" y="64"/>
                  </a:cubicBezTo>
                  <a:cubicBezTo>
                    <a:pt x="0" y="78"/>
                    <a:pt x="13" y="109"/>
                    <a:pt x="34" y="109"/>
                  </a:cubicBezTo>
                  <a:cubicBezTo>
                    <a:pt x="38" y="109"/>
                    <a:pt x="42" y="107"/>
                    <a:pt x="46" y="105"/>
                  </a:cubicBezTo>
                  <a:cubicBezTo>
                    <a:pt x="80" y="82"/>
                    <a:pt x="118" y="68"/>
                    <a:pt x="160" y="60"/>
                  </a:cubicBezTo>
                  <a:cubicBezTo>
                    <a:pt x="172" y="58"/>
                    <a:pt x="185" y="57"/>
                    <a:pt x="197" y="57"/>
                  </a:cubicBezTo>
                  <a:cubicBezTo>
                    <a:pt x="225" y="57"/>
                    <a:pt x="253" y="61"/>
                    <a:pt x="281" y="61"/>
                  </a:cubicBezTo>
                  <a:cubicBezTo>
                    <a:pt x="282" y="61"/>
                    <a:pt x="282" y="61"/>
                    <a:pt x="282" y="61"/>
                  </a:cubicBezTo>
                  <a:cubicBezTo>
                    <a:pt x="311" y="61"/>
                    <a:pt x="313" y="21"/>
                    <a:pt x="289" y="12"/>
                  </a:cubicBezTo>
                  <a:cubicBezTo>
                    <a:pt x="266" y="4"/>
                    <a:pt x="242"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1"/>
            <p:cNvSpPr/>
            <p:nvPr/>
          </p:nvSpPr>
          <p:spPr>
            <a:xfrm>
              <a:off x="7844269" y="1976808"/>
              <a:ext cx="19297" cy="3234"/>
            </a:xfrm>
            <a:custGeom>
              <a:avLst/>
              <a:gdLst/>
              <a:ahLst/>
              <a:cxnLst/>
              <a:rect l="l" t="t" r="r" b="b"/>
              <a:pathLst>
                <a:path w="364" h="61" extrusionOk="0">
                  <a:moveTo>
                    <a:pt x="186" y="0"/>
                  </a:moveTo>
                  <a:cubicBezTo>
                    <a:pt x="137" y="0"/>
                    <a:pt x="87" y="2"/>
                    <a:pt x="37" y="2"/>
                  </a:cubicBezTo>
                  <a:cubicBezTo>
                    <a:pt x="1" y="2"/>
                    <a:pt x="1" y="57"/>
                    <a:pt x="37" y="58"/>
                  </a:cubicBezTo>
                  <a:cubicBezTo>
                    <a:pt x="87" y="58"/>
                    <a:pt x="137" y="60"/>
                    <a:pt x="186" y="60"/>
                  </a:cubicBezTo>
                  <a:cubicBezTo>
                    <a:pt x="236" y="60"/>
                    <a:pt x="285" y="58"/>
                    <a:pt x="334" y="53"/>
                  </a:cubicBezTo>
                  <a:cubicBezTo>
                    <a:pt x="363" y="48"/>
                    <a:pt x="363" y="12"/>
                    <a:pt x="334" y="8"/>
                  </a:cubicBezTo>
                  <a:cubicBezTo>
                    <a:pt x="285" y="2"/>
                    <a:pt x="236" y="0"/>
                    <a:pt x="1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1"/>
            <p:cNvSpPr/>
            <p:nvPr/>
          </p:nvSpPr>
          <p:spPr>
            <a:xfrm>
              <a:off x="7820838" y="2113207"/>
              <a:ext cx="24969" cy="4135"/>
            </a:xfrm>
            <a:custGeom>
              <a:avLst/>
              <a:gdLst/>
              <a:ahLst/>
              <a:cxnLst/>
              <a:rect l="l" t="t" r="r" b="b"/>
              <a:pathLst>
                <a:path w="471" h="78" extrusionOk="0">
                  <a:moveTo>
                    <a:pt x="310" y="0"/>
                  </a:moveTo>
                  <a:cubicBezTo>
                    <a:pt x="217" y="0"/>
                    <a:pt x="124" y="10"/>
                    <a:pt x="33" y="15"/>
                  </a:cubicBezTo>
                  <a:cubicBezTo>
                    <a:pt x="1" y="16"/>
                    <a:pt x="1" y="62"/>
                    <a:pt x="33" y="64"/>
                  </a:cubicBezTo>
                  <a:cubicBezTo>
                    <a:pt x="124" y="68"/>
                    <a:pt x="217" y="78"/>
                    <a:pt x="310" y="78"/>
                  </a:cubicBezTo>
                  <a:cubicBezTo>
                    <a:pt x="350" y="78"/>
                    <a:pt x="390" y="76"/>
                    <a:pt x="429" y="71"/>
                  </a:cubicBezTo>
                  <a:cubicBezTo>
                    <a:pt x="471" y="67"/>
                    <a:pt x="471" y="12"/>
                    <a:pt x="429" y="7"/>
                  </a:cubicBezTo>
                  <a:cubicBezTo>
                    <a:pt x="390" y="2"/>
                    <a:pt x="350" y="0"/>
                    <a:pt x="3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1"/>
            <p:cNvSpPr/>
            <p:nvPr/>
          </p:nvSpPr>
          <p:spPr>
            <a:xfrm>
              <a:off x="7805411" y="1974211"/>
              <a:ext cx="26771" cy="3128"/>
            </a:xfrm>
            <a:custGeom>
              <a:avLst/>
              <a:gdLst/>
              <a:ahLst/>
              <a:cxnLst/>
              <a:rect l="l" t="t" r="r" b="b"/>
              <a:pathLst>
                <a:path w="505" h="59" extrusionOk="0">
                  <a:moveTo>
                    <a:pt x="325" y="0"/>
                  </a:moveTo>
                  <a:cubicBezTo>
                    <a:pt x="225" y="0"/>
                    <a:pt x="124" y="6"/>
                    <a:pt x="25" y="10"/>
                  </a:cubicBezTo>
                  <a:cubicBezTo>
                    <a:pt x="0" y="11"/>
                    <a:pt x="0" y="48"/>
                    <a:pt x="25" y="49"/>
                  </a:cubicBezTo>
                  <a:cubicBezTo>
                    <a:pt x="127" y="53"/>
                    <a:pt x="231" y="59"/>
                    <a:pt x="335" y="59"/>
                  </a:cubicBezTo>
                  <a:cubicBezTo>
                    <a:pt x="381" y="59"/>
                    <a:pt x="426" y="58"/>
                    <a:pt x="472" y="55"/>
                  </a:cubicBezTo>
                  <a:cubicBezTo>
                    <a:pt x="504" y="51"/>
                    <a:pt x="504" y="8"/>
                    <a:pt x="472" y="5"/>
                  </a:cubicBezTo>
                  <a:cubicBezTo>
                    <a:pt x="423" y="2"/>
                    <a:pt x="374" y="0"/>
                    <a:pt x="3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1"/>
            <p:cNvSpPr/>
            <p:nvPr/>
          </p:nvSpPr>
          <p:spPr>
            <a:xfrm>
              <a:off x="7770689" y="2115964"/>
              <a:ext cx="25075" cy="3923"/>
            </a:xfrm>
            <a:custGeom>
              <a:avLst/>
              <a:gdLst/>
              <a:ahLst/>
              <a:cxnLst/>
              <a:rect l="l" t="t" r="r" b="b"/>
              <a:pathLst>
                <a:path w="473" h="74" extrusionOk="0">
                  <a:moveTo>
                    <a:pt x="303" y="0"/>
                  </a:moveTo>
                  <a:cubicBezTo>
                    <a:pt x="213" y="0"/>
                    <a:pt x="124" y="6"/>
                    <a:pt x="34" y="11"/>
                  </a:cubicBezTo>
                  <a:cubicBezTo>
                    <a:pt x="0" y="12"/>
                    <a:pt x="0" y="62"/>
                    <a:pt x="34" y="64"/>
                  </a:cubicBezTo>
                  <a:cubicBezTo>
                    <a:pt x="123" y="68"/>
                    <a:pt x="212" y="74"/>
                    <a:pt x="301" y="74"/>
                  </a:cubicBezTo>
                  <a:cubicBezTo>
                    <a:pt x="345" y="74"/>
                    <a:pt x="388" y="72"/>
                    <a:pt x="432" y="68"/>
                  </a:cubicBezTo>
                  <a:cubicBezTo>
                    <a:pt x="472" y="65"/>
                    <a:pt x="472" y="10"/>
                    <a:pt x="432" y="5"/>
                  </a:cubicBezTo>
                  <a:cubicBezTo>
                    <a:pt x="389" y="2"/>
                    <a:pt x="346" y="0"/>
                    <a:pt x="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1"/>
            <p:cNvSpPr/>
            <p:nvPr/>
          </p:nvSpPr>
          <p:spPr>
            <a:xfrm>
              <a:off x="7753990" y="1968856"/>
              <a:ext cx="34352" cy="7104"/>
            </a:xfrm>
            <a:custGeom>
              <a:avLst/>
              <a:gdLst/>
              <a:ahLst/>
              <a:cxnLst/>
              <a:rect l="l" t="t" r="r" b="b"/>
              <a:pathLst>
                <a:path w="648" h="134" extrusionOk="0">
                  <a:moveTo>
                    <a:pt x="49" y="0"/>
                  </a:moveTo>
                  <a:cubicBezTo>
                    <a:pt x="12" y="0"/>
                    <a:pt x="0" y="57"/>
                    <a:pt x="41" y="71"/>
                  </a:cubicBezTo>
                  <a:cubicBezTo>
                    <a:pt x="162" y="110"/>
                    <a:pt x="288" y="134"/>
                    <a:pt x="414" y="134"/>
                  </a:cubicBezTo>
                  <a:cubicBezTo>
                    <a:pt x="479" y="134"/>
                    <a:pt x="543" y="128"/>
                    <a:pt x="608" y="114"/>
                  </a:cubicBezTo>
                  <a:cubicBezTo>
                    <a:pt x="647" y="105"/>
                    <a:pt x="639" y="41"/>
                    <a:pt x="598" y="41"/>
                  </a:cubicBezTo>
                  <a:cubicBezTo>
                    <a:pt x="598" y="41"/>
                    <a:pt x="598" y="41"/>
                    <a:pt x="597" y="41"/>
                  </a:cubicBezTo>
                  <a:cubicBezTo>
                    <a:pt x="555" y="43"/>
                    <a:pt x="512" y="43"/>
                    <a:pt x="470" y="43"/>
                  </a:cubicBezTo>
                  <a:cubicBezTo>
                    <a:pt x="332" y="43"/>
                    <a:pt x="196" y="34"/>
                    <a:pt x="60" y="2"/>
                  </a:cubicBezTo>
                  <a:cubicBezTo>
                    <a:pt x="56" y="1"/>
                    <a:pt x="53" y="0"/>
                    <a:pt x="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4" name="Google Shape;1794;p51"/>
          <p:cNvSpPr/>
          <p:nvPr/>
        </p:nvSpPr>
        <p:spPr>
          <a:xfrm rot="173206">
            <a:off x="3875332" y="3298049"/>
            <a:ext cx="1393337" cy="735422"/>
          </a:xfrm>
          <a:custGeom>
            <a:avLst/>
            <a:gdLst/>
            <a:ahLst/>
            <a:cxnLst/>
            <a:rect l="l" t="t" r="r" b="b"/>
            <a:pathLst>
              <a:path w="98833" h="24747" extrusionOk="0">
                <a:moveTo>
                  <a:pt x="0" y="1867"/>
                </a:moveTo>
                <a:lnTo>
                  <a:pt x="2335" y="24747"/>
                </a:lnTo>
                <a:lnTo>
                  <a:pt x="98833" y="22879"/>
                </a:lnTo>
                <a:lnTo>
                  <a:pt x="97121" y="0"/>
                </a:lnTo>
                <a:close/>
              </a:path>
            </a:pathLst>
          </a:custGeom>
          <a:solidFill>
            <a:schemeClr val="dk2"/>
          </a:solidFill>
          <a:ln w="19050" cap="flat" cmpd="sng">
            <a:solidFill>
              <a:schemeClr val="dk1"/>
            </a:solidFill>
            <a:prstDash val="solid"/>
            <a:round/>
            <a:headEnd type="none" w="med" len="med"/>
            <a:tailEnd type="none" w="med" len="med"/>
          </a:ln>
        </p:spPr>
      </p:sp>
      <p:sp>
        <p:nvSpPr>
          <p:cNvPr id="1795" name="Google Shape;1795;p51"/>
          <p:cNvSpPr/>
          <p:nvPr/>
        </p:nvSpPr>
        <p:spPr>
          <a:xfrm>
            <a:off x="2497500" y="3534814"/>
            <a:ext cx="792702" cy="1242027"/>
          </a:xfrm>
          <a:custGeom>
            <a:avLst/>
            <a:gdLst/>
            <a:ahLst/>
            <a:cxnLst/>
            <a:rect l="l" t="t" r="r" b="b"/>
            <a:pathLst>
              <a:path w="14343" h="22473" extrusionOk="0">
                <a:moveTo>
                  <a:pt x="14283" y="0"/>
                </a:moveTo>
                <a:cubicBezTo>
                  <a:pt x="14278" y="0"/>
                  <a:pt x="14274" y="1"/>
                  <a:pt x="14269" y="2"/>
                </a:cubicBezTo>
                <a:cubicBezTo>
                  <a:pt x="14076" y="49"/>
                  <a:pt x="13869" y="90"/>
                  <a:pt x="13618" y="128"/>
                </a:cubicBezTo>
                <a:cubicBezTo>
                  <a:pt x="13588" y="133"/>
                  <a:pt x="13567" y="161"/>
                  <a:pt x="13572" y="192"/>
                </a:cubicBezTo>
                <a:cubicBezTo>
                  <a:pt x="13576" y="219"/>
                  <a:pt x="13599" y="239"/>
                  <a:pt x="13626" y="239"/>
                </a:cubicBezTo>
                <a:cubicBezTo>
                  <a:pt x="13629" y="239"/>
                  <a:pt x="13632" y="238"/>
                  <a:pt x="13635" y="238"/>
                </a:cubicBezTo>
                <a:cubicBezTo>
                  <a:pt x="13889" y="199"/>
                  <a:pt x="14098" y="158"/>
                  <a:pt x="14295" y="110"/>
                </a:cubicBezTo>
                <a:cubicBezTo>
                  <a:pt x="14325" y="102"/>
                  <a:pt x="14343" y="73"/>
                  <a:pt x="14336" y="43"/>
                </a:cubicBezTo>
                <a:cubicBezTo>
                  <a:pt x="14330" y="17"/>
                  <a:pt x="14308" y="0"/>
                  <a:pt x="14283" y="0"/>
                </a:cubicBezTo>
                <a:close/>
                <a:moveTo>
                  <a:pt x="12856" y="233"/>
                </a:moveTo>
                <a:cubicBezTo>
                  <a:pt x="12853" y="233"/>
                  <a:pt x="12851" y="233"/>
                  <a:pt x="12848" y="234"/>
                </a:cubicBezTo>
                <a:cubicBezTo>
                  <a:pt x="12559" y="272"/>
                  <a:pt x="12317" y="308"/>
                  <a:pt x="12076" y="353"/>
                </a:cubicBezTo>
                <a:cubicBezTo>
                  <a:pt x="12046" y="360"/>
                  <a:pt x="12026" y="389"/>
                  <a:pt x="12032" y="419"/>
                </a:cubicBezTo>
                <a:cubicBezTo>
                  <a:pt x="12036" y="445"/>
                  <a:pt x="12060" y="464"/>
                  <a:pt x="12087" y="464"/>
                </a:cubicBezTo>
                <a:cubicBezTo>
                  <a:pt x="12090" y="464"/>
                  <a:pt x="12093" y="464"/>
                  <a:pt x="12096" y="462"/>
                </a:cubicBezTo>
                <a:cubicBezTo>
                  <a:pt x="12336" y="418"/>
                  <a:pt x="12576" y="382"/>
                  <a:pt x="12862" y="345"/>
                </a:cubicBezTo>
                <a:cubicBezTo>
                  <a:pt x="12893" y="341"/>
                  <a:pt x="12915" y="313"/>
                  <a:pt x="12910" y="282"/>
                </a:cubicBezTo>
                <a:cubicBezTo>
                  <a:pt x="12906" y="254"/>
                  <a:pt x="12883" y="233"/>
                  <a:pt x="12856" y="233"/>
                </a:cubicBezTo>
                <a:close/>
                <a:moveTo>
                  <a:pt x="11334" y="548"/>
                </a:moveTo>
                <a:cubicBezTo>
                  <a:pt x="11328" y="548"/>
                  <a:pt x="11321" y="549"/>
                  <a:pt x="11315" y="551"/>
                </a:cubicBezTo>
                <a:cubicBezTo>
                  <a:pt x="11092" y="628"/>
                  <a:pt x="10892" y="718"/>
                  <a:pt x="10705" y="827"/>
                </a:cubicBezTo>
                <a:cubicBezTo>
                  <a:pt x="10670" y="846"/>
                  <a:pt x="10636" y="867"/>
                  <a:pt x="10603" y="888"/>
                </a:cubicBezTo>
                <a:cubicBezTo>
                  <a:pt x="10576" y="905"/>
                  <a:pt x="10569" y="939"/>
                  <a:pt x="10585" y="965"/>
                </a:cubicBezTo>
                <a:cubicBezTo>
                  <a:pt x="10595" y="982"/>
                  <a:pt x="10614" y="991"/>
                  <a:pt x="10632" y="991"/>
                </a:cubicBezTo>
                <a:cubicBezTo>
                  <a:pt x="10642" y="991"/>
                  <a:pt x="10653" y="988"/>
                  <a:pt x="10662" y="983"/>
                </a:cubicBezTo>
                <a:cubicBezTo>
                  <a:pt x="10695" y="962"/>
                  <a:pt x="10728" y="942"/>
                  <a:pt x="10761" y="923"/>
                </a:cubicBezTo>
                <a:cubicBezTo>
                  <a:pt x="10941" y="818"/>
                  <a:pt x="11136" y="731"/>
                  <a:pt x="11352" y="656"/>
                </a:cubicBezTo>
                <a:cubicBezTo>
                  <a:pt x="11382" y="646"/>
                  <a:pt x="11397" y="614"/>
                  <a:pt x="11386" y="585"/>
                </a:cubicBezTo>
                <a:cubicBezTo>
                  <a:pt x="11378" y="563"/>
                  <a:pt x="11357" y="548"/>
                  <a:pt x="11334" y="548"/>
                </a:cubicBezTo>
                <a:close/>
                <a:moveTo>
                  <a:pt x="10028" y="1368"/>
                </a:moveTo>
                <a:cubicBezTo>
                  <a:pt x="10013" y="1368"/>
                  <a:pt x="9999" y="1373"/>
                  <a:pt x="9989" y="1384"/>
                </a:cubicBezTo>
                <a:cubicBezTo>
                  <a:pt x="9813" y="1561"/>
                  <a:pt x="9645" y="1765"/>
                  <a:pt x="9486" y="1990"/>
                </a:cubicBezTo>
                <a:cubicBezTo>
                  <a:pt x="9469" y="2016"/>
                  <a:pt x="9476" y="2050"/>
                  <a:pt x="9500" y="2068"/>
                </a:cubicBezTo>
                <a:cubicBezTo>
                  <a:pt x="9510" y="2074"/>
                  <a:pt x="9522" y="2078"/>
                  <a:pt x="9532" y="2078"/>
                </a:cubicBezTo>
                <a:cubicBezTo>
                  <a:pt x="9550" y="2078"/>
                  <a:pt x="9567" y="2069"/>
                  <a:pt x="9578" y="2054"/>
                </a:cubicBezTo>
                <a:cubicBezTo>
                  <a:pt x="9732" y="1833"/>
                  <a:pt x="9897" y="1634"/>
                  <a:pt x="10068" y="1462"/>
                </a:cubicBezTo>
                <a:cubicBezTo>
                  <a:pt x="10089" y="1441"/>
                  <a:pt x="10089" y="1406"/>
                  <a:pt x="10068" y="1384"/>
                </a:cubicBezTo>
                <a:cubicBezTo>
                  <a:pt x="10056" y="1373"/>
                  <a:pt x="10042" y="1368"/>
                  <a:pt x="10028" y="1368"/>
                </a:cubicBezTo>
                <a:close/>
                <a:moveTo>
                  <a:pt x="9128" y="2632"/>
                </a:moveTo>
                <a:cubicBezTo>
                  <a:pt x="9109" y="2632"/>
                  <a:pt x="9090" y="2643"/>
                  <a:pt x="9079" y="2661"/>
                </a:cubicBezTo>
                <a:cubicBezTo>
                  <a:pt x="9048" y="2720"/>
                  <a:pt x="9019" y="2778"/>
                  <a:pt x="8989" y="2838"/>
                </a:cubicBezTo>
                <a:cubicBezTo>
                  <a:pt x="8905" y="3006"/>
                  <a:pt x="8823" y="3184"/>
                  <a:pt x="8745" y="3368"/>
                </a:cubicBezTo>
                <a:cubicBezTo>
                  <a:pt x="8733" y="3396"/>
                  <a:pt x="8746" y="3429"/>
                  <a:pt x="8774" y="3441"/>
                </a:cubicBezTo>
                <a:cubicBezTo>
                  <a:pt x="8781" y="3444"/>
                  <a:pt x="8789" y="3445"/>
                  <a:pt x="8796" y="3445"/>
                </a:cubicBezTo>
                <a:cubicBezTo>
                  <a:pt x="8818" y="3445"/>
                  <a:pt x="8838" y="3433"/>
                  <a:pt x="8847" y="3412"/>
                </a:cubicBezTo>
                <a:cubicBezTo>
                  <a:pt x="8925" y="3230"/>
                  <a:pt x="9006" y="3054"/>
                  <a:pt x="9088" y="2887"/>
                </a:cubicBezTo>
                <a:cubicBezTo>
                  <a:pt x="9117" y="2830"/>
                  <a:pt x="9147" y="2771"/>
                  <a:pt x="9178" y="2713"/>
                </a:cubicBezTo>
                <a:cubicBezTo>
                  <a:pt x="9193" y="2686"/>
                  <a:pt x="9182" y="2652"/>
                  <a:pt x="9154" y="2639"/>
                </a:cubicBezTo>
                <a:cubicBezTo>
                  <a:pt x="9146" y="2634"/>
                  <a:pt x="9137" y="2632"/>
                  <a:pt x="9128" y="2632"/>
                </a:cubicBezTo>
                <a:close/>
                <a:moveTo>
                  <a:pt x="8515" y="4060"/>
                </a:moveTo>
                <a:cubicBezTo>
                  <a:pt x="8491" y="4060"/>
                  <a:pt x="8470" y="4074"/>
                  <a:pt x="8462" y="4097"/>
                </a:cubicBezTo>
                <a:cubicBezTo>
                  <a:pt x="8381" y="4324"/>
                  <a:pt x="8301" y="4567"/>
                  <a:pt x="8216" y="4838"/>
                </a:cubicBezTo>
                <a:cubicBezTo>
                  <a:pt x="8208" y="4867"/>
                  <a:pt x="8224" y="4898"/>
                  <a:pt x="8254" y="4908"/>
                </a:cubicBezTo>
                <a:cubicBezTo>
                  <a:pt x="8259" y="4909"/>
                  <a:pt x="8264" y="4910"/>
                  <a:pt x="8270" y="4910"/>
                </a:cubicBezTo>
                <a:cubicBezTo>
                  <a:pt x="8293" y="4910"/>
                  <a:pt x="8316" y="4895"/>
                  <a:pt x="8322" y="4870"/>
                </a:cubicBezTo>
                <a:cubicBezTo>
                  <a:pt x="8406" y="4601"/>
                  <a:pt x="8486" y="4360"/>
                  <a:pt x="8567" y="4134"/>
                </a:cubicBezTo>
                <a:cubicBezTo>
                  <a:pt x="8576" y="4105"/>
                  <a:pt x="8561" y="4073"/>
                  <a:pt x="8533" y="4063"/>
                </a:cubicBezTo>
                <a:cubicBezTo>
                  <a:pt x="8527" y="4061"/>
                  <a:pt x="8521" y="4060"/>
                  <a:pt x="8515" y="4060"/>
                </a:cubicBezTo>
                <a:close/>
                <a:moveTo>
                  <a:pt x="8048" y="5545"/>
                </a:moveTo>
                <a:cubicBezTo>
                  <a:pt x="8023" y="5545"/>
                  <a:pt x="8001" y="5561"/>
                  <a:pt x="7994" y="5585"/>
                </a:cubicBezTo>
                <a:cubicBezTo>
                  <a:pt x="7956" y="5718"/>
                  <a:pt x="7918" y="5852"/>
                  <a:pt x="7880" y="5985"/>
                </a:cubicBezTo>
                <a:lnTo>
                  <a:pt x="7780" y="6333"/>
                </a:lnTo>
                <a:cubicBezTo>
                  <a:pt x="7772" y="6363"/>
                  <a:pt x="7789" y="6394"/>
                  <a:pt x="7819" y="6402"/>
                </a:cubicBezTo>
                <a:cubicBezTo>
                  <a:pt x="7823" y="6403"/>
                  <a:pt x="7829" y="6404"/>
                  <a:pt x="7834" y="6404"/>
                </a:cubicBezTo>
                <a:cubicBezTo>
                  <a:pt x="7858" y="6404"/>
                  <a:pt x="7880" y="6388"/>
                  <a:pt x="7887" y="6364"/>
                </a:cubicBezTo>
                <a:lnTo>
                  <a:pt x="7987" y="6016"/>
                </a:lnTo>
                <a:cubicBezTo>
                  <a:pt x="8025" y="5883"/>
                  <a:pt x="8062" y="5749"/>
                  <a:pt x="8101" y="5616"/>
                </a:cubicBezTo>
                <a:cubicBezTo>
                  <a:pt x="8109" y="5586"/>
                  <a:pt x="8092" y="5556"/>
                  <a:pt x="8064" y="5547"/>
                </a:cubicBezTo>
                <a:cubicBezTo>
                  <a:pt x="8058" y="5546"/>
                  <a:pt x="8053" y="5545"/>
                  <a:pt x="8048" y="5545"/>
                </a:cubicBezTo>
                <a:close/>
                <a:moveTo>
                  <a:pt x="7613" y="7039"/>
                </a:moveTo>
                <a:cubicBezTo>
                  <a:pt x="7589" y="7039"/>
                  <a:pt x="7567" y="7055"/>
                  <a:pt x="7559" y="7078"/>
                </a:cubicBezTo>
                <a:cubicBezTo>
                  <a:pt x="7522" y="7201"/>
                  <a:pt x="7482" y="7324"/>
                  <a:pt x="7443" y="7446"/>
                </a:cubicBezTo>
                <a:cubicBezTo>
                  <a:pt x="7402" y="7570"/>
                  <a:pt x="7361" y="7693"/>
                  <a:pt x="7317" y="7815"/>
                </a:cubicBezTo>
                <a:cubicBezTo>
                  <a:pt x="7306" y="7844"/>
                  <a:pt x="7321" y="7876"/>
                  <a:pt x="7350" y="7886"/>
                </a:cubicBezTo>
                <a:cubicBezTo>
                  <a:pt x="7356" y="7888"/>
                  <a:pt x="7363" y="7889"/>
                  <a:pt x="7369" y="7889"/>
                </a:cubicBezTo>
                <a:cubicBezTo>
                  <a:pt x="7392" y="7889"/>
                  <a:pt x="7413" y="7875"/>
                  <a:pt x="7421" y="7853"/>
                </a:cubicBezTo>
                <a:cubicBezTo>
                  <a:pt x="7465" y="7729"/>
                  <a:pt x="7508" y="7605"/>
                  <a:pt x="7549" y="7481"/>
                </a:cubicBezTo>
                <a:cubicBezTo>
                  <a:pt x="7589" y="7358"/>
                  <a:pt x="7628" y="7234"/>
                  <a:pt x="7666" y="7111"/>
                </a:cubicBezTo>
                <a:cubicBezTo>
                  <a:pt x="7675" y="7082"/>
                  <a:pt x="7659" y="7051"/>
                  <a:pt x="7630" y="7042"/>
                </a:cubicBezTo>
                <a:cubicBezTo>
                  <a:pt x="7624" y="7040"/>
                  <a:pt x="7618" y="7039"/>
                  <a:pt x="7613" y="7039"/>
                </a:cubicBezTo>
                <a:close/>
                <a:moveTo>
                  <a:pt x="7086" y="8503"/>
                </a:moveTo>
                <a:cubicBezTo>
                  <a:pt x="7065" y="8503"/>
                  <a:pt x="7045" y="8516"/>
                  <a:pt x="7036" y="8537"/>
                </a:cubicBezTo>
                <a:cubicBezTo>
                  <a:pt x="6931" y="8783"/>
                  <a:pt x="6820" y="9018"/>
                  <a:pt x="6706" y="9237"/>
                </a:cubicBezTo>
                <a:cubicBezTo>
                  <a:pt x="6692" y="9265"/>
                  <a:pt x="6703" y="9298"/>
                  <a:pt x="6729" y="9312"/>
                </a:cubicBezTo>
                <a:cubicBezTo>
                  <a:pt x="6738" y="9316"/>
                  <a:pt x="6746" y="9319"/>
                  <a:pt x="6755" y="9319"/>
                </a:cubicBezTo>
                <a:cubicBezTo>
                  <a:pt x="6775" y="9319"/>
                  <a:pt x="6794" y="9308"/>
                  <a:pt x="6804" y="9289"/>
                </a:cubicBezTo>
                <a:cubicBezTo>
                  <a:pt x="6919" y="9067"/>
                  <a:pt x="7032" y="8829"/>
                  <a:pt x="7138" y="8580"/>
                </a:cubicBezTo>
                <a:cubicBezTo>
                  <a:pt x="7150" y="8553"/>
                  <a:pt x="7136" y="8519"/>
                  <a:pt x="7108" y="8508"/>
                </a:cubicBezTo>
                <a:cubicBezTo>
                  <a:pt x="7101" y="8505"/>
                  <a:pt x="7094" y="8503"/>
                  <a:pt x="7086" y="8503"/>
                </a:cubicBezTo>
                <a:close/>
                <a:moveTo>
                  <a:pt x="1625" y="9185"/>
                </a:moveTo>
                <a:cubicBezTo>
                  <a:pt x="1347" y="9191"/>
                  <a:pt x="1086" y="9249"/>
                  <a:pt x="847" y="9356"/>
                </a:cubicBezTo>
                <a:cubicBezTo>
                  <a:pt x="820" y="9369"/>
                  <a:pt x="808" y="9401"/>
                  <a:pt x="820" y="9430"/>
                </a:cubicBezTo>
                <a:cubicBezTo>
                  <a:pt x="829" y="9450"/>
                  <a:pt x="849" y="9462"/>
                  <a:pt x="871" y="9462"/>
                </a:cubicBezTo>
                <a:cubicBezTo>
                  <a:pt x="878" y="9462"/>
                  <a:pt x="886" y="9461"/>
                  <a:pt x="893" y="9457"/>
                </a:cubicBezTo>
                <a:cubicBezTo>
                  <a:pt x="1118" y="9356"/>
                  <a:pt x="1364" y="9303"/>
                  <a:pt x="1627" y="9296"/>
                </a:cubicBezTo>
                <a:cubicBezTo>
                  <a:pt x="1658" y="9296"/>
                  <a:pt x="1682" y="9270"/>
                  <a:pt x="1682" y="9239"/>
                </a:cubicBezTo>
                <a:cubicBezTo>
                  <a:pt x="1681" y="9210"/>
                  <a:pt x="1656" y="9185"/>
                  <a:pt x="1626" y="9185"/>
                </a:cubicBezTo>
                <a:close/>
                <a:moveTo>
                  <a:pt x="2391" y="9302"/>
                </a:moveTo>
                <a:cubicBezTo>
                  <a:pt x="2368" y="9302"/>
                  <a:pt x="2346" y="9317"/>
                  <a:pt x="2339" y="9341"/>
                </a:cubicBezTo>
                <a:cubicBezTo>
                  <a:pt x="2329" y="9370"/>
                  <a:pt x="2345" y="9401"/>
                  <a:pt x="2374" y="9410"/>
                </a:cubicBezTo>
                <a:cubicBezTo>
                  <a:pt x="2620" y="9493"/>
                  <a:pt x="2844" y="9612"/>
                  <a:pt x="3042" y="9766"/>
                </a:cubicBezTo>
                <a:cubicBezTo>
                  <a:pt x="3051" y="9774"/>
                  <a:pt x="3063" y="9778"/>
                  <a:pt x="3076" y="9778"/>
                </a:cubicBezTo>
                <a:cubicBezTo>
                  <a:pt x="3092" y="9778"/>
                  <a:pt x="3108" y="9770"/>
                  <a:pt x="3120" y="9757"/>
                </a:cubicBezTo>
                <a:cubicBezTo>
                  <a:pt x="3138" y="9732"/>
                  <a:pt x="3133" y="9697"/>
                  <a:pt x="3109" y="9679"/>
                </a:cubicBezTo>
                <a:cubicBezTo>
                  <a:pt x="2902" y="9516"/>
                  <a:pt x="2667" y="9391"/>
                  <a:pt x="2409" y="9306"/>
                </a:cubicBezTo>
                <a:cubicBezTo>
                  <a:pt x="2403" y="9303"/>
                  <a:pt x="2397" y="9302"/>
                  <a:pt x="2391" y="9302"/>
                </a:cubicBezTo>
                <a:close/>
                <a:moveTo>
                  <a:pt x="6364" y="9879"/>
                </a:moveTo>
                <a:cubicBezTo>
                  <a:pt x="6346" y="9879"/>
                  <a:pt x="6328" y="9888"/>
                  <a:pt x="6317" y="9905"/>
                </a:cubicBezTo>
                <a:cubicBezTo>
                  <a:pt x="6173" y="10126"/>
                  <a:pt x="6019" y="10334"/>
                  <a:pt x="5859" y="10525"/>
                </a:cubicBezTo>
                <a:cubicBezTo>
                  <a:pt x="5838" y="10548"/>
                  <a:pt x="5841" y="10583"/>
                  <a:pt x="5865" y="10603"/>
                </a:cubicBezTo>
                <a:cubicBezTo>
                  <a:pt x="5876" y="10612"/>
                  <a:pt x="5889" y="10617"/>
                  <a:pt x="5901" y="10617"/>
                </a:cubicBezTo>
                <a:cubicBezTo>
                  <a:pt x="5917" y="10617"/>
                  <a:pt x="5932" y="10609"/>
                  <a:pt x="5944" y="10596"/>
                </a:cubicBezTo>
                <a:cubicBezTo>
                  <a:pt x="6106" y="10403"/>
                  <a:pt x="6263" y="10190"/>
                  <a:pt x="6410" y="9965"/>
                </a:cubicBezTo>
                <a:cubicBezTo>
                  <a:pt x="6427" y="9939"/>
                  <a:pt x="6419" y="9905"/>
                  <a:pt x="6394" y="9888"/>
                </a:cubicBezTo>
                <a:cubicBezTo>
                  <a:pt x="6384" y="9882"/>
                  <a:pt x="6374" y="9879"/>
                  <a:pt x="6364" y="9879"/>
                </a:cubicBezTo>
                <a:close/>
                <a:moveTo>
                  <a:pt x="263" y="9824"/>
                </a:moveTo>
                <a:cubicBezTo>
                  <a:pt x="246" y="9824"/>
                  <a:pt x="229" y="9832"/>
                  <a:pt x="218" y="9846"/>
                </a:cubicBezTo>
                <a:cubicBezTo>
                  <a:pt x="81" y="10030"/>
                  <a:pt x="5" y="10234"/>
                  <a:pt x="0" y="10435"/>
                </a:cubicBezTo>
                <a:lnTo>
                  <a:pt x="0" y="10458"/>
                </a:lnTo>
                <a:cubicBezTo>
                  <a:pt x="0" y="10512"/>
                  <a:pt x="4" y="10565"/>
                  <a:pt x="14" y="10620"/>
                </a:cubicBezTo>
                <a:cubicBezTo>
                  <a:pt x="18" y="10646"/>
                  <a:pt x="42" y="10666"/>
                  <a:pt x="68" y="10666"/>
                </a:cubicBezTo>
                <a:cubicBezTo>
                  <a:pt x="72" y="10666"/>
                  <a:pt x="75" y="10666"/>
                  <a:pt x="78" y="10665"/>
                </a:cubicBezTo>
                <a:cubicBezTo>
                  <a:pt x="108" y="10659"/>
                  <a:pt x="128" y="10630"/>
                  <a:pt x="123" y="10600"/>
                </a:cubicBezTo>
                <a:cubicBezTo>
                  <a:pt x="116" y="10553"/>
                  <a:pt x="111" y="10505"/>
                  <a:pt x="111" y="10458"/>
                </a:cubicBezTo>
                <a:lnTo>
                  <a:pt x="111" y="10438"/>
                </a:lnTo>
                <a:cubicBezTo>
                  <a:pt x="116" y="10260"/>
                  <a:pt x="184" y="10078"/>
                  <a:pt x="308" y="9913"/>
                </a:cubicBezTo>
                <a:cubicBezTo>
                  <a:pt x="326" y="9888"/>
                  <a:pt x="321" y="9853"/>
                  <a:pt x="296" y="9835"/>
                </a:cubicBezTo>
                <a:cubicBezTo>
                  <a:pt x="286" y="9827"/>
                  <a:pt x="275" y="9824"/>
                  <a:pt x="263" y="9824"/>
                </a:cubicBezTo>
                <a:close/>
                <a:moveTo>
                  <a:pt x="3603" y="10234"/>
                </a:moveTo>
                <a:cubicBezTo>
                  <a:pt x="3592" y="10234"/>
                  <a:pt x="3581" y="10237"/>
                  <a:pt x="3571" y="10244"/>
                </a:cubicBezTo>
                <a:cubicBezTo>
                  <a:pt x="3547" y="10261"/>
                  <a:pt x="3540" y="10295"/>
                  <a:pt x="3558" y="10321"/>
                </a:cubicBezTo>
                <a:cubicBezTo>
                  <a:pt x="3697" y="10525"/>
                  <a:pt x="3813" y="10753"/>
                  <a:pt x="3900" y="11001"/>
                </a:cubicBezTo>
                <a:cubicBezTo>
                  <a:pt x="3908" y="11024"/>
                  <a:pt x="3929" y="11037"/>
                  <a:pt x="3953" y="11037"/>
                </a:cubicBezTo>
                <a:cubicBezTo>
                  <a:pt x="3959" y="11037"/>
                  <a:pt x="3965" y="11037"/>
                  <a:pt x="3971" y="11034"/>
                </a:cubicBezTo>
                <a:cubicBezTo>
                  <a:pt x="4000" y="11025"/>
                  <a:pt x="4015" y="10993"/>
                  <a:pt x="4005" y="10964"/>
                </a:cubicBezTo>
                <a:cubicBezTo>
                  <a:pt x="3914" y="10707"/>
                  <a:pt x="3795" y="10470"/>
                  <a:pt x="3649" y="10258"/>
                </a:cubicBezTo>
                <a:cubicBezTo>
                  <a:pt x="3638" y="10242"/>
                  <a:pt x="3621" y="10234"/>
                  <a:pt x="3603" y="10234"/>
                </a:cubicBezTo>
                <a:close/>
                <a:moveTo>
                  <a:pt x="5361" y="11064"/>
                </a:moveTo>
                <a:cubicBezTo>
                  <a:pt x="5348" y="11064"/>
                  <a:pt x="5334" y="11069"/>
                  <a:pt x="5323" y="11078"/>
                </a:cubicBezTo>
                <a:cubicBezTo>
                  <a:pt x="5181" y="11205"/>
                  <a:pt x="5032" y="11325"/>
                  <a:pt x="4879" y="11432"/>
                </a:cubicBezTo>
                <a:cubicBezTo>
                  <a:pt x="4824" y="11470"/>
                  <a:pt x="4768" y="11506"/>
                  <a:pt x="4711" y="11542"/>
                </a:cubicBezTo>
                <a:cubicBezTo>
                  <a:pt x="4686" y="11558"/>
                  <a:pt x="4677" y="11592"/>
                  <a:pt x="4694" y="11618"/>
                </a:cubicBezTo>
                <a:cubicBezTo>
                  <a:pt x="4705" y="11635"/>
                  <a:pt x="4723" y="11644"/>
                  <a:pt x="4741" y="11644"/>
                </a:cubicBezTo>
                <a:cubicBezTo>
                  <a:pt x="4751" y="11644"/>
                  <a:pt x="4761" y="11641"/>
                  <a:pt x="4770" y="11636"/>
                </a:cubicBezTo>
                <a:cubicBezTo>
                  <a:pt x="4829" y="11599"/>
                  <a:pt x="4886" y="11562"/>
                  <a:pt x="4942" y="11522"/>
                </a:cubicBezTo>
                <a:cubicBezTo>
                  <a:pt x="5099" y="11413"/>
                  <a:pt x="5252" y="11292"/>
                  <a:pt x="5398" y="11161"/>
                </a:cubicBezTo>
                <a:cubicBezTo>
                  <a:pt x="5421" y="11141"/>
                  <a:pt x="5423" y="11106"/>
                  <a:pt x="5402" y="11082"/>
                </a:cubicBezTo>
                <a:cubicBezTo>
                  <a:pt x="5392" y="11070"/>
                  <a:pt x="5376" y="11064"/>
                  <a:pt x="5361" y="11064"/>
                </a:cubicBezTo>
                <a:close/>
                <a:moveTo>
                  <a:pt x="433" y="11231"/>
                </a:moveTo>
                <a:cubicBezTo>
                  <a:pt x="420" y="11231"/>
                  <a:pt x="406" y="11235"/>
                  <a:pt x="395" y="11245"/>
                </a:cubicBezTo>
                <a:cubicBezTo>
                  <a:pt x="373" y="11265"/>
                  <a:pt x="371" y="11300"/>
                  <a:pt x="391" y="11324"/>
                </a:cubicBezTo>
                <a:lnTo>
                  <a:pt x="419" y="11354"/>
                </a:lnTo>
                <a:cubicBezTo>
                  <a:pt x="590" y="11536"/>
                  <a:pt x="786" y="11694"/>
                  <a:pt x="1005" y="11824"/>
                </a:cubicBezTo>
                <a:cubicBezTo>
                  <a:pt x="1014" y="11829"/>
                  <a:pt x="1025" y="11831"/>
                  <a:pt x="1034" y="11831"/>
                </a:cubicBezTo>
                <a:cubicBezTo>
                  <a:pt x="1052" y="11831"/>
                  <a:pt x="1072" y="11822"/>
                  <a:pt x="1081" y="11804"/>
                </a:cubicBezTo>
                <a:cubicBezTo>
                  <a:pt x="1097" y="11778"/>
                  <a:pt x="1089" y="11744"/>
                  <a:pt x="1062" y="11728"/>
                </a:cubicBezTo>
                <a:cubicBezTo>
                  <a:pt x="853" y="11604"/>
                  <a:pt x="664" y="11453"/>
                  <a:pt x="500" y="11278"/>
                </a:cubicBezTo>
                <a:lnTo>
                  <a:pt x="474" y="11249"/>
                </a:lnTo>
                <a:cubicBezTo>
                  <a:pt x="464" y="11237"/>
                  <a:pt x="448" y="11231"/>
                  <a:pt x="433" y="11231"/>
                </a:cubicBezTo>
                <a:close/>
                <a:moveTo>
                  <a:pt x="1750" y="12018"/>
                </a:moveTo>
                <a:cubicBezTo>
                  <a:pt x="1725" y="12018"/>
                  <a:pt x="1703" y="12035"/>
                  <a:pt x="1695" y="12060"/>
                </a:cubicBezTo>
                <a:cubicBezTo>
                  <a:pt x="1688" y="12090"/>
                  <a:pt x="1706" y="12120"/>
                  <a:pt x="1735" y="12128"/>
                </a:cubicBezTo>
                <a:cubicBezTo>
                  <a:pt x="1983" y="12194"/>
                  <a:pt x="2246" y="12233"/>
                  <a:pt x="2516" y="12242"/>
                </a:cubicBezTo>
                <a:lnTo>
                  <a:pt x="2518" y="12242"/>
                </a:lnTo>
                <a:cubicBezTo>
                  <a:pt x="2548" y="12242"/>
                  <a:pt x="2573" y="12219"/>
                  <a:pt x="2574" y="12189"/>
                </a:cubicBezTo>
                <a:cubicBezTo>
                  <a:pt x="2575" y="12158"/>
                  <a:pt x="2550" y="12132"/>
                  <a:pt x="2520" y="12131"/>
                </a:cubicBezTo>
                <a:cubicBezTo>
                  <a:pt x="2258" y="12123"/>
                  <a:pt x="2004" y="12085"/>
                  <a:pt x="1764" y="12020"/>
                </a:cubicBezTo>
                <a:cubicBezTo>
                  <a:pt x="1759" y="12019"/>
                  <a:pt x="1754" y="12018"/>
                  <a:pt x="1750" y="12018"/>
                </a:cubicBezTo>
                <a:close/>
                <a:moveTo>
                  <a:pt x="4128" y="11684"/>
                </a:moveTo>
                <a:cubicBezTo>
                  <a:pt x="4125" y="11684"/>
                  <a:pt x="4122" y="11684"/>
                  <a:pt x="4119" y="11685"/>
                </a:cubicBezTo>
                <a:cubicBezTo>
                  <a:pt x="4090" y="11688"/>
                  <a:pt x="4067" y="11716"/>
                  <a:pt x="4071" y="11746"/>
                </a:cubicBezTo>
                <a:cubicBezTo>
                  <a:pt x="4077" y="11795"/>
                  <a:pt x="4081" y="11843"/>
                  <a:pt x="4084" y="11893"/>
                </a:cubicBezTo>
                <a:cubicBezTo>
                  <a:pt x="4074" y="11882"/>
                  <a:pt x="4059" y="11875"/>
                  <a:pt x="4044" y="11875"/>
                </a:cubicBezTo>
                <a:cubicBezTo>
                  <a:pt x="4037" y="11875"/>
                  <a:pt x="4031" y="11877"/>
                  <a:pt x="4024" y="11879"/>
                </a:cubicBezTo>
                <a:cubicBezTo>
                  <a:pt x="3785" y="11969"/>
                  <a:pt x="3535" y="12036"/>
                  <a:pt x="3284" y="12078"/>
                </a:cubicBezTo>
                <a:cubicBezTo>
                  <a:pt x="3254" y="12083"/>
                  <a:pt x="3234" y="12112"/>
                  <a:pt x="3238" y="12142"/>
                </a:cubicBezTo>
                <a:cubicBezTo>
                  <a:pt x="3243" y="12170"/>
                  <a:pt x="3268" y="12189"/>
                  <a:pt x="3294" y="12189"/>
                </a:cubicBezTo>
                <a:cubicBezTo>
                  <a:pt x="3297" y="12189"/>
                  <a:pt x="3300" y="12188"/>
                  <a:pt x="3302" y="12188"/>
                </a:cubicBezTo>
                <a:cubicBezTo>
                  <a:pt x="3561" y="12144"/>
                  <a:pt x="3817" y="12075"/>
                  <a:pt x="4063" y="11983"/>
                </a:cubicBezTo>
                <a:cubicBezTo>
                  <a:pt x="4073" y="11979"/>
                  <a:pt x="4083" y="11972"/>
                  <a:pt x="4088" y="11964"/>
                </a:cubicBezTo>
                <a:cubicBezTo>
                  <a:pt x="4092" y="12023"/>
                  <a:pt x="4093" y="12084"/>
                  <a:pt x="4093" y="12144"/>
                </a:cubicBezTo>
                <a:cubicBezTo>
                  <a:pt x="4093" y="12264"/>
                  <a:pt x="4087" y="12388"/>
                  <a:pt x="4076" y="12511"/>
                </a:cubicBezTo>
                <a:cubicBezTo>
                  <a:pt x="4073" y="12542"/>
                  <a:pt x="4096" y="12568"/>
                  <a:pt x="4126" y="12571"/>
                </a:cubicBezTo>
                <a:lnTo>
                  <a:pt x="4131" y="12571"/>
                </a:lnTo>
                <a:cubicBezTo>
                  <a:pt x="4160" y="12571"/>
                  <a:pt x="4184" y="12550"/>
                  <a:pt x="4187" y="12521"/>
                </a:cubicBezTo>
                <a:cubicBezTo>
                  <a:pt x="4198" y="12395"/>
                  <a:pt x="4205" y="12268"/>
                  <a:pt x="4205" y="12144"/>
                </a:cubicBezTo>
                <a:cubicBezTo>
                  <a:pt x="4205" y="12007"/>
                  <a:pt x="4196" y="11869"/>
                  <a:pt x="4181" y="11733"/>
                </a:cubicBezTo>
                <a:cubicBezTo>
                  <a:pt x="4178" y="11706"/>
                  <a:pt x="4156" y="11684"/>
                  <a:pt x="4128" y="11684"/>
                </a:cubicBezTo>
                <a:close/>
                <a:moveTo>
                  <a:pt x="3994" y="13226"/>
                </a:moveTo>
                <a:cubicBezTo>
                  <a:pt x="3969" y="13226"/>
                  <a:pt x="3946" y="13242"/>
                  <a:pt x="3939" y="13267"/>
                </a:cubicBezTo>
                <a:cubicBezTo>
                  <a:pt x="3876" y="13504"/>
                  <a:pt x="3793" y="13750"/>
                  <a:pt x="3691" y="13997"/>
                </a:cubicBezTo>
                <a:cubicBezTo>
                  <a:pt x="3679" y="14025"/>
                  <a:pt x="3693" y="14057"/>
                  <a:pt x="3722" y="14069"/>
                </a:cubicBezTo>
                <a:cubicBezTo>
                  <a:pt x="3728" y="14072"/>
                  <a:pt x="3736" y="14073"/>
                  <a:pt x="3742" y="14073"/>
                </a:cubicBezTo>
                <a:cubicBezTo>
                  <a:pt x="3765" y="14073"/>
                  <a:pt x="3785" y="14061"/>
                  <a:pt x="3794" y="14039"/>
                </a:cubicBezTo>
                <a:cubicBezTo>
                  <a:pt x="3897" y="13788"/>
                  <a:pt x="3983" y="13538"/>
                  <a:pt x="4047" y="13296"/>
                </a:cubicBezTo>
                <a:cubicBezTo>
                  <a:pt x="4054" y="13266"/>
                  <a:pt x="4037" y="13235"/>
                  <a:pt x="4007" y="13227"/>
                </a:cubicBezTo>
                <a:cubicBezTo>
                  <a:pt x="4003" y="13226"/>
                  <a:pt x="3998" y="13226"/>
                  <a:pt x="3994" y="13226"/>
                </a:cubicBezTo>
                <a:close/>
                <a:moveTo>
                  <a:pt x="3409" y="14665"/>
                </a:moveTo>
                <a:cubicBezTo>
                  <a:pt x="3389" y="14665"/>
                  <a:pt x="3370" y="14676"/>
                  <a:pt x="3360" y="14694"/>
                </a:cubicBezTo>
                <a:cubicBezTo>
                  <a:pt x="3242" y="14913"/>
                  <a:pt x="3115" y="15131"/>
                  <a:pt x="2969" y="15362"/>
                </a:cubicBezTo>
                <a:cubicBezTo>
                  <a:pt x="2952" y="15387"/>
                  <a:pt x="2959" y="15423"/>
                  <a:pt x="2986" y="15439"/>
                </a:cubicBezTo>
                <a:cubicBezTo>
                  <a:pt x="2996" y="15444"/>
                  <a:pt x="3005" y="15447"/>
                  <a:pt x="3016" y="15447"/>
                </a:cubicBezTo>
                <a:cubicBezTo>
                  <a:pt x="3034" y="15447"/>
                  <a:pt x="3052" y="15438"/>
                  <a:pt x="3063" y="15422"/>
                </a:cubicBezTo>
                <a:cubicBezTo>
                  <a:pt x="3210" y="15189"/>
                  <a:pt x="3340" y="14968"/>
                  <a:pt x="3458" y="14747"/>
                </a:cubicBezTo>
                <a:cubicBezTo>
                  <a:pt x="3472" y="14720"/>
                  <a:pt x="3462" y="14686"/>
                  <a:pt x="3435" y="14672"/>
                </a:cubicBezTo>
                <a:cubicBezTo>
                  <a:pt x="3426" y="14667"/>
                  <a:pt x="3418" y="14665"/>
                  <a:pt x="3409" y="14665"/>
                </a:cubicBezTo>
                <a:close/>
                <a:moveTo>
                  <a:pt x="2581" y="15982"/>
                </a:moveTo>
                <a:cubicBezTo>
                  <a:pt x="2564" y="15982"/>
                  <a:pt x="2547" y="15990"/>
                  <a:pt x="2536" y="16005"/>
                </a:cubicBezTo>
                <a:cubicBezTo>
                  <a:pt x="2401" y="16195"/>
                  <a:pt x="2255" y="16394"/>
                  <a:pt x="2077" y="16631"/>
                </a:cubicBezTo>
                <a:cubicBezTo>
                  <a:pt x="2058" y="16656"/>
                  <a:pt x="2063" y="16691"/>
                  <a:pt x="2088" y="16709"/>
                </a:cubicBezTo>
                <a:cubicBezTo>
                  <a:pt x="2097" y="16716"/>
                  <a:pt x="2109" y="16721"/>
                  <a:pt x="2121" y="16721"/>
                </a:cubicBezTo>
                <a:cubicBezTo>
                  <a:pt x="2138" y="16721"/>
                  <a:pt x="2155" y="16713"/>
                  <a:pt x="2166" y="16698"/>
                </a:cubicBezTo>
                <a:cubicBezTo>
                  <a:pt x="2345" y="16460"/>
                  <a:pt x="2491" y="16260"/>
                  <a:pt x="2626" y="16069"/>
                </a:cubicBezTo>
                <a:cubicBezTo>
                  <a:pt x="2644" y="16044"/>
                  <a:pt x="2639" y="16010"/>
                  <a:pt x="2613" y="15992"/>
                </a:cubicBezTo>
                <a:cubicBezTo>
                  <a:pt x="2604" y="15985"/>
                  <a:pt x="2592" y="15982"/>
                  <a:pt x="2581" y="15982"/>
                </a:cubicBezTo>
                <a:close/>
                <a:moveTo>
                  <a:pt x="1659" y="17236"/>
                </a:moveTo>
                <a:cubicBezTo>
                  <a:pt x="1642" y="17236"/>
                  <a:pt x="1625" y="17244"/>
                  <a:pt x="1614" y="17260"/>
                </a:cubicBezTo>
                <a:cubicBezTo>
                  <a:pt x="1441" y="17511"/>
                  <a:pt x="1315" y="17728"/>
                  <a:pt x="1218" y="17941"/>
                </a:cubicBezTo>
                <a:cubicBezTo>
                  <a:pt x="1205" y="17968"/>
                  <a:pt x="1218" y="18002"/>
                  <a:pt x="1246" y="18014"/>
                </a:cubicBezTo>
                <a:cubicBezTo>
                  <a:pt x="1253" y="18018"/>
                  <a:pt x="1261" y="18019"/>
                  <a:pt x="1268" y="18019"/>
                </a:cubicBezTo>
                <a:cubicBezTo>
                  <a:pt x="1290" y="18019"/>
                  <a:pt x="1310" y="18007"/>
                  <a:pt x="1319" y="17987"/>
                </a:cubicBezTo>
                <a:cubicBezTo>
                  <a:pt x="1413" y="17780"/>
                  <a:pt x="1536" y="17569"/>
                  <a:pt x="1705" y="17323"/>
                </a:cubicBezTo>
                <a:cubicBezTo>
                  <a:pt x="1723" y="17298"/>
                  <a:pt x="1717" y="17263"/>
                  <a:pt x="1691" y="17246"/>
                </a:cubicBezTo>
                <a:cubicBezTo>
                  <a:pt x="1681" y="17239"/>
                  <a:pt x="1670" y="17236"/>
                  <a:pt x="1659" y="17236"/>
                </a:cubicBezTo>
                <a:close/>
                <a:moveTo>
                  <a:pt x="1050" y="18652"/>
                </a:moveTo>
                <a:cubicBezTo>
                  <a:pt x="1023" y="18652"/>
                  <a:pt x="999" y="18673"/>
                  <a:pt x="996" y="18700"/>
                </a:cubicBezTo>
                <a:cubicBezTo>
                  <a:pt x="984" y="18795"/>
                  <a:pt x="978" y="18893"/>
                  <a:pt x="978" y="18989"/>
                </a:cubicBezTo>
                <a:cubicBezTo>
                  <a:pt x="978" y="19154"/>
                  <a:pt x="996" y="19324"/>
                  <a:pt x="1030" y="19493"/>
                </a:cubicBezTo>
                <a:cubicBezTo>
                  <a:pt x="1035" y="19519"/>
                  <a:pt x="1058" y="19537"/>
                  <a:pt x="1084" y="19537"/>
                </a:cubicBezTo>
                <a:cubicBezTo>
                  <a:pt x="1088" y="19537"/>
                  <a:pt x="1092" y="19537"/>
                  <a:pt x="1095" y="19536"/>
                </a:cubicBezTo>
                <a:cubicBezTo>
                  <a:pt x="1125" y="19529"/>
                  <a:pt x="1144" y="19500"/>
                  <a:pt x="1139" y="19470"/>
                </a:cubicBezTo>
                <a:cubicBezTo>
                  <a:pt x="1106" y="19309"/>
                  <a:pt x="1089" y="19147"/>
                  <a:pt x="1089" y="18989"/>
                </a:cubicBezTo>
                <a:cubicBezTo>
                  <a:pt x="1089" y="18897"/>
                  <a:pt x="1095" y="18804"/>
                  <a:pt x="1106" y="18714"/>
                </a:cubicBezTo>
                <a:cubicBezTo>
                  <a:pt x="1110" y="18683"/>
                  <a:pt x="1088" y="18655"/>
                  <a:pt x="1058" y="18652"/>
                </a:cubicBezTo>
                <a:cubicBezTo>
                  <a:pt x="1055" y="18652"/>
                  <a:pt x="1053" y="18652"/>
                  <a:pt x="1050" y="18652"/>
                </a:cubicBezTo>
                <a:close/>
                <a:moveTo>
                  <a:pt x="1342" y="20158"/>
                </a:moveTo>
                <a:cubicBezTo>
                  <a:pt x="1333" y="20158"/>
                  <a:pt x="1324" y="20160"/>
                  <a:pt x="1316" y="20164"/>
                </a:cubicBezTo>
                <a:cubicBezTo>
                  <a:pt x="1290" y="20178"/>
                  <a:pt x="1278" y="20211"/>
                  <a:pt x="1292" y="20239"/>
                </a:cubicBezTo>
                <a:cubicBezTo>
                  <a:pt x="1408" y="20468"/>
                  <a:pt x="1553" y="20690"/>
                  <a:pt x="1724" y="20899"/>
                </a:cubicBezTo>
                <a:cubicBezTo>
                  <a:pt x="1735" y="20912"/>
                  <a:pt x="1751" y="20919"/>
                  <a:pt x="1767" y="20919"/>
                </a:cubicBezTo>
                <a:cubicBezTo>
                  <a:pt x="1779" y="20919"/>
                  <a:pt x="1792" y="20915"/>
                  <a:pt x="1802" y="20906"/>
                </a:cubicBezTo>
                <a:cubicBezTo>
                  <a:pt x="1826" y="20887"/>
                  <a:pt x="1829" y="20852"/>
                  <a:pt x="1810" y="20828"/>
                </a:cubicBezTo>
                <a:cubicBezTo>
                  <a:pt x="1644" y="20626"/>
                  <a:pt x="1503" y="20411"/>
                  <a:pt x="1391" y="20188"/>
                </a:cubicBezTo>
                <a:cubicBezTo>
                  <a:pt x="1381" y="20169"/>
                  <a:pt x="1362" y="20158"/>
                  <a:pt x="1342" y="20158"/>
                </a:cubicBezTo>
                <a:close/>
                <a:moveTo>
                  <a:pt x="2317" y="21356"/>
                </a:moveTo>
                <a:cubicBezTo>
                  <a:pt x="2301" y="21356"/>
                  <a:pt x="2285" y="21363"/>
                  <a:pt x="2275" y="21376"/>
                </a:cubicBezTo>
                <a:cubicBezTo>
                  <a:pt x="2255" y="21401"/>
                  <a:pt x="2258" y="21435"/>
                  <a:pt x="2283" y="21455"/>
                </a:cubicBezTo>
                <a:cubicBezTo>
                  <a:pt x="2343" y="21505"/>
                  <a:pt x="2405" y="21552"/>
                  <a:pt x="2468" y="21596"/>
                </a:cubicBezTo>
                <a:cubicBezTo>
                  <a:pt x="2617" y="21703"/>
                  <a:pt x="2776" y="21803"/>
                  <a:pt x="2938" y="21891"/>
                </a:cubicBezTo>
                <a:cubicBezTo>
                  <a:pt x="2946" y="21895"/>
                  <a:pt x="2955" y="21898"/>
                  <a:pt x="2965" y="21898"/>
                </a:cubicBezTo>
                <a:cubicBezTo>
                  <a:pt x="2984" y="21898"/>
                  <a:pt x="3003" y="21888"/>
                  <a:pt x="3014" y="21869"/>
                </a:cubicBezTo>
                <a:cubicBezTo>
                  <a:pt x="3028" y="21842"/>
                  <a:pt x="3018" y="21809"/>
                  <a:pt x="2991" y="21794"/>
                </a:cubicBezTo>
                <a:cubicBezTo>
                  <a:pt x="2833" y="21707"/>
                  <a:pt x="2678" y="21610"/>
                  <a:pt x="2533" y="21506"/>
                </a:cubicBezTo>
                <a:cubicBezTo>
                  <a:pt x="2471" y="21462"/>
                  <a:pt x="2411" y="21416"/>
                  <a:pt x="2352" y="21369"/>
                </a:cubicBezTo>
                <a:cubicBezTo>
                  <a:pt x="2342" y="21360"/>
                  <a:pt x="2330" y="21356"/>
                  <a:pt x="2317" y="21356"/>
                </a:cubicBezTo>
                <a:close/>
                <a:moveTo>
                  <a:pt x="3675" y="22101"/>
                </a:moveTo>
                <a:cubicBezTo>
                  <a:pt x="3653" y="22101"/>
                  <a:pt x="3631" y="22115"/>
                  <a:pt x="3623" y="22138"/>
                </a:cubicBezTo>
                <a:cubicBezTo>
                  <a:pt x="3613" y="22167"/>
                  <a:pt x="3628" y="22199"/>
                  <a:pt x="3657" y="22209"/>
                </a:cubicBezTo>
                <a:cubicBezTo>
                  <a:pt x="3905" y="22295"/>
                  <a:pt x="4161" y="22360"/>
                  <a:pt x="4420" y="22404"/>
                </a:cubicBezTo>
                <a:cubicBezTo>
                  <a:pt x="4423" y="22405"/>
                  <a:pt x="4425" y="22405"/>
                  <a:pt x="4428" y="22405"/>
                </a:cubicBezTo>
                <a:cubicBezTo>
                  <a:pt x="4455" y="22405"/>
                  <a:pt x="4478" y="22386"/>
                  <a:pt x="4484" y="22359"/>
                </a:cubicBezTo>
                <a:cubicBezTo>
                  <a:pt x="4489" y="22328"/>
                  <a:pt x="4468" y="22299"/>
                  <a:pt x="4438" y="22295"/>
                </a:cubicBezTo>
                <a:cubicBezTo>
                  <a:pt x="4186" y="22251"/>
                  <a:pt x="3936" y="22187"/>
                  <a:pt x="3693" y="22104"/>
                </a:cubicBezTo>
                <a:cubicBezTo>
                  <a:pt x="3687" y="22102"/>
                  <a:pt x="3681" y="22101"/>
                  <a:pt x="3675" y="22101"/>
                </a:cubicBezTo>
                <a:close/>
                <a:moveTo>
                  <a:pt x="5978" y="22297"/>
                </a:moveTo>
                <a:cubicBezTo>
                  <a:pt x="5975" y="22297"/>
                  <a:pt x="5972" y="22298"/>
                  <a:pt x="5969" y="22298"/>
                </a:cubicBezTo>
                <a:cubicBezTo>
                  <a:pt x="5723" y="22340"/>
                  <a:pt x="5471" y="22361"/>
                  <a:pt x="5218" y="22361"/>
                </a:cubicBezTo>
                <a:lnTo>
                  <a:pt x="5203" y="22361"/>
                </a:lnTo>
                <a:cubicBezTo>
                  <a:pt x="5172" y="22361"/>
                  <a:pt x="5147" y="22386"/>
                  <a:pt x="5147" y="22417"/>
                </a:cubicBezTo>
                <a:cubicBezTo>
                  <a:pt x="5147" y="22447"/>
                  <a:pt x="5172" y="22472"/>
                  <a:pt x="5203" y="22472"/>
                </a:cubicBezTo>
                <a:lnTo>
                  <a:pt x="5218" y="22472"/>
                </a:lnTo>
                <a:cubicBezTo>
                  <a:pt x="5476" y="22472"/>
                  <a:pt x="5736" y="22451"/>
                  <a:pt x="5987" y="22407"/>
                </a:cubicBezTo>
                <a:cubicBezTo>
                  <a:pt x="6017" y="22402"/>
                  <a:pt x="6038" y="22373"/>
                  <a:pt x="6033" y="22343"/>
                </a:cubicBezTo>
                <a:cubicBezTo>
                  <a:pt x="6028" y="22316"/>
                  <a:pt x="6004" y="22297"/>
                  <a:pt x="5978" y="22297"/>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1"/>
          <p:cNvSpPr txBox="1">
            <a:spLocks noGrp="1"/>
          </p:cNvSpPr>
          <p:nvPr>
            <p:ph type="subTitle" idx="1"/>
          </p:nvPr>
        </p:nvSpPr>
        <p:spPr>
          <a:xfrm>
            <a:off x="3923100" y="3369800"/>
            <a:ext cx="1297800" cy="59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Start!</a:t>
            </a:r>
            <a:endParaRPr sz="1600"/>
          </a:p>
        </p:txBody>
      </p:sp>
      <p:sp>
        <p:nvSpPr>
          <p:cNvPr id="1797" name="Google Shape;1797;p51"/>
          <p:cNvSpPr txBox="1">
            <a:spLocks noGrp="1"/>
          </p:cNvSpPr>
          <p:nvPr>
            <p:ph type="title"/>
          </p:nvPr>
        </p:nvSpPr>
        <p:spPr>
          <a:xfrm>
            <a:off x="3225150" y="1000350"/>
            <a:ext cx="26937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Let's travel!</a:t>
            </a:r>
            <a:endParaRPr/>
          </a:p>
        </p:txBody>
      </p:sp>
      <p:sp>
        <p:nvSpPr>
          <p:cNvPr id="1798" name="Google Shape;1798;p51"/>
          <p:cNvSpPr txBox="1">
            <a:spLocks noGrp="1"/>
          </p:cNvSpPr>
          <p:nvPr>
            <p:ph type="subTitle" idx="2"/>
          </p:nvPr>
        </p:nvSpPr>
        <p:spPr>
          <a:xfrm>
            <a:off x="3041400" y="2310025"/>
            <a:ext cx="3061200" cy="59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grpSp>
        <p:nvGrpSpPr>
          <p:cNvPr id="1799" name="Google Shape;1799;p51"/>
          <p:cNvGrpSpPr/>
          <p:nvPr/>
        </p:nvGrpSpPr>
        <p:grpSpPr>
          <a:xfrm>
            <a:off x="7274653" y="3399266"/>
            <a:ext cx="817329" cy="1046959"/>
            <a:chOff x="5920700" y="3824000"/>
            <a:chExt cx="323900" cy="414900"/>
          </a:xfrm>
        </p:grpSpPr>
        <p:sp>
          <p:nvSpPr>
            <p:cNvPr id="1800" name="Google Shape;1800;p51"/>
            <p:cNvSpPr/>
            <p:nvPr/>
          </p:nvSpPr>
          <p:spPr>
            <a:xfrm>
              <a:off x="5920700" y="3824000"/>
              <a:ext cx="323900" cy="414900"/>
            </a:xfrm>
            <a:custGeom>
              <a:avLst/>
              <a:gdLst/>
              <a:ahLst/>
              <a:cxnLst/>
              <a:rect l="l" t="t" r="r" b="b"/>
              <a:pathLst>
                <a:path w="12956" h="16596" extrusionOk="0">
                  <a:moveTo>
                    <a:pt x="964" y="1279"/>
                  </a:moveTo>
                  <a:cubicBezTo>
                    <a:pt x="985" y="1279"/>
                    <a:pt x="1007" y="1286"/>
                    <a:pt x="1029" y="1301"/>
                  </a:cubicBezTo>
                  <a:cubicBezTo>
                    <a:pt x="1063" y="1324"/>
                    <a:pt x="1141" y="1421"/>
                    <a:pt x="1205" y="1517"/>
                  </a:cubicBezTo>
                  <a:cubicBezTo>
                    <a:pt x="1303" y="1663"/>
                    <a:pt x="1311" y="1699"/>
                    <a:pt x="1255" y="1761"/>
                  </a:cubicBezTo>
                  <a:cubicBezTo>
                    <a:pt x="1220" y="1802"/>
                    <a:pt x="1183" y="1831"/>
                    <a:pt x="1169" y="1831"/>
                  </a:cubicBezTo>
                  <a:cubicBezTo>
                    <a:pt x="1169" y="1831"/>
                    <a:pt x="1168" y="1831"/>
                    <a:pt x="1168" y="1831"/>
                  </a:cubicBezTo>
                  <a:cubicBezTo>
                    <a:pt x="1146" y="1827"/>
                    <a:pt x="998" y="1618"/>
                    <a:pt x="883" y="1432"/>
                  </a:cubicBezTo>
                  <a:cubicBezTo>
                    <a:pt x="837" y="1356"/>
                    <a:pt x="893" y="1279"/>
                    <a:pt x="964" y="1279"/>
                  </a:cubicBezTo>
                  <a:close/>
                  <a:moveTo>
                    <a:pt x="1899" y="2399"/>
                  </a:moveTo>
                  <a:lnTo>
                    <a:pt x="2064" y="2647"/>
                  </a:lnTo>
                  <a:cubicBezTo>
                    <a:pt x="2222" y="2883"/>
                    <a:pt x="2226" y="2899"/>
                    <a:pt x="2153" y="2972"/>
                  </a:cubicBezTo>
                  <a:cubicBezTo>
                    <a:pt x="2113" y="3010"/>
                    <a:pt x="2065" y="3041"/>
                    <a:pt x="2046" y="3041"/>
                  </a:cubicBezTo>
                  <a:cubicBezTo>
                    <a:pt x="2045" y="3041"/>
                    <a:pt x="2044" y="3041"/>
                    <a:pt x="2044" y="3041"/>
                  </a:cubicBezTo>
                  <a:cubicBezTo>
                    <a:pt x="2027" y="3038"/>
                    <a:pt x="1939" y="2926"/>
                    <a:pt x="1848" y="2789"/>
                  </a:cubicBezTo>
                  <a:lnTo>
                    <a:pt x="1684" y="2543"/>
                  </a:lnTo>
                  <a:lnTo>
                    <a:pt x="1792" y="2472"/>
                  </a:lnTo>
                  <a:lnTo>
                    <a:pt x="1899" y="2399"/>
                  </a:lnTo>
                  <a:close/>
                  <a:moveTo>
                    <a:pt x="5851" y="1829"/>
                  </a:moveTo>
                  <a:cubicBezTo>
                    <a:pt x="6021" y="1829"/>
                    <a:pt x="6144" y="1843"/>
                    <a:pt x="6164" y="1874"/>
                  </a:cubicBezTo>
                  <a:cubicBezTo>
                    <a:pt x="6174" y="1887"/>
                    <a:pt x="6174" y="1970"/>
                    <a:pt x="6165" y="2050"/>
                  </a:cubicBezTo>
                  <a:cubicBezTo>
                    <a:pt x="6153" y="2159"/>
                    <a:pt x="6100" y="2247"/>
                    <a:pt x="5965" y="2379"/>
                  </a:cubicBezTo>
                  <a:cubicBezTo>
                    <a:pt x="5838" y="2503"/>
                    <a:pt x="5732" y="2670"/>
                    <a:pt x="5625" y="2915"/>
                  </a:cubicBezTo>
                  <a:cubicBezTo>
                    <a:pt x="5538" y="3112"/>
                    <a:pt x="5423" y="3319"/>
                    <a:pt x="5368" y="3376"/>
                  </a:cubicBezTo>
                  <a:cubicBezTo>
                    <a:pt x="5228" y="3520"/>
                    <a:pt x="5197" y="3893"/>
                    <a:pt x="5302" y="4168"/>
                  </a:cubicBezTo>
                  <a:cubicBezTo>
                    <a:pt x="5428" y="4503"/>
                    <a:pt x="5369" y="4649"/>
                    <a:pt x="5007" y="4899"/>
                  </a:cubicBezTo>
                  <a:cubicBezTo>
                    <a:pt x="4630" y="5158"/>
                    <a:pt x="4521" y="5221"/>
                    <a:pt x="4440" y="5221"/>
                  </a:cubicBezTo>
                  <a:cubicBezTo>
                    <a:pt x="4435" y="5221"/>
                    <a:pt x="4431" y="5221"/>
                    <a:pt x="4426" y="5220"/>
                  </a:cubicBezTo>
                  <a:cubicBezTo>
                    <a:pt x="4302" y="5208"/>
                    <a:pt x="4165" y="5027"/>
                    <a:pt x="4054" y="4730"/>
                  </a:cubicBezTo>
                  <a:cubicBezTo>
                    <a:pt x="3953" y="4462"/>
                    <a:pt x="3936" y="4435"/>
                    <a:pt x="3797" y="4349"/>
                  </a:cubicBezTo>
                  <a:cubicBezTo>
                    <a:pt x="3722" y="4302"/>
                    <a:pt x="3657" y="4276"/>
                    <a:pt x="3583" y="4276"/>
                  </a:cubicBezTo>
                  <a:cubicBezTo>
                    <a:pt x="3469" y="4276"/>
                    <a:pt x="3333" y="4337"/>
                    <a:pt x="3104" y="4469"/>
                  </a:cubicBezTo>
                  <a:cubicBezTo>
                    <a:pt x="2696" y="4706"/>
                    <a:pt x="2606" y="4749"/>
                    <a:pt x="2345" y="4749"/>
                  </a:cubicBezTo>
                  <a:cubicBezTo>
                    <a:pt x="2302" y="4749"/>
                    <a:pt x="2255" y="4748"/>
                    <a:pt x="2202" y="4746"/>
                  </a:cubicBezTo>
                  <a:cubicBezTo>
                    <a:pt x="2159" y="4745"/>
                    <a:pt x="2120" y="4744"/>
                    <a:pt x="2085" y="4744"/>
                  </a:cubicBezTo>
                  <a:cubicBezTo>
                    <a:pt x="1890" y="4744"/>
                    <a:pt x="1795" y="4766"/>
                    <a:pt x="1704" y="4825"/>
                  </a:cubicBezTo>
                  <a:cubicBezTo>
                    <a:pt x="1628" y="4874"/>
                    <a:pt x="1495" y="4923"/>
                    <a:pt x="1412" y="4933"/>
                  </a:cubicBezTo>
                  <a:cubicBezTo>
                    <a:pt x="1388" y="4936"/>
                    <a:pt x="1366" y="4938"/>
                    <a:pt x="1348" y="4938"/>
                  </a:cubicBezTo>
                  <a:cubicBezTo>
                    <a:pt x="1271" y="4938"/>
                    <a:pt x="1239" y="4910"/>
                    <a:pt x="1196" y="4828"/>
                  </a:cubicBezTo>
                  <a:cubicBezTo>
                    <a:pt x="1140" y="4721"/>
                    <a:pt x="1149" y="4674"/>
                    <a:pt x="1282" y="4435"/>
                  </a:cubicBezTo>
                  <a:cubicBezTo>
                    <a:pt x="1754" y="3587"/>
                    <a:pt x="2507" y="2910"/>
                    <a:pt x="3669" y="2289"/>
                  </a:cubicBezTo>
                  <a:cubicBezTo>
                    <a:pt x="3793" y="2222"/>
                    <a:pt x="4031" y="2136"/>
                    <a:pt x="4191" y="2101"/>
                  </a:cubicBezTo>
                  <a:cubicBezTo>
                    <a:pt x="4350" y="2066"/>
                    <a:pt x="4582" y="2005"/>
                    <a:pt x="4699" y="1969"/>
                  </a:cubicBezTo>
                  <a:cubicBezTo>
                    <a:pt x="4960" y="1886"/>
                    <a:pt x="5504" y="1829"/>
                    <a:pt x="5851" y="1829"/>
                  </a:cubicBezTo>
                  <a:close/>
                  <a:moveTo>
                    <a:pt x="9588" y="4119"/>
                  </a:moveTo>
                  <a:cubicBezTo>
                    <a:pt x="9640" y="4119"/>
                    <a:pt x="9674" y="4174"/>
                    <a:pt x="9794" y="4385"/>
                  </a:cubicBezTo>
                  <a:cubicBezTo>
                    <a:pt x="10019" y="4782"/>
                    <a:pt x="10492" y="6014"/>
                    <a:pt x="10462" y="6126"/>
                  </a:cubicBezTo>
                  <a:cubicBezTo>
                    <a:pt x="10457" y="6145"/>
                    <a:pt x="10466" y="6278"/>
                    <a:pt x="10481" y="6427"/>
                  </a:cubicBezTo>
                  <a:cubicBezTo>
                    <a:pt x="10528" y="6874"/>
                    <a:pt x="10465" y="7623"/>
                    <a:pt x="10344" y="8060"/>
                  </a:cubicBezTo>
                  <a:lnTo>
                    <a:pt x="10291" y="8253"/>
                  </a:lnTo>
                  <a:lnTo>
                    <a:pt x="10068" y="8012"/>
                  </a:lnTo>
                  <a:cubicBezTo>
                    <a:pt x="9947" y="7881"/>
                    <a:pt x="9775" y="7738"/>
                    <a:pt x="9690" y="7700"/>
                  </a:cubicBezTo>
                  <a:cubicBezTo>
                    <a:pt x="9616" y="7666"/>
                    <a:pt x="9512" y="7650"/>
                    <a:pt x="9386" y="7650"/>
                  </a:cubicBezTo>
                  <a:cubicBezTo>
                    <a:pt x="9131" y="7650"/>
                    <a:pt x="8786" y="7717"/>
                    <a:pt x="8417" y="7844"/>
                  </a:cubicBezTo>
                  <a:cubicBezTo>
                    <a:pt x="8325" y="7876"/>
                    <a:pt x="8188" y="7909"/>
                    <a:pt x="8115" y="7918"/>
                  </a:cubicBezTo>
                  <a:cubicBezTo>
                    <a:pt x="8042" y="7926"/>
                    <a:pt x="7974" y="7950"/>
                    <a:pt x="7963" y="7972"/>
                  </a:cubicBezTo>
                  <a:cubicBezTo>
                    <a:pt x="7957" y="7986"/>
                    <a:pt x="7947" y="7992"/>
                    <a:pt x="7933" y="7992"/>
                  </a:cubicBezTo>
                  <a:cubicBezTo>
                    <a:pt x="7867" y="7992"/>
                    <a:pt x="7718" y="7845"/>
                    <a:pt x="7526" y="7585"/>
                  </a:cubicBezTo>
                  <a:cubicBezTo>
                    <a:pt x="7277" y="7247"/>
                    <a:pt x="7151" y="7144"/>
                    <a:pt x="6893" y="7144"/>
                  </a:cubicBezTo>
                  <a:cubicBezTo>
                    <a:pt x="6834" y="7144"/>
                    <a:pt x="6769" y="7149"/>
                    <a:pt x="6694" y="7158"/>
                  </a:cubicBezTo>
                  <a:cubicBezTo>
                    <a:pt x="6562" y="7174"/>
                    <a:pt x="6474" y="7184"/>
                    <a:pt x="6409" y="7184"/>
                  </a:cubicBezTo>
                  <a:cubicBezTo>
                    <a:pt x="6289" y="7184"/>
                    <a:pt x="6248" y="7151"/>
                    <a:pt x="6152" y="7060"/>
                  </a:cubicBezTo>
                  <a:cubicBezTo>
                    <a:pt x="6044" y="6959"/>
                    <a:pt x="6041" y="6943"/>
                    <a:pt x="6102" y="6857"/>
                  </a:cubicBezTo>
                  <a:cubicBezTo>
                    <a:pt x="6206" y="6711"/>
                    <a:pt x="7052" y="6164"/>
                    <a:pt x="7620" y="5874"/>
                  </a:cubicBezTo>
                  <a:cubicBezTo>
                    <a:pt x="8173" y="5593"/>
                    <a:pt x="8149" y="5617"/>
                    <a:pt x="8348" y="5218"/>
                  </a:cubicBezTo>
                  <a:cubicBezTo>
                    <a:pt x="8529" y="4853"/>
                    <a:pt x="8708" y="4655"/>
                    <a:pt x="9076" y="4407"/>
                  </a:cubicBezTo>
                  <a:cubicBezTo>
                    <a:pt x="9274" y="4274"/>
                    <a:pt x="9478" y="4151"/>
                    <a:pt x="9532" y="4132"/>
                  </a:cubicBezTo>
                  <a:cubicBezTo>
                    <a:pt x="9555" y="4124"/>
                    <a:pt x="9572" y="4119"/>
                    <a:pt x="9588" y="4119"/>
                  </a:cubicBezTo>
                  <a:close/>
                  <a:moveTo>
                    <a:pt x="5802" y="871"/>
                  </a:moveTo>
                  <a:cubicBezTo>
                    <a:pt x="5813" y="871"/>
                    <a:pt x="5823" y="871"/>
                    <a:pt x="5834" y="871"/>
                  </a:cubicBezTo>
                  <a:cubicBezTo>
                    <a:pt x="7089" y="886"/>
                    <a:pt x="7853" y="1110"/>
                    <a:pt x="8578" y="1674"/>
                  </a:cubicBezTo>
                  <a:cubicBezTo>
                    <a:pt x="8750" y="1806"/>
                    <a:pt x="8922" y="1934"/>
                    <a:pt x="8967" y="1962"/>
                  </a:cubicBezTo>
                  <a:cubicBezTo>
                    <a:pt x="9012" y="1990"/>
                    <a:pt x="9121" y="2080"/>
                    <a:pt x="9212" y="2162"/>
                  </a:cubicBezTo>
                  <a:cubicBezTo>
                    <a:pt x="9303" y="2245"/>
                    <a:pt x="9448" y="2375"/>
                    <a:pt x="9538" y="2451"/>
                  </a:cubicBezTo>
                  <a:cubicBezTo>
                    <a:pt x="9812" y="2689"/>
                    <a:pt x="10264" y="3251"/>
                    <a:pt x="10479" y="3621"/>
                  </a:cubicBezTo>
                  <a:cubicBezTo>
                    <a:pt x="10878" y="4310"/>
                    <a:pt x="11177" y="5170"/>
                    <a:pt x="11328" y="6058"/>
                  </a:cubicBezTo>
                  <a:cubicBezTo>
                    <a:pt x="11516" y="7168"/>
                    <a:pt x="11345" y="8101"/>
                    <a:pt x="10748" y="9233"/>
                  </a:cubicBezTo>
                  <a:cubicBezTo>
                    <a:pt x="10659" y="9400"/>
                    <a:pt x="10504" y="9697"/>
                    <a:pt x="10405" y="9888"/>
                  </a:cubicBezTo>
                  <a:cubicBezTo>
                    <a:pt x="10247" y="10192"/>
                    <a:pt x="9704" y="10889"/>
                    <a:pt x="9541" y="10998"/>
                  </a:cubicBezTo>
                  <a:cubicBezTo>
                    <a:pt x="9514" y="11016"/>
                    <a:pt x="9416" y="11126"/>
                    <a:pt x="9325" y="11241"/>
                  </a:cubicBezTo>
                  <a:cubicBezTo>
                    <a:pt x="9233" y="11356"/>
                    <a:pt x="9098" y="11499"/>
                    <a:pt x="9028" y="11555"/>
                  </a:cubicBezTo>
                  <a:lnTo>
                    <a:pt x="8899" y="11658"/>
                  </a:lnTo>
                  <a:lnTo>
                    <a:pt x="8742" y="11438"/>
                  </a:lnTo>
                  <a:cubicBezTo>
                    <a:pt x="8637" y="11290"/>
                    <a:pt x="8591" y="11193"/>
                    <a:pt x="8606" y="11145"/>
                  </a:cubicBezTo>
                  <a:cubicBezTo>
                    <a:pt x="8618" y="11107"/>
                    <a:pt x="8726" y="11011"/>
                    <a:pt x="8843" y="10935"/>
                  </a:cubicBezTo>
                  <a:cubicBezTo>
                    <a:pt x="8983" y="10845"/>
                    <a:pt x="9124" y="10708"/>
                    <a:pt x="9245" y="10549"/>
                  </a:cubicBezTo>
                  <a:cubicBezTo>
                    <a:pt x="9860" y="9731"/>
                    <a:pt x="9904" y="9668"/>
                    <a:pt x="10229" y="9122"/>
                  </a:cubicBezTo>
                  <a:cubicBezTo>
                    <a:pt x="10469" y="8719"/>
                    <a:pt x="10558" y="8476"/>
                    <a:pt x="10670" y="7910"/>
                  </a:cubicBezTo>
                  <a:cubicBezTo>
                    <a:pt x="10905" y="6731"/>
                    <a:pt x="10833" y="6126"/>
                    <a:pt x="10299" y="4754"/>
                  </a:cubicBezTo>
                  <a:cubicBezTo>
                    <a:pt x="10113" y="4275"/>
                    <a:pt x="9312" y="3070"/>
                    <a:pt x="8986" y="2779"/>
                  </a:cubicBezTo>
                  <a:cubicBezTo>
                    <a:pt x="8733" y="2553"/>
                    <a:pt x="8070" y="2141"/>
                    <a:pt x="7822" y="2055"/>
                  </a:cubicBezTo>
                  <a:cubicBezTo>
                    <a:pt x="7735" y="2025"/>
                    <a:pt x="7602" y="1965"/>
                    <a:pt x="7521" y="1921"/>
                  </a:cubicBezTo>
                  <a:cubicBezTo>
                    <a:pt x="7441" y="1876"/>
                    <a:pt x="7351" y="1832"/>
                    <a:pt x="7320" y="1822"/>
                  </a:cubicBezTo>
                  <a:cubicBezTo>
                    <a:pt x="6749" y="1645"/>
                    <a:pt x="6544" y="1597"/>
                    <a:pt x="6288" y="1580"/>
                  </a:cubicBezTo>
                  <a:cubicBezTo>
                    <a:pt x="6112" y="1568"/>
                    <a:pt x="5829" y="1562"/>
                    <a:pt x="5612" y="1562"/>
                  </a:cubicBezTo>
                  <a:cubicBezTo>
                    <a:pt x="5448" y="1562"/>
                    <a:pt x="5322" y="1565"/>
                    <a:pt x="5310" y="1573"/>
                  </a:cubicBezTo>
                  <a:cubicBezTo>
                    <a:pt x="5303" y="1579"/>
                    <a:pt x="5145" y="1606"/>
                    <a:pt x="4957" y="1636"/>
                  </a:cubicBezTo>
                  <a:cubicBezTo>
                    <a:pt x="4335" y="1734"/>
                    <a:pt x="4184" y="1768"/>
                    <a:pt x="3968" y="1856"/>
                  </a:cubicBezTo>
                  <a:cubicBezTo>
                    <a:pt x="3677" y="1976"/>
                    <a:pt x="2658" y="2563"/>
                    <a:pt x="2568" y="2662"/>
                  </a:cubicBezTo>
                  <a:cubicBezTo>
                    <a:pt x="2533" y="2701"/>
                    <a:pt x="2497" y="2731"/>
                    <a:pt x="2486" y="2731"/>
                  </a:cubicBezTo>
                  <a:cubicBezTo>
                    <a:pt x="2485" y="2731"/>
                    <a:pt x="2484" y="2731"/>
                    <a:pt x="2484" y="2730"/>
                  </a:cubicBezTo>
                  <a:cubicBezTo>
                    <a:pt x="2477" y="2724"/>
                    <a:pt x="2387" y="2610"/>
                    <a:pt x="2280" y="2474"/>
                  </a:cubicBezTo>
                  <a:cubicBezTo>
                    <a:pt x="2093" y="2238"/>
                    <a:pt x="2090" y="2227"/>
                    <a:pt x="2159" y="2153"/>
                  </a:cubicBezTo>
                  <a:cubicBezTo>
                    <a:pt x="2341" y="1964"/>
                    <a:pt x="2530" y="1843"/>
                    <a:pt x="3098" y="1554"/>
                  </a:cubicBezTo>
                  <a:cubicBezTo>
                    <a:pt x="3822" y="1187"/>
                    <a:pt x="5075" y="871"/>
                    <a:pt x="5802" y="871"/>
                  </a:cubicBezTo>
                  <a:close/>
                  <a:moveTo>
                    <a:pt x="538" y="7247"/>
                  </a:moveTo>
                  <a:cubicBezTo>
                    <a:pt x="593" y="7247"/>
                    <a:pt x="670" y="7253"/>
                    <a:pt x="747" y="7265"/>
                  </a:cubicBezTo>
                  <a:cubicBezTo>
                    <a:pt x="1015" y="7308"/>
                    <a:pt x="1055" y="7351"/>
                    <a:pt x="1233" y="7766"/>
                  </a:cubicBezTo>
                  <a:cubicBezTo>
                    <a:pt x="1316" y="7963"/>
                    <a:pt x="1342" y="7992"/>
                    <a:pt x="1523" y="8091"/>
                  </a:cubicBezTo>
                  <a:cubicBezTo>
                    <a:pt x="1646" y="8159"/>
                    <a:pt x="1829" y="8206"/>
                    <a:pt x="2003" y="8215"/>
                  </a:cubicBezTo>
                  <a:cubicBezTo>
                    <a:pt x="2392" y="8234"/>
                    <a:pt x="2560" y="8291"/>
                    <a:pt x="2703" y="8454"/>
                  </a:cubicBezTo>
                  <a:cubicBezTo>
                    <a:pt x="2769" y="8529"/>
                    <a:pt x="2859" y="8610"/>
                    <a:pt x="2901" y="8634"/>
                  </a:cubicBezTo>
                  <a:cubicBezTo>
                    <a:pt x="3100" y="8740"/>
                    <a:pt x="3116" y="8860"/>
                    <a:pt x="3002" y="9370"/>
                  </a:cubicBezTo>
                  <a:cubicBezTo>
                    <a:pt x="2876" y="9927"/>
                    <a:pt x="2801" y="10719"/>
                    <a:pt x="2859" y="10880"/>
                  </a:cubicBezTo>
                  <a:cubicBezTo>
                    <a:pt x="2880" y="10940"/>
                    <a:pt x="2959" y="11040"/>
                    <a:pt x="3037" y="11107"/>
                  </a:cubicBezTo>
                  <a:cubicBezTo>
                    <a:pt x="3504" y="11502"/>
                    <a:pt x="3588" y="11586"/>
                    <a:pt x="3644" y="11720"/>
                  </a:cubicBezTo>
                  <a:cubicBezTo>
                    <a:pt x="3676" y="11798"/>
                    <a:pt x="3702" y="11894"/>
                    <a:pt x="3702" y="11938"/>
                  </a:cubicBezTo>
                  <a:cubicBezTo>
                    <a:pt x="3702" y="11982"/>
                    <a:pt x="3699" y="12000"/>
                    <a:pt x="3681" y="12000"/>
                  </a:cubicBezTo>
                  <a:cubicBezTo>
                    <a:pt x="3670" y="12000"/>
                    <a:pt x="3655" y="11994"/>
                    <a:pt x="3633" y="11984"/>
                  </a:cubicBezTo>
                  <a:cubicBezTo>
                    <a:pt x="3595" y="11965"/>
                    <a:pt x="3491" y="11930"/>
                    <a:pt x="3397" y="11905"/>
                  </a:cubicBezTo>
                  <a:cubicBezTo>
                    <a:pt x="3156" y="11839"/>
                    <a:pt x="2065" y="11193"/>
                    <a:pt x="1981" y="11066"/>
                  </a:cubicBezTo>
                  <a:cubicBezTo>
                    <a:pt x="1959" y="11034"/>
                    <a:pt x="1860" y="10935"/>
                    <a:pt x="1758" y="10845"/>
                  </a:cubicBezTo>
                  <a:cubicBezTo>
                    <a:pt x="1267" y="10408"/>
                    <a:pt x="833" y="9665"/>
                    <a:pt x="640" y="8928"/>
                  </a:cubicBezTo>
                  <a:cubicBezTo>
                    <a:pt x="440" y="8172"/>
                    <a:pt x="350" y="7334"/>
                    <a:pt x="459" y="7257"/>
                  </a:cubicBezTo>
                  <a:cubicBezTo>
                    <a:pt x="469" y="7250"/>
                    <a:pt x="498" y="7247"/>
                    <a:pt x="538" y="7247"/>
                  </a:cubicBezTo>
                  <a:close/>
                  <a:moveTo>
                    <a:pt x="8327" y="11364"/>
                  </a:moveTo>
                  <a:lnTo>
                    <a:pt x="8499" y="11599"/>
                  </a:lnTo>
                  <a:lnTo>
                    <a:pt x="8671" y="11835"/>
                  </a:lnTo>
                  <a:lnTo>
                    <a:pt x="8509" y="11943"/>
                  </a:lnTo>
                  <a:lnTo>
                    <a:pt x="8347" y="12052"/>
                  </a:lnTo>
                  <a:lnTo>
                    <a:pt x="8178" y="11799"/>
                  </a:lnTo>
                  <a:lnTo>
                    <a:pt x="8009" y="11547"/>
                  </a:lnTo>
                  <a:lnTo>
                    <a:pt x="8168" y="11455"/>
                  </a:lnTo>
                  <a:lnTo>
                    <a:pt x="8327" y="11364"/>
                  </a:lnTo>
                  <a:close/>
                  <a:moveTo>
                    <a:pt x="7118" y="9882"/>
                  </a:moveTo>
                  <a:cubicBezTo>
                    <a:pt x="7137" y="9882"/>
                    <a:pt x="7156" y="9885"/>
                    <a:pt x="7178" y="9891"/>
                  </a:cubicBezTo>
                  <a:cubicBezTo>
                    <a:pt x="7237" y="9906"/>
                    <a:pt x="7312" y="9956"/>
                    <a:pt x="7342" y="10001"/>
                  </a:cubicBezTo>
                  <a:cubicBezTo>
                    <a:pt x="7369" y="10040"/>
                    <a:pt x="7413" y="10069"/>
                    <a:pt x="7442" y="10069"/>
                  </a:cubicBezTo>
                  <a:cubicBezTo>
                    <a:pt x="7445" y="10069"/>
                    <a:pt x="7448" y="10069"/>
                    <a:pt x="7451" y="10068"/>
                  </a:cubicBezTo>
                  <a:cubicBezTo>
                    <a:pt x="7461" y="10066"/>
                    <a:pt x="7468" y="10064"/>
                    <a:pt x="7475" y="10064"/>
                  </a:cubicBezTo>
                  <a:cubicBezTo>
                    <a:pt x="7498" y="10064"/>
                    <a:pt x="7503" y="10083"/>
                    <a:pt x="7498" y="10134"/>
                  </a:cubicBezTo>
                  <a:cubicBezTo>
                    <a:pt x="7486" y="10248"/>
                    <a:pt x="7626" y="10313"/>
                    <a:pt x="7793" y="10313"/>
                  </a:cubicBezTo>
                  <a:cubicBezTo>
                    <a:pt x="7908" y="10313"/>
                    <a:pt x="8036" y="10283"/>
                    <a:pt x="8138" y="10217"/>
                  </a:cubicBezTo>
                  <a:cubicBezTo>
                    <a:pt x="8281" y="10125"/>
                    <a:pt x="8585" y="10041"/>
                    <a:pt x="8757" y="10041"/>
                  </a:cubicBezTo>
                  <a:cubicBezTo>
                    <a:pt x="8776" y="10041"/>
                    <a:pt x="8794" y="10043"/>
                    <a:pt x="8810" y="10045"/>
                  </a:cubicBezTo>
                  <a:cubicBezTo>
                    <a:pt x="8985" y="10072"/>
                    <a:pt x="9131" y="10283"/>
                    <a:pt x="9023" y="10356"/>
                  </a:cubicBezTo>
                  <a:cubicBezTo>
                    <a:pt x="8981" y="10383"/>
                    <a:pt x="8873" y="10496"/>
                    <a:pt x="8786" y="10601"/>
                  </a:cubicBezTo>
                  <a:cubicBezTo>
                    <a:pt x="8394" y="11078"/>
                    <a:pt x="6619" y="12029"/>
                    <a:pt x="5998" y="12095"/>
                  </a:cubicBezTo>
                  <a:lnTo>
                    <a:pt x="5883" y="12107"/>
                  </a:lnTo>
                  <a:lnTo>
                    <a:pt x="5902" y="11951"/>
                  </a:lnTo>
                  <a:cubicBezTo>
                    <a:pt x="5923" y="11785"/>
                    <a:pt x="5985" y="11726"/>
                    <a:pt x="6263" y="11603"/>
                  </a:cubicBezTo>
                  <a:cubicBezTo>
                    <a:pt x="6412" y="11537"/>
                    <a:pt x="6428" y="11517"/>
                    <a:pt x="6439" y="11375"/>
                  </a:cubicBezTo>
                  <a:cubicBezTo>
                    <a:pt x="6446" y="11281"/>
                    <a:pt x="6423" y="11190"/>
                    <a:pt x="6379" y="11148"/>
                  </a:cubicBezTo>
                  <a:cubicBezTo>
                    <a:pt x="6340" y="11110"/>
                    <a:pt x="6320" y="11069"/>
                    <a:pt x="6335" y="11060"/>
                  </a:cubicBezTo>
                  <a:cubicBezTo>
                    <a:pt x="6349" y="11049"/>
                    <a:pt x="6357" y="10960"/>
                    <a:pt x="6352" y="10864"/>
                  </a:cubicBezTo>
                  <a:cubicBezTo>
                    <a:pt x="6340" y="10641"/>
                    <a:pt x="6507" y="10259"/>
                    <a:pt x="6644" y="10198"/>
                  </a:cubicBezTo>
                  <a:cubicBezTo>
                    <a:pt x="6698" y="10174"/>
                    <a:pt x="6816" y="10089"/>
                    <a:pt x="6905" y="10009"/>
                  </a:cubicBezTo>
                  <a:cubicBezTo>
                    <a:pt x="7009" y="9915"/>
                    <a:pt x="7059" y="9882"/>
                    <a:pt x="7118" y="9882"/>
                  </a:cubicBezTo>
                  <a:close/>
                  <a:moveTo>
                    <a:pt x="6493" y="1895"/>
                  </a:moveTo>
                  <a:cubicBezTo>
                    <a:pt x="6651" y="1895"/>
                    <a:pt x="7209" y="2076"/>
                    <a:pt x="7647" y="2275"/>
                  </a:cubicBezTo>
                  <a:cubicBezTo>
                    <a:pt x="8458" y="2644"/>
                    <a:pt x="8765" y="2883"/>
                    <a:pt x="9274" y="3541"/>
                  </a:cubicBezTo>
                  <a:lnTo>
                    <a:pt x="9521" y="3861"/>
                  </a:lnTo>
                  <a:lnTo>
                    <a:pt x="9314" y="3965"/>
                  </a:lnTo>
                  <a:cubicBezTo>
                    <a:pt x="9015" y="4117"/>
                    <a:pt x="8618" y="4382"/>
                    <a:pt x="8513" y="4498"/>
                  </a:cubicBezTo>
                  <a:cubicBezTo>
                    <a:pt x="8465" y="4553"/>
                    <a:pt x="8309" y="4789"/>
                    <a:pt x="8166" y="5025"/>
                  </a:cubicBezTo>
                  <a:lnTo>
                    <a:pt x="7906" y="5453"/>
                  </a:lnTo>
                  <a:lnTo>
                    <a:pt x="7468" y="5660"/>
                  </a:lnTo>
                  <a:cubicBezTo>
                    <a:pt x="7149" y="5809"/>
                    <a:pt x="6862" y="5982"/>
                    <a:pt x="6410" y="6297"/>
                  </a:cubicBezTo>
                  <a:cubicBezTo>
                    <a:pt x="5860" y="6680"/>
                    <a:pt x="5786" y="6743"/>
                    <a:pt x="5759" y="6847"/>
                  </a:cubicBezTo>
                  <a:cubicBezTo>
                    <a:pt x="5725" y="6990"/>
                    <a:pt x="5792" y="7102"/>
                    <a:pt x="6027" y="7296"/>
                  </a:cubicBezTo>
                  <a:cubicBezTo>
                    <a:pt x="6167" y="7411"/>
                    <a:pt x="6330" y="7481"/>
                    <a:pt x="6438" y="7481"/>
                  </a:cubicBezTo>
                  <a:cubicBezTo>
                    <a:pt x="6471" y="7481"/>
                    <a:pt x="6499" y="7475"/>
                    <a:pt x="6520" y="7461"/>
                  </a:cubicBezTo>
                  <a:cubicBezTo>
                    <a:pt x="6565" y="7430"/>
                    <a:pt x="6704" y="7414"/>
                    <a:pt x="6830" y="7414"/>
                  </a:cubicBezTo>
                  <a:cubicBezTo>
                    <a:pt x="6932" y="7414"/>
                    <a:pt x="7026" y="7424"/>
                    <a:pt x="7059" y="7447"/>
                  </a:cubicBezTo>
                  <a:cubicBezTo>
                    <a:pt x="7098" y="7472"/>
                    <a:pt x="7242" y="7651"/>
                    <a:pt x="7381" y="7844"/>
                  </a:cubicBezTo>
                  <a:cubicBezTo>
                    <a:pt x="7621" y="8179"/>
                    <a:pt x="7640" y="8197"/>
                    <a:pt x="7797" y="8219"/>
                  </a:cubicBezTo>
                  <a:cubicBezTo>
                    <a:pt x="7811" y="8221"/>
                    <a:pt x="7827" y="8222"/>
                    <a:pt x="7845" y="8222"/>
                  </a:cubicBezTo>
                  <a:cubicBezTo>
                    <a:pt x="7951" y="8222"/>
                    <a:pt x="8131" y="8192"/>
                    <a:pt x="8282" y="8147"/>
                  </a:cubicBezTo>
                  <a:cubicBezTo>
                    <a:pt x="8460" y="8094"/>
                    <a:pt x="8645" y="8043"/>
                    <a:pt x="8696" y="8033"/>
                  </a:cubicBezTo>
                  <a:cubicBezTo>
                    <a:pt x="9046" y="7965"/>
                    <a:pt x="9244" y="7935"/>
                    <a:pt x="9376" y="7935"/>
                  </a:cubicBezTo>
                  <a:cubicBezTo>
                    <a:pt x="9437" y="7935"/>
                    <a:pt x="9484" y="7941"/>
                    <a:pt x="9526" y="7953"/>
                  </a:cubicBezTo>
                  <a:cubicBezTo>
                    <a:pt x="9686" y="7999"/>
                    <a:pt x="9941" y="8234"/>
                    <a:pt x="10086" y="8469"/>
                  </a:cubicBezTo>
                  <a:cubicBezTo>
                    <a:pt x="10168" y="8602"/>
                    <a:pt x="10166" y="8628"/>
                    <a:pt x="10057" y="8828"/>
                  </a:cubicBezTo>
                  <a:cubicBezTo>
                    <a:pt x="9849" y="9212"/>
                    <a:pt x="9370" y="9916"/>
                    <a:pt x="9275" y="9980"/>
                  </a:cubicBezTo>
                  <a:cubicBezTo>
                    <a:pt x="9265" y="9986"/>
                    <a:pt x="9256" y="9989"/>
                    <a:pt x="9245" y="9989"/>
                  </a:cubicBezTo>
                  <a:cubicBezTo>
                    <a:pt x="9217" y="9989"/>
                    <a:pt x="9186" y="9966"/>
                    <a:pt x="9156" y="9921"/>
                  </a:cubicBezTo>
                  <a:cubicBezTo>
                    <a:pt x="9098" y="9833"/>
                    <a:pt x="8952" y="9786"/>
                    <a:pt x="8770" y="9786"/>
                  </a:cubicBezTo>
                  <a:cubicBezTo>
                    <a:pt x="8655" y="9786"/>
                    <a:pt x="8525" y="9805"/>
                    <a:pt x="8394" y="9844"/>
                  </a:cubicBezTo>
                  <a:cubicBezTo>
                    <a:pt x="8236" y="9890"/>
                    <a:pt x="8079" y="9948"/>
                    <a:pt x="8043" y="9971"/>
                  </a:cubicBezTo>
                  <a:cubicBezTo>
                    <a:pt x="7980" y="10013"/>
                    <a:pt x="7882" y="10037"/>
                    <a:pt x="7803" y="10037"/>
                  </a:cubicBezTo>
                  <a:cubicBezTo>
                    <a:pt x="7752" y="10037"/>
                    <a:pt x="7709" y="10028"/>
                    <a:pt x="7686" y="10007"/>
                  </a:cubicBezTo>
                  <a:cubicBezTo>
                    <a:pt x="7655" y="9982"/>
                    <a:pt x="7573" y="9895"/>
                    <a:pt x="7502" y="9815"/>
                  </a:cubicBezTo>
                  <a:cubicBezTo>
                    <a:pt x="7359" y="9657"/>
                    <a:pt x="7276" y="9614"/>
                    <a:pt x="7090" y="9614"/>
                  </a:cubicBezTo>
                  <a:cubicBezTo>
                    <a:pt x="7083" y="9614"/>
                    <a:pt x="7076" y="9614"/>
                    <a:pt x="7069" y="9614"/>
                  </a:cubicBezTo>
                  <a:cubicBezTo>
                    <a:pt x="6961" y="9615"/>
                    <a:pt x="6898" y="9643"/>
                    <a:pt x="6808" y="9732"/>
                  </a:cubicBezTo>
                  <a:cubicBezTo>
                    <a:pt x="6743" y="9796"/>
                    <a:pt x="6602" y="9913"/>
                    <a:pt x="6489" y="9997"/>
                  </a:cubicBezTo>
                  <a:cubicBezTo>
                    <a:pt x="6282" y="10152"/>
                    <a:pt x="6200" y="10310"/>
                    <a:pt x="6270" y="10425"/>
                  </a:cubicBezTo>
                  <a:cubicBezTo>
                    <a:pt x="6283" y="10448"/>
                    <a:pt x="6287" y="10458"/>
                    <a:pt x="6279" y="10458"/>
                  </a:cubicBezTo>
                  <a:cubicBezTo>
                    <a:pt x="6273" y="10458"/>
                    <a:pt x="6257" y="10449"/>
                    <a:pt x="6231" y="10432"/>
                  </a:cubicBezTo>
                  <a:cubicBezTo>
                    <a:pt x="6208" y="10415"/>
                    <a:pt x="6191" y="10405"/>
                    <a:pt x="6178" y="10405"/>
                  </a:cubicBezTo>
                  <a:cubicBezTo>
                    <a:pt x="6153" y="10405"/>
                    <a:pt x="6144" y="10446"/>
                    <a:pt x="6127" y="10561"/>
                  </a:cubicBezTo>
                  <a:cubicBezTo>
                    <a:pt x="6083" y="10830"/>
                    <a:pt x="6083" y="10866"/>
                    <a:pt x="6133" y="11114"/>
                  </a:cubicBezTo>
                  <a:lnTo>
                    <a:pt x="6178" y="11336"/>
                  </a:lnTo>
                  <a:lnTo>
                    <a:pt x="5936" y="11503"/>
                  </a:lnTo>
                  <a:cubicBezTo>
                    <a:pt x="5696" y="11669"/>
                    <a:pt x="5694" y="11671"/>
                    <a:pt x="5659" y="11921"/>
                  </a:cubicBezTo>
                  <a:lnTo>
                    <a:pt x="5625" y="12171"/>
                  </a:lnTo>
                  <a:lnTo>
                    <a:pt x="5307" y="12185"/>
                  </a:lnTo>
                  <a:cubicBezTo>
                    <a:pt x="5264" y="12187"/>
                    <a:pt x="5214" y="12187"/>
                    <a:pt x="5159" y="12187"/>
                  </a:cubicBezTo>
                  <a:cubicBezTo>
                    <a:pt x="4820" y="12187"/>
                    <a:pt x="4309" y="12152"/>
                    <a:pt x="4086" y="12110"/>
                  </a:cubicBezTo>
                  <a:lnTo>
                    <a:pt x="3949" y="12083"/>
                  </a:lnTo>
                  <a:lnTo>
                    <a:pt x="3955" y="11912"/>
                  </a:lnTo>
                  <a:cubicBezTo>
                    <a:pt x="3962" y="11675"/>
                    <a:pt x="3711" y="11304"/>
                    <a:pt x="3357" y="11027"/>
                  </a:cubicBezTo>
                  <a:cubicBezTo>
                    <a:pt x="3104" y="10830"/>
                    <a:pt x="3100" y="10826"/>
                    <a:pt x="3093" y="10675"/>
                  </a:cubicBezTo>
                  <a:cubicBezTo>
                    <a:pt x="3088" y="10589"/>
                    <a:pt x="3092" y="10478"/>
                    <a:pt x="3100" y="10420"/>
                  </a:cubicBezTo>
                  <a:cubicBezTo>
                    <a:pt x="3109" y="10364"/>
                    <a:pt x="3123" y="10239"/>
                    <a:pt x="3130" y="10145"/>
                  </a:cubicBezTo>
                  <a:cubicBezTo>
                    <a:pt x="3149" y="9893"/>
                    <a:pt x="3206" y="9587"/>
                    <a:pt x="3306" y="9183"/>
                  </a:cubicBezTo>
                  <a:cubicBezTo>
                    <a:pt x="3386" y="8865"/>
                    <a:pt x="3385" y="8820"/>
                    <a:pt x="3300" y="8691"/>
                  </a:cubicBezTo>
                  <a:cubicBezTo>
                    <a:pt x="3247" y="8612"/>
                    <a:pt x="3143" y="8507"/>
                    <a:pt x="3065" y="8454"/>
                  </a:cubicBezTo>
                  <a:cubicBezTo>
                    <a:pt x="2988" y="8402"/>
                    <a:pt x="2883" y="8297"/>
                    <a:pt x="2831" y="8218"/>
                  </a:cubicBezTo>
                  <a:cubicBezTo>
                    <a:pt x="2750" y="8098"/>
                    <a:pt x="2690" y="8065"/>
                    <a:pt x="2429" y="8002"/>
                  </a:cubicBezTo>
                  <a:cubicBezTo>
                    <a:pt x="2261" y="7962"/>
                    <a:pt x="2028" y="7926"/>
                    <a:pt x="1912" y="7923"/>
                  </a:cubicBezTo>
                  <a:cubicBezTo>
                    <a:pt x="1722" y="7920"/>
                    <a:pt x="1605" y="7874"/>
                    <a:pt x="1518" y="7768"/>
                  </a:cubicBezTo>
                  <a:cubicBezTo>
                    <a:pt x="1501" y="7749"/>
                    <a:pt x="1468" y="7658"/>
                    <a:pt x="1442" y="7562"/>
                  </a:cubicBezTo>
                  <a:cubicBezTo>
                    <a:pt x="1339" y="7186"/>
                    <a:pt x="1145" y="7029"/>
                    <a:pt x="735" y="6990"/>
                  </a:cubicBezTo>
                  <a:cubicBezTo>
                    <a:pt x="597" y="6976"/>
                    <a:pt x="479" y="6953"/>
                    <a:pt x="468" y="6938"/>
                  </a:cubicBezTo>
                  <a:cubicBezTo>
                    <a:pt x="431" y="6882"/>
                    <a:pt x="544" y="6275"/>
                    <a:pt x="663" y="5891"/>
                  </a:cubicBezTo>
                  <a:cubicBezTo>
                    <a:pt x="730" y="5679"/>
                    <a:pt x="784" y="5493"/>
                    <a:pt x="786" y="5476"/>
                  </a:cubicBezTo>
                  <a:cubicBezTo>
                    <a:pt x="792" y="5428"/>
                    <a:pt x="947" y="5070"/>
                    <a:pt x="971" y="5048"/>
                  </a:cubicBezTo>
                  <a:cubicBezTo>
                    <a:pt x="972" y="5048"/>
                    <a:pt x="974" y="5047"/>
                    <a:pt x="976" y="5047"/>
                  </a:cubicBezTo>
                  <a:cubicBezTo>
                    <a:pt x="996" y="5047"/>
                    <a:pt x="1070" y="5084"/>
                    <a:pt x="1149" y="5134"/>
                  </a:cubicBezTo>
                  <a:cubicBezTo>
                    <a:pt x="1228" y="5184"/>
                    <a:pt x="1311" y="5209"/>
                    <a:pt x="1398" y="5209"/>
                  </a:cubicBezTo>
                  <a:cubicBezTo>
                    <a:pt x="1518" y="5209"/>
                    <a:pt x="1647" y="5162"/>
                    <a:pt x="1785" y="5070"/>
                  </a:cubicBezTo>
                  <a:cubicBezTo>
                    <a:pt x="1873" y="5011"/>
                    <a:pt x="1938" y="4987"/>
                    <a:pt x="2037" y="4987"/>
                  </a:cubicBezTo>
                  <a:cubicBezTo>
                    <a:pt x="2073" y="4987"/>
                    <a:pt x="2113" y="4990"/>
                    <a:pt x="2161" y="4996"/>
                  </a:cubicBezTo>
                  <a:cubicBezTo>
                    <a:pt x="2260" y="5008"/>
                    <a:pt x="2351" y="5014"/>
                    <a:pt x="2433" y="5014"/>
                  </a:cubicBezTo>
                  <a:cubicBezTo>
                    <a:pt x="2639" y="5014"/>
                    <a:pt x="2791" y="4976"/>
                    <a:pt x="2892" y="4900"/>
                  </a:cubicBezTo>
                  <a:cubicBezTo>
                    <a:pt x="3091" y="4749"/>
                    <a:pt x="3486" y="4561"/>
                    <a:pt x="3595" y="4561"/>
                  </a:cubicBezTo>
                  <a:cubicBezTo>
                    <a:pt x="3601" y="4561"/>
                    <a:pt x="3607" y="4561"/>
                    <a:pt x="3611" y="4562"/>
                  </a:cubicBezTo>
                  <a:cubicBezTo>
                    <a:pt x="3658" y="4575"/>
                    <a:pt x="3713" y="4647"/>
                    <a:pt x="3772" y="4771"/>
                  </a:cubicBezTo>
                  <a:cubicBezTo>
                    <a:pt x="3975" y="5198"/>
                    <a:pt x="4035" y="5294"/>
                    <a:pt x="4156" y="5388"/>
                  </a:cubicBezTo>
                  <a:cubicBezTo>
                    <a:pt x="4237" y="5452"/>
                    <a:pt x="4310" y="5487"/>
                    <a:pt x="4397" y="5487"/>
                  </a:cubicBezTo>
                  <a:cubicBezTo>
                    <a:pt x="4540" y="5487"/>
                    <a:pt x="4721" y="5393"/>
                    <a:pt x="5040" y="5180"/>
                  </a:cubicBezTo>
                  <a:cubicBezTo>
                    <a:pt x="5660" y="4769"/>
                    <a:pt x="5713" y="4653"/>
                    <a:pt x="5555" y="4073"/>
                  </a:cubicBezTo>
                  <a:cubicBezTo>
                    <a:pt x="5486" y="3818"/>
                    <a:pt x="5478" y="3709"/>
                    <a:pt x="5522" y="3631"/>
                  </a:cubicBezTo>
                  <a:cubicBezTo>
                    <a:pt x="5555" y="3573"/>
                    <a:pt x="5650" y="3411"/>
                    <a:pt x="5736" y="3265"/>
                  </a:cubicBezTo>
                  <a:cubicBezTo>
                    <a:pt x="5821" y="3120"/>
                    <a:pt x="5911" y="2944"/>
                    <a:pt x="5938" y="2869"/>
                  </a:cubicBezTo>
                  <a:cubicBezTo>
                    <a:pt x="5964" y="2793"/>
                    <a:pt x="6060" y="2660"/>
                    <a:pt x="6153" y="2569"/>
                  </a:cubicBezTo>
                  <a:cubicBezTo>
                    <a:pt x="6383" y="2345"/>
                    <a:pt x="6456" y="2211"/>
                    <a:pt x="6434" y="2058"/>
                  </a:cubicBezTo>
                  <a:cubicBezTo>
                    <a:pt x="6424" y="1986"/>
                    <a:pt x="6434" y="1915"/>
                    <a:pt x="6458" y="1901"/>
                  </a:cubicBezTo>
                  <a:cubicBezTo>
                    <a:pt x="6465" y="1897"/>
                    <a:pt x="6477" y="1895"/>
                    <a:pt x="6493" y="1895"/>
                  </a:cubicBezTo>
                  <a:close/>
                  <a:moveTo>
                    <a:pt x="9201" y="12569"/>
                  </a:moveTo>
                  <a:lnTo>
                    <a:pt x="9366" y="12837"/>
                  </a:lnTo>
                  <a:cubicBezTo>
                    <a:pt x="9455" y="12985"/>
                    <a:pt x="9537" y="13119"/>
                    <a:pt x="9545" y="13136"/>
                  </a:cubicBezTo>
                  <a:cubicBezTo>
                    <a:pt x="9555" y="13154"/>
                    <a:pt x="9475" y="13219"/>
                    <a:pt x="9364" y="13283"/>
                  </a:cubicBezTo>
                  <a:lnTo>
                    <a:pt x="9166" y="13397"/>
                  </a:lnTo>
                  <a:lnTo>
                    <a:pt x="9004" y="13175"/>
                  </a:lnTo>
                  <a:cubicBezTo>
                    <a:pt x="8778" y="12866"/>
                    <a:pt x="8778" y="12851"/>
                    <a:pt x="9006" y="12698"/>
                  </a:cubicBezTo>
                  <a:lnTo>
                    <a:pt x="9201" y="12569"/>
                  </a:lnTo>
                  <a:close/>
                  <a:moveTo>
                    <a:pt x="5606" y="304"/>
                  </a:moveTo>
                  <a:cubicBezTo>
                    <a:pt x="5607" y="304"/>
                    <a:pt x="5608" y="304"/>
                    <a:pt x="5609" y="304"/>
                  </a:cubicBezTo>
                  <a:cubicBezTo>
                    <a:pt x="6739" y="310"/>
                    <a:pt x="7666" y="445"/>
                    <a:pt x="8200" y="686"/>
                  </a:cubicBezTo>
                  <a:cubicBezTo>
                    <a:pt x="8577" y="854"/>
                    <a:pt x="8752" y="969"/>
                    <a:pt x="9454" y="1503"/>
                  </a:cubicBezTo>
                  <a:cubicBezTo>
                    <a:pt x="10287" y="2137"/>
                    <a:pt x="10711" y="2586"/>
                    <a:pt x="11124" y="3269"/>
                  </a:cubicBezTo>
                  <a:cubicBezTo>
                    <a:pt x="11618" y="4085"/>
                    <a:pt x="11730" y="4323"/>
                    <a:pt x="11889" y="4888"/>
                  </a:cubicBezTo>
                  <a:cubicBezTo>
                    <a:pt x="12033" y="5404"/>
                    <a:pt x="12079" y="5662"/>
                    <a:pt x="12105" y="6117"/>
                  </a:cubicBezTo>
                  <a:cubicBezTo>
                    <a:pt x="12128" y="6541"/>
                    <a:pt x="12128" y="6514"/>
                    <a:pt x="12118" y="6894"/>
                  </a:cubicBezTo>
                  <a:cubicBezTo>
                    <a:pt x="12112" y="7080"/>
                    <a:pt x="12108" y="7365"/>
                    <a:pt x="12107" y="7529"/>
                  </a:cubicBezTo>
                  <a:cubicBezTo>
                    <a:pt x="12105" y="8009"/>
                    <a:pt x="11759" y="9104"/>
                    <a:pt x="11495" y="9464"/>
                  </a:cubicBezTo>
                  <a:cubicBezTo>
                    <a:pt x="11429" y="9555"/>
                    <a:pt x="11267" y="9790"/>
                    <a:pt x="11139" y="9982"/>
                  </a:cubicBezTo>
                  <a:cubicBezTo>
                    <a:pt x="10813" y="10471"/>
                    <a:pt x="10295" y="11063"/>
                    <a:pt x="9682" y="11646"/>
                  </a:cubicBezTo>
                  <a:cubicBezTo>
                    <a:pt x="9570" y="11752"/>
                    <a:pt x="9464" y="11869"/>
                    <a:pt x="9450" y="11903"/>
                  </a:cubicBezTo>
                  <a:cubicBezTo>
                    <a:pt x="9436" y="11937"/>
                    <a:pt x="9384" y="12000"/>
                    <a:pt x="9334" y="12043"/>
                  </a:cubicBezTo>
                  <a:cubicBezTo>
                    <a:pt x="8805" y="12501"/>
                    <a:pt x="8494" y="12743"/>
                    <a:pt x="7974" y="13105"/>
                  </a:cubicBezTo>
                  <a:lnTo>
                    <a:pt x="7363" y="13530"/>
                  </a:lnTo>
                  <a:lnTo>
                    <a:pt x="7283" y="13410"/>
                  </a:lnTo>
                  <a:cubicBezTo>
                    <a:pt x="7239" y="13346"/>
                    <a:pt x="7210" y="13274"/>
                    <a:pt x="7218" y="13255"/>
                  </a:cubicBezTo>
                  <a:cubicBezTo>
                    <a:pt x="7237" y="13211"/>
                    <a:pt x="7735" y="12837"/>
                    <a:pt x="8610" y="12210"/>
                  </a:cubicBezTo>
                  <a:cubicBezTo>
                    <a:pt x="9246" y="11756"/>
                    <a:pt x="9396" y="11617"/>
                    <a:pt x="10109" y="10814"/>
                  </a:cubicBezTo>
                  <a:cubicBezTo>
                    <a:pt x="10471" y="10407"/>
                    <a:pt x="10774" y="9901"/>
                    <a:pt x="11227" y="8942"/>
                  </a:cubicBezTo>
                  <a:cubicBezTo>
                    <a:pt x="11525" y="8310"/>
                    <a:pt x="11716" y="7482"/>
                    <a:pt x="11713" y="6828"/>
                  </a:cubicBezTo>
                  <a:cubicBezTo>
                    <a:pt x="11713" y="6577"/>
                    <a:pt x="11702" y="6356"/>
                    <a:pt x="11691" y="6339"/>
                  </a:cubicBezTo>
                  <a:cubicBezTo>
                    <a:pt x="11680" y="6323"/>
                    <a:pt x="11650" y="6159"/>
                    <a:pt x="11625" y="5978"/>
                  </a:cubicBezTo>
                  <a:cubicBezTo>
                    <a:pt x="11543" y="5379"/>
                    <a:pt x="11246" y="4488"/>
                    <a:pt x="10884" y="3755"/>
                  </a:cubicBezTo>
                  <a:cubicBezTo>
                    <a:pt x="10473" y="2923"/>
                    <a:pt x="9889" y="2281"/>
                    <a:pt x="8829" y="1495"/>
                  </a:cubicBezTo>
                  <a:cubicBezTo>
                    <a:pt x="8204" y="1033"/>
                    <a:pt x="7802" y="843"/>
                    <a:pt x="7187" y="720"/>
                  </a:cubicBezTo>
                  <a:cubicBezTo>
                    <a:pt x="6748" y="632"/>
                    <a:pt x="6342" y="587"/>
                    <a:pt x="5941" y="587"/>
                  </a:cubicBezTo>
                  <a:cubicBezTo>
                    <a:pt x="5405" y="587"/>
                    <a:pt x="4878" y="667"/>
                    <a:pt x="4293" y="829"/>
                  </a:cubicBezTo>
                  <a:cubicBezTo>
                    <a:pt x="3489" y="1052"/>
                    <a:pt x="3187" y="1177"/>
                    <a:pt x="2632" y="1515"/>
                  </a:cubicBezTo>
                  <a:cubicBezTo>
                    <a:pt x="2127" y="1823"/>
                    <a:pt x="1443" y="2369"/>
                    <a:pt x="1192" y="2666"/>
                  </a:cubicBezTo>
                  <a:cubicBezTo>
                    <a:pt x="1140" y="2728"/>
                    <a:pt x="1095" y="2759"/>
                    <a:pt x="1054" y="2759"/>
                  </a:cubicBezTo>
                  <a:cubicBezTo>
                    <a:pt x="1018" y="2759"/>
                    <a:pt x="985" y="2735"/>
                    <a:pt x="952" y="2686"/>
                  </a:cubicBezTo>
                  <a:cubicBezTo>
                    <a:pt x="880" y="2582"/>
                    <a:pt x="1139" y="2246"/>
                    <a:pt x="1673" y="1751"/>
                  </a:cubicBezTo>
                  <a:cubicBezTo>
                    <a:pt x="2051" y="1399"/>
                    <a:pt x="2856" y="894"/>
                    <a:pt x="3316" y="719"/>
                  </a:cubicBezTo>
                  <a:cubicBezTo>
                    <a:pt x="3529" y="638"/>
                    <a:pt x="3820" y="544"/>
                    <a:pt x="3958" y="510"/>
                  </a:cubicBezTo>
                  <a:cubicBezTo>
                    <a:pt x="4252" y="442"/>
                    <a:pt x="5352" y="304"/>
                    <a:pt x="5606" y="304"/>
                  </a:cubicBezTo>
                  <a:close/>
                  <a:moveTo>
                    <a:pt x="11880" y="12675"/>
                  </a:moveTo>
                  <a:cubicBezTo>
                    <a:pt x="11907" y="12675"/>
                    <a:pt x="11945" y="12696"/>
                    <a:pt x="11961" y="12720"/>
                  </a:cubicBezTo>
                  <a:cubicBezTo>
                    <a:pt x="11977" y="12744"/>
                    <a:pt x="12095" y="12795"/>
                    <a:pt x="12220" y="12830"/>
                  </a:cubicBezTo>
                  <a:cubicBezTo>
                    <a:pt x="12344" y="12865"/>
                    <a:pt x="12434" y="12905"/>
                    <a:pt x="12418" y="12915"/>
                  </a:cubicBezTo>
                  <a:cubicBezTo>
                    <a:pt x="12200" y="13063"/>
                    <a:pt x="11122" y="13838"/>
                    <a:pt x="11023" y="13921"/>
                  </a:cubicBezTo>
                  <a:cubicBezTo>
                    <a:pt x="10949" y="13980"/>
                    <a:pt x="10605" y="14235"/>
                    <a:pt x="10258" y="14484"/>
                  </a:cubicBezTo>
                  <a:cubicBezTo>
                    <a:pt x="9910" y="14734"/>
                    <a:pt x="9478" y="15048"/>
                    <a:pt x="9296" y="15181"/>
                  </a:cubicBezTo>
                  <a:cubicBezTo>
                    <a:pt x="8232" y="15963"/>
                    <a:pt x="7903" y="16196"/>
                    <a:pt x="7851" y="16196"/>
                  </a:cubicBezTo>
                  <a:cubicBezTo>
                    <a:pt x="7848" y="16196"/>
                    <a:pt x="7846" y="16195"/>
                    <a:pt x="7844" y="16193"/>
                  </a:cubicBezTo>
                  <a:cubicBezTo>
                    <a:pt x="7834" y="16176"/>
                    <a:pt x="7834" y="16084"/>
                    <a:pt x="7842" y="15994"/>
                  </a:cubicBezTo>
                  <a:cubicBezTo>
                    <a:pt x="7856" y="15862"/>
                    <a:pt x="7876" y="15827"/>
                    <a:pt x="7943" y="15826"/>
                  </a:cubicBezTo>
                  <a:cubicBezTo>
                    <a:pt x="7994" y="15825"/>
                    <a:pt x="8131" y="15742"/>
                    <a:pt x="8302" y="15605"/>
                  </a:cubicBezTo>
                  <a:cubicBezTo>
                    <a:pt x="8454" y="15485"/>
                    <a:pt x="8731" y="15269"/>
                    <a:pt x="8921" y="15123"/>
                  </a:cubicBezTo>
                  <a:cubicBezTo>
                    <a:pt x="9110" y="14977"/>
                    <a:pt x="9338" y="14799"/>
                    <a:pt x="9430" y="14724"/>
                  </a:cubicBezTo>
                  <a:cubicBezTo>
                    <a:pt x="9750" y="14462"/>
                    <a:pt x="10332" y="14048"/>
                    <a:pt x="11055" y="13568"/>
                  </a:cubicBezTo>
                  <a:cubicBezTo>
                    <a:pt x="11639" y="13178"/>
                    <a:pt x="11774" y="13076"/>
                    <a:pt x="11761" y="13023"/>
                  </a:cubicBezTo>
                  <a:cubicBezTo>
                    <a:pt x="11747" y="12966"/>
                    <a:pt x="11730" y="12931"/>
                    <a:pt x="11682" y="12931"/>
                  </a:cubicBezTo>
                  <a:cubicBezTo>
                    <a:pt x="11585" y="12931"/>
                    <a:pt x="11364" y="13072"/>
                    <a:pt x="10798" y="13452"/>
                  </a:cubicBezTo>
                  <a:cubicBezTo>
                    <a:pt x="10352" y="13751"/>
                    <a:pt x="9805" y="14134"/>
                    <a:pt x="9589" y="14299"/>
                  </a:cubicBezTo>
                  <a:cubicBezTo>
                    <a:pt x="9372" y="14463"/>
                    <a:pt x="9052" y="14704"/>
                    <a:pt x="8880" y="14829"/>
                  </a:cubicBezTo>
                  <a:cubicBezTo>
                    <a:pt x="8708" y="14956"/>
                    <a:pt x="8446" y="15157"/>
                    <a:pt x="8297" y="15277"/>
                  </a:cubicBezTo>
                  <a:cubicBezTo>
                    <a:pt x="8143" y="15403"/>
                    <a:pt x="8076" y="15454"/>
                    <a:pt x="8051" y="15454"/>
                  </a:cubicBezTo>
                  <a:cubicBezTo>
                    <a:pt x="8036" y="15454"/>
                    <a:pt x="8035" y="15439"/>
                    <a:pt x="8038" y="15412"/>
                  </a:cubicBezTo>
                  <a:cubicBezTo>
                    <a:pt x="8050" y="15288"/>
                    <a:pt x="8431" y="14715"/>
                    <a:pt x="8676" y="14454"/>
                  </a:cubicBezTo>
                  <a:cubicBezTo>
                    <a:pt x="8794" y="14327"/>
                    <a:pt x="8907" y="14192"/>
                    <a:pt x="8929" y="14151"/>
                  </a:cubicBezTo>
                  <a:cubicBezTo>
                    <a:pt x="8951" y="14111"/>
                    <a:pt x="8994" y="14071"/>
                    <a:pt x="9025" y="14063"/>
                  </a:cubicBezTo>
                  <a:cubicBezTo>
                    <a:pt x="9056" y="14054"/>
                    <a:pt x="9131" y="13995"/>
                    <a:pt x="9188" y="13933"/>
                  </a:cubicBezTo>
                  <a:cubicBezTo>
                    <a:pt x="9248" y="13871"/>
                    <a:pt x="9536" y="13668"/>
                    <a:pt x="9831" y="13483"/>
                  </a:cubicBezTo>
                  <a:cubicBezTo>
                    <a:pt x="10245" y="13221"/>
                    <a:pt x="10457" y="13112"/>
                    <a:pt x="10765" y="13003"/>
                  </a:cubicBezTo>
                  <a:cubicBezTo>
                    <a:pt x="11133" y="12872"/>
                    <a:pt x="11548" y="12778"/>
                    <a:pt x="11731" y="12778"/>
                  </a:cubicBezTo>
                  <a:cubicBezTo>
                    <a:pt x="11759" y="12778"/>
                    <a:pt x="11782" y="12780"/>
                    <a:pt x="11798" y="12785"/>
                  </a:cubicBezTo>
                  <a:cubicBezTo>
                    <a:pt x="11820" y="12792"/>
                    <a:pt x="11840" y="12794"/>
                    <a:pt x="11857" y="12794"/>
                  </a:cubicBezTo>
                  <a:cubicBezTo>
                    <a:pt x="11917" y="12794"/>
                    <a:pt x="11942" y="12758"/>
                    <a:pt x="11886" y="12718"/>
                  </a:cubicBezTo>
                  <a:cubicBezTo>
                    <a:pt x="11853" y="12694"/>
                    <a:pt x="11850" y="12676"/>
                    <a:pt x="11878" y="12675"/>
                  </a:cubicBezTo>
                  <a:cubicBezTo>
                    <a:pt x="11879" y="12675"/>
                    <a:pt x="11880" y="12675"/>
                    <a:pt x="11880" y="12675"/>
                  </a:cubicBezTo>
                  <a:close/>
                  <a:moveTo>
                    <a:pt x="5773" y="0"/>
                  </a:moveTo>
                  <a:cubicBezTo>
                    <a:pt x="5720" y="0"/>
                    <a:pt x="5671" y="3"/>
                    <a:pt x="5641" y="8"/>
                  </a:cubicBezTo>
                  <a:cubicBezTo>
                    <a:pt x="5579" y="20"/>
                    <a:pt x="5396" y="37"/>
                    <a:pt x="5229" y="47"/>
                  </a:cubicBezTo>
                  <a:cubicBezTo>
                    <a:pt x="4962" y="62"/>
                    <a:pt x="4707" y="93"/>
                    <a:pt x="4124" y="182"/>
                  </a:cubicBezTo>
                  <a:cubicBezTo>
                    <a:pt x="4017" y="198"/>
                    <a:pt x="3906" y="229"/>
                    <a:pt x="3874" y="251"/>
                  </a:cubicBezTo>
                  <a:cubicBezTo>
                    <a:pt x="3851" y="266"/>
                    <a:pt x="3820" y="275"/>
                    <a:pt x="3797" y="275"/>
                  </a:cubicBezTo>
                  <a:cubicBezTo>
                    <a:pt x="3788" y="275"/>
                    <a:pt x="3781" y="274"/>
                    <a:pt x="3775" y="271"/>
                  </a:cubicBezTo>
                  <a:cubicBezTo>
                    <a:pt x="3771" y="269"/>
                    <a:pt x="3765" y="268"/>
                    <a:pt x="3757" y="268"/>
                  </a:cubicBezTo>
                  <a:cubicBezTo>
                    <a:pt x="3631" y="268"/>
                    <a:pt x="3066" y="505"/>
                    <a:pt x="2450" y="819"/>
                  </a:cubicBezTo>
                  <a:cubicBezTo>
                    <a:pt x="2353" y="868"/>
                    <a:pt x="2117" y="1033"/>
                    <a:pt x="1921" y="1189"/>
                  </a:cubicBezTo>
                  <a:cubicBezTo>
                    <a:pt x="1688" y="1374"/>
                    <a:pt x="1572" y="1450"/>
                    <a:pt x="1523" y="1450"/>
                  </a:cubicBezTo>
                  <a:cubicBezTo>
                    <a:pt x="1518" y="1450"/>
                    <a:pt x="1514" y="1450"/>
                    <a:pt x="1511" y="1448"/>
                  </a:cubicBezTo>
                  <a:cubicBezTo>
                    <a:pt x="1480" y="1436"/>
                    <a:pt x="1392" y="1330"/>
                    <a:pt x="1312" y="1210"/>
                  </a:cubicBezTo>
                  <a:cubicBezTo>
                    <a:pt x="1188" y="1025"/>
                    <a:pt x="1099" y="940"/>
                    <a:pt x="997" y="940"/>
                  </a:cubicBezTo>
                  <a:cubicBezTo>
                    <a:pt x="933" y="940"/>
                    <a:pt x="865" y="973"/>
                    <a:pt x="780" y="1035"/>
                  </a:cubicBezTo>
                  <a:cubicBezTo>
                    <a:pt x="684" y="1105"/>
                    <a:pt x="584" y="1193"/>
                    <a:pt x="556" y="1231"/>
                  </a:cubicBezTo>
                  <a:cubicBezTo>
                    <a:pt x="480" y="1334"/>
                    <a:pt x="519" y="1433"/>
                    <a:pt x="764" y="1754"/>
                  </a:cubicBezTo>
                  <a:cubicBezTo>
                    <a:pt x="951" y="2000"/>
                    <a:pt x="972" y="2043"/>
                    <a:pt x="930" y="2096"/>
                  </a:cubicBezTo>
                  <a:cubicBezTo>
                    <a:pt x="688" y="2399"/>
                    <a:pt x="601" y="2563"/>
                    <a:pt x="636" y="2656"/>
                  </a:cubicBezTo>
                  <a:cubicBezTo>
                    <a:pt x="685" y="2794"/>
                    <a:pt x="959" y="3102"/>
                    <a:pt x="1069" y="3142"/>
                  </a:cubicBezTo>
                  <a:cubicBezTo>
                    <a:pt x="1096" y="3151"/>
                    <a:pt x="1116" y="3158"/>
                    <a:pt x="1132" y="3158"/>
                  </a:cubicBezTo>
                  <a:cubicBezTo>
                    <a:pt x="1170" y="3158"/>
                    <a:pt x="1193" y="3123"/>
                    <a:pt x="1262" y="3013"/>
                  </a:cubicBezTo>
                  <a:cubicBezTo>
                    <a:pt x="1343" y="2883"/>
                    <a:pt x="1398" y="2817"/>
                    <a:pt x="1458" y="2817"/>
                  </a:cubicBezTo>
                  <a:cubicBezTo>
                    <a:pt x="1518" y="2817"/>
                    <a:pt x="1582" y="2885"/>
                    <a:pt x="1683" y="3023"/>
                  </a:cubicBezTo>
                  <a:cubicBezTo>
                    <a:pt x="1843" y="3242"/>
                    <a:pt x="1849" y="3262"/>
                    <a:pt x="1780" y="3309"/>
                  </a:cubicBezTo>
                  <a:cubicBezTo>
                    <a:pt x="1739" y="3336"/>
                    <a:pt x="1712" y="3392"/>
                    <a:pt x="1722" y="3429"/>
                  </a:cubicBezTo>
                  <a:cubicBezTo>
                    <a:pt x="1733" y="3472"/>
                    <a:pt x="1712" y="3506"/>
                    <a:pt x="1671" y="3515"/>
                  </a:cubicBezTo>
                  <a:cubicBezTo>
                    <a:pt x="1497" y="3555"/>
                    <a:pt x="944" y="4411"/>
                    <a:pt x="683" y="5046"/>
                  </a:cubicBezTo>
                  <a:cubicBezTo>
                    <a:pt x="87" y="6491"/>
                    <a:pt x="0" y="7739"/>
                    <a:pt x="402" y="9107"/>
                  </a:cubicBezTo>
                  <a:cubicBezTo>
                    <a:pt x="626" y="9871"/>
                    <a:pt x="1097" y="10614"/>
                    <a:pt x="1708" y="11170"/>
                  </a:cubicBezTo>
                  <a:cubicBezTo>
                    <a:pt x="1745" y="11203"/>
                    <a:pt x="1827" y="11278"/>
                    <a:pt x="1893" y="11337"/>
                  </a:cubicBezTo>
                  <a:cubicBezTo>
                    <a:pt x="2131" y="11554"/>
                    <a:pt x="2975" y="12043"/>
                    <a:pt x="3319" y="12164"/>
                  </a:cubicBezTo>
                  <a:cubicBezTo>
                    <a:pt x="3889" y="12364"/>
                    <a:pt x="4473" y="12465"/>
                    <a:pt x="5057" y="12465"/>
                  </a:cubicBezTo>
                  <a:cubicBezTo>
                    <a:pt x="5413" y="12465"/>
                    <a:pt x="5768" y="12427"/>
                    <a:pt x="6120" y="12352"/>
                  </a:cubicBezTo>
                  <a:cubicBezTo>
                    <a:pt x="6399" y="12293"/>
                    <a:pt x="7246" y="11943"/>
                    <a:pt x="7577" y="11751"/>
                  </a:cubicBezTo>
                  <a:lnTo>
                    <a:pt x="7744" y="11654"/>
                  </a:lnTo>
                  <a:lnTo>
                    <a:pt x="7932" y="11912"/>
                  </a:lnTo>
                  <a:cubicBezTo>
                    <a:pt x="8047" y="12071"/>
                    <a:pt x="8109" y="12189"/>
                    <a:pt x="8095" y="12220"/>
                  </a:cubicBezTo>
                  <a:cubicBezTo>
                    <a:pt x="8083" y="12248"/>
                    <a:pt x="7968" y="12344"/>
                    <a:pt x="7837" y="12436"/>
                  </a:cubicBezTo>
                  <a:cubicBezTo>
                    <a:pt x="7223" y="12869"/>
                    <a:pt x="6996" y="13070"/>
                    <a:pt x="6956" y="13218"/>
                  </a:cubicBezTo>
                  <a:cubicBezTo>
                    <a:pt x="6919" y="13349"/>
                    <a:pt x="6931" y="13389"/>
                    <a:pt x="7074" y="13599"/>
                  </a:cubicBezTo>
                  <a:cubicBezTo>
                    <a:pt x="7180" y="13756"/>
                    <a:pt x="7240" y="13840"/>
                    <a:pt x="7336" y="13840"/>
                  </a:cubicBezTo>
                  <a:cubicBezTo>
                    <a:pt x="7452" y="13840"/>
                    <a:pt x="7621" y="13719"/>
                    <a:pt x="7988" y="13453"/>
                  </a:cubicBezTo>
                  <a:lnTo>
                    <a:pt x="8532" y="13055"/>
                  </a:lnTo>
                  <a:lnTo>
                    <a:pt x="8635" y="13157"/>
                  </a:lnTo>
                  <a:cubicBezTo>
                    <a:pt x="8692" y="13212"/>
                    <a:pt x="8804" y="13358"/>
                    <a:pt x="8884" y="13477"/>
                  </a:cubicBezTo>
                  <a:lnTo>
                    <a:pt x="9030" y="13696"/>
                  </a:lnTo>
                  <a:lnTo>
                    <a:pt x="8757" y="13968"/>
                  </a:lnTo>
                  <a:cubicBezTo>
                    <a:pt x="8104" y="14618"/>
                    <a:pt x="7750" y="15193"/>
                    <a:pt x="7628" y="15806"/>
                  </a:cubicBezTo>
                  <a:cubicBezTo>
                    <a:pt x="7550" y="16193"/>
                    <a:pt x="7566" y="16521"/>
                    <a:pt x="7664" y="16590"/>
                  </a:cubicBezTo>
                  <a:cubicBezTo>
                    <a:pt x="7669" y="16594"/>
                    <a:pt x="7676" y="16596"/>
                    <a:pt x="7685" y="16596"/>
                  </a:cubicBezTo>
                  <a:cubicBezTo>
                    <a:pt x="7739" y="16596"/>
                    <a:pt x="7867" y="16523"/>
                    <a:pt x="8138" y="16342"/>
                  </a:cubicBezTo>
                  <a:cubicBezTo>
                    <a:pt x="8624" y="16019"/>
                    <a:pt x="11050" y="14262"/>
                    <a:pt x="11447" y="13948"/>
                  </a:cubicBezTo>
                  <a:cubicBezTo>
                    <a:pt x="11594" y="13832"/>
                    <a:pt x="11926" y="13595"/>
                    <a:pt x="12186" y="13421"/>
                  </a:cubicBezTo>
                  <a:cubicBezTo>
                    <a:pt x="12893" y="12948"/>
                    <a:pt x="12955" y="12801"/>
                    <a:pt x="12519" y="12626"/>
                  </a:cubicBezTo>
                  <a:cubicBezTo>
                    <a:pt x="12346" y="12556"/>
                    <a:pt x="12148" y="12520"/>
                    <a:pt x="11939" y="12520"/>
                  </a:cubicBezTo>
                  <a:cubicBezTo>
                    <a:pt x="11893" y="12520"/>
                    <a:pt x="11847" y="12522"/>
                    <a:pt x="11800" y="12525"/>
                  </a:cubicBezTo>
                  <a:cubicBezTo>
                    <a:pt x="11721" y="12531"/>
                    <a:pt x="11582" y="12539"/>
                    <a:pt x="11497" y="12544"/>
                  </a:cubicBezTo>
                  <a:cubicBezTo>
                    <a:pt x="11262" y="12555"/>
                    <a:pt x="10676" y="12736"/>
                    <a:pt x="10272" y="12922"/>
                  </a:cubicBezTo>
                  <a:cubicBezTo>
                    <a:pt x="10075" y="13011"/>
                    <a:pt x="9894" y="13085"/>
                    <a:pt x="9868" y="13086"/>
                  </a:cubicBezTo>
                  <a:cubicBezTo>
                    <a:pt x="9868" y="13086"/>
                    <a:pt x="9868" y="13086"/>
                    <a:pt x="9867" y="13086"/>
                  </a:cubicBezTo>
                  <a:cubicBezTo>
                    <a:pt x="9807" y="13086"/>
                    <a:pt x="9405" y="12446"/>
                    <a:pt x="9421" y="12375"/>
                  </a:cubicBezTo>
                  <a:cubicBezTo>
                    <a:pt x="9429" y="12344"/>
                    <a:pt x="9509" y="12257"/>
                    <a:pt x="9601" y="12180"/>
                  </a:cubicBezTo>
                  <a:cubicBezTo>
                    <a:pt x="9694" y="12103"/>
                    <a:pt x="9789" y="12013"/>
                    <a:pt x="9813" y="11977"/>
                  </a:cubicBezTo>
                  <a:cubicBezTo>
                    <a:pt x="9852" y="11923"/>
                    <a:pt x="10142" y="11611"/>
                    <a:pt x="10836" y="10881"/>
                  </a:cubicBezTo>
                  <a:cubicBezTo>
                    <a:pt x="10942" y="10768"/>
                    <a:pt x="11116" y="10549"/>
                    <a:pt x="11214" y="10401"/>
                  </a:cubicBezTo>
                  <a:cubicBezTo>
                    <a:pt x="11313" y="10253"/>
                    <a:pt x="11480" y="10010"/>
                    <a:pt x="11580" y="9865"/>
                  </a:cubicBezTo>
                  <a:cubicBezTo>
                    <a:pt x="11874" y="9448"/>
                    <a:pt x="12071" y="9056"/>
                    <a:pt x="12162" y="8703"/>
                  </a:cubicBezTo>
                  <a:cubicBezTo>
                    <a:pt x="12210" y="8523"/>
                    <a:pt x="12283" y="8269"/>
                    <a:pt x="12328" y="8133"/>
                  </a:cubicBezTo>
                  <a:cubicBezTo>
                    <a:pt x="12373" y="7995"/>
                    <a:pt x="12410" y="7777"/>
                    <a:pt x="12412" y="7637"/>
                  </a:cubicBezTo>
                  <a:cubicBezTo>
                    <a:pt x="12423" y="6913"/>
                    <a:pt x="12406" y="6067"/>
                    <a:pt x="12376" y="5833"/>
                  </a:cubicBezTo>
                  <a:cubicBezTo>
                    <a:pt x="12357" y="5686"/>
                    <a:pt x="12347" y="5554"/>
                    <a:pt x="12355" y="5536"/>
                  </a:cubicBezTo>
                  <a:cubicBezTo>
                    <a:pt x="12361" y="5517"/>
                    <a:pt x="12323" y="5344"/>
                    <a:pt x="12269" y="5152"/>
                  </a:cubicBezTo>
                  <a:cubicBezTo>
                    <a:pt x="12216" y="4961"/>
                    <a:pt x="12137" y="4674"/>
                    <a:pt x="12094" y="4516"/>
                  </a:cubicBezTo>
                  <a:cubicBezTo>
                    <a:pt x="12040" y="4315"/>
                    <a:pt x="11959" y="4144"/>
                    <a:pt x="11826" y="3942"/>
                  </a:cubicBezTo>
                  <a:cubicBezTo>
                    <a:pt x="11722" y="3784"/>
                    <a:pt x="11642" y="3636"/>
                    <a:pt x="11650" y="3615"/>
                  </a:cubicBezTo>
                  <a:cubicBezTo>
                    <a:pt x="11676" y="3540"/>
                    <a:pt x="11095" y="2626"/>
                    <a:pt x="10876" y="2397"/>
                  </a:cubicBezTo>
                  <a:cubicBezTo>
                    <a:pt x="10400" y="1899"/>
                    <a:pt x="10201" y="1712"/>
                    <a:pt x="9950" y="1523"/>
                  </a:cubicBezTo>
                  <a:cubicBezTo>
                    <a:pt x="9804" y="1413"/>
                    <a:pt x="9633" y="1277"/>
                    <a:pt x="9568" y="1220"/>
                  </a:cubicBezTo>
                  <a:cubicBezTo>
                    <a:pt x="9298" y="980"/>
                    <a:pt x="8799" y="646"/>
                    <a:pt x="8463" y="480"/>
                  </a:cubicBezTo>
                  <a:cubicBezTo>
                    <a:pt x="8058" y="281"/>
                    <a:pt x="7017" y="52"/>
                    <a:pt x="6449" y="38"/>
                  </a:cubicBezTo>
                  <a:cubicBezTo>
                    <a:pt x="6263" y="34"/>
                    <a:pt x="6032" y="20"/>
                    <a:pt x="5933" y="8"/>
                  </a:cubicBezTo>
                  <a:cubicBezTo>
                    <a:pt x="5885" y="3"/>
                    <a:pt x="5827" y="0"/>
                    <a:pt x="57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1"/>
            <p:cNvSpPr/>
            <p:nvPr/>
          </p:nvSpPr>
          <p:spPr>
            <a:xfrm>
              <a:off x="5977675" y="3988375"/>
              <a:ext cx="15800" cy="15425"/>
            </a:xfrm>
            <a:custGeom>
              <a:avLst/>
              <a:gdLst/>
              <a:ahLst/>
              <a:cxnLst/>
              <a:rect l="l" t="t" r="r" b="b"/>
              <a:pathLst>
                <a:path w="632" h="617" extrusionOk="0">
                  <a:moveTo>
                    <a:pt x="122" y="0"/>
                  </a:moveTo>
                  <a:cubicBezTo>
                    <a:pt x="122" y="0"/>
                    <a:pt x="122" y="0"/>
                    <a:pt x="121" y="0"/>
                  </a:cubicBezTo>
                  <a:cubicBezTo>
                    <a:pt x="30" y="2"/>
                    <a:pt x="1" y="25"/>
                    <a:pt x="3" y="90"/>
                  </a:cubicBezTo>
                  <a:cubicBezTo>
                    <a:pt x="4" y="120"/>
                    <a:pt x="110" y="256"/>
                    <a:pt x="240" y="396"/>
                  </a:cubicBezTo>
                  <a:cubicBezTo>
                    <a:pt x="394" y="561"/>
                    <a:pt x="452" y="617"/>
                    <a:pt x="500" y="617"/>
                  </a:cubicBezTo>
                  <a:cubicBezTo>
                    <a:pt x="519" y="617"/>
                    <a:pt x="537" y="608"/>
                    <a:pt x="559" y="593"/>
                  </a:cubicBezTo>
                  <a:cubicBezTo>
                    <a:pt x="631" y="545"/>
                    <a:pt x="631" y="520"/>
                    <a:pt x="564" y="422"/>
                  </a:cubicBezTo>
                  <a:cubicBezTo>
                    <a:pt x="416" y="210"/>
                    <a:pt x="196"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1"/>
            <p:cNvSpPr/>
            <p:nvPr/>
          </p:nvSpPr>
          <p:spPr>
            <a:xfrm>
              <a:off x="6090925" y="3919700"/>
              <a:ext cx="17125" cy="12525"/>
            </a:xfrm>
            <a:custGeom>
              <a:avLst/>
              <a:gdLst/>
              <a:ahLst/>
              <a:cxnLst/>
              <a:rect l="l" t="t" r="r" b="b"/>
              <a:pathLst>
                <a:path w="685" h="501" extrusionOk="0">
                  <a:moveTo>
                    <a:pt x="560" y="0"/>
                  </a:moveTo>
                  <a:cubicBezTo>
                    <a:pt x="551" y="0"/>
                    <a:pt x="540" y="1"/>
                    <a:pt x="529" y="4"/>
                  </a:cubicBezTo>
                  <a:cubicBezTo>
                    <a:pt x="417" y="29"/>
                    <a:pt x="93" y="262"/>
                    <a:pt x="52" y="348"/>
                  </a:cubicBezTo>
                  <a:cubicBezTo>
                    <a:pt x="0" y="453"/>
                    <a:pt x="44" y="500"/>
                    <a:pt x="129" y="500"/>
                  </a:cubicBezTo>
                  <a:cubicBezTo>
                    <a:pt x="254" y="500"/>
                    <a:pt x="468" y="399"/>
                    <a:pt x="597" y="233"/>
                  </a:cubicBezTo>
                  <a:cubicBezTo>
                    <a:pt x="685" y="122"/>
                    <a:pt x="659"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1"/>
            <p:cNvSpPr/>
            <p:nvPr/>
          </p:nvSpPr>
          <p:spPr>
            <a:xfrm>
              <a:off x="6007850" y="3984450"/>
              <a:ext cx="19775" cy="10375"/>
            </a:xfrm>
            <a:custGeom>
              <a:avLst/>
              <a:gdLst/>
              <a:ahLst/>
              <a:cxnLst/>
              <a:rect l="l" t="t" r="r" b="b"/>
              <a:pathLst>
                <a:path w="791" h="415" extrusionOk="0">
                  <a:moveTo>
                    <a:pt x="636" y="0"/>
                  </a:moveTo>
                  <a:cubicBezTo>
                    <a:pt x="526" y="0"/>
                    <a:pt x="360" y="46"/>
                    <a:pt x="165" y="137"/>
                  </a:cubicBezTo>
                  <a:cubicBezTo>
                    <a:pt x="22" y="203"/>
                    <a:pt x="1" y="228"/>
                    <a:pt x="11" y="315"/>
                  </a:cubicBezTo>
                  <a:cubicBezTo>
                    <a:pt x="17" y="381"/>
                    <a:pt x="27" y="415"/>
                    <a:pt x="80" y="415"/>
                  </a:cubicBezTo>
                  <a:cubicBezTo>
                    <a:pt x="137" y="415"/>
                    <a:pt x="243" y="377"/>
                    <a:pt x="449" y="301"/>
                  </a:cubicBezTo>
                  <a:cubicBezTo>
                    <a:pt x="681" y="215"/>
                    <a:pt x="765" y="168"/>
                    <a:pt x="774" y="116"/>
                  </a:cubicBezTo>
                  <a:cubicBezTo>
                    <a:pt x="790" y="39"/>
                    <a:pt x="737" y="0"/>
                    <a:pt x="6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1"/>
            <p:cNvSpPr/>
            <p:nvPr/>
          </p:nvSpPr>
          <p:spPr>
            <a:xfrm>
              <a:off x="6034275" y="4055550"/>
              <a:ext cx="12625" cy="17225"/>
            </a:xfrm>
            <a:custGeom>
              <a:avLst/>
              <a:gdLst/>
              <a:ahLst/>
              <a:cxnLst/>
              <a:rect l="l" t="t" r="r" b="b"/>
              <a:pathLst>
                <a:path w="505" h="689" extrusionOk="0">
                  <a:moveTo>
                    <a:pt x="90" y="0"/>
                  </a:moveTo>
                  <a:cubicBezTo>
                    <a:pt x="81" y="0"/>
                    <a:pt x="73" y="2"/>
                    <a:pt x="66" y="5"/>
                  </a:cubicBezTo>
                  <a:cubicBezTo>
                    <a:pt x="31" y="20"/>
                    <a:pt x="0" y="54"/>
                    <a:pt x="0" y="78"/>
                  </a:cubicBezTo>
                  <a:cubicBezTo>
                    <a:pt x="0" y="102"/>
                    <a:pt x="57" y="242"/>
                    <a:pt x="128" y="393"/>
                  </a:cubicBezTo>
                  <a:cubicBezTo>
                    <a:pt x="233" y="619"/>
                    <a:pt x="270" y="667"/>
                    <a:pt x="344" y="684"/>
                  </a:cubicBezTo>
                  <a:cubicBezTo>
                    <a:pt x="361" y="687"/>
                    <a:pt x="376" y="689"/>
                    <a:pt x="389" y="689"/>
                  </a:cubicBezTo>
                  <a:cubicBezTo>
                    <a:pt x="497" y="689"/>
                    <a:pt x="504" y="579"/>
                    <a:pt x="404" y="381"/>
                  </a:cubicBezTo>
                  <a:cubicBezTo>
                    <a:pt x="282" y="137"/>
                    <a:pt x="168"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1"/>
            <p:cNvSpPr/>
            <p:nvPr/>
          </p:nvSpPr>
          <p:spPr>
            <a:xfrm>
              <a:off x="6085875" y="4040275"/>
              <a:ext cx="21900" cy="10800"/>
            </a:xfrm>
            <a:custGeom>
              <a:avLst/>
              <a:gdLst/>
              <a:ahLst/>
              <a:cxnLst/>
              <a:rect l="l" t="t" r="r" b="b"/>
              <a:pathLst>
                <a:path w="876" h="432" extrusionOk="0">
                  <a:moveTo>
                    <a:pt x="132" y="0"/>
                  </a:moveTo>
                  <a:cubicBezTo>
                    <a:pt x="74" y="0"/>
                    <a:pt x="27" y="25"/>
                    <a:pt x="19" y="69"/>
                  </a:cubicBezTo>
                  <a:cubicBezTo>
                    <a:pt x="0" y="161"/>
                    <a:pt x="124" y="266"/>
                    <a:pt x="365" y="362"/>
                  </a:cubicBezTo>
                  <a:cubicBezTo>
                    <a:pt x="483" y="409"/>
                    <a:pt x="585" y="432"/>
                    <a:pt x="665" y="432"/>
                  </a:cubicBezTo>
                  <a:cubicBezTo>
                    <a:pt x="752" y="432"/>
                    <a:pt x="812" y="405"/>
                    <a:pt x="838" y="350"/>
                  </a:cubicBezTo>
                  <a:cubicBezTo>
                    <a:pt x="875" y="271"/>
                    <a:pt x="837" y="243"/>
                    <a:pt x="568" y="151"/>
                  </a:cubicBezTo>
                  <a:cubicBezTo>
                    <a:pt x="431" y="105"/>
                    <a:pt x="279" y="48"/>
                    <a:pt x="232" y="24"/>
                  </a:cubicBezTo>
                  <a:cubicBezTo>
                    <a:pt x="199" y="8"/>
                    <a:pt x="164"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 name="Google Shape;1806;p51"/>
          <p:cNvGrpSpPr/>
          <p:nvPr/>
        </p:nvGrpSpPr>
        <p:grpSpPr>
          <a:xfrm>
            <a:off x="631943" y="798985"/>
            <a:ext cx="689657" cy="893532"/>
            <a:chOff x="5161575" y="2914000"/>
            <a:chExt cx="322375" cy="417675"/>
          </a:xfrm>
        </p:grpSpPr>
        <p:sp>
          <p:nvSpPr>
            <p:cNvPr id="1807" name="Google Shape;1807;p51"/>
            <p:cNvSpPr/>
            <p:nvPr/>
          </p:nvSpPr>
          <p:spPr>
            <a:xfrm>
              <a:off x="5161575" y="2914000"/>
              <a:ext cx="322375" cy="417675"/>
            </a:xfrm>
            <a:custGeom>
              <a:avLst/>
              <a:gdLst/>
              <a:ahLst/>
              <a:cxnLst/>
              <a:rect l="l" t="t" r="r" b="b"/>
              <a:pathLst>
                <a:path w="12895" h="16707" extrusionOk="0">
                  <a:moveTo>
                    <a:pt x="12492" y="282"/>
                  </a:moveTo>
                  <a:cubicBezTo>
                    <a:pt x="12543" y="282"/>
                    <a:pt x="12533" y="356"/>
                    <a:pt x="12460" y="472"/>
                  </a:cubicBezTo>
                  <a:cubicBezTo>
                    <a:pt x="12405" y="559"/>
                    <a:pt x="12272" y="796"/>
                    <a:pt x="12161" y="999"/>
                  </a:cubicBezTo>
                  <a:lnTo>
                    <a:pt x="11963" y="1370"/>
                  </a:lnTo>
                  <a:lnTo>
                    <a:pt x="11860" y="1304"/>
                  </a:lnTo>
                  <a:lnTo>
                    <a:pt x="11758" y="1240"/>
                  </a:lnTo>
                  <a:lnTo>
                    <a:pt x="12076" y="780"/>
                  </a:lnTo>
                  <a:cubicBezTo>
                    <a:pt x="12252" y="527"/>
                    <a:pt x="12417" y="310"/>
                    <a:pt x="12442" y="297"/>
                  </a:cubicBezTo>
                  <a:cubicBezTo>
                    <a:pt x="12463" y="287"/>
                    <a:pt x="12480" y="282"/>
                    <a:pt x="12492" y="282"/>
                  </a:cubicBezTo>
                  <a:close/>
                  <a:moveTo>
                    <a:pt x="11342" y="1284"/>
                  </a:moveTo>
                  <a:lnTo>
                    <a:pt x="11682" y="1530"/>
                  </a:lnTo>
                  <a:cubicBezTo>
                    <a:pt x="11869" y="1664"/>
                    <a:pt x="12028" y="1794"/>
                    <a:pt x="12033" y="1816"/>
                  </a:cubicBezTo>
                  <a:cubicBezTo>
                    <a:pt x="12040" y="1838"/>
                    <a:pt x="11910" y="2094"/>
                    <a:pt x="11749" y="2380"/>
                  </a:cubicBezTo>
                  <a:cubicBezTo>
                    <a:pt x="11536" y="2757"/>
                    <a:pt x="11476" y="2861"/>
                    <a:pt x="11438" y="2861"/>
                  </a:cubicBezTo>
                  <a:cubicBezTo>
                    <a:pt x="11425" y="2861"/>
                    <a:pt x="11415" y="2849"/>
                    <a:pt x="11402" y="2832"/>
                  </a:cubicBezTo>
                  <a:cubicBezTo>
                    <a:pt x="11318" y="2714"/>
                    <a:pt x="10966" y="2443"/>
                    <a:pt x="10762" y="2336"/>
                  </a:cubicBezTo>
                  <a:lnTo>
                    <a:pt x="10572" y="2237"/>
                  </a:lnTo>
                  <a:lnTo>
                    <a:pt x="10706" y="2074"/>
                  </a:lnTo>
                  <a:cubicBezTo>
                    <a:pt x="10779" y="1985"/>
                    <a:pt x="10912" y="1817"/>
                    <a:pt x="10997" y="1705"/>
                  </a:cubicBezTo>
                  <a:cubicBezTo>
                    <a:pt x="11081" y="1593"/>
                    <a:pt x="11196" y="1451"/>
                    <a:pt x="11247" y="1392"/>
                  </a:cubicBezTo>
                  <a:lnTo>
                    <a:pt x="11342" y="1284"/>
                  </a:lnTo>
                  <a:close/>
                  <a:moveTo>
                    <a:pt x="10109" y="2478"/>
                  </a:moveTo>
                  <a:cubicBezTo>
                    <a:pt x="10135" y="2478"/>
                    <a:pt x="10161" y="2478"/>
                    <a:pt x="10186" y="2479"/>
                  </a:cubicBezTo>
                  <a:cubicBezTo>
                    <a:pt x="10467" y="2493"/>
                    <a:pt x="10525" y="2513"/>
                    <a:pt x="10795" y="2677"/>
                  </a:cubicBezTo>
                  <a:cubicBezTo>
                    <a:pt x="11058" y="2838"/>
                    <a:pt x="11110" y="2890"/>
                    <a:pt x="11245" y="3112"/>
                  </a:cubicBezTo>
                  <a:cubicBezTo>
                    <a:pt x="11542" y="3602"/>
                    <a:pt x="11519" y="4130"/>
                    <a:pt x="11182" y="4591"/>
                  </a:cubicBezTo>
                  <a:cubicBezTo>
                    <a:pt x="10987" y="4857"/>
                    <a:pt x="10768" y="5006"/>
                    <a:pt x="10432" y="5100"/>
                  </a:cubicBezTo>
                  <a:cubicBezTo>
                    <a:pt x="10327" y="5129"/>
                    <a:pt x="10223" y="5143"/>
                    <a:pt x="10119" y="5143"/>
                  </a:cubicBezTo>
                  <a:cubicBezTo>
                    <a:pt x="9317" y="5143"/>
                    <a:pt x="8595" y="4322"/>
                    <a:pt x="8806" y="3514"/>
                  </a:cubicBezTo>
                  <a:cubicBezTo>
                    <a:pt x="8871" y="3264"/>
                    <a:pt x="9143" y="2834"/>
                    <a:pt x="9312" y="2711"/>
                  </a:cubicBezTo>
                  <a:cubicBezTo>
                    <a:pt x="9518" y="2563"/>
                    <a:pt x="9811" y="2478"/>
                    <a:pt x="10109" y="2478"/>
                  </a:cubicBezTo>
                  <a:close/>
                  <a:moveTo>
                    <a:pt x="2245" y="9593"/>
                  </a:moveTo>
                  <a:cubicBezTo>
                    <a:pt x="2277" y="9593"/>
                    <a:pt x="2240" y="9629"/>
                    <a:pt x="2128" y="9725"/>
                  </a:cubicBezTo>
                  <a:cubicBezTo>
                    <a:pt x="1692" y="10102"/>
                    <a:pt x="1502" y="10253"/>
                    <a:pt x="1459" y="10253"/>
                  </a:cubicBezTo>
                  <a:cubicBezTo>
                    <a:pt x="1457" y="10253"/>
                    <a:pt x="1455" y="10252"/>
                    <a:pt x="1453" y="10251"/>
                  </a:cubicBezTo>
                  <a:cubicBezTo>
                    <a:pt x="1357" y="10190"/>
                    <a:pt x="1913" y="9687"/>
                    <a:pt x="2159" y="9613"/>
                  </a:cubicBezTo>
                  <a:cubicBezTo>
                    <a:pt x="2202" y="9601"/>
                    <a:pt x="2231" y="9593"/>
                    <a:pt x="2245" y="9593"/>
                  </a:cubicBezTo>
                  <a:close/>
                  <a:moveTo>
                    <a:pt x="8562" y="4380"/>
                  </a:moveTo>
                  <a:cubicBezTo>
                    <a:pt x="8563" y="4380"/>
                    <a:pt x="8564" y="4381"/>
                    <a:pt x="8565" y="4381"/>
                  </a:cubicBezTo>
                  <a:cubicBezTo>
                    <a:pt x="8576" y="4388"/>
                    <a:pt x="8653" y="4502"/>
                    <a:pt x="8733" y="4629"/>
                  </a:cubicBezTo>
                  <a:cubicBezTo>
                    <a:pt x="8838" y="4794"/>
                    <a:pt x="8868" y="4882"/>
                    <a:pt x="8836" y="4933"/>
                  </a:cubicBezTo>
                  <a:cubicBezTo>
                    <a:pt x="8811" y="4972"/>
                    <a:pt x="8584" y="5206"/>
                    <a:pt x="8328" y="5454"/>
                  </a:cubicBezTo>
                  <a:cubicBezTo>
                    <a:pt x="8074" y="5701"/>
                    <a:pt x="7710" y="6056"/>
                    <a:pt x="7518" y="6244"/>
                  </a:cubicBezTo>
                  <a:cubicBezTo>
                    <a:pt x="7324" y="6433"/>
                    <a:pt x="7001" y="6730"/>
                    <a:pt x="6791" y="6909"/>
                  </a:cubicBezTo>
                  <a:cubicBezTo>
                    <a:pt x="6583" y="7087"/>
                    <a:pt x="6206" y="7421"/>
                    <a:pt x="5952" y="7654"/>
                  </a:cubicBezTo>
                  <a:cubicBezTo>
                    <a:pt x="5360" y="8196"/>
                    <a:pt x="5057" y="8449"/>
                    <a:pt x="4785" y="8630"/>
                  </a:cubicBezTo>
                  <a:cubicBezTo>
                    <a:pt x="4665" y="8710"/>
                    <a:pt x="4518" y="8824"/>
                    <a:pt x="4456" y="8884"/>
                  </a:cubicBezTo>
                  <a:cubicBezTo>
                    <a:pt x="4001" y="9330"/>
                    <a:pt x="2779" y="10389"/>
                    <a:pt x="2495" y="10582"/>
                  </a:cubicBezTo>
                  <a:cubicBezTo>
                    <a:pt x="2427" y="10628"/>
                    <a:pt x="2261" y="10774"/>
                    <a:pt x="2121" y="10909"/>
                  </a:cubicBezTo>
                  <a:cubicBezTo>
                    <a:pt x="1648" y="11368"/>
                    <a:pt x="1382" y="11587"/>
                    <a:pt x="1301" y="11587"/>
                  </a:cubicBezTo>
                  <a:cubicBezTo>
                    <a:pt x="1293" y="11587"/>
                    <a:pt x="1287" y="11585"/>
                    <a:pt x="1282" y="11580"/>
                  </a:cubicBezTo>
                  <a:cubicBezTo>
                    <a:pt x="1259" y="11555"/>
                    <a:pt x="1157" y="11470"/>
                    <a:pt x="1059" y="11394"/>
                  </a:cubicBezTo>
                  <a:cubicBezTo>
                    <a:pt x="962" y="11318"/>
                    <a:pt x="879" y="11240"/>
                    <a:pt x="878" y="11222"/>
                  </a:cubicBezTo>
                  <a:cubicBezTo>
                    <a:pt x="877" y="11205"/>
                    <a:pt x="1063" y="11020"/>
                    <a:pt x="1291" y="10814"/>
                  </a:cubicBezTo>
                  <a:cubicBezTo>
                    <a:pt x="1518" y="10608"/>
                    <a:pt x="1749" y="10399"/>
                    <a:pt x="1804" y="10348"/>
                  </a:cubicBezTo>
                  <a:cubicBezTo>
                    <a:pt x="1859" y="10299"/>
                    <a:pt x="1983" y="10193"/>
                    <a:pt x="2078" y="10111"/>
                  </a:cubicBezTo>
                  <a:cubicBezTo>
                    <a:pt x="2611" y="9655"/>
                    <a:pt x="3481" y="8874"/>
                    <a:pt x="3722" y="8635"/>
                  </a:cubicBezTo>
                  <a:cubicBezTo>
                    <a:pt x="3865" y="8493"/>
                    <a:pt x="3908" y="8432"/>
                    <a:pt x="3876" y="8412"/>
                  </a:cubicBezTo>
                  <a:cubicBezTo>
                    <a:pt x="3848" y="8395"/>
                    <a:pt x="3857" y="8384"/>
                    <a:pt x="3900" y="8384"/>
                  </a:cubicBezTo>
                  <a:cubicBezTo>
                    <a:pt x="3939" y="8384"/>
                    <a:pt x="4101" y="8262"/>
                    <a:pt x="4263" y="8116"/>
                  </a:cubicBezTo>
                  <a:cubicBezTo>
                    <a:pt x="5003" y="7441"/>
                    <a:pt x="5524" y="6976"/>
                    <a:pt x="5565" y="6956"/>
                  </a:cubicBezTo>
                  <a:cubicBezTo>
                    <a:pt x="5590" y="6942"/>
                    <a:pt x="5619" y="6925"/>
                    <a:pt x="5628" y="6917"/>
                  </a:cubicBezTo>
                  <a:cubicBezTo>
                    <a:pt x="5637" y="6909"/>
                    <a:pt x="5670" y="6885"/>
                    <a:pt x="5703" y="6862"/>
                  </a:cubicBezTo>
                  <a:cubicBezTo>
                    <a:pt x="5930" y="6702"/>
                    <a:pt x="6432" y="6296"/>
                    <a:pt x="6712" y="6045"/>
                  </a:cubicBezTo>
                  <a:cubicBezTo>
                    <a:pt x="7117" y="5681"/>
                    <a:pt x="7542" y="5306"/>
                    <a:pt x="7994" y="4915"/>
                  </a:cubicBezTo>
                  <a:cubicBezTo>
                    <a:pt x="8179" y="4755"/>
                    <a:pt x="8380" y="4565"/>
                    <a:pt x="8436" y="4495"/>
                  </a:cubicBezTo>
                  <a:cubicBezTo>
                    <a:pt x="8490" y="4429"/>
                    <a:pt x="8544" y="4380"/>
                    <a:pt x="8562" y="4380"/>
                  </a:cubicBezTo>
                  <a:close/>
                  <a:moveTo>
                    <a:pt x="742" y="11474"/>
                  </a:moveTo>
                  <a:lnTo>
                    <a:pt x="842" y="11568"/>
                  </a:lnTo>
                  <a:cubicBezTo>
                    <a:pt x="898" y="11621"/>
                    <a:pt x="965" y="11677"/>
                    <a:pt x="992" y="11695"/>
                  </a:cubicBezTo>
                  <a:cubicBezTo>
                    <a:pt x="1074" y="11746"/>
                    <a:pt x="1008" y="11801"/>
                    <a:pt x="742" y="11906"/>
                  </a:cubicBezTo>
                  <a:cubicBezTo>
                    <a:pt x="649" y="11943"/>
                    <a:pt x="584" y="11962"/>
                    <a:pt x="544" y="11962"/>
                  </a:cubicBezTo>
                  <a:cubicBezTo>
                    <a:pt x="460" y="11962"/>
                    <a:pt x="489" y="11875"/>
                    <a:pt x="617" y="11672"/>
                  </a:cubicBezTo>
                  <a:lnTo>
                    <a:pt x="742" y="11474"/>
                  </a:lnTo>
                  <a:close/>
                  <a:moveTo>
                    <a:pt x="7712" y="12748"/>
                  </a:moveTo>
                  <a:cubicBezTo>
                    <a:pt x="7732" y="12748"/>
                    <a:pt x="7756" y="12778"/>
                    <a:pt x="7794" y="12828"/>
                  </a:cubicBezTo>
                  <a:cubicBezTo>
                    <a:pt x="7842" y="12890"/>
                    <a:pt x="7883" y="13027"/>
                    <a:pt x="7886" y="13141"/>
                  </a:cubicBezTo>
                  <a:cubicBezTo>
                    <a:pt x="7890" y="13275"/>
                    <a:pt x="7863" y="13387"/>
                    <a:pt x="7806" y="13469"/>
                  </a:cubicBezTo>
                  <a:cubicBezTo>
                    <a:pt x="7716" y="13601"/>
                    <a:pt x="7481" y="13765"/>
                    <a:pt x="7389" y="13765"/>
                  </a:cubicBezTo>
                  <a:cubicBezTo>
                    <a:pt x="7383" y="13765"/>
                    <a:pt x="7379" y="13765"/>
                    <a:pt x="7375" y="13764"/>
                  </a:cubicBezTo>
                  <a:cubicBezTo>
                    <a:pt x="7349" y="13757"/>
                    <a:pt x="7367" y="13646"/>
                    <a:pt x="7415" y="13512"/>
                  </a:cubicBezTo>
                  <a:cubicBezTo>
                    <a:pt x="7461" y="13380"/>
                    <a:pt x="7538" y="13160"/>
                    <a:pt x="7585" y="13023"/>
                  </a:cubicBezTo>
                  <a:cubicBezTo>
                    <a:pt x="7652" y="12825"/>
                    <a:pt x="7679" y="12748"/>
                    <a:pt x="7712" y="12748"/>
                  </a:cubicBezTo>
                  <a:close/>
                  <a:moveTo>
                    <a:pt x="9503" y="5309"/>
                  </a:moveTo>
                  <a:cubicBezTo>
                    <a:pt x="9539" y="5309"/>
                    <a:pt x="9591" y="5321"/>
                    <a:pt x="9646" y="5344"/>
                  </a:cubicBezTo>
                  <a:cubicBezTo>
                    <a:pt x="9728" y="5377"/>
                    <a:pt x="9830" y="5401"/>
                    <a:pt x="9888" y="5401"/>
                  </a:cubicBezTo>
                  <a:cubicBezTo>
                    <a:pt x="9893" y="5401"/>
                    <a:pt x="9898" y="5400"/>
                    <a:pt x="9902" y="5400"/>
                  </a:cubicBezTo>
                  <a:cubicBezTo>
                    <a:pt x="9917" y="5399"/>
                    <a:pt x="9930" y="5398"/>
                    <a:pt x="9942" y="5398"/>
                  </a:cubicBezTo>
                  <a:cubicBezTo>
                    <a:pt x="10052" y="5398"/>
                    <a:pt x="10059" y="5458"/>
                    <a:pt x="9982" y="5633"/>
                  </a:cubicBezTo>
                  <a:cubicBezTo>
                    <a:pt x="9939" y="5732"/>
                    <a:pt x="9882" y="5866"/>
                    <a:pt x="9855" y="5933"/>
                  </a:cubicBezTo>
                  <a:cubicBezTo>
                    <a:pt x="9827" y="6001"/>
                    <a:pt x="9770" y="6135"/>
                    <a:pt x="9726" y="6233"/>
                  </a:cubicBezTo>
                  <a:cubicBezTo>
                    <a:pt x="9683" y="6332"/>
                    <a:pt x="9570" y="6640"/>
                    <a:pt x="9475" y="6915"/>
                  </a:cubicBezTo>
                  <a:cubicBezTo>
                    <a:pt x="9380" y="7191"/>
                    <a:pt x="9256" y="7516"/>
                    <a:pt x="9200" y="7636"/>
                  </a:cubicBezTo>
                  <a:cubicBezTo>
                    <a:pt x="9145" y="7757"/>
                    <a:pt x="9087" y="7925"/>
                    <a:pt x="9072" y="8010"/>
                  </a:cubicBezTo>
                  <a:cubicBezTo>
                    <a:pt x="9057" y="8097"/>
                    <a:pt x="9016" y="8211"/>
                    <a:pt x="8979" y="8270"/>
                  </a:cubicBezTo>
                  <a:cubicBezTo>
                    <a:pt x="8943" y="8327"/>
                    <a:pt x="8872" y="8513"/>
                    <a:pt x="8822" y="8685"/>
                  </a:cubicBezTo>
                  <a:cubicBezTo>
                    <a:pt x="8772" y="8857"/>
                    <a:pt x="8659" y="9179"/>
                    <a:pt x="8570" y="9405"/>
                  </a:cubicBezTo>
                  <a:cubicBezTo>
                    <a:pt x="8482" y="9630"/>
                    <a:pt x="8302" y="10115"/>
                    <a:pt x="8170" y="10479"/>
                  </a:cubicBezTo>
                  <a:cubicBezTo>
                    <a:pt x="8040" y="10843"/>
                    <a:pt x="7866" y="11323"/>
                    <a:pt x="7787" y="11540"/>
                  </a:cubicBezTo>
                  <a:cubicBezTo>
                    <a:pt x="7523" y="12262"/>
                    <a:pt x="7438" y="12514"/>
                    <a:pt x="7349" y="12841"/>
                  </a:cubicBezTo>
                  <a:cubicBezTo>
                    <a:pt x="7300" y="13019"/>
                    <a:pt x="7226" y="13244"/>
                    <a:pt x="7186" y="13334"/>
                  </a:cubicBezTo>
                  <a:cubicBezTo>
                    <a:pt x="7147" y="13425"/>
                    <a:pt x="7035" y="13785"/>
                    <a:pt x="6938" y="14136"/>
                  </a:cubicBezTo>
                  <a:lnTo>
                    <a:pt x="6760" y="14772"/>
                  </a:lnTo>
                  <a:lnTo>
                    <a:pt x="6526" y="14750"/>
                  </a:lnTo>
                  <a:cubicBezTo>
                    <a:pt x="6224" y="14721"/>
                    <a:pt x="6171" y="14685"/>
                    <a:pt x="6223" y="14546"/>
                  </a:cubicBezTo>
                  <a:cubicBezTo>
                    <a:pt x="6245" y="14484"/>
                    <a:pt x="6286" y="14326"/>
                    <a:pt x="6312" y="14201"/>
                  </a:cubicBezTo>
                  <a:cubicBezTo>
                    <a:pt x="6336" y="14074"/>
                    <a:pt x="6465" y="13674"/>
                    <a:pt x="6599" y="13311"/>
                  </a:cubicBezTo>
                  <a:cubicBezTo>
                    <a:pt x="6732" y="12949"/>
                    <a:pt x="6894" y="12456"/>
                    <a:pt x="6959" y="12215"/>
                  </a:cubicBezTo>
                  <a:cubicBezTo>
                    <a:pt x="7024" y="11974"/>
                    <a:pt x="7191" y="11470"/>
                    <a:pt x="7331" y="11096"/>
                  </a:cubicBezTo>
                  <a:cubicBezTo>
                    <a:pt x="7470" y="10722"/>
                    <a:pt x="7642" y="10212"/>
                    <a:pt x="7711" y="9962"/>
                  </a:cubicBezTo>
                  <a:cubicBezTo>
                    <a:pt x="7823" y="9565"/>
                    <a:pt x="8093" y="8775"/>
                    <a:pt x="8293" y="8264"/>
                  </a:cubicBezTo>
                  <a:cubicBezTo>
                    <a:pt x="8327" y="8175"/>
                    <a:pt x="8367" y="8072"/>
                    <a:pt x="8380" y="8038"/>
                  </a:cubicBezTo>
                  <a:cubicBezTo>
                    <a:pt x="8417" y="7933"/>
                    <a:pt x="8886" y="6871"/>
                    <a:pt x="9024" y="6578"/>
                  </a:cubicBezTo>
                  <a:cubicBezTo>
                    <a:pt x="9170" y="6269"/>
                    <a:pt x="9265" y="6003"/>
                    <a:pt x="9364" y="5627"/>
                  </a:cubicBezTo>
                  <a:cubicBezTo>
                    <a:pt x="9400" y="5486"/>
                    <a:pt x="9444" y="5348"/>
                    <a:pt x="9460" y="5323"/>
                  </a:cubicBezTo>
                  <a:cubicBezTo>
                    <a:pt x="9466" y="5313"/>
                    <a:pt x="9481" y="5309"/>
                    <a:pt x="9503" y="5309"/>
                  </a:cubicBezTo>
                  <a:close/>
                  <a:moveTo>
                    <a:pt x="12444" y="1"/>
                  </a:moveTo>
                  <a:cubicBezTo>
                    <a:pt x="12431" y="1"/>
                    <a:pt x="12418" y="1"/>
                    <a:pt x="12405" y="3"/>
                  </a:cubicBezTo>
                  <a:cubicBezTo>
                    <a:pt x="12300" y="18"/>
                    <a:pt x="12249" y="76"/>
                    <a:pt x="11917" y="555"/>
                  </a:cubicBezTo>
                  <a:lnTo>
                    <a:pt x="11545" y="1092"/>
                  </a:lnTo>
                  <a:lnTo>
                    <a:pt x="11409" y="1053"/>
                  </a:lnTo>
                  <a:cubicBezTo>
                    <a:pt x="11386" y="1047"/>
                    <a:pt x="11362" y="1043"/>
                    <a:pt x="11339" y="1043"/>
                  </a:cubicBezTo>
                  <a:cubicBezTo>
                    <a:pt x="11199" y="1043"/>
                    <a:pt x="11061" y="1169"/>
                    <a:pt x="10856" y="1473"/>
                  </a:cubicBezTo>
                  <a:cubicBezTo>
                    <a:pt x="10623" y="1820"/>
                    <a:pt x="10276" y="2200"/>
                    <a:pt x="10194" y="2200"/>
                  </a:cubicBezTo>
                  <a:cubicBezTo>
                    <a:pt x="10193" y="2200"/>
                    <a:pt x="10193" y="2200"/>
                    <a:pt x="10193" y="2200"/>
                  </a:cubicBezTo>
                  <a:cubicBezTo>
                    <a:pt x="10170" y="2199"/>
                    <a:pt x="10148" y="2198"/>
                    <a:pt x="10125" y="2198"/>
                  </a:cubicBezTo>
                  <a:cubicBezTo>
                    <a:pt x="9600" y="2198"/>
                    <a:pt x="9129" y="2438"/>
                    <a:pt x="8823" y="2864"/>
                  </a:cubicBezTo>
                  <a:cubicBezTo>
                    <a:pt x="8608" y="3163"/>
                    <a:pt x="8536" y="3392"/>
                    <a:pt x="8516" y="3836"/>
                  </a:cubicBezTo>
                  <a:cubicBezTo>
                    <a:pt x="8503" y="4131"/>
                    <a:pt x="8526" y="4100"/>
                    <a:pt x="7947" y="4604"/>
                  </a:cubicBezTo>
                  <a:cubicBezTo>
                    <a:pt x="7732" y="4791"/>
                    <a:pt x="7316" y="5164"/>
                    <a:pt x="7025" y="5428"/>
                  </a:cubicBezTo>
                  <a:cubicBezTo>
                    <a:pt x="6568" y="5844"/>
                    <a:pt x="6017" y="6298"/>
                    <a:pt x="5165" y="6961"/>
                  </a:cubicBezTo>
                  <a:cubicBezTo>
                    <a:pt x="4925" y="7148"/>
                    <a:pt x="4580" y="7461"/>
                    <a:pt x="3906" y="8105"/>
                  </a:cubicBezTo>
                  <a:cubicBezTo>
                    <a:pt x="3422" y="8568"/>
                    <a:pt x="3417" y="8574"/>
                    <a:pt x="2935" y="9003"/>
                  </a:cubicBezTo>
                  <a:cubicBezTo>
                    <a:pt x="2636" y="9270"/>
                    <a:pt x="2607" y="9292"/>
                    <a:pt x="2414" y="9292"/>
                  </a:cubicBezTo>
                  <a:cubicBezTo>
                    <a:pt x="2400" y="9292"/>
                    <a:pt x="2386" y="9292"/>
                    <a:pt x="2371" y="9292"/>
                  </a:cubicBezTo>
                  <a:cubicBezTo>
                    <a:pt x="2365" y="9292"/>
                    <a:pt x="2359" y="9292"/>
                    <a:pt x="2354" y="9292"/>
                  </a:cubicBezTo>
                  <a:cubicBezTo>
                    <a:pt x="2166" y="9292"/>
                    <a:pt x="2069" y="9328"/>
                    <a:pt x="1809" y="9490"/>
                  </a:cubicBezTo>
                  <a:cubicBezTo>
                    <a:pt x="1526" y="9666"/>
                    <a:pt x="1466" y="9722"/>
                    <a:pt x="1312" y="9964"/>
                  </a:cubicBezTo>
                  <a:cubicBezTo>
                    <a:pt x="1129" y="10251"/>
                    <a:pt x="1032" y="10482"/>
                    <a:pt x="1048" y="10593"/>
                  </a:cubicBezTo>
                  <a:cubicBezTo>
                    <a:pt x="1053" y="10636"/>
                    <a:pt x="981" y="10727"/>
                    <a:pt x="829" y="10864"/>
                  </a:cubicBezTo>
                  <a:cubicBezTo>
                    <a:pt x="703" y="10979"/>
                    <a:pt x="573" y="11130"/>
                    <a:pt x="534" y="11205"/>
                  </a:cubicBezTo>
                  <a:cubicBezTo>
                    <a:pt x="497" y="11280"/>
                    <a:pt x="375" y="11519"/>
                    <a:pt x="260" y="11744"/>
                  </a:cubicBezTo>
                  <a:cubicBezTo>
                    <a:pt x="22" y="12205"/>
                    <a:pt x="0" y="12280"/>
                    <a:pt x="79" y="12373"/>
                  </a:cubicBezTo>
                  <a:cubicBezTo>
                    <a:pt x="110" y="12409"/>
                    <a:pt x="133" y="12430"/>
                    <a:pt x="177" y="12430"/>
                  </a:cubicBezTo>
                  <a:cubicBezTo>
                    <a:pt x="241" y="12430"/>
                    <a:pt x="350" y="12384"/>
                    <a:pt x="598" y="12277"/>
                  </a:cubicBezTo>
                  <a:cubicBezTo>
                    <a:pt x="1471" y="11899"/>
                    <a:pt x="1337" y="11989"/>
                    <a:pt x="2177" y="11222"/>
                  </a:cubicBezTo>
                  <a:cubicBezTo>
                    <a:pt x="2537" y="10895"/>
                    <a:pt x="3523" y="10072"/>
                    <a:pt x="3726" y="9930"/>
                  </a:cubicBezTo>
                  <a:cubicBezTo>
                    <a:pt x="3791" y="9885"/>
                    <a:pt x="3916" y="9779"/>
                    <a:pt x="4005" y="9695"/>
                  </a:cubicBezTo>
                  <a:cubicBezTo>
                    <a:pt x="4095" y="9610"/>
                    <a:pt x="4232" y="9509"/>
                    <a:pt x="4312" y="9467"/>
                  </a:cubicBezTo>
                  <a:cubicBezTo>
                    <a:pt x="4392" y="9427"/>
                    <a:pt x="4474" y="9354"/>
                    <a:pt x="4499" y="9304"/>
                  </a:cubicBezTo>
                  <a:cubicBezTo>
                    <a:pt x="4563" y="9172"/>
                    <a:pt x="4736" y="9011"/>
                    <a:pt x="4958" y="8880"/>
                  </a:cubicBezTo>
                  <a:cubicBezTo>
                    <a:pt x="5065" y="8815"/>
                    <a:pt x="5165" y="8742"/>
                    <a:pt x="5180" y="8716"/>
                  </a:cubicBezTo>
                  <a:cubicBezTo>
                    <a:pt x="5195" y="8689"/>
                    <a:pt x="5354" y="8542"/>
                    <a:pt x="5534" y="8387"/>
                  </a:cubicBezTo>
                  <a:cubicBezTo>
                    <a:pt x="7088" y="7050"/>
                    <a:pt x="7563" y="6621"/>
                    <a:pt x="8222" y="5952"/>
                  </a:cubicBezTo>
                  <a:cubicBezTo>
                    <a:pt x="8349" y="5823"/>
                    <a:pt x="8495" y="5682"/>
                    <a:pt x="8542" y="5642"/>
                  </a:cubicBezTo>
                  <a:cubicBezTo>
                    <a:pt x="8591" y="5601"/>
                    <a:pt x="8739" y="5462"/>
                    <a:pt x="8873" y="5329"/>
                  </a:cubicBezTo>
                  <a:cubicBezTo>
                    <a:pt x="9017" y="5187"/>
                    <a:pt x="9109" y="5113"/>
                    <a:pt x="9157" y="5113"/>
                  </a:cubicBezTo>
                  <a:cubicBezTo>
                    <a:pt x="9225" y="5113"/>
                    <a:pt x="9204" y="5262"/>
                    <a:pt x="9113" y="5581"/>
                  </a:cubicBezTo>
                  <a:cubicBezTo>
                    <a:pt x="8991" y="6001"/>
                    <a:pt x="8962" y="6073"/>
                    <a:pt x="8559" y="6951"/>
                  </a:cubicBezTo>
                  <a:cubicBezTo>
                    <a:pt x="8113" y="7928"/>
                    <a:pt x="7684" y="9064"/>
                    <a:pt x="7388" y="10064"/>
                  </a:cubicBezTo>
                  <a:cubicBezTo>
                    <a:pt x="7293" y="10384"/>
                    <a:pt x="7168" y="10764"/>
                    <a:pt x="7110" y="10908"/>
                  </a:cubicBezTo>
                  <a:cubicBezTo>
                    <a:pt x="6906" y="11411"/>
                    <a:pt x="6742" y="11910"/>
                    <a:pt x="6626" y="12391"/>
                  </a:cubicBezTo>
                  <a:cubicBezTo>
                    <a:pt x="6582" y="12571"/>
                    <a:pt x="6511" y="12771"/>
                    <a:pt x="6392" y="13060"/>
                  </a:cubicBezTo>
                  <a:cubicBezTo>
                    <a:pt x="6267" y="13364"/>
                    <a:pt x="6049" y="14081"/>
                    <a:pt x="6002" y="14344"/>
                  </a:cubicBezTo>
                  <a:cubicBezTo>
                    <a:pt x="5918" y="14816"/>
                    <a:pt x="5928" y="14872"/>
                    <a:pt x="6101" y="14946"/>
                  </a:cubicBezTo>
                  <a:lnTo>
                    <a:pt x="6251" y="15010"/>
                  </a:lnTo>
                  <a:lnTo>
                    <a:pt x="6133" y="15381"/>
                  </a:lnTo>
                  <a:cubicBezTo>
                    <a:pt x="6070" y="15583"/>
                    <a:pt x="5987" y="15848"/>
                    <a:pt x="5950" y="15964"/>
                  </a:cubicBezTo>
                  <a:cubicBezTo>
                    <a:pt x="5914" y="16082"/>
                    <a:pt x="5858" y="16258"/>
                    <a:pt x="5824" y="16359"/>
                  </a:cubicBezTo>
                  <a:cubicBezTo>
                    <a:pt x="5764" y="16539"/>
                    <a:pt x="5809" y="16705"/>
                    <a:pt x="5921" y="16707"/>
                  </a:cubicBezTo>
                  <a:cubicBezTo>
                    <a:pt x="5921" y="16707"/>
                    <a:pt x="5921" y="16707"/>
                    <a:pt x="5921" y="16707"/>
                  </a:cubicBezTo>
                  <a:cubicBezTo>
                    <a:pt x="6006" y="16707"/>
                    <a:pt x="6151" y="16377"/>
                    <a:pt x="6340" y="15756"/>
                  </a:cubicBezTo>
                  <a:cubicBezTo>
                    <a:pt x="6433" y="15451"/>
                    <a:pt x="6518" y="15163"/>
                    <a:pt x="6526" y="15121"/>
                  </a:cubicBezTo>
                  <a:cubicBezTo>
                    <a:pt x="6534" y="15076"/>
                    <a:pt x="6569" y="15056"/>
                    <a:pt x="6650" y="15056"/>
                  </a:cubicBezTo>
                  <a:cubicBezTo>
                    <a:pt x="6675" y="15056"/>
                    <a:pt x="6704" y="15058"/>
                    <a:pt x="6738" y="15062"/>
                  </a:cubicBezTo>
                  <a:cubicBezTo>
                    <a:pt x="6764" y="15064"/>
                    <a:pt x="6789" y="15066"/>
                    <a:pt x="6813" y="15066"/>
                  </a:cubicBezTo>
                  <a:cubicBezTo>
                    <a:pt x="6890" y="15066"/>
                    <a:pt x="6951" y="15053"/>
                    <a:pt x="6964" y="15032"/>
                  </a:cubicBezTo>
                  <a:cubicBezTo>
                    <a:pt x="6981" y="15005"/>
                    <a:pt x="7050" y="14787"/>
                    <a:pt x="7117" y="14544"/>
                  </a:cubicBezTo>
                  <a:lnTo>
                    <a:pt x="7239" y="14102"/>
                  </a:lnTo>
                  <a:lnTo>
                    <a:pt x="7474" y="14047"/>
                  </a:lnTo>
                  <a:cubicBezTo>
                    <a:pt x="7802" y="13969"/>
                    <a:pt x="8098" y="13677"/>
                    <a:pt x="8161" y="13372"/>
                  </a:cubicBezTo>
                  <a:cubicBezTo>
                    <a:pt x="8234" y="13015"/>
                    <a:pt x="8128" y="12695"/>
                    <a:pt x="7870" y="12499"/>
                  </a:cubicBezTo>
                  <a:cubicBezTo>
                    <a:pt x="7772" y="12424"/>
                    <a:pt x="7773" y="12409"/>
                    <a:pt x="7889" y="12090"/>
                  </a:cubicBezTo>
                  <a:cubicBezTo>
                    <a:pt x="7957" y="11908"/>
                    <a:pt x="8058" y="11626"/>
                    <a:pt x="8116" y="11467"/>
                  </a:cubicBezTo>
                  <a:cubicBezTo>
                    <a:pt x="8175" y="11308"/>
                    <a:pt x="8287" y="11000"/>
                    <a:pt x="8368" y="10783"/>
                  </a:cubicBezTo>
                  <a:cubicBezTo>
                    <a:pt x="8448" y="10566"/>
                    <a:pt x="8576" y="10212"/>
                    <a:pt x="8653" y="9994"/>
                  </a:cubicBezTo>
                  <a:cubicBezTo>
                    <a:pt x="8730" y="9776"/>
                    <a:pt x="8850" y="9440"/>
                    <a:pt x="8920" y="9245"/>
                  </a:cubicBezTo>
                  <a:cubicBezTo>
                    <a:pt x="8992" y="9048"/>
                    <a:pt x="9120" y="8685"/>
                    <a:pt x="9208" y="8430"/>
                  </a:cubicBezTo>
                  <a:cubicBezTo>
                    <a:pt x="9296" y="8175"/>
                    <a:pt x="9426" y="7824"/>
                    <a:pt x="9498" y="7645"/>
                  </a:cubicBezTo>
                  <a:cubicBezTo>
                    <a:pt x="9571" y="7466"/>
                    <a:pt x="9680" y="7166"/>
                    <a:pt x="9740" y="6980"/>
                  </a:cubicBezTo>
                  <a:cubicBezTo>
                    <a:pt x="9800" y="6794"/>
                    <a:pt x="9872" y="6587"/>
                    <a:pt x="9902" y="6522"/>
                  </a:cubicBezTo>
                  <a:cubicBezTo>
                    <a:pt x="9931" y="6456"/>
                    <a:pt x="10046" y="6178"/>
                    <a:pt x="10157" y="5903"/>
                  </a:cubicBezTo>
                  <a:lnTo>
                    <a:pt x="10360" y="5404"/>
                  </a:lnTo>
                  <a:lnTo>
                    <a:pt x="10543" y="5354"/>
                  </a:lnTo>
                  <a:cubicBezTo>
                    <a:pt x="10986" y="5234"/>
                    <a:pt x="11401" y="4875"/>
                    <a:pt x="11581" y="4455"/>
                  </a:cubicBezTo>
                  <a:cubicBezTo>
                    <a:pt x="11696" y="4191"/>
                    <a:pt x="11759" y="3741"/>
                    <a:pt x="11688" y="3696"/>
                  </a:cubicBezTo>
                  <a:cubicBezTo>
                    <a:pt x="11658" y="3678"/>
                    <a:pt x="11617" y="3608"/>
                    <a:pt x="11593" y="3537"/>
                  </a:cubicBezTo>
                  <a:lnTo>
                    <a:pt x="11551" y="3411"/>
                  </a:lnTo>
                  <a:lnTo>
                    <a:pt x="11551" y="3411"/>
                  </a:lnTo>
                  <a:lnTo>
                    <a:pt x="11632" y="3488"/>
                  </a:lnTo>
                  <a:cubicBezTo>
                    <a:pt x="11658" y="3514"/>
                    <a:pt x="11675" y="3529"/>
                    <a:pt x="11684" y="3529"/>
                  </a:cubicBezTo>
                  <a:cubicBezTo>
                    <a:pt x="11700" y="3529"/>
                    <a:pt x="11689" y="3481"/>
                    <a:pt x="11656" y="3361"/>
                  </a:cubicBezTo>
                  <a:lnTo>
                    <a:pt x="11601" y="3156"/>
                  </a:lnTo>
                  <a:lnTo>
                    <a:pt x="11867" y="2717"/>
                  </a:lnTo>
                  <a:cubicBezTo>
                    <a:pt x="12382" y="1865"/>
                    <a:pt x="12431" y="1717"/>
                    <a:pt x="12235" y="1593"/>
                  </a:cubicBezTo>
                  <a:cubicBezTo>
                    <a:pt x="12151" y="1540"/>
                    <a:pt x="12154" y="1528"/>
                    <a:pt x="12344" y="1216"/>
                  </a:cubicBezTo>
                  <a:cubicBezTo>
                    <a:pt x="12529" y="910"/>
                    <a:pt x="12733" y="559"/>
                    <a:pt x="12808" y="416"/>
                  </a:cubicBezTo>
                  <a:cubicBezTo>
                    <a:pt x="12895" y="249"/>
                    <a:pt x="12665" y="1"/>
                    <a:pt x="12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1"/>
            <p:cNvSpPr/>
            <p:nvPr/>
          </p:nvSpPr>
          <p:spPr>
            <a:xfrm>
              <a:off x="5393725" y="2990250"/>
              <a:ext cx="38100" cy="37775"/>
            </a:xfrm>
            <a:custGeom>
              <a:avLst/>
              <a:gdLst/>
              <a:ahLst/>
              <a:cxnLst/>
              <a:rect l="l" t="t" r="r" b="b"/>
              <a:pathLst>
                <a:path w="1524" h="1511" extrusionOk="0">
                  <a:moveTo>
                    <a:pt x="819" y="275"/>
                  </a:moveTo>
                  <a:cubicBezTo>
                    <a:pt x="878" y="275"/>
                    <a:pt x="924" y="301"/>
                    <a:pt x="1004" y="371"/>
                  </a:cubicBezTo>
                  <a:cubicBezTo>
                    <a:pt x="1076" y="434"/>
                    <a:pt x="1144" y="524"/>
                    <a:pt x="1154" y="573"/>
                  </a:cubicBezTo>
                  <a:cubicBezTo>
                    <a:pt x="1165" y="623"/>
                    <a:pt x="1188" y="686"/>
                    <a:pt x="1208" y="722"/>
                  </a:cubicBezTo>
                  <a:cubicBezTo>
                    <a:pt x="1226" y="756"/>
                    <a:pt x="1214" y="855"/>
                    <a:pt x="1180" y="936"/>
                  </a:cubicBezTo>
                  <a:cubicBezTo>
                    <a:pt x="1130" y="1054"/>
                    <a:pt x="1079" y="1102"/>
                    <a:pt x="929" y="1169"/>
                  </a:cubicBezTo>
                  <a:cubicBezTo>
                    <a:pt x="851" y="1203"/>
                    <a:pt x="780" y="1221"/>
                    <a:pt x="726" y="1221"/>
                  </a:cubicBezTo>
                  <a:cubicBezTo>
                    <a:pt x="699" y="1221"/>
                    <a:pt x="675" y="1216"/>
                    <a:pt x="658" y="1207"/>
                  </a:cubicBezTo>
                  <a:cubicBezTo>
                    <a:pt x="493" y="1121"/>
                    <a:pt x="325" y="983"/>
                    <a:pt x="304" y="920"/>
                  </a:cubicBezTo>
                  <a:cubicBezTo>
                    <a:pt x="248" y="750"/>
                    <a:pt x="544" y="330"/>
                    <a:pt x="754" y="283"/>
                  </a:cubicBezTo>
                  <a:cubicBezTo>
                    <a:pt x="778" y="278"/>
                    <a:pt x="799" y="275"/>
                    <a:pt x="819" y="275"/>
                  </a:cubicBezTo>
                  <a:close/>
                  <a:moveTo>
                    <a:pt x="782" y="1"/>
                  </a:moveTo>
                  <a:cubicBezTo>
                    <a:pt x="499" y="1"/>
                    <a:pt x="107" y="417"/>
                    <a:pt x="46" y="784"/>
                  </a:cubicBezTo>
                  <a:cubicBezTo>
                    <a:pt x="1" y="1048"/>
                    <a:pt x="108" y="1225"/>
                    <a:pt x="398" y="1372"/>
                  </a:cubicBezTo>
                  <a:cubicBezTo>
                    <a:pt x="531" y="1439"/>
                    <a:pt x="694" y="1502"/>
                    <a:pt x="758" y="1509"/>
                  </a:cubicBezTo>
                  <a:cubicBezTo>
                    <a:pt x="764" y="1510"/>
                    <a:pt x="771" y="1511"/>
                    <a:pt x="778" y="1511"/>
                  </a:cubicBezTo>
                  <a:cubicBezTo>
                    <a:pt x="933" y="1511"/>
                    <a:pt x="1269" y="1306"/>
                    <a:pt x="1387" y="1133"/>
                  </a:cubicBezTo>
                  <a:cubicBezTo>
                    <a:pt x="1523" y="936"/>
                    <a:pt x="1508" y="574"/>
                    <a:pt x="1355" y="361"/>
                  </a:cubicBezTo>
                  <a:cubicBezTo>
                    <a:pt x="1194" y="138"/>
                    <a:pt x="981" y="4"/>
                    <a:pt x="785" y="1"/>
                  </a:cubicBezTo>
                  <a:cubicBezTo>
                    <a:pt x="784" y="1"/>
                    <a:pt x="783"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 name="Google Shape;1809;p51"/>
          <p:cNvGrpSpPr/>
          <p:nvPr/>
        </p:nvGrpSpPr>
        <p:grpSpPr>
          <a:xfrm rot="-1180752">
            <a:off x="887252" y="3899963"/>
            <a:ext cx="609299" cy="344262"/>
            <a:chOff x="2270592" y="2346158"/>
            <a:chExt cx="358211" cy="202383"/>
          </a:xfrm>
        </p:grpSpPr>
        <p:sp>
          <p:nvSpPr>
            <p:cNvPr id="1810" name="Google Shape;1810;p51"/>
            <p:cNvSpPr/>
            <p:nvPr/>
          </p:nvSpPr>
          <p:spPr>
            <a:xfrm>
              <a:off x="2270592" y="2346158"/>
              <a:ext cx="358211" cy="202383"/>
            </a:xfrm>
            <a:custGeom>
              <a:avLst/>
              <a:gdLst/>
              <a:ahLst/>
              <a:cxnLst/>
              <a:rect l="l" t="t" r="r" b="b"/>
              <a:pathLst>
                <a:path w="19282" h="10894" extrusionOk="0">
                  <a:moveTo>
                    <a:pt x="13377" y="671"/>
                  </a:moveTo>
                  <a:lnTo>
                    <a:pt x="13377" y="671"/>
                  </a:lnTo>
                  <a:cubicBezTo>
                    <a:pt x="14311" y="1438"/>
                    <a:pt x="15245" y="2172"/>
                    <a:pt x="16146" y="2939"/>
                  </a:cubicBezTo>
                  <a:cubicBezTo>
                    <a:pt x="16980" y="3673"/>
                    <a:pt x="17780" y="4507"/>
                    <a:pt x="18681" y="5174"/>
                  </a:cubicBezTo>
                  <a:cubicBezTo>
                    <a:pt x="17747" y="5975"/>
                    <a:pt x="17113" y="7075"/>
                    <a:pt x="16312" y="8009"/>
                  </a:cubicBezTo>
                  <a:cubicBezTo>
                    <a:pt x="15445" y="8977"/>
                    <a:pt x="14444" y="9744"/>
                    <a:pt x="13377" y="10478"/>
                  </a:cubicBezTo>
                  <a:cubicBezTo>
                    <a:pt x="13577" y="10078"/>
                    <a:pt x="13510" y="9577"/>
                    <a:pt x="13510" y="9110"/>
                  </a:cubicBezTo>
                  <a:cubicBezTo>
                    <a:pt x="13510" y="8610"/>
                    <a:pt x="13444" y="8076"/>
                    <a:pt x="13344" y="7576"/>
                  </a:cubicBezTo>
                  <a:cubicBezTo>
                    <a:pt x="13321" y="7462"/>
                    <a:pt x="13251" y="7410"/>
                    <a:pt x="13167" y="7410"/>
                  </a:cubicBezTo>
                  <a:cubicBezTo>
                    <a:pt x="13128" y="7410"/>
                    <a:pt x="13086" y="7421"/>
                    <a:pt x="13043" y="7442"/>
                  </a:cubicBezTo>
                  <a:cubicBezTo>
                    <a:pt x="13043" y="7442"/>
                    <a:pt x="13010" y="7442"/>
                    <a:pt x="12977" y="7409"/>
                  </a:cubicBezTo>
                  <a:cubicBezTo>
                    <a:pt x="12471" y="7393"/>
                    <a:pt x="11962" y="7387"/>
                    <a:pt x="11451" y="7387"/>
                  </a:cubicBezTo>
                  <a:cubicBezTo>
                    <a:pt x="9836" y="7387"/>
                    <a:pt x="8202" y="7450"/>
                    <a:pt x="6606" y="7476"/>
                  </a:cubicBezTo>
                  <a:cubicBezTo>
                    <a:pt x="6024" y="7476"/>
                    <a:pt x="5443" y="7473"/>
                    <a:pt x="4861" y="7473"/>
                  </a:cubicBezTo>
                  <a:cubicBezTo>
                    <a:pt x="3408" y="7473"/>
                    <a:pt x="1955" y="7490"/>
                    <a:pt x="501" y="7609"/>
                  </a:cubicBezTo>
                  <a:cubicBezTo>
                    <a:pt x="635" y="6975"/>
                    <a:pt x="601" y="6342"/>
                    <a:pt x="635" y="5708"/>
                  </a:cubicBezTo>
                  <a:cubicBezTo>
                    <a:pt x="635" y="4941"/>
                    <a:pt x="701" y="4140"/>
                    <a:pt x="635" y="3373"/>
                  </a:cubicBezTo>
                  <a:lnTo>
                    <a:pt x="635" y="3373"/>
                  </a:lnTo>
                  <a:cubicBezTo>
                    <a:pt x="1766" y="3599"/>
                    <a:pt x="2911" y="3671"/>
                    <a:pt x="4062" y="3671"/>
                  </a:cubicBezTo>
                  <a:cubicBezTo>
                    <a:pt x="6055" y="3671"/>
                    <a:pt x="8067" y="3456"/>
                    <a:pt x="10064" y="3456"/>
                  </a:cubicBezTo>
                  <a:cubicBezTo>
                    <a:pt x="10995" y="3456"/>
                    <a:pt x="11923" y="3503"/>
                    <a:pt x="12843" y="3640"/>
                  </a:cubicBezTo>
                  <a:cubicBezTo>
                    <a:pt x="12872" y="3646"/>
                    <a:pt x="12900" y="3649"/>
                    <a:pt x="12926" y="3649"/>
                  </a:cubicBezTo>
                  <a:cubicBezTo>
                    <a:pt x="13167" y="3649"/>
                    <a:pt x="13270" y="3387"/>
                    <a:pt x="13210" y="3206"/>
                  </a:cubicBezTo>
                  <a:cubicBezTo>
                    <a:pt x="13377" y="2839"/>
                    <a:pt x="13377" y="2405"/>
                    <a:pt x="13377" y="2005"/>
                  </a:cubicBezTo>
                  <a:cubicBezTo>
                    <a:pt x="13410" y="1572"/>
                    <a:pt x="13410" y="1105"/>
                    <a:pt x="13377" y="671"/>
                  </a:cubicBezTo>
                  <a:close/>
                  <a:moveTo>
                    <a:pt x="13123" y="1"/>
                  </a:moveTo>
                  <a:cubicBezTo>
                    <a:pt x="13072" y="1"/>
                    <a:pt x="13018" y="29"/>
                    <a:pt x="12977" y="70"/>
                  </a:cubicBezTo>
                  <a:cubicBezTo>
                    <a:pt x="12877" y="104"/>
                    <a:pt x="12810" y="204"/>
                    <a:pt x="12810" y="337"/>
                  </a:cubicBezTo>
                  <a:cubicBezTo>
                    <a:pt x="12810" y="904"/>
                    <a:pt x="12810" y="1438"/>
                    <a:pt x="12810" y="2005"/>
                  </a:cubicBezTo>
                  <a:cubicBezTo>
                    <a:pt x="12810" y="2339"/>
                    <a:pt x="12777" y="2706"/>
                    <a:pt x="12877" y="3006"/>
                  </a:cubicBezTo>
                  <a:cubicBezTo>
                    <a:pt x="11657" y="2857"/>
                    <a:pt x="10429" y="2809"/>
                    <a:pt x="9196" y="2809"/>
                  </a:cubicBezTo>
                  <a:cubicBezTo>
                    <a:pt x="6881" y="2809"/>
                    <a:pt x="4551" y="2980"/>
                    <a:pt x="2234" y="2980"/>
                  </a:cubicBezTo>
                  <a:cubicBezTo>
                    <a:pt x="1633" y="2980"/>
                    <a:pt x="1033" y="2968"/>
                    <a:pt x="434" y="2939"/>
                  </a:cubicBezTo>
                  <a:cubicBezTo>
                    <a:pt x="421" y="2935"/>
                    <a:pt x="408" y="2933"/>
                    <a:pt x="396" y="2933"/>
                  </a:cubicBezTo>
                  <a:cubicBezTo>
                    <a:pt x="318" y="2933"/>
                    <a:pt x="268" y="3019"/>
                    <a:pt x="268" y="3106"/>
                  </a:cubicBezTo>
                  <a:cubicBezTo>
                    <a:pt x="201" y="3106"/>
                    <a:pt x="134" y="3173"/>
                    <a:pt x="101" y="3273"/>
                  </a:cubicBezTo>
                  <a:cubicBezTo>
                    <a:pt x="1" y="4007"/>
                    <a:pt x="34" y="4774"/>
                    <a:pt x="34" y="5541"/>
                  </a:cubicBezTo>
                  <a:cubicBezTo>
                    <a:pt x="34" y="6242"/>
                    <a:pt x="1" y="7009"/>
                    <a:pt x="134" y="7709"/>
                  </a:cubicBezTo>
                  <a:cubicBezTo>
                    <a:pt x="68" y="7809"/>
                    <a:pt x="101" y="7943"/>
                    <a:pt x="234" y="7943"/>
                  </a:cubicBezTo>
                  <a:cubicBezTo>
                    <a:pt x="1129" y="8014"/>
                    <a:pt x="2036" y="8036"/>
                    <a:pt x="2945" y="8036"/>
                  </a:cubicBezTo>
                  <a:cubicBezTo>
                    <a:pt x="4170" y="8036"/>
                    <a:pt x="5399" y="7995"/>
                    <a:pt x="6606" y="7976"/>
                  </a:cubicBezTo>
                  <a:cubicBezTo>
                    <a:pt x="7306" y="7965"/>
                    <a:pt x="8010" y="7965"/>
                    <a:pt x="8716" y="7965"/>
                  </a:cubicBezTo>
                  <a:cubicBezTo>
                    <a:pt x="10127" y="7965"/>
                    <a:pt x="11542" y="7965"/>
                    <a:pt x="12943" y="7876"/>
                  </a:cubicBezTo>
                  <a:lnTo>
                    <a:pt x="12943" y="7876"/>
                  </a:lnTo>
                  <a:cubicBezTo>
                    <a:pt x="12943" y="8276"/>
                    <a:pt x="12943" y="8710"/>
                    <a:pt x="12910" y="9144"/>
                  </a:cubicBezTo>
                  <a:cubicBezTo>
                    <a:pt x="12910" y="9577"/>
                    <a:pt x="12843" y="10044"/>
                    <a:pt x="12977" y="10478"/>
                  </a:cubicBezTo>
                  <a:cubicBezTo>
                    <a:pt x="13032" y="10560"/>
                    <a:pt x="13132" y="10620"/>
                    <a:pt x="13221" y="10620"/>
                  </a:cubicBezTo>
                  <a:cubicBezTo>
                    <a:pt x="13240" y="10620"/>
                    <a:pt x="13259" y="10617"/>
                    <a:pt x="13277" y="10611"/>
                  </a:cubicBezTo>
                  <a:lnTo>
                    <a:pt x="13277" y="10611"/>
                  </a:lnTo>
                  <a:cubicBezTo>
                    <a:pt x="13221" y="10752"/>
                    <a:pt x="13307" y="10893"/>
                    <a:pt x="13456" y="10893"/>
                  </a:cubicBezTo>
                  <a:cubicBezTo>
                    <a:pt x="13483" y="10893"/>
                    <a:pt x="13513" y="10889"/>
                    <a:pt x="13544" y="10878"/>
                  </a:cubicBezTo>
                  <a:cubicBezTo>
                    <a:pt x="16046" y="9677"/>
                    <a:pt x="17280" y="7442"/>
                    <a:pt x="19148" y="5541"/>
                  </a:cubicBezTo>
                  <a:cubicBezTo>
                    <a:pt x="19248" y="5474"/>
                    <a:pt x="19248" y="5374"/>
                    <a:pt x="19248" y="5308"/>
                  </a:cubicBezTo>
                  <a:cubicBezTo>
                    <a:pt x="19281" y="5207"/>
                    <a:pt x="19281" y="5107"/>
                    <a:pt x="19215" y="5041"/>
                  </a:cubicBezTo>
                  <a:cubicBezTo>
                    <a:pt x="18414" y="3973"/>
                    <a:pt x="17213" y="3106"/>
                    <a:pt x="16212" y="2272"/>
                  </a:cubicBezTo>
                  <a:cubicBezTo>
                    <a:pt x="15245" y="1471"/>
                    <a:pt x="14278" y="704"/>
                    <a:pt x="13210" y="37"/>
                  </a:cubicBezTo>
                  <a:cubicBezTo>
                    <a:pt x="13185" y="12"/>
                    <a:pt x="13154" y="1"/>
                    <a:pt x="131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1"/>
            <p:cNvSpPr/>
            <p:nvPr/>
          </p:nvSpPr>
          <p:spPr>
            <a:xfrm>
              <a:off x="2279899" y="2358605"/>
              <a:ext cx="337739" cy="182208"/>
            </a:xfrm>
            <a:custGeom>
              <a:avLst/>
              <a:gdLst/>
              <a:ahLst/>
              <a:cxnLst/>
              <a:rect l="l" t="t" r="r" b="b"/>
              <a:pathLst>
                <a:path w="18180" h="9808" extrusionOk="0">
                  <a:moveTo>
                    <a:pt x="12876" y="1"/>
                  </a:moveTo>
                  <a:lnTo>
                    <a:pt x="12876" y="1"/>
                  </a:lnTo>
                  <a:cubicBezTo>
                    <a:pt x="12909" y="468"/>
                    <a:pt x="12909" y="902"/>
                    <a:pt x="12876" y="1369"/>
                  </a:cubicBezTo>
                  <a:cubicBezTo>
                    <a:pt x="12876" y="1735"/>
                    <a:pt x="12876" y="2169"/>
                    <a:pt x="12709" y="2536"/>
                  </a:cubicBezTo>
                  <a:cubicBezTo>
                    <a:pt x="12772" y="2726"/>
                    <a:pt x="12656" y="3006"/>
                    <a:pt x="12388" y="3006"/>
                  </a:cubicBezTo>
                  <a:cubicBezTo>
                    <a:pt x="12373" y="3006"/>
                    <a:pt x="12358" y="3005"/>
                    <a:pt x="12342" y="3003"/>
                  </a:cubicBezTo>
                  <a:cubicBezTo>
                    <a:pt x="11400" y="2855"/>
                    <a:pt x="10450" y="2805"/>
                    <a:pt x="9497" y="2805"/>
                  </a:cubicBezTo>
                  <a:cubicBezTo>
                    <a:pt x="7536" y="2805"/>
                    <a:pt x="5560" y="3016"/>
                    <a:pt x="3603" y="3016"/>
                  </a:cubicBezTo>
                  <a:cubicBezTo>
                    <a:pt x="2438" y="3016"/>
                    <a:pt x="1279" y="2941"/>
                    <a:pt x="134" y="2703"/>
                  </a:cubicBezTo>
                  <a:lnTo>
                    <a:pt x="134" y="2703"/>
                  </a:lnTo>
                  <a:cubicBezTo>
                    <a:pt x="200" y="3470"/>
                    <a:pt x="134" y="4271"/>
                    <a:pt x="134" y="5038"/>
                  </a:cubicBezTo>
                  <a:cubicBezTo>
                    <a:pt x="100" y="5672"/>
                    <a:pt x="134" y="6339"/>
                    <a:pt x="0" y="6973"/>
                  </a:cubicBezTo>
                  <a:cubicBezTo>
                    <a:pt x="2035" y="6772"/>
                    <a:pt x="4070" y="6839"/>
                    <a:pt x="6105" y="6806"/>
                  </a:cubicBezTo>
                  <a:cubicBezTo>
                    <a:pt x="7540" y="6783"/>
                    <a:pt x="9006" y="6729"/>
                    <a:pt x="10461" y="6729"/>
                  </a:cubicBezTo>
                  <a:cubicBezTo>
                    <a:pt x="11137" y="6729"/>
                    <a:pt x="11810" y="6741"/>
                    <a:pt x="12476" y="6772"/>
                  </a:cubicBezTo>
                  <a:lnTo>
                    <a:pt x="12542" y="6772"/>
                  </a:lnTo>
                  <a:cubicBezTo>
                    <a:pt x="12585" y="6751"/>
                    <a:pt x="12627" y="6740"/>
                    <a:pt x="12666" y="6740"/>
                  </a:cubicBezTo>
                  <a:cubicBezTo>
                    <a:pt x="12750" y="6740"/>
                    <a:pt x="12820" y="6792"/>
                    <a:pt x="12843" y="6906"/>
                  </a:cubicBezTo>
                  <a:cubicBezTo>
                    <a:pt x="12943" y="7406"/>
                    <a:pt x="12976" y="7940"/>
                    <a:pt x="13009" y="8474"/>
                  </a:cubicBezTo>
                  <a:cubicBezTo>
                    <a:pt x="13009" y="8907"/>
                    <a:pt x="13076" y="9408"/>
                    <a:pt x="12876" y="9808"/>
                  </a:cubicBezTo>
                  <a:cubicBezTo>
                    <a:pt x="13943" y="9074"/>
                    <a:pt x="14944" y="8307"/>
                    <a:pt x="15811" y="7339"/>
                  </a:cubicBezTo>
                  <a:cubicBezTo>
                    <a:pt x="16612" y="6405"/>
                    <a:pt x="17246" y="5305"/>
                    <a:pt x="18180" y="4504"/>
                  </a:cubicBezTo>
                  <a:cubicBezTo>
                    <a:pt x="17279" y="3837"/>
                    <a:pt x="16479" y="3003"/>
                    <a:pt x="15645" y="2269"/>
                  </a:cubicBezTo>
                  <a:cubicBezTo>
                    <a:pt x="14744" y="1502"/>
                    <a:pt x="13810" y="768"/>
                    <a:pt x="12876" y="1"/>
                  </a:cubicBezTo>
                  <a:close/>
                </a:path>
              </a:pathLst>
            </a:custGeom>
            <a:solidFill>
              <a:srgbClr val="D7B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 name="Google Shape;1812;p51"/>
          <p:cNvGrpSpPr/>
          <p:nvPr/>
        </p:nvGrpSpPr>
        <p:grpSpPr>
          <a:xfrm>
            <a:off x="713184" y="4691184"/>
            <a:ext cx="7726459" cy="369843"/>
            <a:chOff x="713184" y="4691184"/>
            <a:chExt cx="7726459" cy="369843"/>
          </a:xfrm>
        </p:grpSpPr>
        <p:sp>
          <p:nvSpPr>
            <p:cNvPr id="1813" name="Google Shape;1813;p51"/>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1814" name="Google Shape;1814;p51">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1">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1">
              <a:hlinkClick r:id="rId3"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820"/>
        <p:cNvGrpSpPr/>
        <p:nvPr/>
      </p:nvGrpSpPr>
      <p:grpSpPr>
        <a:xfrm>
          <a:off x="0" y="0"/>
          <a:ext cx="0" cy="0"/>
          <a:chOff x="0" y="0"/>
          <a:chExt cx="0" cy="0"/>
        </a:xfrm>
      </p:grpSpPr>
      <p:grpSp>
        <p:nvGrpSpPr>
          <p:cNvPr id="1821" name="Google Shape;1821;p52"/>
          <p:cNvGrpSpPr/>
          <p:nvPr/>
        </p:nvGrpSpPr>
        <p:grpSpPr>
          <a:xfrm>
            <a:off x="3054826" y="773785"/>
            <a:ext cx="3010505" cy="543327"/>
            <a:chOff x="5316325" y="2821782"/>
            <a:chExt cx="1404350" cy="302100"/>
          </a:xfrm>
        </p:grpSpPr>
        <p:sp>
          <p:nvSpPr>
            <p:cNvPr id="1822" name="Google Shape;1822;p52"/>
            <p:cNvSpPr/>
            <p:nvPr/>
          </p:nvSpPr>
          <p:spPr>
            <a:xfrm>
              <a:off x="5327600" y="2880732"/>
              <a:ext cx="226925" cy="234725"/>
            </a:xfrm>
            <a:custGeom>
              <a:avLst/>
              <a:gdLst/>
              <a:ahLst/>
              <a:cxnLst/>
              <a:rect l="l" t="t" r="r" b="b"/>
              <a:pathLst>
                <a:path w="9077" h="9389" extrusionOk="0">
                  <a:moveTo>
                    <a:pt x="6949" y="1"/>
                  </a:moveTo>
                  <a:lnTo>
                    <a:pt x="6897" y="3"/>
                  </a:lnTo>
                  <a:cubicBezTo>
                    <a:pt x="6897" y="79"/>
                    <a:pt x="6846" y="156"/>
                    <a:pt x="6740" y="160"/>
                  </a:cubicBezTo>
                  <a:cubicBezTo>
                    <a:pt x="6202" y="188"/>
                    <a:pt x="5658" y="200"/>
                    <a:pt x="5110" y="200"/>
                  </a:cubicBezTo>
                  <a:cubicBezTo>
                    <a:pt x="3613" y="200"/>
                    <a:pt x="2094" y="109"/>
                    <a:pt x="621" y="9"/>
                  </a:cubicBezTo>
                  <a:lnTo>
                    <a:pt x="621" y="9"/>
                  </a:lnTo>
                  <a:cubicBezTo>
                    <a:pt x="1605" y="1764"/>
                    <a:pt x="2844" y="3341"/>
                    <a:pt x="4130" y="4884"/>
                  </a:cubicBezTo>
                  <a:cubicBezTo>
                    <a:pt x="4179" y="4942"/>
                    <a:pt x="4181" y="5009"/>
                    <a:pt x="4158" y="5064"/>
                  </a:cubicBezTo>
                  <a:cubicBezTo>
                    <a:pt x="4200" y="5129"/>
                    <a:pt x="4207" y="5216"/>
                    <a:pt x="4135" y="5293"/>
                  </a:cubicBezTo>
                  <a:cubicBezTo>
                    <a:pt x="2816" y="6697"/>
                    <a:pt x="1418" y="8082"/>
                    <a:pt x="0" y="9389"/>
                  </a:cubicBezTo>
                  <a:cubicBezTo>
                    <a:pt x="3020" y="9255"/>
                    <a:pt x="6051" y="9280"/>
                    <a:pt x="9076" y="9264"/>
                  </a:cubicBezTo>
                  <a:cubicBezTo>
                    <a:pt x="8328" y="8818"/>
                    <a:pt x="7617" y="8327"/>
                    <a:pt x="6963" y="7745"/>
                  </a:cubicBezTo>
                  <a:cubicBezTo>
                    <a:pt x="6927" y="7713"/>
                    <a:pt x="6919" y="7671"/>
                    <a:pt x="6927" y="7632"/>
                  </a:cubicBezTo>
                  <a:cubicBezTo>
                    <a:pt x="6899" y="7580"/>
                    <a:pt x="6903" y="7514"/>
                    <a:pt x="6943" y="7468"/>
                  </a:cubicBezTo>
                  <a:cubicBezTo>
                    <a:pt x="6939" y="7453"/>
                    <a:pt x="6933" y="7442"/>
                    <a:pt x="6933" y="7429"/>
                  </a:cubicBezTo>
                  <a:cubicBezTo>
                    <a:pt x="6897" y="5852"/>
                    <a:pt x="7063" y="4272"/>
                    <a:pt x="7051" y="2693"/>
                  </a:cubicBezTo>
                  <a:cubicBezTo>
                    <a:pt x="7046" y="1792"/>
                    <a:pt x="7010" y="896"/>
                    <a:pt x="6949" y="1"/>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2"/>
            <p:cNvSpPr/>
            <p:nvPr/>
          </p:nvSpPr>
          <p:spPr>
            <a:xfrm>
              <a:off x="6524750" y="2875782"/>
              <a:ext cx="183450" cy="237900"/>
            </a:xfrm>
            <a:custGeom>
              <a:avLst/>
              <a:gdLst/>
              <a:ahLst/>
              <a:cxnLst/>
              <a:rect l="l" t="t" r="r" b="b"/>
              <a:pathLst>
                <a:path w="7338" h="9516" extrusionOk="0">
                  <a:moveTo>
                    <a:pt x="7338" y="0"/>
                  </a:moveTo>
                  <a:cubicBezTo>
                    <a:pt x="6880" y="215"/>
                    <a:pt x="6350" y="267"/>
                    <a:pt x="5811" y="267"/>
                  </a:cubicBezTo>
                  <a:cubicBezTo>
                    <a:pt x="5354" y="267"/>
                    <a:pt x="4891" y="230"/>
                    <a:pt x="4459" y="224"/>
                  </a:cubicBezTo>
                  <a:cubicBezTo>
                    <a:pt x="3547" y="213"/>
                    <a:pt x="2635" y="199"/>
                    <a:pt x="1725" y="139"/>
                  </a:cubicBezTo>
                  <a:lnTo>
                    <a:pt x="1725" y="139"/>
                  </a:lnTo>
                  <a:cubicBezTo>
                    <a:pt x="1906" y="2521"/>
                    <a:pt x="2049" y="4934"/>
                    <a:pt x="1894" y="7303"/>
                  </a:cubicBezTo>
                  <a:cubicBezTo>
                    <a:pt x="1910" y="7340"/>
                    <a:pt x="1910" y="7382"/>
                    <a:pt x="1878" y="7426"/>
                  </a:cubicBezTo>
                  <a:cubicBezTo>
                    <a:pt x="1331" y="8165"/>
                    <a:pt x="675" y="8875"/>
                    <a:pt x="1" y="9515"/>
                  </a:cubicBezTo>
                  <a:cubicBezTo>
                    <a:pt x="1475" y="9357"/>
                    <a:pt x="2966" y="9297"/>
                    <a:pt x="4455" y="9297"/>
                  </a:cubicBezTo>
                  <a:cubicBezTo>
                    <a:pt x="5400" y="9297"/>
                    <a:pt x="6345" y="9321"/>
                    <a:pt x="7283" y="9360"/>
                  </a:cubicBezTo>
                  <a:cubicBezTo>
                    <a:pt x="6809" y="8795"/>
                    <a:pt x="6429" y="8155"/>
                    <a:pt x="5990" y="7559"/>
                  </a:cubicBezTo>
                  <a:cubicBezTo>
                    <a:pt x="5367" y="6710"/>
                    <a:pt x="4679" y="5932"/>
                    <a:pt x="3960" y="5163"/>
                  </a:cubicBezTo>
                  <a:cubicBezTo>
                    <a:pt x="3850" y="5040"/>
                    <a:pt x="3930" y="4885"/>
                    <a:pt x="4051" y="4849"/>
                  </a:cubicBezTo>
                  <a:cubicBezTo>
                    <a:pt x="3970" y="4807"/>
                    <a:pt x="3926" y="4696"/>
                    <a:pt x="4004" y="4602"/>
                  </a:cubicBezTo>
                  <a:cubicBezTo>
                    <a:pt x="5170" y="3201"/>
                    <a:pt x="6302" y="1801"/>
                    <a:pt x="7296" y="268"/>
                  </a:cubicBezTo>
                  <a:cubicBezTo>
                    <a:pt x="7228" y="185"/>
                    <a:pt x="7218" y="58"/>
                    <a:pt x="7338"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2"/>
            <p:cNvSpPr/>
            <p:nvPr/>
          </p:nvSpPr>
          <p:spPr>
            <a:xfrm>
              <a:off x="5507625" y="2828307"/>
              <a:ext cx="1058675" cy="237675"/>
            </a:xfrm>
            <a:custGeom>
              <a:avLst/>
              <a:gdLst/>
              <a:ahLst/>
              <a:cxnLst/>
              <a:rect l="l" t="t" r="r" b="b"/>
              <a:pathLst>
                <a:path w="42347" h="9507" extrusionOk="0">
                  <a:moveTo>
                    <a:pt x="0" y="1"/>
                  </a:moveTo>
                  <a:lnTo>
                    <a:pt x="0" y="1"/>
                  </a:lnTo>
                  <a:cubicBezTo>
                    <a:pt x="9" y="19"/>
                    <a:pt x="16" y="38"/>
                    <a:pt x="19" y="58"/>
                  </a:cubicBezTo>
                  <a:cubicBezTo>
                    <a:pt x="367" y="3100"/>
                    <a:pt x="613" y="6484"/>
                    <a:pt x="0" y="9506"/>
                  </a:cubicBezTo>
                  <a:cubicBezTo>
                    <a:pt x="4228" y="9295"/>
                    <a:pt x="8467" y="9262"/>
                    <a:pt x="12705" y="9262"/>
                  </a:cubicBezTo>
                  <a:cubicBezTo>
                    <a:pt x="14662" y="9262"/>
                    <a:pt x="16618" y="9269"/>
                    <a:pt x="18573" y="9269"/>
                  </a:cubicBezTo>
                  <a:cubicBezTo>
                    <a:pt x="19321" y="9269"/>
                    <a:pt x="20069" y="9268"/>
                    <a:pt x="20817" y="9265"/>
                  </a:cubicBezTo>
                  <a:cubicBezTo>
                    <a:pt x="22383" y="9259"/>
                    <a:pt x="23949" y="9256"/>
                    <a:pt x="25515" y="9256"/>
                  </a:cubicBezTo>
                  <a:cubicBezTo>
                    <a:pt x="30387" y="9256"/>
                    <a:pt x="35258" y="9284"/>
                    <a:pt x="40127" y="9331"/>
                  </a:cubicBezTo>
                  <a:cubicBezTo>
                    <a:pt x="40164" y="9292"/>
                    <a:pt x="40222" y="9270"/>
                    <a:pt x="40279" y="9270"/>
                  </a:cubicBezTo>
                  <a:cubicBezTo>
                    <a:pt x="40334" y="9270"/>
                    <a:pt x="40389" y="9291"/>
                    <a:pt x="40422" y="9336"/>
                  </a:cubicBezTo>
                  <a:cubicBezTo>
                    <a:pt x="40836" y="9339"/>
                    <a:pt x="41251" y="9343"/>
                    <a:pt x="41667" y="9347"/>
                  </a:cubicBezTo>
                  <a:cubicBezTo>
                    <a:pt x="41676" y="9293"/>
                    <a:pt x="41718" y="9244"/>
                    <a:pt x="41792" y="9241"/>
                  </a:cubicBezTo>
                  <a:cubicBezTo>
                    <a:pt x="41911" y="9237"/>
                    <a:pt x="42032" y="9232"/>
                    <a:pt x="42150" y="9230"/>
                  </a:cubicBezTo>
                  <a:lnTo>
                    <a:pt x="42233" y="9230"/>
                  </a:lnTo>
                  <a:cubicBezTo>
                    <a:pt x="42265" y="9202"/>
                    <a:pt x="42297" y="9172"/>
                    <a:pt x="42332" y="9144"/>
                  </a:cubicBezTo>
                  <a:cubicBezTo>
                    <a:pt x="42336" y="9142"/>
                    <a:pt x="42341" y="9140"/>
                    <a:pt x="42346" y="9138"/>
                  </a:cubicBezTo>
                  <a:cubicBezTo>
                    <a:pt x="42122" y="6184"/>
                    <a:pt x="42131" y="3219"/>
                    <a:pt x="41877" y="265"/>
                  </a:cubicBezTo>
                  <a:cubicBezTo>
                    <a:pt x="41873" y="265"/>
                    <a:pt x="41870" y="267"/>
                    <a:pt x="41867" y="267"/>
                  </a:cubicBezTo>
                  <a:cubicBezTo>
                    <a:pt x="40247" y="287"/>
                    <a:pt x="38627" y="295"/>
                    <a:pt x="37006" y="295"/>
                  </a:cubicBezTo>
                  <a:cubicBezTo>
                    <a:pt x="31588" y="295"/>
                    <a:pt x="26167" y="204"/>
                    <a:pt x="20753" y="165"/>
                  </a:cubicBezTo>
                  <a:cubicBezTo>
                    <a:pt x="17246" y="140"/>
                    <a:pt x="13736" y="110"/>
                    <a:pt x="10226" y="88"/>
                  </a:cubicBezTo>
                  <a:cubicBezTo>
                    <a:pt x="9910" y="86"/>
                    <a:pt x="9593" y="86"/>
                    <a:pt x="9276" y="86"/>
                  </a:cubicBezTo>
                  <a:cubicBezTo>
                    <a:pt x="7788" y="86"/>
                    <a:pt x="6295" y="103"/>
                    <a:pt x="4802" y="103"/>
                  </a:cubicBezTo>
                  <a:cubicBezTo>
                    <a:pt x="3198" y="103"/>
                    <a:pt x="1595" y="83"/>
                    <a:pt x="0" y="1"/>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2"/>
            <p:cNvSpPr/>
            <p:nvPr/>
          </p:nvSpPr>
          <p:spPr>
            <a:xfrm>
              <a:off x="6519550" y="3067532"/>
              <a:ext cx="34225" cy="33975"/>
            </a:xfrm>
            <a:custGeom>
              <a:avLst/>
              <a:gdLst/>
              <a:ahLst/>
              <a:cxnLst/>
              <a:rect l="l" t="t" r="r" b="b"/>
              <a:pathLst>
                <a:path w="1369" h="1359" extrusionOk="0">
                  <a:moveTo>
                    <a:pt x="1368" y="0"/>
                  </a:moveTo>
                  <a:lnTo>
                    <a:pt x="1368" y="0"/>
                  </a:lnTo>
                  <a:cubicBezTo>
                    <a:pt x="1351" y="10"/>
                    <a:pt x="1335" y="16"/>
                    <a:pt x="1315" y="16"/>
                  </a:cubicBezTo>
                  <a:cubicBezTo>
                    <a:pt x="876" y="12"/>
                    <a:pt x="438" y="10"/>
                    <a:pt x="1" y="5"/>
                  </a:cubicBezTo>
                  <a:lnTo>
                    <a:pt x="1" y="5"/>
                  </a:lnTo>
                  <a:cubicBezTo>
                    <a:pt x="68" y="448"/>
                    <a:pt x="82" y="907"/>
                    <a:pt x="42" y="1358"/>
                  </a:cubicBezTo>
                  <a:cubicBezTo>
                    <a:pt x="456" y="887"/>
                    <a:pt x="901" y="423"/>
                    <a:pt x="1368"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2"/>
            <p:cNvSpPr/>
            <p:nvPr/>
          </p:nvSpPr>
          <p:spPr>
            <a:xfrm>
              <a:off x="5512050" y="3073307"/>
              <a:ext cx="55700" cy="37300"/>
            </a:xfrm>
            <a:custGeom>
              <a:avLst/>
              <a:gdLst/>
              <a:ahLst/>
              <a:cxnLst/>
              <a:rect l="l" t="t" r="r" b="b"/>
              <a:pathLst>
                <a:path w="2228" h="1492" extrusionOk="0">
                  <a:moveTo>
                    <a:pt x="1" y="0"/>
                  </a:moveTo>
                  <a:lnTo>
                    <a:pt x="1" y="0"/>
                  </a:lnTo>
                  <a:cubicBezTo>
                    <a:pt x="744" y="499"/>
                    <a:pt x="1478" y="1007"/>
                    <a:pt x="2227" y="1491"/>
                  </a:cubicBezTo>
                  <a:cubicBezTo>
                    <a:pt x="2169" y="1000"/>
                    <a:pt x="2153" y="501"/>
                    <a:pt x="2194" y="8"/>
                  </a:cubicBezTo>
                  <a:cubicBezTo>
                    <a:pt x="1462" y="8"/>
                    <a:pt x="733" y="8"/>
                    <a:pt x="1"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2"/>
            <p:cNvSpPr/>
            <p:nvPr/>
          </p:nvSpPr>
          <p:spPr>
            <a:xfrm>
              <a:off x="6622875" y="2871032"/>
              <a:ext cx="97800" cy="126150"/>
            </a:xfrm>
            <a:custGeom>
              <a:avLst/>
              <a:gdLst/>
              <a:ahLst/>
              <a:cxnLst/>
              <a:rect l="l" t="t" r="r" b="b"/>
              <a:pathLst>
                <a:path w="3912" h="5046" extrusionOk="0">
                  <a:moveTo>
                    <a:pt x="3459" y="1"/>
                  </a:moveTo>
                  <a:lnTo>
                    <a:pt x="3413" y="190"/>
                  </a:lnTo>
                  <a:cubicBezTo>
                    <a:pt x="3293" y="248"/>
                    <a:pt x="3302" y="375"/>
                    <a:pt x="3371" y="458"/>
                  </a:cubicBezTo>
                  <a:cubicBezTo>
                    <a:pt x="2377" y="1991"/>
                    <a:pt x="1245" y="3391"/>
                    <a:pt x="79" y="4792"/>
                  </a:cubicBezTo>
                  <a:cubicBezTo>
                    <a:pt x="1" y="4886"/>
                    <a:pt x="45" y="4997"/>
                    <a:pt x="126" y="5039"/>
                  </a:cubicBezTo>
                  <a:lnTo>
                    <a:pt x="245" y="5045"/>
                  </a:lnTo>
                  <a:cubicBezTo>
                    <a:pt x="264" y="5039"/>
                    <a:pt x="283" y="5027"/>
                    <a:pt x="299" y="5013"/>
                  </a:cubicBezTo>
                  <a:cubicBezTo>
                    <a:pt x="1719" y="3751"/>
                    <a:pt x="2886" y="2186"/>
                    <a:pt x="3848" y="550"/>
                  </a:cubicBezTo>
                  <a:cubicBezTo>
                    <a:pt x="3912" y="440"/>
                    <a:pt x="3870" y="335"/>
                    <a:pt x="3794" y="275"/>
                  </a:cubicBezTo>
                  <a:cubicBezTo>
                    <a:pt x="3801" y="176"/>
                    <a:pt x="3729" y="86"/>
                    <a:pt x="3637" y="54"/>
                  </a:cubicBezTo>
                  <a:cubicBezTo>
                    <a:pt x="3580" y="33"/>
                    <a:pt x="3522" y="15"/>
                    <a:pt x="3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2"/>
            <p:cNvSpPr/>
            <p:nvPr/>
          </p:nvSpPr>
          <p:spPr>
            <a:xfrm>
              <a:off x="5316325" y="2821782"/>
              <a:ext cx="1400200" cy="302100"/>
            </a:xfrm>
            <a:custGeom>
              <a:avLst/>
              <a:gdLst/>
              <a:ahLst/>
              <a:cxnLst/>
              <a:rect l="l" t="t" r="r" b="b"/>
              <a:pathLst>
                <a:path w="56008" h="12084" extrusionOk="0">
                  <a:moveTo>
                    <a:pt x="7652" y="262"/>
                  </a:moveTo>
                  <a:cubicBezTo>
                    <a:pt x="9243" y="344"/>
                    <a:pt x="10842" y="364"/>
                    <a:pt x="12441" y="364"/>
                  </a:cubicBezTo>
                  <a:cubicBezTo>
                    <a:pt x="13941" y="364"/>
                    <a:pt x="15442" y="347"/>
                    <a:pt x="16938" y="347"/>
                  </a:cubicBezTo>
                  <a:cubicBezTo>
                    <a:pt x="17252" y="347"/>
                    <a:pt x="17565" y="347"/>
                    <a:pt x="17878" y="349"/>
                  </a:cubicBezTo>
                  <a:cubicBezTo>
                    <a:pt x="21388" y="371"/>
                    <a:pt x="24898" y="401"/>
                    <a:pt x="28405" y="426"/>
                  </a:cubicBezTo>
                  <a:cubicBezTo>
                    <a:pt x="33819" y="465"/>
                    <a:pt x="39240" y="556"/>
                    <a:pt x="44658" y="556"/>
                  </a:cubicBezTo>
                  <a:cubicBezTo>
                    <a:pt x="46279" y="556"/>
                    <a:pt x="47899" y="548"/>
                    <a:pt x="49519" y="528"/>
                  </a:cubicBezTo>
                  <a:cubicBezTo>
                    <a:pt x="49522" y="528"/>
                    <a:pt x="49524" y="526"/>
                    <a:pt x="49529" y="526"/>
                  </a:cubicBezTo>
                  <a:cubicBezTo>
                    <a:pt x="49783" y="3480"/>
                    <a:pt x="49774" y="6445"/>
                    <a:pt x="49998" y="9399"/>
                  </a:cubicBezTo>
                  <a:cubicBezTo>
                    <a:pt x="49993" y="9401"/>
                    <a:pt x="49988" y="9403"/>
                    <a:pt x="49984" y="9405"/>
                  </a:cubicBezTo>
                  <a:cubicBezTo>
                    <a:pt x="49949" y="9433"/>
                    <a:pt x="49917" y="9463"/>
                    <a:pt x="49885" y="9491"/>
                  </a:cubicBezTo>
                  <a:lnTo>
                    <a:pt x="49802" y="9491"/>
                  </a:lnTo>
                  <a:cubicBezTo>
                    <a:pt x="49684" y="9493"/>
                    <a:pt x="49563" y="9498"/>
                    <a:pt x="49444" y="9502"/>
                  </a:cubicBezTo>
                  <a:cubicBezTo>
                    <a:pt x="49370" y="9505"/>
                    <a:pt x="49328" y="9554"/>
                    <a:pt x="49319" y="9608"/>
                  </a:cubicBezTo>
                  <a:cubicBezTo>
                    <a:pt x="48903" y="9604"/>
                    <a:pt x="48488" y="9600"/>
                    <a:pt x="48074" y="9597"/>
                  </a:cubicBezTo>
                  <a:cubicBezTo>
                    <a:pt x="48041" y="9552"/>
                    <a:pt x="47986" y="9531"/>
                    <a:pt x="47931" y="9531"/>
                  </a:cubicBezTo>
                  <a:cubicBezTo>
                    <a:pt x="47874" y="9531"/>
                    <a:pt x="47816" y="9553"/>
                    <a:pt x="47779" y="9592"/>
                  </a:cubicBezTo>
                  <a:cubicBezTo>
                    <a:pt x="42910" y="9545"/>
                    <a:pt x="38039" y="9517"/>
                    <a:pt x="33167" y="9517"/>
                  </a:cubicBezTo>
                  <a:cubicBezTo>
                    <a:pt x="31601" y="9517"/>
                    <a:pt x="30035" y="9520"/>
                    <a:pt x="28469" y="9526"/>
                  </a:cubicBezTo>
                  <a:cubicBezTo>
                    <a:pt x="27721" y="9529"/>
                    <a:pt x="26973" y="9530"/>
                    <a:pt x="26225" y="9530"/>
                  </a:cubicBezTo>
                  <a:cubicBezTo>
                    <a:pt x="24270" y="9530"/>
                    <a:pt x="22314" y="9523"/>
                    <a:pt x="20357" y="9523"/>
                  </a:cubicBezTo>
                  <a:cubicBezTo>
                    <a:pt x="16119" y="9523"/>
                    <a:pt x="11880" y="9556"/>
                    <a:pt x="7652" y="9767"/>
                  </a:cubicBezTo>
                  <a:cubicBezTo>
                    <a:pt x="8265" y="6745"/>
                    <a:pt x="8019" y="3361"/>
                    <a:pt x="7671" y="319"/>
                  </a:cubicBezTo>
                  <a:cubicBezTo>
                    <a:pt x="7668" y="299"/>
                    <a:pt x="7661" y="281"/>
                    <a:pt x="7652" y="262"/>
                  </a:cubicBezTo>
                  <a:close/>
                  <a:moveTo>
                    <a:pt x="49497" y="9830"/>
                  </a:moveTo>
                  <a:lnTo>
                    <a:pt x="49497" y="9830"/>
                  </a:lnTo>
                  <a:cubicBezTo>
                    <a:pt x="49030" y="10253"/>
                    <a:pt x="48585" y="10717"/>
                    <a:pt x="48171" y="11188"/>
                  </a:cubicBezTo>
                  <a:cubicBezTo>
                    <a:pt x="48211" y="10738"/>
                    <a:pt x="48197" y="10278"/>
                    <a:pt x="48130" y="9835"/>
                  </a:cubicBezTo>
                  <a:lnTo>
                    <a:pt x="48130" y="9835"/>
                  </a:lnTo>
                  <a:cubicBezTo>
                    <a:pt x="48567" y="9840"/>
                    <a:pt x="49005" y="9842"/>
                    <a:pt x="49444" y="9846"/>
                  </a:cubicBezTo>
                  <a:cubicBezTo>
                    <a:pt x="49464" y="9846"/>
                    <a:pt x="49480" y="9840"/>
                    <a:pt x="49497" y="9830"/>
                  </a:cubicBezTo>
                  <a:close/>
                  <a:moveTo>
                    <a:pt x="7830" y="10061"/>
                  </a:moveTo>
                  <a:lnTo>
                    <a:pt x="7830" y="10061"/>
                  </a:lnTo>
                  <a:cubicBezTo>
                    <a:pt x="8562" y="10069"/>
                    <a:pt x="9291" y="10069"/>
                    <a:pt x="10023" y="10069"/>
                  </a:cubicBezTo>
                  <a:cubicBezTo>
                    <a:pt x="9982" y="10562"/>
                    <a:pt x="9998" y="11061"/>
                    <a:pt x="10056" y="11552"/>
                  </a:cubicBezTo>
                  <a:cubicBezTo>
                    <a:pt x="9307" y="11067"/>
                    <a:pt x="8573" y="10560"/>
                    <a:pt x="7830" y="10061"/>
                  </a:cubicBezTo>
                  <a:close/>
                  <a:moveTo>
                    <a:pt x="10885" y="1"/>
                  </a:moveTo>
                  <a:cubicBezTo>
                    <a:pt x="9729" y="1"/>
                    <a:pt x="8574" y="18"/>
                    <a:pt x="7424" y="70"/>
                  </a:cubicBezTo>
                  <a:cubicBezTo>
                    <a:pt x="7375" y="73"/>
                    <a:pt x="7347" y="104"/>
                    <a:pt x="7338" y="138"/>
                  </a:cubicBezTo>
                  <a:cubicBezTo>
                    <a:pt x="7275" y="168"/>
                    <a:pt x="7231" y="225"/>
                    <a:pt x="7239" y="320"/>
                  </a:cubicBezTo>
                  <a:cubicBezTo>
                    <a:pt x="7301" y="999"/>
                    <a:pt x="7356" y="1680"/>
                    <a:pt x="7400" y="2359"/>
                  </a:cubicBezTo>
                  <a:cubicBezTo>
                    <a:pt x="7460" y="3255"/>
                    <a:pt x="7497" y="4150"/>
                    <a:pt x="7502" y="5051"/>
                  </a:cubicBezTo>
                  <a:cubicBezTo>
                    <a:pt x="7514" y="6631"/>
                    <a:pt x="7347" y="8210"/>
                    <a:pt x="7384" y="9787"/>
                  </a:cubicBezTo>
                  <a:cubicBezTo>
                    <a:pt x="7384" y="9800"/>
                    <a:pt x="7389" y="9812"/>
                    <a:pt x="7394" y="9826"/>
                  </a:cubicBezTo>
                  <a:cubicBezTo>
                    <a:pt x="7354" y="9872"/>
                    <a:pt x="7349" y="9939"/>
                    <a:pt x="7377" y="9990"/>
                  </a:cubicBezTo>
                  <a:cubicBezTo>
                    <a:pt x="7370" y="10029"/>
                    <a:pt x="7377" y="10071"/>
                    <a:pt x="7414" y="10103"/>
                  </a:cubicBezTo>
                  <a:cubicBezTo>
                    <a:pt x="8068" y="10685"/>
                    <a:pt x="8778" y="11176"/>
                    <a:pt x="9527" y="11622"/>
                  </a:cubicBezTo>
                  <a:cubicBezTo>
                    <a:pt x="6502" y="11639"/>
                    <a:pt x="3470" y="11613"/>
                    <a:pt x="450" y="11747"/>
                  </a:cubicBezTo>
                  <a:cubicBezTo>
                    <a:pt x="1869" y="10440"/>
                    <a:pt x="3267" y="9055"/>
                    <a:pt x="4585" y="7651"/>
                  </a:cubicBezTo>
                  <a:cubicBezTo>
                    <a:pt x="4657" y="7575"/>
                    <a:pt x="4651" y="7487"/>
                    <a:pt x="4609" y="7422"/>
                  </a:cubicBezTo>
                  <a:cubicBezTo>
                    <a:pt x="4632" y="7367"/>
                    <a:pt x="4630" y="7300"/>
                    <a:pt x="4581" y="7242"/>
                  </a:cubicBezTo>
                  <a:cubicBezTo>
                    <a:pt x="3295" y="5699"/>
                    <a:pt x="2056" y="4122"/>
                    <a:pt x="1072" y="2368"/>
                  </a:cubicBezTo>
                  <a:lnTo>
                    <a:pt x="1072" y="2368"/>
                  </a:lnTo>
                  <a:cubicBezTo>
                    <a:pt x="2543" y="2468"/>
                    <a:pt x="4061" y="2559"/>
                    <a:pt x="5557" y="2559"/>
                  </a:cubicBezTo>
                  <a:cubicBezTo>
                    <a:pt x="6105" y="2559"/>
                    <a:pt x="6651" y="2547"/>
                    <a:pt x="7190" y="2518"/>
                  </a:cubicBezTo>
                  <a:cubicBezTo>
                    <a:pt x="7297" y="2514"/>
                    <a:pt x="7347" y="2437"/>
                    <a:pt x="7347" y="2361"/>
                  </a:cubicBezTo>
                  <a:cubicBezTo>
                    <a:pt x="7347" y="2283"/>
                    <a:pt x="7295" y="2204"/>
                    <a:pt x="7190" y="2192"/>
                  </a:cubicBezTo>
                  <a:cubicBezTo>
                    <a:pt x="5918" y="2064"/>
                    <a:pt x="4605" y="2026"/>
                    <a:pt x="3300" y="2026"/>
                  </a:cubicBezTo>
                  <a:cubicBezTo>
                    <a:pt x="2512" y="2026"/>
                    <a:pt x="1727" y="2040"/>
                    <a:pt x="954" y="2056"/>
                  </a:cubicBezTo>
                  <a:cubicBezTo>
                    <a:pt x="917" y="2056"/>
                    <a:pt x="889" y="2070"/>
                    <a:pt x="863" y="2088"/>
                  </a:cubicBezTo>
                  <a:cubicBezTo>
                    <a:pt x="849" y="2084"/>
                    <a:pt x="834" y="2081"/>
                    <a:pt x="818" y="2081"/>
                  </a:cubicBezTo>
                  <a:cubicBezTo>
                    <a:pt x="709" y="2081"/>
                    <a:pt x="597" y="2199"/>
                    <a:pt x="668" y="2329"/>
                  </a:cubicBezTo>
                  <a:cubicBezTo>
                    <a:pt x="1672" y="4166"/>
                    <a:pt x="2799" y="5921"/>
                    <a:pt x="4277" y="7415"/>
                  </a:cubicBezTo>
                  <a:cubicBezTo>
                    <a:pt x="2845" y="8699"/>
                    <a:pt x="1450" y="10115"/>
                    <a:pt x="189" y="11566"/>
                  </a:cubicBezTo>
                  <a:cubicBezTo>
                    <a:pt x="132" y="11631"/>
                    <a:pt x="141" y="11705"/>
                    <a:pt x="178" y="11761"/>
                  </a:cubicBezTo>
                  <a:cubicBezTo>
                    <a:pt x="0" y="11779"/>
                    <a:pt x="0" y="12045"/>
                    <a:pt x="187" y="12049"/>
                  </a:cubicBezTo>
                  <a:cubicBezTo>
                    <a:pt x="1095" y="12074"/>
                    <a:pt x="2004" y="12083"/>
                    <a:pt x="2914" y="12083"/>
                  </a:cubicBezTo>
                  <a:cubicBezTo>
                    <a:pt x="5314" y="12083"/>
                    <a:pt x="7718" y="12017"/>
                    <a:pt x="10114" y="11989"/>
                  </a:cubicBezTo>
                  <a:cubicBezTo>
                    <a:pt x="10236" y="11987"/>
                    <a:pt x="10293" y="11890"/>
                    <a:pt x="10289" y="11795"/>
                  </a:cubicBezTo>
                  <a:cubicBezTo>
                    <a:pt x="10353" y="11781"/>
                    <a:pt x="10406" y="11733"/>
                    <a:pt x="10400" y="11643"/>
                  </a:cubicBezTo>
                  <a:cubicBezTo>
                    <a:pt x="10365" y="11117"/>
                    <a:pt x="10360" y="10594"/>
                    <a:pt x="10365" y="10069"/>
                  </a:cubicBezTo>
                  <a:cubicBezTo>
                    <a:pt x="16398" y="10055"/>
                    <a:pt x="22436" y="9821"/>
                    <a:pt x="28469" y="9791"/>
                  </a:cubicBezTo>
                  <a:cubicBezTo>
                    <a:pt x="30779" y="9779"/>
                    <a:pt x="33090" y="9773"/>
                    <a:pt x="35400" y="9773"/>
                  </a:cubicBezTo>
                  <a:cubicBezTo>
                    <a:pt x="39515" y="9773"/>
                    <a:pt x="43631" y="9792"/>
                    <a:pt x="47746" y="9830"/>
                  </a:cubicBezTo>
                  <a:cubicBezTo>
                    <a:pt x="47788" y="10470"/>
                    <a:pt x="47800" y="11097"/>
                    <a:pt x="47797" y="11739"/>
                  </a:cubicBezTo>
                  <a:cubicBezTo>
                    <a:pt x="47677" y="11781"/>
                    <a:pt x="47677" y="11971"/>
                    <a:pt x="47823" y="11971"/>
                  </a:cubicBezTo>
                  <a:cubicBezTo>
                    <a:pt x="47824" y="11971"/>
                    <a:pt x="47824" y="11971"/>
                    <a:pt x="47825" y="11971"/>
                  </a:cubicBezTo>
                  <a:cubicBezTo>
                    <a:pt x="49890" y="11920"/>
                    <a:pt x="51944" y="11843"/>
                    <a:pt x="54004" y="11843"/>
                  </a:cubicBezTo>
                  <a:cubicBezTo>
                    <a:pt x="54561" y="11843"/>
                    <a:pt x="55119" y="11849"/>
                    <a:pt x="55677" y="11862"/>
                  </a:cubicBezTo>
                  <a:cubicBezTo>
                    <a:pt x="55679" y="11862"/>
                    <a:pt x="55680" y="11862"/>
                    <a:pt x="55682" y="11862"/>
                  </a:cubicBezTo>
                  <a:cubicBezTo>
                    <a:pt x="55774" y="11862"/>
                    <a:pt x="55824" y="11801"/>
                    <a:pt x="55834" y="11733"/>
                  </a:cubicBezTo>
                  <a:cubicBezTo>
                    <a:pt x="55838" y="11733"/>
                    <a:pt x="55842" y="11734"/>
                    <a:pt x="55846" y="11734"/>
                  </a:cubicBezTo>
                  <a:cubicBezTo>
                    <a:pt x="55930" y="11734"/>
                    <a:pt x="56008" y="11639"/>
                    <a:pt x="55957" y="11550"/>
                  </a:cubicBezTo>
                  <a:cubicBezTo>
                    <a:pt x="54992" y="9920"/>
                    <a:pt x="53941" y="8371"/>
                    <a:pt x="52567" y="7053"/>
                  </a:cubicBezTo>
                  <a:cubicBezTo>
                    <a:pt x="52547" y="7035"/>
                    <a:pt x="52529" y="7025"/>
                    <a:pt x="52507" y="7015"/>
                  </a:cubicBezTo>
                  <a:lnTo>
                    <a:pt x="52388" y="7009"/>
                  </a:lnTo>
                  <a:cubicBezTo>
                    <a:pt x="52267" y="7045"/>
                    <a:pt x="52187" y="7200"/>
                    <a:pt x="52297" y="7323"/>
                  </a:cubicBezTo>
                  <a:cubicBezTo>
                    <a:pt x="53016" y="8092"/>
                    <a:pt x="53704" y="8870"/>
                    <a:pt x="54327" y="9719"/>
                  </a:cubicBezTo>
                  <a:cubicBezTo>
                    <a:pt x="54766" y="10315"/>
                    <a:pt x="55146" y="10955"/>
                    <a:pt x="55620" y="11520"/>
                  </a:cubicBezTo>
                  <a:cubicBezTo>
                    <a:pt x="54682" y="11481"/>
                    <a:pt x="53737" y="11457"/>
                    <a:pt x="52792" y="11457"/>
                  </a:cubicBezTo>
                  <a:cubicBezTo>
                    <a:pt x="51303" y="11457"/>
                    <a:pt x="49812" y="11517"/>
                    <a:pt x="48338" y="11675"/>
                  </a:cubicBezTo>
                  <a:cubicBezTo>
                    <a:pt x="49012" y="11035"/>
                    <a:pt x="49668" y="10325"/>
                    <a:pt x="50215" y="9586"/>
                  </a:cubicBezTo>
                  <a:cubicBezTo>
                    <a:pt x="50247" y="9542"/>
                    <a:pt x="50247" y="9500"/>
                    <a:pt x="50231" y="9463"/>
                  </a:cubicBezTo>
                  <a:cubicBezTo>
                    <a:pt x="50386" y="7094"/>
                    <a:pt x="50243" y="4681"/>
                    <a:pt x="50062" y="2299"/>
                  </a:cubicBezTo>
                  <a:lnTo>
                    <a:pt x="50062" y="2299"/>
                  </a:lnTo>
                  <a:cubicBezTo>
                    <a:pt x="50972" y="2359"/>
                    <a:pt x="51884" y="2373"/>
                    <a:pt x="52796" y="2384"/>
                  </a:cubicBezTo>
                  <a:cubicBezTo>
                    <a:pt x="53228" y="2390"/>
                    <a:pt x="53691" y="2427"/>
                    <a:pt x="54148" y="2427"/>
                  </a:cubicBezTo>
                  <a:cubicBezTo>
                    <a:pt x="54687" y="2427"/>
                    <a:pt x="55217" y="2375"/>
                    <a:pt x="55675" y="2160"/>
                  </a:cubicBezTo>
                  <a:lnTo>
                    <a:pt x="55722" y="1971"/>
                  </a:lnTo>
                  <a:cubicBezTo>
                    <a:pt x="55460" y="1906"/>
                    <a:pt x="55166" y="1885"/>
                    <a:pt x="54862" y="1885"/>
                  </a:cubicBezTo>
                  <a:cubicBezTo>
                    <a:pt x="54306" y="1885"/>
                    <a:pt x="53718" y="1956"/>
                    <a:pt x="53241" y="1957"/>
                  </a:cubicBezTo>
                  <a:cubicBezTo>
                    <a:pt x="52173" y="1959"/>
                    <a:pt x="51106" y="1963"/>
                    <a:pt x="50042" y="2029"/>
                  </a:cubicBezTo>
                  <a:cubicBezTo>
                    <a:pt x="50000" y="1484"/>
                    <a:pt x="49956" y="939"/>
                    <a:pt x="49915" y="398"/>
                  </a:cubicBezTo>
                  <a:cubicBezTo>
                    <a:pt x="49905" y="272"/>
                    <a:pt x="49801" y="209"/>
                    <a:pt x="49702" y="209"/>
                  </a:cubicBezTo>
                  <a:cubicBezTo>
                    <a:pt x="49655" y="209"/>
                    <a:pt x="49609" y="223"/>
                    <a:pt x="49575" y="251"/>
                  </a:cubicBezTo>
                  <a:cubicBezTo>
                    <a:pt x="49559" y="244"/>
                    <a:pt x="49541" y="239"/>
                    <a:pt x="49519" y="239"/>
                  </a:cubicBezTo>
                  <a:cubicBezTo>
                    <a:pt x="44591" y="126"/>
                    <a:pt x="39656" y="123"/>
                    <a:pt x="34723" y="123"/>
                  </a:cubicBezTo>
                  <a:cubicBezTo>
                    <a:pt x="34407" y="123"/>
                    <a:pt x="34091" y="123"/>
                    <a:pt x="33776" y="123"/>
                  </a:cubicBezTo>
                  <a:cubicBezTo>
                    <a:pt x="31985" y="123"/>
                    <a:pt x="30194" y="122"/>
                    <a:pt x="28405" y="116"/>
                  </a:cubicBezTo>
                  <a:cubicBezTo>
                    <a:pt x="24898" y="106"/>
                    <a:pt x="21388" y="98"/>
                    <a:pt x="17878" y="82"/>
                  </a:cubicBezTo>
                  <a:cubicBezTo>
                    <a:pt x="15556" y="73"/>
                    <a:pt x="13217" y="1"/>
                    <a:pt x="108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9" name="Google Shape;1829;p52"/>
          <p:cNvSpPr txBox="1">
            <a:spLocks noGrp="1"/>
          </p:cNvSpPr>
          <p:nvPr>
            <p:ph type="title"/>
          </p:nvPr>
        </p:nvSpPr>
        <p:spPr>
          <a:xfrm>
            <a:off x="3307500" y="758950"/>
            <a:ext cx="2529000" cy="57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Let's travel!</a:t>
            </a:r>
            <a:endParaRPr/>
          </a:p>
        </p:txBody>
      </p:sp>
      <p:sp>
        <p:nvSpPr>
          <p:cNvPr id="1830" name="Google Shape;1830;p52"/>
          <p:cNvSpPr txBox="1"/>
          <p:nvPr/>
        </p:nvSpPr>
        <p:spPr>
          <a:xfrm>
            <a:off x="2111075" y="1543813"/>
            <a:ext cx="4922100" cy="768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Gloria Hallelujah"/>
                <a:ea typeface="Gloria Hallelujah"/>
                <a:cs typeface="Gloria Hallelujah"/>
                <a:sym typeface="Gloria Hallelujah"/>
              </a:rPr>
              <a:t>Describe the picture to your team. When you have guessed the monument, put it in its place on the map!</a:t>
            </a:r>
            <a:endParaRPr sz="1800">
              <a:solidFill>
                <a:schemeClr val="dk1"/>
              </a:solidFill>
              <a:latin typeface="Gloria Hallelujah"/>
              <a:ea typeface="Gloria Hallelujah"/>
              <a:cs typeface="Gloria Hallelujah"/>
              <a:sym typeface="Gloria Hallelujah"/>
            </a:endParaRPr>
          </a:p>
        </p:txBody>
      </p:sp>
      <p:grpSp>
        <p:nvGrpSpPr>
          <p:cNvPr id="1831" name="Google Shape;1831;p52"/>
          <p:cNvGrpSpPr/>
          <p:nvPr/>
        </p:nvGrpSpPr>
        <p:grpSpPr>
          <a:xfrm>
            <a:off x="2900003" y="2618615"/>
            <a:ext cx="1681364" cy="725468"/>
            <a:chOff x="1965300" y="3520500"/>
            <a:chExt cx="3681550" cy="1588500"/>
          </a:xfrm>
        </p:grpSpPr>
        <p:sp>
          <p:nvSpPr>
            <p:cNvPr id="1832" name="Google Shape;1832;p52"/>
            <p:cNvSpPr/>
            <p:nvPr/>
          </p:nvSpPr>
          <p:spPr>
            <a:xfrm>
              <a:off x="1965300" y="3520500"/>
              <a:ext cx="3681550" cy="1573475"/>
            </a:xfrm>
            <a:custGeom>
              <a:avLst/>
              <a:gdLst/>
              <a:ahLst/>
              <a:cxnLst/>
              <a:rect l="l" t="t" r="r" b="b"/>
              <a:pathLst>
                <a:path w="147262" h="62939" extrusionOk="0">
                  <a:moveTo>
                    <a:pt x="102631" y="7240"/>
                  </a:moveTo>
                  <a:cubicBezTo>
                    <a:pt x="103510" y="8328"/>
                    <a:pt x="103928" y="9312"/>
                    <a:pt x="104138" y="10525"/>
                  </a:cubicBezTo>
                  <a:lnTo>
                    <a:pt x="101669" y="10525"/>
                  </a:lnTo>
                  <a:cubicBezTo>
                    <a:pt x="102004" y="9437"/>
                    <a:pt x="102276" y="8454"/>
                    <a:pt x="102631" y="7240"/>
                  </a:cubicBezTo>
                  <a:close/>
                  <a:moveTo>
                    <a:pt x="97024" y="1465"/>
                  </a:moveTo>
                  <a:cubicBezTo>
                    <a:pt x="98258" y="4562"/>
                    <a:pt x="99409" y="7449"/>
                    <a:pt x="100623" y="10525"/>
                  </a:cubicBezTo>
                  <a:cubicBezTo>
                    <a:pt x="99344" y="10575"/>
                    <a:pt x="98095" y="10601"/>
                    <a:pt x="96842" y="10601"/>
                  </a:cubicBezTo>
                  <a:cubicBezTo>
                    <a:pt x="95470" y="10601"/>
                    <a:pt x="94094" y="10570"/>
                    <a:pt x="92672" y="10504"/>
                  </a:cubicBezTo>
                  <a:cubicBezTo>
                    <a:pt x="94157" y="7408"/>
                    <a:pt x="95559" y="4499"/>
                    <a:pt x="97024" y="1465"/>
                  </a:cubicBezTo>
                  <a:close/>
                  <a:moveTo>
                    <a:pt x="89952" y="7554"/>
                  </a:moveTo>
                  <a:cubicBezTo>
                    <a:pt x="90747" y="8433"/>
                    <a:pt x="91165" y="9395"/>
                    <a:pt x="91625" y="10504"/>
                  </a:cubicBezTo>
                  <a:cubicBezTo>
                    <a:pt x="90663" y="10609"/>
                    <a:pt x="89910" y="10672"/>
                    <a:pt x="88989" y="10755"/>
                  </a:cubicBezTo>
                  <a:cubicBezTo>
                    <a:pt x="89324" y="9646"/>
                    <a:pt x="89617" y="8663"/>
                    <a:pt x="89952" y="7554"/>
                  </a:cubicBezTo>
                  <a:close/>
                  <a:moveTo>
                    <a:pt x="41158" y="8705"/>
                  </a:moveTo>
                  <a:cubicBezTo>
                    <a:pt x="41513" y="9584"/>
                    <a:pt x="41848" y="10442"/>
                    <a:pt x="42267" y="11467"/>
                  </a:cubicBezTo>
                  <a:cubicBezTo>
                    <a:pt x="42211" y="11465"/>
                    <a:pt x="42155" y="11464"/>
                    <a:pt x="42100" y="11464"/>
                  </a:cubicBezTo>
                  <a:cubicBezTo>
                    <a:pt x="41549" y="11464"/>
                    <a:pt x="41044" y="11568"/>
                    <a:pt x="40544" y="11568"/>
                  </a:cubicBezTo>
                  <a:cubicBezTo>
                    <a:pt x="40180" y="11568"/>
                    <a:pt x="39817" y="11512"/>
                    <a:pt x="39442" y="11320"/>
                  </a:cubicBezTo>
                  <a:cubicBezTo>
                    <a:pt x="39902" y="10421"/>
                    <a:pt x="40321" y="9563"/>
                    <a:pt x="40760" y="8726"/>
                  </a:cubicBezTo>
                  <a:cubicBezTo>
                    <a:pt x="40886" y="8705"/>
                    <a:pt x="41032" y="8705"/>
                    <a:pt x="41158" y="8705"/>
                  </a:cubicBezTo>
                  <a:close/>
                  <a:moveTo>
                    <a:pt x="54570" y="8475"/>
                  </a:moveTo>
                  <a:cubicBezTo>
                    <a:pt x="54904" y="9500"/>
                    <a:pt x="55239" y="10483"/>
                    <a:pt x="55595" y="11530"/>
                  </a:cubicBezTo>
                  <a:cubicBezTo>
                    <a:pt x="55114" y="11571"/>
                    <a:pt x="54664" y="11613"/>
                    <a:pt x="54227" y="11613"/>
                  </a:cubicBezTo>
                  <a:cubicBezTo>
                    <a:pt x="53790" y="11613"/>
                    <a:pt x="53367" y="11571"/>
                    <a:pt x="52938" y="11446"/>
                  </a:cubicBezTo>
                  <a:cubicBezTo>
                    <a:pt x="53503" y="10400"/>
                    <a:pt x="54005" y="9479"/>
                    <a:pt x="54570" y="8475"/>
                  </a:cubicBezTo>
                  <a:close/>
                  <a:moveTo>
                    <a:pt x="48104" y="2198"/>
                  </a:moveTo>
                  <a:cubicBezTo>
                    <a:pt x="49318" y="5378"/>
                    <a:pt x="50490" y="8412"/>
                    <a:pt x="51703" y="11592"/>
                  </a:cubicBezTo>
                  <a:cubicBezTo>
                    <a:pt x="51576" y="11591"/>
                    <a:pt x="51449" y="11591"/>
                    <a:pt x="51322" y="11591"/>
                  </a:cubicBezTo>
                  <a:cubicBezTo>
                    <a:pt x="50126" y="11591"/>
                    <a:pt x="48936" y="11629"/>
                    <a:pt x="47739" y="11629"/>
                  </a:cubicBezTo>
                  <a:cubicBezTo>
                    <a:pt x="46282" y="11629"/>
                    <a:pt x="44815" y="11572"/>
                    <a:pt x="43313" y="11320"/>
                  </a:cubicBezTo>
                  <a:cubicBezTo>
                    <a:pt x="44150" y="9688"/>
                    <a:pt x="44924" y="8224"/>
                    <a:pt x="45656" y="6738"/>
                  </a:cubicBezTo>
                  <a:cubicBezTo>
                    <a:pt x="46389" y="5273"/>
                    <a:pt x="46828" y="3620"/>
                    <a:pt x="48104" y="2198"/>
                  </a:cubicBezTo>
                  <a:close/>
                  <a:moveTo>
                    <a:pt x="71727" y="16593"/>
                  </a:moveTo>
                  <a:lnTo>
                    <a:pt x="71727" y="19690"/>
                  </a:lnTo>
                  <a:lnTo>
                    <a:pt x="58859" y="19690"/>
                  </a:lnTo>
                  <a:lnTo>
                    <a:pt x="58859" y="16593"/>
                  </a:lnTo>
                  <a:close/>
                  <a:moveTo>
                    <a:pt x="77277" y="16885"/>
                  </a:moveTo>
                  <a:cubicBezTo>
                    <a:pt x="77296" y="16885"/>
                    <a:pt x="77315" y="16885"/>
                    <a:pt x="77335" y="16886"/>
                  </a:cubicBezTo>
                  <a:cubicBezTo>
                    <a:pt x="78118" y="16923"/>
                    <a:pt x="78902" y="16994"/>
                    <a:pt x="79671" y="16994"/>
                  </a:cubicBezTo>
                  <a:cubicBezTo>
                    <a:pt x="79764" y="16994"/>
                    <a:pt x="79857" y="16993"/>
                    <a:pt x="79950" y="16991"/>
                  </a:cubicBezTo>
                  <a:cubicBezTo>
                    <a:pt x="81457" y="16991"/>
                    <a:pt x="82942" y="16928"/>
                    <a:pt x="84428" y="16907"/>
                  </a:cubicBezTo>
                  <a:cubicBezTo>
                    <a:pt x="84496" y="16904"/>
                    <a:pt x="84565" y="16903"/>
                    <a:pt x="84633" y="16903"/>
                  </a:cubicBezTo>
                  <a:cubicBezTo>
                    <a:pt x="85064" y="16903"/>
                    <a:pt x="85494" y="16955"/>
                    <a:pt x="86018" y="16991"/>
                  </a:cubicBezTo>
                  <a:lnTo>
                    <a:pt x="86018" y="19857"/>
                  </a:lnTo>
                  <a:lnTo>
                    <a:pt x="76477" y="19857"/>
                  </a:lnTo>
                  <a:cubicBezTo>
                    <a:pt x="76477" y="18999"/>
                    <a:pt x="76477" y="18330"/>
                    <a:pt x="76477" y="17681"/>
                  </a:cubicBezTo>
                  <a:cubicBezTo>
                    <a:pt x="76497" y="17157"/>
                    <a:pt x="76770" y="16885"/>
                    <a:pt x="77277" y="16885"/>
                  </a:cubicBezTo>
                  <a:close/>
                  <a:moveTo>
                    <a:pt x="74133" y="15547"/>
                  </a:moveTo>
                  <a:cubicBezTo>
                    <a:pt x="74761" y="16028"/>
                    <a:pt x="75828" y="16216"/>
                    <a:pt x="75786" y="17325"/>
                  </a:cubicBezTo>
                  <a:cubicBezTo>
                    <a:pt x="75723" y="18874"/>
                    <a:pt x="76330" y="20736"/>
                    <a:pt x="74070" y="21489"/>
                  </a:cubicBezTo>
                  <a:cubicBezTo>
                    <a:pt x="73003" y="20966"/>
                    <a:pt x="72438" y="20108"/>
                    <a:pt x="72648" y="18769"/>
                  </a:cubicBezTo>
                  <a:cubicBezTo>
                    <a:pt x="72752" y="17995"/>
                    <a:pt x="72669" y="17179"/>
                    <a:pt x="72669" y="16363"/>
                  </a:cubicBezTo>
                  <a:cubicBezTo>
                    <a:pt x="73129" y="16091"/>
                    <a:pt x="73589" y="15840"/>
                    <a:pt x="74133" y="15547"/>
                  </a:cubicBezTo>
                  <a:close/>
                  <a:moveTo>
                    <a:pt x="91688" y="11341"/>
                  </a:moveTo>
                  <a:cubicBezTo>
                    <a:pt x="91625" y="13329"/>
                    <a:pt x="91479" y="15254"/>
                    <a:pt x="91374" y="17158"/>
                  </a:cubicBezTo>
                  <a:cubicBezTo>
                    <a:pt x="91270" y="19104"/>
                    <a:pt x="91291" y="21050"/>
                    <a:pt x="91249" y="23121"/>
                  </a:cubicBezTo>
                  <a:cubicBezTo>
                    <a:pt x="90098" y="23205"/>
                    <a:pt x="89177" y="23310"/>
                    <a:pt x="88257" y="23331"/>
                  </a:cubicBezTo>
                  <a:cubicBezTo>
                    <a:pt x="87420" y="23331"/>
                    <a:pt x="87231" y="23163"/>
                    <a:pt x="87231" y="22326"/>
                  </a:cubicBezTo>
                  <a:cubicBezTo>
                    <a:pt x="87231" y="19606"/>
                    <a:pt x="87294" y="16907"/>
                    <a:pt x="87336" y="14208"/>
                  </a:cubicBezTo>
                  <a:cubicBezTo>
                    <a:pt x="87336" y="13413"/>
                    <a:pt x="87336" y="12618"/>
                    <a:pt x="87336" y="11697"/>
                  </a:cubicBezTo>
                  <a:cubicBezTo>
                    <a:pt x="88675" y="11592"/>
                    <a:pt x="90077" y="11467"/>
                    <a:pt x="91688" y="11341"/>
                  </a:cubicBezTo>
                  <a:close/>
                  <a:moveTo>
                    <a:pt x="103453" y="11233"/>
                  </a:moveTo>
                  <a:cubicBezTo>
                    <a:pt x="104292" y="11233"/>
                    <a:pt x="105100" y="11354"/>
                    <a:pt x="105916" y="11571"/>
                  </a:cubicBezTo>
                  <a:lnTo>
                    <a:pt x="105916" y="23331"/>
                  </a:lnTo>
                  <a:lnTo>
                    <a:pt x="101878" y="23331"/>
                  </a:lnTo>
                  <a:cubicBezTo>
                    <a:pt x="102338" y="19313"/>
                    <a:pt x="101899" y="15359"/>
                    <a:pt x="102066" y="11341"/>
                  </a:cubicBezTo>
                  <a:cubicBezTo>
                    <a:pt x="102542" y="11268"/>
                    <a:pt x="103002" y="11233"/>
                    <a:pt x="103453" y="11233"/>
                  </a:cubicBezTo>
                  <a:close/>
                  <a:moveTo>
                    <a:pt x="101167" y="11237"/>
                  </a:moveTo>
                  <a:cubicBezTo>
                    <a:pt x="101167" y="13329"/>
                    <a:pt x="101041" y="15317"/>
                    <a:pt x="101208" y="17284"/>
                  </a:cubicBezTo>
                  <a:cubicBezTo>
                    <a:pt x="101376" y="19271"/>
                    <a:pt x="101187" y="21238"/>
                    <a:pt x="101250" y="23393"/>
                  </a:cubicBezTo>
                  <a:cubicBezTo>
                    <a:pt x="98174" y="23289"/>
                    <a:pt x="95287" y="23205"/>
                    <a:pt x="92190" y="23121"/>
                  </a:cubicBezTo>
                  <a:cubicBezTo>
                    <a:pt x="92358" y="19271"/>
                    <a:pt x="92525" y="15484"/>
                    <a:pt x="92713" y="11592"/>
                  </a:cubicBezTo>
                  <a:cubicBezTo>
                    <a:pt x="95559" y="11467"/>
                    <a:pt x="98363" y="11362"/>
                    <a:pt x="101167" y="11237"/>
                  </a:cubicBezTo>
                  <a:close/>
                  <a:moveTo>
                    <a:pt x="43799" y="12094"/>
                  </a:moveTo>
                  <a:cubicBezTo>
                    <a:pt x="43818" y="12094"/>
                    <a:pt x="43837" y="12094"/>
                    <a:pt x="43857" y="12095"/>
                  </a:cubicBezTo>
                  <a:cubicBezTo>
                    <a:pt x="46556" y="12178"/>
                    <a:pt x="49234" y="12283"/>
                    <a:pt x="51933" y="12387"/>
                  </a:cubicBezTo>
                  <a:cubicBezTo>
                    <a:pt x="52017" y="12387"/>
                    <a:pt x="52101" y="12450"/>
                    <a:pt x="52435" y="12576"/>
                  </a:cubicBezTo>
                  <a:cubicBezTo>
                    <a:pt x="52310" y="16342"/>
                    <a:pt x="52163" y="20087"/>
                    <a:pt x="52038" y="23812"/>
                  </a:cubicBezTo>
                  <a:lnTo>
                    <a:pt x="42643" y="23812"/>
                  </a:lnTo>
                  <a:cubicBezTo>
                    <a:pt x="42350" y="20778"/>
                    <a:pt x="42413" y="17911"/>
                    <a:pt x="42706" y="15045"/>
                  </a:cubicBezTo>
                  <a:cubicBezTo>
                    <a:pt x="42790" y="14396"/>
                    <a:pt x="42811" y="13727"/>
                    <a:pt x="42832" y="13057"/>
                  </a:cubicBezTo>
                  <a:cubicBezTo>
                    <a:pt x="42852" y="12408"/>
                    <a:pt x="43206" y="12094"/>
                    <a:pt x="43799" y="12094"/>
                  </a:cubicBezTo>
                  <a:close/>
                  <a:moveTo>
                    <a:pt x="40194" y="12127"/>
                  </a:moveTo>
                  <a:cubicBezTo>
                    <a:pt x="40488" y="12127"/>
                    <a:pt x="40781" y="12129"/>
                    <a:pt x="41074" y="12136"/>
                  </a:cubicBezTo>
                  <a:cubicBezTo>
                    <a:pt x="41346" y="12136"/>
                    <a:pt x="41597" y="12220"/>
                    <a:pt x="42036" y="12304"/>
                  </a:cubicBezTo>
                  <a:cubicBezTo>
                    <a:pt x="41869" y="14271"/>
                    <a:pt x="41660" y="16175"/>
                    <a:pt x="41576" y="18100"/>
                  </a:cubicBezTo>
                  <a:cubicBezTo>
                    <a:pt x="41492" y="19983"/>
                    <a:pt x="41555" y="21887"/>
                    <a:pt x="41555" y="23833"/>
                  </a:cubicBezTo>
                  <a:lnTo>
                    <a:pt x="38061" y="23833"/>
                  </a:lnTo>
                  <a:cubicBezTo>
                    <a:pt x="38145" y="22096"/>
                    <a:pt x="38145" y="20485"/>
                    <a:pt x="38312" y="18874"/>
                  </a:cubicBezTo>
                  <a:cubicBezTo>
                    <a:pt x="38521" y="16740"/>
                    <a:pt x="38730" y="14647"/>
                    <a:pt x="38270" y="12534"/>
                  </a:cubicBezTo>
                  <a:cubicBezTo>
                    <a:pt x="38270" y="12450"/>
                    <a:pt x="38333" y="12367"/>
                    <a:pt x="38396" y="12136"/>
                  </a:cubicBezTo>
                  <a:cubicBezTo>
                    <a:pt x="39009" y="12136"/>
                    <a:pt x="39605" y="12127"/>
                    <a:pt x="40194" y="12127"/>
                  </a:cubicBezTo>
                  <a:close/>
                  <a:moveTo>
                    <a:pt x="57980" y="12115"/>
                  </a:moveTo>
                  <a:cubicBezTo>
                    <a:pt x="57792" y="16112"/>
                    <a:pt x="57604" y="19962"/>
                    <a:pt x="57415" y="23895"/>
                  </a:cubicBezTo>
                  <a:lnTo>
                    <a:pt x="53021" y="23895"/>
                  </a:lnTo>
                  <a:cubicBezTo>
                    <a:pt x="53126" y="20087"/>
                    <a:pt x="53210" y="16258"/>
                    <a:pt x="53314" y="12387"/>
                  </a:cubicBezTo>
                  <a:cubicBezTo>
                    <a:pt x="54842" y="12304"/>
                    <a:pt x="56348" y="12199"/>
                    <a:pt x="57980" y="12115"/>
                  </a:cubicBezTo>
                  <a:close/>
                  <a:moveTo>
                    <a:pt x="44299" y="24584"/>
                  </a:moveTo>
                  <a:cubicBezTo>
                    <a:pt x="46984" y="24584"/>
                    <a:pt x="49668" y="24893"/>
                    <a:pt x="52404" y="24893"/>
                  </a:cubicBezTo>
                  <a:cubicBezTo>
                    <a:pt x="53534" y="24893"/>
                    <a:pt x="54674" y="24840"/>
                    <a:pt x="55825" y="24691"/>
                  </a:cubicBezTo>
                  <a:lnTo>
                    <a:pt x="55825" y="24691"/>
                  </a:lnTo>
                  <a:cubicBezTo>
                    <a:pt x="55637" y="26804"/>
                    <a:pt x="55490" y="28729"/>
                    <a:pt x="55302" y="30800"/>
                  </a:cubicBezTo>
                  <a:cubicBezTo>
                    <a:pt x="53688" y="30881"/>
                    <a:pt x="52075" y="30905"/>
                    <a:pt x="50456" y="30905"/>
                  </a:cubicBezTo>
                  <a:cubicBezTo>
                    <a:pt x="48049" y="30905"/>
                    <a:pt x="45630" y="30852"/>
                    <a:pt x="43181" y="30852"/>
                  </a:cubicBezTo>
                  <a:cubicBezTo>
                    <a:pt x="42578" y="30852"/>
                    <a:pt x="41974" y="30855"/>
                    <a:pt x="41367" y="30863"/>
                  </a:cubicBezTo>
                  <a:cubicBezTo>
                    <a:pt x="41074" y="28792"/>
                    <a:pt x="41283" y="26804"/>
                    <a:pt x="41220" y="24753"/>
                  </a:cubicBezTo>
                  <a:cubicBezTo>
                    <a:pt x="42249" y="24629"/>
                    <a:pt x="43274" y="24584"/>
                    <a:pt x="44299" y="24584"/>
                  </a:cubicBezTo>
                  <a:close/>
                  <a:moveTo>
                    <a:pt x="91395" y="30005"/>
                  </a:moveTo>
                  <a:cubicBezTo>
                    <a:pt x="93927" y="30047"/>
                    <a:pt x="96459" y="30173"/>
                    <a:pt x="98970" y="30193"/>
                  </a:cubicBezTo>
                  <a:cubicBezTo>
                    <a:pt x="100120" y="30193"/>
                    <a:pt x="101271" y="30068"/>
                    <a:pt x="102422" y="30026"/>
                  </a:cubicBezTo>
                  <a:cubicBezTo>
                    <a:pt x="102469" y="30023"/>
                    <a:pt x="102516" y="30022"/>
                    <a:pt x="102563" y="30022"/>
                  </a:cubicBezTo>
                  <a:cubicBezTo>
                    <a:pt x="102856" y="30022"/>
                    <a:pt x="103159" y="30071"/>
                    <a:pt x="103447" y="30089"/>
                  </a:cubicBezTo>
                  <a:lnTo>
                    <a:pt x="103573" y="30445"/>
                  </a:lnTo>
                  <a:cubicBezTo>
                    <a:pt x="103364" y="30591"/>
                    <a:pt x="103154" y="30842"/>
                    <a:pt x="102924" y="30863"/>
                  </a:cubicBezTo>
                  <a:cubicBezTo>
                    <a:pt x="100936" y="31009"/>
                    <a:pt x="98949" y="31156"/>
                    <a:pt x="96961" y="31198"/>
                  </a:cubicBezTo>
                  <a:cubicBezTo>
                    <a:pt x="96318" y="31218"/>
                    <a:pt x="95672" y="31225"/>
                    <a:pt x="95026" y="31225"/>
                  </a:cubicBezTo>
                  <a:cubicBezTo>
                    <a:pt x="93633" y="31225"/>
                    <a:pt x="92237" y="31191"/>
                    <a:pt x="90851" y="31177"/>
                  </a:cubicBezTo>
                  <a:lnTo>
                    <a:pt x="89219" y="31177"/>
                  </a:lnTo>
                  <a:cubicBezTo>
                    <a:pt x="88884" y="30570"/>
                    <a:pt x="89073" y="30235"/>
                    <a:pt x="89554" y="30173"/>
                  </a:cubicBezTo>
                  <a:cubicBezTo>
                    <a:pt x="90161" y="30068"/>
                    <a:pt x="90788" y="30005"/>
                    <a:pt x="91395" y="30005"/>
                  </a:cubicBezTo>
                  <a:close/>
                  <a:moveTo>
                    <a:pt x="55469" y="31323"/>
                  </a:moveTo>
                  <a:cubicBezTo>
                    <a:pt x="56076" y="31323"/>
                    <a:pt x="56076" y="31365"/>
                    <a:pt x="56202" y="32223"/>
                  </a:cubicBezTo>
                  <a:lnTo>
                    <a:pt x="45028" y="32223"/>
                  </a:lnTo>
                  <a:cubicBezTo>
                    <a:pt x="43731" y="32223"/>
                    <a:pt x="42455" y="32244"/>
                    <a:pt x="41158" y="32265"/>
                  </a:cubicBezTo>
                  <a:cubicBezTo>
                    <a:pt x="40739" y="32265"/>
                    <a:pt x="40321" y="32223"/>
                    <a:pt x="40530" y="31407"/>
                  </a:cubicBezTo>
                  <a:cubicBezTo>
                    <a:pt x="44108" y="31407"/>
                    <a:pt x="47728" y="31407"/>
                    <a:pt x="51347" y="31386"/>
                  </a:cubicBezTo>
                  <a:cubicBezTo>
                    <a:pt x="52728" y="31386"/>
                    <a:pt x="54109" y="31323"/>
                    <a:pt x="55469" y="31323"/>
                  </a:cubicBezTo>
                  <a:close/>
                  <a:moveTo>
                    <a:pt x="94067" y="31649"/>
                  </a:moveTo>
                  <a:cubicBezTo>
                    <a:pt x="95245" y="31649"/>
                    <a:pt x="96417" y="31658"/>
                    <a:pt x="97589" y="31658"/>
                  </a:cubicBezTo>
                  <a:lnTo>
                    <a:pt x="102401" y="31658"/>
                  </a:lnTo>
                  <a:cubicBezTo>
                    <a:pt x="102296" y="33416"/>
                    <a:pt x="102192" y="35090"/>
                    <a:pt x="102087" y="36743"/>
                  </a:cubicBezTo>
                  <a:cubicBezTo>
                    <a:pt x="101565" y="36952"/>
                    <a:pt x="98343" y="37070"/>
                    <a:pt x="95310" y="37070"/>
                  </a:cubicBezTo>
                  <a:cubicBezTo>
                    <a:pt x="92877" y="37070"/>
                    <a:pt x="90566" y="36994"/>
                    <a:pt x="89868" y="36826"/>
                  </a:cubicBezTo>
                  <a:cubicBezTo>
                    <a:pt x="89972" y="35173"/>
                    <a:pt x="90056" y="33583"/>
                    <a:pt x="90140" y="31826"/>
                  </a:cubicBezTo>
                  <a:cubicBezTo>
                    <a:pt x="90830" y="31763"/>
                    <a:pt x="91563" y="31679"/>
                    <a:pt x="92295" y="31658"/>
                  </a:cubicBezTo>
                  <a:cubicBezTo>
                    <a:pt x="92888" y="31651"/>
                    <a:pt x="93478" y="31649"/>
                    <a:pt x="94067" y="31649"/>
                  </a:cubicBezTo>
                  <a:close/>
                  <a:moveTo>
                    <a:pt x="102967" y="37486"/>
                  </a:moveTo>
                  <a:cubicBezTo>
                    <a:pt x="103030" y="37486"/>
                    <a:pt x="103093" y="37489"/>
                    <a:pt x="103154" y="37496"/>
                  </a:cubicBezTo>
                  <a:cubicBezTo>
                    <a:pt x="103405" y="37538"/>
                    <a:pt x="103636" y="37789"/>
                    <a:pt x="103866" y="37935"/>
                  </a:cubicBezTo>
                  <a:cubicBezTo>
                    <a:pt x="103656" y="38144"/>
                    <a:pt x="103489" y="38437"/>
                    <a:pt x="103259" y="38542"/>
                  </a:cubicBezTo>
                  <a:cubicBezTo>
                    <a:pt x="103035" y="38617"/>
                    <a:pt x="102779" y="38627"/>
                    <a:pt x="102521" y="38627"/>
                  </a:cubicBezTo>
                  <a:cubicBezTo>
                    <a:pt x="102418" y="38627"/>
                    <a:pt x="102314" y="38626"/>
                    <a:pt x="102213" y="38626"/>
                  </a:cubicBezTo>
                  <a:lnTo>
                    <a:pt x="88612" y="38626"/>
                  </a:lnTo>
                  <a:cubicBezTo>
                    <a:pt x="88571" y="38354"/>
                    <a:pt x="88508" y="38061"/>
                    <a:pt x="88466" y="37726"/>
                  </a:cubicBezTo>
                  <a:cubicBezTo>
                    <a:pt x="88633" y="37705"/>
                    <a:pt x="88738" y="37663"/>
                    <a:pt x="88863" y="37663"/>
                  </a:cubicBezTo>
                  <a:cubicBezTo>
                    <a:pt x="92609" y="37684"/>
                    <a:pt x="96375" y="37705"/>
                    <a:pt x="100141" y="37726"/>
                  </a:cubicBezTo>
                  <a:cubicBezTo>
                    <a:pt x="100748" y="37726"/>
                    <a:pt x="101355" y="37642"/>
                    <a:pt x="101983" y="37580"/>
                  </a:cubicBezTo>
                  <a:cubicBezTo>
                    <a:pt x="102315" y="37562"/>
                    <a:pt x="102647" y="37486"/>
                    <a:pt x="102967" y="37486"/>
                  </a:cubicBezTo>
                  <a:close/>
                  <a:moveTo>
                    <a:pt x="43713" y="38805"/>
                  </a:moveTo>
                  <a:cubicBezTo>
                    <a:pt x="44201" y="38805"/>
                    <a:pt x="44687" y="38807"/>
                    <a:pt x="45175" y="38814"/>
                  </a:cubicBezTo>
                  <a:cubicBezTo>
                    <a:pt x="48314" y="38814"/>
                    <a:pt x="51452" y="38835"/>
                    <a:pt x="54612" y="38856"/>
                  </a:cubicBezTo>
                  <a:cubicBezTo>
                    <a:pt x="55093" y="38877"/>
                    <a:pt x="55679" y="38772"/>
                    <a:pt x="56034" y="39504"/>
                  </a:cubicBezTo>
                  <a:cubicBezTo>
                    <a:pt x="55720" y="39588"/>
                    <a:pt x="55490" y="39693"/>
                    <a:pt x="55260" y="39693"/>
                  </a:cubicBezTo>
                  <a:cubicBezTo>
                    <a:pt x="52247" y="39714"/>
                    <a:pt x="49234" y="39735"/>
                    <a:pt x="46221" y="39735"/>
                  </a:cubicBezTo>
                  <a:cubicBezTo>
                    <a:pt x="44715" y="39735"/>
                    <a:pt x="43208" y="39735"/>
                    <a:pt x="41702" y="39714"/>
                  </a:cubicBezTo>
                  <a:cubicBezTo>
                    <a:pt x="41283" y="39714"/>
                    <a:pt x="40781" y="39714"/>
                    <a:pt x="40718" y="38814"/>
                  </a:cubicBezTo>
                  <a:cubicBezTo>
                    <a:pt x="41750" y="38814"/>
                    <a:pt x="42736" y="38805"/>
                    <a:pt x="43713" y="38805"/>
                  </a:cubicBezTo>
                  <a:close/>
                  <a:moveTo>
                    <a:pt x="116545" y="33771"/>
                  </a:moveTo>
                  <a:cubicBezTo>
                    <a:pt x="117508" y="34441"/>
                    <a:pt x="118470" y="35111"/>
                    <a:pt x="119412" y="35759"/>
                  </a:cubicBezTo>
                  <a:lnTo>
                    <a:pt x="119412" y="42099"/>
                  </a:lnTo>
                  <a:lnTo>
                    <a:pt x="115918" y="42099"/>
                  </a:lnTo>
                  <a:cubicBezTo>
                    <a:pt x="116022" y="39337"/>
                    <a:pt x="116127" y="36659"/>
                    <a:pt x="116232" y="33960"/>
                  </a:cubicBezTo>
                  <a:cubicBezTo>
                    <a:pt x="116336" y="33897"/>
                    <a:pt x="116441" y="33834"/>
                    <a:pt x="116545" y="33771"/>
                  </a:cubicBezTo>
                  <a:close/>
                  <a:moveTo>
                    <a:pt x="107025" y="24983"/>
                  </a:moveTo>
                  <a:cubicBezTo>
                    <a:pt x="107527" y="25402"/>
                    <a:pt x="107820" y="25611"/>
                    <a:pt x="108030" y="25862"/>
                  </a:cubicBezTo>
                  <a:cubicBezTo>
                    <a:pt x="109118" y="27160"/>
                    <a:pt x="110164" y="28478"/>
                    <a:pt x="111273" y="29754"/>
                  </a:cubicBezTo>
                  <a:cubicBezTo>
                    <a:pt x="111649" y="30193"/>
                    <a:pt x="111733" y="30570"/>
                    <a:pt x="111649" y="31177"/>
                  </a:cubicBezTo>
                  <a:cubicBezTo>
                    <a:pt x="111356" y="33186"/>
                    <a:pt x="111210" y="35236"/>
                    <a:pt x="111022" y="37266"/>
                  </a:cubicBezTo>
                  <a:cubicBezTo>
                    <a:pt x="110938" y="38249"/>
                    <a:pt x="110833" y="39212"/>
                    <a:pt x="110791" y="40195"/>
                  </a:cubicBezTo>
                  <a:cubicBezTo>
                    <a:pt x="110770" y="40760"/>
                    <a:pt x="110833" y="41346"/>
                    <a:pt x="110875" y="42078"/>
                  </a:cubicBezTo>
                  <a:cubicBezTo>
                    <a:pt x="109850" y="42141"/>
                    <a:pt x="108825" y="42183"/>
                    <a:pt x="107674" y="42245"/>
                  </a:cubicBezTo>
                  <a:cubicBezTo>
                    <a:pt x="107465" y="36533"/>
                    <a:pt x="107255" y="30905"/>
                    <a:pt x="107025" y="24983"/>
                  </a:cubicBezTo>
                  <a:close/>
                  <a:moveTo>
                    <a:pt x="120186" y="36240"/>
                  </a:moveTo>
                  <a:lnTo>
                    <a:pt x="120186" y="36240"/>
                  </a:lnTo>
                  <a:cubicBezTo>
                    <a:pt x="121630" y="37077"/>
                    <a:pt x="122739" y="37747"/>
                    <a:pt x="123827" y="38375"/>
                  </a:cubicBezTo>
                  <a:lnTo>
                    <a:pt x="123827" y="42287"/>
                  </a:lnTo>
                  <a:cubicBezTo>
                    <a:pt x="122676" y="42225"/>
                    <a:pt x="121630" y="42162"/>
                    <a:pt x="120479" y="42099"/>
                  </a:cubicBezTo>
                  <a:cubicBezTo>
                    <a:pt x="120374" y="40216"/>
                    <a:pt x="120291" y="38396"/>
                    <a:pt x="120186" y="36240"/>
                  </a:cubicBezTo>
                  <a:close/>
                  <a:moveTo>
                    <a:pt x="112361" y="31051"/>
                  </a:moveTo>
                  <a:cubicBezTo>
                    <a:pt x="113491" y="31867"/>
                    <a:pt x="114516" y="32621"/>
                    <a:pt x="115625" y="33416"/>
                  </a:cubicBezTo>
                  <a:cubicBezTo>
                    <a:pt x="115478" y="34818"/>
                    <a:pt x="115290" y="36261"/>
                    <a:pt x="115227" y="37726"/>
                  </a:cubicBezTo>
                  <a:cubicBezTo>
                    <a:pt x="115164" y="39128"/>
                    <a:pt x="115206" y="40530"/>
                    <a:pt x="115206" y="42036"/>
                  </a:cubicBezTo>
                  <a:cubicBezTo>
                    <a:pt x="114824" y="42269"/>
                    <a:pt x="114433" y="42343"/>
                    <a:pt x="114032" y="42343"/>
                  </a:cubicBezTo>
                  <a:cubicBezTo>
                    <a:pt x="113335" y="42343"/>
                    <a:pt x="112608" y="42119"/>
                    <a:pt x="111840" y="42119"/>
                  </a:cubicBezTo>
                  <a:cubicBezTo>
                    <a:pt x="111819" y="42119"/>
                    <a:pt x="111797" y="42120"/>
                    <a:pt x="111775" y="42120"/>
                  </a:cubicBezTo>
                  <a:cubicBezTo>
                    <a:pt x="111963" y="38479"/>
                    <a:pt x="112151" y="34880"/>
                    <a:pt x="112361" y="31051"/>
                  </a:cubicBezTo>
                  <a:close/>
                  <a:moveTo>
                    <a:pt x="36429" y="27494"/>
                  </a:moveTo>
                  <a:lnTo>
                    <a:pt x="36429" y="27494"/>
                  </a:lnTo>
                  <a:cubicBezTo>
                    <a:pt x="36513" y="29440"/>
                    <a:pt x="36094" y="31093"/>
                    <a:pt x="36010" y="32767"/>
                  </a:cubicBezTo>
                  <a:cubicBezTo>
                    <a:pt x="35906" y="34504"/>
                    <a:pt x="35780" y="36219"/>
                    <a:pt x="35738" y="37956"/>
                  </a:cubicBezTo>
                  <a:cubicBezTo>
                    <a:pt x="35697" y="39672"/>
                    <a:pt x="35717" y="41388"/>
                    <a:pt x="35717" y="43229"/>
                  </a:cubicBezTo>
                  <a:cubicBezTo>
                    <a:pt x="35173" y="43229"/>
                    <a:pt x="34704" y="43238"/>
                    <a:pt x="34253" y="43238"/>
                  </a:cubicBezTo>
                  <a:cubicBezTo>
                    <a:pt x="34027" y="43238"/>
                    <a:pt x="33806" y="43236"/>
                    <a:pt x="33583" y="43229"/>
                  </a:cubicBezTo>
                  <a:cubicBezTo>
                    <a:pt x="32830" y="43187"/>
                    <a:pt x="32746" y="43020"/>
                    <a:pt x="32809" y="42225"/>
                  </a:cubicBezTo>
                  <a:cubicBezTo>
                    <a:pt x="32956" y="40153"/>
                    <a:pt x="33123" y="38082"/>
                    <a:pt x="33144" y="36010"/>
                  </a:cubicBezTo>
                  <a:cubicBezTo>
                    <a:pt x="33144" y="34483"/>
                    <a:pt x="32935" y="32955"/>
                    <a:pt x="32809" y="31386"/>
                  </a:cubicBezTo>
                  <a:cubicBezTo>
                    <a:pt x="33918" y="30193"/>
                    <a:pt x="35069" y="28959"/>
                    <a:pt x="36429" y="27494"/>
                  </a:cubicBezTo>
                  <a:close/>
                  <a:moveTo>
                    <a:pt x="40593" y="24628"/>
                  </a:moveTo>
                  <a:cubicBezTo>
                    <a:pt x="40635" y="25025"/>
                    <a:pt x="40697" y="25318"/>
                    <a:pt x="40676" y="25611"/>
                  </a:cubicBezTo>
                  <a:cubicBezTo>
                    <a:pt x="40635" y="26595"/>
                    <a:pt x="40614" y="27557"/>
                    <a:pt x="40509" y="28540"/>
                  </a:cubicBezTo>
                  <a:cubicBezTo>
                    <a:pt x="40425" y="29419"/>
                    <a:pt x="40676" y="30361"/>
                    <a:pt x="40028" y="31219"/>
                  </a:cubicBezTo>
                  <a:cubicBezTo>
                    <a:pt x="39714" y="31637"/>
                    <a:pt x="39860" y="32307"/>
                    <a:pt x="40383" y="32767"/>
                  </a:cubicBezTo>
                  <a:cubicBezTo>
                    <a:pt x="40593" y="32976"/>
                    <a:pt x="40760" y="33374"/>
                    <a:pt x="40739" y="33667"/>
                  </a:cubicBezTo>
                  <a:cubicBezTo>
                    <a:pt x="40572" y="35466"/>
                    <a:pt x="40363" y="37245"/>
                    <a:pt x="40174" y="39044"/>
                  </a:cubicBezTo>
                  <a:cubicBezTo>
                    <a:pt x="40132" y="39651"/>
                    <a:pt x="40174" y="40216"/>
                    <a:pt x="40927" y="40320"/>
                  </a:cubicBezTo>
                  <a:cubicBezTo>
                    <a:pt x="40865" y="41074"/>
                    <a:pt x="40823" y="41722"/>
                    <a:pt x="40781" y="42392"/>
                  </a:cubicBezTo>
                  <a:cubicBezTo>
                    <a:pt x="40724" y="43134"/>
                    <a:pt x="40460" y="43426"/>
                    <a:pt x="39815" y="43426"/>
                  </a:cubicBezTo>
                  <a:cubicBezTo>
                    <a:pt x="39750" y="43426"/>
                    <a:pt x="39682" y="43423"/>
                    <a:pt x="39609" y="43417"/>
                  </a:cubicBezTo>
                  <a:cubicBezTo>
                    <a:pt x="38772" y="43354"/>
                    <a:pt x="37935" y="43229"/>
                    <a:pt x="36931" y="43124"/>
                  </a:cubicBezTo>
                  <a:cubicBezTo>
                    <a:pt x="36931" y="41032"/>
                    <a:pt x="36889" y="39044"/>
                    <a:pt x="36931" y="37056"/>
                  </a:cubicBezTo>
                  <a:cubicBezTo>
                    <a:pt x="37015" y="33771"/>
                    <a:pt x="37140" y="30507"/>
                    <a:pt x="37266" y="27243"/>
                  </a:cubicBezTo>
                  <a:cubicBezTo>
                    <a:pt x="37287" y="26720"/>
                    <a:pt x="37370" y="26176"/>
                    <a:pt x="37559" y="25674"/>
                  </a:cubicBezTo>
                  <a:cubicBezTo>
                    <a:pt x="37768" y="25088"/>
                    <a:pt x="38207" y="24628"/>
                    <a:pt x="38940" y="24628"/>
                  </a:cubicBezTo>
                  <a:close/>
                  <a:moveTo>
                    <a:pt x="27264" y="36031"/>
                  </a:moveTo>
                  <a:lnTo>
                    <a:pt x="27264" y="36031"/>
                  </a:lnTo>
                  <a:cubicBezTo>
                    <a:pt x="27139" y="38688"/>
                    <a:pt x="26992" y="41116"/>
                    <a:pt x="26867" y="43606"/>
                  </a:cubicBezTo>
                  <a:lnTo>
                    <a:pt x="22703" y="43606"/>
                  </a:lnTo>
                  <a:cubicBezTo>
                    <a:pt x="22703" y="42978"/>
                    <a:pt x="22724" y="42350"/>
                    <a:pt x="22703" y="41722"/>
                  </a:cubicBezTo>
                  <a:cubicBezTo>
                    <a:pt x="22682" y="40844"/>
                    <a:pt x="22577" y="39965"/>
                    <a:pt x="22640" y="39086"/>
                  </a:cubicBezTo>
                  <a:cubicBezTo>
                    <a:pt x="22661" y="38751"/>
                    <a:pt x="22954" y="38333"/>
                    <a:pt x="23247" y="38165"/>
                  </a:cubicBezTo>
                  <a:cubicBezTo>
                    <a:pt x="24063" y="37663"/>
                    <a:pt x="24942" y="37266"/>
                    <a:pt x="25800" y="36826"/>
                  </a:cubicBezTo>
                  <a:cubicBezTo>
                    <a:pt x="26218" y="36617"/>
                    <a:pt x="26637" y="36387"/>
                    <a:pt x="27264" y="36031"/>
                  </a:cubicBezTo>
                  <a:close/>
                  <a:moveTo>
                    <a:pt x="21699" y="38919"/>
                  </a:moveTo>
                  <a:lnTo>
                    <a:pt x="21699" y="43626"/>
                  </a:lnTo>
                  <a:cubicBezTo>
                    <a:pt x="21066" y="43663"/>
                    <a:pt x="20434" y="43714"/>
                    <a:pt x="19802" y="43714"/>
                  </a:cubicBezTo>
                  <a:cubicBezTo>
                    <a:pt x="19702" y="43714"/>
                    <a:pt x="19602" y="43713"/>
                    <a:pt x="19502" y="43710"/>
                  </a:cubicBezTo>
                  <a:cubicBezTo>
                    <a:pt x="18811" y="43689"/>
                    <a:pt x="18100" y="43564"/>
                    <a:pt x="17200" y="43480"/>
                  </a:cubicBezTo>
                  <a:cubicBezTo>
                    <a:pt x="17284" y="42497"/>
                    <a:pt x="17367" y="41618"/>
                    <a:pt x="17472" y="40760"/>
                  </a:cubicBezTo>
                  <a:cubicBezTo>
                    <a:pt x="17514" y="40572"/>
                    <a:pt x="17702" y="40341"/>
                    <a:pt x="17870" y="40279"/>
                  </a:cubicBezTo>
                  <a:cubicBezTo>
                    <a:pt x="19104" y="39818"/>
                    <a:pt x="20339" y="39400"/>
                    <a:pt x="21699" y="38919"/>
                  </a:cubicBezTo>
                  <a:close/>
                  <a:moveTo>
                    <a:pt x="32119" y="32118"/>
                  </a:moveTo>
                  <a:lnTo>
                    <a:pt x="32119" y="32118"/>
                  </a:lnTo>
                  <a:cubicBezTo>
                    <a:pt x="31972" y="36010"/>
                    <a:pt x="31826" y="39588"/>
                    <a:pt x="31679" y="43354"/>
                  </a:cubicBezTo>
                  <a:cubicBezTo>
                    <a:pt x="30445" y="43480"/>
                    <a:pt x="29189" y="43626"/>
                    <a:pt x="27955" y="43752"/>
                  </a:cubicBezTo>
                  <a:lnTo>
                    <a:pt x="27955" y="35571"/>
                  </a:lnTo>
                  <a:cubicBezTo>
                    <a:pt x="29189" y="34546"/>
                    <a:pt x="30549" y="33416"/>
                    <a:pt x="32119" y="32118"/>
                  </a:cubicBezTo>
                  <a:close/>
                  <a:moveTo>
                    <a:pt x="101752" y="39232"/>
                  </a:moveTo>
                  <a:cubicBezTo>
                    <a:pt x="102150" y="41116"/>
                    <a:pt x="101313" y="42957"/>
                    <a:pt x="102255" y="44735"/>
                  </a:cubicBezTo>
                  <a:cubicBezTo>
                    <a:pt x="97965" y="44861"/>
                    <a:pt x="93760" y="45007"/>
                    <a:pt x="89470" y="45133"/>
                  </a:cubicBezTo>
                  <a:cubicBezTo>
                    <a:pt x="89617" y="43187"/>
                    <a:pt x="89763" y="41409"/>
                    <a:pt x="89931" y="39463"/>
                  </a:cubicBezTo>
                  <a:cubicBezTo>
                    <a:pt x="91183" y="39343"/>
                    <a:pt x="92436" y="39310"/>
                    <a:pt x="93689" y="39310"/>
                  </a:cubicBezTo>
                  <a:cubicBezTo>
                    <a:pt x="95217" y="39310"/>
                    <a:pt x="96745" y="39359"/>
                    <a:pt x="98276" y="39359"/>
                  </a:cubicBezTo>
                  <a:cubicBezTo>
                    <a:pt x="99433" y="39359"/>
                    <a:pt x="100592" y="39331"/>
                    <a:pt x="101752" y="39232"/>
                  </a:cubicBezTo>
                  <a:close/>
                  <a:moveTo>
                    <a:pt x="55051" y="40404"/>
                  </a:moveTo>
                  <a:cubicBezTo>
                    <a:pt x="55302" y="42141"/>
                    <a:pt x="55156" y="43668"/>
                    <a:pt x="54863" y="45342"/>
                  </a:cubicBezTo>
                  <a:cubicBezTo>
                    <a:pt x="52728" y="45279"/>
                    <a:pt x="50573" y="45133"/>
                    <a:pt x="48439" y="45133"/>
                  </a:cubicBezTo>
                  <a:cubicBezTo>
                    <a:pt x="46263" y="45154"/>
                    <a:pt x="44087" y="45321"/>
                    <a:pt x="41890" y="45426"/>
                  </a:cubicBezTo>
                  <a:cubicBezTo>
                    <a:pt x="41409" y="43961"/>
                    <a:pt x="41346" y="41973"/>
                    <a:pt x="41660" y="40404"/>
                  </a:cubicBezTo>
                  <a:close/>
                  <a:moveTo>
                    <a:pt x="76791" y="35696"/>
                  </a:moveTo>
                  <a:cubicBezTo>
                    <a:pt x="80620" y="39023"/>
                    <a:pt x="84428" y="42204"/>
                    <a:pt x="88738" y="44714"/>
                  </a:cubicBezTo>
                  <a:cubicBezTo>
                    <a:pt x="88717" y="44819"/>
                    <a:pt x="88696" y="44924"/>
                    <a:pt x="88675" y="45028"/>
                  </a:cubicBezTo>
                  <a:cubicBezTo>
                    <a:pt x="87483" y="45070"/>
                    <a:pt x="86290" y="45133"/>
                    <a:pt x="85034" y="45196"/>
                  </a:cubicBezTo>
                  <a:cubicBezTo>
                    <a:pt x="84804" y="45823"/>
                    <a:pt x="84595" y="46430"/>
                    <a:pt x="84344" y="47183"/>
                  </a:cubicBezTo>
                  <a:cubicBezTo>
                    <a:pt x="81477" y="43857"/>
                    <a:pt x="78674" y="40613"/>
                    <a:pt x="75765" y="37203"/>
                  </a:cubicBezTo>
                  <a:cubicBezTo>
                    <a:pt x="76058" y="36743"/>
                    <a:pt x="76393" y="36282"/>
                    <a:pt x="76791" y="35696"/>
                  </a:cubicBezTo>
                  <a:close/>
                  <a:moveTo>
                    <a:pt x="70011" y="34859"/>
                  </a:moveTo>
                  <a:cubicBezTo>
                    <a:pt x="70346" y="35403"/>
                    <a:pt x="70660" y="35927"/>
                    <a:pt x="70995" y="36491"/>
                  </a:cubicBezTo>
                  <a:cubicBezTo>
                    <a:pt x="67772" y="40739"/>
                    <a:pt x="63588" y="44108"/>
                    <a:pt x="60596" y="48753"/>
                  </a:cubicBezTo>
                  <a:cubicBezTo>
                    <a:pt x="60407" y="47518"/>
                    <a:pt x="60240" y="46535"/>
                    <a:pt x="60073" y="45342"/>
                  </a:cubicBezTo>
                  <a:lnTo>
                    <a:pt x="55783" y="45342"/>
                  </a:lnTo>
                  <a:cubicBezTo>
                    <a:pt x="55637" y="43647"/>
                    <a:pt x="55679" y="43731"/>
                    <a:pt x="56976" y="43082"/>
                  </a:cubicBezTo>
                  <a:cubicBezTo>
                    <a:pt x="58441" y="42329"/>
                    <a:pt x="59842" y="41471"/>
                    <a:pt x="61244" y="40634"/>
                  </a:cubicBezTo>
                  <a:cubicBezTo>
                    <a:pt x="62667" y="39756"/>
                    <a:pt x="64090" y="38835"/>
                    <a:pt x="65492" y="37914"/>
                  </a:cubicBezTo>
                  <a:cubicBezTo>
                    <a:pt x="66977" y="36952"/>
                    <a:pt x="68421" y="35947"/>
                    <a:pt x="70011" y="34859"/>
                  </a:cubicBezTo>
                  <a:close/>
                  <a:moveTo>
                    <a:pt x="103460" y="45703"/>
                  </a:moveTo>
                  <a:cubicBezTo>
                    <a:pt x="104965" y="45703"/>
                    <a:pt x="106385" y="45769"/>
                    <a:pt x="107297" y="45907"/>
                  </a:cubicBezTo>
                  <a:cubicBezTo>
                    <a:pt x="106900" y="50992"/>
                    <a:pt x="106523" y="55992"/>
                    <a:pt x="106879" y="61098"/>
                  </a:cubicBezTo>
                  <a:lnTo>
                    <a:pt x="97107" y="61098"/>
                  </a:lnTo>
                  <a:cubicBezTo>
                    <a:pt x="97212" y="56055"/>
                    <a:pt x="97296" y="51096"/>
                    <a:pt x="97379" y="46158"/>
                  </a:cubicBezTo>
                  <a:cubicBezTo>
                    <a:pt x="98529" y="45864"/>
                    <a:pt x="101099" y="45703"/>
                    <a:pt x="103460" y="45703"/>
                  </a:cubicBezTo>
                  <a:close/>
                  <a:moveTo>
                    <a:pt x="96605" y="46116"/>
                  </a:moveTo>
                  <a:cubicBezTo>
                    <a:pt x="96438" y="51096"/>
                    <a:pt x="96270" y="56013"/>
                    <a:pt x="96103" y="61035"/>
                  </a:cubicBezTo>
                  <a:cubicBezTo>
                    <a:pt x="92818" y="61139"/>
                    <a:pt x="89512" y="61244"/>
                    <a:pt x="86122" y="61328"/>
                  </a:cubicBezTo>
                  <a:cubicBezTo>
                    <a:pt x="85976" y="56264"/>
                    <a:pt x="85830" y="51284"/>
                    <a:pt x="85704" y="46116"/>
                  </a:cubicBezTo>
                  <a:close/>
                  <a:moveTo>
                    <a:pt x="48753" y="46033"/>
                  </a:moveTo>
                  <a:cubicBezTo>
                    <a:pt x="52394" y="46137"/>
                    <a:pt x="55909" y="46263"/>
                    <a:pt x="59570" y="46388"/>
                  </a:cubicBezTo>
                  <a:cubicBezTo>
                    <a:pt x="59403" y="48983"/>
                    <a:pt x="59215" y="51494"/>
                    <a:pt x="59089" y="54005"/>
                  </a:cubicBezTo>
                  <a:cubicBezTo>
                    <a:pt x="58943" y="56515"/>
                    <a:pt x="58838" y="59026"/>
                    <a:pt x="58713" y="61684"/>
                  </a:cubicBezTo>
                  <a:cubicBezTo>
                    <a:pt x="55093" y="61788"/>
                    <a:pt x="51661" y="61872"/>
                    <a:pt x="48188" y="61956"/>
                  </a:cubicBezTo>
                  <a:cubicBezTo>
                    <a:pt x="47937" y="61202"/>
                    <a:pt x="47832" y="60533"/>
                    <a:pt x="47874" y="59759"/>
                  </a:cubicBezTo>
                  <a:cubicBezTo>
                    <a:pt x="48062" y="56976"/>
                    <a:pt x="48083" y="54172"/>
                    <a:pt x="48230" y="51389"/>
                  </a:cubicBezTo>
                  <a:cubicBezTo>
                    <a:pt x="48334" y="49632"/>
                    <a:pt x="48565" y="47895"/>
                    <a:pt x="48753" y="46033"/>
                  </a:cubicBezTo>
                  <a:close/>
                  <a:moveTo>
                    <a:pt x="47518" y="46137"/>
                  </a:moveTo>
                  <a:lnTo>
                    <a:pt x="47518" y="46137"/>
                  </a:lnTo>
                  <a:cubicBezTo>
                    <a:pt x="47351" y="51410"/>
                    <a:pt x="47184" y="56536"/>
                    <a:pt x="47016" y="61851"/>
                  </a:cubicBezTo>
                  <a:cubicBezTo>
                    <a:pt x="46493" y="61893"/>
                    <a:pt x="45886" y="61914"/>
                    <a:pt x="45301" y="61935"/>
                  </a:cubicBezTo>
                  <a:cubicBezTo>
                    <a:pt x="42769" y="62018"/>
                    <a:pt x="40237" y="62102"/>
                    <a:pt x="37726" y="62165"/>
                  </a:cubicBezTo>
                  <a:cubicBezTo>
                    <a:pt x="37635" y="62172"/>
                    <a:pt x="37545" y="62174"/>
                    <a:pt x="37448" y="62174"/>
                  </a:cubicBezTo>
                  <a:cubicBezTo>
                    <a:pt x="37254" y="62174"/>
                    <a:pt x="37036" y="62165"/>
                    <a:pt x="36743" y="62165"/>
                  </a:cubicBezTo>
                  <a:cubicBezTo>
                    <a:pt x="36722" y="61495"/>
                    <a:pt x="36659" y="60847"/>
                    <a:pt x="36701" y="60198"/>
                  </a:cubicBezTo>
                  <a:cubicBezTo>
                    <a:pt x="36826" y="58733"/>
                    <a:pt x="37057" y="57290"/>
                    <a:pt x="37140" y="55825"/>
                  </a:cubicBezTo>
                  <a:cubicBezTo>
                    <a:pt x="37245" y="53440"/>
                    <a:pt x="37245" y="51054"/>
                    <a:pt x="37287" y="48648"/>
                  </a:cubicBezTo>
                  <a:cubicBezTo>
                    <a:pt x="37308" y="47958"/>
                    <a:pt x="37308" y="47246"/>
                    <a:pt x="37308" y="46388"/>
                  </a:cubicBezTo>
                  <a:cubicBezTo>
                    <a:pt x="40676" y="46305"/>
                    <a:pt x="43982" y="46221"/>
                    <a:pt x="47518" y="46137"/>
                  </a:cubicBezTo>
                  <a:close/>
                  <a:moveTo>
                    <a:pt x="97191" y="1"/>
                  </a:moveTo>
                  <a:cubicBezTo>
                    <a:pt x="95182" y="3076"/>
                    <a:pt x="93906" y="6361"/>
                    <a:pt x="92128" y="9479"/>
                  </a:cubicBezTo>
                  <a:cubicBezTo>
                    <a:pt x="91416" y="8328"/>
                    <a:pt x="90726" y="7261"/>
                    <a:pt x="89972" y="6069"/>
                  </a:cubicBezTo>
                  <a:cubicBezTo>
                    <a:pt x="88863" y="7575"/>
                    <a:pt x="88884" y="9416"/>
                    <a:pt x="87901" y="10735"/>
                  </a:cubicBezTo>
                  <a:cubicBezTo>
                    <a:pt x="86478" y="10986"/>
                    <a:pt x="86499" y="10986"/>
                    <a:pt x="86394" y="12304"/>
                  </a:cubicBezTo>
                  <a:cubicBezTo>
                    <a:pt x="86311" y="13580"/>
                    <a:pt x="86206" y="14856"/>
                    <a:pt x="86081" y="16175"/>
                  </a:cubicBezTo>
                  <a:cubicBezTo>
                    <a:pt x="85725" y="16216"/>
                    <a:pt x="85432" y="16321"/>
                    <a:pt x="85118" y="16321"/>
                  </a:cubicBezTo>
                  <a:cubicBezTo>
                    <a:pt x="82293" y="16300"/>
                    <a:pt x="79448" y="16237"/>
                    <a:pt x="76623" y="16216"/>
                  </a:cubicBezTo>
                  <a:cubicBezTo>
                    <a:pt x="76037" y="16216"/>
                    <a:pt x="75598" y="15986"/>
                    <a:pt x="75200" y="15610"/>
                  </a:cubicBezTo>
                  <a:cubicBezTo>
                    <a:pt x="74710" y="15141"/>
                    <a:pt x="74486" y="14940"/>
                    <a:pt x="74208" y="14940"/>
                  </a:cubicBezTo>
                  <a:cubicBezTo>
                    <a:pt x="73963" y="14940"/>
                    <a:pt x="73676" y="15095"/>
                    <a:pt x="73129" y="15359"/>
                  </a:cubicBezTo>
                  <a:cubicBezTo>
                    <a:pt x="72376" y="15714"/>
                    <a:pt x="71581" y="16133"/>
                    <a:pt x="70785" y="16154"/>
                  </a:cubicBezTo>
                  <a:cubicBezTo>
                    <a:pt x="70687" y="16155"/>
                    <a:pt x="70589" y="16155"/>
                    <a:pt x="70491" y="16155"/>
                  </a:cubicBezTo>
                  <a:cubicBezTo>
                    <a:pt x="68516" y="16155"/>
                    <a:pt x="66523" y="15963"/>
                    <a:pt x="64550" y="15924"/>
                  </a:cubicBezTo>
                  <a:cubicBezTo>
                    <a:pt x="63619" y="15903"/>
                    <a:pt x="62688" y="15897"/>
                    <a:pt x="61744" y="15897"/>
                  </a:cubicBezTo>
                  <a:cubicBezTo>
                    <a:pt x="60800" y="15897"/>
                    <a:pt x="59842" y="15903"/>
                    <a:pt x="58859" y="15903"/>
                  </a:cubicBezTo>
                  <a:cubicBezTo>
                    <a:pt x="58817" y="15233"/>
                    <a:pt x="58796" y="14710"/>
                    <a:pt x="58754" y="14187"/>
                  </a:cubicBezTo>
                  <a:cubicBezTo>
                    <a:pt x="58692" y="13622"/>
                    <a:pt x="58650" y="13057"/>
                    <a:pt x="58566" y="12471"/>
                  </a:cubicBezTo>
                  <a:cubicBezTo>
                    <a:pt x="58467" y="11917"/>
                    <a:pt x="58069" y="11420"/>
                    <a:pt x="57602" y="11420"/>
                  </a:cubicBezTo>
                  <a:cubicBezTo>
                    <a:pt x="57575" y="11420"/>
                    <a:pt x="57547" y="11422"/>
                    <a:pt x="57520" y="11425"/>
                  </a:cubicBezTo>
                  <a:cubicBezTo>
                    <a:pt x="57412" y="11440"/>
                    <a:pt x="57313" y="11447"/>
                    <a:pt x="57221" y="11447"/>
                  </a:cubicBezTo>
                  <a:cubicBezTo>
                    <a:pt x="56259" y="11447"/>
                    <a:pt x="56117" y="10686"/>
                    <a:pt x="55888" y="9960"/>
                  </a:cubicBezTo>
                  <a:cubicBezTo>
                    <a:pt x="55679" y="9374"/>
                    <a:pt x="55595" y="8747"/>
                    <a:pt x="55386" y="8161"/>
                  </a:cubicBezTo>
                  <a:cubicBezTo>
                    <a:pt x="55260" y="7784"/>
                    <a:pt x="55030" y="7429"/>
                    <a:pt x="54800" y="6926"/>
                  </a:cubicBezTo>
                  <a:cubicBezTo>
                    <a:pt x="53837" y="8203"/>
                    <a:pt x="53879" y="9856"/>
                    <a:pt x="52477" y="10755"/>
                  </a:cubicBezTo>
                  <a:cubicBezTo>
                    <a:pt x="52184" y="10107"/>
                    <a:pt x="51871" y="9479"/>
                    <a:pt x="51619" y="8810"/>
                  </a:cubicBezTo>
                  <a:cubicBezTo>
                    <a:pt x="50824" y="6696"/>
                    <a:pt x="50071" y="4562"/>
                    <a:pt x="49276" y="2449"/>
                  </a:cubicBezTo>
                  <a:cubicBezTo>
                    <a:pt x="49067" y="1884"/>
                    <a:pt x="48941" y="1214"/>
                    <a:pt x="47979" y="1151"/>
                  </a:cubicBezTo>
                  <a:cubicBezTo>
                    <a:pt x="47163" y="2616"/>
                    <a:pt x="46326" y="4123"/>
                    <a:pt x="45468" y="5608"/>
                  </a:cubicBezTo>
                  <a:cubicBezTo>
                    <a:pt x="44631" y="7094"/>
                    <a:pt x="43752" y="8558"/>
                    <a:pt x="42894" y="10023"/>
                  </a:cubicBezTo>
                  <a:cubicBezTo>
                    <a:pt x="41869" y="9186"/>
                    <a:pt x="42225" y="7596"/>
                    <a:pt x="40823" y="7052"/>
                  </a:cubicBezTo>
                  <a:cubicBezTo>
                    <a:pt x="40049" y="8558"/>
                    <a:pt x="39295" y="10002"/>
                    <a:pt x="38500" y="11530"/>
                  </a:cubicBezTo>
                  <a:cubicBezTo>
                    <a:pt x="37454" y="11802"/>
                    <a:pt x="37391" y="11969"/>
                    <a:pt x="37370" y="12827"/>
                  </a:cubicBezTo>
                  <a:cubicBezTo>
                    <a:pt x="37308" y="14773"/>
                    <a:pt x="37203" y="16719"/>
                    <a:pt x="37119" y="18665"/>
                  </a:cubicBezTo>
                  <a:cubicBezTo>
                    <a:pt x="37015" y="20652"/>
                    <a:pt x="36785" y="22640"/>
                    <a:pt x="37224" y="24628"/>
                  </a:cubicBezTo>
                  <a:cubicBezTo>
                    <a:pt x="36806" y="25088"/>
                    <a:pt x="36366" y="25527"/>
                    <a:pt x="35969" y="26009"/>
                  </a:cubicBezTo>
                  <a:cubicBezTo>
                    <a:pt x="32328" y="30445"/>
                    <a:pt x="28185" y="34274"/>
                    <a:pt x="23038" y="36931"/>
                  </a:cubicBezTo>
                  <a:cubicBezTo>
                    <a:pt x="19230" y="38898"/>
                    <a:pt x="15233" y="40279"/>
                    <a:pt x="11007" y="41032"/>
                  </a:cubicBezTo>
                  <a:cubicBezTo>
                    <a:pt x="9458" y="41325"/>
                    <a:pt x="7910" y="41597"/>
                    <a:pt x="6362" y="41890"/>
                  </a:cubicBezTo>
                  <a:cubicBezTo>
                    <a:pt x="6362" y="41973"/>
                    <a:pt x="6383" y="42078"/>
                    <a:pt x="6404" y="42183"/>
                  </a:cubicBezTo>
                  <a:cubicBezTo>
                    <a:pt x="8412" y="41953"/>
                    <a:pt x="10442" y="41722"/>
                    <a:pt x="12409" y="41492"/>
                  </a:cubicBezTo>
                  <a:cubicBezTo>
                    <a:pt x="12534" y="42099"/>
                    <a:pt x="12618" y="42559"/>
                    <a:pt x="12722" y="43020"/>
                  </a:cubicBezTo>
                  <a:cubicBezTo>
                    <a:pt x="12785" y="43041"/>
                    <a:pt x="12848" y="43041"/>
                    <a:pt x="12932" y="43061"/>
                  </a:cubicBezTo>
                  <a:cubicBezTo>
                    <a:pt x="13120" y="42476"/>
                    <a:pt x="13308" y="41911"/>
                    <a:pt x="13538" y="41178"/>
                  </a:cubicBezTo>
                  <a:cubicBezTo>
                    <a:pt x="13676" y="41211"/>
                    <a:pt x="13815" y="41225"/>
                    <a:pt x="13956" y="41225"/>
                  </a:cubicBezTo>
                  <a:cubicBezTo>
                    <a:pt x="14634" y="41225"/>
                    <a:pt x="15343" y="40906"/>
                    <a:pt x="16081" y="40906"/>
                  </a:cubicBezTo>
                  <a:cubicBezTo>
                    <a:pt x="16257" y="40906"/>
                    <a:pt x="16435" y="40924"/>
                    <a:pt x="16614" y="40969"/>
                  </a:cubicBezTo>
                  <a:cubicBezTo>
                    <a:pt x="16572" y="41932"/>
                    <a:pt x="16531" y="42769"/>
                    <a:pt x="16489" y="43647"/>
                  </a:cubicBezTo>
                  <a:cubicBezTo>
                    <a:pt x="15498" y="43647"/>
                    <a:pt x="14489" y="43675"/>
                    <a:pt x="13487" y="43675"/>
                  </a:cubicBezTo>
                  <a:cubicBezTo>
                    <a:pt x="12985" y="43675"/>
                    <a:pt x="12485" y="43668"/>
                    <a:pt x="11990" y="43647"/>
                  </a:cubicBezTo>
                  <a:cubicBezTo>
                    <a:pt x="11560" y="43628"/>
                    <a:pt x="11103" y="43620"/>
                    <a:pt x="10629" y="43620"/>
                  </a:cubicBezTo>
                  <a:cubicBezTo>
                    <a:pt x="8418" y="43620"/>
                    <a:pt x="5815" y="43792"/>
                    <a:pt x="3640" y="43792"/>
                  </a:cubicBezTo>
                  <a:cubicBezTo>
                    <a:pt x="3241" y="43792"/>
                    <a:pt x="2856" y="43787"/>
                    <a:pt x="2491" y="43773"/>
                  </a:cubicBezTo>
                  <a:cubicBezTo>
                    <a:pt x="2438" y="43769"/>
                    <a:pt x="2385" y="43768"/>
                    <a:pt x="2331" y="43768"/>
                  </a:cubicBezTo>
                  <a:cubicBezTo>
                    <a:pt x="1733" y="43768"/>
                    <a:pt x="1120" y="43970"/>
                    <a:pt x="524" y="44066"/>
                  </a:cubicBezTo>
                  <a:cubicBezTo>
                    <a:pt x="545" y="44170"/>
                    <a:pt x="545" y="44275"/>
                    <a:pt x="545" y="44380"/>
                  </a:cubicBezTo>
                  <a:cubicBezTo>
                    <a:pt x="838" y="44422"/>
                    <a:pt x="1110" y="44463"/>
                    <a:pt x="1382" y="44484"/>
                  </a:cubicBezTo>
                  <a:cubicBezTo>
                    <a:pt x="1504" y="44495"/>
                    <a:pt x="1638" y="44499"/>
                    <a:pt x="1780" y="44499"/>
                  </a:cubicBezTo>
                  <a:cubicBezTo>
                    <a:pt x="2932" y="44499"/>
                    <a:pt x="4665" y="44197"/>
                    <a:pt x="5817" y="44197"/>
                  </a:cubicBezTo>
                  <a:cubicBezTo>
                    <a:pt x="5959" y="44197"/>
                    <a:pt x="6093" y="44202"/>
                    <a:pt x="6215" y="44212"/>
                  </a:cubicBezTo>
                  <a:cubicBezTo>
                    <a:pt x="6968" y="44275"/>
                    <a:pt x="7722" y="44422"/>
                    <a:pt x="8475" y="44422"/>
                  </a:cubicBezTo>
                  <a:cubicBezTo>
                    <a:pt x="10214" y="44434"/>
                    <a:pt x="11954" y="44446"/>
                    <a:pt x="13698" y="44446"/>
                  </a:cubicBezTo>
                  <a:cubicBezTo>
                    <a:pt x="14974" y="44446"/>
                    <a:pt x="16253" y="44439"/>
                    <a:pt x="17535" y="44422"/>
                  </a:cubicBezTo>
                  <a:cubicBezTo>
                    <a:pt x="21615" y="44359"/>
                    <a:pt x="25695" y="44275"/>
                    <a:pt x="29796" y="44170"/>
                  </a:cubicBezTo>
                  <a:cubicBezTo>
                    <a:pt x="32181" y="44108"/>
                    <a:pt x="34588" y="43961"/>
                    <a:pt x="36973" y="43919"/>
                  </a:cubicBezTo>
                  <a:cubicBezTo>
                    <a:pt x="37067" y="43918"/>
                    <a:pt x="37160" y="43917"/>
                    <a:pt x="37254" y="43917"/>
                  </a:cubicBezTo>
                  <a:cubicBezTo>
                    <a:pt x="38392" y="43917"/>
                    <a:pt x="39521" y="44027"/>
                    <a:pt x="40739" y="44066"/>
                  </a:cubicBezTo>
                  <a:cubicBezTo>
                    <a:pt x="40697" y="44568"/>
                    <a:pt x="40676" y="44903"/>
                    <a:pt x="40635" y="45405"/>
                  </a:cubicBezTo>
                  <a:cubicBezTo>
                    <a:pt x="39244" y="45363"/>
                    <a:pt x="37838" y="45344"/>
                    <a:pt x="36421" y="45344"/>
                  </a:cubicBezTo>
                  <a:cubicBezTo>
                    <a:pt x="25614" y="45344"/>
                    <a:pt x="14131" y="46427"/>
                    <a:pt x="3388" y="46427"/>
                  </a:cubicBezTo>
                  <a:cubicBezTo>
                    <a:pt x="2250" y="46427"/>
                    <a:pt x="1120" y="46415"/>
                    <a:pt x="1" y="46388"/>
                  </a:cubicBezTo>
                  <a:lnTo>
                    <a:pt x="1" y="46388"/>
                  </a:lnTo>
                  <a:cubicBezTo>
                    <a:pt x="398" y="46723"/>
                    <a:pt x="796" y="47016"/>
                    <a:pt x="1235" y="47058"/>
                  </a:cubicBezTo>
                  <a:cubicBezTo>
                    <a:pt x="1576" y="47095"/>
                    <a:pt x="1954" y="47110"/>
                    <a:pt x="2356" y="47110"/>
                  </a:cubicBezTo>
                  <a:cubicBezTo>
                    <a:pt x="4289" y="47110"/>
                    <a:pt x="6798" y="46757"/>
                    <a:pt x="8566" y="46757"/>
                  </a:cubicBezTo>
                  <a:cubicBezTo>
                    <a:pt x="8716" y="46757"/>
                    <a:pt x="8860" y="46760"/>
                    <a:pt x="8998" y="46765"/>
                  </a:cubicBezTo>
                  <a:cubicBezTo>
                    <a:pt x="9185" y="46774"/>
                    <a:pt x="9372" y="46778"/>
                    <a:pt x="9560" y="46778"/>
                  </a:cubicBezTo>
                  <a:cubicBezTo>
                    <a:pt x="10695" y="46778"/>
                    <a:pt x="11842" y="46636"/>
                    <a:pt x="12974" y="46619"/>
                  </a:cubicBezTo>
                  <a:cubicBezTo>
                    <a:pt x="16823" y="46556"/>
                    <a:pt x="20694" y="46535"/>
                    <a:pt x="24544" y="46472"/>
                  </a:cubicBezTo>
                  <a:cubicBezTo>
                    <a:pt x="27913" y="46430"/>
                    <a:pt x="31282" y="46367"/>
                    <a:pt x="34671" y="46326"/>
                  </a:cubicBezTo>
                  <a:cubicBezTo>
                    <a:pt x="35173" y="46326"/>
                    <a:pt x="35697" y="46409"/>
                    <a:pt x="36220" y="46451"/>
                  </a:cubicBezTo>
                  <a:cubicBezTo>
                    <a:pt x="36220" y="47769"/>
                    <a:pt x="36262" y="48920"/>
                    <a:pt x="36199" y="50071"/>
                  </a:cubicBezTo>
                  <a:cubicBezTo>
                    <a:pt x="36031" y="53774"/>
                    <a:pt x="35822" y="57457"/>
                    <a:pt x="35634" y="61139"/>
                  </a:cubicBezTo>
                  <a:cubicBezTo>
                    <a:pt x="35550" y="62500"/>
                    <a:pt x="35801" y="62772"/>
                    <a:pt x="37140" y="62897"/>
                  </a:cubicBezTo>
                  <a:cubicBezTo>
                    <a:pt x="37454" y="62918"/>
                    <a:pt x="37768" y="62939"/>
                    <a:pt x="38082" y="62939"/>
                  </a:cubicBezTo>
                  <a:cubicBezTo>
                    <a:pt x="40739" y="62918"/>
                    <a:pt x="43396" y="62897"/>
                    <a:pt x="46054" y="62876"/>
                  </a:cubicBezTo>
                  <a:cubicBezTo>
                    <a:pt x="47246" y="62855"/>
                    <a:pt x="48439" y="62834"/>
                    <a:pt x="49632" y="62792"/>
                  </a:cubicBezTo>
                  <a:cubicBezTo>
                    <a:pt x="51536" y="62751"/>
                    <a:pt x="53440" y="62751"/>
                    <a:pt x="55344" y="62646"/>
                  </a:cubicBezTo>
                  <a:cubicBezTo>
                    <a:pt x="55651" y="62627"/>
                    <a:pt x="55961" y="62624"/>
                    <a:pt x="56274" y="62624"/>
                  </a:cubicBezTo>
                  <a:cubicBezTo>
                    <a:pt x="56430" y="62624"/>
                    <a:pt x="56587" y="62625"/>
                    <a:pt x="56745" y="62625"/>
                  </a:cubicBezTo>
                  <a:cubicBezTo>
                    <a:pt x="57692" y="62625"/>
                    <a:pt x="58664" y="62597"/>
                    <a:pt x="59654" y="62207"/>
                  </a:cubicBezTo>
                  <a:cubicBezTo>
                    <a:pt x="59759" y="60847"/>
                    <a:pt x="59884" y="59466"/>
                    <a:pt x="59968" y="58106"/>
                  </a:cubicBezTo>
                  <a:cubicBezTo>
                    <a:pt x="60114" y="55574"/>
                    <a:pt x="60219" y="53042"/>
                    <a:pt x="60366" y="50510"/>
                  </a:cubicBezTo>
                  <a:cubicBezTo>
                    <a:pt x="60386" y="50176"/>
                    <a:pt x="60470" y="49799"/>
                    <a:pt x="60658" y="49548"/>
                  </a:cubicBezTo>
                  <a:cubicBezTo>
                    <a:pt x="62081" y="47790"/>
                    <a:pt x="63504" y="46012"/>
                    <a:pt x="65011" y="44338"/>
                  </a:cubicBezTo>
                  <a:cubicBezTo>
                    <a:pt x="66643" y="42517"/>
                    <a:pt x="68379" y="40781"/>
                    <a:pt x="70032" y="39002"/>
                  </a:cubicBezTo>
                  <a:cubicBezTo>
                    <a:pt x="70451" y="38542"/>
                    <a:pt x="70785" y="38019"/>
                    <a:pt x="71183" y="37538"/>
                  </a:cubicBezTo>
                  <a:cubicBezTo>
                    <a:pt x="71664" y="36952"/>
                    <a:pt x="71539" y="36345"/>
                    <a:pt x="71246" y="35801"/>
                  </a:cubicBezTo>
                  <a:cubicBezTo>
                    <a:pt x="70911" y="35173"/>
                    <a:pt x="70430" y="34650"/>
                    <a:pt x="70011" y="34064"/>
                  </a:cubicBezTo>
                  <a:cubicBezTo>
                    <a:pt x="68421" y="35131"/>
                    <a:pt x="66894" y="36178"/>
                    <a:pt x="65324" y="37182"/>
                  </a:cubicBezTo>
                  <a:cubicBezTo>
                    <a:pt x="63818" y="38165"/>
                    <a:pt x="62270" y="39128"/>
                    <a:pt x="60721" y="40111"/>
                  </a:cubicBezTo>
                  <a:cubicBezTo>
                    <a:pt x="59173" y="41095"/>
                    <a:pt x="57625" y="42099"/>
                    <a:pt x="55888" y="43208"/>
                  </a:cubicBezTo>
                  <a:lnTo>
                    <a:pt x="55888" y="40530"/>
                  </a:lnTo>
                  <a:cubicBezTo>
                    <a:pt x="56767" y="39860"/>
                    <a:pt x="56788" y="39714"/>
                    <a:pt x="56306" y="38396"/>
                  </a:cubicBezTo>
                  <a:cubicBezTo>
                    <a:pt x="56036" y="38378"/>
                    <a:pt x="55735" y="38329"/>
                    <a:pt x="55443" y="38329"/>
                  </a:cubicBezTo>
                  <a:cubicBezTo>
                    <a:pt x="55396" y="38329"/>
                    <a:pt x="55349" y="38330"/>
                    <a:pt x="55302" y="38333"/>
                  </a:cubicBezTo>
                  <a:cubicBezTo>
                    <a:pt x="51996" y="38333"/>
                    <a:pt x="48711" y="38375"/>
                    <a:pt x="45426" y="38375"/>
                  </a:cubicBezTo>
                  <a:cubicBezTo>
                    <a:pt x="45206" y="38379"/>
                    <a:pt x="44986" y="38380"/>
                    <a:pt x="44765" y="38380"/>
                  </a:cubicBezTo>
                  <a:cubicBezTo>
                    <a:pt x="43828" y="38380"/>
                    <a:pt x="42884" y="38350"/>
                    <a:pt x="41953" y="38333"/>
                  </a:cubicBezTo>
                  <a:cubicBezTo>
                    <a:pt x="41451" y="38333"/>
                    <a:pt x="41032" y="38165"/>
                    <a:pt x="41074" y="37580"/>
                  </a:cubicBezTo>
                  <a:cubicBezTo>
                    <a:pt x="41199" y="36052"/>
                    <a:pt x="41346" y="34504"/>
                    <a:pt x="41492" y="32955"/>
                  </a:cubicBezTo>
                  <a:cubicBezTo>
                    <a:pt x="43475" y="32807"/>
                    <a:pt x="45421" y="32753"/>
                    <a:pt x="47352" y="32753"/>
                  </a:cubicBezTo>
                  <a:cubicBezTo>
                    <a:pt x="50047" y="32753"/>
                    <a:pt x="52712" y="32858"/>
                    <a:pt x="55407" y="32955"/>
                  </a:cubicBezTo>
                  <a:cubicBezTo>
                    <a:pt x="55407" y="33981"/>
                    <a:pt x="55428" y="34818"/>
                    <a:pt x="55407" y="35655"/>
                  </a:cubicBezTo>
                  <a:cubicBezTo>
                    <a:pt x="55323" y="37475"/>
                    <a:pt x="55302" y="37496"/>
                    <a:pt x="55720" y="37998"/>
                  </a:cubicBezTo>
                  <a:cubicBezTo>
                    <a:pt x="55804" y="37810"/>
                    <a:pt x="55909" y="37663"/>
                    <a:pt x="55951" y="37517"/>
                  </a:cubicBezTo>
                  <a:cubicBezTo>
                    <a:pt x="56202" y="36450"/>
                    <a:pt x="56076" y="35403"/>
                    <a:pt x="55951" y="34336"/>
                  </a:cubicBezTo>
                  <a:cubicBezTo>
                    <a:pt x="55888" y="33918"/>
                    <a:pt x="55992" y="33353"/>
                    <a:pt x="56244" y="33018"/>
                  </a:cubicBezTo>
                  <a:cubicBezTo>
                    <a:pt x="56746" y="32328"/>
                    <a:pt x="56934" y="31616"/>
                    <a:pt x="56536" y="30905"/>
                  </a:cubicBezTo>
                  <a:cubicBezTo>
                    <a:pt x="56432" y="30675"/>
                    <a:pt x="56202" y="30465"/>
                    <a:pt x="56202" y="30256"/>
                  </a:cubicBezTo>
                  <a:cubicBezTo>
                    <a:pt x="56264" y="28394"/>
                    <a:pt x="56348" y="26553"/>
                    <a:pt x="56432" y="24732"/>
                  </a:cubicBezTo>
                  <a:cubicBezTo>
                    <a:pt x="57185" y="24628"/>
                    <a:pt x="57771" y="24544"/>
                    <a:pt x="58441" y="24460"/>
                  </a:cubicBezTo>
                  <a:cubicBezTo>
                    <a:pt x="58524" y="23163"/>
                    <a:pt x="58587" y="21950"/>
                    <a:pt x="58650" y="20610"/>
                  </a:cubicBezTo>
                  <a:cubicBezTo>
                    <a:pt x="60638" y="20548"/>
                    <a:pt x="62521" y="20464"/>
                    <a:pt x="64383" y="20380"/>
                  </a:cubicBezTo>
                  <a:cubicBezTo>
                    <a:pt x="66684" y="20297"/>
                    <a:pt x="69007" y="20213"/>
                    <a:pt x="71309" y="20108"/>
                  </a:cubicBezTo>
                  <a:cubicBezTo>
                    <a:pt x="71339" y="20107"/>
                    <a:pt x="71369" y="20106"/>
                    <a:pt x="71398" y="20106"/>
                  </a:cubicBezTo>
                  <a:cubicBezTo>
                    <a:pt x="71786" y="20106"/>
                    <a:pt x="72040" y="20238"/>
                    <a:pt x="72313" y="20569"/>
                  </a:cubicBezTo>
                  <a:cubicBezTo>
                    <a:pt x="72836" y="21196"/>
                    <a:pt x="73275" y="21970"/>
                    <a:pt x="74175" y="22263"/>
                  </a:cubicBezTo>
                  <a:cubicBezTo>
                    <a:pt x="74552" y="21950"/>
                    <a:pt x="74970" y="21657"/>
                    <a:pt x="75284" y="21301"/>
                  </a:cubicBezTo>
                  <a:cubicBezTo>
                    <a:pt x="75795" y="20771"/>
                    <a:pt x="76375" y="20583"/>
                    <a:pt x="77084" y="20583"/>
                  </a:cubicBezTo>
                  <a:cubicBezTo>
                    <a:pt x="77159" y="20583"/>
                    <a:pt x="77236" y="20586"/>
                    <a:pt x="77314" y="20590"/>
                  </a:cubicBezTo>
                  <a:cubicBezTo>
                    <a:pt x="78066" y="20626"/>
                    <a:pt x="78818" y="20635"/>
                    <a:pt x="79570" y="20635"/>
                  </a:cubicBezTo>
                  <a:cubicBezTo>
                    <a:pt x="80276" y="20635"/>
                    <a:pt x="80982" y="20627"/>
                    <a:pt x="81688" y="20627"/>
                  </a:cubicBezTo>
                  <a:cubicBezTo>
                    <a:pt x="81967" y="20627"/>
                    <a:pt x="82245" y="20628"/>
                    <a:pt x="82524" y="20631"/>
                  </a:cubicBezTo>
                  <a:lnTo>
                    <a:pt x="86039" y="20631"/>
                  </a:lnTo>
                  <a:cubicBezTo>
                    <a:pt x="86122" y="21740"/>
                    <a:pt x="86164" y="22745"/>
                    <a:pt x="86227" y="23854"/>
                  </a:cubicBezTo>
                  <a:cubicBezTo>
                    <a:pt x="91772" y="23916"/>
                    <a:pt x="97191" y="23791"/>
                    <a:pt x="102548" y="24147"/>
                  </a:cubicBezTo>
                  <a:lnTo>
                    <a:pt x="102548" y="29649"/>
                  </a:lnTo>
                  <a:lnTo>
                    <a:pt x="89847" y="29649"/>
                  </a:lnTo>
                  <a:cubicBezTo>
                    <a:pt x="89847" y="28708"/>
                    <a:pt x="89868" y="27766"/>
                    <a:pt x="89826" y="26846"/>
                  </a:cubicBezTo>
                  <a:cubicBezTo>
                    <a:pt x="89805" y="25967"/>
                    <a:pt x="90077" y="25025"/>
                    <a:pt x="89240" y="24063"/>
                  </a:cubicBezTo>
                  <a:cubicBezTo>
                    <a:pt x="89156" y="24439"/>
                    <a:pt x="89115" y="24586"/>
                    <a:pt x="89094" y="24732"/>
                  </a:cubicBezTo>
                  <a:cubicBezTo>
                    <a:pt x="89010" y="26260"/>
                    <a:pt x="88926" y="27766"/>
                    <a:pt x="88843" y="29273"/>
                  </a:cubicBezTo>
                  <a:cubicBezTo>
                    <a:pt x="88843" y="29482"/>
                    <a:pt x="88822" y="29712"/>
                    <a:pt x="88780" y="29921"/>
                  </a:cubicBezTo>
                  <a:cubicBezTo>
                    <a:pt x="88675" y="30340"/>
                    <a:pt x="88361" y="30779"/>
                    <a:pt x="88466" y="31135"/>
                  </a:cubicBezTo>
                  <a:cubicBezTo>
                    <a:pt x="88529" y="31470"/>
                    <a:pt x="89010" y="31700"/>
                    <a:pt x="89345" y="32014"/>
                  </a:cubicBezTo>
                  <a:cubicBezTo>
                    <a:pt x="89240" y="33646"/>
                    <a:pt x="89156" y="35299"/>
                    <a:pt x="89052" y="36994"/>
                  </a:cubicBezTo>
                  <a:cubicBezTo>
                    <a:pt x="87692" y="37349"/>
                    <a:pt x="87608" y="37475"/>
                    <a:pt x="87964" y="39002"/>
                  </a:cubicBezTo>
                  <a:cubicBezTo>
                    <a:pt x="88319" y="39170"/>
                    <a:pt x="88675" y="39316"/>
                    <a:pt x="89177" y="39546"/>
                  </a:cubicBezTo>
                  <a:cubicBezTo>
                    <a:pt x="89010" y="40906"/>
                    <a:pt x="88863" y="42183"/>
                    <a:pt x="88675" y="43585"/>
                  </a:cubicBezTo>
                  <a:cubicBezTo>
                    <a:pt x="84239" y="40990"/>
                    <a:pt x="80515" y="37789"/>
                    <a:pt x="76665" y="34692"/>
                  </a:cubicBezTo>
                  <a:cubicBezTo>
                    <a:pt x="76309" y="35173"/>
                    <a:pt x="75975" y="35634"/>
                    <a:pt x="75619" y="36094"/>
                  </a:cubicBezTo>
                  <a:cubicBezTo>
                    <a:pt x="74740" y="37224"/>
                    <a:pt x="74740" y="37266"/>
                    <a:pt x="75619" y="38333"/>
                  </a:cubicBezTo>
                  <a:cubicBezTo>
                    <a:pt x="77167" y="40174"/>
                    <a:pt x="78695" y="42015"/>
                    <a:pt x="80264" y="43836"/>
                  </a:cubicBezTo>
                  <a:cubicBezTo>
                    <a:pt x="81519" y="45321"/>
                    <a:pt x="82796" y="46786"/>
                    <a:pt x="84072" y="48251"/>
                  </a:cubicBezTo>
                  <a:cubicBezTo>
                    <a:pt x="84574" y="48815"/>
                    <a:pt x="84804" y="49401"/>
                    <a:pt x="84762" y="50196"/>
                  </a:cubicBezTo>
                  <a:cubicBezTo>
                    <a:pt x="84700" y="51284"/>
                    <a:pt x="84783" y="52414"/>
                    <a:pt x="84783" y="53523"/>
                  </a:cubicBezTo>
                  <a:cubicBezTo>
                    <a:pt x="84804" y="55658"/>
                    <a:pt x="84783" y="57792"/>
                    <a:pt x="84867" y="59926"/>
                  </a:cubicBezTo>
                  <a:cubicBezTo>
                    <a:pt x="84946" y="61866"/>
                    <a:pt x="85400" y="62083"/>
                    <a:pt x="86707" y="62083"/>
                  </a:cubicBezTo>
                  <a:cubicBezTo>
                    <a:pt x="86781" y="62083"/>
                    <a:pt x="86859" y="62082"/>
                    <a:pt x="86938" y="62081"/>
                  </a:cubicBezTo>
                  <a:cubicBezTo>
                    <a:pt x="89387" y="62060"/>
                    <a:pt x="91814" y="62081"/>
                    <a:pt x="94262" y="62039"/>
                  </a:cubicBezTo>
                  <a:cubicBezTo>
                    <a:pt x="96689" y="61997"/>
                    <a:pt x="99116" y="61893"/>
                    <a:pt x="101543" y="61851"/>
                  </a:cubicBezTo>
                  <a:cubicBezTo>
                    <a:pt x="102338" y="61840"/>
                    <a:pt x="103139" y="61840"/>
                    <a:pt x="103939" y="61840"/>
                  </a:cubicBezTo>
                  <a:cubicBezTo>
                    <a:pt x="104739" y="61840"/>
                    <a:pt x="105540" y="61840"/>
                    <a:pt x="106335" y="61830"/>
                  </a:cubicBezTo>
                  <a:cubicBezTo>
                    <a:pt x="107737" y="61809"/>
                    <a:pt x="108050" y="61432"/>
                    <a:pt x="107862" y="60072"/>
                  </a:cubicBezTo>
                  <a:cubicBezTo>
                    <a:pt x="107841" y="59884"/>
                    <a:pt x="107820" y="59717"/>
                    <a:pt x="107841" y="59549"/>
                  </a:cubicBezTo>
                  <a:cubicBezTo>
                    <a:pt x="107883" y="57290"/>
                    <a:pt x="107946" y="55030"/>
                    <a:pt x="107967" y="52770"/>
                  </a:cubicBezTo>
                  <a:cubicBezTo>
                    <a:pt x="107988" y="50468"/>
                    <a:pt x="107967" y="48167"/>
                    <a:pt x="107967" y="45782"/>
                  </a:cubicBezTo>
                  <a:cubicBezTo>
                    <a:pt x="108901" y="45782"/>
                    <a:pt x="109780" y="45791"/>
                    <a:pt x="110640" y="45791"/>
                  </a:cubicBezTo>
                  <a:cubicBezTo>
                    <a:pt x="111070" y="45791"/>
                    <a:pt x="111496" y="45789"/>
                    <a:pt x="111921" y="45782"/>
                  </a:cubicBezTo>
                  <a:cubicBezTo>
                    <a:pt x="113198" y="45740"/>
                    <a:pt x="114474" y="45572"/>
                    <a:pt x="115750" y="45572"/>
                  </a:cubicBezTo>
                  <a:cubicBezTo>
                    <a:pt x="118931" y="45572"/>
                    <a:pt x="122132" y="45677"/>
                    <a:pt x="125312" y="45698"/>
                  </a:cubicBezTo>
                  <a:cubicBezTo>
                    <a:pt x="129302" y="45738"/>
                    <a:pt x="133311" y="46034"/>
                    <a:pt x="137301" y="46034"/>
                  </a:cubicBezTo>
                  <a:cubicBezTo>
                    <a:pt x="137434" y="46034"/>
                    <a:pt x="137567" y="46033"/>
                    <a:pt x="137699" y="46033"/>
                  </a:cubicBezTo>
                  <a:cubicBezTo>
                    <a:pt x="137760" y="46032"/>
                    <a:pt x="137820" y="46032"/>
                    <a:pt x="137880" y="46032"/>
                  </a:cubicBezTo>
                  <a:cubicBezTo>
                    <a:pt x="139844" y="46032"/>
                    <a:pt x="141821" y="46308"/>
                    <a:pt x="143787" y="46308"/>
                  </a:cubicBezTo>
                  <a:cubicBezTo>
                    <a:pt x="144109" y="46308"/>
                    <a:pt x="144430" y="46301"/>
                    <a:pt x="144750" y="46284"/>
                  </a:cubicBezTo>
                  <a:cubicBezTo>
                    <a:pt x="145587" y="46221"/>
                    <a:pt x="146424" y="46116"/>
                    <a:pt x="147261" y="46033"/>
                  </a:cubicBezTo>
                  <a:cubicBezTo>
                    <a:pt x="139833" y="45844"/>
                    <a:pt x="132426" y="44924"/>
                    <a:pt x="124999" y="44798"/>
                  </a:cubicBezTo>
                  <a:cubicBezTo>
                    <a:pt x="123725" y="44777"/>
                    <a:pt x="122451" y="44769"/>
                    <a:pt x="121176" y="44769"/>
                  </a:cubicBezTo>
                  <a:cubicBezTo>
                    <a:pt x="117572" y="44769"/>
                    <a:pt x="113962" y="44832"/>
                    <a:pt x="110325" y="44832"/>
                  </a:cubicBezTo>
                  <a:cubicBezTo>
                    <a:pt x="107769" y="44832"/>
                    <a:pt x="105199" y="44801"/>
                    <a:pt x="102610" y="44694"/>
                  </a:cubicBezTo>
                  <a:lnTo>
                    <a:pt x="102610" y="39065"/>
                  </a:lnTo>
                  <a:cubicBezTo>
                    <a:pt x="103133" y="39002"/>
                    <a:pt x="103719" y="38919"/>
                    <a:pt x="104452" y="38835"/>
                  </a:cubicBezTo>
                  <a:cubicBezTo>
                    <a:pt x="104305" y="38270"/>
                    <a:pt x="104263" y="37726"/>
                    <a:pt x="104033" y="37287"/>
                  </a:cubicBezTo>
                  <a:cubicBezTo>
                    <a:pt x="103866" y="37015"/>
                    <a:pt x="103405" y="36931"/>
                    <a:pt x="103050" y="36763"/>
                  </a:cubicBezTo>
                  <a:lnTo>
                    <a:pt x="103050" y="31554"/>
                  </a:lnTo>
                  <a:cubicBezTo>
                    <a:pt x="103510" y="31470"/>
                    <a:pt x="103845" y="31407"/>
                    <a:pt x="104305" y="31323"/>
                  </a:cubicBezTo>
                  <a:cubicBezTo>
                    <a:pt x="104200" y="30842"/>
                    <a:pt x="104242" y="30298"/>
                    <a:pt x="103991" y="30026"/>
                  </a:cubicBezTo>
                  <a:cubicBezTo>
                    <a:pt x="103364" y="29377"/>
                    <a:pt x="103364" y="28666"/>
                    <a:pt x="103322" y="27850"/>
                  </a:cubicBezTo>
                  <a:cubicBezTo>
                    <a:pt x="103301" y="26616"/>
                    <a:pt x="103154" y="25402"/>
                    <a:pt x="103071" y="24167"/>
                  </a:cubicBezTo>
                  <a:lnTo>
                    <a:pt x="106397" y="24167"/>
                  </a:lnTo>
                  <a:cubicBezTo>
                    <a:pt x="105833" y="30298"/>
                    <a:pt x="106921" y="36240"/>
                    <a:pt x="106795" y="42371"/>
                  </a:cubicBezTo>
                  <a:lnTo>
                    <a:pt x="103322" y="42371"/>
                  </a:lnTo>
                  <a:cubicBezTo>
                    <a:pt x="103510" y="42727"/>
                    <a:pt x="103573" y="43041"/>
                    <a:pt x="103677" y="43061"/>
                  </a:cubicBezTo>
                  <a:cubicBezTo>
                    <a:pt x="104431" y="43187"/>
                    <a:pt x="105163" y="43313"/>
                    <a:pt x="105916" y="43313"/>
                  </a:cubicBezTo>
                  <a:cubicBezTo>
                    <a:pt x="106962" y="43313"/>
                    <a:pt x="108030" y="43166"/>
                    <a:pt x="109097" y="43145"/>
                  </a:cubicBezTo>
                  <a:cubicBezTo>
                    <a:pt x="111834" y="43130"/>
                    <a:pt x="114560" y="43116"/>
                    <a:pt x="117291" y="43116"/>
                  </a:cubicBezTo>
                  <a:cubicBezTo>
                    <a:pt x="118423" y="43116"/>
                    <a:pt x="119555" y="43118"/>
                    <a:pt x="120688" y="43124"/>
                  </a:cubicBezTo>
                  <a:cubicBezTo>
                    <a:pt x="122781" y="43124"/>
                    <a:pt x="124852" y="43250"/>
                    <a:pt x="126944" y="43250"/>
                  </a:cubicBezTo>
                  <a:cubicBezTo>
                    <a:pt x="129058" y="43271"/>
                    <a:pt x="131192" y="43459"/>
                    <a:pt x="133305" y="43459"/>
                  </a:cubicBezTo>
                  <a:cubicBezTo>
                    <a:pt x="135126" y="43480"/>
                    <a:pt x="136946" y="43878"/>
                    <a:pt x="138766" y="43898"/>
                  </a:cubicBezTo>
                  <a:cubicBezTo>
                    <a:pt x="139752" y="43898"/>
                    <a:pt x="140721" y="43766"/>
                    <a:pt x="141703" y="43766"/>
                  </a:cubicBezTo>
                  <a:cubicBezTo>
                    <a:pt x="141826" y="43766"/>
                    <a:pt x="141949" y="43768"/>
                    <a:pt x="142072" y="43773"/>
                  </a:cubicBezTo>
                  <a:cubicBezTo>
                    <a:pt x="142607" y="43787"/>
                    <a:pt x="143136" y="43806"/>
                    <a:pt x="143662" y="43806"/>
                  </a:cubicBezTo>
                  <a:cubicBezTo>
                    <a:pt x="144682" y="43806"/>
                    <a:pt x="145689" y="43735"/>
                    <a:pt x="146696" y="43417"/>
                  </a:cubicBezTo>
                  <a:cubicBezTo>
                    <a:pt x="139415" y="43313"/>
                    <a:pt x="132113" y="42350"/>
                    <a:pt x="124768" y="42245"/>
                  </a:cubicBezTo>
                  <a:lnTo>
                    <a:pt x="124768" y="38688"/>
                  </a:lnTo>
                  <a:cubicBezTo>
                    <a:pt x="126212" y="39107"/>
                    <a:pt x="127635" y="39525"/>
                    <a:pt x="129058" y="39944"/>
                  </a:cubicBezTo>
                  <a:cubicBezTo>
                    <a:pt x="129288" y="40613"/>
                    <a:pt x="128890" y="41409"/>
                    <a:pt x="129727" y="42141"/>
                  </a:cubicBezTo>
                  <a:cubicBezTo>
                    <a:pt x="129853" y="41283"/>
                    <a:pt x="129937" y="40655"/>
                    <a:pt x="130041" y="39986"/>
                  </a:cubicBezTo>
                  <a:cubicBezTo>
                    <a:pt x="131066" y="40195"/>
                    <a:pt x="131966" y="40676"/>
                    <a:pt x="132887" y="40865"/>
                  </a:cubicBezTo>
                  <a:cubicBezTo>
                    <a:pt x="132887" y="41304"/>
                    <a:pt x="132866" y="41597"/>
                    <a:pt x="132887" y="41911"/>
                  </a:cubicBezTo>
                  <a:cubicBezTo>
                    <a:pt x="132908" y="41994"/>
                    <a:pt x="133054" y="42057"/>
                    <a:pt x="133201" y="42183"/>
                  </a:cubicBezTo>
                  <a:cubicBezTo>
                    <a:pt x="133305" y="41764"/>
                    <a:pt x="133389" y="41409"/>
                    <a:pt x="133514" y="40927"/>
                  </a:cubicBezTo>
                  <a:cubicBezTo>
                    <a:pt x="134540" y="40990"/>
                    <a:pt x="135523" y="41032"/>
                    <a:pt x="136486" y="41116"/>
                  </a:cubicBezTo>
                  <a:cubicBezTo>
                    <a:pt x="138243" y="41241"/>
                    <a:pt x="140022" y="41681"/>
                    <a:pt x="141779" y="41785"/>
                  </a:cubicBezTo>
                  <a:cubicBezTo>
                    <a:pt x="141815" y="41788"/>
                    <a:pt x="141850" y="41789"/>
                    <a:pt x="141886" y="41789"/>
                  </a:cubicBezTo>
                  <a:cubicBezTo>
                    <a:pt x="142286" y="41789"/>
                    <a:pt x="142715" y="41628"/>
                    <a:pt x="143091" y="41628"/>
                  </a:cubicBezTo>
                  <a:cubicBezTo>
                    <a:pt x="143180" y="41628"/>
                    <a:pt x="143266" y="41637"/>
                    <a:pt x="143349" y="41660"/>
                  </a:cubicBezTo>
                  <a:cubicBezTo>
                    <a:pt x="143644" y="41751"/>
                    <a:pt x="143909" y="41791"/>
                    <a:pt x="144158" y="41791"/>
                  </a:cubicBezTo>
                  <a:cubicBezTo>
                    <a:pt x="144648" y="41791"/>
                    <a:pt x="145074" y="41638"/>
                    <a:pt x="145546" y="41429"/>
                  </a:cubicBezTo>
                  <a:cubicBezTo>
                    <a:pt x="145294" y="41325"/>
                    <a:pt x="145043" y="41325"/>
                    <a:pt x="144813" y="41325"/>
                  </a:cubicBezTo>
                  <a:cubicBezTo>
                    <a:pt x="144567" y="41331"/>
                    <a:pt x="144322" y="41335"/>
                    <a:pt x="144076" y="41335"/>
                  </a:cubicBezTo>
                  <a:cubicBezTo>
                    <a:pt x="141204" y="41335"/>
                    <a:pt x="138336" y="40895"/>
                    <a:pt x="135502" y="40279"/>
                  </a:cubicBezTo>
                  <a:cubicBezTo>
                    <a:pt x="132908" y="39714"/>
                    <a:pt x="130292" y="38940"/>
                    <a:pt x="127740" y="38207"/>
                  </a:cubicBezTo>
                  <a:cubicBezTo>
                    <a:pt x="125563" y="37559"/>
                    <a:pt x="123367" y="36805"/>
                    <a:pt x="121421" y="35508"/>
                  </a:cubicBezTo>
                  <a:cubicBezTo>
                    <a:pt x="119391" y="34148"/>
                    <a:pt x="117257" y="32976"/>
                    <a:pt x="115248" y="31595"/>
                  </a:cubicBezTo>
                  <a:cubicBezTo>
                    <a:pt x="114118" y="30821"/>
                    <a:pt x="113072" y="29901"/>
                    <a:pt x="112131" y="28938"/>
                  </a:cubicBezTo>
                  <a:cubicBezTo>
                    <a:pt x="110603" y="27390"/>
                    <a:pt x="109201" y="25737"/>
                    <a:pt x="107778" y="24105"/>
                  </a:cubicBezTo>
                  <a:cubicBezTo>
                    <a:pt x="107255" y="23540"/>
                    <a:pt x="106962" y="22849"/>
                    <a:pt x="106941" y="22054"/>
                  </a:cubicBezTo>
                  <a:cubicBezTo>
                    <a:pt x="106941" y="21259"/>
                    <a:pt x="106900" y="20464"/>
                    <a:pt x="106900" y="19648"/>
                  </a:cubicBezTo>
                  <a:cubicBezTo>
                    <a:pt x="106858" y="17221"/>
                    <a:pt x="106816" y="14773"/>
                    <a:pt x="106753" y="12346"/>
                  </a:cubicBezTo>
                  <a:cubicBezTo>
                    <a:pt x="106732" y="11843"/>
                    <a:pt x="106544" y="11341"/>
                    <a:pt x="106439" y="10881"/>
                  </a:cubicBezTo>
                  <a:cubicBezTo>
                    <a:pt x="105916" y="10818"/>
                    <a:pt x="105519" y="10776"/>
                    <a:pt x="105121" y="10735"/>
                  </a:cubicBezTo>
                  <a:cubicBezTo>
                    <a:pt x="104410" y="9165"/>
                    <a:pt x="103866" y="7533"/>
                    <a:pt x="102652" y="6006"/>
                  </a:cubicBezTo>
                  <a:cubicBezTo>
                    <a:pt x="102150" y="7387"/>
                    <a:pt x="101731" y="8558"/>
                    <a:pt x="101250" y="9898"/>
                  </a:cubicBezTo>
                  <a:cubicBezTo>
                    <a:pt x="100518" y="8056"/>
                    <a:pt x="99890" y="6445"/>
                    <a:pt x="99221" y="4855"/>
                  </a:cubicBezTo>
                  <a:cubicBezTo>
                    <a:pt x="98593" y="3286"/>
                    <a:pt x="98384" y="1528"/>
                    <a:pt x="97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2"/>
            <p:cNvSpPr/>
            <p:nvPr/>
          </p:nvSpPr>
          <p:spPr>
            <a:xfrm>
              <a:off x="2237850" y="5034525"/>
              <a:ext cx="600000" cy="74475"/>
            </a:xfrm>
            <a:custGeom>
              <a:avLst/>
              <a:gdLst/>
              <a:ahLst/>
              <a:cxnLst/>
              <a:rect l="l" t="t" r="r" b="b"/>
              <a:pathLst>
                <a:path w="24000" h="2979" extrusionOk="0">
                  <a:moveTo>
                    <a:pt x="17794" y="1"/>
                  </a:moveTo>
                  <a:cubicBezTo>
                    <a:pt x="17599" y="1"/>
                    <a:pt x="17400" y="25"/>
                    <a:pt x="17199" y="76"/>
                  </a:cubicBezTo>
                  <a:cubicBezTo>
                    <a:pt x="16551" y="223"/>
                    <a:pt x="15881" y="599"/>
                    <a:pt x="15400" y="1060"/>
                  </a:cubicBezTo>
                  <a:cubicBezTo>
                    <a:pt x="14818" y="1621"/>
                    <a:pt x="14236" y="1850"/>
                    <a:pt x="13645" y="1850"/>
                  </a:cubicBezTo>
                  <a:cubicBezTo>
                    <a:pt x="13069" y="1850"/>
                    <a:pt x="12484" y="1631"/>
                    <a:pt x="11885" y="1290"/>
                  </a:cubicBezTo>
                  <a:cubicBezTo>
                    <a:pt x="11613" y="1143"/>
                    <a:pt x="11362" y="955"/>
                    <a:pt x="11111" y="767"/>
                  </a:cubicBezTo>
                  <a:cubicBezTo>
                    <a:pt x="10664" y="455"/>
                    <a:pt x="10212" y="273"/>
                    <a:pt x="9754" y="273"/>
                  </a:cubicBezTo>
                  <a:cubicBezTo>
                    <a:pt x="9353" y="273"/>
                    <a:pt x="8947" y="412"/>
                    <a:pt x="8537" y="725"/>
                  </a:cubicBezTo>
                  <a:cubicBezTo>
                    <a:pt x="8181" y="976"/>
                    <a:pt x="7826" y="1227"/>
                    <a:pt x="7449" y="1457"/>
                  </a:cubicBezTo>
                  <a:cubicBezTo>
                    <a:pt x="6897" y="1798"/>
                    <a:pt x="6332" y="1974"/>
                    <a:pt x="5761" y="1974"/>
                  </a:cubicBezTo>
                  <a:cubicBezTo>
                    <a:pt x="5315" y="1974"/>
                    <a:pt x="4865" y="1866"/>
                    <a:pt x="4415" y="1646"/>
                  </a:cubicBezTo>
                  <a:cubicBezTo>
                    <a:pt x="4038" y="1478"/>
                    <a:pt x="3724" y="1227"/>
                    <a:pt x="3369" y="1039"/>
                  </a:cubicBezTo>
                  <a:cubicBezTo>
                    <a:pt x="3046" y="860"/>
                    <a:pt x="2688" y="777"/>
                    <a:pt x="2328" y="777"/>
                  </a:cubicBezTo>
                  <a:cubicBezTo>
                    <a:pt x="1379" y="777"/>
                    <a:pt x="409" y="1354"/>
                    <a:pt x="0" y="2294"/>
                  </a:cubicBezTo>
                  <a:cubicBezTo>
                    <a:pt x="76" y="2332"/>
                    <a:pt x="153" y="2423"/>
                    <a:pt x="213" y="2423"/>
                  </a:cubicBezTo>
                  <a:cubicBezTo>
                    <a:pt x="219" y="2423"/>
                    <a:pt x="225" y="2422"/>
                    <a:pt x="230" y="2420"/>
                  </a:cubicBezTo>
                  <a:cubicBezTo>
                    <a:pt x="398" y="2399"/>
                    <a:pt x="565" y="2357"/>
                    <a:pt x="691" y="2252"/>
                  </a:cubicBezTo>
                  <a:cubicBezTo>
                    <a:pt x="1492" y="1721"/>
                    <a:pt x="1952" y="1460"/>
                    <a:pt x="2407" y="1460"/>
                  </a:cubicBezTo>
                  <a:cubicBezTo>
                    <a:pt x="2867" y="1460"/>
                    <a:pt x="3323" y="1727"/>
                    <a:pt x="4122" y="2252"/>
                  </a:cubicBezTo>
                  <a:cubicBezTo>
                    <a:pt x="4582" y="2545"/>
                    <a:pt x="5126" y="2796"/>
                    <a:pt x="5670" y="2922"/>
                  </a:cubicBezTo>
                  <a:cubicBezTo>
                    <a:pt x="5866" y="2960"/>
                    <a:pt x="6055" y="2979"/>
                    <a:pt x="6237" y="2979"/>
                  </a:cubicBezTo>
                  <a:cubicBezTo>
                    <a:pt x="7146" y="2979"/>
                    <a:pt x="7896" y="2517"/>
                    <a:pt x="8558" y="1750"/>
                  </a:cubicBezTo>
                  <a:cubicBezTo>
                    <a:pt x="9059" y="1181"/>
                    <a:pt x="9486" y="921"/>
                    <a:pt x="9960" y="921"/>
                  </a:cubicBezTo>
                  <a:cubicBezTo>
                    <a:pt x="10356" y="921"/>
                    <a:pt x="10786" y="1103"/>
                    <a:pt x="11320" y="1436"/>
                  </a:cubicBezTo>
                  <a:cubicBezTo>
                    <a:pt x="11801" y="1750"/>
                    <a:pt x="12282" y="2064"/>
                    <a:pt x="12826" y="2273"/>
                  </a:cubicBezTo>
                  <a:cubicBezTo>
                    <a:pt x="13273" y="2436"/>
                    <a:pt x="13730" y="2564"/>
                    <a:pt x="14181" y="2564"/>
                  </a:cubicBezTo>
                  <a:cubicBezTo>
                    <a:pt x="14657" y="2564"/>
                    <a:pt x="15126" y="2420"/>
                    <a:pt x="15567" y="2022"/>
                  </a:cubicBezTo>
                  <a:cubicBezTo>
                    <a:pt x="16633" y="1051"/>
                    <a:pt x="17305" y="691"/>
                    <a:pt x="17894" y="691"/>
                  </a:cubicBezTo>
                  <a:cubicBezTo>
                    <a:pt x="18601" y="691"/>
                    <a:pt x="19188" y="1208"/>
                    <a:pt x="20191" y="1813"/>
                  </a:cubicBezTo>
                  <a:cubicBezTo>
                    <a:pt x="20610" y="2063"/>
                    <a:pt x="21054" y="2184"/>
                    <a:pt x="21496" y="2184"/>
                  </a:cubicBezTo>
                  <a:cubicBezTo>
                    <a:pt x="22426" y="2184"/>
                    <a:pt x="23347" y="1648"/>
                    <a:pt x="23999" y="641"/>
                  </a:cubicBezTo>
                  <a:lnTo>
                    <a:pt x="23999" y="641"/>
                  </a:lnTo>
                  <a:cubicBezTo>
                    <a:pt x="23476" y="788"/>
                    <a:pt x="22995" y="809"/>
                    <a:pt x="22660" y="1039"/>
                  </a:cubicBezTo>
                  <a:cubicBezTo>
                    <a:pt x="22196" y="1369"/>
                    <a:pt x="21755" y="1520"/>
                    <a:pt x="21329" y="1520"/>
                  </a:cubicBezTo>
                  <a:cubicBezTo>
                    <a:pt x="20755" y="1520"/>
                    <a:pt x="20208" y="1247"/>
                    <a:pt x="19668" y="767"/>
                  </a:cubicBezTo>
                  <a:cubicBezTo>
                    <a:pt x="19116" y="295"/>
                    <a:pt x="18474" y="1"/>
                    <a:pt x="177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2"/>
            <p:cNvSpPr/>
            <p:nvPr/>
          </p:nvSpPr>
          <p:spPr>
            <a:xfrm>
              <a:off x="4701075" y="5027425"/>
              <a:ext cx="599475" cy="74300"/>
            </a:xfrm>
            <a:custGeom>
              <a:avLst/>
              <a:gdLst/>
              <a:ahLst/>
              <a:cxnLst/>
              <a:rect l="l" t="t" r="r" b="b"/>
              <a:pathLst>
                <a:path w="23979" h="2972" extrusionOk="0">
                  <a:moveTo>
                    <a:pt x="17755" y="0"/>
                  </a:moveTo>
                  <a:cubicBezTo>
                    <a:pt x="17566" y="0"/>
                    <a:pt x="17373" y="22"/>
                    <a:pt x="17179" y="67"/>
                  </a:cubicBezTo>
                  <a:cubicBezTo>
                    <a:pt x="16530" y="235"/>
                    <a:pt x="15860" y="611"/>
                    <a:pt x="15379" y="1072"/>
                  </a:cubicBezTo>
                  <a:cubicBezTo>
                    <a:pt x="14794" y="1625"/>
                    <a:pt x="14208" y="1854"/>
                    <a:pt x="13614" y="1854"/>
                  </a:cubicBezTo>
                  <a:cubicBezTo>
                    <a:pt x="13041" y="1854"/>
                    <a:pt x="12460" y="1641"/>
                    <a:pt x="11864" y="1302"/>
                  </a:cubicBezTo>
                  <a:cubicBezTo>
                    <a:pt x="11592" y="1134"/>
                    <a:pt x="11341" y="946"/>
                    <a:pt x="11090" y="779"/>
                  </a:cubicBezTo>
                  <a:cubicBezTo>
                    <a:pt x="10637" y="462"/>
                    <a:pt x="10178" y="273"/>
                    <a:pt x="9713" y="273"/>
                  </a:cubicBezTo>
                  <a:cubicBezTo>
                    <a:pt x="9318" y="273"/>
                    <a:pt x="8920" y="409"/>
                    <a:pt x="8516" y="716"/>
                  </a:cubicBezTo>
                  <a:cubicBezTo>
                    <a:pt x="8161" y="988"/>
                    <a:pt x="7805" y="1218"/>
                    <a:pt x="7428" y="1469"/>
                  </a:cubicBezTo>
                  <a:cubicBezTo>
                    <a:pt x="6880" y="1796"/>
                    <a:pt x="6319" y="1966"/>
                    <a:pt x="5752" y="1966"/>
                  </a:cubicBezTo>
                  <a:cubicBezTo>
                    <a:pt x="5302" y="1966"/>
                    <a:pt x="4848" y="1859"/>
                    <a:pt x="4394" y="1637"/>
                  </a:cubicBezTo>
                  <a:cubicBezTo>
                    <a:pt x="4039" y="1469"/>
                    <a:pt x="3704" y="1239"/>
                    <a:pt x="3348" y="1051"/>
                  </a:cubicBezTo>
                  <a:cubicBezTo>
                    <a:pt x="3025" y="872"/>
                    <a:pt x="2669" y="789"/>
                    <a:pt x="2311" y="789"/>
                  </a:cubicBezTo>
                  <a:cubicBezTo>
                    <a:pt x="1368" y="789"/>
                    <a:pt x="410" y="1366"/>
                    <a:pt x="0" y="2306"/>
                  </a:cubicBezTo>
                  <a:cubicBezTo>
                    <a:pt x="63" y="2348"/>
                    <a:pt x="147" y="2432"/>
                    <a:pt x="210" y="2432"/>
                  </a:cubicBezTo>
                  <a:cubicBezTo>
                    <a:pt x="377" y="2390"/>
                    <a:pt x="544" y="2348"/>
                    <a:pt x="691" y="2264"/>
                  </a:cubicBezTo>
                  <a:cubicBezTo>
                    <a:pt x="1486" y="1720"/>
                    <a:pt x="1941" y="1454"/>
                    <a:pt x="2399" y="1454"/>
                  </a:cubicBezTo>
                  <a:cubicBezTo>
                    <a:pt x="2856" y="1454"/>
                    <a:pt x="3317" y="1720"/>
                    <a:pt x="4122" y="2243"/>
                  </a:cubicBezTo>
                  <a:cubicBezTo>
                    <a:pt x="4583" y="2557"/>
                    <a:pt x="5106" y="2808"/>
                    <a:pt x="5650" y="2913"/>
                  </a:cubicBezTo>
                  <a:cubicBezTo>
                    <a:pt x="5851" y="2952"/>
                    <a:pt x="6044" y="2972"/>
                    <a:pt x="6231" y="2972"/>
                  </a:cubicBezTo>
                  <a:cubicBezTo>
                    <a:pt x="7134" y="2972"/>
                    <a:pt x="7879" y="2525"/>
                    <a:pt x="8537" y="1762"/>
                  </a:cubicBezTo>
                  <a:cubicBezTo>
                    <a:pt x="9052" y="1190"/>
                    <a:pt x="9479" y="925"/>
                    <a:pt x="9952" y="925"/>
                  </a:cubicBezTo>
                  <a:cubicBezTo>
                    <a:pt x="10345" y="925"/>
                    <a:pt x="10768" y="1107"/>
                    <a:pt x="11299" y="1448"/>
                  </a:cubicBezTo>
                  <a:cubicBezTo>
                    <a:pt x="11780" y="1741"/>
                    <a:pt x="12283" y="2076"/>
                    <a:pt x="12806" y="2264"/>
                  </a:cubicBezTo>
                  <a:cubicBezTo>
                    <a:pt x="13259" y="2436"/>
                    <a:pt x="13717" y="2563"/>
                    <a:pt x="14163" y="2563"/>
                  </a:cubicBezTo>
                  <a:cubicBezTo>
                    <a:pt x="14645" y="2563"/>
                    <a:pt x="15112" y="2415"/>
                    <a:pt x="15547" y="2013"/>
                  </a:cubicBezTo>
                  <a:cubicBezTo>
                    <a:pt x="16622" y="1042"/>
                    <a:pt x="17299" y="682"/>
                    <a:pt x="17891" y="682"/>
                  </a:cubicBezTo>
                  <a:cubicBezTo>
                    <a:pt x="18601" y="682"/>
                    <a:pt x="19188" y="1200"/>
                    <a:pt x="20192" y="1804"/>
                  </a:cubicBezTo>
                  <a:cubicBezTo>
                    <a:pt x="20607" y="2056"/>
                    <a:pt x="21051" y="2179"/>
                    <a:pt x="21494" y="2179"/>
                  </a:cubicBezTo>
                  <a:cubicBezTo>
                    <a:pt x="22414" y="2179"/>
                    <a:pt x="23330" y="1649"/>
                    <a:pt x="23979" y="632"/>
                  </a:cubicBezTo>
                  <a:lnTo>
                    <a:pt x="23979" y="632"/>
                  </a:lnTo>
                  <a:cubicBezTo>
                    <a:pt x="23456" y="779"/>
                    <a:pt x="22975" y="800"/>
                    <a:pt x="22640" y="1030"/>
                  </a:cubicBezTo>
                  <a:cubicBezTo>
                    <a:pt x="22169" y="1365"/>
                    <a:pt x="21722" y="1520"/>
                    <a:pt x="21289" y="1520"/>
                  </a:cubicBezTo>
                  <a:cubicBezTo>
                    <a:pt x="20723" y="1520"/>
                    <a:pt x="20182" y="1254"/>
                    <a:pt x="19648" y="779"/>
                  </a:cubicBezTo>
                  <a:cubicBezTo>
                    <a:pt x="19090" y="287"/>
                    <a:pt x="18442" y="0"/>
                    <a:pt x="17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2"/>
            <p:cNvSpPr/>
            <p:nvPr/>
          </p:nvSpPr>
          <p:spPr>
            <a:xfrm>
              <a:off x="3486975" y="5026875"/>
              <a:ext cx="563925" cy="57900"/>
            </a:xfrm>
            <a:custGeom>
              <a:avLst/>
              <a:gdLst/>
              <a:ahLst/>
              <a:cxnLst/>
              <a:rect l="l" t="t" r="r" b="b"/>
              <a:pathLst>
                <a:path w="22557" h="2316" extrusionOk="0">
                  <a:moveTo>
                    <a:pt x="16454" y="0"/>
                  </a:moveTo>
                  <a:cubicBezTo>
                    <a:pt x="15808" y="0"/>
                    <a:pt x="15170" y="204"/>
                    <a:pt x="14543" y="717"/>
                  </a:cubicBezTo>
                  <a:cubicBezTo>
                    <a:pt x="14046" y="1129"/>
                    <a:pt x="13528" y="1379"/>
                    <a:pt x="12986" y="1379"/>
                  </a:cubicBezTo>
                  <a:cubicBezTo>
                    <a:pt x="12591" y="1379"/>
                    <a:pt x="12183" y="1247"/>
                    <a:pt x="11760" y="947"/>
                  </a:cubicBezTo>
                  <a:cubicBezTo>
                    <a:pt x="11362" y="675"/>
                    <a:pt x="10839" y="592"/>
                    <a:pt x="10400" y="382"/>
                  </a:cubicBezTo>
                  <a:cubicBezTo>
                    <a:pt x="10076" y="221"/>
                    <a:pt x="9760" y="149"/>
                    <a:pt x="9449" y="149"/>
                  </a:cubicBezTo>
                  <a:cubicBezTo>
                    <a:pt x="8995" y="149"/>
                    <a:pt x="8553" y="301"/>
                    <a:pt x="8119" y="550"/>
                  </a:cubicBezTo>
                  <a:cubicBezTo>
                    <a:pt x="7784" y="738"/>
                    <a:pt x="7429" y="947"/>
                    <a:pt x="7115" y="1198"/>
                  </a:cubicBezTo>
                  <a:cubicBezTo>
                    <a:pt x="6678" y="1564"/>
                    <a:pt x="6227" y="1731"/>
                    <a:pt x="5760" y="1731"/>
                  </a:cubicBezTo>
                  <a:cubicBezTo>
                    <a:pt x="5399" y="1731"/>
                    <a:pt x="5028" y="1632"/>
                    <a:pt x="4646" y="1449"/>
                  </a:cubicBezTo>
                  <a:cubicBezTo>
                    <a:pt x="4185" y="1261"/>
                    <a:pt x="3725" y="1115"/>
                    <a:pt x="3286" y="926"/>
                  </a:cubicBezTo>
                  <a:cubicBezTo>
                    <a:pt x="2880" y="747"/>
                    <a:pt x="2504" y="662"/>
                    <a:pt x="2156" y="662"/>
                  </a:cubicBezTo>
                  <a:cubicBezTo>
                    <a:pt x="1285" y="662"/>
                    <a:pt x="584" y="1198"/>
                    <a:pt x="1" y="2140"/>
                  </a:cubicBezTo>
                  <a:cubicBezTo>
                    <a:pt x="189" y="2098"/>
                    <a:pt x="440" y="2119"/>
                    <a:pt x="607" y="2014"/>
                  </a:cubicBezTo>
                  <a:cubicBezTo>
                    <a:pt x="1140" y="1679"/>
                    <a:pt x="1666" y="1497"/>
                    <a:pt x="2210" y="1497"/>
                  </a:cubicBezTo>
                  <a:cubicBezTo>
                    <a:pt x="2650" y="1497"/>
                    <a:pt x="3102" y="1615"/>
                    <a:pt x="3579" y="1868"/>
                  </a:cubicBezTo>
                  <a:cubicBezTo>
                    <a:pt x="4159" y="2178"/>
                    <a:pt x="4728" y="2316"/>
                    <a:pt x="5283" y="2316"/>
                  </a:cubicBezTo>
                  <a:cubicBezTo>
                    <a:pt x="6189" y="2316"/>
                    <a:pt x="7059" y="1949"/>
                    <a:pt x="7889" y="1366"/>
                  </a:cubicBezTo>
                  <a:cubicBezTo>
                    <a:pt x="8291" y="1084"/>
                    <a:pt x="8710" y="957"/>
                    <a:pt x="9146" y="957"/>
                  </a:cubicBezTo>
                  <a:cubicBezTo>
                    <a:pt x="9391" y="957"/>
                    <a:pt x="9642" y="998"/>
                    <a:pt x="9898" y="1073"/>
                  </a:cubicBezTo>
                  <a:cubicBezTo>
                    <a:pt x="10609" y="1303"/>
                    <a:pt x="11341" y="1512"/>
                    <a:pt x="12053" y="1742"/>
                  </a:cubicBezTo>
                  <a:cubicBezTo>
                    <a:pt x="12458" y="1877"/>
                    <a:pt x="12851" y="1958"/>
                    <a:pt x="13234" y="1958"/>
                  </a:cubicBezTo>
                  <a:cubicBezTo>
                    <a:pt x="13742" y="1958"/>
                    <a:pt x="14233" y="1816"/>
                    <a:pt x="14710" y="1470"/>
                  </a:cubicBezTo>
                  <a:cubicBezTo>
                    <a:pt x="15339" y="1021"/>
                    <a:pt x="15974" y="795"/>
                    <a:pt x="16621" y="795"/>
                  </a:cubicBezTo>
                  <a:cubicBezTo>
                    <a:pt x="17180" y="795"/>
                    <a:pt x="17748" y="964"/>
                    <a:pt x="18330" y="1303"/>
                  </a:cubicBezTo>
                  <a:cubicBezTo>
                    <a:pt x="18665" y="1512"/>
                    <a:pt x="19062" y="1596"/>
                    <a:pt x="19439" y="1721"/>
                  </a:cubicBezTo>
                  <a:cubicBezTo>
                    <a:pt x="19689" y="1803"/>
                    <a:pt x="19944" y="1844"/>
                    <a:pt x="20200" y="1844"/>
                  </a:cubicBezTo>
                  <a:cubicBezTo>
                    <a:pt x="21056" y="1844"/>
                    <a:pt x="21912" y="1385"/>
                    <a:pt x="22556" y="466"/>
                  </a:cubicBezTo>
                  <a:lnTo>
                    <a:pt x="22556" y="466"/>
                  </a:lnTo>
                  <a:cubicBezTo>
                    <a:pt x="22054" y="633"/>
                    <a:pt x="21719" y="675"/>
                    <a:pt x="21468" y="822"/>
                  </a:cubicBezTo>
                  <a:cubicBezTo>
                    <a:pt x="21013" y="1106"/>
                    <a:pt x="20575" y="1245"/>
                    <a:pt x="20146" y="1245"/>
                  </a:cubicBezTo>
                  <a:cubicBezTo>
                    <a:pt x="19629" y="1245"/>
                    <a:pt x="19126" y="1043"/>
                    <a:pt x="18623" y="654"/>
                  </a:cubicBezTo>
                  <a:cubicBezTo>
                    <a:pt x="18560" y="612"/>
                    <a:pt x="18497" y="550"/>
                    <a:pt x="18413" y="508"/>
                  </a:cubicBezTo>
                  <a:cubicBezTo>
                    <a:pt x="17754" y="204"/>
                    <a:pt x="17100" y="0"/>
                    <a:pt x="16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2"/>
            <p:cNvSpPr/>
            <p:nvPr/>
          </p:nvSpPr>
          <p:spPr>
            <a:xfrm>
              <a:off x="3060650" y="4367900"/>
              <a:ext cx="27225" cy="71750"/>
            </a:xfrm>
            <a:custGeom>
              <a:avLst/>
              <a:gdLst/>
              <a:ahLst/>
              <a:cxnLst/>
              <a:rect l="l" t="t" r="r" b="b"/>
              <a:pathLst>
                <a:path w="1089" h="2870" extrusionOk="0">
                  <a:moveTo>
                    <a:pt x="231" y="1"/>
                  </a:moveTo>
                  <a:cubicBezTo>
                    <a:pt x="147" y="817"/>
                    <a:pt x="22" y="1612"/>
                    <a:pt x="1" y="2428"/>
                  </a:cubicBezTo>
                  <a:cubicBezTo>
                    <a:pt x="1" y="2724"/>
                    <a:pt x="136" y="2870"/>
                    <a:pt x="341" y="2870"/>
                  </a:cubicBezTo>
                  <a:cubicBezTo>
                    <a:pt x="470" y="2870"/>
                    <a:pt x="627" y="2813"/>
                    <a:pt x="796" y="2700"/>
                  </a:cubicBezTo>
                  <a:cubicBezTo>
                    <a:pt x="733" y="1821"/>
                    <a:pt x="1089" y="901"/>
                    <a:pt x="587" y="43"/>
                  </a:cubicBezTo>
                  <a:cubicBezTo>
                    <a:pt x="482" y="22"/>
                    <a:pt x="357" y="22"/>
                    <a:pt x="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2"/>
            <p:cNvSpPr/>
            <p:nvPr/>
          </p:nvSpPr>
          <p:spPr>
            <a:xfrm>
              <a:off x="3256300" y="4368950"/>
              <a:ext cx="27225" cy="71175"/>
            </a:xfrm>
            <a:custGeom>
              <a:avLst/>
              <a:gdLst/>
              <a:ahLst/>
              <a:cxnLst/>
              <a:rect l="l" t="t" r="r" b="b"/>
              <a:pathLst>
                <a:path w="1089" h="2847" extrusionOk="0">
                  <a:moveTo>
                    <a:pt x="628" y="1"/>
                  </a:moveTo>
                  <a:cubicBezTo>
                    <a:pt x="84" y="1005"/>
                    <a:pt x="0" y="1800"/>
                    <a:pt x="272" y="2637"/>
                  </a:cubicBezTo>
                  <a:cubicBezTo>
                    <a:pt x="293" y="2721"/>
                    <a:pt x="544" y="2742"/>
                    <a:pt x="816" y="2846"/>
                  </a:cubicBezTo>
                  <a:cubicBezTo>
                    <a:pt x="1067" y="1905"/>
                    <a:pt x="1088" y="1089"/>
                    <a:pt x="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2"/>
            <p:cNvSpPr/>
            <p:nvPr/>
          </p:nvSpPr>
          <p:spPr>
            <a:xfrm>
              <a:off x="4353750" y="4165475"/>
              <a:ext cx="30875" cy="65925"/>
            </a:xfrm>
            <a:custGeom>
              <a:avLst/>
              <a:gdLst/>
              <a:ahLst/>
              <a:cxnLst/>
              <a:rect l="l" t="t" r="r" b="b"/>
              <a:pathLst>
                <a:path w="1235" h="2637" extrusionOk="0">
                  <a:moveTo>
                    <a:pt x="649" y="1"/>
                  </a:moveTo>
                  <a:lnTo>
                    <a:pt x="649" y="1"/>
                  </a:lnTo>
                  <a:cubicBezTo>
                    <a:pt x="0" y="1340"/>
                    <a:pt x="105" y="2009"/>
                    <a:pt x="1151" y="2637"/>
                  </a:cubicBezTo>
                  <a:cubicBezTo>
                    <a:pt x="1235" y="1633"/>
                    <a:pt x="1235" y="796"/>
                    <a:pt x="6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2"/>
            <p:cNvSpPr/>
            <p:nvPr/>
          </p:nvSpPr>
          <p:spPr>
            <a:xfrm>
              <a:off x="4255400" y="4162325"/>
              <a:ext cx="35075" cy="63325"/>
            </a:xfrm>
            <a:custGeom>
              <a:avLst/>
              <a:gdLst/>
              <a:ahLst/>
              <a:cxnLst/>
              <a:rect l="l" t="t" r="r" b="b"/>
              <a:pathLst>
                <a:path w="1403" h="2533" extrusionOk="0">
                  <a:moveTo>
                    <a:pt x="942" y="1"/>
                  </a:moveTo>
                  <a:cubicBezTo>
                    <a:pt x="0" y="1026"/>
                    <a:pt x="84" y="2240"/>
                    <a:pt x="1109" y="2533"/>
                  </a:cubicBezTo>
                  <a:cubicBezTo>
                    <a:pt x="1088" y="1696"/>
                    <a:pt x="1402" y="859"/>
                    <a:pt x="9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2"/>
            <p:cNvSpPr/>
            <p:nvPr/>
          </p:nvSpPr>
          <p:spPr>
            <a:xfrm>
              <a:off x="3165800" y="4368425"/>
              <a:ext cx="28800" cy="72225"/>
            </a:xfrm>
            <a:custGeom>
              <a:avLst/>
              <a:gdLst/>
              <a:ahLst/>
              <a:cxnLst/>
              <a:rect l="l" t="t" r="r" b="b"/>
              <a:pathLst>
                <a:path w="1152" h="2889" extrusionOk="0">
                  <a:moveTo>
                    <a:pt x="440" y="1"/>
                  </a:moveTo>
                  <a:cubicBezTo>
                    <a:pt x="1" y="942"/>
                    <a:pt x="147" y="1821"/>
                    <a:pt x="252" y="2888"/>
                  </a:cubicBezTo>
                  <a:cubicBezTo>
                    <a:pt x="1110" y="2219"/>
                    <a:pt x="1151" y="1152"/>
                    <a:pt x="4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2"/>
            <p:cNvSpPr/>
            <p:nvPr/>
          </p:nvSpPr>
          <p:spPr>
            <a:xfrm>
              <a:off x="4449475" y="4168100"/>
              <a:ext cx="26175" cy="62275"/>
            </a:xfrm>
            <a:custGeom>
              <a:avLst/>
              <a:gdLst/>
              <a:ahLst/>
              <a:cxnLst/>
              <a:rect l="l" t="t" r="r" b="b"/>
              <a:pathLst>
                <a:path w="1047" h="2491" extrusionOk="0">
                  <a:moveTo>
                    <a:pt x="377" y="0"/>
                  </a:moveTo>
                  <a:cubicBezTo>
                    <a:pt x="0" y="774"/>
                    <a:pt x="84" y="1465"/>
                    <a:pt x="209" y="2134"/>
                  </a:cubicBezTo>
                  <a:cubicBezTo>
                    <a:pt x="230" y="2281"/>
                    <a:pt x="502" y="2427"/>
                    <a:pt x="670" y="2490"/>
                  </a:cubicBezTo>
                  <a:cubicBezTo>
                    <a:pt x="753" y="2490"/>
                    <a:pt x="1025" y="2260"/>
                    <a:pt x="1004" y="2155"/>
                  </a:cubicBezTo>
                  <a:cubicBezTo>
                    <a:pt x="963" y="1465"/>
                    <a:pt x="1046" y="691"/>
                    <a:pt x="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2"/>
            <p:cNvSpPr/>
            <p:nvPr/>
          </p:nvSpPr>
          <p:spPr>
            <a:xfrm>
              <a:off x="3143300" y="3924325"/>
              <a:ext cx="39800" cy="106750"/>
            </a:xfrm>
            <a:custGeom>
              <a:avLst/>
              <a:gdLst/>
              <a:ahLst/>
              <a:cxnLst/>
              <a:rect l="l" t="t" r="r" b="b"/>
              <a:pathLst>
                <a:path w="1592" h="4270" extrusionOk="0">
                  <a:moveTo>
                    <a:pt x="691" y="1"/>
                  </a:moveTo>
                  <a:lnTo>
                    <a:pt x="691" y="1"/>
                  </a:lnTo>
                  <a:cubicBezTo>
                    <a:pt x="336" y="1465"/>
                    <a:pt x="1" y="2825"/>
                    <a:pt x="733" y="4269"/>
                  </a:cubicBezTo>
                  <a:cubicBezTo>
                    <a:pt x="1486" y="4165"/>
                    <a:pt x="1486" y="3704"/>
                    <a:pt x="1507" y="3328"/>
                  </a:cubicBezTo>
                  <a:cubicBezTo>
                    <a:pt x="1591" y="2051"/>
                    <a:pt x="1214" y="524"/>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2"/>
            <p:cNvSpPr/>
            <p:nvPr/>
          </p:nvSpPr>
          <p:spPr>
            <a:xfrm>
              <a:off x="3064325" y="3907600"/>
              <a:ext cx="37675" cy="110400"/>
            </a:xfrm>
            <a:custGeom>
              <a:avLst/>
              <a:gdLst/>
              <a:ahLst/>
              <a:cxnLst/>
              <a:rect l="l" t="t" r="r" b="b"/>
              <a:pathLst>
                <a:path w="1507" h="4416" extrusionOk="0">
                  <a:moveTo>
                    <a:pt x="670" y="0"/>
                  </a:moveTo>
                  <a:cubicBezTo>
                    <a:pt x="565" y="1590"/>
                    <a:pt x="0" y="2909"/>
                    <a:pt x="858" y="4415"/>
                  </a:cubicBezTo>
                  <a:cubicBezTo>
                    <a:pt x="1507" y="3369"/>
                    <a:pt x="1444" y="1193"/>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2"/>
            <p:cNvSpPr/>
            <p:nvPr/>
          </p:nvSpPr>
          <p:spPr>
            <a:xfrm>
              <a:off x="4394025" y="3903400"/>
              <a:ext cx="37150" cy="100475"/>
            </a:xfrm>
            <a:custGeom>
              <a:avLst/>
              <a:gdLst/>
              <a:ahLst/>
              <a:cxnLst/>
              <a:rect l="l" t="t" r="r" b="b"/>
              <a:pathLst>
                <a:path w="1486" h="4019" extrusionOk="0">
                  <a:moveTo>
                    <a:pt x="795" y="1"/>
                  </a:moveTo>
                  <a:lnTo>
                    <a:pt x="795" y="1"/>
                  </a:lnTo>
                  <a:cubicBezTo>
                    <a:pt x="0" y="1486"/>
                    <a:pt x="42" y="3118"/>
                    <a:pt x="900" y="4018"/>
                  </a:cubicBezTo>
                  <a:cubicBezTo>
                    <a:pt x="1486" y="2595"/>
                    <a:pt x="1067" y="1382"/>
                    <a:pt x="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2"/>
            <p:cNvSpPr/>
            <p:nvPr/>
          </p:nvSpPr>
          <p:spPr>
            <a:xfrm>
              <a:off x="4326550" y="3908125"/>
              <a:ext cx="38200" cy="83700"/>
            </a:xfrm>
            <a:custGeom>
              <a:avLst/>
              <a:gdLst/>
              <a:ahLst/>
              <a:cxnLst/>
              <a:rect l="l" t="t" r="r" b="b"/>
              <a:pathLst>
                <a:path w="1528" h="3348" extrusionOk="0">
                  <a:moveTo>
                    <a:pt x="837" y="0"/>
                  </a:moveTo>
                  <a:lnTo>
                    <a:pt x="837" y="0"/>
                  </a:lnTo>
                  <a:cubicBezTo>
                    <a:pt x="42" y="1276"/>
                    <a:pt x="0" y="2344"/>
                    <a:pt x="628" y="3348"/>
                  </a:cubicBezTo>
                  <a:cubicBezTo>
                    <a:pt x="1528" y="2218"/>
                    <a:pt x="816" y="1067"/>
                    <a:pt x="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2"/>
            <p:cNvSpPr/>
            <p:nvPr/>
          </p:nvSpPr>
          <p:spPr>
            <a:xfrm>
              <a:off x="3059100" y="4177500"/>
              <a:ext cx="27750" cy="83200"/>
            </a:xfrm>
            <a:custGeom>
              <a:avLst/>
              <a:gdLst/>
              <a:ahLst/>
              <a:cxnLst/>
              <a:rect l="l" t="t" r="r" b="b"/>
              <a:pathLst>
                <a:path w="1110" h="3328" extrusionOk="0">
                  <a:moveTo>
                    <a:pt x="691" y="1"/>
                  </a:moveTo>
                  <a:lnTo>
                    <a:pt x="691" y="1"/>
                  </a:lnTo>
                  <a:cubicBezTo>
                    <a:pt x="0" y="1193"/>
                    <a:pt x="42" y="2470"/>
                    <a:pt x="921" y="3328"/>
                  </a:cubicBezTo>
                  <a:cubicBezTo>
                    <a:pt x="984" y="2093"/>
                    <a:pt x="1109" y="1089"/>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2"/>
            <p:cNvSpPr/>
            <p:nvPr/>
          </p:nvSpPr>
          <p:spPr>
            <a:xfrm>
              <a:off x="3252625" y="4186925"/>
              <a:ext cx="27750" cy="73775"/>
            </a:xfrm>
            <a:custGeom>
              <a:avLst/>
              <a:gdLst/>
              <a:ahLst/>
              <a:cxnLst/>
              <a:rect l="l" t="t" r="r" b="b"/>
              <a:pathLst>
                <a:path w="1110" h="2951" extrusionOk="0">
                  <a:moveTo>
                    <a:pt x="524" y="0"/>
                  </a:moveTo>
                  <a:cubicBezTo>
                    <a:pt x="1" y="963"/>
                    <a:pt x="85" y="1863"/>
                    <a:pt x="315" y="2951"/>
                  </a:cubicBezTo>
                  <a:cubicBezTo>
                    <a:pt x="1047" y="2260"/>
                    <a:pt x="1110" y="963"/>
                    <a:pt x="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2"/>
            <p:cNvSpPr/>
            <p:nvPr/>
          </p:nvSpPr>
          <p:spPr>
            <a:xfrm>
              <a:off x="3166850" y="4185875"/>
              <a:ext cx="31400" cy="68550"/>
            </a:xfrm>
            <a:custGeom>
              <a:avLst/>
              <a:gdLst/>
              <a:ahLst/>
              <a:cxnLst/>
              <a:rect l="l" t="t" r="r" b="b"/>
              <a:pathLst>
                <a:path w="1256" h="2742" extrusionOk="0">
                  <a:moveTo>
                    <a:pt x="670" y="1"/>
                  </a:moveTo>
                  <a:lnTo>
                    <a:pt x="670" y="1"/>
                  </a:lnTo>
                  <a:cubicBezTo>
                    <a:pt x="0" y="1821"/>
                    <a:pt x="63" y="2532"/>
                    <a:pt x="900" y="2742"/>
                  </a:cubicBezTo>
                  <a:cubicBezTo>
                    <a:pt x="900" y="1842"/>
                    <a:pt x="1256" y="921"/>
                    <a:pt x="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2"/>
            <p:cNvSpPr/>
            <p:nvPr/>
          </p:nvSpPr>
          <p:spPr>
            <a:xfrm>
              <a:off x="4247025" y="4552050"/>
              <a:ext cx="32450" cy="59650"/>
            </a:xfrm>
            <a:custGeom>
              <a:avLst/>
              <a:gdLst/>
              <a:ahLst/>
              <a:cxnLst/>
              <a:rect l="l" t="t" r="r" b="b"/>
              <a:pathLst>
                <a:path w="1298" h="2386" extrusionOk="0">
                  <a:moveTo>
                    <a:pt x="461" y="0"/>
                  </a:moveTo>
                  <a:lnTo>
                    <a:pt x="461" y="0"/>
                  </a:lnTo>
                  <a:cubicBezTo>
                    <a:pt x="1" y="1423"/>
                    <a:pt x="43" y="1779"/>
                    <a:pt x="754" y="2385"/>
                  </a:cubicBezTo>
                  <a:cubicBezTo>
                    <a:pt x="1298" y="1590"/>
                    <a:pt x="1193" y="753"/>
                    <a:pt x="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2"/>
            <p:cNvSpPr/>
            <p:nvPr/>
          </p:nvSpPr>
          <p:spPr>
            <a:xfrm>
              <a:off x="4353750" y="4538450"/>
              <a:ext cx="35575" cy="64350"/>
            </a:xfrm>
            <a:custGeom>
              <a:avLst/>
              <a:gdLst/>
              <a:ahLst/>
              <a:cxnLst/>
              <a:rect l="l" t="t" r="r" b="b"/>
              <a:pathLst>
                <a:path w="1423" h="2574" extrusionOk="0">
                  <a:moveTo>
                    <a:pt x="670" y="0"/>
                  </a:moveTo>
                  <a:lnTo>
                    <a:pt x="670" y="0"/>
                  </a:lnTo>
                  <a:cubicBezTo>
                    <a:pt x="0" y="1318"/>
                    <a:pt x="188" y="2197"/>
                    <a:pt x="1151" y="2574"/>
                  </a:cubicBezTo>
                  <a:cubicBezTo>
                    <a:pt x="1423" y="1716"/>
                    <a:pt x="1130" y="942"/>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2"/>
            <p:cNvSpPr/>
            <p:nvPr/>
          </p:nvSpPr>
          <p:spPr>
            <a:xfrm>
              <a:off x="4459400" y="4538450"/>
              <a:ext cx="30900" cy="61225"/>
            </a:xfrm>
            <a:custGeom>
              <a:avLst/>
              <a:gdLst/>
              <a:ahLst/>
              <a:cxnLst/>
              <a:rect l="l" t="t" r="r" b="b"/>
              <a:pathLst>
                <a:path w="1236" h="2449" extrusionOk="0">
                  <a:moveTo>
                    <a:pt x="524" y="0"/>
                  </a:moveTo>
                  <a:lnTo>
                    <a:pt x="524" y="0"/>
                  </a:lnTo>
                  <a:cubicBezTo>
                    <a:pt x="1" y="1465"/>
                    <a:pt x="63" y="1862"/>
                    <a:pt x="900" y="2448"/>
                  </a:cubicBezTo>
                  <a:cubicBezTo>
                    <a:pt x="1131" y="1590"/>
                    <a:pt x="1235" y="795"/>
                    <a:pt x="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2"/>
            <p:cNvSpPr/>
            <p:nvPr/>
          </p:nvSpPr>
          <p:spPr>
            <a:xfrm>
              <a:off x="3159525" y="4554650"/>
              <a:ext cx="27225" cy="68025"/>
            </a:xfrm>
            <a:custGeom>
              <a:avLst/>
              <a:gdLst/>
              <a:ahLst/>
              <a:cxnLst/>
              <a:rect l="l" t="t" r="r" b="b"/>
              <a:pathLst>
                <a:path w="1089" h="2721" extrusionOk="0">
                  <a:moveTo>
                    <a:pt x="900" y="1"/>
                  </a:moveTo>
                  <a:cubicBezTo>
                    <a:pt x="0" y="587"/>
                    <a:pt x="231" y="1403"/>
                    <a:pt x="272" y="2135"/>
                  </a:cubicBezTo>
                  <a:cubicBezTo>
                    <a:pt x="293" y="2344"/>
                    <a:pt x="607" y="2532"/>
                    <a:pt x="775" y="2721"/>
                  </a:cubicBezTo>
                  <a:cubicBezTo>
                    <a:pt x="879" y="2700"/>
                    <a:pt x="984" y="2658"/>
                    <a:pt x="1089" y="2616"/>
                  </a:cubicBezTo>
                  <a:cubicBezTo>
                    <a:pt x="1026" y="1737"/>
                    <a:pt x="963" y="879"/>
                    <a:pt x="9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2"/>
            <p:cNvSpPr/>
            <p:nvPr/>
          </p:nvSpPr>
          <p:spPr>
            <a:xfrm>
              <a:off x="3033975" y="4553600"/>
              <a:ext cx="33500" cy="71700"/>
            </a:xfrm>
            <a:custGeom>
              <a:avLst/>
              <a:gdLst/>
              <a:ahLst/>
              <a:cxnLst/>
              <a:rect l="l" t="t" r="r" b="b"/>
              <a:pathLst>
                <a:path w="1340" h="2868" extrusionOk="0">
                  <a:moveTo>
                    <a:pt x="817" y="1"/>
                  </a:moveTo>
                  <a:lnTo>
                    <a:pt x="817" y="1"/>
                  </a:lnTo>
                  <a:cubicBezTo>
                    <a:pt x="1" y="1549"/>
                    <a:pt x="1" y="1989"/>
                    <a:pt x="901" y="2867"/>
                  </a:cubicBezTo>
                  <a:cubicBezTo>
                    <a:pt x="1089" y="1884"/>
                    <a:pt x="1340" y="1026"/>
                    <a:pt x="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2"/>
            <p:cNvSpPr/>
            <p:nvPr/>
          </p:nvSpPr>
          <p:spPr>
            <a:xfrm>
              <a:off x="3263100" y="4562500"/>
              <a:ext cx="34025" cy="62800"/>
            </a:xfrm>
            <a:custGeom>
              <a:avLst/>
              <a:gdLst/>
              <a:ahLst/>
              <a:cxnLst/>
              <a:rect l="l" t="t" r="r" b="b"/>
              <a:pathLst>
                <a:path w="1361" h="2512" extrusionOk="0">
                  <a:moveTo>
                    <a:pt x="565" y="1"/>
                  </a:moveTo>
                  <a:lnTo>
                    <a:pt x="565" y="1"/>
                  </a:lnTo>
                  <a:cubicBezTo>
                    <a:pt x="147" y="984"/>
                    <a:pt x="0" y="1716"/>
                    <a:pt x="586" y="2511"/>
                  </a:cubicBezTo>
                  <a:cubicBezTo>
                    <a:pt x="1360" y="1674"/>
                    <a:pt x="1047" y="963"/>
                    <a:pt x="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2"/>
            <p:cNvSpPr/>
            <p:nvPr/>
          </p:nvSpPr>
          <p:spPr>
            <a:xfrm>
              <a:off x="4254875" y="4360600"/>
              <a:ext cx="36125" cy="68025"/>
            </a:xfrm>
            <a:custGeom>
              <a:avLst/>
              <a:gdLst/>
              <a:ahLst/>
              <a:cxnLst/>
              <a:rect l="l" t="t" r="r" b="b"/>
              <a:pathLst>
                <a:path w="1445" h="2721" extrusionOk="0">
                  <a:moveTo>
                    <a:pt x="586" y="0"/>
                  </a:moveTo>
                  <a:lnTo>
                    <a:pt x="586" y="0"/>
                  </a:lnTo>
                  <a:cubicBezTo>
                    <a:pt x="1" y="1088"/>
                    <a:pt x="105" y="2051"/>
                    <a:pt x="837" y="2720"/>
                  </a:cubicBezTo>
                  <a:cubicBezTo>
                    <a:pt x="1444" y="1799"/>
                    <a:pt x="1361" y="858"/>
                    <a:pt x="5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2"/>
            <p:cNvSpPr/>
            <p:nvPr/>
          </p:nvSpPr>
          <p:spPr>
            <a:xfrm>
              <a:off x="4364200" y="4354825"/>
              <a:ext cx="36650" cy="61750"/>
            </a:xfrm>
            <a:custGeom>
              <a:avLst/>
              <a:gdLst/>
              <a:ahLst/>
              <a:cxnLst/>
              <a:rect l="l" t="t" r="r" b="b"/>
              <a:pathLst>
                <a:path w="1466" h="2470" extrusionOk="0">
                  <a:moveTo>
                    <a:pt x="628" y="1"/>
                  </a:moveTo>
                  <a:lnTo>
                    <a:pt x="628" y="1"/>
                  </a:lnTo>
                  <a:cubicBezTo>
                    <a:pt x="1" y="1738"/>
                    <a:pt x="63" y="2030"/>
                    <a:pt x="1068" y="2470"/>
                  </a:cubicBezTo>
                  <a:cubicBezTo>
                    <a:pt x="1465" y="1612"/>
                    <a:pt x="1172" y="901"/>
                    <a:pt x="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2"/>
            <p:cNvSpPr/>
            <p:nvPr/>
          </p:nvSpPr>
          <p:spPr>
            <a:xfrm>
              <a:off x="4447375" y="4353800"/>
              <a:ext cx="32450" cy="49700"/>
            </a:xfrm>
            <a:custGeom>
              <a:avLst/>
              <a:gdLst/>
              <a:ahLst/>
              <a:cxnLst/>
              <a:rect l="l" t="t" r="r" b="b"/>
              <a:pathLst>
                <a:path w="1298" h="1988" extrusionOk="0">
                  <a:moveTo>
                    <a:pt x="607" y="0"/>
                  </a:moveTo>
                  <a:cubicBezTo>
                    <a:pt x="0" y="1507"/>
                    <a:pt x="105" y="1904"/>
                    <a:pt x="1298" y="1988"/>
                  </a:cubicBezTo>
                  <a:cubicBezTo>
                    <a:pt x="1151" y="1297"/>
                    <a:pt x="1047" y="649"/>
                    <a:pt x="9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 name="Google Shape;1858;p52"/>
          <p:cNvGrpSpPr/>
          <p:nvPr/>
        </p:nvGrpSpPr>
        <p:grpSpPr>
          <a:xfrm>
            <a:off x="1570614" y="2083619"/>
            <a:ext cx="436062" cy="1260357"/>
            <a:chOff x="1578750" y="491800"/>
            <a:chExt cx="991275" cy="2865100"/>
          </a:xfrm>
        </p:grpSpPr>
        <p:sp>
          <p:nvSpPr>
            <p:cNvPr id="1859" name="Google Shape;1859;p52"/>
            <p:cNvSpPr/>
            <p:nvPr/>
          </p:nvSpPr>
          <p:spPr>
            <a:xfrm>
              <a:off x="1578750" y="491800"/>
              <a:ext cx="991275" cy="2865100"/>
            </a:xfrm>
            <a:custGeom>
              <a:avLst/>
              <a:gdLst/>
              <a:ahLst/>
              <a:cxnLst/>
              <a:rect l="l" t="t" r="r" b="b"/>
              <a:pathLst>
                <a:path w="39651" h="114604" extrusionOk="0">
                  <a:moveTo>
                    <a:pt x="7617" y="4772"/>
                  </a:moveTo>
                  <a:cubicBezTo>
                    <a:pt x="8286" y="5588"/>
                    <a:pt x="9018" y="6341"/>
                    <a:pt x="9604" y="7220"/>
                  </a:cubicBezTo>
                  <a:cubicBezTo>
                    <a:pt x="10671" y="8810"/>
                    <a:pt x="10692" y="10588"/>
                    <a:pt x="10169" y="12367"/>
                  </a:cubicBezTo>
                  <a:cubicBezTo>
                    <a:pt x="9799" y="13662"/>
                    <a:pt x="9065" y="14250"/>
                    <a:pt x="7789" y="14250"/>
                  </a:cubicBezTo>
                  <a:cubicBezTo>
                    <a:pt x="7766" y="14250"/>
                    <a:pt x="7744" y="14250"/>
                    <a:pt x="7721" y="14250"/>
                  </a:cubicBezTo>
                  <a:cubicBezTo>
                    <a:pt x="6612" y="14250"/>
                    <a:pt x="5503" y="14103"/>
                    <a:pt x="4394" y="14062"/>
                  </a:cubicBezTo>
                  <a:cubicBezTo>
                    <a:pt x="3474" y="14020"/>
                    <a:pt x="3013" y="13371"/>
                    <a:pt x="2804" y="12597"/>
                  </a:cubicBezTo>
                  <a:cubicBezTo>
                    <a:pt x="2511" y="11446"/>
                    <a:pt x="2469" y="10274"/>
                    <a:pt x="3202" y="9249"/>
                  </a:cubicBezTo>
                  <a:cubicBezTo>
                    <a:pt x="3683" y="8601"/>
                    <a:pt x="4185" y="7952"/>
                    <a:pt x="4624" y="7408"/>
                  </a:cubicBezTo>
                  <a:cubicBezTo>
                    <a:pt x="4980" y="8057"/>
                    <a:pt x="5189" y="8726"/>
                    <a:pt x="5629" y="9165"/>
                  </a:cubicBezTo>
                  <a:cubicBezTo>
                    <a:pt x="5950" y="9497"/>
                    <a:pt x="6364" y="9649"/>
                    <a:pt x="6785" y="9649"/>
                  </a:cubicBezTo>
                  <a:cubicBezTo>
                    <a:pt x="7212" y="9649"/>
                    <a:pt x="7645" y="9492"/>
                    <a:pt x="7993" y="9207"/>
                  </a:cubicBezTo>
                  <a:cubicBezTo>
                    <a:pt x="8663" y="8642"/>
                    <a:pt x="8851" y="7450"/>
                    <a:pt x="8391" y="6634"/>
                  </a:cubicBezTo>
                  <a:cubicBezTo>
                    <a:pt x="8056" y="6069"/>
                    <a:pt x="7700" y="5525"/>
                    <a:pt x="7345" y="4981"/>
                  </a:cubicBezTo>
                  <a:cubicBezTo>
                    <a:pt x="7428" y="4918"/>
                    <a:pt x="7512" y="4834"/>
                    <a:pt x="7617" y="4772"/>
                  </a:cubicBezTo>
                  <a:close/>
                  <a:moveTo>
                    <a:pt x="4734" y="15145"/>
                  </a:moveTo>
                  <a:cubicBezTo>
                    <a:pt x="6610" y="15145"/>
                    <a:pt x="8506" y="15199"/>
                    <a:pt x="10441" y="15547"/>
                  </a:cubicBezTo>
                  <a:cubicBezTo>
                    <a:pt x="10441" y="16133"/>
                    <a:pt x="10441" y="16531"/>
                    <a:pt x="10441" y="17033"/>
                  </a:cubicBezTo>
                  <a:cubicBezTo>
                    <a:pt x="10174" y="17071"/>
                    <a:pt x="9908" y="17161"/>
                    <a:pt x="9657" y="17161"/>
                  </a:cubicBezTo>
                  <a:cubicBezTo>
                    <a:pt x="9632" y="17161"/>
                    <a:pt x="9608" y="17160"/>
                    <a:pt x="9583" y="17158"/>
                  </a:cubicBezTo>
                  <a:cubicBezTo>
                    <a:pt x="8140" y="16970"/>
                    <a:pt x="6696" y="16719"/>
                    <a:pt x="5231" y="16593"/>
                  </a:cubicBezTo>
                  <a:cubicBezTo>
                    <a:pt x="4185" y="16489"/>
                    <a:pt x="3118" y="16531"/>
                    <a:pt x="2051" y="16489"/>
                  </a:cubicBezTo>
                  <a:cubicBezTo>
                    <a:pt x="1109" y="16468"/>
                    <a:pt x="1109" y="16447"/>
                    <a:pt x="1256" y="15150"/>
                  </a:cubicBezTo>
                  <a:lnTo>
                    <a:pt x="1256" y="15150"/>
                  </a:lnTo>
                  <a:cubicBezTo>
                    <a:pt x="1577" y="15154"/>
                    <a:pt x="1898" y="15156"/>
                    <a:pt x="2219" y="15156"/>
                  </a:cubicBezTo>
                  <a:cubicBezTo>
                    <a:pt x="3055" y="15156"/>
                    <a:pt x="3893" y="15145"/>
                    <a:pt x="4734" y="15145"/>
                  </a:cubicBezTo>
                  <a:close/>
                  <a:moveTo>
                    <a:pt x="4287" y="17417"/>
                  </a:moveTo>
                  <a:cubicBezTo>
                    <a:pt x="5529" y="17417"/>
                    <a:pt x="6731" y="17839"/>
                    <a:pt x="7993" y="18079"/>
                  </a:cubicBezTo>
                  <a:cubicBezTo>
                    <a:pt x="7847" y="18644"/>
                    <a:pt x="7784" y="19062"/>
                    <a:pt x="7637" y="19439"/>
                  </a:cubicBezTo>
                  <a:cubicBezTo>
                    <a:pt x="7247" y="20451"/>
                    <a:pt x="6558" y="20980"/>
                    <a:pt x="5799" y="20980"/>
                  </a:cubicBezTo>
                  <a:cubicBezTo>
                    <a:pt x="5255" y="20980"/>
                    <a:pt x="4676" y="20709"/>
                    <a:pt x="4143" y="20150"/>
                  </a:cubicBezTo>
                  <a:cubicBezTo>
                    <a:pt x="3515" y="19481"/>
                    <a:pt x="2867" y="18769"/>
                    <a:pt x="3118" y="17556"/>
                  </a:cubicBezTo>
                  <a:cubicBezTo>
                    <a:pt x="3513" y="17457"/>
                    <a:pt x="3902" y="17417"/>
                    <a:pt x="4287" y="17417"/>
                  </a:cubicBezTo>
                  <a:close/>
                  <a:moveTo>
                    <a:pt x="5210" y="21845"/>
                  </a:moveTo>
                  <a:cubicBezTo>
                    <a:pt x="6256" y="22515"/>
                    <a:pt x="6340" y="23163"/>
                    <a:pt x="5984" y="26072"/>
                  </a:cubicBezTo>
                  <a:cubicBezTo>
                    <a:pt x="5692" y="26051"/>
                    <a:pt x="5378" y="26030"/>
                    <a:pt x="5001" y="25988"/>
                  </a:cubicBezTo>
                  <a:cubicBezTo>
                    <a:pt x="5064" y="24628"/>
                    <a:pt x="5127" y="23352"/>
                    <a:pt x="5210" y="21845"/>
                  </a:cubicBezTo>
                  <a:close/>
                  <a:moveTo>
                    <a:pt x="3139" y="27808"/>
                  </a:moveTo>
                  <a:cubicBezTo>
                    <a:pt x="4206" y="27997"/>
                    <a:pt x="5252" y="28164"/>
                    <a:pt x="6508" y="28373"/>
                  </a:cubicBezTo>
                  <a:cubicBezTo>
                    <a:pt x="6173" y="28813"/>
                    <a:pt x="5984" y="29064"/>
                    <a:pt x="5754" y="29378"/>
                  </a:cubicBezTo>
                  <a:cubicBezTo>
                    <a:pt x="4876" y="29043"/>
                    <a:pt x="3976" y="28687"/>
                    <a:pt x="3076" y="28332"/>
                  </a:cubicBezTo>
                  <a:cubicBezTo>
                    <a:pt x="3055" y="28332"/>
                    <a:pt x="3097" y="28143"/>
                    <a:pt x="3139" y="27808"/>
                  </a:cubicBezTo>
                  <a:close/>
                  <a:moveTo>
                    <a:pt x="4053" y="29234"/>
                  </a:moveTo>
                  <a:cubicBezTo>
                    <a:pt x="4600" y="29234"/>
                    <a:pt x="5120" y="29593"/>
                    <a:pt x="5838" y="30361"/>
                  </a:cubicBezTo>
                  <a:cubicBezTo>
                    <a:pt x="5408" y="30580"/>
                    <a:pt x="5037" y="30694"/>
                    <a:pt x="4684" y="30694"/>
                  </a:cubicBezTo>
                  <a:cubicBezTo>
                    <a:pt x="4091" y="30694"/>
                    <a:pt x="3549" y="30373"/>
                    <a:pt x="2867" y="29692"/>
                  </a:cubicBezTo>
                  <a:cubicBezTo>
                    <a:pt x="3317" y="29392"/>
                    <a:pt x="3691" y="29234"/>
                    <a:pt x="4053" y="29234"/>
                  </a:cubicBezTo>
                  <a:close/>
                  <a:moveTo>
                    <a:pt x="7031" y="30717"/>
                  </a:moveTo>
                  <a:cubicBezTo>
                    <a:pt x="7073" y="30863"/>
                    <a:pt x="7177" y="31093"/>
                    <a:pt x="7135" y="31114"/>
                  </a:cubicBezTo>
                  <a:cubicBezTo>
                    <a:pt x="6068" y="31909"/>
                    <a:pt x="4876" y="32328"/>
                    <a:pt x="3474" y="32349"/>
                  </a:cubicBezTo>
                  <a:cubicBezTo>
                    <a:pt x="3404" y="31457"/>
                    <a:pt x="3802" y="31384"/>
                    <a:pt x="4228" y="31384"/>
                  </a:cubicBezTo>
                  <a:cubicBezTo>
                    <a:pt x="4311" y="31384"/>
                    <a:pt x="4396" y="31386"/>
                    <a:pt x="4478" y="31386"/>
                  </a:cubicBezTo>
                  <a:cubicBezTo>
                    <a:pt x="6068" y="31365"/>
                    <a:pt x="6068" y="31365"/>
                    <a:pt x="7031" y="30717"/>
                  </a:cubicBezTo>
                  <a:close/>
                  <a:moveTo>
                    <a:pt x="22389" y="27704"/>
                  </a:moveTo>
                  <a:cubicBezTo>
                    <a:pt x="22870" y="29127"/>
                    <a:pt x="22933" y="31470"/>
                    <a:pt x="22577" y="34316"/>
                  </a:cubicBezTo>
                  <a:cubicBezTo>
                    <a:pt x="22096" y="34232"/>
                    <a:pt x="21656" y="34148"/>
                    <a:pt x="21029" y="34044"/>
                  </a:cubicBezTo>
                  <a:cubicBezTo>
                    <a:pt x="21489" y="31868"/>
                    <a:pt x="21928" y="29859"/>
                    <a:pt x="22389" y="27704"/>
                  </a:cubicBezTo>
                  <a:close/>
                  <a:moveTo>
                    <a:pt x="15505" y="32140"/>
                  </a:moveTo>
                  <a:cubicBezTo>
                    <a:pt x="16404" y="32872"/>
                    <a:pt x="17304" y="33583"/>
                    <a:pt x="18350" y="34420"/>
                  </a:cubicBezTo>
                  <a:cubicBezTo>
                    <a:pt x="17785" y="34755"/>
                    <a:pt x="17304" y="35048"/>
                    <a:pt x="16760" y="35362"/>
                  </a:cubicBezTo>
                  <a:cubicBezTo>
                    <a:pt x="16216" y="34211"/>
                    <a:pt x="15756" y="33249"/>
                    <a:pt x="15295" y="32286"/>
                  </a:cubicBezTo>
                  <a:cubicBezTo>
                    <a:pt x="15358" y="32223"/>
                    <a:pt x="15442" y="32181"/>
                    <a:pt x="15505" y="32140"/>
                  </a:cubicBezTo>
                  <a:close/>
                  <a:moveTo>
                    <a:pt x="29105" y="32663"/>
                  </a:moveTo>
                  <a:cubicBezTo>
                    <a:pt x="29189" y="32746"/>
                    <a:pt x="29272" y="32809"/>
                    <a:pt x="29335" y="32893"/>
                  </a:cubicBezTo>
                  <a:cubicBezTo>
                    <a:pt x="28352" y="34316"/>
                    <a:pt x="27368" y="35759"/>
                    <a:pt x="26218" y="37412"/>
                  </a:cubicBezTo>
                  <a:cubicBezTo>
                    <a:pt x="25862" y="36806"/>
                    <a:pt x="25653" y="36450"/>
                    <a:pt x="25423" y="36052"/>
                  </a:cubicBezTo>
                  <a:cubicBezTo>
                    <a:pt x="26678" y="34902"/>
                    <a:pt x="27892" y="33772"/>
                    <a:pt x="29105" y="32663"/>
                  </a:cubicBezTo>
                  <a:close/>
                  <a:moveTo>
                    <a:pt x="13017" y="38343"/>
                  </a:moveTo>
                  <a:cubicBezTo>
                    <a:pt x="13753" y="38343"/>
                    <a:pt x="14566" y="38408"/>
                    <a:pt x="15400" y="38542"/>
                  </a:cubicBezTo>
                  <a:cubicBezTo>
                    <a:pt x="15358" y="39254"/>
                    <a:pt x="15316" y="39881"/>
                    <a:pt x="15275" y="40614"/>
                  </a:cubicBezTo>
                  <a:cubicBezTo>
                    <a:pt x="13412" y="40425"/>
                    <a:pt x="11822" y="39526"/>
                    <a:pt x="10106" y="38961"/>
                  </a:cubicBezTo>
                  <a:cubicBezTo>
                    <a:pt x="10605" y="38556"/>
                    <a:pt x="11685" y="38343"/>
                    <a:pt x="13017" y="38343"/>
                  </a:cubicBezTo>
                  <a:close/>
                  <a:moveTo>
                    <a:pt x="27339" y="39357"/>
                  </a:moveTo>
                  <a:cubicBezTo>
                    <a:pt x="27499" y="39357"/>
                    <a:pt x="27705" y="39405"/>
                    <a:pt x="27975" y="39484"/>
                  </a:cubicBezTo>
                  <a:cubicBezTo>
                    <a:pt x="28833" y="39714"/>
                    <a:pt x="29691" y="39944"/>
                    <a:pt x="30821" y="40258"/>
                  </a:cubicBezTo>
                  <a:cubicBezTo>
                    <a:pt x="29314" y="40467"/>
                    <a:pt x="28038" y="40635"/>
                    <a:pt x="26741" y="40802"/>
                  </a:cubicBezTo>
                  <a:cubicBezTo>
                    <a:pt x="26817" y="39716"/>
                    <a:pt x="26905" y="39357"/>
                    <a:pt x="27339" y="39357"/>
                  </a:cubicBezTo>
                  <a:close/>
                  <a:moveTo>
                    <a:pt x="21230" y="34920"/>
                  </a:moveTo>
                  <a:cubicBezTo>
                    <a:pt x="22342" y="34920"/>
                    <a:pt x="23410" y="35355"/>
                    <a:pt x="24209" y="36220"/>
                  </a:cubicBezTo>
                  <a:cubicBezTo>
                    <a:pt x="25611" y="37789"/>
                    <a:pt x="26615" y="40258"/>
                    <a:pt x="24879" y="42309"/>
                  </a:cubicBezTo>
                  <a:cubicBezTo>
                    <a:pt x="24795" y="41576"/>
                    <a:pt x="24711" y="40990"/>
                    <a:pt x="24627" y="40321"/>
                  </a:cubicBezTo>
                  <a:cubicBezTo>
                    <a:pt x="22933" y="39714"/>
                    <a:pt x="22451" y="37873"/>
                    <a:pt x="21280" y="36471"/>
                  </a:cubicBezTo>
                  <a:cubicBezTo>
                    <a:pt x="20359" y="38333"/>
                    <a:pt x="19376" y="40049"/>
                    <a:pt x="17325" y="40446"/>
                  </a:cubicBezTo>
                  <a:cubicBezTo>
                    <a:pt x="17095" y="41116"/>
                    <a:pt x="16907" y="41681"/>
                    <a:pt x="16676" y="42329"/>
                  </a:cubicBezTo>
                  <a:cubicBezTo>
                    <a:pt x="15547" y="40467"/>
                    <a:pt x="16321" y="37517"/>
                    <a:pt x="18246" y="36010"/>
                  </a:cubicBezTo>
                  <a:cubicBezTo>
                    <a:pt x="19164" y="35282"/>
                    <a:pt x="20215" y="34920"/>
                    <a:pt x="21230" y="34920"/>
                  </a:cubicBezTo>
                  <a:close/>
                  <a:moveTo>
                    <a:pt x="20966" y="38249"/>
                  </a:moveTo>
                  <a:cubicBezTo>
                    <a:pt x="21866" y="39128"/>
                    <a:pt x="22744" y="39965"/>
                    <a:pt x="23602" y="40802"/>
                  </a:cubicBezTo>
                  <a:cubicBezTo>
                    <a:pt x="23644" y="40760"/>
                    <a:pt x="23686" y="40718"/>
                    <a:pt x="23728" y="40656"/>
                  </a:cubicBezTo>
                  <a:cubicBezTo>
                    <a:pt x="23958" y="41367"/>
                    <a:pt x="24083" y="42099"/>
                    <a:pt x="24439" y="42727"/>
                  </a:cubicBezTo>
                  <a:cubicBezTo>
                    <a:pt x="24899" y="43543"/>
                    <a:pt x="24711" y="44171"/>
                    <a:pt x="24146" y="44673"/>
                  </a:cubicBezTo>
                  <a:cubicBezTo>
                    <a:pt x="23163" y="45531"/>
                    <a:pt x="22138" y="46326"/>
                    <a:pt x="21133" y="47100"/>
                  </a:cubicBezTo>
                  <a:cubicBezTo>
                    <a:pt x="20965" y="47230"/>
                    <a:pt x="20805" y="47287"/>
                    <a:pt x="20654" y="47287"/>
                  </a:cubicBezTo>
                  <a:cubicBezTo>
                    <a:pt x="20391" y="47287"/>
                    <a:pt x="20153" y="47114"/>
                    <a:pt x="19941" y="46849"/>
                  </a:cubicBezTo>
                  <a:cubicBezTo>
                    <a:pt x="19355" y="46138"/>
                    <a:pt x="18748" y="45426"/>
                    <a:pt x="18141" y="44715"/>
                  </a:cubicBezTo>
                  <a:cubicBezTo>
                    <a:pt x="17806" y="44317"/>
                    <a:pt x="17492" y="43920"/>
                    <a:pt x="17116" y="43459"/>
                  </a:cubicBezTo>
                  <a:cubicBezTo>
                    <a:pt x="17241" y="42999"/>
                    <a:pt x="17430" y="42601"/>
                    <a:pt x="17451" y="42183"/>
                  </a:cubicBezTo>
                  <a:cubicBezTo>
                    <a:pt x="17513" y="41346"/>
                    <a:pt x="17911" y="40886"/>
                    <a:pt x="18706" y="40656"/>
                  </a:cubicBezTo>
                  <a:cubicBezTo>
                    <a:pt x="19857" y="40321"/>
                    <a:pt x="20422" y="39296"/>
                    <a:pt x="20966" y="38249"/>
                  </a:cubicBezTo>
                  <a:close/>
                  <a:moveTo>
                    <a:pt x="21635" y="47770"/>
                  </a:moveTo>
                  <a:cubicBezTo>
                    <a:pt x="21698" y="48251"/>
                    <a:pt x="21698" y="48460"/>
                    <a:pt x="21782" y="48648"/>
                  </a:cubicBezTo>
                  <a:cubicBezTo>
                    <a:pt x="21991" y="49130"/>
                    <a:pt x="21991" y="49695"/>
                    <a:pt x="21489" y="49841"/>
                  </a:cubicBezTo>
                  <a:cubicBezTo>
                    <a:pt x="21387" y="49868"/>
                    <a:pt x="21270" y="49881"/>
                    <a:pt x="21146" y="49881"/>
                  </a:cubicBezTo>
                  <a:cubicBezTo>
                    <a:pt x="20788" y="49881"/>
                    <a:pt x="20378" y="49771"/>
                    <a:pt x="20129" y="49569"/>
                  </a:cubicBezTo>
                  <a:cubicBezTo>
                    <a:pt x="19731" y="49213"/>
                    <a:pt x="19208" y="48711"/>
                    <a:pt x="19606" y="47895"/>
                  </a:cubicBezTo>
                  <a:lnTo>
                    <a:pt x="19606" y="47895"/>
                  </a:lnTo>
                  <a:cubicBezTo>
                    <a:pt x="20014" y="47961"/>
                    <a:pt x="20421" y="48407"/>
                    <a:pt x="20850" y="48407"/>
                  </a:cubicBezTo>
                  <a:cubicBezTo>
                    <a:pt x="21103" y="48407"/>
                    <a:pt x="21363" y="48251"/>
                    <a:pt x="21635" y="47770"/>
                  </a:cubicBezTo>
                  <a:close/>
                  <a:moveTo>
                    <a:pt x="6989" y="32433"/>
                  </a:moveTo>
                  <a:cubicBezTo>
                    <a:pt x="6989" y="33562"/>
                    <a:pt x="7135" y="34609"/>
                    <a:pt x="6968" y="35613"/>
                  </a:cubicBezTo>
                  <a:cubicBezTo>
                    <a:pt x="6466" y="38542"/>
                    <a:pt x="6821" y="41430"/>
                    <a:pt x="7177" y="44317"/>
                  </a:cubicBezTo>
                  <a:cubicBezTo>
                    <a:pt x="7303" y="45342"/>
                    <a:pt x="7993" y="46326"/>
                    <a:pt x="8537" y="47267"/>
                  </a:cubicBezTo>
                  <a:cubicBezTo>
                    <a:pt x="9123" y="48293"/>
                    <a:pt x="9144" y="48376"/>
                    <a:pt x="8161" y="48941"/>
                  </a:cubicBezTo>
                  <a:cubicBezTo>
                    <a:pt x="7491" y="49318"/>
                    <a:pt x="6863" y="49757"/>
                    <a:pt x="6131" y="50239"/>
                  </a:cubicBezTo>
                  <a:cubicBezTo>
                    <a:pt x="4624" y="48146"/>
                    <a:pt x="3327" y="45970"/>
                    <a:pt x="3264" y="43271"/>
                  </a:cubicBezTo>
                  <a:cubicBezTo>
                    <a:pt x="3223" y="40007"/>
                    <a:pt x="3264" y="36743"/>
                    <a:pt x="3264" y="33458"/>
                  </a:cubicBezTo>
                  <a:cubicBezTo>
                    <a:pt x="4666" y="33060"/>
                    <a:pt x="5775" y="32767"/>
                    <a:pt x="6989" y="32433"/>
                  </a:cubicBezTo>
                  <a:close/>
                  <a:moveTo>
                    <a:pt x="8119" y="38856"/>
                  </a:moveTo>
                  <a:cubicBezTo>
                    <a:pt x="10588" y="40007"/>
                    <a:pt x="12827" y="41220"/>
                    <a:pt x="15505" y="41451"/>
                  </a:cubicBezTo>
                  <a:cubicBezTo>
                    <a:pt x="16112" y="43459"/>
                    <a:pt x="17220" y="45238"/>
                    <a:pt x="18706" y="46807"/>
                  </a:cubicBezTo>
                  <a:cubicBezTo>
                    <a:pt x="19250" y="47393"/>
                    <a:pt x="18936" y="48062"/>
                    <a:pt x="18853" y="48753"/>
                  </a:cubicBezTo>
                  <a:cubicBezTo>
                    <a:pt x="17995" y="48711"/>
                    <a:pt x="17200" y="48648"/>
                    <a:pt x="16342" y="48607"/>
                  </a:cubicBezTo>
                  <a:cubicBezTo>
                    <a:pt x="15986" y="49151"/>
                    <a:pt x="15609" y="49695"/>
                    <a:pt x="15128" y="50406"/>
                  </a:cubicBezTo>
                  <a:cubicBezTo>
                    <a:pt x="14228" y="49820"/>
                    <a:pt x="13350" y="49234"/>
                    <a:pt x="12450" y="48669"/>
                  </a:cubicBezTo>
                  <a:cubicBezTo>
                    <a:pt x="11738" y="48209"/>
                    <a:pt x="10985" y="47770"/>
                    <a:pt x="10274" y="47288"/>
                  </a:cubicBezTo>
                  <a:cubicBezTo>
                    <a:pt x="10023" y="47142"/>
                    <a:pt x="9751" y="46933"/>
                    <a:pt x="9625" y="46661"/>
                  </a:cubicBezTo>
                  <a:cubicBezTo>
                    <a:pt x="8977" y="45322"/>
                    <a:pt x="8223" y="43982"/>
                    <a:pt x="8202" y="42413"/>
                  </a:cubicBezTo>
                  <a:cubicBezTo>
                    <a:pt x="8181" y="41785"/>
                    <a:pt x="8056" y="41158"/>
                    <a:pt x="8035" y="40530"/>
                  </a:cubicBezTo>
                  <a:cubicBezTo>
                    <a:pt x="8014" y="40028"/>
                    <a:pt x="8077" y="39526"/>
                    <a:pt x="8119" y="38856"/>
                  </a:cubicBezTo>
                  <a:close/>
                  <a:moveTo>
                    <a:pt x="9939" y="48230"/>
                  </a:moveTo>
                  <a:cubicBezTo>
                    <a:pt x="11466" y="49234"/>
                    <a:pt x="12931" y="50218"/>
                    <a:pt x="14605" y="51327"/>
                  </a:cubicBezTo>
                  <a:cubicBezTo>
                    <a:pt x="13329" y="53440"/>
                    <a:pt x="12115" y="55428"/>
                    <a:pt x="10818" y="57562"/>
                  </a:cubicBezTo>
                  <a:cubicBezTo>
                    <a:pt x="9186" y="55449"/>
                    <a:pt x="7847" y="53335"/>
                    <a:pt x="6549" y="50992"/>
                  </a:cubicBezTo>
                  <a:cubicBezTo>
                    <a:pt x="7721" y="50029"/>
                    <a:pt x="8788" y="49151"/>
                    <a:pt x="9939" y="48230"/>
                  </a:cubicBezTo>
                  <a:close/>
                  <a:moveTo>
                    <a:pt x="18173" y="49376"/>
                  </a:moveTo>
                  <a:cubicBezTo>
                    <a:pt x="18472" y="49376"/>
                    <a:pt x="18786" y="49517"/>
                    <a:pt x="19145" y="49799"/>
                  </a:cubicBezTo>
                  <a:cubicBezTo>
                    <a:pt x="19754" y="50264"/>
                    <a:pt x="20351" y="50547"/>
                    <a:pt x="20951" y="50547"/>
                  </a:cubicBezTo>
                  <a:cubicBezTo>
                    <a:pt x="21486" y="50547"/>
                    <a:pt x="22025" y="50322"/>
                    <a:pt x="22577" y="49799"/>
                  </a:cubicBezTo>
                  <a:cubicBezTo>
                    <a:pt x="22761" y="49615"/>
                    <a:pt x="23124" y="49544"/>
                    <a:pt x="23422" y="49544"/>
                  </a:cubicBezTo>
                  <a:cubicBezTo>
                    <a:pt x="23463" y="49544"/>
                    <a:pt x="23502" y="49546"/>
                    <a:pt x="23539" y="49548"/>
                  </a:cubicBezTo>
                  <a:cubicBezTo>
                    <a:pt x="24230" y="49611"/>
                    <a:pt x="24920" y="49778"/>
                    <a:pt x="25757" y="49904"/>
                  </a:cubicBezTo>
                  <a:cubicBezTo>
                    <a:pt x="25381" y="51871"/>
                    <a:pt x="24627" y="53586"/>
                    <a:pt x="23498" y="55072"/>
                  </a:cubicBezTo>
                  <a:cubicBezTo>
                    <a:pt x="21280" y="58022"/>
                    <a:pt x="18601" y="60428"/>
                    <a:pt x="15295" y="62019"/>
                  </a:cubicBezTo>
                  <a:cubicBezTo>
                    <a:pt x="14375" y="62458"/>
                    <a:pt x="13475" y="62918"/>
                    <a:pt x="12345" y="63462"/>
                  </a:cubicBezTo>
                  <a:cubicBezTo>
                    <a:pt x="11990" y="62081"/>
                    <a:pt x="11571" y="60805"/>
                    <a:pt x="11383" y="59487"/>
                  </a:cubicBezTo>
                  <a:cubicBezTo>
                    <a:pt x="11299" y="59006"/>
                    <a:pt x="11655" y="58378"/>
                    <a:pt x="11948" y="57918"/>
                  </a:cubicBezTo>
                  <a:cubicBezTo>
                    <a:pt x="13182" y="55867"/>
                    <a:pt x="14459" y="53816"/>
                    <a:pt x="15756" y="51808"/>
                  </a:cubicBezTo>
                  <a:cubicBezTo>
                    <a:pt x="16174" y="51159"/>
                    <a:pt x="16656" y="50531"/>
                    <a:pt x="17158" y="49946"/>
                  </a:cubicBezTo>
                  <a:cubicBezTo>
                    <a:pt x="17505" y="49565"/>
                    <a:pt x="17829" y="49376"/>
                    <a:pt x="18173" y="49376"/>
                  </a:cubicBezTo>
                  <a:close/>
                  <a:moveTo>
                    <a:pt x="27578" y="65471"/>
                  </a:moveTo>
                  <a:cubicBezTo>
                    <a:pt x="29272" y="67103"/>
                    <a:pt x="29272" y="67563"/>
                    <a:pt x="27578" y="69718"/>
                  </a:cubicBezTo>
                  <a:lnTo>
                    <a:pt x="27578" y="65471"/>
                  </a:lnTo>
                  <a:close/>
                  <a:moveTo>
                    <a:pt x="35068" y="71581"/>
                  </a:moveTo>
                  <a:cubicBezTo>
                    <a:pt x="35445" y="71811"/>
                    <a:pt x="35822" y="72041"/>
                    <a:pt x="36428" y="72418"/>
                  </a:cubicBezTo>
                  <a:cubicBezTo>
                    <a:pt x="35466" y="72397"/>
                    <a:pt x="35466" y="72397"/>
                    <a:pt x="34901" y="71894"/>
                  </a:cubicBezTo>
                  <a:cubicBezTo>
                    <a:pt x="34964" y="71790"/>
                    <a:pt x="35006" y="71685"/>
                    <a:pt x="35068" y="71581"/>
                  </a:cubicBezTo>
                  <a:close/>
                  <a:moveTo>
                    <a:pt x="33813" y="72292"/>
                  </a:moveTo>
                  <a:lnTo>
                    <a:pt x="33813" y="72292"/>
                  </a:lnTo>
                  <a:cubicBezTo>
                    <a:pt x="34629" y="72920"/>
                    <a:pt x="35424" y="73527"/>
                    <a:pt x="36219" y="74154"/>
                  </a:cubicBezTo>
                  <a:cubicBezTo>
                    <a:pt x="36166" y="74156"/>
                    <a:pt x="36113" y="74156"/>
                    <a:pt x="36061" y="74156"/>
                  </a:cubicBezTo>
                  <a:cubicBezTo>
                    <a:pt x="34557" y="74156"/>
                    <a:pt x="33833" y="73566"/>
                    <a:pt x="33813" y="72292"/>
                  </a:cubicBezTo>
                  <a:close/>
                  <a:moveTo>
                    <a:pt x="33394" y="74573"/>
                  </a:moveTo>
                  <a:cubicBezTo>
                    <a:pt x="34859" y="74573"/>
                    <a:pt x="35298" y="74991"/>
                    <a:pt x="35110" y="76121"/>
                  </a:cubicBezTo>
                  <a:cubicBezTo>
                    <a:pt x="34503" y="75577"/>
                    <a:pt x="34064" y="75180"/>
                    <a:pt x="33394" y="74573"/>
                  </a:cubicBezTo>
                  <a:close/>
                  <a:moveTo>
                    <a:pt x="19104" y="61077"/>
                  </a:moveTo>
                  <a:cubicBezTo>
                    <a:pt x="19104" y="62416"/>
                    <a:pt x="19104" y="63504"/>
                    <a:pt x="19083" y="64613"/>
                  </a:cubicBezTo>
                  <a:cubicBezTo>
                    <a:pt x="19083" y="67019"/>
                    <a:pt x="19020" y="69446"/>
                    <a:pt x="19062" y="71853"/>
                  </a:cubicBezTo>
                  <a:cubicBezTo>
                    <a:pt x="19083" y="72690"/>
                    <a:pt x="18811" y="73213"/>
                    <a:pt x="18162" y="73673"/>
                  </a:cubicBezTo>
                  <a:cubicBezTo>
                    <a:pt x="16049" y="75221"/>
                    <a:pt x="13977" y="76832"/>
                    <a:pt x="11906" y="78402"/>
                  </a:cubicBezTo>
                  <a:cubicBezTo>
                    <a:pt x="11718" y="78548"/>
                    <a:pt x="11487" y="78653"/>
                    <a:pt x="11027" y="78904"/>
                  </a:cubicBezTo>
                  <a:cubicBezTo>
                    <a:pt x="11174" y="76309"/>
                    <a:pt x="11655" y="73966"/>
                    <a:pt x="11885" y="71602"/>
                  </a:cubicBezTo>
                  <a:cubicBezTo>
                    <a:pt x="12115" y="69195"/>
                    <a:pt x="12366" y="66789"/>
                    <a:pt x="12596" y="64362"/>
                  </a:cubicBezTo>
                  <a:cubicBezTo>
                    <a:pt x="14731" y="63274"/>
                    <a:pt x="16844" y="62207"/>
                    <a:pt x="19104" y="61077"/>
                  </a:cubicBezTo>
                  <a:close/>
                  <a:moveTo>
                    <a:pt x="32327" y="62793"/>
                  </a:moveTo>
                  <a:cubicBezTo>
                    <a:pt x="34964" y="64236"/>
                    <a:pt x="37307" y="66015"/>
                    <a:pt x="38332" y="67417"/>
                  </a:cubicBezTo>
                  <a:cubicBezTo>
                    <a:pt x="37621" y="68568"/>
                    <a:pt x="36889" y="69739"/>
                    <a:pt x="36198" y="70848"/>
                  </a:cubicBezTo>
                  <a:cubicBezTo>
                    <a:pt x="35865" y="70848"/>
                    <a:pt x="35549" y="70789"/>
                    <a:pt x="35283" y="70789"/>
                  </a:cubicBezTo>
                  <a:cubicBezTo>
                    <a:pt x="35130" y="70789"/>
                    <a:pt x="34994" y="70808"/>
                    <a:pt x="34880" y="70869"/>
                  </a:cubicBezTo>
                  <a:cubicBezTo>
                    <a:pt x="34252" y="71225"/>
                    <a:pt x="33645" y="71706"/>
                    <a:pt x="33122" y="72229"/>
                  </a:cubicBezTo>
                  <a:cubicBezTo>
                    <a:pt x="32955" y="72397"/>
                    <a:pt x="33101" y="72899"/>
                    <a:pt x="33060" y="73255"/>
                  </a:cubicBezTo>
                  <a:cubicBezTo>
                    <a:pt x="33039" y="73673"/>
                    <a:pt x="32976" y="74112"/>
                    <a:pt x="32892" y="74845"/>
                  </a:cubicBezTo>
                  <a:cubicBezTo>
                    <a:pt x="33181" y="75093"/>
                    <a:pt x="33634" y="75545"/>
                    <a:pt x="34088" y="75979"/>
                  </a:cubicBezTo>
                  <a:lnTo>
                    <a:pt x="34088" y="75979"/>
                  </a:lnTo>
                  <a:cubicBezTo>
                    <a:pt x="33286" y="76946"/>
                    <a:pt x="32502" y="77895"/>
                    <a:pt x="31616" y="78925"/>
                  </a:cubicBezTo>
                  <a:cubicBezTo>
                    <a:pt x="30465" y="78046"/>
                    <a:pt x="29168" y="77125"/>
                    <a:pt x="27975" y="76100"/>
                  </a:cubicBezTo>
                  <a:cubicBezTo>
                    <a:pt x="27682" y="75849"/>
                    <a:pt x="27557" y="75263"/>
                    <a:pt x="27515" y="74824"/>
                  </a:cubicBezTo>
                  <a:cubicBezTo>
                    <a:pt x="27368" y="73317"/>
                    <a:pt x="27724" y="71874"/>
                    <a:pt x="28352" y="70555"/>
                  </a:cubicBezTo>
                  <a:cubicBezTo>
                    <a:pt x="29565" y="68003"/>
                    <a:pt x="30863" y="65492"/>
                    <a:pt x="32118" y="62981"/>
                  </a:cubicBezTo>
                  <a:cubicBezTo>
                    <a:pt x="32160" y="62897"/>
                    <a:pt x="32265" y="62855"/>
                    <a:pt x="32327" y="62793"/>
                  </a:cubicBezTo>
                  <a:close/>
                  <a:moveTo>
                    <a:pt x="25841" y="52373"/>
                  </a:moveTo>
                  <a:cubicBezTo>
                    <a:pt x="26134" y="60931"/>
                    <a:pt x="26448" y="69258"/>
                    <a:pt x="26762" y="77816"/>
                  </a:cubicBezTo>
                  <a:cubicBezTo>
                    <a:pt x="24879" y="80808"/>
                    <a:pt x="22389" y="83612"/>
                    <a:pt x="19899" y="86436"/>
                  </a:cubicBezTo>
                  <a:cubicBezTo>
                    <a:pt x="19794" y="86374"/>
                    <a:pt x="19669" y="86332"/>
                    <a:pt x="19543" y="86290"/>
                  </a:cubicBezTo>
                  <a:cubicBezTo>
                    <a:pt x="19648" y="85118"/>
                    <a:pt x="19731" y="83946"/>
                    <a:pt x="19857" y="82796"/>
                  </a:cubicBezTo>
                  <a:cubicBezTo>
                    <a:pt x="20171" y="79908"/>
                    <a:pt x="20485" y="77063"/>
                    <a:pt x="20213" y="74133"/>
                  </a:cubicBezTo>
                  <a:cubicBezTo>
                    <a:pt x="20003" y="71560"/>
                    <a:pt x="20171" y="68965"/>
                    <a:pt x="20108" y="66371"/>
                  </a:cubicBezTo>
                  <a:cubicBezTo>
                    <a:pt x="20066" y="64843"/>
                    <a:pt x="19941" y="63316"/>
                    <a:pt x="19752" y="61788"/>
                  </a:cubicBezTo>
                  <a:cubicBezTo>
                    <a:pt x="19648" y="60910"/>
                    <a:pt x="19857" y="60240"/>
                    <a:pt x="20547" y="59738"/>
                  </a:cubicBezTo>
                  <a:cubicBezTo>
                    <a:pt x="22765" y="58148"/>
                    <a:pt x="23958" y="55762"/>
                    <a:pt x="25171" y="53419"/>
                  </a:cubicBezTo>
                  <a:cubicBezTo>
                    <a:pt x="25339" y="53105"/>
                    <a:pt x="25548" y="52812"/>
                    <a:pt x="25841" y="52373"/>
                  </a:cubicBezTo>
                  <a:close/>
                  <a:moveTo>
                    <a:pt x="19062" y="73966"/>
                  </a:moveTo>
                  <a:cubicBezTo>
                    <a:pt x="19166" y="74803"/>
                    <a:pt x="19313" y="75368"/>
                    <a:pt x="19292" y="75912"/>
                  </a:cubicBezTo>
                  <a:cubicBezTo>
                    <a:pt x="19125" y="79615"/>
                    <a:pt x="18936" y="83298"/>
                    <a:pt x="18706" y="86980"/>
                  </a:cubicBezTo>
                  <a:cubicBezTo>
                    <a:pt x="18685" y="87441"/>
                    <a:pt x="18329" y="87964"/>
                    <a:pt x="17974" y="88257"/>
                  </a:cubicBezTo>
                  <a:cubicBezTo>
                    <a:pt x="15337" y="90558"/>
                    <a:pt x="12659" y="92839"/>
                    <a:pt x="9918" y="95182"/>
                  </a:cubicBezTo>
                  <a:cubicBezTo>
                    <a:pt x="9855" y="94973"/>
                    <a:pt x="9709" y="94764"/>
                    <a:pt x="9709" y="94555"/>
                  </a:cubicBezTo>
                  <a:cubicBezTo>
                    <a:pt x="9960" y="90956"/>
                    <a:pt x="10211" y="87378"/>
                    <a:pt x="10462" y="83800"/>
                  </a:cubicBezTo>
                  <a:cubicBezTo>
                    <a:pt x="10525" y="83068"/>
                    <a:pt x="10650" y="82335"/>
                    <a:pt x="10650" y="81603"/>
                  </a:cubicBezTo>
                  <a:cubicBezTo>
                    <a:pt x="10630" y="80536"/>
                    <a:pt x="11090" y="79845"/>
                    <a:pt x="11927" y="79260"/>
                  </a:cubicBezTo>
                  <a:cubicBezTo>
                    <a:pt x="13161" y="78423"/>
                    <a:pt x="14270" y="77418"/>
                    <a:pt x="15463" y="76519"/>
                  </a:cubicBezTo>
                  <a:cubicBezTo>
                    <a:pt x="16551" y="75703"/>
                    <a:pt x="17702" y="74928"/>
                    <a:pt x="19062" y="73966"/>
                  </a:cubicBezTo>
                  <a:close/>
                  <a:moveTo>
                    <a:pt x="25715" y="81498"/>
                  </a:moveTo>
                  <a:cubicBezTo>
                    <a:pt x="25820" y="81540"/>
                    <a:pt x="25904" y="81561"/>
                    <a:pt x="26008" y="81603"/>
                  </a:cubicBezTo>
                  <a:cubicBezTo>
                    <a:pt x="26008" y="82105"/>
                    <a:pt x="25987" y="82607"/>
                    <a:pt x="26029" y="83110"/>
                  </a:cubicBezTo>
                  <a:cubicBezTo>
                    <a:pt x="26155" y="87085"/>
                    <a:pt x="26239" y="91040"/>
                    <a:pt x="26427" y="94994"/>
                  </a:cubicBezTo>
                  <a:cubicBezTo>
                    <a:pt x="26573" y="97672"/>
                    <a:pt x="26866" y="100351"/>
                    <a:pt x="27096" y="103029"/>
                  </a:cubicBezTo>
                  <a:cubicBezTo>
                    <a:pt x="27159" y="103866"/>
                    <a:pt x="27159" y="104703"/>
                    <a:pt x="27201" y="105707"/>
                  </a:cubicBezTo>
                  <a:cubicBezTo>
                    <a:pt x="26008" y="105791"/>
                    <a:pt x="24879" y="105854"/>
                    <a:pt x="23665" y="105937"/>
                  </a:cubicBezTo>
                  <a:cubicBezTo>
                    <a:pt x="23623" y="105623"/>
                    <a:pt x="23539" y="105372"/>
                    <a:pt x="23539" y="105121"/>
                  </a:cubicBezTo>
                  <a:cubicBezTo>
                    <a:pt x="23539" y="99639"/>
                    <a:pt x="23539" y="94136"/>
                    <a:pt x="23539" y="88654"/>
                  </a:cubicBezTo>
                  <a:cubicBezTo>
                    <a:pt x="23539" y="87441"/>
                    <a:pt x="23456" y="86227"/>
                    <a:pt x="23518" y="85014"/>
                  </a:cubicBezTo>
                  <a:cubicBezTo>
                    <a:pt x="23539" y="84532"/>
                    <a:pt x="23811" y="84051"/>
                    <a:pt x="24083" y="83633"/>
                  </a:cubicBezTo>
                  <a:cubicBezTo>
                    <a:pt x="24586" y="82900"/>
                    <a:pt x="25171" y="82210"/>
                    <a:pt x="25715" y="81498"/>
                  </a:cubicBezTo>
                  <a:close/>
                  <a:moveTo>
                    <a:pt x="14479" y="93299"/>
                  </a:moveTo>
                  <a:lnTo>
                    <a:pt x="14479" y="106105"/>
                  </a:lnTo>
                  <a:cubicBezTo>
                    <a:pt x="12659" y="106000"/>
                    <a:pt x="11006" y="105916"/>
                    <a:pt x="9207" y="105812"/>
                  </a:cubicBezTo>
                  <a:cubicBezTo>
                    <a:pt x="9228" y="103029"/>
                    <a:pt x="9018" y="100309"/>
                    <a:pt x="9500" y="97610"/>
                  </a:cubicBezTo>
                  <a:cubicBezTo>
                    <a:pt x="9562" y="97296"/>
                    <a:pt x="9793" y="96940"/>
                    <a:pt x="10065" y="96731"/>
                  </a:cubicBezTo>
                  <a:cubicBezTo>
                    <a:pt x="11487" y="95580"/>
                    <a:pt x="12952" y="94492"/>
                    <a:pt x="14479" y="93299"/>
                  </a:cubicBezTo>
                  <a:close/>
                  <a:moveTo>
                    <a:pt x="22012" y="85913"/>
                  </a:moveTo>
                  <a:lnTo>
                    <a:pt x="22368" y="86081"/>
                  </a:lnTo>
                  <a:cubicBezTo>
                    <a:pt x="22451" y="92651"/>
                    <a:pt x="22556" y="99221"/>
                    <a:pt x="22661" y="105916"/>
                  </a:cubicBezTo>
                  <a:cubicBezTo>
                    <a:pt x="22263" y="106000"/>
                    <a:pt x="21886" y="106146"/>
                    <a:pt x="21489" y="106146"/>
                  </a:cubicBezTo>
                  <a:cubicBezTo>
                    <a:pt x="21138" y="106152"/>
                    <a:pt x="20787" y="106154"/>
                    <a:pt x="20434" y="106154"/>
                  </a:cubicBezTo>
                  <a:cubicBezTo>
                    <a:pt x="19376" y="106154"/>
                    <a:pt x="18308" y="106131"/>
                    <a:pt x="17241" y="106084"/>
                  </a:cubicBezTo>
                  <a:cubicBezTo>
                    <a:pt x="15944" y="106021"/>
                    <a:pt x="15630" y="105728"/>
                    <a:pt x="15609" y="104347"/>
                  </a:cubicBezTo>
                  <a:cubicBezTo>
                    <a:pt x="15588" y="101815"/>
                    <a:pt x="15651" y="99284"/>
                    <a:pt x="15693" y="96752"/>
                  </a:cubicBezTo>
                  <a:cubicBezTo>
                    <a:pt x="15714" y="95559"/>
                    <a:pt x="15777" y="94346"/>
                    <a:pt x="15798" y="93132"/>
                  </a:cubicBezTo>
                  <a:cubicBezTo>
                    <a:pt x="15819" y="92588"/>
                    <a:pt x="15881" y="92149"/>
                    <a:pt x="16300" y="91730"/>
                  </a:cubicBezTo>
                  <a:cubicBezTo>
                    <a:pt x="17806" y="90245"/>
                    <a:pt x="19229" y="88675"/>
                    <a:pt x="20694" y="87148"/>
                  </a:cubicBezTo>
                  <a:cubicBezTo>
                    <a:pt x="21112" y="86708"/>
                    <a:pt x="21573" y="86332"/>
                    <a:pt x="22012" y="85913"/>
                  </a:cubicBezTo>
                  <a:close/>
                  <a:moveTo>
                    <a:pt x="31469" y="106502"/>
                  </a:moveTo>
                  <a:lnTo>
                    <a:pt x="31469" y="110101"/>
                  </a:lnTo>
                  <a:cubicBezTo>
                    <a:pt x="25201" y="110043"/>
                    <a:pt x="18982" y="109656"/>
                    <a:pt x="12716" y="109656"/>
                  </a:cubicBezTo>
                  <a:cubicBezTo>
                    <a:pt x="9906" y="109656"/>
                    <a:pt x="7086" y="109734"/>
                    <a:pt x="4248" y="109955"/>
                  </a:cubicBezTo>
                  <a:cubicBezTo>
                    <a:pt x="4290" y="108804"/>
                    <a:pt x="4332" y="107799"/>
                    <a:pt x="4373" y="106711"/>
                  </a:cubicBezTo>
                  <a:cubicBezTo>
                    <a:pt x="9274" y="107016"/>
                    <a:pt x="14113" y="107302"/>
                    <a:pt x="18958" y="107302"/>
                  </a:cubicBezTo>
                  <a:cubicBezTo>
                    <a:pt x="23111" y="107302"/>
                    <a:pt x="27268" y="107091"/>
                    <a:pt x="31469" y="106502"/>
                  </a:cubicBezTo>
                  <a:close/>
                  <a:moveTo>
                    <a:pt x="7407" y="1"/>
                  </a:moveTo>
                  <a:lnTo>
                    <a:pt x="7407" y="1"/>
                  </a:lnTo>
                  <a:cubicBezTo>
                    <a:pt x="5671" y="2031"/>
                    <a:pt x="5524" y="3286"/>
                    <a:pt x="6675" y="5274"/>
                  </a:cubicBezTo>
                  <a:cubicBezTo>
                    <a:pt x="6863" y="5629"/>
                    <a:pt x="7156" y="5943"/>
                    <a:pt x="7365" y="6320"/>
                  </a:cubicBezTo>
                  <a:cubicBezTo>
                    <a:pt x="7930" y="7303"/>
                    <a:pt x="7826" y="7826"/>
                    <a:pt x="6905" y="8768"/>
                  </a:cubicBezTo>
                  <a:cubicBezTo>
                    <a:pt x="5984" y="8559"/>
                    <a:pt x="5692" y="7931"/>
                    <a:pt x="5775" y="7010"/>
                  </a:cubicBezTo>
                  <a:cubicBezTo>
                    <a:pt x="5817" y="6404"/>
                    <a:pt x="5775" y="5797"/>
                    <a:pt x="5775" y="5002"/>
                  </a:cubicBezTo>
                  <a:cubicBezTo>
                    <a:pt x="4373" y="6487"/>
                    <a:pt x="2992" y="7764"/>
                    <a:pt x="2093" y="9500"/>
                  </a:cubicBezTo>
                  <a:cubicBezTo>
                    <a:pt x="1423" y="10777"/>
                    <a:pt x="1486" y="12032"/>
                    <a:pt x="2135" y="13287"/>
                  </a:cubicBezTo>
                  <a:cubicBezTo>
                    <a:pt x="2260" y="13539"/>
                    <a:pt x="2427" y="13811"/>
                    <a:pt x="2658" y="14208"/>
                  </a:cubicBezTo>
                  <a:lnTo>
                    <a:pt x="1779" y="14208"/>
                  </a:lnTo>
                  <a:cubicBezTo>
                    <a:pt x="105" y="14208"/>
                    <a:pt x="0" y="14313"/>
                    <a:pt x="21" y="16112"/>
                  </a:cubicBezTo>
                  <a:cubicBezTo>
                    <a:pt x="38" y="17086"/>
                    <a:pt x="95" y="17319"/>
                    <a:pt x="755" y="17319"/>
                  </a:cubicBezTo>
                  <a:cubicBezTo>
                    <a:pt x="917" y="17319"/>
                    <a:pt x="1116" y="17305"/>
                    <a:pt x="1360" y="17284"/>
                  </a:cubicBezTo>
                  <a:cubicBezTo>
                    <a:pt x="1407" y="17281"/>
                    <a:pt x="1454" y="17280"/>
                    <a:pt x="1502" y="17280"/>
                  </a:cubicBezTo>
                  <a:cubicBezTo>
                    <a:pt x="1795" y="17280"/>
                    <a:pt x="2106" y="17329"/>
                    <a:pt x="2448" y="17347"/>
                  </a:cubicBezTo>
                  <a:cubicBezTo>
                    <a:pt x="2407" y="19209"/>
                    <a:pt x="2846" y="20757"/>
                    <a:pt x="4436" y="21803"/>
                  </a:cubicBezTo>
                  <a:cubicBezTo>
                    <a:pt x="4373" y="23101"/>
                    <a:pt x="4311" y="24398"/>
                    <a:pt x="4248" y="25653"/>
                  </a:cubicBezTo>
                  <a:cubicBezTo>
                    <a:pt x="2490" y="25842"/>
                    <a:pt x="2490" y="25842"/>
                    <a:pt x="2427" y="26867"/>
                  </a:cubicBezTo>
                  <a:cubicBezTo>
                    <a:pt x="2895" y="26451"/>
                    <a:pt x="3136" y="26242"/>
                    <a:pt x="3385" y="26242"/>
                  </a:cubicBezTo>
                  <a:cubicBezTo>
                    <a:pt x="3638" y="26242"/>
                    <a:pt x="3899" y="26456"/>
                    <a:pt x="4415" y="26888"/>
                  </a:cubicBezTo>
                  <a:cubicBezTo>
                    <a:pt x="3808" y="27097"/>
                    <a:pt x="3181" y="27306"/>
                    <a:pt x="2574" y="27516"/>
                  </a:cubicBezTo>
                  <a:cubicBezTo>
                    <a:pt x="2532" y="27997"/>
                    <a:pt x="2637" y="28415"/>
                    <a:pt x="2469" y="28708"/>
                  </a:cubicBezTo>
                  <a:cubicBezTo>
                    <a:pt x="2030" y="29545"/>
                    <a:pt x="2197" y="30173"/>
                    <a:pt x="2825" y="30821"/>
                  </a:cubicBezTo>
                  <a:cubicBezTo>
                    <a:pt x="3013" y="31052"/>
                    <a:pt x="3139" y="31596"/>
                    <a:pt x="3013" y="31847"/>
                  </a:cubicBezTo>
                  <a:cubicBezTo>
                    <a:pt x="2574" y="32621"/>
                    <a:pt x="2783" y="33458"/>
                    <a:pt x="2720" y="34253"/>
                  </a:cubicBezTo>
                  <a:cubicBezTo>
                    <a:pt x="2511" y="36994"/>
                    <a:pt x="2323" y="39735"/>
                    <a:pt x="2176" y="42476"/>
                  </a:cubicBezTo>
                  <a:cubicBezTo>
                    <a:pt x="2072" y="44652"/>
                    <a:pt x="2658" y="46661"/>
                    <a:pt x="3746" y="48502"/>
                  </a:cubicBezTo>
                  <a:cubicBezTo>
                    <a:pt x="4980" y="50552"/>
                    <a:pt x="6298" y="52561"/>
                    <a:pt x="7554" y="54591"/>
                  </a:cubicBezTo>
                  <a:cubicBezTo>
                    <a:pt x="8997" y="56850"/>
                    <a:pt x="10441" y="59006"/>
                    <a:pt x="10713" y="61956"/>
                  </a:cubicBezTo>
                  <a:cubicBezTo>
                    <a:pt x="10964" y="64780"/>
                    <a:pt x="10839" y="67542"/>
                    <a:pt x="10588" y="70304"/>
                  </a:cubicBezTo>
                  <a:cubicBezTo>
                    <a:pt x="10148" y="75619"/>
                    <a:pt x="9437" y="80892"/>
                    <a:pt x="8956" y="86206"/>
                  </a:cubicBezTo>
                  <a:cubicBezTo>
                    <a:pt x="8537" y="90998"/>
                    <a:pt x="8265" y="95789"/>
                    <a:pt x="7930" y="100602"/>
                  </a:cubicBezTo>
                  <a:cubicBezTo>
                    <a:pt x="7826" y="102297"/>
                    <a:pt x="7763" y="104012"/>
                    <a:pt x="7679" y="105833"/>
                  </a:cubicBezTo>
                  <a:cubicBezTo>
                    <a:pt x="6508" y="105937"/>
                    <a:pt x="5273" y="106042"/>
                    <a:pt x="4185" y="106126"/>
                  </a:cubicBezTo>
                  <a:cubicBezTo>
                    <a:pt x="3034" y="107318"/>
                    <a:pt x="3725" y="108762"/>
                    <a:pt x="3411" y="110017"/>
                  </a:cubicBezTo>
                  <a:lnTo>
                    <a:pt x="586" y="110017"/>
                  </a:lnTo>
                  <a:cubicBezTo>
                    <a:pt x="168" y="111210"/>
                    <a:pt x="147" y="112382"/>
                    <a:pt x="670" y="113679"/>
                  </a:cubicBezTo>
                  <a:cubicBezTo>
                    <a:pt x="1144" y="113679"/>
                    <a:pt x="1618" y="113660"/>
                    <a:pt x="2093" y="113660"/>
                  </a:cubicBezTo>
                  <a:cubicBezTo>
                    <a:pt x="2330" y="113660"/>
                    <a:pt x="2567" y="113665"/>
                    <a:pt x="2804" y="113679"/>
                  </a:cubicBezTo>
                  <a:cubicBezTo>
                    <a:pt x="5796" y="113867"/>
                    <a:pt x="8767" y="114139"/>
                    <a:pt x="11759" y="114223"/>
                  </a:cubicBezTo>
                  <a:cubicBezTo>
                    <a:pt x="18413" y="114411"/>
                    <a:pt x="25067" y="114495"/>
                    <a:pt x="31721" y="114579"/>
                  </a:cubicBezTo>
                  <a:cubicBezTo>
                    <a:pt x="32228" y="114587"/>
                    <a:pt x="32648" y="114603"/>
                    <a:pt x="32992" y="114603"/>
                  </a:cubicBezTo>
                  <a:cubicBezTo>
                    <a:pt x="34479" y="114603"/>
                    <a:pt x="34584" y="114291"/>
                    <a:pt x="34482" y="111608"/>
                  </a:cubicBezTo>
                  <a:cubicBezTo>
                    <a:pt x="34482" y="111524"/>
                    <a:pt x="34357" y="111461"/>
                    <a:pt x="34273" y="111356"/>
                  </a:cubicBezTo>
                  <a:cubicBezTo>
                    <a:pt x="33290" y="111691"/>
                    <a:pt x="33918" y="112654"/>
                    <a:pt x="33478" y="113449"/>
                  </a:cubicBezTo>
                  <a:cubicBezTo>
                    <a:pt x="33060" y="113449"/>
                    <a:pt x="32595" y="113467"/>
                    <a:pt x="32108" y="113467"/>
                  </a:cubicBezTo>
                  <a:cubicBezTo>
                    <a:pt x="31865" y="113467"/>
                    <a:pt x="31616" y="113463"/>
                    <a:pt x="31365" y="113449"/>
                  </a:cubicBezTo>
                  <a:cubicBezTo>
                    <a:pt x="29637" y="113376"/>
                    <a:pt x="27925" y="113161"/>
                    <a:pt x="26215" y="113161"/>
                  </a:cubicBezTo>
                  <a:cubicBezTo>
                    <a:pt x="25958" y="113161"/>
                    <a:pt x="25701" y="113166"/>
                    <a:pt x="25443" y="113177"/>
                  </a:cubicBezTo>
                  <a:cubicBezTo>
                    <a:pt x="24306" y="113228"/>
                    <a:pt x="23177" y="113287"/>
                    <a:pt x="22041" y="113287"/>
                  </a:cubicBezTo>
                  <a:cubicBezTo>
                    <a:pt x="21317" y="113287"/>
                    <a:pt x="20590" y="113263"/>
                    <a:pt x="19857" y="113198"/>
                  </a:cubicBezTo>
                  <a:cubicBezTo>
                    <a:pt x="19006" y="113120"/>
                    <a:pt x="18153" y="113097"/>
                    <a:pt x="17298" y="113097"/>
                  </a:cubicBezTo>
                  <a:cubicBezTo>
                    <a:pt x="16106" y="113097"/>
                    <a:pt x="14912" y="113141"/>
                    <a:pt x="13722" y="113141"/>
                  </a:cubicBezTo>
                  <a:cubicBezTo>
                    <a:pt x="13479" y="113141"/>
                    <a:pt x="13236" y="113139"/>
                    <a:pt x="12994" y="113135"/>
                  </a:cubicBezTo>
                  <a:cubicBezTo>
                    <a:pt x="9018" y="113072"/>
                    <a:pt x="5022" y="112988"/>
                    <a:pt x="963" y="112905"/>
                  </a:cubicBezTo>
                  <a:cubicBezTo>
                    <a:pt x="1005" y="112131"/>
                    <a:pt x="1067" y="111440"/>
                    <a:pt x="1109" y="110750"/>
                  </a:cubicBezTo>
                  <a:cubicBezTo>
                    <a:pt x="2843" y="110750"/>
                    <a:pt x="4515" y="110736"/>
                    <a:pt x="6161" y="110736"/>
                  </a:cubicBezTo>
                  <a:cubicBezTo>
                    <a:pt x="7395" y="110736"/>
                    <a:pt x="8615" y="110744"/>
                    <a:pt x="9834" y="110771"/>
                  </a:cubicBezTo>
                  <a:cubicBezTo>
                    <a:pt x="14249" y="110833"/>
                    <a:pt x="18685" y="110980"/>
                    <a:pt x="23100" y="111105"/>
                  </a:cubicBezTo>
                  <a:cubicBezTo>
                    <a:pt x="24753" y="111141"/>
                    <a:pt x="26406" y="111332"/>
                    <a:pt x="28060" y="111332"/>
                  </a:cubicBezTo>
                  <a:cubicBezTo>
                    <a:pt x="28331" y="111332"/>
                    <a:pt x="28603" y="111326"/>
                    <a:pt x="28875" y="111315"/>
                  </a:cubicBezTo>
                  <a:cubicBezTo>
                    <a:pt x="30528" y="111231"/>
                    <a:pt x="32265" y="111336"/>
                    <a:pt x="34127" y="110624"/>
                  </a:cubicBezTo>
                  <a:cubicBezTo>
                    <a:pt x="33332" y="110352"/>
                    <a:pt x="32767" y="110164"/>
                    <a:pt x="32285" y="110017"/>
                  </a:cubicBezTo>
                  <a:lnTo>
                    <a:pt x="32285" y="105812"/>
                  </a:lnTo>
                  <a:cubicBezTo>
                    <a:pt x="30905" y="105686"/>
                    <a:pt x="29544" y="105582"/>
                    <a:pt x="28164" y="105456"/>
                  </a:cubicBezTo>
                  <a:cubicBezTo>
                    <a:pt x="28247" y="102506"/>
                    <a:pt x="28122" y="99681"/>
                    <a:pt x="27536" y="96898"/>
                  </a:cubicBezTo>
                  <a:cubicBezTo>
                    <a:pt x="27494" y="96689"/>
                    <a:pt x="27536" y="96480"/>
                    <a:pt x="27515" y="96271"/>
                  </a:cubicBezTo>
                  <a:cubicBezTo>
                    <a:pt x="27306" y="92525"/>
                    <a:pt x="27034" y="88780"/>
                    <a:pt x="26908" y="85035"/>
                  </a:cubicBezTo>
                  <a:cubicBezTo>
                    <a:pt x="26803" y="82398"/>
                    <a:pt x="26469" y="79699"/>
                    <a:pt x="27850" y="77084"/>
                  </a:cubicBezTo>
                  <a:cubicBezTo>
                    <a:pt x="28268" y="77460"/>
                    <a:pt x="28708" y="77795"/>
                    <a:pt x="29126" y="78151"/>
                  </a:cubicBezTo>
                  <a:cubicBezTo>
                    <a:pt x="29628" y="78590"/>
                    <a:pt x="30088" y="79092"/>
                    <a:pt x="30632" y="79490"/>
                  </a:cubicBezTo>
                  <a:cubicBezTo>
                    <a:pt x="30901" y="79689"/>
                    <a:pt x="31166" y="79788"/>
                    <a:pt x="31414" y="79788"/>
                  </a:cubicBezTo>
                  <a:cubicBezTo>
                    <a:pt x="31765" y="79788"/>
                    <a:pt x="32082" y="79589"/>
                    <a:pt x="32327" y="79197"/>
                  </a:cubicBezTo>
                  <a:cubicBezTo>
                    <a:pt x="32965" y="78168"/>
                    <a:pt x="33522" y="77059"/>
                    <a:pt x="34097" y="75987"/>
                  </a:cubicBezTo>
                  <a:lnTo>
                    <a:pt x="34097" y="75987"/>
                  </a:lnTo>
                  <a:cubicBezTo>
                    <a:pt x="34100" y="75990"/>
                    <a:pt x="34103" y="75993"/>
                    <a:pt x="34106" y="75996"/>
                  </a:cubicBezTo>
                  <a:cubicBezTo>
                    <a:pt x="34420" y="76268"/>
                    <a:pt x="34713" y="76560"/>
                    <a:pt x="35173" y="77021"/>
                  </a:cubicBezTo>
                  <a:cubicBezTo>
                    <a:pt x="35780" y="75849"/>
                    <a:pt x="36135" y="74782"/>
                    <a:pt x="36784" y="73945"/>
                  </a:cubicBezTo>
                  <a:cubicBezTo>
                    <a:pt x="37495" y="73024"/>
                    <a:pt x="37747" y="72250"/>
                    <a:pt x="36889" y="71434"/>
                  </a:cubicBezTo>
                  <a:cubicBezTo>
                    <a:pt x="37600" y="69551"/>
                    <a:pt x="39232" y="68296"/>
                    <a:pt x="39651" y="66329"/>
                  </a:cubicBezTo>
                  <a:cubicBezTo>
                    <a:pt x="37056" y="64655"/>
                    <a:pt x="34775" y="62751"/>
                    <a:pt x="31993" y="61495"/>
                  </a:cubicBezTo>
                  <a:cubicBezTo>
                    <a:pt x="31114" y="63107"/>
                    <a:pt x="30340" y="64571"/>
                    <a:pt x="29524" y="66078"/>
                  </a:cubicBezTo>
                  <a:cubicBezTo>
                    <a:pt x="28038" y="64990"/>
                    <a:pt x="27096" y="63839"/>
                    <a:pt x="27159" y="61705"/>
                  </a:cubicBezTo>
                  <a:cubicBezTo>
                    <a:pt x="27264" y="58441"/>
                    <a:pt x="26950" y="55156"/>
                    <a:pt x="26783" y="51892"/>
                  </a:cubicBezTo>
                  <a:cubicBezTo>
                    <a:pt x="26762" y="51327"/>
                    <a:pt x="26699" y="50741"/>
                    <a:pt x="26573" y="50176"/>
                  </a:cubicBezTo>
                  <a:cubicBezTo>
                    <a:pt x="26412" y="49472"/>
                    <a:pt x="26097" y="48981"/>
                    <a:pt x="25311" y="48981"/>
                  </a:cubicBezTo>
                  <a:cubicBezTo>
                    <a:pt x="25279" y="48981"/>
                    <a:pt x="25247" y="48982"/>
                    <a:pt x="25213" y="48983"/>
                  </a:cubicBezTo>
                  <a:cubicBezTo>
                    <a:pt x="25101" y="48986"/>
                    <a:pt x="24988" y="48988"/>
                    <a:pt x="24875" y="48988"/>
                  </a:cubicBezTo>
                  <a:cubicBezTo>
                    <a:pt x="24277" y="48988"/>
                    <a:pt x="23681" y="48939"/>
                    <a:pt x="23100" y="48816"/>
                  </a:cubicBezTo>
                  <a:cubicBezTo>
                    <a:pt x="22326" y="48648"/>
                    <a:pt x="22033" y="47749"/>
                    <a:pt x="22493" y="47058"/>
                  </a:cubicBezTo>
                  <a:cubicBezTo>
                    <a:pt x="22619" y="46891"/>
                    <a:pt x="22786" y="46765"/>
                    <a:pt x="22954" y="46661"/>
                  </a:cubicBezTo>
                  <a:cubicBezTo>
                    <a:pt x="24000" y="45928"/>
                    <a:pt x="24899" y="45133"/>
                    <a:pt x="25234" y="43710"/>
                  </a:cubicBezTo>
                  <a:cubicBezTo>
                    <a:pt x="25603" y="42214"/>
                    <a:pt x="26575" y="41219"/>
                    <a:pt x="28189" y="41219"/>
                  </a:cubicBezTo>
                  <a:cubicBezTo>
                    <a:pt x="28222" y="41219"/>
                    <a:pt x="28255" y="41220"/>
                    <a:pt x="28289" y="41220"/>
                  </a:cubicBezTo>
                  <a:cubicBezTo>
                    <a:pt x="28378" y="41223"/>
                    <a:pt x="28466" y="41224"/>
                    <a:pt x="28554" y="41224"/>
                  </a:cubicBezTo>
                  <a:cubicBezTo>
                    <a:pt x="29944" y="41224"/>
                    <a:pt x="31280" y="40919"/>
                    <a:pt x="32578" y="40446"/>
                  </a:cubicBezTo>
                  <a:cubicBezTo>
                    <a:pt x="32809" y="40363"/>
                    <a:pt x="33039" y="40216"/>
                    <a:pt x="33499" y="39965"/>
                  </a:cubicBezTo>
                  <a:cubicBezTo>
                    <a:pt x="31009" y="39442"/>
                    <a:pt x="28812" y="38961"/>
                    <a:pt x="26469" y="38459"/>
                  </a:cubicBezTo>
                  <a:cubicBezTo>
                    <a:pt x="28143" y="35320"/>
                    <a:pt x="30486" y="32851"/>
                    <a:pt x="31616" y="29608"/>
                  </a:cubicBezTo>
                  <a:lnTo>
                    <a:pt x="31616" y="29608"/>
                  </a:lnTo>
                  <a:cubicBezTo>
                    <a:pt x="29105" y="31219"/>
                    <a:pt x="27306" y="33688"/>
                    <a:pt x="24899" y="35320"/>
                  </a:cubicBezTo>
                  <a:cubicBezTo>
                    <a:pt x="23979" y="35027"/>
                    <a:pt x="23477" y="34546"/>
                    <a:pt x="23477" y="33500"/>
                  </a:cubicBezTo>
                  <a:cubicBezTo>
                    <a:pt x="23435" y="30654"/>
                    <a:pt x="23309" y="27808"/>
                    <a:pt x="23205" y="24963"/>
                  </a:cubicBezTo>
                  <a:cubicBezTo>
                    <a:pt x="23184" y="24628"/>
                    <a:pt x="23163" y="24293"/>
                    <a:pt x="23121" y="23958"/>
                  </a:cubicBezTo>
                  <a:cubicBezTo>
                    <a:pt x="23016" y="23938"/>
                    <a:pt x="22891" y="23917"/>
                    <a:pt x="22765" y="23917"/>
                  </a:cubicBezTo>
                  <a:cubicBezTo>
                    <a:pt x="21761" y="27223"/>
                    <a:pt x="21342" y="30696"/>
                    <a:pt x="20317" y="34169"/>
                  </a:cubicBezTo>
                  <a:cubicBezTo>
                    <a:pt x="19731" y="33939"/>
                    <a:pt x="19250" y="33834"/>
                    <a:pt x="18832" y="33583"/>
                  </a:cubicBezTo>
                  <a:cubicBezTo>
                    <a:pt x="16990" y="32495"/>
                    <a:pt x="15484" y="31010"/>
                    <a:pt x="14040" y="29440"/>
                  </a:cubicBezTo>
                  <a:cubicBezTo>
                    <a:pt x="13517" y="28855"/>
                    <a:pt x="12994" y="28185"/>
                    <a:pt x="11969" y="28143"/>
                  </a:cubicBezTo>
                  <a:lnTo>
                    <a:pt x="11969" y="28143"/>
                  </a:lnTo>
                  <a:cubicBezTo>
                    <a:pt x="13391" y="30549"/>
                    <a:pt x="14731" y="32830"/>
                    <a:pt x="16049" y="35111"/>
                  </a:cubicBezTo>
                  <a:cubicBezTo>
                    <a:pt x="16886" y="36555"/>
                    <a:pt x="16216" y="37852"/>
                    <a:pt x="14626" y="37894"/>
                  </a:cubicBezTo>
                  <a:cubicBezTo>
                    <a:pt x="12952" y="37956"/>
                    <a:pt x="11278" y="38040"/>
                    <a:pt x="9625" y="38082"/>
                  </a:cubicBezTo>
                  <a:cubicBezTo>
                    <a:pt x="9586" y="38084"/>
                    <a:pt x="9547" y="38085"/>
                    <a:pt x="9507" y="38085"/>
                  </a:cubicBezTo>
                  <a:cubicBezTo>
                    <a:pt x="9107" y="38085"/>
                    <a:pt x="8703" y="37995"/>
                    <a:pt x="8265" y="37956"/>
                  </a:cubicBezTo>
                  <a:cubicBezTo>
                    <a:pt x="8265" y="36031"/>
                    <a:pt x="8140" y="34232"/>
                    <a:pt x="8307" y="32453"/>
                  </a:cubicBezTo>
                  <a:cubicBezTo>
                    <a:pt x="8412" y="31449"/>
                    <a:pt x="8370" y="30759"/>
                    <a:pt x="7470" y="30361"/>
                  </a:cubicBezTo>
                  <a:cubicBezTo>
                    <a:pt x="8181" y="28290"/>
                    <a:pt x="8181" y="28290"/>
                    <a:pt x="6780" y="26595"/>
                  </a:cubicBezTo>
                  <a:cubicBezTo>
                    <a:pt x="6780" y="25130"/>
                    <a:pt x="6780" y="23854"/>
                    <a:pt x="6780" y="22598"/>
                  </a:cubicBezTo>
                  <a:cubicBezTo>
                    <a:pt x="6780" y="22034"/>
                    <a:pt x="6905" y="21490"/>
                    <a:pt x="7491" y="21343"/>
                  </a:cubicBezTo>
                  <a:cubicBezTo>
                    <a:pt x="8244" y="21176"/>
                    <a:pt x="8370" y="20590"/>
                    <a:pt x="8537" y="19962"/>
                  </a:cubicBezTo>
                  <a:cubicBezTo>
                    <a:pt x="8684" y="19376"/>
                    <a:pt x="8935" y="18790"/>
                    <a:pt x="9060" y="18477"/>
                  </a:cubicBezTo>
                  <a:cubicBezTo>
                    <a:pt x="9960" y="18163"/>
                    <a:pt x="10630" y="17912"/>
                    <a:pt x="11278" y="17681"/>
                  </a:cubicBezTo>
                  <a:cubicBezTo>
                    <a:pt x="11215" y="16175"/>
                    <a:pt x="11571" y="14689"/>
                    <a:pt x="9939" y="14083"/>
                  </a:cubicBezTo>
                  <a:cubicBezTo>
                    <a:pt x="10232" y="13434"/>
                    <a:pt x="10546" y="12785"/>
                    <a:pt x="10818" y="12095"/>
                  </a:cubicBezTo>
                  <a:cubicBezTo>
                    <a:pt x="11969" y="8998"/>
                    <a:pt x="11257" y="6738"/>
                    <a:pt x="9081" y="4772"/>
                  </a:cubicBezTo>
                  <a:cubicBezTo>
                    <a:pt x="8809" y="4520"/>
                    <a:pt x="8558" y="4269"/>
                    <a:pt x="8307" y="4018"/>
                  </a:cubicBezTo>
                  <a:cubicBezTo>
                    <a:pt x="7470" y="3181"/>
                    <a:pt x="7135" y="2177"/>
                    <a:pt x="7282" y="984"/>
                  </a:cubicBezTo>
                  <a:cubicBezTo>
                    <a:pt x="7303" y="733"/>
                    <a:pt x="7345" y="482"/>
                    <a:pt x="7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2"/>
            <p:cNvSpPr/>
            <p:nvPr/>
          </p:nvSpPr>
          <p:spPr>
            <a:xfrm>
              <a:off x="2374375" y="2168850"/>
              <a:ext cx="69575" cy="47625"/>
            </a:xfrm>
            <a:custGeom>
              <a:avLst/>
              <a:gdLst/>
              <a:ahLst/>
              <a:cxnLst/>
              <a:rect l="l" t="t" r="r" b="b"/>
              <a:pathLst>
                <a:path w="2783" h="1905" extrusionOk="0">
                  <a:moveTo>
                    <a:pt x="188" y="0"/>
                  </a:moveTo>
                  <a:cubicBezTo>
                    <a:pt x="126" y="105"/>
                    <a:pt x="63" y="209"/>
                    <a:pt x="0" y="314"/>
                  </a:cubicBezTo>
                  <a:cubicBezTo>
                    <a:pt x="837" y="837"/>
                    <a:pt x="1674" y="1381"/>
                    <a:pt x="2511" y="1904"/>
                  </a:cubicBezTo>
                  <a:cubicBezTo>
                    <a:pt x="2595" y="1820"/>
                    <a:pt x="2678" y="1716"/>
                    <a:pt x="2783" y="1611"/>
                  </a:cubicBezTo>
                  <a:cubicBezTo>
                    <a:pt x="1925" y="1046"/>
                    <a:pt x="1172" y="335"/>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2"/>
            <p:cNvSpPr/>
            <p:nvPr/>
          </p:nvSpPr>
          <p:spPr>
            <a:xfrm>
              <a:off x="2289625" y="2313200"/>
              <a:ext cx="65400" cy="44500"/>
            </a:xfrm>
            <a:custGeom>
              <a:avLst/>
              <a:gdLst/>
              <a:ahLst/>
              <a:cxnLst/>
              <a:rect l="l" t="t" r="r" b="b"/>
              <a:pathLst>
                <a:path w="2616" h="1780" extrusionOk="0">
                  <a:moveTo>
                    <a:pt x="189" y="1"/>
                  </a:moveTo>
                  <a:lnTo>
                    <a:pt x="1" y="357"/>
                  </a:lnTo>
                  <a:cubicBezTo>
                    <a:pt x="837" y="838"/>
                    <a:pt x="1653" y="1319"/>
                    <a:pt x="2470" y="1779"/>
                  </a:cubicBezTo>
                  <a:cubicBezTo>
                    <a:pt x="2511" y="1696"/>
                    <a:pt x="2574" y="1591"/>
                    <a:pt x="2616" y="1507"/>
                  </a:cubicBezTo>
                  <a:cubicBezTo>
                    <a:pt x="1800" y="1005"/>
                    <a:pt x="1005" y="503"/>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2"/>
            <p:cNvSpPr/>
            <p:nvPr/>
          </p:nvSpPr>
          <p:spPr>
            <a:xfrm>
              <a:off x="2321000" y="2266650"/>
              <a:ext cx="51300" cy="42400"/>
            </a:xfrm>
            <a:custGeom>
              <a:avLst/>
              <a:gdLst/>
              <a:ahLst/>
              <a:cxnLst/>
              <a:rect l="l" t="t" r="r" b="b"/>
              <a:pathLst>
                <a:path w="2052" h="1696" extrusionOk="0">
                  <a:moveTo>
                    <a:pt x="231" y="1"/>
                  </a:moveTo>
                  <a:cubicBezTo>
                    <a:pt x="147" y="105"/>
                    <a:pt x="64" y="210"/>
                    <a:pt x="1" y="315"/>
                  </a:cubicBezTo>
                  <a:cubicBezTo>
                    <a:pt x="587" y="775"/>
                    <a:pt x="1194" y="1235"/>
                    <a:pt x="1800" y="1696"/>
                  </a:cubicBezTo>
                  <a:cubicBezTo>
                    <a:pt x="1884" y="1612"/>
                    <a:pt x="1968" y="1507"/>
                    <a:pt x="2051" y="1424"/>
                  </a:cubicBezTo>
                  <a:cubicBezTo>
                    <a:pt x="1445" y="942"/>
                    <a:pt x="838" y="482"/>
                    <a:pt x="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2"/>
            <p:cNvSpPr/>
            <p:nvPr/>
          </p:nvSpPr>
          <p:spPr>
            <a:xfrm>
              <a:off x="2112825" y="1544800"/>
              <a:ext cx="43950" cy="13100"/>
            </a:xfrm>
            <a:custGeom>
              <a:avLst/>
              <a:gdLst/>
              <a:ahLst/>
              <a:cxnLst/>
              <a:rect l="l" t="t" r="r" b="b"/>
              <a:pathLst>
                <a:path w="1758" h="524" extrusionOk="0">
                  <a:moveTo>
                    <a:pt x="0" y="0"/>
                  </a:moveTo>
                  <a:cubicBezTo>
                    <a:pt x="0" y="189"/>
                    <a:pt x="21" y="356"/>
                    <a:pt x="21" y="523"/>
                  </a:cubicBezTo>
                  <a:cubicBezTo>
                    <a:pt x="157" y="412"/>
                    <a:pt x="296" y="378"/>
                    <a:pt x="436" y="378"/>
                  </a:cubicBezTo>
                  <a:cubicBezTo>
                    <a:pt x="664" y="378"/>
                    <a:pt x="895" y="469"/>
                    <a:pt x="1125" y="469"/>
                  </a:cubicBezTo>
                  <a:cubicBezTo>
                    <a:pt x="1339" y="469"/>
                    <a:pt x="1551" y="390"/>
                    <a:pt x="1758" y="84"/>
                  </a:cubicBezTo>
                  <a:cubicBezTo>
                    <a:pt x="1172" y="63"/>
                    <a:pt x="586" y="4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2"/>
            <p:cNvSpPr/>
            <p:nvPr/>
          </p:nvSpPr>
          <p:spPr>
            <a:xfrm>
              <a:off x="2039075" y="1544275"/>
              <a:ext cx="41850" cy="17275"/>
            </a:xfrm>
            <a:custGeom>
              <a:avLst/>
              <a:gdLst/>
              <a:ahLst/>
              <a:cxnLst/>
              <a:rect l="l" t="t" r="r" b="b"/>
              <a:pathLst>
                <a:path w="1674" h="691" extrusionOk="0">
                  <a:moveTo>
                    <a:pt x="42" y="0"/>
                  </a:moveTo>
                  <a:cubicBezTo>
                    <a:pt x="21" y="105"/>
                    <a:pt x="0" y="230"/>
                    <a:pt x="0" y="335"/>
                  </a:cubicBezTo>
                  <a:cubicBezTo>
                    <a:pt x="523" y="461"/>
                    <a:pt x="1067" y="565"/>
                    <a:pt x="1611" y="691"/>
                  </a:cubicBezTo>
                  <a:cubicBezTo>
                    <a:pt x="1632" y="544"/>
                    <a:pt x="1653" y="377"/>
                    <a:pt x="1674" y="210"/>
                  </a:cubicBezTo>
                  <a:lnTo>
                    <a:pt x="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 name="Google Shape;1865;p52"/>
          <p:cNvGrpSpPr/>
          <p:nvPr/>
        </p:nvGrpSpPr>
        <p:grpSpPr>
          <a:xfrm>
            <a:off x="5322136" y="2618565"/>
            <a:ext cx="774013" cy="725518"/>
            <a:chOff x="2985850" y="1413425"/>
            <a:chExt cx="1418125" cy="1329275"/>
          </a:xfrm>
        </p:grpSpPr>
        <p:sp>
          <p:nvSpPr>
            <p:cNvPr id="1866" name="Google Shape;1866;p52"/>
            <p:cNvSpPr/>
            <p:nvPr/>
          </p:nvSpPr>
          <p:spPr>
            <a:xfrm>
              <a:off x="2985850" y="1413425"/>
              <a:ext cx="1418125" cy="1329275"/>
            </a:xfrm>
            <a:custGeom>
              <a:avLst/>
              <a:gdLst/>
              <a:ahLst/>
              <a:cxnLst/>
              <a:rect l="l" t="t" r="r" b="b"/>
              <a:pathLst>
                <a:path w="56725" h="53171" extrusionOk="0">
                  <a:moveTo>
                    <a:pt x="8254" y="841"/>
                  </a:moveTo>
                  <a:cubicBezTo>
                    <a:pt x="13206" y="841"/>
                    <a:pt x="18131" y="921"/>
                    <a:pt x="23049" y="921"/>
                  </a:cubicBezTo>
                  <a:cubicBezTo>
                    <a:pt x="24817" y="921"/>
                    <a:pt x="26585" y="910"/>
                    <a:pt x="28352" y="882"/>
                  </a:cubicBezTo>
                  <a:cubicBezTo>
                    <a:pt x="29238" y="870"/>
                    <a:pt x="30124" y="865"/>
                    <a:pt x="31010" y="865"/>
                  </a:cubicBezTo>
                  <a:cubicBezTo>
                    <a:pt x="37065" y="865"/>
                    <a:pt x="43131" y="1112"/>
                    <a:pt x="49219" y="1112"/>
                  </a:cubicBezTo>
                  <a:cubicBezTo>
                    <a:pt x="51460" y="1112"/>
                    <a:pt x="53703" y="1078"/>
                    <a:pt x="55951" y="987"/>
                  </a:cubicBezTo>
                  <a:lnTo>
                    <a:pt x="55951" y="987"/>
                  </a:lnTo>
                  <a:cubicBezTo>
                    <a:pt x="55888" y="1719"/>
                    <a:pt x="55804" y="2451"/>
                    <a:pt x="55741" y="3163"/>
                  </a:cubicBezTo>
                  <a:cubicBezTo>
                    <a:pt x="54172" y="3163"/>
                    <a:pt x="52608" y="3168"/>
                    <a:pt x="51049" y="3168"/>
                  </a:cubicBezTo>
                  <a:cubicBezTo>
                    <a:pt x="49490" y="3168"/>
                    <a:pt x="47937" y="3163"/>
                    <a:pt x="46389" y="3142"/>
                  </a:cubicBezTo>
                  <a:cubicBezTo>
                    <a:pt x="44301" y="3122"/>
                    <a:pt x="42213" y="2973"/>
                    <a:pt x="40125" y="2973"/>
                  </a:cubicBezTo>
                  <a:cubicBezTo>
                    <a:pt x="39995" y="2973"/>
                    <a:pt x="39865" y="2973"/>
                    <a:pt x="39735" y="2975"/>
                  </a:cubicBezTo>
                  <a:cubicBezTo>
                    <a:pt x="36241" y="2995"/>
                    <a:pt x="32746" y="3184"/>
                    <a:pt x="29252" y="3184"/>
                  </a:cubicBezTo>
                  <a:cubicBezTo>
                    <a:pt x="29120" y="3185"/>
                    <a:pt x="28987" y="3185"/>
                    <a:pt x="28855" y="3185"/>
                  </a:cubicBezTo>
                  <a:cubicBezTo>
                    <a:pt x="26204" y="3185"/>
                    <a:pt x="23553" y="2995"/>
                    <a:pt x="20883" y="2995"/>
                  </a:cubicBezTo>
                  <a:cubicBezTo>
                    <a:pt x="20113" y="2987"/>
                    <a:pt x="19343" y="2984"/>
                    <a:pt x="18573" y="2984"/>
                  </a:cubicBezTo>
                  <a:cubicBezTo>
                    <a:pt x="15493" y="2984"/>
                    <a:pt x="12413" y="3037"/>
                    <a:pt x="9333" y="3037"/>
                  </a:cubicBezTo>
                  <a:cubicBezTo>
                    <a:pt x="6571" y="3016"/>
                    <a:pt x="3788" y="2975"/>
                    <a:pt x="942" y="2954"/>
                  </a:cubicBezTo>
                  <a:cubicBezTo>
                    <a:pt x="859" y="2242"/>
                    <a:pt x="775" y="1656"/>
                    <a:pt x="670" y="924"/>
                  </a:cubicBezTo>
                  <a:cubicBezTo>
                    <a:pt x="3207" y="861"/>
                    <a:pt x="5734" y="841"/>
                    <a:pt x="8254" y="841"/>
                  </a:cubicBezTo>
                  <a:close/>
                  <a:moveTo>
                    <a:pt x="18096" y="3785"/>
                  </a:moveTo>
                  <a:cubicBezTo>
                    <a:pt x="19025" y="3785"/>
                    <a:pt x="19954" y="3786"/>
                    <a:pt x="20883" y="3791"/>
                  </a:cubicBezTo>
                  <a:cubicBezTo>
                    <a:pt x="23101" y="3811"/>
                    <a:pt x="25298" y="3958"/>
                    <a:pt x="27515" y="4000"/>
                  </a:cubicBezTo>
                  <a:cubicBezTo>
                    <a:pt x="27656" y="4002"/>
                    <a:pt x="27797" y="4003"/>
                    <a:pt x="27938" y="4003"/>
                  </a:cubicBezTo>
                  <a:cubicBezTo>
                    <a:pt x="29345" y="4003"/>
                    <a:pt x="30755" y="3916"/>
                    <a:pt x="32181" y="3916"/>
                  </a:cubicBezTo>
                  <a:cubicBezTo>
                    <a:pt x="37475" y="3937"/>
                    <a:pt x="42769" y="3958"/>
                    <a:pt x="48062" y="3979"/>
                  </a:cubicBezTo>
                  <a:lnTo>
                    <a:pt x="53984" y="3979"/>
                  </a:lnTo>
                  <a:cubicBezTo>
                    <a:pt x="53921" y="5276"/>
                    <a:pt x="53879" y="6490"/>
                    <a:pt x="53795" y="7808"/>
                  </a:cubicBezTo>
                  <a:cubicBezTo>
                    <a:pt x="53565" y="7829"/>
                    <a:pt x="53272" y="7912"/>
                    <a:pt x="52959" y="7912"/>
                  </a:cubicBezTo>
                  <a:lnTo>
                    <a:pt x="43250" y="7912"/>
                  </a:lnTo>
                  <a:cubicBezTo>
                    <a:pt x="40373" y="7912"/>
                    <a:pt x="37496" y="7918"/>
                    <a:pt x="34619" y="7918"/>
                  </a:cubicBezTo>
                  <a:cubicBezTo>
                    <a:pt x="31742" y="7918"/>
                    <a:pt x="28865" y="7912"/>
                    <a:pt x="25988" y="7892"/>
                  </a:cubicBezTo>
                  <a:cubicBezTo>
                    <a:pt x="24063" y="7892"/>
                    <a:pt x="22138" y="7724"/>
                    <a:pt x="20213" y="7661"/>
                  </a:cubicBezTo>
                  <a:cubicBezTo>
                    <a:pt x="17828" y="7620"/>
                    <a:pt x="15442" y="7620"/>
                    <a:pt x="13057" y="7578"/>
                  </a:cubicBezTo>
                  <a:cubicBezTo>
                    <a:pt x="10149" y="7536"/>
                    <a:pt x="7240" y="7452"/>
                    <a:pt x="4332" y="7389"/>
                  </a:cubicBezTo>
                  <a:cubicBezTo>
                    <a:pt x="4039" y="7389"/>
                    <a:pt x="3746" y="7348"/>
                    <a:pt x="3411" y="7327"/>
                  </a:cubicBezTo>
                  <a:cubicBezTo>
                    <a:pt x="3286" y="6134"/>
                    <a:pt x="3160" y="4962"/>
                    <a:pt x="3035" y="3811"/>
                  </a:cubicBezTo>
                  <a:lnTo>
                    <a:pt x="6947" y="3811"/>
                  </a:lnTo>
                  <a:cubicBezTo>
                    <a:pt x="10664" y="3811"/>
                    <a:pt x="14380" y="3785"/>
                    <a:pt x="18096" y="3785"/>
                  </a:cubicBezTo>
                  <a:close/>
                  <a:moveTo>
                    <a:pt x="2768" y="8012"/>
                  </a:moveTo>
                  <a:cubicBezTo>
                    <a:pt x="3281" y="8012"/>
                    <a:pt x="3788" y="8059"/>
                    <a:pt x="4290" y="8080"/>
                  </a:cubicBezTo>
                  <a:cubicBezTo>
                    <a:pt x="5671" y="8122"/>
                    <a:pt x="7073" y="8247"/>
                    <a:pt x="8454" y="8247"/>
                  </a:cubicBezTo>
                  <a:cubicBezTo>
                    <a:pt x="10369" y="8268"/>
                    <a:pt x="12278" y="8268"/>
                    <a:pt x="14187" y="8268"/>
                  </a:cubicBezTo>
                  <a:cubicBezTo>
                    <a:pt x="16096" y="8268"/>
                    <a:pt x="18006" y="8268"/>
                    <a:pt x="19920" y="8289"/>
                  </a:cubicBezTo>
                  <a:cubicBezTo>
                    <a:pt x="21385" y="8310"/>
                    <a:pt x="22870" y="8498"/>
                    <a:pt x="24335" y="8498"/>
                  </a:cubicBezTo>
                  <a:cubicBezTo>
                    <a:pt x="27829" y="8540"/>
                    <a:pt x="31324" y="8519"/>
                    <a:pt x="34818" y="8540"/>
                  </a:cubicBezTo>
                  <a:cubicBezTo>
                    <a:pt x="36324" y="8540"/>
                    <a:pt x="37831" y="8531"/>
                    <a:pt x="39337" y="8531"/>
                  </a:cubicBezTo>
                  <a:cubicBezTo>
                    <a:pt x="40090" y="8531"/>
                    <a:pt x="40844" y="8533"/>
                    <a:pt x="41597" y="8540"/>
                  </a:cubicBezTo>
                  <a:cubicBezTo>
                    <a:pt x="45740" y="8603"/>
                    <a:pt x="49883" y="8687"/>
                    <a:pt x="54026" y="8749"/>
                  </a:cubicBezTo>
                  <a:cubicBezTo>
                    <a:pt x="54402" y="8770"/>
                    <a:pt x="54758" y="8812"/>
                    <a:pt x="55114" y="8833"/>
                  </a:cubicBezTo>
                  <a:cubicBezTo>
                    <a:pt x="55469" y="9900"/>
                    <a:pt x="55386" y="10068"/>
                    <a:pt x="54444" y="10109"/>
                  </a:cubicBezTo>
                  <a:lnTo>
                    <a:pt x="54067" y="10109"/>
                  </a:lnTo>
                  <a:cubicBezTo>
                    <a:pt x="52440" y="10062"/>
                    <a:pt x="50814" y="10045"/>
                    <a:pt x="49187" y="10045"/>
                  </a:cubicBezTo>
                  <a:cubicBezTo>
                    <a:pt x="45210" y="10045"/>
                    <a:pt x="41234" y="10146"/>
                    <a:pt x="37257" y="10146"/>
                  </a:cubicBezTo>
                  <a:cubicBezTo>
                    <a:pt x="36416" y="10146"/>
                    <a:pt x="35575" y="10141"/>
                    <a:pt x="34734" y="10130"/>
                  </a:cubicBezTo>
                  <a:cubicBezTo>
                    <a:pt x="31847" y="10068"/>
                    <a:pt x="28980" y="9984"/>
                    <a:pt x="26093" y="9921"/>
                  </a:cubicBezTo>
                  <a:cubicBezTo>
                    <a:pt x="23875" y="9879"/>
                    <a:pt x="21657" y="9879"/>
                    <a:pt x="19460" y="9837"/>
                  </a:cubicBezTo>
                  <a:cubicBezTo>
                    <a:pt x="13727" y="9754"/>
                    <a:pt x="8015" y="9670"/>
                    <a:pt x="2302" y="9586"/>
                  </a:cubicBezTo>
                  <a:cubicBezTo>
                    <a:pt x="1989" y="9565"/>
                    <a:pt x="1675" y="9524"/>
                    <a:pt x="1214" y="9482"/>
                  </a:cubicBezTo>
                  <a:cubicBezTo>
                    <a:pt x="1214" y="8980"/>
                    <a:pt x="1214" y="8624"/>
                    <a:pt x="1214" y="8226"/>
                  </a:cubicBezTo>
                  <a:cubicBezTo>
                    <a:pt x="1738" y="8059"/>
                    <a:pt x="2255" y="8012"/>
                    <a:pt x="2768" y="8012"/>
                  </a:cubicBezTo>
                  <a:close/>
                  <a:moveTo>
                    <a:pt x="9564" y="10237"/>
                  </a:moveTo>
                  <a:cubicBezTo>
                    <a:pt x="10618" y="10237"/>
                    <a:pt x="11669" y="10242"/>
                    <a:pt x="12722" y="10256"/>
                  </a:cubicBezTo>
                  <a:cubicBezTo>
                    <a:pt x="17765" y="10340"/>
                    <a:pt x="22829" y="10507"/>
                    <a:pt x="27871" y="10570"/>
                  </a:cubicBezTo>
                  <a:cubicBezTo>
                    <a:pt x="34420" y="10653"/>
                    <a:pt x="40948" y="10695"/>
                    <a:pt x="47477" y="10758"/>
                  </a:cubicBezTo>
                  <a:lnTo>
                    <a:pt x="53775" y="10758"/>
                  </a:lnTo>
                  <a:cubicBezTo>
                    <a:pt x="53963" y="10758"/>
                    <a:pt x="54151" y="10800"/>
                    <a:pt x="54423" y="10821"/>
                  </a:cubicBezTo>
                  <a:cubicBezTo>
                    <a:pt x="54465" y="11051"/>
                    <a:pt x="54507" y="11260"/>
                    <a:pt x="54507" y="11449"/>
                  </a:cubicBezTo>
                  <a:cubicBezTo>
                    <a:pt x="54528" y="12474"/>
                    <a:pt x="54360" y="12704"/>
                    <a:pt x="53335" y="12746"/>
                  </a:cubicBezTo>
                  <a:cubicBezTo>
                    <a:pt x="52696" y="12762"/>
                    <a:pt x="52053" y="12769"/>
                    <a:pt x="51410" y="12769"/>
                  </a:cubicBezTo>
                  <a:cubicBezTo>
                    <a:pt x="50370" y="12769"/>
                    <a:pt x="49327" y="12751"/>
                    <a:pt x="48293" y="12725"/>
                  </a:cubicBezTo>
                  <a:cubicBezTo>
                    <a:pt x="43836" y="12599"/>
                    <a:pt x="39400" y="12432"/>
                    <a:pt x="34964" y="12327"/>
                  </a:cubicBezTo>
                  <a:cubicBezTo>
                    <a:pt x="30403" y="12202"/>
                    <a:pt x="25842" y="12139"/>
                    <a:pt x="21280" y="12055"/>
                  </a:cubicBezTo>
                  <a:cubicBezTo>
                    <a:pt x="19501" y="12017"/>
                    <a:pt x="17723" y="11907"/>
                    <a:pt x="15960" y="11907"/>
                  </a:cubicBezTo>
                  <a:cubicBezTo>
                    <a:pt x="15816" y="11907"/>
                    <a:pt x="15671" y="11907"/>
                    <a:pt x="15526" y="11909"/>
                  </a:cubicBezTo>
                  <a:cubicBezTo>
                    <a:pt x="11906" y="11930"/>
                    <a:pt x="8308" y="12014"/>
                    <a:pt x="4688" y="12055"/>
                  </a:cubicBezTo>
                  <a:cubicBezTo>
                    <a:pt x="4622" y="12058"/>
                    <a:pt x="4556" y="12060"/>
                    <a:pt x="4490" y="12060"/>
                  </a:cubicBezTo>
                  <a:cubicBezTo>
                    <a:pt x="4073" y="12060"/>
                    <a:pt x="3645" y="12008"/>
                    <a:pt x="3139" y="11972"/>
                  </a:cubicBezTo>
                  <a:lnTo>
                    <a:pt x="3139" y="10256"/>
                  </a:lnTo>
                  <a:cubicBezTo>
                    <a:pt x="5329" y="10256"/>
                    <a:pt x="7454" y="10237"/>
                    <a:pt x="9564" y="10237"/>
                  </a:cubicBezTo>
                  <a:close/>
                  <a:moveTo>
                    <a:pt x="4123" y="12453"/>
                  </a:moveTo>
                  <a:cubicBezTo>
                    <a:pt x="4813" y="12495"/>
                    <a:pt x="5587" y="12620"/>
                    <a:pt x="6362" y="12620"/>
                  </a:cubicBezTo>
                  <a:cubicBezTo>
                    <a:pt x="6967" y="12626"/>
                    <a:pt x="7571" y="12629"/>
                    <a:pt x="8174" y="12629"/>
                  </a:cubicBezTo>
                  <a:cubicBezTo>
                    <a:pt x="9823" y="12629"/>
                    <a:pt x="11466" y="12609"/>
                    <a:pt x="13120" y="12578"/>
                  </a:cubicBezTo>
                  <a:cubicBezTo>
                    <a:pt x="14090" y="12578"/>
                    <a:pt x="15060" y="12492"/>
                    <a:pt x="16030" y="12492"/>
                  </a:cubicBezTo>
                  <a:cubicBezTo>
                    <a:pt x="16127" y="12492"/>
                    <a:pt x="16224" y="12493"/>
                    <a:pt x="16321" y="12495"/>
                  </a:cubicBezTo>
                  <a:cubicBezTo>
                    <a:pt x="21740" y="12578"/>
                    <a:pt x="27160" y="12662"/>
                    <a:pt x="32579" y="12767"/>
                  </a:cubicBezTo>
                  <a:cubicBezTo>
                    <a:pt x="36052" y="12830"/>
                    <a:pt x="39546" y="12913"/>
                    <a:pt x="43041" y="13039"/>
                  </a:cubicBezTo>
                  <a:cubicBezTo>
                    <a:pt x="46430" y="13143"/>
                    <a:pt x="49841" y="13311"/>
                    <a:pt x="53231" y="13457"/>
                  </a:cubicBezTo>
                  <a:cubicBezTo>
                    <a:pt x="53314" y="13457"/>
                    <a:pt x="53377" y="13520"/>
                    <a:pt x="53523" y="13604"/>
                  </a:cubicBezTo>
                  <a:cubicBezTo>
                    <a:pt x="53461" y="14336"/>
                    <a:pt x="53377" y="15089"/>
                    <a:pt x="53293" y="15968"/>
                  </a:cubicBezTo>
                  <a:cubicBezTo>
                    <a:pt x="52247" y="16052"/>
                    <a:pt x="51222" y="16240"/>
                    <a:pt x="50176" y="16240"/>
                  </a:cubicBezTo>
                  <a:cubicBezTo>
                    <a:pt x="46839" y="16266"/>
                    <a:pt x="43511" y="16284"/>
                    <a:pt x="40186" y="16284"/>
                  </a:cubicBezTo>
                  <a:cubicBezTo>
                    <a:pt x="38131" y="16284"/>
                    <a:pt x="36077" y="16277"/>
                    <a:pt x="34023" y="16261"/>
                  </a:cubicBezTo>
                  <a:cubicBezTo>
                    <a:pt x="29796" y="16240"/>
                    <a:pt x="25570" y="16115"/>
                    <a:pt x="21343" y="15989"/>
                  </a:cubicBezTo>
                  <a:cubicBezTo>
                    <a:pt x="16677" y="15863"/>
                    <a:pt x="12011" y="15675"/>
                    <a:pt x="7324" y="15529"/>
                  </a:cubicBezTo>
                  <a:cubicBezTo>
                    <a:pt x="7111" y="15518"/>
                    <a:pt x="6897" y="15514"/>
                    <a:pt x="6683" y="15514"/>
                  </a:cubicBezTo>
                  <a:cubicBezTo>
                    <a:pt x="6203" y="15514"/>
                    <a:pt x="5720" y="15533"/>
                    <a:pt x="5232" y="15533"/>
                  </a:cubicBezTo>
                  <a:cubicBezTo>
                    <a:pt x="5107" y="15533"/>
                    <a:pt x="4981" y="15532"/>
                    <a:pt x="4855" y="15529"/>
                  </a:cubicBezTo>
                  <a:cubicBezTo>
                    <a:pt x="4458" y="15529"/>
                    <a:pt x="4060" y="15487"/>
                    <a:pt x="3600" y="15466"/>
                  </a:cubicBezTo>
                  <a:cubicBezTo>
                    <a:pt x="3704" y="14420"/>
                    <a:pt x="3349" y="13415"/>
                    <a:pt x="4123" y="12453"/>
                  </a:cubicBezTo>
                  <a:close/>
                  <a:moveTo>
                    <a:pt x="25758" y="16617"/>
                  </a:moveTo>
                  <a:cubicBezTo>
                    <a:pt x="25779" y="16679"/>
                    <a:pt x="25800" y="16763"/>
                    <a:pt x="25821" y="16847"/>
                  </a:cubicBezTo>
                  <a:cubicBezTo>
                    <a:pt x="24147" y="17349"/>
                    <a:pt x="23038" y="18604"/>
                    <a:pt x="21699" y="19860"/>
                  </a:cubicBezTo>
                  <a:cubicBezTo>
                    <a:pt x="21573" y="18688"/>
                    <a:pt x="21468" y="17642"/>
                    <a:pt x="21343" y="16617"/>
                  </a:cubicBezTo>
                  <a:close/>
                  <a:moveTo>
                    <a:pt x="35206" y="16866"/>
                  </a:moveTo>
                  <a:cubicBezTo>
                    <a:pt x="35867" y="16866"/>
                    <a:pt x="36561" y="16940"/>
                    <a:pt x="37310" y="16940"/>
                  </a:cubicBezTo>
                  <a:cubicBezTo>
                    <a:pt x="37453" y="16940"/>
                    <a:pt x="37599" y="16937"/>
                    <a:pt x="37747" y="16931"/>
                  </a:cubicBezTo>
                  <a:lnTo>
                    <a:pt x="37747" y="20111"/>
                  </a:lnTo>
                  <a:cubicBezTo>
                    <a:pt x="36429" y="19044"/>
                    <a:pt x="35173" y="18060"/>
                    <a:pt x="33897" y="17014"/>
                  </a:cubicBezTo>
                  <a:cubicBezTo>
                    <a:pt x="34323" y="16900"/>
                    <a:pt x="34757" y="16866"/>
                    <a:pt x="35206" y="16866"/>
                  </a:cubicBezTo>
                  <a:close/>
                  <a:moveTo>
                    <a:pt x="28910" y="16875"/>
                  </a:moveTo>
                  <a:cubicBezTo>
                    <a:pt x="29669" y="16875"/>
                    <a:pt x="30449" y="17018"/>
                    <a:pt x="31198" y="17161"/>
                  </a:cubicBezTo>
                  <a:cubicBezTo>
                    <a:pt x="32809" y="17496"/>
                    <a:pt x="34399" y="17935"/>
                    <a:pt x="35592" y="19211"/>
                  </a:cubicBezTo>
                  <a:cubicBezTo>
                    <a:pt x="36554" y="20257"/>
                    <a:pt x="37496" y="21345"/>
                    <a:pt x="37580" y="22957"/>
                  </a:cubicBezTo>
                  <a:cubicBezTo>
                    <a:pt x="35989" y="19504"/>
                    <a:pt x="33207" y="17788"/>
                    <a:pt x="29482" y="17768"/>
                  </a:cubicBezTo>
                  <a:cubicBezTo>
                    <a:pt x="29461" y="17767"/>
                    <a:pt x="29439" y="17767"/>
                    <a:pt x="29418" y="17767"/>
                  </a:cubicBezTo>
                  <a:cubicBezTo>
                    <a:pt x="25728" y="17767"/>
                    <a:pt x="23114" y="19568"/>
                    <a:pt x="21782" y="23438"/>
                  </a:cubicBezTo>
                  <a:cubicBezTo>
                    <a:pt x="21489" y="22161"/>
                    <a:pt x="21615" y="21345"/>
                    <a:pt x="22243" y="20529"/>
                  </a:cubicBezTo>
                  <a:cubicBezTo>
                    <a:pt x="23833" y="18437"/>
                    <a:pt x="25883" y="17098"/>
                    <a:pt x="28520" y="16889"/>
                  </a:cubicBezTo>
                  <a:cubicBezTo>
                    <a:pt x="28649" y="16879"/>
                    <a:pt x="28779" y="16875"/>
                    <a:pt x="28910" y="16875"/>
                  </a:cubicBezTo>
                  <a:close/>
                  <a:moveTo>
                    <a:pt x="6501" y="16037"/>
                  </a:moveTo>
                  <a:cubicBezTo>
                    <a:pt x="6912" y="16037"/>
                    <a:pt x="7326" y="16051"/>
                    <a:pt x="7743" y="16073"/>
                  </a:cubicBezTo>
                  <a:cubicBezTo>
                    <a:pt x="10860" y="16219"/>
                    <a:pt x="13999" y="16324"/>
                    <a:pt x="17116" y="16449"/>
                  </a:cubicBezTo>
                  <a:cubicBezTo>
                    <a:pt x="18246" y="16491"/>
                    <a:pt x="19397" y="16554"/>
                    <a:pt x="20673" y="16617"/>
                  </a:cubicBezTo>
                  <a:cubicBezTo>
                    <a:pt x="20673" y="19651"/>
                    <a:pt x="20673" y="22685"/>
                    <a:pt x="20673" y="25844"/>
                  </a:cubicBezTo>
                  <a:cubicBezTo>
                    <a:pt x="20464" y="25865"/>
                    <a:pt x="20129" y="25907"/>
                    <a:pt x="19774" y="25928"/>
                  </a:cubicBezTo>
                  <a:cubicBezTo>
                    <a:pt x="17221" y="26011"/>
                    <a:pt x="14668" y="26158"/>
                    <a:pt x="12137" y="26200"/>
                  </a:cubicBezTo>
                  <a:cubicBezTo>
                    <a:pt x="10808" y="26221"/>
                    <a:pt x="9479" y="26226"/>
                    <a:pt x="8145" y="26226"/>
                  </a:cubicBezTo>
                  <a:cubicBezTo>
                    <a:pt x="6811" y="26226"/>
                    <a:pt x="5472" y="26221"/>
                    <a:pt x="4123" y="26221"/>
                  </a:cubicBezTo>
                  <a:cubicBezTo>
                    <a:pt x="3725" y="22810"/>
                    <a:pt x="4060" y="19567"/>
                    <a:pt x="4165" y="16240"/>
                  </a:cubicBezTo>
                  <a:cubicBezTo>
                    <a:pt x="4934" y="16089"/>
                    <a:pt x="5713" y="16037"/>
                    <a:pt x="6501" y="16037"/>
                  </a:cubicBezTo>
                  <a:close/>
                  <a:moveTo>
                    <a:pt x="2930" y="26786"/>
                  </a:moveTo>
                  <a:cubicBezTo>
                    <a:pt x="9312" y="26974"/>
                    <a:pt x="15652" y="27162"/>
                    <a:pt x="22096" y="27351"/>
                  </a:cubicBezTo>
                  <a:cubicBezTo>
                    <a:pt x="22117" y="27539"/>
                    <a:pt x="22138" y="27832"/>
                    <a:pt x="22159" y="28167"/>
                  </a:cubicBezTo>
                  <a:cubicBezTo>
                    <a:pt x="15756" y="28083"/>
                    <a:pt x="9396" y="28020"/>
                    <a:pt x="2930" y="27936"/>
                  </a:cubicBezTo>
                  <a:lnTo>
                    <a:pt x="2930" y="26786"/>
                  </a:lnTo>
                  <a:close/>
                  <a:moveTo>
                    <a:pt x="54234" y="27997"/>
                  </a:moveTo>
                  <a:cubicBezTo>
                    <a:pt x="54402" y="27997"/>
                    <a:pt x="54569" y="27998"/>
                    <a:pt x="54737" y="27999"/>
                  </a:cubicBezTo>
                  <a:cubicBezTo>
                    <a:pt x="54716" y="28439"/>
                    <a:pt x="54695" y="28669"/>
                    <a:pt x="54674" y="28899"/>
                  </a:cubicBezTo>
                  <a:cubicBezTo>
                    <a:pt x="52477" y="29464"/>
                    <a:pt x="50259" y="29317"/>
                    <a:pt x="48062" y="29359"/>
                  </a:cubicBezTo>
                  <a:cubicBezTo>
                    <a:pt x="45070" y="29422"/>
                    <a:pt x="42078" y="29485"/>
                    <a:pt x="39086" y="29548"/>
                  </a:cubicBezTo>
                  <a:cubicBezTo>
                    <a:pt x="38689" y="29548"/>
                    <a:pt x="38270" y="29485"/>
                    <a:pt x="37873" y="29443"/>
                  </a:cubicBezTo>
                  <a:cubicBezTo>
                    <a:pt x="37140" y="29338"/>
                    <a:pt x="36910" y="28899"/>
                    <a:pt x="37057" y="28187"/>
                  </a:cubicBezTo>
                  <a:cubicBezTo>
                    <a:pt x="37228" y="28130"/>
                    <a:pt x="37417" y="28038"/>
                    <a:pt x="37592" y="28038"/>
                  </a:cubicBezTo>
                  <a:cubicBezTo>
                    <a:pt x="37609" y="28038"/>
                    <a:pt x="37626" y="28039"/>
                    <a:pt x="37642" y="28041"/>
                  </a:cubicBezTo>
                  <a:cubicBezTo>
                    <a:pt x="39388" y="28235"/>
                    <a:pt x="41133" y="28301"/>
                    <a:pt x="42883" y="28301"/>
                  </a:cubicBezTo>
                  <a:cubicBezTo>
                    <a:pt x="46633" y="28301"/>
                    <a:pt x="50402" y="27997"/>
                    <a:pt x="54234" y="27997"/>
                  </a:cubicBezTo>
                  <a:close/>
                  <a:moveTo>
                    <a:pt x="4705" y="28541"/>
                  </a:moveTo>
                  <a:cubicBezTo>
                    <a:pt x="4752" y="28541"/>
                    <a:pt x="4802" y="28542"/>
                    <a:pt x="4855" y="28543"/>
                  </a:cubicBezTo>
                  <a:cubicBezTo>
                    <a:pt x="10128" y="28627"/>
                    <a:pt x="15380" y="28731"/>
                    <a:pt x="20632" y="28836"/>
                  </a:cubicBezTo>
                  <a:cubicBezTo>
                    <a:pt x="20757" y="28836"/>
                    <a:pt x="20862" y="28878"/>
                    <a:pt x="20924" y="28899"/>
                  </a:cubicBezTo>
                  <a:cubicBezTo>
                    <a:pt x="20820" y="33460"/>
                    <a:pt x="20715" y="38022"/>
                    <a:pt x="20611" y="42688"/>
                  </a:cubicBezTo>
                  <a:cubicBezTo>
                    <a:pt x="20072" y="42703"/>
                    <a:pt x="19530" y="42716"/>
                    <a:pt x="18987" y="42716"/>
                  </a:cubicBezTo>
                  <a:cubicBezTo>
                    <a:pt x="18074" y="42716"/>
                    <a:pt x="17156" y="42680"/>
                    <a:pt x="16238" y="42562"/>
                  </a:cubicBezTo>
                  <a:cubicBezTo>
                    <a:pt x="15861" y="42520"/>
                    <a:pt x="15505" y="42436"/>
                    <a:pt x="15129" y="42436"/>
                  </a:cubicBezTo>
                  <a:cubicBezTo>
                    <a:pt x="14892" y="42443"/>
                    <a:pt x="14656" y="42446"/>
                    <a:pt x="14419" y="42446"/>
                  </a:cubicBezTo>
                  <a:cubicBezTo>
                    <a:pt x="12582" y="42446"/>
                    <a:pt x="10744" y="42262"/>
                    <a:pt x="8907" y="42262"/>
                  </a:cubicBezTo>
                  <a:cubicBezTo>
                    <a:pt x="8115" y="42262"/>
                    <a:pt x="7322" y="42296"/>
                    <a:pt x="6529" y="42395"/>
                  </a:cubicBezTo>
                  <a:cubicBezTo>
                    <a:pt x="6207" y="42435"/>
                    <a:pt x="5879" y="42447"/>
                    <a:pt x="5544" y="42447"/>
                  </a:cubicBezTo>
                  <a:cubicBezTo>
                    <a:pt x="5007" y="42447"/>
                    <a:pt x="4451" y="42416"/>
                    <a:pt x="3872" y="42416"/>
                  </a:cubicBezTo>
                  <a:cubicBezTo>
                    <a:pt x="3809" y="41620"/>
                    <a:pt x="3725" y="40867"/>
                    <a:pt x="3704" y="40114"/>
                  </a:cubicBezTo>
                  <a:cubicBezTo>
                    <a:pt x="3621" y="36578"/>
                    <a:pt x="3432" y="33063"/>
                    <a:pt x="3809" y="29527"/>
                  </a:cubicBezTo>
                  <a:cubicBezTo>
                    <a:pt x="3907" y="28703"/>
                    <a:pt x="4005" y="28541"/>
                    <a:pt x="4705" y="28541"/>
                  </a:cubicBezTo>
                  <a:close/>
                  <a:moveTo>
                    <a:pt x="53398" y="29966"/>
                  </a:moveTo>
                  <a:lnTo>
                    <a:pt x="53398" y="43838"/>
                  </a:lnTo>
                  <a:cubicBezTo>
                    <a:pt x="52705" y="43904"/>
                    <a:pt x="52021" y="43928"/>
                    <a:pt x="51345" y="43928"/>
                  </a:cubicBezTo>
                  <a:cubicBezTo>
                    <a:pt x="49429" y="43928"/>
                    <a:pt x="47569" y="43734"/>
                    <a:pt x="45698" y="43734"/>
                  </a:cubicBezTo>
                  <a:cubicBezTo>
                    <a:pt x="43208" y="43734"/>
                    <a:pt x="40718" y="43901"/>
                    <a:pt x="38124" y="44006"/>
                  </a:cubicBezTo>
                  <a:cubicBezTo>
                    <a:pt x="38312" y="39403"/>
                    <a:pt x="38500" y="34925"/>
                    <a:pt x="38689" y="30364"/>
                  </a:cubicBezTo>
                  <a:cubicBezTo>
                    <a:pt x="43543" y="29861"/>
                    <a:pt x="48502" y="30029"/>
                    <a:pt x="53398" y="29966"/>
                  </a:cubicBezTo>
                  <a:close/>
                  <a:moveTo>
                    <a:pt x="47079" y="44613"/>
                  </a:moveTo>
                  <a:lnTo>
                    <a:pt x="47079" y="49090"/>
                  </a:lnTo>
                  <a:cubicBezTo>
                    <a:pt x="45782" y="49153"/>
                    <a:pt x="44505" y="49216"/>
                    <a:pt x="43145" y="49299"/>
                  </a:cubicBezTo>
                  <a:lnTo>
                    <a:pt x="43145" y="44613"/>
                  </a:lnTo>
                  <a:close/>
                  <a:moveTo>
                    <a:pt x="42392" y="44654"/>
                  </a:moveTo>
                  <a:cubicBezTo>
                    <a:pt x="42308" y="46182"/>
                    <a:pt x="42204" y="47605"/>
                    <a:pt x="42120" y="49090"/>
                  </a:cubicBezTo>
                  <a:cubicBezTo>
                    <a:pt x="41529" y="49315"/>
                    <a:pt x="40933" y="49364"/>
                    <a:pt x="40331" y="49364"/>
                  </a:cubicBezTo>
                  <a:cubicBezTo>
                    <a:pt x="39878" y="49364"/>
                    <a:pt x="39421" y="49336"/>
                    <a:pt x="38960" y="49336"/>
                  </a:cubicBezTo>
                  <a:cubicBezTo>
                    <a:pt x="38669" y="49336"/>
                    <a:pt x="38377" y="49347"/>
                    <a:pt x="38082" y="49383"/>
                  </a:cubicBezTo>
                  <a:cubicBezTo>
                    <a:pt x="37810" y="47939"/>
                    <a:pt x="37914" y="45512"/>
                    <a:pt x="38207" y="44654"/>
                  </a:cubicBezTo>
                  <a:close/>
                  <a:moveTo>
                    <a:pt x="53210" y="44633"/>
                  </a:moveTo>
                  <a:lnTo>
                    <a:pt x="53210" y="49216"/>
                  </a:lnTo>
                  <a:cubicBezTo>
                    <a:pt x="52643" y="49359"/>
                    <a:pt x="52079" y="49411"/>
                    <a:pt x="51513" y="49411"/>
                  </a:cubicBezTo>
                  <a:cubicBezTo>
                    <a:pt x="50343" y="49411"/>
                    <a:pt x="49164" y="49189"/>
                    <a:pt x="47937" y="49090"/>
                  </a:cubicBezTo>
                  <a:lnTo>
                    <a:pt x="47916" y="44633"/>
                  </a:lnTo>
                  <a:close/>
                  <a:moveTo>
                    <a:pt x="14752" y="43232"/>
                  </a:moveTo>
                  <a:cubicBezTo>
                    <a:pt x="16719" y="43357"/>
                    <a:pt x="18623" y="43462"/>
                    <a:pt x="20611" y="43587"/>
                  </a:cubicBezTo>
                  <a:cubicBezTo>
                    <a:pt x="20736" y="45449"/>
                    <a:pt x="20862" y="47416"/>
                    <a:pt x="21008" y="49530"/>
                  </a:cubicBezTo>
                  <a:lnTo>
                    <a:pt x="14522" y="49530"/>
                  </a:lnTo>
                  <a:cubicBezTo>
                    <a:pt x="14480" y="47416"/>
                    <a:pt x="14250" y="45324"/>
                    <a:pt x="14752" y="43232"/>
                  </a:cubicBezTo>
                  <a:close/>
                  <a:moveTo>
                    <a:pt x="4363" y="42935"/>
                  </a:moveTo>
                  <a:cubicBezTo>
                    <a:pt x="4393" y="42935"/>
                    <a:pt x="4425" y="42936"/>
                    <a:pt x="4458" y="42939"/>
                  </a:cubicBezTo>
                  <a:cubicBezTo>
                    <a:pt x="5713" y="43022"/>
                    <a:pt x="6968" y="43127"/>
                    <a:pt x="8308" y="43211"/>
                  </a:cubicBezTo>
                  <a:cubicBezTo>
                    <a:pt x="8412" y="45261"/>
                    <a:pt x="8517" y="47333"/>
                    <a:pt x="8642" y="49571"/>
                  </a:cubicBezTo>
                  <a:lnTo>
                    <a:pt x="3725" y="49571"/>
                  </a:lnTo>
                  <a:cubicBezTo>
                    <a:pt x="3746" y="48588"/>
                    <a:pt x="3809" y="47667"/>
                    <a:pt x="3809" y="46747"/>
                  </a:cubicBezTo>
                  <a:cubicBezTo>
                    <a:pt x="3809" y="45763"/>
                    <a:pt x="3746" y="44780"/>
                    <a:pt x="3704" y="43796"/>
                  </a:cubicBezTo>
                  <a:cubicBezTo>
                    <a:pt x="3685" y="43228"/>
                    <a:pt x="3904" y="42935"/>
                    <a:pt x="4363" y="42935"/>
                  </a:cubicBezTo>
                  <a:close/>
                  <a:moveTo>
                    <a:pt x="13769" y="43169"/>
                  </a:moveTo>
                  <a:cubicBezTo>
                    <a:pt x="13664" y="45303"/>
                    <a:pt x="13580" y="47395"/>
                    <a:pt x="13476" y="49592"/>
                  </a:cubicBezTo>
                  <a:cubicBezTo>
                    <a:pt x="12969" y="49767"/>
                    <a:pt x="12467" y="49830"/>
                    <a:pt x="11966" y="49830"/>
                  </a:cubicBezTo>
                  <a:cubicBezTo>
                    <a:pt x="11142" y="49830"/>
                    <a:pt x="10316" y="49660"/>
                    <a:pt x="9458" y="49530"/>
                  </a:cubicBezTo>
                  <a:cubicBezTo>
                    <a:pt x="8872" y="47458"/>
                    <a:pt x="8977" y="45366"/>
                    <a:pt x="9416" y="43169"/>
                  </a:cubicBezTo>
                  <a:close/>
                  <a:moveTo>
                    <a:pt x="35969" y="51099"/>
                  </a:moveTo>
                  <a:lnTo>
                    <a:pt x="35969" y="51099"/>
                  </a:lnTo>
                  <a:cubicBezTo>
                    <a:pt x="40620" y="51295"/>
                    <a:pt x="45216" y="51447"/>
                    <a:pt x="49798" y="51447"/>
                  </a:cubicBezTo>
                  <a:cubicBezTo>
                    <a:pt x="51586" y="51447"/>
                    <a:pt x="53371" y="51424"/>
                    <a:pt x="55156" y="51371"/>
                  </a:cubicBezTo>
                  <a:cubicBezTo>
                    <a:pt x="55197" y="51371"/>
                    <a:pt x="55260" y="51496"/>
                    <a:pt x="55344" y="51601"/>
                  </a:cubicBezTo>
                  <a:cubicBezTo>
                    <a:pt x="55302" y="51999"/>
                    <a:pt x="54967" y="52019"/>
                    <a:pt x="54632" y="52040"/>
                  </a:cubicBezTo>
                  <a:cubicBezTo>
                    <a:pt x="53503" y="52124"/>
                    <a:pt x="52352" y="52229"/>
                    <a:pt x="51201" y="52250"/>
                  </a:cubicBezTo>
                  <a:cubicBezTo>
                    <a:pt x="48446" y="52339"/>
                    <a:pt x="45701" y="52606"/>
                    <a:pt x="42945" y="52606"/>
                  </a:cubicBezTo>
                  <a:cubicBezTo>
                    <a:pt x="41808" y="52606"/>
                    <a:pt x="40668" y="52560"/>
                    <a:pt x="39526" y="52438"/>
                  </a:cubicBezTo>
                  <a:cubicBezTo>
                    <a:pt x="39346" y="52419"/>
                    <a:pt x="39164" y="52412"/>
                    <a:pt x="38981" y="52412"/>
                  </a:cubicBezTo>
                  <a:cubicBezTo>
                    <a:pt x="38409" y="52412"/>
                    <a:pt x="37822" y="52482"/>
                    <a:pt x="37244" y="52482"/>
                  </a:cubicBezTo>
                  <a:cubicBezTo>
                    <a:pt x="37189" y="52482"/>
                    <a:pt x="37133" y="52481"/>
                    <a:pt x="37077" y="52480"/>
                  </a:cubicBezTo>
                  <a:cubicBezTo>
                    <a:pt x="35927" y="52480"/>
                    <a:pt x="35927" y="52459"/>
                    <a:pt x="35969" y="51099"/>
                  </a:cubicBezTo>
                  <a:close/>
                  <a:moveTo>
                    <a:pt x="7783" y="0"/>
                  </a:moveTo>
                  <a:cubicBezTo>
                    <a:pt x="7504" y="0"/>
                    <a:pt x="7226" y="1"/>
                    <a:pt x="6947" y="3"/>
                  </a:cubicBezTo>
                  <a:cubicBezTo>
                    <a:pt x="5043" y="24"/>
                    <a:pt x="3160" y="129"/>
                    <a:pt x="1277" y="234"/>
                  </a:cubicBezTo>
                  <a:cubicBezTo>
                    <a:pt x="942" y="254"/>
                    <a:pt x="608" y="401"/>
                    <a:pt x="252" y="506"/>
                  </a:cubicBezTo>
                  <a:cubicBezTo>
                    <a:pt x="294" y="1698"/>
                    <a:pt x="1" y="2807"/>
                    <a:pt x="629" y="3791"/>
                  </a:cubicBezTo>
                  <a:cubicBezTo>
                    <a:pt x="1152" y="3728"/>
                    <a:pt x="1633" y="3665"/>
                    <a:pt x="2156" y="3581"/>
                  </a:cubicBezTo>
                  <a:cubicBezTo>
                    <a:pt x="2282" y="4899"/>
                    <a:pt x="2407" y="6092"/>
                    <a:pt x="2533" y="7327"/>
                  </a:cubicBezTo>
                  <a:cubicBezTo>
                    <a:pt x="1947" y="7368"/>
                    <a:pt x="1382" y="7431"/>
                    <a:pt x="775" y="7473"/>
                  </a:cubicBezTo>
                  <a:cubicBezTo>
                    <a:pt x="775" y="8373"/>
                    <a:pt x="461" y="9168"/>
                    <a:pt x="901" y="9921"/>
                  </a:cubicBezTo>
                  <a:cubicBezTo>
                    <a:pt x="1466" y="10005"/>
                    <a:pt x="1968" y="10068"/>
                    <a:pt x="2512" y="10151"/>
                  </a:cubicBezTo>
                  <a:cubicBezTo>
                    <a:pt x="2449" y="11135"/>
                    <a:pt x="2302" y="12055"/>
                    <a:pt x="2930" y="12830"/>
                  </a:cubicBezTo>
                  <a:cubicBezTo>
                    <a:pt x="2993" y="12892"/>
                    <a:pt x="2972" y="12997"/>
                    <a:pt x="2993" y="13081"/>
                  </a:cubicBezTo>
                  <a:cubicBezTo>
                    <a:pt x="3118" y="14587"/>
                    <a:pt x="3370" y="16094"/>
                    <a:pt x="3349" y="17600"/>
                  </a:cubicBezTo>
                  <a:cubicBezTo>
                    <a:pt x="3286" y="20299"/>
                    <a:pt x="3098" y="23019"/>
                    <a:pt x="3370" y="25718"/>
                  </a:cubicBezTo>
                  <a:cubicBezTo>
                    <a:pt x="3370" y="25781"/>
                    <a:pt x="3286" y="25844"/>
                    <a:pt x="3223" y="25928"/>
                  </a:cubicBezTo>
                  <a:lnTo>
                    <a:pt x="2240" y="25928"/>
                  </a:lnTo>
                  <a:cubicBezTo>
                    <a:pt x="2407" y="26953"/>
                    <a:pt x="1654" y="28187"/>
                    <a:pt x="3139" y="28711"/>
                  </a:cubicBezTo>
                  <a:cubicBezTo>
                    <a:pt x="3077" y="30887"/>
                    <a:pt x="2993" y="32979"/>
                    <a:pt x="2951" y="35050"/>
                  </a:cubicBezTo>
                  <a:cubicBezTo>
                    <a:pt x="2888" y="37896"/>
                    <a:pt x="2742" y="40742"/>
                    <a:pt x="2826" y="43566"/>
                  </a:cubicBezTo>
                  <a:cubicBezTo>
                    <a:pt x="2888" y="46035"/>
                    <a:pt x="3098" y="48483"/>
                    <a:pt x="2449" y="50911"/>
                  </a:cubicBezTo>
                  <a:cubicBezTo>
                    <a:pt x="2198" y="51015"/>
                    <a:pt x="1947" y="51120"/>
                    <a:pt x="1696" y="51224"/>
                  </a:cubicBezTo>
                  <a:cubicBezTo>
                    <a:pt x="3160" y="51475"/>
                    <a:pt x="4583" y="51601"/>
                    <a:pt x="5985" y="51664"/>
                  </a:cubicBezTo>
                  <a:cubicBezTo>
                    <a:pt x="6054" y="51665"/>
                    <a:pt x="6123" y="51666"/>
                    <a:pt x="6191" y="51666"/>
                  </a:cubicBezTo>
                  <a:cubicBezTo>
                    <a:pt x="7022" y="51666"/>
                    <a:pt x="7855" y="51558"/>
                    <a:pt x="8705" y="51538"/>
                  </a:cubicBezTo>
                  <a:cubicBezTo>
                    <a:pt x="11572" y="51496"/>
                    <a:pt x="14438" y="51455"/>
                    <a:pt x="17326" y="51455"/>
                  </a:cubicBezTo>
                  <a:cubicBezTo>
                    <a:pt x="19251" y="51455"/>
                    <a:pt x="21176" y="51496"/>
                    <a:pt x="23101" y="51538"/>
                  </a:cubicBezTo>
                  <a:cubicBezTo>
                    <a:pt x="23124" y="51538"/>
                    <a:pt x="23148" y="51538"/>
                    <a:pt x="23171" y="51538"/>
                  </a:cubicBezTo>
                  <a:cubicBezTo>
                    <a:pt x="23609" y="51538"/>
                    <a:pt x="24039" y="51557"/>
                    <a:pt x="23979" y="52291"/>
                  </a:cubicBezTo>
                  <a:lnTo>
                    <a:pt x="1612" y="52291"/>
                  </a:lnTo>
                  <a:cubicBezTo>
                    <a:pt x="1340" y="51915"/>
                    <a:pt x="1131" y="51622"/>
                    <a:pt x="921" y="51329"/>
                  </a:cubicBezTo>
                  <a:lnTo>
                    <a:pt x="921" y="51329"/>
                  </a:lnTo>
                  <a:cubicBezTo>
                    <a:pt x="901" y="52710"/>
                    <a:pt x="1110" y="52961"/>
                    <a:pt x="2323" y="52982"/>
                  </a:cubicBezTo>
                  <a:cubicBezTo>
                    <a:pt x="5587" y="53066"/>
                    <a:pt x="8852" y="53170"/>
                    <a:pt x="12137" y="53170"/>
                  </a:cubicBezTo>
                  <a:cubicBezTo>
                    <a:pt x="14710" y="53170"/>
                    <a:pt x="17305" y="53024"/>
                    <a:pt x="19878" y="52961"/>
                  </a:cubicBezTo>
                  <a:cubicBezTo>
                    <a:pt x="20360" y="52947"/>
                    <a:pt x="20841" y="52942"/>
                    <a:pt x="21319" y="52942"/>
                  </a:cubicBezTo>
                  <a:cubicBezTo>
                    <a:pt x="22275" y="52942"/>
                    <a:pt x="23219" y="52961"/>
                    <a:pt x="24126" y="52961"/>
                  </a:cubicBezTo>
                  <a:cubicBezTo>
                    <a:pt x="24628" y="52396"/>
                    <a:pt x="24942" y="51852"/>
                    <a:pt x="24335" y="51308"/>
                  </a:cubicBezTo>
                  <a:cubicBezTo>
                    <a:pt x="24063" y="51078"/>
                    <a:pt x="23645" y="50890"/>
                    <a:pt x="23268" y="50890"/>
                  </a:cubicBezTo>
                  <a:cubicBezTo>
                    <a:pt x="21950" y="50843"/>
                    <a:pt x="20620" y="50819"/>
                    <a:pt x="19296" y="50819"/>
                  </a:cubicBezTo>
                  <a:cubicBezTo>
                    <a:pt x="18854" y="50819"/>
                    <a:pt x="18414" y="50822"/>
                    <a:pt x="17974" y="50827"/>
                  </a:cubicBezTo>
                  <a:cubicBezTo>
                    <a:pt x="14271" y="50890"/>
                    <a:pt x="10567" y="50994"/>
                    <a:pt x="6885" y="51057"/>
                  </a:cubicBezTo>
                  <a:cubicBezTo>
                    <a:pt x="6594" y="51066"/>
                    <a:pt x="6302" y="51073"/>
                    <a:pt x="6007" y="51073"/>
                  </a:cubicBezTo>
                  <a:cubicBezTo>
                    <a:pt x="4987" y="51073"/>
                    <a:pt x="3931" y="50998"/>
                    <a:pt x="2763" y="50722"/>
                  </a:cubicBezTo>
                  <a:cubicBezTo>
                    <a:pt x="3118" y="50450"/>
                    <a:pt x="3307" y="50178"/>
                    <a:pt x="3495" y="50178"/>
                  </a:cubicBezTo>
                  <a:cubicBezTo>
                    <a:pt x="4280" y="50168"/>
                    <a:pt x="5064" y="50152"/>
                    <a:pt x="5846" y="50152"/>
                  </a:cubicBezTo>
                  <a:cubicBezTo>
                    <a:pt x="6628" y="50152"/>
                    <a:pt x="7408" y="50168"/>
                    <a:pt x="8182" y="50220"/>
                  </a:cubicBezTo>
                  <a:cubicBezTo>
                    <a:pt x="9569" y="50300"/>
                    <a:pt x="10955" y="50327"/>
                    <a:pt x="12343" y="50327"/>
                  </a:cubicBezTo>
                  <a:cubicBezTo>
                    <a:pt x="14933" y="50327"/>
                    <a:pt x="17527" y="50234"/>
                    <a:pt x="20129" y="50220"/>
                  </a:cubicBezTo>
                  <a:cubicBezTo>
                    <a:pt x="20652" y="50220"/>
                    <a:pt x="21196" y="50304"/>
                    <a:pt x="21845" y="50346"/>
                  </a:cubicBezTo>
                  <a:cubicBezTo>
                    <a:pt x="21761" y="50032"/>
                    <a:pt x="21552" y="49655"/>
                    <a:pt x="21552" y="49258"/>
                  </a:cubicBezTo>
                  <a:cubicBezTo>
                    <a:pt x="21531" y="47939"/>
                    <a:pt x="21615" y="46642"/>
                    <a:pt x="21615" y="45324"/>
                  </a:cubicBezTo>
                  <a:cubicBezTo>
                    <a:pt x="21636" y="42039"/>
                    <a:pt x="21636" y="38754"/>
                    <a:pt x="21615" y="35469"/>
                  </a:cubicBezTo>
                  <a:cubicBezTo>
                    <a:pt x="21615" y="34904"/>
                    <a:pt x="21468" y="34318"/>
                    <a:pt x="21489" y="33753"/>
                  </a:cubicBezTo>
                  <a:cubicBezTo>
                    <a:pt x="21531" y="32602"/>
                    <a:pt x="21720" y="31472"/>
                    <a:pt x="21657" y="30322"/>
                  </a:cubicBezTo>
                  <a:cubicBezTo>
                    <a:pt x="21615" y="29338"/>
                    <a:pt x="21782" y="28627"/>
                    <a:pt x="22891" y="28501"/>
                  </a:cubicBezTo>
                  <a:cubicBezTo>
                    <a:pt x="22912" y="27330"/>
                    <a:pt x="23080" y="26200"/>
                    <a:pt x="21594" y="25907"/>
                  </a:cubicBezTo>
                  <a:cubicBezTo>
                    <a:pt x="21699" y="25384"/>
                    <a:pt x="21699" y="24923"/>
                    <a:pt x="21887" y="24526"/>
                  </a:cubicBezTo>
                  <a:cubicBezTo>
                    <a:pt x="22515" y="23250"/>
                    <a:pt x="23080" y="21910"/>
                    <a:pt x="23896" y="20760"/>
                  </a:cubicBezTo>
                  <a:cubicBezTo>
                    <a:pt x="24816" y="19441"/>
                    <a:pt x="26365" y="19065"/>
                    <a:pt x="27829" y="18625"/>
                  </a:cubicBezTo>
                  <a:cubicBezTo>
                    <a:pt x="28361" y="18468"/>
                    <a:pt x="28945" y="18391"/>
                    <a:pt x="29547" y="18391"/>
                  </a:cubicBezTo>
                  <a:cubicBezTo>
                    <a:pt x="31739" y="18391"/>
                    <a:pt x="34178" y="19401"/>
                    <a:pt x="35278" y="21157"/>
                  </a:cubicBezTo>
                  <a:cubicBezTo>
                    <a:pt x="35801" y="21973"/>
                    <a:pt x="36241" y="22873"/>
                    <a:pt x="36554" y="23773"/>
                  </a:cubicBezTo>
                  <a:cubicBezTo>
                    <a:pt x="36994" y="25007"/>
                    <a:pt x="37287" y="26263"/>
                    <a:pt x="37642" y="27560"/>
                  </a:cubicBezTo>
                  <a:cubicBezTo>
                    <a:pt x="37140" y="27727"/>
                    <a:pt x="36743" y="27853"/>
                    <a:pt x="36241" y="27999"/>
                  </a:cubicBezTo>
                  <a:cubicBezTo>
                    <a:pt x="36345" y="28627"/>
                    <a:pt x="36366" y="29296"/>
                    <a:pt x="36638" y="29861"/>
                  </a:cubicBezTo>
                  <a:cubicBezTo>
                    <a:pt x="36785" y="30175"/>
                    <a:pt x="37350" y="30280"/>
                    <a:pt x="37831" y="30531"/>
                  </a:cubicBezTo>
                  <a:cubicBezTo>
                    <a:pt x="37726" y="33481"/>
                    <a:pt x="37601" y="36473"/>
                    <a:pt x="37496" y="39465"/>
                  </a:cubicBezTo>
                  <a:cubicBezTo>
                    <a:pt x="37496" y="39549"/>
                    <a:pt x="37496" y="39633"/>
                    <a:pt x="37475" y="39716"/>
                  </a:cubicBezTo>
                  <a:cubicBezTo>
                    <a:pt x="37057" y="42688"/>
                    <a:pt x="36910" y="45680"/>
                    <a:pt x="37119" y="48672"/>
                  </a:cubicBezTo>
                  <a:cubicBezTo>
                    <a:pt x="37140" y="48902"/>
                    <a:pt x="37015" y="49111"/>
                    <a:pt x="36994" y="49341"/>
                  </a:cubicBezTo>
                  <a:cubicBezTo>
                    <a:pt x="36952" y="49509"/>
                    <a:pt x="36889" y="49760"/>
                    <a:pt x="36973" y="49822"/>
                  </a:cubicBezTo>
                  <a:cubicBezTo>
                    <a:pt x="37140" y="49948"/>
                    <a:pt x="37391" y="50032"/>
                    <a:pt x="37580" y="50032"/>
                  </a:cubicBezTo>
                  <a:cubicBezTo>
                    <a:pt x="37894" y="50011"/>
                    <a:pt x="38207" y="49822"/>
                    <a:pt x="38521" y="49822"/>
                  </a:cubicBezTo>
                  <a:cubicBezTo>
                    <a:pt x="41116" y="49802"/>
                    <a:pt x="43710" y="49781"/>
                    <a:pt x="46284" y="49781"/>
                  </a:cubicBezTo>
                  <a:cubicBezTo>
                    <a:pt x="48418" y="49781"/>
                    <a:pt x="50552" y="49822"/>
                    <a:pt x="52666" y="49843"/>
                  </a:cubicBezTo>
                  <a:cubicBezTo>
                    <a:pt x="53251" y="49843"/>
                    <a:pt x="53628" y="50115"/>
                    <a:pt x="53984" y="50827"/>
                  </a:cubicBezTo>
                  <a:lnTo>
                    <a:pt x="52498" y="50827"/>
                  </a:lnTo>
                  <a:cubicBezTo>
                    <a:pt x="47393" y="50743"/>
                    <a:pt x="42308" y="50680"/>
                    <a:pt x="37203" y="50576"/>
                  </a:cubicBezTo>
                  <a:cubicBezTo>
                    <a:pt x="37045" y="50574"/>
                    <a:pt x="36898" y="50573"/>
                    <a:pt x="36762" y="50573"/>
                  </a:cubicBezTo>
                  <a:cubicBezTo>
                    <a:pt x="35042" y="50573"/>
                    <a:pt x="35019" y="50764"/>
                    <a:pt x="35445" y="52877"/>
                  </a:cubicBezTo>
                  <a:cubicBezTo>
                    <a:pt x="35693" y="52915"/>
                    <a:pt x="35993" y="53006"/>
                    <a:pt x="36266" y="53006"/>
                  </a:cubicBezTo>
                  <a:cubicBezTo>
                    <a:pt x="36293" y="53006"/>
                    <a:pt x="36319" y="53005"/>
                    <a:pt x="36345" y="53003"/>
                  </a:cubicBezTo>
                  <a:cubicBezTo>
                    <a:pt x="36920" y="52956"/>
                    <a:pt x="37493" y="52939"/>
                    <a:pt x="38065" y="52939"/>
                  </a:cubicBezTo>
                  <a:cubicBezTo>
                    <a:pt x="39795" y="52939"/>
                    <a:pt x="41516" y="53099"/>
                    <a:pt x="43247" y="53099"/>
                  </a:cubicBezTo>
                  <a:cubicBezTo>
                    <a:pt x="43777" y="53099"/>
                    <a:pt x="44308" y="53084"/>
                    <a:pt x="44840" y="53045"/>
                  </a:cubicBezTo>
                  <a:cubicBezTo>
                    <a:pt x="48125" y="52794"/>
                    <a:pt x="51410" y="52794"/>
                    <a:pt x="54695" y="52689"/>
                  </a:cubicBezTo>
                  <a:cubicBezTo>
                    <a:pt x="55239" y="52668"/>
                    <a:pt x="55762" y="52605"/>
                    <a:pt x="56181" y="52145"/>
                  </a:cubicBezTo>
                  <a:lnTo>
                    <a:pt x="55846" y="51015"/>
                  </a:lnTo>
                  <a:cubicBezTo>
                    <a:pt x="55511" y="50869"/>
                    <a:pt x="55156" y="50743"/>
                    <a:pt x="55093" y="50722"/>
                  </a:cubicBezTo>
                  <a:cubicBezTo>
                    <a:pt x="54716" y="50032"/>
                    <a:pt x="54339" y="49592"/>
                    <a:pt x="54256" y="49090"/>
                  </a:cubicBezTo>
                  <a:cubicBezTo>
                    <a:pt x="54088" y="48128"/>
                    <a:pt x="54067" y="47123"/>
                    <a:pt x="54067" y="46161"/>
                  </a:cubicBezTo>
                  <a:cubicBezTo>
                    <a:pt x="54067" y="45094"/>
                    <a:pt x="54193" y="44027"/>
                    <a:pt x="54193" y="42960"/>
                  </a:cubicBezTo>
                  <a:cubicBezTo>
                    <a:pt x="54172" y="41202"/>
                    <a:pt x="54067" y="39444"/>
                    <a:pt x="54067" y="37687"/>
                  </a:cubicBezTo>
                  <a:cubicBezTo>
                    <a:pt x="54047" y="35887"/>
                    <a:pt x="54088" y="34088"/>
                    <a:pt x="54130" y="32289"/>
                  </a:cubicBezTo>
                  <a:cubicBezTo>
                    <a:pt x="54151" y="31556"/>
                    <a:pt x="54235" y="30824"/>
                    <a:pt x="54277" y="30196"/>
                  </a:cubicBezTo>
                  <a:cubicBezTo>
                    <a:pt x="54737" y="29987"/>
                    <a:pt x="55114" y="29820"/>
                    <a:pt x="55448" y="29673"/>
                  </a:cubicBezTo>
                  <a:cubicBezTo>
                    <a:pt x="55407" y="28606"/>
                    <a:pt x="55574" y="27539"/>
                    <a:pt x="54235" y="27246"/>
                  </a:cubicBezTo>
                  <a:cubicBezTo>
                    <a:pt x="50887" y="27371"/>
                    <a:pt x="47518" y="27539"/>
                    <a:pt x="44150" y="27623"/>
                  </a:cubicBezTo>
                  <a:cubicBezTo>
                    <a:pt x="43343" y="27649"/>
                    <a:pt x="42536" y="27657"/>
                    <a:pt x="41719" y="27657"/>
                  </a:cubicBezTo>
                  <a:cubicBezTo>
                    <a:pt x="40629" y="27657"/>
                    <a:pt x="39523" y="27643"/>
                    <a:pt x="38375" y="27643"/>
                  </a:cubicBezTo>
                  <a:cubicBezTo>
                    <a:pt x="38479" y="24045"/>
                    <a:pt x="38584" y="20571"/>
                    <a:pt x="38689" y="16931"/>
                  </a:cubicBezTo>
                  <a:lnTo>
                    <a:pt x="53314" y="16931"/>
                  </a:lnTo>
                  <a:cubicBezTo>
                    <a:pt x="53272" y="17893"/>
                    <a:pt x="53210" y="18688"/>
                    <a:pt x="53189" y="19504"/>
                  </a:cubicBezTo>
                  <a:cubicBezTo>
                    <a:pt x="53168" y="21680"/>
                    <a:pt x="53168" y="23856"/>
                    <a:pt x="53147" y="26032"/>
                  </a:cubicBezTo>
                  <a:cubicBezTo>
                    <a:pt x="53147" y="26744"/>
                    <a:pt x="53503" y="27183"/>
                    <a:pt x="54235" y="27246"/>
                  </a:cubicBezTo>
                  <a:cubicBezTo>
                    <a:pt x="54109" y="26367"/>
                    <a:pt x="53858" y="25467"/>
                    <a:pt x="53879" y="24568"/>
                  </a:cubicBezTo>
                  <a:cubicBezTo>
                    <a:pt x="53921" y="20885"/>
                    <a:pt x="54047" y="17203"/>
                    <a:pt x="54130" y="13436"/>
                  </a:cubicBezTo>
                  <a:cubicBezTo>
                    <a:pt x="54221" y="13451"/>
                    <a:pt x="54303" y="13459"/>
                    <a:pt x="54377" y="13459"/>
                  </a:cubicBezTo>
                  <a:cubicBezTo>
                    <a:pt x="54916" y="13459"/>
                    <a:pt x="55025" y="13073"/>
                    <a:pt x="54988" y="12558"/>
                  </a:cubicBezTo>
                  <a:cubicBezTo>
                    <a:pt x="54967" y="11993"/>
                    <a:pt x="54925" y="11428"/>
                    <a:pt x="54904" y="10884"/>
                  </a:cubicBezTo>
                  <a:cubicBezTo>
                    <a:pt x="56034" y="10089"/>
                    <a:pt x="56160" y="9712"/>
                    <a:pt x="55720" y="8143"/>
                  </a:cubicBezTo>
                  <a:cubicBezTo>
                    <a:pt x="55407" y="8038"/>
                    <a:pt x="55072" y="7912"/>
                    <a:pt x="54758" y="7808"/>
                  </a:cubicBezTo>
                  <a:lnTo>
                    <a:pt x="54758" y="4021"/>
                  </a:lnTo>
                  <a:cubicBezTo>
                    <a:pt x="55344" y="3937"/>
                    <a:pt x="55846" y="3853"/>
                    <a:pt x="56411" y="3749"/>
                  </a:cubicBezTo>
                  <a:cubicBezTo>
                    <a:pt x="56474" y="2975"/>
                    <a:pt x="56516" y="2263"/>
                    <a:pt x="56599" y="1531"/>
                  </a:cubicBezTo>
                  <a:cubicBezTo>
                    <a:pt x="56725" y="736"/>
                    <a:pt x="56599" y="506"/>
                    <a:pt x="55825" y="317"/>
                  </a:cubicBezTo>
                  <a:cubicBezTo>
                    <a:pt x="55532" y="234"/>
                    <a:pt x="55239" y="234"/>
                    <a:pt x="54967" y="234"/>
                  </a:cubicBezTo>
                  <a:cubicBezTo>
                    <a:pt x="47728" y="213"/>
                    <a:pt x="40488" y="192"/>
                    <a:pt x="33248" y="171"/>
                  </a:cubicBezTo>
                  <a:cubicBezTo>
                    <a:pt x="32307" y="171"/>
                    <a:pt x="31365" y="87"/>
                    <a:pt x="30424" y="87"/>
                  </a:cubicBezTo>
                  <a:cubicBezTo>
                    <a:pt x="30341" y="85"/>
                    <a:pt x="30259" y="84"/>
                    <a:pt x="30176" y="84"/>
                  </a:cubicBezTo>
                  <a:cubicBezTo>
                    <a:pt x="29609" y="84"/>
                    <a:pt x="29040" y="132"/>
                    <a:pt x="28460" y="132"/>
                  </a:cubicBezTo>
                  <a:cubicBezTo>
                    <a:pt x="28375" y="132"/>
                    <a:pt x="28291" y="131"/>
                    <a:pt x="28206" y="129"/>
                  </a:cubicBezTo>
                  <a:cubicBezTo>
                    <a:pt x="27182" y="110"/>
                    <a:pt x="26175" y="1"/>
                    <a:pt x="25154" y="1"/>
                  </a:cubicBezTo>
                  <a:cubicBezTo>
                    <a:pt x="25069" y="1"/>
                    <a:pt x="24985" y="2"/>
                    <a:pt x="24900" y="3"/>
                  </a:cubicBezTo>
                  <a:cubicBezTo>
                    <a:pt x="23582" y="24"/>
                    <a:pt x="22264" y="192"/>
                    <a:pt x="20966" y="192"/>
                  </a:cubicBezTo>
                  <a:cubicBezTo>
                    <a:pt x="20737" y="194"/>
                    <a:pt x="20508" y="195"/>
                    <a:pt x="20278" y="195"/>
                  </a:cubicBezTo>
                  <a:cubicBezTo>
                    <a:pt x="18415" y="195"/>
                    <a:pt x="16552" y="127"/>
                    <a:pt x="14689" y="108"/>
                  </a:cubicBezTo>
                  <a:cubicBezTo>
                    <a:pt x="12375" y="71"/>
                    <a:pt x="10078" y="0"/>
                    <a:pt x="77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2"/>
            <p:cNvSpPr/>
            <p:nvPr/>
          </p:nvSpPr>
          <p:spPr>
            <a:xfrm>
              <a:off x="3173125" y="2166250"/>
              <a:ext cx="210825" cy="276200"/>
            </a:xfrm>
            <a:custGeom>
              <a:avLst/>
              <a:gdLst/>
              <a:ahLst/>
              <a:cxnLst/>
              <a:rect l="l" t="t" r="r" b="b"/>
              <a:pathLst>
                <a:path w="8433" h="11048" extrusionOk="0">
                  <a:moveTo>
                    <a:pt x="4503" y="545"/>
                  </a:moveTo>
                  <a:cubicBezTo>
                    <a:pt x="5012" y="545"/>
                    <a:pt x="5526" y="755"/>
                    <a:pt x="5943" y="1171"/>
                  </a:cubicBezTo>
                  <a:cubicBezTo>
                    <a:pt x="6110" y="1339"/>
                    <a:pt x="6319" y="1506"/>
                    <a:pt x="6424" y="1715"/>
                  </a:cubicBezTo>
                  <a:cubicBezTo>
                    <a:pt x="6926" y="3012"/>
                    <a:pt x="7554" y="4268"/>
                    <a:pt x="7596" y="6088"/>
                  </a:cubicBezTo>
                  <a:cubicBezTo>
                    <a:pt x="7449" y="6611"/>
                    <a:pt x="7324" y="7532"/>
                    <a:pt x="6947" y="8327"/>
                  </a:cubicBezTo>
                  <a:cubicBezTo>
                    <a:pt x="6473" y="9335"/>
                    <a:pt x="5737" y="10156"/>
                    <a:pt x="4529" y="10156"/>
                  </a:cubicBezTo>
                  <a:cubicBezTo>
                    <a:pt x="4458" y="10156"/>
                    <a:pt x="4385" y="10153"/>
                    <a:pt x="4311" y="10147"/>
                  </a:cubicBezTo>
                  <a:cubicBezTo>
                    <a:pt x="2972" y="10043"/>
                    <a:pt x="1946" y="9415"/>
                    <a:pt x="1486" y="8139"/>
                  </a:cubicBezTo>
                  <a:cubicBezTo>
                    <a:pt x="1235" y="7427"/>
                    <a:pt x="1068" y="6611"/>
                    <a:pt x="1151" y="5858"/>
                  </a:cubicBezTo>
                  <a:cubicBezTo>
                    <a:pt x="1298" y="4163"/>
                    <a:pt x="1925" y="2594"/>
                    <a:pt x="3034" y="1255"/>
                  </a:cubicBezTo>
                  <a:cubicBezTo>
                    <a:pt x="3433" y="781"/>
                    <a:pt x="3964" y="545"/>
                    <a:pt x="4503" y="545"/>
                  </a:cubicBezTo>
                  <a:close/>
                  <a:moveTo>
                    <a:pt x="4622" y="1"/>
                  </a:moveTo>
                  <a:cubicBezTo>
                    <a:pt x="4292" y="1"/>
                    <a:pt x="3944" y="78"/>
                    <a:pt x="3578" y="230"/>
                  </a:cubicBezTo>
                  <a:cubicBezTo>
                    <a:pt x="3244" y="376"/>
                    <a:pt x="2888" y="564"/>
                    <a:pt x="2679" y="836"/>
                  </a:cubicBezTo>
                  <a:cubicBezTo>
                    <a:pt x="1988" y="1736"/>
                    <a:pt x="1214" y="2636"/>
                    <a:pt x="775" y="3661"/>
                  </a:cubicBezTo>
                  <a:cubicBezTo>
                    <a:pt x="42" y="5335"/>
                    <a:pt x="1" y="7072"/>
                    <a:pt x="900" y="8746"/>
                  </a:cubicBezTo>
                  <a:cubicBezTo>
                    <a:pt x="1423" y="9666"/>
                    <a:pt x="2281" y="10252"/>
                    <a:pt x="3202" y="10733"/>
                  </a:cubicBezTo>
                  <a:cubicBezTo>
                    <a:pt x="3619" y="10946"/>
                    <a:pt x="4075" y="11048"/>
                    <a:pt x="4530" y="11048"/>
                  </a:cubicBezTo>
                  <a:cubicBezTo>
                    <a:pt x="5375" y="11048"/>
                    <a:pt x="6216" y="10696"/>
                    <a:pt x="6801" y="10043"/>
                  </a:cubicBezTo>
                  <a:cubicBezTo>
                    <a:pt x="7826" y="8871"/>
                    <a:pt x="8286" y="7448"/>
                    <a:pt x="8433" y="5774"/>
                  </a:cubicBezTo>
                  <a:cubicBezTo>
                    <a:pt x="8161" y="4080"/>
                    <a:pt x="7617" y="2406"/>
                    <a:pt x="6424" y="962"/>
                  </a:cubicBezTo>
                  <a:cubicBezTo>
                    <a:pt x="5891" y="317"/>
                    <a:pt x="5293" y="1"/>
                    <a:pt x="4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2"/>
            <p:cNvSpPr/>
            <p:nvPr/>
          </p:nvSpPr>
          <p:spPr>
            <a:xfrm>
              <a:off x="4032050" y="2226950"/>
              <a:ext cx="195125" cy="245175"/>
            </a:xfrm>
            <a:custGeom>
              <a:avLst/>
              <a:gdLst/>
              <a:ahLst/>
              <a:cxnLst/>
              <a:rect l="l" t="t" r="r" b="b"/>
              <a:pathLst>
                <a:path w="7805" h="9807" extrusionOk="0">
                  <a:moveTo>
                    <a:pt x="4270" y="436"/>
                  </a:moveTo>
                  <a:cubicBezTo>
                    <a:pt x="4681" y="436"/>
                    <a:pt x="5117" y="645"/>
                    <a:pt x="5566" y="1066"/>
                  </a:cubicBezTo>
                  <a:cubicBezTo>
                    <a:pt x="6737" y="2196"/>
                    <a:pt x="7156" y="3618"/>
                    <a:pt x="7051" y="5292"/>
                  </a:cubicBezTo>
                  <a:cubicBezTo>
                    <a:pt x="7177" y="6527"/>
                    <a:pt x="6779" y="7594"/>
                    <a:pt x="5754" y="8494"/>
                  </a:cubicBezTo>
                  <a:cubicBezTo>
                    <a:pt x="5403" y="8809"/>
                    <a:pt x="4886" y="8953"/>
                    <a:pt x="4340" y="8953"/>
                  </a:cubicBezTo>
                  <a:cubicBezTo>
                    <a:pt x="3293" y="8953"/>
                    <a:pt x="2137" y="8425"/>
                    <a:pt x="1820" y="7573"/>
                  </a:cubicBezTo>
                  <a:cubicBezTo>
                    <a:pt x="1235" y="5983"/>
                    <a:pt x="1025" y="4393"/>
                    <a:pt x="2051" y="2865"/>
                  </a:cubicBezTo>
                  <a:cubicBezTo>
                    <a:pt x="2364" y="2426"/>
                    <a:pt x="2574" y="1924"/>
                    <a:pt x="2846" y="1463"/>
                  </a:cubicBezTo>
                  <a:cubicBezTo>
                    <a:pt x="3258" y="781"/>
                    <a:pt x="3742" y="436"/>
                    <a:pt x="4270" y="436"/>
                  </a:cubicBezTo>
                  <a:close/>
                  <a:moveTo>
                    <a:pt x="4016" y="1"/>
                  </a:moveTo>
                  <a:cubicBezTo>
                    <a:pt x="3314" y="1"/>
                    <a:pt x="2675" y="354"/>
                    <a:pt x="2197" y="1045"/>
                  </a:cubicBezTo>
                  <a:cubicBezTo>
                    <a:pt x="1946" y="1421"/>
                    <a:pt x="1737" y="1819"/>
                    <a:pt x="1465" y="2175"/>
                  </a:cubicBezTo>
                  <a:cubicBezTo>
                    <a:pt x="0" y="4204"/>
                    <a:pt x="167" y="6987"/>
                    <a:pt x="1800" y="8849"/>
                  </a:cubicBezTo>
                  <a:cubicBezTo>
                    <a:pt x="2321" y="9440"/>
                    <a:pt x="3329" y="9806"/>
                    <a:pt x="4303" y="9806"/>
                  </a:cubicBezTo>
                  <a:cubicBezTo>
                    <a:pt x="5089" y="9806"/>
                    <a:pt x="5852" y="9568"/>
                    <a:pt x="6319" y="9017"/>
                  </a:cubicBezTo>
                  <a:cubicBezTo>
                    <a:pt x="7282" y="7887"/>
                    <a:pt x="7805" y="6715"/>
                    <a:pt x="7763" y="5711"/>
                  </a:cubicBezTo>
                  <a:cubicBezTo>
                    <a:pt x="7742" y="3200"/>
                    <a:pt x="7198" y="1442"/>
                    <a:pt x="5273" y="354"/>
                  </a:cubicBezTo>
                  <a:cubicBezTo>
                    <a:pt x="4845" y="117"/>
                    <a:pt x="4420" y="1"/>
                    <a:pt x="40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 name="Google Shape;1869;p52"/>
          <p:cNvGrpSpPr/>
          <p:nvPr/>
        </p:nvGrpSpPr>
        <p:grpSpPr>
          <a:xfrm>
            <a:off x="7347928" y="2083725"/>
            <a:ext cx="494288" cy="1260349"/>
            <a:chOff x="4822950" y="465125"/>
            <a:chExt cx="1149775" cy="2931725"/>
          </a:xfrm>
        </p:grpSpPr>
        <p:sp>
          <p:nvSpPr>
            <p:cNvPr id="1870" name="Google Shape;1870;p52"/>
            <p:cNvSpPr/>
            <p:nvPr/>
          </p:nvSpPr>
          <p:spPr>
            <a:xfrm>
              <a:off x="5044750" y="465125"/>
              <a:ext cx="890850" cy="2830475"/>
            </a:xfrm>
            <a:custGeom>
              <a:avLst/>
              <a:gdLst/>
              <a:ahLst/>
              <a:cxnLst/>
              <a:rect l="l" t="t" r="r" b="b"/>
              <a:pathLst>
                <a:path w="35634" h="113219" extrusionOk="0">
                  <a:moveTo>
                    <a:pt x="14521" y="18686"/>
                  </a:moveTo>
                  <a:cubicBezTo>
                    <a:pt x="15463" y="19690"/>
                    <a:pt x="16572" y="20339"/>
                    <a:pt x="16697" y="21845"/>
                  </a:cubicBezTo>
                  <a:cubicBezTo>
                    <a:pt x="15998" y="21936"/>
                    <a:pt x="15319" y="22013"/>
                    <a:pt x="14612" y="22013"/>
                  </a:cubicBezTo>
                  <a:cubicBezTo>
                    <a:pt x="13858" y="22013"/>
                    <a:pt x="13073" y="21926"/>
                    <a:pt x="12199" y="21678"/>
                  </a:cubicBezTo>
                  <a:cubicBezTo>
                    <a:pt x="13140" y="20464"/>
                    <a:pt x="13810" y="19606"/>
                    <a:pt x="14521" y="18686"/>
                  </a:cubicBezTo>
                  <a:close/>
                  <a:moveTo>
                    <a:pt x="17199" y="22975"/>
                  </a:moveTo>
                  <a:cubicBezTo>
                    <a:pt x="17346" y="26197"/>
                    <a:pt x="17555" y="29336"/>
                    <a:pt x="17576" y="32474"/>
                  </a:cubicBezTo>
                  <a:cubicBezTo>
                    <a:pt x="17660" y="40195"/>
                    <a:pt x="17555" y="47916"/>
                    <a:pt x="17723" y="55616"/>
                  </a:cubicBezTo>
                  <a:cubicBezTo>
                    <a:pt x="17827" y="60449"/>
                    <a:pt x="18287" y="65241"/>
                    <a:pt x="18664" y="70053"/>
                  </a:cubicBezTo>
                  <a:cubicBezTo>
                    <a:pt x="18748" y="71162"/>
                    <a:pt x="19103" y="72229"/>
                    <a:pt x="19292" y="73317"/>
                  </a:cubicBezTo>
                  <a:cubicBezTo>
                    <a:pt x="19417" y="74133"/>
                    <a:pt x="19480" y="74949"/>
                    <a:pt x="19606" y="75933"/>
                  </a:cubicBezTo>
                  <a:lnTo>
                    <a:pt x="9332" y="75933"/>
                  </a:lnTo>
                  <a:cubicBezTo>
                    <a:pt x="9646" y="73736"/>
                    <a:pt x="9981" y="71560"/>
                    <a:pt x="10232" y="69363"/>
                  </a:cubicBezTo>
                  <a:cubicBezTo>
                    <a:pt x="10525" y="66684"/>
                    <a:pt x="10839" y="63985"/>
                    <a:pt x="10985" y="61286"/>
                  </a:cubicBezTo>
                  <a:cubicBezTo>
                    <a:pt x="11215" y="57583"/>
                    <a:pt x="11320" y="53879"/>
                    <a:pt x="11466" y="50176"/>
                  </a:cubicBezTo>
                  <a:cubicBezTo>
                    <a:pt x="11592" y="46472"/>
                    <a:pt x="11676" y="42748"/>
                    <a:pt x="11780" y="39044"/>
                  </a:cubicBezTo>
                  <a:cubicBezTo>
                    <a:pt x="11843" y="37182"/>
                    <a:pt x="12010" y="35320"/>
                    <a:pt x="12010" y="33458"/>
                  </a:cubicBezTo>
                  <a:cubicBezTo>
                    <a:pt x="12010" y="32202"/>
                    <a:pt x="11780" y="30926"/>
                    <a:pt x="11759" y="29671"/>
                  </a:cubicBezTo>
                  <a:cubicBezTo>
                    <a:pt x="11697" y="27683"/>
                    <a:pt x="11738" y="25674"/>
                    <a:pt x="11738" y="23686"/>
                  </a:cubicBezTo>
                  <a:cubicBezTo>
                    <a:pt x="11738" y="23477"/>
                    <a:pt x="11843" y="23268"/>
                    <a:pt x="11906" y="22975"/>
                  </a:cubicBezTo>
                  <a:close/>
                  <a:moveTo>
                    <a:pt x="8296" y="76972"/>
                  </a:moveTo>
                  <a:cubicBezTo>
                    <a:pt x="8459" y="76972"/>
                    <a:pt x="8623" y="76982"/>
                    <a:pt x="8788" y="77000"/>
                  </a:cubicBezTo>
                  <a:cubicBezTo>
                    <a:pt x="10267" y="77190"/>
                    <a:pt x="11741" y="77270"/>
                    <a:pt x="13214" y="77270"/>
                  </a:cubicBezTo>
                  <a:cubicBezTo>
                    <a:pt x="14827" y="77270"/>
                    <a:pt x="16439" y="77174"/>
                    <a:pt x="18057" y="77021"/>
                  </a:cubicBezTo>
                  <a:cubicBezTo>
                    <a:pt x="18247" y="77003"/>
                    <a:pt x="18437" y="76996"/>
                    <a:pt x="18629" y="76996"/>
                  </a:cubicBezTo>
                  <a:cubicBezTo>
                    <a:pt x="19581" y="76996"/>
                    <a:pt x="20577" y="77181"/>
                    <a:pt x="21761" y="77251"/>
                  </a:cubicBezTo>
                  <a:cubicBezTo>
                    <a:pt x="21426" y="77627"/>
                    <a:pt x="21259" y="77941"/>
                    <a:pt x="21070" y="77983"/>
                  </a:cubicBezTo>
                  <a:cubicBezTo>
                    <a:pt x="20682" y="78058"/>
                    <a:pt x="20282" y="78069"/>
                    <a:pt x="19880" y="78069"/>
                  </a:cubicBezTo>
                  <a:cubicBezTo>
                    <a:pt x="19719" y="78069"/>
                    <a:pt x="19558" y="78067"/>
                    <a:pt x="19396" y="78067"/>
                  </a:cubicBezTo>
                  <a:cubicBezTo>
                    <a:pt x="17090" y="78101"/>
                    <a:pt x="14784" y="78135"/>
                    <a:pt x="12477" y="78135"/>
                  </a:cubicBezTo>
                  <a:cubicBezTo>
                    <a:pt x="11959" y="78135"/>
                    <a:pt x="11441" y="78133"/>
                    <a:pt x="10922" y="78130"/>
                  </a:cubicBezTo>
                  <a:cubicBezTo>
                    <a:pt x="9709" y="78109"/>
                    <a:pt x="8516" y="77920"/>
                    <a:pt x="6947" y="77774"/>
                  </a:cubicBezTo>
                  <a:cubicBezTo>
                    <a:pt x="7303" y="77355"/>
                    <a:pt x="7428" y="77083"/>
                    <a:pt x="7616" y="77042"/>
                  </a:cubicBezTo>
                  <a:cubicBezTo>
                    <a:pt x="7837" y="76993"/>
                    <a:pt x="8065" y="76972"/>
                    <a:pt x="8296" y="76972"/>
                  </a:cubicBezTo>
                  <a:close/>
                  <a:moveTo>
                    <a:pt x="28331" y="95371"/>
                  </a:moveTo>
                  <a:cubicBezTo>
                    <a:pt x="28394" y="95371"/>
                    <a:pt x="28456" y="95622"/>
                    <a:pt x="28582" y="95915"/>
                  </a:cubicBezTo>
                  <a:cubicBezTo>
                    <a:pt x="28302" y="95933"/>
                    <a:pt x="28089" y="96002"/>
                    <a:pt x="27869" y="96002"/>
                  </a:cubicBezTo>
                  <a:cubicBezTo>
                    <a:pt x="27842" y="96002"/>
                    <a:pt x="27814" y="96001"/>
                    <a:pt x="27787" y="95998"/>
                  </a:cubicBezTo>
                  <a:cubicBezTo>
                    <a:pt x="26311" y="95863"/>
                    <a:pt x="24839" y="95783"/>
                    <a:pt x="23368" y="95783"/>
                  </a:cubicBezTo>
                  <a:cubicBezTo>
                    <a:pt x="21418" y="95783"/>
                    <a:pt x="19469" y="95925"/>
                    <a:pt x="17513" y="96270"/>
                  </a:cubicBezTo>
                  <a:cubicBezTo>
                    <a:pt x="16638" y="96424"/>
                    <a:pt x="15730" y="96458"/>
                    <a:pt x="14814" y="96458"/>
                  </a:cubicBezTo>
                  <a:cubicBezTo>
                    <a:pt x="14110" y="96458"/>
                    <a:pt x="13401" y="96438"/>
                    <a:pt x="12701" y="96438"/>
                  </a:cubicBezTo>
                  <a:cubicBezTo>
                    <a:pt x="12046" y="96442"/>
                    <a:pt x="11391" y="96444"/>
                    <a:pt x="10735" y="96444"/>
                  </a:cubicBezTo>
                  <a:cubicBezTo>
                    <a:pt x="8943" y="96444"/>
                    <a:pt x="7145" y="96432"/>
                    <a:pt x="5345" y="96432"/>
                  </a:cubicBezTo>
                  <a:cubicBezTo>
                    <a:pt x="4687" y="96432"/>
                    <a:pt x="4028" y="96433"/>
                    <a:pt x="3369" y="96438"/>
                  </a:cubicBezTo>
                  <a:cubicBezTo>
                    <a:pt x="2595" y="96438"/>
                    <a:pt x="1841" y="96563"/>
                    <a:pt x="900" y="96647"/>
                  </a:cubicBezTo>
                  <a:cubicBezTo>
                    <a:pt x="879" y="96291"/>
                    <a:pt x="858" y="96082"/>
                    <a:pt x="837" y="95726"/>
                  </a:cubicBezTo>
                  <a:cubicBezTo>
                    <a:pt x="10044" y="95601"/>
                    <a:pt x="19187" y="95475"/>
                    <a:pt x="28331" y="95371"/>
                  </a:cubicBezTo>
                  <a:close/>
                  <a:moveTo>
                    <a:pt x="14270" y="1"/>
                  </a:moveTo>
                  <a:cubicBezTo>
                    <a:pt x="14165" y="1528"/>
                    <a:pt x="13956" y="3035"/>
                    <a:pt x="13956" y="4541"/>
                  </a:cubicBezTo>
                  <a:cubicBezTo>
                    <a:pt x="13977" y="7889"/>
                    <a:pt x="13977" y="11216"/>
                    <a:pt x="14207" y="14543"/>
                  </a:cubicBezTo>
                  <a:cubicBezTo>
                    <a:pt x="14396" y="16928"/>
                    <a:pt x="14019" y="18979"/>
                    <a:pt x="12261" y="20694"/>
                  </a:cubicBezTo>
                  <a:cubicBezTo>
                    <a:pt x="11655" y="21280"/>
                    <a:pt x="11048" y="22075"/>
                    <a:pt x="10901" y="22849"/>
                  </a:cubicBezTo>
                  <a:cubicBezTo>
                    <a:pt x="10629" y="24251"/>
                    <a:pt x="10650" y="25716"/>
                    <a:pt x="10650" y="27160"/>
                  </a:cubicBezTo>
                  <a:cubicBezTo>
                    <a:pt x="10671" y="30047"/>
                    <a:pt x="10880" y="32914"/>
                    <a:pt x="10818" y="35801"/>
                  </a:cubicBezTo>
                  <a:cubicBezTo>
                    <a:pt x="10671" y="41890"/>
                    <a:pt x="10399" y="48000"/>
                    <a:pt x="10190" y="54088"/>
                  </a:cubicBezTo>
                  <a:cubicBezTo>
                    <a:pt x="10085" y="57206"/>
                    <a:pt x="10064" y="60303"/>
                    <a:pt x="9855" y="63399"/>
                  </a:cubicBezTo>
                  <a:cubicBezTo>
                    <a:pt x="9604" y="67061"/>
                    <a:pt x="8830" y="70660"/>
                    <a:pt x="8872" y="74342"/>
                  </a:cubicBezTo>
                  <a:cubicBezTo>
                    <a:pt x="8872" y="74866"/>
                    <a:pt x="8663" y="75410"/>
                    <a:pt x="8537" y="75954"/>
                  </a:cubicBezTo>
                  <a:cubicBezTo>
                    <a:pt x="7784" y="76163"/>
                    <a:pt x="7093" y="76351"/>
                    <a:pt x="6424" y="76539"/>
                  </a:cubicBezTo>
                  <a:cubicBezTo>
                    <a:pt x="6340" y="77272"/>
                    <a:pt x="6277" y="77983"/>
                    <a:pt x="6194" y="78632"/>
                  </a:cubicBezTo>
                  <a:cubicBezTo>
                    <a:pt x="7282" y="79301"/>
                    <a:pt x="7282" y="79301"/>
                    <a:pt x="7219" y="80327"/>
                  </a:cubicBezTo>
                  <a:cubicBezTo>
                    <a:pt x="6884" y="84344"/>
                    <a:pt x="5859" y="88173"/>
                    <a:pt x="4373" y="91876"/>
                  </a:cubicBezTo>
                  <a:cubicBezTo>
                    <a:pt x="3651" y="93651"/>
                    <a:pt x="2603" y="95141"/>
                    <a:pt x="406" y="95141"/>
                  </a:cubicBezTo>
                  <a:cubicBezTo>
                    <a:pt x="375" y="95141"/>
                    <a:pt x="345" y="95141"/>
                    <a:pt x="314" y="95141"/>
                  </a:cubicBezTo>
                  <a:cubicBezTo>
                    <a:pt x="230" y="95141"/>
                    <a:pt x="126" y="95245"/>
                    <a:pt x="0" y="95329"/>
                  </a:cubicBezTo>
                  <a:lnTo>
                    <a:pt x="0" y="97589"/>
                  </a:lnTo>
                  <a:cubicBezTo>
                    <a:pt x="440" y="97610"/>
                    <a:pt x="774" y="97672"/>
                    <a:pt x="1109" y="97672"/>
                  </a:cubicBezTo>
                  <a:cubicBezTo>
                    <a:pt x="3976" y="97672"/>
                    <a:pt x="6884" y="97693"/>
                    <a:pt x="9772" y="97693"/>
                  </a:cubicBezTo>
                  <a:cubicBezTo>
                    <a:pt x="10890" y="97693"/>
                    <a:pt x="12012" y="97719"/>
                    <a:pt x="13135" y="97719"/>
                  </a:cubicBezTo>
                  <a:cubicBezTo>
                    <a:pt x="14889" y="97719"/>
                    <a:pt x="16644" y="97656"/>
                    <a:pt x="18392" y="97338"/>
                  </a:cubicBezTo>
                  <a:cubicBezTo>
                    <a:pt x="19689" y="97107"/>
                    <a:pt x="21028" y="97128"/>
                    <a:pt x="22347" y="97107"/>
                  </a:cubicBezTo>
                  <a:cubicBezTo>
                    <a:pt x="22430" y="97106"/>
                    <a:pt x="22514" y="97105"/>
                    <a:pt x="22598" y="97105"/>
                  </a:cubicBezTo>
                  <a:cubicBezTo>
                    <a:pt x="23623" y="97105"/>
                    <a:pt x="24648" y="97217"/>
                    <a:pt x="25673" y="97275"/>
                  </a:cubicBezTo>
                  <a:cubicBezTo>
                    <a:pt x="26217" y="97296"/>
                    <a:pt x="26741" y="97338"/>
                    <a:pt x="27347" y="97379"/>
                  </a:cubicBezTo>
                  <a:cubicBezTo>
                    <a:pt x="28038" y="100392"/>
                    <a:pt x="28812" y="103280"/>
                    <a:pt x="30277" y="105916"/>
                  </a:cubicBezTo>
                  <a:cubicBezTo>
                    <a:pt x="32934" y="110687"/>
                    <a:pt x="33876" y="112068"/>
                    <a:pt x="35633" y="113219"/>
                  </a:cubicBezTo>
                  <a:cubicBezTo>
                    <a:pt x="32411" y="108092"/>
                    <a:pt x="29858" y="102966"/>
                    <a:pt x="27933" y="97547"/>
                  </a:cubicBezTo>
                  <a:cubicBezTo>
                    <a:pt x="29858" y="97128"/>
                    <a:pt x="30067" y="96814"/>
                    <a:pt x="29816" y="95099"/>
                  </a:cubicBezTo>
                  <a:cubicBezTo>
                    <a:pt x="29712" y="94366"/>
                    <a:pt x="29398" y="94053"/>
                    <a:pt x="28645" y="94053"/>
                  </a:cubicBezTo>
                  <a:cubicBezTo>
                    <a:pt x="28401" y="94054"/>
                    <a:pt x="28158" y="94054"/>
                    <a:pt x="27915" y="94054"/>
                  </a:cubicBezTo>
                  <a:cubicBezTo>
                    <a:pt x="26180" y="94054"/>
                    <a:pt x="24446" y="94028"/>
                    <a:pt x="22713" y="94028"/>
                  </a:cubicBezTo>
                  <a:cubicBezTo>
                    <a:pt x="20362" y="94028"/>
                    <a:pt x="18014" y="94076"/>
                    <a:pt x="15672" y="94304"/>
                  </a:cubicBezTo>
                  <a:cubicBezTo>
                    <a:pt x="14765" y="94386"/>
                    <a:pt x="13846" y="94455"/>
                    <a:pt x="12909" y="94455"/>
                  </a:cubicBezTo>
                  <a:cubicBezTo>
                    <a:pt x="12181" y="94455"/>
                    <a:pt x="11442" y="94413"/>
                    <a:pt x="10692" y="94304"/>
                  </a:cubicBezTo>
                  <a:cubicBezTo>
                    <a:pt x="11885" y="90454"/>
                    <a:pt x="13036" y="86771"/>
                    <a:pt x="14207" y="82963"/>
                  </a:cubicBezTo>
                  <a:cubicBezTo>
                    <a:pt x="15023" y="83068"/>
                    <a:pt x="15818" y="83172"/>
                    <a:pt x="16572" y="83256"/>
                  </a:cubicBezTo>
                  <a:cubicBezTo>
                    <a:pt x="17618" y="86646"/>
                    <a:pt x="17827" y="90119"/>
                    <a:pt x="19752" y="93027"/>
                  </a:cubicBezTo>
                  <a:cubicBezTo>
                    <a:pt x="19145" y="89219"/>
                    <a:pt x="18099" y="85537"/>
                    <a:pt x="17137" y="81708"/>
                  </a:cubicBezTo>
                  <a:cubicBezTo>
                    <a:pt x="15546" y="81875"/>
                    <a:pt x="14082" y="82042"/>
                    <a:pt x="12596" y="82210"/>
                  </a:cubicBezTo>
                  <a:cubicBezTo>
                    <a:pt x="13140" y="83925"/>
                    <a:pt x="11697" y="89889"/>
                    <a:pt x="9688" y="94492"/>
                  </a:cubicBezTo>
                  <a:lnTo>
                    <a:pt x="4038" y="94492"/>
                  </a:lnTo>
                  <a:cubicBezTo>
                    <a:pt x="4038" y="94304"/>
                    <a:pt x="4018" y="94178"/>
                    <a:pt x="4059" y="94094"/>
                  </a:cubicBezTo>
                  <a:cubicBezTo>
                    <a:pt x="6738" y="90412"/>
                    <a:pt x="7616" y="86185"/>
                    <a:pt x="7721" y="81728"/>
                  </a:cubicBezTo>
                  <a:cubicBezTo>
                    <a:pt x="7742" y="80808"/>
                    <a:pt x="7658" y="79845"/>
                    <a:pt x="8139" y="79092"/>
                  </a:cubicBezTo>
                  <a:cubicBezTo>
                    <a:pt x="9730" y="79155"/>
                    <a:pt x="11215" y="79260"/>
                    <a:pt x="12701" y="79280"/>
                  </a:cubicBezTo>
                  <a:cubicBezTo>
                    <a:pt x="13119" y="79291"/>
                    <a:pt x="13536" y="79295"/>
                    <a:pt x="13953" y="79295"/>
                  </a:cubicBezTo>
                  <a:cubicBezTo>
                    <a:pt x="15203" y="79295"/>
                    <a:pt x="16446" y="79260"/>
                    <a:pt x="17702" y="79260"/>
                  </a:cubicBezTo>
                  <a:lnTo>
                    <a:pt x="21175" y="79260"/>
                  </a:lnTo>
                  <a:cubicBezTo>
                    <a:pt x="21321" y="80201"/>
                    <a:pt x="21489" y="80912"/>
                    <a:pt x="21552" y="81624"/>
                  </a:cubicBezTo>
                  <a:cubicBezTo>
                    <a:pt x="21803" y="84930"/>
                    <a:pt x="22786" y="88026"/>
                    <a:pt x="23958" y="91081"/>
                  </a:cubicBezTo>
                  <a:cubicBezTo>
                    <a:pt x="24355" y="92128"/>
                    <a:pt x="25150" y="92881"/>
                    <a:pt x="26427" y="93592"/>
                  </a:cubicBezTo>
                  <a:cubicBezTo>
                    <a:pt x="24209" y="88905"/>
                    <a:pt x="22786" y="84302"/>
                    <a:pt x="21907" y="79636"/>
                  </a:cubicBezTo>
                  <a:cubicBezTo>
                    <a:pt x="22493" y="79260"/>
                    <a:pt x="22849" y="79029"/>
                    <a:pt x="23184" y="78820"/>
                  </a:cubicBezTo>
                  <a:cubicBezTo>
                    <a:pt x="22995" y="77983"/>
                    <a:pt x="22828" y="77251"/>
                    <a:pt x="22660" y="76498"/>
                  </a:cubicBezTo>
                  <a:cubicBezTo>
                    <a:pt x="22033" y="76288"/>
                    <a:pt x="21405" y="76100"/>
                    <a:pt x="20715" y="75870"/>
                  </a:cubicBezTo>
                  <a:cubicBezTo>
                    <a:pt x="20401" y="74698"/>
                    <a:pt x="19961" y="73485"/>
                    <a:pt x="19773" y="72229"/>
                  </a:cubicBezTo>
                  <a:cubicBezTo>
                    <a:pt x="19292" y="68944"/>
                    <a:pt x="18957" y="65638"/>
                    <a:pt x="19083" y="62290"/>
                  </a:cubicBezTo>
                  <a:cubicBezTo>
                    <a:pt x="19083" y="61956"/>
                    <a:pt x="19083" y="61621"/>
                    <a:pt x="19062" y="61286"/>
                  </a:cubicBezTo>
                  <a:cubicBezTo>
                    <a:pt x="18894" y="58692"/>
                    <a:pt x="18580" y="56097"/>
                    <a:pt x="18559" y="53482"/>
                  </a:cubicBezTo>
                  <a:cubicBezTo>
                    <a:pt x="18518" y="49234"/>
                    <a:pt x="18727" y="44966"/>
                    <a:pt x="18706" y="40718"/>
                  </a:cubicBezTo>
                  <a:cubicBezTo>
                    <a:pt x="18706" y="36387"/>
                    <a:pt x="18580" y="32077"/>
                    <a:pt x="18497" y="27746"/>
                  </a:cubicBezTo>
                  <a:cubicBezTo>
                    <a:pt x="18455" y="26051"/>
                    <a:pt x="18413" y="24335"/>
                    <a:pt x="18287" y="22640"/>
                  </a:cubicBezTo>
                  <a:cubicBezTo>
                    <a:pt x="18267" y="22159"/>
                    <a:pt x="18078" y="21657"/>
                    <a:pt x="17827" y="21259"/>
                  </a:cubicBezTo>
                  <a:cubicBezTo>
                    <a:pt x="17367" y="20569"/>
                    <a:pt x="16865" y="19878"/>
                    <a:pt x="16258" y="19313"/>
                  </a:cubicBezTo>
                  <a:cubicBezTo>
                    <a:pt x="15567" y="18665"/>
                    <a:pt x="15233" y="17953"/>
                    <a:pt x="15212" y="17012"/>
                  </a:cubicBezTo>
                  <a:cubicBezTo>
                    <a:pt x="15086" y="13183"/>
                    <a:pt x="14919" y="9375"/>
                    <a:pt x="14793" y="5546"/>
                  </a:cubicBezTo>
                  <a:cubicBezTo>
                    <a:pt x="14730" y="3704"/>
                    <a:pt x="14710" y="1863"/>
                    <a:pt x="14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2"/>
            <p:cNvSpPr/>
            <p:nvPr/>
          </p:nvSpPr>
          <p:spPr>
            <a:xfrm>
              <a:off x="4822950" y="2977775"/>
              <a:ext cx="906550" cy="414950"/>
            </a:xfrm>
            <a:custGeom>
              <a:avLst/>
              <a:gdLst/>
              <a:ahLst/>
              <a:cxnLst/>
              <a:rect l="l" t="t" r="r" b="b"/>
              <a:pathLst>
                <a:path w="36262" h="16598" extrusionOk="0">
                  <a:moveTo>
                    <a:pt x="12534" y="13989"/>
                  </a:moveTo>
                  <a:cubicBezTo>
                    <a:pt x="12785" y="14658"/>
                    <a:pt x="12638" y="15077"/>
                    <a:pt x="12011" y="15182"/>
                  </a:cubicBezTo>
                  <a:cubicBezTo>
                    <a:pt x="11571" y="15265"/>
                    <a:pt x="11132" y="15265"/>
                    <a:pt x="10672" y="15286"/>
                  </a:cubicBezTo>
                  <a:cubicBezTo>
                    <a:pt x="7805" y="15391"/>
                    <a:pt x="4939" y="15495"/>
                    <a:pt x="2072" y="15600"/>
                  </a:cubicBezTo>
                  <a:cubicBezTo>
                    <a:pt x="1863" y="15600"/>
                    <a:pt x="1633" y="15558"/>
                    <a:pt x="1235" y="15516"/>
                  </a:cubicBezTo>
                  <a:cubicBezTo>
                    <a:pt x="1256" y="14972"/>
                    <a:pt x="1277" y="14533"/>
                    <a:pt x="1298" y="13989"/>
                  </a:cubicBezTo>
                  <a:close/>
                  <a:moveTo>
                    <a:pt x="24843" y="0"/>
                  </a:moveTo>
                  <a:cubicBezTo>
                    <a:pt x="23650" y="0"/>
                    <a:pt x="22415" y="207"/>
                    <a:pt x="21133" y="598"/>
                  </a:cubicBezTo>
                  <a:cubicBezTo>
                    <a:pt x="18372" y="1435"/>
                    <a:pt x="16195" y="3255"/>
                    <a:pt x="14187" y="5285"/>
                  </a:cubicBezTo>
                  <a:cubicBezTo>
                    <a:pt x="13287" y="6205"/>
                    <a:pt x="12618" y="7272"/>
                    <a:pt x="12366" y="8591"/>
                  </a:cubicBezTo>
                  <a:cubicBezTo>
                    <a:pt x="12074" y="9930"/>
                    <a:pt x="11697" y="11248"/>
                    <a:pt x="11341" y="12650"/>
                  </a:cubicBezTo>
                  <a:cubicBezTo>
                    <a:pt x="10693" y="12692"/>
                    <a:pt x="10107" y="12754"/>
                    <a:pt x="9500" y="12754"/>
                  </a:cubicBezTo>
                  <a:cubicBezTo>
                    <a:pt x="8994" y="12754"/>
                    <a:pt x="8489" y="12682"/>
                    <a:pt x="7983" y="12682"/>
                  </a:cubicBezTo>
                  <a:cubicBezTo>
                    <a:pt x="7882" y="12682"/>
                    <a:pt x="7781" y="12685"/>
                    <a:pt x="7680" y="12692"/>
                  </a:cubicBezTo>
                  <a:cubicBezTo>
                    <a:pt x="6068" y="12754"/>
                    <a:pt x="4478" y="12859"/>
                    <a:pt x="2867" y="12985"/>
                  </a:cubicBezTo>
                  <a:cubicBezTo>
                    <a:pt x="2260" y="13026"/>
                    <a:pt x="1633" y="13068"/>
                    <a:pt x="1068" y="13257"/>
                  </a:cubicBezTo>
                  <a:cubicBezTo>
                    <a:pt x="712" y="13382"/>
                    <a:pt x="252" y="13759"/>
                    <a:pt x="168" y="14093"/>
                  </a:cubicBezTo>
                  <a:cubicBezTo>
                    <a:pt x="1" y="14868"/>
                    <a:pt x="42" y="15684"/>
                    <a:pt x="1" y="16542"/>
                  </a:cubicBezTo>
                  <a:lnTo>
                    <a:pt x="3871" y="16542"/>
                  </a:lnTo>
                  <a:cubicBezTo>
                    <a:pt x="5239" y="16530"/>
                    <a:pt x="6613" y="16490"/>
                    <a:pt x="7982" y="16490"/>
                  </a:cubicBezTo>
                  <a:cubicBezTo>
                    <a:pt x="9002" y="16490"/>
                    <a:pt x="10018" y="16512"/>
                    <a:pt x="11027" y="16583"/>
                  </a:cubicBezTo>
                  <a:cubicBezTo>
                    <a:pt x="11189" y="16593"/>
                    <a:pt x="11347" y="16597"/>
                    <a:pt x="11501" y="16597"/>
                  </a:cubicBezTo>
                  <a:cubicBezTo>
                    <a:pt x="12404" y="16597"/>
                    <a:pt x="13188" y="16436"/>
                    <a:pt x="13957" y="16060"/>
                  </a:cubicBezTo>
                  <a:cubicBezTo>
                    <a:pt x="13873" y="13863"/>
                    <a:pt x="13873" y="13863"/>
                    <a:pt x="12115" y="12252"/>
                  </a:cubicBezTo>
                  <a:cubicBezTo>
                    <a:pt x="12471" y="10055"/>
                    <a:pt x="13350" y="8047"/>
                    <a:pt x="14668" y="6226"/>
                  </a:cubicBezTo>
                  <a:cubicBezTo>
                    <a:pt x="15735" y="4782"/>
                    <a:pt x="17200" y="3736"/>
                    <a:pt x="18748" y="2899"/>
                  </a:cubicBezTo>
                  <a:cubicBezTo>
                    <a:pt x="20704" y="1845"/>
                    <a:pt x="22553" y="1371"/>
                    <a:pt x="24280" y="1371"/>
                  </a:cubicBezTo>
                  <a:cubicBezTo>
                    <a:pt x="27965" y="1371"/>
                    <a:pt x="31091" y="3528"/>
                    <a:pt x="33499" y="6791"/>
                  </a:cubicBezTo>
                  <a:cubicBezTo>
                    <a:pt x="34504" y="8130"/>
                    <a:pt x="35278" y="9720"/>
                    <a:pt x="35508" y="11499"/>
                  </a:cubicBezTo>
                  <a:cubicBezTo>
                    <a:pt x="35529" y="11708"/>
                    <a:pt x="35759" y="11897"/>
                    <a:pt x="35906" y="12127"/>
                  </a:cubicBezTo>
                  <a:cubicBezTo>
                    <a:pt x="36094" y="11938"/>
                    <a:pt x="36219" y="11876"/>
                    <a:pt x="36240" y="11792"/>
                  </a:cubicBezTo>
                  <a:cubicBezTo>
                    <a:pt x="36261" y="11645"/>
                    <a:pt x="36261" y="11457"/>
                    <a:pt x="36219" y="11311"/>
                  </a:cubicBezTo>
                  <a:cubicBezTo>
                    <a:pt x="35487" y="8130"/>
                    <a:pt x="34357" y="5285"/>
                    <a:pt x="31846" y="2941"/>
                  </a:cubicBezTo>
                  <a:cubicBezTo>
                    <a:pt x="29677" y="913"/>
                    <a:pt x="27353" y="0"/>
                    <a:pt x="24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2"/>
            <p:cNvSpPr/>
            <p:nvPr/>
          </p:nvSpPr>
          <p:spPr>
            <a:xfrm>
              <a:off x="5637400" y="3293050"/>
              <a:ext cx="335325" cy="103800"/>
            </a:xfrm>
            <a:custGeom>
              <a:avLst/>
              <a:gdLst/>
              <a:ahLst/>
              <a:cxnLst/>
              <a:rect l="l" t="t" r="r" b="b"/>
              <a:pathLst>
                <a:path w="13413" h="4152" extrusionOk="0">
                  <a:moveTo>
                    <a:pt x="1026" y="1273"/>
                  </a:moveTo>
                  <a:cubicBezTo>
                    <a:pt x="4771" y="1482"/>
                    <a:pt x="8370" y="1671"/>
                    <a:pt x="12095" y="1880"/>
                  </a:cubicBezTo>
                  <a:cubicBezTo>
                    <a:pt x="12304" y="2508"/>
                    <a:pt x="11969" y="2717"/>
                    <a:pt x="11446" y="2717"/>
                  </a:cubicBezTo>
                  <a:cubicBezTo>
                    <a:pt x="11132" y="2724"/>
                    <a:pt x="10818" y="2726"/>
                    <a:pt x="10504" y="2726"/>
                  </a:cubicBezTo>
                  <a:cubicBezTo>
                    <a:pt x="9877" y="2726"/>
                    <a:pt x="9249" y="2717"/>
                    <a:pt x="8621" y="2717"/>
                  </a:cubicBezTo>
                  <a:lnTo>
                    <a:pt x="1193" y="2717"/>
                  </a:lnTo>
                  <a:cubicBezTo>
                    <a:pt x="1172" y="2403"/>
                    <a:pt x="1110" y="1922"/>
                    <a:pt x="1026" y="1273"/>
                  </a:cubicBezTo>
                  <a:close/>
                  <a:moveTo>
                    <a:pt x="2295" y="0"/>
                  </a:moveTo>
                  <a:cubicBezTo>
                    <a:pt x="1523" y="0"/>
                    <a:pt x="762" y="148"/>
                    <a:pt x="1" y="666"/>
                  </a:cubicBezTo>
                  <a:cubicBezTo>
                    <a:pt x="105" y="1692"/>
                    <a:pt x="231" y="2717"/>
                    <a:pt x="377" y="3889"/>
                  </a:cubicBezTo>
                  <a:lnTo>
                    <a:pt x="2428" y="3889"/>
                  </a:lnTo>
                  <a:cubicBezTo>
                    <a:pt x="2759" y="3896"/>
                    <a:pt x="3091" y="3898"/>
                    <a:pt x="3424" y="3898"/>
                  </a:cubicBezTo>
                  <a:cubicBezTo>
                    <a:pt x="4007" y="3898"/>
                    <a:pt x="4592" y="3891"/>
                    <a:pt x="5175" y="3891"/>
                  </a:cubicBezTo>
                  <a:cubicBezTo>
                    <a:pt x="6207" y="3891"/>
                    <a:pt x="7235" y="3913"/>
                    <a:pt x="8245" y="4035"/>
                  </a:cubicBezTo>
                  <a:cubicBezTo>
                    <a:pt x="8829" y="4110"/>
                    <a:pt x="9399" y="4152"/>
                    <a:pt x="9960" y="4152"/>
                  </a:cubicBezTo>
                  <a:cubicBezTo>
                    <a:pt x="11128" y="4152"/>
                    <a:pt x="12254" y="3971"/>
                    <a:pt x="13371" y="3533"/>
                  </a:cubicBezTo>
                  <a:cubicBezTo>
                    <a:pt x="13413" y="1190"/>
                    <a:pt x="13057" y="771"/>
                    <a:pt x="10881" y="478"/>
                  </a:cubicBezTo>
                  <a:cubicBezTo>
                    <a:pt x="10400" y="415"/>
                    <a:pt x="9898" y="394"/>
                    <a:pt x="9395" y="374"/>
                  </a:cubicBezTo>
                  <a:cubicBezTo>
                    <a:pt x="7198" y="248"/>
                    <a:pt x="4980" y="143"/>
                    <a:pt x="2783" y="18"/>
                  </a:cubicBezTo>
                  <a:cubicBezTo>
                    <a:pt x="2620" y="7"/>
                    <a:pt x="2457" y="0"/>
                    <a:pt x="2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2"/>
            <p:cNvSpPr/>
            <p:nvPr/>
          </p:nvSpPr>
          <p:spPr>
            <a:xfrm>
              <a:off x="4901950" y="2924700"/>
              <a:ext cx="184675" cy="361475"/>
            </a:xfrm>
            <a:custGeom>
              <a:avLst/>
              <a:gdLst/>
              <a:ahLst/>
              <a:cxnLst/>
              <a:rect l="l" t="t" r="r" b="b"/>
              <a:pathLst>
                <a:path w="7387" h="14459" extrusionOk="0">
                  <a:moveTo>
                    <a:pt x="6717" y="1"/>
                  </a:moveTo>
                  <a:cubicBezTo>
                    <a:pt x="5001" y="5148"/>
                    <a:pt x="3264" y="10149"/>
                    <a:pt x="0" y="14459"/>
                  </a:cubicBezTo>
                  <a:cubicBezTo>
                    <a:pt x="1088" y="14229"/>
                    <a:pt x="1779" y="13413"/>
                    <a:pt x="2302" y="12576"/>
                  </a:cubicBezTo>
                  <a:cubicBezTo>
                    <a:pt x="3390" y="10776"/>
                    <a:pt x="4478" y="8977"/>
                    <a:pt x="5356" y="7073"/>
                  </a:cubicBezTo>
                  <a:cubicBezTo>
                    <a:pt x="6089" y="5462"/>
                    <a:pt x="6549" y="3746"/>
                    <a:pt x="7030" y="2051"/>
                  </a:cubicBezTo>
                  <a:cubicBezTo>
                    <a:pt x="7198" y="1465"/>
                    <a:pt x="7386" y="712"/>
                    <a:pt x="67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 name="Google Shape;1874;p52"/>
          <p:cNvGrpSpPr/>
          <p:nvPr/>
        </p:nvGrpSpPr>
        <p:grpSpPr>
          <a:xfrm>
            <a:off x="7033125" y="3114583"/>
            <a:ext cx="232875" cy="229500"/>
            <a:chOff x="7116513" y="3304232"/>
            <a:chExt cx="232875" cy="229500"/>
          </a:xfrm>
        </p:grpSpPr>
        <p:sp>
          <p:nvSpPr>
            <p:cNvPr id="1875" name="Google Shape;1875;p52"/>
            <p:cNvSpPr/>
            <p:nvPr/>
          </p:nvSpPr>
          <p:spPr>
            <a:xfrm>
              <a:off x="7116513" y="3304232"/>
              <a:ext cx="232875" cy="229500"/>
            </a:xfrm>
            <a:custGeom>
              <a:avLst/>
              <a:gdLst/>
              <a:ahLst/>
              <a:cxnLst/>
              <a:rect l="l" t="t" r="r" b="b"/>
              <a:pathLst>
                <a:path w="9315" h="9180" extrusionOk="0">
                  <a:moveTo>
                    <a:pt x="4679" y="356"/>
                  </a:moveTo>
                  <a:cubicBezTo>
                    <a:pt x="6853" y="356"/>
                    <a:pt x="8611" y="2059"/>
                    <a:pt x="8823" y="4217"/>
                  </a:cubicBezTo>
                  <a:cubicBezTo>
                    <a:pt x="9061" y="6630"/>
                    <a:pt x="7128" y="8654"/>
                    <a:pt x="4775" y="8861"/>
                  </a:cubicBezTo>
                  <a:cubicBezTo>
                    <a:pt x="4739" y="8865"/>
                    <a:pt x="4709" y="8881"/>
                    <a:pt x="4685" y="8900"/>
                  </a:cubicBezTo>
                  <a:cubicBezTo>
                    <a:pt x="2490" y="8581"/>
                    <a:pt x="464" y="7272"/>
                    <a:pt x="381" y="4825"/>
                  </a:cubicBezTo>
                  <a:cubicBezTo>
                    <a:pt x="301" y="2476"/>
                    <a:pt x="2122" y="481"/>
                    <a:pt x="4466" y="361"/>
                  </a:cubicBezTo>
                  <a:cubicBezTo>
                    <a:pt x="4538" y="358"/>
                    <a:pt x="4608" y="356"/>
                    <a:pt x="4679" y="356"/>
                  </a:cubicBezTo>
                  <a:close/>
                  <a:moveTo>
                    <a:pt x="4571" y="0"/>
                  </a:moveTo>
                  <a:cubicBezTo>
                    <a:pt x="4536" y="0"/>
                    <a:pt x="4501" y="0"/>
                    <a:pt x="4466" y="1"/>
                  </a:cubicBezTo>
                  <a:cubicBezTo>
                    <a:pt x="1928" y="54"/>
                    <a:pt x="1" y="2139"/>
                    <a:pt x="23" y="4660"/>
                  </a:cubicBezTo>
                  <a:cubicBezTo>
                    <a:pt x="44" y="6920"/>
                    <a:pt x="2020" y="9149"/>
                    <a:pt x="4338" y="9149"/>
                  </a:cubicBezTo>
                  <a:cubicBezTo>
                    <a:pt x="4445" y="9149"/>
                    <a:pt x="4552" y="9145"/>
                    <a:pt x="4660" y="9135"/>
                  </a:cubicBezTo>
                  <a:cubicBezTo>
                    <a:pt x="4683" y="9162"/>
                    <a:pt x="4715" y="9179"/>
                    <a:pt x="4760" y="9179"/>
                  </a:cubicBezTo>
                  <a:cubicBezTo>
                    <a:pt x="4765" y="9179"/>
                    <a:pt x="4770" y="9179"/>
                    <a:pt x="4775" y="9179"/>
                  </a:cubicBezTo>
                  <a:cubicBezTo>
                    <a:pt x="7230" y="9022"/>
                    <a:pt x="9314" y="7057"/>
                    <a:pt x="9234" y="4517"/>
                  </a:cubicBezTo>
                  <a:cubicBezTo>
                    <a:pt x="9154" y="1969"/>
                    <a:pt x="7091"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2"/>
            <p:cNvSpPr/>
            <p:nvPr/>
          </p:nvSpPr>
          <p:spPr>
            <a:xfrm>
              <a:off x="7124038" y="3313107"/>
              <a:ext cx="219000" cy="213600"/>
            </a:xfrm>
            <a:custGeom>
              <a:avLst/>
              <a:gdLst/>
              <a:ahLst/>
              <a:cxnLst/>
              <a:rect l="l" t="t" r="r" b="b"/>
              <a:pathLst>
                <a:path w="8760" h="8544" extrusionOk="0">
                  <a:moveTo>
                    <a:pt x="3507" y="1485"/>
                  </a:moveTo>
                  <a:cubicBezTo>
                    <a:pt x="3571" y="1485"/>
                    <a:pt x="3634" y="1539"/>
                    <a:pt x="3620" y="1627"/>
                  </a:cubicBezTo>
                  <a:cubicBezTo>
                    <a:pt x="3500" y="2356"/>
                    <a:pt x="3414" y="3112"/>
                    <a:pt x="3362" y="3853"/>
                  </a:cubicBezTo>
                  <a:cubicBezTo>
                    <a:pt x="3483" y="3855"/>
                    <a:pt x="3622" y="3857"/>
                    <a:pt x="3765" y="3857"/>
                  </a:cubicBezTo>
                  <a:cubicBezTo>
                    <a:pt x="4229" y="3857"/>
                    <a:pt x="4739" y="3836"/>
                    <a:pt x="4834" y="3716"/>
                  </a:cubicBezTo>
                  <a:cubicBezTo>
                    <a:pt x="4890" y="3647"/>
                    <a:pt x="4862" y="3120"/>
                    <a:pt x="4887" y="2991"/>
                  </a:cubicBezTo>
                  <a:cubicBezTo>
                    <a:pt x="4941" y="2698"/>
                    <a:pt x="5038" y="2442"/>
                    <a:pt x="5151" y="2167"/>
                  </a:cubicBezTo>
                  <a:cubicBezTo>
                    <a:pt x="5260" y="1903"/>
                    <a:pt x="5482" y="1775"/>
                    <a:pt x="5699" y="1775"/>
                  </a:cubicBezTo>
                  <a:cubicBezTo>
                    <a:pt x="5961" y="1775"/>
                    <a:pt x="6215" y="1961"/>
                    <a:pt x="6247" y="2315"/>
                  </a:cubicBezTo>
                  <a:cubicBezTo>
                    <a:pt x="6351" y="3462"/>
                    <a:pt x="6571" y="5136"/>
                    <a:pt x="5993" y="6176"/>
                  </a:cubicBezTo>
                  <a:cubicBezTo>
                    <a:pt x="5892" y="6356"/>
                    <a:pt x="5714" y="6440"/>
                    <a:pt x="5535" y="6440"/>
                  </a:cubicBezTo>
                  <a:cubicBezTo>
                    <a:pt x="5299" y="6440"/>
                    <a:pt x="5061" y="6297"/>
                    <a:pt x="4989" y="6044"/>
                  </a:cubicBezTo>
                  <a:cubicBezTo>
                    <a:pt x="4841" y="5520"/>
                    <a:pt x="4939" y="5000"/>
                    <a:pt x="4996" y="4466"/>
                  </a:cubicBezTo>
                  <a:cubicBezTo>
                    <a:pt x="4869" y="4446"/>
                    <a:pt x="4731" y="4438"/>
                    <a:pt x="4588" y="4438"/>
                  </a:cubicBezTo>
                  <a:cubicBezTo>
                    <a:pt x="4139" y="4438"/>
                    <a:pt x="3637" y="4514"/>
                    <a:pt x="3225" y="4514"/>
                  </a:cubicBezTo>
                  <a:cubicBezTo>
                    <a:pt x="3150" y="4514"/>
                    <a:pt x="3078" y="4512"/>
                    <a:pt x="3010" y="4506"/>
                  </a:cubicBezTo>
                  <a:cubicBezTo>
                    <a:pt x="2784" y="4488"/>
                    <a:pt x="2660" y="4315"/>
                    <a:pt x="2696" y="4092"/>
                  </a:cubicBezTo>
                  <a:cubicBezTo>
                    <a:pt x="2844" y="3199"/>
                    <a:pt x="3064" y="2405"/>
                    <a:pt x="3396" y="1567"/>
                  </a:cubicBezTo>
                  <a:cubicBezTo>
                    <a:pt x="3419" y="1510"/>
                    <a:pt x="3463" y="1485"/>
                    <a:pt x="3507" y="1485"/>
                  </a:cubicBezTo>
                  <a:close/>
                  <a:moveTo>
                    <a:pt x="4378" y="1"/>
                  </a:moveTo>
                  <a:cubicBezTo>
                    <a:pt x="4307" y="1"/>
                    <a:pt x="4237" y="3"/>
                    <a:pt x="4165" y="6"/>
                  </a:cubicBezTo>
                  <a:cubicBezTo>
                    <a:pt x="1821" y="126"/>
                    <a:pt x="0" y="2120"/>
                    <a:pt x="80" y="4470"/>
                  </a:cubicBezTo>
                  <a:cubicBezTo>
                    <a:pt x="163" y="6917"/>
                    <a:pt x="2189" y="8226"/>
                    <a:pt x="4384" y="8544"/>
                  </a:cubicBezTo>
                  <a:cubicBezTo>
                    <a:pt x="4408" y="8526"/>
                    <a:pt x="4438" y="8510"/>
                    <a:pt x="4474" y="8506"/>
                  </a:cubicBezTo>
                  <a:cubicBezTo>
                    <a:pt x="6827" y="8299"/>
                    <a:pt x="8760" y="6275"/>
                    <a:pt x="8522" y="3862"/>
                  </a:cubicBezTo>
                  <a:cubicBezTo>
                    <a:pt x="8310" y="1704"/>
                    <a:pt x="6552" y="1"/>
                    <a:pt x="4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2"/>
            <p:cNvSpPr/>
            <p:nvPr/>
          </p:nvSpPr>
          <p:spPr>
            <a:xfrm>
              <a:off x="7190538" y="3350207"/>
              <a:ext cx="97800" cy="123900"/>
            </a:xfrm>
            <a:custGeom>
              <a:avLst/>
              <a:gdLst/>
              <a:ahLst/>
              <a:cxnLst/>
              <a:rect l="l" t="t" r="r" b="b"/>
              <a:pathLst>
                <a:path w="3912" h="4956" extrusionOk="0">
                  <a:moveTo>
                    <a:pt x="847" y="1"/>
                  </a:moveTo>
                  <a:cubicBezTo>
                    <a:pt x="803" y="1"/>
                    <a:pt x="759" y="26"/>
                    <a:pt x="736" y="83"/>
                  </a:cubicBezTo>
                  <a:cubicBezTo>
                    <a:pt x="404" y="922"/>
                    <a:pt x="185" y="1715"/>
                    <a:pt x="36" y="2608"/>
                  </a:cubicBezTo>
                  <a:cubicBezTo>
                    <a:pt x="0" y="2831"/>
                    <a:pt x="124" y="3004"/>
                    <a:pt x="350" y="3022"/>
                  </a:cubicBezTo>
                  <a:cubicBezTo>
                    <a:pt x="418" y="3028"/>
                    <a:pt x="490" y="3030"/>
                    <a:pt x="565" y="3030"/>
                  </a:cubicBezTo>
                  <a:cubicBezTo>
                    <a:pt x="977" y="3030"/>
                    <a:pt x="1479" y="2954"/>
                    <a:pt x="1928" y="2954"/>
                  </a:cubicBezTo>
                  <a:cubicBezTo>
                    <a:pt x="2071" y="2954"/>
                    <a:pt x="2209" y="2962"/>
                    <a:pt x="2336" y="2982"/>
                  </a:cubicBezTo>
                  <a:cubicBezTo>
                    <a:pt x="2279" y="3516"/>
                    <a:pt x="2181" y="4036"/>
                    <a:pt x="2329" y="4560"/>
                  </a:cubicBezTo>
                  <a:cubicBezTo>
                    <a:pt x="2401" y="4813"/>
                    <a:pt x="2639" y="4956"/>
                    <a:pt x="2875" y="4956"/>
                  </a:cubicBezTo>
                  <a:cubicBezTo>
                    <a:pt x="3054" y="4956"/>
                    <a:pt x="3232" y="4872"/>
                    <a:pt x="3333" y="4692"/>
                  </a:cubicBezTo>
                  <a:cubicBezTo>
                    <a:pt x="3911" y="3652"/>
                    <a:pt x="3691" y="1978"/>
                    <a:pt x="3587" y="831"/>
                  </a:cubicBezTo>
                  <a:cubicBezTo>
                    <a:pt x="3555" y="477"/>
                    <a:pt x="3301" y="291"/>
                    <a:pt x="3039" y="291"/>
                  </a:cubicBezTo>
                  <a:cubicBezTo>
                    <a:pt x="2822" y="291"/>
                    <a:pt x="2599" y="419"/>
                    <a:pt x="2490" y="683"/>
                  </a:cubicBezTo>
                  <a:cubicBezTo>
                    <a:pt x="2378" y="958"/>
                    <a:pt x="2281" y="1214"/>
                    <a:pt x="2227" y="1507"/>
                  </a:cubicBezTo>
                  <a:cubicBezTo>
                    <a:pt x="2202" y="1636"/>
                    <a:pt x="2230" y="2163"/>
                    <a:pt x="2174" y="2232"/>
                  </a:cubicBezTo>
                  <a:cubicBezTo>
                    <a:pt x="2079" y="2352"/>
                    <a:pt x="1569" y="2373"/>
                    <a:pt x="1105" y="2373"/>
                  </a:cubicBezTo>
                  <a:cubicBezTo>
                    <a:pt x="962" y="2373"/>
                    <a:pt x="823" y="2371"/>
                    <a:pt x="702" y="2369"/>
                  </a:cubicBezTo>
                  <a:cubicBezTo>
                    <a:pt x="754" y="1628"/>
                    <a:pt x="840" y="872"/>
                    <a:pt x="960" y="143"/>
                  </a:cubicBezTo>
                  <a:cubicBezTo>
                    <a:pt x="974" y="55"/>
                    <a:pt x="911" y="1"/>
                    <a:pt x="8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 name="Google Shape;1878;p52"/>
          <p:cNvGrpSpPr/>
          <p:nvPr/>
        </p:nvGrpSpPr>
        <p:grpSpPr>
          <a:xfrm>
            <a:off x="5008654" y="3114583"/>
            <a:ext cx="232875" cy="229500"/>
            <a:chOff x="6785413" y="3304232"/>
            <a:chExt cx="232875" cy="229500"/>
          </a:xfrm>
        </p:grpSpPr>
        <p:sp>
          <p:nvSpPr>
            <p:cNvPr id="1879" name="Google Shape;1879;p52"/>
            <p:cNvSpPr/>
            <p:nvPr/>
          </p:nvSpPr>
          <p:spPr>
            <a:xfrm>
              <a:off x="6785413" y="3304232"/>
              <a:ext cx="232875" cy="229500"/>
            </a:xfrm>
            <a:custGeom>
              <a:avLst/>
              <a:gdLst/>
              <a:ahLst/>
              <a:cxnLst/>
              <a:rect l="l" t="t" r="r" b="b"/>
              <a:pathLst>
                <a:path w="9315" h="9180" extrusionOk="0">
                  <a:moveTo>
                    <a:pt x="4682" y="356"/>
                  </a:moveTo>
                  <a:cubicBezTo>
                    <a:pt x="6856" y="356"/>
                    <a:pt x="8613" y="2059"/>
                    <a:pt x="8825" y="4217"/>
                  </a:cubicBezTo>
                  <a:cubicBezTo>
                    <a:pt x="9064" y="6630"/>
                    <a:pt x="7130" y="8654"/>
                    <a:pt x="4775" y="8861"/>
                  </a:cubicBezTo>
                  <a:cubicBezTo>
                    <a:pt x="4738" y="8865"/>
                    <a:pt x="4710" y="8881"/>
                    <a:pt x="4686" y="8900"/>
                  </a:cubicBezTo>
                  <a:cubicBezTo>
                    <a:pt x="2491" y="8581"/>
                    <a:pt x="467" y="7272"/>
                    <a:pt x="384" y="4825"/>
                  </a:cubicBezTo>
                  <a:cubicBezTo>
                    <a:pt x="304" y="2476"/>
                    <a:pt x="2125" y="481"/>
                    <a:pt x="4469" y="361"/>
                  </a:cubicBezTo>
                  <a:cubicBezTo>
                    <a:pt x="4540" y="358"/>
                    <a:pt x="4611" y="356"/>
                    <a:pt x="4682" y="356"/>
                  </a:cubicBezTo>
                  <a:close/>
                  <a:moveTo>
                    <a:pt x="4573" y="0"/>
                  </a:moveTo>
                  <a:cubicBezTo>
                    <a:pt x="4538" y="0"/>
                    <a:pt x="4503" y="0"/>
                    <a:pt x="4468" y="1"/>
                  </a:cubicBezTo>
                  <a:cubicBezTo>
                    <a:pt x="1929" y="54"/>
                    <a:pt x="0" y="2139"/>
                    <a:pt x="24" y="4660"/>
                  </a:cubicBezTo>
                  <a:cubicBezTo>
                    <a:pt x="43" y="6920"/>
                    <a:pt x="2020" y="9149"/>
                    <a:pt x="4339" y="9149"/>
                  </a:cubicBezTo>
                  <a:cubicBezTo>
                    <a:pt x="4445" y="9149"/>
                    <a:pt x="4552" y="9145"/>
                    <a:pt x="4660" y="9135"/>
                  </a:cubicBezTo>
                  <a:cubicBezTo>
                    <a:pt x="4683" y="9162"/>
                    <a:pt x="4717" y="9179"/>
                    <a:pt x="4761" y="9179"/>
                  </a:cubicBezTo>
                  <a:cubicBezTo>
                    <a:pt x="4766" y="9179"/>
                    <a:pt x="4770" y="9179"/>
                    <a:pt x="4775" y="9179"/>
                  </a:cubicBezTo>
                  <a:cubicBezTo>
                    <a:pt x="7229" y="9022"/>
                    <a:pt x="9315" y="7057"/>
                    <a:pt x="9233" y="4517"/>
                  </a:cubicBezTo>
                  <a:cubicBezTo>
                    <a:pt x="9154" y="1969"/>
                    <a:pt x="7091" y="0"/>
                    <a:pt x="45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2"/>
            <p:cNvSpPr/>
            <p:nvPr/>
          </p:nvSpPr>
          <p:spPr>
            <a:xfrm>
              <a:off x="6792988" y="3313107"/>
              <a:ext cx="219025" cy="213600"/>
            </a:xfrm>
            <a:custGeom>
              <a:avLst/>
              <a:gdLst/>
              <a:ahLst/>
              <a:cxnLst/>
              <a:rect l="l" t="t" r="r" b="b"/>
              <a:pathLst>
                <a:path w="8761" h="8544" extrusionOk="0">
                  <a:moveTo>
                    <a:pt x="3622" y="1423"/>
                  </a:moveTo>
                  <a:cubicBezTo>
                    <a:pt x="4204" y="1423"/>
                    <a:pt x="4745" y="1547"/>
                    <a:pt x="5371" y="1547"/>
                  </a:cubicBezTo>
                  <a:cubicBezTo>
                    <a:pt x="5632" y="1549"/>
                    <a:pt x="5777" y="1786"/>
                    <a:pt x="5733" y="2024"/>
                  </a:cubicBezTo>
                  <a:cubicBezTo>
                    <a:pt x="5627" y="2599"/>
                    <a:pt x="5391" y="3146"/>
                    <a:pt x="5098" y="3663"/>
                  </a:cubicBezTo>
                  <a:cubicBezTo>
                    <a:pt x="6306" y="3806"/>
                    <a:pt x="7370" y="4652"/>
                    <a:pt x="6844" y="6092"/>
                  </a:cubicBezTo>
                  <a:cubicBezTo>
                    <a:pt x="6537" y="6936"/>
                    <a:pt x="5768" y="7346"/>
                    <a:pt x="5000" y="7346"/>
                  </a:cubicBezTo>
                  <a:cubicBezTo>
                    <a:pt x="4156" y="7346"/>
                    <a:pt x="3313" y="6851"/>
                    <a:pt x="3085" y="5895"/>
                  </a:cubicBezTo>
                  <a:cubicBezTo>
                    <a:pt x="3028" y="5663"/>
                    <a:pt x="3231" y="5446"/>
                    <a:pt x="3439" y="5446"/>
                  </a:cubicBezTo>
                  <a:cubicBezTo>
                    <a:pt x="3519" y="5446"/>
                    <a:pt x="3600" y="5478"/>
                    <a:pt x="3667" y="5555"/>
                  </a:cubicBezTo>
                  <a:cubicBezTo>
                    <a:pt x="3995" y="5928"/>
                    <a:pt x="4661" y="6444"/>
                    <a:pt x="5199" y="6444"/>
                  </a:cubicBezTo>
                  <a:cubicBezTo>
                    <a:pt x="5528" y="6444"/>
                    <a:pt x="5810" y="6251"/>
                    <a:pt x="5938" y="5716"/>
                  </a:cubicBezTo>
                  <a:cubicBezTo>
                    <a:pt x="6115" y="4986"/>
                    <a:pt x="5686" y="4746"/>
                    <a:pt x="5168" y="4746"/>
                  </a:cubicBezTo>
                  <a:cubicBezTo>
                    <a:pt x="4808" y="4746"/>
                    <a:pt x="4407" y="4861"/>
                    <a:pt x="4135" y="5008"/>
                  </a:cubicBezTo>
                  <a:cubicBezTo>
                    <a:pt x="4027" y="5066"/>
                    <a:pt x="3920" y="5092"/>
                    <a:pt x="3820" y="5092"/>
                  </a:cubicBezTo>
                  <a:cubicBezTo>
                    <a:pt x="3318" y="5092"/>
                    <a:pt x="2966" y="4452"/>
                    <a:pt x="3367" y="4010"/>
                  </a:cubicBezTo>
                  <a:cubicBezTo>
                    <a:pt x="3932" y="3386"/>
                    <a:pt x="4357" y="2694"/>
                    <a:pt x="4837" y="2020"/>
                  </a:cubicBezTo>
                  <a:cubicBezTo>
                    <a:pt x="4435" y="1819"/>
                    <a:pt x="3911" y="1778"/>
                    <a:pt x="3441" y="1778"/>
                  </a:cubicBezTo>
                  <a:cubicBezTo>
                    <a:pt x="3265" y="1778"/>
                    <a:pt x="3097" y="1784"/>
                    <a:pt x="2946" y="1789"/>
                  </a:cubicBezTo>
                  <a:cubicBezTo>
                    <a:pt x="2945" y="1789"/>
                    <a:pt x="2943" y="1789"/>
                    <a:pt x="2942" y="1789"/>
                  </a:cubicBezTo>
                  <a:cubicBezTo>
                    <a:pt x="2780" y="1789"/>
                    <a:pt x="2744" y="1532"/>
                    <a:pt x="2906" y="1495"/>
                  </a:cubicBezTo>
                  <a:cubicBezTo>
                    <a:pt x="3157" y="1442"/>
                    <a:pt x="3393" y="1423"/>
                    <a:pt x="3622" y="1423"/>
                  </a:cubicBezTo>
                  <a:close/>
                  <a:moveTo>
                    <a:pt x="4379" y="1"/>
                  </a:moveTo>
                  <a:cubicBezTo>
                    <a:pt x="4308" y="1"/>
                    <a:pt x="4237" y="3"/>
                    <a:pt x="4166" y="6"/>
                  </a:cubicBezTo>
                  <a:cubicBezTo>
                    <a:pt x="1822" y="126"/>
                    <a:pt x="1" y="2120"/>
                    <a:pt x="81" y="4470"/>
                  </a:cubicBezTo>
                  <a:cubicBezTo>
                    <a:pt x="164" y="6917"/>
                    <a:pt x="2188" y="8226"/>
                    <a:pt x="4383" y="8544"/>
                  </a:cubicBezTo>
                  <a:cubicBezTo>
                    <a:pt x="4407" y="8526"/>
                    <a:pt x="4435" y="8510"/>
                    <a:pt x="4472" y="8506"/>
                  </a:cubicBezTo>
                  <a:cubicBezTo>
                    <a:pt x="6828" y="8299"/>
                    <a:pt x="8761" y="6275"/>
                    <a:pt x="8522" y="3862"/>
                  </a:cubicBezTo>
                  <a:cubicBezTo>
                    <a:pt x="8310" y="1704"/>
                    <a:pt x="6553" y="1"/>
                    <a:pt x="4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2"/>
            <p:cNvSpPr/>
            <p:nvPr/>
          </p:nvSpPr>
          <p:spPr>
            <a:xfrm>
              <a:off x="6861588" y="3348657"/>
              <a:ext cx="115650" cy="148100"/>
            </a:xfrm>
            <a:custGeom>
              <a:avLst/>
              <a:gdLst/>
              <a:ahLst/>
              <a:cxnLst/>
              <a:rect l="l" t="t" r="r" b="b"/>
              <a:pathLst>
                <a:path w="4626" h="5924" extrusionOk="0">
                  <a:moveTo>
                    <a:pt x="880" y="1"/>
                  </a:moveTo>
                  <a:cubicBezTo>
                    <a:pt x="650" y="1"/>
                    <a:pt x="413" y="20"/>
                    <a:pt x="162" y="73"/>
                  </a:cubicBezTo>
                  <a:cubicBezTo>
                    <a:pt x="1" y="109"/>
                    <a:pt x="36" y="366"/>
                    <a:pt x="197" y="366"/>
                  </a:cubicBezTo>
                  <a:cubicBezTo>
                    <a:pt x="199" y="366"/>
                    <a:pt x="200" y="366"/>
                    <a:pt x="202" y="366"/>
                  </a:cubicBezTo>
                  <a:cubicBezTo>
                    <a:pt x="351" y="361"/>
                    <a:pt x="517" y="356"/>
                    <a:pt x="690" y="356"/>
                  </a:cubicBezTo>
                  <a:cubicBezTo>
                    <a:pt x="1162" y="356"/>
                    <a:pt x="1690" y="396"/>
                    <a:pt x="2093" y="597"/>
                  </a:cubicBezTo>
                  <a:cubicBezTo>
                    <a:pt x="1613" y="1272"/>
                    <a:pt x="1188" y="1964"/>
                    <a:pt x="623" y="2588"/>
                  </a:cubicBezTo>
                  <a:cubicBezTo>
                    <a:pt x="223" y="3030"/>
                    <a:pt x="573" y="3669"/>
                    <a:pt x="1075" y="3669"/>
                  </a:cubicBezTo>
                  <a:cubicBezTo>
                    <a:pt x="1176" y="3669"/>
                    <a:pt x="1283" y="3643"/>
                    <a:pt x="1391" y="3585"/>
                  </a:cubicBezTo>
                  <a:cubicBezTo>
                    <a:pt x="1662" y="3438"/>
                    <a:pt x="2064" y="3323"/>
                    <a:pt x="2423" y="3323"/>
                  </a:cubicBezTo>
                  <a:cubicBezTo>
                    <a:pt x="2942" y="3323"/>
                    <a:pt x="3371" y="3563"/>
                    <a:pt x="3194" y="4294"/>
                  </a:cubicBezTo>
                  <a:cubicBezTo>
                    <a:pt x="3066" y="4829"/>
                    <a:pt x="2784" y="5021"/>
                    <a:pt x="2456" y="5021"/>
                  </a:cubicBezTo>
                  <a:cubicBezTo>
                    <a:pt x="1917" y="5021"/>
                    <a:pt x="1251" y="4505"/>
                    <a:pt x="923" y="4133"/>
                  </a:cubicBezTo>
                  <a:cubicBezTo>
                    <a:pt x="856" y="4056"/>
                    <a:pt x="775" y="4023"/>
                    <a:pt x="694" y="4023"/>
                  </a:cubicBezTo>
                  <a:cubicBezTo>
                    <a:pt x="487" y="4023"/>
                    <a:pt x="285" y="4241"/>
                    <a:pt x="341" y="4472"/>
                  </a:cubicBezTo>
                  <a:cubicBezTo>
                    <a:pt x="570" y="5429"/>
                    <a:pt x="1413" y="5924"/>
                    <a:pt x="2257" y="5924"/>
                  </a:cubicBezTo>
                  <a:cubicBezTo>
                    <a:pt x="3025" y="5924"/>
                    <a:pt x="3793" y="5514"/>
                    <a:pt x="4100" y="4670"/>
                  </a:cubicBezTo>
                  <a:cubicBezTo>
                    <a:pt x="4626" y="3229"/>
                    <a:pt x="3562" y="2384"/>
                    <a:pt x="2354" y="2241"/>
                  </a:cubicBezTo>
                  <a:cubicBezTo>
                    <a:pt x="2647" y="1724"/>
                    <a:pt x="2883" y="1177"/>
                    <a:pt x="2989" y="602"/>
                  </a:cubicBezTo>
                  <a:cubicBezTo>
                    <a:pt x="3033" y="364"/>
                    <a:pt x="2888" y="126"/>
                    <a:pt x="2627" y="124"/>
                  </a:cubicBezTo>
                  <a:cubicBezTo>
                    <a:pt x="2001" y="124"/>
                    <a:pt x="1462" y="1"/>
                    <a:pt x="8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 name="Google Shape;1882;p52"/>
          <p:cNvGrpSpPr/>
          <p:nvPr/>
        </p:nvGrpSpPr>
        <p:grpSpPr>
          <a:xfrm>
            <a:off x="2619896" y="3114583"/>
            <a:ext cx="232850" cy="229500"/>
            <a:chOff x="6437163" y="3304232"/>
            <a:chExt cx="232850" cy="229500"/>
          </a:xfrm>
        </p:grpSpPr>
        <p:sp>
          <p:nvSpPr>
            <p:cNvPr id="1883" name="Google Shape;1883;p52"/>
            <p:cNvSpPr/>
            <p:nvPr/>
          </p:nvSpPr>
          <p:spPr>
            <a:xfrm>
              <a:off x="6437163" y="3304232"/>
              <a:ext cx="232850" cy="229500"/>
            </a:xfrm>
            <a:custGeom>
              <a:avLst/>
              <a:gdLst/>
              <a:ahLst/>
              <a:cxnLst/>
              <a:rect l="l" t="t" r="r" b="b"/>
              <a:pathLst>
                <a:path w="9314" h="9180" extrusionOk="0">
                  <a:moveTo>
                    <a:pt x="4679" y="356"/>
                  </a:moveTo>
                  <a:cubicBezTo>
                    <a:pt x="6854" y="356"/>
                    <a:pt x="8611" y="2059"/>
                    <a:pt x="8823" y="4217"/>
                  </a:cubicBezTo>
                  <a:cubicBezTo>
                    <a:pt x="9061" y="6630"/>
                    <a:pt x="7129" y="8654"/>
                    <a:pt x="4773" y="8861"/>
                  </a:cubicBezTo>
                  <a:cubicBezTo>
                    <a:pt x="4737" y="8865"/>
                    <a:pt x="4709" y="8881"/>
                    <a:pt x="4683" y="8900"/>
                  </a:cubicBezTo>
                  <a:cubicBezTo>
                    <a:pt x="2490" y="8581"/>
                    <a:pt x="465" y="7272"/>
                    <a:pt x="382" y="4825"/>
                  </a:cubicBezTo>
                  <a:cubicBezTo>
                    <a:pt x="301" y="2476"/>
                    <a:pt x="2123" y="481"/>
                    <a:pt x="4466" y="361"/>
                  </a:cubicBezTo>
                  <a:cubicBezTo>
                    <a:pt x="4538" y="358"/>
                    <a:pt x="4609" y="356"/>
                    <a:pt x="4679" y="356"/>
                  </a:cubicBezTo>
                  <a:close/>
                  <a:moveTo>
                    <a:pt x="4571" y="0"/>
                  </a:moveTo>
                  <a:cubicBezTo>
                    <a:pt x="4536" y="0"/>
                    <a:pt x="4501" y="0"/>
                    <a:pt x="4466" y="1"/>
                  </a:cubicBezTo>
                  <a:cubicBezTo>
                    <a:pt x="1927" y="54"/>
                    <a:pt x="1" y="2139"/>
                    <a:pt x="21" y="4660"/>
                  </a:cubicBezTo>
                  <a:cubicBezTo>
                    <a:pt x="44" y="6920"/>
                    <a:pt x="2018" y="9149"/>
                    <a:pt x="4336" y="9149"/>
                  </a:cubicBezTo>
                  <a:cubicBezTo>
                    <a:pt x="4443" y="9149"/>
                    <a:pt x="4550" y="9145"/>
                    <a:pt x="4658" y="9135"/>
                  </a:cubicBezTo>
                  <a:cubicBezTo>
                    <a:pt x="4681" y="9162"/>
                    <a:pt x="4715" y="9179"/>
                    <a:pt x="4759" y="9179"/>
                  </a:cubicBezTo>
                  <a:cubicBezTo>
                    <a:pt x="4763" y="9179"/>
                    <a:pt x="4768" y="9179"/>
                    <a:pt x="4773" y="9179"/>
                  </a:cubicBezTo>
                  <a:cubicBezTo>
                    <a:pt x="7228" y="9022"/>
                    <a:pt x="9313" y="7057"/>
                    <a:pt x="9234" y="4517"/>
                  </a:cubicBezTo>
                  <a:cubicBezTo>
                    <a:pt x="9154" y="1969"/>
                    <a:pt x="7089"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2"/>
            <p:cNvSpPr/>
            <p:nvPr/>
          </p:nvSpPr>
          <p:spPr>
            <a:xfrm>
              <a:off x="6444688" y="3313107"/>
              <a:ext cx="219025" cy="213600"/>
            </a:xfrm>
            <a:custGeom>
              <a:avLst/>
              <a:gdLst/>
              <a:ahLst/>
              <a:cxnLst/>
              <a:rect l="l" t="t" r="r" b="b"/>
              <a:pathLst>
                <a:path w="8761" h="8544" extrusionOk="0">
                  <a:moveTo>
                    <a:pt x="4388" y="1214"/>
                  </a:moveTo>
                  <a:cubicBezTo>
                    <a:pt x="4736" y="1214"/>
                    <a:pt x="5092" y="1327"/>
                    <a:pt x="5422" y="1585"/>
                  </a:cubicBezTo>
                  <a:cubicBezTo>
                    <a:pt x="6235" y="2225"/>
                    <a:pt x="5943" y="3350"/>
                    <a:pt x="5615" y="4169"/>
                  </a:cubicBezTo>
                  <a:cubicBezTo>
                    <a:pt x="5406" y="4696"/>
                    <a:pt x="5144" y="5279"/>
                    <a:pt x="4800" y="5786"/>
                  </a:cubicBezTo>
                  <a:cubicBezTo>
                    <a:pt x="5249" y="5836"/>
                    <a:pt x="5700" y="5857"/>
                    <a:pt x="6153" y="5878"/>
                  </a:cubicBezTo>
                  <a:cubicBezTo>
                    <a:pt x="6557" y="5896"/>
                    <a:pt x="6557" y="6490"/>
                    <a:pt x="6153" y="6506"/>
                  </a:cubicBezTo>
                  <a:cubicBezTo>
                    <a:pt x="5352" y="6538"/>
                    <a:pt x="4551" y="6571"/>
                    <a:pt x="3773" y="6764"/>
                  </a:cubicBezTo>
                  <a:cubicBezTo>
                    <a:pt x="3714" y="6779"/>
                    <a:pt x="3658" y="6786"/>
                    <a:pt x="3605" y="6786"/>
                  </a:cubicBezTo>
                  <a:cubicBezTo>
                    <a:pt x="3158" y="6786"/>
                    <a:pt x="2918" y="6299"/>
                    <a:pt x="3094" y="5883"/>
                  </a:cubicBezTo>
                  <a:cubicBezTo>
                    <a:pt x="3461" y="5014"/>
                    <a:pt x="4138" y="4319"/>
                    <a:pt x="4475" y="3408"/>
                  </a:cubicBezTo>
                  <a:cubicBezTo>
                    <a:pt x="4653" y="2919"/>
                    <a:pt x="4901" y="2199"/>
                    <a:pt x="4134" y="2199"/>
                  </a:cubicBezTo>
                  <a:cubicBezTo>
                    <a:pt x="4128" y="2199"/>
                    <a:pt x="4121" y="2199"/>
                    <a:pt x="4115" y="2199"/>
                  </a:cubicBezTo>
                  <a:cubicBezTo>
                    <a:pt x="3459" y="2209"/>
                    <a:pt x="2965" y="2846"/>
                    <a:pt x="2923" y="3472"/>
                  </a:cubicBezTo>
                  <a:cubicBezTo>
                    <a:pt x="2914" y="3604"/>
                    <a:pt x="2790" y="3688"/>
                    <a:pt x="2677" y="3688"/>
                  </a:cubicBezTo>
                  <a:cubicBezTo>
                    <a:pt x="2591" y="3688"/>
                    <a:pt x="2511" y="3640"/>
                    <a:pt x="2491" y="3529"/>
                  </a:cubicBezTo>
                  <a:cubicBezTo>
                    <a:pt x="2278" y="2344"/>
                    <a:pt x="3287" y="1214"/>
                    <a:pt x="4388" y="1214"/>
                  </a:cubicBezTo>
                  <a:close/>
                  <a:moveTo>
                    <a:pt x="4378" y="1"/>
                  </a:moveTo>
                  <a:cubicBezTo>
                    <a:pt x="4308" y="1"/>
                    <a:pt x="4237" y="3"/>
                    <a:pt x="4165" y="6"/>
                  </a:cubicBezTo>
                  <a:cubicBezTo>
                    <a:pt x="1822" y="126"/>
                    <a:pt x="0" y="2120"/>
                    <a:pt x="81" y="4470"/>
                  </a:cubicBezTo>
                  <a:cubicBezTo>
                    <a:pt x="164" y="6917"/>
                    <a:pt x="2189" y="8226"/>
                    <a:pt x="4382" y="8544"/>
                  </a:cubicBezTo>
                  <a:cubicBezTo>
                    <a:pt x="4408" y="8526"/>
                    <a:pt x="4436" y="8510"/>
                    <a:pt x="4472" y="8506"/>
                  </a:cubicBezTo>
                  <a:cubicBezTo>
                    <a:pt x="6828" y="8299"/>
                    <a:pt x="8760" y="6275"/>
                    <a:pt x="8522" y="3862"/>
                  </a:cubicBezTo>
                  <a:cubicBezTo>
                    <a:pt x="8310" y="1704"/>
                    <a:pt x="6553" y="1"/>
                    <a:pt x="4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2"/>
            <p:cNvSpPr/>
            <p:nvPr/>
          </p:nvSpPr>
          <p:spPr>
            <a:xfrm>
              <a:off x="6501613" y="3343457"/>
              <a:ext cx="107025" cy="139300"/>
            </a:xfrm>
            <a:custGeom>
              <a:avLst/>
              <a:gdLst/>
              <a:ahLst/>
              <a:cxnLst/>
              <a:rect l="l" t="t" r="r" b="b"/>
              <a:pathLst>
                <a:path w="4281" h="5572" extrusionOk="0">
                  <a:moveTo>
                    <a:pt x="2111" y="0"/>
                  </a:moveTo>
                  <a:cubicBezTo>
                    <a:pt x="1010" y="0"/>
                    <a:pt x="1" y="1130"/>
                    <a:pt x="214" y="2315"/>
                  </a:cubicBezTo>
                  <a:cubicBezTo>
                    <a:pt x="234" y="2426"/>
                    <a:pt x="314" y="2474"/>
                    <a:pt x="400" y="2474"/>
                  </a:cubicBezTo>
                  <a:cubicBezTo>
                    <a:pt x="513" y="2474"/>
                    <a:pt x="637" y="2390"/>
                    <a:pt x="646" y="2258"/>
                  </a:cubicBezTo>
                  <a:cubicBezTo>
                    <a:pt x="688" y="1632"/>
                    <a:pt x="1182" y="995"/>
                    <a:pt x="1838" y="985"/>
                  </a:cubicBezTo>
                  <a:cubicBezTo>
                    <a:pt x="1844" y="985"/>
                    <a:pt x="1851" y="985"/>
                    <a:pt x="1857" y="985"/>
                  </a:cubicBezTo>
                  <a:cubicBezTo>
                    <a:pt x="2624" y="985"/>
                    <a:pt x="2376" y="1705"/>
                    <a:pt x="2198" y="2194"/>
                  </a:cubicBezTo>
                  <a:cubicBezTo>
                    <a:pt x="1861" y="3105"/>
                    <a:pt x="1184" y="3800"/>
                    <a:pt x="817" y="4669"/>
                  </a:cubicBezTo>
                  <a:cubicBezTo>
                    <a:pt x="641" y="5085"/>
                    <a:pt x="881" y="5572"/>
                    <a:pt x="1328" y="5572"/>
                  </a:cubicBezTo>
                  <a:cubicBezTo>
                    <a:pt x="1381" y="5572"/>
                    <a:pt x="1437" y="5565"/>
                    <a:pt x="1496" y="5550"/>
                  </a:cubicBezTo>
                  <a:cubicBezTo>
                    <a:pt x="2274" y="5357"/>
                    <a:pt x="3075" y="5324"/>
                    <a:pt x="3876" y="5292"/>
                  </a:cubicBezTo>
                  <a:cubicBezTo>
                    <a:pt x="4280" y="5276"/>
                    <a:pt x="4280" y="4682"/>
                    <a:pt x="3876" y="4664"/>
                  </a:cubicBezTo>
                  <a:cubicBezTo>
                    <a:pt x="3423" y="4643"/>
                    <a:pt x="2972" y="4622"/>
                    <a:pt x="2523" y="4572"/>
                  </a:cubicBezTo>
                  <a:cubicBezTo>
                    <a:pt x="2868" y="4065"/>
                    <a:pt x="3129" y="3481"/>
                    <a:pt x="3338" y="2955"/>
                  </a:cubicBezTo>
                  <a:cubicBezTo>
                    <a:pt x="3666" y="2135"/>
                    <a:pt x="3958" y="1011"/>
                    <a:pt x="3145" y="371"/>
                  </a:cubicBezTo>
                  <a:cubicBezTo>
                    <a:pt x="2815" y="113"/>
                    <a:pt x="2459" y="0"/>
                    <a:pt x="21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 name="Google Shape;1886;p52"/>
          <p:cNvGrpSpPr/>
          <p:nvPr/>
        </p:nvGrpSpPr>
        <p:grpSpPr>
          <a:xfrm>
            <a:off x="1185813" y="3114583"/>
            <a:ext cx="232850" cy="229500"/>
            <a:chOff x="6106088" y="3304232"/>
            <a:chExt cx="232850" cy="229500"/>
          </a:xfrm>
        </p:grpSpPr>
        <p:sp>
          <p:nvSpPr>
            <p:cNvPr id="1887" name="Google Shape;1887;p52"/>
            <p:cNvSpPr/>
            <p:nvPr/>
          </p:nvSpPr>
          <p:spPr>
            <a:xfrm>
              <a:off x="6106088" y="3304232"/>
              <a:ext cx="232850" cy="229500"/>
            </a:xfrm>
            <a:custGeom>
              <a:avLst/>
              <a:gdLst/>
              <a:ahLst/>
              <a:cxnLst/>
              <a:rect l="l" t="t" r="r" b="b"/>
              <a:pathLst>
                <a:path w="9314" h="9180" extrusionOk="0">
                  <a:moveTo>
                    <a:pt x="4679" y="356"/>
                  </a:moveTo>
                  <a:cubicBezTo>
                    <a:pt x="6853" y="356"/>
                    <a:pt x="8610" y="2059"/>
                    <a:pt x="8822" y="4217"/>
                  </a:cubicBezTo>
                  <a:cubicBezTo>
                    <a:pt x="9061" y="6630"/>
                    <a:pt x="7128" y="8654"/>
                    <a:pt x="4775" y="8861"/>
                  </a:cubicBezTo>
                  <a:cubicBezTo>
                    <a:pt x="4735" y="8865"/>
                    <a:pt x="4708" y="8881"/>
                    <a:pt x="4685" y="8900"/>
                  </a:cubicBezTo>
                  <a:cubicBezTo>
                    <a:pt x="2488" y="8581"/>
                    <a:pt x="464" y="7272"/>
                    <a:pt x="381" y="4825"/>
                  </a:cubicBezTo>
                  <a:cubicBezTo>
                    <a:pt x="301" y="2476"/>
                    <a:pt x="2122" y="481"/>
                    <a:pt x="4466" y="361"/>
                  </a:cubicBezTo>
                  <a:cubicBezTo>
                    <a:pt x="4537" y="358"/>
                    <a:pt x="4608" y="356"/>
                    <a:pt x="4679" y="356"/>
                  </a:cubicBezTo>
                  <a:close/>
                  <a:moveTo>
                    <a:pt x="4571" y="0"/>
                  </a:moveTo>
                  <a:cubicBezTo>
                    <a:pt x="4536" y="0"/>
                    <a:pt x="4501" y="0"/>
                    <a:pt x="4466" y="1"/>
                  </a:cubicBezTo>
                  <a:cubicBezTo>
                    <a:pt x="1928" y="54"/>
                    <a:pt x="0" y="2139"/>
                    <a:pt x="23" y="4660"/>
                  </a:cubicBezTo>
                  <a:cubicBezTo>
                    <a:pt x="43" y="6920"/>
                    <a:pt x="2020" y="9149"/>
                    <a:pt x="4336" y="9149"/>
                  </a:cubicBezTo>
                  <a:cubicBezTo>
                    <a:pt x="4442" y="9149"/>
                    <a:pt x="4549" y="9145"/>
                    <a:pt x="4657" y="9135"/>
                  </a:cubicBezTo>
                  <a:cubicBezTo>
                    <a:pt x="4680" y="9162"/>
                    <a:pt x="4714" y="9179"/>
                    <a:pt x="4759" y="9179"/>
                  </a:cubicBezTo>
                  <a:cubicBezTo>
                    <a:pt x="4764" y="9179"/>
                    <a:pt x="4769" y="9179"/>
                    <a:pt x="4775" y="9179"/>
                  </a:cubicBezTo>
                  <a:cubicBezTo>
                    <a:pt x="7229" y="9022"/>
                    <a:pt x="9314" y="7057"/>
                    <a:pt x="9234" y="4517"/>
                  </a:cubicBezTo>
                  <a:cubicBezTo>
                    <a:pt x="9154" y="1969"/>
                    <a:pt x="7090"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2"/>
            <p:cNvSpPr/>
            <p:nvPr/>
          </p:nvSpPr>
          <p:spPr>
            <a:xfrm>
              <a:off x="6113588" y="3313107"/>
              <a:ext cx="219025" cy="213600"/>
            </a:xfrm>
            <a:custGeom>
              <a:avLst/>
              <a:gdLst/>
              <a:ahLst/>
              <a:cxnLst/>
              <a:rect l="l" t="t" r="r" b="b"/>
              <a:pathLst>
                <a:path w="8761" h="8544" extrusionOk="0">
                  <a:moveTo>
                    <a:pt x="4641" y="1520"/>
                  </a:moveTo>
                  <a:cubicBezTo>
                    <a:pt x="4831" y="1520"/>
                    <a:pt x="5033" y="1625"/>
                    <a:pt x="5110" y="1828"/>
                  </a:cubicBezTo>
                  <a:cubicBezTo>
                    <a:pt x="5377" y="2527"/>
                    <a:pt x="5331" y="3329"/>
                    <a:pt x="5343" y="4068"/>
                  </a:cubicBezTo>
                  <a:cubicBezTo>
                    <a:pt x="5353" y="4827"/>
                    <a:pt x="5429" y="5609"/>
                    <a:pt x="5264" y="6353"/>
                  </a:cubicBezTo>
                  <a:cubicBezTo>
                    <a:pt x="5201" y="6647"/>
                    <a:pt x="4934" y="6795"/>
                    <a:pt x="4668" y="6795"/>
                  </a:cubicBezTo>
                  <a:cubicBezTo>
                    <a:pt x="4403" y="6795"/>
                    <a:pt x="4138" y="6648"/>
                    <a:pt x="4075" y="6353"/>
                  </a:cubicBezTo>
                  <a:cubicBezTo>
                    <a:pt x="3916" y="5607"/>
                    <a:pt x="3995" y="4827"/>
                    <a:pt x="4009" y="4068"/>
                  </a:cubicBezTo>
                  <a:cubicBezTo>
                    <a:pt x="4013" y="3772"/>
                    <a:pt x="4011" y="3467"/>
                    <a:pt x="4023" y="3162"/>
                  </a:cubicBezTo>
                  <a:lnTo>
                    <a:pt x="4023" y="3162"/>
                  </a:lnTo>
                  <a:cubicBezTo>
                    <a:pt x="3946" y="3211"/>
                    <a:pt x="3864" y="3255"/>
                    <a:pt x="3768" y="3294"/>
                  </a:cubicBezTo>
                  <a:cubicBezTo>
                    <a:pt x="3520" y="3394"/>
                    <a:pt x="3284" y="3437"/>
                    <a:pt x="3043" y="3437"/>
                  </a:cubicBezTo>
                  <a:cubicBezTo>
                    <a:pt x="2859" y="3437"/>
                    <a:pt x="2673" y="3412"/>
                    <a:pt x="2476" y="3366"/>
                  </a:cubicBezTo>
                  <a:cubicBezTo>
                    <a:pt x="2256" y="3313"/>
                    <a:pt x="2313" y="2987"/>
                    <a:pt x="2528" y="2982"/>
                  </a:cubicBezTo>
                  <a:cubicBezTo>
                    <a:pt x="2916" y="2975"/>
                    <a:pt x="3784" y="2768"/>
                    <a:pt x="4108" y="2333"/>
                  </a:cubicBezTo>
                  <a:cubicBezTo>
                    <a:pt x="4140" y="2177"/>
                    <a:pt x="4182" y="2020"/>
                    <a:pt x="4237" y="1869"/>
                  </a:cubicBezTo>
                  <a:cubicBezTo>
                    <a:pt x="4257" y="1634"/>
                    <a:pt x="4443" y="1520"/>
                    <a:pt x="4641" y="1520"/>
                  </a:cubicBezTo>
                  <a:close/>
                  <a:moveTo>
                    <a:pt x="4379" y="1"/>
                  </a:moveTo>
                  <a:cubicBezTo>
                    <a:pt x="4308" y="1"/>
                    <a:pt x="4237" y="3"/>
                    <a:pt x="4166" y="6"/>
                  </a:cubicBezTo>
                  <a:cubicBezTo>
                    <a:pt x="1822" y="126"/>
                    <a:pt x="1" y="2120"/>
                    <a:pt x="81" y="4470"/>
                  </a:cubicBezTo>
                  <a:cubicBezTo>
                    <a:pt x="164" y="6917"/>
                    <a:pt x="2190" y="8226"/>
                    <a:pt x="4385" y="8544"/>
                  </a:cubicBezTo>
                  <a:cubicBezTo>
                    <a:pt x="4408" y="8526"/>
                    <a:pt x="4436" y="8510"/>
                    <a:pt x="4475" y="8506"/>
                  </a:cubicBezTo>
                  <a:cubicBezTo>
                    <a:pt x="6828" y="8299"/>
                    <a:pt x="8761" y="6275"/>
                    <a:pt x="8522" y="3862"/>
                  </a:cubicBezTo>
                  <a:cubicBezTo>
                    <a:pt x="8310" y="1704"/>
                    <a:pt x="6553" y="1"/>
                    <a:pt x="4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2"/>
            <p:cNvSpPr/>
            <p:nvPr/>
          </p:nvSpPr>
          <p:spPr>
            <a:xfrm>
              <a:off x="6169963" y="3351107"/>
              <a:ext cx="79350" cy="131875"/>
            </a:xfrm>
            <a:custGeom>
              <a:avLst/>
              <a:gdLst/>
              <a:ahLst/>
              <a:cxnLst/>
              <a:rect l="l" t="t" r="r" b="b"/>
              <a:pathLst>
                <a:path w="3174" h="5275" extrusionOk="0">
                  <a:moveTo>
                    <a:pt x="2386" y="0"/>
                  </a:moveTo>
                  <a:cubicBezTo>
                    <a:pt x="2188" y="0"/>
                    <a:pt x="2002" y="114"/>
                    <a:pt x="1982" y="349"/>
                  </a:cubicBezTo>
                  <a:cubicBezTo>
                    <a:pt x="1927" y="500"/>
                    <a:pt x="1885" y="657"/>
                    <a:pt x="1853" y="814"/>
                  </a:cubicBezTo>
                  <a:cubicBezTo>
                    <a:pt x="1529" y="1248"/>
                    <a:pt x="661" y="1455"/>
                    <a:pt x="273" y="1462"/>
                  </a:cubicBezTo>
                  <a:cubicBezTo>
                    <a:pt x="58" y="1467"/>
                    <a:pt x="1" y="1793"/>
                    <a:pt x="220" y="1846"/>
                  </a:cubicBezTo>
                  <a:cubicBezTo>
                    <a:pt x="417" y="1892"/>
                    <a:pt x="604" y="1917"/>
                    <a:pt x="788" y="1917"/>
                  </a:cubicBezTo>
                  <a:cubicBezTo>
                    <a:pt x="1029" y="1917"/>
                    <a:pt x="1265" y="1874"/>
                    <a:pt x="1513" y="1774"/>
                  </a:cubicBezTo>
                  <a:cubicBezTo>
                    <a:pt x="1607" y="1735"/>
                    <a:pt x="1691" y="1691"/>
                    <a:pt x="1768" y="1642"/>
                  </a:cubicBezTo>
                  <a:lnTo>
                    <a:pt x="1768" y="1642"/>
                  </a:lnTo>
                  <a:cubicBezTo>
                    <a:pt x="1756" y="1947"/>
                    <a:pt x="1758" y="2252"/>
                    <a:pt x="1754" y="2548"/>
                  </a:cubicBezTo>
                  <a:cubicBezTo>
                    <a:pt x="1740" y="3307"/>
                    <a:pt x="1661" y="4087"/>
                    <a:pt x="1820" y="4833"/>
                  </a:cubicBezTo>
                  <a:cubicBezTo>
                    <a:pt x="1883" y="5128"/>
                    <a:pt x="2148" y="5275"/>
                    <a:pt x="2413" y="5275"/>
                  </a:cubicBezTo>
                  <a:cubicBezTo>
                    <a:pt x="2679" y="5275"/>
                    <a:pt x="2945" y="5127"/>
                    <a:pt x="3009" y="4833"/>
                  </a:cubicBezTo>
                  <a:cubicBezTo>
                    <a:pt x="3174" y="4089"/>
                    <a:pt x="3097" y="3307"/>
                    <a:pt x="3088" y="2548"/>
                  </a:cubicBezTo>
                  <a:cubicBezTo>
                    <a:pt x="3076" y="1809"/>
                    <a:pt x="3122" y="1007"/>
                    <a:pt x="2855" y="308"/>
                  </a:cubicBezTo>
                  <a:cubicBezTo>
                    <a:pt x="2778" y="105"/>
                    <a:pt x="2576" y="0"/>
                    <a:pt x="23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0" name="Google Shape;1890;p52"/>
          <p:cNvSpPr txBox="1">
            <a:spLocks noGrp="1"/>
          </p:cNvSpPr>
          <p:nvPr>
            <p:ph type="title" idx="2"/>
          </p:nvPr>
        </p:nvSpPr>
        <p:spPr>
          <a:xfrm>
            <a:off x="713225" y="3359950"/>
            <a:ext cx="18711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891" name="Google Shape;1891;p52"/>
          <p:cNvSpPr txBox="1">
            <a:spLocks noGrp="1"/>
          </p:cNvSpPr>
          <p:nvPr>
            <p:ph type="subTitle" idx="1"/>
          </p:nvPr>
        </p:nvSpPr>
        <p:spPr>
          <a:xfrm>
            <a:off x="713225" y="3815000"/>
            <a:ext cx="18711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1892" name="Google Shape;1892;p52"/>
          <p:cNvSpPr txBox="1">
            <a:spLocks noGrp="1"/>
          </p:cNvSpPr>
          <p:nvPr>
            <p:ph type="title" idx="3"/>
          </p:nvPr>
        </p:nvSpPr>
        <p:spPr>
          <a:xfrm>
            <a:off x="2665080" y="3359950"/>
            <a:ext cx="18711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893" name="Google Shape;1893;p52"/>
          <p:cNvSpPr txBox="1">
            <a:spLocks noGrp="1"/>
          </p:cNvSpPr>
          <p:nvPr>
            <p:ph type="subTitle" idx="4"/>
          </p:nvPr>
        </p:nvSpPr>
        <p:spPr>
          <a:xfrm>
            <a:off x="2665066" y="3815000"/>
            <a:ext cx="18711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 is actually a very cold place</a:t>
            </a:r>
            <a:endParaRPr/>
          </a:p>
        </p:txBody>
      </p:sp>
      <p:sp>
        <p:nvSpPr>
          <p:cNvPr id="1894" name="Google Shape;1894;p52"/>
          <p:cNvSpPr txBox="1">
            <a:spLocks noGrp="1"/>
          </p:cNvSpPr>
          <p:nvPr>
            <p:ph type="title" idx="5"/>
          </p:nvPr>
        </p:nvSpPr>
        <p:spPr>
          <a:xfrm>
            <a:off x="4616934" y="3359950"/>
            <a:ext cx="18711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1895" name="Google Shape;1895;p52"/>
          <p:cNvSpPr txBox="1">
            <a:spLocks noGrp="1"/>
          </p:cNvSpPr>
          <p:nvPr>
            <p:ph type="subTitle" idx="6"/>
          </p:nvPr>
        </p:nvSpPr>
        <p:spPr>
          <a:xfrm>
            <a:off x="4616908" y="3815000"/>
            <a:ext cx="18711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biggest planet </a:t>
            </a:r>
            <a:endParaRPr/>
          </a:p>
        </p:txBody>
      </p:sp>
      <p:sp>
        <p:nvSpPr>
          <p:cNvPr id="1896" name="Google Shape;1896;p52"/>
          <p:cNvSpPr txBox="1">
            <a:spLocks noGrp="1"/>
          </p:cNvSpPr>
          <p:nvPr>
            <p:ph type="title" idx="7"/>
          </p:nvPr>
        </p:nvSpPr>
        <p:spPr>
          <a:xfrm>
            <a:off x="6568789" y="3359950"/>
            <a:ext cx="18711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1897" name="Google Shape;1897;p52"/>
          <p:cNvSpPr txBox="1">
            <a:spLocks noGrp="1"/>
          </p:cNvSpPr>
          <p:nvPr>
            <p:ph type="subTitle" idx="8"/>
          </p:nvPr>
        </p:nvSpPr>
        <p:spPr>
          <a:xfrm>
            <a:off x="6568749" y="3815000"/>
            <a:ext cx="18711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farthest planet from the Sun</a:t>
            </a:r>
            <a:endParaRPr/>
          </a:p>
        </p:txBody>
      </p:sp>
      <p:grpSp>
        <p:nvGrpSpPr>
          <p:cNvPr id="1898" name="Google Shape;1898;p52"/>
          <p:cNvGrpSpPr/>
          <p:nvPr/>
        </p:nvGrpSpPr>
        <p:grpSpPr>
          <a:xfrm>
            <a:off x="713184" y="4691184"/>
            <a:ext cx="7726459" cy="369843"/>
            <a:chOff x="713184" y="4691184"/>
            <a:chExt cx="7726459" cy="369843"/>
          </a:xfrm>
        </p:grpSpPr>
        <p:sp>
          <p:nvSpPr>
            <p:cNvPr id="1899" name="Google Shape;1899;p52"/>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1900" name="Google Shape;1900;p52">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2">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2">
              <a:hlinkClick r:id="rId3"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906"/>
        <p:cNvGrpSpPr/>
        <p:nvPr/>
      </p:nvGrpSpPr>
      <p:grpSpPr>
        <a:xfrm>
          <a:off x="0" y="0"/>
          <a:ext cx="0" cy="0"/>
          <a:chOff x="0" y="0"/>
          <a:chExt cx="0" cy="0"/>
        </a:xfrm>
      </p:grpSpPr>
      <p:grpSp>
        <p:nvGrpSpPr>
          <p:cNvPr id="1907" name="Google Shape;1907;p53"/>
          <p:cNvGrpSpPr/>
          <p:nvPr/>
        </p:nvGrpSpPr>
        <p:grpSpPr>
          <a:xfrm>
            <a:off x="3054826" y="773785"/>
            <a:ext cx="3010505" cy="543327"/>
            <a:chOff x="5316325" y="2821782"/>
            <a:chExt cx="1404350" cy="302100"/>
          </a:xfrm>
        </p:grpSpPr>
        <p:sp>
          <p:nvSpPr>
            <p:cNvPr id="1908" name="Google Shape;1908;p53"/>
            <p:cNvSpPr/>
            <p:nvPr/>
          </p:nvSpPr>
          <p:spPr>
            <a:xfrm>
              <a:off x="5327600" y="2880732"/>
              <a:ext cx="226925" cy="234725"/>
            </a:xfrm>
            <a:custGeom>
              <a:avLst/>
              <a:gdLst/>
              <a:ahLst/>
              <a:cxnLst/>
              <a:rect l="l" t="t" r="r" b="b"/>
              <a:pathLst>
                <a:path w="9077" h="9389" extrusionOk="0">
                  <a:moveTo>
                    <a:pt x="6949" y="1"/>
                  </a:moveTo>
                  <a:lnTo>
                    <a:pt x="6897" y="3"/>
                  </a:lnTo>
                  <a:cubicBezTo>
                    <a:pt x="6897" y="79"/>
                    <a:pt x="6846" y="156"/>
                    <a:pt x="6740" y="160"/>
                  </a:cubicBezTo>
                  <a:cubicBezTo>
                    <a:pt x="6202" y="188"/>
                    <a:pt x="5658" y="200"/>
                    <a:pt x="5110" y="200"/>
                  </a:cubicBezTo>
                  <a:cubicBezTo>
                    <a:pt x="3613" y="200"/>
                    <a:pt x="2094" y="109"/>
                    <a:pt x="621" y="9"/>
                  </a:cubicBezTo>
                  <a:lnTo>
                    <a:pt x="621" y="9"/>
                  </a:lnTo>
                  <a:cubicBezTo>
                    <a:pt x="1605" y="1764"/>
                    <a:pt x="2844" y="3341"/>
                    <a:pt x="4130" y="4884"/>
                  </a:cubicBezTo>
                  <a:cubicBezTo>
                    <a:pt x="4179" y="4942"/>
                    <a:pt x="4181" y="5009"/>
                    <a:pt x="4158" y="5064"/>
                  </a:cubicBezTo>
                  <a:cubicBezTo>
                    <a:pt x="4200" y="5129"/>
                    <a:pt x="4207" y="5216"/>
                    <a:pt x="4135" y="5293"/>
                  </a:cubicBezTo>
                  <a:cubicBezTo>
                    <a:pt x="2816" y="6697"/>
                    <a:pt x="1418" y="8082"/>
                    <a:pt x="0" y="9389"/>
                  </a:cubicBezTo>
                  <a:cubicBezTo>
                    <a:pt x="3020" y="9255"/>
                    <a:pt x="6051" y="9280"/>
                    <a:pt x="9076" y="9264"/>
                  </a:cubicBezTo>
                  <a:cubicBezTo>
                    <a:pt x="8328" y="8818"/>
                    <a:pt x="7617" y="8327"/>
                    <a:pt x="6963" y="7745"/>
                  </a:cubicBezTo>
                  <a:cubicBezTo>
                    <a:pt x="6927" y="7713"/>
                    <a:pt x="6919" y="7671"/>
                    <a:pt x="6927" y="7632"/>
                  </a:cubicBezTo>
                  <a:cubicBezTo>
                    <a:pt x="6899" y="7580"/>
                    <a:pt x="6903" y="7514"/>
                    <a:pt x="6943" y="7468"/>
                  </a:cubicBezTo>
                  <a:cubicBezTo>
                    <a:pt x="6939" y="7453"/>
                    <a:pt x="6933" y="7442"/>
                    <a:pt x="6933" y="7429"/>
                  </a:cubicBezTo>
                  <a:cubicBezTo>
                    <a:pt x="6897" y="5852"/>
                    <a:pt x="7063" y="4272"/>
                    <a:pt x="7051" y="2693"/>
                  </a:cubicBezTo>
                  <a:cubicBezTo>
                    <a:pt x="7046" y="1792"/>
                    <a:pt x="7010" y="896"/>
                    <a:pt x="6949" y="1"/>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3"/>
            <p:cNvSpPr/>
            <p:nvPr/>
          </p:nvSpPr>
          <p:spPr>
            <a:xfrm>
              <a:off x="6524750" y="2875782"/>
              <a:ext cx="183450" cy="237900"/>
            </a:xfrm>
            <a:custGeom>
              <a:avLst/>
              <a:gdLst/>
              <a:ahLst/>
              <a:cxnLst/>
              <a:rect l="l" t="t" r="r" b="b"/>
              <a:pathLst>
                <a:path w="7338" h="9516" extrusionOk="0">
                  <a:moveTo>
                    <a:pt x="7338" y="0"/>
                  </a:moveTo>
                  <a:cubicBezTo>
                    <a:pt x="6880" y="215"/>
                    <a:pt x="6350" y="267"/>
                    <a:pt x="5811" y="267"/>
                  </a:cubicBezTo>
                  <a:cubicBezTo>
                    <a:pt x="5354" y="267"/>
                    <a:pt x="4891" y="230"/>
                    <a:pt x="4459" y="224"/>
                  </a:cubicBezTo>
                  <a:cubicBezTo>
                    <a:pt x="3547" y="213"/>
                    <a:pt x="2635" y="199"/>
                    <a:pt x="1725" y="139"/>
                  </a:cubicBezTo>
                  <a:lnTo>
                    <a:pt x="1725" y="139"/>
                  </a:lnTo>
                  <a:cubicBezTo>
                    <a:pt x="1906" y="2521"/>
                    <a:pt x="2049" y="4934"/>
                    <a:pt x="1894" y="7303"/>
                  </a:cubicBezTo>
                  <a:cubicBezTo>
                    <a:pt x="1910" y="7340"/>
                    <a:pt x="1910" y="7382"/>
                    <a:pt x="1878" y="7426"/>
                  </a:cubicBezTo>
                  <a:cubicBezTo>
                    <a:pt x="1331" y="8165"/>
                    <a:pt x="675" y="8875"/>
                    <a:pt x="1" y="9515"/>
                  </a:cubicBezTo>
                  <a:cubicBezTo>
                    <a:pt x="1475" y="9357"/>
                    <a:pt x="2966" y="9297"/>
                    <a:pt x="4455" y="9297"/>
                  </a:cubicBezTo>
                  <a:cubicBezTo>
                    <a:pt x="5400" y="9297"/>
                    <a:pt x="6345" y="9321"/>
                    <a:pt x="7283" y="9360"/>
                  </a:cubicBezTo>
                  <a:cubicBezTo>
                    <a:pt x="6809" y="8795"/>
                    <a:pt x="6429" y="8155"/>
                    <a:pt x="5990" y="7559"/>
                  </a:cubicBezTo>
                  <a:cubicBezTo>
                    <a:pt x="5367" y="6710"/>
                    <a:pt x="4679" y="5932"/>
                    <a:pt x="3960" y="5163"/>
                  </a:cubicBezTo>
                  <a:cubicBezTo>
                    <a:pt x="3850" y="5040"/>
                    <a:pt x="3930" y="4885"/>
                    <a:pt x="4051" y="4849"/>
                  </a:cubicBezTo>
                  <a:cubicBezTo>
                    <a:pt x="3970" y="4807"/>
                    <a:pt x="3926" y="4696"/>
                    <a:pt x="4004" y="4602"/>
                  </a:cubicBezTo>
                  <a:cubicBezTo>
                    <a:pt x="5170" y="3201"/>
                    <a:pt x="6302" y="1801"/>
                    <a:pt x="7296" y="268"/>
                  </a:cubicBezTo>
                  <a:cubicBezTo>
                    <a:pt x="7228" y="185"/>
                    <a:pt x="7218" y="58"/>
                    <a:pt x="7338"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3"/>
            <p:cNvSpPr/>
            <p:nvPr/>
          </p:nvSpPr>
          <p:spPr>
            <a:xfrm>
              <a:off x="5507625" y="2828307"/>
              <a:ext cx="1058675" cy="237675"/>
            </a:xfrm>
            <a:custGeom>
              <a:avLst/>
              <a:gdLst/>
              <a:ahLst/>
              <a:cxnLst/>
              <a:rect l="l" t="t" r="r" b="b"/>
              <a:pathLst>
                <a:path w="42347" h="9507" extrusionOk="0">
                  <a:moveTo>
                    <a:pt x="0" y="1"/>
                  </a:moveTo>
                  <a:lnTo>
                    <a:pt x="0" y="1"/>
                  </a:lnTo>
                  <a:cubicBezTo>
                    <a:pt x="9" y="19"/>
                    <a:pt x="16" y="38"/>
                    <a:pt x="19" y="58"/>
                  </a:cubicBezTo>
                  <a:cubicBezTo>
                    <a:pt x="367" y="3100"/>
                    <a:pt x="613" y="6484"/>
                    <a:pt x="0" y="9506"/>
                  </a:cubicBezTo>
                  <a:cubicBezTo>
                    <a:pt x="4228" y="9295"/>
                    <a:pt x="8467" y="9262"/>
                    <a:pt x="12705" y="9262"/>
                  </a:cubicBezTo>
                  <a:cubicBezTo>
                    <a:pt x="14662" y="9262"/>
                    <a:pt x="16618" y="9269"/>
                    <a:pt x="18573" y="9269"/>
                  </a:cubicBezTo>
                  <a:cubicBezTo>
                    <a:pt x="19321" y="9269"/>
                    <a:pt x="20069" y="9268"/>
                    <a:pt x="20817" y="9265"/>
                  </a:cubicBezTo>
                  <a:cubicBezTo>
                    <a:pt x="22383" y="9259"/>
                    <a:pt x="23949" y="9256"/>
                    <a:pt x="25515" y="9256"/>
                  </a:cubicBezTo>
                  <a:cubicBezTo>
                    <a:pt x="30387" y="9256"/>
                    <a:pt x="35258" y="9284"/>
                    <a:pt x="40127" y="9331"/>
                  </a:cubicBezTo>
                  <a:cubicBezTo>
                    <a:pt x="40164" y="9292"/>
                    <a:pt x="40222" y="9270"/>
                    <a:pt x="40279" y="9270"/>
                  </a:cubicBezTo>
                  <a:cubicBezTo>
                    <a:pt x="40334" y="9270"/>
                    <a:pt x="40389" y="9291"/>
                    <a:pt x="40422" y="9336"/>
                  </a:cubicBezTo>
                  <a:cubicBezTo>
                    <a:pt x="40836" y="9339"/>
                    <a:pt x="41251" y="9343"/>
                    <a:pt x="41667" y="9347"/>
                  </a:cubicBezTo>
                  <a:cubicBezTo>
                    <a:pt x="41676" y="9293"/>
                    <a:pt x="41718" y="9244"/>
                    <a:pt x="41792" y="9241"/>
                  </a:cubicBezTo>
                  <a:cubicBezTo>
                    <a:pt x="41911" y="9237"/>
                    <a:pt x="42032" y="9232"/>
                    <a:pt x="42150" y="9230"/>
                  </a:cubicBezTo>
                  <a:lnTo>
                    <a:pt x="42233" y="9230"/>
                  </a:lnTo>
                  <a:cubicBezTo>
                    <a:pt x="42265" y="9202"/>
                    <a:pt x="42297" y="9172"/>
                    <a:pt x="42332" y="9144"/>
                  </a:cubicBezTo>
                  <a:cubicBezTo>
                    <a:pt x="42336" y="9142"/>
                    <a:pt x="42341" y="9140"/>
                    <a:pt x="42346" y="9138"/>
                  </a:cubicBezTo>
                  <a:cubicBezTo>
                    <a:pt x="42122" y="6184"/>
                    <a:pt x="42131" y="3219"/>
                    <a:pt x="41877" y="265"/>
                  </a:cubicBezTo>
                  <a:cubicBezTo>
                    <a:pt x="41873" y="265"/>
                    <a:pt x="41870" y="267"/>
                    <a:pt x="41867" y="267"/>
                  </a:cubicBezTo>
                  <a:cubicBezTo>
                    <a:pt x="40247" y="287"/>
                    <a:pt x="38627" y="295"/>
                    <a:pt x="37006" y="295"/>
                  </a:cubicBezTo>
                  <a:cubicBezTo>
                    <a:pt x="31588" y="295"/>
                    <a:pt x="26167" y="204"/>
                    <a:pt x="20753" y="165"/>
                  </a:cubicBezTo>
                  <a:cubicBezTo>
                    <a:pt x="17246" y="140"/>
                    <a:pt x="13736" y="110"/>
                    <a:pt x="10226" y="88"/>
                  </a:cubicBezTo>
                  <a:cubicBezTo>
                    <a:pt x="9910" y="86"/>
                    <a:pt x="9593" y="86"/>
                    <a:pt x="9276" y="86"/>
                  </a:cubicBezTo>
                  <a:cubicBezTo>
                    <a:pt x="7788" y="86"/>
                    <a:pt x="6295" y="103"/>
                    <a:pt x="4802" y="103"/>
                  </a:cubicBezTo>
                  <a:cubicBezTo>
                    <a:pt x="3198" y="103"/>
                    <a:pt x="1595" y="83"/>
                    <a:pt x="0" y="1"/>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3"/>
            <p:cNvSpPr/>
            <p:nvPr/>
          </p:nvSpPr>
          <p:spPr>
            <a:xfrm>
              <a:off x="6519550" y="3067532"/>
              <a:ext cx="34225" cy="33975"/>
            </a:xfrm>
            <a:custGeom>
              <a:avLst/>
              <a:gdLst/>
              <a:ahLst/>
              <a:cxnLst/>
              <a:rect l="l" t="t" r="r" b="b"/>
              <a:pathLst>
                <a:path w="1369" h="1359" extrusionOk="0">
                  <a:moveTo>
                    <a:pt x="1368" y="0"/>
                  </a:moveTo>
                  <a:lnTo>
                    <a:pt x="1368" y="0"/>
                  </a:lnTo>
                  <a:cubicBezTo>
                    <a:pt x="1351" y="10"/>
                    <a:pt x="1335" y="16"/>
                    <a:pt x="1315" y="16"/>
                  </a:cubicBezTo>
                  <a:cubicBezTo>
                    <a:pt x="876" y="12"/>
                    <a:pt x="438" y="10"/>
                    <a:pt x="1" y="5"/>
                  </a:cubicBezTo>
                  <a:lnTo>
                    <a:pt x="1" y="5"/>
                  </a:lnTo>
                  <a:cubicBezTo>
                    <a:pt x="68" y="448"/>
                    <a:pt x="82" y="907"/>
                    <a:pt x="42" y="1358"/>
                  </a:cubicBezTo>
                  <a:cubicBezTo>
                    <a:pt x="456" y="887"/>
                    <a:pt x="901" y="423"/>
                    <a:pt x="1368"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3"/>
            <p:cNvSpPr/>
            <p:nvPr/>
          </p:nvSpPr>
          <p:spPr>
            <a:xfrm>
              <a:off x="5512050" y="3073307"/>
              <a:ext cx="55700" cy="37300"/>
            </a:xfrm>
            <a:custGeom>
              <a:avLst/>
              <a:gdLst/>
              <a:ahLst/>
              <a:cxnLst/>
              <a:rect l="l" t="t" r="r" b="b"/>
              <a:pathLst>
                <a:path w="2228" h="1492" extrusionOk="0">
                  <a:moveTo>
                    <a:pt x="1" y="0"/>
                  </a:moveTo>
                  <a:lnTo>
                    <a:pt x="1" y="0"/>
                  </a:lnTo>
                  <a:cubicBezTo>
                    <a:pt x="744" y="499"/>
                    <a:pt x="1478" y="1007"/>
                    <a:pt x="2227" y="1491"/>
                  </a:cubicBezTo>
                  <a:cubicBezTo>
                    <a:pt x="2169" y="1000"/>
                    <a:pt x="2153" y="501"/>
                    <a:pt x="2194" y="8"/>
                  </a:cubicBezTo>
                  <a:cubicBezTo>
                    <a:pt x="1462" y="8"/>
                    <a:pt x="733" y="8"/>
                    <a:pt x="1"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3"/>
            <p:cNvSpPr/>
            <p:nvPr/>
          </p:nvSpPr>
          <p:spPr>
            <a:xfrm>
              <a:off x="6622875" y="2871032"/>
              <a:ext cx="97800" cy="126150"/>
            </a:xfrm>
            <a:custGeom>
              <a:avLst/>
              <a:gdLst/>
              <a:ahLst/>
              <a:cxnLst/>
              <a:rect l="l" t="t" r="r" b="b"/>
              <a:pathLst>
                <a:path w="3912" h="5046" extrusionOk="0">
                  <a:moveTo>
                    <a:pt x="3459" y="1"/>
                  </a:moveTo>
                  <a:lnTo>
                    <a:pt x="3413" y="190"/>
                  </a:lnTo>
                  <a:cubicBezTo>
                    <a:pt x="3293" y="248"/>
                    <a:pt x="3302" y="375"/>
                    <a:pt x="3371" y="458"/>
                  </a:cubicBezTo>
                  <a:cubicBezTo>
                    <a:pt x="2377" y="1991"/>
                    <a:pt x="1245" y="3391"/>
                    <a:pt x="79" y="4792"/>
                  </a:cubicBezTo>
                  <a:cubicBezTo>
                    <a:pt x="1" y="4886"/>
                    <a:pt x="45" y="4997"/>
                    <a:pt x="126" y="5039"/>
                  </a:cubicBezTo>
                  <a:lnTo>
                    <a:pt x="245" y="5045"/>
                  </a:lnTo>
                  <a:cubicBezTo>
                    <a:pt x="264" y="5039"/>
                    <a:pt x="283" y="5027"/>
                    <a:pt x="299" y="5013"/>
                  </a:cubicBezTo>
                  <a:cubicBezTo>
                    <a:pt x="1719" y="3751"/>
                    <a:pt x="2886" y="2186"/>
                    <a:pt x="3848" y="550"/>
                  </a:cubicBezTo>
                  <a:cubicBezTo>
                    <a:pt x="3912" y="440"/>
                    <a:pt x="3870" y="335"/>
                    <a:pt x="3794" y="275"/>
                  </a:cubicBezTo>
                  <a:cubicBezTo>
                    <a:pt x="3801" y="176"/>
                    <a:pt x="3729" y="86"/>
                    <a:pt x="3637" y="54"/>
                  </a:cubicBezTo>
                  <a:cubicBezTo>
                    <a:pt x="3580" y="33"/>
                    <a:pt x="3522" y="15"/>
                    <a:pt x="3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3"/>
            <p:cNvSpPr/>
            <p:nvPr/>
          </p:nvSpPr>
          <p:spPr>
            <a:xfrm>
              <a:off x="5316325" y="2821782"/>
              <a:ext cx="1400200" cy="302100"/>
            </a:xfrm>
            <a:custGeom>
              <a:avLst/>
              <a:gdLst/>
              <a:ahLst/>
              <a:cxnLst/>
              <a:rect l="l" t="t" r="r" b="b"/>
              <a:pathLst>
                <a:path w="56008" h="12084" extrusionOk="0">
                  <a:moveTo>
                    <a:pt x="7652" y="262"/>
                  </a:moveTo>
                  <a:cubicBezTo>
                    <a:pt x="9243" y="344"/>
                    <a:pt x="10842" y="364"/>
                    <a:pt x="12441" y="364"/>
                  </a:cubicBezTo>
                  <a:cubicBezTo>
                    <a:pt x="13941" y="364"/>
                    <a:pt x="15442" y="347"/>
                    <a:pt x="16938" y="347"/>
                  </a:cubicBezTo>
                  <a:cubicBezTo>
                    <a:pt x="17252" y="347"/>
                    <a:pt x="17565" y="347"/>
                    <a:pt x="17878" y="349"/>
                  </a:cubicBezTo>
                  <a:cubicBezTo>
                    <a:pt x="21388" y="371"/>
                    <a:pt x="24898" y="401"/>
                    <a:pt x="28405" y="426"/>
                  </a:cubicBezTo>
                  <a:cubicBezTo>
                    <a:pt x="33819" y="465"/>
                    <a:pt x="39240" y="556"/>
                    <a:pt x="44658" y="556"/>
                  </a:cubicBezTo>
                  <a:cubicBezTo>
                    <a:pt x="46279" y="556"/>
                    <a:pt x="47899" y="548"/>
                    <a:pt x="49519" y="528"/>
                  </a:cubicBezTo>
                  <a:cubicBezTo>
                    <a:pt x="49522" y="528"/>
                    <a:pt x="49524" y="526"/>
                    <a:pt x="49529" y="526"/>
                  </a:cubicBezTo>
                  <a:cubicBezTo>
                    <a:pt x="49783" y="3480"/>
                    <a:pt x="49774" y="6445"/>
                    <a:pt x="49998" y="9399"/>
                  </a:cubicBezTo>
                  <a:cubicBezTo>
                    <a:pt x="49993" y="9401"/>
                    <a:pt x="49988" y="9403"/>
                    <a:pt x="49984" y="9405"/>
                  </a:cubicBezTo>
                  <a:cubicBezTo>
                    <a:pt x="49949" y="9433"/>
                    <a:pt x="49917" y="9463"/>
                    <a:pt x="49885" y="9491"/>
                  </a:cubicBezTo>
                  <a:lnTo>
                    <a:pt x="49802" y="9491"/>
                  </a:lnTo>
                  <a:cubicBezTo>
                    <a:pt x="49684" y="9493"/>
                    <a:pt x="49563" y="9498"/>
                    <a:pt x="49444" y="9502"/>
                  </a:cubicBezTo>
                  <a:cubicBezTo>
                    <a:pt x="49370" y="9505"/>
                    <a:pt x="49328" y="9554"/>
                    <a:pt x="49319" y="9608"/>
                  </a:cubicBezTo>
                  <a:cubicBezTo>
                    <a:pt x="48903" y="9604"/>
                    <a:pt x="48488" y="9600"/>
                    <a:pt x="48074" y="9597"/>
                  </a:cubicBezTo>
                  <a:cubicBezTo>
                    <a:pt x="48041" y="9552"/>
                    <a:pt x="47986" y="9531"/>
                    <a:pt x="47931" y="9531"/>
                  </a:cubicBezTo>
                  <a:cubicBezTo>
                    <a:pt x="47874" y="9531"/>
                    <a:pt x="47816" y="9553"/>
                    <a:pt x="47779" y="9592"/>
                  </a:cubicBezTo>
                  <a:cubicBezTo>
                    <a:pt x="42910" y="9545"/>
                    <a:pt x="38039" y="9517"/>
                    <a:pt x="33167" y="9517"/>
                  </a:cubicBezTo>
                  <a:cubicBezTo>
                    <a:pt x="31601" y="9517"/>
                    <a:pt x="30035" y="9520"/>
                    <a:pt x="28469" y="9526"/>
                  </a:cubicBezTo>
                  <a:cubicBezTo>
                    <a:pt x="27721" y="9529"/>
                    <a:pt x="26973" y="9530"/>
                    <a:pt x="26225" y="9530"/>
                  </a:cubicBezTo>
                  <a:cubicBezTo>
                    <a:pt x="24270" y="9530"/>
                    <a:pt x="22314" y="9523"/>
                    <a:pt x="20357" y="9523"/>
                  </a:cubicBezTo>
                  <a:cubicBezTo>
                    <a:pt x="16119" y="9523"/>
                    <a:pt x="11880" y="9556"/>
                    <a:pt x="7652" y="9767"/>
                  </a:cubicBezTo>
                  <a:cubicBezTo>
                    <a:pt x="8265" y="6745"/>
                    <a:pt x="8019" y="3361"/>
                    <a:pt x="7671" y="319"/>
                  </a:cubicBezTo>
                  <a:cubicBezTo>
                    <a:pt x="7668" y="299"/>
                    <a:pt x="7661" y="281"/>
                    <a:pt x="7652" y="262"/>
                  </a:cubicBezTo>
                  <a:close/>
                  <a:moveTo>
                    <a:pt x="49497" y="9830"/>
                  </a:moveTo>
                  <a:lnTo>
                    <a:pt x="49497" y="9830"/>
                  </a:lnTo>
                  <a:cubicBezTo>
                    <a:pt x="49030" y="10253"/>
                    <a:pt x="48585" y="10717"/>
                    <a:pt x="48171" y="11188"/>
                  </a:cubicBezTo>
                  <a:cubicBezTo>
                    <a:pt x="48211" y="10738"/>
                    <a:pt x="48197" y="10278"/>
                    <a:pt x="48130" y="9835"/>
                  </a:cubicBezTo>
                  <a:lnTo>
                    <a:pt x="48130" y="9835"/>
                  </a:lnTo>
                  <a:cubicBezTo>
                    <a:pt x="48567" y="9840"/>
                    <a:pt x="49005" y="9842"/>
                    <a:pt x="49444" y="9846"/>
                  </a:cubicBezTo>
                  <a:cubicBezTo>
                    <a:pt x="49464" y="9846"/>
                    <a:pt x="49480" y="9840"/>
                    <a:pt x="49497" y="9830"/>
                  </a:cubicBezTo>
                  <a:close/>
                  <a:moveTo>
                    <a:pt x="7830" y="10061"/>
                  </a:moveTo>
                  <a:lnTo>
                    <a:pt x="7830" y="10061"/>
                  </a:lnTo>
                  <a:cubicBezTo>
                    <a:pt x="8562" y="10069"/>
                    <a:pt x="9291" y="10069"/>
                    <a:pt x="10023" y="10069"/>
                  </a:cubicBezTo>
                  <a:cubicBezTo>
                    <a:pt x="9982" y="10562"/>
                    <a:pt x="9998" y="11061"/>
                    <a:pt x="10056" y="11552"/>
                  </a:cubicBezTo>
                  <a:cubicBezTo>
                    <a:pt x="9307" y="11067"/>
                    <a:pt x="8573" y="10560"/>
                    <a:pt x="7830" y="10061"/>
                  </a:cubicBezTo>
                  <a:close/>
                  <a:moveTo>
                    <a:pt x="10885" y="1"/>
                  </a:moveTo>
                  <a:cubicBezTo>
                    <a:pt x="9729" y="1"/>
                    <a:pt x="8574" y="18"/>
                    <a:pt x="7424" y="70"/>
                  </a:cubicBezTo>
                  <a:cubicBezTo>
                    <a:pt x="7375" y="73"/>
                    <a:pt x="7347" y="104"/>
                    <a:pt x="7338" y="138"/>
                  </a:cubicBezTo>
                  <a:cubicBezTo>
                    <a:pt x="7275" y="168"/>
                    <a:pt x="7231" y="225"/>
                    <a:pt x="7239" y="320"/>
                  </a:cubicBezTo>
                  <a:cubicBezTo>
                    <a:pt x="7301" y="999"/>
                    <a:pt x="7356" y="1680"/>
                    <a:pt x="7400" y="2359"/>
                  </a:cubicBezTo>
                  <a:cubicBezTo>
                    <a:pt x="7460" y="3255"/>
                    <a:pt x="7497" y="4150"/>
                    <a:pt x="7502" y="5051"/>
                  </a:cubicBezTo>
                  <a:cubicBezTo>
                    <a:pt x="7514" y="6631"/>
                    <a:pt x="7347" y="8210"/>
                    <a:pt x="7384" y="9787"/>
                  </a:cubicBezTo>
                  <a:cubicBezTo>
                    <a:pt x="7384" y="9800"/>
                    <a:pt x="7389" y="9812"/>
                    <a:pt x="7394" y="9826"/>
                  </a:cubicBezTo>
                  <a:cubicBezTo>
                    <a:pt x="7354" y="9872"/>
                    <a:pt x="7349" y="9939"/>
                    <a:pt x="7377" y="9990"/>
                  </a:cubicBezTo>
                  <a:cubicBezTo>
                    <a:pt x="7370" y="10029"/>
                    <a:pt x="7377" y="10071"/>
                    <a:pt x="7414" y="10103"/>
                  </a:cubicBezTo>
                  <a:cubicBezTo>
                    <a:pt x="8068" y="10685"/>
                    <a:pt x="8778" y="11176"/>
                    <a:pt x="9527" y="11622"/>
                  </a:cubicBezTo>
                  <a:cubicBezTo>
                    <a:pt x="6502" y="11639"/>
                    <a:pt x="3470" y="11613"/>
                    <a:pt x="450" y="11747"/>
                  </a:cubicBezTo>
                  <a:cubicBezTo>
                    <a:pt x="1869" y="10440"/>
                    <a:pt x="3267" y="9055"/>
                    <a:pt x="4585" y="7651"/>
                  </a:cubicBezTo>
                  <a:cubicBezTo>
                    <a:pt x="4657" y="7575"/>
                    <a:pt x="4651" y="7487"/>
                    <a:pt x="4609" y="7422"/>
                  </a:cubicBezTo>
                  <a:cubicBezTo>
                    <a:pt x="4632" y="7367"/>
                    <a:pt x="4630" y="7300"/>
                    <a:pt x="4581" y="7242"/>
                  </a:cubicBezTo>
                  <a:cubicBezTo>
                    <a:pt x="3295" y="5699"/>
                    <a:pt x="2056" y="4122"/>
                    <a:pt x="1072" y="2368"/>
                  </a:cubicBezTo>
                  <a:lnTo>
                    <a:pt x="1072" y="2368"/>
                  </a:lnTo>
                  <a:cubicBezTo>
                    <a:pt x="2543" y="2468"/>
                    <a:pt x="4061" y="2559"/>
                    <a:pt x="5557" y="2559"/>
                  </a:cubicBezTo>
                  <a:cubicBezTo>
                    <a:pt x="6105" y="2559"/>
                    <a:pt x="6651" y="2547"/>
                    <a:pt x="7190" y="2518"/>
                  </a:cubicBezTo>
                  <a:cubicBezTo>
                    <a:pt x="7297" y="2514"/>
                    <a:pt x="7347" y="2437"/>
                    <a:pt x="7347" y="2361"/>
                  </a:cubicBezTo>
                  <a:cubicBezTo>
                    <a:pt x="7347" y="2283"/>
                    <a:pt x="7295" y="2204"/>
                    <a:pt x="7190" y="2192"/>
                  </a:cubicBezTo>
                  <a:cubicBezTo>
                    <a:pt x="5918" y="2064"/>
                    <a:pt x="4605" y="2026"/>
                    <a:pt x="3300" y="2026"/>
                  </a:cubicBezTo>
                  <a:cubicBezTo>
                    <a:pt x="2512" y="2026"/>
                    <a:pt x="1727" y="2040"/>
                    <a:pt x="954" y="2056"/>
                  </a:cubicBezTo>
                  <a:cubicBezTo>
                    <a:pt x="917" y="2056"/>
                    <a:pt x="889" y="2070"/>
                    <a:pt x="863" y="2088"/>
                  </a:cubicBezTo>
                  <a:cubicBezTo>
                    <a:pt x="849" y="2084"/>
                    <a:pt x="834" y="2081"/>
                    <a:pt x="818" y="2081"/>
                  </a:cubicBezTo>
                  <a:cubicBezTo>
                    <a:pt x="709" y="2081"/>
                    <a:pt x="597" y="2199"/>
                    <a:pt x="668" y="2329"/>
                  </a:cubicBezTo>
                  <a:cubicBezTo>
                    <a:pt x="1672" y="4166"/>
                    <a:pt x="2799" y="5921"/>
                    <a:pt x="4277" y="7415"/>
                  </a:cubicBezTo>
                  <a:cubicBezTo>
                    <a:pt x="2845" y="8699"/>
                    <a:pt x="1450" y="10115"/>
                    <a:pt x="189" y="11566"/>
                  </a:cubicBezTo>
                  <a:cubicBezTo>
                    <a:pt x="132" y="11631"/>
                    <a:pt x="141" y="11705"/>
                    <a:pt x="178" y="11761"/>
                  </a:cubicBezTo>
                  <a:cubicBezTo>
                    <a:pt x="0" y="11779"/>
                    <a:pt x="0" y="12045"/>
                    <a:pt x="187" y="12049"/>
                  </a:cubicBezTo>
                  <a:cubicBezTo>
                    <a:pt x="1095" y="12074"/>
                    <a:pt x="2004" y="12083"/>
                    <a:pt x="2914" y="12083"/>
                  </a:cubicBezTo>
                  <a:cubicBezTo>
                    <a:pt x="5314" y="12083"/>
                    <a:pt x="7718" y="12017"/>
                    <a:pt x="10114" y="11989"/>
                  </a:cubicBezTo>
                  <a:cubicBezTo>
                    <a:pt x="10236" y="11987"/>
                    <a:pt x="10293" y="11890"/>
                    <a:pt x="10289" y="11795"/>
                  </a:cubicBezTo>
                  <a:cubicBezTo>
                    <a:pt x="10353" y="11781"/>
                    <a:pt x="10406" y="11733"/>
                    <a:pt x="10400" y="11643"/>
                  </a:cubicBezTo>
                  <a:cubicBezTo>
                    <a:pt x="10365" y="11117"/>
                    <a:pt x="10360" y="10594"/>
                    <a:pt x="10365" y="10069"/>
                  </a:cubicBezTo>
                  <a:cubicBezTo>
                    <a:pt x="16398" y="10055"/>
                    <a:pt x="22436" y="9821"/>
                    <a:pt x="28469" y="9791"/>
                  </a:cubicBezTo>
                  <a:cubicBezTo>
                    <a:pt x="30779" y="9779"/>
                    <a:pt x="33090" y="9773"/>
                    <a:pt x="35400" y="9773"/>
                  </a:cubicBezTo>
                  <a:cubicBezTo>
                    <a:pt x="39515" y="9773"/>
                    <a:pt x="43631" y="9792"/>
                    <a:pt x="47746" y="9830"/>
                  </a:cubicBezTo>
                  <a:cubicBezTo>
                    <a:pt x="47788" y="10470"/>
                    <a:pt x="47800" y="11097"/>
                    <a:pt x="47797" y="11739"/>
                  </a:cubicBezTo>
                  <a:cubicBezTo>
                    <a:pt x="47677" y="11781"/>
                    <a:pt x="47677" y="11971"/>
                    <a:pt x="47823" y="11971"/>
                  </a:cubicBezTo>
                  <a:cubicBezTo>
                    <a:pt x="47824" y="11971"/>
                    <a:pt x="47824" y="11971"/>
                    <a:pt x="47825" y="11971"/>
                  </a:cubicBezTo>
                  <a:cubicBezTo>
                    <a:pt x="49890" y="11920"/>
                    <a:pt x="51944" y="11843"/>
                    <a:pt x="54004" y="11843"/>
                  </a:cubicBezTo>
                  <a:cubicBezTo>
                    <a:pt x="54561" y="11843"/>
                    <a:pt x="55119" y="11849"/>
                    <a:pt x="55677" y="11862"/>
                  </a:cubicBezTo>
                  <a:cubicBezTo>
                    <a:pt x="55679" y="11862"/>
                    <a:pt x="55680" y="11862"/>
                    <a:pt x="55682" y="11862"/>
                  </a:cubicBezTo>
                  <a:cubicBezTo>
                    <a:pt x="55774" y="11862"/>
                    <a:pt x="55824" y="11801"/>
                    <a:pt x="55834" y="11733"/>
                  </a:cubicBezTo>
                  <a:cubicBezTo>
                    <a:pt x="55838" y="11733"/>
                    <a:pt x="55842" y="11734"/>
                    <a:pt x="55846" y="11734"/>
                  </a:cubicBezTo>
                  <a:cubicBezTo>
                    <a:pt x="55930" y="11734"/>
                    <a:pt x="56008" y="11639"/>
                    <a:pt x="55957" y="11550"/>
                  </a:cubicBezTo>
                  <a:cubicBezTo>
                    <a:pt x="54992" y="9920"/>
                    <a:pt x="53941" y="8371"/>
                    <a:pt x="52567" y="7053"/>
                  </a:cubicBezTo>
                  <a:cubicBezTo>
                    <a:pt x="52547" y="7035"/>
                    <a:pt x="52529" y="7025"/>
                    <a:pt x="52507" y="7015"/>
                  </a:cubicBezTo>
                  <a:lnTo>
                    <a:pt x="52388" y="7009"/>
                  </a:lnTo>
                  <a:cubicBezTo>
                    <a:pt x="52267" y="7045"/>
                    <a:pt x="52187" y="7200"/>
                    <a:pt x="52297" y="7323"/>
                  </a:cubicBezTo>
                  <a:cubicBezTo>
                    <a:pt x="53016" y="8092"/>
                    <a:pt x="53704" y="8870"/>
                    <a:pt x="54327" y="9719"/>
                  </a:cubicBezTo>
                  <a:cubicBezTo>
                    <a:pt x="54766" y="10315"/>
                    <a:pt x="55146" y="10955"/>
                    <a:pt x="55620" y="11520"/>
                  </a:cubicBezTo>
                  <a:cubicBezTo>
                    <a:pt x="54682" y="11481"/>
                    <a:pt x="53737" y="11457"/>
                    <a:pt x="52792" y="11457"/>
                  </a:cubicBezTo>
                  <a:cubicBezTo>
                    <a:pt x="51303" y="11457"/>
                    <a:pt x="49812" y="11517"/>
                    <a:pt x="48338" y="11675"/>
                  </a:cubicBezTo>
                  <a:cubicBezTo>
                    <a:pt x="49012" y="11035"/>
                    <a:pt x="49668" y="10325"/>
                    <a:pt x="50215" y="9586"/>
                  </a:cubicBezTo>
                  <a:cubicBezTo>
                    <a:pt x="50247" y="9542"/>
                    <a:pt x="50247" y="9500"/>
                    <a:pt x="50231" y="9463"/>
                  </a:cubicBezTo>
                  <a:cubicBezTo>
                    <a:pt x="50386" y="7094"/>
                    <a:pt x="50243" y="4681"/>
                    <a:pt x="50062" y="2299"/>
                  </a:cubicBezTo>
                  <a:lnTo>
                    <a:pt x="50062" y="2299"/>
                  </a:lnTo>
                  <a:cubicBezTo>
                    <a:pt x="50972" y="2359"/>
                    <a:pt x="51884" y="2373"/>
                    <a:pt x="52796" y="2384"/>
                  </a:cubicBezTo>
                  <a:cubicBezTo>
                    <a:pt x="53228" y="2390"/>
                    <a:pt x="53691" y="2427"/>
                    <a:pt x="54148" y="2427"/>
                  </a:cubicBezTo>
                  <a:cubicBezTo>
                    <a:pt x="54687" y="2427"/>
                    <a:pt x="55217" y="2375"/>
                    <a:pt x="55675" y="2160"/>
                  </a:cubicBezTo>
                  <a:lnTo>
                    <a:pt x="55722" y="1971"/>
                  </a:lnTo>
                  <a:cubicBezTo>
                    <a:pt x="55460" y="1906"/>
                    <a:pt x="55166" y="1885"/>
                    <a:pt x="54862" y="1885"/>
                  </a:cubicBezTo>
                  <a:cubicBezTo>
                    <a:pt x="54306" y="1885"/>
                    <a:pt x="53718" y="1956"/>
                    <a:pt x="53241" y="1957"/>
                  </a:cubicBezTo>
                  <a:cubicBezTo>
                    <a:pt x="52173" y="1959"/>
                    <a:pt x="51106" y="1963"/>
                    <a:pt x="50042" y="2029"/>
                  </a:cubicBezTo>
                  <a:cubicBezTo>
                    <a:pt x="50000" y="1484"/>
                    <a:pt x="49956" y="939"/>
                    <a:pt x="49915" y="398"/>
                  </a:cubicBezTo>
                  <a:cubicBezTo>
                    <a:pt x="49905" y="272"/>
                    <a:pt x="49801" y="209"/>
                    <a:pt x="49702" y="209"/>
                  </a:cubicBezTo>
                  <a:cubicBezTo>
                    <a:pt x="49655" y="209"/>
                    <a:pt x="49609" y="223"/>
                    <a:pt x="49575" y="251"/>
                  </a:cubicBezTo>
                  <a:cubicBezTo>
                    <a:pt x="49559" y="244"/>
                    <a:pt x="49541" y="239"/>
                    <a:pt x="49519" y="239"/>
                  </a:cubicBezTo>
                  <a:cubicBezTo>
                    <a:pt x="44591" y="126"/>
                    <a:pt x="39656" y="123"/>
                    <a:pt x="34723" y="123"/>
                  </a:cubicBezTo>
                  <a:cubicBezTo>
                    <a:pt x="34407" y="123"/>
                    <a:pt x="34091" y="123"/>
                    <a:pt x="33776" y="123"/>
                  </a:cubicBezTo>
                  <a:cubicBezTo>
                    <a:pt x="31985" y="123"/>
                    <a:pt x="30194" y="122"/>
                    <a:pt x="28405" y="116"/>
                  </a:cubicBezTo>
                  <a:cubicBezTo>
                    <a:pt x="24898" y="106"/>
                    <a:pt x="21388" y="98"/>
                    <a:pt x="17878" y="82"/>
                  </a:cubicBezTo>
                  <a:cubicBezTo>
                    <a:pt x="15556" y="73"/>
                    <a:pt x="13217" y="1"/>
                    <a:pt x="108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 name="Google Shape;1915;p53"/>
          <p:cNvGrpSpPr/>
          <p:nvPr/>
        </p:nvGrpSpPr>
        <p:grpSpPr>
          <a:xfrm>
            <a:off x="3445922" y="1643059"/>
            <a:ext cx="4951145" cy="2637656"/>
            <a:chOff x="233350" y="949250"/>
            <a:chExt cx="7137300" cy="3802300"/>
          </a:xfrm>
        </p:grpSpPr>
        <p:sp>
          <p:nvSpPr>
            <p:cNvPr id="1916" name="Google Shape;1916;p5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17" name="Google Shape;1917;p5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18" name="Google Shape;1918;p5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19" name="Google Shape;1919;p5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20" name="Google Shape;1920;p5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21" name="Google Shape;1921;p5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22" name="Google Shape;1922;p5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23" name="Google Shape;1923;p5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24" name="Google Shape;1924;p5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25" name="Google Shape;1925;p5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26" name="Google Shape;1926;p5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27" name="Google Shape;1927;p5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28" name="Google Shape;1928;p5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29" name="Google Shape;1929;p5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30" name="Google Shape;1930;p5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31" name="Google Shape;1931;p5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32" name="Google Shape;1932;p5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33" name="Google Shape;1933;p5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34" name="Google Shape;1934;p5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35" name="Google Shape;1935;p5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36" name="Google Shape;1936;p5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37" name="Google Shape;1937;p5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38" name="Google Shape;1938;p5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39" name="Google Shape;1939;p5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40" name="Google Shape;1940;p5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41" name="Google Shape;1941;p5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42" name="Google Shape;1942;p5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43" name="Google Shape;1943;p5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44" name="Google Shape;1944;p5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45" name="Google Shape;1945;p5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46" name="Google Shape;1946;p5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47" name="Google Shape;1947;p5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48" name="Google Shape;1948;p5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49" name="Google Shape;1949;p5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50" name="Google Shape;1950;p5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51" name="Google Shape;1951;p5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52" name="Google Shape;1952;p5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53" name="Google Shape;1953;p5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54" name="Google Shape;1954;p5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55" name="Google Shape;1955;p5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56" name="Google Shape;1956;p5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57" name="Google Shape;1957;p5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58" name="Google Shape;1958;p5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59" name="Google Shape;1959;p5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60" name="Google Shape;1960;p5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61" name="Google Shape;1961;p5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62" name="Google Shape;1962;p5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63" name="Google Shape;1963;p5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64" name="Google Shape;1964;p5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65" name="Google Shape;1965;p5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66" name="Google Shape;1966;p5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967" name="Google Shape;1967;p53"/>
          <p:cNvGrpSpPr/>
          <p:nvPr/>
        </p:nvGrpSpPr>
        <p:grpSpPr>
          <a:xfrm>
            <a:off x="4491513" y="2198582"/>
            <a:ext cx="232875" cy="229525"/>
            <a:chOff x="7116513" y="3919082"/>
            <a:chExt cx="232875" cy="229525"/>
          </a:xfrm>
        </p:grpSpPr>
        <p:sp>
          <p:nvSpPr>
            <p:cNvPr id="1968" name="Google Shape;1968;p53"/>
            <p:cNvSpPr/>
            <p:nvPr/>
          </p:nvSpPr>
          <p:spPr>
            <a:xfrm>
              <a:off x="7124038" y="3927957"/>
              <a:ext cx="219000" cy="213650"/>
            </a:xfrm>
            <a:custGeom>
              <a:avLst/>
              <a:gdLst/>
              <a:ahLst/>
              <a:cxnLst/>
              <a:rect l="l" t="t" r="r" b="b"/>
              <a:pathLst>
                <a:path w="8760" h="8546" extrusionOk="0">
                  <a:moveTo>
                    <a:pt x="4783" y="1712"/>
                  </a:moveTo>
                  <a:cubicBezTo>
                    <a:pt x="4982" y="1712"/>
                    <a:pt x="5185" y="1808"/>
                    <a:pt x="5283" y="1986"/>
                  </a:cubicBezTo>
                  <a:cubicBezTo>
                    <a:pt x="5438" y="2260"/>
                    <a:pt x="5581" y="2537"/>
                    <a:pt x="5712" y="2821"/>
                  </a:cubicBezTo>
                  <a:cubicBezTo>
                    <a:pt x="6028" y="2815"/>
                    <a:pt x="6345" y="2807"/>
                    <a:pt x="6661" y="2803"/>
                  </a:cubicBezTo>
                  <a:cubicBezTo>
                    <a:pt x="6665" y="2803"/>
                    <a:pt x="6668" y="2803"/>
                    <a:pt x="6672" y="2803"/>
                  </a:cubicBezTo>
                  <a:cubicBezTo>
                    <a:pt x="7267" y="2803"/>
                    <a:pt x="7553" y="3705"/>
                    <a:pt x="6982" y="3983"/>
                  </a:cubicBezTo>
                  <a:cubicBezTo>
                    <a:pt x="6751" y="4094"/>
                    <a:pt x="6529" y="4213"/>
                    <a:pt x="6313" y="4336"/>
                  </a:cubicBezTo>
                  <a:cubicBezTo>
                    <a:pt x="6400" y="4606"/>
                    <a:pt x="6481" y="4879"/>
                    <a:pt x="6553" y="5155"/>
                  </a:cubicBezTo>
                  <a:cubicBezTo>
                    <a:pt x="6640" y="5497"/>
                    <a:pt x="6360" y="5933"/>
                    <a:pt x="5998" y="5933"/>
                  </a:cubicBezTo>
                  <a:cubicBezTo>
                    <a:pt x="5938" y="5933"/>
                    <a:pt x="5876" y="5921"/>
                    <a:pt x="5814" y="5895"/>
                  </a:cubicBezTo>
                  <a:cubicBezTo>
                    <a:pt x="5454" y="5742"/>
                    <a:pt x="5110" y="5573"/>
                    <a:pt x="4772" y="5392"/>
                  </a:cubicBezTo>
                  <a:cubicBezTo>
                    <a:pt x="4486" y="5620"/>
                    <a:pt x="4202" y="5859"/>
                    <a:pt x="3923" y="6112"/>
                  </a:cubicBezTo>
                  <a:cubicBezTo>
                    <a:pt x="3783" y="6236"/>
                    <a:pt x="3630" y="6289"/>
                    <a:pt x="3483" y="6289"/>
                  </a:cubicBezTo>
                  <a:cubicBezTo>
                    <a:pt x="2973" y="6289"/>
                    <a:pt x="2539" y="5656"/>
                    <a:pt x="2999" y="5189"/>
                  </a:cubicBezTo>
                  <a:cubicBezTo>
                    <a:pt x="3016" y="5174"/>
                    <a:pt x="3030" y="5161"/>
                    <a:pt x="3046" y="5147"/>
                  </a:cubicBezTo>
                  <a:cubicBezTo>
                    <a:pt x="3060" y="4885"/>
                    <a:pt x="3138" y="4634"/>
                    <a:pt x="3239" y="4387"/>
                  </a:cubicBezTo>
                  <a:cubicBezTo>
                    <a:pt x="3060" y="4246"/>
                    <a:pt x="2879" y="4103"/>
                    <a:pt x="2704" y="3950"/>
                  </a:cubicBezTo>
                  <a:cubicBezTo>
                    <a:pt x="2272" y="3577"/>
                    <a:pt x="2639" y="2884"/>
                    <a:pt x="3151" y="2873"/>
                  </a:cubicBezTo>
                  <a:cubicBezTo>
                    <a:pt x="3403" y="2865"/>
                    <a:pt x="3657" y="2863"/>
                    <a:pt x="3909" y="2857"/>
                  </a:cubicBezTo>
                  <a:cubicBezTo>
                    <a:pt x="4042" y="2565"/>
                    <a:pt x="4181" y="2274"/>
                    <a:pt x="4320" y="1986"/>
                  </a:cubicBezTo>
                  <a:cubicBezTo>
                    <a:pt x="4409" y="1799"/>
                    <a:pt x="4594" y="1712"/>
                    <a:pt x="4783" y="1712"/>
                  </a:cubicBezTo>
                  <a:close/>
                  <a:moveTo>
                    <a:pt x="4378" y="1"/>
                  </a:moveTo>
                  <a:cubicBezTo>
                    <a:pt x="4307" y="1"/>
                    <a:pt x="4237" y="3"/>
                    <a:pt x="4165" y="6"/>
                  </a:cubicBezTo>
                  <a:cubicBezTo>
                    <a:pt x="1821" y="125"/>
                    <a:pt x="0" y="2122"/>
                    <a:pt x="80" y="4470"/>
                  </a:cubicBezTo>
                  <a:cubicBezTo>
                    <a:pt x="163" y="6917"/>
                    <a:pt x="2189" y="8227"/>
                    <a:pt x="4384" y="8545"/>
                  </a:cubicBezTo>
                  <a:cubicBezTo>
                    <a:pt x="4408" y="8525"/>
                    <a:pt x="4438" y="8511"/>
                    <a:pt x="4474" y="8506"/>
                  </a:cubicBezTo>
                  <a:cubicBezTo>
                    <a:pt x="6827" y="8301"/>
                    <a:pt x="8760" y="6275"/>
                    <a:pt x="8522" y="3863"/>
                  </a:cubicBezTo>
                  <a:cubicBezTo>
                    <a:pt x="8310" y="1704"/>
                    <a:pt x="6552" y="1"/>
                    <a:pt x="4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3"/>
            <p:cNvSpPr/>
            <p:nvPr/>
          </p:nvSpPr>
          <p:spPr>
            <a:xfrm>
              <a:off x="7180813" y="3970732"/>
              <a:ext cx="132075" cy="114450"/>
            </a:xfrm>
            <a:custGeom>
              <a:avLst/>
              <a:gdLst/>
              <a:ahLst/>
              <a:cxnLst/>
              <a:rect l="l" t="t" r="r" b="b"/>
              <a:pathLst>
                <a:path w="5283" h="4578" extrusionOk="0">
                  <a:moveTo>
                    <a:pt x="2512" y="1"/>
                  </a:moveTo>
                  <a:cubicBezTo>
                    <a:pt x="2323" y="1"/>
                    <a:pt x="2137" y="88"/>
                    <a:pt x="2048" y="275"/>
                  </a:cubicBezTo>
                  <a:cubicBezTo>
                    <a:pt x="1910" y="563"/>
                    <a:pt x="1771" y="854"/>
                    <a:pt x="1638" y="1146"/>
                  </a:cubicBezTo>
                  <a:cubicBezTo>
                    <a:pt x="1386" y="1152"/>
                    <a:pt x="1132" y="1154"/>
                    <a:pt x="880" y="1162"/>
                  </a:cubicBezTo>
                  <a:cubicBezTo>
                    <a:pt x="368" y="1173"/>
                    <a:pt x="0" y="1866"/>
                    <a:pt x="433" y="2239"/>
                  </a:cubicBezTo>
                  <a:cubicBezTo>
                    <a:pt x="608" y="2392"/>
                    <a:pt x="788" y="2535"/>
                    <a:pt x="968" y="2676"/>
                  </a:cubicBezTo>
                  <a:cubicBezTo>
                    <a:pt x="867" y="2923"/>
                    <a:pt x="788" y="3174"/>
                    <a:pt x="774" y="3436"/>
                  </a:cubicBezTo>
                  <a:cubicBezTo>
                    <a:pt x="758" y="3450"/>
                    <a:pt x="744" y="3463"/>
                    <a:pt x="728" y="3478"/>
                  </a:cubicBezTo>
                  <a:cubicBezTo>
                    <a:pt x="268" y="3945"/>
                    <a:pt x="702" y="4578"/>
                    <a:pt x="1212" y="4578"/>
                  </a:cubicBezTo>
                  <a:cubicBezTo>
                    <a:pt x="1359" y="4578"/>
                    <a:pt x="1512" y="4525"/>
                    <a:pt x="1652" y="4401"/>
                  </a:cubicBezTo>
                  <a:cubicBezTo>
                    <a:pt x="1931" y="4148"/>
                    <a:pt x="2215" y="3909"/>
                    <a:pt x="2501" y="3681"/>
                  </a:cubicBezTo>
                  <a:cubicBezTo>
                    <a:pt x="2839" y="3862"/>
                    <a:pt x="3183" y="4031"/>
                    <a:pt x="3543" y="4184"/>
                  </a:cubicBezTo>
                  <a:cubicBezTo>
                    <a:pt x="3605" y="4210"/>
                    <a:pt x="3667" y="4222"/>
                    <a:pt x="3727" y="4222"/>
                  </a:cubicBezTo>
                  <a:cubicBezTo>
                    <a:pt x="4089" y="4222"/>
                    <a:pt x="4369" y="3786"/>
                    <a:pt x="4281" y="3444"/>
                  </a:cubicBezTo>
                  <a:cubicBezTo>
                    <a:pt x="4209" y="3168"/>
                    <a:pt x="4129" y="2895"/>
                    <a:pt x="4042" y="2625"/>
                  </a:cubicBezTo>
                  <a:cubicBezTo>
                    <a:pt x="4258" y="2502"/>
                    <a:pt x="4480" y="2383"/>
                    <a:pt x="4710" y="2272"/>
                  </a:cubicBezTo>
                  <a:cubicBezTo>
                    <a:pt x="5282" y="1994"/>
                    <a:pt x="4996" y="1092"/>
                    <a:pt x="4401" y="1092"/>
                  </a:cubicBezTo>
                  <a:cubicBezTo>
                    <a:pt x="4397" y="1092"/>
                    <a:pt x="4394" y="1092"/>
                    <a:pt x="4390" y="1092"/>
                  </a:cubicBezTo>
                  <a:cubicBezTo>
                    <a:pt x="4074" y="1096"/>
                    <a:pt x="3757" y="1104"/>
                    <a:pt x="3441" y="1110"/>
                  </a:cubicBezTo>
                  <a:cubicBezTo>
                    <a:pt x="3309" y="826"/>
                    <a:pt x="3166" y="549"/>
                    <a:pt x="3012" y="275"/>
                  </a:cubicBezTo>
                  <a:cubicBezTo>
                    <a:pt x="2913" y="97"/>
                    <a:pt x="2711" y="1"/>
                    <a:pt x="25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3"/>
            <p:cNvSpPr/>
            <p:nvPr/>
          </p:nvSpPr>
          <p:spPr>
            <a:xfrm>
              <a:off x="7116513" y="3919082"/>
              <a:ext cx="232875" cy="229525"/>
            </a:xfrm>
            <a:custGeom>
              <a:avLst/>
              <a:gdLst/>
              <a:ahLst/>
              <a:cxnLst/>
              <a:rect l="l" t="t" r="r" b="b"/>
              <a:pathLst>
                <a:path w="9315" h="9181" extrusionOk="0">
                  <a:moveTo>
                    <a:pt x="4679" y="356"/>
                  </a:moveTo>
                  <a:cubicBezTo>
                    <a:pt x="6853" y="356"/>
                    <a:pt x="8611" y="2059"/>
                    <a:pt x="8823" y="4218"/>
                  </a:cubicBezTo>
                  <a:cubicBezTo>
                    <a:pt x="9061" y="6630"/>
                    <a:pt x="7128" y="8656"/>
                    <a:pt x="4775" y="8861"/>
                  </a:cubicBezTo>
                  <a:cubicBezTo>
                    <a:pt x="4739" y="8866"/>
                    <a:pt x="4709" y="8880"/>
                    <a:pt x="4685" y="8900"/>
                  </a:cubicBezTo>
                  <a:cubicBezTo>
                    <a:pt x="2490" y="8582"/>
                    <a:pt x="464" y="7272"/>
                    <a:pt x="381" y="4825"/>
                  </a:cubicBezTo>
                  <a:cubicBezTo>
                    <a:pt x="301" y="2477"/>
                    <a:pt x="2122" y="480"/>
                    <a:pt x="4466" y="361"/>
                  </a:cubicBezTo>
                  <a:cubicBezTo>
                    <a:pt x="4538" y="358"/>
                    <a:pt x="4608" y="356"/>
                    <a:pt x="4679" y="356"/>
                  </a:cubicBezTo>
                  <a:close/>
                  <a:moveTo>
                    <a:pt x="4571" y="0"/>
                  </a:moveTo>
                  <a:cubicBezTo>
                    <a:pt x="4536" y="0"/>
                    <a:pt x="4501" y="1"/>
                    <a:pt x="4466" y="1"/>
                  </a:cubicBezTo>
                  <a:cubicBezTo>
                    <a:pt x="1928" y="55"/>
                    <a:pt x="1" y="2140"/>
                    <a:pt x="23" y="4661"/>
                  </a:cubicBezTo>
                  <a:cubicBezTo>
                    <a:pt x="44" y="6920"/>
                    <a:pt x="2021" y="9149"/>
                    <a:pt x="4340" y="9149"/>
                  </a:cubicBezTo>
                  <a:cubicBezTo>
                    <a:pt x="4446" y="9149"/>
                    <a:pt x="4552" y="9145"/>
                    <a:pt x="4660" y="9135"/>
                  </a:cubicBezTo>
                  <a:cubicBezTo>
                    <a:pt x="4684" y="9164"/>
                    <a:pt x="4718" y="9180"/>
                    <a:pt x="4766" y="9180"/>
                  </a:cubicBezTo>
                  <a:cubicBezTo>
                    <a:pt x="4769" y="9180"/>
                    <a:pt x="4772" y="9180"/>
                    <a:pt x="4775" y="9180"/>
                  </a:cubicBezTo>
                  <a:cubicBezTo>
                    <a:pt x="7230" y="9023"/>
                    <a:pt x="9314" y="7057"/>
                    <a:pt x="9234" y="4516"/>
                  </a:cubicBezTo>
                  <a:cubicBezTo>
                    <a:pt x="9154" y="1969"/>
                    <a:pt x="7091"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1" name="Google Shape;1971;p53"/>
          <p:cNvSpPr txBox="1">
            <a:spLocks noGrp="1"/>
          </p:cNvSpPr>
          <p:nvPr>
            <p:ph type="title"/>
          </p:nvPr>
        </p:nvSpPr>
        <p:spPr>
          <a:xfrm>
            <a:off x="3305550" y="758952"/>
            <a:ext cx="2532900" cy="57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Let's travel!</a:t>
            </a:r>
            <a:endParaRPr/>
          </a:p>
        </p:txBody>
      </p:sp>
      <p:grpSp>
        <p:nvGrpSpPr>
          <p:cNvPr id="1972" name="Google Shape;1972;p53"/>
          <p:cNvGrpSpPr/>
          <p:nvPr/>
        </p:nvGrpSpPr>
        <p:grpSpPr>
          <a:xfrm>
            <a:off x="2024942" y="1643054"/>
            <a:ext cx="1131708" cy="488305"/>
            <a:chOff x="1965300" y="3520500"/>
            <a:chExt cx="3681550" cy="1588500"/>
          </a:xfrm>
        </p:grpSpPr>
        <p:sp>
          <p:nvSpPr>
            <p:cNvPr id="1973" name="Google Shape;1973;p53"/>
            <p:cNvSpPr/>
            <p:nvPr/>
          </p:nvSpPr>
          <p:spPr>
            <a:xfrm>
              <a:off x="1965300" y="3520500"/>
              <a:ext cx="3681550" cy="1573475"/>
            </a:xfrm>
            <a:custGeom>
              <a:avLst/>
              <a:gdLst/>
              <a:ahLst/>
              <a:cxnLst/>
              <a:rect l="l" t="t" r="r" b="b"/>
              <a:pathLst>
                <a:path w="147262" h="62939" extrusionOk="0">
                  <a:moveTo>
                    <a:pt x="102631" y="7240"/>
                  </a:moveTo>
                  <a:cubicBezTo>
                    <a:pt x="103510" y="8328"/>
                    <a:pt x="103928" y="9312"/>
                    <a:pt x="104138" y="10525"/>
                  </a:cubicBezTo>
                  <a:lnTo>
                    <a:pt x="101669" y="10525"/>
                  </a:lnTo>
                  <a:cubicBezTo>
                    <a:pt x="102004" y="9437"/>
                    <a:pt x="102276" y="8454"/>
                    <a:pt x="102631" y="7240"/>
                  </a:cubicBezTo>
                  <a:close/>
                  <a:moveTo>
                    <a:pt x="97024" y="1465"/>
                  </a:moveTo>
                  <a:cubicBezTo>
                    <a:pt x="98258" y="4562"/>
                    <a:pt x="99409" y="7449"/>
                    <a:pt x="100623" y="10525"/>
                  </a:cubicBezTo>
                  <a:cubicBezTo>
                    <a:pt x="99344" y="10575"/>
                    <a:pt x="98095" y="10601"/>
                    <a:pt x="96842" y="10601"/>
                  </a:cubicBezTo>
                  <a:cubicBezTo>
                    <a:pt x="95470" y="10601"/>
                    <a:pt x="94094" y="10570"/>
                    <a:pt x="92672" y="10504"/>
                  </a:cubicBezTo>
                  <a:cubicBezTo>
                    <a:pt x="94157" y="7408"/>
                    <a:pt x="95559" y="4499"/>
                    <a:pt x="97024" y="1465"/>
                  </a:cubicBezTo>
                  <a:close/>
                  <a:moveTo>
                    <a:pt x="89952" y="7554"/>
                  </a:moveTo>
                  <a:cubicBezTo>
                    <a:pt x="90747" y="8433"/>
                    <a:pt x="91165" y="9395"/>
                    <a:pt x="91625" y="10504"/>
                  </a:cubicBezTo>
                  <a:cubicBezTo>
                    <a:pt x="90663" y="10609"/>
                    <a:pt x="89910" y="10672"/>
                    <a:pt x="88989" y="10755"/>
                  </a:cubicBezTo>
                  <a:cubicBezTo>
                    <a:pt x="89324" y="9646"/>
                    <a:pt x="89617" y="8663"/>
                    <a:pt x="89952" y="7554"/>
                  </a:cubicBezTo>
                  <a:close/>
                  <a:moveTo>
                    <a:pt x="41158" y="8705"/>
                  </a:moveTo>
                  <a:cubicBezTo>
                    <a:pt x="41513" y="9584"/>
                    <a:pt x="41848" y="10442"/>
                    <a:pt x="42267" y="11467"/>
                  </a:cubicBezTo>
                  <a:cubicBezTo>
                    <a:pt x="42211" y="11465"/>
                    <a:pt x="42155" y="11464"/>
                    <a:pt x="42100" y="11464"/>
                  </a:cubicBezTo>
                  <a:cubicBezTo>
                    <a:pt x="41549" y="11464"/>
                    <a:pt x="41044" y="11568"/>
                    <a:pt x="40544" y="11568"/>
                  </a:cubicBezTo>
                  <a:cubicBezTo>
                    <a:pt x="40180" y="11568"/>
                    <a:pt x="39817" y="11512"/>
                    <a:pt x="39442" y="11320"/>
                  </a:cubicBezTo>
                  <a:cubicBezTo>
                    <a:pt x="39902" y="10421"/>
                    <a:pt x="40321" y="9563"/>
                    <a:pt x="40760" y="8726"/>
                  </a:cubicBezTo>
                  <a:cubicBezTo>
                    <a:pt x="40886" y="8705"/>
                    <a:pt x="41032" y="8705"/>
                    <a:pt x="41158" y="8705"/>
                  </a:cubicBezTo>
                  <a:close/>
                  <a:moveTo>
                    <a:pt x="54570" y="8475"/>
                  </a:moveTo>
                  <a:cubicBezTo>
                    <a:pt x="54904" y="9500"/>
                    <a:pt x="55239" y="10483"/>
                    <a:pt x="55595" y="11530"/>
                  </a:cubicBezTo>
                  <a:cubicBezTo>
                    <a:pt x="55114" y="11571"/>
                    <a:pt x="54664" y="11613"/>
                    <a:pt x="54227" y="11613"/>
                  </a:cubicBezTo>
                  <a:cubicBezTo>
                    <a:pt x="53790" y="11613"/>
                    <a:pt x="53367" y="11571"/>
                    <a:pt x="52938" y="11446"/>
                  </a:cubicBezTo>
                  <a:cubicBezTo>
                    <a:pt x="53503" y="10400"/>
                    <a:pt x="54005" y="9479"/>
                    <a:pt x="54570" y="8475"/>
                  </a:cubicBezTo>
                  <a:close/>
                  <a:moveTo>
                    <a:pt x="48104" y="2198"/>
                  </a:moveTo>
                  <a:cubicBezTo>
                    <a:pt x="49318" y="5378"/>
                    <a:pt x="50490" y="8412"/>
                    <a:pt x="51703" y="11592"/>
                  </a:cubicBezTo>
                  <a:cubicBezTo>
                    <a:pt x="51576" y="11591"/>
                    <a:pt x="51449" y="11591"/>
                    <a:pt x="51322" y="11591"/>
                  </a:cubicBezTo>
                  <a:cubicBezTo>
                    <a:pt x="50126" y="11591"/>
                    <a:pt x="48936" y="11629"/>
                    <a:pt x="47739" y="11629"/>
                  </a:cubicBezTo>
                  <a:cubicBezTo>
                    <a:pt x="46282" y="11629"/>
                    <a:pt x="44815" y="11572"/>
                    <a:pt x="43313" y="11320"/>
                  </a:cubicBezTo>
                  <a:cubicBezTo>
                    <a:pt x="44150" y="9688"/>
                    <a:pt x="44924" y="8224"/>
                    <a:pt x="45656" y="6738"/>
                  </a:cubicBezTo>
                  <a:cubicBezTo>
                    <a:pt x="46389" y="5273"/>
                    <a:pt x="46828" y="3620"/>
                    <a:pt x="48104" y="2198"/>
                  </a:cubicBezTo>
                  <a:close/>
                  <a:moveTo>
                    <a:pt x="71727" y="16593"/>
                  </a:moveTo>
                  <a:lnTo>
                    <a:pt x="71727" y="19690"/>
                  </a:lnTo>
                  <a:lnTo>
                    <a:pt x="58859" y="19690"/>
                  </a:lnTo>
                  <a:lnTo>
                    <a:pt x="58859" y="16593"/>
                  </a:lnTo>
                  <a:close/>
                  <a:moveTo>
                    <a:pt x="77277" y="16885"/>
                  </a:moveTo>
                  <a:cubicBezTo>
                    <a:pt x="77296" y="16885"/>
                    <a:pt x="77315" y="16885"/>
                    <a:pt x="77335" y="16886"/>
                  </a:cubicBezTo>
                  <a:cubicBezTo>
                    <a:pt x="78118" y="16923"/>
                    <a:pt x="78902" y="16994"/>
                    <a:pt x="79671" y="16994"/>
                  </a:cubicBezTo>
                  <a:cubicBezTo>
                    <a:pt x="79764" y="16994"/>
                    <a:pt x="79857" y="16993"/>
                    <a:pt x="79950" y="16991"/>
                  </a:cubicBezTo>
                  <a:cubicBezTo>
                    <a:pt x="81457" y="16991"/>
                    <a:pt x="82942" y="16928"/>
                    <a:pt x="84428" y="16907"/>
                  </a:cubicBezTo>
                  <a:cubicBezTo>
                    <a:pt x="84496" y="16904"/>
                    <a:pt x="84565" y="16903"/>
                    <a:pt x="84633" y="16903"/>
                  </a:cubicBezTo>
                  <a:cubicBezTo>
                    <a:pt x="85064" y="16903"/>
                    <a:pt x="85494" y="16955"/>
                    <a:pt x="86018" y="16991"/>
                  </a:cubicBezTo>
                  <a:lnTo>
                    <a:pt x="86018" y="19857"/>
                  </a:lnTo>
                  <a:lnTo>
                    <a:pt x="76477" y="19857"/>
                  </a:lnTo>
                  <a:cubicBezTo>
                    <a:pt x="76477" y="18999"/>
                    <a:pt x="76477" y="18330"/>
                    <a:pt x="76477" y="17681"/>
                  </a:cubicBezTo>
                  <a:cubicBezTo>
                    <a:pt x="76497" y="17157"/>
                    <a:pt x="76770" y="16885"/>
                    <a:pt x="77277" y="16885"/>
                  </a:cubicBezTo>
                  <a:close/>
                  <a:moveTo>
                    <a:pt x="74133" y="15547"/>
                  </a:moveTo>
                  <a:cubicBezTo>
                    <a:pt x="74761" y="16028"/>
                    <a:pt x="75828" y="16216"/>
                    <a:pt x="75786" y="17325"/>
                  </a:cubicBezTo>
                  <a:cubicBezTo>
                    <a:pt x="75723" y="18874"/>
                    <a:pt x="76330" y="20736"/>
                    <a:pt x="74070" y="21489"/>
                  </a:cubicBezTo>
                  <a:cubicBezTo>
                    <a:pt x="73003" y="20966"/>
                    <a:pt x="72438" y="20108"/>
                    <a:pt x="72648" y="18769"/>
                  </a:cubicBezTo>
                  <a:cubicBezTo>
                    <a:pt x="72752" y="17995"/>
                    <a:pt x="72669" y="17179"/>
                    <a:pt x="72669" y="16363"/>
                  </a:cubicBezTo>
                  <a:cubicBezTo>
                    <a:pt x="73129" y="16091"/>
                    <a:pt x="73589" y="15840"/>
                    <a:pt x="74133" y="15547"/>
                  </a:cubicBezTo>
                  <a:close/>
                  <a:moveTo>
                    <a:pt x="91688" y="11341"/>
                  </a:moveTo>
                  <a:cubicBezTo>
                    <a:pt x="91625" y="13329"/>
                    <a:pt x="91479" y="15254"/>
                    <a:pt x="91374" y="17158"/>
                  </a:cubicBezTo>
                  <a:cubicBezTo>
                    <a:pt x="91270" y="19104"/>
                    <a:pt x="91291" y="21050"/>
                    <a:pt x="91249" y="23121"/>
                  </a:cubicBezTo>
                  <a:cubicBezTo>
                    <a:pt x="90098" y="23205"/>
                    <a:pt x="89177" y="23310"/>
                    <a:pt x="88257" y="23331"/>
                  </a:cubicBezTo>
                  <a:cubicBezTo>
                    <a:pt x="87420" y="23331"/>
                    <a:pt x="87231" y="23163"/>
                    <a:pt x="87231" y="22326"/>
                  </a:cubicBezTo>
                  <a:cubicBezTo>
                    <a:pt x="87231" y="19606"/>
                    <a:pt x="87294" y="16907"/>
                    <a:pt x="87336" y="14208"/>
                  </a:cubicBezTo>
                  <a:cubicBezTo>
                    <a:pt x="87336" y="13413"/>
                    <a:pt x="87336" y="12618"/>
                    <a:pt x="87336" y="11697"/>
                  </a:cubicBezTo>
                  <a:cubicBezTo>
                    <a:pt x="88675" y="11592"/>
                    <a:pt x="90077" y="11467"/>
                    <a:pt x="91688" y="11341"/>
                  </a:cubicBezTo>
                  <a:close/>
                  <a:moveTo>
                    <a:pt x="103453" y="11233"/>
                  </a:moveTo>
                  <a:cubicBezTo>
                    <a:pt x="104292" y="11233"/>
                    <a:pt x="105100" y="11354"/>
                    <a:pt x="105916" y="11571"/>
                  </a:cubicBezTo>
                  <a:lnTo>
                    <a:pt x="105916" y="23331"/>
                  </a:lnTo>
                  <a:lnTo>
                    <a:pt x="101878" y="23331"/>
                  </a:lnTo>
                  <a:cubicBezTo>
                    <a:pt x="102338" y="19313"/>
                    <a:pt x="101899" y="15359"/>
                    <a:pt x="102066" y="11341"/>
                  </a:cubicBezTo>
                  <a:cubicBezTo>
                    <a:pt x="102542" y="11268"/>
                    <a:pt x="103002" y="11233"/>
                    <a:pt x="103453" y="11233"/>
                  </a:cubicBezTo>
                  <a:close/>
                  <a:moveTo>
                    <a:pt x="101167" y="11237"/>
                  </a:moveTo>
                  <a:cubicBezTo>
                    <a:pt x="101167" y="13329"/>
                    <a:pt x="101041" y="15317"/>
                    <a:pt x="101208" y="17284"/>
                  </a:cubicBezTo>
                  <a:cubicBezTo>
                    <a:pt x="101376" y="19271"/>
                    <a:pt x="101187" y="21238"/>
                    <a:pt x="101250" y="23393"/>
                  </a:cubicBezTo>
                  <a:cubicBezTo>
                    <a:pt x="98174" y="23289"/>
                    <a:pt x="95287" y="23205"/>
                    <a:pt x="92190" y="23121"/>
                  </a:cubicBezTo>
                  <a:cubicBezTo>
                    <a:pt x="92358" y="19271"/>
                    <a:pt x="92525" y="15484"/>
                    <a:pt x="92713" y="11592"/>
                  </a:cubicBezTo>
                  <a:cubicBezTo>
                    <a:pt x="95559" y="11467"/>
                    <a:pt x="98363" y="11362"/>
                    <a:pt x="101167" y="11237"/>
                  </a:cubicBezTo>
                  <a:close/>
                  <a:moveTo>
                    <a:pt x="43799" y="12094"/>
                  </a:moveTo>
                  <a:cubicBezTo>
                    <a:pt x="43818" y="12094"/>
                    <a:pt x="43837" y="12094"/>
                    <a:pt x="43857" y="12095"/>
                  </a:cubicBezTo>
                  <a:cubicBezTo>
                    <a:pt x="46556" y="12178"/>
                    <a:pt x="49234" y="12283"/>
                    <a:pt x="51933" y="12387"/>
                  </a:cubicBezTo>
                  <a:cubicBezTo>
                    <a:pt x="52017" y="12387"/>
                    <a:pt x="52101" y="12450"/>
                    <a:pt x="52435" y="12576"/>
                  </a:cubicBezTo>
                  <a:cubicBezTo>
                    <a:pt x="52310" y="16342"/>
                    <a:pt x="52163" y="20087"/>
                    <a:pt x="52038" y="23812"/>
                  </a:cubicBezTo>
                  <a:lnTo>
                    <a:pt x="42643" y="23812"/>
                  </a:lnTo>
                  <a:cubicBezTo>
                    <a:pt x="42350" y="20778"/>
                    <a:pt x="42413" y="17911"/>
                    <a:pt x="42706" y="15045"/>
                  </a:cubicBezTo>
                  <a:cubicBezTo>
                    <a:pt x="42790" y="14396"/>
                    <a:pt x="42811" y="13727"/>
                    <a:pt x="42832" y="13057"/>
                  </a:cubicBezTo>
                  <a:cubicBezTo>
                    <a:pt x="42852" y="12408"/>
                    <a:pt x="43206" y="12094"/>
                    <a:pt x="43799" y="12094"/>
                  </a:cubicBezTo>
                  <a:close/>
                  <a:moveTo>
                    <a:pt x="40194" y="12127"/>
                  </a:moveTo>
                  <a:cubicBezTo>
                    <a:pt x="40488" y="12127"/>
                    <a:pt x="40781" y="12129"/>
                    <a:pt x="41074" y="12136"/>
                  </a:cubicBezTo>
                  <a:cubicBezTo>
                    <a:pt x="41346" y="12136"/>
                    <a:pt x="41597" y="12220"/>
                    <a:pt x="42036" y="12304"/>
                  </a:cubicBezTo>
                  <a:cubicBezTo>
                    <a:pt x="41869" y="14271"/>
                    <a:pt x="41660" y="16175"/>
                    <a:pt x="41576" y="18100"/>
                  </a:cubicBezTo>
                  <a:cubicBezTo>
                    <a:pt x="41492" y="19983"/>
                    <a:pt x="41555" y="21887"/>
                    <a:pt x="41555" y="23833"/>
                  </a:cubicBezTo>
                  <a:lnTo>
                    <a:pt x="38061" y="23833"/>
                  </a:lnTo>
                  <a:cubicBezTo>
                    <a:pt x="38145" y="22096"/>
                    <a:pt x="38145" y="20485"/>
                    <a:pt x="38312" y="18874"/>
                  </a:cubicBezTo>
                  <a:cubicBezTo>
                    <a:pt x="38521" y="16740"/>
                    <a:pt x="38730" y="14647"/>
                    <a:pt x="38270" y="12534"/>
                  </a:cubicBezTo>
                  <a:cubicBezTo>
                    <a:pt x="38270" y="12450"/>
                    <a:pt x="38333" y="12367"/>
                    <a:pt x="38396" y="12136"/>
                  </a:cubicBezTo>
                  <a:cubicBezTo>
                    <a:pt x="39009" y="12136"/>
                    <a:pt x="39605" y="12127"/>
                    <a:pt x="40194" y="12127"/>
                  </a:cubicBezTo>
                  <a:close/>
                  <a:moveTo>
                    <a:pt x="57980" y="12115"/>
                  </a:moveTo>
                  <a:cubicBezTo>
                    <a:pt x="57792" y="16112"/>
                    <a:pt x="57604" y="19962"/>
                    <a:pt x="57415" y="23895"/>
                  </a:cubicBezTo>
                  <a:lnTo>
                    <a:pt x="53021" y="23895"/>
                  </a:lnTo>
                  <a:cubicBezTo>
                    <a:pt x="53126" y="20087"/>
                    <a:pt x="53210" y="16258"/>
                    <a:pt x="53314" y="12387"/>
                  </a:cubicBezTo>
                  <a:cubicBezTo>
                    <a:pt x="54842" y="12304"/>
                    <a:pt x="56348" y="12199"/>
                    <a:pt x="57980" y="12115"/>
                  </a:cubicBezTo>
                  <a:close/>
                  <a:moveTo>
                    <a:pt x="44299" y="24584"/>
                  </a:moveTo>
                  <a:cubicBezTo>
                    <a:pt x="46984" y="24584"/>
                    <a:pt x="49668" y="24893"/>
                    <a:pt x="52404" y="24893"/>
                  </a:cubicBezTo>
                  <a:cubicBezTo>
                    <a:pt x="53534" y="24893"/>
                    <a:pt x="54674" y="24840"/>
                    <a:pt x="55825" y="24691"/>
                  </a:cubicBezTo>
                  <a:lnTo>
                    <a:pt x="55825" y="24691"/>
                  </a:lnTo>
                  <a:cubicBezTo>
                    <a:pt x="55637" y="26804"/>
                    <a:pt x="55490" y="28729"/>
                    <a:pt x="55302" y="30800"/>
                  </a:cubicBezTo>
                  <a:cubicBezTo>
                    <a:pt x="53688" y="30881"/>
                    <a:pt x="52075" y="30905"/>
                    <a:pt x="50456" y="30905"/>
                  </a:cubicBezTo>
                  <a:cubicBezTo>
                    <a:pt x="48049" y="30905"/>
                    <a:pt x="45630" y="30852"/>
                    <a:pt x="43181" y="30852"/>
                  </a:cubicBezTo>
                  <a:cubicBezTo>
                    <a:pt x="42578" y="30852"/>
                    <a:pt x="41974" y="30855"/>
                    <a:pt x="41367" y="30863"/>
                  </a:cubicBezTo>
                  <a:cubicBezTo>
                    <a:pt x="41074" y="28792"/>
                    <a:pt x="41283" y="26804"/>
                    <a:pt x="41220" y="24753"/>
                  </a:cubicBezTo>
                  <a:cubicBezTo>
                    <a:pt x="42249" y="24629"/>
                    <a:pt x="43274" y="24584"/>
                    <a:pt x="44299" y="24584"/>
                  </a:cubicBezTo>
                  <a:close/>
                  <a:moveTo>
                    <a:pt x="91395" y="30005"/>
                  </a:moveTo>
                  <a:cubicBezTo>
                    <a:pt x="93927" y="30047"/>
                    <a:pt x="96459" y="30173"/>
                    <a:pt x="98970" y="30193"/>
                  </a:cubicBezTo>
                  <a:cubicBezTo>
                    <a:pt x="100120" y="30193"/>
                    <a:pt x="101271" y="30068"/>
                    <a:pt x="102422" y="30026"/>
                  </a:cubicBezTo>
                  <a:cubicBezTo>
                    <a:pt x="102469" y="30023"/>
                    <a:pt x="102516" y="30022"/>
                    <a:pt x="102563" y="30022"/>
                  </a:cubicBezTo>
                  <a:cubicBezTo>
                    <a:pt x="102856" y="30022"/>
                    <a:pt x="103159" y="30071"/>
                    <a:pt x="103447" y="30089"/>
                  </a:cubicBezTo>
                  <a:lnTo>
                    <a:pt x="103573" y="30445"/>
                  </a:lnTo>
                  <a:cubicBezTo>
                    <a:pt x="103364" y="30591"/>
                    <a:pt x="103154" y="30842"/>
                    <a:pt x="102924" y="30863"/>
                  </a:cubicBezTo>
                  <a:cubicBezTo>
                    <a:pt x="100936" y="31009"/>
                    <a:pt x="98949" y="31156"/>
                    <a:pt x="96961" y="31198"/>
                  </a:cubicBezTo>
                  <a:cubicBezTo>
                    <a:pt x="96318" y="31218"/>
                    <a:pt x="95672" y="31225"/>
                    <a:pt x="95026" y="31225"/>
                  </a:cubicBezTo>
                  <a:cubicBezTo>
                    <a:pt x="93633" y="31225"/>
                    <a:pt x="92237" y="31191"/>
                    <a:pt x="90851" y="31177"/>
                  </a:cubicBezTo>
                  <a:lnTo>
                    <a:pt x="89219" y="31177"/>
                  </a:lnTo>
                  <a:cubicBezTo>
                    <a:pt x="88884" y="30570"/>
                    <a:pt x="89073" y="30235"/>
                    <a:pt x="89554" y="30173"/>
                  </a:cubicBezTo>
                  <a:cubicBezTo>
                    <a:pt x="90161" y="30068"/>
                    <a:pt x="90788" y="30005"/>
                    <a:pt x="91395" y="30005"/>
                  </a:cubicBezTo>
                  <a:close/>
                  <a:moveTo>
                    <a:pt x="55469" y="31323"/>
                  </a:moveTo>
                  <a:cubicBezTo>
                    <a:pt x="56076" y="31323"/>
                    <a:pt x="56076" y="31365"/>
                    <a:pt x="56202" y="32223"/>
                  </a:cubicBezTo>
                  <a:lnTo>
                    <a:pt x="45028" y="32223"/>
                  </a:lnTo>
                  <a:cubicBezTo>
                    <a:pt x="43731" y="32223"/>
                    <a:pt x="42455" y="32244"/>
                    <a:pt x="41158" y="32265"/>
                  </a:cubicBezTo>
                  <a:cubicBezTo>
                    <a:pt x="40739" y="32265"/>
                    <a:pt x="40321" y="32223"/>
                    <a:pt x="40530" y="31407"/>
                  </a:cubicBezTo>
                  <a:cubicBezTo>
                    <a:pt x="44108" y="31407"/>
                    <a:pt x="47728" y="31407"/>
                    <a:pt x="51347" y="31386"/>
                  </a:cubicBezTo>
                  <a:cubicBezTo>
                    <a:pt x="52728" y="31386"/>
                    <a:pt x="54109" y="31323"/>
                    <a:pt x="55469" y="31323"/>
                  </a:cubicBezTo>
                  <a:close/>
                  <a:moveTo>
                    <a:pt x="94067" y="31649"/>
                  </a:moveTo>
                  <a:cubicBezTo>
                    <a:pt x="95245" y="31649"/>
                    <a:pt x="96417" y="31658"/>
                    <a:pt x="97589" y="31658"/>
                  </a:cubicBezTo>
                  <a:lnTo>
                    <a:pt x="102401" y="31658"/>
                  </a:lnTo>
                  <a:cubicBezTo>
                    <a:pt x="102296" y="33416"/>
                    <a:pt x="102192" y="35090"/>
                    <a:pt x="102087" y="36743"/>
                  </a:cubicBezTo>
                  <a:cubicBezTo>
                    <a:pt x="101565" y="36952"/>
                    <a:pt x="98343" y="37070"/>
                    <a:pt x="95310" y="37070"/>
                  </a:cubicBezTo>
                  <a:cubicBezTo>
                    <a:pt x="92877" y="37070"/>
                    <a:pt x="90566" y="36994"/>
                    <a:pt x="89868" y="36826"/>
                  </a:cubicBezTo>
                  <a:cubicBezTo>
                    <a:pt x="89972" y="35173"/>
                    <a:pt x="90056" y="33583"/>
                    <a:pt x="90140" y="31826"/>
                  </a:cubicBezTo>
                  <a:cubicBezTo>
                    <a:pt x="90830" y="31763"/>
                    <a:pt x="91563" y="31679"/>
                    <a:pt x="92295" y="31658"/>
                  </a:cubicBezTo>
                  <a:cubicBezTo>
                    <a:pt x="92888" y="31651"/>
                    <a:pt x="93478" y="31649"/>
                    <a:pt x="94067" y="31649"/>
                  </a:cubicBezTo>
                  <a:close/>
                  <a:moveTo>
                    <a:pt x="102967" y="37486"/>
                  </a:moveTo>
                  <a:cubicBezTo>
                    <a:pt x="103030" y="37486"/>
                    <a:pt x="103093" y="37489"/>
                    <a:pt x="103154" y="37496"/>
                  </a:cubicBezTo>
                  <a:cubicBezTo>
                    <a:pt x="103405" y="37538"/>
                    <a:pt x="103636" y="37789"/>
                    <a:pt x="103866" y="37935"/>
                  </a:cubicBezTo>
                  <a:cubicBezTo>
                    <a:pt x="103656" y="38144"/>
                    <a:pt x="103489" y="38437"/>
                    <a:pt x="103259" y="38542"/>
                  </a:cubicBezTo>
                  <a:cubicBezTo>
                    <a:pt x="103035" y="38617"/>
                    <a:pt x="102779" y="38627"/>
                    <a:pt x="102521" y="38627"/>
                  </a:cubicBezTo>
                  <a:cubicBezTo>
                    <a:pt x="102418" y="38627"/>
                    <a:pt x="102314" y="38626"/>
                    <a:pt x="102213" y="38626"/>
                  </a:cubicBezTo>
                  <a:lnTo>
                    <a:pt x="88612" y="38626"/>
                  </a:lnTo>
                  <a:cubicBezTo>
                    <a:pt x="88571" y="38354"/>
                    <a:pt x="88508" y="38061"/>
                    <a:pt x="88466" y="37726"/>
                  </a:cubicBezTo>
                  <a:cubicBezTo>
                    <a:pt x="88633" y="37705"/>
                    <a:pt x="88738" y="37663"/>
                    <a:pt x="88863" y="37663"/>
                  </a:cubicBezTo>
                  <a:cubicBezTo>
                    <a:pt x="92609" y="37684"/>
                    <a:pt x="96375" y="37705"/>
                    <a:pt x="100141" y="37726"/>
                  </a:cubicBezTo>
                  <a:cubicBezTo>
                    <a:pt x="100748" y="37726"/>
                    <a:pt x="101355" y="37642"/>
                    <a:pt x="101983" y="37580"/>
                  </a:cubicBezTo>
                  <a:cubicBezTo>
                    <a:pt x="102315" y="37562"/>
                    <a:pt x="102647" y="37486"/>
                    <a:pt x="102967" y="37486"/>
                  </a:cubicBezTo>
                  <a:close/>
                  <a:moveTo>
                    <a:pt x="43713" y="38805"/>
                  </a:moveTo>
                  <a:cubicBezTo>
                    <a:pt x="44201" y="38805"/>
                    <a:pt x="44687" y="38807"/>
                    <a:pt x="45175" y="38814"/>
                  </a:cubicBezTo>
                  <a:cubicBezTo>
                    <a:pt x="48314" y="38814"/>
                    <a:pt x="51452" y="38835"/>
                    <a:pt x="54612" y="38856"/>
                  </a:cubicBezTo>
                  <a:cubicBezTo>
                    <a:pt x="55093" y="38877"/>
                    <a:pt x="55679" y="38772"/>
                    <a:pt x="56034" y="39504"/>
                  </a:cubicBezTo>
                  <a:cubicBezTo>
                    <a:pt x="55720" y="39588"/>
                    <a:pt x="55490" y="39693"/>
                    <a:pt x="55260" y="39693"/>
                  </a:cubicBezTo>
                  <a:cubicBezTo>
                    <a:pt x="52247" y="39714"/>
                    <a:pt x="49234" y="39735"/>
                    <a:pt x="46221" y="39735"/>
                  </a:cubicBezTo>
                  <a:cubicBezTo>
                    <a:pt x="44715" y="39735"/>
                    <a:pt x="43208" y="39735"/>
                    <a:pt x="41702" y="39714"/>
                  </a:cubicBezTo>
                  <a:cubicBezTo>
                    <a:pt x="41283" y="39714"/>
                    <a:pt x="40781" y="39714"/>
                    <a:pt x="40718" y="38814"/>
                  </a:cubicBezTo>
                  <a:cubicBezTo>
                    <a:pt x="41750" y="38814"/>
                    <a:pt x="42736" y="38805"/>
                    <a:pt x="43713" y="38805"/>
                  </a:cubicBezTo>
                  <a:close/>
                  <a:moveTo>
                    <a:pt x="116545" y="33771"/>
                  </a:moveTo>
                  <a:cubicBezTo>
                    <a:pt x="117508" y="34441"/>
                    <a:pt x="118470" y="35111"/>
                    <a:pt x="119412" y="35759"/>
                  </a:cubicBezTo>
                  <a:lnTo>
                    <a:pt x="119412" y="42099"/>
                  </a:lnTo>
                  <a:lnTo>
                    <a:pt x="115918" y="42099"/>
                  </a:lnTo>
                  <a:cubicBezTo>
                    <a:pt x="116022" y="39337"/>
                    <a:pt x="116127" y="36659"/>
                    <a:pt x="116232" y="33960"/>
                  </a:cubicBezTo>
                  <a:cubicBezTo>
                    <a:pt x="116336" y="33897"/>
                    <a:pt x="116441" y="33834"/>
                    <a:pt x="116545" y="33771"/>
                  </a:cubicBezTo>
                  <a:close/>
                  <a:moveTo>
                    <a:pt x="107025" y="24983"/>
                  </a:moveTo>
                  <a:cubicBezTo>
                    <a:pt x="107527" y="25402"/>
                    <a:pt x="107820" y="25611"/>
                    <a:pt x="108030" y="25862"/>
                  </a:cubicBezTo>
                  <a:cubicBezTo>
                    <a:pt x="109118" y="27160"/>
                    <a:pt x="110164" y="28478"/>
                    <a:pt x="111273" y="29754"/>
                  </a:cubicBezTo>
                  <a:cubicBezTo>
                    <a:pt x="111649" y="30193"/>
                    <a:pt x="111733" y="30570"/>
                    <a:pt x="111649" y="31177"/>
                  </a:cubicBezTo>
                  <a:cubicBezTo>
                    <a:pt x="111356" y="33186"/>
                    <a:pt x="111210" y="35236"/>
                    <a:pt x="111022" y="37266"/>
                  </a:cubicBezTo>
                  <a:cubicBezTo>
                    <a:pt x="110938" y="38249"/>
                    <a:pt x="110833" y="39212"/>
                    <a:pt x="110791" y="40195"/>
                  </a:cubicBezTo>
                  <a:cubicBezTo>
                    <a:pt x="110770" y="40760"/>
                    <a:pt x="110833" y="41346"/>
                    <a:pt x="110875" y="42078"/>
                  </a:cubicBezTo>
                  <a:cubicBezTo>
                    <a:pt x="109850" y="42141"/>
                    <a:pt x="108825" y="42183"/>
                    <a:pt x="107674" y="42245"/>
                  </a:cubicBezTo>
                  <a:cubicBezTo>
                    <a:pt x="107465" y="36533"/>
                    <a:pt x="107255" y="30905"/>
                    <a:pt x="107025" y="24983"/>
                  </a:cubicBezTo>
                  <a:close/>
                  <a:moveTo>
                    <a:pt x="120186" y="36240"/>
                  </a:moveTo>
                  <a:lnTo>
                    <a:pt x="120186" y="36240"/>
                  </a:lnTo>
                  <a:cubicBezTo>
                    <a:pt x="121630" y="37077"/>
                    <a:pt x="122739" y="37747"/>
                    <a:pt x="123827" y="38375"/>
                  </a:cubicBezTo>
                  <a:lnTo>
                    <a:pt x="123827" y="42287"/>
                  </a:lnTo>
                  <a:cubicBezTo>
                    <a:pt x="122676" y="42225"/>
                    <a:pt x="121630" y="42162"/>
                    <a:pt x="120479" y="42099"/>
                  </a:cubicBezTo>
                  <a:cubicBezTo>
                    <a:pt x="120374" y="40216"/>
                    <a:pt x="120291" y="38396"/>
                    <a:pt x="120186" y="36240"/>
                  </a:cubicBezTo>
                  <a:close/>
                  <a:moveTo>
                    <a:pt x="112361" y="31051"/>
                  </a:moveTo>
                  <a:cubicBezTo>
                    <a:pt x="113491" y="31867"/>
                    <a:pt x="114516" y="32621"/>
                    <a:pt x="115625" y="33416"/>
                  </a:cubicBezTo>
                  <a:cubicBezTo>
                    <a:pt x="115478" y="34818"/>
                    <a:pt x="115290" y="36261"/>
                    <a:pt x="115227" y="37726"/>
                  </a:cubicBezTo>
                  <a:cubicBezTo>
                    <a:pt x="115164" y="39128"/>
                    <a:pt x="115206" y="40530"/>
                    <a:pt x="115206" y="42036"/>
                  </a:cubicBezTo>
                  <a:cubicBezTo>
                    <a:pt x="114824" y="42269"/>
                    <a:pt x="114433" y="42343"/>
                    <a:pt x="114032" y="42343"/>
                  </a:cubicBezTo>
                  <a:cubicBezTo>
                    <a:pt x="113335" y="42343"/>
                    <a:pt x="112608" y="42119"/>
                    <a:pt x="111840" y="42119"/>
                  </a:cubicBezTo>
                  <a:cubicBezTo>
                    <a:pt x="111819" y="42119"/>
                    <a:pt x="111797" y="42120"/>
                    <a:pt x="111775" y="42120"/>
                  </a:cubicBezTo>
                  <a:cubicBezTo>
                    <a:pt x="111963" y="38479"/>
                    <a:pt x="112151" y="34880"/>
                    <a:pt x="112361" y="31051"/>
                  </a:cubicBezTo>
                  <a:close/>
                  <a:moveTo>
                    <a:pt x="36429" y="27494"/>
                  </a:moveTo>
                  <a:lnTo>
                    <a:pt x="36429" y="27494"/>
                  </a:lnTo>
                  <a:cubicBezTo>
                    <a:pt x="36513" y="29440"/>
                    <a:pt x="36094" y="31093"/>
                    <a:pt x="36010" y="32767"/>
                  </a:cubicBezTo>
                  <a:cubicBezTo>
                    <a:pt x="35906" y="34504"/>
                    <a:pt x="35780" y="36219"/>
                    <a:pt x="35738" y="37956"/>
                  </a:cubicBezTo>
                  <a:cubicBezTo>
                    <a:pt x="35697" y="39672"/>
                    <a:pt x="35717" y="41388"/>
                    <a:pt x="35717" y="43229"/>
                  </a:cubicBezTo>
                  <a:cubicBezTo>
                    <a:pt x="35173" y="43229"/>
                    <a:pt x="34704" y="43238"/>
                    <a:pt x="34253" y="43238"/>
                  </a:cubicBezTo>
                  <a:cubicBezTo>
                    <a:pt x="34027" y="43238"/>
                    <a:pt x="33806" y="43236"/>
                    <a:pt x="33583" y="43229"/>
                  </a:cubicBezTo>
                  <a:cubicBezTo>
                    <a:pt x="32830" y="43187"/>
                    <a:pt x="32746" y="43020"/>
                    <a:pt x="32809" y="42225"/>
                  </a:cubicBezTo>
                  <a:cubicBezTo>
                    <a:pt x="32956" y="40153"/>
                    <a:pt x="33123" y="38082"/>
                    <a:pt x="33144" y="36010"/>
                  </a:cubicBezTo>
                  <a:cubicBezTo>
                    <a:pt x="33144" y="34483"/>
                    <a:pt x="32935" y="32955"/>
                    <a:pt x="32809" y="31386"/>
                  </a:cubicBezTo>
                  <a:cubicBezTo>
                    <a:pt x="33918" y="30193"/>
                    <a:pt x="35069" y="28959"/>
                    <a:pt x="36429" y="27494"/>
                  </a:cubicBezTo>
                  <a:close/>
                  <a:moveTo>
                    <a:pt x="40593" y="24628"/>
                  </a:moveTo>
                  <a:cubicBezTo>
                    <a:pt x="40635" y="25025"/>
                    <a:pt x="40697" y="25318"/>
                    <a:pt x="40676" y="25611"/>
                  </a:cubicBezTo>
                  <a:cubicBezTo>
                    <a:pt x="40635" y="26595"/>
                    <a:pt x="40614" y="27557"/>
                    <a:pt x="40509" y="28540"/>
                  </a:cubicBezTo>
                  <a:cubicBezTo>
                    <a:pt x="40425" y="29419"/>
                    <a:pt x="40676" y="30361"/>
                    <a:pt x="40028" y="31219"/>
                  </a:cubicBezTo>
                  <a:cubicBezTo>
                    <a:pt x="39714" y="31637"/>
                    <a:pt x="39860" y="32307"/>
                    <a:pt x="40383" y="32767"/>
                  </a:cubicBezTo>
                  <a:cubicBezTo>
                    <a:pt x="40593" y="32976"/>
                    <a:pt x="40760" y="33374"/>
                    <a:pt x="40739" y="33667"/>
                  </a:cubicBezTo>
                  <a:cubicBezTo>
                    <a:pt x="40572" y="35466"/>
                    <a:pt x="40363" y="37245"/>
                    <a:pt x="40174" y="39044"/>
                  </a:cubicBezTo>
                  <a:cubicBezTo>
                    <a:pt x="40132" y="39651"/>
                    <a:pt x="40174" y="40216"/>
                    <a:pt x="40927" y="40320"/>
                  </a:cubicBezTo>
                  <a:cubicBezTo>
                    <a:pt x="40865" y="41074"/>
                    <a:pt x="40823" y="41722"/>
                    <a:pt x="40781" y="42392"/>
                  </a:cubicBezTo>
                  <a:cubicBezTo>
                    <a:pt x="40724" y="43134"/>
                    <a:pt x="40460" y="43426"/>
                    <a:pt x="39815" y="43426"/>
                  </a:cubicBezTo>
                  <a:cubicBezTo>
                    <a:pt x="39750" y="43426"/>
                    <a:pt x="39682" y="43423"/>
                    <a:pt x="39609" y="43417"/>
                  </a:cubicBezTo>
                  <a:cubicBezTo>
                    <a:pt x="38772" y="43354"/>
                    <a:pt x="37935" y="43229"/>
                    <a:pt x="36931" y="43124"/>
                  </a:cubicBezTo>
                  <a:cubicBezTo>
                    <a:pt x="36931" y="41032"/>
                    <a:pt x="36889" y="39044"/>
                    <a:pt x="36931" y="37056"/>
                  </a:cubicBezTo>
                  <a:cubicBezTo>
                    <a:pt x="37015" y="33771"/>
                    <a:pt x="37140" y="30507"/>
                    <a:pt x="37266" y="27243"/>
                  </a:cubicBezTo>
                  <a:cubicBezTo>
                    <a:pt x="37287" y="26720"/>
                    <a:pt x="37370" y="26176"/>
                    <a:pt x="37559" y="25674"/>
                  </a:cubicBezTo>
                  <a:cubicBezTo>
                    <a:pt x="37768" y="25088"/>
                    <a:pt x="38207" y="24628"/>
                    <a:pt x="38940" y="24628"/>
                  </a:cubicBezTo>
                  <a:close/>
                  <a:moveTo>
                    <a:pt x="27264" y="36031"/>
                  </a:moveTo>
                  <a:lnTo>
                    <a:pt x="27264" y="36031"/>
                  </a:lnTo>
                  <a:cubicBezTo>
                    <a:pt x="27139" y="38688"/>
                    <a:pt x="26992" y="41116"/>
                    <a:pt x="26867" y="43606"/>
                  </a:cubicBezTo>
                  <a:lnTo>
                    <a:pt x="22703" y="43606"/>
                  </a:lnTo>
                  <a:cubicBezTo>
                    <a:pt x="22703" y="42978"/>
                    <a:pt x="22724" y="42350"/>
                    <a:pt x="22703" y="41722"/>
                  </a:cubicBezTo>
                  <a:cubicBezTo>
                    <a:pt x="22682" y="40844"/>
                    <a:pt x="22577" y="39965"/>
                    <a:pt x="22640" y="39086"/>
                  </a:cubicBezTo>
                  <a:cubicBezTo>
                    <a:pt x="22661" y="38751"/>
                    <a:pt x="22954" y="38333"/>
                    <a:pt x="23247" y="38165"/>
                  </a:cubicBezTo>
                  <a:cubicBezTo>
                    <a:pt x="24063" y="37663"/>
                    <a:pt x="24942" y="37266"/>
                    <a:pt x="25800" y="36826"/>
                  </a:cubicBezTo>
                  <a:cubicBezTo>
                    <a:pt x="26218" y="36617"/>
                    <a:pt x="26637" y="36387"/>
                    <a:pt x="27264" y="36031"/>
                  </a:cubicBezTo>
                  <a:close/>
                  <a:moveTo>
                    <a:pt x="21699" y="38919"/>
                  </a:moveTo>
                  <a:lnTo>
                    <a:pt x="21699" y="43626"/>
                  </a:lnTo>
                  <a:cubicBezTo>
                    <a:pt x="21066" y="43663"/>
                    <a:pt x="20434" y="43714"/>
                    <a:pt x="19802" y="43714"/>
                  </a:cubicBezTo>
                  <a:cubicBezTo>
                    <a:pt x="19702" y="43714"/>
                    <a:pt x="19602" y="43713"/>
                    <a:pt x="19502" y="43710"/>
                  </a:cubicBezTo>
                  <a:cubicBezTo>
                    <a:pt x="18811" y="43689"/>
                    <a:pt x="18100" y="43564"/>
                    <a:pt x="17200" y="43480"/>
                  </a:cubicBezTo>
                  <a:cubicBezTo>
                    <a:pt x="17284" y="42497"/>
                    <a:pt x="17367" y="41618"/>
                    <a:pt x="17472" y="40760"/>
                  </a:cubicBezTo>
                  <a:cubicBezTo>
                    <a:pt x="17514" y="40572"/>
                    <a:pt x="17702" y="40341"/>
                    <a:pt x="17870" y="40279"/>
                  </a:cubicBezTo>
                  <a:cubicBezTo>
                    <a:pt x="19104" y="39818"/>
                    <a:pt x="20339" y="39400"/>
                    <a:pt x="21699" y="38919"/>
                  </a:cubicBezTo>
                  <a:close/>
                  <a:moveTo>
                    <a:pt x="32119" y="32118"/>
                  </a:moveTo>
                  <a:lnTo>
                    <a:pt x="32119" y="32118"/>
                  </a:lnTo>
                  <a:cubicBezTo>
                    <a:pt x="31972" y="36010"/>
                    <a:pt x="31826" y="39588"/>
                    <a:pt x="31679" y="43354"/>
                  </a:cubicBezTo>
                  <a:cubicBezTo>
                    <a:pt x="30445" y="43480"/>
                    <a:pt x="29189" y="43626"/>
                    <a:pt x="27955" y="43752"/>
                  </a:cubicBezTo>
                  <a:lnTo>
                    <a:pt x="27955" y="35571"/>
                  </a:lnTo>
                  <a:cubicBezTo>
                    <a:pt x="29189" y="34546"/>
                    <a:pt x="30549" y="33416"/>
                    <a:pt x="32119" y="32118"/>
                  </a:cubicBezTo>
                  <a:close/>
                  <a:moveTo>
                    <a:pt x="101752" y="39232"/>
                  </a:moveTo>
                  <a:cubicBezTo>
                    <a:pt x="102150" y="41116"/>
                    <a:pt x="101313" y="42957"/>
                    <a:pt x="102255" y="44735"/>
                  </a:cubicBezTo>
                  <a:cubicBezTo>
                    <a:pt x="97965" y="44861"/>
                    <a:pt x="93760" y="45007"/>
                    <a:pt x="89470" y="45133"/>
                  </a:cubicBezTo>
                  <a:cubicBezTo>
                    <a:pt x="89617" y="43187"/>
                    <a:pt x="89763" y="41409"/>
                    <a:pt x="89931" y="39463"/>
                  </a:cubicBezTo>
                  <a:cubicBezTo>
                    <a:pt x="91183" y="39343"/>
                    <a:pt x="92436" y="39310"/>
                    <a:pt x="93689" y="39310"/>
                  </a:cubicBezTo>
                  <a:cubicBezTo>
                    <a:pt x="95217" y="39310"/>
                    <a:pt x="96745" y="39359"/>
                    <a:pt x="98276" y="39359"/>
                  </a:cubicBezTo>
                  <a:cubicBezTo>
                    <a:pt x="99433" y="39359"/>
                    <a:pt x="100592" y="39331"/>
                    <a:pt x="101752" y="39232"/>
                  </a:cubicBezTo>
                  <a:close/>
                  <a:moveTo>
                    <a:pt x="55051" y="40404"/>
                  </a:moveTo>
                  <a:cubicBezTo>
                    <a:pt x="55302" y="42141"/>
                    <a:pt x="55156" y="43668"/>
                    <a:pt x="54863" y="45342"/>
                  </a:cubicBezTo>
                  <a:cubicBezTo>
                    <a:pt x="52728" y="45279"/>
                    <a:pt x="50573" y="45133"/>
                    <a:pt x="48439" y="45133"/>
                  </a:cubicBezTo>
                  <a:cubicBezTo>
                    <a:pt x="46263" y="45154"/>
                    <a:pt x="44087" y="45321"/>
                    <a:pt x="41890" y="45426"/>
                  </a:cubicBezTo>
                  <a:cubicBezTo>
                    <a:pt x="41409" y="43961"/>
                    <a:pt x="41346" y="41973"/>
                    <a:pt x="41660" y="40404"/>
                  </a:cubicBezTo>
                  <a:close/>
                  <a:moveTo>
                    <a:pt x="76791" y="35696"/>
                  </a:moveTo>
                  <a:cubicBezTo>
                    <a:pt x="80620" y="39023"/>
                    <a:pt x="84428" y="42204"/>
                    <a:pt x="88738" y="44714"/>
                  </a:cubicBezTo>
                  <a:cubicBezTo>
                    <a:pt x="88717" y="44819"/>
                    <a:pt x="88696" y="44924"/>
                    <a:pt x="88675" y="45028"/>
                  </a:cubicBezTo>
                  <a:cubicBezTo>
                    <a:pt x="87483" y="45070"/>
                    <a:pt x="86290" y="45133"/>
                    <a:pt x="85034" y="45196"/>
                  </a:cubicBezTo>
                  <a:cubicBezTo>
                    <a:pt x="84804" y="45823"/>
                    <a:pt x="84595" y="46430"/>
                    <a:pt x="84344" y="47183"/>
                  </a:cubicBezTo>
                  <a:cubicBezTo>
                    <a:pt x="81477" y="43857"/>
                    <a:pt x="78674" y="40613"/>
                    <a:pt x="75765" y="37203"/>
                  </a:cubicBezTo>
                  <a:cubicBezTo>
                    <a:pt x="76058" y="36743"/>
                    <a:pt x="76393" y="36282"/>
                    <a:pt x="76791" y="35696"/>
                  </a:cubicBezTo>
                  <a:close/>
                  <a:moveTo>
                    <a:pt x="70011" y="34859"/>
                  </a:moveTo>
                  <a:cubicBezTo>
                    <a:pt x="70346" y="35403"/>
                    <a:pt x="70660" y="35927"/>
                    <a:pt x="70995" y="36491"/>
                  </a:cubicBezTo>
                  <a:cubicBezTo>
                    <a:pt x="67772" y="40739"/>
                    <a:pt x="63588" y="44108"/>
                    <a:pt x="60596" y="48753"/>
                  </a:cubicBezTo>
                  <a:cubicBezTo>
                    <a:pt x="60407" y="47518"/>
                    <a:pt x="60240" y="46535"/>
                    <a:pt x="60073" y="45342"/>
                  </a:cubicBezTo>
                  <a:lnTo>
                    <a:pt x="55783" y="45342"/>
                  </a:lnTo>
                  <a:cubicBezTo>
                    <a:pt x="55637" y="43647"/>
                    <a:pt x="55679" y="43731"/>
                    <a:pt x="56976" y="43082"/>
                  </a:cubicBezTo>
                  <a:cubicBezTo>
                    <a:pt x="58441" y="42329"/>
                    <a:pt x="59842" y="41471"/>
                    <a:pt x="61244" y="40634"/>
                  </a:cubicBezTo>
                  <a:cubicBezTo>
                    <a:pt x="62667" y="39756"/>
                    <a:pt x="64090" y="38835"/>
                    <a:pt x="65492" y="37914"/>
                  </a:cubicBezTo>
                  <a:cubicBezTo>
                    <a:pt x="66977" y="36952"/>
                    <a:pt x="68421" y="35947"/>
                    <a:pt x="70011" y="34859"/>
                  </a:cubicBezTo>
                  <a:close/>
                  <a:moveTo>
                    <a:pt x="103460" y="45703"/>
                  </a:moveTo>
                  <a:cubicBezTo>
                    <a:pt x="104965" y="45703"/>
                    <a:pt x="106385" y="45769"/>
                    <a:pt x="107297" y="45907"/>
                  </a:cubicBezTo>
                  <a:cubicBezTo>
                    <a:pt x="106900" y="50992"/>
                    <a:pt x="106523" y="55992"/>
                    <a:pt x="106879" y="61098"/>
                  </a:cubicBezTo>
                  <a:lnTo>
                    <a:pt x="97107" y="61098"/>
                  </a:lnTo>
                  <a:cubicBezTo>
                    <a:pt x="97212" y="56055"/>
                    <a:pt x="97296" y="51096"/>
                    <a:pt x="97379" y="46158"/>
                  </a:cubicBezTo>
                  <a:cubicBezTo>
                    <a:pt x="98529" y="45864"/>
                    <a:pt x="101099" y="45703"/>
                    <a:pt x="103460" y="45703"/>
                  </a:cubicBezTo>
                  <a:close/>
                  <a:moveTo>
                    <a:pt x="96605" y="46116"/>
                  </a:moveTo>
                  <a:cubicBezTo>
                    <a:pt x="96438" y="51096"/>
                    <a:pt x="96270" y="56013"/>
                    <a:pt x="96103" y="61035"/>
                  </a:cubicBezTo>
                  <a:cubicBezTo>
                    <a:pt x="92818" y="61139"/>
                    <a:pt x="89512" y="61244"/>
                    <a:pt x="86122" y="61328"/>
                  </a:cubicBezTo>
                  <a:cubicBezTo>
                    <a:pt x="85976" y="56264"/>
                    <a:pt x="85830" y="51284"/>
                    <a:pt x="85704" y="46116"/>
                  </a:cubicBezTo>
                  <a:close/>
                  <a:moveTo>
                    <a:pt x="48753" y="46033"/>
                  </a:moveTo>
                  <a:cubicBezTo>
                    <a:pt x="52394" y="46137"/>
                    <a:pt x="55909" y="46263"/>
                    <a:pt x="59570" y="46388"/>
                  </a:cubicBezTo>
                  <a:cubicBezTo>
                    <a:pt x="59403" y="48983"/>
                    <a:pt x="59215" y="51494"/>
                    <a:pt x="59089" y="54005"/>
                  </a:cubicBezTo>
                  <a:cubicBezTo>
                    <a:pt x="58943" y="56515"/>
                    <a:pt x="58838" y="59026"/>
                    <a:pt x="58713" y="61684"/>
                  </a:cubicBezTo>
                  <a:cubicBezTo>
                    <a:pt x="55093" y="61788"/>
                    <a:pt x="51661" y="61872"/>
                    <a:pt x="48188" y="61956"/>
                  </a:cubicBezTo>
                  <a:cubicBezTo>
                    <a:pt x="47937" y="61202"/>
                    <a:pt x="47832" y="60533"/>
                    <a:pt x="47874" y="59759"/>
                  </a:cubicBezTo>
                  <a:cubicBezTo>
                    <a:pt x="48062" y="56976"/>
                    <a:pt x="48083" y="54172"/>
                    <a:pt x="48230" y="51389"/>
                  </a:cubicBezTo>
                  <a:cubicBezTo>
                    <a:pt x="48334" y="49632"/>
                    <a:pt x="48565" y="47895"/>
                    <a:pt x="48753" y="46033"/>
                  </a:cubicBezTo>
                  <a:close/>
                  <a:moveTo>
                    <a:pt x="47518" y="46137"/>
                  </a:moveTo>
                  <a:lnTo>
                    <a:pt x="47518" y="46137"/>
                  </a:lnTo>
                  <a:cubicBezTo>
                    <a:pt x="47351" y="51410"/>
                    <a:pt x="47184" y="56536"/>
                    <a:pt x="47016" y="61851"/>
                  </a:cubicBezTo>
                  <a:cubicBezTo>
                    <a:pt x="46493" y="61893"/>
                    <a:pt x="45886" y="61914"/>
                    <a:pt x="45301" y="61935"/>
                  </a:cubicBezTo>
                  <a:cubicBezTo>
                    <a:pt x="42769" y="62018"/>
                    <a:pt x="40237" y="62102"/>
                    <a:pt x="37726" y="62165"/>
                  </a:cubicBezTo>
                  <a:cubicBezTo>
                    <a:pt x="37635" y="62172"/>
                    <a:pt x="37545" y="62174"/>
                    <a:pt x="37448" y="62174"/>
                  </a:cubicBezTo>
                  <a:cubicBezTo>
                    <a:pt x="37254" y="62174"/>
                    <a:pt x="37036" y="62165"/>
                    <a:pt x="36743" y="62165"/>
                  </a:cubicBezTo>
                  <a:cubicBezTo>
                    <a:pt x="36722" y="61495"/>
                    <a:pt x="36659" y="60847"/>
                    <a:pt x="36701" y="60198"/>
                  </a:cubicBezTo>
                  <a:cubicBezTo>
                    <a:pt x="36826" y="58733"/>
                    <a:pt x="37057" y="57290"/>
                    <a:pt x="37140" y="55825"/>
                  </a:cubicBezTo>
                  <a:cubicBezTo>
                    <a:pt x="37245" y="53440"/>
                    <a:pt x="37245" y="51054"/>
                    <a:pt x="37287" y="48648"/>
                  </a:cubicBezTo>
                  <a:cubicBezTo>
                    <a:pt x="37308" y="47958"/>
                    <a:pt x="37308" y="47246"/>
                    <a:pt x="37308" y="46388"/>
                  </a:cubicBezTo>
                  <a:cubicBezTo>
                    <a:pt x="40676" y="46305"/>
                    <a:pt x="43982" y="46221"/>
                    <a:pt x="47518" y="46137"/>
                  </a:cubicBezTo>
                  <a:close/>
                  <a:moveTo>
                    <a:pt x="97191" y="1"/>
                  </a:moveTo>
                  <a:cubicBezTo>
                    <a:pt x="95182" y="3076"/>
                    <a:pt x="93906" y="6361"/>
                    <a:pt x="92128" y="9479"/>
                  </a:cubicBezTo>
                  <a:cubicBezTo>
                    <a:pt x="91416" y="8328"/>
                    <a:pt x="90726" y="7261"/>
                    <a:pt x="89972" y="6069"/>
                  </a:cubicBezTo>
                  <a:cubicBezTo>
                    <a:pt x="88863" y="7575"/>
                    <a:pt x="88884" y="9416"/>
                    <a:pt x="87901" y="10735"/>
                  </a:cubicBezTo>
                  <a:cubicBezTo>
                    <a:pt x="86478" y="10986"/>
                    <a:pt x="86499" y="10986"/>
                    <a:pt x="86394" y="12304"/>
                  </a:cubicBezTo>
                  <a:cubicBezTo>
                    <a:pt x="86311" y="13580"/>
                    <a:pt x="86206" y="14856"/>
                    <a:pt x="86081" y="16175"/>
                  </a:cubicBezTo>
                  <a:cubicBezTo>
                    <a:pt x="85725" y="16216"/>
                    <a:pt x="85432" y="16321"/>
                    <a:pt x="85118" y="16321"/>
                  </a:cubicBezTo>
                  <a:cubicBezTo>
                    <a:pt x="82293" y="16300"/>
                    <a:pt x="79448" y="16237"/>
                    <a:pt x="76623" y="16216"/>
                  </a:cubicBezTo>
                  <a:cubicBezTo>
                    <a:pt x="76037" y="16216"/>
                    <a:pt x="75598" y="15986"/>
                    <a:pt x="75200" y="15610"/>
                  </a:cubicBezTo>
                  <a:cubicBezTo>
                    <a:pt x="74710" y="15141"/>
                    <a:pt x="74486" y="14940"/>
                    <a:pt x="74208" y="14940"/>
                  </a:cubicBezTo>
                  <a:cubicBezTo>
                    <a:pt x="73963" y="14940"/>
                    <a:pt x="73676" y="15095"/>
                    <a:pt x="73129" y="15359"/>
                  </a:cubicBezTo>
                  <a:cubicBezTo>
                    <a:pt x="72376" y="15714"/>
                    <a:pt x="71581" y="16133"/>
                    <a:pt x="70785" y="16154"/>
                  </a:cubicBezTo>
                  <a:cubicBezTo>
                    <a:pt x="70687" y="16155"/>
                    <a:pt x="70589" y="16155"/>
                    <a:pt x="70491" y="16155"/>
                  </a:cubicBezTo>
                  <a:cubicBezTo>
                    <a:pt x="68516" y="16155"/>
                    <a:pt x="66523" y="15963"/>
                    <a:pt x="64550" y="15924"/>
                  </a:cubicBezTo>
                  <a:cubicBezTo>
                    <a:pt x="63619" y="15903"/>
                    <a:pt x="62688" y="15897"/>
                    <a:pt x="61744" y="15897"/>
                  </a:cubicBezTo>
                  <a:cubicBezTo>
                    <a:pt x="60800" y="15897"/>
                    <a:pt x="59842" y="15903"/>
                    <a:pt x="58859" y="15903"/>
                  </a:cubicBezTo>
                  <a:cubicBezTo>
                    <a:pt x="58817" y="15233"/>
                    <a:pt x="58796" y="14710"/>
                    <a:pt x="58754" y="14187"/>
                  </a:cubicBezTo>
                  <a:cubicBezTo>
                    <a:pt x="58692" y="13622"/>
                    <a:pt x="58650" y="13057"/>
                    <a:pt x="58566" y="12471"/>
                  </a:cubicBezTo>
                  <a:cubicBezTo>
                    <a:pt x="58467" y="11917"/>
                    <a:pt x="58069" y="11420"/>
                    <a:pt x="57602" y="11420"/>
                  </a:cubicBezTo>
                  <a:cubicBezTo>
                    <a:pt x="57575" y="11420"/>
                    <a:pt x="57547" y="11422"/>
                    <a:pt x="57520" y="11425"/>
                  </a:cubicBezTo>
                  <a:cubicBezTo>
                    <a:pt x="57412" y="11440"/>
                    <a:pt x="57313" y="11447"/>
                    <a:pt x="57221" y="11447"/>
                  </a:cubicBezTo>
                  <a:cubicBezTo>
                    <a:pt x="56259" y="11447"/>
                    <a:pt x="56117" y="10686"/>
                    <a:pt x="55888" y="9960"/>
                  </a:cubicBezTo>
                  <a:cubicBezTo>
                    <a:pt x="55679" y="9374"/>
                    <a:pt x="55595" y="8747"/>
                    <a:pt x="55386" y="8161"/>
                  </a:cubicBezTo>
                  <a:cubicBezTo>
                    <a:pt x="55260" y="7784"/>
                    <a:pt x="55030" y="7429"/>
                    <a:pt x="54800" y="6926"/>
                  </a:cubicBezTo>
                  <a:cubicBezTo>
                    <a:pt x="53837" y="8203"/>
                    <a:pt x="53879" y="9856"/>
                    <a:pt x="52477" y="10755"/>
                  </a:cubicBezTo>
                  <a:cubicBezTo>
                    <a:pt x="52184" y="10107"/>
                    <a:pt x="51871" y="9479"/>
                    <a:pt x="51619" y="8810"/>
                  </a:cubicBezTo>
                  <a:cubicBezTo>
                    <a:pt x="50824" y="6696"/>
                    <a:pt x="50071" y="4562"/>
                    <a:pt x="49276" y="2449"/>
                  </a:cubicBezTo>
                  <a:cubicBezTo>
                    <a:pt x="49067" y="1884"/>
                    <a:pt x="48941" y="1214"/>
                    <a:pt x="47979" y="1151"/>
                  </a:cubicBezTo>
                  <a:cubicBezTo>
                    <a:pt x="47163" y="2616"/>
                    <a:pt x="46326" y="4123"/>
                    <a:pt x="45468" y="5608"/>
                  </a:cubicBezTo>
                  <a:cubicBezTo>
                    <a:pt x="44631" y="7094"/>
                    <a:pt x="43752" y="8558"/>
                    <a:pt x="42894" y="10023"/>
                  </a:cubicBezTo>
                  <a:cubicBezTo>
                    <a:pt x="41869" y="9186"/>
                    <a:pt x="42225" y="7596"/>
                    <a:pt x="40823" y="7052"/>
                  </a:cubicBezTo>
                  <a:cubicBezTo>
                    <a:pt x="40049" y="8558"/>
                    <a:pt x="39295" y="10002"/>
                    <a:pt x="38500" y="11530"/>
                  </a:cubicBezTo>
                  <a:cubicBezTo>
                    <a:pt x="37454" y="11802"/>
                    <a:pt x="37391" y="11969"/>
                    <a:pt x="37370" y="12827"/>
                  </a:cubicBezTo>
                  <a:cubicBezTo>
                    <a:pt x="37308" y="14773"/>
                    <a:pt x="37203" y="16719"/>
                    <a:pt x="37119" y="18665"/>
                  </a:cubicBezTo>
                  <a:cubicBezTo>
                    <a:pt x="37015" y="20652"/>
                    <a:pt x="36785" y="22640"/>
                    <a:pt x="37224" y="24628"/>
                  </a:cubicBezTo>
                  <a:cubicBezTo>
                    <a:pt x="36806" y="25088"/>
                    <a:pt x="36366" y="25527"/>
                    <a:pt x="35969" y="26009"/>
                  </a:cubicBezTo>
                  <a:cubicBezTo>
                    <a:pt x="32328" y="30445"/>
                    <a:pt x="28185" y="34274"/>
                    <a:pt x="23038" y="36931"/>
                  </a:cubicBezTo>
                  <a:cubicBezTo>
                    <a:pt x="19230" y="38898"/>
                    <a:pt x="15233" y="40279"/>
                    <a:pt x="11007" y="41032"/>
                  </a:cubicBezTo>
                  <a:cubicBezTo>
                    <a:pt x="9458" y="41325"/>
                    <a:pt x="7910" y="41597"/>
                    <a:pt x="6362" y="41890"/>
                  </a:cubicBezTo>
                  <a:cubicBezTo>
                    <a:pt x="6362" y="41973"/>
                    <a:pt x="6383" y="42078"/>
                    <a:pt x="6404" y="42183"/>
                  </a:cubicBezTo>
                  <a:cubicBezTo>
                    <a:pt x="8412" y="41953"/>
                    <a:pt x="10442" y="41722"/>
                    <a:pt x="12409" y="41492"/>
                  </a:cubicBezTo>
                  <a:cubicBezTo>
                    <a:pt x="12534" y="42099"/>
                    <a:pt x="12618" y="42559"/>
                    <a:pt x="12722" y="43020"/>
                  </a:cubicBezTo>
                  <a:cubicBezTo>
                    <a:pt x="12785" y="43041"/>
                    <a:pt x="12848" y="43041"/>
                    <a:pt x="12932" y="43061"/>
                  </a:cubicBezTo>
                  <a:cubicBezTo>
                    <a:pt x="13120" y="42476"/>
                    <a:pt x="13308" y="41911"/>
                    <a:pt x="13538" y="41178"/>
                  </a:cubicBezTo>
                  <a:cubicBezTo>
                    <a:pt x="13676" y="41211"/>
                    <a:pt x="13815" y="41225"/>
                    <a:pt x="13956" y="41225"/>
                  </a:cubicBezTo>
                  <a:cubicBezTo>
                    <a:pt x="14634" y="41225"/>
                    <a:pt x="15343" y="40906"/>
                    <a:pt x="16081" y="40906"/>
                  </a:cubicBezTo>
                  <a:cubicBezTo>
                    <a:pt x="16257" y="40906"/>
                    <a:pt x="16435" y="40924"/>
                    <a:pt x="16614" y="40969"/>
                  </a:cubicBezTo>
                  <a:cubicBezTo>
                    <a:pt x="16572" y="41932"/>
                    <a:pt x="16531" y="42769"/>
                    <a:pt x="16489" y="43647"/>
                  </a:cubicBezTo>
                  <a:cubicBezTo>
                    <a:pt x="15498" y="43647"/>
                    <a:pt x="14489" y="43675"/>
                    <a:pt x="13487" y="43675"/>
                  </a:cubicBezTo>
                  <a:cubicBezTo>
                    <a:pt x="12985" y="43675"/>
                    <a:pt x="12485" y="43668"/>
                    <a:pt x="11990" y="43647"/>
                  </a:cubicBezTo>
                  <a:cubicBezTo>
                    <a:pt x="11560" y="43628"/>
                    <a:pt x="11103" y="43620"/>
                    <a:pt x="10629" y="43620"/>
                  </a:cubicBezTo>
                  <a:cubicBezTo>
                    <a:pt x="8418" y="43620"/>
                    <a:pt x="5815" y="43792"/>
                    <a:pt x="3640" y="43792"/>
                  </a:cubicBezTo>
                  <a:cubicBezTo>
                    <a:pt x="3241" y="43792"/>
                    <a:pt x="2856" y="43787"/>
                    <a:pt x="2491" y="43773"/>
                  </a:cubicBezTo>
                  <a:cubicBezTo>
                    <a:pt x="2438" y="43769"/>
                    <a:pt x="2385" y="43768"/>
                    <a:pt x="2331" y="43768"/>
                  </a:cubicBezTo>
                  <a:cubicBezTo>
                    <a:pt x="1733" y="43768"/>
                    <a:pt x="1120" y="43970"/>
                    <a:pt x="524" y="44066"/>
                  </a:cubicBezTo>
                  <a:cubicBezTo>
                    <a:pt x="545" y="44170"/>
                    <a:pt x="545" y="44275"/>
                    <a:pt x="545" y="44380"/>
                  </a:cubicBezTo>
                  <a:cubicBezTo>
                    <a:pt x="838" y="44422"/>
                    <a:pt x="1110" y="44463"/>
                    <a:pt x="1382" y="44484"/>
                  </a:cubicBezTo>
                  <a:cubicBezTo>
                    <a:pt x="1504" y="44495"/>
                    <a:pt x="1638" y="44499"/>
                    <a:pt x="1780" y="44499"/>
                  </a:cubicBezTo>
                  <a:cubicBezTo>
                    <a:pt x="2932" y="44499"/>
                    <a:pt x="4665" y="44197"/>
                    <a:pt x="5817" y="44197"/>
                  </a:cubicBezTo>
                  <a:cubicBezTo>
                    <a:pt x="5959" y="44197"/>
                    <a:pt x="6093" y="44202"/>
                    <a:pt x="6215" y="44212"/>
                  </a:cubicBezTo>
                  <a:cubicBezTo>
                    <a:pt x="6968" y="44275"/>
                    <a:pt x="7722" y="44422"/>
                    <a:pt x="8475" y="44422"/>
                  </a:cubicBezTo>
                  <a:cubicBezTo>
                    <a:pt x="10214" y="44434"/>
                    <a:pt x="11954" y="44446"/>
                    <a:pt x="13698" y="44446"/>
                  </a:cubicBezTo>
                  <a:cubicBezTo>
                    <a:pt x="14974" y="44446"/>
                    <a:pt x="16253" y="44439"/>
                    <a:pt x="17535" y="44422"/>
                  </a:cubicBezTo>
                  <a:cubicBezTo>
                    <a:pt x="21615" y="44359"/>
                    <a:pt x="25695" y="44275"/>
                    <a:pt x="29796" y="44170"/>
                  </a:cubicBezTo>
                  <a:cubicBezTo>
                    <a:pt x="32181" y="44108"/>
                    <a:pt x="34588" y="43961"/>
                    <a:pt x="36973" y="43919"/>
                  </a:cubicBezTo>
                  <a:cubicBezTo>
                    <a:pt x="37067" y="43918"/>
                    <a:pt x="37160" y="43917"/>
                    <a:pt x="37254" y="43917"/>
                  </a:cubicBezTo>
                  <a:cubicBezTo>
                    <a:pt x="38392" y="43917"/>
                    <a:pt x="39521" y="44027"/>
                    <a:pt x="40739" y="44066"/>
                  </a:cubicBezTo>
                  <a:cubicBezTo>
                    <a:pt x="40697" y="44568"/>
                    <a:pt x="40676" y="44903"/>
                    <a:pt x="40635" y="45405"/>
                  </a:cubicBezTo>
                  <a:cubicBezTo>
                    <a:pt x="39244" y="45363"/>
                    <a:pt x="37838" y="45344"/>
                    <a:pt x="36421" y="45344"/>
                  </a:cubicBezTo>
                  <a:cubicBezTo>
                    <a:pt x="25614" y="45344"/>
                    <a:pt x="14131" y="46427"/>
                    <a:pt x="3388" y="46427"/>
                  </a:cubicBezTo>
                  <a:cubicBezTo>
                    <a:pt x="2250" y="46427"/>
                    <a:pt x="1120" y="46415"/>
                    <a:pt x="1" y="46388"/>
                  </a:cubicBezTo>
                  <a:lnTo>
                    <a:pt x="1" y="46388"/>
                  </a:lnTo>
                  <a:cubicBezTo>
                    <a:pt x="398" y="46723"/>
                    <a:pt x="796" y="47016"/>
                    <a:pt x="1235" y="47058"/>
                  </a:cubicBezTo>
                  <a:cubicBezTo>
                    <a:pt x="1576" y="47095"/>
                    <a:pt x="1954" y="47110"/>
                    <a:pt x="2356" y="47110"/>
                  </a:cubicBezTo>
                  <a:cubicBezTo>
                    <a:pt x="4289" y="47110"/>
                    <a:pt x="6798" y="46757"/>
                    <a:pt x="8566" y="46757"/>
                  </a:cubicBezTo>
                  <a:cubicBezTo>
                    <a:pt x="8716" y="46757"/>
                    <a:pt x="8860" y="46760"/>
                    <a:pt x="8998" y="46765"/>
                  </a:cubicBezTo>
                  <a:cubicBezTo>
                    <a:pt x="9185" y="46774"/>
                    <a:pt x="9372" y="46778"/>
                    <a:pt x="9560" y="46778"/>
                  </a:cubicBezTo>
                  <a:cubicBezTo>
                    <a:pt x="10695" y="46778"/>
                    <a:pt x="11842" y="46636"/>
                    <a:pt x="12974" y="46619"/>
                  </a:cubicBezTo>
                  <a:cubicBezTo>
                    <a:pt x="16823" y="46556"/>
                    <a:pt x="20694" y="46535"/>
                    <a:pt x="24544" y="46472"/>
                  </a:cubicBezTo>
                  <a:cubicBezTo>
                    <a:pt x="27913" y="46430"/>
                    <a:pt x="31282" y="46367"/>
                    <a:pt x="34671" y="46326"/>
                  </a:cubicBezTo>
                  <a:cubicBezTo>
                    <a:pt x="35173" y="46326"/>
                    <a:pt x="35697" y="46409"/>
                    <a:pt x="36220" y="46451"/>
                  </a:cubicBezTo>
                  <a:cubicBezTo>
                    <a:pt x="36220" y="47769"/>
                    <a:pt x="36262" y="48920"/>
                    <a:pt x="36199" y="50071"/>
                  </a:cubicBezTo>
                  <a:cubicBezTo>
                    <a:pt x="36031" y="53774"/>
                    <a:pt x="35822" y="57457"/>
                    <a:pt x="35634" y="61139"/>
                  </a:cubicBezTo>
                  <a:cubicBezTo>
                    <a:pt x="35550" y="62500"/>
                    <a:pt x="35801" y="62772"/>
                    <a:pt x="37140" y="62897"/>
                  </a:cubicBezTo>
                  <a:cubicBezTo>
                    <a:pt x="37454" y="62918"/>
                    <a:pt x="37768" y="62939"/>
                    <a:pt x="38082" y="62939"/>
                  </a:cubicBezTo>
                  <a:cubicBezTo>
                    <a:pt x="40739" y="62918"/>
                    <a:pt x="43396" y="62897"/>
                    <a:pt x="46054" y="62876"/>
                  </a:cubicBezTo>
                  <a:cubicBezTo>
                    <a:pt x="47246" y="62855"/>
                    <a:pt x="48439" y="62834"/>
                    <a:pt x="49632" y="62792"/>
                  </a:cubicBezTo>
                  <a:cubicBezTo>
                    <a:pt x="51536" y="62751"/>
                    <a:pt x="53440" y="62751"/>
                    <a:pt x="55344" y="62646"/>
                  </a:cubicBezTo>
                  <a:cubicBezTo>
                    <a:pt x="55651" y="62627"/>
                    <a:pt x="55961" y="62624"/>
                    <a:pt x="56274" y="62624"/>
                  </a:cubicBezTo>
                  <a:cubicBezTo>
                    <a:pt x="56430" y="62624"/>
                    <a:pt x="56587" y="62625"/>
                    <a:pt x="56745" y="62625"/>
                  </a:cubicBezTo>
                  <a:cubicBezTo>
                    <a:pt x="57692" y="62625"/>
                    <a:pt x="58664" y="62597"/>
                    <a:pt x="59654" y="62207"/>
                  </a:cubicBezTo>
                  <a:cubicBezTo>
                    <a:pt x="59759" y="60847"/>
                    <a:pt x="59884" y="59466"/>
                    <a:pt x="59968" y="58106"/>
                  </a:cubicBezTo>
                  <a:cubicBezTo>
                    <a:pt x="60114" y="55574"/>
                    <a:pt x="60219" y="53042"/>
                    <a:pt x="60366" y="50510"/>
                  </a:cubicBezTo>
                  <a:cubicBezTo>
                    <a:pt x="60386" y="50176"/>
                    <a:pt x="60470" y="49799"/>
                    <a:pt x="60658" y="49548"/>
                  </a:cubicBezTo>
                  <a:cubicBezTo>
                    <a:pt x="62081" y="47790"/>
                    <a:pt x="63504" y="46012"/>
                    <a:pt x="65011" y="44338"/>
                  </a:cubicBezTo>
                  <a:cubicBezTo>
                    <a:pt x="66643" y="42517"/>
                    <a:pt x="68379" y="40781"/>
                    <a:pt x="70032" y="39002"/>
                  </a:cubicBezTo>
                  <a:cubicBezTo>
                    <a:pt x="70451" y="38542"/>
                    <a:pt x="70785" y="38019"/>
                    <a:pt x="71183" y="37538"/>
                  </a:cubicBezTo>
                  <a:cubicBezTo>
                    <a:pt x="71664" y="36952"/>
                    <a:pt x="71539" y="36345"/>
                    <a:pt x="71246" y="35801"/>
                  </a:cubicBezTo>
                  <a:cubicBezTo>
                    <a:pt x="70911" y="35173"/>
                    <a:pt x="70430" y="34650"/>
                    <a:pt x="70011" y="34064"/>
                  </a:cubicBezTo>
                  <a:cubicBezTo>
                    <a:pt x="68421" y="35131"/>
                    <a:pt x="66894" y="36178"/>
                    <a:pt x="65324" y="37182"/>
                  </a:cubicBezTo>
                  <a:cubicBezTo>
                    <a:pt x="63818" y="38165"/>
                    <a:pt x="62270" y="39128"/>
                    <a:pt x="60721" y="40111"/>
                  </a:cubicBezTo>
                  <a:cubicBezTo>
                    <a:pt x="59173" y="41095"/>
                    <a:pt x="57625" y="42099"/>
                    <a:pt x="55888" y="43208"/>
                  </a:cubicBezTo>
                  <a:lnTo>
                    <a:pt x="55888" y="40530"/>
                  </a:lnTo>
                  <a:cubicBezTo>
                    <a:pt x="56767" y="39860"/>
                    <a:pt x="56788" y="39714"/>
                    <a:pt x="56306" y="38396"/>
                  </a:cubicBezTo>
                  <a:cubicBezTo>
                    <a:pt x="56036" y="38378"/>
                    <a:pt x="55735" y="38329"/>
                    <a:pt x="55443" y="38329"/>
                  </a:cubicBezTo>
                  <a:cubicBezTo>
                    <a:pt x="55396" y="38329"/>
                    <a:pt x="55349" y="38330"/>
                    <a:pt x="55302" y="38333"/>
                  </a:cubicBezTo>
                  <a:cubicBezTo>
                    <a:pt x="51996" y="38333"/>
                    <a:pt x="48711" y="38375"/>
                    <a:pt x="45426" y="38375"/>
                  </a:cubicBezTo>
                  <a:cubicBezTo>
                    <a:pt x="45206" y="38379"/>
                    <a:pt x="44986" y="38380"/>
                    <a:pt x="44765" y="38380"/>
                  </a:cubicBezTo>
                  <a:cubicBezTo>
                    <a:pt x="43828" y="38380"/>
                    <a:pt x="42884" y="38350"/>
                    <a:pt x="41953" y="38333"/>
                  </a:cubicBezTo>
                  <a:cubicBezTo>
                    <a:pt x="41451" y="38333"/>
                    <a:pt x="41032" y="38165"/>
                    <a:pt x="41074" y="37580"/>
                  </a:cubicBezTo>
                  <a:cubicBezTo>
                    <a:pt x="41199" y="36052"/>
                    <a:pt x="41346" y="34504"/>
                    <a:pt x="41492" y="32955"/>
                  </a:cubicBezTo>
                  <a:cubicBezTo>
                    <a:pt x="43475" y="32807"/>
                    <a:pt x="45421" y="32753"/>
                    <a:pt x="47352" y="32753"/>
                  </a:cubicBezTo>
                  <a:cubicBezTo>
                    <a:pt x="50047" y="32753"/>
                    <a:pt x="52712" y="32858"/>
                    <a:pt x="55407" y="32955"/>
                  </a:cubicBezTo>
                  <a:cubicBezTo>
                    <a:pt x="55407" y="33981"/>
                    <a:pt x="55428" y="34818"/>
                    <a:pt x="55407" y="35655"/>
                  </a:cubicBezTo>
                  <a:cubicBezTo>
                    <a:pt x="55323" y="37475"/>
                    <a:pt x="55302" y="37496"/>
                    <a:pt x="55720" y="37998"/>
                  </a:cubicBezTo>
                  <a:cubicBezTo>
                    <a:pt x="55804" y="37810"/>
                    <a:pt x="55909" y="37663"/>
                    <a:pt x="55951" y="37517"/>
                  </a:cubicBezTo>
                  <a:cubicBezTo>
                    <a:pt x="56202" y="36450"/>
                    <a:pt x="56076" y="35403"/>
                    <a:pt x="55951" y="34336"/>
                  </a:cubicBezTo>
                  <a:cubicBezTo>
                    <a:pt x="55888" y="33918"/>
                    <a:pt x="55992" y="33353"/>
                    <a:pt x="56244" y="33018"/>
                  </a:cubicBezTo>
                  <a:cubicBezTo>
                    <a:pt x="56746" y="32328"/>
                    <a:pt x="56934" y="31616"/>
                    <a:pt x="56536" y="30905"/>
                  </a:cubicBezTo>
                  <a:cubicBezTo>
                    <a:pt x="56432" y="30675"/>
                    <a:pt x="56202" y="30465"/>
                    <a:pt x="56202" y="30256"/>
                  </a:cubicBezTo>
                  <a:cubicBezTo>
                    <a:pt x="56264" y="28394"/>
                    <a:pt x="56348" y="26553"/>
                    <a:pt x="56432" y="24732"/>
                  </a:cubicBezTo>
                  <a:cubicBezTo>
                    <a:pt x="57185" y="24628"/>
                    <a:pt x="57771" y="24544"/>
                    <a:pt x="58441" y="24460"/>
                  </a:cubicBezTo>
                  <a:cubicBezTo>
                    <a:pt x="58524" y="23163"/>
                    <a:pt x="58587" y="21950"/>
                    <a:pt x="58650" y="20610"/>
                  </a:cubicBezTo>
                  <a:cubicBezTo>
                    <a:pt x="60638" y="20548"/>
                    <a:pt x="62521" y="20464"/>
                    <a:pt x="64383" y="20380"/>
                  </a:cubicBezTo>
                  <a:cubicBezTo>
                    <a:pt x="66684" y="20297"/>
                    <a:pt x="69007" y="20213"/>
                    <a:pt x="71309" y="20108"/>
                  </a:cubicBezTo>
                  <a:cubicBezTo>
                    <a:pt x="71339" y="20107"/>
                    <a:pt x="71369" y="20106"/>
                    <a:pt x="71398" y="20106"/>
                  </a:cubicBezTo>
                  <a:cubicBezTo>
                    <a:pt x="71786" y="20106"/>
                    <a:pt x="72040" y="20238"/>
                    <a:pt x="72313" y="20569"/>
                  </a:cubicBezTo>
                  <a:cubicBezTo>
                    <a:pt x="72836" y="21196"/>
                    <a:pt x="73275" y="21970"/>
                    <a:pt x="74175" y="22263"/>
                  </a:cubicBezTo>
                  <a:cubicBezTo>
                    <a:pt x="74552" y="21950"/>
                    <a:pt x="74970" y="21657"/>
                    <a:pt x="75284" y="21301"/>
                  </a:cubicBezTo>
                  <a:cubicBezTo>
                    <a:pt x="75795" y="20771"/>
                    <a:pt x="76375" y="20583"/>
                    <a:pt x="77084" y="20583"/>
                  </a:cubicBezTo>
                  <a:cubicBezTo>
                    <a:pt x="77159" y="20583"/>
                    <a:pt x="77236" y="20586"/>
                    <a:pt x="77314" y="20590"/>
                  </a:cubicBezTo>
                  <a:cubicBezTo>
                    <a:pt x="78066" y="20626"/>
                    <a:pt x="78818" y="20635"/>
                    <a:pt x="79570" y="20635"/>
                  </a:cubicBezTo>
                  <a:cubicBezTo>
                    <a:pt x="80276" y="20635"/>
                    <a:pt x="80982" y="20627"/>
                    <a:pt x="81688" y="20627"/>
                  </a:cubicBezTo>
                  <a:cubicBezTo>
                    <a:pt x="81967" y="20627"/>
                    <a:pt x="82245" y="20628"/>
                    <a:pt x="82524" y="20631"/>
                  </a:cubicBezTo>
                  <a:lnTo>
                    <a:pt x="86039" y="20631"/>
                  </a:lnTo>
                  <a:cubicBezTo>
                    <a:pt x="86122" y="21740"/>
                    <a:pt x="86164" y="22745"/>
                    <a:pt x="86227" y="23854"/>
                  </a:cubicBezTo>
                  <a:cubicBezTo>
                    <a:pt x="91772" y="23916"/>
                    <a:pt x="97191" y="23791"/>
                    <a:pt x="102548" y="24147"/>
                  </a:cubicBezTo>
                  <a:lnTo>
                    <a:pt x="102548" y="29649"/>
                  </a:lnTo>
                  <a:lnTo>
                    <a:pt x="89847" y="29649"/>
                  </a:lnTo>
                  <a:cubicBezTo>
                    <a:pt x="89847" y="28708"/>
                    <a:pt x="89868" y="27766"/>
                    <a:pt x="89826" y="26846"/>
                  </a:cubicBezTo>
                  <a:cubicBezTo>
                    <a:pt x="89805" y="25967"/>
                    <a:pt x="90077" y="25025"/>
                    <a:pt x="89240" y="24063"/>
                  </a:cubicBezTo>
                  <a:cubicBezTo>
                    <a:pt x="89156" y="24439"/>
                    <a:pt x="89115" y="24586"/>
                    <a:pt x="89094" y="24732"/>
                  </a:cubicBezTo>
                  <a:cubicBezTo>
                    <a:pt x="89010" y="26260"/>
                    <a:pt x="88926" y="27766"/>
                    <a:pt x="88843" y="29273"/>
                  </a:cubicBezTo>
                  <a:cubicBezTo>
                    <a:pt x="88843" y="29482"/>
                    <a:pt x="88822" y="29712"/>
                    <a:pt x="88780" y="29921"/>
                  </a:cubicBezTo>
                  <a:cubicBezTo>
                    <a:pt x="88675" y="30340"/>
                    <a:pt x="88361" y="30779"/>
                    <a:pt x="88466" y="31135"/>
                  </a:cubicBezTo>
                  <a:cubicBezTo>
                    <a:pt x="88529" y="31470"/>
                    <a:pt x="89010" y="31700"/>
                    <a:pt x="89345" y="32014"/>
                  </a:cubicBezTo>
                  <a:cubicBezTo>
                    <a:pt x="89240" y="33646"/>
                    <a:pt x="89156" y="35299"/>
                    <a:pt x="89052" y="36994"/>
                  </a:cubicBezTo>
                  <a:cubicBezTo>
                    <a:pt x="87692" y="37349"/>
                    <a:pt x="87608" y="37475"/>
                    <a:pt x="87964" y="39002"/>
                  </a:cubicBezTo>
                  <a:cubicBezTo>
                    <a:pt x="88319" y="39170"/>
                    <a:pt x="88675" y="39316"/>
                    <a:pt x="89177" y="39546"/>
                  </a:cubicBezTo>
                  <a:cubicBezTo>
                    <a:pt x="89010" y="40906"/>
                    <a:pt x="88863" y="42183"/>
                    <a:pt x="88675" y="43585"/>
                  </a:cubicBezTo>
                  <a:cubicBezTo>
                    <a:pt x="84239" y="40990"/>
                    <a:pt x="80515" y="37789"/>
                    <a:pt x="76665" y="34692"/>
                  </a:cubicBezTo>
                  <a:cubicBezTo>
                    <a:pt x="76309" y="35173"/>
                    <a:pt x="75975" y="35634"/>
                    <a:pt x="75619" y="36094"/>
                  </a:cubicBezTo>
                  <a:cubicBezTo>
                    <a:pt x="74740" y="37224"/>
                    <a:pt x="74740" y="37266"/>
                    <a:pt x="75619" y="38333"/>
                  </a:cubicBezTo>
                  <a:cubicBezTo>
                    <a:pt x="77167" y="40174"/>
                    <a:pt x="78695" y="42015"/>
                    <a:pt x="80264" y="43836"/>
                  </a:cubicBezTo>
                  <a:cubicBezTo>
                    <a:pt x="81519" y="45321"/>
                    <a:pt x="82796" y="46786"/>
                    <a:pt x="84072" y="48251"/>
                  </a:cubicBezTo>
                  <a:cubicBezTo>
                    <a:pt x="84574" y="48815"/>
                    <a:pt x="84804" y="49401"/>
                    <a:pt x="84762" y="50196"/>
                  </a:cubicBezTo>
                  <a:cubicBezTo>
                    <a:pt x="84700" y="51284"/>
                    <a:pt x="84783" y="52414"/>
                    <a:pt x="84783" y="53523"/>
                  </a:cubicBezTo>
                  <a:cubicBezTo>
                    <a:pt x="84804" y="55658"/>
                    <a:pt x="84783" y="57792"/>
                    <a:pt x="84867" y="59926"/>
                  </a:cubicBezTo>
                  <a:cubicBezTo>
                    <a:pt x="84946" y="61866"/>
                    <a:pt x="85400" y="62083"/>
                    <a:pt x="86707" y="62083"/>
                  </a:cubicBezTo>
                  <a:cubicBezTo>
                    <a:pt x="86781" y="62083"/>
                    <a:pt x="86859" y="62082"/>
                    <a:pt x="86938" y="62081"/>
                  </a:cubicBezTo>
                  <a:cubicBezTo>
                    <a:pt x="89387" y="62060"/>
                    <a:pt x="91814" y="62081"/>
                    <a:pt x="94262" y="62039"/>
                  </a:cubicBezTo>
                  <a:cubicBezTo>
                    <a:pt x="96689" y="61997"/>
                    <a:pt x="99116" y="61893"/>
                    <a:pt x="101543" y="61851"/>
                  </a:cubicBezTo>
                  <a:cubicBezTo>
                    <a:pt x="102338" y="61840"/>
                    <a:pt x="103139" y="61840"/>
                    <a:pt x="103939" y="61840"/>
                  </a:cubicBezTo>
                  <a:cubicBezTo>
                    <a:pt x="104739" y="61840"/>
                    <a:pt x="105540" y="61840"/>
                    <a:pt x="106335" y="61830"/>
                  </a:cubicBezTo>
                  <a:cubicBezTo>
                    <a:pt x="107737" y="61809"/>
                    <a:pt x="108050" y="61432"/>
                    <a:pt x="107862" y="60072"/>
                  </a:cubicBezTo>
                  <a:cubicBezTo>
                    <a:pt x="107841" y="59884"/>
                    <a:pt x="107820" y="59717"/>
                    <a:pt x="107841" y="59549"/>
                  </a:cubicBezTo>
                  <a:cubicBezTo>
                    <a:pt x="107883" y="57290"/>
                    <a:pt x="107946" y="55030"/>
                    <a:pt x="107967" y="52770"/>
                  </a:cubicBezTo>
                  <a:cubicBezTo>
                    <a:pt x="107988" y="50468"/>
                    <a:pt x="107967" y="48167"/>
                    <a:pt x="107967" y="45782"/>
                  </a:cubicBezTo>
                  <a:cubicBezTo>
                    <a:pt x="108901" y="45782"/>
                    <a:pt x="109780" y="45791"/>
                    <a:pt x="110640" y="45791"/>
                  </a:cubicBezTo>
                  <a:cubicBezTo>
                    <a:pt x="111070" y="45791"/>
                    <a:pt x="111496" y="45789"/>
                    <a:pt x="111921" y="45782"/>
                  </a:cubicBezTo>
                  <a:cubicBezTo>
                    <a:pt x="113198" y="45740"/>
                    <a:pt x="114474" y="45572"/>
                    <a:pt x="115750" y="45572"/>
                  </a:cubicBezTo>
                  <a:cubicBezTo>
                    <a:pt x="118931" y="45572"/>
                    <a:pt x="122132" y="45677"/>
                    <a:pt x="125312" y="45698"/>
                  </a:cubicBezTo>
                  <a:cubicBezTo>
                    <a:pt x="129302" y="45738"/>
                    <a:pt x="133311" y="46034"/>
                    <a:pt x="137301" y="46034"/>
                  </a:cubicBezTo>
                  <a:cubicBezTo>
                    <a:pt x="137434" y="46034"/>
                    <a:pt x="137567" y="46033"/>
                    <a:pt x="137699" y="46033"/>
                  </a:cubicBezTo>
                  <a:cubicBezTo>
                    <a:pt x="137760" y="46032"/>
                    <a:pt x="137820" y="46032"/>
                    <a:pt x="137880" y="46032"/>
                  </a:cubicBezTo>
                  <a:cubicBezTo>
                    <a:pt x="139844" y="46032"/>
                    <a:pt x="141821" y="46308"/>
                    <a:pt x="143787" y="46308"/>
                  </a:cubicBezTo>
                  <a:cubicBezTo>
                    <a:pt x="144109" y="46308"/>
                    <a:pt x="144430" y="46301"/>
                    <a:pt x="144750" y="46284"/>
                  </a:cubicBezTo>
                  <a:cubicBezTo>
                    <a:pt x="145587" y="46221"/>
                    <a:pt x="146424" y="46116"/>
                    <a:pt x="147261" y="46033"/>
                  </a:cubicBezTo>
                  <a:cubicBezTo>
                    <a:pt x="139833" y="45844"/>
                    <a:pt x="132426" y="44924"/>
                    <a:pt x="124999" y="44798"/>
                  </a:cubicBezTo>
                  <a:cubicBezTo>
                    <a:pt x="123725" y="44777"/>
                    <a:pt x="122451" y="44769"/>
                    <a:pt x="121176" y="44769"/>
                  </a:cubicBezTo>
                  <a:cubicBezTo>
                    <a:pt x="117572" y="44769"/>
                    <a:pt x="113962" y="44832"/>
                    <a:pt x="110325" y="44832"/>
                  </a:cubicBezTo>
                  <a:cubicBezTo>
                    <a:pt x="107769" y="44832"/>
                    <a:pt x="105199" y="44801"/>
                    <a:pt x="102610" y="44694"/>
                  </a:cubicBezTo>
                  <a:lnTo>
                    <a:pt x="102610" y="39065"/>
                  </a:lnTo>
                  <a:cubicBezTo>
                    <a:pt x="103133" y="39002"/>
                    <a:pt x="103719" y="38919"/>
                    <a:pt x="104452" y="38835"/>
                  </a:cubicBezTo>
                  <a:cubicBezTo>
                    <a:pt x="104305" y="38270"/>
                    <a:pt x="104263" y="37726"/>
                    <a:pt x="104033" y="37287"/>
                  </a:cubicBezTo>
                  <a:cubicBezTo>
                    <a:pt x="103866" y="37015"/>
                    <a:pt x="103405" y="36931"/>
                    <a:pt x="103050" y="36763"/>
                  </a:cubicBezTo>
                  <a:lnTo>
                    <a:pt x="103050" y="31554"/>
                  </a:lnTo>
                  <a:cubicBezTo>
                    <a:pt x="103510" y="31470"/>
                    <a:pt x="103845" y="31407"/>
                    <a:pt x="104305" y="31323"/>
                  </a:cubicBezTo>
                  <a:cubicBezTo>
                    <a:pt x="104200" y="30842"/>
                    <a:pt x="104242" y="30298"/>
                    <a:pt x="103991" y="30026"/>
                  </a:cubicBezTo>
                  <a:cubicBezTo>
                    <a:pt x="103364" y="29377"/>
                    <a:pt x="103364" y="28666"/>
                    <a:pt x="103322" y="27850"/>
                  </a:cubicBezTo>
                  <a:cubicBezTo>
                    <a:pt x="103301" y="26616"/>
                    <a:pt x="103154" y="25402"/>
                    <a:pt x="103071" y="24167"/>
                  </a:cubicBezTo>
                  <a:lnTo>
                    <a:pt x="106397" y="24167"/>
                  </a:lnTo>
                  <a:cubicBezTo>
                    <a:pt x="105833" y="30298"/>
                    <a:pt x="106921" y="36240"/>
                    <a:pt x="106795" y="42371"/>
                  </a:cubicBezTo>
                  <a:lnTo>
                    <a:pt x="103322" y="42371"/>
                  </a:lnTo>
                  <a:cubicBezTo>
                    <a:pt x="103510" y="42727"/>
                    <a:pt x="103573" y="43041"/>
                    <a:pt x="103677" y="43061"/>
                  </a:cubicBezTo>
                  <a:cubicBezTo>
                    <a:pt x="104431" y="43187"/>
                    <a:pt x="105163" y="43313"/>
                    <a:pt x="105916" y="43313"/>
                  </a:cubicBezTo>
                  <a:cubicBezTo>
                    <a:pt x="106962" y="43313"/>
                    <a:pt x="108030" y="43166"/>
                    <a:pt x="109097" y="43145"/>
                  </a:cubicBezTo>
                  <a:cubicBezTo>
                    <a:pt x="111834" y="43130"/>
                    <a:pt x="114560" y="43116"/>
                    <a:pt x="117291" y="43116"/>
                  </a:cubicBezTo>
                  <a:cubicBezTo>
                    <a:pt x="118423" y="43116"/>
                    <a:pt x="119555" y="43118"/>
                    <a:pt x="120688" y="43124"/>
                  </a:cubicBezTo>
                  <a:cubicBezTo>
                    <a:pt x="122781" y="43124"/>
                    <a:pt x="124852" y="43250"/>
                    <a:pt x="126944" y="43250"/>
                  </a:cubicBezTo>
                  <a:cubicBezTo>
                    <a:pt x="129058" y="43271"/>
                    <a:pt x="131192" y="43459"/>
                    <a:pt x="133305" y="43459"/>
                  </a:cubicBezTo>
                  <a:cubicBezTo>
                    <a:pt x="135126" y="43480"/>
                    <a:pt x="136946" y="43878"/>
                    <a:pt x="138766" y="43898"/>
                  </a:cubicBezTo>
                  <a:cubicBezTo>
                    <a:pt x="139752" y="43898"/>
                    <a:pt x="140721" y="43766"/>
                    <a:pt x="141703" y="43766"/>
                  </a:cubicBezTo>
                  <a:cubicBezTo>
                    <a:pt x="141826" y="43766"/>
                    <a:pt x="141949" y="43768"/>
                    <a:pt x="142072" y="43773"/>
                  </a:cubicBezTo>
                  <a:cubicBezTo>
                    <a:pt x="142607" y="43787"/>
                    <a:pt x="143136" y="43806"/>
                    <a:pt x="143662" y="43806"/>
                  </a:cubicBezTo>
                  <a:cubicBezTo>
                    <a:pt x="144682" y="43806"/>
                    <a:pt x="145689" y="43735"/>
                    <a:pt x="146696" y="43417"/>
                  </a:cubicBezTo>
                  <a:cubicBezTo>
                    <a:pt x="139415" y="43313"/>
                    <a:pt x="132113" y="42350"/>
                    <a:pt x="124768" y="42245"/>
                  </a:cubicBezTo>
                  <a:lnTo>
                    <a:pt x="124768" y="38688"/>
                  </a:lnTo>
                  <a:cubicBezTo>
                    <a:pt x="126212" y="39107"/>
                    <a:pt x="127635" y="39525"/>
                    <a:pt x="129058" y="39944"/>
                  </a:cubicBezTo>
                  <a:cubicBezTo>
                    <a:pt x="129288" y="40613"/>
                    <a:pt x="128890" y="41409"/>
                    <a:pt x="129727" y="42141"/>
                  </a:cubicBezTo>
                  <a:cubicBezTo>
                    <a:pt x="129853" y="41283"/>
                    <a:pt x="129937" y="40655"/>
                    <a:pt x="130041" y="39986"/>
                  </a:cubicBezTo>
                  <a:cubicBezTo>
                    <a:pt x="131066" y="40195"/>
                    <a:pt x="131966" y="40676"/>
                    <a:pt x="132887" y="40865"/>
                  </a:cubicBezTo>
                  <a:cubicBezTo>
                    <a:pt x="132887" y="41304"/>
                    <a:pt x="132866" y="41597"/>
                    <a:pt x="132887" y="41911"/>
                  </a:cubicBezTo>
                  <a:cubicBezTo>
                    <a:pt x="132908" y="41994"/>
                    <a:pt x="133054" y="42057"/>
                    <a:pt x="133201" y="42183"/>
                  </a:cubicBezTo>
                  <a:cubicBezTo>
                    <a:pt x="133305" y="41764"/>
                    <a:pt x="133389" y="41409"/>
                    <a:pt x="133514" y="40927"/>
                  </a:cubicBezTo>
                  <a:cubicBezTo>
                    <a:pt x="134540" y="40990"/>
                    <a:pt x="135523" y="41032"/>
                    <a:pt x="136486" y="41116"/>
                  </a:cubicBezTo>
                  <a:cubicBezTo>
                    <a:pt x="138243" y="41241"/>
                    <a:pt x="140022" y="41681"/>
                    <a:pt x="141779" y="41785"/>
                  </a:cubicBezTo>
                  <a:cubicBezTo>
                    <a:pt x="141815" y="41788"/>
                    <a:pt x="141850" y="41789"/>
                    <a:pt x="141886" y="41789"/>
                  </a:cubicBezTo>
                  <a:cubicBezTo>
                    <a:pt x="142286" y="41789"/>
                    <a:pt x="142715" y="41628"/>
                    <a:pt x="143091" y="41628"/>
                  </a:cubicBezTo>
                  <a:cubicBezTo>
                    <a:pt x="143180" y="41628"/>
                    <a:pt x="143266" y="41637"/>
                    <a:pt x="143349" y="41660"/>
                  </a:cubicBezTo>
                  <a:cubicBezTo>
                    <a:pt x="143644" y="41751"/>
                    <a:pt x="143909" y="41791"/>
                    <a:pt x="144158" y="41791"/>
                  </a:cubicBezTo>
                  <a:cubicBezTo>
                    <a:pt x="144648" y="41791"/>
                    <a:pt x="145074" y="41638"/>
                    <a:pt x="145546" y="41429"/>
                  </a:cubicBezTo>
                  <a:cubicBezTo>
                    <a:pt x="145294" y="41325"/>
                    <a:pt x="145043" y="41325"/>
                    <a:pt x="144813" y="41325"/>
                  </a:cubicBezTo>
                  <a:cubicBezTo>
                    <a:pt x="144567" y="41331"/>
                    <a:pt x="144322" y="41335"/>
                    <a:pt x="144076" y="41335"/>
                  </a:cubicBezTo>
                  <a:cubicBezTo>
                    <a:pt x="141204" y="41335"/>
                    <a:pt x="138336" y="40895"/>
                    <a:pt x="135502" y="40279"/>
                  </a:cubicBezTo>
                  <a:cubicBezTo>
                    <a:pt x="132908" y="39714"/>
                    <a:pt x="130292" y="38940"/>
                    <a:pt x="127740" y="38207"/>
                  </a:cubicBezTo>
                  <a:cubicBezTo>
                    <a:pt x="125563" y="37559"/>
                    <a:pt x="123367" y="36805"/>
                    <a:pt x="121421" y="35508"/>
                  </a:cubicBezTo>
                  <a:cubicBezTo>
                    <a:pt x="119391" y="34148"/>
                    <a:pt x="117257" y="32976"/>
                    <a:pt x="115248" y="31595"/>
                  </a:cubicBezTo>
                  <a:cubicBezTo>
                    <a:pt x="114118" y="30821"/>
                    <a:pt x="113072" y="29901"/>
                    <a:pt x="112131" y="28938"/>
                  </a:cubicBezTo>
                  <a:cubicBezTo>
                    <a:pt x="110603" y="27390"/>
                    <a:pt x="109201" y="25737"/>
                    <a:pt x="107778" y="24105"/>
                  </a:cubicBezTo>
                  <a:cubicBezTo>
                    <a:pt x="107255" y="23540"/>
                    <a:pt x="106962" y="22849"/>
                    <a:pt x="106941" y="22054"/>
                  </a:cubicBezTo>
                  <a:cubicBezTo>
                    <a:pt x="106941" y="21259"/>
                    <a:pt x="106900" y="20464"/>
                    <a:pt x="106900" y="19648"/>
                  </a:cubicBezTo>
                  <a:cubicBezTo>
                    <a:pt x="106858" y="17221"/>
                    <a:pt x="106816" y="14773"/>
                    <a:pt x="106753" y="12346"/>
                  </a:cubicBezTo>
                  <a:cubicBezTo>
                    <a:pt x="106732" y="11843"/>
                    <a:pt x="106544" y="11341"/>
                    <a:pt x="106439" y="10881"/>
                  </a:cubicBezTo>
                  <a:cubicBezTo>
                    <a:pt x="105916" y="10818"/>
                    <a:pt x="105519" y="10776"/>
                    <a:pt x="105121" y="10735"/>
                  </a:cubicBezTo>
                  <a:cubicBezTo>
                    <a:pt x="104410" y="9165"/>
                    <a:pt x="103866" y="7533"/>
                    <a:pt x="102652" y="6006"/>
                  </a:cubicBezTo>
                  <a:cubicBezTo>
                    <a:pt x="102150" y="7387"/>
                    <a:pt x="101731" y="8558"/>
                    <a:pt x="101250" y="9898"/>
                  </a:cubicBezTo>
                  <a:cubicBezTo>
                    <a:pt x="100518" y="8056"/>
                    <a:pt x="99890" y="6445"/>
                    <a:pt x="99221" y="4855"/>
                  </a:cubicBezTo>
                  <a:cubicBezTo>
                    <a:pt x="98593" y="3286"/>
                    <a:pt x="98384" y="1528"/>
                    <a:pt x="97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3"/>
            <p:cNvSpPr/>
            <p:nvPr/>
          </p:nvSpPr>
          <p:spPr>
            <a:xfrm>
              <a:off x="2237850" y="5034525"/>
              <a:ext cx="600000" cy="74475"/>
            </a:xfrm>
            <a:custGeom>
              <a:avLst/>
              <a:gdLst/>
              <a:ahLst/>
              <a:cxnLst/>
              <a:rect l="l" t="t" r="r" b="b"/>
              <a:pathLst>
                <a:path w="24000" h="2979" extrusionOk="0">
                  <a:moveTo>
                    <a:pt x="17794" y="1"/>
                  </a:moveTo>
                  <a:cubicBezTo>
                    <a:pt x="17599" y="1"/>
                    <a:pt x="17400" y="25"/>
                    <a:pt x="17199" y="76"/>
                  </a:cubicBezTo>
                  <a:cubicBezTo>
                    <a:pt x="16551" y="223"/>
                    <a:pt x="15881" y="599"/>
                    <a:pt x="15400" y="1060"/>
                  </a:cubicBezTo>
                  <a:cubicBezTo>
                    <a:pt x="14818" y="1621"/>
                    <a:pt x="14236" y="1850"/>
                    <a:pt x="13645" y="1850"/>
                  </a:cubicBezTo>
                  <a:cubicBezTo>
                    <a:pt x="13069" y="1850"/>
                    <a:pt x="12484" y="1631"/>
                    <a:pt x="11885" y="1290"/>
                  </a:cubicBezTo>
                  <a:cubicBezTo>
                    <a:pt x="11613" y="1143"/>
                    <a:pt x="11362" y="955"/>
                    <a:pt x="11111" y="767"/>
                  </a:cubicBezTo>
                  <a:cubicBezTo>
                    <a:pt x="10664" y="455"/>
                    <a:pt x="10212" y="273"/>
                    <a:pt x="9754" y="273"/>
                  </a:cubicBezTo>
                  <a:cubicBezTo>
                    <a:pt x="9353" y="273"/>
                    <a:pt x="8947" y="412"/>
                    <a:pt x="8537" y="725"/>
                  </a:cubicBezTo>
                  <a:cubicBezTo>
                    <a:pt x="8181" y="976"/>
                    <a:pt x="7826" y="1227"/>
                    <a:pt x="7449" y="1457"/>
                  </a:cubicBezTo>
                  <a:cubicBezTo>
                    <a:pt x="6897" y="1798"/>
                    <a:pt x="6332" y="1974"/>
                    <a:pt x="5761" y="1974"/>
                  </a:cubicBezTo>
                  <a:cubicBezTo>
                    <a:pt x="5315" y="1974"/>
                    <a:pt x="4865" y="1866"/>
                    <a:pt x="4415" y="1646"/>
                  </a:cubicBezTo>
                  <a:cubicBezTo>
                    <a:pt x="4038" y="1478"/>
                    <a:pt x="3724" y="1227"/>
                    <a:pt x="3369" y="1039"/>
                  </a:cubicBezTo>
                  <a:cubicBezTo>
                    <a:pt x="3046" y="860"/>
                    <a:pt x="2688" y="777"/>
                    <a:pt x="2328" y="777"/>
                  </a:cubicBezTo>
                  <a:cubicBezTo>
                    <a:pt x="1379" y="777"/>
                    <a:pt x="409" y="1354"/>
                    <a:pt x="0" y="2294"/>
                  </a:cubicBezTo>
                  <a:cubicBezTo>
                    <a:pt x="76" y="2332"/>
                    <a:pt x="153" y="2423"/>
                    <a:pt x="213" y="2423"/>
                  </a:cubicBezTo>
                  <a:cubicBezTo>
                    <a:pt x="219" y="2423"/>
                    <a:pt x="225" y="2422"/>
                    <a:pt x="230" y="2420"/>
                  </a:cubicBezTo>
                  <a:cubicBezTo>
                    <a:pt x="398" y="2399"/>
                    <a:pt x="565" y="2357"/>
                    <a:pt x="691" y="2252"/>
                  </a:cubicBezTo>
                  <a:cubicBezTo>
                    <a:pt x="1492" y="1721"/>
                    <a:pt x="1952" y="1460"/>
                    <a:pt x="2407" y="1460"/>
                  </a:cubicBezTo>
                  <a:cubicBezTo>
                    <a:pt x="2867" y="1460"/>
                    <a:pt x="3323" y="1727"/>
                    <a:pt x="4122" y="2252"/>
                  </a:cubicBezTo>
                  <a:cubicBezTo>
                    <a:pt x="4582" y="2545"/>
                    <a:pt x="5126" y="2796"/>
                    <a:pt x="5670" y="2922"/>
                  </a:cubicBezTo>
                  <a:cubicBezTo>
                    <a:pt x="5866" y="2960"/>
                    <a:pt x="6055" y="2979"/>
                    <a:pt x="6237" y="2979"/>
                  </a:cubicBezTo>
                  <a:cubicBezTo>
                    <a:pt x="7146" y="2979"/>
                    <a:pt x="7896" y="2517"/>
                    <a:pt x="8558" y="1750"/>
                  </a:cubicBezTo>
                  <a:cubicBezTo>
                    <a:pt x="9059" y="1181"/>
                    <a:pt x="9486" y="921"/>
                    <a:pt x="9960" y="921"/>
                  </a:cubicBezTo>
                  <a:cubicBezTo>
                    <a:pt x="10356" y="921"/>
                    <a:pt x="10786" y="1103"/>
                    <a:pt x="11320" y="1436"/>
                  </a:cubicBezTo>
                  <a:cubicBezTo>
                    <a:pt x="11801" y="1750"/>
                    <a:pt x="12282" y="2064"/>
                    <a:pt x="12826" y="2273"/>
                  </a:cubicBezTo>
                  <a:cubicBezTo>
                    <a:pt x="13273" y="2436"/>
                    <a:pt x="13730" y="2564"/>
                    <a:pt x="14181" y="2564"/>
                  </a:cubicBezTo>
                  <a:cubicBezTo>
                    <a:pt x="14657" y="2564"/>
                    <a:pt x="15126" y="2420"/>
                    <a:pt x="15567" y="2022"/>
                  </a:cubicBezTo>
                  <a:cubicBezTo>
                    <a:pt x="16633" y="1051"/>
                    <a:pt x="17305" y="691"/>
                    <a:pt x="17894" y="691"/>
                  </a:cubicBezTo>
                  <a:cubicBezTo>
                    <a:pt x="18601" y="691"/>
                    <a:pt x="19188" y="1208"/>
                    <a:pt x="20191" y="1813"/>
                  </a:cubicBezTo>
                  <a:cubicBezTo>
                    <a:pt x="20610" y="2063"/>
                    <a:pt x="21054" y="2184"/>
                    <a:pt x="21496" y="2184"/>
                  </a:cubicBezTo>
                  <a:cubicBezTo>
                    <a:pt x="22426" y="2184"/>
                    <a:pt x="23347" y="1648"/>
                    <a:pt x="23999" y="641"/>
                  </a:cubicBezTo>
                  <a:lnTo>
                    <a:pt x="23999" y="641"/>
                  </a:lnTo>
                  <a:cubicBezTo>
                    <a:pt x="23476" y="788"/>
                    <a:pt x="22995" y="809"/>
                    <a:pt x="22660" y="1039"/>
                  </a:cubicBezTo>
                  <a:cubicBezTo>
                    <a:pt x="22196" y="1369"/>
                    <a:pt x="21755" y="1520"/>
                    <a:pt x="21329" y="1520"/>
                  </a:cubicBezTo>
                  <a:cubicBezTo>
                    <a:pt x="20755" y="1520"/>
                    <a:pt x="20208" y="1247"/>
                    <a:pt x="19668" y="767"/>
                  </a:cubicBezTo>
                  <a:cubicBezTo>
                    <a:pt x="19116" y="295"/>
                    <a:pt x="18474" y="1"/>
                    <a:pt x="177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3"/>
            <p:cNvSpPr/>
            <p:nvPr/>
          </p:nvSpPr>
          <p:spPr>
            <a:xfrm>
              <a:off x="4701075" y="5027425"/>
              <a:ext cx="599475" cy="74300"/>
            </a:xfrm>
            <a:custGeom>
              <a:avLst/>
              <a:gdLst/>
              <a:ahLst/>
              <a:cxnLst/>
              <a:rect l="l" t="t" r="r" b="b"/>
              <a:pathLst>
                <a:path w="23979" h="2972" extrusionOk="0">
                  <a:moveTo>
                    <a:pt x="17755" y="0"/>
                  </a:moveTo>
                  <a:cubicBezTo>
                    <a:pt x="17566" y="0"/>
                    <a:pt x="17373" y="22"/>
                    <a:pt x="17179" y="67"/>
                  </a:cubicBezTo>
                  <a:cubicBezTo>
                    <a:pt x="16530" y="235"/>
                    <a:pt x="15860" y="611"/>
                    <a:pt x="15379" y="1072"/>
                  </a:cubicBezTo>
                  <a:cubicBezTo>
                    <a:pt x="14794" y="1625"/>
                    <a:pt x="14208" y="1854"/>
                    <a:pt x="13614" y="1854"/>
                  </a:cubicBezTo>
                  <a:cubicBezTo>
                    <a:pt x="13041" y="1854"/>
                    <a:pt x="12460" y="1641"/>
                    <a:pt x="11864" y="1302"/>
                  </a:cubicBezTo>
                  <a:cubicBezTo>
                    <a:pt x="11592" y="1134"/>
                    <a:pt x="11341" y="946"/>
                    <a:pt x="11090" y="779"/>
                  </a:cubicBezTo>
                  <a:cubicBezTo>
                    <a:pt x="10637" y="462"/>
                    <a:pt x="10178" y="273"/>
                    <a:pt x="9713" y="273"/>
                  </a:cubicBezTo>
                  <a:cubicBezTo>
                    <a:pt x="9318" y="273"/>
                    <a:pt x="8920" y="409"/>
                    <a:pt x="8516" y="716"/>
                  </a:cubicBezTo>
                  <a:cubicBezTo>
                    <a:pt x="8161" y="988"/>
                    <a:pt x="7805" y="1218"/>
                    <a:pt x="7428" y="1469"/>
                  </a:cubicBezTo>
                  <a:cubicBezTo>
                    <a:pt x="6880" y="1796"/>
                    <a:pt x="6319" y="1966"/>
                    <a:pt x="5752" y="1966"/>
                  </a:cubicBezTo>
                  <a:cubicBezTo>
                    <a:pt x="5302" y="1966"/>
                    <a:pt x="4848" y="1859"/>
                    <a:pt x="4394" y="1637"/>
                  </a:cubicBezTo>
                  <a:cubicBezTo>
                    <a:pt x="4039" y="1469"/>
                    <a:pt x="3704" y="1239"/>
                    <a:pt x="3348" y="1051"/>
                  </a:cubicBezTo>
                  <a:cubicBezTo>
                    <a:pt x="3025" y="872"/>
                    <a:pt x="2669" y="789"/>
                    <a:pt x="2311" y="789"/>
                  </a:cubicBezTo>
                  <a:cubicBezTo>
                    <a:pt x="1368" y="789"/>
                    <a:pt x="410" y="1366"/>
                    <a:pt x="0" y="2306"/>
                  </a:cubicBezTo>
                  <a:cubicBezTo>
                    <a:pt x="63" y="2348"/>
                    <a:pt x="147" y="2432"/>
                    <a:pt x="210" y="2432"/>
                  </a:cubicBezTo>
                  <a:cubicBezTo>
                    <a:pt x="377" y="2390"/>
                    <a:pt x="544" y="2348"/>
                    <a:pt x="691" y="2264"/>
                  </a:cubicBezTo>
                  <a:cubicBezTo>
                    <a:pt x="1486" y="1720"/>
                    <a:pt x="1941" y="1454"/>
                    <a:pt x="2399" y="1454"/>
                  </a:cubicBezTo>
                  <a:cubicBezTo>
                    <a:pt x="2856" y="1454"/>
                    <a:pt x="3317" y="1720"/>
                    <a:pt x="4122" y="2243"/>
                  </a:cubicBezTo>
                  <a:cubicBezTo>
                    <a:pt x="4583" y="2557"/>
                    <a:pt x="5106" y="2808"/>
                    <a:pt x="5650" y="2913"/>
                  </a:cubicBezTo>
                  <a:cubicBezTo>
                    <a:pt x="5851" y="2952"/>
                    <a:pt x="6044" y="2972"/>
                    <a:pt x="6231" y="2972"/>
                  </a:cubicBezTo>
                  <a:cubicBezTo>
                    <a:pt x="7134" y="2972"/>
                    <a:pt x="7879" y="2525"/>
                    <a:pt x="8537" y="1762"/>
                  </a:cubicBezTo>
                  <a:cubicBezTo>
                    <a:pt x="9052" y="1190"/>
                    <a:pt x="9479" y="925"/>
                    <a:pt x="9952" y="925"/>
                  </a:cubicBezTo>
                  <a:cubicBezTo>
                    <a:pt x="10345" y="925"/>
                    <a:pt x="10768" y="1107"/>
                    <a:pt x="11299" y="1448"/>
                  </a:cubicBezTo>
                  <a:cubicBezTo>
                    <a:pt x="11780" y="1741"/>
                    <a:pt x="12283" y="2076"/>
                    <a:pt x="12806" y="2264"/>
                  </a:cubicBezTo>
                  <a:cubicBezTo>
                    <a:pt x="13259" y="2436"/>
                    <a:pt x="13717" y="2563"/>
                    <a:pt x="14163" y="2563"/>
                  </a:cubicBezTo>
                  <a:cubicBezTo>
                    <a:pt x="14645" y="2563"/>
                    <a:pt x="15112" y="2415"/>
                    <a:pt x="15547" y="2013"/>
                  </a:cubicBezTo>
                  <a:cubicBezTo>
                    <a:pt x="16622" y="1042"/>
                    <a:pt x="17299" y="682"/>
                    <a:pt x="17891" y="682"/>
                  </a:cubicBezTo>
                  <a:cubicBezTo>
                    <a:pt x="18601" y="682"/>
                    <a:pt x="19188" y="1200"/>
                    <a:pt x="20192" y="1804"/>
                  </a:cubicBezTo>
                  <a:cubicBezTo>
                    <a:pt x="20607" y="2056"/>
                    <a:pt x="21051" y="2179"/>
                    <a:pt x="21494" y="2179"/>
                  </a:cubicBezTo>
                  <a:cubicBezTo>
                    <a:pt x="22414" y="2179"/>
                    <a:pt x="23330" y="1649"/>
                    <a:pt x="23979" y="632"/>
                  </a:cubicBezTo>
                  <a:lnTo>
                    <a:pt x="23979" y="632"/>
                  </a:lnTo>
                  <a:cubicBezTo>
                    <a:pt x="23456" y="779"/>
                    <a:pt x="22975" y="800"/>
                    <a:pt x="22640" y="1030"/>
                  </a:cubicBezTo>
                  <a:cubicBezTo>
                    <a:pt x="22169" y="1365"/>
                    <a:pt x="21722" y="1520"/>
                    <a:pt x="21289" y="1520"/>
                  </a:cubicBezTo>
                  <a:cubicBezTo>
                    <a:pt x="20723" y="1520"/>
                    <a:pt x="20182" y="1254"/>
                    <a:pt x="19648" y="779"/>
                  </a:cubicBezTo>
                  <a:cubicBezTo>
                    <a:pt x="19090" y="287"/>
                    <a:pt x="18442" y="0"/>
                    <a:pt x="17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3"/>
            <p:cNvSpPr/>
            <p:nvPr/>
          </p:nvSpPr>
          <p:spPr>
            <a:xfrm>
              <a:off x="3486975" y="5026875"/>
              <a:ext cx="563925" cy="57900"/>
            </a:xfrm>
            <a:custGeom>
              <a:avLst/>
              <a:gdLst/>
              <a:ahLst/>
              <a:cxnLst/>
              <a:rect l="l" t="t" r="r" b="b"/>
              <a:pathLst>
                <a:path w="22557" h="2316" extrusionOk="0">
                  <a:moveTo>
                    <a:pt x="16454" y="0"/>
                  </a:moveTo>
                  <a:cubicBezTo>
                    <a:pt x="15808" y="0"/>
                    <a:pt x="15170" y="204"/>
                    <a:pt x="14543" y="717"/>
                  </a:cubicBezTo>
                  <a:cubicBezTo>
                    <a:pt x="14046" y="1129"/>
                    <a:pt x="13528" y="1379"/>
                    <a:pt x="12986" y="1379"/>
                  </a:cubicBezTo>
                  <a:cubicBezTo>
                    <a:pt x="12591" y="1379"/>
                    <a:pt x="12183" y="1247"/>
                    <a:pt x="11760" y="947"/>
                  </a:cubicBezTo>
                  <a:cubicBezTo>
                    <a:pt x="11362" y="675"/>
                    <a:pt x="10839" y="592"/>
                    <a:pt x="10400" y="382"/>
                  </a:cubicBezTo>
                  <a:cubicBezTo>
                    <a:pt x="10076" y="221"/>
                    <a:pt x="9760" y="149"/>
                    <a:pt x="9449" y="149"/>
                  </a:cubicBezTo>
                  <a:cubicBezTo>
                    <a:pt x="8995" y="149"/>
                    <a:pt x="8553" y="301"/>
                    <a:pt x="8119" y="550"/>
                  </a:cubicBezTo>
                  <a:cubicBezTo>
                    <a:pt x="7784" y="738"/>
                    <a:pt x="7429" y="947"/>
                    <a:pt x="7115" y="1198"/>
                  </a:cubicBezTo>
                  <a:cubicBezTo>
                    <a:pt x="6678" y="1564"/>
                    <a:pt x="6227" y="1731"/>
                    <a:pt x="5760" y="1731"/>
                  </a:cubicBezTo>
                  <a:cubicBezTo>
                    <a:pt x="5399" y="1731"/>
                    <a:pt x="5028" y="1632"/>
                    <a:pt x="4646" y="1449"/>
                  </a:cubicBezTo>
                  <a:cubicBezTo>
                    <a:pt x="4185" y="1261"/>
                    <a:pt x="3725" y="1115"/>
                    <a:pt x="3286" y="926"/>
                  </a:cubicBezTo>
                  <a:cubicBezTo>
                    <a:pt x="2880" y="747"/>
                    <a:pt x="2504" y="662"/>
                    <a:pt x="2156" y="662"/>
                  </a:cubicBezTo>
                  <a:cubicBezTo>
                    <a:pt x="1285" y="662"/>
                    <a:pt x="584" y="1198"/>
                    <a:pt x="1" y="2140"/>
                  </a:cubicBezTo>
                  <a:cubicBezTo>
                    <a:pt x="189" y="2098"/>
                    <a:pt x="440" y="2119"/>
                    <a:pt x="607" y="2014"/>
                  </a:cubicBezTo>
                  <a:cubicBezTo>
                    <a:pt x="1140" y="1679"/>
                    <a:pt x="1666" y="1497"/>
                    <a:pt x="2210" y="1497"/>
                  </a:cubicBezTo>
                  <a:cubicBezTo>
                    <a:pt x="2650" y="1497"/>
                    <a:pt x="3102" y="1615"/>
                    <a:pt x="3579" y="1868"/>
                  </a:cubicBezTo>
                  <a:cubicBezTo>
                    <a:pt x="4159" y="2178"/>
                    <a:pt x="4728" y="2316"/>
                    <a:pt x="5283" y="2316"/>
                  </a:cubicBezTo>
                  <a:cubicBezTo>
                    <a:pt x="6189" y="2316"/>
                    <a:pt x="7059" y="1949"/>
                    <a:pt x="7889" y="1366"/>
                  </a:cubicBezTo>
                  <a:cubicBezTo>
                    <a:pt x="8291" y="1084"/>
                    <a:pt x="8710" y="957"/>
                    <a:pt x="9146" y="957"/>
                  </a:cubicBezTo>
                  <a:cubicBezTo>
                    <a:pt x="9391" y="957"/>
                    <a:pt x="9642" y="998"/>
                    <a:pt x="9898" y="1073"/>
                  </a:cubicBezTo>
                  <a:cubicBezTo>
                    <a:pt x="10609" y="1303"/>
                    <a:pt x="11341" y="1512"/>
                    <a:pt x="12053" y="1742"/>
                  </a:cubicBezTo>
                  <a:cubicBezTo>
                    <a:pt x="12458" y="1877"/>
                    <a:pt x="12851" y="1958"/>
                    <a:pt x="13234" y="1958"/>
                  </a:cubicBezTo>
                  <a:cubicBezTo>
                    <a:pt x="13742" y="1958"/>
                    <a:pt x="14233" y="1816"/>
                    <a:pt x="14710" y="1470"/>
                  </a:cubicBezTo>
                  <a:cubicBezTo>
                    <a:pt x="15339" y="1021"/>
                    <a:pt x="15974" y="795"/>
                    <a:pt x="16621" y="795"/>
                  </a:cubicBezTo>
                  <a:cubicBezTo>
                    <a:pt x="17180" y="795"/>
                    <a:pt x="17748" y="964"/>
                    <a:pt x="18330" y="1303"/>
                  </a:cubicBezTo>
                  <a:cubicBezTo>
                    <a:pt x="18665" y="1512"/>
                    <a:pt x="19062" y="1596"/>
                    <a:pt x="19439" y="1721"/>
                  </a:cubicBezTo>
                  <a:cubicBezTo>
                    <a:pt x="19689" y="1803"/>
                    <a:pt x="19944" y="1844"/>
                    <a:pt x="20200" y="1844"/>
                  </a:cubicBezTo>
                  <a:cubicBezTo>
                    <a:pt x="21056" y="1844"/>
                    <a:pt x="21912" y="1385"/>
                    <a:pt x="22556" y="466"/>
                  </a:cubicBezTo>
                  <a:lnTo>
                    <a:pt x="22556" y="466"/>
                  </a:lnTo>
                  <a:cubicBezTo>
                    <a:pt x="22054" y="633"/>
                    <a:pt x="21719" y="675"/>
                    <a:pt x="21468" y="822"/>
                  </a:cubicBezTo>
                  <a:cubicBezTo>
                    <a:pt x="21013" y="1106"/>
                    <a:pt x="20575" y="1245"/>
                    <a:pt x="20146" y="1245"/>
                  </a:cubicBezTo>
                  <a:cubicBezTo>
                    <a:pt x="19629" y="1245"/>
                    <a:pt x="19126" y="1043"/>
                    <a:pt x="18623" y="654"/>
                  </a:cubicBezTo>
                  <a:cubicBezTo>
                    <a:pt x="18560" y="612"/>
                    <a:pt x="18497" y="550"/>
                    <a:pt x="18413" y="508"/>
                  </a:cubicBezTo>
                  <a:cubicBezTo>
                    <a:pt x="17754" y="204"/>
                    <a:pt x="17100" y="0"/>
                    <a:pt x="16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3"/>
            <p:cNvSpPr/>
            <p:nvPr/>
          </p:nvSpPr>
          <p:spPr>
            <a:xfrm>
              <a:off x="3060650" y="4367900"/>
              <a:ext cx="27225" cy="71750"/>
            </a:xfrm>
            <a:custGeom>
              <a:avLst/>
              <a:gdLst/>
              <a:ahLst/>
              <a:cxnLst/>
              <a:rect l="l" t="t" r="r" b="b"/>
              <a:pathLst>
                <a:path w="1089" h="2870" extrusionOk="0">
                  <a:moveTo>
                    <a:pt x="231" y="1"/>
                  </a:moveTo>
                  <a:cubicBezTo>
                    <a:pt x="147" y="817"/>
                    <a:pt x="22" y="1612"/>
                    <a:pt x="1" y="2428"/>
                  </a:cubicBezTo>
                  <a:cubicBezTo>
                    <a:pt x="1" y="2724"/>
                    <a:pt x="136" y="2870"/>
                    <a:pt x="341" y="2870"/>
                  </a:cubicBezTo>
                  <a:cubicBezTo>
                    <a:pt x="470" y="2870"/>
                    <a:pt x="627" y="2813"/>
                    <a:pt x="796" y="2700"/>
                  </a:cubicBezTo>
                  <a:cubicBezTo>
                    <a:pt x="733" y="1821"/>
                    <a:pt x="1089" y="901"/>
                    <a:pt x="587" y="43"/>
                  </a:cubicBezTo>
                  <a:cubicBezTo>
                    <a:pt x="482" y="22"/>
                    <a:pt x="357" y="22"/>
                    <a:pt x="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3"/>
            <p:cNvSpPr/>
            <p:nvPr/>
          </p:nvSpPr>
          <p:spPr>
            <a:xfrm>
              <a:off x="3256300" y="4368950"/>
              <a:ext cx="27225" cy="71175"/>
            </a:xfrm>
            <a:custGeom>
              <a:avLst/>
              <a:gdLst/>
              <a:ahLst/>
              <a:cxnLst/>
              <a:rect l="l" t="t" r="r" b="b"/>
              <a:pathLst>
                <a:path w="1089" h="2847" extrusionOk="0">
                  <a:moveTo>
                    <a:pt x="628" y="1"/>
                  </a:moveTo>
                  <a:cubicBezTo>
                    <a:pt x="84" y="1005"/>
                    <a:pt x="0" y="1800"/>
                    <a:pt x="272" y="2637"/>
                  </a:cubicBezTo>
                  <a:cubicBezTo>
                    <a:pt x="293" y="2721"/>
                    <a:pt x="544" y="2742"/>
                    <a:pt x="816" y="2846"/>
                  </a:cubicBezTo>
                  <a:cubicBezTo>
                    <a:pt x="1067" y="1905"/>
                    <a:pt x="1088" y="1089"/>
                    <a:pt x="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3"/>
            <p:cNvSpPr/>
            <p:nvPr/>
          </p:nvSpPr>
          <p:spPr>
            <a:xfrm>
              <a:off x="4353750" y="4165475"/>
              <a:ext cx="30875" cy="65925"/>
            </a:xfrm>
            <a:custGeom>
              <a:avLst/>
              <a:gdLst/>
              <a:ahLst/>
              <a:cxnLst/>
              <a:rect l="l" t="t" r="r" b="b"/>
              <a:pathLst>
                <a:path w="1235" h="2637" extrusionOk="0">
                  <a:moveTo>
                    <a:pt x="649" y="1"/>
                  </a:moveTo>
                  <a:lnTo>
                    <a:pt x="649" y="1"/>
                  </a:lnTo>
                  <a:cubicBezTo>
                    <a:pt x="0" y="1340"/>
                    <a:pt x="105" y="2009"/>
                    <a:pt x="1151" y="2637"/>
                  </a:cubicBezTo>
                  <a:cubicBezTo>
                    <a:pt x="1235" y="1633"/>
                    <a:pt x="1235" y="796"/>
                    <a:pt x="6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3"/>
            <p:cNvSpPr/>
            <p:nvPr/>
          </p:nvSpPr>
          <p:spPr>
            <a:xfrm>
              <a:off x="4255400" y="4162325"/>
              <a:ext cx="35075" cy="63325"/>
            </a:xfrm>
            <a:custGeom>
              <a:avLst/>
              <a:gdLst/>
              <a:ahLst/>
              <a:cxnLst/>
              <a:rect l="l" t="t" r="r" b="b"/>
              <a:pathLst>
                <a:path w="1403" h="2533" extrusionOk="0">
                  <a:moveTo>
                    <a:pt x="942" y="1"/>
                  </a:moveTo>
                  <a:cubicBezTo>
                    <a:pt x="0" y="1026"/>
                    <a:pt x="84" y="2240"/>
                    <a:pt x="1109" y="2533"/>
                  </a:cubicBezTo>
                  <a:cubicBezTo>
                    <a:pt x="1088" y="1696"/>
                    <a:pt x="1402" y="859"/>
                    <a:pt x="9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3"/>
            <p:cNvSpPr/>
            <p:nvPr/>
          </p:nvSpPr>
          <p:spPr>
            <a:xfrm>
              <a:off x="3165800" y="4368425"/>
              <a:ext cx="28800" cy="72225"/>
            </a:xfrm>
            <a:custGeom>
              <a:avLst/>
              <a:gdLst/>
              <a:ahLst/>
              <a:cxnLst/>
              <a:rect l="l" t="t" r="r" b="b"/>
              <a:pathLst>
                <a:path w="1152" h="2889" extrusionOk="0">
                  <a:moveTo>
                    <a:pt x="440" y="1"/>
                  </a:moveTo>
                  <a:cubicBezTo>
                    <a:pt x="1" y="942"/>
                    <a:pt x="147" y="1821"/>
                    <a:pt x="252" y="2888"/>
                  </a:cubicBezTo>
                  <a:cubicBezTo>
                    <a:pt x="1110" y="2219"/>
                    <a:pt x="1151" y="1152"/>
                    <a:pt x="4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3"/>
            <p:cNvSpPr/>
            <p:nvPr/>
          </p:nvSpPr>
          <p:spPr>
            <a:xfrm>
              <a:off x="4449475" y="4168100"/>
              <a:ext cx="26175" cy="62275"/>
            </a:xfrm>
            <a:custGeom>
              <a:avLst/>
              <a:gdLst/>
              <a:ahLst/>
              <a:cxnLst/>
              <a:rect l="l" t="t" r="r" b="b"/>
              <a:pathLst>
                <a:path w="1047" h="2491" extrusionOk="0">
                  <a:moveTo>
                    <a:pt x="377" y="0"/>
                  </a:moveTo>
                  <a:cubicBezTo>
                    <a:pt x="0" y="774"/>
                    <a:pt x="84" y="1465"/>
                    <a:pt x="209" y="2134"/>
                  </a:cubicBezTo>
                  <a:cubicBezTo>
                    <a:pt x="230" y="2281"/>
                    <a:pt x="502" y="2427"/>
                    <a:pt x="670" y="2490"/>
                  </a:cubicBezTo>
                  <a:cubicBezTo>
                    <a:pt x="753" y="2490"/>
                    <a:pt x="1025" y="2260"/>
                    <a:pt x="1004" y="2155"/>
                  </a:cubicBezTo>
                  <a:cubicBezTo>
                    <a:pt x="963" y="1465"/>
                    <a:pt x="1046" y="691"/>
                    <a:pt x="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3"/>
            <p:cNvSpPr/>
            <p:nvPr/>
          </p:nvSpPr>
          <p:spPr>
            <a:xfrm>
              <a:off x="3143300" y="3924325"/>
              <a:ext cx="39800" cy="106750"/>
            </a:xfrm>
            <a:custGeom>
              <a:avLst/>
              <a:gdLst/>
              <a:ahLst/>
              <a:cxnLst/>
              <a:rect l="l" t="t" r="r" b="b"/>
              <a:pathLst>
                <a:path w="1592" h="4270" extrusionOk="0">
                  <a:moveTo>
                    <a:pt x="691" y="1"/>
                  </a:moveTo>
                  <a:lnTo>
                    <a:pt x="691" y="1"/>
                  </a:lnTo>
                  <a:cubicBezTo>
                    <a:pt x="336" y="1465"/>
                    <a:pt x="1" y="2825"/>
                    <a:pt x="733" y="4269"/>
                  </a:cubicBezTo>
                  <a:cubicBezTo>
                    <a:pt x="1486" y="4165"/>
                    <a:pt x="1486" y="3704"/>
                    <a:pt x="1507" y="3328"/>
                  </a:cubicBezTo>
                  <a:cubicBezTo>
                    <a:pt x="1591" y="2051"/>
                    <a:pt x="1214" y="524"/>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3"/>
            <p:cNvSpPr/>
            <p:nvPr/>
          </p:nvSpPr>
          <p:spPr>
            <a:xfrm>
              <a:off x="3064325" y="3907600"/>
              <a:ext cx="37675" cy="110400"/>
            </a:xfrm>
            <a:custGeom>
              <a:avLst/>
              <a:gdLst/>
              <a:ahLst/>
              <a:cxnLst/>
              <a:rect l="l" t="t" r="r" b="b"/>
              <a:pathLst>
                <a:path w="1507" h="4416" extrusionOk="0">
                  <a:moveTo>
                    <a:pt x="670" y="0"/>
                  </a:moveTo>
                  <a:cubicBezTo>
                    <a:pt x="565" y="1590"/>
                    <a:pt x="0" y="2909"/>
                    <a:pt x="858" y="4415"/>
                  </a:cubicBezTo>
                  <a:cubicBezTo>
                    <a:pt x="1507" y="3369"/>
                    <a:pt x="1444" y="1193"/>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3"/>
            <p:cNvSpPr/>
            <p:nvPr/>
          </p:nvSpPr>
          <p:spPr>
            <a:xfrm>
              <a:off x="4394025" y="3903400"/>
              <a:ext cx="37150" cy="100475"/>
            </a:xfrm>
            <a:custGeom>
              <a:avLst/>
              <a:gdLst/>
              <a:ahLst/>
              <a:cxnLst/>
              <a:rect l="l" t="t" r="r" b="b"/>
              <a:pathLst>
                <a:path w="1486" h="4019" extrusionOk="0">
                  <a:moveTo>
                    <a:pt x="795" y="1"/>
                  </a:moveTo>
                  <a:lnTo>
                    <a:pt x="795" y="1"/>
                  </a:lnTo>
                  <a:cubicBezTo>
                    <a:pt x="0" y="1486"/>
                    <a:pt x="42" y="3118"/>
                    <a:pt x="900" y="4018"/>
                  </a:cubicBezTo>
                  <a:cubicBezTo>
                    <a:pt x="1486" y="2595"/>
                    <a:pt x="1067" y="1382"/>
                    <a:pt x="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3"/>
            <p:cNvSpPr/>
            <p:nvPr/>
          </p:nvSpPr>
          <p:spPr>
            <a:xfrm>
              <a:off x="4326550" y="3908125"/>
              <a:ext cx="38200" cy="83700"/>
            </a:xfrm>
            <a:custGeom>
              <a:avLst/>
              <a:gdLst/>
              <a:ahLst/>
              <a:cxnLst/>
              <a:rect l="l" t="t" r="r" b="b"/>
              <a:pathLst>
                <a:path w="1528" h="3348" extrusionOk="0">
                  <a:moveTo>
                    <a:pt x="837" y="0"/>
                  </a:moveTo>
                  <a:lnTo>
                    <a:pt x="837" y="0"/>
                  </a:lnTo>
                  <a:cubicBezTo>
                    <a:pt x="42" y="1276"/>
                    <a:pt x="0" y="2344"/>
                    <a:pt x="628" y="3348"/>
                  </a:cubicBezTo>
                  <a:cubicBezTo>
                    <a:pt x="1528" y="2218"/>
                    <a:pt x="816" y="1067"/>
                    <a:pt x="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3"/>
            <p:cNvSpPr/>
            <p:nvPr/>
          </p:nvSpPr>
          <p:spPr>
            <a:xfrm>
              <a:off x="3059100" y="4177500"/>
              <a:ext cx="27750" cy="83200"/>
            </a:xfrm>
            <a:custGeom>
              <a:avLst/>
              <a:gdLst/>
              <a:ahLst/>
              <a:cxnLst/>
              <a:rect l="l" t="t" r="r" b="b"/>
              <a:pathLst>
                <a:path w="1110" h="3328" extrusionOk="0">
                  <a:moveTo>
                    <a:pt x="691" y="1"/>
                  </a:moveTo>
                  <a:lnTo>
                    <a:pt x="691" y="1"/>
                  </a:lnTo>
                  <a:cubicBezTo>
                    <a:pt x="0" y="1193"/>
                    <a:pt x="42" y="2470"/>
                    <a:pt x="921" y="3328"/>
                  </a:cubicBezTo>
                  <a:cubicBezTo>
                    <a:pt x="984" y="2093"/>
                    <a:pt x="1109" y="1089"/>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3"/>
            <p:cNvSpPr/>
            <p:nvPr/>
          </p:nvSpPr>
          <p:spPr>
            <a:xfrm>
              <a:off x="3252625" y="4186925"/>
              <a:ext cx="27750" cy="73775"/>
            </a:xfrm>
            <a:custGeom>
              <a:avLst/>
              <a:gdLst/>
              <a:ahLst/>
              <a:cxnLst/>
              <a:rect l="l" t="t" r="r" b="b"/>
              <a:pathLst>
                <a:path w="1110" h="2951" extrusionOk="0">
                  <a:moveTo>
                    <a:pt x="524" y="0"/>
                  </a:moveTo>
                  <a:cubicBezTo>
                    <a:pt x="1" y="963"/>
                    <a:pt x="85" y="1863"/>
                    <a:pt x="315" y="2951"/>
                  </a:cubicBezTo>
                  <a:cubicBezTo>
                    <a:pt x="1047" y="2260"/>
                    <a:pt x="1110" y="963"/>
                    <a:pt x="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3"/>
            <p:cNvSpPr/>
            <p:nvPr/>
          </p:nvSpPr>
          <p:spPr>
            <a:xfrm>
              <a:off x="3166850" y="4185875"/>
              <a:ext cx="31400" cy="68550"/>
            </a:xfrm>
            <a:custGeom>
              <a:avLst/>
              <a:gdLst/>
              <a:ahLst/>
              <a:cxnLst/>
              <a:rect l="l" t="t" r="r" b="b"/>
              <a:pathLst>
                <a:path w="1256" h="2742" extrusionOk="0">
                  <a:moveTo>
                    <a:pt x="670" y="1"/>
                  </a:moveTo>
                  <a:lnTo>
                    <a:pt x="670" y="1"/>
                  </a:lnTo>
                  <a:cubicBezTo>
                    <a:pt x="0" y="1821"/>
                    <a:pt x="63" y="2532"/>
                    <a:pt x="900" y="2742"/>
                  </a:cubicBezTo>
                  <a:cubicBezTo>
                    <a:pt x="900" y="1842"/>
                    <a:pt x="1256" y="921"/>
                    <a:pt x="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3"/>
            <p:cNvSpPr/>
            <p:nvPr/>
          </p:nvSpPr>
          <p:spPr>
            <a:xfrm>
              <a:off x="4247025" y="4552050"/>
              <a:ext cx="32450" cy="59650"/>
            </a:xfrm>
            <a:custGeom>
              <a:avLst/>
              <a:gdLst/>
              <a:ahLst/>
              <a:cxnLst/>
              <a:rect l="l" t="t" r="r" b="b"/>
              <a:pathLst>
                <a:path w="1298" h="2386" extrusionOk="0">
                  <a:moveTo>
                    <a:pt x="461" y="0"/>
                  </a:moveTo>
                  <a:lnTo>
                    <a:pt x="461" y="0"/>
                  </a:lnTo>
                  <a:cubicBezTo>
                    <a:pt x="1" y="1423"/>
                    <a:pt x="43" y="1779"/>
                    <a:pt x="754" y="2385"/>
                  </a:cubicBezTo>
                  <a:cubicBezTo>
                    <a:pt x="1298" y="1590"/>
                    <a:pt x="1193" y="753"/>
                    <a:pt x="4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3"/>
            <p:cNvSpPr/>
            <p:nvPr/>
          </p:nvSpPr>
          <p:spPr>
            <a:xfrm>
              <a:off x="4353750" y="4538450"/>
              <a:ext cx="35575" cy="64350"/>
            </a:xfrm>
            <a:custGeom>
              <a:avLst/>
              <a:gdLst/>
              <a:ahLst/>
              <a:cxnLst/>
              <a:rect l="l" t="t" r="r" b="b"/>
              <a:pathLst>
                <a:path w="1423" h="2574" extrusionOk="0">
                  <a:moveTo>
                    <a:pt x="670" y="0"/>
                  </a:moveTo>
                  <a:lnTo>
                    <a:pt x="670" y="0"/>
                  </a:lnTo>
                  <a:cubicBezTo>
                    <a:pt x="0" y="1318"/>
                    <a:pt x="188" y="2197"/>
                    <a:pt x="1151" y="2574"/>
                  </a:cubicBezTo>
                  <a:cubicBezTo>
                    <a:pt x="1423" y="1716"/>
                    <a:pt x="1130" y="942"/>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3"/>
            <p:cNvSpPr/>
            <p:nvPr/>
          </p:nvSpPr>
          <p:spPr>
            <a:xfrm>
              <a:off x="4459400" y="4538450"/>
              <a:ext cx="30900" cy="61225"/>
            </a:xfrm>
            <a:custGeom>
              <a:avLst/>
              <a:gdLst/>
              <a:ahLst/>
              <a:cxnLst/>
              <a:rect l="l" t="t" r="r" b="b"/>
              <a:pathLst>
                <a:path w="1236" h="2449" extrusionOk="0">
                  <a:moveTo>
                    <a:pt x="524" y="0"/>
                  </a:moveTo>
                  <a:lnTo>
                    <a:pt x="524" y="0"/>
                  </a:lnTo>
                  <a:cubicBezTo>
                    <a:pt x="1" y="1465"/>
                    <a:pt x="63" y="1862"/>
                    <a:pt x="900" y="2448"/>
                  </a:cubicBezTo>
                  <a:cubicBezTo>
                    <a:pt x="1131" y="1590"/>
                    <a:pt x="1235" y="795"/>
                    <a:pt x="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3"/>
            <p:cNvSpPr/>
            <p:nvPr/>
          </p:nvSpPr>
          <p:spPr>
            <a:xfrm>
              <a:off x="3159525" y="4554650"/>
              <a:ext cx="27225" cy="68025"/>
            </a:xfrm>
            <a:custGeom>
              <a:avLst/>
              <a:gdLst/>
              <a:ahLst/>
              <a:cxnLst/>
              <a:rect l="l" t="t" r="r" b="b"/>
              <a:pathLst>
                <a:path w="1089" h="2721" extrusionOk="0">
                  <a:moveTo>
                    <a:pt x="900" y="1"/>
                  </a:moveTo>
                  <a:cubicBezTo>
                    <a:pt x="0" y="587"/>
                    <a:pt x="231" y="1403"/>
                    <a:pt x="272" y="2135"/>
                  </a:cubicBezTo>
                  <a:cubicBezTo>
                    <a:pt x="293" y="2344"/>
                    <a:pt x="607" y="2532"/>
                    <a:pt x="775" y="2721"/>
                  </a:cubicBezTo>
                  <a:cubicBezTo>
                    <a:pt x="879" y="2700"/>
                    <a:pt x="984" y="2658"/>
                    <a:pt x="1089" y="2616"/>
                  </a:cubicBezTo>
                  <a:cubicBezTo>
                    <a:pt x="1026" y="1737"/>
                    <a:pt x="963" y="879"/>
                    <a:pt x="9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3"/>
            <p:cNvSpPr/>
            <p:nvPr/>
          </p:nvSpPr>
          <p:spPr>
            <a:xfrm>
              <a:off x="3033975" y="4553600"/>
              <a:ext cx="33500" cy="71700"/>
            </a:xfrm>
            <a:custGeom>
              <a:avLst/>
              <a:gdLst/>
              <a:ahLst/>
              <a:cxnLst/>
              <a:rect l="l" t="t" r="r" b="b"/>
              <a:pathLst>
                <a:path w="1340" h="2868" extrusionOk="0">
                  <a:moveTo>
                    <a:pt x="817" y="1"/>
                  </a:moveTo>
                  <a:lnTo>
                    <a:pt x="817" y="1"/>
                  </a:lnTo>
                  <a:cubicBezTo>
                    <a:pt x="1" y="1549"/>
                    <a:pt x="1" y="1989"/>
                    <a:pt x="901" y="2867"/>
                  </a:cubicBezTo>
                  <a:cubicBezTo>
                    <a:pt x="1089" y="1884"/>
                    <a:pt x="1340" y="1026"/>
                    <a:pt x="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3"/>
            <p:cNvSpPr/>
            <p:nvPr/>
          </p:nvSpPr>
          <p:spPr>
            <a:xfrm>
              <a:off x="3263100" y="4562500"/>
              <a:ext cx="34025" cy="62800"/>
            </a:xfrm>
            <a:custGeom>
              <a:avLst/>
              <a:gdLst/>
              <a:ahLst/>
              <a:cxnLst/>
              <a:rect l="l" t="t" r="r" b="b"/>
              <a:pathLst>
                <a:path w="1361" h="2512" extrusionOk="0">
                  <a:moveTo>
                    <a:pt x="565" y="1"/>
                  </a:moveTo>
                  <a:lnTo>
                    <a:pt x="565" y="1"/>
                  </a:lnTo>
                  <a:cubicBezTo>
                    <a:pt x="147" y="984"/>
                    <a:pt x="0" y="1716"/>
                    <a:pt x="586" y="2511"/>
                  </a:cubicBezTo>
                  <a:cubicBezTo>
                    <a:pt x="1360" y="1674"/>
                    <a:pt x="1047" y="963"/>
                    <a:pt x="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3"/>
            <p:cNvSpPr/>
            <p:nvPr/>
          </p:nvSpPr>
          <p:spPr>
            <a:xfrm>
              <a:off x="4254875" y="4360600"/>
              <a:ext cx="36125" cy="68025"/>
            </a:xfrm>
            <a:custGeom>
              <a:avLst/>
              <a:gdLst/>
              <a:ahLst/>
              <a:cxnLst/>
              <a:rect l="l" t="t" r="r" b="b"/>
              <a:pathLst>
                <a:path w="1445" h="2721" extrusionOk="0">
                  <a:moveTo>
                    <a:pt x="586" y="0"/>
                  </a:moveTo>
                  <a:lnTo>
                    <a:pt x="586" y="0"/>
                  </a:lnTo>
                  <a:cubicBezTo>
                    <a:pt x="1" y="1088"/>
                    <a:pt x="105" y="2051"/>
                    <a:pt x="837" y="2720"/>
                  </a:cubicBezTo>
                  <a:cubicBezTo>
                    <a:pt x="1444" y="1799"/>
                    <a:pt x="1361" y="858"/>
                    <a:pt x="5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3"/>
            <p:cNvSpPr/>
            <p:nvPr/>
          </p:nvSpPr>
          <p:spPr>
            <a:xfrm>
              <a:off x="4364200" y="4354825"/>
              <a:ext cx="36650" cy="61750"/>
            </a:xfrm>
            <a:custGeom>
              <a:avLst/>
              <a:gdLst/>
              <a:ahLst/>
              <a:cxnLst/>
              <a:rect l="l" t="t" r="r" b="b"/>
              <a:pathLst>
                <a:path w="1466" h="2470" extrusionOk="0">
                  <a:moveTo>
                    <a:pt x="628" y="1"/>
                  </a:moveTo>
                  <a:lnTo>
                    <a:pt x="628" y="1"/>
                  </a:lnTo>
                  <a:cubicBezTo>
                    <a:pt x="1" y="1738"/>
                    <a:pt x="63" y="2030"/>
                    <a:pt x="1068" y="2470"/>
                  </a:cubicBezTo>
                  <a:cubicBezTo>
                    <a:pt x="1465" y="1612"/>
                    <a:pt x="1172" y="901"/>
                    <a:pt x="6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3"/>
            <p:cNvSpPr/>
            <p:nvPr/>
          </p:nvSpPr>
          <p:spPr>
            <a:xfrm>
              <a:off x="4447375" y="4353800"/>
              <a:ext cx="32450" cy="49700"/>
            </a:xfrm>
            <a:custGeom>
              <a:avLst/>
              <a:gdLst/>
              <a:ahLst/>
              <a:cxnLst/>
              <a:rect l="l" t="t" r="r" b="b"/>
              <a:pathLst>
                <a:path w="1298" h="1988" extrusionOk="0">
                  <a:moveTo>
                    <a:pt x="607" y="0"/>
                  </a:moveTo>
                  <a:cubicBezTo>
                    <a:pt x="0" y="1507"/>
                    <a:pt x="105" y="1904"/>
                    <a:pt x="1298" y="1988"/>
                  </a:cubicBezTo>
                  <a:cubicBezTo>
                    <a:pt x="1151" y="1297"/>
                    <a:pt x="1047" y="649"/>
                    <a:pt x="9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 name="Google Shape;1999;p53"/>
          <p:cNvGrpSpPr/>
          <p:nvPr/>
        </p:nvGrpSpPr>
        <p:grpSpPr>
          <a:xfrm>
            <a:off x="1213551" y="1227828"/>
            <a:ext cx="312747" cy="903653"/>
            <a:chOff x="1578750" y="491800"/>
            <a:chExt cx="991275" cy="2865100"/>
          </a:xfrm>
        </p:grpSpPr>
        <p:sp>
          <p:nvSpPr>
            <p:cNvPr id="2000" name="Google Shape;2000;p53"/>
            <p:cNvSpPr/>
            <p:nvPr/>
          </p:nvSpPr>
          <p:spPr>
            <a:xfrm>
              <a:off x="1578750" y="491800"/>
              <a:ext cx="991275" cy="2865100"/>
            </a:xfrm>
            <a:custGeom>
              <a:avLst/>
              <a:gdLst/>
              <a:ahLst/>
              <a:cxnLst/>
              <a:rect l="l" t="t" r="r" b="b"/>
              <a:pathLst>
                <a:path w="39651" h="114604" extrusionOk="0">
                  <a:moveTo>
                    <a:pt x="7617" y="4772"/>
                  </a:moveTo>
                  <a:cubicBezTo>
                    <a:pt x="8286" y="5588"/>
                    <a:pt x="9018" y="6341"/>
                    <a:pt x="9604" y="7220"/>
                  </a:cubicBezTo>
                  <a:cubicBezTo>
                    <a:pt x="10671" y="8810"/>
                    <a:pt x="10692" y="10588"/>
                    <a:pt x="10169" y="12367"/>
                  </a:cubicBezTo>
                  <a:cubicBezTo>
                    <a:pt x="9799" y="13662"/>
                    <a:pt x="9065" y="14250"/>
                    <a:pt x="7789" y="14250"/>
                  </a:cubicBezTo>
                  <a:cubicBezTo>
                    <a:pt x="7766" y="14250"/>
                    <a:pt x="7744" y="14250"/>
                    <a:pt x="7721" y="14250"/>
                  </a:cubicBezTo>
                  <a:cubicBezTo>
                    <a:pt x="6612" y="14250"/>
                    <a:pt x="5503" y="14103"/>
                    <a:pt x="4394" y="14062"/>
                  </a:cubicBezTo>
                  <a:cubicBezTo>
                    <a:pt x="3474" y="14020"/>
                    <a:pt x="3013" y="13371"/>
                    <a:pt x="2804" y="12597"/>
                  </a:cubicBezTo>
                  <a:cubicBezTo>
                    <a:pt x="2511" y="11446"/>
                    <a:pt x="2469" y="10274"/>
                    <a:pt x="3202" y="9249"/>
                  </a:cubicBezTo>
                  <a:cubicBezTo>
                    <a:pt x="3683" y="8601"/>
                    <a:pt x="4185" y="7952"/>
                    <a:pt x="4624" y="7408"/>
                  </a:cubicBezTo>
                  <a:cubicBezTo>
                    <a:pt x="4980" y="8057"/>
                    <a:pt x="5189" y="8726"/>
                    <a:pt x="5629" y="9165"/>
                  </a:cubicBezTo>
                  <a:cubicBezTo>
                    <a:pt x="5950" y="9497"/>
                    <a:pt x="6364" y="9649"/>
                    <a:pt x="6785" y="9649"/>
                  </a:cubicBezTo>
                  <a:cubicBezTo>
                    <a:pt x="7212" y="9649"/>
                    <a:pt x="7645" y="9492"/>
                    <a:pt x="7993" y="9207"/>
                  </a:cubicBezTo>
                  <a:cubicBezTo>
                    <a:pt x="8663" y="8642"/>
                    <a:pt x="8851" y="7450"/>
                    <a:pt x="8391" y="6634"/>
                  </a:cubicBezTo>
                  <a:cubicBezTo>
                    <a:pt x="8056" y="6069"/>
                    <a:pt x="7700" y="5525"/>
                    <a:pt x="7345" y="4981"/>
                  </a:cubicBezTo>
                  <a:cubicBezTo>
                    <a:pt x="7428" y="4918"/>
                    <a:pt x="7512" y="4834"/>
                    <a:pt x="7617" y="4772"/>
                  </a:cubicBezTo>
                  <a:close/>
                  <a:moveTo>
                    <a:pt x="4734" y="15145"/>
                  </a:moveTo>
                  <a:cubicBezTo>
                    <a:pt x="6610" y="15145"/>
                    <a:pt x="8506" y="15199"/>
                    <a:pt x="10441" y="15547"/>
                  </a:cubicBezTo>
                  <a:cubicBezTo>
                    <a:pt x="10441" y="16133"/>
                    <a:pt x="10441" y="16531"/>
                    <a:pt x="10441" y="17033"/>
                  </a:cubicBezTo>
                  <a:cubicBezTo>
                    <a:pt x="10174" y="17071"/>
                    <a:pt x="9908" y="17161"/>
                    <a:pt x="9657" y="17161"/>
                  </a:cubicBezTo>
                  <a:cubicBezTo>
                    <a:pt x="9632" y="17161"/>
                    <a:pt x="9608" y="17160"/>
                    <a:pt x="9583" y="17158"/>
                  </a:cubicBezTo>
                  <a:cubicBezTo>
                    <a:pt x="8140" y="16970"/>
                    <a:pt x="6696" y="16719"/>
                    <a:pt x="5231" y="16593"/>
                  </a:cubicBezTo>
                  <a:cubicBezTo>
                    <a:pt x="4185" y="16489"/>
                    <a:pt x="3118" y="16531"/>
                    <a:pt x="2051" y="16489"/>
                  </a:cubicBezTo>
                  <a:cubicBezTo>
                    <a:pt x="1109" y="16468"/>
                    <a:pt x="1109" y="16447"/>
                    <a:pt x="1256" y="15150"/>
                  </a:cubicBezTo>
                  <a:lnTo>
                    <a:pt x="1256" y="15150"/>
                  </a:lnTo>
                  <a:cubicBezTo>
                    <a:pt x="1577" y="15154"/>
                    <a:pt x="1898" y="15156"/>
                    <a:pt x="2219" y="15156"/>
                  </a:cubicBezTo>
                  <a:cubicBezTo>
                    <a:pt x="3055" y="15156"/>
                    <a:pt x="3893" y="15145"/>
                    <a:pt x="4734" y="15145"/>
                  </a:cubicBezTo>
                  <a:close/>
                  <a:moveTo>
                    <a:pt x="4287" y="17417"/>
                  </a:moveTo>
                  <a:cubicBezTo>
                    <a:pt x="5529" y="17417"/>
                    <a:pt x="6731" y="17839"/>
                    <a:pt x="7993" y="18079"/>
                  </a:cubicBezTo>
                  <a:cubicBezTo>
                    <a:pt x="7847" y="18644"/>
                    <a:pt x="7784" y="19062"/>
                    <a:pt x="7637" y="19439"/>
                  </a:cubicBezTo>
                  <a:cubicBezTo>
                    <a:pt x="7247" y="20451"/>
                    <a:pt x="6558" y="20980"/>
                    <a:pt x="5799" y="20980"/>
                  </a:cubicBezTo>
                  <a:cubicBezTo>
                    <a:pt x="5255" y="20980"/>
                    <a:pt x="4676" y="20709"/>
                    <a:pt x="4143" y="20150"/>
                  </a:cubicBezTo>
                  <a:cubicBezTo>
                    <a:pt x="3515" y="19481"/>
                    <a:pt x="2867" y="18769"/>
                    <a:pt x="3118" y="17556"/>
                  </a:cubicBezTo>
                  <a:cubicBezTo>
                    <a:pt x="3513" y="17457"/>
                    <a:pt x="3902" y="17417"/>
                    <a:pt x="4287" y="17417"/>
                  </a:cubicBezTo>
                  <a:close/>
                  <a:moveTo>
                    <a:pt x="5210" y="21845"/>
                  </a:moveTo>
                  <a:cubicBezTo>
                    <a:pt x="6256" y="22515"/>
                    <a:pt x="6340" y="23163"/>
                    <a:pt x="5984" y="26072"/>
                  </a:cubicBezTo>
                  <a:cubicBezTo>
                    <a:pt x="5692" y="26051"/>
                    <a:pt x="5378" y="26030"/>
                    <a:pt x="5001" y="25988"/>
                  </a:cubicBezTo>
                  <a:cubicBezTo>
                    <a:pt x="5064" y="24628"/>
                    <a:pt x="5127" y="23352"/>
                    <a:pt x="5210" y="21845"/>
                  </a:cubicBezTo>
                  <a:close/>
                  <a:moveTo>
                    <a:pt x="3139" y="27808"/>
                  </a:moveTo>
                  <a:cubicBezTo>
                    <a:pt x="4206" y="27997"/>
                    <a:pt x="5252" y="28164"/>
                    <a:pt x="6508" y="28373"/>
                  </a:cubicBezTo>
                  <a:cubicBezTo>
                    <a:pt x="6173" y="28813"/>
                    <a:pt x="5984" y="29064"/>
                    <a:pt x="5754" y="29378"/>
                  </a:cubicBezTo>
                  <a:cubicBezTo>
                    <a:pt x="4876" y="29043"/>
                    <a:pt x="3976" y="28687"/>
                    <a:pt x="3076" y="28332"/>
                  </a:cubicBezTo>
                  <a:cubicBezTo>
                    <a:pt x="3055" y="28332"/>
                    <a:pt x="3097" y="28143"/>
                    <a:pt x="3139" y="27808"/>
                  </a:cubicBezTo>
                  <a:close/>
                  <a:moveTo>
                    <a:pt x="4053" y="29234"/>
                  </a:moveTo>
                  <a:cubicBezTo>
                    <a:pt x="4600" y="29234"/>
                    <a:pt x="5120" y="29593"/>
                    <a:pt x="5838" y="30361"/>
                  </a:cubicBezTo>
                  <a:cubicBezTo>
                    <a:pt x="5408" y="30580"/>
                    <a:pt x="5037" y="30694"/>
                    <a:pt x="4684" y="30694"/>
                  </a:cubicBezTo>
                  <a:cubicBezTo>
                    <a:pt x="4091" y="30694"/>
                    <a:pt x="3549" y="30373"/>
                    <a:pt x="2867" y="29692"/>
                  </a:cubicBezTo>
                  <a:cubicBezTo>
                    <a:pt x="3317" y="29392"/>
                    <a:pt x="3691" y="29234"/>
                    <a:pt x="4053" y="29234"/>
                  </a:cubicBezTo>
                  <a:close/>
                  <a:moveTo>
                    <a:pt x="7031" y="30717"/>
                  </a:moveTo>
                  <a:cubicBezTo>
                    <a:pt x="7073" y="30863"/>
                    <a:pt x="7177" y="31093"/>
                    <a:pt x="7135" y="31114"/>
                  </a:cubicBezTo>
                  <a:cubicBezTo>
                    <a:pt x="6068" y="31909"/>
                    <a:pt x="4876" y="32328"/>
                    <a:pt x="3474" y="32349"/>
                  </a:cubicBezTo>
                  <a:cubicBezTo>
                    <a:pt x="3404" y="31457"/>
                    <a:pt x="3802" y="31384"/>
                    <a:pt x="4228" y="31384"/>
                  </a:cubicBezTo>
                  <a:cubicBezTo>
                    <a:pt x="4311" y="31384"/>
                    <a:pt x="4396" y="31386"/>
                    <a:pt x="4478" y="31386"/>
                  </a:cubicBezTo>
                  <a:cubicBezTo>
                    <a:pt x="6068" y="31365"/>
                    <a:pt x="6068" y="31365"/>
                    <a:pt x="7031" y="30717"/>
                  </a:cubicBezTo>
                  <a:close/>
                  <a:moveTo>
                    <a:pt x="22389" y="27704"/>
                  </a:moveTo>
                  <a:cubicBezTo>
                    <a:pt x="22870" y="29127"/>
                    <a:pt x="22933" y="31470"/>
                    <a:pt x="22577" y="34316"/>
                  </a:cubicBezTo>
                  <a:cubicBezTo>
                    <a:pt x="22096" y="34232"/>
                    <a:pt x="21656" y="34148"/>
                    <a:pt x="21029" y="34044"/>
                  </a:cubicBezTo>
                  <a:cubicBezTo>
                    <a:pt x="21489" y="31868"/>
                    <a:pt x="21928" y="29859"/>
                    <a:pt x="22389" y="27704"/>
                  </a:cubicBezTo>
                  <a:close/>
                  <a:moveTo>
                    <a:pt x="15505" y="32140"/>
                  </a:moveTo>
                  <a:cubicBezTo>
                    <a:pt x="16404" y="32872"/>
                    <a:pt x="17304" y="33583"/>
                    <a:pt x="18350" y="34420"/>
                  </a:cubicBezTo>
                  <a:cubicBezTo>
                    <a:pt x="17785" y="34755"/>
                    <a:pt x="17304" y="35048"/>
                    <a:pt x="16760" y="35362"/>
                  </a:cubicBezTo>
                  <a:cubicBezTo>
                    <a:pt x="16216" y="34211"/>
                    <a:pt x="15756" y="33249"/>
                    <a:pt x="15295" y="32286"/>
                  </a:cubicBezTo>
                  <a:cubicBezTo>
                    <a:pt x="15358" y="32223"/>
                    <a:pt x="15442" y="32181"/>
                    <a:pt x="15505" y="32140"/>
                  </a:cubicBezTo>
                  <a:close/>
                  <a:moveTo>
                    <a:pt x="29105" y="32663"/>
                  </a:moveTo>
                  <a:cubicBezTo>
                    <a:pt x="29189" y="32746"/>
                    <a:pt x="29272" y="32809"/>
                    <a:pt x="29335" y="32893"/>
                  </a:cubicBezTo>
                  <a:cubicBezTo>
                    <a:pt x="28352" y="34316"/>
                    <a:pt x="27368" y="35759"/>
                    <a:pt x="26218" y="37412"/>
                  </a:cubicBezTo>
                  <a:cubicBezTo>
                    <a:pt x="25862" y="36806"/>
                    <a:pt x="25653" y="36450"/>
                    <a:pt x="25423" y="36052"/>
                  </a:cubicBezTo>
                  <a:cubicBezTo>
                    <a:pt x="26678" y="34902"/>
                    <a:pt x="27892" y="33772"/>
                    <a:pt x="29105" y="32663"/>
                  </a:cubicBezTo>
                  <a:close/>
                  <a:moveTo>
                    <a:pt x="13017" y="38343"/>
                  </a:moveTo>
                  <a:cubicBezTo>
                    <a:pt x="13753" y="38343"/>
                    <a:pt x="14566" y="38408"/>
                    <a:pt x="15400" y="38542"/>
                  </a:cubicBezTo>
                  <a:cubicBezTo>
                    <a:pt x="15358" y="39254"/>
                    <a:pt x="15316" y="39881"/>
                    <a:pt x="15275" y="40614"/>
                  </a:cubicBezTo>
                  <a:cubicBezTo>
                    <a:pt x="13412" y="40425"/>
                    <a:pt x="11822" y="39526"/>
                    <a:pt x="10106" y="38961"/>
                  </a:cubicBezTo>
                  <a:cubicBezTo>
                    <a:pt x="10605" y="38556"/>
                    <a:pt x="11685" y="38343"/>
                    <a:pt x="13017" y="38343"/>
                  </a:cubicBezTo>
                  <a:close/>
                  <a:moveTo>
                    <a:pt x="27339" y="39357"/>
                  </a:moveTo>
                  <a:cubicBezTo>
                    <a:pt x="27499" y="39357"/>
                    <a:pt x="27705" y="39405"/>
                    <a:pt x="27975" y="39484"/>
                  </a:cubicBezTo>
                  <a:cubicBezTo>
                    <a:pt x="28833" y="39714"/>
                    <a:pt x="29691" y="39944"/>
                    <a:pt x="30821" y="40258"/>
                  </a:cubicBezTo>
                  <a:cubicBezTo>
                    <a:pt x="29314" y="40467"/>
                    <a:pt x="28038" y="40635"/>
                    <a:pt x="26741" y="40802"/>
                  </a:cubicBezTo>
                  <a:cubicBezTo>
                    <a:pt x="26817" y="39716"/>
                    <a:pt x="26905" y="39357"/>
                    <a:pt x="27339" y="39357"/>
                  </a:cubicBezTo>
                  <a:close/>
                  <a:moveTo>
                    <a:pt x="21230" y="34920"/>
                  </a:moveTo>
                  <a:cubicBezTo>
                    <a:pt x="22342" y="34920"/>
                    <a:pt x="23410" y="35355"/>
                    <a:pt x="24209" y="36220"/>
                  </a:cubicBezTo>
                  <a:cubicBezTo>
                    <a:pt x="25611" y="37789"/>
                    <a:pt x="26615" y="40258"/>
                    <a:pt x="24879" y="42309"/>
                  </a:cubicBezTo>
                  <a:cubicBezTo>
                    <a:pt x="24795" y="41576"/>
                    <a:pt x="24711" y="40990"/>
                    <a:pt x="24627" y="40321"/>
                  </a:cubicBezTo>
                  <a:cubicBezTo>
                    <a:pt x="22933" y="39714"/>
                    <a:pt x="22451" y="37873"/>
                    <a:pt x="21280" y="36471"/>
                  </a:cubicBezTo>
                  <a:cubicBezTo>
                    <a:pt x="20359" y="38333"/>
                    <a:pt x="19376" y="40049"/>
                    <a:pt x="17325" y="40446"/>
                  </a:cubicBezTo>
                  <a:cubicBezTo>
                    <a:pt x="17095" y="41116"/>
                    <a:pt x="16907" y="41681"/>
                    <a:pt x="16676" y="42329"/>
                  </a:cubicBezTo>
                  <a:cubicBezTo>
                    <a:pt x="15547" y="40467"/>
                    <a:pt x="16321" y="37517"/>
                    <a:pt x="18246" y="36010"/>
                  </a:cubicBezTo>
                  <a:cubicBezTo>
                    <a:pt x="19164" y="35282"/>
                    <a:pt x="20215" y="34920"/>
                    <a:pt x="21230" y="34920"/>
                  </a:cubicBezTo>
                  <a:close/>
                  <a:moveTo>
                    <a:pt x="20966" y="38249"/>
                  </a:moveTo>
                  <a:cubicBezTo>
                    <a:pt x="21866" y="39128"/>
                    <a:pt x="22744" y="39965"/>
                    <a:pt x="23602" y="40802"/>
                  </a:cubicBezTo>
                  <a:cubicBezTo>
                    <a:pt x="23644" y="40760"/>
                    <a:pt x="23686" y="40718"/>
                    <a:pt x="23728" y="40656"/>
                  </a:cubicBezTo>
                  <a:cubicBezTo>
                    <a:pt x="23958" y="41367"/>
                    <a:pt x="24083" y="42099"/>
                    <a:pt x="24439" y="42727"/>
                  </a:cubicBezTo>
                  <a:cubicBezTo>
                    <a:pt x="24899" y="43543"/>
                    <a:pt x="24711" y="44171"/>
                    <a:pt x="24146" y="44673"/>
                  </a:cubicBezTo>
                  <a:cubicBezTo>
                    <a:pt x="23163" y="45531"/>
                    <a:pt x="22138" y="46326"/>
                    <a:pt x="21133" y="47100"/>
                  </a:cubicBezTo>
                  <a:cubicBezTo>
                    <a:pt x="20965" y="47230"/>
                    <a:pt x="20805" y="47287"/>
                    <a:pt x="20654" y="47287"/>
                  </a:cubicBezTo>
                  <a:cubicBezTo>
                    <a:pt x="20391" y="47287"/>
                    <a:pt x="20153" y="47114"/>
                    <a:pt x="19941" y="46849"/>
                  </a:cubicBezTo>
                  <a:cubicBezTo>
                    <a:pt x="19355" y="46138"/>
                    <a:pt x="18748" y="45426"/>
                    <a:pt x="18141" y="44715"/>
                  </a:cubicBezTo>
                  <a:cubicBezTo>
                    <a:pt x="17806" y="44317"/>
                    <a:pt x="17492" y="43920"/>
                    <a:pt x="17116" y="43459"/>
                  </a:cubicBezTo>
                  <a:cubicBezTo>
                    <a:pt x="17241" y="42999"/>
                    <a:pt x="17430" y="42601"/>
                    <a:pt x="17451" y="42183"/>
                  </a:cubicBezTo>
                  <a:cubicBezTo>
                    <a:pt x="17513" y="41346"/>
                    <a:pt x="17911" y="40886"/>
                    <a:pt x="18706" y="40656"/>
                  </a:cubicBezTo>
                  <a:cubicBezTo>
                    <a:pt x="19857" y="40321"/>
                    <a:pt x="20422" y="39296"/>
                    <a:pt x="20966" y="38249"/>
                  </a:cubicBezTo>
                  <a:close/>
                  <a:moveTo>
                    <a:pt x="21635" y="47770"/>
                  </a:moveTo>
                  <a:cubicBezTo>
                    <a:pt x="21698" y="48251"/>
                    <a:pt x="21698" y="48460"/>
                    <a:pt x="21782" y="48648"/>
                  </a:cubicBezTo>
                  <a:cubicBezTo>
                    <a:pt x="21991" y="49130"/>
                    <a:pt x="21991" y="49695"/>
                    <a:pt x="21489" y="49841"/>
                  </a:cubicBezTo>
                  <a:cubicBezTo>
                    <a:pt x="21387" y="49868"/>
                    <a:pt x="21270" y="49881"/>
                    <a:pt x="21146" y="49881"/>
                  </a:cubicBezTo>
                  <a:cubicBezTo>
                    <a:pt x="20788" y="49881"/>
                    <a:pt x="20378" y="49771"/>
                    <a:pt x="20129" y="49569"/>
                  </a:cubicBezTo>
                  <a:cubicBezTo>
                    <a:pt x="19731" y="49213"/>
                    <a:pt x="19208" y="48711"/>
                    <a:pt x="19606" y="47895"/>
                  </a:cubicBezTo>
                  <a:lnTo>
                    <a:pt x="19606" y="47895"/>
                  </a:lnTo>
                  <a:cubicBezTo>
                    <a:pt x="20014" y="47961"/>
                    <a:pt x="20421" y="48407"/>
                    <a:pt x="20850" y="48407"/>
                  </a:cubicBezTo>
                  <a:cubicBezTo>
                    <a:pt x="21103" y="48407"/>
                    <a:pt x="21363" y="48251"/>
                    <a:pt x="21635" y="47770"/>
                  </a:cubicBezTo>
                  <a:close/>
                  <a:moveTo>
                    <a:pt x="6989" y="32433"/>
                  </a:moveTo>
                  <a:cubicBezTo>
                    <a:pt x="6989" y="33562"/>
                    <a:pt x="7135" y="34609"/>
                    <a:pt x="6968" y="35613"/>
                  </a:cubicBezTo>
                  <a:cubicBezTo>
                    <a:pt x="6466" y="38542"/>
                    <a:pt x="6821" y="41430"/>
                    <a:pt x="7177" y="44317"/>
                  </a:cubicBezTo>
                  <a:cubicBezTo>
                    <a:pt x="7303" y="45342"/>
                    <a:pt x="7993" y="46326"/>
                    <a:pt x="8537" y="47267"/>
                  </a:cubicBezTo>
                  <a:cubicBezTo>
                    <a:pt x="9123" y="48293"/>
                    <a:pt x="9144" y="48376"/>
                    <a:pt x="8161" y="48941"/>
                  </a:cubicBezTo>
                  <a:cubicBezTo>
                    <a:pt x="7491" y="49318"/>
                    <a:pt x="6863" y="49757"/>
                    <a:pt x="6131" y="50239"/>
                  </a:cubicBezTo>
                  <a:cubicBezTo>
                    <a:pt x="4624" y="48146"/>
                    <a:pt x="3327" y="45970"/>
                    <a:pt x="3264" y="43271"/>
                  </a:cubicBezTo>
                  <a:cubicBezTo>
                    <a:pt x="3223" y="40007"/>
                    <a:pt x="3264" y="36743"/>
                    <a:pt x="3264" y="33458"/>
                  </a:cubicBezTo>
                  <a:cubicBezTo>
                    <a:pt x="4666" y="33060"/>
                    <a:pt x="5775" y="32767"/>
                    <a:pt x="6989" y="32433"/>
                  </a:cubicBezTo>
                  <a:close/>
                  <a:moveTo>
                    <a:pt x="8119" y="38856"/>
                  </a:moveTo>
                  <a:cubicBezTo>
                    <a:pt x="10588" y="40007"/>
                    <a:pt x="12827" y="41220"/>
                    <a:pt x="15505" y="41451"/>
                  </a:cubicBezTo>
                  <a:cubicBezTo>
                    <a:pt x="16112" y="43459"/>
                    <a:pt x="17220" y="45238"/>
                    <a:pt x="18706" y="46807"/>
                  </a:cubicBezTo>
                  <a:cubicBezTo>
                    <a:pt x="19250" y="47393"/>
                    <a:pt x="18936" y="48062"/>
                    <a:pt x="18853" y="48753"/>
                  </a:cubicBezTo>
                  <a:cubicBezTo>
                    <a:pt x="17995" y="48711"/>
                    <a:pt x="17200" y="48648"/>
                    <a:pt x="16342" y="48607"/>
                  </a:cubicBezTo>
                  <a:cubicBezTo>
                    <a:pt x="15986" y="49151"/>
                    <a:pt x="15609" y="49695"/>
                    <a:pt x="15128" y="50406"/>
                  </a:cubicBezTo>
                  <a:cubicBezTo>
                    <a:pt x="14228" y="49820"/>
                    <a:pt x="13350" y="49234"/>
                    <a:pt x="12450" y="48669"/>
                  </a:cubicBezTo>
                  <a:cubicBezTo>
                    <a:pt x="11738" y="48209"/>
                    <a:pt x="10985" y="47770"/>
                    <a:pt x="10274" y="47288"/>
                  </a:cubicBezTo>
                  <a:cubicBezTo>
                    <a:pt x="10023" y="47142"/>
                    <a:pt x="9751" y="46933"/>
                    <a:pt x="9625" y="46661"/>
                  </a:cubicBezTo>
                  <a:cubicBezTo>
                    <a:pt x="8977" y="45322"/>
                    <a:pt x="8223" y="43982"/>
                    <a:pt x="8202" y="42413"/>
                  </a:cubicBezTo>
                  <a:cubicBezTo>
                    <a:pt x="8181" y="41785"/>
                    <a:pt x="8056" y="41158"/>
                    <a:pt x="8035" y="40530"/>
                  </a:cubicBezTo>
                  <a:cubicBezTo>
                    <a:pt x="8014" y="40028"/>
                    <a:pt x="8077" y="39526"/>
                    <a:pt x="8119" y="38856"/>
                  </a:cubicBezTo>
                  <a:close/>
                  <a:moveTo>
                    <a:pt x="9939" y="48230"/>
                  </a:moveTo>
                  <a:cubicBezTo>
                    <a:pt x="11466" y="49234"/>
                    <a:pt x="12931" y="50218"/>
                    <a:pt x="14605" y="51327"/>
                  </a:cubicBezTo>
                  <a:cubicBezTo>
                    <a:pt x="13329" y="53440"/>
                    <a:pt x="12115" y="55428"/>
                    <a:pt x="10818" y="57562"/>
                  </a:cubicBezTo>
                  <a:cubicBezTo>
                    <a:pt x="9186" y="55449"/>
                    <a:pt x="7847" y="53335"/>
                    <a:pt x="6549" y="50992"/>
                  </a:cubicBezTo>
                  <a:cubicBezTo>
                    <a:pt x="7721" y="50029"/>
                    <a:pt x="8788" y="49151"/>
                    <a:pt x="9939" y="48230"/>
                  </a:cubicBezTo>
                  <a:close/>
                  <a:moveTo>
                    <a:pt x="18173" y="49376"/>
                  </a:moveTo>
                  <a:cubicBezTo>
                    <a:pt x="18472" y="49376"/>
                    <a:pt x="18786" y="49517"/>
                    <a:pt x="19145" y="49799"/>
                  </a:cubicBezTo>
                  <a:cubicBezTo>
                    <a:pt x="19754" y="50264"/>
                    <a:pt x="20351" y="50547"/>
                    <a:pt x="20951" y="50547"/>
                  </a:cubicBezTo>
                  <a:cubicBezTo>
                    <a:pt x="21486" y="50547"/>
                    <a:pt x="22025" y="50322"/>
                    <a:pt x="22577" y="49799"/>
                  </a:cubicBezTo>
                  <a:cubicBezTo>
                    <a:pt x="22761" y="49615"/>
                    <a:pt x="23124" y="49544"/>
                    <a:pt x="23422" y="49544"/>
                  </a:cubicBezTo>
                  <a:cubicBezTo>
                    <a:pt x="23463" y="49544"/>
                    <a:pt x="23502" y="49546"/>
                    <a:pt x="23539" y="49548"/>
                  </a:cubicBezTo>
                  <a:cubicBezTo>
                    <a:pt x="24230" y="49611"/>
                    <a:pt x="24920" y="49778"/>
                    <a:pt x="25757" y="49904"/>
                  </a:cubicBezTo>
                  <a:cubicBezTo>
                    <a:pt x="25381" y="51871"/>
                    <a:pt x="24627" y="53586"/>
                    <a:pt x="23498" y="55072"/>
                  </a:cubicBezTo>
                  <a:cubicBezTo>
                    <a:pt x="21280" y="58022"/>
                    <a:pt x="18601" y="60428"/>
                    <a:pt x="15295" y="62019"/>
                  </a:cubicBezTo>
                  <a:cubicBezTo>
                    <a:pt x="14375" y="62458"/>
                    <a:pt x="13475" y="62918"/>
                    <a:pt x="12345" y="63462"/>
                  </a:cubicBezTo>
                  <a:cubicBezTo>
                    <a:pt x="11990" y="62081"/>
                    <a:pt x="11571" y="60805"/>
                    <a:pt x="11383" y="59487"/>
                  </a:cubicBezTo>
                  <a:cubicBezTo>
                    <a:pt x="11299" y="59006"/>
                    <a:pt x="11655" y="58378"/>
                    <a:pt x="11948" y="57918"/>
                  </a:cubicBezTo>
                  <a:cubicBezTo>
                    <a:pt x="13182" y="55867"/>
                    <a:pt x="14459" y="53816"/>
                    <a:pt x="15756" y="51808"/>
                  </a:cubicBezTo>
                  <a:cubicBezTo>
                    <a:pt x="16174" y="51159"/>
                    <a:pt x="16656" y="50531"/>
                    <a:pt x="17158" y="49946"/>
                  </a:cubicBezTo>
                  <a:cubicBezTo>
                    <a:pt x="17505" y="49565"/>
                    <a:pt x="17829" y="49376"/>
                    <a:pt x="18173" y="49376"/>
                  </a:cubicBezTo>
                  <a:close/>
                  <a:moveTo>
                    <a:pt x="27578" y="65471"/>
                  </a:moveTo>
                  <a:cubicBezTo>
                    <a:pt x="29272" y="67103"/>
                    <a:pt x="29272" y="67563"/>
                    <a:pt x="27578" y="69718"/>
                  </a:cubicBezTo>
                  <a:lnTo>
                    <a:pt x="27578" y="65471"/>
                  </a:lnTo>
                  <a:close/>
                  <a:moveTo>
                    <a:pt x="35068" y="71581"/>
                  </a:moveTo>
                  <a:cubicBezTo>
                    <a:pt x="35445" y="71811"/>
                    <a:pt x="35822" y="72041"/>
                    <a:pt x="36428" y="72418"/>
                  </a:cubicBezTo>
                  <a:cubicBezTo>
                    <a:pt x="35466" y="72397"/>
                    <a:pt x="35466" y="72397"/>
                    <a:pt x="34901" y="71894"/>
                  </a:cubicBezTo>
                  <a:cubicBezTo>
                    <a:pt x="34964" y="71790"/>
                    <a:pt x="35006" y="71685"/>
                    <a:pt x="35068" y="71581"/>
                  </a:cubicBezTo>
                  <a:close/>
                  <a:moveTo>
                    <a:pt x="33813" y="72292"/>
                  </a:moveTo>
                  <a:lnTo>
                    <a:pt x="33813" y="72292"/>
                  </a:lnTo>
                  <a:cubicBezTo>
                    <a:pt x="34629" y="72920"/>
                    <a:pt x="35424" y="73527"/>
                    <a:pt x="36219" y="74154"/>
                  </a:cubicBezTo>
                  <a:cubicBezTo>
                    <a:pt x="36166" y="74156"/>
                    <a:pt x="36113" y="74156"/>
                    <a:pt x="36061" y="74156"/>
                  </a:cubicBezTo>
                  <a:cubicBezTo>
                    <a:pt x="34557" y="74156"/>
                    <a:pt x="33833" y="73566"/>
                    <a:pt x="33813" y="72292"/>
                  </a:cubicBezTo>
                  <a:close/>
                  <a:moveTo>
                    <a:pt x="33394" y="74573"/>
                  </a:moveTo>
                  <a:cubicBezTo>
                    <a:pt x="34859" y="74573"/>
                    <a:pt x="35298" y="74991"/>
                    <a:pt x="35110" y="76121"/>
                  </a:cubicBezTo>
                  <a:cubicBezTo>
                    <a:pt x="34503" y="75577"/>
                    <a:pt x="34064" y="75180"/>
                    <a:pt x="33394" y="74573"/>
                  </a:cubicBezTo>
                  <a:close/>
                  <a:moveTo>
                    <a:pt x="19104" y="61077"/>
                  </a:moveTo>
                  <a:cubicBezTo>
                    <a:pt x="19104" y="62416"/>
                    <a:pt x="19104" y="63504"/>
                    <a:pt x="19083" y="64613"/>
                  </a:cubicBezTo>
                  <a:cubicBezTo>
                    <a:pt x="19083" y="67019"/>
                    <a:pt x="19020" y="69446"/>
                    <a:pt x="19062" y="71853"/>
                  </a:cubicBezTo>
                  <a:cubicBezTo>
                    <a:pt x="19083" y="72690"/>
                    <a:pt x="18811" y="73213"/>
                    <a:pt x="18162" y="73673"/>
                  </a:cubicBezTo>
                  <a:cubicBezTo>
                    <a:pt x="16049" y="75221"/>
                    <a:pt x="13977" y="76832"/>
                    <a:pt x="11906" y="78402"/>
                  </a:cubicBezTo>
                  <a:cubicBezTo>
                    <a:pt x="11718" y="78548"/>
                    <a:pt x="11487" y="78653"/>
                    <a:pt x="11027" y="78904"/>
                  </a:cubicBezTo>
                  <a:cubicBezTo>
                    <a:pt x="11174" y="76309"/>
                    <a:pt x="11655" y="73966"/>
                    <a:pt x="11885" y="71602"/>
                  </a:cubicBezTo>
                  <a:cubicBezTo>
                    <a:pt x="12115" y="69195"/>
                    <a:pt x="12366" y="66789"/>
                    <a:pt x="12596" y="64362"/>
                  </a:cubicBezTo>
                  <a:cubicBezTo>
                    <a:pt x="14731" y="63274"/>
                    <a:pt x="16844" y="62207"/>
                    <a:pt x="19104" y="61077"/>
                  </a:cubicBezTo>
                  <a:close/>
                  <a:moveTo>
                    <a:pt x="32327" y="62793"/>
                  </a:moveTo>
                  <a:cubicBezTo>
                    <a:pt x="34964" y="64236"/>
                    <a:pt x="37307" y="66015"/>
                    <a:pt x="38332" y="67417"/>
                  </a:cubicBezTo>
                  <a:cubicBezTo>
                    <a:pt x="37621" y="68568"/>
                    <a:pt x="36889" y="69739"/>
                    <a:pt x="36198" y="70848"/>
                  </a:cubicBezTo>
                  <a:cubicBezTo>
                    <a:pt x="35865" y="70848"/>
                    <a:pt x="35549" y="70789"/>
                    <a:pt x="35283" y="70789"/>
                  </a:cubicBezTo>
                  <a:cubicBezTo>
                    <a:pt x="35130" y="70789"/>
                    <a:pt x="34994" y="70808"/>
                    <a:pt x="34880" y="70869"/>
                  </a:cubicBezTo>
                  <a:cubicBezTo>
                    <a:pt x="34252" y="71225"/>
                    <a:pt x="33645" y="71706"/>
                    <a:pt x="33122" y="72229"/>
                  </a:cubicBezTo>
                  <a:cubicBezTo>
                    <a:pt x="32955" y="72397"/>
                    <a:pt x="33101" y="72899"/>
                    <a:pt x="33060" y="73255"/>
                  </a:cubicBezTo>
                  <a:cubicBezTo>
                    <a:pt x="33039" y="73673"/>
                    <a:pt x="32976" y="74112"/>
                    <a:pt x="32892" y="74845"/>
                  </a:cubicBezTo>
                  <a:cubicBezTo>
                    <a:pt x="33181" y="75093"/>
                    <a:pt x="33634" y="75545"/>
                    <a:pt x="34088" y="75979"/>
                  </a:cubicBezTo>
                  <a:lnTo>
                    <a:pt x="34088" y="75979"/>
                  </a:lnTo>
                  <a:cubicBezTo>
                    <a:pt x="33286" y="76946"/>
                    <a:pt x="32502" y="77895"/>
                    <a:pt x="31616" y="78925"/>
                  </a:cubicBezTo>
                  <a:cubicBezTo>
                    <a:pt x="30465" y="78046"/>
                    <a:pt x="29168" y="77125"/>
                    <a:pt x="27975" y="76100"/>
                  </a:cubicBezTo>
                  <a:cubicBezTo>
                    <a:pt x="27682" y="75849"/>
                    <a:pt x="27557" y="75263"/>
                    <a:pt x="27515" y="74824"/>
                  </a:cubicBezTo>
                  <a:cubicBezTo>
                    <a:pt x="27368" y="73317"/>
                    <a:pt x="27724" y="71874"/>
                    <a:pt x="28352" y="70555"/>
                  </a:cubicBezTo>
                  <a:cubicBezTo>
                    <a:pt x="29565" y="68003"/>
                    <a:pt x="30863" y="65492"/>
                    <a:pt x="32118" y="62981"/>
                  </a:cubicBezTo>
                  <a:cubicBezTo>
                    <a:pt x="32160" y="62897"/>
                    <a:pt x="32265" y="62855"/>
                    <a:pt x="32327" y="62793"/>
                  </a:cubicBezTo>
                  <a:close/>
                  <a:moveTo>
                    <a:pt x="25841" y="52373"/>
                  </a:moveTo>
                  <a:cubicBezTo>
                    <a:pt x="26134" y="60931"/>
                    <a:pt x="26448" y="69258"/>
                    <a:pt x="26762" y="77816"/>
                  </a:cubicBezTo>
                  <a:cubicBezTo>
                    <a:pt x="24879" y="80808"/>
                    <a:pt x="22389" y="83612"/>
                    <a:pt x="19899" y="86436"/>
                  </a:cubicBezTo>
                  <a:cubicBezTo>
                    <a:pt x="19794" y="86374"/>
                    <a:pt x="19669" y="86332"/>
                    <a:pt x="19543" y="86290"/>
                  </a:cubicBezTo>
                  <a:cubicBezTo>
                    <a:pt x="19648" y="85118"/>
                    <a:pt x="19731" y="83946"/>
                    <a:pt x="19857" y="82796"/>
                  </a:cubicBezTo>
                  <a:cubicBezTo>
                    <a:pt x="20171" y="79908"/>
                    <a:pt x="20485" y="77063"/>
                    <a:pt x="20213" y="74133"/>
                  </a:cubicBezTo>
                  <a:cubicBezTo>
                    <a:pt x="20003" y="71560"/>
                    <a:pt x="20171" y="68965"/>
                    <a:pt x="20108" y="66371"/>
                  </a:cubicBezTo>
                  <a:cubicBezTo>
                    <a:pt x="20066" y="64843"/>
                    <a:pt x="19941" y="63316"/>
                    <a:pt x="19752" y="61788"/>
                  </a:cubicBezTo>
                  <a:cubicBezTo>
                    <a:pt x="19648" y="60910"/>
                    <a:pt x="19857" y="60240"/>
                    <a:pt x="20547" y="59738"/>
                  </a:cubicBezTo>
                  <a:cubicBezTo>
                    <a:pt x="22765" y="58148"/>
                    <a:pt x="23958" y="55762"/>
                    <a:pt x="25171" y="53419"/>
                  </a:cubicBezTo>
                  <a:cubicBezTo>
                    <a:pt x="25339" y="53105"/>
                    <a:pt x="25548" y="52812"/>
                    <a:pt x="25841" y="52373"/>
                  </a:cubicBezTo>
                  <a:close/>
                  <a:moveTo>
                    <a:pt x="19062" y="73966"/>
                  </a:moveTo>
                  <a:cubicBezTo>
                    <a:pt x="19166" y="74803"/>
                    <a:pt x="19313" y="75368"/>
                    <a:pt x="19292" y="75912"/>
                  </a:cubicBezTo>
                  <a:cubicBezTo>
                    <a:pt x="19125" y="79615"/>
                    <a:pt x="18936" y="83298"/>
                    <a:pt x="18706" y="86980"/>
                  </a:cubicBezTo>
                  <a:cubicBezTo>
                    <a:pt x="18685" y="87441"/>
                    <a:pt x="18329" y="87964"/>
                    <a:pt x="17974" y="88257"/>
                  </a:cubicBezTo>
                  <a:cubicBezTo>
                    <a:pt x="15337" y="90558"/>
                    <a:pt x="12659" y="92839"/>
                    <a:pt x="9918" y="95182"/>
                  </a:cubicBezTo>
                  <a:cubicBezTo>
                    <a:pt x="9855" y="94973"/>
                    <a:pt x="9709" y="94764"/>
                    <a:pt x="9709" y="94555"/>
                  </a:cubicBezTo>
                  <a:cubicBezTo>
                    <a:pt x="9960" y="90956"/>
                    <a:pt x="10211" y="87378"/>
                    <a:pt x="10462" y="83800"/>
                  </a:cubicBezTo>
                  <a:cubicBezTo>
                    <a:pt x="10525" y="83068"/>
                    <a:pt x="10650" y="82335"/>
                    <a:pt x="10650" y="81603"/>
                  </a:cubicBezTo>
                  <a:cubicBezTo>
                    <a:pt x="10630" y="80536"/>
                    <a:pt x="11090" y="79845"/>
                    <a:pt x="11927" y="79260"/>
                  </a:cubicBezTo>
                  <a:cubicBezTo>
                    <a:pt x="13161" y="78423"/>
                    <a:pt x="14270" y="77418"/>
                    <a:pt x="15463" y="76519"/>
                  </a:cubicBezTo>
                  <a:cubicBezTo>
                    <a:pt x="16551" y="75703"/>
                    <a:pt x="17702" y="74928"/>
                    <a:pt x="19062" y="73966"/>
                  </a:cubicBezTo>
                  <a:close/>
                  <a:moveTo>
                    <a:pt x="25715" y="81498"/>
                  </a:moveTo>
                  <a:cubicBezTo>
                    <a:pt x="25820" y="81540"/>
                    <a:pt x="25904" y="81561"/>
                    <a:pt x="26008" y="81603"/>
                  </a:cubicBezTo>
                  <a:cubicBezTo>
                    <a:pt x="26008" y="82105"/>
                    <a:pt x="25987" y="82607"/>
                    <a:pt x="26029" y="83110"/>
                  </a:cubicBezTo>
                  <a:cubicBezTo>
                    <a:pt x="26155" y="87085"/>
                    <a:pt x="26239" y="91040"/>
                    <a:pt x="26427" y="94994"/>
                  </a:cubicBezTo>
                  <a:cubicBezTo>
                    <a:pt x="26573" y="97672"/>
                    <a:pt x="26866" y="100351"/>
                    <a:pt x="27096" y="103029"/>
                  </a:cubicBezTo>
                  <a:cubicBezTo>
                    <a:pt x="27159" y="103866"/>
                    <a:pt x="27159" y="104703"/>
                    <a:pt x="27201" y="105707"/>
                  </a:cubicBezTo>
                  <a:cubicBezTo>
                    <a:pt x="26008" y="105791"/>
                    <a:pt x="24879" y="105854"/>
                    <a:pt x="23665" y="105937"/>
                  </a:cubicBezTo>
                  <a:cubicBezTo>
                    <a:pt x="23623" y="105623"/>
                    <a:pt x="23539" y="105372"/>
                    <a:pt x="23539" y="105121"/>
                  </a:cubicBezTo>
                  <a:cubicBezTo>
                    <a:pt x="23539" y="99639"/>
                    <a:pt x="23539" y="94136"/>
                    <a:pt x="23539" y="88654"/>
                  </a:cubicBezTo>
                  <a:cubicBezTo>
                    <a:pt x="23539" y="87441"/>
                    <a:pt x="23456" y="86227"/>
                    <a:pt x="23518" y="85014"/>
                  </a:cubicBezTo>
                  <a:cubicBezTo>
                    <a:pt x="23539" y="84532"/>
                    <a:pt x="23811" y="84051"/>
                    <a:pt x="24083" y="83633"/>
                  </a:cubicBezTo>
                  <a:cubicBezTo>
                    <a:pt x="24586" y="82900"/>
                    <a:pt x="25171" y="82210"/>
                    <a:pt x="25715" y="81498"/>
                  </a:cubicBezTo>
                  <a:close/>
                  <a:moveTo>
                    <a:pt x="14479" y="93299"/>
                  </a:moveTo>
                  <a:lnTo>
                    <a:pt x="14479" y="106105"/>
                  </a:lnTo>
                  <a:cubicBezTo>
                    <a:pt x="12659" y="106000"/>
                    <a:pt x="11006" y="105916"/>
                    <a:pt x="9207" y="105812"/>
                  </a:cubicBezTo>
                  <a:cubicBezTo>
                    <a:pt x="9228" y="103029"/>
                    <a:pt x="9018" y="100309"/>
                    <a:pt x="9500" y="97610"/>
                  </a:cubicBezTo>
                  <a:cubicBezTo>
                    <a:pt x="9562" y="97296"/>
                    <a:pt x="9793" y="96940"/>
                    <a:pt x="10065" y="96731"/>
                  </a:cubicBezTo>
                  <a:cubicBezTo>
                    <a:pt x="11487" y="95580"/>
                    <a:pt x="12952" y="94492"/>
                    <a:pt x="14479" y="93299"/>
                  </a:cubicBezTo>
                  <a:close/>
                  <a:moveTo>
                    <a:pt x="22012" y="85913"/>
                  </a:moveTo>
                  <a:lnTo>
                    <a:pt x="22368" y="86081"/>
                  </a:lnTo>
                  <a:cubicBezTo>
                    <a:pt x="22451" y="92651"/>
                    <a:pt x="22556" y="99221"/>
                    <a:pt x="22661" y="105916"/>
                  </a:cubicBezTo>
                  <a:cubicBezTo>
                    <a:pt x="22263" y="106000"/>
                    <a:pt x="21886" y="106146"/>
                    <a:pt x="21489" y="106146"/>
                  </a:cubicBezTo>
                  <a:cubicBezTo>
                    <a:pt x="21138" y="106152"/>
                    <a:pt x="20787" y="106154"/>
                    <a:pt x="20434" y="106154"/>
                  </a:cubicBezTo>
                  <a:cubicBezTo>
                    <a:pt x="19376" y="106154"/>
                    <a:pt x="18308" y="106131"/>
                    <a:pt x="17241" y="106084"/>
                  </a:cubicBezTo>
                  <a:cubicBezTo>
                    <a:pt x="15944" y="106021"/>
                    <a:pt x="15630" y="105728"/>
                    <a:pt x="15609" y="104347"/>
                  </a:cubicBezTo>
                  <a:cubicBezTo>
                    <a:pt x="15588" y="101815"/>
                    <a:pt x="15651" y="99284"/>
                    <a:pt x="15693" y="96752"/>
                  </a:cubicBezTo>
                  <a:cubicBezTo>
                    <a:pt x="15714" y="95559"/>
                    <a:pt x="15777" y="94346"/>
                    <a:pt x="15798" y="93132"/>
                  </a:cubicBezTo>
                  <a:cubicBezTo>
                    <a:pt x="15819" y="92588"/>
                    <a:pt x="15881" y="92149"/>
                    <a:pt x="16300" y="91730"/>
                  </a:cubicBezTo>
                  <a:cubicBezTo>
                    <a:pt x="17806" y="90245"/>
                    <a:pt x="19229" y="88675"/>
                    <a:pt x="20694" y="87148"/>
                  </a:cubicBezTo>
                  <a:cubicBezTo>
                    <a:pt x="21112" y="86708"/>
                    <a:pt x="21573" y="86332"/>
                    <a:pt x="22012" y="85913"/>
                  </a:cubicBezTo>
                  <a:close/>
                  <a:moveTo>
                    <a:pt x="31469" y="106502"/>
                  </a:moveTo>
                  <a:lnTo>
                    <a:pt x="31469" y="110101"/>
                  </a:lnTo>
                  <a:cubicBezTo>
                    <a:pt x="25201" y="110043"/>
                    <a:pt x="18982" y="109656"/>
                    <a:pt x="12716" y="109656"/>
                  </a:cubicBezTo>
                  <a:cubicBezTo>
                    <a:pt x="9906" y="109656"/>
                    <a:pt x="7086" y="109734"/>
                    <a:pt x="4248" y="109955"/>
                  </a:cubicBezTo>
                  <a:cubicBezTo>
                    <a:pt x="4290" y="108804"/>
                    <a:pt x="4332" y="107799"/>
                    <a:pt x="4373" y="106711"/>
                  </a:cubicBezTo>
                  <a:cubicBezTo>
                    <a:pt x="9274" y="107016"/>
                    <a:pt x="14113" y="107302"/>
                    <a:pt x="18958" y="107302"/>
                  </a:cubicBezTo>
                  <a:cubicBezTo>
                    <a:pt x="23111" y="107302"/>
                    <a:pt x="27268" y="107091"/>
                    <a:pt x="31469" y="106502"/>
                  </a:cubicBezTo>
                  <a:close/>
                  <a:moveTo>
                    <a:pt x="7407" y="1"/>
                  </a:moveTo>
                  <a:lnTo>
                    <a:pt x="7407" y="1"/>
                  </a:lnTo>
                  <a:cubicBezTo>
                    <a:pt x="5671" y="2031"/>
                    <a:pt x="5524" y="3286"/>
                    <a:pt x="6675" y="5274"/>
                  </a:cubicBezTo>
                  <a:cubicBezTo>
                    <a:pt x="6863" y="5629"/>
                    <a:pt x="7156" y="5943"/>
                    <a:pt x="7365" y="6320"/>
                  </a:cubicBezTo>
                  <a:cubicBezTo>
                    <a:pt x="7930" y="7303"/>
                    <a:pt x="7826" y="7826"/>
                    <a:pt x="6905" y="8768"/>
                  </a:cubicBezTo>
                  <a:cubicBezTo>
                    <a:pt x="5984" y="8559"/>
                    <a:pt x="5692" y="7931"/>
                    <a:pt x="5775" y="7010"/>
                  </a:cubicBezTo>
                  <a:cubicBezTo>
                    <a:pt x="5817" y="6404"/>
                    <a:pt x="5775" y="5797"/>
                    <a:pt x="5775" y="5002"/>
                  </a:cubicBezTo>
                  <a:cubicBezTo>
                    <a:pt x="4373" y="6487"/>
                    <a:pt x="2992" y="7764"/>
                    <a:pt x="2093" y="9500"/>
                  </a:cubicBezTo>
                  <a:cubicBezTo>
                    <a:pt x="1423" y="10777"/>
                    <a:pt x="1486" y="12032"/>
                    <a:pt x="2135" y="13287"/>
                  </a:cubicBezTo>
                  <a:cubicBezTo>
                    <a:pt x="2260" y="13539"/>
                    <a:pt x="2427" y="13811"/>
                    <a:pt x="2658" y="14208"/>
                  </a:cubicBezTo>
                  <a:lnTo>
                    <a:pt x="1779" y="14208"/>
                  </a:lnTo>
                  <a:cubicBezTo>
                    <a:pt x="105" y="14208"/>
                    <a:pt x="0" y="14313"/>
                    <a:pt x="21" y="16112"/>
                  </a:cubicBezTo>
                  <a:cubicBezTo>
                    <a:pt x="38" y="17086"/>
                    <a:pt x="95" y="17319"/>
                    <a:pt x="755" y="17319"/>
                  </a:cubicBezTo>
                  <a:cubicBezTo>
                    <a:pt x="917" y="17319"/>
                    <a:pt x="1116" y="17305"/>
                    <a:pt x="1360" y="17284"/>
                  </a:cubicBezTo>
                  <a:cubicBezTo>
                    <a:pt x="1407" y="17281"/>
                    <a:pt x="1454" y="17280"/>
                    <a:pt x="1502" y="17280"/>
                  </a:cubicBezTo>
                  <a:cubicBezTo>
                    <a:pt x="1795" y="17280"/>
                    <a:pt x="2106" y="17329"/>
                    <a:pt x="2448" y="17347"/>
                  </a:cubicBezTo>
                  <a:cubicBezTo>
                    <a:pt x="2407" y="19209"/>
                    <a:pt x="2846" y="20757"/>
                    <a:pt x="4436" y="21803"/>
                  </a:cubicBezTo>
                  <a:cubicBezTo>
                    <a:pt x="4373" y="23101"/>
                    <a:pt x="4311" y="24398"/>
                    <a:pt x="4248" y="25653"/>
                  </a:cubicBezTo>
                  <a:cubicBezTo>
                    <a:pt x="2490" y="25842"/>
                    <a:pt x="2490" y="25842"/>
                    <a:pt x="2427" y="26867"/>
                  </a:cubicBezTo>
                  <a:cubicBezTo>
                    <a:pt x="2895" y="26451"/>
                    <a:pt x="3136" y="26242"/>
                    <a:pt x="3385" y="26242"/>
                  </a:cubicBezTo>
                  <a:cubicBezTo>
                    <a:pt x="3638" y="26242"/>
                    <a:pt x="3899" y="26456"/>
                    <a:pt x="4415" y="26888"/>
                  </a:cubicBezTo>
                  <a:cubicBezTo>
                    <a:pt x="3808" y="27097"/>
                    <a:pt x="3181" y="27306"/>
                    <a:pt x="2574" y="27516"/>
                  </a:cubicBezTo>
                  <a:cubicBezTo>
                    <a:pt x="2532" y="27997"/>
                    <a:pt x="2637" y="28415"/>
                    <a:pt x="2469" y="28708"/>
                  </a:cubicBezTo>
                  <a:cubicBezTo>
                    <a:pt x="2030" y="29545"/>
                    <a:pt x="2197" y="30173"/>
                    <a:pt x="2825" y="30821"/>
                  </a:cubicBezTo>
                  <a:cubicBezTo>
                    <a:pt x="3013" y="31052"/>
                    <a:pt x="3139" y="31596"/>
                    <a:pt x="3013" y="31847"/>
                  </a:cubicBezTo>
                  <a:cubicBezTo>
                    <a:pt x="2574" y="32621"/>
                    <a:pt x="2783" y="33458"/>
                    <a:pt x="2720" y="34253"/>
                  </a:cubicBezTo>
                  <a:cubicBezTo>
                    <a:pt x="2511" y="36994"/>
                    <a:pt x="2323" y="39735"/>
                    <a:pt x="2176" y="42476"/>
                  </a:cubicBezTo>
                  <a:cubicBezTo>
                    <a:pt x="2072" y="44652"/>
                    <a:pt x="2658" y="46661"/>
                    <a:pt x="3746" y="48502"/>
                  </a:cubicBezTo>
                  <a:cubicBezTo>
                    <a:pt x="4980" y="50552"/>
                    <a:pt x="6298" y="52561"/>
                    <a:pt x="7554" y="54591"/>
                  </a:cubicBezTo>
                  <a:cubicBezTo>
                    <a:pt x="8997" y="56850"/>
                    <a:pt x="10441" y="59006"/>
                    <a:pt x="10713" y="61956"/>
                  </a:cubicBezTo>
                  <a:cubicBezTo>
                    <a:pt x="10964" y="64780"/>
                    <a:pt x="10839" y="67542"/>
                    <a:pt x="10588" y="70304"/>
                  </a:cubicBezTo>
                  <a:cubicBezTo>
                    <a:pt x="10148" y="75619"/>
                    <a:pt x="9437" y="80892"/>
                    <a:pt x="8956" y="86206"/>
                  </a:cubicBezTo>
                  <a:cubicBezTo>
                    <a:pt x="8537" y="90998"/>
                    <a:pt x="8265" y="95789"/>
                    <a:pt x="7930" y="100602"/>
                  </a:cubicBezTo>
                  <a:cubicBezTo>
                    <a:pt x="7826" y="102297"/>
                    <a:pt x="7763" y="104012"/>
                    <a:pt x="7679" y="105833"/>
                  </a:cubicBezTo>
                  <a:cubicBezTo>
                    <a:pt x="6508" y="105937"/>
                    <a:pt x="5273" y="106042"/>
                    <a:pt x="4185" y="106126"/>
                  </a:cubicBezTo>
                  <a:cubicBezTo>
                    <a:pt x="3034" y="107318"/>
                    <a:pt x="3725" y="108762"/>
                    <a:pt x="3411" y="110017"/>
                  </a:cubicBezTo>
                  <a:lnTo>
                    <a:pt x="586" y="110017"/>
                  </a:lnTo>
                  <a:cubicBezTo>
                    <a:pt x="168" y="111210"/>
                    <a:pt x="147" y="112382"/>
                    <a:pt x="670" y="113679"/>
                  </a:cubicBezTo>
                  <a:cubicBezTo>
                    <a:pt x="1144" y="113679"/>
                    <a:pt x="1618" y="113660"/>
                    <a:pt x="2093" y="113660"/>
                  </a:cubicBezTo>
                  <a:cubicBezTo>
                    <a:pt x="2330" y="113660"/>
                    <a:pt x="2567" y="113665"/>
                    <a:pt x="2804" y="113679"/>
                  </a:cubicBezTo>
                  <a:cubicBezTo>
                    <a:pt x="5796" y="113867"/>
                    <a:pt x="8767" y="114139"/>
                    <a:pt x="11759" y="114223"/>
                  </a:cubicBezTo>
                  <a:cubicBezTo>
                    <a:pt x="18413" y="114411"/>
                    <a:pt x="25067" y="114495"/>
                    <a:pt x="31721" y="114579"/>
                  </a:cubicBezTo>
                  <a:cubicBezTo>
                    <a:pt x="32228" y="114587"/>
                    <a:pt x="32648" y="114603"/>
                    <a:pt x="32992" y="114603"/>
                  </a:cubicBezTo>
                  <a:cubicBezTo>
                    <a:pt x="34479" y="114603"/>
                    <a:pt x="34584" y="114291"/>
                    <a:pt x="34482" y="111608"/>
                  </a:cubicBezTo>
                  <a:cubicBezTo>
                    <a:pt x="34482" y="111524"/>
                    <a:pt x="34357" y="111461"/>
                    <a:pt x="34273" y="111356"/>
                  </a:cubicBezTo>
                  <a:cubicBezTo>
                    <a:pt x="33290" y="111691"/>
                    <a:pt x="33918" y="112654"/>
                    <a:pt x="33478" y="113449"/>
                  </a:cubicBezTo>
                  <a:cubicBezTo>
                    <a:pt x="33060" y="113449"/>
                    <a:pt x="32595" y="113467"/>
                    <a:pt x="32108" y="113467"/>
                  </a:cubicBezTo>
                  <a:cubicBezTo>
                    <a:pt x="31865" y="113467"/>
                    <a:pt x="31616" y="113463"/>
                    <a:pt x="31365" y="113449"/>
                  </a:cubicBezTo>
                  <a:cubicBezTo>
                    <a:pt x="29637" y="113376"/>
                    <a:pt x="27925" y="113161"/>
                    <a:pt x="26215" y="113161"/>
                  </a:cubicBezTo>
                  <a:cubicBezTo>
                    <a:pt x="25958" y="113161"/>
                    <a:pt x="25701" y="113166"/>
                    <a:pt x="25443" y="113177"/>
                  </a:cubicBezTo>
                  <a:cubicBezTo>
                    <a:pt x="24306" y="113228"/>
                    <a:pt x="23177" y="113287"/>
                    <a:pt x="22041" y="113287"/>
                  </a:cubicBezTo>
                  <a:cubicBezTo>
                    <a:pt x="21317" y="113287"/>
                    <a:pt x="20590" y="113263"/>
                    <a:pt x="19857" y="113198"/>
                  </a:cubicBezTo>
                  <a:cubicBezTo>
                    <a:pt x="19006" y="113120"/>
                    <a:pt x="18153" y="113097"/>
                    <a:pt x="17298" y="113097"/>
                  </a:cubicBezTo>
                  <a:cubicBezTo>
                    <a:pt x="16106" y="113097"/>
                    <a:pt x="14912" y="113141"/>
                    <a:pt x="13722" y="113141"/>
                  </a:cubicBezTo>
                  <a:cubicBezTo>
                    <a:pt x="13479" y="113141"/>
                    <a:pt x="13236" y="113139"/>
                    <a:pt x="12994" y="113135"/>
                  </a:cubicBezTo>
                  <a:cubicBezTo>
                    <a:pt x="9018" y="113072"/>
                    <a:pt x="5022" y="112988"/>
                    <a:pt x="963" y="112905"/>
                  </a:cubicBezTo>
                  <a:cubicBezTo>
                    <a:pt x="1005" y="112131"/>
                    <a:pt x="1067" y="111440"/>
                    <a:pt x="1109" y="110750"/>
                  </a:cubicBezTo>
                  <a:cubicBezTo>
                    <a:pt x="2843" y="110750"/>
                    <a:pt x="4515" y="110736"/>
                    <a:pt x="6161" y="110736"/>
                  </a:cubicBezTo>
                  <a:cubicBezTo>
                    <a:pt x="7395" y="110736"/>
                    <a:pt x="8615" y="110744"/>
                    <a:pt x="9834" y="110771"/>
                  </a:cubicBezTo>
                  <a:cubicBezTo>
                    <a:pt x="14249" y="110833"/>
                    <a:pt x="18685" y="110980"/>
                    <a:pt x="23100" y="111105"/>
                  </a:cubicBezTo>
                  <a:cubicBezTo>
                    <a:pt x="24753" y="111141"/>
                    <a:pt x="26406" y="111332"/>
                    <a:pt x="28060" y="111332"/>
                  </a:cubicBezTo>
                  <a:cubicBezTo>
                    <a:pt x="28331" y="111332"/>
                    <a:pt x="28603" y="111326"/>
                    <a:pt x="28875" y="111315"/>
                  </a:cubicBezTo>
                  <a:cubicBezTo>
                    <a:pt x="30528" y="111231"/>
                    <a:pt x="32265" y="111336"/>
                    <a:pt x="34127" y="110624"/>
                  </a:cubicBezTo>
                  <a:cubicBezTo>
                    <a:pt x="33332" y="110352"/>
                    <a:pt x="32767" y="110164"/>
                    <a:pt x="32285" y="110017"/>
                  </a:cubicBezTo>
                  <a:lnTo>
                    <a:pt x="32285" y="105812"/>
                  </a:lnTo>
                  <a:cubicBezTo>
                    <a:pt x="30905" y="105686"/>
                    <a:pt x="29544" y="105582"/>
                    <a:pt x="28164" y="105456"/>
                  </a:cubicBezTo>
                  <a:cubicBezTo>
                    <a:pt x="28247" y="102506"/>
                    <a:pt x="28122" y="99681"/>
                    <a:pt x="27536" y="96898"/>
                  </a:cubicBezTo>
                  <a:cubicBezTo>
                    <a:pt x="27494" y="96689"/>
                    <a:pt x="27536" y="96480"/>
                    <a:pt x="27515" y="96271"/>
                  </a:cubicBezTo>
                  <a:cubicBezTo>
                    <a:pt x="27306" y="92525"/>
                    <a:pt x="27034" y="88780"/>
                    <a:pt x="26908" y="85035"/>
                  </a:cubicBezTo>
                  <a:cubicBezTo>
                    <a:pt x="26803" y="82398"/>
                    <a:pt x="26469" y="79699"/>
                    <a:pt x="27850" y="77084"/>
                  </a:cubicBezTo>
                  <a:cubicBezTo>
                    <a:pt x="28268" y="77460"/>
                    <a:pt x="28708" y="77795"/>
                    <a:pt x="29126" y="78151"/>
                  </a:cubicBezTo>
                  <a:cubicBezTo>
                    <a:pt x="29628" y="78590"/>
                    <a:pt x="30088" y="79092"/>
                    <a:pt x="30632" y="79490"/>
                  </a:cubicBezTo>
                  <a:cubicBezTo>
                    <a:pt x="30901" y="79689"/>
                    <a:pt x="31166" y="79788"/>
                    <a:pt x="31414" y="79788"/>
                  </a:cubicBezTo>
                  <a:cubicBezTo>
                    <a:pt x="31765" y="79788"/>
                    <a:pt x="32082" y="79589"/>
                    <a:pt x="32327" y="79197"/>
                  </a:cubicBezTo>
                  <a:cubicBezTo>
                    <a:pt x="32965" y="78168"/>
                    <a:pt x="33522" y="77059"/>
                    <a:pt x="34097" y="75987"/>
                  </a:cubicBezTo>
                  <a:lnTo>
                    <a:pt x="34097" y="75987"/>
                  </a:lnTo>
                  <a:cubicBezTo>
                    <a:pt x="34100" y="75990"/>
                    <a:pt x="34103" y="75993"/>
                    <a:pt x="34106" y="75996"/>
                  </a:cubicBezTo>
                  <a:cubicBezTo>
                    <a:pt x="34420" y="76268"/>
                    <a:pt x="34713" y="76560"/>
                    <a:pt x="35173" y="77021"/>
                  </a:cubicBezTo>
                  <a:cubicBezTo>
                    <a:pt x="35780" y="75849"/>
                    <a:pt x="36135" y="74782"/>
                    <a:pt x="36784" y="73945"/>
                  </a:cubicBezTo>
                  <a:cubicBezTo>
                    <a:pt x="37495" y="73024"/>
                    <a:pt x="37747" y="72250"/>
                    <a:pt x="36889" y="71434"/>
                  </a:cubicBezTo>
                  <a:cubicBezTo>
                    <a:pt x="37600" y="69551"/>
                    <a:pt x="39232" y="68296"/>
                    <a:pt x="39651" y="66329"/>
                  </a:cubicBezTo>
                  <a:cubicBezTo>
                    <a:pt x="37056" y="64655"/>
                    <a:pt x="34775" y="62751"/>
                    <a:pt x="31993" y="61495"/>
                  </a:cubicBezTo>
                  <a:cubicBezTo>
                    <a:pt x="31114" y="63107"/>
                    <a:pt x="30340" y="64571"/>
                    <a:pt x="29524" y="66078"/>
                  </a:cubicBezTo>
                  <a:cubicBezTo>
                    <a:pt x="28038" y="64990"/>
                    <a:pt x="27096" y="63839"/>
                    <a:pt x="27159" y="61705"/>
                  </a:cubicBezTo>
                  <a:cubicBezTo>
                    <a:pt x="27264" y="58441"/>
                    <a:pt x="26950" y="55156"/>
                    <a:pt x="26783" y="51892"/>
                  </a:cubicBezTo>
                  <a:cubicBezTo>
                    <a:pt x="26762" y="51327"/>
                    <a:pt x="26699" y="50741"/>
                    <a:pt x="26573" y="50176"/>
                  </a:cubicBezTo>
                  <a:cubicBezTo>
                    <a:pt x="26412" y="49472"/>
                    <a:pt x="26097" y="48981"/>
                    <a:pt x="25311" y="48981"/>
                  </a:cubicBezTo>
                  <a:cubicBezTo>
                    <a:pt x="25279" y="48981"/>
                    <a:pt x="25247" y="48982"/>
                    <a:pt x="25213" y="48983"/>
                  </a:cubicBezTo>
                  <a:cubicBezTo>
                    <a:pt x="25101" y="48986"/>
                    <a:pt x="24988" y="48988"/>
                    <a:pt x="24875" y="48988"/>
                  </a:cubicBezTo>
                  <a:cubicBezTo>
                    <a:pt x="24277" y="48988"/>
                    <a:pt x="23681" y="48939"/>
                    <a:pt x="23100" y="48816"/>
                  </a:cubicBezTo>
                  <a:cubicBezTo>
                    <a:pt x="22326" y="48648"/>
                    <a:pt x="22033" y="47749"/>
                    <a:pt x="22493" y="47058"/>
                  </a:cubicBezTo>
                  <a:cubicBezTo>
                    <a:pt x="22619" y="46891"/>
                    <a:pt x="22786" y="46765"/>
                    <a:pt x="22954" y="46661"/>
                  </a:cubicBezTo>
                  <a:cubicBezTo>
                    <a:pt x="24000" y="45928"/>
                    <a:pt x="24899" y="45133"/>
                    <a:pt x="25234" y="43710"/>
                  </a:cubicBezTo>
                  <a:cubicBezTo>
                    <a:pt x="25603" y="42214"/>
                    <a:pt x="26575" y="41219"/>
                    <a:pt x="28189" y="41219"/>
                  </a:cubicBezTo>
                  <a:cubicBezTo>
                    <a:pt x="28222" y="41219"/>
                    <a:pt x="28255" y="41220"/>
                    <a:pt x="28289" y="41220"/>
                  </a:cubicBezTo>
                  <a:cubicBezTo>
                    <a:pt x="28378" y="41223"/>
                    <a:pt x="28466" y="41224"/>
                    <a:pt x="28554" y="41224"/>
                  </a:cubicBezTo>
                  <a:cubicBezTo>
                    <a:pt x="29944" y="41224"/>
                    <a:pt x="31280" y="40919"/>
                    <a:pt x="32578" y="40446"/>
                  </a:cubicBezTo>
                  <a:cubicBezTo>
                    <a:pt x="32809" y="40363"/>
                    <a:pt x="33039" y="40216"/>
                    <a:pt x="33499" y="39965"/>
                  </a:cubicBezTo>
                  <a:cubicBezTo>
                    <a:pt x="31009" y="39442"/>
                    <a:pt x="28812" y="38961"/>
                    <a:pt x="26469" y="38459"/>
                  </a:cubicBezTo>
                  <a:cubicBezTo>
                    <a:pt x="28143" y="35320"/>
                    <a:pt x="30486" y="32851"/>
                    <a:pt x="31616" y="29608"/>
                  </a:cubicBezTo>
                  <a:lnTo>
                    <a:pt x="31616" y="29608"/>
                  </a:lnTo>
                  <a:cubicBezTo>
                    <a:pt x="29105" y="31219"/>
                    <a:pt x="27306" y="33688"/>
                    <a:pt x="24899" y="35320"/>
                  </a:cubicBezTo>
                  <a:cubicBezTo>
                    <a:pt x="23979" y="35027"/>
                    <a:pt x="23477" y="34546"/>
                    <a:pt x="23477" y="33500"/>
                  </a:cubicBezTo>
                  <a:cubicBezTo>
                    <a:pt x="23435" y="30654"/>
                    <a:pt x="23309" y="27808"/>
                    <a:pt x="23205" y="24963"/>
                  </a:cubicBezTo>
                  <a:cubicBezTo>
                    <a:pt x="23184" y="24628"/>
                    <a:pt x="23163" y="24293"/>
                    <a:pt x="23121" y="23958"/>
                  </a:cubicBezTo>
                  <a:cubicBezTo>
                    <a:pt x="23016" y="23938"/>
                    <a:pt x="22891" y="23917"/>
                    <a:pt x="22765" y="23917"/>
                  </a:cubicBezTo>
                  <a:cubicBezTo>
                    <a:pt x="21761" y="27223"/>
                    <a:pt x="21342" y="30696"/>
                    <a:pt x="20317" y="34169"/>
                  </a:cubicBezTo>
                  <a:cubicBezTo>
                    <a:pt x="19731" y="33939"/>
                    <a:pt x="19250" y="33834"/>
                    <a:pt x="18832" y="33583"/>
                  </a:cubicBezTo>
                  <a:cubicBezTo>
                    <a:pt x="16990" y="32495"/>
                    <a:pt x="15484" y="31010"/>
                    <a:pt x="14040" y="29440"/>
                  </a:cubicBezTo>
                  <a:cubicBezTo>
                    <a:pt x="13517" y="28855"/>
                    <a:pt x="12994" y="28185"/>
                    <a:pt x="11969" y="28143"/>
                  </a:cubicBezTo>
                  <a:lnTo>
                    <a:pt x="11969" y="28143"/>
                  </a:lnTo>
                  <a:cubicBezTo>
                    <a:pt x="13391" y="30549"/>
                    <a:pt x="14731" y="32830"/>
                    <a:pt x="16049" y="35111"/>
                  </a:cubicBezTo>
                  <a:cubicBezTo>
                    <a:pt x="16886" y="36555"/>
                    <a:pt x="16216" y="37852"/>
                    <a:pt x="14626" y="37894"/>
                  </a:cubicBezTo>
                  <a:cubicBezTo>
                    <a:pt x="12952" y="37956"/>
                    <a:pt x="11278" y="38040"/>
                    <a:pt x="9625" y="38082"/>
                  </a:cubicBezTo>
                  <a:cubicBezTo>
                    <a:pt x="9586" y="38084"/>
                    <a:pt x="9547" y="38085"/>
                    <a:pt x="9507" y="38085"/>
                  </a:cubicBezTo>
                  <a:cubicBezTo>
                    <a:pt x="9107" y="38085"/>
                    <a:pt x="8703" y="37995"/>
                    <a:pt x="8265" y="37956"/>
                  </a:cubicBezTo>
                  <a:cubicBezTo>
                    <a:pt x="8265" y="36031"/>
                    <a:pt x="8140" y="34232"/>
                    <a:pt x="8307" y="32453"/>
                  </a:cubicBezTo>
                  <a:cubicBezTo>
                    <a:pt x="8412" y="31449"/>
                    <a:pt x="8370" y="30759"/>
                    <a:pt x="7470" y="30361"/>
                  </a:cubicBezTo>
                  <a:cubicBezTo>
                    <a:pt x="8181" y="28290"/>
                    <a:pt x="8181" y="28290"/>
                    <a:pt x="6780" y="26595"/>
                  </a:cubicBezTo>
                  <a:cubicBezTo>
                    <a:pt x="6780" y="25130"/>
                    <a:pt x="6780" y="23854"/>
                    <a:pt x="6780" y="22598"/>
                  </a:cubicBezTo>
                  <a:cubicBezTo>
                    <a:pt x="6780" y="22034"/>
                    <a:pt x="6905" y="21490"/>
                    <a:pt x="7491" y="21343"/>
                  </a:cubicBezTo>
                  <a:cubicBezTo>
                    <a:pt x="8244" y="21176"/>
                    <a:pt x="8370" y="20590"/>
                    <a:pt x="8537" y="19962"/>
                  </a:cubicBezTo>
                  <a:cubicBezTo>
                    <a:pt x="8684" y="19376"/>
                    <a:pt x="8935" y="18790"/>
                    <a:pt x="9060" y="18477"/>
                  </a:cubicBezTo>
                  <a:cubicBezTo>
                    <a:pt x="9960" y="18163"/>
                    <a:pt x="10630" y="17912"/>
                    <a:pt x="11278" y="17681"/>
                  </a:cubicBezTo>
                  <a:cubicBezTo>
                    <a:pt x="11215" y="16175"/>
                    <a:pt x="11571" y="14689"/>
                    <a:pt x="9939" y="14083"/>
                  </a:cubicBezTo>
                  <a:cubicBezTo>
                    <a:pt x="10232" y="13434"/>
                    <a:pt x="10546" y="12785"/>
                    <a:pt x="10818" y="12095"/>
                  </a:cubicBezTo>
                  <a:cubicBezTo>
                    <a:pt x="11969" y="8998"/>
                    <a:pt x="11257" y="6738"/>
                    <a:pt x="9081" y="4772"/>
                  </a:cubicBezTo>
                  <a:cubicBezTo>
                    <a:pt x="8809" y="4520"/>
                    <a:pt x="8558" y="4269"/>
                    <a:pt x="8307" y="4018"/>
                  </a:cubicBezTo>
                  <a:cubicBezTo>
                    <a:pt x="7470" y="3181"/>
                    <a:pt x="7135" y="2177"/>
                    <a:pt x="7282" y="984"/>
                  </a:cubicBezTo>
                  <a:cubicBezTo>
                    <a:pt x="7303" y="733"/>
                    <a:pt x="7345" y="482"/>
                    <a:pt x="7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3"/>
            <p:cNvSpPr/>
            <p:nvPr/>
          </p:nvSpPr>
          <p:spPr>
            <a:xfrm>
              <a:off x="2374375" y="2168850"/>
              <a:ext cx="69575" cy="47625"/>
            </a:xfrm>
            <a:custGeom>
              <a:avLst/>
              <a:gdLst/>
              <a:ahLst/>
              <a:cxnLst/>
              <a:rect l="l" t="t" r="r" b="b"/>
              <a:pathLst>
                <a:path w="2783" h="1905" extrusionOk="0">
                  <a:moveTo>
                    <a:pt x="188" y="0"/>
                  </a:moveTo>
                  <a:cubicBezTo>
                    <a:pt x="126" y="105"/>
                    <a:pt x="63" y="209"/>
                    <a:pt x="0" y="314"/>
                  </a:cubicBezTo>
                  <a:cubicBezTo>
                    <a:pt x="837" y="837"/>
                    <a:pt x="1674" y="1381"/>
                    <a:pt x="2511" y="1904"/>
                  </a:cubicBezTo>
                  <a:cubicBezTo>
                    <a:pt x="2595" y="1820"/>
                    <a:pt x="2678" y="1716"/>
                    <a:pt x="2783" y="1611"/>
                  </a:cubicBezTo>
                  <a:cubicBezTo>
                    <a:pt x="1925" y="1046"/>
                    <a:pt x="1172" y="335"/>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3"/>
            <p:cNvSpPr/>
            <p:nvPr/>
          </p:nvSpPr>
          <p:spPr>
            <a:xfrm>
              <a:off x="2289625" y="2313200"/>
              <a:ext cx="65400" cy="44500"/>
            </a:xfrm>
            <a:custGeom>
              <a:avLst/>
              <a:gdLst/>
              <a:ahLst/>
              <a:cxnLst/>
              <a:rect l="l" t="t" r="r" b="b"/>
              <a:pathLst>
                <a:path w="2616" h="1780" extrusionOk="0">
                  <a:moveTo>
                    <a:pt x="189" y="1"/>
                  </a:moveTo>
                  <a:lnTo>
                    <a:pt x="1" y="357"/>
                  </a:lnTo>
                  <a:cubicBezTo>
                    <a:pt x="837" y="838"/>
                    <a:pt x="1653" y="1319"/>
                    <a:pt x="2470" y="1779"/>
                  </a:cubicBezTo>
                  <a:cubicBezTo>
                    <a:pt x="2511" y="1696"/>
                    <a:pt x="2574" y="1591"/>
                    <a:pt x="2616" y="1507"/>
                  </a:cubicBezTo>
                  <a:cubicBezTo>
                    <a:pt x="1800" y="1005"/>
                    <a:pt x="1005" y="503"/>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3"/>
            <p:cNvSpPr/>
            <p:nvPr/>
          </p:nvSpPr>
          <p:spPr>
            <a:xfrm>
              <a:off x="2321000" y="2266650"/>
              <a:ext cx="51300" cy="42400"/>
            </a:xfrm>
            <a:custGeom>
              <a:avLst/>
              <a:gdLst/>
              <a:ahLst/>
              <a:cxnLst/>
              <a:rect l="l" t="t" r="r" b="b"/>
              <a:pathLst>
                <a:path w="2052" h="1696" extrusionOk="0">
                  <a:moveTo>
                    <a:pt x="231" y="1"/>
                  </a:moveTo>
                  <a:cubicBezTo>
                    <a:pt x="147" y="105"/>
                    <a:pt x="64" y="210"/>
                    <a:pt x="1" y="315"/>
                  </a:cubicBezTo>
                  <a:cubicBezTo>
                    <a:pt x="587" y="775"/>
                    <a:pt x="1194" y="1235"/>
                    <a:pt x="1800" y="1696"/>
                  </a:cubicBezTo>
                  <a:cubicBezTo>
                    <a:pt x="1884" y="1612"/>
                    <a:pt x="1968" y="1507"/>
                    <a:pt x="2051" y="1424"/>
                  </a:cubicBezTo>
                  <a:cubicBezTo>
                    <a:pt x="1445" y="942"/>
                    <a:pt x="838" y="482"/>
                    <a:pt x="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3"/>
            <p:cNvSpPr/>
            <p:nvPr/>
          </p:nvSpPr>
          <p:spPr>
            <a:xfrm>
              <a:off x="2112825" y="1544800"/>
              <a:ext cx="43950" cy="13100"/>
            </a:xfrm>
            <a:custGeom>
              <a:avLst/>
              <a:gdLst/>
              <a:ahLst/>
              <a:cxnLst/>
              <a:rect l="l" t="t" r="r" b="b"/>
              <a:pathLst>
                <a:path w="1758" h="524" extrusionOk="0">
                  <a:moveTo>
                    <a:pt x="0" y="0"/>
                  </a:moveTo>
                  <a:cubicBezTo>
                    <a:pt x="0" y="189"/>
                    <a:pt x="21" y="356"/>
                    <a:pt x="21" y="523"/>
                  </a:cubicBezTo>
                  <a:cubicBezTo>
                    <a:pt x="157" y="412"/>
                    <a:pt x="296" y="378"/>
                    <a:pt x="436" y="378"/>
                  </a:cubicBezTo>
                  <a:cubicBezTo>
                    <a:pt x="664" y="378"/>
                    <a:pt x="895" y="469"/>
                    <a:pt x="1125" y="469"/>
                  </a:cubicBezTo>
                  <a:cubicBezTo>
                    <a:pt x="1339" y="469"/>
                    <a:pt x="1551" y="390"/>
                    <a:pt x="1758" y="84"/>
                  </a:cubicBezTo>
                  <a:cubicBezTo>
                    <a:pt x="1172" y="63"/>
                    <a:pt x="586" y="4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3"/>
            <p:cNvSpPr/>
            <p:nvPr/>
          </p:nvSpPr>
          <p:spPr>
            <a:xfrm>
              <a:off x="2039075" y="1544275"/>
              <a:ext cx="41850" cy="17275"/>
            </a:xfrm>
            <a:custGeom>
              <a:avLst/>
              <a:gdLst/>
              <a:ahLst/>
              <a:cxnLst/>
              <a:rect l="l" t="t" r="r" b="b"/>
              <a:pathLst>
                <a:path w="1674" h="691" extrusionOk="0">
                  <a:moveTo>
                    <a:pt x="42" y="0"/>
                  </a:moveTo>
                  <a:cubicBezTo>
                    <a:pt x="21" y="105"/>
                    <a:pt x="0" y="230"/>
                    <a:pt x="0" y="335"/>
                  </a:cubicBezTo>
                  <a:cubicBezTo>
                    <a:pt x="523" y="461"/>
                    <a:pt x="1067" y="565"/>
                    <a:pt x="1611" y="691"/>
                  </a:cubicBezTo>
                  <a:cubicBezTo>
                    <a:pt x="1632" y="544"/>
                    <a:pt x="1653" y="377"/>
                    <a:pt x="1674" y="210"/>
                  </a:cubicBezTo>
                  <a:lnTo>
                    <a:pt x="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6" name="Google Shape;2006;p53"/>
          <p:cNvGrpSpPr/>
          <p:nvPr/>
        </p:nvGrpSpPr>
        <p:grpSpPr>
          <a:xfrm>
            <a:off x="1142110" y="2875910"/>
            <a:ext cx="418063" cy="391737"/>
            <a:chOff x="2985850" y="1413425"/>
            <a:chExt cx="1418125" cy="1329275"/>
          </a:xfrm>
        </p:grpSpPr>
        <p:sp>
          <p:nvSpPr>
            <p:cNvPr id="2007" name="Google Shape;2007;p53"/>
            <p:cNvSpPr/>
            <p:nvPr/>
          </p:nvSpPr>
          <p:spPr>
            <a:xfrm>
              <a:off x="2985850" y="1413425"/>
              <a:ext cx="1418125" cy="1329275"/>
            </a:xfrm>
            <a:custGeom>
              <a:avLst/>
              <a:gdLst/>
              <a:ahLst/>
              <a:cxnLst/>
              <a:rect l="l" t="t" r="r" b="b"/>
              <a:pathLst>
                <a:path w="56725" h="53171" extrusionOk="0">
                  <a:moveTo>
                    <a:pt x="8254" y="841"/>
                  </a:moveTo>
                  <a:cubicBezTo>
                    <a:pt x="13206" y="841"/>
                    <a:pt x="18131" y="921"/>
                    <a:pt x="23049" y="921"/>
                  </a:cubicBezTo>
                  <a:cubicBezTo>
                    <a:pt x="24817" y="921"/>
                    <a:pt x="26585" y="910"/>
                    <a:pt x="28352" y="882"/>
                  </a:cubicBezTo>
                  <a:cubicBezTo>
                    <a:pt x="29238" y="870"/>
                    <a:pt x="30124" y="865"/>
                    <a:pt x="31010" y="865"/>
                  </a:cubicBezTo>
                  <a:cubicBezTo>
                    <a:pt x="37065" y="865"/>
                    <a:pt x="43131" y="1112"/>
                    <a:pt x="49219" y="1112"/>
                  </a:cubicBezTo>
                  <a:cubicBezTo>
                    <a:pt x="51460" y="1112"/>
                    <a:pt x="53703" y="1078"/>
                    <a:pt x="55951" y="987"/>
                  </a:cubicBezTo>
                  <a:lnTo>
                    <a:pt x="55951" y="987"/>
                  </a:lnTo>
                  <a:cubicBezTo>
                    <a:pt x="55888" y="1719"/>
                    <a:pt x="55804" y="2451"/>
                    <a:pt x="55741" y="3163"/>
                  </a:cubicBezTo>
                  <a:cubicBezTo>
                    <a:pt x="54172" y="3163"/>
                    <a:pt x="52608" y="3168"/>
                    <a:pt x="51049" y="3168"/>
                  </a:cubicBezTo>
                  <a:cubicBezTo>
                    <a:pt x="49490" y="3168"/>
                    <a:pt x="47937" y="3163"/>
                    <a:pt x="46389" y="3142"/>
                  </a:cubicBezTo>
                  <a:cubicBezTo>
                    <a:pt x="44301" y="3122"/>
                    <a:pt x="42213" y="2973"/>
                    <a:pt x="40125" y="2973"/>
                  </a:cubicBezTo>
                  <a:cubicBezTo>
                    <a:pt x="39995" y="2973"/>
                    <a:pt x="39865" y="2973"/>
                    <a:pt x="39735" y="2975"/>
                  </a:cubicBezTo>
                  <a:cubicBezTo>
                    <a:pt x="36241" y="2995"/>
                    <a:pt x="32746" y="3184"/>
                    <a:pt x="29252" y="3184"/>
                  </a:cubicBezTo>
                  <a:cubicBezTo>
                    <a:pt x="29120" y="3185"/>
                    <a:pt x="28987" y="3185"/>
                    <a:pt x="28855" y="3185"/>
                  </a:cubicBezTo>
                  <a:cubicBezTo>
                    <a:pt x="26204" y="3185"/>
                    <a:pt x="23553" y="2995"/>
                    <a:pt x="20883" y="2995"/>
                  </a:cubicBezTo>
                  <a:cubicBezTo>
                    <a:pt x="20113" y="2987"/>
                    <a:pt x="19343" y="2984"/>
                    <a:pt x="18573" y="2984"/>
                  </a:cubicBezTo>
                  <a:cubicBezTo>
                    <a:pt x="15493" y="2984"/>
                    <a:pt x="12413" y="3037"/>
                    <a:pt x="9333" y="3037"/>
                  </a:cubicBezTo>
                  <a:cubicBezTo>
                    <a:pt x="6571" y="3016"/>
                    <a:pt x="3788" y="2975"/>
                    <a:pt x="942" y="2954"/>
                  </a:cubicBezTo>
                  <a:cubicBezTo>
                    <a:pt x="859" y="2242"/>
                    <a:pt x="775" y="1656"/>
                    <a:pt x="670" y="924"/>
                  </a:cubicBezTo>
                  <a:cubicBezTo>
                    <a:pt x="3207" y="861"/>
                    <a:pt x="5734" y="841"/>
                    <a:pt x="8254" y="841"/>
                  </a:cubicBezTo>
                  <a:close/>
                  <a:moveTo>
                    <a:pt x="18096" y="3785"/>
                  </a:moveTo>
                  <a:cubicBezTo>
                    <a:pt x="19025" y="3785"/>
                    <a:pt x="19954" y="3786"/>
                    <a:pt x="20883" y="3791"/>
                  </a:cubicBezTo>
                  <a:cubicBezTo>
                    <a:pt x="23101" y="3811"/>
                    <a:pt x="25298" y="3958"/>
                    <a:pt x="27515" y="4000"/>
                  </a:cubicBezTo>
                  <a:cubicBezTo>
                    <a:pt x="27656" y="4002"/>
                    <a:pt x="27797" y="4003"/>
                    <a:pt x="27938" y="4003"/>
                  </a:cubicBezTo>
                  <a:cubicBezTo>
                    <a:pt x="29345" y="4003"/>
                    <a:pt x="30755" y="3916"/>
                    <a:pt x="32181" y="3916"/>
                  </a:cubicBezTo>
                  <a:cubicBezTo>
                    <a:pt x="37475" y="3937"/>
                    <a:pt x="42769" y="3958"/>
                    <a:pt x="48062" y="3979"/>
                  </a:cubicBezTo>
                  <a:lnTo>
                    <a:pt x="53984" y="3979"/>
                  </a:lnTo>
                  <a:cubicBezTo>
                    <a:pt x="53921" y="5276"/>
                    <a:pt x="53879" y="6490"/>
                    <a:pt x="53795" y="7808"/>
                  </a:cubicBezTo>
                  <a:cubicBezTo>
                    <a:pt x="53565" y="7829"/>
                    <a:pt x="53272" y="7912"/>
                    <a:pt x="52959" y="7912"/>
                  </a:cubicBezTo>
                  <a:lnTo>
                    <a:pt x="43250" y="7912"/>
                  </a:lnTo>
                  <a:cubicBezTo>
                    <a:pt x="40373" y="7912"/>
                    <a:pt x="37496" y="7918"/>
                    <a:pt x="34619" y="7918"/>
                  </a:cubicBezTo>
                  <a:cubicBezTo>
                    <a:pt x="31742" y="7918"/>
                    <a:pt x="28865" y="7912"/>
                    <a:pt x="25988" y="7892"/>
                  </a:cubicBezTo>
                  <a:cubicBezTo>
                    <a:pt x="24063" y="7892"/>
                    <a:pt x="22138" y="7724"/>
                    <a:pt x="20213" y="7661"/>
                  </a:cubicBezTo>
                  <a:cubicBezTo>
                    <a:pt x="17828" y="7620"/>
                    <a:pt x="15442" y="7620"/>
                    <a:pt x="13057" y="7578"/>
                  </a:cubicBezTo>
                  <a:cubicBezTo>
                    <a:pt x="10149" y="7536"/>
                    <a:pt x="7240" y="7452"/>
                    <a:pt x="4332" y="7389"/>
                  </a:cubicBezTo>
                  <a:cubicBezTo>
                    <a:pt x="4039" y="7389"/>
                    <a:pt x="3746" y="7348"/>
                    <a:pt x="3411" y="7327"/>
                  </a:cubicBezTo>
                  <a:cubicBezTo>
                    <a:pt x="3286" y="6134"/>
                    <a:pt x="3160" y="4962"/>
                    <a:pt x="3035" y="3811"/>
                  </a:cubicBezTo>
                  <a:lnTo>
                    <a:pt x="6947" y="3811"/>
                  </a:lnTo>
                  <a:cubicBezTo>
                    <a:pt x="10664" y="3811"/>
                    <a:pt x="14380" y="3785"/>
                    <a:pt x="18096" y="3785"/>
                  </a:cubicBezTo>
                  <a:close/>
                  <a:moveTo>
                    <a:pt x="2768" y="8012"/>
                  </a:moveTo>
                  <a:cubicBezTo>
                    <a:pt x="3281" y="8012"/>
                    <a:pt x="3788" y="8059"/>
                    <a:pt x="4290" y="8080"/>
                  </a:cubicBezTo>
                  <a:cubicBezTo>
                    <a:pt x="5671" y="8122"/>
                    <a:pt x="7073" y="8247"/>
                    <a:pt x="8454" y="8247"/>
                  </a:cubicBezTo>
                  <a:cubicBezTo>
                    <a:pt x="10369" y="8268"/>
                    <a:pt x="12278" y="8268"/>
                    <a:pt x="14187" y="8268"/>
                  </a:cubicBezTo>
                  <a:cubicBezTo>
                    <a:pt x="16096" y="8268"/>
                    <a:pt x="18006" y="8268"/>
                    <a:pt x="19920" y="8289"/>
                  </a:cubicBezTo>
                  <a:cubicBezTo>
                    <a:pt x="21385" y="8310"/>
                    <a:pt x="22870" y="8498"/>
                    <a:pt x="24335" y="8498"/>
                  </a:cubicBezTo>
                  <a:cubicBezTo>
                    <a:pt x="27829" y="8540"/>
                    <a:pt x="31324" y="8519"/>
                    <a:pt x="34818" y="8540"/>
                  </a:cubicBezTo>
                  <a:cubicBezTo>
                    <a:pt x="36324" y="8540"/>
                    <a:pt x="37831" y="8531"/>
                    <a:pt x="39337" y="8531"/>
                  </a:cubicBezTo>
                  <a:cubicBezTo>
                    <a:pt x="40090" y="8531"/>
                    <a:pt x="40844" y="8533"/>
                    <a:pt x="41597" y="8540"/>
                  </a:cubicBezTo>
                  <a:cubicBezTo>
                    <a:pt x="45740" y="8603"/>
                    <a:pt x="49883" y="8687"/>
                    <a:pt x="54026" y="8749"/>
                  </a:cubicBezTo>
                  <a:cubicBezTo>
                    <a:pt x="54402" y="8770"/>
                    <a:pt x="54758" y="8812"/>
                    <a:pt x="55114" y="8833"/>
                  </a:cubicBezTo>
                  <a:cubicBezTo>
                    <a:pt x="55469" y="9900"/>
                    <a:pt x="55386" y="10068"/>
                    <a:pt x="54444" y="10109"/>
                  </a:cubicBezTo>
                  <a:lnTo>
                    <a:pt x="54067" y="10109"/>
                  </a:lnTo>
                  <a:cubicBezTo>
                    <a:pt x="52440" y="10062"/>
                    <a:pt x="50814" y="10045"/>
                    <a:pt x="49187" y="10045"/>
                  </a:cubicBezTo>
                  <a:cubicBezTo>
                    <a:pt x="45210" y="10045"/>
                    <a:pt x="41234" y="10146"/>
                    <a:pt x="37257" y="10146"/>
                  </a:cubicBezTo>
                  <a:cubicBezTo>
                    <a:pt x="36416" y="10146"/>
                    <a:pt x="35575" y="10141"/>
                    <a:pt x="34734" y="10130"/>
                  </a:cubicBezTo>
                  <a:cubicBezTo>
                    <a:pt x="31847" y="10068"/>
                    <a:pt x="28980" y="9984"/>
                    <a:pt x="26093" y="9921"/>
                  </a:cubicBezTo>
                  <a:cubicBezTo>
                    <a:pt x="23875" y="9879"/>
                    <a:pt x="21657" y="9879"/>
                    <a:pt x="19460" y="9837"/>
                  </a:cubicBezTo>
                  <a:cubicBezTo>
                    <a:pt x="13727" y="9754"/>
                    <a:pt x="8015" y="9670"/>
                    <a:pt x="2302" y="9586"/>
                  </a:cubicBezTo>
                  <a:cubicBezTo>
                    <a:pt x="1989" y="9565"/>
                    <a:pt x="1675" y="9524"/>
                    <a:pt x="1214" y="9482"/>
                  </a:cubicBezTo>
                  <a:cubicBezTo>
                    <a:pt x="1214" y="8980"/>
                    <a:pt x="1214" y="8624"/>
                    <a:pt x="1214" y="8226"/>
                  </a:cubicBezTo>
                  <a:cubicBezTo>
                    <a:pt x="1738" y="8059"/>
                    <a:pt x="2255" y="8012"/>
                    <a:pt x="2768" y="8012"/>
                  </a:cubicBezTo>
                  <a:close/>
                  <a:moveTo>
                    <a:pt x="9564" y="10237"/>
                  </a:moveTo>
                  <a:cubicBezTo>
                    <a:pt x="10618" y="10237"/>
                    <a:pt x="11669" y="10242"/>
                    <a:pt x="12722" y="10256"/>
                  </a:cubicBezTo>
                  <a:cubicBezTo>
                    <a:pt x="17765" y="10340"/>
                    <a:pt x="22829" y="10507"/>
                    <a:pt x="27871" y="10570"/>
                  </a:cubicBezTo>
                  <a:cubicBezTo>
                    <a:pt x="34420" y="10653"/>
                    <a:pt x="40948" y="10695"/>
                    <a:pt x="47477" y="10758"/>
                  </a:cubicBezTo>
                  <a:lnTo>
                    <a:pt x="53775" y="10758"/>
                  </a:lnTo>
                  <a:cubicBezTo>
                    <a:pt x="53963" y="10758"/>
                    <a:pt x="54151" y="10800"/>
                    <a:pt x="54423" y="10821"/>
                  </a:cubicBezTo>
                  <a:cubicBezTo>
                    <a:pt x="54465" y="11051"/>
                    <a:pt x="54507" y="11260"/>
                    <a:pt x="54507" y="11449"/>
                  </a:cubicBezTo>
                  <a:cubicBezTo>
                    <a:pt x="54528" y="12474"/>
                    <a:pt x="54360" y="12704"/>
                    <a:pt x="53335" y="12746"/>
                  </a:cubicBezTo>
                  <a:cubicBezTo>
                    <a:pt x="52696" y="12762"/>
                    <a:pt x="52053" y="12769"/>
                    <a:pt x="51410" y="12769"/>
                  </a:cubicBezTo>
                  <a:cubicBezTo>
                    <a:pt x="50370" y="12769"/>
                    <a:pt x="49327" y="12751"/>
                    <a:pt x="48293" y="12725"/>
                  </a:cubicBezTo>
                  <a:cubicBezTo>
                    <a:pt x="43836" y="12599"/>
                    <a:pt x="39400" y="12432"/>
                    <a:pt x="34964" y="12327"/>
                  </a:cubicBezTo>
                  <a:cubicBezTo>
                    <a:pt x="30403" y="12202"/>
                    <a:pt x="25842" y="12139"/>
                    <a:pt x="21280" y="12055"/>
                  </a:cubicBezTo>
                  <a:cubicBezTo>
                    <a:pt x="19501" y="12017"/>
                    <a:pt x="17723" y="11907"/>
                    <a:pt x="15960" y="11907"/>
                  </a:cubicBezTo>
                  <a:cubicBezTo>
                    <a:pt x="15816" y="11907"/>
                    <a:pt x="15671" y="11907"/>
                    <a:pt x="15526" y="11909"/>
                  </a:cubicBezTo>
                  <a:cubicBezTo>
                    <a:pt x="11906" y="11930"/>
                    <a:pt x="8308" y="12014"/>
                    <a:pt x="4688" y="12055"/>
                  </a:cubicBezTo>
                  <a:cubicBezTo>
                    <a:pt x="4622" y="12058"/>
                    <a:pt x="4556" y="12060"/>
                    <a:pt x="4490" y="12060"/>
                  </a:cubicBezTo>
                  <a:cubicBezTo>
                    <a:pt x="4073" y="12060"/>
                    <a:pt x="3645" y="12008"/>
                    <a:pt x="3139" y="11972"/>
                  </a:cubicBezTo>
                  <a:lnTo>
                    <a:pt x="3139" y="10256"/>
                  </a:lnTo>
                  <a:cubicBezTo>
                    <a:pt x="5329" y="10256"/>
                    <a:pt x="7454" y="10237"/>
                    <a:pt x="9564" y="10237"/>
                  </a:cubicBezTo>
                  <a:close/>
                  <a:moveTo>
                    <a:pt x="4123" y="12453"/>
                  </a:moveTo>
                  <a:cubicBezTo>
                    <a:pt x="4813" y="12495"/>
                    <a:pt x="5587" y="12620"/>
                    <a:pt x="6362" y="12620"/>
                  </a:cubicBezTo>
                  <a:cubicBezTo>
                    <a:pt x="6967" y="12626"/>
                    <a:pt x="7571" y="12629"/>
                    <a:pt x="8174" y="12629"/>
                  </a:cubicBezTo>
                  <a:cubicBezTo>
                    <a:pt x="9823" y="12629"/>
                    <a:pt x="11466" y="12609"/>
                    <a:pt x="13120" y="12578"/>
                  </a:cubicBezTo>
                  <a:cubicBezTo>
                    <a:pt x="14090" y="12578"/>
                    <a:pt x="15060" y="12492"/>
                    <a:pt x="16030" y="12492"/>
                  </a:cubicBezTo>
                  <a:cubicBezTo>
                    <a:pt x="16127" y="12492"/>
                    <a:pt x="16224" y="12493"/>
                    <a:pt x="16321" y="12495"/>
                  </a:cubicBezTo>
                  <a:cubicBezTo>
                    <a:pt x="21740" y="12578"/>
                    <a:pt x="27160" y="12662"/>
                    <a:pt x="32579" y="12767"/>
                  </a:cubicBezTo>
                  <a:cubicBezTo>
                    <a:pt x="36052" y="12830"/>
                    <a:pt x="39546" y="12913"/>
                    <a:pt x="43041" y="13039"/>
                  </a:cubicBezTo>
                  <a:cubicBezTo>
                    <a:pt x="46430" y="13143"/>
                    <a:pt x="49841" y="13311"/>
                    <a:pt x="53231" y="13457"/>
                  </a:cubicBezTo>
                  <a:cubicBezTo>
                    <a:pt x="53314" y="13457"/>
                    <a:pt x="53377" y="13520"/>
                    <a:pt x="53523" y="13604"/>
                  </a:cubicBezTo>
                  <a:cubicBezTo>
                    <a:pt x="53461" y="14336"/>
                    <a:pt x="53377" y="15089"/>
                    <a:pt x="53293" y="15968"/>
                  </a:cubicBezTo>
                  <a:cubicBezTo>
                    <a:pt x="52247" y="16052"/>
                    <a:pt x="51222" y="16240"/>
                    <a:pt x="50176" y="16240"/>
                  </a:cubicBezTo>
                  <a:cubicBezTo>
                    <a:pt x="46839" y="16266"/>
                    <a:pt x="43511" y="16284"/>
                    <a:pt x="40186" y="16284"/>
                  </a:cubicBezTo>
                  <a:cubicBezTo>
                    <a:pt x="38131" y="16284"/>
                    <a:pt x="36077" y="16277"/>
                    <a:pt x="34023" y="16261"/>
                  </a:cubicBezTo>
                  <a:cubicBezTo>
                    <a:pt x="29796" y="16240"/>
                    <a:pt x="25570" y="16115"/>
                    <a:pt x="21343" y="15989"/>
                  </a:cubicBezTo>
                  <a:cubicBezTo>
                    <a:pt x="16677" y="15863"/>
                    <a:pt x="12011" y="15675"/>
                    <a:pt x="7324" y="15529"/>
                  </a:cubicBezTo>
                  <a:cubicBezTo>
                    <a:pt x="7111" y="15518"/>
                    <a:pt x="6897" y="15514"/>
                    <a:pt x="6683" y="15514"/>
                  </a:cubicBezTo>
                  <a:cubicBezTo>
                    <a:pt x="6203" y="15514"/>
                    <a:pt x="5720" y="15533"/>
                    <a:pt x="5232" y="15533"/>
                  </a:cubicBezTo>
                  <a:cubicBezTo>
                    <a:pt x="5107" y="15533"/>
                    <a:pt x="4981" y="15532"/>
                    <a:pt x="4855" y="15529"/>
                  </a:cubicBezTo>
                  <a:cubicBezTo>
                    <a:pt x="4458" y="15529"/>
                    <a:pt x="4060" y="15487"/>
                    <a:pt x="3600" y="15466"/>
                  </a:cubicBezTo>
                  <a:cubicBezTo>
                    <a:pt x="3704" y="14420"/>
                    <a:pt x="3349" y="13415"/>
                    <a:pt x="4123" y="12453"/>
                  </a:cubicBezTo>
                  <a:close/>
                  <a:moveTo>
                    <a:pt x="25758" y="16617"/>
                  </a:moveTo>
                  <a:cubicBezTo>
                    <a:pt x="25779" y="16679"/>
                    <a:pt x="25800" y="16763"/>
                    <a:pt x="25821" y="16847"/>
                  </a:cubicBezTo>
                  <a:cubicBezTo>
                    <a:pt x="24147" y="17349"/>
                    <a:pt x="23038" y="18604"/>
                    <a:pt x="21699" y="19860"/>
                  </a:cubicBezTo>
                  <a:cubicBezTo>
                    <a:pt x="21573" y="18688"/>
                    <a:pt x="21468" y="17642"/>
                    <a:pt x="21343" y="16617"/>
                  </a:cubicBezTo>
                  <a:close/>
                  <a:moveTo>
                    <a:pt x="35206" y="16866"/>
                  </a:moveTo>
                  <a:cubicBezTo>
                    <a:pt x="35867" y="16866"/>
                    <a:pt x="36561" y="16940"/>
                    <a:pt x="37310" y="16940"/>
                  </a:cubicBezTo>
                  <a:cubicBezTo>
                    <a:pt x="37453" y="16940"/>
                    <a:pt x="37599" y="16937"/>
                    <a:pt x="37747" y="16931"/>
                  </a:cubicBezTo>
                  <a:lnTo>
                    <a:pt x="37747" y="20111"/>
                  </a:lnTo>
                  <a:cubicBezTo>
                    <a:pt x="36429" y="19044"/>
                    <a:pt x="35173" y="18060"/>
                    <a:pt x="33897" y="17014"/>
                  </a:cubicBezTo>
                  <a:cubicBezTo>
                    <a:pt x="34323" y="16900"/>
                    <a:pt x="34757" y="16866"/>
                    <a:pt x="35206" y="16866"/>
                  </a:cubicBezTo>
                  <a:close/>
                  <a:moveTo>
                    <a:pt x="28910" y="16875"/>
                  </a:moveTo>
                  <a:cubicBezTo>
                    <a:pt x="29669" y="16875"/>
                    <a:pt x="30449" y="17018"/>
                    <a:pt x="31198" y="17161"/>
                  </a:cubicBezTo>
                  <a:cubicBezTo>
                    <a:pt x="32809" y="17496"/>
                    <a:pt x="34399" y="17935"/>
                    <a:pt x="35592" y="19211"/>
                  </a:cubicBezTo>
                  <a:cubicBezTo>
                    <a:pt x="36554" y="20257"/>
                    <a:pt x="37496" y="21345"/>
                    <a:pt x="37580" y="22957"/>
                  </a:cubicBezTo>
                  <a:cubicBezTo>
                    <a:pt x="35989" y="19504"/>
                    <a:pt x="33207" y="17788"/>
                    <a:pt x="29482" y="17768"/>
                  </a:cubicBezTo>
                  <a:cubicBezTo>
                    <a:pt x="29461" y="17767"/>
                    <a:pt x="29439" y="17767"/>
                    <a:pt x="29418" y="17767"/>
                  </a:cubicBezTo>
                  <a:cubicBezTo>
                    <a:pt x="25728" y="17767"/>
                    <a:pt x="23114" y="19568"/>
                    <a:pt x="21782" y="23438"/>
                  </a:cubicBezTo>
                  <a:cubicBezTo>
                    <a:pt x="21489" y="22161"/>
                    <a:pt x="21615" y="21345"/>
                    <a:pt x="22243" y="20529"/>
                  </a:cubicBezTo>
                  <a:cubicBezTo>
                    <a:pt x="23833" y="18437"/>
                    <a:pt x="25883" y="17098"/>
                    <a:pt x="28520" y="16889"/>
                  </a:cubicBezTo>
                  <a:cubicBezTo>
                    <a:pt x="28649" y="16879"/>
                    <a:pt x="28779" y="16875"/>
                    <a:pt x="28910" y="16875"/>
                  </a:cubicBezTo>
                  <a:close/>
                  <a:moveTo>
                    <a:pt x="6501" y="16037"/>
                  </a:moveTo>
                  <a:cubicBezTo>
                    <a:pt x="6912" y="16037"/>
                    <a:pt x="7326" y="16051"/>
                    <a:pt x="7743" y="16073"/>
                  </a:cubicBezTo>
                  <a:cubicBezTo>
                    <a:pt x="10860" y="16219"/>
                    <a:pt x="13999" y="16324"/>
                    <a:pt x="17116" y="16449"/>
                  </a:cubicBezTo>
                  <a:cubicBezTo>
                    <a:pt x="18246" y="16491"/>
                    <a:pt x="19397" y="16554"/>
                    <a:pt x="20673" y="16617"/>
                  </a:cubicBezTo>
                  <a:cubicBezTo>
                    <a:pt x="20673" y="19651"/>
                    <a:pt x="20673" y="22685"/>
                    <a:pt x="20673" y="25844"/>
                  </a:cubicBezTo>
                  <a:cubicBezTo>
                    <a:pt x="20464" y="25865"/>
                    <a:pt x="20129" y="25907"/>
                    <a:pt x="19774" y="25928"/>
                  </a:cubicBezTo>
                  <a:cubicBezTo>
                    <a:pt x="17221" y="26011"/>
                    <a:pt x="14668" y="26158"/>
                    <a:pt x="12137" y="26200"/>
                  </a:cubicBezTo>
                  <a:cubicBezTo>
                    <a:pt x="10808" y="26221"/>
                    <a:pt x="9479" y="26226"/>
                    <a:pt x="8145" y="26226"/>
                  </a:cubicBezTo>
                  <a:cubicBezTo>
                    <a:pt x="6811" y="26226"/>
                    <a:pt x="5472" y="26221"/>
                    <a:pt x="4123" y="26221"/>
                  </a:cubicBezTo>
                  <a:cubicBezTo>
                    <a:pt x="3725" y="22810"/>
                    <a:pt x="4060" y="19567"/>
                    <a:pt x="4165" y="16240"/>
                  </a:cubicBezTo>
                  <a:cubicBezTo>
                    <a:pt x="4934" y="16089"/>
                    <a:pt x="5713" y="16037"/>
                    <a:pt x="6501" y="16037"/>
                  </a:cubicBezTo>
                  <a:close/>
                  <a:moveTo>
                    <a:pt x="2930" y="26786"/>
                  </a:moveTo>
                  <a:cubicBezTo>
                    <a:pt x="9312" y="26974"/>
                    <a:pt x="15652" y="27162"/>
                    <a:pt x="22096" y="27351"/>
                  </a:cubicBezTo>
                  <a:cubicBezTo>
                    <a:pt x="22117" y="27539"/>
                    <a:pt x="22138" y="27832"/>
                    <a:pt x="22159" y="28167"/>
                  </a:cubicBezTo>
                  <a:cubicBezTo>
                    <a:pt x="15756" y="28083"/>
                    <a:pt x="9396" y="28020"/>
                    <a:pt x="2930" y="27936"/>
                  </a:cubicBezTo>
                  <a:lnTo>
                    <a:pt x="2930" y="26786"/>
                  </a:lnTo>
                  <a:close/>
                  <a:moveTo>
                    <a:pt x="54234" y="27997"/>
                  </a:moveTo>
                  <a:cubicBezTo>
                    <a:pt x="54402" y="27997"/>
                    <a:pt x="54569" y="27998"/>
                    <a:pt x="54737" y="27999"/>
                  </a:cubicBezTo>
                  <a:cubicBezTo>
                    <a:pt x="54716" y="28439"/>
                    <a:pt x="54695" y="28669"/>
                    <a:pt x="54674" y="28899"/>
                  </a:cubicBezTo>
                  <a:cubicBezTo>
                    <a:pt x="52477" y="29464"/>
                    <a:pt x="50259" y="29317"/>
                    <a:pt x="48062" y="29359"/>
                  </a:cubicBezTo>
                  <a:cubicBezTo>
                    <a:pt x="45070" y="29422"/>
                    <a:pt x="42078" y="29485"/>
                    <a:pt x="39086" y="29548"/>
                  </a:cubicBezTo>
                  <a:cubicBezTo>
                    <a:pt x="38689" y="29548"/>
                    <a:pt x="38270" y="29485"/>
                    <a:pt x="37873" y="29443"/>
                  </a:cubicBezTo>
                  <a:cubicBezTo>
                    <a:pt x="37140" y="29338"/>
                    <a:pt x="36910" y="28899"/>
                    <a:pt x="37057" y="28187"/>
                  </a:cubicBezTo>
                  <a:cubicBezTo>
                    <a:pt x="37228" y="28130"/>
                    <a:pt x="37417" y="28038"/>
                    <a:pt x="37592" y="28038"/>
                  </a:cubicBezTo>
                  <a:cubicBezTo>
                    <a:pt x="37609" y="28038"/>
                    <a:pt x="37626" y="28039"/>
                    <a:pt x="37642" y="28041"/>
                  </a:cubicBezTo>
                  <a:cubicBezTo>
                    <a:pt x="39388" y="28235"/>
                    <a:pt x="41133" y="28301"/>
                    <a:pt x="42883" y="28301"/>
                  </a:cubicBezTo>
                  <a:cubicBezTo>
                    <a:pt x="46633" y="28301"/>
                    <a:pt x="50402" y="27997"/>
                    <a:pt x="54234" y="27997"/>
                  </a:cubicBezTo>
                  <a:close/>
                  <a:moveTo>
                    <a:pt x="4705" y="28541"/>
                  </a:moveTo>
                  <a:cubicBezTo>
                    <a:pt x="4752" y="28541"/>
                    <a:pt x="4802" y="28542"/>
                    <a:pt x="4855" y="28543"/>
                  </a:cubicBezTo>
                  <a:cubicBezTo>
                    <a:pt x="10128" y="28627"/>
                    <a:pt x="15380" y="28731"/>
                    <a:pt x="20632" y="28836"/>
                  </a:cubicBezTo>
                  <a:cubicBezTo>
                    <a:pt x="20757" y="28836"/>
                    <a:pt x="20862" y="28878"/>
                    <a:pt x="20924" y="28899"/>
                  </a:cubicBezTo>
                  <a:cubicBezTo>
                    <a:pt x="20820" y="33460"/>
                    <a:pt x="20715" y="38022"/>
                    <a:pt x="20611" y="42688"/>
                  </a:cubicBezTo>
                  <a:cubicBezTo>
                    <a:pt x="20072" y="42703"/>
                    <a:pt x="19530" y="42716"/>
                    <a:pt x="18987" y="42716"/>
                  </a:cubicBezTo>
                  <a:cubicBezTo>
                    <a:pt x="18074" y="42716"/>
                    <a:pt x="17156" y="42680"/>
                    <a:pt x="16238" y="42562"/>
                  </a:cubicBezTo>
                  <a:cubicBezTo>
                    <a:pt x="15861" y="42520"/>
                    <a:pt x="15505" y="42436"/>
                    <a:pt x="15129" y="42436"/>
                  </a:cubicBezTo>
                  <a:cubicBezTo>
                    <a:pt x="14892" y="42443"/>
                    <a:pt x="14656" y="42446"/>
                    <a:pt x="14419" y="42446"/>
                  </a:cubicBezTo>
                  <a:cubicBezTo>
                    <a:pt x="12582" y="42446"/>
                    <a:pt x="10744" y="42262"/>
                    <a:pt x="8907" y="42262"/>
                  </a:cubicBezTo>
                  <a:cubicBezTo>
                    <a:pt x="8115" y="42262"/>
                    <a:pt x="7322" y="42296"/>
                    <a:pt x="6529" y="42395"/>
                  </a:cubicBezTo>
                  <a:cubicBezTo>
                    <a:pt x="6207" y="42435"/>
                    <a:pt x="5879" y="42447"/>
                    <a:pt x="5544" y="42447"/>
                  </a:cubicBezTo>
                  <a:cubicBezTo>
                    <a:pt x="5007" y="42447"/>
                    <a:pt x="4451" y="42416"/>
                    <a:pt x="3872" y="42416"/>
                  </a:cubicBezTo>
                  <a:cubicBezTo>
                    <a:pt x="3809" y="41620"/>
                    <a:pt x="3725" y="40867"/>
                    <a:pt x="3704" y="40114"/>
                  </a:cubicBezTo>
                  <a:cubicBezTo>
                    <a:pt x="3621" y="36578"/>
                    <a:pt x="3432" y="33063"/>
                    <a:pt x="3809" y="29527"/>
                  </a:cubicBezTo>
                  <a:cubicBezTo>
                    <a:pt x="3907" y="28703"/>
                    <a:pt x="4005" y="28541"/>
                    <a:pt x="4705" y="28541"/>
                  </a:cubicBezTo>
                  <a:close/>
                  <a:moveTo>
                    <a:pt x="53398" y="29966"/>
                  </a:moveTo>
                  <a:lnTo>
                    <a:pt x="53398" y="43838"/>
                  </a:lnTo>
                  <a:cubicBezTo>
                    <a:pt x="52705" y="43904"/>
                    <a:pt x="52021" y="43928"/>
                    <a:pt x="51345" y="43928"/>
                  </a:cubicBezTo>
                  <a:cubicBezTo>
                    <a:pt x="49429" y="43928"/>
                    <a:pt x="47569" y="43734"/>
                    <a:pt x="45698" y="43734"/>
                  </a:cubicBezTo>
                  <a:cubicBezTo>
                    <a:pt x="43208" y="43734"/>
                    <a:pt x="40718" y="43901"/>
                    <a:pt x="38124" y="44006"/>
                  </a:cubicBezTo>
                  <a:cubicBezTo>
                    <a:pt x="38312" y="39403"/>
                    <a:pt x="38500" y="34925"/>
                    <a:pt x="38689" y="30364"/>
                  </a:cubicBezTo>
                  <a:cubicBezTo>
                    <a:pt x="43543" y="29861"/>
                    <a:pt x="48502" y="30029"/>
                    <a:pt x="53398" y="29966"/>
                  </a:cubicBezTo>
                  <a:close/>
                  <a:moveTo>
                    <a:pt x="47079" y="44613"/>
                  </a:moveTo>
                  <a:lnTo>
                    <a:pt x="47079" y="49090"/>
                  </a:lnTo>
                  <a:cubicBezTo>
                    <a:pt x="45782" y="49153"/>
                    <a:pt x="44505" y="49216"/>
                    <a:pt x="43145" y="49299"/>
                  </a:cubicBezTo>
                  <a:lnTo>
                    <a:pt x="43145" y="44613"/>
                  </a:lnTo>
                  <a:close/>
                  <a:moveTo>
                    <a:pt x="42392" y="44654"/>
                  </a:moveTo>
                  <a:cubicBezTo>
                    <a:pt x="42308" y="46182"/>
                    <a:pt x="42204" y="47605"/>
                    <a:pt x="42120" y="49090"/>
                  </a:cubicBezTo>
                  <a:cubicBezTo>
                    <a:pt x="41529" y="49315"/>
                    <a:pt x="40933" y="49364"/>
                    <a:pt x="40331" y="49364"/>
                  </a:cubicBezTo>
                  <a:cubicBezTo>
                    <a:pt x="39878" y="49364"/>
                    <a:pt x="39421" y="49336"/>
                    <a:pt x="38960" y="49336"/>
                  </a:cubicBezTo>
                  <a:cubicBezTo>
                    <a:pt x="38669" y="49336"/>
                    <a:pt x="38377" y="49347"/>
                    <a:pt x="38082" y="49383"/>
                  </a:cubicBezTo>
                  <a:cubicBezTo>
                    <a:pt x="37810" y="47939"/>
                    <a:pt x="37914" y="45512"/>
                    <a:pt x="38207" y="44654"/>
                  </a:cubicBezTo>
                  <a:close/>
                  <a:moveTo>
                    <a:pt x="53210" y="44633"/>
                  </a:moveTo>
                  <a:lnTo>
                    <a:pt x="53210" y="49216"/>
                  </a:lnTo>
                  <a:cubicBezTo>
                    <a:pt x="52643" y="49359"/>
                    <a:pt x="52079" y="49411"/>
                    <a:pt x="51513" y="49411"/>
                  </a:cubicBezTo>
                  <a:cubicBezTo>
                    <a:pt x="50343" y="49411"/>
                    <a:pt x="49164" y="49189"/>
                    <a:pt x="47937" y="49090"/>
                  </a:cubicBezTo>
                  <a:lnTo>
                    <a:pt x="47916" y="44633"/>
                  </a:lnTo>
                  <a:close/>
                  <a:moveTo>
                    <a:pt x="14752" y="43232"/>
                  </a:moveTo>
                  <a:cubicBezTo>
                    <a:pt x="16719" y="43357"/>
                    <a:pt x="18623" y="43462"/>
                    <a:pt x="20611" y="43587"/>
                  </a:cubicBezTo>
                  <a:cubicBezTo>
                    <a:pt x="20736" y="45449"/>
                    <a:pt x="20862" y="47416"/>
                    <a:pt x="21008" y="49530"/>
                  </a:cubicBezTo>
                  <a:lnTo>
                    <a:pt x="14522" y="49530"/>
                  </a:lnTo>
                  <a:cubicBezTo>
                    <a:pt x="14480" y="47416"/>
                    <a:pt x="14250" y="45324"/>
                    <a:pt x="14752" y="43232"/>
                  </a:cubicBezTo>
                  <a:close/>
                  <a:moveTo>
                    <a:pt x="4363" y="42935"/>
                  </a:moveTo>
                  <a:cubicBezTo>
                    <a:pt x="4393" y="42935"/>
                    <a:pt x="4425" y="42936"/>
                    <a:pt x="4458" y="42939"/>
                  </a:cubicBezTo>
                  <a:cubicBezTo>
                    <a:pt x="5713" y="43022"/>
                    <a:pt x="6968" y="43127"/>
                    <a:pt x="8308" y="43211"/>
                  </a:cubicBezTo>
                  <a:cubicBezTo>
                    <a:pt x="8412" y="45261"/>
                    <a:pt x="8517" y="47333"/>
                    <a:pt x="8642" y="49571"/>
                  </a:cubicBezTo>
                  <a:lnTo>
                    <a:pt x="3725" y="49571"/>
                  </a:lnTo>
                  <a:cubicBezTo>
                    <a:pt x="3746" y="48588"/>
                    <a:pt x="3809" y="47667"/>
                    <a:pt x="3809" y="46747"/>
                  </a:cubicBezTo>
                  <a:cubicBezTo>
                    <a:pt x="3809" y="45763"/>
                    <a:pt x="3746" y="44780"/>
                    <a:pt x="3704" y="43796"/>
                  </a:cubicBezTo>
                  <a:cubicBezTo>
                    <a:pt x="3685" y="43228"/>
                    <a:pt x="3904" y="42935"/>
                    <a:pt x="4363" y="42935"/>
                  </a:cubicBezTo>
                  <a:close/>
                  <a:moveTo>
                    <a:pt x="13769" y="43169"/>
                  </a:moveTo>
                  <a:cubicBezTo>
                    <a:pt x="13664" y="45303"/>
                    <a:pt x="13580" y="47395"/>
                    <a:pt x="13476" y="49592"/>
                  </a:cubicBezTo>
                  <a:cubicBezTo>
                    <a:pt x="12969" y="49767"/>
                    <a:pt x="12467" y="49830"/>
                    <a:pt x="11966" y="49830"/>
                  </a:cubicBezTo>
                  <a:cubicBezTo>
                    <a:pt x="11142" y="49830"/>
                    <a:pt x="10316" y="49660"/>
                    <a:pt x="9458" y="49530"/>
                  </a:cubicBezTo>
                  <a:cubicBezTo>
                    <a:pt x="8872" y="47458"/>
                    <a:pt x="8977" y="45366"/>
                    <a:pt x="9416" y="43169"/>
                  </a:cubicBezTo>
                  <a:close/>
                  <a:moveTo>
                    <a:pt x="35969" y="51099"/>
                  </a:moveTo>
                  <a:lnTo>
                    <a:pt x="35969" y="51099"/>
                  </a:lnTo>
                  <a:cubicBezTo>
                    <a:pt x="40620" y="51295"/>
                    <a:pt x="45216" y="51447"/>
                    <a:pt x="49798" y="51447"/>
                  </a:cubicBezTo>
                  <a:cubicBezTo>
                    <a:pt x="51586" y="51447"/>
                    <a:pt x="53371" y="51424"/>
                    <a:pt x="55156" y="51371"/>
                  </a:cubicBezTo>
                  <a:cubicBezTo>
                    <a:pt x="55197" y="51371"/>
                    <a:pt x="55260" y="51496"/>
                    <a:pt x="55344" y="51601"/>
                  </a:cubicBezTo>
                  <a:cubicBezTo>
                    <a:pt x="55302" y="51999"/>
                    <a:pt x="54967" y="52019"/>
                    <a:pt x="54632" y="52040"/>
                  </a:cubicBezTo>
                  <a:cubicBezTo>
                    <a:pt x="53503" y="52124"/>
                    <a:pt x="52352" y="52229"/>
                    <a:pt x="51201" y="52250"/>
                  </a:cubicBezTo>
                  <a:cubicBezTo>
                    <a:pt x="48446" y="52339"/>
                    <a:pt x="45701" y="52606"/>
                    <a:pt x="42945" y="52606"/>
                  </a:cubicBezTo>
                  <a:cubicBezTo>
                    <a:pt x="41808" y="52606"/>
                    <a:pt x="40668" y="52560"/>
                    <a:pt x="39526" y="52438"/>
                  </a:cubicBezTo>
                  <a:cubicBezTo>
                    <a:pt x="39346" y="52419"/>
                    <a:pt x="39164" y="52412"/>
                    <a:pt x="38981" y="52412"/>
                  </a:cubicBezTo>
                  <a:cubicBezTo>
                    <a:pt x="38409" y="52412"/>
                    <a:pt x="37822" y="52482"/>
                    <a:pt x="37244" y="52482"/>
                  </a:cubicBezTo>
                  <a:cubicBezTo>
                    <a:pt x="37189" y="52482"/>
                    <a:pt x="37133" y="52481"/>
                    <a:pt x="37077" y="52480"/>
                  </a:cubicBezTo>
                  <a:cubicBezTo>
                    <a:pt x="35927" y="52480"/>
                    <a:pt x="35927" y="52459"/>
                    <a:pt x="35969" y="51099"/>
                  </a:cubicBezTo>
                  <a:close/>
                  <a:moveTo>
                    <a:pt x="7783" y="0"/>
                  </a:moveTo>
                  <a:cubicBezTo>
                    <a:pt x="7504" y="0"/>
                    <a:pt x="7226" y="1"/>
                    <a:pt x="6947" y="3"/>
                  </a:cubicBezTo>
                  <a:cubicBezTo>
                    <a:pt x="5043" y="24"/>
                    <a:pt x="3160" y="129"/>
                    <a:pt x="1277" y="234"/>
                  </a:cubicBezTo>
                  <a:cubicBezTo>
                    <a:pt x="942" y="254"/>
                    <a:pt x="608" y="401"/>
                    <a:pt x="252" y="506"/>
                  </a:cubicBezTo>
                  <a:cubicBezTo>
                    <a:pt x="294" y="1698"/>
                    <a:pt x="1" y="2807"/>
                    <a:pt x="629" y="3791"/>
                  </a:cubicBezTo>
                  <a:cubicBezTo>
                    <a:pt x="1152" y="3728"/>
                    <a:pt x="1633" y="3665"/>
                    <a:pt x="2156" y="3581"/>
                  </a:cubicBezTo>
                  <a:cubicBezTo>
                    <a:pt x="2282" y="4899"/>
                    <a:pt x="2407" y="6092"/>
                    <a:pt x="2533" y="7327"/>
                  </a:cubicBezTo>
                  <a:cubicBezTo>
                    <a:pt x="1947" y="7368"/>
                    <a:pt x="1382" y="7431"/>
                    <a:pt x="775" y="7473"/>
                  </a:cubicBezTo>
                  <a:cubicBezTo>
                    <a:pt x="775" y="8373"/>
                    <a:pt x="461" y="9168"/>
                    <a:pt x="901" y="9921"/>
                  </a:cubicBezTo>
                  <a:cubicBezTo>
                    <a:pt x="1466" y="10005"/>
                    <a:pt x="1968" y="10068"/>
                    <a:pt x="2512" y="10151"/>
                  </a:cubicBezTo>
                  <a:cubicBezTo>
                    <a:pt x="2449" y="11135"/>
                    <a:pt x="2302" y="12055"/>
                    <a:pt x="2930" y="12830"/>
                  </a:cubicBezTo>
                  <a:cubicBezTo>
                    <a:pt x="2993" y="12892"/>
                    <a:pt x="2972" y="12997"/>
                    <a:pt x="2993" y="13081"/>
                  </a:cubicBezTo>
                  <a:cubicBezTo>
                    <a:pt x="3118" y="14587"/>
                    <a:pt x="3370" y="16094"/>
                    <a:pt x="3349" y="17600"/>
                  </a:cubicBezTo>
                  <a:cubicBezTo>
                    <a:pt x="3286" y="20299"/>
                    <a:pt x="3098" y="23019"/>
                    <a:pt x="3370" y="25718"/>
                  </a:cubicBezTo>
                  <a:cubicBezTo>
                    <a:pt x="3370" y="25781"/>
                    <a:pt x="3286" y="25844"/>
                    <a:pt x="3223" y="25928"/>
                  </a:cubicBezTo>
                  <a:lnTo>
                    <a:pt x="2240" y="25928"/>
                  </a:lnTo>
                  <a:cubicBezTo>
                    <a:pt x="2407" y="26953"/>
                    <a:pt x="1654" y="28187"/>
                    <a:pt x="3139" y="28711"/>
                  </a:cubicBezTo>
                  <a:cubicBezTo>
                    <a:pt x="3077" y="30887"/>
                    <a:pt x="2993" y="32979"/>
                    <a:pt x="2951" y="35050"/>
                  </a:cubicBezTo>
                  <a:cubicBezTo>
                    <a:pt x="2888" y="37896"/>
                    <a:pt x="2742" y="40742"/>
                    <a:pt x="2826" y="43566"/>
                  </a:cubicBezTo>
                  <a:cubicBezTo>
                    <a:pt x="2888" y="46035"/>
                    <a:pt x="3098" y="48483"/>
                    <a:pt x="2449" y="50911"/>
                  </a:cubicBezTo>
                  <a:cubicBezTo>
                    <a:pt x="2198" y="51015"/>
                    <a:pt x="1947" y="51120"/>
                    <a:pt x="1696" y="51224"/>
                  </a:cubicBezTo>
                  <a:cubicBezTo>
                    <a:pt x="3160" y="51475"/>
                    <a:pt x="4583" y="51601"/>
                    <a:pt x="5985" y="51664"/>
                  </a:cubicBezTo>
                  <a:cubicBezTo>
                    <a:pt x="6054" y="51665"/>
                    <a:pt x="6123" y="51666"/>
                    <a:pt x="6191" y="51666"/>
                  </a:cubicBezTo>
                  <a:cubicBezTo>
                    <a:pt x="7022" y="51666"/>
                    <a:pt x="7855" y="51558"/>
                    <a:pt x="8705" y="51538"/>
                  </a:cubicBezTo>
                  <a:cubicBezTo>
                    <a:pt x="11572" y="51496"/>
                    <a:pt x="14438" y="51455"/>
                    <a:pt x="17326" y="51455"/>
                  </a:cubicBezTo>
                  <a:cubicBezTo>
                    <a:pt x="19251" y="51455"/>
                    <a:pt x="21176" y="51496"/>
                    <a:pt x="23101" y="51538"/>
                  </a:cubicBezTo>
                  <a:cubicBezTo>
                    <a:pt x="23124" y="51538"/>
                    <a:pt x="23148" y="51538"/>
                    <a:pt x="23171" y="51538"/>
                  </a:cubicBezTo>
                  <a:cubicBezTo>
                    <a:pt x="23609" y="51538"/>
                    <a:pt x="24039" y="51557"/>
                    <a:pt x="23979" y="52291"/>
                  </a:cubicBezTo>
                  <a:lnTo>
                    <a:pt x="1612" y="52291"/>
                  </a:lnTo>
                  <a:cubicBezTo>
                    <a:pt x="1340" y="51915"/>
                    <a:pt x="1131" y="51622"/>
                    <a:pt x="921" y="51329"/>
                  </a:cubicBezTo>
                  <a:lnTo>
                    <a:pt x="921" y="51329"/>
                  </a:lnTo>
                  <a:cubicBezTo>
                    <a:pt x="901" y="52710"/>
                    <a:pt x="1110" y="52961"/>
                    <a:pt x="2323" y="52982"/>
                  </a:cubicBezTo>
                  <a:cubicBezTo>
                    <a:pt x="5587" y="53066"/>
                    <a:pt x="8852" y="53170"/>
                    <a:pt x="12137" y="53170"/>
                  </a:cubicBezTo>
                  <a:cubicBezTo>
                    <a:pt x="14710" y="53170"/>
                    <a:pt x="17305" y="53024"/>
                    <a:pt x="19878" y="52961"/>
                  </a:cubicBezTo>
                  <a:cubicBezTo>
                    <a:pt x="20360" y="52947"/>
                    <a:pt x="20841" y="52942"/>
                    <a:pt x="21319" y="52942"/>
                  </a:cubicBezTo>
                  <a:cubicBezTo>
                    <a:pt x="22275" y="52942"/>
                    <a:pt x="23219" y="52961"/>
                    <a:pt x="24126" y="52961"/>
                  </a:cubicBezTo>
                  <a:cubicBezTo>
                    <a:pt x="24628" y="52396"/>
                    <a:pt x="24942" y="51852"/>
                    <a:pt x="24335" y="51308"/>
                  </a:cubicBezTo>
                  <a:cubicBezTo>
                    <a:pt x="24063" y="51078"/>
                    <a:pt x="23645" y="50890"/>
                    <a:pt x="23268" y="50890"/>
                  </a:cubicBezTo>
                  <a:cubicBezTo>
                    <a:pt x="21950" y="50843"/>
                    <a:pt x="20620" y="50819"/>
                    <a:pt x="19296" y="50819"/>
                  </a:cubicBezTo>
                  <a:cubicBezTo>
                    <a:pt x="18854" y="50819"/>
                    <a:pt x="18414" y="50822"/>
                    <a:pt x="17974" y="50827"/>
                  </a:cubicBezTo>
                  <a:cubicBezTo>
                    <a:pt x="14271" y="50890"/>
                    <a:pt x="10567" y="50994"/>
                    <a:pt x="6885" y="51057"/>
                  </a:cubicBezTo>
                  <a:cubicBezTo>
                    <a:pt x="6594" y="51066"/>
                    <a:pt x="6302" y="51073"/>
                    <a:pt x="6007" y="51073"/>
                  </a:cubicBezTo>
                  <a:cubicBezTo>
                    <a:pt x="4987" y="51073"/>
                    <a:pt x="3931" y="50998"/>
                    <a:pt x="2763" y="50722"/>
                  </a:cubicBezTo>
                  <a:cubicBezTo>
                    <a:pt x="3118" y="50450"/>
                    <a:pt x="3307" y="50178"/>
                    <a:pt x="3495" y="50178"/>
                  </a:cubicBezTo>
                  <a:cubicBezTo>
                    <a:pt x="4280" y="50168"/>
                    <a:pt x="5064" y="50152"/>
                    <a:pt x="5846" y="50152"/>
                  </a:cubicBezTo>
                  <a:cubicBezTo>
                    <a:pt x="6628" y="50152"/>
                    <a:pt x="7408" y="50168"/>
                    <a:pt x="8182" y="50220"/>
                  </a:cubicBezTo>
                  <a:cubicBezTo>
                    <a:pt x="9569" y="50300"/>
                    <a:pt x="10955" y="50327"/>
                    <a:pt x="12343" y="50327"/>
                  </a:cubicBezTo>
                  <a:cubicBezTo>
                    <a:pt x="14933" y="50327"/>
                    <a:pt x="17527" y="50234"/>
                    <a:pt x="20129" y="50220"/>
                  </a:cubicBezTo>
                  <a:cubicBezTo>
                    <a:pt x="20652" y="50220"/>
                    <a:pt x="21196" y="50304"/>
                    <a:pt x="21845" y="50346"/>
                  </a:cubicBezTo>
                  <a:cubicBezTo>
                    <a:pt x="21761" y="50032"/>
                    <a:pt x="21552" y="49655"/>
                    <a:pt x="21552" y="49258"/>
                  </a:cubicBezTo>
                  <a:cubicBezTo>
                    <a:pt x="21531" y="47939"/>
                    <a:pt x="21615" y="46642"/>
                    <a:pt x="21615" y="45324"/>
                  </a:cubicBezTo>
                  <a:cubicBezTo>
                    <a:pt x="21636" y="42039"/>
                    <a:pt x="21636" y="38754"/>
                    <a:pt x="21615" y="35469"/>
                  </a:cubicBezTo>
                  <a:cubicBezTo>
                    <a:pt x="21615" y="34904"/>
                    <a:pt x="21468" y="34318"/>
                    <a:pt x="21489" y="33753"/>
                  </a:cubicBezTo>
                  <a:cubicBezTo>
                    <a:pt x="21531" y="32602"/>
                    <a:pt x="21720" y="31472"/>
                    <a:pt x="21657" y="30322"/>
                  </a:cubicBezTo>
                  <a:cubicBezTo>
                    <a:pt x="21615" y="29338"/>
                    <a:pt x="21782" y="28627"/>
                    <a:pt x="22891" y="28501"/>
                  </a:cubicBezTo>
                  <a:cubicBezTo>
                    <a:pt x="22912" y="27330"/>
                    <a:pt x="23080" y="26200"/>
                    <a:pt x="21594" y="25907"/>
                  </a:cubicBezTo>
                  <a:cubicBezTo>
                    <a:pt x="21699" y="25384"/>
                    <a:pt x="21699" y="24923"/>
                    <a:pt x="21887" y="24526"/>
                  </a:cubicBezTo>
                  <a:cubicBezTo>
                    <a:pt x="22515" y="23250"/>
                    <a:pt x="23080" y="21910"/>
                    <a:pt x="23896" y="20760"/>
                  </a:cubicBezTo>
                  <a:cubicBezTo>
                    <a:pt x="24816" y="19441"/>
                    <a:pt x="26365" y="19065"/>
                    <a:pt x="27829" y="18625"/>
                  </a:cubicBezTo>
                  <a:cubicBezTo>
                    <a:pt x="28361" y="18468"/>
                    <a:pt x="28945" y="18391"/>
                    <a:pt x="29547" y="18391"/>
                  </a:cubicBezTo>
                  <a:cubicBezTo>
                    <a:pt x="31739" y="18391"/>
                    <a:pt x="34178" y="19401"/>
                    <a:pt x="35278" y="21157"/>
                  </a:cubicBezTo>
                  <a:cubicBezTo>
                    <a:pt x="35801" y="21973"/>
                    <a:pt x="36241" y="22873"/>
                    <a:pt x="36554" y="23773"/>
                  </a:cubicBezTo>
                  <a:cubicBezTo>
                    <a:pt x="36994" y="25007"/>
                    <a:pt x="37287" y="26263"/>
                    <a:pt x="37642" y="27560"/>
                  </a:cubicBezTo>
                  <a:cubicBezTo>
                    <a:pt x="37140" y="27727"/>
                    <a:pt x="36743" y="27853"/>
                    <a:pt x="36241" y="27999"/>
                  </a:cubicBezTo>
                  <a:cubicBezTo>
                    <a:pt x="36345" y="28627"/>
                    <a:pt x="36366" y="29296"/>
                    <a:pt x="36638" y="29861"/>
                  </a:cubicBezTo>
                  <a:cubicBezTo>
                    <a:pt x="36785" y="30175"/>
                    <a:pt x="37350" y="30280"/>
                    <a:pt x="37831" y="30531"/>
                  </a:cubicBezTo>
                  <a:cubicBezTo>
                    <a:pt x="37726" y="33481"/>
                    <a:pt x="37601" y="36473"/>
                    <a:pt x="37496" y="39465"/>
                  </a:cubicBezTo>
                  <a:cubicBezTo>
                    <a:pt x="37496" y="39549"/>
                    <a:pt x="37496" y="39633"/>
                    <a:pt x="37475" y="39716"/>
                  </a:cubicBezTo>
                  <a:cubicBezTo>
                    <a:pt x="37057" y="42688"/>
                    <a:pt x="36910" y="45680"/>
                    <a:pt x="37119" y="48672"/>
                  </a:cubicBezTo>
                  <a:cubicBezTo>
                    <a:pt x="37140" y="48902"/>
                    <a:pt x="37015" y="49111"/>
                    <a:pt x="36994" y="49341"/>
                  </a:cubicBezTo>
                  <a:cubicBezTo>
                    <a:pt x="36952" y="49509"/>
                    <a:pt x="36889" y="49760"/>
                    <a:pt x="36973" y="49822"/>
                  </a:cubicBezTo>
                  <a:cubicBezTo>
                    <a:pt x="37140" y="49948"/>
                    <a:pt x="37391" y="50032"/>
                    <a:pt x="37580" y="50032"/>
                  </a:cubicBezTo>
                  <a:cubicBezTo>
                    <a:pt x="37894" y="50011"/>
                    <a:pt x="38207" y="49822"/>
                    <a:pt x="38521" y="49822"/>
                  </a:cubicBezTo>
                  <a:cubicBezTo>
                    <a:pt x="41116" y="49802"/>
                    <a:pt x="43710" y="49781"/>
                    <a:pt x="46284" y="49781"/>
                  </a:cubicBezTo>
                  <a:cubicBezTo>
                    <a:pt x="48418" y="49781"/>
                    <a:pt x="50552" y="49822"/>
                    <a:pt x="52666" y="49843"/>
                  </a:cubicBezTo>
                  <a:cubicBezTo>
                    <a:pt x="53251" y="49843"/>
                    <a:pt x="53628" y="50115"/>
                    <a:pt x="53984" y="50827"/>
                  </a:cubicBezTo>
                  <a:lnTo>
                    <a:pt x="52498" y="50827"/>
                  </a:lnTo>
                  <a:cubicBezTo>
                    <a:pt x="47393" y="50743"/>
                    <a:pt x="42308" y="50680"/>
                    <a:pt x="37203" y="50576"/>
                  </a:cubicBezTo>
                  <a:cubicBezTo>
                    <a:pt x="37045" y="50574"/>
                    <a:pt x="36898" y="50573"/>
                    <a:pt x="36762" y="50573"/>
                  </a:cubicBezTo>
                  <a:cubicBezTo>
                    <a:pt x="35042" y="50573"/>
                    <a:pt x="35019" y="50764"/>
                    <a:pt x="35445" y="52877"/>
                  </a:cubicBezTo>
                  <a:cubicBezTo>
                    <a:pt x="35693" y="52915"/>
                    <a:pt x="35993" y="53006"/>
                    <a:pt x="36266" y="53006"/>
                  </a:cubicBezTo>
                  <a:cubicBezTo>
                    <a:pt x="36293" y="53006"/>
                    <a:pt x="36319" y="53005"/>
                    <a:pt x="36345" y="53003"/>
                  </a:cubicBezTo>
                  <a:cubicBezTo>
                    <a:pt x="36920" y="52956"/>
                    <a:pt x="37493" y="52939"/>
                    <a:pt x="38065" y="52939"/>
                  </a:cubicBezTo>
                  <a:cubicBezTo>
                    <a:pt x="39795" y="52939"/>
                    <a:pt x="41516" y="53099"/>
                    <a:pt x="43247" y="53099"/>
                  </a:cubicBezTo>
                  <a:cubicBezTo>
                    <a:pt x="43777" y="53099"/>
                    <a:pt x="44308" y="53084"/>
                    <a:pt x="44840" y="53045"/>
                  </a:cubicBezTo>
                  <a:cubicBezTo>
                    <a:pt x="48125" y="52794"/>
                    <a:pt x="51410" y="52794"/>
                    <a:pt x="54695" y="52689"/>
                  </a:cubicBezTo>
                  <a:cubicBezTo>
                    <a:pt x="55239" y="52668"/>
                    <a:pt x="55762" y="52605"/>
                    <a:pt x="56181" y="52145"/>
                  </a:cubicBezTo>
                  <a:lnTo>
                    <a:pt x="55846" y="51015"/>
                  </a:lnTo>
                  <a:cubicBezTo>
                    <a:pt x="55511" y="50869"/>
                    <a:pt x="55156" y="50743"/>
                    <a:pt x="55093" y="50722"/>
                  </a:cubicBezTo>
                  <a:cubicBezTo>
                    <a:pt x="54716" y="50032"/>
                    <a:pt x="54339" y="49592"/>
                    <a:pt x="54256" y="49090"/>
                  </a:cubicBezTo>
                  <a:cubicBezTo>
                    <a:pt x="54088" y="48128"/>
                    <a:pt x="54067" y="47123"/>
                    <a:pt x="54067" y="46161"/>
                  </a:cubicBezTo>
                  <a:cubicBezTo>
                    <a:pt x="54067" y="45094"/>
                    <a:pt x="54193" y="44027"/>
                    <a:pt x="54193" y="42960"/>
                  </a:cubicBezTo>
                  <a:cubicBezTo>
                    <a:pt x="54172" y="41202"/>
                    <a:pt x="54067" y="39444"/>
                    <a:pt x="54067" y="37687"/>
                  </a:cubicBezTo>
                  <a:cubicBezTo>
                    <a:pt x="54047" y="35887"/>
                    <a:pt x="54088" y="34088"/>
                    <a:pt x="54130" y="32289"/>
                  </a:cubicBezTo>
                  <a:cubicBezTo>
                    <a:pt x="54151" y="31556"/>
                    <a:pt x="54235" y="30824"/>
                    <a:pt x="54277" y="30196"/>
                  </a:cubicBezTo>
                  <a:cubicBezTo>
                    <a:pt x="54737" y="29987"/>
                    <a:pt x="55114" y="29820"/>
                    <a:pt x="55448" y="29673"/>
                  </a:cubicBezTo>
                  <a:cubicBezTo>
                    <a:pt x="55407" y="28606"/>
                    <a:pt x="55574" y="27539"/>
                    <a:pt x="54235" y="27246"/>
                  </a:cubicBezTo>
                  <a:cubicBezTo>
                    <a:pt x="50887" y="27371"/>
                    <a:pt x="47518" y="27539"/>
                    <a:pt x="44150" y="27623"/>
                  </a:cubicBezTo>
                  <a:cubicBezTo>
                    <a:pt x="43343" y="27649"/>
                    <a:pt x="42536" y="27657"/>
                    <a:pt x="41719" y="27657"/>
                  </a:cubicBezTo>
                  <a:cubicBezTo>
                    <a:pt x="40629" y="27657"/>
                    <a:pt x="39523" y="27643"/>
                    <a:pt x="38375" y="27643"/>
                  </a:cubicBezTo>
                  <a:cubicBezTo>
                    <a:pt x="38479" y="24045"/>
                    <a:pt x="38584" y="20571"/>
                    <a:pt x="38689" y="16931"/>
                  </a:cubicBezTo>
                  <a:lnTo>
                    <a:pt x="53314" y="16931"/>
                  </a:lnTo>
                  <a:cubicBezTo>
                    <a:pt x="53272" y="17893"/>
                    <a:pt x="53210" y="18688"/>
                    <a:pt x="53189" y="19504"/>
                  </a:cubicBezTo>
                  <a:cubicBezTo>
                    <a:pt x="53168" y="21680"/>
                    <a:pt x="53168" y="23856"/>
                    <a:pt x="53147" y="26032"/>
                  </a:cubicBezTo>
                  <a:cubicBezTo>
                    <a:pt x="53147" y="26744"/>
                    <a:pt x="53503" y="27183"/>
                    <a:pt x="54235" y="27246"/>
                  </a:cubicBezTo>
                  <a:cubicBezTo>
                    <a:pt x="54109" y="26367"/>
                    <a:pt x="53858" y="25467"/>
                    <a:pt x="53879" y="24568"/>
                  </a:cubicBezTo>
                  <a:cubicBezTo>
                    <a:pt x="53921" y="20885"/>
                    <a:pt x="54047" y="17203"/>
                    <a:pt x="54130" y="13436"/>
                  </a:cubicBezTo>
                  <a:cubicBezTo>
                    <a:pt x="54221" y="13451"/>
                    <a:pt x="54303" y="13459"/>
                    <a:pt x="54377" y="13459"/>
                  </a:cubicBezTo>
                  <a:cubicBezTo>
                    <a:pt x="54916" y="13459"/>
                    <a:pt x="55025" y="13073"/>
                    <a:pt x="54988" y="12558"/>
                  </a:cubicBezTo>
                  <a:cubicBezTo>
                    <a:pt x="54967" y="11993"/>
                    <a:pt x="54925" y="11428"/>
                    <a:pt x="54904" y="10884"/>
                  </a:cubicBezTo>
                  <a:cubicBezTo>
                    <a:pt x="56034" y="10089"/>
                    <a:pt x="56160" y="9712"/>
                    <a:pt x="55720" y="8143"/>
                  </a:cubicBezTo>
                  <a:cubicBezTo>
                    <a:pt x="55407" y="8038"/>
                    <a:pt x="55072" y="7912"/>
                    <a:pt x="54758" y="7808"/>
                  </a:cubicBezTo>
                  <a:lnTo>
                    <a:pt x="54758" y="4021"/>
                  </a:lnTo>
                  <a:cubicBezTo>
                    <a:pt x="55344" y="3937"/>
                    <a:pt x="55846" y="3853"/>
                    <a:pt x="56411" y="3749"/>
                  </a:cubicBezTo>
                  <a:cubicBezTo>
                    <a:pt x="56474" y="2975"/>
                    <a:pt x="56516" y="2263"/>
                    <a:pt x="56599" y="1531"/>
                  </a:cubicBezTo>
                  <a:cubicBezTo>
                    <a:pt x="56725" y="736"/>
                    <a:pt x="56599" y="506"/>
                    <a:pt x="55825" y="317"/>
                  </a:cubicBezTo>
                  <a:cubicBezTo>
                    <a:pt x="55532" y="234"/>
                    <a:pt x="55239" y="234"/>
                    <a:pt x="54967" y="234"/>
                  </a:cubicBezTo>
                  <a:cubicBezTo>
                    <a:pt x="47728" y="213"/>
                    <a:pt x="40488" y="192"/>
                    <a:pt x="33248" y="171"/>
                  </a:cubicBezTo>
                  <a:cubicBezTo>
                    <a:pt x="32307" y="171"/>
                    <a:pt x="31365" y="87"/>
                    <a:pt x="30424" y="87"/>
                  </a:cubicBezTo>
                  <a:cubicBezTo>
                    <a:pt x="30341" y="85"/>
                    <a:pt x="30259" y="84"/>
                    <a:pt x="30176" y="84"/>
                  </a:cubicBezTo>
                  <a:cubicBezTo>
                    <a:pt x="29609" y="84"/>
                    <a:pt x="29040" y="132"/>
                    <a:pt x="28460" y="132"/>
                  </a:cubicBezTo>
                  <a:cubicBezTo>
                    <a:pt x="28375" y="132"/>
                    <a:pt x="28291" y="131"/>
                    <a:pt x="28206" y="129"/>
                  </a:cubicBezTo>
                  <a:cubicBezTo>
                    <a:pt x="27182" y="110"/>
                    <a:pt x="26175" y="1"/>
                    <a:pt x="25154" y="1"/>
                  </a:cubicBezTo>
                  <a:cubicBezTo>
                    <a:pt x="25069" y="1"/>
                    <a:pt x="24985" y="2"/>
                    <a:pt x="24900" y="3"/>
                  </a:cubicBezTo>
                  <a:cubicBezTo>
                    <a:pt x="23582" y="24"/>
                    <a:pt x="22264" y="192"/>
                    <a:pt x="20966" y="192"/>
                  </a:cubicBezTo>
                  <a:cubicBezTo>
                    <a:pt x="20737" y="194"/>
                    <a:pt x="20508" y="195"/>
                    <a:pt x="20278" y="195"/>
                  </a:cubicBezTo>
                  <a:cubicBezTo>
                    <a:pt x="18415" y="195"/>
                    <a:pt x="16552" y="127"/>
                    <a:pt x="14689" y="108"/>
                  </a:cubicBezTo>
                  <a:cubicBezTo>
                    <a:pt x="12375" y="71"/>
                    <a:pt x="10078" y="0"/>
                    <a:pt x="77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3"/>
            <p:cNvSpPr/>
            <p:nvPr/>
          </p:nvSpPr>
          <p:spPr>
            <a:xfrm>
              <a:off x="3173125" y="2166250"/>
              <a:ext cx="210825" cy="276200"/>
            </a:xfrm>
            <a:custGeom>
              <a:avLst/>
              <a:gdLst/>
              <a:ahLst/>
              <a:cxnLst/>
              <a:rect l="l" t="t" r="r" b="b"/>
              <a:pathLst>
                <a:path w="8433" h="11048" extrusionOk="0">
                  <a:moveTo>
                    <a:pt x="4503" y="545"/>
                  </a:moveTo>
                  <a:cubicBezTo>
                    <a:pt x="5012" y="545"/>
                    <a:pt x="5526" y="755"/>
                    <a:pt x="5943" y="1171"/>
                  </a:cubicBezTo>
                  <a:cubicBezTo>
                    <a:pt x="6110" y="1339"/>
                    <a:pt x="6319" y="1506"/>
                    <a:pt x="6424" y="1715"/>
                  </a:cubicBezTo>
                  <a:cubicBezTo>
                    <a:pt x="6926" y="3012"/>
                    <a:pt x="7554" y="4268"/>
                    <a:pt x="7596" y="6088"/>
                  </a:cubicBezTo>
                  <a:cubicBezTo>
                    <a:pt x="7449" y="6611"/>
                    <a:pt x="7324" y="7532"/>
                    <a:pt x="6947" y="8327"/>
                  </a:cubicBezTo>
                  <a:cubicBezTo>
                    <a:pt x="6473" y="9335"/>
                    <a:pt x="5737" y="10156"/>
                    <a:pt x="4529" y="10156"/>
                  </a:cubicBezTo>
                  <a:cubicBezTo>
                    <a:pt x="4458" y="10156"/>
                    <a:pt x="4385" y="10153"/>
                    <a:pt x="4311" y="10147"/>
                  </a:cubicBezTo>
                  <a:cubicBezTo>
                    <a:pt x="2972" y="10043"/>
                    <a:pt x="1946" y="9415"/>
                    <a:pt x="1486" y="8139"/>
                  </a:cubicBezTo>
                  <a:cubicBezTo>
                    <a:pt x="1235" y="7427"/>
                    <a:pt x="1068" y="6611"/>
                    <a:pt x="1151" y="5858"/>
                  </a:cubicBezTo>
                  <a:cubicBezTo>
                    <a:pt x="1298" y="4163"/>
                    <a:pt x="1925" y="2594"/>
                    <a:pt x="3034" y="1255"/>
                  </a:cubicBezTo>
                  <a:cubicBezTo>
                    <a:pt x="3433" y="781"/>
                    <a:pt x="3964" y="545"/>
                    <a:pt x="4503" y="545"/>
                  </a:cubicBezTo>
                  <a:close/>
                  <a:moveTo>
                    <a:pt x="4622" y="1"/>
                  </a:moveTo>
                  <a:cubicBezTo>
                    <a:pt x="4292" y="1"/>
                    <a:pt x="3944" y="78"/>
                    <a:pt x="3578" y="230"/>
                  </a:cubicBezTo>
                  <a:cubicBezTo>
                    <a:pt x="3244" y="376"/>
                    <a:pt x="2888" y="564"/>
                    <a:pt x="2679" y="836"/>
                  </a:cubicBezTo>
                  <a:cubicBezTo>
                    <a:pt x="1988" y="1736"/>
                    <a:pt x="1214" y="2636"/>
                    <a:pt x="775" y="3661"/>
                  </a:cubicBezTo>
                  <a:cubicBezTo>
                    <a:pt x="42" y="5335"/>
                    <a:pt x="1" y="7072"/>
                    <a:pt x="900" y="8746"/>
                  </a:cubicBezTo>
                  <a:cubicBezTo>
                    <a:pt x="1423" y="9666"/>
                    <a:pt x="2281" y="10252"/>
                    <a:pt x="3202" y="10733"/>
                  </a:cubicBezTo>
                  <a:cubicBezTo>
                    <a:pt x="3619" y="10946"/>
                    <a:pt x="4075" y="11048"/>
                    <a:pt x="4530" y="11048"/>
                  </a:cubicBezTo>
                  <a:cubicBezTo>
                    <a:pt x="5375" y="11048"/>
                    <a:pt x="6216" y="10696"/>
                    <a:pt x="6801" y="10043"/>
                  </a:cubicBezTo>
                  <a:cubicBezTo>
                    <a:pt x="7826" y="8871"/>
                    <a:pt x="8286" y="7448"/>
                    <a:pt x="8433" y="5774"/>
                  </a:cubicBezTo>
                  <a:cubicBezTo>
                    <a:pt x="8161" y="4080"/>
                    <a:pt x="7617" y="2406"/>
                    <a:pt x="6424" y="962"/>
                  </a:cubicBezTo>
                  <a:cubicBezTo>
                    <a:pt x="5891" y="317"/>
                    <a:pt x="5293" y="1"/>
                    <a:pt x="4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3"/>
            <p:cNvSpPr/>
            <p:nvPr/>
          </p:nvSpPr>
          <p:spPr>
            <a:xfrm>
              <a:off x="4032050" y="2226950"/>
              <a:ext cx="195125" cy="245175"/>
            </a:xfrm>
            <a:custGeom>
              <a:avLst/>
              <a:gdLst/>
              <a:ahLst/>
              <a:cxnLst/>
              <a:rect l="l" t="t" r="r" b="b"/>
              <a:pathLst>
                <a:path w="7805" h="9807" extrusionOk="0">
                  <a:moveTo>
                    <a:pt x="4270" y="436"/>
                  </a:moveTo>
                  <a:cubicBezTo>
                    <a:pt x="4681" y="436"/>
                    <a:pt x="5117" y="645"/>
                    <a:pt x="5566" y="1066"/>
                  </a:cubicBezTo>
                  <a:cubicBezTo>
                    <a:pt x="6737" y="2196"/>
                    <a:pt x="7156" y="3618"/>
                    <a:pt x="7051" y="5292"/>
                  </a:cubicBezTo>
                  <a:cubicBezTo>
                    <a:pt x="7177" y="6527"/>
                    <a:pt x="6779" y="7594"/>
                    <a:pt x="5754" y="8494"/>
                  </a:cubicBezTo>
                  <a:cubicBezTo>
                    <a:pt x="5403" y="8809"/>
                    <a:pt x="4886" y="8953"/>
                    <a:pt x="4340" y="8953"/>
                  </a:cubicBezTo>
                  <a:cubicBezTo>
                    <a:pt x="3293" y="8953"/>
                    <a:pt x="2137" y="8425"/>
                    <a:pt x="1820" y="7573"/>
                  </a:cubicBezTo>
                  <a:cubicBezTo>
                    <a:pt x="1235" y="5983"/>
                    <a:pt x="1025" y="4393"/>
                    <a:pt x="2051" y="2865"/>
                  </a:cubicBezTo>
                  <a:cubicBezTo>
                    <a:pt x="2364" y="2426"/>
                    <a:pt x="2574" y="1924"/>
                    <a:pt x="2846" y="1463"/>
                  </a:cubicBezTo>
                  <a:cubicBezTo>
                    <a:pt x="3258" y="781"/>
                    <a:pt x="3742" y="436"/>
                    <a:pt x="4270" y="436"/>
                  </a:cubicBezTo>
                  <a:close/>
                  <a:moveTo>
                    <a:pt x="4016" y="1"/>
                  </a:moveTo>
                  <a:cubicBezTo>
                    <a:pt x="3314" y="1"/>
                    <a:pt x="2675" y="354"/>
                    <a:pt x="2197" y="1045"/>
                  </a:cubicBezTo>
                  <a:cubicBezTo>
                    <a:pt x="1946" y="1421"/>
                    <a:pt x="1737" y="1819"/>
                    <a:pt x="1465" y="2175"/>
                  </a:cubicBezTo>
                  <a:cubicBezTo>
                    <a:pt x="0" y="4204"/>
                    <a:pt x="167" y="6987"/>
                    <a:pt x="1800" y="8849"/>
                  </a:cubicBezTo>
                  <a:cubicBezTo>
                    <a:pt x="2321" y="9440"/>
                    <a:pt x="3329" y="9806"/>
                    <a:pt x="4303" y="9806"/>
                  </a:cubicBezTo>
                  <a:cubicBezTo>
                    <a:pt x="5089" y="9806"/>
                    <a:pt x="5852" y="9568"/>
                    <a:pt x="6319" y="9017"/>
                  </a:cubicBezTo>
                  <a:cubicBezTo>
                    <a:pt x="7282" y="7887"/>
                    <a:pt x="7805" y="6715"/>
                    <a:pt x="7763" y="5711"/>
                  </a:cubicBezTo>
                  <a:cubicBezTo>
                    <a:pt x="7742" y="3200"/>
                    <a:pt x="7198" y="1442"/>
                    <a:pt x="5273" y="354"/>
                  </a:cubicBezTo>
                  <a:cubicBezTo>
                    <a:pt x="4845" y="117"/>
                    <a:pt x="4420" y="1"/>
                    <a:pt x="40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0" name="Google Shape;2010;p53"/>
          <p:cNvGrpSpPr/>
          <p:nvPr/>
        </p:nvGrpSpPr>
        <p:grpSpPr>
          <a:xfrm>
            <a:off x="2059686" y="2357431"/>
            <a:ext cx="366433" cy="905317"/>
            <a:chOff x="4822950" y="465125"/>
            <a:chExt cx="1149775" cy="2931725"/>
          </a:xfrm>
        </p:grpSpPr>
        <p:sp>
          <p:nvSpPr>
            <p:cNvPr id="2011" name="Google Shape;2011;p53"/>
            <p:cNvSpPr/>
            <p:nvPr/>
          </p:nvSpPr>
          <p:spPr>
            <a:xfrm>
              <a:off x="5044750" y="465125"/>
              <a:ext cx="890850" cy="2830475"/>
            </a:xfrm>
            <a:custGeom>
              <a:avLst/>
              <a:gdLst/>
              <a:ahLst/>
              <a:cxnLst/>
              <a:rect l="l" t="t" r="r" b="b"/>
              <a:pathLst>
                <a:path w="35634" h="113219" extrusionOk="0">
                  <a:moveTo>
                    <a:pt x="14521" y="18686"/>
                  </a:moveTo>
                  <a:cubicBezTo>
                    <a:pt x="15463" y="19690"/>
                    <a:pt x="16572" y="20339"/>
                    <a:pt x="16697" y="21845"/>
                  </a:cubicBezTo>
                  <a:cubicBezTo>
                    <a:pt x="15998" y="21936"/>
                    <a:pt x="15319" y="22013"/>
                    <a:pt x="14612" y="22013"/>
                  </a:cubicBezTo>
                  <a:cubicBezTo>
                    <a:pt x="13858" y="22013"/>
                    <a:pt x="13073" y="21926"/>
                    <a:pt x="12199" y="21678"/>
                  </a:cubicBezTo>
                  <a:cubicBezTo>
                    <a:pt x="13140" y="20464"/>
                    <a:pt x="13810" y="19606"/>
                    <a:pt x="14521" y="18686"/>
                  </a:cubicBezTo>
                  <a:close/>
                  <a:moveTo>
                    <a:pt x="17199" y="22975"/>
                  </a:moveTo>
                  <a:cubicBezTo>
                    <a:pt x="17346" y="26197"/>
                    <a:pt x="17555" y="29336"/>
                    <a:pt x="17576" y="32474"/>
                  </a:cubicBezTo>
                  <a:cubicBezTo>
                    <a:pt x="17660" y="40195"/>
                    <a:pt x="17555" y="47916"/>
                    <a:pt x="17723" y="55616"/>
                  </a:cubicBezTo>
                  <a:cubicBezTo>
                    <a:pt x="17827" y="60449"/>
                    <a:pt x="18287" y="65241"/>
                    <a:pt x="18664" y="70053"/>
                  </a:cubicBezTo>
                  <a:cubicBezTo>
                    <a:pt x="18748" y="71162"/>
                    <a:pt x="19103" y="72229"/>
                    <a:pt x="19292" y="73317"/>
                  </a:cubicBezTo>
                  <a:cubicBezTo>
                    <a:pt x="19417" y="74133"/>
                    <a:pt x="19480" y="74949"/>
                    <a:pt x="19606" y="75933"/>
                  </a:cubicBezTo>
                  <a:lnTo>
                    <a:pt x="9332" y="75933"/>
                  </a:lnTo>
                  <a:cubicBezTo>
                    <a:pt x="9646" y="73736"/>
                    <a:pt x="9981" y="71560"/>
                    <a:pt x="10232" y="69363"/>
                  </a:cubicBezTo>
                  <a:cubicBezTo>
                    <a:pt x="10525" y="66684"/>
                    <a:pt x="10839" y="63985"/>
                    <a:pt x="10985" y="61286"/>
                  </a:cubicBezTo>
                  <a:cubicBezTo>
                    <a:pt x="11215" y="57583"/>
                    <a:pt x="11320" y="53879"/>
                    <a:pt x="11466" y="50176"/>
                  </a:cubicBezTo>
                  <a:cubicBezTo>
                    <a:pt x="11592" y="46472"/>
                    <a:pt x="11676" y="42748"/>
                    <a:pt x="11780" y="39044"/>
                  </a:cubicBezTo>
                  <a:cubicBezTo>
                    <a:pt x="11843" y="37182"/>
                    <a:pt x="12010" y="35320"/>
                    <a:pt x="12010" y="33458"/>
                  </a:cubicBezTo>
                  <a:cubicBezTo>
                    <a:pt x="12010" y="32202"/>
                    <a:pt x="11780" y="30926"/>
                    <a:pt x="11759" y="29671"/>
                  </a:cubicBezTo>
                  <a:cubicBezTo>
                    <a:pt x="11697" y="27683"/>
                    <a:pt x="11738" y="25674"/>
                    <a:pt x="11738" y="23686"/>
                  </a:cubicBezTo>
                  <a:cubicBezTo>
                    <a:pt x="11738" y="23477"/>
                    <a:pt x="11843" y="23268"/>
                    <a:pt x="11906" y="22975"/>
                  </a:cubicBezTo>
                  <a:close/>
                  <a:moveTo>
                    <a:pt x="8296" y="76972"/>
                  </a:moveTo>
                  <a:cubicBezTo>
                    <a:pt x="8459" y="76972"/>
                    <a:pt x="8623" y="76982"/>
                    <a:pt x="8788" y="77000"/>
                  </a:cubicBezTo>
                  <a:cubicBezTo>
                    <a:pt x="10267" y="77190"/>
                    <a:pt x="11741" y="77270"/>
                    <a:pt x="13214" y="77270"/>
                  </a:cubicBezTo>
                  <a:cubicBezTo>
                    <a:pt x="14827" y="77270"/>
                    <a:pt x="16439" y="77174"/>
                    <a:pt x="18057" y="77021"/>
                  </a:cubicBezTo>
                  <a:cubicBezTo>
                    <a:pt x="18247" y="77003"/>
                    <a:pt x="18437" y="76996"/>
                    <a:pt x="18629" y="76996"/>
                  </a:cubicBezTo>
                  <a:cubicBezTo>
                    <a:pt x="19581" y="76996"/>
                    <a:pt x="20577" y="77181"/>
                    <a:pt x="21761" y="77251"/>
                  </a:cubicBezTo>
                  <a:cubicBezTo>
                    <a:pt x="21426" y="77627"/>
                    <a:pt x="21259" y="77941"/>
                    <a:pt x="21070" y="77983"/>
                  </a:cubicBezTo>
                  <a:cubicBezTo>
                    <a:pt x="20682" y="78058"/>
                    <a:pt x="20282" y="78069"/>
                    <a:pt x="19880" y="78069"/>
                  </a:cubicBezTo>
                  <a:cubicBezTo>
                    <a:pt x="19719" y="78069"/>
                    <a:pt x="19558" y="78067"/>
                    <a:pt x="19396" y="78067"/>
                  </a:cubicBezTo>
                  <a:cubicBezTo>
                    <a:pt x="17090" y="78101"/>
                    <a:pt x="14784" y="78135"/>
                    <a:pt x="12477" y="78135"/>
                  </a:cubicBezTo>
                  <a:cubicBezTo>
                    <a:pt x="11959" y="78135"/>
                    <a:pt x="11441" y="78133"/>
                    <a:pt x="10922" y="78130"/>
                  </a:cubicBezTo>
                  <a:cubicBezTo>
                    <a:pt x="9709" y="78109"/>
                    <a:pt x="8516" y="77920"/>
                    <a:pt x="6947" y="77774"/>
                  </a:cubicBezTo>
                  <a:cubicBezTo>
                    <a:pt x="7303" y="77355"/>
                    <a:pt x="7428" y="77083"/>
                    <a:pt x="7616" y="77042"/>
                  </a:cubicBezTo>
                  <a:cubicBezTo>
                    <a:pt x="7837" y="76993"/>
                    <a:pt x="8065" y="76972"/>
                    <a:pt x="8296" y="76972"/>
                  </a:cubicBezTo>
                  <a:close/>
                  <a:moveTo>
                    <a:pt x="28331" y="95371"/>
                  </a:moveTo>
                  <a:cubicBezTo>
                    <a:pt x="28394" y="95371"/>
                    <a:pt x="28456" y="95622"/>
                    <a:pt x="28582" y="95915"/>
                  </a:cubicBezTo>
                  <a:cubicBezTo>
                    <a:pt x="28302" y="95933"/>
                    <a:pt x="28089" y="96002"/>
                    <a:pt x="27869" y="96002"/>
                  </a:cubicBezTo>
                  <a:cubicBezTo>
                    <a:pt x="27842" y="96002"/>
                    <a:pt x="27814" y="96001"/>
                    <a:pt x="27787" y="95998"/>
                  </a:cubicBezTo>
                  <a:cubicBezTo>
                    <a:pt x="26311" y="95863"/>
                    <a:pt x="24839" y="95783"/>
                    <a:pt x="23368" y="95783"/>
                  </a:cubicBezTo>
                  <a:cubicBezTo>
                    <a:pt x="21418" y="95783"/>
                    <a:pt x="19469" y="95925"/>
                    <a:pt x="17513" y="96270"/>
                  </a:cubicBezTo>
                  <a:cubicBezTo>
                    <a:pt x="16638" y="96424"/>
                    <a:pt x="15730" y="96458"/>
                    <a:pt x="14814" y="96458"/>
                  </a:cubicBezTo>
                  <a:cubicBezTo>
                    <a:pt x="14110" y="96458"/>
                    <a:pt x="13401" y="96438"/>
                    <a:pt x="12701" y="96438"/>
                  </a:cubicBezTo>
                  <a:cubicBezTo>
                    <a:pt x="12046" y="96442"/>
                    <a:pt x="11391" y="96444"/>
                    <a:pt x="10735" y="96444"/>
                  </a:cubicBezTo>
                  <a:cubicBezTo>
                    <a:pt x="8943" y="96444"/>
                    <a:pt x="7145" y="96432"/>
                    <a:pt x="5345" y="96432"/>
                  </a:cubicBezTo>
                  <a:cubicBezTo>
                    <a:pt x="4687" y="96432"/>
                    <a:pt x="4028" y="96433"/>
                    <a:pt x="3369" y="96438"/>
                  </a:cubicBezTo>
                  <a:cubicBezTo>
                    <a:pt x="2595" y="96438"/>
                    <a:pt x="1841" y="96563"/>
                    <a:pt x="900" y="96647"/>
                  </a:cubicBezTo>
                  <a:cubicBezTo>
                    <a:pt x="879" y="96291"/>
                    <a:pt x="858" y="96082"/>
                    <a:pt x="837" y="95726"/>
                  </a:cubicBezTo>
                  <a:cubicBezTo>
                    <a:pt x="10044" y="95601"/>
                    <a:pt x="19187" y="95475"/>
                    <a:pt x="28331" y="95371"/>
                  </a:cubicBezTo>
                  <a:close/>
                  <a:moveTo>
                    <a:pt x="14270" y="1"/>
                  </a:moveTo>
                  <a:cubicBezTo>
                    <a:pt x="14165" y="1528"/>
                    <a:pt x="13956" y="3035"/>
                    <a:pt x="13956" y="4541"/>
                  </a:cubicBezTo>
                  <a:cubicBezTo>
                    <a:pt x="13977" y="7889"/>
                    <a:pt x="13977" y="11216"/>
                    <a:pt x="14207" y="14543"/>
                  </a:cubicBezTo>
                  <a:cubicBezTo>
                    <a:pt x="14396" y="16928"/>
                    <a:pt x="14019" y="18979"/>
                    <a:pt x="12261" y="20694"/>
                  </a:cubicBezTo>
                  <a:cubicBezTo>
                    <a:pt x="11655" y="21280"/>
                    <a:pt x="11048" y="22075"/>
                    <a:pt x="10901" y="22849"/>
                  </a:cubicBezTo>
                  <a:cubicBezTo>
                    <a:pt x="10629" y="24251"/>
                    <a:pt x="10650" y="25716"/>
                    <a:pt x="10650" y="27160"/>
                  </a:cubicBezTo>
                  <a:cubicBezTo>
                    <a:pt x="10671" y="30047"/>
                    <a:pt x="10880" y="32914"/>
                    <a:pt x="10818" y="35801"/>
                  </a:cubicBezTo>
                  <a:cubicBezTo>
                    <a:pt x="10671" y="41890"/>
                    <a:pt x="10399" y="48000"/>
                    <a:pt x="10190" y="54088"/>
                  </a:cubicBezTo>
                  <a:cubicBezTo>
                    <a:pt x="10085" y="57206"/>
                    <a:pt x="10064" y="60303"/>
                    <a:pt x="9855" y="63399"/>
                  </a:cubicBezTo>
                  <a:cubicBezTo>
                    <a:pt x="9604" y="67061"/>
                    <a:pt x="8830" y="70660"/>
                    <a:pt x="8872" y="74342"/>
                  </a:cubicBezTo>
                  <a:cubicBezTo>
                    <a:pt x="8872" y="74866"/>
                    <a:pt x="8663" y="75410"/>
                    <a:pt x="8537" y="75954"/>
                  </a:cubicBezTo>
                  <a:cubicBezTo>
                    <a:pt x="7784" y="76163"/>
                    <a:pt x="7093" y="76351"/>
                    <a:pt x="6424" y="76539"/>
                  </a:cubicBezTo>
                  <a:cubicBezTo>
                    <a:pt x="6340" y="77272"/>
                    <a:pt x="6277" y="77983"/>
                    <a:pt x="6194" y="78632"/>
                  </a:cubicBezTo>
                  <a:cubicBezTo>
                    <a:pt x="7282" y="79301"/>
                    <a:pt x="7282" y="79301"/>
                    <a:pt x="7219" y="80327"/>
                  </a:cubicBezTo>
                  <a:cubicBezTo>
                    <a:pt x="6884" y="84344"/>
                    <a:pt x="5859" y="88173"/>
                    <a:pt x="4373" y="91876"/>
                  </a:cubicBezTo>
                  <a:cubicBezTo>
                    <a:pt x="3651" y="93651"/>
                    <a:pt x="2603" y="95141"/>
                    <a:pt x="406" y="95141"/>
                  </a:cubicBezTo>
                  <a:cubicBezTo>
                    <a:pt x="375" y="95141"/>
                    <a:pt x="345" y="95141"/>
                    <a:pt x="314" y="95141"/>
                  </a:cubicBezTo>
                  <a:cubicBezTo>
                    <a:pt x="230" y="95141"/>
                    <a:pt x="126" y="95245"/>
                    <a:pt x="0" y="95329"/>
                  </a:cubicBezTo>
                  <a:lnTo>
                    <a:pt x="0" y="97589"/>
                  </a:lnTo>
                  <a:cubicBezTo>
                    <a:pt x="440" y="97610"/>
                    <a:pt x="774" y="97672"/>
                    <a:pt x="1109" y="97672"/>
                  </a:cubicBezTo>
                  <a:cubicBezTo>
                    <a:pt x="3976" y="97672"/>
                    <a:pt x="6884" y="97693"/>
                    <a:pt x="9772" y="97693"/>
                  </a:cubicBezTo>
                  <a:cubicBezTo>
                    <a:pt x="10890" y="97693"/>
                    <a:pt x="12012" y="97719"/>
                    <a:pt x="13135" y="97719"/>
                  </a:cubicBezTo>
                  <a:cubicBezTo>
                    <a:pt x="14889" y="97719"/>
                    <a:pt x="16644" y="97656"/>
                    <a:pt x="18392" y="97338"/>
                  </a:cubicBezTo>
                  <a:cubicBezTo>
                    <a:pt x="19689" y="97107"/>
                    <a:pt x="21028" y="97128"/>
                    <a:pt x="22347" y="97107"/>
                  </a:cubicBezTo>
                  <a:cubicBezTo>
                    <a:pt x="22430" y="97106"/>
                    <a:pt x="22514" y="97105"/>
                    <a:pt x="22598" y="97105"/>
                  </a:cubicBezTo>
                  <a:cubicBezTo>
                    <a:pt x="23623" y="97105"/>
                    <a:pt x="24648" y="97217"/>
                    <a:pt x="25673" y="97275"/>
                  </a:cubicBezTo>
                  <a:cubicBezTo>
                    <a:pt x="26217" y="97296"/>
                    <a:pt x="26741" y="97338"/>
                    <a:pt x="27347" y="97379"/>
                  </a:cubicBezTo>
                  <a:cubicBezTo>
                    <a:pt x="28038" y="100392"/>
                    <a:pt x="28812" y="103280"/>
                    <a:pt x="30277" y="105916"/>
                  </a:cubicBezTo>
                  <a:cubicBezTo>
                    <a:pt x="32934" y="110687"/>
                    <a:pt x="33876" y="112068"/>
                    <a:pt x="35633" y="113219"/>
                  </a:cubicBezTo>
                  <a:cubicBezTo>
                    <a:pt x="32411" y="108092"/>
                    <a:pt x="29858" y="102966"/>
                    <a:pt x="27933" y="97547"/>
                  </a:cubicBezTo>
                  <a:cubicBezTo>
                    <a:pt x="29858" y="97128"/>
                    <a:pt x="30067" y="96814"/>
                    <a:pt x="29816" y="95099"/>
                  </a:cubicBezTo>
                  <a:cubicBezTo>
                    <a:pt x="29712" y="94366"/>
                    <a:pt x="29398" y="94053"/>
                    <a:pt x="28645" y="94053"/>
                  </a:cubicBezTo>
                  <a:cubicBezTo>
                    <a:pt x="28401" y="94054"/>
                    <a:pt x="28158" y="94054"/>
                    <a:pt x="27915" y="94054"/>
                  </a:cubicBezTo>
                  <a:cubicBezTo>
                    <a:pt x="26180" y="94054"/>
                    <a:pt x="24446" y="94028"/>
                    <a:pt x="22713" y="94028"/>
                  </a:cubicBezTo>
                  <a:cubicBezTo>
                    <a:pt x="20362" y="94028"/>
                    <a:pt x="18014" y="94076"/>
                    <a:pt x="15672" y="94304"/>
                  </a:cubicBezTo>
                  <a:cubicBezTo>
                    <a:pt x="14765" y="94386"/>
                    <a:pt x="13846" y="94455"/>
                    <a:pt x="12909" y="94455"/>
                  </a:cubicBezTo>
                  <a:cubicBezTo>
                    <a:pt x="12181" y="94455"/>
                    <a:pt x="11442" y="94413"/>
                    <a:pt x="10692" y="94304"/>
                  </a:cubicBezTo>
                  <a:cubicBezTo>
                    <a:pt x="11885" y="90454"/>
                    <a:pt x="13036" y="86771"/>
                    <a:pt x="14207" y="82963"/>
                  </a:cubicBezTo>
                  <a:cubicBezTo>
                    <a:pt x="15023" y="83068"/>
                    <a:pt x="15818" y="83172"/>
                    <a:pt x="16572" y="83256"/>
                  </a:cubicBezTo>
                  <a:cubicBezTo>
                    <a:pt x="17618" y="86646"/>
                    <a:pt x="17827" y="90119"/>
                    <a:pt x="19752" y="93027"/>
                  </a:cubicBezTo>
                  <a:cubicBezTo>
                    <a:pt x="19145" y="89219"/>
                    <a:pt x="18099" y="85537"/>
                    <a:pt x="17137" y="81708"/>
                  </a:cubicBezTo>
                  <a:cubicBezTo>
                    <a:pt x="15546" y="81875"/>
                    <a:pt x="14082" y="82042"/>
                    <a:pt x="12596" y="82210"/>
                  </a:cubicBezTo>
                  <a:cubicBezTo>
                    <a:pt x="13140" y="83925"/>
                    <a:pt x="11697" y="89889"/>
                    <a:pt x="9688" y="94492"/>
                  </a:cubicBezTo>
                  <a:lnTo>
                    <a:pt x="4038" y="94492"/>
                  </a:lnTo>
                  <a:cubicBezTo>
                    <a:pt x="4038" y="94304"/>
                    <a:pt x="4018" y="94178"/>
                    <a:pt x="4059" y="94094"/>
                  </a:cubicBezTo>
                  <a:cubicBezTo>
                    <a:pt x="6738" y="90412"/>
                    <a:pt x="7616" y="86185"/>
                    <a:pt x="7721" y="81728"/>
                  </a:cubicBezTo>
                  <a:cubicBezTo>
                    <a:pt x="7742" y="80808"/>
                    <a:pt x="7658" y="79845"/>
                    <a:pt x="8139" y="79092"/>
                  </a:cubicBezTo>
                  <a:cubicBezTo>
                    <a:pt x="9730" y="79155"/>
                    <a:pt x="11215" y="79260"/>
                    <a:pt x="12701" y="79280"/>
                  </a:cubicBezTo>
                  <a:cubicBezTo>
                    <a:pt x="13119" y="79291"/>
                    <a:pt x="13536" y="79295"/>
                    <a:pt x="13953" y="79295"/>
                  </a:cubicBezTo>
                  <a:cubicBezTo>
                    <a:pt x="15203" y="79295"/>
                    <a:pt x="16446" y="79260"/>
                    <a:pt x="17702" y="79260"/>
                  </a:cubicBezTo>
                  <a:lnTo>
                    <a:pt x="21175" y="79260"/>
                  </a:lnTo>
                  <a:cubicBezTo>
                    <a:pt x="21321" y="80201"/>
                    <a:pt x="21489" y="80912"/>
                    <a:pt x="21552" y="81624"/>
                  </a:cubicBezTo>
                  <a:cubicBezTo>
                    <a:pt x="21803" y="84930"/>
                    <a:pt x="22786" y="88026"/>
                    <a:pt x="23958" y="91081"/>
                  </a:cubicBezTo>
                  <a:cubicBezTo>
                    <a:pt x="24355" y="92128"/>
                    <a:pt x="25150" y="92881"/>
                    <a:pt x="26427" y="93592"/>
                  </a:cubicBezTo>
                  <a:cubicBezTo>
                    <a:pt x="24209" y="88905"/>
                    <a:pt x="22786" y="84302"/>
                    <a:pt x="21907" y="79636"/>
                  </a:cubicBezTo>
                  <a:cubicBezTo>
                    <a:pt x="22493" y="79260"/>
                    <a:pt x="22849" y="79029"/>
                    <a:pt x="23184" y="78820"/>
                  </a:cubicBezTo>
                  <a:cubicBezTo>
                    <a:pt x="22995" y="77983"/>
                    <a:pt x="22828" y="77251"/>
                    <a:pt x="22660" y="76498"/>
                  </a:cubicBezTo>
                  <a:cubicBezTo>
                    <a:pt x="22033" y="76288"/>
                    <a:pt x="21405" y="76100"/>
                    <a:pt x="20715" y="75870"/>
                  </a:cubicBezTo>
                  <a:cubicBezTo>
                    <a:pt x="20401" y="74698"/>
                    <a:pt x="19961" y="73485"/>
                    <a:pt x="19773" y="72229"/>
                  </a:cubicBezTo>
                  <a:cubicBezTo>
                    <a:pt x="19292" y="68944"/>
                    <a:pt x="18957" y="65638"/>
                    <a:pt x="19083" y="62290"/>
                  </a:cubicBezTo>
                  <a:cubicBezTo>
                    <a:pt x="19083" y="61956"/>
                    <a:pt x="19083" y="61621"/>
                    <a:pt x="19062" y="61286"/>
                  </a:cubicBezTo>
                  <a:cubicBezTo>
                    <a:pt x="18894" y="58692"/>
                    <a:pt x="18580" y="56097"/>
                    <a:pt x="18559" y="53482"/>
                  </a:cubicBezTo>
                  <a:cubicBezTo>
                    <a:pt x="18518" y="49234"/>
                    <a:pt x="18727" y="44966"/>
                    <a:pt x="18706" y="40718"/>
                  </a:cubicBezTo>
                  <a:cubicBezTo>
                    <a:pt x="18706" y="36387"/>
                    <a:pt x="18580" y="32077"/>
                    <a:pt x="18497" y="27746"/>
                  </a:cubicBezTo>
                  <a:cubicBezTo>
                    <a:pt x="18455" y="26051"/>
                    <a:pt x="18413" y="24335"/>
                    <a:pt x="18287" y="22640"/>
                  </a:cubicBezTo>
                  <a:cubicBezTo>
                    <a:pt x="18267" y="22159"/>
                    <a:pt x="18078" y="21657"/>
                    <a:pt x="17827" y="21259"/>
                  </a:cubicBezTo>
                  <a:cubicBezTo>
                    <a:pt x="17367" y="20569"/>
                    <a:pt x="16865" y="19878"/>
                    <a:pt x="16258" y="19313"/>
                  </a:cubicBezTo>
                  <a:cubicBezTo>
                    <a:pt x="15567" y="18665"/>
                    <a:pt x="15233" y="17953"/>
                    <a:pt x="15212" y="17012"/>
                  </a:cubicBezTo>
                  <a:cubicBezTo>
                    <a:pt x="15086" y="13183"/>
                    <a:pt x="14919" y="9375"/>
                    <a:pt x="14793" y="5546"/>
                  </a:cubicBezTo>
                  <a:cubicBezTo>
                    <a:pt x="14730" y="3704"/>
                    <a:pt x="14710" y="1863"/>
                    <a:pt x="14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3"/>
            <p:cNvSpPr/>
            <p:nvPr/>
          </p:nvSpPr>
          <p:spPr>
            <a:xfrm>
              <a:off x="4822950" y="2977775"/>
              <a:ext cx="906550" cy="414950"/>
            </a:xfrm>
            <a:custGeom>
              <a:avLst/>
              <a:gdLst/>
              <a:ahLst/>
              <a:cxnLst/>
              <a:rect l="l" t="t" r="r" b="b"/>
              <a:pathLst>
                <a:path w="36262" h="16598" extrusionOk="0">
                  <a:moveTo>
                    <a:pt x="12534" y="13989"/>
                  </a:moveTo>
                  <a:cubicBezTo>
                    <a:pt x="12785" y="14658"/>
                    <a:pt x="12638" y="15077"/>
                    <a:pt x="12011" y="15182"/>
                  </a:cubicBezTo>
                  <a:cubicBezTo>
                    <a:pt x="11571" y="15265"/>
                    <a:pt x="11132" y="15265"/>
                    <a:pt x="10672" y="15286"/>
                  </a:cubicBezTo>
                  <a:cubicBezTo>
                    <a:pt x="7805" y="15391"/>
                    <a:pt x="4939" y="15495"/>
                    <a:pt x="2072" y="15600"/>
                  </a:cubicBezTo>
                  <a:cubicBezTo>
                    <a:pt x="1863" y="15600"/>
                    <a:pt x="1633" y="15558"/>
                    <a:pt x="1235" y="15516"/>
                  </a:cubicBezTo>
                  <a:cubicBezTo>
                    <a:pt x="1256" y="14972"/>
                    <a:pt x="1277" y="14533"/>
                    <a:pt x="1298" y="13989"/>
                  </a:cubicBezTo>
                  <a:close/>
                  <a:moveTo>
                    <a:pt x="24843" y="0"/>
                  </a:moveTo>
                  <a:cubicBezTo>
                    <a:pt x="23650" y="0"/>
                    <a:pt x="22415" y="207"/>
                    <a:pt x="21133" y="598"/>
                  </a:cubicBezTo>
                  <a:cubicBezTo>
                    <a:pt x="18372" y="1435"/>
                    <a:pt x="16195" y="3255"/>
                    <a:pt x="14187" y="5285"/>
                  </a:cubicBezTo>
                  <a:cubicBezTo>
                    <a:pt x="13287" y="6205"/>
                    <a:pt x="12618" y="7272"/>
                    <a:pt x="12366" y="8591"/>
                  </a:cubicBezTo>
                  <a:cubicBezTo>
                    <a:pt x="12074" y="9930"/>
                    <a:pt x="11697" y="11248"/>
                    <a:pt x="11341" y="12650"/>
                  </a:cubicBezTo>
                  <a:cubicBezTo>
                    <a:pt x="10693" y="12692"/>
                    <a:pt x="10107" y="12754"/>
                    <a:pt x="9500" y="12754"/>
                  </a:cubicBezTo>
                  <a:cubicBezTo>
                    <a:pt x="8994" y="12754"/>
                    <a:pt x="8489" y="12682"/>
                    <a:pt x="7983" y="12682"/>
                  </a:cubicBezTo>
                  <a:cubicBezTo>
                    <a:pt x="7882" y="12682"/>
                    <a:pt x="7781" y="12685"/>
                    <a:pt x="7680" y="12692"/>
                  </a:cubicBezTo>
                  <a:cubicBezTo>
                    <a:pt x="6068" y="12754"/>
                    <a:pt x="4478" y="12859"/>
                    <a:pt x="2867" y="12985"/>
                  </a:cubicBezTo>
                  <a:cubicBezTo>
                    <a:pt x="2260" y="13026"/>
                    <a:pt x="1633" y="13068"/>
                    <a:pt x="1068" y="13257"/>
                  </a:cubicBezTo>
                  <a:cubicBezTo>
                    <a:pt x="712" y="13382"/>
                    <a:pt x="252" y="13759"/>
                    <a:pt x="168" y="14093"/>
                  </a:cubicBezTo>
                  <a:cubicBezTo>
                    <a:pt x="1" y="14868"/>
                    <a:pt x="42" y="15684"/>
                    <a:pt x="1" y="16542"/>
                  </a:cubicBezTo>
                  <a:lnTo>
                    <a:pt x="3871" y="16542"/>
                  </a:lnTo>
                  <a:cubicBezTo>
                    <a:pt x="5239" y="16530"/>
                    <a:pt x="6613" y="16490"/>
                    <a:pt x="7982" y="16490"/>
                  </a:cubicBezTo>
                  <a:cubicBezTo>
                    <a:pt x="9002" y="16490"/>
                    <a:pt x="10018" y="16512"/>
                    <a:pt x="11027" y="16583"/>
                  </a:cubicBezTo>
                  <a:cubicBezTo>
                    <a:pt x="11189" y="16593"/>
                    <a:pt x="11347" y="16597"/>
                    <a:pt x="11501" y="16597"/>
                  </a:cubicBezTo>
                  <a:cubicBezTo>
                    <a:pt x="12404" y="16597"/>
                    <a:pt x="13188" y="16436"/>
                    <a:pt x="13957" y="16060"/>
                  </a:cubicBezTo>
                  <a:cubicBezTo>
                    <a:pt x="13873" y="13863"/>
                    <a:pt x="13873" y="13863"/>
                    <a:pt x="12115" y="12252"/>
                  </a:cubicBezTo>
                  <a:cubicBezTo>
                    <a:pt x="12471" y="10055"/>
                    <a:pt x="13350" y="8047"/>
                    <a:pt x="14668" y="6226"/>
                  </a:cubicBezTo>
                  <a:cubicBezTo>
                    <a:pt x="15735" y="4782"/>
                    <a:pt x="17200" y="3736"/>
                    <a:pt x="18748" y="2899"/>
                  </a:cubicBezTo>
                  <a:cubicBezTo>
                    <a:pt x="20704" y="1845"/>
                    <a:pt x="22553" y="1371"/>
                    <a:pt x="24280" y="1371"/>
                  </a:cubicBezTo>
                  <a:cubicBezTo>
                    <a:pt x="27965" y="1371"/>
                    <a:pt x="31091" y="3528"/>
                    <a:pt x="33499" y="6791"/>
                  </a:cubicBezTo>
                  <a:cubicBezTo>
                    <a:pt x="34504" y="8130"/>
                    <a:pt x="35278" y="9720"/>
                    <a:pt x="35508" y="11499"/>
                  </a:cubicBezTo>
                  <a:cubicBezTo>
                    <a:pt x="35529" y="11708"/>
                    <a:pt x="35759" y="11897"/>
                    <a:pt x="35906" y="12127"/>
                  </a:cubicBezTo>
                  <a:cubicBezTo>
                    <a:pt x="36094" y="11938"/>
                    <a:pt x="36219" y="11876"/>
                    <a:pt x="36240" y="11792"/>
                  </a:cubicBezTo>
                  <a:cubicBezTo>
                    <a:pt x="36261" y="11645"/>
                    <a:pt x="36261" y="11457"/>
                    <a:pt x="36219" y="11311"/>
                  </a:cubicBezTo>
                  <a:cubicBezTo>
                    <a:pt x="35487" y="8130"/>
                    <a:pt x="34357" y="5285"/>
                    <a:pt x="31846" y="2941"/>
                  </a:cubicBezTo>
                  <a:cubicBezTo>
                    <a:pt x="29677" y="913"/>
                    <a:pt x="27353" y="0"/>
                    <a:pt x="24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3"/>
            <p:cNvSpPr/>
            <p:nvPr/>
          </p:nvSpPr>
          <p:spPr>
            <a:xfrm>
              <a:off x="5637400" y="3293050"/>
              <a:ext cx="335325" cy="103800"/>
            </a:xfrm>
            <a:custGeom>
              <a:avLst/>
              <a:gdLst/>
              <a:ahLst/>
              <a:cxnLst/>
              <a:rect l="l" t="t" r="r" b="b"/>
              <a:pathLst>
                <a:path w="13413" h="4152" extrusionOk="0">
                  <a:moveTo>
                    <a:pt x="1026" y="1273"/>
                  </a:moveTo>
                  <a:cubicBezTo>
                    <a:pt x="4771" y="1482"/>
                    <a:pt x="8370" y="1671"/>
                    <a:pt x="12095" y="1880"/>
                  </a:cubicBezTo>
                  <a:cubicBezTo>
                    <a:pt x="12304" y="2508"/>
                    <a:pt x="11969" y="2717"/>
                    <a:pt x="11446" y="2717"/>
                  </a:cubicBezTo>
                  <a:cubicBezTo>
                    <a:pt x="11132" y="2724"/>
                    <a:pt x="10818" y="2726"/>
                    <a:pt x="10504" y="2726"/>
                  </a:cubicBezTo>
                  <a:cubicBezTo>
                    <a:pt x="9877" y="2726"/>
                    <a:pt x="9249" y="2717"/>
                    <a:pt x="8621" y="2717"/>
                  </a:cubicBezTo>
                  <a:lnTo>
                    <a:pt x="1193" y="2717"/>
                  </a:lnTo>
                  <a:cubicBezTo>
                    <a:pt x="1172" y="2403"/>
                    <a:pt x="1110" y="1922"/>
                    <a:pt x="1026" y="1273"/>
                  </a:cubicBezTo>
                  <a:close/>
                  <a:moveTo>
                    <a:pt x="2295" y="0"/>
                  </a:moveTo>
                  <a:cubicBezTo>
                    <a:pt x="1523" y="0"/>
                    <a:pt x="762" y="148"/>
                    <a:pt x="1" y="666"/>
                  </a:cubicBezTo>
                  <a:cubicBezTo>
                    <a:pt x="105" y="1692"/>
                    <a:pt x="231" y="2717"/>
                    <a:pt x="377" y="3889"/>
                  </a:cubicBezTo>
                  <a:lnTo>
                    <a:pt x="2428" y="3889"/>
                  </a:lnTo>
                  <a:cubicBezTo>
                    <a:pt x="2759" y="3896"/>
                    <a:pt x="3091" y="3898"/>
                    <a:pt x="3424" y="3898"/>
                  </a:cubicBezTo>
                  <a:cubicBezTo>
                    <a:pt x="4007" y="3898"/>
                    <a:pt x="4592" y="3891"/>
                    <a:pt x="5175" y="3891"/>
                  </a:cubicBezTo>
                  <a:cubicBezTo>
                    <a:pt x="6207" y="3891"/>
                    <a:pt x="7235" y="3913"/>
                    <a:pt x="8245" y="4035"/>
                  </a:cubicBezTo>
                  <a:cubicBezTo>
                    <a:pt x="8829" y="4110"/>
                    <a:pt x="9399" y="4152"/>
                    <a:pt x="9960" y="4152"/>
                  </a:cubicBezTo>
                  <a:cubicBezTo>
                    <a:pt x="11128" y="4152"/>
                    <a:pt x="12254" y="3971"/>
                    <a:pt x="13371" y="3533"/>
                  </a:cubicBezTo>
                  <a:cubicBezTo>
                    <a:pt x="13413" y="1190"/>
                    <a:pt x="13057" y="771"/>
                    <a:pt x="10881" y="478"/>
                  </a:cubicBezTo>
                  <a:cubicBezTo>
                    <a:pt x="10400" y="415"/>
                    <a:pt x="9898" y="394"/>
                    <a:pt x="9395" y="374"/>
                  </a:cubicBezTo>
                  <a:cubicBezTo>
                    <a:pt x="7198" y="248"/>
                    <a:pt x="4980" y="143"/>
                    <a:pt x="2783" y="18"/>
                  </a:cubicBezTo>
                  <a:cubicBezTo>
                    <a:pt x="2620" y="7"/>
                    <a:pt x="2457" y="0"/>
                    <a:pt x="2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3"/>
            <p:cNvSpPr/>
            <p:nvPr/>
          </p:nvSpPr>
          <p:spPr>
            <a:xfrm>
              <a:off x="4901950" y="2924700"/>
              <a:ext cx="184675" cy="361475"/>
            </a:xfrm>
            <a:custGeom>
              <a:avLst/>
              <a:gdLst/>
              <a:ahLst/>
              <a:cxnLst/>
              <a:rect l="l" t="t" r="r" b="b"/>
              <a:pathLst>
                <a:path w="7387" h="14459" extrusionOk="0">
                  <a:moveTo>
                    <a:pt x="6717" y="1"/>
                  </a:moveTo>
                  <a:cubicBezTo>
                    <a:pt x="5001" y="5148"/>
                    <a:pt x="3264" y="10149"/>
                    <a:pt x="0" y="14459"/>
                  </a:cubicBezTo>
                  <a:cubicBezTo>
                    <a:pt x="1088" y="14229"/>
                    <a:pt x="1779" y="13413"/>
                    <a:pt x="2302" y="12576"/>
                  </a:cubicBezTo>
                  <a:cubicBezTo>
                    <a:pt x="3390" y="10776"/>
                    <a:pt x="4478" y="8977"/>
                    <a:pt x="5356" y="7073"/>
                  </a:cubicBezTo>
                  <a:cubicBezTo>
                    <a:pt x="6089" y="5462"/>
                    <a:pt x="6549" y="3746"/>
                    <a:pt x="7030" y="2051"/>
                  </a:cubicBezTo>
                  <a:cubicBezTo>
                    <a:pt x="7198" y="1465"/>
                    <a:pt x="7386" y="712"/>
                    <a:pt x="67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5" name="Google Shape;2015;p53"/>
          <p:cNvGrpSpPr/>
          <p:nvPr/>
        </p:nvGrpSpPr>
        <p:grpSpPr>
          <a:xfrm>
            <a:off x="1744850" y="3038257"/>
            <a:ext cx="232875" cy="229500"/>
            <a:chOff x="7116513" y="3304232"/>
            <a:chExt cx="232875" cy="229500"/>
          </a:xfrm>
        </p:grpSpPr>
        <p:sp>
          <p:nvSpPr>
            <p:cNvPr id="2016" name="Google Shape;2016;p53"/>
            <p:cNvSpPr/>
            <p:nvPr/>
          </p:nvSpPr>
          <p:spPr>
            <a:xfrm>
              <a:off x="7116513" y="3304232"/>
              <a:ext cx="232875" cy="229500"/>
            </a:xfrm>
            <a:custGeom>
              <a:avLst/>
              <a:gdLst/>
              <a:ahLst/>
              <a:cxnLst/>
              <a:rect l="l" t="t" r="r" b="b"/>
              <a:pathLst>
                <a:path w="9315" h="9180" extrusionOk="0">
                  <a:moveTo>
                    <a:pt x="4679" y="356"/>
                  </a:moveTo>
                  <a:cubicBezTo>
                    <a:pt x="6853" y="356"/>
                    <a:pt x="8611" y="2059"/>
                    <a:pt x="8823" y="4217"/>
                  </a:cubicBezTo>
                  <a:cubicBezTo>
                    <a:pt x="9061" y="6630"/>
                    <a:pt x="7128" y="8654"/>
                    <a:pt x="4775" y="8861"/>
                  </a:cubicBezTo>
                  <a:cubicBezTo>
                    <a:pt x="4739" y="8865"/>
                    <a:pt x="4709" y="8881"/>
                    <a:pt x="4685" y="8900"/>
                  </a:cubicBezTo>
                  <a:cubicBezTo>
                    <a:pt x="2490" y="8581"/>
                    <a:pt x="464" y="7272"/>
                    <a:pt x="381" y="4825"/>
                  </a:cubicBezTo>
                  <a:cubicBezTo>
                    <a:pt x="301" y="2476"/>
                    <a:pt x="2122" y="481"/>
                    <a:pt x="4466" y="361"/>
                  </a:cubicBezTo>
                  <a:cubicBezTo>
                    <a:pt x="4538" y="358"/>
                    <a:pt x="4608" y="356"/>
                    <a:pt x="4679" y="356"/>
                  </a:cubicBezTo>
                  <a:close/>
                  <a:moveTo>
                    <a:pt x="4571" y="0"/>
                  </a:moveTo>
                  <a:cubicBezTo>
                    <a:pt x="4536" y="0"/>
                    <a:pt x="4501" y="0"/>
                    <a:pt x="4466" y="1"/>
                  </a:cubicBezTo>
                  <a:cubicBezTo>
                    <a:pt x="1928" y="54"/>
                    <a:pt x="1" y="2139"/>
                    <a:pt x="23" y="4660"/>
                  </a:cubicBezTo>
                  <a:cubicBezTo>
                    <a:pt x="44" y="6920"/>
                    <a:pt x="2020" y="9149"/>
                    <a:pt x="4338" y="9149"/>
                  </a:cubicBezTo>
                  <a:cubicBezTo>
                    <a:pt x="4445" y="9149"/>
                    <a:pt x="4552" y="9145"/>
                    <a:pt x="4660" y="9135"/>
                  </a:cubicBezTo>
                  <a:cubicBezTo>
                    <a:pt x="4683" y="9162"/>
                    <a:pt x="4715" y="9179"/>
                    <a:pt x="4760" y="9179"/>
                  </a:cubicBezTo>
                  <a:cubicBezTo>
                    <a:pt x="4765" y="9179"/>
                    <a:pt x="4770" y="9179"/>
                    <a:pt x="4775" y="9179"/>
                  </a:cubicBezTo>
                  <a:cubicBezTo>
                    <a:pt x="7230" y="9022"/>
                    <a:pt x="9314" y="7057"/>
                    <a:pt x="9234" y="4517"/>
                  </a:cubicBezTo>
                  <a:cubicBezTo>
                    <a:pt x="9154" y="1969"/>
                    <a:pt x="7091"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3"/>
            <p:cNvSpPr/>
            <p:nvPr/>
          </p:nvSpPr>
          <p:spPr>
            <a:xfrm>
              <a:off x="7124038" y="3313107"/>
              <a:ext cx="219000" cy="213600"/>
            </a:xfrm>
            <a:custGeom>
              <a:avLst/>
              <a:gdLst/>
              <a:ahLst/>
              <a:cxnLst/>
              <a:rect l="l" t="t" r="r" b="b"/>
              <a:pathLst>
                <a:path w="8760" h="8544" extrusionOk="0">
                  <a:moveTo>
                    <a:pt x="3507" y="1485"/>
                  </a:moveTo>
                  <a:cubicBezTo>
                    <a:pt x="3571" y="1485"/>
                    <a:pt x="3634" y="1539"/>
                    <a:pt x="3620" y="1627"/>
                  </a:cubicBezTo>
                  <a:cubicBezTo>
                    <a:pt x="3500" y="2356"/>
                    <a:pt x="3414" y="3112"/>
                    <a:pt x="3362" y="3853"/>
                  </a:cubicBezTo>
                  <a:cubicBezTo>
                    <a:pt x="3483" y="3855"/>
                    <a:pt x="3622" y="3857"/>
                    <a:pt x="3765" y="3857"/>
                  </a:cubicBezTo>
                  <a:cubicBezTo>
                    <a:pt x="4229" y="3857"/>
                    <a:pt x="4739" y="3836"/>
                    <a:pt x="4834" y="3716"/>
                  </a:cubicBezTo>
                  <a:cubicBezTo>
                    <a:pt x="4890" y="3647"/>
                    <a:pt x="4862" y="3120"/>
                    <a:pt x="4887" y="2991"/>
                  </a:cubicBezTo>
                  <a:cubicBezTo>
                    <a:pt x="4941" y="2698"/>
                    <a:pt x="5038" y="2442"/>
                    <a:pt x="5151" y="2167"/>
                  </a:cubicBezTo>
                  <a:cubicBezTo>
                    <a:pt x="5260" y="1903"/>
                    <a:pt x="5482" y="1775"/>
                    <a:pt x="5699" y="1775"/>
                  </a:cubicBezTo>
                  <a:cubicBezTo>
                    <a:pt x="5961" y="1775"/>
                    <a:pt x="6215" y="1961"/>
                    <a:pt x="6247" y="2315"/>
                  </a:cubicBezTo>
                  <a:cubicBezTo>
                    <a:pt x="6351" y="3462"/>
                    <a:pt x="6571" y="5136"/>
                    <a:pt x="5993" y="6176"/>
                  </a:cubicBezTo>
                  <a:cubicBezTo>
                    <a:pt x="5892" y="6356"/>
                    <a:pt x="5714" y="6440"/>
                    <a:pt x="5535" y="6440"/>
                  </a:cubicBezTo>
                  <a:cubicBezTo>
                    <a:pt x="5299" y="6440"/>
                    <a:pt x="5061" y="6297"/>
                    <a:pt x="4989" y="6044"/>
                  </a:cubicBezTo>
                  <a:cubicBezTo>
                    <a:pt x="4841" y="5520"/>
                    <a:pt x="4939" y="5000"/>
                    <a:pt x="4996" y="4466"/>
                  </a:cubicBezTo>
                  <a:cubicBezTo>
                    <a:pt x="4869" y="4446"/>
                    <a:pt x="4731" y="4438"/>
                    <a:pt x="4588" y="4438"/>
                  </a:cubicBezTo>
                  <a:cubicBezTo>
                    <a:pt x="4139" y="4438"/>
                    <a:pt x="3637" y="4514"/>
                    <a:pt x="3225" y="4514"/>
                  </a:cubicBezTo>
                  <a:cubicBezTo>
                    <a:pt x="3150" y="4514"/>
                    <a:pt x="3078" y="4512"/>
                    <a:pt x="3010" y="4506"/>
                  </a:cubicBezTo>
                  <a:cubicBezTo>
                    <a:pt x="2784" y="4488"/>
                    <a:pt x="2660" y="4315"/>
                    <a:pt x="2696" y="4092"/>
                  </a:cubicBezTo>
                  <a:cubicBezTo>
                    <a:pt x="2844" y="3199"/>
                    <a:pt x="3064" y="2405"/>
                    <a:pt x="3396" y="1567"/>
                  </a:cubicBezTo>
                  <a:cubicBezTo>
                    <a:pt x="3419" y="1510"/>
                    <a:pt x="3463" y="1485"/>
                    <a:pt x="3507" y="1485"/>
                  </a:cubicBezTo>
                  <a:close/>
                  <a:moveTo>
                    <a:pt x="4378" y="1"/>
                  </a:moveTo>
                  <a:cubicBezTo>
                    <a:pt x="4307" y="1"/>
                    <a:pt x="4237" y="3"/>
                    <a:pt x="4165" y="6"/>
                  </a:cubicBezTo>
                  <a:cubicBezTo>
                    <a:pt x="1821" y="126"/>
                    <a:pt x="0" y="2120"/>
                    <a:pt x="80" y="4470"/>
                  </a:cubicBezTo>
                  <a:cubicBezTo>
                    <a:pt x="163" y="6917"/>
                    <a:pt x="2189" y="8226"/>
                    <a:pt x="4384" y="8544"/>
                  </a:cubicBezTo>
                  <a:cubicBezTo>
                    <a:pt x="4408" y="8526"/>
                    <a:pt x="4438" y="8510"/>
                    <a:pt x="4474" y="8506"/>
                  </a:cubicBezTo>
                  <a:cubicBezTo>
                    <a:pt x="6827" y="8299"/>
                    <a:pt x="8760" y="6275"/>
                    <a:pt x="8522" y="3862"/>
                  </a:cubicBezTo>
                  <a:cubicBezTo>
                    <a:pt x="8310" y="1704"/>
                    <a:pt x="6552" y="1"/>
                    <a:pt x="4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3"/>
            <p:cNvSpPr/>
            <p:nvPr/>
          </p:nvSpPr>
          <p:spPr>
            <a:xfrm>
              <a:off x="7190538" y="3350207"/>
              <a:ext cx="97800" cy="123900"/>
            </a:xfrm>
            <a:custGeom>
              <a:avLst/>
              <a:gdLst/>
              <a:ahLst/>
              <a:cxnLst/>
              <a:rect l="l" t="t" r="r" b="b"/>
              <a:pathLst>
                <a:path w="3912" h="4956" extrusionOk="0">
                  <a:moveTo>
                    <a:pt x="847" y="1"/>
                  </a:moveTo>
                  <a:cubicBezTo>
                    <a:pt x="803" y="1"/>
                    <a:pt x="759" y="26"/>
                    <a:pt x="736" y="83"/>
                  </a:cubicBezTo>
                  <a:cubicBezTo>
                    <a:pt x="404" y="922"/>
                    <a:pt x="185" y="1715"/>
                    <a:pt x="36" y="2608"/>
                  </a:cubicBezTo>
                  <a:cubicBezTo>
                    <a:pt x="0" y="2831"/>
                    <a:pt x="124" y="3004"/>
                    <a:pt x="350" y="3022"/>
                  </a:cubicBezTo>
                  <a:cubicBezTo>
                    <a:pt x="418" y="3028"/>
                    <a:pt x="490" y="3030"/>
                    <a:pt x="565" y="3030"/>
                  </a:cubicBezTo>
                  <a:cubicBezTo>
                    <a:pt x="977" y="3030"/>
                    <a:pt x="1479" y="2954"/>
                    <a:pt x="1928" y="2954"/>
                  </a:cubicBezTo>
                  <a:cubicBezTo>
                    <a:pt x="2071" y="2954"/>
                    <a:pt x="2209" y="2962"/>
                    <a:pt x="2336" y="2982"/>
                  </a:cubicBezTo>
                  <a:cubicBezTo>
                    <a:pt x="2279" y="3516"/>
                    <a:pt x="2181" y="4036"/>
                    <a:pt x="2329" y="4560"/>
                  </a:cubicBezTo>
                  <a:cubicBezTo>
                    <a:pt x="2401" y="4813"/>
                    <a:pt x="2639" y="4956"/>
                    <a:pt x="2875" y="4956"/>
                  </a:cubicBezTo>
                  <a:cubicBezTo>
                    <a:pt x="3054" y="4956"/>
                    <a:pt x="3232" y="4872"/>
                    <a:pt x="3333" y="4692"/>
                  </a:cubicBezTo>
                  <a:cubicBezTo>
                    <a:pt x="3911" y="3652"/>
                    <a:pt x="3691" y="1978"/>
                    <a:pt x="3587" y="831"/>
                  </a:cubicBezTo>
                  <a:cubicBezTo>
                    <a:pt x="3555" y="477"/>
                    <a:pt x="3301" y="291"/>
                    <a:pt x="3039" y="291"/>
                  </a:cubicBezTo>
                  <a:cubicBezTo>
                    <a:pt x="2822" y="291"/>
                    <a:pt x="2599" y="419"/>
                    <a:pt x="2490" y="683"/>
                  </a:cubicBezTo>
                  <a:cubicBezTo>
                    <a:pt x="2378" y="958"/>
                    <a:pt x="2281" y="1214"/>
                    <a:pt x="2227" y="1507"/>
                  </a:cubicBezTo>
                  <a:cubicBezTo>
                    <a:pt x="2202" y="1636"/>
                    <a:pt x="2230" y="2163"/>
                    <a:pt x="2174" y="2232"/>
                  </a:cubicBezTo>
                  <a:cubicBezTo>
                    <a:pt x="2079" y="2352"/>
                    <a:pt x="1569" y="2373"/>
                    <a:pt x="1105" y="2373"/>
                  </a:cubicBezTo>
                  <a:cubicBezTo>
                    <a:pt x="962" y="2373"/>
                    <a:pt x="823" y="2371"/>
                    <a:pt x="702" y="2369"/>
                  </a:cubicBezTo>
                  <a:cubicBezTo>
                    <a:pt x="754" y="1628"/>
                    <a:pt x="840" y="872"/>
                    <a:pt x="960" y="143"/>
                  </a:cubicBezTo>
                  <a:cubicBezTo>
                    <a:pt x="974" y="55"/>
                    <a:pt x="911" y="1"/>
                    <a:pt x="8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9" name="Google Shape;2019;p53"/>
          <p:cNvGrpSpPr/>
          <p:nvPr/>
        </p:nvGrpSpPr>
        <p:grpSpPr>
          <a:xfrm>
            <a:off x="828629" y="3038257"/>
            <a:ext cx="232875" cy="229500"/>
            <a:chOff x="6785413" y="3304232"/>
            <a:chExt cx="232875" cy="229500"/>
          </a:xfrm>
        </p:grpSpPr>
        <p:sp>
          <p:nvSpPr>
            <p:cNvPr id="2020" name="Google Shape;2020;p53"/>
            <p:cNvSpPr/>
            <p:nvPr/>
          </p:nvSpPr>
          <p:spPr>
            <a:xfrm>
              <a:off x="6785413" y="3304232"/>
              <a:ext cx="232875" cy="229500"/>
            </a:xfrm>
            <a:custGeom>
              <a:avLst/>
              <a:gdLst/>
              <a:ahLst/>
              <a:cxnLst/>
              <a:rect l="l" t="t" r="r" b="b"/>
              <a:pathLst>
                <a:path w="9315" h="9180" extrusionOk="0">
                  <a:moveTo>
                    <a:pt x="4682" y="356"/>
                  </a:moveTo>
                  <a:cubicBezTo>
                    <a:pt x="6856" y="356"/>
                    <a:pt x="8613" y="2059"/>
                    <a:pt x="8825" y="4217"/>
                  </a:cubicBezTo>
                  <a:cubicBezTo>
                    <a:pt x="9064" y="6630"/>
                    <a:pt x="7130" y="8654"/>
                    <a:pt x="4775" y="8861"/>
                  </a:cubicBezTo>
                  <a:cubicBezTo>
                    <a:pt x="4738" y="8865"/>
                    <a:pt x="4710" y="8881"/>
                    <a:pt x="4686" y="8900"/>
                  </a:cubicBezTo>
                  <a:cubicBezTo>
                    <a:pt x="2491" y="8581"/>
                    <a:pt x="467" y="7272"/>
                    <a:pt x="384" y="4825"/>
                  </a:cubicBezTo>
                  <a:cubicBezTo>
                    <a:pt x="304" y="2476"/>
                    <a:pt x="2125" y="481"/>
                    <a:pt x="4469" y="361"/>
                  </a:cubicBezTo>
                  <a:cubicBezTo>
                    <a:pt x="4540" y="358"/>
                    <a:pt x="4611" y="356"/>
                    <a:pt x="4682" y="356"/>
                  </a:cubicBezTo>
                  <a:close/>
                  <a:moveTo>
                    <a:pt x="4573" y="0"/>
                  </a:moveTo>
                  <a:cubicBezTo>
                    <a:pt x="4538" y="0"/>
                    <a:pt x="4503" y="0"/>
                    <a:pt x="4468" y="1"/>
                  </a:cubicBezTo>
                  <a:cubicBezTo>
                    <a:pt x="1929" y="54"/>
                    <a:pt x="0" y="2139"/>
                    <a:pt x="24" y="4660"/>
                  </a:cubicBezTo>
                  <a:cubicBezTo>
                    <a:pt x="43" y="6920"/>
                    <a:pt x="2020" y="9149"/>
                    <a:pt x="4339" y="9149"/>
                  </a:cubicBezTo>
                  <a:cubicBezTo>
                    <a:pt x="4445" y="9149"/>
                    <a:pt x="4552" y="9145"/>
                    <a:pt x="4660" y="9135"/>
                  </a:cubicBezTo>
                  <a:cubicBezTo>
                    <a:pt x="4683" y="9162"/>
                    <a:pt x="4717" y="9179"/>
                    <a:pt x="4761" y="9179"/>
                  </a:cubicBezTo>
                  <a:cubicBezTo>
                    <a:pt x="4766" y="9179"/>
                    <a:pt x="4770" y="9179"/>
                    <a:pt x="4775" y="9179"/>
                  </a:cubicBezTo>
                  <a:cubicBezTo>
                    <a:pt x="7229" y="9022"/>
                    <a:pt x="9315" y="7057"/>
                    <a:pt x="9233" y="4517"/>
                  </a:cubicBezTo>
                  <a:cubicBezTo>
                    <a:pt x="9154" y="1969"/>
                    <a:pt x="7091" y="0"/>
                    <a:pt x="45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3"/>
            <p:cNvSpPr/>
            <p:nvPr/>
          </p:nvSpPr>
          <p:spPr>
            <a:xfrm>
              <a:off x="6792988" y="3313107"/>
              <a:ext cx="219025" cy="213600"/>
            </a:xfrm>
            <a:custGeom>
              <a:avLst/>
              <a:gdLst/>
              <a:ahLst/>
              <a:cxnLst/>
              <a:rect l="l" t="t" r="r" b="b"/>
              <a:pathLst>
                <a:path w="8761" h="8544" extrusionOk="0">
                  <a:moveTo>
                    <a:pt x="3622" y="1423"/>
                  </a:moveTo>
                  <a:cubicBezTo>
                    <a:pt x="4204" y="1423"/>
                    <a:pt x="4745" y="1547"/>
                    <a:pt x="5371" y="1547"/>
                  </a:cubicBezTo>
                  <a:cubicBezTo>
                    <a:pt x="5632" y="1549"/>
                    <a:pt x="5777" y="1786"/>
                    <a:pt x="5733" y="2024"/>
                  </a:cubicBezTo>
                  <a:cubicBezTo>
                    <a:pt x="5627" y="2599"/>
                    <a:pt x="5391" y="3146"/>
                    <a:pt x="5098" y="3663"/>
                  </a:cubicBezTo>
                  <a:cubicBezTo>
                    <a:pt x="6306" y="3806"/>
                    <a:pt x="7370" y="4652"/>
                    <a:pt x="6844" y="6092"/>
                  </a:cubicBezTo>
                  <a:cubicBezTo>
                    <a:pt x="6537" y="6936"/>
                    <a:pt x="5768" y="7346"/>
                    <a:pt x="5000" y="7346"/>
                  </a:cubicBezTo>
                  <a:cubicBezTo>
                    <a:pt x="4156" y="7346"/>
                    <a:pt x="3313" y="6851"/>
                    <a:pt x="3085" y="5895"/>
                  </a:cubicBezTo>
                  <a:cubicBezTo>
                    <a:pt x="3028" y="5663"/>
                    <a:pt x="3231" y="5446"/>
                    <a:pt x="3439" y="5446"/>
                  </a:cubicBezTo>
                  <a:cubicBezTo>
                    <a:pt x="3519" y="5446"/>
                    <a:pt x="3600" y="5478"/>
                    <a:pt x="3667" y="5555"/>
                  </a:cubicBezTo>
                  <a:cubicBezTo>
                    <a:pt x="3995" y="5928"/>
                    <a:pt x="4661" y="6444"/>
                    <a:pt x="5199" y="6444"/>
                  </a:cubicBezTo>
                  <a:cubicBezTo>
                    <a:pt x="5528" y="6444"/>
                    <a:pt x="5810" y="6251"/>
                    <a:pt x="5938" y="5716"/>
                  </a:cubicBezTo>
                  <a:cubicBezTo>
                    <a:pt x="6115" y="4986"/>
                    <a:pt x="5686" y="4746"/>
                    <a:pt x="5168" y="4746"/>
                  </a:cubicBezTo>
                  <a:cubicBezTo>
                    <a:pt x="4808" y="4746"/>
                    <a:pt x="4407" y="4861"/>
                    <a:pt x="4135" y="5008"/>
                  </a:cubicBezTo>
                  <a:cubicBezTo>
                    <a:pt x="4027" y="5066"/>
                    <a:pt x="3920" y="5092"/>
                    <a:pt x="3820" y="5092"/>
                  </a:cubicBezTo>
                  <a:cubicBezTo>
                    <a:pt x="3318" y="5092"/>
                    <a:pt x="2966" y="4452"/>
                    <a:pt x="3367" y="4010"/>
                  </a:cubicBezTo>
                  <a:cubicBezTo>
                    <a:pt x="3932" y="3386"/>
                    <a:pt x="4357" y="2694"/>
                    <a:pt x="4837" y="2020"/>
                  </a:cubicBezTo>
                  <a:cubicBezTo>
                    <a:pt x="4435" y="1819"/>
                    <a:pt x="3911" y="1778"/>
                    <a:pt x="3441" y="1778"/>
                  </a:cubicBezTo>
                  <a:cubicBezTo>
                    <a:pt x="3265" y="1778"/>
                    <a:pt x="3097" y="1784"/>
                    <a:pt x="2946" y="1789"/>
                  </a:cubicBezTo>
                  <a:cubicBezTo>
                    <a:pt x="2945" y="1789"/>
                    <a:pt x="2943" y="1789"/>
                    <a:pt x="2942" y="1789"/>
                  </a:cubicBezTo>
                  <a:cubicBezTo>
                    <a:pt x="2780" y="1789"/>
                    <a:pt x="2744" y="1532"/>
                    <a:pt x="2906" y="1495"/>
                  </a:cubicBezTo>
                  <a:cubicBezTo>
                    <a:pt x="3157" y="1442"/>
                    <a:pt x="3393" y="1423"/>
                    <a:pt x="3622" y="1423"/>
                  </a:cubicBezTo>
                  <a:close/>
                  <a:moveTo>
                    <a:pt x="4379" y="1"/>
                  </a:moveTo>
                  <a:cubicBezTo>
                    <a:pt x="4308" y="1"/>
                    <a:pt x="4237" y="3"/>
                    <a:pt x="4166" y="6"/>
                  </a:cubicBezTo>
                  <a:cubicBezTo>
                    <a:pt x="1822" y="126"/>
                    <a:pt x="1" y="2120"/>
                    <a:pt x="81" y="4470"/>
                  </a:cubicBezTo>
                  <a:cubicBezTo>
                    <a:pt x="164" y="6917"/>
                    <a:pt x="2188" y="8226"/>
                    <a:pt x="4383" y="8544"/>
                  </a:cubicBezTo>
                  <a:cubicBezTo>
                    <a:pt x="4407" y="8526"/>
                    <a:pt x="4435" y="8510"/>
                    <a:pt x="4472" y="8506"/>
                  </a:cubicBezTo>
                  <a:cubicBezTo>
                    <a:pt x="6828" y="8299"/>
                    <a:pt x="8761" y="6275"/>
                    <a:pt x="8522" y="3862"/>
                  </a:cubicBezTo>
                  <a:cubicBezTo>
                    <a:pt x="8310" y="1704"/>
                    <a:pt x="6553" y="1"/>
                    <a:pt x="4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3"/>
            <p:cNvSpPr/>
            <p:nvPr/>
          </p:nvSpPr>
          <p:spPr>
            <a:xfrm>
              <a:off x="6861588" y="3348657"/>
              <a:ext cx="115650" cy="148100"/>
            </a:xfrm>
            <a:custGeom>
              <a:avLst/>
              <a:gdLst/>
              <a:ahLst/>
              <a:cxnLst/>
              <a:rect l="l" t="t" r="r" b="b"/>
              <a:pathLst>
                <a:path w="4626" h="5924" extrusionOk="0">
                  <a:moveTo>
                    <a:pt x="880" y="1"/>
                  </a:moveTo>
                  <a:cubicBezTo>
                    <a:pt x="650" y="1"/>
                    <a:pt x="413" y="20"/>
                    <a:pt x="162" y="73"/>
                  </a:cubicBezTo>
                  <a:cubicBezTo>
                    <a:pt x="1" y="109"/>
                    <a:pt x="36" y="366"/>
                    <a:pt x="197" y="366"/>
                  </a:cubicBezTo>
                  <a:cubicBezTo>
                    <a:pt x="199" y="366"/>
                    <a:pt x="200" y="366"/>
                    <a:pt x="202" y="366"/>
                  </a:cubicBezTo>
                  <a:cubicBezTo>
                    <a:pt x="351" y="361"/>
                    <a:pt x="517" y="356"/>
                    <a:pt x="690" y="356"/>
                  </a:cubicBezTo>
                  <a:cubicBezTo>
                    <a:pt x="1162" y="356"/>
                    <a:pt x="1690" y="396"/>
                    <a:pt x="2093" y="597"/>
                  </a:cubicBezTo>
                  <a:cubicBezTo>
                    <a:pt x="1613" y="1272"/>
                    <a:pt x="1188" y="1964"/>
                    <a:pt x="623" y="2588"/>
                  </a:cubicBezTo>
                  <a:cubicBezTo>
                    <a:pt x="223" y="3030"/>
                    <a:pt x="573" y="3669"/>
                    <a:pt x="1075" y="3669"/>
                  </a:cubicBezTo>
                  <a:cubicBezTo>
                    <a:pt x="1176" y="3669"/>
                    <a:pt x="1283" y="3643"/>
                    <a:pt x="1391" y="3585"/>
                  </a:cubicBezTo>
                  <a:cubicBezTo>
                    <a:pt x="1662" y="3438"/>
                    <a:pt x="2064" y="3323"/>
                    <a:pt x="2423" y="3323"/>
                  </a:cubicBezTo>
                  <a:cubicBezTo>
                    <a:pt x="2942" y="3323"/>
                    <a:pt x="3371" y="3563"/>
                    <a:pt x="3194" y="4294"/>
                  </a:cubicBezTo>
                  <a:cubicBezTo>
                    <a:pt x="3066" y="4829"/>
                    <a:pt x="2784" y="5021"/>
                    <a:pt x="2456" y="5021"/>
                  </a:cubicBezTo>
                  <a:cubicBezTo>
                    <a:pt x="1917" y="5021"/>
                    <a:pt x="1251" y="4505"/>
                    <a:pt x="923" y="4133"/>
                  </a:cubicBezTo>
                  <a:cubicBezTo>
                    <a:pt x="856" y="4056"/>
                    <a:pt x="775" y="4023"/>
                    <a:pt x="694" y="4023"/>
                  </a:cubicBezTo>
                  <a:cubicBezTo>
                    <a:pt x="487" y="4023"/>
                    <a:pt x="285" y="4241"/>
                    <a:pt x="341" y="4472"/>
                  </a:cubicBezTo>
                  <a:cubicBezTo>
                    <a:pt x="570" y="5429"/>
                    <a:pt x="1413" y="5924"/>
                    <a:pt x="2257" y="5924"/>
                  </a:cubicBezTo>
                  <a:cubicBezTo>
                    <a:pt x="3025" y="5924"/>
                    <a:pt x="3793" y="5514"/>
                    <a:pt x="4100" y="4670"/>
                  </a:cubicBezTo>
                  <a:cubicBezTo>
                    <a:pt x="4626" y="3229"/>
                    <a:pt x="3562" y="2384"/>
                    <a:pt x="2354" y="2241"/>
                  </a:cubicBezTo>
                  <a:cubicBezTo>
                    <a:pt x="2647" y="1724"/>
                    <a:pt x="2883" y="1177"/>
                    <a:pt x="2989" y="602"/>
                  </a:cubicBezTo>
                  <a:cubicBezTo>
                    <a:pt x="3033" y="364"/>
                    <a:pt x="2888" y="126"/>
                    <a:pt x="2627" y="124"/>
                  </a:cubicBezTo>
                  <a:cubicBezTo>
                    <a:pt x="2001" y="124"/>
                    <a:pt x="1462" y="1"/>
                    <a:pt x="8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3" name="Google Shape;2023;p53"/>
          <p:cNvGrpSpPr/>
          <p:nvPr/>
        </p:nvGrpSpPr>
        <p:grpSpPr>
          <a:xfrm>
            <a:off x="1744846" y="1902032"/>
            <a:ext cx="232850" cy="229500"/>
            <a:chOff x="6437163" y="3304232"/>
            <a:chExt cx="232850" cy="229500"/>
          </a:xfrm>
        </p:grpSpPr>
        <p:sp>
          <p:nvSpPr>
            <p:cNvPr id="2024" name="Google Shape;2024;p53"/>
            <p:cNvSpPr/>
            <p:nvPr/>
          </p:nvSpPr>
          <p:spPr>
            <a:xfrm>
              <a:off x="6437163" y="3304232"/>
              <a:ext cx="232850" cy="229500"/>
            </a:xfrm>
            <a:custGeom>
              <a:avLst/>
              <a:gdLst/>
              <a:ahLst/>
              <a:cxnLst/>
              <a:rect l="l" t="t" r="r" b="b"/>
              <a:pathLst>
                <a:path w="9314" h="9180" extrusionOk="0">
                  <a:moveTo>
                    <a:pt x="4679" y="356"/>
                  </a:moveTo>
                  <a:cubicBezTo>
                    <a:pt x="6854" y="356"/>
                    <a:pt x="8611" y="2059"/>
                    <a:pt x="8823" y="4217"/>
                  </a:cubicBezTo>
                  <a:cubicBezTo>
                    <a:pt x="9061" y="6630"/>
                    <a:pt x="7129" y="8654"/>
                    <a:pt x="4773" y="8861"/>
                  </a:cubicBezTo>
                  <a:cubicBezTo>
                    <a:pt x="4737" y="8865"/>
                    <a:pt x="4709" y="8881"/>
                    <a:pt x="4683" y="8900"/>
                  </a:cubicBezTo>
                  <a:cubicBezTo>
                    <a:pt x="2490" y="8581"/>
                    <a:pt x="465" y="7272"/>
                    <a:pt x="382" y="4825"/>
                  </a:cubicBezTo>
                  <a:cubicBezTo>
                    <a:pt x="301" y="2476"/>
                    <a:pt x="2123" y="481"/>
                    <a:pt x="4466" y="361"/>
                  </a:cubicBezTo>
                  <a:cubicBezTo>
                    <a:pt x="4538" y="358"/>
                    <a:pt x="4609" y="356"/>
                    <a:pt x="4679" y="356"/>
                  </a:cubicBezTo>
                  <a:close/>
                  <a:moveTo>
                    <a:pt x="4571" y="0"/>
                  </a:moveTo>
                  <a:cubicBezTo>
                    <a:pt x="4536" y="0"/>
                    <a:pt x="4501" y="0"/>
                    <a:pt x="4466" y="1"/>
                  </a:cubicBezTo>
                  <a:cubicBezTo>
                    <a:pt x="1927" y="54"/>
                    <a:pt x="1" y="2139"/>
                    <a:pt x="21" y="4660"/>
                  </a:cubicBezTo>
                  <a:cubicBezTo>
                    <a:pt x="44" y="6920"/>
                    <a:pt x="2018" y="9149"/>
                    <a:pt x="4336" y="9149"/>
                  </a:cubicBezTo>
                  <a:cubicBezTo>
                    <a:pt x="4443" y="9149"/>
                    <a:pt x="4550" y="9145"/>
                    <a:pt x="4658" y="9135"/>
                  </a:cubicBezTo>
                  <a:cubicBezTo>
                    <a:pt x="4681" y="9162"/>
                    <a:pt x="4715" y="9179"/>
                    <a:pt x="4759" y="9179"/>
                  </a:cubicBezTo>
                  <a:cubicBezTo>
                    <a:pt x="4763" y="9179"/>
                    <a:pt x="4768" y="9179"/>
                    <a:pt x="4773" y="9179"/>
                  </a:cubicBezTo>
                  <a:cubicBezTo>
                    <a:pt x="7228" y="9022"/>
                    <a:pt x="9313" y="7057"/>
                    <a:pt x="9234" y="4517"/>
                  </a:cubicBezTo>
                  <a:cubicBezTo>
                    <a:pt x="9154" y="1969"/>
                    <a:pt x="7089"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3"/>
            <p:cNvSpPr/>
            <p:nvPr/>
          </p:nvSpPr>
          <p:spPr>
            <a:xfrm>
              <a:off x="6444688" y="3313107"/>
              <a:ext cx="219025" cy="213600"/>
            </a:xfrm>
            <a:custGeom>
              <a:avLst/>
              <a:gdLst/>
              <a:ahLst/>
              <a:cxnLst/>
              <a:rect l="l" t="t" r="r" b="b"/>
              <a:pathLst>
                <a:path w="8761" h="8544" extrusionOk="0">
                  <a:moveTo>
                    <a:pt x="4388" y="1214"/>
                  </a:moveTo>
                  <a:cubicBezTo>
                    <a:pt x="4736" y="1214"/>
                    <a:pt x="5092" y="1327"/>
                    <a:pt x="5422" y="1585"/>
                  </a:cubicBezTo>
                  <a:cubicBezTo>
                    <a:pt x="6235" y="2225"/>
                    <a:pt x="5943" y="3350"/>
                    <a:pt x="5615" y="4169"/>
                  </a:cubicBezTo>
                  <a:cubicBezTo>
                    <a:pt x="5406" y="4696"/>
                    <a:pt x="5144" y="5279"/>
                    <a:pt x="4800" y="5786"/>
                  </a:cubicBezTo>
                  <a:cubicBezTo>
                    <a:pt x="5249" y="5836"/>
                    <a:pt x="5700" y="5857"/>
                    <a:pt x="6153" y="5878"/>
                  </a:cubicBezTo>
                  <a:cubicBezTo>
                    <a:pt x="6557" y="5896"/>
                    <a:pt x="6557" y="6490"/>
                    <a:pt x="6153" y="6506"/>
                  </a:cubicBezTo>
                  <a:cubicBezTo>
                    <a:pt x="5352" y="6538"/>
                    <a:pt x="4551" y="6571"/>
                    <a:pt x="3773" y="6764"/>
                  </a:cubicBezTo>
                  <a:cubicBezTo>
                    <a:pt x="3714" y="6779"/>
                    <a:pt x="3658" y="6786"/>
                    <a:pt x="3605" y="6786"/>
                  </a:cubicBezTo>
                  <a:cubicBezTo>
                    <a:pt x="3158" y="6786"/>
                    <a:pt x="2918" y="6299"/>
                    <a:pt x="3094" y="5883"/>
                  </a:cubicBezTo>
                  <a:cubicBezTo>
                    <a:pt x="3461" y="5014"/>
                    <a:pt x="4138" y="4319"/>
                    <a:pt x="4475" y="3408"/>
                  </a:cubicBezTo>
                  <a:cubicBezTo>
                    <a:pt x="4653" y="2919"/>
                    <a:pt x="4901" y="2199"/>
                    <a:pt x="4134" y="2199"/>
                  </a:cubicBezTo>
                  <a:cubicBezTo>
                    <a:pt x="4128" y="2199"/>
                    <a:pt x="4121" y="2199"/>
                    <a:pt x="4115" y="2199"/>
                  </a:cubicBezTo>
                  <a:cubicBezTo>
                    <a:pt x="3459" y="2209"/>
                    <a:pt x="2965" y="2846"/>
                    <a:pt x="2923" y="3472"/>
                  </a:cubicBezTo>
                  <a:cubicBezTo>
                    <a:pt x="2914" y="3604"/>
                    <a:pt x="2790" y="3688"/>
                    <a:pt x="2677" y="3688"/>
                  </a:cubicBezTo>
                  <a:cubicBezTo>
                    <a:pt x="2591" y="3688"/>
                    <a:pt x="2511" y="3640"/>
                    <a:pt x="2491" y="3529"/>
                  </a:cubicBezTo>
                  <a:cubicBezTo>
                    <a:pt x="2278" y="2344"/>
                    <a:pt x="3287" y="1214"/>
                    <a:pt x="4388" y="1214"/>
                  </a:cubicBezTo>
                  <a:close/>
                  <a:moveTo>
                    <a:pt x="4378" y="1"/>
                  </a:moveTo>
                  <a:cubicBezTo>
                    <a:pt x="4308" y="1"/>
                    <a:pt x="4237" y="3"/>
                    <a:pt x="4165" y="6"/>
                  </a:cubicBezTo>
                  <a:cubicBezTo>
                    <a:pt x="1822" y="126"/>
                    <a:pt x="0" y="2120"/>
                    <a:pt x="81" y="4470"/>
                  </a:cubicBezTo>
                  <a:cubicBezTo>
                    <a:pt x="164" y="6917"/>
                    <a:pt x="2189" y="8226"/>
                    <a:pt x="4382" y="8544"/>
                  </a:cubicBezTo>
                  <a:cubicBezTo>
                    <a:pt x="4408" y="8526"/>
                    <a:pt x="4436" y="8510"/>
                    <a:pt x="4472" y="8506"/>
                  </a:cubicBezTo>
                  <a:cubicBezTo>
                    <a:pt x="6828" y="8299"/>
                    <a:pt x="8760" y="6275"/>
                    <a:pt x="8522" y="3862"/>
                  </a:cubicBezTo>
                  <a:cubicBezTo>
                    <a:pt x="8310" y="1704"/>
                    <a:pt x="6553" y="1"/>
                    <a:pt x="4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3"/>
            <p:cNvSpPr/>
            <p:nvPr/>
          </p:nvSpPr>
          <p:spPr>
            <a:xfrm>
              <a:off x="6501613" y="3343457"/>
              <a:ext cx="107025" cy="139300"/>
            </a:xfrm>
            <a:custGeom>
              <a:avLst/>
              <a:gdLst/>
              <a:ahLst/>
              <a:cxnLst/>
              <a:rect l="l" t="t" r="r" b="b"/>
              <a:pathLst>
                <a:path w="4281" h="5572" extrusionOk="0">
                  <a:moveTo>
                    <a:pt x="2111" y="0"/>
                  </a:moveTo>
                  <a:cubicBezTo>
                    <a:pt x="1010" y="0"/>
                    <a:pt x="1" y="1130"/>
                    <a:pt x="214" y="2315"/>
                  </a:cubicBezTo>
                  <a:cubicBezTo>
                    <a:pt x="234" y="2426"/>
                    <a:pt x="314" y="2474"/>
                    <a:pt x="400" y="2474"/>
                  </a:cubicBezTo>
                  <a:cubicBezTo>
                    <a:pt x="513" y="2474"/>
                    <a:pt x="637" y="2390"/>
                    <a:pt x="646" y="2258"/>
                  </a:cubicBezTo>
                  <a:cubicBezTo>
                    <a:pt x="688" y="1632"/>
                    <a:pt x="1182" y="995"/>
                    <a:pt x="1838" y="985"/>
                  </a:cubicBezTo>
                  <a:cubicBezTo>
                    <a:pt x="1844" y="985"/>
                    <a:pt x="1851" y="985"/>
                    <a:pt x="1857" y="985"/>
                  </a:cubicBezTo>
                  <a:cubicBezTo>
                    <a:pt x="2624" y="985"/>
                    <a:pt x="2376" y="1705"/>
                    <a:pt x="2198" y="2194"/>
                  </a:cubicBezTo>
                  <a:cubicBezTo>
                    <a:pt x="1861" y="3105"/>
                    <a:pt x="1184" y="3800"/>
                    <a:pt x="817" y="4669"/>
                  </a:cubicBezTo>
                  <a:cubicBezTo>
                    <a:pt x="641" y="5085"/>
                    <a:pt x="881" y="5572"/>
                    <a:pt x="1328" y="5572"/>
                  </a:cubicBezTo>
                  <a:cubicBezTo>
                    <a:pt x="1381" y="5572"/>
                    <a:pt x="1437" y="5565"/>
                    <a:pt x="1496" y="5550"/>
                  </a:cubicBezTo>
                  <a:cubicBezTo>
                    <a:pt x="2274" y="5357"/>
                    <a:pt x="3075" y="5324"/>
                    <a:pt x="3876" y="5292"/>
                  </a:cubicBezTo>
                  <a:cubicBezTo>
                    <a:pt x="4280" y="5276"/>
                    <a:pt x="4280" y="4682"/>
                    <a:pt x="3876" y="4664"/>
                  </a:cubicBezTo>
                  <a:cubicBezTo>
                    <a:pt x="3423" y="4643"/>
                    <a:pt x="2972" y="4622"/>
                    <a:pt x="2523" y="4572"/>
                  </a:cubicBezTo>
                  <a:cubicBezTo>
                    <a:pt x="2868" y="4065"/>
                    <a:pt x="3129" y="3481"/>
                    <a:pt x="3338" y="2955"/>
                  </a:cubicBezTo>
                  <a:cubicBezTo>
                    <a:pt x="3666" y="2135"/>
                    <a:pt x="3958" y="1011"/>
                    <a:pt x="3145" y="371"/>
                  </a:cubicBezTo>
                  <a:cubicBezTo>
                    <a:pt x="2815" y="113"/>
                    <a:pt x="2459" y="0"/>
                    <a:pt x="21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7" name="Google Shape;2027;p53"/>
          <p:cNvGrpSpPr/>
          <p:nvPr/>
        </p:nvGrpSpPr>
        <p:grpSpPr>
          <a:xfrm>
            <a:off x="828613" y="1902032"/>
            <a:ext cx="232850" cy="229500"/>
            <a:chOff x="6106088" y="3304232"/>
            <a:chExt cx="232850" cy="229500"/>
          </a:xfrm>
        </p:grpSpPr>
        <p:sp>
          <p:nvSpPr>
            <p:cNvPr id="2028" name="Google Shape;2028;p53"/>
            <p:cNvSpPr/>
            <p:nvPr/>
          </p:nvSpPr>
          <p:spPr>
            <a:xfrm>
              <a:off x="6106088" y="3304232"/>
              <a:ext cx="232850" cy="229500"/>
            </a:xfrm>
            <a:custGeom>
              <a:avLst/>
              <a:gdLst/>
              <a:ahLst/>
              <a:cxnLst/>
              <a:rect l="l" t="t" r="r" b="b"/>
              <a:pathLst>
                <a:path w="9314" h="9180" extrusionOk="0">
                  <a:moveTo>
                    <a:pt x="4679" y="356"/>
                  </a:moveTo>
                  <a:cubicBezTo>
                    <a:pt x="6853" y="356"/>
                    <a:pt x="8610" y="2059"/>
                    <a:pt x="8822" y="4217"/>
                  </a:cubicBezTo>
                  <a:cubicBezTo>
                    <a:pt x="9061" y="6630"/>
                    <a:pt x="7128" y="8654"/>
                    <a:pt x="4775" y="8861"/>
                  </a:cubicBezTo>
                  <a:cubicBezTo>
                    <a:pt x="4735" y="8865"/>
                    <a:pt x="4708" y="8881"/>
                    <a:pt x="4685" y="8900"/>
                  </a:cubicBezTo>
                  <a:cubicBezTo>
                    <a:pt x="2488" y="8581"/>
                    <a:pt x="464" y="7272"/>
                    <a:pt x="381" y="4825"/>
                  </a:cubicBezTo>
                  <a:cubicBezTo>
                    <a:pt x="301" y="2476"/>
                    <a:pt x="2122" y="481"/>
                    <a:pt x="4466" y="361"/>
                  </a:cubicBezTo>
                  <a:cubicBezTo>
                    <a:pt x="4537" y="358"/>
                    <a:pt x="4608" y="356"/>
                    <a:pt x="4679" y="356"/>
                  </a:cubicBezTo>
                  <a:close/>
                  <a:moveTo>
                    <a:pt x="4571" y="0"/>
                  </a:moveTo>
                  <a:cubicBezTo>
                    <a:pt x="4536" y="0"/>
                    <a:pt x="4501" y="0"/>
                    <a:pt x="4466" y="1"/>
                  </a:cubicBezTo>
                  <a:cubicBezTo>
                    <a:pt x="1928" y="54"/>
                    <a:pt x="0" y="2139"/>
                    <a:pt x="23" y="4660"/>
                  </a:cubicBezTo>
                  <a:cubicBezTo>
                    <a:pt x="43" y="6920"/>
                    <a:pt x="2020" y="9149"/>
                    <a:pt x="4336" y="9149"/>
                  </a:cubicBezTo>
                  <a:cubicBezTo>
                    <a:pt x="4442" y="9149"/>
                    <a:pt x="4549" y="9145"/>
                    <a:pt x="4657" y="9135"/>
                  </a:cubicBezTo>
                  <a:cubicBezTo>
                    <a:pt x="4680" y="9162"/>
                    <a:pt x="4714" y="9179"/>
                    <a:pt x="4759" y="9179"/>
                  </a:cubicBezTo>
                  <a:cubicBezTo>
                    <a:pt x="4764" y="9179"/>
                    <a:pt x="4769" y="9179"/>
                    <a:pt x="4775" y="9179"/>
                  </a:cubicBezTo>
                  <a:cubicBezTo>
                    <a:pt x="7229" y="9022"/>
                    <a:pt x="9314" y="7057"/>
                    <a:pt x="9234" y="4517"/>
                  </a:cubicBezTo>
                  <a:cubicBezTo>
                    <a:pt x="9154" y="1969"/>
                    <a:pt x="7090"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3"/>
            <p:cNvSpPr/>
            <p:nvPr/>
          </p:nvSpPr>
          <p:spPr>
            <a:xfrm>
              <a:off x="6113588" y="3313107"/>
              <a:ext cx="219025" cy="213600"/>
            </a:xfrm>
            <a:custGeom>
              <a:avLst/>
              <a:gdLst/>
              <a:ahLst/>
              <a:cxnLst/>
              <a:rect l="l" t="t" r="r" b="b"/>
              <a:pathLst>
                <a:path w="8761" h="8544" extrusionOk="0">
                  <a:moveTo>
                    <a:pt x="4641" y="1520"/>
                  </a:moveTo>
                  <a:cubicBezTo>
                    <a:pt x="4831" y="1520"/>
                    <a:pt x="5033" y="1625"/>
                    <a:pt x="5110" y="1828"/>
                  </a:cubicBezTo>
                  <a:cubicBezTo>
                    <a:pt x="5377" y="2527"/>
                    <a:pt x="5331" y="3329"/>
                    <a:pt x="5343" y="4068"/>
                  </a:cubicBezTo>
                  <a:cubicBezTo>
                    <a:pt x="5353" y="4827"/>
                    <a:pt x="5429" y="5609"/>
                    <a:pt x="5264" y="6353"/>
                  </a:cubicBezTo>
                  <a:cubicBezTo>
                    <a:pt x="5201" y="6647"/>
                    <a:pt x="4934" y="6795"/>
                    <a:pt x="4668" y="6795"/>
                  </a:cubicBezTo>
                  <a:cubicBezTo>
                    <a:pt x="4403" y="6795"/>
                    <a:pt x="4138" y="6648"/>
                    <a:pt x="4075" y="6353"/>
                  </a:cubicBezTo>
                  <a:cubicBezTo>
                    <a:pt x="3916" y="5607"/>
                    <a:pt x="3995" y="4827"/>
                    <a:pt x="4009" y="4068"/>
                  </a:cubicBezTo>
                  <a:cubicBezTo>
                    <a:pt x="4013" y="3772"/>
                    <a:pt x="4011" y="3467"/>
                    <a:pt x="4023" y="3162"/>
                  </a:cubicBezTo>
                  <a:lnTo>
                    <a:pt x="4023" y="3162"/>
                  </a:lnTo>
                  <a:cubicBezTo>
                    <a:pt x="3946" y="3211"/>
                    <a:pt x="3864" y="3255"/>
                    <a:pt x="3768" y="3294"/>
                  </a:cubicBezTo>
                  <a:cubicBezTo>
                    <a:pt x="3520" y="3394"/>
                    <a:pt x="3284" y="3437"/>
                    <a:pt x="3043" y="3437"/>
                  </a:cubicBezTo>
                  <a:cubicBezTo>
                    <a:pt x="2859" y="3437"/>
                    <a:pt x="2673" y="3412"/>
                    <a:pt x="2476" y="3366"/>
                  </a:cubicBezTo>
                  <a:cubicBezTo>
                    <a:pt x="2256" y="3313"/>
                    <a:pt x="2313" y="2987"/>
                    <a:pt x="2528" y="2982"/>
                  </a:cubicBezTo>
                  <a:cubicBezTo>
                    <a:pt x="2916" y="2975"/>
                    <a:pt x="3784" y="2768"/>
                    <a:pt x="4108" y="2333"/>
                  </a:cubicBezTo>
                  <a:cubicBezTo>
                    <a:pt x="4140" y="2177"/>
                    <a:pt x="4182" y="2020"/>
                    <a:pt x="4237" y="1869"/>
                  </a:cubicBezTo>
                  <a:cubicBezTo>
                    <a:pt x="4257" y="1634"/>
                    <a:pt x="4443" y="1520"/>
                    <a:pt x="4641" y="1520"/>
                  </a:cubicBezTo>
                  <a:close/>
                  <a:moveTo>
                    <a:pt x="4379" y="1"/>
                  </a:moveTo>
                  <a:cubicBezTo>
                    <a:pt x="4308" y="1"/>
                    <a:pt x="4237" y="3"/>
                    <a:pt x="4166" y="6"/>
                  </a:cubicBezTo>
                  <a:cubicBezTo>
                    <a:pt x="1822" y="126"/>
                    <a:pt x="1" y="2120"/>
                    <a:pt x="81" y="4470"/>
                  </a:cubicBezTo>
                  <a:cubicBezTo>
                    <a:pt x="164" y="6917"/>
                    <a:pt x="2190" y="8226"/>
                    <a:pt x="4385" y="8544"/>
                  </a:cubicBezTo>
                  <a:cubicBezTo>
                    <a:pt x="4408" y="8526"/>
                    <a:pt x="4436" y="8510"/>
                    <a:pt x="4475" y="8506"/>
                  </a:cubicBezTo>
                  <a:cubicBezTo>
                    <a:pt x="6828" y="8299"/>
                    <a:pt x="8761" y="6275"/>
                    <a:pt x="8522" y="3862"/>
                  </a:cubicBezTo>
                  <a:cubicBezTo>
                    <a:pt x="8310" y="1704"/>
                    <a:pt x="6553" y="1"/>
                    <a:pt x="4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3"/>
            <p:cNvSpPr/>
            <p:nvPr/>
          </p:nvSpPr>
          <p:spPr>
            <a:xfrm>
              <a:off x="6169963" y="3351107"/>
              <a:ext cx="79350" cy="131875"/>
            </a:xfrm>
            <a:custGeom>
              <a:avLst/>
              <a:gdLst/>
              <a:ahLst/>
              <a:cxnLst/>
              <a:rect l="l" t="t" r="r" b="b"/>
              <a:pathLst>
                <a:path w="3174" h="5275" extrusionOk="0">
                  <a:moveTo>
                    <a:pt x="2386" y="0"/>
                  </a:moveTo>
                  <a:cubicBezTo>
                    <a:pt x="2188" y="0"/>
                    <a:pt x="2002" y="114"/>
                    <a:pt x="1982" y="349"/>
                  </a:cubicBezTo>
                  <a:cubicBezTo>
                    <a:pt x="1927" y="500"/>
                    <a:pt x="1885" y="657"/>
                    <a:pt x="1853" y="814"/>
                  </a:cubicBezTo>
                  <a:cubicBezTo>
                    <a:pt x="1529" y="1248"/>
                    <a:pt x="661" y="1455"/>
                    <a:pt x="273" y="1462"/>
                  </a:cubicBezTo>
                  <a:cubicBezTo>
                    <a:pt x="58" y="1467"/>
                    <a:pt x="1" y="1793"/>
                    <a:pt x="220" y="1846"/>
                  </a:cubicBezTo>
                  <a:cubicBezTo>
                    <a:pt x="417" y="1892"/>
                    <a:pt x="604" y="1917"/>
                    <a:pt x="788" y="1917"/>
                  </a:cubicBezTo>
                  <a:cubicBezTo>
                    <a:pt x="1029" y="1917"/>
                    <a:pt x="1265" y="1874"/>
                    <a:pt x="1513" y="1774"/>
                  </a:cubicBezTo>
                  <a:cubicBezTo>
                    <a:pt x="1607" y="1735"/>
                    <a:pt x="1691" y="1691"/>
                    <a:pt x="1768" y="1642"/>
                  </a:cubicBezTo>
                  <a:lnTo>
                    <a:pt x="1768" y="1642"/>
                  </a:lnTo>
                  <a:cubicBezTo>
                    <a:pt x="1756" y="1947"/>
                    <a:pt x="1758" y="2252"/>
                    <a:pt x="1754" y="2548"/>
                  </a:cubicBezTo>
                  <a:cubicBezTo>
                    <a:pt x="1740" y="3307"/>
                    <a:pt x="1661" y="4087"/>
                    <a:pt x="1820" y="4833"/>
                  </a:cubicBezTo>
                  <a:cubicBezTo>
                    <a:pt x="1883" y="5128"/>
                    <a:pt x="2148" y="5275"/>
                    <a:pt x="2413" y="5275"/>
                  </a:cubicBezTo>
                  <a:cubicBezTo>
                    <a:pt x="2679" y="5275"/>
                    <a:pt x="2945" y="5127"/>
                    <a:pt x="3009" y="4833"/>
                  </a:cubicBezTo>
                  <a:cubicBezTo>
                    <a:pt x="3174" y="4089"/>
                    <a:pt x="3097" y="3307"/>
                    <a:pt x="3088" y="2548"/>
                  </a:cubicBezTo>
                  <a:cubicBezTo>
                    <a:pt x="3076" y="1809"/>
                    <a:pt x="3122" y="1007"/>
                    <a:pt x="2855" y="308"/>
                  </a:cubicBezTo>
                  <a:cubicBezTo>
                    <a:pt x="2778" y="105"/>
                    <a:pt x="2576" y="0"/>
                    <a:pt x="23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1" name="Google Shape;2031;p53"/>
          <p:cNvGrpSpPr/>
          <p:nvPr/>
        </p:nvGrpSpPr>
        <p:grpSpPr>
          <a:xfrm>
            <a:off x="5544438" y="2192932"/>
            <a:ext cx="232875" cy="229525"/>
            <a:chOff x="7116513" y="3919082"/>
            <a:chExt cx="232875" cy="229525"/>
          </a:xfrm>
        </p:grpSpPr>
        <p:sp>
          <p:nvSpPr>
            <p:cNvPr id="2032" name="Google Shape;2032;p53"/>
            <p:cNvSpPr/>
            <p:nvPr/>
          </p:nvSpPr>
          <p:spPr>
            <a:xfrm>
              <a:off x="7124038" y="3927957"/>
              <a:ext cx="219000" cy="213650"/>
            </a:xfrm>
            <a:custGeom>
              <a:avLst/>
              <a:gdLst/>
              <a:ahLst/>
              <a:cxnLst/>
              <a:rect l="l" t="t" r="r" b="b"/>
              <a:pathLst>
                <a:path w="8760" h="8546" extrusionOk="0">
                  <a:moveTo>
                    <a:pt x="4783" y="1712"/>
                  </a:moveTo>
                  <a:cubicBezTo>
                    <a:pt x="4982" y="1712"/>
                    <a:pt x="5185" y="1808"/>
                    <a:pt x="5283" y="1986"/>
                  </a:cubicBezTo>
                  <a:cubicBezTo>
                    <a:pt x="5438" y="2260"/>
                    <a:pt x="5581" y="2537"/>
                    <a:pt x="5712" y="2821"/>
                  </a:cubicBezTo>
                  <a:cubicBezTo>
                    <a:pt x="6028" y="2815"/>
                    <a:pt x="6345" y="2807"/>
                    <a:pt x="6661" y="2803"/>
                  </a:cubicBezTo>
                  <a:cubicBezTo>
                    <a:pt x="6665" y="2803"/>
                    <a:pt x="6668" y="2803"/>
                    <a:pt x="6672" y="2803"/>
                  </a:cubicBezTo>
                  <a:cubicBezTo>
                    <a:pt x="7267" y="2803"/>
                    <a:pt x="7553" y="3705"/>
                    <a:pt x="6982" y="3983"/>
                  </a:cubicBezTo>
                  <a:cubicBezTo>
                    <a:pt x="6751" y="4094"/>
                    <a:pt x="6529" y="4213"/>
                    <a:pt x="6313" y="4336"/>
                  </a:cubicBezTo>
                  <a:cubicBezTo>
                    <a:pt x="6400" y="4606"/>
                    <a:pt x="6481" y="4879"/>
                    <a:pt x="6553" y="5155"/>
                  </a:cubicBezTo>
                  <a:cubicBezTo>
                    <a:pt x="6640" y="5497"/>
                    <a:pt x="6360" y="5933"/>
                    <a:pt x="5998" y="5933"/>
                  </a:cubicBezTo>
                  <a:cubicBezTo>
                    <a:pt x="5938" y="5933"/>
                    <a:pt x="5876" y="5921"/>
                    <a:pt x="5814" y="5895"/>
                  </a:cubicBezTo>
                  <a:cubicBezTo>
                    <a:pt x="5454" y="5742"/>
                    <a:pt x="5110" y="5573"/>
                    <a:pt x="4772" y="5392"/>
                  </a:cubicBezTo>
                  <a:cubicBezTo>
                    <a:pt x="4486" y="5620"/>
                    <a:pt x="4202" y="5859"/>
                    <a:pt x="3923" y="6112"/>
                  </a:cubicBezTo>
                  <a:cubicBezTo>
                    <a:pt x="3783" y="6236"/>
                    <a:pt x="3630" y="6289"/>
                    <a:pt x="3483" y="6289"/>
                  </a:cubicBezTo>
                  <a:cubicBezTo>
                    <a:pt x="2973" y="6289"/>
                    <a:pt x="2539" y="5656"/>
                    <a:pt x="2999" y="5189"/>
                  </a:cubicBezTo>
                  <a:cubicBezTo>
                    <a:pt x="3016" y="5174"/>
                    <a:pt x="3030" y="5161"/>
                    <a:pt x="3046" y="5147"/>
                  </a:cubicBezTo>
                  <a:cubicBezTo>
                    <a:pt x="3060" y="4885"/>
                    <a:pt x="3138" y="4634"/>
                    <a:pt x="3239" y="4387"/>
                  </a:cubicBezTo>
                  <a:cubicBezTo>
                    <a:pt x="3060" y="4246"/>
                    <a:pt x="2879" y="4103"/>
                    <a:pt x="2704" y="3950"/>
                  </a:cubicBezTo>
                  <a:cubicBezTo>
                    <a:pt x="2272" y="3577"/>
                    <a:pt x="2639" y="2884"/>
                    <a:pt x="3151" y="2873"/>
                  </a:cubicBezTo>
                  <a:cubicBezTo>
                    <a:pt x="3403" y="2865"/>
                    <a:pt x="3657" y="2863"/>
                    <a:pt x="3909" y="2857"/>
                  </a:cubicBezTo>
                  <a:cubicBezTo>
                    <a:pt x="4042" y="2565"/>
                    <a:pt x="4181" y="2274"/>
                    <a:pt x="4320" y="1986"/>
                  </a:cubicBezTo>
                  <a:cubicBezTo>
                    <a:pt x="4409" y="1799"/>
                    <a:pt x="4594" y="1712"/>
                    <a:pt x="4783" y="1712"/>
                  </a:cubicBezTo>
                  <a:close/>
                  <a:moveTo>
                    <a:pt x="4378" y="1"/>
                  </a:moveTo>
                  <a:cubicBezTo>
                    <a:pt x="4307" y="1"/>
                    <a:pt x="4237" y="3"/>
                    <a:pt x="4165" y="6"/>
                  </a:cubicBezTo>
                  <a:cubicBezTo>
                    <a:pt x="1821" y="125"/>
                    <a:pt x="0" y="2122"/>
                    <a:pt x="80" y="4470"/>
                  </a:cubicBezTo>
                  <a:cubicBezTo>
                    <a:pt x="163" y="6917"/>
                    <a:pt x="2189" y="8227"/>
                    <a:pt x="4384" y="8545"/>
                  </a:cubicBezTo>
                  <a:cubicBezTo>
                    <a:pt x="4408" y="8525"/>
                    <a:pt x="4438" y="8511"/>
                    <a:pt x="4474" y="8506"/>
                  </a:cubicBezTo>
                  <a:cubicBezTo>
                    <a:pt x="6827" y="8301"/>
                    <a:pt x="8760" y="6275"/>
                    <a:pt x="8522" y="3863"/>
                  </a:cubicBezTo>
                  <a:cubicBezTo>
                    <a:pt x="8310" y="1704"/>
                    <a:pt x="6552" y="1"/>
                    <a:pt x="4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3"/>
            <p:cNvSpPr/>
            <p:nvPr/>
          </p:nvSpPr>
          <p:spPr>
            <a:xfrm>
              <a:off x="7180813" y="3970732"/>
              <a:ext cx="132075" cy="114450"/>
            </a:xfrm>
            <a:custGeom>
              <a:avLst/>
              <a:gdLst/>
              <a:ahLst/>
              <a:cxnLst/>
              <a:rect l="l" t="t" r="r" b="b"/>
              <a:pathLst>
                <a:path w="5283" h="4578" extrusionOk="0">
                  <a:moveTo>
                    <a:pt x="2512" y="1"/>
                  </a:moveTo>
                  <a:cubicBezTo>
                    <a:pt x="2323" y="1"/>
                    <a:pt x="2137" y="88"/>
                    <a:pt x="2048" y="275"/>
                  </a:cubicBezTo>
                  <a:cubicBezTo>
                    <a:pt x="1910" y="563"/>
                    <a:pt x="1771" y="854"/>
                    <a:pt x="1638" y="1146"/>
                  </a:cubicBezTo>
                  <a:cubicBezTo>
                    <a:pt x="1386" y="1152"/>
                    <a:pt x="1132" y="1154"/>
                    <a:pt x="880" y="1162"/>
                  </a:cubicBezTo>
                  <a:cubicBezTo>
                    <a:pt x="368" y="1173"/>
                    <a:pt x="0" y="1866"/>
                    <a:pt x="433" y="2239"/>
                  </a:cubicBezTo>
                  <a:cubicBezTo>
                    <a:pt x="608" y="2392"/>
                    <a:pt x="788" y="2535"/>
                    <a:pt x="968" y="2676"/>
                  </a:cubicBezTo>
                  <a:cubicBezTo>
                    <a:pt x="867" y="2923"/>
                    <a:pt x="788" y="3174"/>
                    <a:pt x="774" y="3436"/>
                  </a:cubicBezTo>
                  <a:cubicBezTo>
                    <a:pt x="758" y="3450"/>
                    <a:pt x="744" y="3463"/>
                    <a:pt x="728" y="3478"/>
                  </a:cubicBezTo>
                  <a:cubicBezTo>
                    <a:pt x="268" y="3945"/>
                    <a:pt x="702" y="4578"/>
                    <a:pt x="1212" y="4578"/>
                  </a:cubicBezTo>
                  <a:cubicBezTo>
                    <a:pt x="1359" y="4578"/>
                    <a:pt x="1512" y="4525"/>
                    <a:pt x="1652" y="4401"/>
                  </a:cubicBezTo>
                  <a:cubicBezTo>
                    <a:pt x="1931" y="4148"/>
                    <a:pt x="2215" y="3909"/>
                    <a:pt x="2501" y="3681"/>
                  </a:cubicBezTo>
                  <a:cubicBezTo>
                    <a:pt x="2839" y="3862"/>
                    <a:pt x="3183" y="4031"/>
                    <a:pt x="3543" y="4184"/>
                  </a:cubicBezTo>
                  <a:cubicBezTo>
                    <a:pt x="3605" y="4210"/>
                    <a:pt x="3667" y="4222"/>
                    <a:pt x="3727" y="4222"/>
                  </a:cubicBezTo>
                  <a:cubicBezTo>
                    <a:pt x="4089" y="4222"/>
                    <a:pt x="4369" y="3786"/>
                    <a:pt x="4281" y="3444"/>
                  </a:cubicBezTo>
                  <a:cubicBezTo>
                    <a:pt x="4209" y="3168"/>
                    <a:pt x="4129" y="2895"/>
                    <a:pt x="4042" y="2625"/>
                  </a:cubicBezTo>
                  <a:cubicBezTo>
                    <a:pt x="4258" y="2502"/>
                    <a:pt x="4480" y="2383"/>
                    <a:pt x="4710" y="2272"/>
                  </a:cubicBezTo>
                  <a:cubicBezTo>
                    <a:pt x="5282" y="1994"/>
                    <a:pt x="4996" y="1092"/>
                    <a:pt x="4401" y="1092"/>
                  </a:cubicBezTo>
                  <a:cubicBezTo>
                    <a:pt x="4397" y="1092"/>
                    <a:pt x="4394" y="1092"/>
                    <a:pt x="4390" y="1092"/>
                  </a:cubicBezTo>
                  <a:cubicBezTo>
                    <a:pt x="4074" y="1096"/>
                    <a:pt x="3757" y="1104"/>
                    <a:pt x="3441" y="1110"/>
                  </a:cubicBezTo>
                  <a:cubicBezTo>
                    <a:pt x="3309" y="826"/>
                    <a:pt x="3166" y="549"/>
                    <a:pt x="3012" y="275"/>
                  </a:cubicBezTo>
                  <a:cubicBezTo>
                    <a:pt x="2913" y="97"/>
                    <a:pt x="2711" y="1"/>
                    <a:pt x="25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3"/>
            <p:cNvSpPr/>
            <p:nvPr/>
          </p:nvSpPr>
          <p:spPr>
            <a:xfrm>
              <a:off x="7116513" y="3919082"/>
              <a:ext cx="232875" cy="229525"/>
            </a:xfrm>
            <a:custGeom>
              <a:avLst/>
              <a:gdLst/>
              <a:ahLst/>
              <a:cxnLst/>
              <a:rect l="l" t="t" r="r" b="b"/>
              <a:pathLst>
                <a:path w="9315" h="9181" extrusionOk="0">
                  <a:moveTo>
                    <a:pt x="4679" y="356"/>
                  </a:moveTo>
                  <a:cubicBezTo>
                    <a:pt x="6853" y="356"/>
                    <a:pt x="8611" y="2059"/>
                    <a:pt x="8823" y="4218"/>
                  </a:cubicBezTo>
                  <a:cubicBezTo>
                    <a:pt x="9061" y="6630"/>
                    <a:pt x="7128" y="8656"/>
                    <a:pt x="4775" y="8861"/>
                  </a:cubicBezTo>
                  <a:cubicBezTo>
                    <a:pt x="4739" y="8866"/>
                    <a:pt x="4709" y="8880"/>
                    <a:pt x="4685" y="8900"/>
                  </a:cubicBezTo>
                  <a:cubicBezTo>
                    <a:pt x="2490" y="8582"/>
                    <a:pt x="464" y="7272"/>
                    <a:pt x="381" y="4825"/>
                  </a:cubicBezTo>
                  <a:cubicBezTo>
                    <a:pt x="301" y="2477"/>
                    <a:pt x="2122" y="480"/>
                    <a:pt x="4466" y="361"/>
                  </a:cubicBezTo>
                  <a:cubicBezTo>
                    <a:pt x="4538" y="358"/>
                    <a:pt x="4608" y="356"/>
                    <a:pt x="4679" y="356"/>
                  </a:cubicBezTo>
                  <a:close/>
                  <a:moveTo>
                    <a:pt x="4571" y="0"/>
                  </a:moveTo>
                  <a:cubicBezTo>
                    <a:pt x="4536" y="0"/>
                    <a:pt x="4501" y="1"/>
                    <a:pt x="4466" y="1"/>
                  </a:cubicBezTo>
                  <a:cubicBezTo>
                    <a:pt x="1928" y="55"/>
                    <a:pt x="1" y="2140"/>
                    <a:pt x="23" y="4661"/>
                  </a:cubicBezTo>
                  <a:cubicBezTo>
                    <a:pt x="44" y="6920"/>
                    <a:pt x="2021" y="9149"/>
                    <a:pt x="4340" y="9149"/>
                  </a:cubicBezTo>
                  <a:cubicBezTo>
                    <a:pt x="4446" y="9149"/>
                    <a:pt x="4552" y="9145"/>
                    <a:pt x="4660" y="9135"/>
                  </a:cubicBezTo>
                  <a:cubicBezTo>
                    <a:pt x="4684" y="9164"/>
                    <a:pt x="4718" y="9180"/>
                    <a:pt x="4766" y="9180"/>
                  </a:cubicBezTo>
                  <a:cubicBezTo>
                    <a:pt x="4769" y="9180"/>
                    <a:pt x="4772" y="9180"/>
                    <a:pt x="4775" y="9180"/>
                  </a:cubicBezTo>
                  <a:cubicBezTo>
                    <a:pt x="7230" y="9023"/>
                    <a:pt x="9314" y="7057"/>
                    <a:pt x="9234" y="4516"/>
                  </a:cubicBezTo>
                  <a:cubicBezTo>
                    <a:pt x="9154" y="1969"/>
                    <a:pt x="7091"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 name="Google Shape;2035;p53"/>
          <p:cNvGrpSpPr/>
          <p:nvPr/>
        </p:nvGrpSpPr>
        <p:grpSpPr>
          <a:xfrm>
            <a:off x="5777313" y="2273857"/>
            <a:ext cx="232875" cy="229525"/>
            <a:chOff x="7116513" y="3919082"/>
            <a:chExt cx="232875" cy="229525"/>
          </a:xfrm>
        </p:grpSpPr>
        <p:sp>
          <p:nvSpPr>
            <p:cNvPr id="2036" name="Google Shape;2036;p53"/>
            <p:cNvSpPr/>
            <p:nvPr/>
          </p:nvSpPr>
          <p:spPr>
            <a:xfrm>
              <a:off x="7124038" y="3927957"/>
              <a:ext cx="219000" cy="213650"/>
            </a:xfrm>
            <a:custGeom>
              <a:avLst/>
              <a:gdLst/>
              <a:ahLst/>
              <a:cxnLst/>
              <a:rect l="l" t="t" r="r" b="b"/>
              <a:pathLst>
                <a:path w="8760" h="8546" extrusionOk="0">
                  <a:moveTo>
                    <a:pt x="4783" y="1712"/>
                  </a:moveTo>
                  <a:cubicBezTo>
                    <a:pt x="4982" y="1712"/>
                    <a:pt x="5185" y="1808"/>
                    <a:pt x="5283" y="1986"/>
                  </a:cubicBezTo>
                  <a:cubicBezTo>
                    <a:pt x="5438" y="2260"/>
                    <a:pt x="5581" y="2537"/>
                    <a:pt x="5712" y="2821"/>
                  </a:cubicBezTo>
                  <a:cubicBezTo>
                    <a:pt x="6028" y="2815"/>
                    <a:pt x="6345" y="2807"/>
                    <a:pt x="6661" y="2803"/>
                  </a:cubicBezTo>
                  <a:cubicBezTo>
                    <a:pt x="6665" y="2803"/>
                    <a:pt x="6668" y="2803"/>
                    <a:pt x="6672" y="2803"/>
                  </a:cubicBezTo>
                  <a:cubicBezTo>
                    <a:pt x="7267" y="2803"/>
                    <a:pt x="7553" y="3705"/>
                    <a:pt x="6982" y="3983"/>
                  </a:cubicBezTo>
                  <a:cubicBezTo>
                    <a:pt x="6751" y="4094"/>
                    <a:pt x="6529" y="4213"/>
                    <a:pt x="6313" y="4336"/>
                  </a:cubicBezTo>
                  <a:cubicBezTo>
                    <a:pt x="6400" y="4606"/>
                    <a:pt x="6481" y="4879"/>
                    <a:pt x="6553" y="5155"/>
                  </a:cubicBezTo>
                  <a:cubicBezTo>
                    <a:pt x="6640" y="5497"/>
                    <a:pt x="6360" y="5933"/>
                    <a:pt x="5998" y="5933"/>
                  </a:cubicBezTo>
                  <a:cubicBezTo>
                    <a:pt x="5938" y="5933"/>
                    <a:pt x="5876" y="5921"/>
                    <a:pt x="5814" y="5895"/>
                  </a:cubicBezTo>
                  <a:cubicBezTo>
                    <a:pt x="5454" y="5742"/>
                    <a:pt x="5110" y="5573"/>
                    <a:pt x="4772" y="5392"/>
                  </a:cubicBezTo>
                  <a:cubicBezTo>
                    <a:pt x="4486" y="5620"/>
                    <a:pt x="4202" y="5859"/>
                    <a:pt x="3923" y="6112"/>
                  </a:cubicBezTo>
                  <a:cubicBezTo>
                    <a:pt x="3783" y="6236"/>
                    <a:pt x="3630" y="6289"/>
                    <a:pt x="3483" y="6289"/>
                  </a:cubicBezTo>
                  <a:cubicBezTo>
                    <a:pt x="2973" y="6289"/>
                    <a:pt x="2539" y="5656"/>
                    <a:pt x="2999" y="5189"/>
                  </a:cubicBezTo>
                  <a:cubicBezTo>
                    <a:pt x="3016" y="5174"/>
                    <a:pt x="3030" y="5161"/>
                    <a:pt x="3046" y="5147"/>
                  </a:cubicBezTo>
                  <a:cubicBezTo>
                    <a:pt x="3060" y="4885"/>
                    <a:pt x="3138" y="4634"/>
                    <a:pt x="3239" y="4387"/>
                  </a:cubicBezTo>
                  <a:cubicBezTo>
                    <a:pt x="3060" y="4246"/>
                    <a:pt x="2879" y="4103"/>
                    <a:pt x="2704" y="3950"/>
                  </a:cubicBezTo>
                  <a:cubicBezTo>
                    <a:pt x="2272" y="3577"/>
                    <a:pt x="2639" y="2884"/>
                    <a:pt x="3151" y="2873"/>
                  </a:cubicBezTo>
                  <a:cubicBezTo>
                    <a:pt x="3403" y="2865"/>
                    <a:pt x="3657" y="2863"/>
                    <a:pt x="3909" y="2857"/>
                  </a:cubicBezTo>
                  <a:cubicBezTo>
                    <a:pt x="4042" y="2565"/>
                    <a:pt x="4181" y="2274"/>
                    <a:pt x="4320" y="1986"/>
                  </a:cubicBezTo>
                  <a:cubicBezTo>
                    <a:pt x="4409" y="1799"/>
                    <a:pt x="4594" y="1712"/>
                    <a:pt x="4783" y="1712"/>
                  </a:cubicBezTo>
                  <a:close/>
                  <a:moveTo>
                    <a:pt x="4378" y="1"/>
                  </a:moveTo>
                  <a:cubicBezTo>
                    <a:pt x="4307" y="1"/>
                    <a:pt x="4237" y="3"/>
                    <a:pt x="4165" y="6"/>
                  </a:cubicBezTo>
                  <a:cubicBezTo>
                    <a:pt x="1821" y="125"/>
                    <a:pt x="0" y="2122"/>
                    <a:pt x="80" y="4470"/>
                  </a:cubicBezTo>
                  <a:cubicBezTo>
                    <a:pt x="163" y="6917"/>
                    <a:pt x="2189" y="8227"/>
                    <a:pt x="4384" y="8545"/>
                  </a:cubicBezTo>
                  <a:cubicBezTo>
                    <a:pt x="4408" y="8525"/>
                    <a:pt x="4438" y="8511"/>
                    <a:pt x="4474" y="8506"/>
                  </a:cubicBezTo>
                  <a:cubicBezTo>
                    <a:pt x="6827" y="8301"/>
                    <a:pt x="8760" y="6275"/>
                    <a:pt x="8522" y="3863"/>
                  </a:cubicBezTo>
                  <a:cubicBezTo>
                    <a:pt x="8310" y="1704"/>
                    <a:pt x="6552" y="1"/>
                    <a:pt x="4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3"/>
            <p:cNvSpPr/>
            <p:nvPr/>
          </p:nvSpPr>
          <p:spPr>
            <a:xfrm>
              <a:off x="7180813" y="3970732"/>
              <a:ext cx="132075" cy="114450"/>
            </a:xfrm>
            <a:custGeom>
              <a:avLst/>
              <a:gdLst/>
              <a:ahLst/>
              <a:cxnLst/>
              <a:rect l="l" t="t" r="r" b="b"/>
              <a:pathLst>
                <a:path w="5283" h="4578" extrusionOk="0">
                  <a:moveTo>
                    <a:pt x="2512" y="1"/>
                  </a:moveTo>
                  <a:cubicBezTo>
                    <a:pt x="2323" y="1"/>
                    <a:pt x="2137" y="88"/>
                    <a:pt x="2048" y="275"/>
                  </a:cubicBezTo>
                  <a:cubicBezTo>
                    <a:pt x="1910" y="563"/>
                    <a:pt x="1771" y="854"/>
                    <a:pt x="1638" y="1146"/>
                  </a:cubicBezTo>
                  <a:cubicBezTo>
                    <a:pt x="1386" y="1152"/>
                    <a:pt x="1132" y="1154"/>
                    <a:pt x="880" y="1162"/>
                  </a:cubicBezTo>
                  <a:cubicBezTo>
                    <a:pt x="368" y="1173"/>
                    <a:pt x="0" y="1866"/>
                    <a:pt x="433" y="2239"/>
                  </a:cubicBezTo>
                  <a:cubicBezTo>
                    <a:pt x="608" y="2392"/>
                    <a:pt x="788" y="2535"/>
                    <a:pt x="968" y="2676"/>
                  </a:cubicBezTo>
                  <a:cubicBezTo>
                    <a:pt x="867" y="2923"/>
                    <a:pt x="788" y="3174"/>
                    <a:pt x="774" y="3436"/>
                  </a:cubicBezTo>
                  <a:cubicBezTo>
                    <a:pt x="758" y="3450"/>
                    <a:pt x="744" y="3463"/>
                    <a:pt x="728" y="3478"/>
                  </a:cubicBezTo>
                  <a:cubicBezTo>
                    <a:pt x="268" y="3945"/>
                    <a:pt x="702" y="4578"/>
                    <a:pt x="1212" y="4578"/>
                  </a:cubicBezTo>
                  <a:cubicBezTo>
                    <a:pt x="1359" y="4578"/>
                    <a:pt x="1512" y="4525"/>
                    <a:pt x="1652" y="4401"/>
                  </a:cubicBezTo>
                  <a:cubicBezTo>
                    <a:pt x="1931" y="4148"/>
                    <a:pt x="2215" y="3909"/>
                    <a:pt x="2501" y="3681"/>
                  </a:cubicBezTo>
                  <a:cubicBezTo>
                    <a:pt x="2839" y="3862"/>
                    <a:pt x="3183" y="4031"/>
                    <a:pt x="3543" y="4184"/>
                  </a:cubicBezTo>
                  <a:cubicBezTo>
                    <a:pt x="3605" y="4210"/>
                    <a:pt x="3667" y="4222"/>
                    <a:pt x="3727" y="4222"/>
                  </a:cubicBezTo>
                  <a:cubicBezTo>
                    <a:pt x="4089" y="4222"/>
                    <a:pt x="4369" y="3786"/>
                    <a:pt x="4281" y="3444"/>
                  </a:cubicBezTo>
                  <a:cubicBezTo>
                    <a:pt x="4209" y="3168"/>
                    <a:pt x="4129" y="2895"/>
                    <a:pt x="4042" y="2625"/>
                  </a:cubicBezTo>
                  <a:cubicBezTo>
                    <a:pt x="4258" y="2502"/>
                    <a:pt x="4480" y="2383"/>
                    <a:pt x="4710" y="2272"/>
                  </a:cubicBezTo>
                  <a:cubicBezTo>
                    <a:pt x="5282" y="1994"/>
                    <a:pt x="4996" y="1092"/>
                    <a:pt x="4401" y="1092"/>
                  </a:cubicBezTo>
                  <a:cubicBezTo>
                    <a:pt x="4397" y="1092"/>
                    <a:pt x="4394" y="1092"/>
                    <a:pt x="4390" y="1092"/>
                  </a:cubicBezTo>
                  <a:cubicBezTo>
                    <a:pt x="4074" y="1096"/>
                    <a:pt x="3757" y="1104"/>
                    <a:pt x="3441" y="1110"/>
                  </a:cubicBezTo>
                  <a:cubicBezTo>
                    <a:pt x="3309" y="826"/>
                    <a:pt x="3166" y="549"/>
                    <a:pt x="3012" y="275"/>
                  </a:cubicBezTo>
                  <a:cubicBezTo>
                    <a:pt x="2913" y="97"/>
                    <a:pt x="2711" y="1"/>
                    <a:pt x="25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3"/>
            <p:cNvSpPr/>
            <p:nvPr/>
          </p:nvSpPr>
          <p:spPr>
            <a:xfrm>
              <a:off x="7116513" y="3919082"/>
              <a:ext cx="232875" cy="229525"/>
            </a:xfrm>
            <a:custGeom>
              <a:avLst/>
              <a:gdLst/>
              <a:ahLst/>
              <a:cxnLst/>
              <a:rect l="l" t="t" r="r" b="b"/>
              <a:pathLst>
                <a:path w="9315" h="9181" extrusionOk="0">
                  <a:moveTo>
                    <a:pt x="4679" y="356"/>
                  </a:moveTo>
                  <a:cubicBezTo>
                    <a:pt x="6853" y="356"/>
                    <a:pt x="8611" y="2059"/>
                    <a:pt x="8823" y="4218"/>
                  </a:cubicBezTo>
                  <a:cubicBezTo>
                    <a:pt x="9061" y="6630"/>
                    <a:pt x="7128" y="8656"/>
                    <a:pt x="4775" y="8861"/>
                  </a:cubicBezTo>
                  <a:cubicBezTo>
                    <a:pt x="4739" y="8866"/>
                    <a:pt x="4709" y="8880"/>
                    <a:pt x="4685" y="8900"/>
                  </a:cubicBezTo>
                  <a:cubicBezTo>
                    <a:pt x="2490" y="8582"/>
                    <a:pt x="464" y="7272"/>
                    <a:pt x="381" y="4825"/>
                  </a:cubicBezTo>
                  <a:cubicBezTo>
                    <a:pt x="301" y="2477"/>
                    <a:pt x="2122" y="480"/>
                    <a:pt x="4466" y="361"/>
                  </a:cubicBezTo>
                  <a:cubicBezTo>
                    <a:pt x="4538" y="358"/>
                    <a:pt x="4608" y="356"/>
                    <a:pt x="4679" y="356"/>
                  </a:cubicBezTo>
                  <a:close/>
                  <a:moveTo>
                    <a:pt x="4571" y="0"/>
                  </a:moveTo>
                  <a:cubicBezTo>
                    <a:pt x="4536" y="0"/>
                    <a:pt x="4501" y="1"/>
                    <a:pt x="4466" y="1"/>
                  </a:cubicBezTo>
                  <a:cubicBezTo>
                    <a:pt x="1928" y="55"/>
                    <a:pt x="1" y="2140"/>
                    <a:pt x="23" y="4661"/>
                  </a:cubicBezTo>
                  <a:cubicBezTo>
                    <a:pt x="44" y="6920"/>
                    <a:pt x="2021" y="9149"/>
                    <a:pt x="4340" y="9149"/>
                  </a:cubicBezTo>
                  <a:cubicBezTo>
                    <a:pt x="4446" y="9149"/>
                    <a:pt x="4552" y="9145"/>
                    <a:pt x="4660" y="9135"/>
                  </a:cubicBezTo>
                  <a:cubicBezTo>
                    <a:pt x="4684" y="9164"/>
                    <a:pt x="4718" y="9180"/>
                    <a:pt x="4766" y="9180"/>
                  </a:cubicBezTo>
                  <a:cubicBezTo>
                    <a:pt x="4769" y="9180"/>
                    <a:pt x="4772" y="9180"/>
                    <a:pt x="4775" y="9180"/>
                  </a:cubicBezTo>
                  <a:cubicBezTo>
                    <a:pt x="7230" y="9023"/>
                    <a:pt x="9314" y="7057"/>
                    <a:pt x="9234" y="4516"/>
                  </a:cubicBezTo>
                  <a:cubicBezTo>
                    <a:pt x="9154" y="1969"/>
                    <a:pt x="7091"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9" name="Google Shape;2039;p53"/>
          <p:cNvGrpSpPr/>
          <p:nvPr/>
        </p:nvGrpSpPr>
        <p:grpSpPr>
          <a:xfrm>
            <a:off x="5442488" y="1963407"/>
            <a:ext cx="232875" cy="229525"/>
            <a:chOff x="7116513" y="3919082"/>
            <a:chExt cx="232875" cy="229525"/>
          </a:xfrm>
        </p:grpSpPr>
        <p:sp>
          <p:nvSpPr>
            <p:cNvPr id="2040" name="Google Shape;2040;p53"/>
            <p:cNvSpPr/>
            <p:nvPr/>
          </p:nvSpPr>
          <p:spPr>
            <a:xfrm>
              <a:off x="7124038" y="3927957"/>
              <a:ext cx="219000" cy="213650"/>
            </a:xfrm>
            <a:custGeom>
              <a:avLst/>
              <a:gdLst/>
              <a:ahLst/>
              <a:cxnLst/>
              <a:rect l="l" t="t" r="r" b="b"/>
              <a:pathLst>
                <a:path w="8760" h="8546" extrusionOk="0">
                  <a:moveTo>
                    <a:pt x="4783" y="1712"/>
                  </a:moveTo>
                  <a:cubicBezTo>
                    <a:pt x="4982" y="1712"/>
                    <a:pt x="5185" y="1808"/>
                    <a:pt x="5283" y="1986"/>
                  </a:cubicBezTo>
                  <a:cubicBezTo>
                    <a:pt x="5438" y="2260"/>
                    <a:pt x="5581" y="2537"/>
                    <a:pt x="5712" y="2821"/>
                  </a:cubicBezTo>
                  <a:cubicBezTo>
                    <a:pt x="6028" y="2815"/>
                    <a:pt x="6345" y="2807"/>
                    <a:pt x="6661" y="2803"/>
                  </a:cubicBezTo>
                  <a:cubicBezTo>
                    <a:pt x="6665" y="2803"/>
                    <a:pt x="6668" y="2803"/>
                    <a:pt x="6672" y="2803"/>
                  </a:cubicBezTo>
                  <a:cubicBezTo>
                    <a:pt x="7267" y="2803"/>
                    <a:pt x="7553" y="3705"/>
                    <a:pt x="6982" y="3983"/>
                  </a:cubicBezTo>
                  <a:cubicBezTo>
                    <a:pt x="6751" y="4094"/>
                    <a:pt x="6529" y="4213"/>
                    <a:pt x="6313" y="4336"/>
                  </a:cubicBezTo>
                  <a:cubicBezTo>
                    <a:pt x="6400" y="4606"/>
                    <a:pt x="6481" y="4879"/>
                    <a:pt x="6553" y="5155"/>
                  </a:cubicBezTo>
                  <a:cubicBezTo>
                    <a:pt x="6640" y="5497"/>
                    <a:pt x="6360" y="5933"/>
                    <a:pt x="5998" y="5933"/>
                  </a:cubicBezTo>
                  <a:cubicBezTo>
                    <a:pt x="5938" y="5933"/>
                    <a:pt x="5876" y="5921"/>
                    <a:pt x="5814" y="5895"/>
                  </a:cubicBezTo>
                  <a:cubicBezTo>
                    <a:pt x="5454" y="5742"/>
                    <a:pt x="5110" y="5573"/>
                    <a:pt x="4772" y="5392"/>
                  </a:cubicBezTo>
                  <a:cubicBezTo>
                    <a:pt x="4486" y="5620"/>
                    <a:pt x="4202" y="5859"/>
                    <a:pt x="3923" y="6112"/>
                  </a:cubicBezTo>
                  <a:cubicBezTo>
                    <a:pt x="3783" y="6236"/>
                    <a:pt x="3630" y="6289"/>
                    <a:pt x="3483" y="6289"/>
                  </a:cubicBezTo>
                  <a:cubicBezTo>
                    <a:pt x="2973" y="6289"/>
                    <a:pt x="2539" y="5656"/>
                    <a:pt x="2999" y="5189"/>
                  </a:cubicBezTo>
                  <a:cubicBezTo>
                    <a:pt x="3016" y="5174"/>
                    <a:pt x="3030" y="5161"/>
                    <a:pt x="3046" y="5147"/>
                  </a:cubicBezTo>
                  <a:cubicBezTo>
                    <a:pt x="3060" y="4885"/>
                    <a:pt x="3138" y="4634"/>
                    <a:pt x="3239" y="4387"/>
                  </a:cubicBezTo>
                  <a:cubicBezTo>
                    <a:pt x="3060" y="4246"/>
                    <a:pt x="2879" y="4103"/>
                    <a:pt x="2704" y="3950"/>
                  </a:cubicBezTo>
                  <a:cubicBezTo>
                    <a:pt x="2272" y="3577"/>
                    <a:pt x="2639" y="2884"/>
                    <a:pt x="3151" y="2873"/>
                  </a:cubicBezTo>
                  <a:cubicBezTo>
                    <a:pt x="3403" y="2865"/>
                    <a:pt x="3657" y="2863"/>
                    <a:pt x="3909" y="2857"/>
                  </a:cubicBezTo>
                  <a:cubicBezTo>
                    <a:pt x="4042" y="2565"/>
                    <a:pt x="4181" y="2274"/>
                    <a:pt x="4320" y="1986"/>
                  </a:cubicBezTo>
                  <a:cubicBezTo>
                    <a:pt x="4409" y="1799"/>
                    <a:pt x="4594" y="1712"/>
                    <a:pt x="4783" y="1712"/>
                  </a:cubicBezTo>
                  <a:close/>
                  <a:moveTo>
                    <a:pt x="4378" y="1"/>
                  </a:moveTo>
                  <a:cubicBezTo>
                    <a:pt x="4307" y="1"/>
                    <a:pt x="4237" y="3"/>
                    <a:pt x="4165" y="6"/>
                  </a:cubicBezTo>
                  <a:cubicBezTo>
                    <a:pt x="1821" y="125"/>
                    <a:pt x="0" y="2122"/>
                    <a:pt x="80" y="4470"/>
                  </a:cubicBezTo>
                  <a:cubicBezTo>
                    <a:pt x="163" y="6917"/>
                    <a:pt x="2189" y="8227"/>
                    <a:pt x="4384" y="8545"/>
                  </a:cubicBezTo>
                  <a:cubicBezTo>
                    <a:pt x="4408" y="8525"/>
                    <a:pt x="4438" y="8511"/>
                    <a:pt x="4474" y="8506"/>
                  </a:cubicBezTo>
                  <a:cubicBezTo>
                    <a:pt x="6827" y="8301"/>
                    <a:pt x="8760" y="6275"/>
                    <a:pt x="8522" y="3863"/>
                  </a:cubicBezTo>
                  <a:cubicBezTo>
                    <a:pt x="8310" y="1704"/>
                    <a:pt x="6552" y="1"/>
                    <a:pt x="4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3"/>
            <p:cNvSpPr/>
            <p:nvPr/>
          </p:nvSpPr>
          <p:spPr>
            <a:xfrm>
              <a:off x="7180813" y="3970732"/>
              <a:ext cx="132075" cy="114450"/>
            </a:xfrm>
            <a:custGeom>
              <a:avLst/>
              <a:gdLst/>
              <a:ahLst/>
              <a:cxnLst/>
              <a:rect l="l" t="t" r="r" b="b"/>
              <a:pathLst>
                <a:path w="5283" h="4578" extrusionOk="0">
                  <a:moveTo>
                    <a:pt x="2512" y="1"/>
                  </a:moveTo>
                  <a:cubicBezTo>
                    <a:pt x="2323" y="1"/>
                    <a:pt x="2137" y="88"/>
                    <a:pt x="2048" y="275"/>
                  </a:cubicBezTo>
                  <a:cubicBezTo>
                    <a:pt x="1910" y="563"/>
                    <a:pt x="1771" y="854"/>
                    <a:pt x="1638" y="1146"/>
                  </a:cubicBezTo>
                  <a:cubicBezTo>
                    <a:pt x="1386" y="1152"/>
                    <a:pt x="1132" y="1154"/>
                    <a:pt x="880" y="1162"/>
                  </a:cubicBezTo>
                  <a:cubicBezTo>
                    <a:pt x="368" y="1173"/>
                    <a:pt x="0" y="1866"/>
                    <a:pt x="433" y="2239"/>
                  </a:cubicBezTo>
                  <a:cubicBezTo>
                    <a:pt x="608" y="2392"/>
                    <a:pt x="788" y="2535"/>
                    <a:pt x="968" y="2676"/>
                  </a:cubicBezTo>
                  <a:cubicBezTo>
                    <a:pt x="867" y="2923"/>
                    <a:pt x="788" y="3174"/>
                    <a:pt x="774" y="3436"/>
                  </a:cubicBezTo>
                  <a:cubicBezTo>
                    <a:pt x="758" y="3450"/>
                    <a:pt x="744" y="3463"/>
                    <a:pt x="728" y="3478"/>
                  </a:cubicBezTo>
                  <a:cubicBezTo>
                    <a:pt x="268" y="3945"/>
                    <a:pt x="702" y="4578"/>
                    <a:pt x="1212" y="4578"/>
                  </a:cubicBezTo>
                  <a:cubicBezTo>
                    <a:pt x="1359" y="4578"/>
                    <a:pt x="1512" y="4525"/>
                    <a:pt x="1652" y="4401"/>
                  </a:cubicBezTo>
                  <a:cubicBezTo>
                    <a:pt x="1931" y="4148"/>
                    <a:pt x="2215" y="3909"/>
                    <a:pt x="2501" y="3681"/>
                  </a:cubicBezTo>
                  <a:cubicBezTo>
                    <a:pt x="2839" y="3862"/>
                    <a:pt x="3183" y="4031"/>
                    <a:pt x="3543" y="4184"/>
                  </a:cubicBezTo>
                  <a:cubicBezTo>
                    <a:pt x="3605" y="4210"/>
                    <a:pt x="3667" y="4222"/>
                    <a:pt x="3727" y="4222"/>
                  </a:cubicBezTo>
                  <a:cubicBezTo>
                    <a:pt x="4089" y="4222"/>
                    <a:pt x="4369" y="3786"/>
                    <a:pt x="4281" y="3444"/>
                  </a:cubicBezTo>
                  <a:cubicBezTo>
                    <a:pt x="4209" y="3168"/>
                    <a:pt x="4129" y="2895"/>
                    <a:pt x="4042" y="2625"/>
                  </a:cubicBezTo>
                  <a:cubicBezTo>
                    <a:pt x="4258" y="2502"/>
                    <a:pt x="4480" y="2383"/>
                    <a:pt x="4710" y="2272"/>
                  </a:cubicBezTo>
                  <a:cubicBezTo>
                    <a:pt x="5282" y="1994"/>
                    <a:pt x="4996" y="1092"/>
                    <a:pt x="4401" y="1092"/>
                  </a:cubicBezTo>
                  <a:cubicBezTo>
                    <a:pt x="4397" y="1092"/>
                    <a:pt x="4394" y="1092"/>
                    <a:pt x="4390" y="1092"/>
                  </a:cubicBezTo>
                  <a:cubicBezTo>
                    <a:pt x="4074" y="1096"/>
                    <a:pt x="3757" y="1104"/>
                    <a:pt x="3441" y="1110"/>
                  </a:cubicBezTo>
                  <a:cubicBezTo>
                    <a:pt x="3309" y="826"/>
                    <a:pt x="3166" y="549"/>
                    <a:pt x="3012" y="275"/>
                  </a:cubicBezTo>
                  <a:cubicBezTo>
                    <a:pt x="2913" y="97"/>
                    <a:pt x="2711" y="1"/>
                    <a:pt x="25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3"/>
            <p:cNvSpPr/>
            <p:nvPr/>
          </p:nvSpPr>
          <p:spPr>
            <a:xfrm>
              <a:off x="7116513" y="3919082"/>
              <a:ext cx="232875" cy="229525"/>
            </a:xfrm>
            <a:custGeom>
              <a:avLst/>
              <a:gdLst/>
              <a:ahLst/>
              <a:cxnLst/>
              <a:rect l="l" t="t" r="r" b="b"/>
              <a:pathLst>
                <a:path w="9315" h="9181" extrusionOk="0">
                  <a:moveTo>
                    <a:pt x="4679" y="356"/>
                  </a:moveTo>
                  <a:cubicBezTo>
                    <a:pt x="6853" y="356"/>
                    <a:pt x="8611" y="2059"/>
                    <a:pt x="8823" y="4218"/>
                  </a:cubicBezTo>
                  <a:cubicBezTo>
                    <a:pt x="9061" y="6630"/>
                    <a:pt x="7128" y="8656"/>
                    <a:pt x="4775" y="8861"/>
                  </a:cubicBezTo>
                  <a:cubicBezTo>
                    <a:pt x="4739" y="8866"/>
                    <a:pt x="4709" y="8880"/>
                    <a:pt x="4685" y="8900"/>
                  </a:cubicBezTo>
                  <a:cubicBezTo>
                    <a:pt x="2490" y="8582"/>
                    <a:pt x="464" y="7272"/>
                    <a:pt x="381" y="4825"/>
                  </a:cubicBezTo>
                  <a:cubicBezTo>
                    <a:pt x="301" y="2477"/>
                    <a:pt x="2122" y="480"/>
                    <a:pt x="4466" y="361"/>
                  </a:cubicBezTo>
                  <a:cubicBezTo>
                    <a:pt x="4538" y="358"/>
                    <a:pt x="4608" y="356"/>
                    <a:pt x="4679" y="356"/>
                  </a:cubicBezTo>
                  <a:close/>
                  <a:moveTo>
                    <a:pt x="4571" y="0"/>
                  </a:moveTo>
                  <a:cubicBezTo>
                    <a:pt x="4536" y="0"/>
                    <a:pt x="4501" y="1"/>
                    <a:pt x="4466" y="1"/>
                  </a:cubicBezTo>
                  <a:cubicBezTo>
                    <a:pt x="1928" y="55"/>
                    <a:pt x="1" y="2140"/>
                    <a:pt x="23" y="4661"/>
                  </a:cubicBezTo>
                  <a:cubicBezTo>
                    <a:pt x="44" y="6920"/>
                    <a:pt x="2021" y="9149"/>
                    <a:pt x="4340" y="9149"/>
                  </a:cubicBezTo>
                  <a:cubicBezTo>
                    <a:pt x="4446" y="9149"/>
                    <a:pt x="4552" y="9145"/>
                    <a:pt x="4660" y="9135"/>
                  </a:cubicBezTo>
                  <a:cubicBezTo>
                    <a:pt x="4684" y="9164"/>
                    <a:pt x="4718" y="9180"/>
                    <a:pt x="4766" y="9180"/>
                  </a:cubicBezTo>
                  <a:cubicBezTo>
                    <a:pt x="4769" y="9180"/>
                    <a:pt x="4772" y="9180"/>
                    <a:pt x="4775" y="9180"/>
                  </a:cubicBezTo>
                  <a:cubicBezTo>
                    <a:pt x="7230" y="9023"/>
                    <a:pt x="9314" y="7057"/>
                    <a:pt x="9234" y="4516"/>
                  </a:cubicBezTo>
                  <a:cubicBezTo>
                    <a:pt x="9154" y="1969"/>
                    <a:pt x="7091"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3" name="Google Shape;2043;p53"/>
          <p:cNvGrpSpPr/>
          <p:nvPr/>
        </p:nvGrpSpPr>
        <p:grpSpPr>
          <a:xfrm>
            <a:off x="828617" y="3885254"/>
            <a:ext cx="641547" cy="543336"/>
            <a:chOff x="4384700" y="3221575"/>
            <a:chExt cx="343275" cy="290725"/>
          </a:xfrm>
        </p:grpSpPr>
        <p:sp>
          <p:nvSpPr>
            <p:cNvPr id="2044" name="Google Shape;2044;p53"/>
            <p:cNvSpPr/>
            <p:nvPr/>
          </p:nvSpPr>
          <p:spPr>
            <a:xfrm>
              <a:off x="4384700" y="3221575"/>
              <a:ext cx="343275" cy="290725"/>
            </a:xfrm>
            <a:custGeom>
              <a:avLst/>
              <a:gdLst/>
              <a:ahLst/>
              <a:cxnLst/>
              <a:rect l="l" t="t" r="r" b="b"/>
              <a:pathLst>
                <a:path w="13731" h="11629" extrusionOk="0">
                  <a:moveTo>
                    <a:pt x="6799" y="4944"/>
                  </a:moveTo>
                  <a:cubicBezTo>
                    <a:pt x="6833" y="4944"/>
                    <a:pt x="6868" y="4956"/>
                    <a:pt x="6904" y="4980"/>
                  </a:cubicBezTo>
                  <a:cubicBezTo>
                    <a:pt x="6966" y="5019"/>
                    <a:pt x="7015" y="5049"/>
                    <a:pt x="7020" y="5049"/>
                  </a:cubicBezTo>
                  <a:cubicBezTo>
                    <a:pt x="7020" y="5049"/>
                    <a:pt x="7021" y="5049"/>
                    <a:pt x="7021" y="5049"/>
                  </a:cubicBezTo>
                  <a:cubicBezTo>
                    <a:pt x="7021" y="5049"/>
                    <a:pt x="7021" y="5049"/>
                    <a:pt x="7021" y="5049"/>
                  </a:cubicBezTo>
                  <a:cubicBezTo>
                    <a:pt x="7022" y="5049"/>
                    <a:pt x="7085" y="5165"/>
                    <a:pt x="7158" y="5306"/>
                  </a:cubicBezTo>
                  <a:cubicBezTo>
                    <a:pt x="7233" y="5449"/>
                    <a:pt x="7416" y="5707"/>
                    <a:pt x="7567" y="5881"/>
                  </a:cubicBezTo>
                  <a:lnTo>
                    <a:pt x="7840" y="6199"/>
                  </a:lnTo>
                  <a:lnTo>
                    <a:pt x="7683" y="6263"/>
                  </a:lnTo>
                  <a:cubicBezTo>
                    <a:pt x="7581" y="6305"/>
                    <a:pt x="7506" y="6329"/>
                    <a:pt x="7440" y="6329"/>
                  </a:cubicBezTo>
                  <a:cubicBezTo>
                    <a:pt x="7321" y="6329"/>
                    <a:pt x="7230" y="6252"/>
                    <a:pt x="7054" y="6063"/>
                  </a:cubicBezTo>
                  <a:cubicBezTo>
                    <a:pt x="6919" y="5918"/>
                    <a:pt x="6732" y="5704"/>
                    <a:pt x="6637" y="5585"/>
                  </a:cubicBezTo>
                  <a:cubicBezTo>
                    <a:pt x="6464" y="5369"/>
                    <a:pt x="6464" y="5369"/>
                    <a:pt x="6544" y="5204"/>
                  </a:cubicBezTo>
                  <a:cubicBezTo>
                    <a:pt x="6629" y="5028"/>
                    <a:pt x="6711" y="4944"/>
                    <a:pt x="6799" y="4944"/>
                  </a:cubicBezTo>
                  <a:close/>
                  <a:moveTo>
                    <a:pt x="10174" y="295"/>
                  </a:moveTo>
                  <a:cubicBezTo>
                    <a:pt x="10473" y="295"/>
                    <a:pt x="11110" y="422"/>
                    <a:pt x="11426" y="556"/>
                  </a:cubicBezTo>
                  <a:cubicBezTo>
                    <a:pt x="12134" y="855"/>
                    <a:pt x="12480" y="1110"/>
                    <a:pt x="12817" y="1584"/>
                  </a:cubicBezTo>
                  <a:cubicBezTo>
                    <a:pt x="13086" y="1960"/>
                    <a:pt x="13343" y="2662"/>
                    <a:pt x="13401" y="3180"/>
                  </a:cubicBezTo>
                  <a:cubicBezTo>
                    <a:pt x="13429" y="3424"/>
                    <a:pt x="13432" y="3689"/>
                    <a:pt x="13408" y="3763"/>
                  </a:cubicBezTo>
                  <a:cubicBezTo>
                    <a:pt x="13383" y="3839"/>
                    <a:pt x="13344" y="3997"/>
                    <a:pt x="13319" y="4118"/>
                  </a:cubicBezTo>
                  <a:cubicBezTo>
                    <a:pt x="13221" y="4600"/>
                    <a:pt x="12497" y="5623"/>
                    <a:pt x="12018" y="5952"/>
                  </a:cubicBezTo>
                  <a:cubicBezTo>
                    <a:pt x="11576" y="6256"/>
                    <a:pt x="10508" y="6450"/>
                    <a:pt x="9610" y="6450"/>
                  </a:cubicBezTo>
                  <a:cubicBezTo>
                    <a:pt x="9196" y="6450"/>
                    <a:pt x="8819" y="6409"/>
                    <a:pt x="8555" y="6318"/>
                  </a:cubicBezTo>
                  <a:cubicBezTo>
                    <a:pt x="8353" y="6249"/>
                    <a:pt x="8284" y="6199"/>
                    <a:pt x="7991" y="5905"/>
                  </a:cubicBezTo>
                  <a:cubicBezTo>
                    <a:pt x="7793" y="5707"/>
                    <a:pt x="7590" y="5463"/>
                    <a:pt x="7494" y="5307"/>
                  </a:cubicBezTo>
                  <a:cubicBezTo>
                    <a:pt x="7405" y="5161"/>
                    <a:pt x="7225" y="4900"/>
                    <a:pt x="7095" y="4727"/>
                  </a:cubicBezTo>
                  <a:cubicBezTo>
                    <a:pt x="6657" y="4142"/>
                    <a:pt x="6588" y="3491"/>
                    <a:pt x="6875" y="2678"/>
                  </a:cubicBezTo>
                  <a:cubicBezTo>
                    <a:pt x="7088" y="2075"/>
                    <a:pt x="7201" y="1869"/>
                    <a:pt x="7533" y="1479"/>
                  </a:cubicBezTo>
                  <a:cubicBezTo>
                    <a:pt x="7836" y="1124"/>
                    <a:pt x="7953" y="1023"/>
                    <a:pt x="8283" y="828"/>
                  </a:cubicBezTo>
                  <a:cubicBezTo>
                    <a:pt x="8761" y="546"/>
                    <a:pt x="9187" y="402"/>
                    <a:pt x="9655" y="363"/>
                  </a:cubicBezTo>
                  <a:cubicBezTo>
                    <a:pt x="9789" y="352"/>
                    <a:pt x="9970" y="325"/>
                    <a:pt x="10064" y="304"/>
                  </a:cubicBezTo>
                  <a:cubicBezTo>
                    <a:pt x="10092" y="297"/>
                    <a:pt x="10129" y="295"/>
                    <a:pt x="10174" y="295"/>
                  </a:cubicBezTo>
                  <a:close/>
                  <a:moveTo>
                    <a:pt x="6271" y="5577"/>
                  </a:moveTo>
                  <a:lnTo>
                    <a:pt x="6342" y="5675"/>
                  </a:lnTo>
                  <a:cubicBezTo>
                    <a:pt x="6381" y="5729"/>
                    <a:pt x="6536" y="5914"/>
                    <a:pt x="6687" y="6088"/>
                  </a:cubicBezTo>
                  <a:lnTo>
                    <a:pt x="6962" y="6403"/>
                  </a:lnTo>
                  <a:lnTo>
                    <a:pt x="6774" y="6561"/>
                  </a:lnTo>
                  <a:cubicBezTo>
                    <a:pt x="6669" y="6647"/>
                    <a:pt x="6530" y="6758"/>
                    <a:pt x="6461" y="6809"/>
                  </a:cubicBezTo>
                  <a:cubicBezTo>
                    <a:pt x="6395" y="6858"/>
                    <a:pt x="6297" y="6929"/>
                    <a:pt x="6251" y="6965"/>
                  </a:cubicBezTo>
                  <a:cubicBezTo>
                    <a:pt x="6203" y="7000"/>
                    <a:pt x="5930" y="7206"/>
                    <a:pt x="5641" y="7423"/>
                  </a:cubicBezTo>
                  <a:cubicBezTo>
                    <a:pt x="4886" y="7991"/>
                    <a:pt x="4546" y="8262"/>
                    <a:pt x="4183" y="8584"/>
                  </a:cubicBezTo>
                  <a:cubicBezTo>
                    <a:pt x="4005" y="8743"/>
                    <a:pt x="3743" y="8960"/>
                    <a:pt x="3599" y="9069"/>
                  </a:cubicBezTo>
                  <a:cubicBezTo>
                    <a:pt x="2693" y="9754"/>
                    <a:pt x="2270" y="10082"/>
                    <a:pt x="2053" y="10270"/>
                  </a:cubicBezTo>
                  <a:cubicBezTo>
                    <a:pt x="1918" y="10385"/>
                    <a:pt x="1732" y="10544"/>
                    <a:pt x="1642" y="10619"/>
                  </a:cubicBezTo>
                  <a:cubicBezTo>
                    <a:pt x="1551" y="10694"/>
                    <a:pt x="1350" y="10865"/>
                    <a:pt x="1196" y="10996"/>
                  </a:cubicBezTo>
                  <a:cubicBezTo>
                    <a:pt x="1043" y="11128"/>
                    <a:pt x="844" y="11260"/>
                    <a:pt x="757" y="11289"/>
                  </a:cubicBezTo>
                  <a:cubicBezTo>
                    <a:pt x="704" y="11307"/>
                    <a:pt x="666" y="11317"/>
                    <a:pt x="635" y="11317"/>
                  </a:cubicBezTo>
                  <a:cubicBezTo>
                    <a:pt x="588" y="11317"/>
                    <a:pt x="558" y="11294"/>
                    <a:pt x="516" y="11244"/>
                  </a:cubicBezTo>
                  <a:cubicBezTo>
                    <a:pt x="355" y="11055"/>
                    <a:pt x="377" y="11019"/>
                    <a:pt x="1057" y="10345"/>
                  </a:cubicBezTo>
                  <a:cubicBezTo>
                    <a:pt x="1697" y="9711"/>
                    <a:pt x="2386" y="9085"/>
                    <a:pt x="2916" y="8654"/>
                  </a:cubicBezTo>
                  <a:cubicBezTo>
                    <a:pt x="3083" y="8519"/>
                    <a:pt x="3508" y="8139"/>
                    <a:pt x="3866" y="7805"/>
                  </a:cubicBezTo>
                  <a:cubicBezTo>
                    <a:pt x="4224" y="7472"/>
                    <a:pt x="4665" y="7067"/>
                    <a:pt x="4853" y="6902"/>
                  </a:cubicBezTo>
                  <a:cubicBezTo>
                    <a:pt x="5177" y="6616"/>
                    <a:pt x="5430" y="6380"/>
                    <a:pt x="6015" y="5822"/>
                  </a:cubicBezTo>
                  <a:lnTo>
                    <a:pt x="6271" y="5577"/>
                  </a:lnTo>
                  <a:close/>
                  <a:moveTo>
                    <a:pt x="10296" y="1"/>
                  </a:moveTo>
                  <a:cubicBezTo>
                    <a:pt x="10231" y="1"/>
                    <a:pt x="10169" y="4"/>
                    <a:pt x="10109" y="10"/>
                  </a:cubicBezTo>
                  <a:cubicBezTo>
                    <a:pt x="9984" y="23"/>
                    <a:pt x="9786" y="41"/>
                    <a:pt x="9675" y="50"/>
                  </a:cubicBezTo>
                  <a:cubicBezTo>
                    <a:pt x="8785" y="119"/>
                    <a:pt x="7857" y="603"/>
                    <a:pt x="7288" y="1294"/>
                  </a:cubicBezTo>
                  <a:cubicBezTo>
                    <a:pt x="7151" y="1461"/>
                    <a:pt x="6977" y="1701"/>
                    <a:pt x="6902" y="1827"/>
                  </a:cubicBezTo>
                  <a:cubicBezTo>
                    <a:pt x="6719" y="2134"/>
                    <a:pt x="6452" y="2907"/>
                    <a:pt x="6423" y="3214"/>
                  </a:cubicBezTo>
                  <a:cubicBezTo>
                    <a:pt x="6389" y="3563"/>
                    <a:pt x="6433" y="4051"/>
                    <a:pt x="6526" y="4354"/>
                  </a:cubicBezTo>
                  <a:cubicBezTo>
                    <a:pt x="6600" y="4598"/>
                    <a:pt x="6598" y="4620"/>
                    <a:pt x="6485" y="4769"/>
                  </a:cubicBezTo>
                  <a:cubicBezTo>
                    <a:pt x="6419" y="4857"/>
                    <a:pt x="6316" y="5032"/>
                    <a:pt x="6249" y="5165"/>
                  </a:cubicBezTo>
                  <a:cubicBezTo>
                    <a:pt x="6172" y="5321"/>
                    <a:pt x="6075" y="5450"/>
                    <a:pt x="5967" y="5542"/>
                  </a:cubicBezTo>
                  <a:cubicBezTo>
                    <a:pt x="5876" y="5620"/>
                    <a:pt x="5603" y="5866"/>
                    <a:pt x="5358" y="6093"/>
                  </a:cubicBezTo>
                  <a:cubicBezTo>
                    <a:pt x="5115" y="6318"/>
                    <a:pt x="4755" y="6644"/>
                    <a:pt x="4559" y="6818"/>
                  </a:cubicBezTo>
                  <a:cubicBezTo>
                    <a:pt x="4364" y="6990"/>
                    <a:pt x="3899" y="7407"/>
                    <a:pt x="3529" y="7741"/>
                  </a:cubicBezTo>
                  <a:cubicBezTo>
                    <a:pt x="3161" y="8075"/>
                    <a:pt x="2691" y="8487"/>
                    <a:pt x="2489" y="8655"/>
                  </a:cubicBezTo>
                  <a:cubicBezTo>
                    <a:pt x="2009" y="9055"/>
                    <a:pt x="1567" y="9446"/>
                    <a:pt x="900" y="10064"/>
                  </a:cubicBezTo>
                  <a:cubicBezTo>
                    <a:pt x="113" y="10792"/>
                    <a:pt x="1" y="11024"/>
                    <a:pt x="259" y="11395"/>
                  </a:cubicBezTo>
                  <a:cubicBezTo>
                    <a:pt x="378" y="11566"/>
                    <a:pt x="461" y="11628"/>
                    <a:pt x="601" y="11628"/>
                  </a:cubicBezTo>
                  <a:cubicBezTo>
                    <a:pt x="628" y="11628"/>
                    <a:pt x="658" y="11626"/>
                    <a:pt x="690" y="11621"/>
                  </a:cubicBezTo>
                  <a:cubicBezTo>
                    <a:pt x="883" y="11596"/>
                    <a:pt x="1254" y="11337"/>
                    <a:pt x="1915" y="10768"/>
                  </a:cubicBezTo>
                  <a:cubicBezTo>
                    <a:pt x="2193" y="10528"/>
                    <a:pt x="2662" y="10151"/>
                    <a:pt x="2894" y="9980"/>
                  </a:cubicBezTo>
                  <a:cubicBezTo>
                    <a:pt x="3352" y="9644"/>
                    <a:pt x="3808" y="9288"/>
                    <a:pt x="4043" y="9085"/>
                  </a:cubicBezTo>
                  <a:cubicBezTo>
                    <a:pt x="4476" y="8710"/>
                    <a:pt x="5455" y="7920"/>
                    <a:pt x="5761" y="7696"/>
                  </a:cubicBezTo>
                  <a:cubicBezTo>
                    <a:pt x="5829" y="7646"/>
                    <a:pt x="6042" y="7492"/>
                    <a:pt x="6233" y="7352"/>
                  </a:cubicBezTo>
                  <a:cubicBezTo>
                    <a:pt x="6423" y="7212"/>
                    <a:pt x="6579" y="7084"/>
                    <a:pt x="6580" y="7066"/>
                  </a:cubicBezTo>
                  <a:cubicBezTo>
                    <a:pt x="6580" y="7048"/>
                    <a:pt x="6614" y="7024"/>
                    <a:pt x="6658" y="7012"/>
                  </a:cubicBezTo>
                  <a:cubicBezTo>
                    <a:pt x="6702" y="6999"/>
                    <a:pt x="6833" y="6901"/>
                    <a:pt x="6950" y="6793"/>
                  </a:cubicBezTo>
                  <a:cubicBezTo>
                    <a:pt x="7102" y="6652"/>
                    <a:pt x="7154" y="6613"/>
                    <a:pt x="7235" y="6613"/>
                  </a:cubicBezTo>
                  <a:cubicBezTo>
                    <a:pt x="7259" y="6613"/>
                    <a:pt x="7286" y="6616"/>
                    <a:pt x="7319" y="6622"/>
                  </a:cubicBezTo>
                  <a:cubicBezTo>
                    <a:pt x="7332" y="6624"/>
                    <a:pt x="7348" y="6625"/>
                    <a:pt x="7365" y="6625"/>
                  </a:cubicBezTo>
                  <a:cubicBezTo>
                    <a:pt x="7539" y="6625"/>
                    <a:pt x="7892" y="6520"/>
                    <a:pt x="7980" y="6434"/>
                  </a:cubicBezTo>
                  <a:cubicBezTo>
                    <a:pt x="7989" y="6426"/>
                    <a:pt x="8002" y="6422"/>
                    <a:pt x="8020" y="6422"/>
                  </a:cubicBezTo>
                  <a:cubicBezTo>
                    <a:pt x="8066" y="6422"/>
                    <a:pt x="8142" y="6449"/>
                    <a:pt x="8241" y="6501"/>
                  </a:cubicBezTo>
                  <a:cubicBezTo>
                    <a:pt x="8533" y="6656"/>
                    <a:pt x="8944" y="6732"/>
                    <a:pt x="9534" y="6732"/>
                  </a:cubicBezTo>
                  <a:cubicBezTo>
                    <a:pt x="9911" y="6732"/>
                    <a:pt x="10362" y="6701"/>
                    <a:pt x="10902" y="6640"/>
                  </a:cubicBezTo>
                  <a:cubicBezTo>
                    <a:pt x="11213" y="6605"/>
                    <a:pt x="11921" y="6356"/>
                    <a:pt x="12146" y="6204"/>
                  </a:cubicBezTo>
                  <a:cubicBezTo>
                    <a:pt x="12351" y="6064"/>
                    <a:pt x="12826" y="5576"/>
                    <a:pt x="13030" y="5292"/>
                  </a:cubicBezTo>
                  <a:cubicBezTo>
                    <a:pt x="13552" y="4568"/>
                    <a:pt x="13730" y="4034"/>
                    <a:pt x="13698" y="3291"/>
                  </a:cubicBezTo>
                  <a:cubicBezTo>
                    <a:pt x="13653" y="2236"/>
                    <a:pt x="13053" y="1136"/>
                    <a:pt x="12259" y="650"/>
                  </a:cubicBezTo>
                  <a:cubicBezTo>
                    <a:pt x="11589" y="240"/>
                    <a:pt x="10859" y="1"/>
                    <a:pt x="10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3"/>
            <p:cNvSpPr/>
            <p:nvPr/>
          </p:nvSpPr>
          <p:spPr>
            <a:xfrm>
              <a:off x="4562825" y="3242500"/>
              <a:ext cx="142475" cy="129950"/>
            </a:xfrm>
            <a:custGeom>
              <a:avLst/>
              <a:gdLst/>
              <a:ahLst/>
              <a:cxnLst/>
              <a:rect l="l" t="t" r="r" b="b"/>
              <a:pathLst>
                <a:path w="5699" h="5198" extrusionOk="0">
                  <a:moveTo>
                    <a:pt x="3125" y="286"/>
                  </a:moveTo>
                  <a:cubicBezTo>
                    <a:pt x="3281" y="286"/>
                    <a:pt x="3452" y="309"/>
                    <a:pt x="3732" y="351"/>
                  </a:cubicBezTo>
                  <a:cubicBezTo>
                    <a:pt x="4156" y="415"/>
                    <a:pt x="4271" y="466"/>
                    <a:pt x="4565" y="712"/>
                  </a:cubicBezTo>
                  <a:cubicBezTo>
                    <a:pt x="4904" y="997"/>
                    <a:pt x="5048" y="1178"/>
                    <a:pt x="5150" y="1451"/>
                  </a:cubicBezTo>
                  <a:cubicBezTo>
                    <a:pt x="5216" y="1626"/>
                    <a:pt x="5229" y="1719"/>
                    <a:pt x="5189" y="1719"/>
                  </a:cubicBezTo>
                  <a:cubicBezTo>
                    <a:pt x="5175" y="1719"/>
                    <a:pt x="5155" y="1708"/>
                    <a:pt x="5129" y="1686"/>
                  </a:cubicBezTo>
                  <a:cubicBezTo>
                    <a:pt x="5062" y="1628"/>
                    <a:pt x="4228" y="1315"/>
                    <a:pt x="4143" y="1315"/>
                  </a:cubicBezTo>
                  <a:cubicBezTo>
                    <a:pt x="4141" y="1315"/>
                    <a:pt x="4140" y="1315"/>
                    <a:pt x="4139" y="1315"/>
                  </a:cubicBezTo>
                  <a:cubicBezTo>
                    <a:pt x="4137" y="1315"/>
                    <a:pt x="4135" y="1315"/>
                    <a:pt x="4133" y="1315"/>
                  </a:cubicBezTo>
                  <a:cubicBezTo>
                    <a:pt x="4108" y="1315"/>
                    <a:pt x="4049" y="1291"/>
                    <a:pt x="3996" y="1258"/>
                  </a:cubicBezTo>
                  <a:cubicBezTo>
                    <a:pt x="3939" y="1223"/>
                    <a:pt x="3728" y="1137"/>
                    <a:pt x="3529" y="1067"/>
                  </a:cubicBezTo>
                  <a:cubicBezTo>
                    <a:pt x="3330" y="998"/>
                    <a:pt x="3126" y="919"/>
                    <a:pt x="3077" y="893"/>
                  </a:cubicBezTo>
                  <a:cubicBezTo>
                    <a:pt x="3027" y="867"/>
                    <a:pt x="2877" y="804"/>
                    <a:pt x="2743" y="752"/>
                  </a:cubicBezTo>
                  <a:cubicBezTo>
                    <a:pt x="2410" y="624"/>
                    <a:pt x="2344" y="596"/>
                    <a:pt x="2237" y="536"/>
                  </a:cubicBezTo>
                  <a:lnTo>
                    <a:pt x="2140" y="482"/>
                  </a:lnTo>
                  <a:lnTo>
                    <a:pt x="2375" y="421"/>
                  </a:lnTo>
                  <a:cubicBezTo>
                    <a:pt x="2741" y="327"/>
                    <a:pt x="2919" y="286"/>
                    <a:pt x="3125" y="286"/>
                  </a:cubicBezTo>
                  <a:close/>
                  <a:moveTo>
                    <a:pt x="1758" y="609"/>
                  </a:moveTo>
                  <a:cubicBezTo>
                    <a:pt x="1800" y="609"/>
                    <a:pt x="1837" y="617"/>
                    <a:pt x="1871" y="633"/>
                  </a:cubicBezTo>
                  <a:cubicBezTo>
                    <a:pt x="1935" y="663"/>
                    <a:pt x="2075" y="731"/>
                    <a:pt x="2189" y="786"/>
                  </a:cubicBezTo>
                  <a:cubicBezTo>
                    <a:pt x="2658" y="1015"/>
                    <a:pt x="4163" y="1596"/>
                    <a:pt x="4281" y="1596"/>
                  </a:cubicBezTo>
                  <a:cubicBezTo>
                    <a:pt x="4282" y="1596"/>
                    <a:pt x="4283" y="1596"/>
                    <a:pt x="4284" y="1596"/>
                  </a:cubicBezTo>
                  <a:cubicBezTo>
                    <a:pt x="4286" y="1596"/>
                    <a:pt x="4288" y="1595"/>
                    <a:pt x="4290" y="1595"/>
                  </a:cubicBezTo>
                  <a:cubicBezTo>
                    <a:pt x="4310" y="1595"/>
                    <a:pt x="4336" y="1607"/>
                    <a:pt x="4351" y="1623"/>
                  </a:cubicBezTo>
                  <a:cubicBezTo>
                    <a:pt x="4389" y="1661"/>
                    <a:pt x="4833" y="1851"/>
                    <a:pt x="5102" y="1944"/>
                  </a:cubicBezTo>
                  <a:cubicBezTo>
                    <a:pt x="5215" y="1983"/>
                    <a:pt x="5316" y="2022"/>
                    <a:pt x="5329" y="2032"/>
                  </a:cubicBezTo>
                  <a:cubicBezTo>
                    <a:pt x="5342" y="2041"/>
                    <a:pt x="5360" y="2169"/>
                    <a:pt x="5369" y="2316"/>
                  </a:cubicBezTo>
                  <a:cubicBezTo>
                    <a:pt x="5387" y="2570"/>
                    <a:pt x="5320" y="3289"/>
                    <a:pt x="5274" y="3350"/>
                  </a:cubicBezTo>
                  <a:cubicBezTo>
                    <a:pt x="5271" y="3355"/>
                    <a:pt x="5260" y="3357"/>
                    <a:pt x="5244" y="3357"/>
                  </a:cubicBezTo>
                  <a:cubicBezTo>
                    <a:pt x="5061" y="3357"/>
                    <a:pt x="4114" y="3047"/>
                    <a:pt x="3399" y="2745"/>
                  </a:cubicBezTo>
                  <a:cubicBezTo>
                    <a:pt x="3185" y="2657"/>
                    <a:pt x="2865" y="2525"/>
                    <a:pt x="2684" y="2453"/>
                  </a:cubicBezTo>
                  <a:cubicBezTo>
                    <a:pt x="2504" y="2381"/>
                    <a:pt x="2276" y="2276"/>
                    <a:pt x="2181" y="2222"/>
                  </a:cubicBezTo>
                  <a:cubicBezTo>
                    <a:pt x="2085" y="2167"/>
                    <a:pt x="1961" y="2114"/>
                    <a:pt x="1904" y="2103"/>
                  </a:cubicBezTo>
                  <a:cubicBezTo>
                    <a:pt x="1845" y="2092"/>
                    <a:pt x="1779" y="2061"/>
                    <a:pt x="1749" y="2031"/>
                  </a:cubicBezTo>
                  <a:cubicBezTo>
                    <a:pt x="1701" y="1983"/>
                    <a:pt x="972" y="1661"/>
                    <a:pt x="772" y="1599"/>
                  </a:cubicBezTo>
                  <a:cubicBezTo>
                    <a:pt x="596" y="1546"/>
                    <a:pt x="601" y="1496"/>
                    <a:pt x="793" y="1264"/>
                  </a:cubicBezTo>
                  <a:cubicBezTo>
                    <a:pt x="897" y="1141"/>
                    <a:pt x="1014" y="1017"/>
                    <a:pt x="1054" y="990"/>
                  </a:cubicBezTo>
                  <a:cubicBezTo>
                    <a:pt x="1095" y="962"/>
                    <a:pt x="1200" y="887"/>
                    <a:pt x="1294" y="818"/>
                  </a:cubicBezTo>
                  <a:cubicBezTo>
                    <a:pt x="1484" y="679"/>
                    <a:pt x="1637" y="609"/>
                    <a:pt x="1758" y="609"/>
                  </a:cubicBezTo>
                  <a:close/>
                  <a:moveTo>
                    <a:pt x="508" y="1738"/>
                  </a:moveTo>
                  <a:cubicBezTo>
                    <a:pt x="533" y="1738"/>
                    <a:pt x="564" y="1752"/>
                    <a:pt x="586" y="1773"/>
                  </a:cubicBezTo>
                  <a:cubicBezTo>
                    <a:pt x="611" y="1799"/>
                    <a:pt x="750" y="1868"/>
                    <a:pt x="899" y="1929"/>
                  </a:cubicBezTo>
                  <a:cubicBezTo>
                    <a:pt x="1045" y="1989"/>
                    <a:pt x="1310" y="2107"/>
                    <a:pt x="1480" y="2187"/>
                  </a:cubicBezTo>
                  <a:cubicBezTo>
                    <a:pt x="3069" y="2935"/>
                    <a:pt x="4531" y="3511"/>
                    <a:pt x="4819" y="3511"/>
                  </a:cubicBezTo>
                  <a:cubicBezTo>
                    <a:pt x="4838" y="3511"/>
                    <a:pt x="4851" y="3509"/>
                    <a:pt x="4860" y="3504"/>
                  </a:cubicBezTo>
                  <a:cubicBezTo>
                    <a:pt x="4873" y="3496"/>
                    <a:pt x="4887" y="3492"/>
                    <a:pt x="4903" y="3492"/>
                  </a:cubicBezTo>
                  <a:cubicBezTo>
                    <a:pt x="4957" y="3492"/>
                    <a:pt x="5032" y="3539"/>
                    <a:pt x="5161" y="3648"/>
                  </a:cubicBezTo>
                  <a:cubicBezTo>
                    <a:pt x="5200" y="3680"/>
                    <a:pt x="5187" y="3733"/>
                    <a:pt x="5118" y="3827"/>
                  </a:cubicBezTo>
                  <a:cubicBezTo>
                    <a:pt x="5065" y="3900"/>
                    <a:pt x="4954" y="4027"/>
                    <a:pt x="4868" y="4112"/>
                  </a:cubicBezTo>
                  <a:cubicBezTo>
                    <a:pt x="4779" y="4200"/>
                    <a:pt x="4740" y="4236"/>
                    <a:pt x="4687" y="4236"/>
                  </a:cubicBezTo>
                  <a:cubicBezTo>
                    <a:pt x="4652" y="4236"/>
                    <a:pt x="4611" y="4220"/>
                    <a:pt x="4545" y="4193"/>
                  </a:cubicBezTo>
                  <a:cubicBezTo>
                    <a:pt x="4451" y="4153"/>
                    <a:pt x="4106" y="4052"/>
                    <a:pt x="3777" y="3966"/>
                  </a:cubicBezTo>
                  <a:lnTo>
                    <a:pt x="3181" y="3810"/>
                  </a:lnTo>
                  <a:lnTo>
                    <a:pt x="3296" y="3982"/>
                  </a:lnTo>
                  <a:cubicBezTo>
                    <a:pt x="3394" y="4129"/>
                    <a:pt x="3434" y="4159"/>
                    <a:pt x="3556" y="4180"/>
                  </a:cubicBezTo>
                  <a:cubicBezTo>
                    <a:pt x="3753" y="4215"/>
                    <a:pt x="4407" y="4402"/>
                    <a:pt x="4407" y="4425"/>
                  </a:cubicBezTo>
                  <a:cubicBezTo>
                    <a:pt x="4407" y="4465"/>
                    <a:pt x="3695" y="4774"/>
                    <a:pt x="3469" y="4832"/>
                  </a:cubicBezTo>
                  <a:cubicBezTo>
                    <a:pt x="3280" y="4880"/>
                    <a:pt x="3161" y="4903"/>
                    <a:pt x="3047" y="4903"/>
                  </a:cubicBezTo>
                  <a:cubicBezTo>
                    <a:pt x="2959" y="4903"/>
                    <a:pt x="2874" y="4889"/>
                    <a:pt x="2761" y="4863"/>
                  </a:cubicBezTo>
                  <a:cubicBezTo>
                    <a:pt x="2652" y="4837"/>
                    <a:pt x="2548" y="4818"/>
                    <a:pt x="2511" y="4818"/>
                  </a:cubicBezTo>
                  <a:cubicBezTo>
                    <a:pt x="2507" y="4818"/>
                    <a:pt x="2503" y="4818"/>
                    <a:pt x="2501" y="4819"/>
                  </a:cubicBezTo>
                  <a:cubicBezTo>
                    <a:pt x="2500" y="4819"/>
                    <a:pt x="2499" y="4819"/>
                    <a:pt x="2497" y="4819"/>
                  </a:cubicBezTo>
                  <a:cubicBezTo>
                    <a:pt x="2465" y="4819"/>
                    <a:pt x="2308" y="4780"/>
                    <a:pt x="2137" y="4729"/>
                  </a:cubicBezTo>
                  <a:cubicBezTo>
                    <a:pt x="1767" y="4617"/>
                    <a:pt x="1431" y="4399"/>
                    <a:pt x="1058" y="4027"/>
                  </a:cubicBezTo>
                  <a:cubicBezTo>
                    <a:pt x="771" y="3740"/>
                    <a:pt x="633" y="3510"/>
                    <a:pt x="494" y="3088"/>
                  </a:cubicBezTo>
                  <a:lnTo>
                    <a:pt x="393" y="2783"/>
                  </a:lnTo>
                  <a:lnTo>
                    <a:pt x="725" y="2982"/>
                  </a:lnTo>
                  <a:cubicBezTo>
                    <a:pt x="1058" y="3183"/>
                    <a:pt x="1518" y="3420"/>
                    <a:pt x="1790" y="3528"/>
                  </a:cubicBezTo>
                  <a:cubicBezTo>
                    <a:pt x="1870" y="3561"/>
                    <a:pt x="2171" y="3683"/>
                    <a:pt x="2456" y="3800"/>
                  </a:cubicBezTo>
                  <a:cubicBezTo>
                    <a:pt x="2763" y="3926"/>
                    <a:pt x="2909" y="3976"/>
                    <a:pt x="2989" y="3976"/>
                  </a:cubicBezTo>
                  <a:cubicBezTo>
                    <a:pt x="3018" y="3976"/>
                    <a:pt x="3038" y="3969"/>
                    <a:pt x="3055" y="3958"/>
                  </a:cubicBezTo>
                  <a:cubicBezTo>
                    <a:pt x="3190" y="3861"/>
                    <a:pt x="3143" y="3796"/>
                    <a:pt x="2849" y="3677"/>
                  </a:cubicBezTo>
                  <a:cubicBezTo>
                    <a:pt x="2707" y="3619"/>
                    <a:pt x="2577" y="3576"/>
                    <a:pt x="2544" y="3576"/>
                  </a:cubicBezTo>
                  <a:cubicBezTo>
                    <a:pt x="2542" y="3576"/>
                    <a:pt x="2540" y="3576"/>
                    <a:pt x="2539" y="3577"/>
                  </a:cubicBezTo>
                  <a:cubicBezTo>
                    <a:pt x="2535" y="3578"/>
                    <a:pt x="2531" y="3579"/>
                    <a:pt x="2527" y="3579"/>
                  </a:cubicBezTo>
                  <a:cubicBezTo>
                    <a:pt x="2507" y="3579"/>
                    <a:pt x="2481" y="3565"/>
                    <a:pt x="2459" y="3544"/>
                  </a:cubicBezTo>
                  <a:cubicBezTo>
                    <a:pt x="2435" y="3519"/>
                    <a:pt x="2370" y="3486"/>
                    <a:pt x="2311" y="3470"/>
                  </a:cubicBezTo>
                  <a:cubicBezTo>
                    <a:pt x="2251" y="3453"/>
                    <a:pt x="2176" y="3418"/>
                    <a:pt x="2137" y="3390"/>
                  </a:cubicBezTo>
                  <a:cubicBezTo>
                    <a:pt x="2099" y="3363"/>
                    <a:pt x="2040" y="3339"/>
                    <a:pt x="2008" y="3338"/>
                  </a:cubicBezTo>
                  <a:cubicBezTo>
                    <a:pt x="1976" y="3337"/>
                    <a:pt x="1931" y="3319"/>
                    <a:pt x="1910" y="3299"/>
                  </a:cubicBezTo>
                  <a:cubicBezTo>
                    <a:pt x="1889" y="3277"/>
                    <a:pt x="1770" y="3221"/>
                    <a:pt x="1641" y="3170"/>
                  </a:cubicBezTo>
                  <a:cubicBezTo>
                    <a:pt x="1513" y="3119"/>
                    <a:pt x="1235" y="2978"/>
                    <a:pt x="1021" y="2855"/>
                  </a:cubicBezTo>
                  <a:cubicBezTo>
                    <a:pt x="807" y="2733"/>
                    <a:pt x="560" y="2597"/>
                    <a:pt x="470" y="2553"/>
                  </a:cubicBezTo>
                  <a:cubicBezTo>
                    <a:pt x="314" y="2477"/>
                    <a:pt x="308" y="2468"/>
                    <a:pt x="306" y="2308"/>
                  </a:cubicBezTo>
                  <a:cubicBezTo>
                    <a:pt x="303" y="2122"/>
                    <a:pt x="423" y="1756"/>
                    <a:pt x="495" y="1739"/>
                  </a:cubicBezTo>
                  <a:cubicBezTo>
                    <a:pt x="499" y="1738"/>
                    <a:pt x="504" y="1738"/>
                    <a:pt x="508" y="1738"/>
                  </a:cubicBezTo>
                  <a:close/>
                  <a:moveTo>
                    <a:pt x="3170" y="0"/>
                  </a:moveTo>
                  <a:cubicBezTo>
                    <a:pt x="2983" y="0"/>
                    <a:pt x="2801" y="31"/>
                    <a:pt x="2471" y="104"/>
                  </a:cubicBezTo>
                  <a:cubicBezTo>
                    <a:pt x="1637" y="288"/>
                    <a:pt x="1417" y="375"/>
                    <a:pt x="1045" y="667"/>
                  </a:cubicBezTo>
                  <a:cubicBezTo>
                    <a:pt x="329" y="1227"/>
                    <a:pt x="0" y="1794"/>
                    <a:pt x="15" y="2441"/>
                  </a:cubicBezTo>
                  <a:cubicBezTo>
                    <a:pt x="22" y="2752"/>
                    <a:pt x="137" y="3303"/>
                    <a:pt x="242" y="3523"/>
                  </a:cubicBezTo>
                  <a:cubicBezTo>
                    <a:pt x="299" y="3646"/>
                    <a:pt x="455" y="3901"/>
                    <a:pt x="592" y="4096"/>
                  </a:cubicBezTo>
                  <a:cubicBezTo>
                    <a:pt x="845" y="4458"/>
                    <a:pt x="860" y="4472"/>
                    <a:pt x="1437" y="4872"/>
                  </a:cubicBezTo>
                  <a:cubicBezTo>
                    <a:pt x="1678" y="5040"/>
                    <a:pt x="2234" y="5176"/>
                    <a:pt x="2763" y="5196"/>
                  </a:cubicBezTo>
                  <a:cubicBezTo>
                    <a:pt x="2795" y="5197"/>
                    <a:pt x="2827" y="5198"/>
                    <a:pt x="2859" y="5198"/>
                  </a:cubicBezTo>
                  <a:cubicBezTo>
                    <a:pt x="3300" y="5198"/>
                    <a:pt x="3726" y="5087"/>
                    <a:pt x="4250" y="4838"/>
                  </a:cubicBezTo>
                  <a:cubicBezTo>
                    <a:pt x="4606" y="4670"/>
                    <a:pt x="4719" y="4594"/>
                    <a:pt x="5016" y="4321"/>
                  </a:cubicBezTo>
                  <a:cubicBezTo>
                    <a:pt x="5501" y="3877"/>
                    <a:pt x="5543" y="3789"/>
                    <a:pt x="5619" y="3068"/>
                  </a:cubicBezTo>
                  <a:cubicBezTo>
                    <a:pt x="5699" y="2330"/>
                    <a:pt x="5681" y="2116"/>
                    <a:pt x="5503" y="1553"/>
                  </a:cubicBezTo>
                  <a:cubicBezTo>
                    <a:pt x="5366" y="1127"/>
                    <a:pt x="5362" y="1119"/>
                    <a:pt x="5050" y="787"/>
                  </a:cubicBezTo>
                  <a:cubicBezTo>
                    <a:pt x="4873" y="598"/>
                    <a:pt x="4638" y="388"/>
                    <a:pt x="4514" y="307"/>
                  </a:cubicBezTo>
                  <a:cubicBezTo>
                    <a:pt x="4267" y="146"/>
                    <a:pt x="4083" y="96"/>
                    <a:pt x="3481" y="22"/>
                  </a:cubicBezTo>
                  <a:cubicBezTo>
                    <a:pt x="3362" y="8"/>
                    <a:pt x="3266" y="0"/>
                    <a:pt x="3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3"/>
            <p:cNvSpPr/>
            <p:nvPr/>
          </p:nvSpPr>
          <p:spPr>
            <a:xfrm>
              <a:off x="4640450" y="3342225"/>
              <a:ext cx="3100" cy="2225"/>
            </a:xfrm>
            <a:custGeom>
              <a:avLst/>
              <a:gdLst/>
              <a:ahLst/>
              <a:cxnLst/>
              <a:rect l="l" t="t" r="r" b="b"/>
              <a:pathLst>
                <a:path w="124" h="89" extrusionOk="0">
                  <a:moveTo>
                    <a:pt x="82" y="1"/>
                  </a:moveTo>
                  <a:cubicBezTo>
                    <a:pt x="64" y="1"/>
                    <a:pt x="44" y="10"/>
                    <a:pt x="26" y="27"/>
                  </a:cubicBezTo>
                  <a:cubicBezTo>
                    <a:pt x="1" y="52"/>
                    <a:pt x="1" y="80"/>
                    <a:pt x="29" y="86"/>
                  </a:cubicBezTo>
                  <a:cubicBezTo>
                    <a:pt x="35" y="88"/>
                    <a:pt x="42" y="89"/>
                    <a:pt x="49" y="89"/>
                  </a:cubicBezTo>
                  <a:cubicBezTo>
                    <a:pt x="71" y="89"/>
                    <a:pt x="94" y="81"/>
                    <a:pt x="107" y="69"/>
                  </a:cubicBezTo>
                  <a:cubicBezTo>
                    <a:pt x="124" y="52"/>
                    <a:pt x="123" y="27"/>
                    <a:pt x="105" y="10"/>
                  </a:cubicBezTo>
                  <a:cubicBezTo>
                    <a:pt x="99" y="3"/>
                    <a:pt x="91"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7" name="Google Shape;2047;p53"/>
          <p:cNvGrpSpPr/>
          <p:nvPr/>
        </p:nvGrpSpPr>
        <p:grpSpPr>
          <a:xfrm rot="-2691431">
            <a:off x="2969564" y="2519804"/>
            <a:ext cx="412732" cy="329203"/>
            <a:chOff x="5222975" y="2300200"/>
            <a:chExt cx="199300" cy="154950"/>
          </a:xfrm>
        </p:grpSpPr>
        <p:sp>
          <p:nvSpPr>
            <p:cNvPr id="2048" name="Google Shape;2048;p53"/>
            <p:cNvSpPr/>
            <p:nvPr/>
          </p:nvSpPr>
          <p:spPr>
            <a:xfrm>
              <a:off x="5222975" y="2300200"/>
              <a:ext cx="199300" cy="154950"/>
            </a:xfrm>
            <a:custGeom>
              <a:avLst/>
              <a:gdLst/>
              <a:ahLst/>
              <a:cxnLst/>
              <a:rect l="l" t="t" r="r" b="b"/>
              <a:pathLst>
                <a:path w="7972" h="6198" extrusionOk="0">
                  <a:moveTo>
                    <a:pt x="1662" y="242"/>
                  </a:moveTo>
                  <a:cubicBezTo>
                    <a:pt x="2052" y="242"/>
                    <a:pt x="2447" y="284"/>
                    <a:pt x="2768" y="365"/>
                  </a:cubicBezTo>
                  <a:cubicBezTo>
                    <a:pt x="2911" y="401"/>
                    <a:pt x="3067" y="425"/>
                    <a:pt x="3149" y="425"/>
                  </a:cubicBezTo>
                  <a:cubicBezTo>
                    <a:pt x="3166" y="425"/>
                    <a:pt x="3180" y="424"/>
                    <a:pt x="3190" y="421"/>
                  </a:cubicBezTo>
                  <a:cubicBezTo>
                    <a:pt x="3206" y="417"/>
                    <a:pt x="3223" y="416"/>
                    <a:pt x="3238" y="416"/>
                  </a:cubicBezTo>
                  <a:cubicBezTo>
                    <a:pt x="3275" y="416"/>
                    <a:pt x="3304" y="427"/>
                    <a:pt x="3310" y="446"/>
                  </a:cubicBezTo>
                  <a:cubicBezTo>
                    <a:pt x="3318" y="473"/>
                    <a:pt x="3441" y="521"/>
                    <a:pt x="3580" y="551"/>
                  </a:cubicBezTo>
                  <a:cubicBezTo>
                    <a:pt x="4180" y="683"/>
                    <a:pt x="5350" y="1415"/>
                    <a:pt x="5824" y="1956"/>
                  </a:cubicBezTo>
                  <a:cubicBezTo>
                    <a:pt x="6048" y="2209"/>
                    <a:pt x="6591" y="2975"/>
                    <a:pt x="6626" y="3083"/>
                  </a:cubicBezTo>
                  <a:cubicBezTo>
                    <a:pt x="6644" y="3143"/>
                    <a:pt x="6730" y="3208"/>
                    <a:pt x="6775" y="3208"/>
                  </a:cubicBezTo>
                  <a:cubicBezTo>
                    <a:pt x="6786" y="3208"/>
                    <a:pt x="6794" y="3205"/>
                    <a:pt x="6799" y="3196"/>
                  </a:cubicBezTo>
                  <a:cubicBezTo>
                    <a:pt x="6832" y="3133"/>
                    <a:pt x="7589" y="2681"/>
                    <a:pt x="7656" y="2681"/>
                  </a:cubicBezTo>
                  <a:cubicBezTo>
                    <a:pt x="7659" y="2681"/>
                    <a:pt x="7661" y="2682"/>
                    <a:pt x="7661" y="2684"/>
                  </a:cubicBezTo>
                  <a:cubicBezTo>
                    <a:pt x="7658" y="2716"/>
                    <a:pt x="7638" y="2920"/>
                    <a:pt x="7618" y="3137"/>
                  </a:cubicBezTo>
                  <a:cubicBezTo>
                    <a:pt x="7597" y="3355"/>
                    <a:pt x="7592" y="3572"/>
                    <a:pt x="7607" y="3621"/>
                  </a:cubicBezTo>
                  <a:cubicBezTo>
                    <a:pt x="7623" y="3669"/>
                    <a:pt x="7621" y="3831"/>
                    <a:pt x="7603" y="3984"/>
                  </a:cubicBezTo>
                  <a:cubicBezTo>
                    <a:pt x="7586" y="4134"/>
                    <a:pt x="7566" y="4404"/>
                    <a:pt x="7559" y="4579"/>
                  </a:cubicBezTo>
                  <a:cubicBezTo>
                    <a:pt x="7553" y="4753"/>
                    <a:pt x="7541" y="4963"/>
                    <a:pt x="7534" y="5039"/>
                  </a:cubicBezTo>
                  <a:cubicBezTo>
                    <a:pt x="7525" y="5117"/>
                    <a:pt x="7511" y="5302"/>
                    <a:pt x="7502" y="5456"/>
                  </a:cubicBezTo>
                  <a:cubicBezTo>
                    <a:pt x="7481" y="5778"/>
                    <a:pt x="7473" y="5877"/>
                    <a:pt x="7387" y="5877"/>
                  </a:cubicBezTo>
                  <a:cubicBezTo>
                    <a:pt x="7351" y="5877"/>
                    <a:pt x="7302" y="5860"/>
                    <a:pt x="7233" y="5834"/>
                  </a:cubicBezTo>
                  <a:cubicBezTo>
                    <a:pt x="6919" y="5719"/>
                    <a:pt x="6696" y="5659"/>
                    <a:pt x="6265" y="5572"/>
                  </a:cubicBezTo>
                  <a:cubicBezTo>
                    <a:pt x="6043" y="5527"/>
                    <a:pt x="5773" y="5458"/>
                    <a:pt x="5660" y="5417"/>
                  </a:cubicBezTo>
                  <a:cubicBezTo>
                    <a:pt x="5548" y="5376"/>
                    <a:pt x="5214" y="5277"/>
                    <a:pt x="4912" y="5196"/>
                  </a:cubicBezTo>
                  <a:lnTo>
                    <a:pt x="4368" y="5047"/>
                  </a:lnTo>
                  <a:lnTo>
                    <a:pt x="4475" y="4953"/>
                  </a:lnTo>
                  <a:cubicBezTo>
                    <a:pt x="4533" y="4903"/>
                    <a:pt x="4626" y="4846"/>
                    <a:pt x="4677" y="4829"/>
                  </a:cubicBezTo>
                  <a:cubicBezTo>
                    <a:pt x="4729" y="4813"/>
                    <a:pt x="4878" y="4705"/>
                    <a:pt x="5002" y="4592"/>
                  </a:cubicBezTo>
                  <a:cubicBezTo>
                    <a:pt x="5126" y="4480"/>
                    <a:pt x="5243" y="4381"/>
                    <a:pt x="5260" y="4375"/>
                  </a:cubicBezTo>
                  <a:cubicBezTo>
                    <a:pt x="5279" y="4370"/>
                    <a:pt x="5313" y="4321"/>
                    <a:pt x="5338" y="4265"/>
                  </a:cubicBezTo>
                  <a:cubicBezTo>
                    <a:pt x="5382" y="4170"/>
                    <a:pt x="5376" y="4154"/>
                    <a:pt x="5225" y="3961"/>
                  </a:cubicBezTo>
                  <a:cubicBezTo>
                    <a:pt x="5089" y="3787"/>
                    <a:pt x="4698" y="3440"/>
                    <a:pt x="4350" y="3188"/>
                  </a:cubicBezTo>
                  <a:cubicBezTo>
                    <a:pt x="4160" y="3049"/>
                    <a:pt x="3367" y="2661"/>
                    <a:pt x="3170" y="2608"/>
                  </a:cubicBezTo>
                  <a:cubicBezTo>
                    <a:pt x="3052" y="2577"/>
                    <a:pt x="2918" y="2532"/>
                    <a:pt x="2867" y="2509"/>
                  </a:cubicBezTo>
                  <a:cubicBezTo>
                    <a:pt x="2691" y="2425"/>
                    <a:pt x="1791" y="2301"/>
                    <a:pt x="1319" y="2295"/>
                  </a:cubicBezTo>
                  <a:cubicBezTo>
                    <a:pt x="1064" y="2293"/>
                    <a:pt x="843" y="2274"/>
                    <a:pt x="832" y="2254"/>
                  </a:cubicBezTo>
                  <a:cubicBezTo>
                    <a:pt x="822" y="2233"/>
                    <a:pt x="1044" y="2091"/>
                    <a:pt x="1327" y="1937"/>
                  </a:cubicBezTo>
                  <a:cubicBezTo>
                    <a:pt x="1994" y="1575"/>
                    <a:pt x="2042" y="1533"/>
                    <a:pt x="1958" y="1380"/>
                  </a:cubicBezTo>
                  <a:cubicBezTo>
                    <a:pt x="1893" y="1261"/>
                    <a:pt x="1016" y="629"/>
                    <a:pt x="795" y="541"/>
                  </a:cubicBezTo>
                  <a:cubicBezTo>
                    <a:pt x="731" y="517"/>
                    <a:pt x="644" y="471"/>
                    <a:pt x="595" y="438"/>
                  </a:cubicBezTo>
                  <a:cubicBezTo>
                    <a:pt x="510" y="381"/>
                    <a:pt x="516" y="378"/>
                    <a:pt x="782" y="322"/>
                  </a:cubicBezTo>
                  <a:cubicBezTo>
                    <a:pt x="1044" y="269"/>
                    <a:pt x="1351" y="242"/>
                    <a:pt x="1662" y="242"/>
                  </a:cubicBezTo>
                  <a:close/>
                  <a:moveTo>
                    <a:pt x="1627" y="1"/>
                  </a:moveTo>
                  <a:cubicBezTo>
                    <a:pt x="888" y="1"/>
                    <a:pt x="206" y="129"/>
                    <a:pt x="67" y="337"/>
                  </a:cubicBezTo>
                  <a:lnTo>
                    <a:pt x="0" y="439"/>
                  </a:lnTo>
                  <a:lnTo>
                    <a:pt x="508" y="710"/>
                  </a:lnTo>
                  <a:cubicBezTo>
                    <a:pt x="1000" y="974"/>
                    <a:pt x="1609" y="1367"/>
                    <a:pt x="1630" y="1435"/>
                  </a:cubicBezTo>
                  <a:cubicBezTo>
                    <a:pt x="1637" y="1455"/>
                    <a:pt x="1540" y="1515"/>
                    <a:pt x="1415" y="1571"/>
                  </a:cubicBezTo>
                  <a:cubicBezTo>
                    <a:pt x="931" y="1785"/>
                    <a:pt x="284" y="2235"/>
                    <a:pt x="214" y="2408"/>
                  </a:cubicBezTo>
                  <a:cubicBezTo>
                    <a:pt x="168" y="2523"/>
                    <a:pt x="282" y="2599"/>
                    <a:pt x="490" y="2599"/>
                  </a:cubicBezTo>
                  <a:cubicBezTo>
                    <a:pt x="511" y="2599"/>
                    <a:pt x="533" y="2598"/>
                    <a:pt x="556" y="2597"/>
                  </a:cubicBezTo>
                  <a:cubicBezTo>
                    <a:pt x="746" y="2583"/>
                    <a:pt x="933" y="2577"/>
                    <a:pt x="1116" y="2577"/>
                  </a:cubicBezTo>
                  <a:cubicBezTo>
                    <a:pt x="2565" y="2577"/>
                    <a:pt x="3759" y="2993"/>
                    <a:pt x="4661" y="3814"/>
                  </a:cubicBezTo>
                  <a:cubicBezTo>
                    <a:pt x="4854" y="3991"/>
                    <a:pt x="5032" y="4182"/>
                    <a:pt x="5016" y="4198"/>
                  </a:cubicBezTo>
                  <a:cubicBezTo>
                    <a:pt x="4787" y="4417"/>
                    <a:pt x="4649" y="4526"/>
                    <a:pt x="4446" y="4650"/>
                  </a:cubicBezTo>
                  <a:cubicBezTo>
                    <a:pt x="4146" y="4834"/>
                    <a:pt x="4039" y="4972"/>
                    <a:pt x="4085" y="5119"/>
                  </a:cubicBezTo>
                  <a:cubicBezTo>
                    <a:pt x="4134" y="5276"/>
                    <a:pt x="4205" y="5310"/>
                    <a:pt x="4870" y="5497"/>
                  </a:cubicBezTo>
                  <a:cubicBezTo>
                    <a:pt x="5196" y="5588"/>
                    <a:pt x="5557" y="5693"/>
                    <a:pt x="5667" y="5730"/>
                  </a:cubicBezTo>
                  <a:cubicBezTo>
                    <a:pt x="5778" y="5766"/>
                    <a:pt x="6074" y="5839"/>
                    <a:pt x="6328" y="5892"/>
                  </a:cubicBezTo>
                  <a:cubicBezTo>
                    <a:pt x="6582" y="5947"/>
                    <a:pt x="6879" y="6025"/>
                    <a:pt x="6992" y="6068"/>
                  </a:cubicBezTo>
                  <a:cubicBezTo>
                    <a:pt x="7215" y="6153"/>
                    <a:pt x="7366" y="6198"/>
                    <a:pt x="7472" y="6198"/>
                  </a:cubicBezTo>
                  <a:cubicBezTo>
                    <a:pt x="7611" y="6198"/>
                    <a:pt x="7673" y="6123"/>
                    <a:pt x="7722" y="5964"/>
                  </a:cubicBezTo>
                  <a:cubicBezTo>
                    <a:pt x="7799" y="5707"/>
                    <a:pt x="7816" y="5302"/>
                    <a:pt x="7757" y="5113"/>
                  </a:cubicBezTo>
                  <a:cubicBezTo>
                    <a:pt x="7730" y="5028"/>
                    <a:pt x="7727" y="4969"/>
                    <a:pt x="7750" y="4969"/>
                  </a:cubicBezTo>
                  <a:cubicBezTo>
                    <a:pt x="7752" y="4969"/>
                    <a:pt x="7753" y="4969"/>
                    <a:pt x="7755" y="4969"/>
                  </a:cubicBezTo>
                  <a:cubicBezTo>
                    <a:pt x="7757" y="4970"/>
                    <a:pt x="7759" y="4970"/>
                    <a:pt x="7761" y="4970"/>
                  </a:cubicBezTo>
                  <a:cubicBezTo>
                    <a:pt x="7785" y="4970"/>
                    <a:pt x="7811" y="4933"/>
                    <a:pt x="7821" y="4883"/>
                  </a:cubicBezTo>
                  <a:cubicBezTo>
                    <a:pt x="7857" y="4685"/>
                    <a:pt x="7872" y="3924"/>
                    <a:pt x="7839" y="3907"/>
                  </a:cubicBezTo>
                  <a:cubicBezTo>
                    <a:pt x="7822" y="3899"/>
                    <a:pt x="7829" y="3885"/>
                    <a:pt x="7852" y="3877"/>
                  </a:cubicBezTo>
                  <a:cubicBezTo>
                    <a:pt x="7903" y="3861"/>
                    <a:pt x="7909" y="3244"/>
                    <a:pt x="7857" y="3200"/>
                  </a:cubicBezTo>
                  <a:cubicBezTo>
                    <a:pt x="7837" y="3183"/>
                    <a:pt x="7837" y="3162"/>
                    <a:pt x="7855" y="3148"/>
                  </a:cubicBezTo>
                  <a:cubicBezTo>
                    <a:pt x="7912" y="3104"/>
                    <a:pt x="7972" y="2634"/>
                    <a:pt x="7945" y="2453"/>
                  </a:cubicBezTo>
                  <a:cubicBezTo>
                    <a:pt x="7924" y="2309"/>
                    <a:pt x="7904" y="2276"/>
                    <a:pt x="7839" y="2272"/>
                  </a:cubicBezTo>
                  <a:cubicBezTo>
                    <a:pt x="7838" y="2272"/>
                    <a:pt x="7837" y="2272"/>
                    <a:pt x="7836" y="2272"/>
                  </a:cubicBezTo>
                  <a:cubicBezTo>
                    <a:pt x="7756" y="2272"/>
                    <a:pt x="7471" y="2425"/>
                    <a:pt x="7033" y="2707"/>
                  </a:cubicBezTo>
                  <a:cubicBezTo>
                    <a:pt x="6911" y="2785"/>
                    <a:pt x="6807" y="2849"/>
                    <a:pt x="6800" y="2851"/>
                  </a:cubicBezTo>
                  <a:cubicBezTo>
                    <a:pt x="6800" y="2851"/>
                    <a:pt x="6800" y="2851"/>
                    <a:pt x="6800" y="2851"/>
                  </a:cubicBezTo>
                  <a:cubicBezTo>
                    <a:pt x="6791" y="2851"/>
                    <a:pt x="6714" y="2730"/>
                    <a:pt x="6628" y="2582"/>
                  </a:cubicBezTo>
                  <a:cubicBezTo>
                    <a:pt x="6540" y="2433"/>
                    <a:pt x="6409" y="2245"/>
                    <a:pt x="6336" y="2167"/>
                  </a:cubicBezTo>
                  <a:cubicBezTo>
                    <a:pt x="6265" y="2091"/>
                    <a:pt x="6197" y="2005"/>
                    <a:pt x="6189" y="1979"/>
                  </a:cubicBezTo>
                  <a:cubicBezTo>
                    <a:pt x="6153" y="1865"/>
                    <a:pt x="5649" y="1390"/>
                    <a:pt x="5286" y="1129"/>
                  </a:cubicBezTo>
                  <a:cubicBezTo>
                    <a:pt x="4499" y="562"/>
                    <a:pt x="3838" y="304"/>
                    <a:pt x="2614" y="83"/>
                  </a:cubicBezTo>
                  <a:cubicBezTo>
                    <a:pt x="2303" y="27"/>
                    <a:pt x="1959" y="1"/>
                    <a:pt x="1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3"/>
            <p:cNvSpPr/>
            <p:nvPr/>
          </p:nvSpPr>
          <p:spPr>
            <a:xfrm>
              <a:off x="5354450" y="2420350"/>
              <a:ext cx="43500" cy="13425"/>
            </a:xfrm>
            <a:custGeom>
              <a:avLst/>
              <a:gdLst/>
              <a:ahLst/>
              <a:cxnLst/>
              <a:rect l="l" t="t" r="r" b="b"/>
              <a:pathLst>
                <a:path w="1740" h="537" extrusionOk="0">
                  <a:moveTo>
                    <a:pt x="195" y="1"/>
                  </a:moveTo>
                  <a:cubicBezTo>
                    <a:pt x="127" y="1"/>
                    <a:pt x="93" y="15"/>
                    <a:pt x="65" y="42"/>
                  </a:cubicBezTo>
                  <a:cubicBezTo>
                    <a:pt x="27" y="82"/>
                    <a:pt x="0" y="129"/>
                    <a:pt x="7" y="149"/>
                  </a:cubicBezTo>
                  <a:cubicBezTo>
                    <a:pt x="23" y="201"/>
                    <a:pt x="232" y="263"/>
                    <a:pt x="605" y="328"/>
                  </a:cubicBezTo>
                  <a:cubicBezTo>
                    <a:pt x="775" y="357"/>
                    <a:pt x="1073" y="420"/>
                    <a:pt x="1264" y="467"/>
                  </a:cubicBezTo>
                  <a:cubicBezTo>
                    <a:pt x="1454" y="513"/>
                    <a:pt x="1559" y="536"/>
                    <a:pt x="1621" y="536"/>
                  </a:cubicBezTo>
                  <a:cubicBezTo>
                    <a:pt x="1683" y="536"/>
                    <a:pt x="1702" y="512"/>
                    <a:pt x="1721" y="464"/>
                  </a:cubicBezTo>
                  <a:cubicBezTo>
                    <a:pt x="1739" y="421"/>
                    <a:pt x="1718" y="377"/>
                    <a:pt x="1656" y="328"/>
                  </a:cubicBezTo>
                  <a:cubicBezTo>
                    <a:pt x="1612" y="294"/>
                    <a:pt x="1558" y="270"/>
                    <a:pt x="1525" y="270"/>
                  </a:cubicBezTo>
                  <a:cubicBezTo>
                    <a:pt x="1519" y="270"/>
                    <a:pt x="1514" y="271"/>
                    <a:pt x="1510" y="272"/>
                  </a:cubicBezTo>
                  <a:cubicBezTo>
                    <a:pt x="1500" y="275"/>
                    <a:pt x="1491" y="276"/>
                    <a:pt x="1483" y="276"/>
                  </a:cubicBezTo>
                  <a:cubicBezTo>
                    <a:pt x="1463" y="276"/>
                    <a:pt x="1448" y="268"/>
                    <a:pt x="1444" y="254"/>
                  </a:cubicBezTo>
                  <a:cubicBezTo>
                    <a:pt x="1433" y="221"/>
                    <a:pt x="1316" y="193"/>
                    <a:pt x="580" y="54"/>
                  </a:cubicBezTo>
                  <a:cubicBezTo>
                    <a:pt x="387" y="18"/>
                    <a:pt x="271"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3"/>
            <p:cNvSpPr/>
            <p:nvPr/>
          </p:nvSpPr>
          <p:spPr>
            <a:xfrm>
              <a:off x="5276325" y="2342550"/>
              <a:ext cx="84200" cy="48700"/>
            </a:xfrm>
            <a:custGeom>
              <a:avLst/>
              <a:gdLst/>
              <a:ahLst/>
              <a:cxnLst/>
              <a:rect l="l" t="t" r="r" b="b"/>
              <a:pathLst>
                <a:path w="3368" h="1948" extrusionOk="0">
                  <a:moveTo>
                    <a:pt x="286" y="1"/>
                  </a:moveTo>
                  <a:cubicBezTo>
                    <a:pt x="278" y="1"/>
                    <a:pt x="271" y="1"/>
                    <a:pt x="263" y="1"/>
                  </a:cubicBezTo>
                  <a:cubicBezTo>
                    <a:pt x="100" y="3"/>
                    <a:pt x="68" y="16"/>
                    <a:pt x="27" y="90"/>
                  </a:cubicBezTo>
                  <a:cubicBezTo>
                    <a:pt x="3" y="134"/>
                    <a:pt x="1" y="200"/>
                    <a:pt x="22" y="226"/>
                  </a:cubicBezTo>
                  <a:cubicBezTo>
                    <a:pt x="49" y="261"/>
                    <a:pt x="212" y="281"/>
                    <a:pt x="354" y="281"/>
                  </a:cubicBezTo>
                  <a:cubicBezTo>
                    <a:pt x="455" y="281"/>
                    <a:pt x="544" y="270"/>
                    <a:pt x="564" y="248"/>
                  </a:cubicBezTo>
                  <a:cubicBezTo>
                    <a:pt x="569" y="241"/>
                    <a:pt x="575" y="238"/>
                    <a:pt x="582" y="238"/>
                  </a:cubicBezTo>
                  <a:cubicBezTo>
                    <a:pt x="595" y="238"/>
                    <a:pt x="608" y="252"/>
                    <a:pt x="616" y="275"/>
                  </a:cubicBezTo>
                  <a:cubicBezTo>
                    <a:pt x="625" y="307"/>
                    <a:pt x="648" y="329"/>
                    <a:pt x="667" y="329"/>
                  </a:cubicBezTo>
                  <a:cubicBezTo>
                    <a:pt x="670" y="329"/>
                    <a:pt x="672" y="328"/>
                    <a:pt x="675" y="328"/>
                  </a:cubicBezTo>
                  <a:cubicBezTo>
                    <a:pt x="675" y="328"/>
                    <a:pt x="676" y="328"/>
                    <a:pt x="677" y="328"/>
                  </a:cubicBezTo>
                  <a:cubicBezTo>
                    <a:pt x="711" y="328"/>
                    <a:pt x="983" y="449"/>
                    <a:pt x="1291" y="602"/>
                  </a:cubicBezTo>
                  <a:cubicBezTo>
                    <a:pt x="1598" y="754"/>
                    <a:pt x="1842" y="854"/>
                    <a:pt x="1905" y="854"/>
                  </a:cubicBezTo>
                  <a:cubicBezTo>
                    <a:pt x="1911" y="854"/>
                    <a:pt x="1916" y="853"/>
                    <a:pt x="1918" y="851"/>
                  </a:cubicBezTo>
                  <a:cubicBezTo>
                    <a:pt x="1930" y="842"/>
                    <a:pt x="1939" y="838"/>
                    <a:pt x="1946" y="838"/>
                  </a:cubicBezTo>
                  <a:cubicBezTo>
                    <a:pt x="1956" y="838"/>
                    <a:pt x="1960" y="850"/>
                    <a:pt x="1954" y="873"/>
                  </a:cubicBezTo>
                  <a:cubicBezTo>
                    <a:pt x="1946" y="906"/>
                    <a:pt x="2047" y="1004"/>
                    <a:pt x="2198" y="1108"/>
                  </a:cubicBezTo>
                  <a:cubicBezTo>
                    <a:pt x="2490" y="1310"/>
                    <a:pt x="2898" y="1660"/>
                    <a:pt x="3038" y="1831"/>
                  </a:cubicBezTo>
                  <a:cubicBezTo>
                    <a:pt x="3102" y="1908"/>
                    <a:pt x="3167" y="1948"/>
                    <a:pt x="3222" y="1948"/>
                  </a:cubicBezTo>
                  <a:cubicBezTo>
                    <a:pt x="3260" y="1948"/>
                    <a:pt x="3293" y="1929"/>
                    <a:pt x="3318" y="1891"/>
                  </a:cubicBezTo>
                  <a:cubicBezTo>
                    <a:pt x="3368" y="1814"/>
                    <a:pt x="3353" y="1767"/>
                    <a:pt x="3235" y="1631"/>
                  </a:cubicBezTo>
                  <a:cubicBezTo>
                    <a:pt x="2951" y="1303"/>
                    <a:pt x="2210" y="759"/>
                    <a:pt x="2055" y="759"/>
                  </a:cubicBezTo>
                  <a:cubicBezTo>
                    <a:pt x="2050" y="759"/>
                    <a:pt x="2046" y="759"/>
                    <a:pt x="2042" y="760"/>
                  </a:cubicBezTo>
                  <a:cubicBezTo>
                    <a:pt x="2035" y="762"/>
                    <a:pt x="2030" y="763"/>
                    <a:pt x="2024" y="763"/>
                  </a:cubicBezTo>
                  <a:cubicBezTo>
                    <a:pt x="2005" y="763"/>
                    <a:pt x="1994" y="750"/>
                    <a:pt x="2000" y="726"/>
                  </a:cubicBezTo>
                  <a:cubicBezTo>
                    <a:pt x="2016" y="662"/>
                    <a:pt x="1758" y="514"/>
                    <a:pt x="1177" y="252"/>
                  </a:cubicBezTo>
                  <a:cubicBezTo>
                    <a:pt x="957" y="152"/>
                    <a:pt x="839" y="108"/>
                    <a:pt x="783" y="108"/>
                  </a:cubicBezTo>
                  <a:cubicBezTo>
                    <a:pt x="759" y="108"/>
                    <a:pt x="747" y="116"/>
                    <a:pt x="743" y="132"/>
                  </a:cubicBezTo>
                  <a:cubicBezTo>
                    <a:pt x="737" y="158"/>
                    <a:pt x="731" y="171"/>
                    <a:pt x="725" y="171"/>
                  </a:cubicBezTo>
                  <a:cubicBezTo>
                    <a:pt x="719" y="171"/>
                    <a:pt x="712" y="159"/>
                    <a:pt x="705" y="133"/>
                  </a:cubicBezTo>
                  <a:cubicBezTo>
                    <a:pt x="679" y="50"/>
                    <a:pt x="521"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1" name="Google Shape;2051;p53"/>
          <p:cNvSpPr/>
          <p:nvPr/>
        </p:nvSpPr>
        <p:spPr>
          <a:xfrm rot="173206">
            <a:off x="1689357" y="3789211"/>
            <a:ext cx="1393337" cy="735422"/>
          </a:xfrm>
          <a:custGeom>
            <a:avLst/>
            <a:gdLst/>
            <a:ahLst/>
            <a:cxnLst/>
            <a:rect l="l" t="t" r="r" b="b"/>
            <a:pathLst>
              <a:path w="98833" h="24747" extrusionOk="0">
                <a:moveTo>
                  <a:pt x="0" y="1867"/>
                </a:moveTo>
                <a:lnTo>
                  <a:pt x="2335" y="24747"/>
                </a:lnTo>
                <a:lnTo>
                  <a:pt x="98833" y="22879"/>
                </a:lnTo>
                <a:lnTo>
                  <a:pt x="97121" y="0"/>
                </a:lnTo>
                <a:close/>
              </a:path>
            </a:pathLst>
          </a:custGeom>
          <a:solidFill>
            <a:srgbClr val="FF6EA7"/>
          </a:solidFill>
          <a:ln w="19050" cap="flat" cmpd="sng">
            <a:solidFill>
              <a:srgbClr val="000000"/>
            </a:solidFill>
            <a:prstDash val="solid"/>
            <a:round/>
            <a:headEnd type="none" w="med" len="med"/>
            <a:tailEnd type="none" w="med" len="med"/>
          </a:ln>
        </p:spPr>
      </p:sp>
      <p:sp>
        <p:nvSpPr>
          <p:cNvPr id="2052" name="Google Shape;2052;p53">
            <a:hlinkClick r:id="rId3" action="ppaction://hlinksldjump"/>
          </p:cNvPr>
          <p:cNvSpPr txBox="1"/>
          <p:nvPr/>
        </p:nvSpPr>
        <p:spPr>
          <a:xfrm>
            <a:off x="1737125" y="3860963"/>
            <a:ext cx="1297800" cy="59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latin typeface="Gloria Hallelujah"/>
                <a:ea typeface="Gloria Hallelujah"/>
                <a:cs typeface="Gloria Hallelujah"/>
                <a:sym typeface="Gloria Hallelujah"/>
              </a:rPr>
              <a:t>Solve it</a:t>
            </a:r>
            <a:r>
              <a:rPr lang="en" sz="2000">
                <a:solidFill>
                  <a:srgbClr val="000000"/>
                </a:solidFill>
                <a:latin typeface="Gloria Hallelujah"/>
                <a:ea typeface="Gloria Hallelujah"/>
                <a:cs typeface="Gloria Hallelujah"/>
                <a:sym typeface="Gloria Hallelujah"/>
              </a:rPr>
              <a:t>!</a:t>
            </a:r>
            <a:endParaRPr sz="1600">
              <a:solidFill>
                <a:srgbClr val="000000"/>
              </a:solidFill>
              <a:latin typeface="Gloria Hallelujah"/>
              <a:ea typeface="Gloria Hallelujah"/>
              <a:cs typeface="Gloria Hallelujah"/>
              <a:sym typeface="Gloria Hallelujah"/>
            </a:endParaRPr>
          </a:p>
        </p:txBody>
      </p:sp>
      <p:grpSp>
        <p:nvGrpSpPr>
          <p:cNvPr id="2053" name="Google Shape;2053;p53"/>
          <p:cNvGrpSpPr/>
          <p:nvPr/>
        </p:nvGrpSpPr>
        <p:grpSpPr>
          <a:xfrm>
            <a:off x="713184" y="4691184"/>
            <a:ext cx="7726459" cy="369843"/>
            <a:chOff x="713184" y="4691184"/>
            <a:chExt cx="7726459" cy="369843"/>
          </a:xfrm>
        </p:grpSpPr>
        <p:sp>
          <p:nvSpPr>
            <p:cNvPr id="2054" name="Google Shape;2054;p53"/>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2055" name="Google Shape;2055;p53">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3">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3">
              <a:hlinkClick r:id="rId4"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061"/>
        <p:cNvGrpSpPr/>
        <p:nvPr/>
      </p:nvGrpSpPr>
      <p:grpSpPr>
        <a:xfrm>
          <a:off x="0" y="0"/>
          <a:ext cx="0" cy="0"/>
          <a:chOff x="0" y="0"/>
          <a:chExt cx="0" cy="0"/>
        </a:xfrm>
      </p:grpSpPr>
      <p:grpSp>
        <p:nvGrpSpPr>
          <p:cNvPr id="2062" name="Google Shape;2062;p54"/>
          <p:cNvGrpSpPr/>
          <p:nvPr/>
        </p:nvGrpSpPr>
        <p:grpSpPr>
          <a:xfrm>
            <a:off x="3054826" y="773785"/>
            <a:ext cx="3010505" cy="543327"/>
            <a:chOff x="5316325" y="2821782"/>
            <a:chExt cx="1404350" cy="302100"/>
          </a:xfrm>
        </p:grpSpPr>
        <p:sp>
          <p:nvSpPr>
            <p:cNvPr id="2063" name="Google Shape;2063;p54"/>
            <p:cNvSpPr/>
            <p:nvPr/>
          </p:nvSpPr>
          <p:spPr>
            <a:xfrm>
              <a:off x="5327600" y="2880732"/>
              <a:ext cx="226925" cy="234725"/>
            </a:xfrm>
            <a:custGeom>
              <a:avLst/>
              <a:gdLst/>
              <a:ahLst/>
              <a:cxnLst/>
              <a:rect l="l" t="t" r="r" b="b"/>
              <a:pathLst>
                <a:path w="9077" h="9389" extrusionOk="0">
                  <a:moveTo>
                    <a:pt x="6949" y="1"/>
                  </a:moveTo>
                  <a:lnTo>
                    <a:pt x="6897" y="3"/>
                  </a:lnTo>
                  <a:cubicBezTo>
                    <a:pt x="6897" y="79"/>
                    <a:pt x="6846" y="156"/>
                    <a:pt x="6740" y="160"/>
                  </a:cubicBezTo>
                  <a:cubicBezTo>
                    <a:pt x="6202" y="188"/>
                    <a:pt x="5658" y="200"/>
                    <a:pt x="5110" y="200"/>
                  </a:cubicBezTo>
                  <a:cubicBezTo>
                    <a:pt x="3613" y="200"/>
                    <a:pt x="2094" y="109"/>
                    <a:pt x="621" y="9"/>
                  </a:cubicBezTo>
                  <a:lnTo>
                    <a:pt x="621" y="9"/>
                  </a:lnTo>
                  <a:cubicBezTo>
                    <a:pt x="1605" y="1764"/>
                    <a:pt x="2844" y="3341"/>
                    <a:pt x="4130" y="4884"/>
                  </a:cubicBezTo>
                  <a:cubicBezTo>
                    <a:pt x="4179" y="4942"/>
                    <a:pt x="4181" y="5009"/>
                    <a:pt x="4158" y="5064"/>
                  </a:cubicBezTo>
                  <a:cubicBezTo>
                    <a:pt x="4200" y="5129"/>
                    <a:pt x="4207" y="5216"/>
                    <a:pt x="4135" y="5293"/>
                  </a:cubicBezTo>
                  <a:cubicBezTo>
                    <a:pt x="2816" y="6697"/>
                    <a:pt x="1418" y="8082"/>
                    <a:pt x="0" y="9389"/>
                  </a:cubicBezTo>
                  <a:cubicBezTo>
                    <a:pt x="3020" y="9255"/>
                    <a:pt x="6051" y="9280"/>
                    <a:pt x="9076" y="9264"/>
                  </a:cubicBezTo>
                  <a:cubicBezTo>
                    <a:pt x="8328" y="8818"/>
                    <a:pt x="7617" y="8327"/>
                    <a:pt x="6963" y="7745"/>
                  </a:cubicBezTo>
                  <a:cubicBezTo>
                    <a:pt x="6927" y="7713"/>
                    <a:pt x="6919" y="7671"/>
                    <a:pt x="6927" y="7632"/>
                  </a:cubicBezTo>
                  <a:cubicBezTo>
                    <a:pt x="6899" y="7580"/>
                    <a:pt x="6903" y="7514"/>
                    <a:pt x="6943" y="7468"/>
                  </a:cubicBezTo>
                  <a:cubicBezTo>
                    <a:pt x="6939" y="7453"/>
                    <a:pt x="6933" y="7442"/>
                    <a:pt x="6933" y="7429"/>
                  </a:cubicBezTo>
                  <a:cubicBezTo>
                    <a:pt x="6897" y="5852"/>
                    <a:pt x="7063" y="4272"/>
                    <a:pt x="7051" y="2693"/>
                  </a:cubicBezTo>
                  <a:cubicBezTo>
                    <a:pt x="7046" y="1792"/>
                    <a:pt x="7010" y="896"/>
                    <a:pt x="6949" y="1"/>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4"/>
            <p:cNvSpPr/>
            <p:nvPr/>
          </p:nvSpPr>
          <p:spPr>
            <a:xfrm>
              <a:off x="6524750" y="2875782"/>
              <a:ext cx="183450" cy="237900"/>
            </a:xfrm>
            <a:custGeom>
              <a:avLst/>
              <a:gdLst/>
              <a:ahLst/>
              <a:cxnLst/>
              <a:rect l="l" t="t" r="r" b="b"/>
              <a:pathLst>
                <a:path w="7338" h="9516" extrusionOk="0">
                  <a:moveTo>
                    <a:pt x="7338" y="0"/>
                  </a:moveTo>
                  <a:cubicBezTo>
                    <a:pt x="6880" y="215"/>
                    <a:pt x="6350" y="267"/>
                    <a:pt x="5811" y="267"/>
                  </a:cubicBezTo>
                  <a:cubicBezTo>
                    <a:pt x="5354" y="267"/>
                    <a:pt x="4891" y="230"/>
                    <a:pt x="4459" y="224"/>
                  </a:cubicBezTo>
                  <a:cubicBezTo>
                    <a:pt x="3547" y="213"/>
                    <a:pt x="2635" y="199"/>
                    <a:pt x="1725" y="139"/>
                  </a:cubicBezTo>
                  <a:lnTo>
                    <a:pt x="1725" y="139"/>
                  </a:lnTo>
                  <a:cubicBezTo>
                    <a:pt x="1906" y="2521"/>
                    <a:pt x="2049" y="4934"/>
                    <a:pt x="1894" y="7303"/>
                  </a:cubicBezTo>
                  <a:cubicBezTo>
                    <a:pt x="1910" y="7340"/>
                    <a:pt x="1910" y="7382"/>
                    <a:pt x="1878" y="7426"/>
                  </a:cubicBezTo>
                  <a:cubicBezTo>
                    <a:pt x="1331" y="8165"/>
                    <a:pt x="675" y="8875"/>
                    <a:pt x="1" y="9515"/>
                  </a:cubicBezTo>
                  <a:cubicBezTo>
                    <a:pt x="1475" y="9357"/>
                    <a:pt x="2966" y="9297"/>
                    <a:pt x="4455" y="9297"/>
                  </a:cubicBezTo>
                  <a:cubicBezTo>
                    <a:pt x="5400" y="9297"/>
                    <a:pt x="6345" y="9321"/>
                    <a:pt x="7283" y="9360"/>
                  </a:cubicBezTo>
                  <a:cubicBezTo>
                    <a:pt x="6809" y="8795"/>
                    <a:pt x="6429" y="8155"/>
                    <a:pt x="5990" y="7559"/>
                  </a:cubicBezTo>
                  <a:cubicBezTo>
                    <a:pt x="5367" y="6710"/>
                    <a:pt x="4679" y="5932"/>
                    <a:pt x="3960" y="5163"/>
                  </a:cubicBezTo>
                  <a:cubicBezTo>
                    <a:pt x="3850" y="5040"/>
                    <a:pt x="3930" y="4885"/>
                    <a:pt x="4051" y="4849"/>
                  </a:cubicBezTo>
                  <a:cubicBezTo>
                    <a:pt x="3970" y="4807"/>
                    <a:pt x="3926" y="4696"/>
                    <a:pt x="4004" y="4602"/>
                  </a:cubicBezTo>
                  <a:cubicBezTo>
                    <a:pt x="5170" y="3201"/>
                    <a:pt x="6302" y="1801"/>
                    <a:pt x="7296" y="268"/>
                  </a:cubicBezTo>
                  <a:cubicBezTo>
                    <a:pt x="7228" y="185"/>
                    <a:pt x="7218" y="58"/>
                    <a:pt x="7338"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4"/>
            <p:cNvSpPr/>
            <p:nvPr/>
          </p:nvSpPr>
          <p:spPr>
            <a:xfrm>
              <a:off x="5507625" y="2828307"/>
              <a:ext cx="1058675" cy="237675"/>
            </a:xfrm>
            <a:custGeom>
              <a:avLst/>
              <a:gdLst/>
              <a:ahLst/>
              <a:cxnLst/>
              <a:rect l="l" t="t" r="r" b="b"/>
              <a:pathLst>
                <a:path w="42347" h="9507" extrusionOk="0">
                  <a:moveTo>
                    <a:pt x="0" y="1"/>
                  </a:moveTo>
                  <a:lnTo>
                    <a:pt x="0" y="1"/>
                  </a:lnTo>
                  <a:cubicBezTo>
                    <a:pt x="9" y="19"/>
                    <a:pt x="16" y="38"/>
                    <a:pt x="19" y="58"/>
                  </a:cubicBezTo>
                  <a:cubicBezTo>
                    <a:pt x="367" y="3100"/>
                    <a:pt x="613" y="6484"/>
                    <a:pt x="0" y="9506"/>
                  </a:cubicBezTo>
                  <a:cubicBezTo>
                    <a:pt x="4228" y="9295"/>
                    <a:pt x="8467" y="9262"/>
                    <a:pt x="12705" y="9262"/>
                  </a:cubicBezTo>
                  <a:cubicBezTo>
                    <a:pt x="14662" y="9262"/>
                    <a:pt x="16618" y="9269"/>
                    <a:pt x="18573" y="9269"/>
                  </a:cubicBezTo>
                  <a:cubicBezTo>
                    <a:pt x="19321" y="9269"/>
                    <a:pt x="20069" y="9268"/>
                    <a:pt x="20817" y="9265"/>
                  </a:cubicBezTo>
                  <a:cubicBezTo>
                    <a:pt x="22383" y="9259"/>
                    <a:pt x="23949" y="9256"/>
                    <a:pt x="25515" y="9256"/>
                  </a:cubicBezTo>
                  <a:cubicBezTo>
                    <a:pt x="30387" y="9256"/>
                    <a:pt x="35258" y="9284"/>
                    <a:pt x="40127" y="9331"/>
                  </a:cubicBezTo>
                  <a:cubicBezTo>
                    <a:pt x="40164" y="9292"/>
                    <a:pt x="40222" y="9270"/>
                    <a:pt x="40279" y="9270"/>
                  </a:cubicBezTo>
                  <a:cubicBezTo>
                    <a:pt x="40334" y="9270"/>
                    <a:pt x="40389" y="9291"/>
                    <a:pt x="40422" y="9336"/>
                  </a:cubicBezTo>
                  <a:cubicBezTo>
                    <a:pt x="40836" y="9339"/>
                    <a:pt x="41251" y="9343"/>
                    <a:pt x="41667" y="9347"/>
                  </a:cubicBezTo>
                  <a:cubicBezTo>
                    <a:pt x="41676" y="9293"/>
                    <a:pt x="41718" y="9244"/>
                    <a:pt x="41792" y="9241"/>
                  </a:cubicBezTo>
                  <a:cubicBezTo>
                    <a:pt x="41911" y="9237"/>
                    <a:pt x="42032" y="9232"/>
                    <a:pt x="42150" y="9230"/>
                  </a:cubicBezTo>
                  <a:lnTo>
                    <a:pt x="42233" y="9230"/>
                  </a:lnTo>
                  <a:cubicBezTo>
                    <a:pt x="42265" y="9202"/>
                    <a:pt x="42297" y="9172"/>
                    <a:pt x="42332" y="9144"/>
                  </a:cubicBezTo>
                  <a:cubicBezTo>
                    <a:pt x="42336" y="9142"/>
                    <a:pt x="42341" y="9140"/>
                    <a:pt x="42346" y="9138"/>
                  </a:cubicBezTo>
                  <a:cubicBezTo>
                    <a:pt x="42122" y="6184"/>
                    <a:pt x="42131" y="3219"/>
                    <a:pt x="41877" y="265"/>
                  </a:cubicBezTo>
                  <a:cubicBezTo>
                    <a:pt x="41873" y="265"/>
                    <a:pt x="41870" y="267"/>
                    <a:pt x="41867" y="267"/>
                  </a:cubicBezTo>
                  <a:cubicBezTo>
                    <a:pt x="40247" y="287"/>
                    <a:pt x="38627" y="295"/>
                    <a:pt x="37006" y="295"/>
                  </a:cubicBezTo>
                  <a:cubicBezTo>
                    <a:pt x="31588" y="295"/>
                    <a:pt x="26167" y="204"/>
                    <a:pt x="20753" y="165"/>
                  </a:cubicBezTo>
                  <a:cubicBezTo>
                    <a:pt x="17246" y="140"/>
                    <a:pt x="13736" y="110"/>
                    <a:pt x="10226" y="88"/>
                  </a:cubicBezTo>
                  <a:cubicBezTo>
                    <a:pt x="9910" y="86"/>
                    <a:pt x="9593" y="86"/>
                    <a:pt x="9276" y="86"/>
                  </a:cubicBezTo>
                  <a:cubicBezTo>
                    <a:pt x="7788" y="86"/>
                    <a:pt x="6295" y="103"/>
                    <a:pt x="4802" y="103"/>
                  </a:cubicBezTo>
                  <a:cubicBezTo>
                    <a:pt x="3198" y="103"/>
                    <a:pt x="1595" y="83"/>
                    <a:pt x="0" y="1"/>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4"/>
            <p:cNvSpPr/>
            <p:nvPr/>
          </p:nvSpPr>
          <p:spPr>
            <a:xfrm>
              <a:off x="6519550" y="3067532"/>
              <a:ext cx="34225" cy="33975"/>
            </a:xfrm>
            <a:custGeom>
              <a:avLst/>
              <a:gdLst/>
              <a:ahLst/>
              <a:cxnLst/>
              <a:rect l="l" t="t" r="r" b="b"/>
              <a:pathLst>
                <a:path w="1369" h="1359" extrusionOk="0">
                  <a:moveTo>
                    <a:pt x="1368" y="0"/>
                  </a:moveTo>
                  <a:lnTo>
                    <a:pt x="1368" y="0"/>
                  </a:lnTo>
                  <a:cubicBezTo>
                    <a:pt x="1351" y="10"/>
                    <a:pt x="1335" y="16"/>
                    <a:pt x="1315" y="16"/>
                  </a:cubicBezTo>
                  <a:cubicBezTo>
                    <a:pt x="876" y="12"/>
                    <a:pt x="438" y="10"/>
                    <a:pt x="1" y="5"/>
                  </a:cubicBezTo>
                  <a:lnTo>
                    <a:pt x="1" y="5"/>
                  </a:lnTo>
                  <a:cubicBezTo>
                    <a:pt x="68" y="448"/>
                    <a:pt x="82" y="907"/>
                    <a:pt x="42" y="1358"/>
                  </a:cubicBezTo>
                  <a:cubicBezTo>
                    <a:pt x="456" y="887"/>
                    <a:pt x="901" y="423"/>
                    <a:pt x="1368"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4"/>
            <p:cNvSpPr/>
            <p:nvPr/>
          </p:nvSpPr>
          <p:spPr>
            <a:xfrm>
              <a:off x="5512050" y="3073307"/>
              <a:ext cx="55700" cy="37300"/>
            </a:xfrm>
            <a:custGeom>
              <a:avLst/>
              <a:gdLst/>
              <a:ahLst/>
              <a:cxnLst/>
              <a:rect l="l" t="t" r="r" b="b"/>
              <a:pathLst>
                <a:path w="2228" h="1492" extrusionOk="0">
                  <a:moveTo>
                    <a:pt x="1" y="0"/>
                  </a:moveTo>
                  <a:lnTo>
                    <a:pt x="1" y="0"/>
                  </a:lnTo>
                  <a:cubicBezTo>
                    <a:pt x="744" y="499"/>
                    <a:pt x="1478" y="1007"/>
                    <a:pt x="2227" y="1491"/>
                  </a:cubicBezTo>
                  <a:cubicBezTo>
                    <a:pt x="2169" y="1000"/>
                    <a:pt x="2153" y="501"/>
                    <a:pt x="2194" y="8"/>
                  </a:cubicBezTo>
                  <a:cubicBezTo>
                    <a:pt x="1462" y="8"/>
                    <a:pt x="733" y="8"/>
                    <a:pt x="1"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4"/>
            <p:cNvSpPr/>
            <p:nvPr/>
          </p:nvSpPr>
          <p:spPr>
            <a:xfrm>
              <a:off x="6622875" y="2871032"/>
              <a:ext cx="97800" cy="126150"/>
            </a:xfrm>
            <a:custGeom>
              <a:avLst/>
              <a:gdLst/>
              <a:ahLst/>
              <a:cxnLst/>
              <a:rect l="l" t="t" r="r" b="b"/>
              <a:pathLst>
                <a:path w="3912" h="5046" extrusionOk="0">
                  <a:moveTo>
                    <a:pt x="3459" y="1"/>
                  </a:moveTo>
                  <a:lnTo>
                    <a:pt x="3413" y="190"/>
                  </a:lnTo>
                  <a:cubicBezTo>
                    <a:pt x="3293" y="248"/>
                    <a:pt x="3302" y="375"/>
                    <a:pt x="3371" y="458"/>
                  </a:cubicBezTo>
                  <a:cubicBezTo>
                    <a:pt x="2377" y="1991"/>
                    <a:pt x="1245" y="3391"/>
                    <a:pt x="79" y="4792"/>
                  </a:cubicBezTo>
                  <a:cubicBezTo>
                    <a:pt x="1" y="4886"/>
                    <a:pt x="45" y="4997"/>
                    <a:pt x="126" y="5039"/>
                  </a:cubicBezTo>
                  <a:lnTo>
                    <a:pt x="245" y="5045"/>
                  </a:lnTo>
                  <a:cubicBezTo>
                    <a:pt x="264" y="5039"/>
                    <a:pt x="283" y="5027"/>
                    <a:pt x="299" y="5013"/>
                  </a:cubicBezTo>
                  <a:cubicBezTo>
                    <a:pt x="1719" y="3751"/>
                    <a:pt x="2886" y="2186"/>
                    <a:pt x="3848" y="550"/>
                  </a:cubicBezTo>
                  <a:cubicBezTo>
                    <a:pt x="3912" y="440"/>
                    <a:pt x="3870" y="335"/>
                    <a:pt x="3794" y="275"/>
                  </a:cubicBezTo>
                  <a:cubicBezTo>
                    <a:pt x="3801" y="176"/>
                    <a:pt x="3729" y="86"/>
                    <a:pt x="3637" y="54"/>
                  </a:cubicBezTo>
                  <a:cubicBezTo>
                    <a:pt x="3580" y="33"/>
                    <a:pt x="3522" y="15"/>
                    <a:pt x="3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4"/>
            <p:cNvSpPr/>
            <p:nvPr/>
          </p:nvSpPr>
          <p:spPr>
            <a:xfrm>
              <a:off x="5316325" y="2821782"/>
              <a:ext cx="1400200" cy="302100"/>
            </a:xfrm>
            <a:custGeom>
              <a:avLst/>
              <a:gdLst/>
              <a:ahLst/>
              <a:cxnLst/>
              <a:rect l="l" t="t" r="r" b="b"/>
              <a:pathLst>
                <a:path w="56008" h="12084" extrusionOk="0">
                  <a:moveTo>
                    <a:pt x="7652" y="262"/>
                  </a:moveTo>
                  <a:cubicBezTo>
                    <a:pt x="9243" y="344"/>
                    <a:pt x="10842" y="364"/>
                    <a:pt x="12441" y="364"/>
                  </a:cubicBezTo>
                  <a:cubicBezTo>
                    <a:pt x="13941" y="364"/>
                    <a:pt x="15442" y="347"/>
                    <a:pt x="16938" y="347"/>
                  </a:cubicBezTo>
                  <a:cubicBezTo>
                    <a:pt x="17252" y="347"/>
                    <a:pt x="17565" y="347"/>
                    <a:pt x="17878" y="349"/>
                  </a:cubicBezTo>
                  <a:cubicBezTo>
                    <a:pt x="21388" y="371"/>
                    <a:pt x="24898" y="401"/>
                    <a:pt x="28405" y="426"/>
                  </a:cubicBezTo>
                  <a:cubicBezTo>
                    <a:pt x="33819" y="465"/>
                    <a:pt x="39240" y="556"/>
                    <a:pt x="44658" y="556"/>
                  </a:cubicBezTo>
                  <a:cubicBezTo>
                    <a:pt x="46279" y="556"/>
                    <a:pt x="47899" y="548"/>
                    <a:pt x="49519" y="528"/>
                  </a:cubicBezTo>
                  <a:cubicBezTo>
                    <a:pt x="49522" y="528"/>
                    <a:pt x="49524" y="526"/>
                    <a:pt x="49529" y="526"/>
                  </a:cubicBezTo>
                  <a:cubicBezTo>
                    <a:pt x="49783" y="3480"/>
                    <a:pt x="49774" y="6445"/>
                    <a:pt x="49998" y="9399"/>
                  </a:cubicBezTo>
                  <a:cubicBezTo>
                    <a:pt x="49993" y="9401"/>
                    <a:pt x="49988" y="9403"/>
                    <a:pt x="49984" y="9405"/>
                  </a:cubicBezTo>
                  <a:cubicBezTo>
                    <a:pt x="49949" y="9433"/>
                    <a:pt x="49917" y="9463"/>
                    <a:pt x="49885" y="9491"/>
                  </a:cubicBezTo>
                  <a:lnTo>
                    <a:pt x="49802" y="9491"/>
                  </a:lnTo>
                  <a:cubicBezTo>
                    <a:pt x="49684" y="9493"/>
                    <a:pt x="49563" y="9498"/>
                    <a:pt x="49444" y="9502"/>
                  </a:cubicBezTo>
                  <a:cubicBezTo>
                    <a:pt x="49370" y="9505"/>
                    <a:pt x="49328" y="9554"/>
                    <a:pt x="49319" y="9608"/>
                  </a:cubicBezTo>
                  <a:cubicBezTo>
                    <a:pt x="48903" y="9604"/>
                    <a:pt x="48488" y="9600"/>
                    <a:pt x="48074" y="9597"/>
                  </a:cubicBezTo>
                  <a:cubicBezTo>
                    <a:pt x="48041" y="9552"/>
                    <a:pt x="47986" y="9531"/>
                    <a:pt x="47931" y="9531"/>
                  </a:cubicBezTo>
                  <a:cubicBezTo>
                    <a:pt x="47874" y="9531"/>
                    <a:pt x="47816" y="9553"/>
                    <a:pt x="47779" y="9592"/>
                  </a:cubicBezTo>
                  <a:cubicBezTo>
                    <a:pt x="42910" y="9545"/>
                    <a:pt x="38039" y="9517"/>
                    <a:pt x="33167" y="9517"/>
                  </a:cubicBezTo>
                  <a:cubicBezTo>
                    <a:pt x="31601" y="9517"/>
                    <a:pt x="30035" y="9520"/>
                    <a:pt x="28469" y="9526"/>
                  </a:cubicBezTo>
                  <a:cubicBezTo>
                    <a:pt x="27721" y="9529"/>
                    <a:pt x="26973" y="9530"/>
                    <a:pt x="26225" y="9530"/>
                  </a:cubicBezTo>
                  <a:cubicBezTo>
                    <a:pt x="24270" y="9530"/>
                    <a:pt x="22314" y="9523"/>
                    <a:pt x="20357" y="9523"/>
                  </a:cubicBezTo>
                  <a:cubicBezTo>
                    <a:pt x="16119" y="9523"/>
                    <a:pt x="11880" y="9556"/>
                    <a:pt x="7652" y="9767"/>
                  </a:cubicBezTo>
                  <a:cubicBezTo>
                    <a:pt x="8265" y="6745"/>
                    <a:pt x="8019" y="3361"/>
                    <a:pt x="7671" y="319"/>
                  </a:cubicBezTo>
                  <a:cubicBezTo>
                    <a:pt x="7668" y="299"/>
                    <a:pt x="7661" y="281"/>
                    <a:pt x="7652" y="262"/>
                  </a:cubicBezTo>
                  <a:close/>
                  <a:moveTo>
                    <a:pt x="49497" y="9830"/>
                  </a:moveTo>
                  <a:lnTo>
                    <a:pt x="49497" y="9830"/>
                  </a:lnTo>
                  <a:cubicBezTo>
                    <a:pt x="49030" y="10253"/>
                    <a:pt x="48585" y="10717"/>
                    <a:pt x="48171" y="11188"/>
                  </a:cubicBezTo>
                  <a:cubicBezTo>
                    <a:pt x="48211" y="10738"/>
                    <a:pt x="48197" y="10278"/>
                    <a:pt x="48130" y="9835"/>
                  </a:cubicBezTo>
                  <a:lnTo>
                    <a:pt x="48130" y="9835"/>
                  </a:lnTo>
                  <a:cubicBezTo>
                    <a:pt x="48567" y="9840"/>
                    <a:pt x="49005" y="9842"/>
                    <a:pt x="49444" y="9846"/>
                  </a:cubicBezTo>
                  <a:cubicBezTo>
                    <a:pt x="49464" y="9846"/>
                    <a:pt x="49480" y="9840"/>
                    <a:pt x="49497" y="9830"/>
                  </a:cubicBezTo>
                  <a:close/>
                  <a:moveTo>
                    <a:pt x="7830" y="10061"/>
                  </a:moveTo>
                  <a:lnTo>
                    <a:pt x="7830" y="10061"/>
                  </a:lnTo>
                  <a:cubicBezTo>
                    <a:pt x="8562" y="10069"/>
                    <a:pt x="9291" y="10069"/>
                    <a:pt x="10023" y="10069"/>
                  </a:cubicBezTo>
                  <a:cubicBezTo>
                    <a:pt x="9982" y="10562"/>
                    <a:pt x="9998" y="11061"/>
                    <a:pt x="10056" y="11552"/>
                  </a:cubicBezTo>
                  <a:cubicBezTo>
                    <a:pt x="9307" y="11067"/>
                    <a:pt x="8573" y="10560"/>
                    <a:pt x="7830" y="10061"/>
                  </a:cubicBezTo>
                  <a:close/>
                  <a:moveTo>
                    <a:pt x="10885" y="1"/>
                  </a:moveTo>
                  <a:cubicBezTo>
                    <a:pt x="9729" y="1"/>
                    <a:pt x="8574" y="18"/>
                    <a:pt x="7424" y="70"/>
                  </a:cubicBezTo>
                  <a:cubicBezTo>
                    <a:pt x="7375" y="73"/>
                    <a:pt x="7347" y="104"/>
                    <a:pt x="7338" y="138"/>
                  </a:cubicBezTo>
                  <a:cubicBezTo>
                    <a:pt x="7275" y="168"/>
                    <a:pt x="7231" y="225"/>
                    <a:pt x="7239" y="320"/>
                  </a:cubicBezTo>
                  <a:cubicBezTo>
                    <a:pt x="7301" y="999"/>
                    <a:pt x="7356" y="1680"/>
                    <a:pt x="7400" y="2359"/>
                  </a:cubicBezTo>
                  <a:cubicBezTo>
                    <a:pt x="7460" y="3255"/>
                    <a:pt x="7497" y="4150"/>
                    <a:pt x="7502" y="5051"/>
                  </a:cubicBezTo>
                  <a:cubicBezTo>
                    <a:pt x="7514" y="6631"/>
                    <a:pt x="7347" y="8210"/>
                    <a:pt x="7384" y="9787"/>
                  </a:cubicBezTo>
                  <a:cubicBezTo>
                    <a:pt x="7384" y="9800"/>
                    <a:pt x="7389" y="9812"/>
                    <a:pt x="7394" y="9826"/>
                  </a:cubicBezTo>
                  <a:cubicBezTo>
                    <a:pt x="7354" y="9872"/>
                    <a:pt x="7349" y="9939"/>
                    <a:pt x="7377" y="9990"/>
                  </a:cubicBezTo>
                  <a:cubicBezTo>
                    <a:pt x="7370" y="10029"/>
                    <a:pt x="7377" y="10071"/>
                    <a:pt x="7414" y="10103"/>
                  </a:cubicBezTo>
                  <a:cubicBezTo>
                    <a:pt x="8068" y="10685"/>
                    <a:pt x="8778" y="11176"/>
                    <a:pt x="9527" y="11622"/>
                  </a:cubicBezTo>
                  <a:cubicBezTo>
                    <a:pt x="6502" y="11639"/>
                    <a:pt x="3470" y="11613"/>
                    <a:pt x="450" y="11747"/>
                  </a:cubicBezTo>
                  <a:cubicBezTo>
                    <a:pt x="1869" y="10440"/>
                    <a:pt x="3267" y="9055"/>
                    <a:pt x="4585" y="7651"/>
                  </a:cubicBezTo>
                  <a:cubicBezTo>
                    <a:pt x="4657" y="7575"/>
                    <a:pt x="4651" y="7487"/>
                    <a:pt x="4609" y="7422"/>
                  </a:cubicBezTo>
                  <a:cubicBezTo>
                    <a:pt x="4632" y="7367"/>
                    <a:pt x="4630" y="7300"/>
                    <a:pt x="4581" y="7242"/>
                  </a:cubicBezTo>
                  <a:cubicBezTo>
                    <a:pt x="3295" y="5699"/>
                    <a:pt x="2056" y="4122"/>
                    <a:pt x="1072" y="2368"/>
                  </a:cubicBezTo>
                  <a:lnTo>
                    <a:pt x="1072" y="2368"/>
                  </a:lnTo>
                  <a:cubicBezTo>
                    <a:pt x="2543" y="2468"/>
                    <a:pt x="4061" y="2559"/>
                    <a:pt x="5557" y="2559"/>
                  </a:cubicBezTo>
                  <a:cubicBezTo>
                    <a:pt x="6105" y="2559"/>
                    <a:pt x="6651" y="2547"/>
                    <a:pt x="7190" y="2518"/>
                  </a:cubicBezTo>
                  <a:cubicBezTo>
                    <a:pt x="7297" y="2514"/>
                    <a:pt x="7347" y="2437"/>
                    <a:pt x="7347" y="2361"/>
                  </a:cubicBezTo>
                  <a:cubicBezTo>
                    <a:pt x="7347" y="2283"/>
                    <a:pt x="7295" y="2204"/>
                    <a:pt x="7190" y="2192"/>
                  </a:cubicBezTo>
                  <a:cubicBezTo>
                    <a:pt x="5918" y="2064"/>
                    <a:pt x="4605" y="2026"/>
                    <a:pt x="3300" y="2026"/>
                  </a:cubicBezTo>
                  <a:cubicBezTo>
                    <a:pt x="2512" y="2026"/>
                    <a:pt x="1727" y="2040"/>
                    <a:pt x="954" y="2056"/>
                  </a:cubicBezTo>
                  <a:cubicBezTo>
                    <a:pt x="917" y="2056"/>
                    <a:pt x="889" y="2070"/>
                    <a:pt x="863" y="2088"/>
                  </a:cubicBezTo>
                  <a:cubicBezTo>
                    <a:pt x="849" y="2084"/>
                    <a:pt x="834" y="2081"/>
                    <a:pt x="818" y="2081"/>
                  </a:cubicBezTo>
                  <a:cubicBezTo>
                    <a:pt x="709" y="2081"/>
                    <a:pt x="597" y="2199"/>
                    <a:pt x="668" y="2329"/>
                  </a:cubicBezTo>
                  <a:cubicBezTo>
                    <a:pt x="1672" y="4166"/>
                    <a:pt x="2799" y="5921"/>
                    <a:pt x="4277" y="7415"/>
                  </a:cubicBezTo>
                  <a:cubicBezTo>
                    <a:pt x="2845" y="8699"/>
                    <a:pt x="1450" y="10115"/>
                    <a:pt x="189" y="11566"/>
                  </a:cubicBezTo>
                  <a:cubicBezTo>
                    <a:pt x="132" y="11631"/>
                    <a:pt x="141" y="11705"/>
                    <a:pt x="178" y="11761"/>
                  </a:cubicBezTo>
                  <a:cubicBezTo>
                    <a:pt x="0" y="11779"/>
                    <a:pt x="0" y="12045"/>
                    <a:pt x="187" y="12049"/>
                  </a:cubicBezTo>
                  <a:cubicBezTo>
                    <a:pt x="1095" y="12074"/>
                    <a:pt x="2004" y="12083"/>
                    <a:pt x="2914" y="12083"/>
                  </a:cubicBezTo>
                  <a:cubicBezTo>
                    <a:pt x="5314" y="12083"/>
                    <a:pt x="7718" y="12017"/>
                    <a:pt x="10114" y="11989"/>
                  </a:cubicBezTo>
                  <a:cubicBezTo>
                    <a:pt x="10236" y="11987"/>
                    <a:pt x="10293" y="11890"/>
                    <a:pt x="10289" y="11795"/>
                  </a:cubicBezTo>
                  <a:cubicBezTo>
                    <a:pt x="10353" y="11781"/>
                    <a:pt x="10406" y="11733"/>
                    <a:pt x="10400" y="11643"/>
                  </a:cubicBezTo>
                  <a:cubicBezTo>
                    <a:pt x="10365" y="11117"/>
                    <a:pt x="10360" y="10594"/>
                    <a:pt x="10365" y="10069"/>
                  </a:cubicBezTo>
                  <a:cubicBezTo>
                    <a:pt x="16398" y="10055"/>
                    <a:pt x="22436" y="9821"/>
                    <a:pt x="28469" y="9791"/>
                  </a:cubicBezTo>
                  <a:cubicBezTo>
                    <a:pt x="30779" y="9779"/>
                    <a:pt x="33090" y="9773"/>
                    <a:pt x="35400" y="9773"/>
                  </a:cubicBezTo>
                  <a:cubicBezTo>
                    <a:pt x="39515" y="9773"/>
                    <a:pt x="43631" y="9792"/>
                    <a:pt x="47746" y="9830"/>
                  </a:cubicBezTo>
                  <a:cubicBezTo>
                    <a:pt x="47788" y="10470"/>
                    <a:pt x="47800" y="11097"/>
                    <a:pt x="47797" y="11739"/>
                  </a:cubicBezTo>
                  <a:cubicBezTo>
                    <a:pt x="47677" y="11781"/>
                    <a:pt x="47677" y="11971"/>
                    <a:pt x="47823" y="11971"/>
                  </a:cubicBezTo>
                  <a:cubicBezTo>
                    <a:pt x="47824" y="11971"/>
                    <a:pt x="47824" y="11971"/>
                    <a:pt x="47825" y="11971"/>
                  </a:cubicBezTo>
                  <a:cubicBezTo>
                    <a:pt x="49890" y="11920"/>
                    <a:pt x="51944" y="11843"/>
                    <a:pt x="54004" y="11843"/>
                  </a:cubicBezTo>
                  <a:cubicBezTo>
                    <a:pt x="54561" y="11843"/>
                    <a:pt x="55119" y="11849"/>
                    <a:pt x="55677" y="11862"/>
                  </a:cubicBezTo>
                  <a:cubicBezTo>
                    <a:pt x="55679" y="11862"/>
                    <a:pt x="55680" y="11862"/>
                    <a:pt x="55682" y="11862"/>
                  </a:cubicBezTo>
                  <a:cubicBezTo>
                    <a:pt x="55774" y="11862"/>
                    <a:pt x="55824" y="11801"/>
                    <a:pt x="55834" y="11733"/>
                  </a:cubicBezTo>
                  <a:cubicBezTo>
                    <a:pt x="55838" y="11733"/>
                    <a:pt x="55842" y="11734"/>
                    <a:pt x="55846" y="11734"/>
                  </a:cubicBezTo>
                  <a:cubicBezTo>
                    <a:pt x="55930" y="11734"/>
                    <a:pt x="56008" y="11639"/>
                    <a:pt x="55957" y="11550"/>
                  </a:cubicBezTo>
                  <a:cubicBezTo>
                    <a:pt x="54992" y="9920"/>
                    <a:pt x="53941" y="8371"/>
                    <a:pt x="52567" y="7053"/>
                  </a:cubicBezTo>
                  <a:cubicBezTo>
                    <a:pt x="52547" y="7035"/>
                    <a:pt x="52529" y="7025"/>
                    <a:pt x="52507" y="7015"/>
                  </a:cubicBezTo>
                  <a:lnTo>
                    <a:pt x="52388" y="7009"/>
                  </a:lnTo>
                  <a:cubicBezTo>
                    <a:pt x="52267" y="7045"/>
                    <a:pt x="52187" y="7200"/>
                    <a:pt x="52297" y="7323"/>
                  </a:cubicBezTo>
                  <a:cubicBezTo>
                    <a:pt x="53016" y="8092"/>
                    <a:pt x="53704" y="8870"/>
                    <a:pt x="54327" y="9719"/>
                  </a:cubicBezTo>
                  <a:cubicBezTo>
                    <a:pt x="54766" y="10315"/>
                    <a:pt x="55146" y="10955"/>
                    <a:pt x="55620" y="11520"/>
                  </a:cubicBezTo>
                  <a:cubicBezTo>
                    <a:pt x="54682" y="11481"/>
                    <a:pt x="53737" y="11457"/>
                    <a:pt x="52792" y="11457"/>
                  </a:cubicBezTo>
                  <a:cubicBezTo>
                    <a:pt x="51303" y="11457"/>
                    <a:pt x="49812" y="11517"/>
                    <a:pt x="48338" y="11675"/>
                  </a:cubicBezTo>
                  <a:cubicBezTo>
                    <a:pt x="49012" y="11035"/>
                    <a:pt x="49668" y="10325"/>
                    <a:pt x="50215" y="9586"/>
                  </a:cubicBezTo>
                  <a:cubicBezTo>
                    <a:pt x="50247" y="9542"/>
                    <a:pt x="50247" y="9500"/>
                    <a:pt x="50231" y="9463"/>
                  </a:cubicBezTo>
                  <a:cubicBezTo>
                    <a:pt x="50386" y="7094"/>
                    <a:pt x="50243" y="4681"/>
                    <a:pt x="50062" y="2299"/>
                  </a:cubicBezTo>
                  <a:lnTo>
                    <a:pt x="50062" y="2299"/>
                  </a:lnTo>
                  <a:cubicBezTo>
                    <a:pt x="50972" y="2359"/>
                    <a:pt x="51884" y="2373"/>
                    <a:pt x="52796" y="2384"/>
                  </a:cubicBezTo>
                  <a:cubicBezTo>
                    <a:pt x="53228" y="2390"/>
                    <a:pt x="53691" y="2427"/>
                    <a:pt x="54148" y="2427"/>
                  </a:cubicBezTo>
                  <a:cubicBezTo>
                    <a:pt x="54687" y="2427"/>
                    <a:pt x="55217" y="2375"/>
                    <a:pt x="55675" y="2160"/>
                  </a:cubicBezTo>
                  <a:lnTo>
                    <a:pt x="55722" y="1971"/>
                  </a:lnTo>
                  <a:cubicBezTo>
                    <a:pt x="55460" y="1906"/>
                    <a:pt x="55166" y="1885"/>
                    <a:pt x="54862" y="1885"/>
                  </a:cubicBezTo>
                  <a:cubicBezTo>
                    <a:pt x="54306" y="1885"/>
                    <a:pt x="53718" y="1956"/>
                    <a:pt x="53241" y="1957"/>
                  </a:cubicBezTo>
                  <a:cubicBezTo>
                    <a:pt x="52173" y="1959"/>
                    <a:pt x="51106" y="1963"/>
                    <a:pt x="50042" y="2029"/>
                  </a:cubicBezTo>
                  <a:cubicBezTo>
                    <a:pt x="50000" y="1484"/>
                    <a:pt x="49956" y="939"/>
                    <a:pt x="49915" y="398"/>
                  </a:cubicBezTo>
                  <a:cubicBezTo>
                    <a:pt x="49905" y="272"/>
                    <a:pt x="49801" y="209"/>
                    <a:pt x="49702" y="209"/>
                  </a:cubicBezTo>
                  <a:cubicBezTo>
                    <a:pt x="49655" y="209"/>
                    <a:pt x="49609" y="223"/>
                    <a:pt x="49575" y="251"/>
                  </a:cubicBezTo>
                  <a:cubicBezTo>
                    <a:pt x="49559" y="244"/>
                    <a:pt x="49541" y="239"/>
                    <a:pt x="49519" y="239"/>
                  </a:cubicBezTo>
                  <a:cubicBezTo>
                    <a:pt x="44591" y="126"/>
                    <a:pt x="39656" y="123"/>
                    <a:pt x="34723" y="123"/>
                  </a:cubicBezTo>
                  <a:cubicBezTo>
                    <a:pt x="34407" y="123"/>
                    <a:pt x="34091" y="123"/>
                    <a:pt x="33776" y="123"/>
                  </a:cubicBezTo>
                  <a:cubicBezTo>
                    <a:pt x="31985" y="123"/>
                    <a:pt x="30194" y="122"/>
                    <a:pt x="28405" y="116"/>
                  </a:cubicBezTo>
                  <a:cubicBezTo>
                    <a:pt x="24898" y="106"/>
                    <a:pt x="21388" y="98"/>
                    <a:pt x="17878" y="82"/>
                  </a:cubicBezTo>
                  <a:cubicBezTo>
                    <a:pt x="15556" y="73"/>
                    <a:pt x="13217" y="1"/>
                    <a:pt x="108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0" name="Google Shape;2070;p54"/>
          <p:cNvGrpSpPr/>
          <p:nvPr/>
        </p:nvGrpSpPr>
        <p:grpSpPr>
          <a:xfrm>
            <a:off x="1713997" y="1482543"/>
            <a:ext cx="5724828" cy="3049825"/>
            <a:chOff x="233350" y="949250"/>
            <a:chExt cx="7137300" cy="3802300"/>
          </a:xfrm>
        </p:grpSpPr>
        <p:sp>
          <p:nvSpPr>
            <p:cNvPr id="2071" name="Google Shape;2071;p5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72" name="Google Shape;2072;p5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73" name="Google Shape;2073;p5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74" name="Google Shape;2074;p5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75" name="Google Shape;2075;p5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76" name="Google Shape;2076;p5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77" name="Google Shape;2077;p5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78" name="Google Shape;2078;p5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79" name="Google Shape;2079;p5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80" name="Google Shape;2080;p5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81" name="Google Shape;2081;p5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82" name="Google Shape;2082;p5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83" name="Google Shape;2083;p5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84" name="Google Shape;2084;p5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85" name="Google Shape;2085;p5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86" name="Google Shape;2086;p5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87" name="Google Shape;2087;p5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88" name="Google Shape;2088;p5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89" name="Google Shape;2089;p5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90" name="Google Shape;2090;p5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91" name="Google Shape;2091;p5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92" name="Google Shape;2092;p5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93" name="Google Shape;2093;p5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94" name="Google Shape;2094;p5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95" name="Google Shape;2095;p5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96" name="Google Shape;2096;p5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97" name="Google Shape;2097;p5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98" name="Google Shape;2098;p5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99" name="Google Shape;2099;p5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00" name="Google Shape;2100;p5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01" name="Google Shape;2101;p5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02" name="Google Shape;2102;p5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03" name="Google Shape;2103;p5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04" name="Google Shape;2104;p5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05" name="Google Shape;2105;p5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06" name="Google Shape;2106;p5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07" name="Google Shape;2107;p5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08" name="Google Shape;2108;p5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09" name="Google Shape;2109;p5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10" name="Google Shape;2110;p5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11" name="Google Shape;2111;p5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12" name="Google Shape;2112;p5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13" name="Google Shape;2113;p5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14" name="Google Shape;2114;p5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15" name="Google Shape;2115;p5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16" name="Google Shape;2116;p5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17" name="Google Shape;2117;p5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18" name="Google Shape;2118;p5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19" name="Google Shape;2119;p5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20" name="Google Shape;2120;p5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21" name="Google Shape;2121;p5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122" name="Google Shape;2122;p54"/>
          <p:cNvGrpSpPr/>
          <p:nvPr/>
        </p:nvGrpSpPr>
        <p:grpSpPr>
          <a:xfrm>
            <a:off x="4140877" y="2118526"/>
            <a:ext cx="269273" cy="265371"/>
            <a:chOff x="7116513" y="3304232"/>
            <a:chExt cx="232875" cy="229500"/>
          </a:xfrm>
        </p:grpSpPr>
        <p:sp>
          <p:nvSpPr>
            <p:cNvPr id="2123" name="Google Shape;2123;p54"/>
            <p:cNvSpPr/>
            <p:nvPr/>
          </p:nvSpPr>
          <p:spPr>
            <a:xfrm>
              <a:off x="7116513" y="3304232"/>
              <a:ext cx="232875" cy="229500"/>
            </a:xfrm>
            <a:custGeom>
              <a:avLst/>
              <a:gdLst/>
              <a:ahLst/>
              <a:cxnLst/>
              <a:rect l="l" t="t" r="r" b="b"/>
              <a:pathLst>
                <a:path w="9315" h="9180" extrusionOk="0">
                  <a:moveTo>
                    <a:pt x="4679" y="356"/>
                  </a:moveTo>
                  <a:cubicBezTo>
                    <a:pt x="6853" y="356"/>
                    <a:pt x="8611" y="2059"/>
                    <a:pt x="8823" y="4217"/>
                  </a:cubicBezTo>
                  <a:cubicBezTo>
                    <a:pt x="9061" y="6630"/>
                    <a:pt x="7128" y="8654"/>
                    <a:pt x="4775" y="8861"/>
                  </a:cubicBezTo>
                  <a:cubicBezTo>
                    <a:pt x="4739" y="8865"/>
                    <a:pt x="4709" y="8881"/>
                    <a:pt x="4685" y="8900"/>
                  </a:cubicBezTo>
                  <a:cubicBezTo>
                    <a:pt x="2490" y="8581"/>
                    <a:pt x="464" y="7272"/>
                    <a:pt x="381" y="4825"/>
                  </a:cubicBezTo>
                  <a:cubicBezTo>
                    <a:pt x="301" y="2476"/>
                    <a:pt x="2122" y="481"/>
                    <a:pt x="4466" y="361"/>
                  </a:cubicBezTo>
                  <a:cubicBezTo>
                    <a:pt x="4538" y="358"/>
                    <a:pt x="4608" y="356"/>
                    <a:pt x="4679" y="356"/>
                  </a:cubicBezTo>
                  <a:close/>
                  <a:moveTo>
                    <a:pt x="4571" y="0"/>
                  </a:moveTo>
                  <a:cubicBezTo>
                    <a:pt x="4536" y="0"/>
                    <a:pt x="4501" y="0"/>
                    <a:pt x="4466" y="1"/>
                  </a:cubicBezTo>
                  <a:cubicBezTo>
                    <a:pt x="1928" y="54"/>
                    <a:pt x="1" y="2139"/>
                    <a:pt x="23" y="4660"/>
                  </a:cubicBezTo>
                  <a:cubicBezTo>
                    <a:pt x="44" y="6920"/>
                    <a:pt x="2020" y="9149"/>
                    <a:pt x="4338" y="9149"/>
                  </a:cubicBezTo>
                  <a:cubicBezTo>
                    <a:pt x="4445" y="9149"/>
                    <a:pt x="4552" y="9145"/>
                    <a:pt x="4660" y="9135"/>
                  </a:cubicBezTo>
                  <a:cubicBezTo>
                    <a:pt x="4683" y="9162"/>
                    <a:pt x="4715" y="9179"/>
                    <a:pt x="4760" y="9179"/>
                  </a:cubicBezTo>
                  <a:cubicBezTo>
                    <a:pt x="4765" y="9179"/>
                    <a:pt x="4770" y="9179"/>
                    <a:pt x="4775" y="9179"/>
                  </a:cubicBezTo>
                  <a:cubicBezTo>
                    <a:pt x="7230" y="9022"/>
                    <a:pt x="9314" y="7057"/>
                    <a:pt x="9234" y="4517"/>
                  </a:cubicBezTo>
                  <a:cubicBezTo>
                    <a:pt x="9154" y="1969"/>
                    <a:pt x="7091"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4"/>
            <p:cNvSpPr/>
            <p:nvPr/>
          </p:nvSpPr>
          <p:spPr>
            <a:xfrm>
              <a:off x="7124038" y="3313107"/>
              <a:ext cx="219000" cy="213600"/>
            </a:xfrm>
            <a:custGeom>
              <a:avLst/>
              <a:gdLst/>
              <a:ahLst/>
              <a:cxnLst/>
              <a:rect l="l" t="t" r="r" b="b"/>
              <a:pathLst>
                <a:path w="8760" h="8544" extrusionOk="0">
                  <a:moveTo>
                    <a:pt x="3507" y="1485"/>
                  </a:moveTo>
                  <a:cubicBezTo>
                    <a:pt x="3571" y="1485"/>
                    <a:pt x="3634" y="1539"/>
                    <a:pt x="3620" y="1627"/>
                  </a:cubicBezTo>
                  <a:cubicBezTo>
                    <a:pt x="3500" y="2356"/>
                    <a:pt x="3414" y="3112"/>
                    <a:pt x="3362" y="3853"/>
                  </a:cubicBezTo>
                  <a:cubicBezTo>
                    <a:pt x="3483" y="3855"/>
                    <a:pt x="3622" y="3857"/>
                    <a:pt x="3765" y="3857"/>
                  </a:cubicBezTo>
                  <a:cubicBezTo>
                    <a:pt x="4229" y="3857"/>
                    <a:pt x="4739" y="3836"/>
                    <a:pt x="4834" y="3716"/>
                  </a:cubicBezTo>
                  <a:cubicBezTo>
                    <a:pt x="4890" y="3647"/>
                    <a:pt x="4862" y="3120"/>
                    <a:pt x="4887" y="2991"/>
                  </a:cubicBezTo>
                  <a:cubicBezTo>
                    <a:pt x="4941" y="2698"/>
                    <a:pt x="5038" y="2442"/>
                    <a:pt x="5151" y="2167"/>
                  </a:cubicBezTo>
                  <a:cubicBezTo>
                    <a:pt x="5260" y="1903"/>
                    <a:pt x="5482" y="1775"/>
                    <a:pt x="5699" y="1775"/>
                  </a:cubicBezTo>
                  <a:cubicBezTo>
                    <a:pt x="5961" y="1775"/>
                    <a:pt x="6215" y="1961"/>
                    <a:pt x="6247" y="2315"/>
                  </a:cubicBezTo>
                  <a:cubicBezTo>
                    <a:pt x="6351" y="3462"/>
                    <a:pt x="6571" y="5136"/>
                    <a:pt x="5993" y="6176"/>
                  </a:cubicBezTo>
                  <a:cubicBezTo>
                    <a:pt x="5892" y="6356"/>
                    <a:pt x="5714" y="6440"/>
                    <a:pt x="5535" y="6440"/>
                  </a:cubicBezTo>
                  <a:cubicBezTo>
                    <a:pt x="5299" y="6440"/>
                    <a:pt x="5061" y="6297"/>
                    <a:pt x="4989" y="6044"/>
                  </a:cubicBezTo>
                  <a:cubicBezTo>
                    <a:pt x="4841" y="5520"/>
                    <a:pt x="4939" y="5000"/>
                    <a:pt x="4996" y="4466"/>
                  </a:cubicBezTo>
                  <a:cubicBezTo>
                    <a:pt x="4869" y="4446"/>
                    <a:pt x="4731" y="4438"/>
                    <a:pt x="4588" y="4438"/>
                  </a:cubicBezTo>
                  <a:cubicBezTo>
                    <a:pt x="4139" y="4438"/>
                    <a:pt x="3637" y="4514"/>
                    <a:pt x="3225" y="4514"/>
                  </a:cubicBezTo>
                  <a:cubicBezTo>
                    <a:pt x="3150" y="4514"/>
                    <a:pt x="3078" y="4512"/>
                    <a:pt x="3010" y="4506"/>
                  </a:cubicBezTo>
                  <a:cubicBezTo>
                    <a:pt x="2784" y="4488"/>
                    <a:pt x="2660" y="4315"/>
                    <a:pt x="2696" y="4092"/>
                  </a:cubicBezTo>
                  <a:cubicBezTo>
                    <a:pt x="2844" y="3199"/>
                    <a:pt x="3064" y="2405"/>
                    <a:pt x="3396" y="1567"/>
                  </a:cubicBezTo>
                  <a:cubicBezTo>
                    <a:pt x="3419" y="1510"/>
                    <a:pt x="3463" y="1485"/>
                    <a:pt x="3507" y="1485"/>
                  </a:cubicBezTo>
                  <a:close/>
                  <a:moveTo>
                    <a:pt x="4378" y="1"/>
                  </a:moveTo>
                  <a:cubicBezTo>
                    <a:pt x="4307" y="1"/>
                    <a:pt x="4237" y="3"/>
                    <a:pt x="4165" y="6"/>
                  </a:cubicBezTo>
                  <a:cubicBezTo>
                    <a:pt x="1821" y="126"/>
                    <a:pt x="0" y="2120"/>
                    <a:pt x="80" y="4470"/>
                  </a:cubicBezTo>
                  <a:cubicBezTo>
                    <a:pt x="163" y="6917"/>
                    <a:pt x="2189" y="8226"/>
                    <a:pt x="4384" y="8544"/>
                  </a:cubicBezTo>
                  <a:cubicBezTo>
                    <a:pt x="4408" y="8526"/>
                    <a:pt x="4438" y="8510"/>
                    <a:pt x="4474" y="8506"/>
                  </a:cubicBezTo>
                  <a:cubicBezTo>
                    <a:pt x="6827" y="8299"/>
                    <a:pt x="8760" y="6275"/>
                    <a:pt x="8522" y="3862"/>
                  </a:cubicBezTo>
                  <a:cubicBezTo>
                    <a:pt x="8310" y="1704"/>
                    <a:pt x="6552" y="1"/>
                    <a:pt x="4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4"/>
            <p:cNvSpPr/>
            <p:nvPr/>
          </p:nvSpPr>
          <p:spPr>
            <a:xfrm>
              <a:off x="7190538" y="3350207"/>
              <a:ext cx="97800" cy="123900"/>
            </a:xfrm>
            <a:custGeom>
              <a:avLst/>
              <a:gdLst/>
              <a:ahLst/>
              <a:cxnLst/>
              <a:rect l="l" t="t" r="r" b="b"/>
              <a:pathLst>
                <a:path w="3912" h="4956" extrusionOk="0">
                  <a:moveTo>
                    <a:pt x="847" y="1"/>
                  </a:moveTo>
                  <a:cubicBezTo>
                    <a:pt x="803" y="1"/>
                    <a:pt x="759" y="26"/>
                    <a:pt x="736" y="83"/>
                  </a:cubicBezTo>
                  <a:cubicBezTo>
                    <a:pt x="404" y="922"/>
                    <a:pt x="185" y="1715"/>
                    <a:pt x="36" y="2608"/>
                  </a:cubicBezTo>
                  <a:cubicBezTo>
                    <a:pt x="0" y="2831"/>
                    <a:pt x="124" y="3004"/>
                    <a:pt x="350" y="3022"/>
                  </a:cubicBezTo>
                  <a:cubicBezTo>
                    <a:pt x="418" y="3028"/>
                    <a:pt x="490" y="3030"/>
                    <a:pt x="565" y="3030"/>
                  </a:cubicBezTo>
                  <a:cubicBezTo>
                    <a:pt x="977" y="3030"/>
                    <a:pt x="1479" y="2954"/>
                    <a:pt x="1928" y="2954"/>
                  </a:cubicBezTo>
                  <a:cubicBezTo>
                    <a:pt x="2071" y="2954"/>
                    <a:pt x="2209" y="2962"/>
                    <a:pt x="2336" y="2982"/>
                  </a:cubicBezTo>
                  <a:cubicBezTo>
                    <a:pt x="2279" y="3516"/>
                    <a:pt x="2181" y="4036"/>
                    <a:pt x="2329" y="4560"/>
                  </a:cubicBezTo>
                  <a:cubicBezTo>
                    <a:pt x="2401" y="4813"/>
                    <a:pt x="2639" y="4956"/>
                    <a:pt x="2875" y="4956"/>
                  </a:cubicBezTo>
                  <a:cubicBezTo>
                    <a:pt x="3054" y="4956"/>
                    <a:pt x="3232" y="4872"/>
                    <a:pt x="3333" y="4692"/>
                  </a:cubicBezTo>
                  <a:cubicBezTo>
                    <a:pt x="3911" y="3652"/>
                    <a:pt x="3691" y="1978"/>
                    <a:pt x="3587" y="831"/>
                  </a:cubicBezTo>
                  <a:cubicBezTo>
                    <a:pt x="3555" y="477"/>
                    <a:pt x="3301" y="291"/>
                    <a:pt x="3039" y="291"/>
                  </a:cubicBezTo>
                  <a:cubicBezTo>
                    <a:pt x="2822" y="291"/>
                    <a:pt x="2599" y="419"/>
                    <a:pt x="2490" y="683"/>
                  </a:cubicBezTo>
                  <a:cubicBezTo>
                    <a:pt x="2378" y="958"/>
                    <a:pt x="2281" y="1214"/>
                    <a:pt x="2227" y="1507"/>
                  </a:cubicBezTo>
                  <a:cubicBezTo>
                    <a:pt x="2202" y="1636"/>
                    <a:pt x="2230" y="2163"/>
                    <a:pt x="2174" y="2232"/>
                  </a:cubicBezTo>
                  <a:cubicBezTo>
                    <a:pt x="2079" y="2352"/>
                    <a:pt x="1569" y="2373"/>
                    <a:pt x="1105" y="2373"/>
                  </a:cubicBezTo>
                  <a:cubicBezTo>
                    <a:pt x="962" y="2373"/>
                    <a:pt x="823" y="2371"/>
                    <a:pt x="702" y="2369"/>
                  </a:cubicBezTo>
                  <a:cubicBezTo>
                    <a:pt x="754" y="1628"/>
                    <a:pt x="840" y="872"/>
                    <a:pt x="960" y="143"/>
                  </a:cubicBezTo>
                  <a:cubicBezTo>
                    <a:pt x="974" y="55"/>
                    <a:pt x="911" y="1"/>
                    <a:pt x="8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6" name="Google Shape;2126;p54"/>
          <p:cNvGrpSpPr/>
          <p:nvPr/>
        </p:nvGrpSpPr>
        <p:grpSpPr>
          <a:xfrm>
            <a:off x="4410115" y="2216099"/>
            <a:ext cx="269273" cy="265371"/>
            <a:chOff x="6785413" y="3304232"/>
            <a:chExt cx="232875" cy="229500"/>
          </a:xfrm>
        </p:grpSpPr>
        <p:sp>
          <p:nvSpPr>
            <p:cNvPr id="2127" name="Google Shape;2127;p54"/>
            <p:cNvSpPr/>
            <p:nvPr/>
          </p:nvSpPr>
          <p:spPr>
            <a:xfrm>
              <a:off x="6785413" y="3304232"/>
              <a:ext cx="232875" cy="229500"/>
            </a:xfrm>
            <a:custGeom>
              <a:avLst/>
              <a:gdLst/>
              <a:ahLst/>
              <a:cxnLst/>
              <a:rect l="l" t="t" r="r" b="b"/>
              <a:pathLst>
                <a:path w="9315" h="9180" extrusionOk="0">
                  <a:moveTo>
                    <a:pt x="4682" y="356"/>
                  </a:moveTo>
                  <a:cubicBezTo>
                    <a:pt x="6856" y="356"/>
                    <a:pt x="8613" y="2059"/>
                    <a:pt x="8825" y="4217"/>
                  </a:cubicBezTo>
                  <a:cubicBezTo>
                    <a:pt x="9064" y="6630"/>
                    <a:pt x="7130" y="8654"/>
                    <a:pt x="4775" y="8861"/>
                  </a:cubicBezTo>
                  <a:cubicBezTo>
                    <a:pt x="4738" y="8865"/>
                    <a:pt x="4710" y="8881"/>
                    <a:pt x="4686" y="8900"/>
                  </a:cubicBezTo>
                  <a:cubicBezTo>
                    <a:pt x="2491" y="8581"/>
                    <a:pt x="467" y="7272"/>
                    <a:pt x="384" y="4825"/>
                  </a:cubicBezTo>
                  <a:cubicBezTo>
                    <a:pt x="304" y="2476"/>
                    <a:pt x="2125" y="481"/>
                    <a:pt x="4469" y="361"/>
                  </a:cubicBezTo>
                  <a:cubicBezTo>
                    <a:pt x="4540" y="358"/>
                    <a:pt x="4611" y="356"/>
                    <a:pt x="4682" y="356"/>
                  </a:cubicBezTo>
                  <a:close/>
                  <a:moveTo>
                    <a:pt x="4573" y="0"/>
                  </a:moveTo>
                  <a:cubicBezTo>
                    <a:pt x="4538" y="0"/>
                    <a:pt x="4503" y="0"/>
                    <a:pt x="4468" y="1"/>
                  </a:cubicBezTo>
                  <a:cubicBezTo>
                    <a:pt x="1929" y="54"/>
                    <a:pt x="0" y="2139"/>
                    <a:pt x="24" y="4660"/>
                  </a:cubicBezTo>
                  <a:cubicBezTo>
                    <a:pt x="43" y="6920"/>
                    <a:pt x="2020" y="9149"/>
                    <a:pt x="4339" y="9149"/>
                  </a:cubicBezTo>
                  <a:cubicBezTo>
                    <a:pt x="4445" y="9149"/>
                    <a:pt x="4552" y="9145"/>
                    <a:pt x="4660" y="9135"/>
                  </a:cubicBezTo>
                  <a:cubicBezTo>
                    <a:pt x="4683" y="9162"/>
                    <a:pt x="4717" y="9179"/>
                    <a:pt x="4761" y="9179"/>
                  </a:cubicBezTo>
                  <a:cubicBezTo>
                    <a:pt x="4766" y="9179"/>
                    <a:pt x="4770" y="9179"/>
                    <a:pt x="4775" y="9179"/>
                  </a:cubicBezTo>
                  <a:cubicBezTo>
                    <a:pt x="7229" y="9022"/>
                    <a:pt x="9315" y="7057"/>
                    <a:pt x="9233" y="4517"/>
                  </a:cubicBezTo>
                  <a:cubicBezTo>
                    <a:pt x="9154" y="1969"/>
                    <a:pt x="7091" y="0"/>
                    <a:pt x="45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4"/>
            <p:cNvSpPr/>
            <p:nvPr/>
          </p:nvSpPr>
          <p:spPr>
            <a:xfrm>
              <a:off x="6792988" y="3313107"/>
              <a:ext cx="219025" cy="213600"/>
            </a:xfrm>
            <a:custGeom>
              <a:avLst/>
              <a:gdLst/>
              <a:ahLst/>
              <a:cxnLst/>
              <a:rect l="l" t="t" r="r" b="b"/>
              <a:pathLst>
                <a:path w="8761" h="8544" extrusionOk="0">
                  <a:moveTo>
                    <a:pt x="3622" y="1423"/>
                  </a:moveTo>
                  <a:cubicBezTo>
                    <a:pt x="4204" y="1423"/>
                    <a:pt x="4745" y="1547"/>
                    <a:pt x="5371" y="1547"/>
                  </a:cubicBezTo>
                  <a:cubicBezTo>
                    <a:pt x="5632" y="1549"/>
                    <a:pt x="5777" y="1786"/>
                    <a:pt x="5733" y="2024"/>
                  </a:cubicBezTo>
                  <a:cubicBezTo>
                    <a:pt x="5627" y="2599"/>
                    <a:pt x="5391" y="3146"/>
                    <a:pt x="5098" y="3663"/>
                  </a:cubicBezTo>
                  <a:cubicBezTo>
                    <a:pt x="6306" y="3806"/>
                    <a:pt x="7370" y="4652"/>
                    <a:pt x="6844" y="6092"/>
                  </a:cubicBezTo>
                  <a:cubicBezTo>
                    <a:pt x="6537" y="6936"/>
                    <a:pt x="5768" y="7346"/>
                    <a:pt x="5000" y="7346"/>
                  </a:cubicBezTo>
                  <a:cubicBezTo>
                    <a:pt x="4156" y="7346"/>
                    <a:pt x="3313" y="6851"/>
                    <a:pt x="3085" y="5895"/>
                  </a:cubicBezTo>
                  <a:cubicBezTo>
                    <a:pt x="3028" y="5663"/>
                    <a:pt x="3231" y="5446"/>
                    <a:pt x="3439" y="5446"/>
                  </a:cubicBezTo>
                  <a:cubicBezTo>
                    <a:pt x="3519" y="5446"/>
                    <a:pt x="3600" y="5478"/>
                    <a:pt x="3667" y="5555"/>
                  </a:cubicBezTo>
                  <a:cubicBezTo>
                    <a:pt x="3995" y="5928"/>
                    <a:pt x="4661" y="6444"/>
                    <a:pt x="5199" y="6444"/>
                  </a:cubicBezTo>
                  <a:cubicBezTo>
                    <a:pt x="5528" y="6444"/>
                    <a:pt x="5810" y="6251"/>
                    <a:pt x="5938" y="5716"/>
                  </a:cubicBezTo>
                  <a:cubicBezTo>
                    <a:pt x="6115" y="4986"/>
                    <a:pt x="5686" y="4746"/>
                    <a:pt x="5168" y="4746"/>
                  </a:cubicBezTo>
                  <a:cubicBezTo>
                    <a:pt x="4808" y="4746"/>
                    <a:pt x="4407" y="4861"/>
                    <a:pt x="4135" y="5008"/>
                  </a:cubicBezTo>
                  <a:cubicBezTo>
                    <a:pt x="4027" y="5066"/>
                    <a:pt x="3920" y="5092"/>
                    <a:pt x="3820" y="5092"/>
                  </a:cubicBezTo>
                  <a:cubicBezTo>
                    <a:pt x="3318" y="5092"/>
                    <a:pt x="2966" y="4452"/>
                    <a:pt x="3367" y="4010"/>
                  </a:cubicBezTo>
                  <a:cubicBezTo>
                    <a:pt x="3932" y="3386"/>
                    <a:pt x="4357" y="2694"/>
                    <a:pt x="4837" y="2020"/>
                  </a:cubicBezTo>
                  <a:cubicBezTo>
                    <a:pt x="4435" y="1819"/>
                    <a:pt x="3911" y="1778"/>
                    <a:pt x="3441" y="1778"/>
                  </a:cubicBezTo>
                  <a:cubicBezTo>
                    <a:pt x="3265" y="1778"/>
                    <a:pt x="3097" y="1784"/>
                    <a:pt x="2946" y="1789"/>
                  </a:cubicBezTo>
                  <a:cubicBezTo>
                    <a:pt x="2945" y="1789"/>
                    <a:pt x="2943" y="1789"/>
                    <a:pt x="2942" y="1789"/>
                  </a:cubicBezTo>
                  <a:cubicBezTo>
                    <a:pt x="2780" y="1789"/>
                    <a:pt x="2744" y="1532"/>
                    <a:pt x="2906" y="1495"/>
                  </a:cubicBezTo>
                  <a:cubicBezTo>
                    <a:pt x="3157" y="1442"/>
                    <a:pt x="3393" y="1423"/>
                    <a:pt x="3622" y="1423"/>
                  </a:cubicBezTo>
                  <a:close/>
                  <a:moveTo>
                    <a:pt x="4379" y="1"/>
                  </a:moveTo>
                  <a:cubicBezTo>
                    <a:pt x="4308" y="1"/>
                    <a:pt x="4237" y="3"/>
                    <a:pt x="4166" y="6"/>
                  </a:cubicBezTo>
                  <a:cubicBezTo>
                    <a:pt x="1822" y="126"/>
                    <a:pt x="1" y="2120"/>
                    <a:pt x="81" y="4470"/>
                  </a:cubicBezTo>
                  <a:cubicBezTo>
                    <a:pt x="164" y="6917"/>
                    <a:pt x="2188" y="8226"/>
                    <a:pt x="4383" y="8544"/>
                  </a:cubicBezTo>
                  <a:cubicBezTo>
                    <a:pt x="4407" y="8526"/>
                    <a:pt x="4435" y="8510"/>
                    <a:pt x="4472" y="8506"/>
                  </a:cubicBezTo>
                  <a:cubicBezTo>
                    <a:pt x="6828" y="8299"/>
                    <a:pt x="8761" y="6275"/>
                    <a:pt x="8522" y="3862"/>
                  </a:cubicBezTo>
                  <a:cubicBezTo>
                    <a:pt x="8310" y="1704"/>
                    <a:pt x="6553" y="1"/>
                    <a:pt x="4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4"/>
            <p:cNvSpPr/>
            <p:nvPr/>
          </p:nvSpPr>
          <p:spPr>
            <a:xfrm>
              <a:off x="6861588" y="3348657"/>
              <a:ext cx="115650" cy="148100"/>
            </a:xfrm>
            <a:custGeom>
              <a:avLst/>
              <a:gdLst/>
              <a:ahLst/>
              <a:cxnLst/>
              <a:rect l="l" t="t" r="r" b="b"/>
              <a:pathLst>
                <a:path w="4626" h="5924" extrusionOk="0">
                  <a:moveTo>
                    <a:pt x="880" y="1"/>
                  </a:moveTo>
                  <a:cubicBezTo>
                    <a:pt x="650" y="1"/>
                    <a:pt x="413" y="20"/>
                    <a:pt x="162" y="73"/>
                  </a:cubicBezTo>
                  <a:cubicBezTo>
                    <a:pt x="1" y="109"/>
                    <a:pt x="36" y="366"/>
                    <a:pt x="197" y="366"/>
                  </a:cubicBezTo>
                  <a:cubicBezTo>
                    <a:pt x="199" y="366"/>
                    <a:pt x="200" y="366"/>
                    <a:pt x="202" y="366"/>
                  </a:cubicBezTo>
                  <a:cubicBezTo>
                    <a:pt x="351" y="361"/>
                    <a:pt x="517" y="356"/>
                    <a:pt x="690" y="356"/>
                  </a:cubicBezTo>
                  <a:cubicBezTo>
                    <a:pt x="1162" y="356"/>
                    <a:pt x="1690" y="396"/>
                    <a:pt x="2093" y="597"/>
                  </a:cubicBezTo>
                  <a:cubicBezTo>
                    <a:pt x="1613" y="1272"/>
                    <a:pt x="1188" y="1964"/>
                    <a:pt x="623" y="2588"/>
                  </a:cubicBezTo>
                  <a:cubicBezTo>
                    <a:pt x="223" y="3030"/>
                    <a:pt x="573" y="3669"/>
                    <a:pt x="1075" y="3669"/>
                  </a:cubicBezTo>
                  <a:cubicBezTo>
                    <a:pt x="1176" y="3669"/>
                    <a:pt x="1283" y="3643"/>
                    <a:pt x="1391" y="3585"/>
                  </a:cubicBezTo>
                  <a:cubicBezTo>
                    <a:pt x="1662" y="3438"/>
                    <a:pt x="2064" y="3323"/>
                    <a:pt x="2423" y="3323"/>
                  </a:cubicBezTo>
                  <a:cubicBezTo>
                    <a:pt x="2942" y="3323"/>
                    <a:pt x="3371" y="3563"/>
                    <a:pt x="3194" y="4294"/>
                  </a:cubicBezTo>
                  <a:cubicBezTo>
                    <a:pt x="3066" y="4829"/>
                    <a:pt x="2784" y="5021"/>
                    <a:pt x="2456" y="5021"/>
                  </a:cubicBezTo>
                  <a:cubicBezTo>
                    <a:pt x="1917" y="5021"/>
                    <a:pt x="1251" y="4505"/>
                    <a:pt x="923" y="4133"/>
                  </a:cubicBezTo>
                  <a:cubicBezTo>
                    <a:pt x="856" y="4056"/>
                    <a:pt x="775" y="4023"/>
                    <a:pt x="694" y="4023"/>
                  </a:cubicBezTo>
                  <a:cubicBezTo>
                    <a:pt x="487" y="4023"/>
                    <a:pt x="285" y="4241"/>
                    <a:pt x="341" y="4472"/>
                  </a:cubicBezTo>
                  <a:cubicBezTo>
                    <a:pt x="570" y="5429"/>
                    <a:pt x="1413" y="5924"/>
                    <a:pt x="2257" y="5924"/>
                  </a:cubicBezTo>
                  <a:cubicBezTo>
                    <a:pt x="3025" y="5924"/>
                    <a:pt x="3793" y="5514"/>
                    <a:pt x="4100" y="4670"/>
                  </a:cubicBezTo>
                  <a:cubicBezTo>
                    <a:pt x="4626" y="3229"/>
                    <a:pt x="3562" y="2384"/>
                    <a:pt x="2354" y="2241"/>
                  </a:cubicBezTo>
                  <a:cubicBezTo>
                    <a:pt x="2647" y="1724"/>
                    <a:pt x="2883" y="1177"/>
                    <a:pt x="2989" y="602"/>
                  </a:cubicBezTo>
                  <a:cubicBezTo>
                    <a:pt x="3033" y="364"/>
                    <a:pt x="2888" y="126"/>
                    <a:pt x="2627" y="124"/>
                  </a:cubicBezTo>
                  <a:cubicBezTo>
                    <a:pt x="2001" y="124"/>
                    <a:pt x="1462" y="1"/>
                    <a:pt x="8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0" name="Google Shape;2130;p54"/>
          <p:cNvGrpSpPr/>
          <p:nvPr/>
        </p:nvGrpSpPr>
        <p:grpSpPr>
          <a:xfrm>
            <a:off x="4022961" y="1853140"/>
            <a:ext cx="269244" cy="265371"/>
            <a:chOff x="6437163" y="3304232"/>
            <a:chExt cx="232850" cy="229500"/>
          </a:xfrm>
        </p:grpSpPr>
        <p:sp>
          <p:nvSpPr>
            <p:cNvPr id="2131" name="Google Shape;2131;p54"/>
            <p:cNvSpPr/>
            <p:nvPr/>
          </p:nvSpPr>
          <p:spPr>
            <a:xfrm>
              <a:off x="6437163" y="3304232"/>
              <a:ext cx="232850" cy="229500"/>
            </a:xfrm>
            <a:custGeom>
              <a:avLst/>
              <a:gdLst/>
              <a:ahLst/>
              <a:cxnLst/>
              <a:rect l="l" t="t" r="r" b="b"/>
              <a:pathLst>
                <a:path w="9314" h="9180" extrusionOk="0">
                  <a:moveTo>
                    <a:pt x="4679" y="356"/>
                  </a:moveTo>
                  <a:cubicBezTo>
                    <a:pt x="6854" y="356"/>
                    <a:pt x="8611" y="2059"/>
                    <a:pt x="8823" y="4217"/>
                  </a:cubicBezTo>
                  <a:cubicBezTo>
                    <a:pt x="9061" y="6630"/>
                    <a:pt x="7129" y="8654"/>
                    <a:pt x="4773" y="8861"/>
                  </a:cubicBezTo>
                  <a:cubicBezTo>
                    <a:pt x="4737" y="8865"/>
                    <a:pt x="4709" y="8881"/>
                    <a:pt x="4683" y="8900"/>
                  </a:cubicBezTo>
                  <a:cubicBezTo>
                    <a:pt x="2490" y="8581"/>
                    <a:pt x="465" y="7272"/>
                    <a:pt x="382" y="4825"/>
                  </a:cubicBezTo>
                  <a:cubicBezTo>
                    <a:pt x="301" y="2476"/>
                    <a:pt x="2123" y="481"/>
                    <a:pt x="4466" y="361"/>
                  </a:cubicBezTo>
                  <a:cubicBezTo>
                    <a:pt x="4538" y="358"/>
                    <a:pt x="4609" y="356"/>
                    <a:pt x="4679" y="356"/>
                  </a:cubicBezTo>
                  <a:close/>
                  <a:moveTo>
                    <a:pt x="4571" y="0"/>
                  </a:moveTo>
                  <a:cubicBezTo>
                    <a:pt x="4536" y="0"/>
                    <a:pt x="4501" y="0"/>
                    <a:pt x="4466" y="1"/>
                  </a:cubicBezTo>
                  <a:cubicBezTo>
                    <a:pt x="1927" y="54"/>
                    <a:pt x="1" y="2139"/>
                    <a:pt x="21" y="4660"/>
                  </a:cubicBezTo>
                  <a:cubicBezTo>
                    <a:pt x="44" y="6920"/>
                    <a:pt x="2018" y="9149"/>
                    <a:pt x="4336" y="9149"/>
                  </a:cubicBezTo>
                  <a:cubicBezTo>
                    <a:pt x="4443" y="9149"/>
                    <a:pt x="4550" y="9145"/>
                    <a:pt x="4658" y="9135"/>
                  </a:cubicBezTo>
                  <a:cubicBezTo>
                    <a:pt x="4681" y="9162"/>
                    <a:pt x="4715" y="9179"/>
                    <a:pt x="4759" y="9179"/>
                  </a:cubicBezTo>
                  <a:cubicBezTo>
                    <a:pt x="4763" y="9179"/>
                    <a:pt x="4768" y="9179"/>
                    <a:pt x="4773" y="9179"/>
                  </a:cubicBezTo>
                  <a:cubicBezTo>
                    <a:pt x="7228" y="9022"/>
                    <a:pt x="9313" y="7057"/>
                    <a:pt x="9234" y="4517"/>
                  </a:cubicBezTo>
                  <a:cubicBezTo>
                    <a:pt x="9154" y="1969"/>
                    <a:pt x="7089"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4"/>
            <p:cNvSpPr/>
            <p:nvPr/>
          </p:nvSpPr>
          <p:spPr>
            <a:xfrm>
              <a:off x="6444688" y="3313107"/>
              <a:ext cx="219025" cy="213600"/>
            </a:xfrm>
            <a:custGeom>
              <a:avLst/>
              <a:gdLst/>
              <a:ahLst/>
              <a:cxnLst/>
              <a:rect l="l" t="t" r="r" b="b"/>
              <a:pathLst>
                <a:path w="8761" h="8544" extrusionOk="0">
                  <a:moveTo>
                    <a:pt x="4388" y="1214"/>
                  </a:moveTo>
                  <a:cubicBezTo>
                    <a:pt x="4736" y="1214"/>
                    <a:pt x="5092" y="1327"/>
                    <a:pt x="5422" y="1585"/>
                  </a:cubicBezTo>
                  <a:cubicBezTo>
                    <a:pt x="6235" y="2225"/>
                    <a:pt x="5943" y="3350"/>
                    <a:pt x="5615" y="4169"/>
                  </a:cubicBezTo>
                  <a:cubicBezTo>
                    <a:pt x="5406" y="4696"/>
                    <a:pt x="5144" y="5279"/>
                    <a:pt x="4800" y="5786"/>
                  </a:cubicBezTo>
                  <a:cubicBezTo>
                    <a:pt x="5249" y="5836"/>
                    <a:pt x="5700" y="5857"/>
                    <a:pt x="6153" y="5878"/>
                  </a:cubicBezTo>
                  <a:cubicBezTo>
                    <a:pt x="6557" y="5896"/>
                    <a:pt x="6557" y="6490"/>
                    <a:pt x="6153" y="6506"/>
                  </a:cubicBezTo>
                  <a:cubicBezTo>
                    <a:pt x="5352" y="6538"/>
                    <a:pt x="4551" y="6571"/>
                    <a:pt x="3773" y="6764"/>
                  </a:cubicBezTo>
                  <a:cubicBezTo>
                    <a:pt x="3714" y="6779"/>
                    <a:pt x="3658" y="6786"/>
                    <a:pt x="3605" y="6786"/>
                  </a:cubicBezTo>
                  <a:cubicBezTo>
                    <a:pt x="3158" y="6786"/>
                    <a:pt x="2918" y="6299"/>
                    <a:pt x="3094" y="5883"/>
                  </a:cubicBezTo>
                  <a:cubicBezTo>
                    <a:pt x="3461" y="5014"/>
                    <a:pt x="4138" y="4319"/>
                    <a:pt x="4475" y="3408"/>
                  </a:cubicBezTo>
                  <a:cubicBezTo>
                    <a:pt x="4653" y="2919"/>
                    <a:pt x="4901" y="2199"/>
                    <a:pt x="4134" y="2199"/>
                  </a:cubicBezTo>
                  <a:cubicBezTo>
                    <a:pt x="4128" y="2199"/>
                    <a:pt x="4121" y="2199"/>
                    <a:pt x="4115" y="2199"/>
                  </a:cubicBezTo>
                  <a:cubicBezTo>
                    <a:pt x="3459" y="2209"/>
                    <a:pt x="2965" y="2846"/>
                    <a:pt x="2923" y="3472"/>
                  </a:cubicBezTo>
                  <a:cubicBezTo>
                    <a:pt x="2914" y="3604"/>
                    <a:pt x="2790" y="3688"/>
                    <a:pt x="2677" y="3688"/>
                  </a:cubicBezTo>
                  <a:cubicBezTo>
                    <a:pt x="2591" y="3688"/>
                    <a:pt x="2511" y="3640"/>
                    <a:pt x="2491" y="3529"/>
                  </a:cubicBezTo>
                  <a:cubicBezTo>
                    <a:pt x="2278" y="2344"/>
                    <a:pt x="3287" y="1214"/>
                    <a:pt x="4388" y="1214"/>
                  </a:cubicBezTo>
                  <a:close/>
                  <a:moveTo>
                    <a:pt x="4378" y="1"/>
                  </a:moveTo>
                  <a:cubicBezTo>
                    <a:pt x="4308" y="1"/>
                    <a:pt x="4237" y="3"/>
                    <a:pt x="4165" y="6"/>
                  </a:cubicBezTo>
                  <a:cubicBezTo>
                    <a:pt x="1822" y="126"/>
                    <a:pt x="0" y="2120"/>
                    <a:pt x="81" y="4470"/>
                  </a:cubicBezTo>
                  <a:cubicBezTo>
                    <a:pt x="164" y="6917"/>
                    <a:pt x="2189" y="8226"/>
                    <a:pt x="4382" y="8544"/>
                  </a:cubicBezTo>
                  <a:cubicBezTo>
                    <a:pt x="4408" y="8526"/>
                    <a:pt x="4436" y="8510"/>
                    <a:pt x="4472" y="8506"/>
                  </a:cubicBezTo>
                  <a:cubicBezTo>
                    <a:pt x="6828" y="8299"/>
                    <a:pt x="8760" y="6275"/>
                    <a:pt x="8522" y="3862"/>
                  </a:cubicBezTo>
                  <a:cubicBezTo>
                    <a:pt x="8310" y="1704"/>
                    <a:pt x="6553" y="1"/>
                    <a:pt x="4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4"/>
            <p:cNvSpPr/>
            <p:nvPr/>
          </p:nvSpPr>
          <p:spPr>
            <a:xfrm>
              <a:off x="6501613" y="3343457"/>
              <a:ext cx="107025" cy="139300"/>
            </a:xfrm>
            <a:custGeom>
              <a:avLst/>
              <a:gdLst/>
              <a:ahLst/>
              <a:cxnLst/>
              <a:rect l="l" t="t" r="r" b="b"/>
              <a:pathLst>
                <a:path w="4281" h="5572" extrusionOk="0">
                  <a:moveTo>
                    <a:pt x="2111" y="0"/>
                  </a:moveTo>
                  <a:cubicBezTo>
                    <a:pt x="1010" y="0"/>
                    <a:pt x="1" y="1130"/>
                    <a:pt x="214" y="2315"/>
                  </a:cubicBezTo>
                  <a:cubicBezTo>
                    <a:pt x="234" y="2426"/>
                    <a:pt x="314" y="2474"/>
                    <a:pt x="400" y="2474"/>
                  </a:cubicBezTo>
                  <a:cubicBezTo>
                    <a:pt x="513" y="2474"/>
                    <a:pt x="637" y="2390"/>
                    <a:pt x="646" y="2258"/>
                  </a:cubicBezTo>
                  <a:cubicBezTo>
                    <a:pt x="688" y="1632"/>
                    <a:pt x="1182" y="995"/>
                    <a:pt x="1838" y="985"/>
                  </a:cubicBezTo>
                  <a:cubicBezTo>
                    <a:pt x="1844" y="985"/>
                    <a:pt x="1851" y="985"/>
                    <a:pt x="1857" y="985"/>
                  </a:cubicBezTo>
                  <a:cubicBezTo>
                    <a:pt x="2624" y="985"/>
                    <a:pt x="2376" y="1705"/>
                    <a:pt x="2198" y="2194"/>
                  </a:cubicBezTo>
                  <a:cubicBezTo>
                    <a:pt x="1861" y="3105"/>
                    <a:pt x="1184" y="3800"/>
                    <a:pt x="817" y="4669"/>
                  </a:cubicBezTo>
                  <a:cubicBezTo>
                    <a:pt x="641" y="5085"/>
                    <a:pt x="881" y="5572"/>
                    <a:pt x="1328" y="5572"/>
                  </a:cubicBezTo>
                  <a:cubicBezTo>
                    <a:pt x="1381" y="5572"/>
                    <a:pt x="1437" y="5565"/>
                    <a:pt x="1496" y="5550"/>
                  </a:cubicBezTo>
                  <a:cubicBezTo>
                    <a:pt x="2274" y="5357"/>
                    <a:pt x="3075" y="5324"/>
                    <a:pt x="3876" y="5292"/>
                  </a:cubicBezTo>
                  <a:cubicBezTo>
                    <a:pt x="4280" y="5276"/>
                    <a:pt x="4280" y="4682"/>
                    <a:pt x="3876" y="4664"/>
                  </a:cubicBezTo>
                  <a:cubicBezTo>
                    <a:pt x="3423" y="4643"/>
                    <a:pt x="2972" y="4622"/>
                    <a:pt x="2523" y="4572"/>
                  </a:cubicBezTo>
                  <a:cubicBezTo>
                    <a:pt x="2868" y="4065"/>
                    <a:pt x="3129" y="3481"/>
                    <a:pt x="3338" y="2955"/>
                  </a:cubicBezTo>
                  <a:cubicBezTo>
                    <a:pt x="3666" y="2135"/>
                    <a:pt x="3958" y="1011"/>
                    <a:pt x="3145" y="371"/>
                  </a:cubicBezTo>
                  <a:cubicBezTo>
                    <a:pt x="2815" y="113"/>
                    <a:pt x="2459" y="0"/>
                    <a:pt x="21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4" name="Google Shape;2134;p54"/>
          <p:cNvGrpSpPr/>
          <p:nvPr/>
        </p:nvGrpSpPr>
        <p:grpSpPr>
          <a:xfrm>
            <a:off x="2923383" y="2125059"/>
            <a:ext cx="269244" cy="265371"/>
            <a:chOff x="6106088" y="3304232"/>
            <a:chExt cx="232850" cy="229500"/>
          </a:xfrm>
        </p:grpSpPr>
        <p:sp>
          <p:nvSpPr>
            <p:cNvPr id="2135" name="Google Shape;2135;p54"/>
            <p:cNvSpPr/>
            <p:nvPr/>
          </p:nvSpPr>
          <p:spPr>
            <a:xfrm>
              <a:off x="6106088" y="3304232"/>
              <a:ext cx="232850" cy="229500"/>
            </a:xfrm>
            <a:custGeom>
              <a:avLst/>
              <a:gdLst/>
              <a:ahLst/>
              <a:cxnLst/>
              <a:rect l="l" t="t" r="r" b="b"/>
              <a:pathLst>
                <a:path w="9314" h="9180" extrusionOk="0">
                  <a:moveTo>
                    <a:pt x="4679" y="356"/>
                  </a:moveTo>
                  <a:cubicBezTo>
                    <a:pt x="6853" y="356"/>
                    <a:pt x="8610" y="2059"/>
                    <a:pt x="8822" y="4217"/>
                  </a:cubicBezTo>
                  <a:cubicBezTo>
                    <a:pt x="9061" y="6630"/>
                    <a:pt x="7128" y="8654"/>
                    <a:pt x="4775" y="8861"/>
                  </a:cubicBezTo>
                  <a:cubicBezTo>
                    <a:pt x="4735" y="8865"/>
                    <a:pt x="4708" y="8881"/>
                    <a:pt x="4685" y="8900"/>
                  </a:cubicBezTo>
                  <a:cubicBezTo>
                    <a:pt x="2488" y="8581"/>
                    <a:pt x="464" y="7272"/>
                    <a:pt x="381" y="4825"/>
                  </a:cubicBezTo>
                  <a:cubicBezTo>
                    <a:pt x="301" y="2476"/>
                    <a:pt x="2122" y="481"/>
                    <a:pt x="4466" y="361"/>
                  </a:cubicBezTo>
                  <a:cubicBezTo>
                    <a:pt x="4537" y="358"/>
                    <a:pt x="4608" y="356"/>
                    <a:pt x="4679" y="356"/>
                  </a:cubicBezTo>
                  <a:close/>
                  <a:moveTo>
                    <a:pt x="4571" y="0"/>
                  </a:moveTo>
                  <a:cubicBezTo>
                    <a:pt x="4536" y="0"/>
                    <a:pt x="4501" y="0"/>
                    <a:pt x="4466" y="1"/>
                  </a:cubicBezTo>
                  <a:cubicBezTo>
                    <a:pt x="1928" y="54"/>
                    <a:pt x="0" y="2139"/>
                    <a:pt x="23" y="4660"/>
                  </a:cubicBezTo>
                  <a:cubicBezTo>
                    <a:pt x="43" y="6920"/>
                    <a:pt x="2020" y="9149"/>
                    <a:pt x="4336" y="9149"/>
                  </a:cubicBezTo>
                  <a:cubicBezTo>
                    <a:pt x="4442" y="9149"/>
                    <a:pt x="4549" y="9145"/>
                    <a:pt x="4657" y="9135"/>
                  </a:cubicBezTo>
                  <a:cubicBezTo>
                    <a:pt x="4680" y="9162"/>
                    <a:pt x="4714" y="9179"/>
                    <a:pt x="4759" y="9179"/>
                  </a:cubicBezTo>
                  <a:cubicBezTo>
                    <a:pt x="4764" y="9179"/>
                    <a:pt x="4769" y="9179"/>
                    <a:pt x="4775" y="9179"/>
                  </a:cubicBezTo>
                  <a:cubicBezTo>
                    <a:pt x="7229" y="9022"/>
                    <a:pt x="9314" y="7057"/>
                    <a:pt x="9234" y="4517"/>
                  </a:cubicBezTo>
                  <a:cubicBezTo>
                    <a:pt x="9154" y="1969"/>
                    <a:pt x="7090"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4"/>
            <p:cNvSpPr/>
            <p:nvPr/>
          </p:nvSpPr>
          <p:spPr>
            <a:xfrm>
              <a:off x="6113588" y="3313107"/>
              <a:ext cx="219025" cy="213600"/>
            </a:xfrm>
            <a:custGeom>
              <a:avLst/>
              <a:gdLst/>
              <a:ahLst/>
              <a:cxnLst/>
              <a:rect l="l" t="t" r="r" b="b"/>
              <a:pathLst>
                <a:path w="8761" h="8544" extrusionOk="0">
                  <a:moveTo>
                    <a:pt x="4641" y="1520"/>
                  </a:moveTo>
                  <a:cubicBezTo>
                    <a:pt x="4831" y="1520"/>
                    <a:pt x="5033" y="1625"/>
                    <a:pt x="5110" y="1828"/>
                  </a:cubicBezTo>
                  <a:cubicBezTo>
                    <a:pt x="5377" y="2527"/>
                    <a:pt x="5331" y="3329"/>
                    <a:pt x="5343" y="4068"/>
                  </a:cubicBezTo>
                  <a:cubicBezTo>
                    <a:pt x="5353" y="4827"/>
                    <a:pt x="5429" y="5609"/>
                    <a:pt x="5264" y="6353"/>
                  </a:cubicBezTo>
                  <a:cubicBezTo>
                    <a:pt x="5201" y="6647"/>
                    <a:pt x="4934" y="6795"/>
                    <a:pt x="4668" y="6795"/>
                  </a:cubicBezTo>
                  <a:cubicBezTo>
                    <a:pt x="4403" y="6795"/>
                    <a:pt x="4138" y="6648"/>
                    <a:pt x="4075" y="6353"/>
                  </a:cubicBezTo>
                  <a:cubicBezTo>
                    <a:pt x="3916" y="5607"/>
                    <a:pt x="3995" y="4827"/>
                    <a:pt x="4009" y="4068"/>
                  </a:cubicBezTo>
                  <a:cubicBezTo>
                    <a:pt x="4013" y="3772"/>
                    <a:pt x="4011" y="3467"/>
                    <a:pt x="4023" y="3162"/>
                  </a:cubicBezTo>
                  <a:lnTo>
                    <a:pt x="4023" y="3162"/>
                  </a:lnTo>
                  <a:cubicBezTo>
                    <a:pt x="3946" y="3211"/>
                    <a:pt x="3864" y="3255"/>
                    <a:pt x="3768" y="3294"/>
                  </a:cubicBezTo>
                  <a:cubicBezTo>
                    <a:pt x="3520" y="3394"/>
                    <a:pt x="3284" y="3437"/>
                    <a:pt x="3043" y="3437"/>
                  </a:cubicBezTo>
                  <a:cubicBezTo>
                    <a:pt x="2859" y="3437"/>
                    <a:pt x="2673" y="3412"/>
                    <a:pt x="2476" y="3366"/>
                  </a:cubicBezTo>
                  <a:cubicBezTo>
                    <a:pt x="2256" y="3313"/>
                    <a:pt x="2313" y="2987"/>
                    <a:pt x="2528" y="2982"/>
                  </a:cubicBezTo>
                  <a:cubicBezTo>
                    <a:pt x="2916" y="2975"/>
                    <a:pt x="3784" y="2768"/>
                    <a:pt x="4108" y="2333"/>
                  </a:cubicBezTo>
                  <a:cubicBezTo>
                    <a:pt x="4140" y="2177"/>
                    <a:pt x="4182" y="2020"/>
                    <a:pt x="4237" y="1869"/>
                  </a:cubicBezTo>
                  <a:cubicBezTo>
                    <a:pt x="4257" y="1634"/>
                    <a:pt x="4443" y="1520"/>
                    <a:pt x="4641" y="1520"/>
                  </a:cubicBezTo>
                  <a:close/>
                  <a:moveTo>
                    <a:pt x="4379" y="1"/>
                  </a:moveTo>
                  <a:cubicBezTo>
                    <a:pt x="4308" y="1"/>
                    <a:pt x="4237" y="3"/>
                    <a:pt x="4166" y="6"/>
                  </a:cubicBezTo>
                  <a:cubicBezTo>
                    <a:pt x="1822" y="126"/>
                    <a:pt x="1" y="2120"/>
                    <a:pt x="81" y="4470"/>
                  </a:cubicBezTo>
                  <a:cubicBezTo>
                    <a:pt x="164" y="6917"/>
                    <a:pt x="2190" y="8226"/>
                    <a:pt x="4385" y="8544"/>
                  </a:cubicBezTo>
                  <a:cubicBezTo>
                    <a:pt x="4408" y="8526"/>
                    <a:pt x="4436" y="8510"/>
                    <a:pt x="4475" y="8506"/>
                  </a:cubicBezTo>
                  <a:cubicBezTo>
                    <a:pt x="6828" y="8299"/>
                    <a:pt x="8761" y="6275"/>
                    <a:pt x="8522" y="3862"/>
                  </a:cubicBezTo>
                  <a:cubicBezTo>
                    <a:pt x="8310" y="1704"/>
                    <a:pt x="6553" y="1"/>
                    <a:pt x="4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4"/>
            <p:cNvSpPr/>
            <p:nvPr/>
          </p:nvSpPr>
          <p:spPr>
            <a:xfrm>
              <a:off x="6169963" y="3351107"/>
              <a:ext cx="79350" cy="131875"/>
            </a:xfrm>
            <a:custGeom>
              <a:avLst/>
              <a:gdLst/>
              <a:ahLst/>
              <a:cxnLst/>
              <a:rect l="l" t="t" r="r" b="b"/>
              <a:pathLst>
                <a:path w="3174" h="5275" extrusionOk="0">
                  <a:moveTo>
                    <a:pt x="2386" y="0"/>
                  </a:moveTo>
                  <a:cubicBezTo>
                    <a:pt x="2188" y="0"/>
                    <a:pt x="2002" y="114"/>
                    <a:pt x="1982" y="349"/>
                  </a:cubicBezTo>
                  <a:cubicBezTo>
                    <a:pt x="1927" y="500"/>
                    <a:pt x="1885" y="657"/>
                    <a:pt x="1853" y="814"/>
                  </a:cubicBezTo>
                  <a:cubicBezTo>
                    <a:pt x="1529" y="1248"/>
                    <a:pt x="661" y="1455"/>
                    <a:pt x="273" y="1462"/>
                  </a:cubicBezTo>
                  <a:cubicBezTo>
                    <a:pt x="58" y="1467"/>
                    <a:pt x="1" y="1793"/>
                    <a:pt x="220" y="1846"/>
                  </a:cubicBezTo>
                  <a:cubicBezTo>
                    <a:pt x="417" y="1892"/>
                    <a:pt x="604" y="1917"/>
                    <a:pt x="788" y="1917"/>
                  </a:cubicBezTo>
                  <a:cubicBezTo>
                    <a:pt x="1029" y="1917"/>
                    <a:pt x="1265" y="1874"/>
                    <a:pt x="1513" y="1774"/>
                  </a:cubicBezTo>
                  <a:cubicBezTo>
                    <a:pt x="1607" y="1735"/>
                    <a:pt x="1691" y="1691"/>
                    <a:pt x="1768" y="1642"/>
                  </a:cubicBezTo>
                  <a:lnTo>
                    <a:pt x="1768" y="1642"/>
                  </a:lnTo>
                  <a:cubicBezTo>
                    <a:pt x="1756" y="1947"/>
                    <a:pt x="1758" y="2252"/>
                    <a:pt x="1754" y="2548"/>
                  </a:cubicBezTo>
                  <a:cubicBezTo>
                    <a:pt x="1740" y="3307"/>
                    <a:pt x="1661" y="4087"/>
                    <a:pt x="1820" y="4833"/>
                  </a:cubicBezTo>
                  <a:cubicBezTo>
                    <a:pt x="1883" y="5128"/>
                    <a:pt x="2148" y="5275"/>
                    <a:pt x="2413" y="5275"/>
                  </a:cubicBezTo>
                  <a:cubicBezTo>
                    <a:pt x="2679" y="5275"/>
                    <a:pt x="2945" y="5127"/>
                    <a:pt x="3009" y="4833"/>
                  </a:cubicBezTo>
                  <a:cubicBezTo>
                    <a:pt x="3174" y="4089"/>
                    <a:pt x="3097" y="3307"/>
                    <a:pt x="3088" y="2548"/>
                  </a:cubicBezTo>
                  <a:cubicBezTo>
                    <a:pt x="3076" y="1809"/>
                    <a:pt x="3122" y="1007"/>
                    <a:pt x="2855" y="308"/>
                  </a:cubicBezTo>
                  <a:cubicBezTo>
                    <a:pt x="2778" y="105"/>
                    <a:pt x="2576" y="0"/>
                    <a:pt x="23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8" name="Google Shape;2138;p54"/>
          <p:cNvSpPr txBox="1">
            <a:spLocks noGrp="1"/>
          </p:cNvSpPr>
          <p:nvPr>
            <p:ph type="title"/>
          </p:nvPr>
        </p:nvSpPr>
        <p:spPr>
          <a:xfrm>
            <a:off x="3305550" y="758952"/>
            <a:ext cx="2532900" cy="57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Let’s travel!</a:t>
            </a:r>
            <a:endParaRPr/>
          </a:p>
        </p:txBody>
      </p:sp>
      <p:grpSp>
        <p:nvGrpSpPr>
          <p:cNvPr id="2139" name="Google Shape;2139;p54"/>
          <p:cNvGrpSpPr/>
          <p:nvPr/>
        </p:nvGrpSpPr>
        <p:grpSpPr>
          <a:xfrm>
            <a:off x="713184" y="4691184"/>
            <a:ext cx="7726459" cy="369843"/>
            <a:chOff x="713184" y="4691184"/>
            <a:chExt cx="7726459" cy="369843"/>
          </a:xfrm>
        </p:grpSpPr>
        <p:sp>
          <p:nvSpPr>
            <p:cNvPr id="2140" name="Google Shape;2140;p54"/>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2141" name="Google Shape;2141;p54">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4">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4">
              <a:hlinkClick r:id="rId3"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28"/>
        <p:cNvGrpSpPr/>
        <p:nvPr/>
      </p:nvGrpSpPr>
      <p:grpSpPr>
        <a:xfrm>
          <a:off x="0" y="0"/>
          <a:ext cx="0" cy="0"/>
          <a:chOff x="0" y="0"/>
          <a:chExt cx="0" cy="0"/>
        </a:xfrm>
      </p:grpSpPr>
      <p:sp>
        <p:nvSpPr>
          <p:cNvPr id="929" name="Google Shape;929;p37"/>
          <p:cNvSpPr txBox="1">
            <a:spLocks noGrp="1"/>
          </p:cNvSpPr>
          <p:nvPr>
            <p:ph type="ctrTitle"/>
          </p:nvPr>
        </p:nvSpPr>
        <p:spPr>
          <a:xfrm flipH="1">
            <a:off x="2270875" y="1057400"/>
            <a:ext cx="4602300" cy="142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WHOA!</a:t>
            </a:r>
            <a:endParaRPr/>
          </a:p>
        </p:txBody>
      </p:sp>
      <p:sp>
        <p:nvSpPr>
          <p:cNvPr id="930" name="Google Shape;930;p37"/>
          <p:cNvSpPr txBox="1">
            <a:spLocks noGrp="1"/>
          </p:cNvSpPr>
          <p:nvPr>
            <p:ph type="subTitle" idx="1"/>
          </p:nvPr>
        </p:nvSpPr>
        <p:spPr>
          <a:xfrm flipH="1">
            <a:off x="2649475" y="2513525"/>
            <a:ext cx="3845100" cy="86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 can be the part of the presentation where you can introduce yourself, write your email…</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147"/>
        <p:cNvGrpSpPr/>
        <p:nvPr/>
      </p:nvGrpSpPr>
      <p:grpSpPr>
        <a:xfrm>
          <a:off x="0" y="0"/>
          <a:ext cx="0" cy="0"/>
          <a:chOff x="0" y="0"/>
          <a:chExt cx="0" cy="0"/>
        </a:xfrm>
      </p:grpSpPr>
      <p:grpSp>
        <p:nvGrpSpPr>
          <p:cNvPr id="2148" name="Google Shape;2148;p55"/>
          <p:cNvGrpSpPr/>
          <p:nvPr/>
        </p:nvGrpSpPr>
        <p:grpSpPr>
          <a:xfrm>
            <a:off x="2783426" y="991712"/>
            <a:ext cx="3577149" cy="1011247"/>
            <a:chOff x="7728915" y="1917859"/>
            <a:chExt cx="1034486" cy="222599"/>
          </a:xfrm>
        </p:grpSpPr>
        <p:sp>
          <p:nvSpPr>
            <p:cNvPr id="2149" name="Google Shape;2149;p55"/>
            <p:cNvSpPr/>
            <p:nvPr/>
          </p:nvSpPr>
          <p:spPr>
            <a:xfrm>
              <a:off x="8619035" y="1957671"/>
              <a:ext cx="135129" cy="175206"/>
            </a:xfrm>
            <a:custGeom>
              <a:avLst/>
              <a:gdLst/>
              <a:ahLst/>
              <a:cxnLst/>
              <a:rect l="l" t="t" r="r" b="b"/>
              <a:pathLst>
                <a:path w="2549" h="3305" extrusionOk="0">
                  <a:moveTo>
                    <a:pt x="2549" y="0"/>
                  </a:moveTo>
                  <a:cubicBezTo>
                    <a:pt x="2549" y="0"/>
                    <a:pt x="2548" y="0"/>
                    <a:pt x="2548" y="1"/>
                  </a:cubicBezTo>
                  <a:lnTo>
                    <a:pt x="2548" y="1"/>
                  </a:lnTo>
                  <a:cubicBezTo>
                    <a:pt x="2548" y="0"/>
                    <a:pt x="2549" y="0"/>
                    <a:pt x="2549" y="0"/>
                  </a:cubicBezTo>
                  <a:close/>
                  <a:moveTo>
                    <a:pt x="999" y="255"/>
                  </a:moveTo>
                  <a:cubicBezTo>
                    <a:pt x="1054" y="255"/>
                    <a:pt x="1109" y="256"/>
                    <a:pt x="1163" y="259"/>
                  </a:cubicBezTo>
                  <a:cubicBezTo>
                    <a:pt x="1206" y="261"/>
                    <a:pt x="1206" y="322"/>
                    <a:pt x="1163" y="325"/>
                  </a:cubicBezTo>
                  <a:cubicBezTo>
                    <a:pt x="1109" y="327"/>
                    <a:pt x="1054" y="328"/>
                    <a:pt x="999" y="328"/>
                  </a:cubicBezTo>
                  <a:cubicBezTo>
                    <a:pt x="889" y="328"/>
                    <a:pt x="778" y="325"/>
                    <a:pt x="668" y="322"/>
                  </a:cubicBezTo>
                  <a:cubicBezTo>
                    <a:pt x="628" y="321"/>
                    <a:pt x="629" y="263"/>
                    <a:pt x="668" y="262"/>
                  </a:cubicBezTo>
                  <a:cubicBezTo>
                    <a:pt x="778" y="259"/>
                    <a:pt x="889" y="255"/>
                    <a:pt x="999" y="255"/>
                  </a:cubicBezTo>
                  <a:close/>
                  <a:moveTo>
                    <a:pt x="1958" y="347"/>
                  </a:moveTo>
                  <a:cubicBezTo>
                    <a:pt x="2042" y="347"/>
                    <a:pt x="2125" y="350"/>
                    <a:pt x="2207" y="360"/>
                  </a:cubicBezTo>
                  <a:cubicBezTo>
                    <a:pt x="2247" y="366"/>
                    <a:pt x="2247" y="417"/>
                    <a:pt x="2207" y="422"/>
                  </a:cubicBezTo>
                  <a:cubicBezTo>
                    <a:pt x="2127" y="432"/>
                    <a:pt x="2045" y="435"/>
                    <a:pt x="1963" y="435"/>
                  </a:cubicBezTo>
                  <a:cubicBezTo>
                    <a:pt x="1829" y="435"/>
                    <a:pt x="1694" y="427"/>
                    <a:pt x="1562" y="425"/>
                  </a:cubicBezTo>
                  <a:cubicBezTo>
                    <a:pt x="1517" y="425"/>
                    <a:pt x="1517" y="357"/>
                    <a:pt x="1562" y="357"/>
                  </a:cubicBezTo>
                  <a:cubicBezTo>
                    <a:pt x="1692" y="355"/>
                    <a:pt x="1825" y="347"/>
                    <a:pt x="1958" y="347"/>
                  </a:cubicBezTo>
                  <a:close/>
                  <a:moveTo>
                    <a:pt x="1261" y="2801"/>
                  </a:moveTo>
                  <a:cubicBezTo>
                    <a:pt x="1263" y="2801"/>
                    <a:pt x="1266" y="2802"/>
                    <a:pt x="1269" y="2802"/>
                  </a:cubicBezTo>
                  <a:cubicBezTo>
                    <a:pt x="1481" y="2855"/>
                    <a:pt x="1692" y="2877"/>
                    <a:pt x="1909" y="2894"/>
                  </a:cubicBezTo>
                  <a:cubicBezTo>
                    <a:pt x="1949" y="2897"/>
                    <a:pt x="1950" y="2955"/>
                    <a:pt x="1909" y="2957"/>
                  </a:cubicBezTo>
                  <a:cubicBezTo>
                    <a:pt x="1891" y="2958"/>
                    <a:pt x="1873" y="2958"/>
                    <a:pt x="1855" y="2958"/>
                  </a:cubicBezTo>
                  <a:cubicBezTo>
                    <a:pt x="1652" y="2958"/>
                    <a:pt x="1447" y="2920"/>
                    <a:pt x="1253" y="2864"/>
                  </a:cubicBezTo>
                  <a:cubicBezTo>
                    <a:pt x="1216" y="2853"/>
                    <a:pt x="1227" y="2801"/>
                    <a:pt x="1261" y="2801"/>
                  </a:cubicBezTo>
                  <a:close/>
                  <a:moveTo>
                    <a:pt x="2548" y="1"/>
                  </a:moveTo>
                  <a:cubicBezTo>
                    <a:pt x="2390" y="75"/>
                    <a:pt x="2206" y="93"/>
                    <a:pt x="2020" y="93"/>
                  </a:cubicBezTo>
                  <a:cubicBezTo>
                    <a:pt x="1861" y="93"/>
                    <a:pt x="1699" y="80"/>
                    <a:pt x="1549" y="77"/>
                  </a:cubicBezTo>
                  <a:cubicBezTo>
                    <a:pt x="1232" y="74"/>
                    <a:pt x="916" y="70"/>
                    <a:pt x="599" y="48"/>
                  </a:cubicBezTo>
                  <a:lnTo>
                    <a:pt x="599" y="48"/>
                  </a:lnTo>
                  <a:cubicBezTo>
                    <a:pt x="661" y="876"/>
                    <a:pt x="712" y="1715"/>
                    <a:pt x="658" y="2537"/>
                  </a:cubicBezTo>
                  <a:cubicBezTo>
                    <a:pt x="663" y="2549"/>
                    <a:pt x="663" y="2564"/>
                    <a:pt x="652" y="2579"/>
                  </a:cubicBezTo>
                  <a:cubicBezTo>
                    <a:pt x="574" y="2685"/>
                    <a:pt x="489" y="2787"/>
                    <a:pt x="401" y="2889"/>
                  </a:cubicBezTo>
                  <a:cubicBezTo>
                    <a:pt x="554" y="2867"/>
                    <a:pt x="709" y="2844"/>
                    <a:pt x="865" y="2841"/>
                  </a:cubicBezTo>
                  <a:cubicBezTo>
                    <a:pt x="895" y="2841"/>
                    <a:pt x="903" y="2889"/>
                    <a:pt x="873" y="2895"/>
                  </a:cubicBezTo>
                  <a:cubicBezTo>
                    <a:pt x="707" y="2928"/>
                    <a:pt x="537" y="2940"/>
                    <a:pt x="370" y="2955"/>
                  </a:cubicBezTo>
                  <a:cubicBezTo>
                    <a:pt x="368" y="2955"/>
                    <a:pt x="367" y="2955"/>
                    <a:pt x="366" y="2955"/>
                  </a:cubicBezTo>
                  <a:cubicBezTo>
                    <a:pt x="358" y="2955"/>
                    <a:pt x="353" y="2952"/>
                    <a:pt x="348" y="2949"/>
                  </a:cubicBezTo>
                  <a:cubicBezTo>
                    <a:pt x="236" y="3073"/>
                    <a:pt x="120" y="3192"/>
                    <a:pt x="0" y="3304"/>
                  </a:cubicBezTo>
                  <a:cubicBezTo>
                    <a:pt x="511" y="3250"/>
                    <a:pt x="1027" y="3229"/>
                    <a:pt x="1542" y="3229"/>
                  </a:cubicBezTo>
                  <a:cubicBezTo>
                    <a:pt x="1872" y="3229"/>
                    <a:pt x="2202" y="3238"/>
                    <a:pt x="2530" y="3252"/>
                  </a:cubicBezTo>
                  <a:cubicBezTo>
                    <a:pt x="2365" y="3054"/>
                    <a:pt x="2233" y="2833"/>
                    <a:pt x="2080" y="2626"/>
                  </a:cubicBezTo>
                  <a:cubicBezTo>
                    <a:pt x="1864" y="2331"/>
                    <a:pt x="1625" y="2061"/>
                    <a:pt x="1376" y="1793"/>
                  </a:cubicBezTo>
                  <a:cubicBezTo>
                    <a:pt x="1336" y="1751"/>
                    <a:pt x="1365" y="1698"/>
                    <a:pt x="1407" y="1685"/>
                  </a:cubicBezTo>
                  <a:cubicBezTo>
                    <a:pt x="1379" y="1670"/>
                    <a:pt x="1363" y="1630"/>
                    <a:pt x="1391" y="1598"/>
                  </a:cubicBezTo>
                  <a:cubicBezTo>
                    <a:pt x="1796" y="1111"/>
                    <a:pt x="2189" y="625"/>
                    <a:pt x="2534" y="93"/>
                  </a:cubicBezTo>
                  <a:cubicBezTo>
                    <a:pt x="2511" y="64"/>
                    <a:pt x="2507" y="20"/>
                    <a:pt x="2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5"/>
            <p:cNvSpPr/>
            <p:nvPr/>
          </p:nvSpPr>
          <p:spPr>
            <a:xfrm>
              <a:off x="8615165" y="2098841"/>
              <a:ext cx="25234" cy="25128"/>
            </a:xfrm>
            <a:custGeom>
              <a:avLst/>
              <a:gdLst/>
              <a:ahLst/>
              <a:cxnLst/>
              <a:rect l="l" t="t" r="r" b="b"/>
              <a:pathLst>
                <a:path w="476" h="474" extrusionOk="0">
                  <a:moveTo>
                    <a:pt x="476" y="0"/>
                  </a:moveTo>
                  <a:cubicBezTo>
                    <a:pt x="470" y="4"/>
                    <a:pt x="464" y="7"/>
                    <a:pt x="458" y="7"/>
                  </a:cubicBezTo>
                  <a:cubicBezTo>
                    <a:pt x="305" y="5"/>
                    <a:pt x="152" y="4"/>
                    <a:pt x="0" y="3"/>
                  </a:cubicBezTo>
                  <a:lnTo>
                    <a:pt x="0" y="3"/>
                  </a:lnTo>
                  <a:cubicBezTo>
                    <a:pt x="24" y="157"/>
                    <a:pt x="29" y="317"/>
                    <a:pt x="15" y="474"/>
                  </a:cubicBezTo>
                  <a:cubicBezTo>
                    <a:pt x="159" y="309"/>
                    <a:pt x="313" y="149"/>
                    <a:pt x="4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5"/>
            <p:cNvSpPr/>
            <p:nvPr/>
          </p:nvSpPr>
          <p:spPr>
            <a:xfrm>
              <a:off x="7873160" y="2103135"/>
              <a:ext cx="41032" cy="27513"/>
            </a:xfrm>
            <a:custGeom>
              <a:avLst/>
              <a:gdLst/>
              <a:ahLst/>
              <a:cxnLst/>
              <a:rect l="l" t="t" r="r" b="b"/>
              <a:pathLst>
                <a:path w="774" h="519" extrusionOk="0">
                  <a:moveTo>
                    <a:pt x="1" y="1"/>
                  </a:moveTo>
                  <a:lnTo>
                    <a:pt x="1" y="1"/>
                  </a:lnTo>
                  <a:cubicBezTo>
                    <a:pt x="258" y="174"/>
                    <a:pt x="512" y="350"/>
                    <a:pt x="773" y="519"/>
                  </a:cubicBezTo>
                  <a:cubicBezTo>
                    <a:pt x="753" y="348"/>
                    <a:pt x="747" y="175"/>
                    <a:pt x="761" y="4"/>
                  </a:cubicBezTo>
                  <a:cubicBezTo>
                    <a:pt x="507" y="4"/>
                    <a:pt x="255" y="4"/>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5"/>
            <p:cNvSpPr/>
            <p:nvPr/>
          </p:nvSpPr>
          <p:spPr>
            <a:xfrm>
              <a:off x="7869820" y="1922736"/>
              <a:ext cx="779814" cy="175047"/>
            </a:xfrm>
            <a:custGeom>
              <a:avLst/>
              <a:gdLst/>
              <a:ahLst/>
              <a:cxnLst/>
              <a:rect l="l" t="t" r="r" b="b"/>
              <a:pathLst>
                <a:path w="14710" h="3302" extrusionOk="0">
                  <a:moveTo>
                    <a:pt x="1575" y="266"/>
                  </a:moveTo>
                  <a:cubicBezTo>
                    <a:pt x="1647" y="266"/>
                    <a:pt x="1718" y="267"/>
                    <a:pt x="1789" y="272"/>
                  </a:cubicBezTo>
                  <a:cubicBezTo>
                    <a:pt x="1832" y="276"/>
                    <a:pt x="1832" y="334"/>
                    <a:pt x="1789" y="338"/>
                  </a:cubicBezTo>
                  <a:cubicBezTo>
                    <a:pt x="1717" y="343"/>
                    <a:pt x="1644" y="344"/>
                    <a:pt x="1572" y="344"/>
                  </a:cubicBezTo>
                  <a:cubicBezTo>
                    <a:pt x="1462" y="344"/>
                    <a:pt x="1353" y="341"/>
                    <a:pt x="1243" y="339"/>
                  </a:cubicBezTo>
                  <a:cubicBezTo>
                    <a:pt x="1200" y="338"/>
                    <a:pt x="1200" y="272"/>
                    <a:pt x="1243" y="272"/>
                  </a:cubicBezTo>
                  <a:cubicBezTo>
                    <a:pt x="1353" y="270"/>
                    <a:pt x="1465" y="266"/>
                    <a:pt x="1575" y="266"/>
                  </a:cubicBezTo>
                  <a:close/>
                  <a:moveTo>
                    <a:pt x="4373" y="242"/>
                  </a:moveTo>
                  <a:cubicBezTo>
                    <a:pt x="4393" y="242"/>
                    <a:pt x="4409" y="273"/>
                    <a:pt x="4385" y="283"/>
                  </a:cubicBezTo>
                  <a:cubicBezTo>
                    <a:pt x="4284" y="328"/>
                    <a:pt x="4176" y="345"/>
                    <a:pt x="4067" y="345"/>
                  </a:cubicBezTo>
                  <a:cubicBezTo>
                    <a:pt x="4001" y="345"/>
                    <a:pt x="3934" y="338"/>
                    <a:pt x="3868" y="328"/>
                  </a:cubicBezTo>
                  <a:cubicBezTo>
                    <a:pt x="3834" y="323"/>
                    <a:pt x="3847" y="274"/>
                    <a:pt x="3878" y="274"/>
                  </a:cubicBezTo>
                  <a:cubicBezTo>
                    <a:pt x="3880" y="274"/>
                    <a:pt x="3881" y="274"/>
                    <a:pt x="3883" y="275"/>
                  </a:cubicBezTo>
                  <a:cubicBezTo>
                    <a:pt x="3928" y="281"/>
                    <a:pt x="3973" y="284"/>
                    <a:pt x="4017" y="284"/>
                  </a:cubicBezTo>
                  <a:cubicBezTo>
                    <a:pt x="4135" y="284"/>
                    <a:pt x="4250" y="264"/>
                    <a:pt x="4369" y="243"/>
                  </a:cubicBezTo>
                  <a:cubicBezTo>
                    <a:pt x="4370" y="242"/>
                    <a:pt x="4372" y="242"/>
                    <a:pt x="4373" y="242"/>
                  </a:cubicBezTo>
                  <a:close/>
                  <a:moveTo>
                    <a:pt x="2907" y="327"/>
                  </a:moveTo>
                  <a:cubicBezTo>
                    <a:pt x="2965" y="327"/>
                    <a:pt x="3023" y="328"/>
                    <a:pt x="3081" y="330"/>
                  </a:cubicBezTo>
                  <a:cubicBezTo>
                    <a:pt x="3113" y="331"/>
                    <a:pt x="3113" y="379"/>
                    <a:pt x="3081" y="379"/>
                  </a:cubicBezTo>
                  <a:cubicBezTo>
                    <a:pt x="3017" y="382"/>
                    <a:pt x="2955" y="383"/>
                    <a:pt x="2892" y="383"/>
                  </a:cubicBezTo>
                  <a:cubicBezTo>
                    <a:pt x="2806" y="383"/>
                    <a:pt x="2720" y="381"/>
                    <a:pt x="2634" y="379"/>
                  </a:cubicBezTo>
                  <a:cubicBezTo>
                    <a:pt x="2603" y="379"/>
                    <a:pt x="2603" y="331"/>
                    <a:pt x="2634" y="331"/>
                  </a:cubicBezTo>
                  <a:cubicBezTo>
                    <a:pt x="2726" y="329"/>
                    <a:pt x="2816" y="327"/>
                    <a:pt x="2907" y="327"/>
                  </a:cubicBezTo>
                  <a:close/>
                  <a:moveTo>
                    <a:pt x="5330" y="318"/>
                  </a:moveTo>
                  <a:cubicBezTo>
                    <a:pt x="5408" y="318"/>
                    <a:pt x="5486" y="320"/>
                    <a:pt x="5563" y="324"/>
                  </a:cubicBezTo>
                  <a:cubicBezTo>
                    <a:pt x="5605" y="325"/>
                    <a:pt x="5605" y="385"/>
                    <a:pt x="5563" y="387"/>
                  </a:cubicBezTo>
                  <a:cubicBezTo>
                    <a:pt x="5492" y="390"/>
                    <a:pt x="5421" y="392"/>
                    <a:pt x="5350" y="392"/>
                  </a:cubicBezTo>
                  <a:cubicBezTo>
                    <a:pt x="5273" y="392"/>
                    <a:pt x="5195" y="390"/>
                    <a:pt x="5117" y="388"/>
                  </a:cubicBezTo>
                  <a:cubicBezTo>
                    <a:pt x="5074" y="386"/>
                    <a:pt x="5074" y="324"/>
                    <a:pt x="5117" y="322"/>
                  </a:cubicBezTo>
                  <a:cubicBezTo>
                    <a:pt x="5188" y="320"/>
                    <a:pt x="5259" y="318"/>
                    <a:pt x="5330" y="318"/>
                  </a:cubicBezTo>
                  <a:close/>
                  <a:moveTo>
                    <a:pt x="9432" y="313"/>
                  </a:moveTo>
                  <a:cubicBezTo>
                    <a:pt x="9504" y="313"/>
                    <a:pt x="9577" y="318"/>
                    <a:pt x="9643" y="337"/>
                  </a:cubicBezTo>
                  <a:cubicBezTo>
                    <a:pt x="9668" y="343"/>
                    <a:pt x="9672" y="386"/>
                    <a:pt x="9643" y="389"/>
                  </a:cubicBezTo>
                  <a:cubicBezTo>
                    <a:pt x="9615" y="393"/>
                    <a:pt x="9586" y="395"/>
                    <a:pt x="9557" y="395"/>
                  </a:cubicBezTo>
                  <a:cubicBezTo>
                    <a:pt x="9449" y="395"/>
                    <a:pt x="9335" y="370"/>
                    <a:pt x="9231" y="356"/>
                  </a:cubicBezTo>
                  <a:cubicBezTo>
                    <a:pt x="9208" y="354"/>
                    <a:pt x="9215" y="317"/>
                    <a:pt x="9237" y="317"/>
                  </a:cubicBezTo>
                  <a:cubicBezTo>
                    <a:pt x="9299" y="317"/>
                    <a:pt x="9365" y="313"/>
                    <a:pt x="9432" y="313"/>
                  </a:cubicBezTo>
                  <a:close/>
                  <a:moveTo>
                    <a:pt x="8298" y="328"/>
                  </a:moveTo>
                  <a:cubicBezTo>
                    <a:pt x="8322" y="328"/>
                    <a:pt x="8327" y="371"/>
                    <a:pt x="8301" y="376"/>
                  </a:cubicBezTo>
                  <a:cubicBezTo>
                    <a:pt x="8135" y="402"/>
                    <a:pt x="7967" y="418"/>
                    <a:pt x="7799" y="435"/>
                  </a:cubicBezTo>
                  <a:cubicBezTo>
                    <a:pt x="7798" y="435"/>
                    <a:pt x="7797" y="435"/>
                    <a:pt x="7797" y="435"/>
                  </a:cubicBezTo>
                  <a:cubicBezTo>
                    <a:pt x="7772" y="435"/>
                    <a:pt x="7768" y="392"/>
                    <a:pt x="7793" y="388"/>
                  </a:cubicBezTo>
                  <a:cubicBezTo>
                    <a:pt x="7961" y="365"/>
                    <a:pt x="8127" y="341"/>
                    <a:pt x="8295" y="328"/>
                  </a:cubicBezTo>
                  <a:cubicBezTo>
                    <a:pt x="8296" y="328"/>
                    <a:pt x="8297" y="328"/>
                    <a:pt x="8298" y="328"/>
                  </a:cubicBezTo>
                  <a:close/>
                  <a:moveTo>
                    <a:pt x="10929" y="339"/>
                  </a:moveTo>
                  <a:cubicBezTo>
                    <a:pt x="10961" y="339"/>
                    <a:pt x="10968" y="392"/>
                    <a:pt x="10937" y="397"/>
                  </a:cubicBezTo>
                  <a:cubicBezTo>
                    <a:pt x="10770" y="424"/>
                    <a:pt x="10598" y="427"/>
                    <a:pt x="10431" y="440"/>
                  </a:cubicBezTo>
                  <a:cubicBezTo>
                    <a:pt x="10431" y="440"/>
                    <a:pt x="10430" y="440"/>
                    <a:pt x="10429" y="440"/>
                  </a:cubicBezTo>
                  <a:cubicBezTo>
                    <a:pt x="10399" y="440"/>
                    <a:pt x="10400" y="393"/>
                    <a:pt x="10431" y="389"/>
                  </a:cubicBezTo>
                  <a:cubicBezTo>
                    <a:pt x="10596" y="371"/>
                    <a:pt x="10763" y="343"/>
                    <a:pt x="10928" y="339"/>
                  </a:cubicBezTo>
                  <a:cubicBezTo>
                    <a:pt x="10929" y="339"/>
                    <a:pt x="10929" y="339"/>
                    <a:pt x="10929" y="339"/>
                  </a:cubicBezTo>
                  <a:close/>
                  <a:moveTo>
                    <a:pt x="11898" y="365"/>
                  </a:moveTo>
                  <a:cubicBezTo>
                    <a:pt x="11988" y="365"/>
                    <a:pt x="12078" y="367"/>
                    <a:pt x="12168" y="373"/>
                  </a:cubicBezTo>
                  <a:cubicBezTo>
                    <a:pt x="12209" y="376"/>
                    <a:pt x="12209" y="434"/>
                    <a:pt x="12168" y="436"/>
                  </a:cubicBezTo>
                  <a:cubicBezTo>
                    <a:pt x="12078" y="442"/>
                    <a:pt x="11988" y="444"/>
                    <a:pt x="11898" y="444"/>
                  </a:cubicBezTo>
                  <a:cubicBezTo>
                    <a:pt x="11790" y="444"/>
                    <a:pt x="11681" y="441"/>
                    <a:pt x="11572" y="440"/>
                  </a:cubicBezTo>
                  <a:cubicBezTo>
                    <a:pt x="11528" y="440"/>
                    <a:pt x="11528" y="370"/>
                    <a:pt x="11572" y="369"/>
                  </a:cubicBezTo>
                  <a:cubicBezTo>
                    <a:pt x="11681" y="367"/>
                    <a:pt x="11790" y="365"/>
                    <a:pt x="11898" y="365"/>
                  </a:cubicBezTo>
                  <a:close/>
                  <a:moveTo>
                    <a:pt x="6306" y="365"/>
                  </a:moveTo>
                  <a:cubicBezTo>
                    <a:pt x="6307" y="365"/>
                    <a:pt x="6308" y="365"/>
                    <a:pt x="6309" y="365"/>
                  </a:cubicBezTo>
                  <a:cubicBezTo>
                    <a:pt x="6510" y="378"/>
                    <a:pt x="6716" y="381"/>
                    <a:pt x="6915" y="409"/>
                  </a:cubicBezTo>
                  <a:cubicBezTo>
                    <a:pt x="6957" y="414"/>
                    <a:pt x="6947" y="482"/>
                    <a:pt x="6906" y="482"/>
                  </a:cubicBezTo>
                  <a:cubicBezTo>
                    <a:pt x="6906" y="482"/>
                    <a:pt x="6905" y="482"/>
                    <a:pt x="6905" y="482"/>
                  </a:cubicBezTo>
                  <a:cubicBezTo>
                    <a:pt x="6707" y="478"/>
                    <a:pt x="6507" y="447"/>
                    <a:pt x="6309" y="426"/>
                  </a:cubicBezTo>
                  <a:cubicBezTo>
                    <a:pt x="6271" y="422"/>
                    <a:pt x="6271" y="365"/>
                    <a:pt x="6306" y="365"/>
                  </a:cubicBezTo>
                  <a:close/>
                  <a:moveTo>
                    <a:pt x="14278" y="413"/>
                  </a:moveTo>
                  <a:cubicBezTo>
                    <a:pt x="14353" y="413"/>
                    <a:pt x="14428" y="415"/>
                    <a:pt x="14503" y="424"/>
                  </a:cubicBezTo>
                  <a:cubicBezTo>
                    <a:pt x="14541" y="428"/>
                    <a:pt x="14541" y="481"/>
                    <a:pt x="14503" y="485"/>
                  </a:cubicBezTo>
                  <a:cubicBezTo>
                    <a:pt x="14429" y="493"/>
                    <a:pt x="14355" y="496"/>
                    <a:pt x="14280" y="496"/>
                  </a:cubicBezTo>
                  <a:cubicBezTo>
                    <a:pt x="14188" y="496"/>
                    <a:pt x="14096" y="492"/>
                    <a:pt x="14006" y="491"/>
                  </a:cubicBezTo>
                  <a:cubicBezTo>
                    <a:pt x="13958" y="490"/>
                    <a:pt x="13958" y="418"/>
                    <a:pt x="14006" y="418"/>
                  </a:cubicBezTo>
                  <a:cubicBezTo>
                    <a:pt x="14096" y="417"/>
                    <a:pt x="14187" y="413"/>
                    <a:pt x="14278" y="413"/>
                  </a:cubicBezTo>
                  <a:close/>
                  <a:moveTo>
                    <a:pt x="12862" y="459"/>
                  </a:moveTo>
                  <a:cubicBezTo>
                    <a:pt x="12863" y="459"/>
                    <a:pt x="12863" y="459"/>
                    <a:pt x="12864" y="459"/>
                  </a:cubicBezTo>
                  <a:cubicBezTo>
                    <a:pt x="13066" y="474"/>
                    <a:pt x="13269" y="486"/>
                    <a:pt x="13469" y="515"/>
                  </a:cubicBezTo>
                  <a:cubicBezTo>
                    <a:pt x="13502" y="520"/>
                    <a:pt x="13494" y="575"/>
                    <a:pt x="13461" y="575"/>
                  </a:cubicBezTo>
                  <a:cubicBezTo>
                    <a:pt x="13461" y="575"/>
                    <a:pt x="13460" y="575"/>
                    <a:pt x="13460" y="575"/>
                  </a:cubicBezTo>
                  <a:cubicBezTo>
                    <a:pt x="13261" y="570"/>
                    <a:pt x="13063" y="549"/>
                    <a:pt x="12864" y="530"/>
                  </a:cubicBezTo>
                  <a:cubicBezTo>
                    <a:pt x="12822" y="525"/>
                    <a:pt x="12819" y="459"/>
                    <a:pt x="12862" y="459"/>
                  </a:cubicBezTo>
                  <a:close/>
                  <a:moveTo>
                    <a:pt x="12989" y="2701"/>
                  </a:moveTo>
                  <a:cubicBezTo>
                    <a:pt x="13063" y="2701"/>
                    <a:pt x="13137" y="2704"/>
                    <a:pt x="13211" y="2710"/>
                  </a:cubicBezTo>
                  <a:cubicBezTo>
                    <a:pt x="13247" y="2713"/>
                    <a:pt x="13247" y="2763"/>
                    <a:pt x="13211" y="2766"/>
                  </a:cubicBezTo>
                  <a:cubicBezTo>
                    <a:pt x="13139" y="2773"/>
                    <a:pt x="13066" y="2775"/>
                    <a:pt x="12993" y="2775"/>
                  </a:cubicBezTo>
                  <a:cubicBezTo>
                    <a:pt x="12901" y="2775"/>
                    <a:pt x="12808" y="2771"/>
                    <a:pt x="12715" y="2769"/>
                  </a:cubicBezTo>
                  <a:cubicBezTo>
                    <a:pt x="12674" y="2769"/>
                    <a:pt x="12675" y="2708"/>
                    <a:pt x="12715" y="2707"/>
                  </a:cubicBezTo>
                  <a:cubicBezTo>
                    <a:pt x="12806" y="2705"/>
                    <a:pt x="12898" y="2701"/>
                    <a:pt x="12989" y="2701"/>
                  </a:cubicBezTo>
                  <a:close/>
                  <a:moveTo>
                    <a:pt x="13704" y="2700"/>
                  </a:moveTo>
                  <a:cubicBezTo>
                    <a:pt x="13705" y="2700"/>
                    <a:pt x="13707" y="2701"/>
                    <a:pt x="13708" y="2701"/>
                  </a:cubicBezTo>
                  <a:cubicBezTo>
                    <a:pt x="13859" y="2716"/>
                    <a:pt x="14017" y="2724"/>
                    <a:pt x="14163" y="2764"/>
                  </a:cubicBezTo>
                  <a:cubicBezTo>
                    <a:pt x="14201" y="2773"/>
                    <a:pt x="14193" y="2831"/>
                    <a:pt x="14155" y="2831"/>
                  </a:cubicBezTo>
                  <a:cubicBezTo>
                    <a:pt x="14155" y="2831"/>
                    <a:pt x="14155" y="2831"/>
                    <a:pt x="14154" y="2831"/>
                  </a:cubicBezTo>
                  <a:cubicBezTo>
                    <a:pt x="14003" y="2830"/>
                    <a:pt x="13848" y="2796"/>
                    <a:pt x="13699" y="2770"/>
                  </a:cubicBezTo>
                  <a:cubicBezTo>
                    <a:pt x="13661" y="2764"/>
                    <a:pt x="13668" y="2700"/>
                    <a:pt x="13704" y="2700"/>
                  </a:cubicBezTo>
                  <a:close/>
                  <a:moveTo>
                    <a:pt x="7797" y="2812"/>
                  </a:moveTo>
                  <a:cubicBezTo>
                    <a:pt x="7831" y="2812"/>
                    <a:pt x="7864" y="2813"/>
                    <a:pt x="7897" y="2816"/>
                  </a:cubicBezTo>
                  <a:cubicBezTo>
                    <a:pt x="7925" y="2818"/>
                    <a:pt x="7925" y="2857"/>
                    <a:pt x="7897" y="2860"/>
                  </a:cubicBezTo>
                  <a:cubicBezTo>
                    <a:pt x="7863" y="2863"/>
                    <a:pt x="7828" y="2864"/>
                    <a:pt x="7792" y="2864"/>
                  </a:cubicBezTo>
                  <a:cubicBezTo>
                    <a:pt x="7695" y="2864"/>
                    <a:pt x="7596" y="2855"/>
                    <a:pt x="7500" y="2852"/>
                  </a:cubicBezTo>
                  <a:cubicBezTo>
                    <a:pt x="7483" y="2851"/>
                    <a:pt x="7483" y="2825"/>
                    <a:pt x="7500" y="2825"/>
                  </a:cubicBezTo>
                  <a:cubicBezTo>
                    <a:pt x="7598" y="2821"/>
                    <a:pt x="7698" y="2812"/>
                    <a:pt x="7797" y="2812"/>
                  </a:cubicBezTo>
                  <a:close/>
                  <a:moveTo>
                    <a:pt x="9936" y="2762"/>
                  </a:moveTo>
                  <a:cubicBezTo>
                    <a:pt x="9964" y="2762"/>
                    <a:pt x="9971" y="2804"/>
                    <a:pt x="9942" y="2816"/>
                  </a:cubicBezTo>
                  <a:cubicBezTo>
                    <a:pt x="9845" y="2857"/>
                    <a:pt x="9744" y="2873"/>
                    <a:pt x="9641" y="2873"/>
                  </a:cubicBezTo>
                  <a:cubicBezTo>
                    <a:pt x="9588" y="2873"/>
                    <a:pt x="9534" y="2869"/>
                    <a:pt x="9481" y="2861"/>
                  </a:cubicBezTo>
                  <a:cubicBezTo>
                    <a:pt x="9453" y="2857"/>
                    <a:pt x="9458" y="2809"/>
                    <a:pt x="9484" y="2809"/>
                  </a:cubicBezTo>
                  <a:cubicBezTo>
                    <a:pt x="9485" y="2809"/>
                    <a:pt x="9486" y="2810"/>
                    <a:pt x="9487" y="2810"/>
                  </a:cubicBezTo>
                  <a:cubicBezTo>
                    <a:pt x="9523" y="2814"/>
                    <a:pt x="9558" y="2816"/>
                    <a:pt x="9593" y="2816"/>
                  </a:cubicBezTo>
                  <a:cubicBezTo>
                    <a:pt x="9706" y="2816"/>
                    <a:pt x="9815" y="2795"/>
                    <a:pt x="9926" y="2764"/>
                  </a:cubicBezTo>
                  <a:cubicBezTo>
                    <a:pt x="9930" y="2763"/>
                    <a:pt x="9933" y="2762"/>
                    <a:pt x="9936" y="2762"/>
                  </a:cubicBezTo>
                  <a:close/>
                  <a:moveTo>
                    <a:pt x="11620" y="2766"/>
                  </a:moveTo>
                  <a:cubicBezTo>
                    <a:pt x="11622" y="2766"/>
                    <a:pt x="11625" y="2766"/>
                    <a:pt x="11628" y="2767"/>
                  </a:cubicBezTo>
                  <a:cubicBezTo>
                    <a:pt x="11742" y="2801"/>
                    <a:pt x="11857" y="2813"/>
                    <a:pt x="11974" y="2813"/>
                  </a:cubicBezTo>
                  <a:cubicBezTo>
                    <a:pt x="12021" y="2813"/>
                    <a:pt x="12070" y="2811"/>
                    <a:pt x="12118" y="2807"/>
                  </a:cubicBezTo>
                  <a:cubicBezTo>
                    <a:pt x="12119" y="2807"/>
                    <a:pt x="12120" y="2807"/>
                    <a:pt x="12120" y="2807"/>
                  </a:cubicBezTo>
                  <a:cubicBezTo>
                    <a:pt x="12148" y="2807"/>
                    <a:pt x="12154" y="2854"/>
                    <a:pt x="12126" y="2860"/>
                  </a:cubicBezTo>
                  <a:cubicBezTo>
                    <a:pt x="12063" y="2874"/>
                    <a:pt x="12000" y="2880"/>
                    <a:pt x="11937" y="2880"/>
                  </a:cubicBezTo>
                  <a:cubicBezTo>
                    <a:pt x="11827" y="2880"/>
                    <a:pt x="11718" y="2860"/>
                    <a:pt x="11611" y="2828"/>
                  </a:cubicBezTo>
                  <a:cubicBezTo>
                    <a:pt x="11575" y="2817"/>
                    <a:pt x="11587" y="2766"/>
                    <a:pt x="11620" y="2766"/>
                  </a:cubicBezTo>
                  <a:close/>
                  <a:moveTo>
                    <a:pt x="10709" y="2805"/>
                  </a:moveTo>
                  <a:cubicBezTo>
                    <a:pt x="10803" y="2805"/>
                    <a:pt x="10894" y="2823"/>
                    <a:pt x="10985" y="2860"/>
                  </a:cubicBezTo>
                  <a:cubicBezTo>
                    <a:pt x="11012" y="2870"/>
                    <a:pt x="11004" y="2910"/>
                    <a:pt x="10981" y="2910"/>
                  </a:cubicBezTo>
                  <a:cubicBezTo>
                    <a:pt x="10978" y="2910"/>
                    <a:pt x="10975" y="2909"/>
                    <a:pt x="10972" y="2908"/>
                  </a:cubicBezTo>
                  <a:cubicBezTo>
                    <a:pt x="10880" y="2873"/>
                    <a:pt x="10784" y="2856"/>
                    <a:pt x="10686" y="2856"/>
                  </a:cubicBezTo>
                  <a:cubicBezTo>
                    <a:pt x="10651" y="2856"/>
                    <a:pt x="10615" y="2858"/>
                    <a:pt x="10579" y="2863"/>
                  </a:cubicBezTo>
                  <a:cubicBezTo>
                    <a:pt x="10578" y="2863"/>
                    <a:pt x="10577" y="2863"/>
                    <a:pt x="10576" y="2863"/>
                  </a:cubicBezTo>
                  <a:cubicBezTo>
                    <a:pt x="10553" y="2863"/>
                    <a:pt x="10548" y="2820"/>
                    <a:pt x="10572" y="2817"/>
                  </a:cubicBezTo>
                  <a:cubicBezTo>
                    <a:pt x="10619" y="2809"/>
                    <a:pt x="10664" y="2805"/>
                    <a:pt x="10709" y="2805"/>
                  </a:cubicBezTo>
                  <a:close/>
                  <a:moveTo>
                    <a:pt x="2656" y="2863"/>
                  </a:moveTo>
                  <a:cubicBezTo>
                    <a:pt x="2682" y="2863"/>
                    <a:pt x="2708" y="2863"/>
                    <a:pt x="2733" y="2864"/>
                  </a:cubicBezTo>
                  <a:cubicBezTo>
                    <a:pt x="2763" y="2865"/>
                    <a:pt x="2763" y="2910"/>
                    <a:pt x="2733" y="2911"/>
                  </a:cubicBezTo>
                  <a:cubicBezTo>
                    <a:pt x="2707" y="2912"/>
                    <a:pt x="2681" y="2912"/>
                    <a:pt x="2655" y="2912"/>
                  </a:cubicBezTo>
                  <a:cubicBezTo>
                    <a:pt x="2548" y="2912"/>
                    <a:pt x="2442" y="2908"/>
                    <a:pt x="2336" y="2907"/>
                  </a:cubicBezTo>
                  <a:cubicBezTo>
                    <a:pt x="2311" y="2906"/>
                    <a:pt x="2311" y="2869"/>
                    <a:pt x="2336" y="2869"/>
                  </a:cubicBezTo>
                  <a:cubicBezTo>
                    <a:pt x="2442" y="2868"/>
                    <a:pt x="2549" y="2863"/>
                    <a:pt x="2656" y="2863"/>
                  </a:cubicBezTo>
                  <a:close/>
                  <a:moveTo>
                    <a:pt x="8732" y="2860"/>
                  </a:moveTo>
                  <a:cubicBezTo>
                    <a:pt x="8818" y="2860"/>
                    <a:pt x="8904" y="2862"/>
                    <a:pt x="8990" y="2868"/>
                  </a:cubicBezTo>
                  <a:cubicBezTo>
                    <a:pt x="9015" y="2869"/>
                    <a:pt x="9015" y="2905"/>
                    <a:pt x="8990" y="2907"/>
                  </a:cubicBezTo>
                  <a:cubicBezTo>
                    <a:pt x="8900" y="2913"/>
                    <a:pt x="8810" y="2914"/>
                    <a:pt x="8720" y="2914"/>
                  </a:cubicBezTo>
                  <a:cubicBezTo>
                    <a:pt x="8645" y="2914"/>
                    <a:pt x="8569" y="2913"/>
                    <a:pt x="8494" y="2912"/>
                  </a:cubicBezTo>
                  <a:cubicBezTo>
                    <a:pt x="8462" y="2912"/>
                    <a:pt x="8462" y="2863"/>
                    <a:pt x="8494" y="2863"/>
                  </a:cubicBezTo>
                  <a:cubicBezTo>
                    <a:pt x="8573" y="2862"/>
                    <a:pt x="8653" y="2860"/>
                    <a:pt x="8732" y="2860"/>
                  </a:cubicBezTo>
                  <a:close/>
                  <a:moveTo>
                    <a:pt x="3513" y="2854"/>
                  </a:moveTo>
                  <a:cubicBezTo>
                    <a:pt x="3584" y="2854"/>
                    <a:pt x="3655" y="2856"/>
                    <a:pt x="3726" y="2861"/>
                  </a:cubicBezTo>
                  <a:cubicBezTo>
                    <a:pt x="3761" y="2863"/>
                    <a:pt x="3761" y="2911"/>
                    <a:pt x="3726" y="2914"/>
                  </a:cubicBezTo>
                  <a:cubicBezTo>
                    <a:pt x="3657" y="2919"/>
                    <a:pt x="3589" y="2921"/>
                    <a:pt x="3521" y="2921"/>
                  </a:cubicBezTo>
                  <a:cubicBezTo>
                    <a:pt x="3440" y="2921"/>
                    <a:pt x="3360" y="2919"/>
                    <a:pt x="3279" y="2918"/>
                  </a:cubicBezTo>
                  <a:cubicBezTo>
                    <a:pt x="3241" y="2918"/>
                    <a:pt x="3241" y="2858"/>
                    <a:pt x="3279" y="2857"/>
                  </a:cubicBezTo>
                  <a:cubicBezTo>
                    <a:pt x="3357" y="2856"/>
                    <a:pt x="3435" y="2854"/>
                    <a:pt x="3513" y="2854"/>
                  </a:cubicBezTo>
                  <a:close/>
                  <a:moveTo>
                    <a:pt x="5734" y="2850"/>
                  </a:moveTo>
                  <a:cubicBezTo>
                    <a:pt x="5778" y="2850"/>
                    <a:pt x="5820" y="2851"/>
                    <a:pt x="5862" y="2857"/>
                  </a:cubicBezTo>
                  <a:cubicBezTo>
                    <a:pt x="5901" y="2862"/>
                    <a:pt x="5901" y="2913"/>
                    <a:pt x="5862" y="2918"/>
                  </a:cubicBezTo>
                  <a:cubicBezTo>
                    <a:pt x="5819" y="2923"/>
                    <a:pt x="5774" y="2925"/>
                    <a:pt x="5729" y="2925"/>
                  </a:cubicBezTo>
                  <a:cubicBezTo>
                    <a:pt x="5641" y="2925"/>
                    <a:pt x="5551" y="2918"/>
                    <a:pt x="5464" y="2915"/>
                  </a:cubicBezTo>
                  <a:cubicBezTo>
                    <a:pt x="5429" y="2914"/>
                    <a:pt x="5429" y="2860"/>
                    <a:pt x="5464" y="2860"/>
                  </a:cubicBezTo>
                  <a:cubicBezTo>
                    <a:pt x="5553" y="2858"/>
                    <a:pt x="5644" y="2850"/>
                    <a:pt x="5734" y="2850"/>
                  </a:cubicBezTo>
                  <a:close/>
                  <a:moveTo>
                    <a:pt x="4222" y="2815"/>
                  </a:moveTo>
                  <a:cubicBezTo>
                    <a:pt x="4224" y="2815"/>
                    <a:pt x="4226" y="2815"/>
                    <a:pt x="4229" y="2816"/>
                  </a:cubicBezTo>
                  <a:cubicBezTo>
                    <a:pt x="4351" y="2848"/>
                    <a:pt x="4472" y="2861"/>
                    <a:pt x="4596" y="2861"/>
                  </a:cubicBezTo>
                  <a:cubicBezTo>
                    <a:pt x="4653" y="2861"/>
                    <a:pt x="4710" y="2858"/>
                    <a:pt x="4768" y="2853"/>
                  </a:cubicBezTo>
                  <a:cubicBezTo>
                    <a:pt x="4769" y="2853"/>
                    <a:pt x="4770" y="2853"/>
                    <a:pt x="4771" y="2853"/>
                  </a:cubicBezTo>
                  <a:cubicBezTo>
                    <a:pt x="4804" y="2853"/>
                    <a:pt x="4811" y="2911"/>
                    <a:pt x="4777" y="2915"/>
                  </a:cubicBezTo>
                  <a:cubicBezTo>
                    <a:pt x="4719" y="2924"/>
                    <a:pt x="4661" y="2928"/>
                    <a:pt x="4603" y="2928"/>
                  </a:cubicBezTo>
                  <a:cubicBezTo>
                    <a:pt x="4472" y="2928"/>
                    <a:pt x="4342" y="2907"/>
                    <a:pt x="4214" y="2868"/>
                  </a:cubicBezTo>
                  <a:cubicBezTo>
                    <a:pt x="4183" y="2859"/>
                    <a:pt x="4193" y="2815"/>
                    <a:pt x="4222" y="2815"/>
                  </a:cubicBezTo>
                  <a:close/>
                  <a:moveTo>
                    <a:pt x="1378" y="2817"/>
                  </a:moveTo>
                  <a:cubicBezTo>
                    <a:pt x="1486" y="2817"/>
                    <a:pt x="1594" y="2834"/>
                    <a:pt x="1693" y="2874"/>
                  </a:cubicBezTo>
                  <a:cubicBezTo>
                    <a:pt x="1724" y="2885"/>
                    <a:pt x="1716" y="2928"/>
                    <a:pt x="1688" y="2928"/>
                  </a:cubicBezTo>
                  <a:cubicBezTo>
                    <a:pt x="1685" y="2928"/>
                    <a:pt x="1682" y="2928"/>
                    <a:pt x="1679" y="2927"/>
                  </a:cubicBezTo>
                  <a:cubicBezTo>
                    <a:pt x="1552" y="2898"/>
                    <a:pt x="1434" y="2880"/>
                    <a:pt x="1310" y="2880"/>
                  </a:cubicBezTo>
                  <a:cubicBezTo>
                    <a:pt x="1257" y="2880"/>
                    <a:pt x="1202" y="2883"/>
                    <a:pt x="1146" y="2891"/>
                  </a:cubicBezTo>
                  <a:cubicBezTo>
                    <a:pt x="1145" y="2891"/>
                    <a:pt x="1144" y="2891"/>
                    <a:pt x="1143" y="2891"/>
                  </a:cubicBezTo>
                  <a:cubicBezTo>
                    <a:pt x="1117" y="2891"/>
                    <a:pt x="1105" y="2853"/>
                    <a:pt x="1134" y="2846"/>
                  </a:cubicBezTo>
                  <a:cubicBezTo>
                    <a:pt x="1213" y="2827"/>
                    <a:pt x="1296" y="2817"/>
                    <a:pt x="1378" y="2817"/>
                  </a:cubicBezTo>
                  <a:close/>
                  <a:moveTo>
                    <a:pt x="6410" y="2856"/>
                  </a:moveTo>
                  <a:cubicBezTo>
                    <a:pt x="6412" y="2856"/>
                    <a:pt x="6414" y="2856"/>
                    <a:pt x="6416" y="2857"/>
                  </a:cubicBezTo>
                  <a:cubicBezTo>
                    <a:pt x="6595" y="2894"/>
                    <a:pt x="6773" y="2901"/>
                    <a:pt x="6954" y="2910"/>
                  </a:cubicBezTo>
                  <a:cubicBezTo>
                    <a:pt x="6992" y="2911"/>
                    <a:pt x="6991" y="2962"/>
                    <a:pt x="6954" y="2967"/>
                  </a:cubicBezTo>
                  <a:cubicBezTo>
                    <a:pt x="6911" y="2972"/>
                    <a:pt x="6869" y="2974"/>
                    <a:pt x="6826" y="2974"/>
                  </a:cubicBezTo>
                  <a:cubicBezTo>
                    <a:pt x="6683" y="2974"/>
                    <a:pt x="6540" y="2949"/>
                    <a:pt x="6401" y="2913"/>
                  </a:cubicBezTo>
                  <a:cubicBezTo>
                    <a:pt x="6367" y="2904"/>
                    <a:pt x="6379" y="2856"/>
                    <a:pt x="6410" y="2856"/>
                  </a:cubicBezTo>
                  <a:close/>
                  <a:moveTo>
                    <a:pt x="1" y="0"/>
                  </a:moveTo>
                  <a:lnTo>
                    <a:pt x="1" y="0"/>
                  </a:lnTo>
                  <a:cubicBezTo>
                    <a:pt x="4" y="6"/>
                    <a:pt x="7" y="12"/>
                    <a:pt x="7" y="20"/>
                  </a:cubicBezTo>
                  <a:cubicBezTo>
                    <a:pt x="16" y="90"/>
                    <a:pt x="23" y="160"/>
                    <a:pt x="31" y="231"/>
                  </a:cubicBezTo>
                  <a:cubicBezTo>
                    <a:pt x="35" y="220"/>
                    <a:pt x="43" y="214"/>
                    <a:pt x="55" y="214"/>
                  </a:cubicBezTo>
                  <a:cubicBezTo>
                    <a:pt x="58" y="214"/>
                    <a:pt x="61" y="214"/>
                    <a:pt x="64" y="215"/>
                  </a:cubicBezTo>
                  <a:cubicBezTo>
                    <a:pt x="186" y="248"/>
                    <a:pt x="309" y="265"/>
                    <a:pt x="432" y="265"/>
                  </a:cubicBezTo>
                  <a:cubicBezTo>
                    <a:pt x="518" y="265"/>
                    <a:pt x="605" y="257"/>
                    <a:pt x="692" y="240"/>
                  </a:cubicBezTo>
                  <a:cubicBezTo>
                    <a:pt x="695" y="240"/>
                    <a:pt x="697" y="240"/>
                    <a:pt x="700" y="240"/>
                  </a:cubicBezTo>
                  <a:cubicBezTo>
                    <a:pt x="735" y="240"/>
                    <a:pt x="747" y="291"/>
                    <a:pt x="709" y="301"/>
                  </a:cubicBezTo>
                  <a:cubicBezTo>
                    <a:pt x="615" y="326"/>
                    <a:pt x="520" y="339"/>
                    <a:pt x="426" y="339"/>
                  </a:cubicBezTo>
                  <a:cubicBezTo>
                    <a:pt x="299" y="339"/>
                    <a:pt x="173" y="316"/>
                    <a:pt x="49" y="271"/>
                  </a:cubicBezTo>
                  <a:cubicBezTo>
                    <a:pt x="42" y="269"/>
                    <a:pt x="37" y="266"/>
                    <a:pt x="34" y="261"/>
                  </a:cubicBezTo>
                  <a:lnTo>
                    <a:pt x="34" y="261"/>
                  </a:lnTo>
                  <a:cubicBezTo>
                    <a:pt x="126" y="1122"/>
                    <a:pt x="181" y="2046"/>
                    <a:pt x="66" y="2910"/>
                  </a:cubicBezTo>
                  <a:cubicBezTo>
                    <a:pt x="184" y="2907"/>
                    <a:pt x="301" y="2904"/>
                    <a:pt x="419" y="2904"/>
                  </a:cubicBezTo>
                  <a:cubicBezTo>
                    <a:pt x="495" y="2904"/>
                    <a:pt x="571" y="2905"/>
                    <a:pt x="647" y="2908"/>
                  </a:cubicBezTo>
                  <a:cubicBezTo>
                    <a:pt x="686" y="2908"/>
                    <a:pt x="686" y="2966"/>
                    <a:pt x="647" y="2968"/>
                  </a:cubicBezTo>
                  <a:cubicBezTo>
                    <a:pt x="575" y="2969"/>
                    <a:pt x="503" y="2970"/>
                    <a:pt x="431" y="2970"/>
                  </a:cubicBezTo>
                  <a:cubicBezTo>
                    <a:pt x="306" y="2970"/>
                    <a:pt x="182" y="2968"/>
                    <a:pt x="58" y="2965"/>
                  </a:cubicBezTo>
                  <a:cubicBezTo>
                    <a:pt x="42" y="3078"/>
                    <a:pt x="23" y="3191"/>
                    <a:pt x="1" y="3301"/>
                  </a:cubicBezTo>
                  <a:cubicBezTo>
                    <a:pt x="1465" y="3228"/>
                    <a:pt x="2933" y="3217"/>
                    <a:pt x="4402" y="3217"/>
                  </a:cubicBezTo>
                  <a:cubicBezTo>
                    <a:pt x="5078" y="3217"/>
                    <a:pt x="5753" y="3219"/>
                    <a:pt x="6429" y="3219"/>
                  </a:cubicBezTo>
                  <a:cubicBezTo>
                    <a:pt x="6697" y="3219"/>
                    <a:pt x="6964" y="3219"/>
                    <a:pt x="7232" y="3218"/>
                  </a:cubicBezTo>
                  <a:cubicBezTo>
                    <a:pt x="7778" y="3216"/>
                    <a:pt x="8323" y="3215"/>
                    <a:pt x="8869" y="3215"/>
                  </a:cubicBezTo>
                  <a:cubicBezTo>
                    <a:pt x="10559" y="3215"/>
                    <a:pt x="12249" y="3224"/>
                    <a:pt x="13939" y="3241"/>
                  </a:cubicBezTo>
                  <a:cubicBezTo>
                    <a:pt x="13952" y="3227"/>
                    <a:pt x="13972" y="3219"/>
                    <a:pt x="13992" y="3219"/>
                  </a:cubicBezTo>
                  <a:cubicBezTo>
                    <a:pt x="14012" y="3219"/>
                    <a:pt x="14031" y="3227"/>
                    <a:pt x="14042" y="3242"/>
                  </a:cubicBezTo>
                  <a:cubicBezTo>
                    <a:pt x="14185" y="3243"/>
                    <a:pt x="14330" y="3244"/>
                    <a:pt x="14474" y="3245"/>
                  </a:cubicBezTo>
                  <a:cubicBezTo>
                    <a:pt x="14477" y="3227"/>
                    <a:pt x="14492" y="3210"/>
                    <a:pt x="14518" y="3210"/>
                  </a:cubicBezTo>
                  <a:cubicBezTo>
                    <a:pt x="14559" y="3208"/>
                    <a:pt x="14601" y="3207"/>
                    <a:pt x="14642" y="3206"/>
                  </a:cubicBezTo>
                  <a:lnTo>
                    <a:pt x="14670" y="3206"/>
                  </a:lnTo>
                  <a:cubicBezTo>
                    <a:pt x="14682" y="3196"/>
                    <a:pt x="14693" y="3186"/>
                    <a:pt x="14705" y="3176"/>
                  </a:cubicBezTo>
                  <a:cubicBezTo>
                    <a:pt x="14707" y="3175"/>
                    <a:pt x="14708" y="3175"/>
                    <a:pt x="14710" y="3173"/>
                  </a:cubicBezTo>
                  <a:cubicBezTo>
                    <a:pt x="14632" y="2148"/>
                    <a:pt x="14635" y="1117"/>
                    <a:pt x="14546" y="92"/>
                  </a:cubicBezTo>
                  <a:lnTo>
                    <a:pt x="14543" y="92"/>
                  </a:lnTo>
                  <a:cubicBezTo>
                    <a:pt x="13978" y="99"/>
                    <a:pt x="13413" y="102"/>
                    <a:pt x="12848" y="102"/>
                  </a:cubicBezTo>
                  <a:cubicBezTo>
                    <a:pt x="10969" y="102"/>
                    <a:pt x="9088" y="71"/>
                    <a:pt x="7210" y="57"/>
                  </a:cubicBezTo>
                  <a:cubicBezTo>
                    <a:pt x="5992" y="47"/>
                    <a:pt x="4772" y="37"/>
                    <a:pt x="3553" y="30"/>
                  </a:cubicBezTo>
                  <a:cubicBezTo>
                    <a:pt x="3436" y="29"/>
                    <a:pt x="3319" y="29"/>
                    <a:pt x="3203" y="29"/>
                  </a:cubicBezTo>
                  <a:cubicBezTo>
                    <a:pt x="2689" y="29"/>
                    <a:pt x="2175" y="35"/>
                    <a:pt x="1660" y="35"/>
                  </a:cubicBezTo>
                  <a:cubicBezTo>
                    <a:pt x="1106" y="35"/>
                    <a:pt x="552" y="2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5"/>
            <p:cNvSpPr/>
            <p:nvPr/>
          </p:nvSpPr>
          <p:spPr>
            <a:xfrm>
              <a:off x="7737238" y="1961276"/>
              <a:ext cx="167201" cy="172927"/>
            </a:xfrm>
            <a:custGeom>
              <a:avLst/>
              <a:gdLst/>
              <a:ahLst/>
              <a:cxnLst/>
              <a:rect l="l" t="t" r="r" b="b"/>
              <a:pathLst>
                <a:path w="3154" h="3262" extrusionOk="0">
                  <a:moveTo>
                    <a:pt x="366" y="143"/>
                  </a:moveTo>
                  <a:cubicBezTo>
                    <a:pt x="369" y="143"/>
                    <a:pt x="372" y="143"/>
                    <a:pt x="376" y="144"/>
                  </a:cubicBezTo>
                  <a:cubicBezTo>
                    <a:pt x="514" y="178"/>
                    <a:pt x="652" y="186"/>
                    <a:pt x="792" y="186"/>
                  </a:cubicBezTo>
                  <a:cubicBezTo>
                    <a:pt x="832" y="186"/>
                    <a:pt x="872" y="185"/>
                    <a:pt x="913" y="184"/>
                  </a:cubicBezTo>
                  <a:cubicBezTo>
                    <a:pt x="914" y="184"/>
                    <a:pt x="914" y="184"/>
                    <a:pt x="914" y="184"/>
                  </a:cubicBezTo>
                  <a:cubicBezTo>
                    <a:pt x="955" y="184"/>
                    <a:pt x="963" y="248"/>
                    <a:pt x="924" y="257"/>
                  </a:cubicBezTo>
                  <a:cubicBezTo>
                    <a:pt x="859" y="271"/>
                    <a:pt x="795" y="277"/>
                    <a:pt x="730" y="277"/>
                  </a:cubicBezTo>
                  <a:cubicBezTo>
                    <a:pt x="604" y="277"/>
                    <a:pt x="478" y="253"/>
                    <a:pt x="357" y="214"/>
                  </a:cubicBezTo>
                  <a:cubicBezTo>
                    <a:pt x="316" y="200"/>
                    <a:pt x="328" y="143"/>
                    <a:pt x="366" y="143"/>
                  </a:cubicBezTo>
                  <a:close/>
                  <a:moveTo>
                    <a:pt x="1611" y="244"/>
                  </a:moveTo>
                  <a:cubicBezTo>
                    <a:pt x="1660" y="244"/>
                    <a:pt x="1709" y="246"/>
                    <a:pt x="1758" y="249"/>
                  </a:cubicBezTo>
                  <a:cubicBezTo>
                    <a:pt x="1790" y="252"/>
                    <a:pt x="1790" y="295"/>
                    <a:pt x="1758" y="299"/>
                  </a:cubicBezTo>
                  <a:cubicBezTo>
                    <a:pt x="1712" y="302"/>
                    <a:pt x="1667" y="303"/>
                    <a:pt x="1621" y="303"/>
                  </a:cubicBezTo>
                  <a:cubicBezTo>
                    <a:pt x="1517" y="303"/>
                    <a:pt x="1413" y="297"/>
                    <a:pt x="1311" y="293"/>
                  </a:cubicBezTo>
                  <a:cubicBezTo>
                    <a:pt x="1286" y="292"/>
                    <a:pt x="1286" y="255"/>
                    <a:pt x="1311" y="254"/>
                  </a:cubicBezTo>
                  <a:cubicBezTo>
                    <a:pt x="1410" y="250"/>
                    <a:pt x="1511" y="244"/>
                    <a:pt x="1611" y="244"/>
                  </a:cubicBezTo>
                  <a:close/>
                  <a:moveTo>
                    <a:pt x="2205" y="293"/>
                  </a:moveTo>
                  <a:cubicBezTo>
                    <a:pt x="2255" y="293"/>
                    <a:pt x="2304" y="295"/>
                    <a:pt x="2353" y="301"/>
                  </a:cubicBezTo>
                  <a:cubicBezTo>
                    <a:pt x="2382" y="305"/>
                    <a:pt x="2382" y="341"/>
                    <a:pt x="2353" y="346"/>
                  </a:cubicBezTo>
                  <a:cubicBezTo>
                    <a:pt x="2304" y="351"/>
                    <a:pt x="2255" y="353"/>
                    <a:pt x="2205" y="353"/>
                  </a:cubicBezTo>
                  <a:cubicBezTo>
                    <a:pt x="2156" y="353"/>
                    <a:pt x="2106" y="351"/>
                    <a:pt x="2056" y="351"/>
                  </a:cubicBezTo>
                  <a:cubicBezTo>
                    <a:pt x="2020" y="350"/>
                    <a:pt x="2020" y="295"/>
                    <a:pt x="2056" y="295"/>
                  </a:cubicBezTo>
                  <a:cubicBezTo>
                    <a:pt x="2106" y="295"/>
                    <a:pt x="2156" y="293"/>
                    <a:pt x="2205" y="293"/>
                  </a:cubicBezTo>
                  <a:close/>
                  <a:moveTo>
                    <a:pt x="1887" y="2866"/>
                  </a:moveTo>
                  <a:cubicBezTo>
                    <a:pt x="1927" y="2866"/>
                    <a:pt x="1967" y="2868"/>
                    <a:pt x="2006" y="2873"/>
                  </a:cubicBezTo>
                  <a:cubicBezTo>
                    <a:pt x="2048" y="2878"/>
                    <a:pt x="2048" y="2933"/>
                    <a:pt x="2006" y="2937"/>
                  </a:cubicBezTo>
                  <a:cubicBezTo>
                    <a:pt x="1965" y="2942"/>
                    <a:pt x="1924" y="2944"/>
                    <a:pt x="1883" y="2944"/>
                  </a:cubicBezTo>
                  <a:cubicBezTo>
                    <a:pt x="1792" y="2944"/>
                    <a:pt x="1699" y="2935"/>
                    <a:pt x="1610" y="2930"/>
                  </a:cubicBezTo>
                  <a:cubicBezTo>
                    <a:pt x="1578" y="2928"/>
                    <a:pt x="1578" y="2883"/>
                    <a:pt x="1610" y="2881"/>
                  </a:cubicBezTo>
                  <a:cubicBezTo>
                    <a:pt x="1701" y="2876"/>
                    <a:pt x="1794" y="2866"/>
                    <a:pt x="1887" y="2866"/>
                  </a:cubicBezTo>
                  <a:close/>
                  <a:moveTo>
                    <a:pt x="934" y="2918"/>
                  </a:moveTo>
                  <a:cubicBezTo>
                    <a:pt x="977" y="2918"/>
                    <a:pt x="1020" y="2920"/>
                    <a:pt x="1063" y="2923"/>
                  </a:cubicBezTo>
                  <a:cubicBezTo>
                    <a:pt x="1103" y="2928"/>
                    <a:pt x="1103" y="2983"/>
                    <a:pt x="1063" y="2986"/>
                  </a:cubicBezTo>
                  <a:cubicBezTo>
                    <a:pt x="1020" y="2990"/>
                    <a:pt x="977" y="2992"/>
                    <a:pt x="934" y="2992"/>
                  </a:cubicBezTo>
                  <a:cubicBezTo>
                    <a:pt x="844" y="2992"/>
                    <a:pt x="755" y="2985"/>
                    <a:pt x="665" y="2981"/>
                  </a:cubicBezTo>
                  <a:cubicBezTo>
                    <a:pt x="631" y="2980"/>
                    <a:pt x="631" y="2930"/>
                    <a:pt x="665" y="2929"/>
                  </a:cubicBezTo>
                  <a:cubicBezTo>
                    <a:pt x="755" y="2924"/>
                    <a:pt x="844" y="2918"/>
                    <a:pt x="934" y="2918"/>
                  </a:cubicBezTo>
                  <a:close/>
                  <a:moveTo>
                    <a:pt x="2588" y="2921"/>
                  </a:moveTo>
                  <a:cubicBezTo>
                    <a:pt x="2612" y="2921"/>
                    <a:pt x="2636" y="2925"/>
                    <a:pt x="2659" y="2933"/>
                  </a:cubicBezTo>
                  <a:cubicBezTo>
                    <a:pt x="2683" y="2942"/>
                    <a:pt x="2681" y="2982"/>
                    <a:pt x="2652" y="2982"/>
                  </a:cubicBezTo>
                  <a:cubicBezTo>
                    <a:pt x="2652" y="2982"/>
                    <a:pt x="2652" y="2982"/>
                    <a:pt x="2651" y="2982"/>
                  </a:cubicBezTo>
                  <a:cubicBezTo>
                    <a:pt x="2623" y="2982"/>
                    <a:pt x="2595" y="2978"/>
                    <a:pt x="2567" y="2978"/>
                  </a:cubicBezTo>
                  <a:cubicBezTo>
                    <a:pt x="2555" y="2978"/>
                    <a:pt x="2542" y="2979"/>
                    <a:pt x="2530" y="2981"/>
                  </a:cubicBezTo>
                  <a:cubicBezTo>
                    <a:pt x="2488" y="2989"/>
                    <a:pt x="2450" y="3003"/>
                    <a:pt x="2416" y="3026"/>
                  </a:cubicBezTo>
                  <a:cubicBezTo>
                    <a:pt x="2412" y="3028"/>
                    <a:pt x="2408" y="3030"/>
                    <a:pt x="2404" y="3030"/>
                  </a:cubicBezTo>
                  <a:cubicBezTo>
                    <a:pt x="2383" y="3030"/>
                    <a:pt x="2370" y="2999"/>
                    <a:pt x="2392" y="2985"/>
                  </a:cubicBezTo>
                  <a:cubicBezTo>
                    <a:pt x="2445" y="2950"/>
                    <a:pt x="2518" y="2921"/>
                    <a:pt x="2588" y="2921"/>
                  </a:cubicBezTo>
                  <a:close/>
                  <a:moveTo>
                    <a:pt x="2414" y="1"/>
                  </a:moveTo>
                  <a:lnTo>
                    <a:pt x="2396" y="2"/>
                  </a:lnTo>
                  <a:cubicBezTo>
                    <a:pt x="2396" y="27"/>
                    <a:pt x="2379" y="54"/>
                    <a:pt x="2341" y="56"/>
                  </a:cubicBezTo>
                  <a:cubicBezTo>
                    <a:pt x="2156" y="66"/>
                    <a:pt x="1968" y="70"/>
                    <a:pt x="1778" y="70"/>
                  </a:cubicBezTo>
                  <a:cubicBezTo>
                    <a:pt x="1257" y="70"/>
                    <a:pt x="728" y="39"/>
                    <a:pt x="217" y="5"/>
                  </a:cubicBezTo>
                  <a:lnTo>
                    <a:pt x="217" y="5"/>
                  </a:lnTo>
                  <a:cubicBezTo>
                    <a:pt x="557" y="614"/>
                    <a:pt x="989" y="1161"/>
                    <a:pt x="1436" y="1697"/>
                  </a:cubicBezTo>
                  <a:cubicBezTo>
                    <a:pt x="1452" y="1717"/>
                    <a:pt x="1453" y="1741"/>
                    <a:pt x="1445" y="1759"/>
                  </a:cubicBezTo>
                  <a:cubicBezTo>
                    <a:pt x="1459" y="1782"/>
                    <a:pt x="1461" y="1812"/>
                    <a:pt x="1437" y="1839"/>
                  </a:cubicBezTo>
                  <a:cubicBezTo>
                    <a:pt x="978" y="2327"/>
                    <a:pt x="493" y="2808"/>
                    <a:pt x="1" y="3262"/>
                  </a:cubicBezTo>
                  <a:cubicBezTo>
                    <a:pt x="1049" y="3216"/>
                    <a:pt x="2102" y="3225"/>
                    <a:pt x="3153" y="3218"/>
                  </a:cubicBezTo>
                  <a:cubicBezTo>
                    <a:pt x="2894" y="3064"/>
                    <a:pt x="2646" y="2893"/>
                    <a:pt x="2419" y="2690"/>
                  </a:cubicBezTo>
                  <a:cubicBezTo>
                    <a:pt x="2407" y="2680"/>
                    <a:pt x="2405" y="2666"/>
                    <a:pt x="2407" y="2652"/>
                  </a:cubicBezTo>
                  <a:cubicBezTo>
                    <a:pt x="2397" y="2634"/>
                    <a:pt x="2398" y="2610"/>
                    <a:pt x="2412" y="2594"/>
                  </a:cubicBezTo>
                  <a:cubicBezTo>
                    <a:pt x="2411" y="2590"/>
                    <a:pt x="2409" y="2586"/>
                    <a:pt x="2409" y="2580"/>
                  </a:cubicBezTo>
                  <a:cubicBezTo>
                    <a:pt x="2396" y="2033"/>
                    <a:pt x="2454" y="1485"/>
                    <a:pt x="2449" y="936"/>
                  </a:cubicBezTo>
                  <a:cubicBezTo>
                    <a:pt x="2448" y="623"/>
                    <a:pt x="2435" y="311"/>
                    <a:pt x="2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5"/>
            <p:cNvSpPr/>
            <p:nvPr/>
          </p:nvSpPr>
          <p:spPr>
            <a:xfrm>
              <a:off x="7728915" y="1917859"/>
              <a:ext cx="1034486" cy="222599"/>
            </a:xfrm>
            <a:custGeom>
              <a:avLst/>
              <a:gdLst/>
              <a:ahLst/>
              <a:cxnLst/>
              <a:rect l="l" t="t" r="r" b="b"/>
              <a:pathLst>
                <a:path w="19514" h="4199" extrusionOk="0">
                  <a:moveTo>
                    <a:pt x="2659" y="92"/>
                  </a:moveTo>
                  <a:lnTo>
                    <a:pt x="2659" y="92"/>
                  </a:lnTo>
                  <a:cubicBezTo>
                    <a:pt x="3210" y="120"/>
                    <a:pt x="3764" y="127"/>
                    <a:pt x="4318" y="127"/>
                  </a:cubicBezTo>
                  <a:cubicBezTo>
                    <a:pt x="4833" y="127"/>
                    <a:pt x="5347" y="121"/>
                    <a:pt x="5861" y="121"/>
                  </a:cubicBezTo>
                  <a:cubicBezTo>
                    <a:pt x="5977" y="121"/>
                    <a:pt x="6094" y="121"/>
                    <a:pt x="6211" y="122"/>
                  </a:cubicBezTo>
                  <a:cubicBezTo>
                    <a:pt x="7430" y="129"/>
                    <a:pt x="8650" y="139"/>
                    <a:pt x="9868" y="149"/>
                  </a:cubicBezTo>
                  <a:cubicBezTo>
                    <a:pt x="11746" y="163"/>
                    <a:pt x="13627" y="194"/>
                    <a:pt x="15506" y="194"/>
                  </a:cubicBezTo>
                  <a:cubicBezTo>
                    <a:pt x="16071" y="194"/>
                    <a:pt x="16636" y="191"/>
                    <a:pt x="17201" y="184"/>
                  </a:cubicBezTo>
                  <a:lnTo>
                    <a:pt x="17204" y="184"/>
                  </a:lnTo>
                  <a:cubicBezTo>
                    <a:pt x="17293" y="1209"/>
                    <a:pt x="17290" y="2240"/>
                    <a:pt x="17368" y="3265"/>
                  </a:cubicBezTo>
                  <a:cubicBezTo>
                    <a:pt x="17366" y="3267"/>
                    <a:pt x="17365" y="3267"/>
                    <a:pt x="17363" y="3268"/>
                  </a:cubicBezTo>
                  <a:cubicBezTo>
                    <a:pt x="17351" y="3278"/>
                    <a:pt x="17339" y="3288"/>
                    <a:pt x="17328" y="3298"/>
                  </a:cubicBezTo>
                  <a:lnTo>
                    <a:pt x="17300" y="3298"/>
                  </a:lnTo>
                  <a:cubicBezTo>
                    <a:pt x="17259" y="3298"/>
                    <a:pt x="17217" y="3300"/>
                    <a:pt x="17176" y="3301"/>
                  </a:cubicBezTo>
                  <a:cubicBezTo>
                    <a:pt x="17150" y="3302"/>
                    <a:pt x="17135" y="3319"/>
                    <a:pt x="17132" y="3337"/>
                  </a:cubicBezTo>
                  <a:cubicBezTo>
                    <a:pt x="16988" y="3336"/>
                    <a:pt x="16843" y="3335"/>
                    <a:pt x="16699" y="3333"/>
                  </a:cubicBezTo>
                  <a:cubicBezTo>
                    <a:pt x="16688" y="3318"/>
                    <a:pt x="16670" y="3311"/>
                    <a:pt x="16651" y="3311"/>
                  </a:cubicBezTo>
                  <a:cubicBezTo>
                    <a:pt x="16631" y="3311"/>
                    <a:pt x="16610" y="3319"/>
                    <a:pt x="16597" y="3333"/>
                  </a:cubicBezTo>
                  <a:cubicBezTo>
                    <a:pt x="14907" y="3316"/>
                    <a:pt x="13217" y="3307"/>
                    <a:pt x="11527" y="3307"/>
                  </a:cubicBezTo>
                  <a:cubicBezTo>
                    <a:pt x="10981" y="3307"/>
                    <a:pt x="10436" y="3308"/>
                    <a:pt x="9890" y="3310"/>
                  </a:cubicBezTo>
                  <a:cubicBezTo>
                    <a:pt x="9622" y="3311"/>
                    <a:pt x="9355" y="3311"/>
                    <a:pt x="9087" y="3311"/>
                  </a:cubicBezTo>
                  <a:cubicBezTo>
                    <a:pt x="8412" y="3311"/>
                    <a:pt x="7736" y="3309"/>
                    <a:pt x="7060" y="3309"/>
                  </a:cubicBezTo>
                  <a:cubicBezTo>
                    <a:pt x="5592" y="3309"/>
                    <a:pt x="4124" y="3320"/>
                    <a:pt x="2659" y="3393"/>
                  </a:cubicBezTo>
                  <a:cubicBezTo>
                    <a:pt x="2681" y="3283"/>
                    <a:pt x="2700" y="3171"/>
                    <a:pt x="2716" y="3057"/>
                  </a:cubicBezTo>
                  <a:cubicBezTo>
                    <a:pt x="2840" y="3060"/>
                    <a:pt x="2964" y="3062"/>
                    <a:pt x="3089" y="3062"/>
                  </a:cubicBezTo>
                  <a:cubicBezTo>
                    <a:pt x="3161" y="3062"/>
                    <a:pt x="3233" y="3061"/>
                    <a:pt x="3305" y="3060"/>
                  </a:cubicBezTo>
                  <a:cubicBezTo>
                    <a:pt x="3344" y="3058"/>
                    <a:pt x="3344" y="3000"/>
                    <a:pt x="3305" y="3000"/>
                  </a:cubicBezTo>
                  <a:cubicBezTo>
                    <a:pt x="3229" y="2997"/>
                    <a:pt x="3153" y="2996"/>
                    <a:pt x="3077" y="2996"/>
                  </a:cubicBezTo>
                  <a:cubicBezTo>
                    <a:pt x="2959" y="2996"/>
                    <a:pt x="2842" y="2999"/>
                    <a:pt x="2724" y="3002"/>
                  </a:cubicBezTo>
                  <a:cubicBezTo>
                    <a:pt x="2839" y="2138"/>
                    <a:pt x="2784" y="1214"/>
                    <a:pt x="2692" y="353"/>
                  </a:cubicBezTo>
                  <a:lnTo>
                    <a:pt x="2692" y="353"/>
                  </a:lnTo>
                  <a:cubicBezTo>
                    <a:pt x="2695" y="358"/>
                    <a:pt x="2700" y="361"/>
                    <a:pt x="2707" y="363"/>
                  </a:cubicBezTo>
                  <a:cubicBezTo>
                    <a:pt x="2830" y="408"/>
                    <a:pt x="2957" y="430"/>
                    <a:pt x="3083" y="430"/>
                  </a:cubicBezTo>
                  <a:cubicBezTo>
                    <a:pt x="3178" y="430"/>
                    <a:pt x="3273" y="418"/>
                    <a:pt x="3367" y="393"/>
                  </a:cubicBezTo>
                  <a:cubicBezTo>
                    <a:pt x="3405" y="383"/>
                    <a:pt x="3393" y="332"/>
                    <a:pt x="3358" y="332"/>
                  </a:cubicBezTo>
                  <a:cubicBezTo>
                    <a:pt x="3355" y="332"/>
                    <a:pt x="3353" y="332"/>
                    <a:pt x="3350" y="332"/>
                  </a:cubicBezTo>
                  <a:cubicBezTo>
                    <a:pt x="3263" y="349"/>
                    <a:pt x="3176" y="357"/>
                    <a:pt x="3090" y="357"/>
                  </a:cubicBezTo>
                  <a:cubicBezTo>
                    <a:pt x="2967" y="357"/>
                    <a:pt x="2844" y="340"/>
                    <a:pt x="2722" y="307"/>
                  </a:cubicBezTo>
                  <a:cubicBezTo>
                    <a:pt x="2719" y="306"/>
                    <a:pt x="2716" y="306"/>
                    <a:pt x="2713" y="306"/>
                  </a:cubicBezTo>
                  <a:cubicBezTo>
                    <a:pt x="2701" y="306"/>
                    <a:pt x="2693" y="312"/>
                    <a:pt x="2689" y="323"/>
                  </a:cubicBezTo>
                  <a:cubicBezTo>
                    <a:pt x="2681" y="252"/>
                    <a:pt x="2674" y="182"/>
                    <a:pt x="2665" y="112"/>
                  </a:cubicBezTo>
                  <a:cubicBezTo>
                    <a:pt x="2665" y="104"/>
                    <a:pt x="2662" y="98"/>
                    <a:pt x="2659" y="92"/>
                  </a:cubicBezTo>
                  <a:close/>
                  <a:moveTo>
                    <a:pt x="17194" y="3414"/>
                  </a:moveTo>
                  <a:cubicBezTo>
                    <a:pt x="17031" y="3563"/>
                    <a:pt x="16877" y="3724"/>
                    <a:pt x="16733" y="3888"/>
                  </a:cubicBezTo>
                  <a:cubicBezTo>
                    <a:pt x="16747" y="3730"/>
                    <a:pt x="16742" y="3571"/>
                    <a:pt x="16718" y="3417"/>
                  </a:cubicBezTo>
                  <a:lnTo>
                    <a:pt x="16718" y="3417"/>
                  </a:lnTo>
                  <a:cubicBezTo>
                    <a:pt x="16870" y="3418"/>
                    <a:pt x="17023" y="3419"/>
                    <a:pt x="17176" y="3421"/>
                  </a:cubicBezTo>
                  <a:cubicBezTo>
                    <a:pt x="17182" y="3421"/>
                    <a:pt x="17188" y="3418"/>
                    <a:pt x="17194" y="3414"/>
                  </a:cubicBezTo>
                  <a:close/>
                  <a:moveTo>
                    <a:pt x="2722" y="3496"/>
                  </a:moveTo>
                  <a:cubicBezTo>
                    <a:pt x="2883" y="3498"/>
                    <a:pt x="3043" y="3498"/>
                    <a:pt x="3204" y="3498"/>
                  </a:cubicBezTo>
                  <a:cubicBezTo>
                    <a:pt x="3297" y="3498"/>
                    <a:pt x="3389" y="3498"/>
                    <a:pt x="3482" y="3498"/>
                  </a:cubicBezTo>
                  <a:lnTo>
                    <a:pt x="3482" y="3498"/>
                  </a:lnTo>
                  <a:cubicBezTo>
                    <a:pt x="3468" y="3670"/>
                    <a:pt x="3474" y="3843"/>
                    <a:pt x="3494" y="4014"/>
                  </a:cubicBezTo>
                  <a:cubicBezTo>
                    <a:pt x="3233" y="3845"/>
                    <a:pt x="2979" y="3669"/>
                    <a:pt x="2722" y="3496"/>
                  </a:cubicBezTo>
                  <a:close/>
                  <a:moveTo>
                    <a:pt x="19339" y="752"/>
                  </a:moveTo>
                  <a:cubicBezTo>
                    <a:pt x="19298" y="771"/>
                    <a:pt x="19302" y="815"/>
                    <a:pt x="19325" y="844"/>
                  </a:cubicBezTo>
                  <a:cubicBezTo>
                    <a:pt x="18980" y="1376"/>
                    <a:pt x="18587" y="1862"/>
                    <a:pt x="18182" y="2349"/>
                  </a:cubicBezTo>
                  <a:cubicBezTo>
                    <a:pt x="18154" y="2381"/>
                    <a:pt x="18169" y="2421"/>
                    <a:pt x="18198" y="2436"/>
                  </a:cubicBezTo>
                  <a:cubicBezTo>
                    <a:pt x="18156" y="2449"/>
                    <a:pt x="18127" y="2502"/>
                    <a:pt x="18166" y="2544"/>
                  </a:cubicBezTo>
                  <a:cubicBezTo>
                    <a:pt x="18416" y="2812"/>
                    <a:pt x="18655" y="3082"/>
                    <a:pt x="18871" y="3377"/>
                  </a:cubicBezTo>
                  <a:cubicBezTo>
                    <a:pt x="19024" y="3584"/>
                    <a:pt x="19156" y="3805"/>
                    <a:pt x="19321" y="4003"/>
                  </a:cubicBezTo>
                  <a:cubicBezTo>
                    <a:pt x="18993" y="3989"/>
                    <a:pt x="18663" y="3980"/>
                    <a:pt x="18333" y="3980"/>
                  </a:cubicBezTo>
                  <a:cubicBezTo>
                    <a:pt x="17818" y="3980"/>
                    <a:pt x="17302" y="4001"/>
                    <a:pt x="16791" y="4055"/>
                  </a:cubicBezTo>
                  <a:cubicBezTo>
                    <a:pt x="16911" y="3943"/>
                    <a:pt x="17027" y="3822"/>
                    <a:pt x="17139" y="3700"/>
                  </a:cubicBezTo>
                  <a:cubicBezTo>
                    <a:pt x="17144" y="3703"/>
                    <a:pt x="17149" y="3706"/>
                    <a:pt x="17157" y="3706"/>
                  </a:cubicBezTo>
                  <a:cubicBezTo>
                    <a:pt x="17158" y="3706"/>
                    <a:pt x="17159" y="3706"/>
                    <a:pt x="17161" y="3706"/>
                  </a:cubicBezTo>
                  <a:cubicBezTo>
                    <a:pt x="17328" y="3691"/>
                    <a:pt x="17498" y="3679"/>
                    <a:pt x="17664" y="3646"/>
                  </a:cubicBezTo>
                  <a:cubicBezTo>
                    <a:pt x="17694" y="3640"/>
                    <a:pt x="17686" y="3592"/>
                    <a:pt x="17656" y="3592"/>
                  </a:cubicBezTo>
                  <a:cubicBezTo>
                    <a:pt x="17500" y="3595"/>
                    <a:pt x="17345" y="3618"/>
                    <a:pt x="17192" y="3640"/>
                  </a:cubicBezTo>
                  <a:cubicBezTo>
                    <a:pt x="17280" y="3538"/>
                    <a:pt x="17365" y="3436"/>
                    <a:pt x="17443" y="3330"/>
                  </a:cubicBezTo>
                  <a:cubicBezTo>
                    <a:pt x="17454" y="3315"/>
                    <a:pt x="17454" y="3300"/>
                    <a:pt x="17449" y="3288"/>
                  </a:cubicBezTo>
                  <a:cubicBezTo>
                    <a:pt x="17503" y="2466"/>
                    <a:pt x="17452" y="1627"/>
                    <a:pt x="17390" y="799"/>
                  </a:cubicBezTo>
                  <a:lnTo>
                    <a:pt x="17390" y="799"/>
                  </a:lnTo>
                  <a:cubicBezTo>
                    <a:pt x="17707" y="821"/>
                    <a:pt x="18023" y="825"/>
                    <a:pt x="18340" y="828"/>
                  </a:cubicBezTo>
                  <a:cubicBezTo>
                    <a:pt x="18490" y="831"/>
                    <a:pt x="18652" y="844"/>
                    <a:pt x="18811" y="844"/>
                  </a:cubicBezTo>
                  <a:cubicBezTo>
                    <a:pt x="18997" y="844"/>
                    <a:pt x="19181" y="826"/>
                    <a:pt x="19339" y="752"/>
                  </a:cubicBezTo>
                  <a:close/>
                  <a:moveTo>
                    <a:pt x="3781" y="1"/>
                  </a:moveTo>
                  <a:cubicBezTo>
                    <a:pt x="3380" y="1"/>
                    <a:pt x="2979" y="7"/>
                    <a:pt x="2580" y="25"/>
                  </a:cubicBezTo>
                  <a:cubicBezTo>
                    <a:pt x="2563" y="26"/>
                    <a:pt x="2553" y="36"/>
                    <a:pt x="2550" y="49"/>
                  </a:cubicBezTo>
                  <a:cubicBezTo>
                    <a:pt x="2528" y="59"/>
                    <a:pt x="2513" y="79"/>
                    <a:pt x="2516" y="112"/>
                  </a:cubicBezTo>
                  <a:cubicBezTo>
                    <a:pt x="2537" y="347"/>
                    <a:pt x="2556" y="583"/>
                    <a:pt x="2572" y="820"/>
                  </a:cubicBezTo>
                  <a:cubicBezTo>
                    <a:pt x="2592" y="1130"/>
                    <a:pt x="2605" y="1442"/>
                    <a:pt x="2607" y="1755"/>
                  </a:cubicBezTo>
                  <a:cubicBezTo>
                    <a:pt x="2611" y="2304"/>
                    <a:pt x="2553" y="2852"/>
                    <a:pt x="2566" y="3399"/>
                  </a:cubicBezTo>
                  <a:cubicBezTo>
                    <a:pt x="2566" y="3405"/>
                    <a:pt x="2568" y="3409"/>
                    <a:pt x="2569" y="3413"/>
                  </a:cubicBezTo>
                  <a:cubicBezTo>
                    <a:pt x="2556" y="3429"/>
                    <a:pt x="2554" y="3453"/>
                    <a:pt x="2564" y="3471"/>
                  </a:cubicBezTo>
                  <a:cubicBezTo>
                    <a:pt x="2562" y="3485"/>
                    <a:pt x="2564" y="3499"/>
                    <a:pt x="2576" y="3509"/>
                  </a:cubicBezTo>
                  <a:cubicBezTo>
                    <a:pt x="2803" y="3712"/>
                    <a:pt x="3051" y="3883"/>
                    <a:pt x="3310" y="4037"/>
                  </a:cubicBezTo>
                  <a:cubicBezTo>
                    <a:pt x="2260" y="4044"/>
                    <a:pt x="1207" y="4035"/>
                    <a:pt x="158" y="4081"/>
                  </a:cubicBezTo>
                  <a:cubicBezTo>
                    <a:pt x="650" y="3626"/>
                    <a:pt x="1136" y="3146"/>
                    <a:pt x="1594" y="2657"/>
                  </a:cubicBezTo>
                  <a:cubicBezTo>
                    <a:pt x="1619" y="2631"/>
                    <a:pt x="1616" y="2601"/>
                    <a:pt x="1602" y="2578"/>
                  </a:cubicBezTo>
                  <a:cubicBezTo>
                    <a:pt x="1610" y="2560"/>
                    <a:pt x="1610" y="2536"/>
                    <a:pt x="1593" y="2516"/>
                  </a:cubicBezTo>
                  <a:cubicBezTo>
                    <a:pt x="1146" y="1980"/>
                    <a:pt x="716" y="1433"/>
                    <a:pt x="374" y="823"/>
                  </a:cubicBezTo>
                  <a:lnTo>
                    <a:pt x="374" y="823"/>
                  </a:lnTo>
                  <a:cubicBezTo>
                    <a:pt x="883" y="857"/>
                    <a:pt x="1409" y="888"/>
                    <a:pt x="1927" y="888"/>
                  </a:cubicBezTo>
                  <a:cubicBezTo>
                    <a:pt x="2119" y="888"/>
                    <a:pt x="2310" y="884"/>
                    <a:pt x="2498" y="874"/>
                  </a:cubicBezTo>
                  <a:cubicBezTo>
                    <a:pt x="2536" y="873"/>
                    <a:pt x="2553" y="846"/>
                    <a:pt x="2553" y="820"/>
                  </a:cubicBezTo>
                  <a:cubicBezTo>
                    <a:pt x="2553" y="793"/>
                    <a:pt x="2535" y="765"/>
                    <a:pt x="2498" y="762"/>
                  </a:cubicBezTo>
                  <a:cubicBezTo>
                    <a:pt x="2051" y="717"/>
                    <a:pt x="1588" y="704"/>
                    <a:pt x="1128" y="704"/>
                  </a:cubicBezTo>
                  <a:cubicBezTo>
                    <a:pt x="861" y="704"/>
                    <a:pt x="595" y="709"/>
                    <a:pt x="333" y="714"/>
                  </a:cubicBezTo>
                  <a:cubicBezTo>
                    <a:pt x="320" y="715"/>
                    <a:pt x="311" y="719"/>
                    <a:pt x="301" y="726"/>
                  </a:cubicBezTo>
                  <a:cubicBezTo>
                    <a:pt x="296" y="724"/>
                    <a:pt x="291" y="723"/>
                    <a:pt x="286" y="723"/>
                  </a:cubicBezTo>
                  <a:cubicBezTo>
                    <a:pt x="248" y="723"/>
                    <a:pt x="208" y="764"/>
                    <a:pt x="233" y="809"/>
                  </a:cubicBezTo>
                  <a:cubicBezTo>
                    <a:pt x="582" y="1448"/>
                    <a:pt x="973" y="2057"/>
                    <a:pt x="1487" y="2577"/>
                  </a:cubicBezTo>
                  <a:cubicBezTo>
                    <a:pt x="989" y="3022"/>
                    <a:pt x="505" y="3514"/>
                    <a:pt x="67" y="4018"/>
                  </a:cubicBezTo>
                  <a:cubicBezTo>
                    <a:pt x="47" y="4041"/>
                    <a:pt x="50" y="4067"/>
                    <a:pt x="63" y="4085"/>
                  </a:cubicBezTo>
                  <a:cubicBezTo>
                    <a:pt x="1" y="4092"/>
                    <a:pt x="1" y="4185"/>
                    <a:pt x="66" y="4187"/>
                  </a:cubicBezTo>
                  <a:cubicBezTo>
                    <a:pt x="379" y="4195"/>
                    <a:pt x="693" y="4199"/>
                    <a:pt x="1007" y="4199"/>
                  </a:cubicBezTo>
                  <a:cubicBezTo>
                    <a:pt x="1843" y="4199"/>
                    <a:pt x="2679" y="4175"/>
                    <a:pt x="3514" y="4164"/>
                  </a:cubicBezTo>
                  <a:cubicBezTo>
                    <a:pt x="3556" y="4164"/>
                    <a:pt x="3576" y="4131"/>
                    <a:pt x="3575" y="4098"/>
                  </a:cubicBezTo>
                  <a:cubicBezTo>
                    <a:pt x="3598" y="4094"/>
                    <a:pt x="3616" y="4077"/>
                    <a:pt x="3614" y="4045"/>
                  </a:cubicBezTo>
                  <a:cubicBezTo>
                    <a:pt x="3601" y="3862"/>
                    <a:pt x="3600" y="3681"/>
                    <a:pt x="3601" y="3499"/>
                  </a:cubicBezTo>
                  <a:cubicBezTo>
                    <a:pt x="5697" y="3493"/>
                    <a:pt x="7794" y="3412"/>
                    <a:pt x="9890" y="3402"/>
                  </a:cubicBezTo>
                  <a:cubicBezTo>
                    <a:pt x="10674" y="3397"/>
                    <a:pt x="11459" y="3395"/>
                    <a:pt x="12243" y="3395"/>
                  </a:cubicBezTo>
                  <a:cubicBezTo>
                    <a:pt x="13691" y="3395"/>
                    <a:pt x="15139" y="3402"/>
                    <a:pt x="16586" y="3415"/>
                  </a:cubicBezTo>
                  <a:cubicBezTo>
                    <a:pt x="16600" y="3637"/>
                    <a:pt x="16604" y="3856"/>
                    <a:pt x="16603" y="4078"/>
                  </a:cubicBezTo>
                  <a:cubicBezTo>
                    <a:pt x="16562" y="4094"/>
                    <a:pt x="16561" y="4159"/>
                    <a:pt x="16611" y="4159"/>
                  </a:cubicBezTo>
                  <a:cubicBezTo>
                    <a:pt x="16612" y="4159"/>
                    <a:pt x="16612" y="4159"/>
                    <a:pt x="16613" y="4159"/>
                  </a:cubicBezTo>
                  <a:cubicBezTo>
                    <a:pt x="17330" y="4140"/>
                    <a:pt x="18044" y="4114"/>
                    <a:pt x="18760" y="4114"/>
                  </a:cubicBezTo>
                  <a:cubicBezTo>
                    <a:pt x="18953" y="4114"/>
                    <a:pt x="19147" y="4116"/>
                    <a:pt x="19341" y="4121"/>
                  </a:cubicBezTo>
                  <a:cubicBezTo>
                    <a:pt x="19342" y="4121"/>
                    <a:pt x="19343" y="4121"/>
                    <a:pt x="19343" y="4121"/>
                  </a:cubicBezTo>
                  <a:cubicBezTo>
                    <a:pt x="19374" y="4121"/>
                    <a:pt x="19391" y="4101"/>
                    <a:pt x="19396" y="4077"/>
                  </a:cubicBezTo>
                  <a:cubicBezTo>
                    <a:pt x="19396" y="4077"/>
                    <a:pt x="19397" y="4077"/>
                    <a:pt x="19398" y="4077"/>
                  </a:cubicBezTo>
                  <a:cubicBezTo>
                    <a:pt x="19427" y="4077"/>
                    <a:pt x="19456" y="4044"/>
                    <a:pt x="19437" y="4014"/>
                  </a:cubicBezTo>
                  <a:cubicBezTo>
                    <a:pt x="19103" y="3446"/>
                    <a:pt x="18737" y="2909"/>
                    <a:pt x="18260" y="2451"/>
                  </a:cubicBezTo>
                  <a:cubicBezTo>
                    <a:pt x="18254" y="2444"/>
                    <a:pt x="18247" y="2440"/>
                    <a:pt x="18240" y="2437"/>
                  </a:cubicBezTo>
                  <a:cubicBezTo>
                    <a:pt x="18246" y="2435"/>
                    <a:pt x="18252" y="2432"/>
                    <a:pt x="18258" y="2426"/>
                  </a:cubicBezTo>
                  <a:cubicBezTo>
                    <a:pt x="18751" y="1988"/>
                    <a:pt x="19157" y="1443"/>
                    <a:pt x="19491" y="876"/>
                  </a:cubicBezTo>
                  <a:cubicBezTo>
                    <a:pt x="19513" y="838"/>
                    <a:pt x="19498" y="802"/>
                    <a:pt x="19472" y="780"/>
                  </a:cubicBezTo>
                  <a:cubicBezTo>
                    <a:pt x="19475" y="746"/>
                    <a:pt x="19450" y="715"/>
                    <a:pt x="19418" y="703"/>
                  </a:cubicBezTo>
                  <a:cubicBezTo>
                    <a:pt x="19313" y="666"/>
                    <a:pt x="19189" y="655"/>
                    <a:pt x="19059" y="655"/>
                  </a:cubicBezTo>
                  <a:cubicBezTo>
                    <a:pt x="18865" y="655"/>
                    <a:pt x="18661" y="680"/>
                    <a:pt x="18495" y="681"/>
                  </a:cubicBezTo>
                  <a:cubicBezTo>
                    <a:pt x="18123" y="682"/>
                    <a:pt x="17753" y="683"/>
                    <a:pt x="17383" y="705"/>
                  </a:cubicBezTo>
                  <a:cubicBezTo>
                    <a:pt x="17369" y="516"/>
                    <a:pt x="17353" y="327"/>
                    <a:pt x="17339" y="139"/>
                  </a:cubicBezTo>
                  <a:cubicBezTo>
                    <a:pt x="17335" y="95"/>
                    <a:pt x="17299" y="73"/>
                    <a:pt x="17265" y="73"/>
                  </a:cubicBezTo>
                  <a:cubicBezTo>
                    <a:pt x="17249" y="73"/>
                    <a:pt x="17233" y="78"/>
                    <a:pt x="17222" y="88"/>
                  </a:cubicBezTo>
                  <a:cubicBezTo>
                    <a:pt x="17215" y="86"/>
                    <a:pt x="17209" y="85"/>
                    <a:pt x="17202" y="85"/>
                  </a:cubicBezTo>
                  <a:cubicBezTo>
                    <a:pt x="15550" y="46"/>
                    <a:pt x="13897" y="44"/>
                    <a:pt x="12243" y="44"/>
                  </a:cubicBezTo>
                  <a:cubicBezTo>
                    <a:pt x="11980" y="44"/>
                    <a:pt x="11716" y="44"/>
                    <a:pt x="11453" y="44"/>
                  </a:cubicBezTo>
                  <a:cubicBezTo>
                    <a:pt x="10924" y="44"/>
                    <a:pt x="10396" y="43"/>
                    <a:pt x="9868" y="42"/>
                  </a:cubicBezTo>
                  <a:cubicBezTo>
                    <a:pt x="8650" y="38"/>
                    <a:pt x="7431" y="34"/>
                    <a:pt x="6211" y="30"/>
                  </a:cubicBezTo>
                  <a:cubicBezTo>
                    <a:pt x="5404" y="26"/>
                    <a:pt x="4591" y="1"/>
                    <a:pt x="37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5"/>
            <p:cNvSpPr/>
            <p:nvPr/>
          </p:nvSpPr>
          <p:spPr>
            <a:xfrm>
              <a:off x="8699454" y="1976013"/>
              <a:ext cx="38699" cy="4718"/>
            </a:xfrm>
            <a:custGeom>
              <a:avLst/>
              <a:gdLst/>
              <a:ahLst/>
              <a:cxnLst/>
              <a:rect l="l" t="t" r="r" b="b"/>
              <a:pathLst>
                <a:path w="730" h="89" extrusionOk="0">
                  <a:moveTo>
                    <a:pt x="438" y="1"/>
                  </a:moveTo>
                  <a:cubicBezTo>
                    <a:pt x="307" y="1"/>
                    <a:pt x="174" y="9"/>
                    <a:pt x="45" y="10"/>
                  </a:cubicBezTo>
                  <a:cubicBezTo>
                    <a:pt x="0" y="11"/>
                    <a:pt x="0" y="79"/>
                    <a:pt x="45" y="79"/>
                  </a:cubicBezTo>
                  <a:cubicBezTo>
                    <a:pt x="177" y="81"/>
                    <a:pt x="312" y="89"/>
                    <a:pt x="446" y="89"/>
                  </a:cubicBezTo>
                  <a:cubicBezTo>
                    <a:pt x="528" y="89"/>
                    <a:pt x="610" y="86"/>
                    <a:pt x="690" y="76"/>
                  </a:cubicBezTo>
                  <a:cubicBezTo>
                    <a:pt x="730" y="71"/>
                    <a:pt x="730" y="20"/>
                    <a:pt x="690" y="14"/>
                  </a:cubicBezTo>
                  <a:cubicBezTo>
                    <a:pt x="607" y="4"/>
                    <a:pt x="523" y="1"/>
                    <a:pt x="4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5"/>
            <p:cNvSpPr/>
            <p:nvPr/>
          </p:nvSpPr>
          <p:spPr>
            <a:xfrm>
              <a:off x="8683444" y="2106157"/>
              <a:ext cx="38964" cy="8323"/>
            </a:xfrm>
            <a:custGeom>
              <a:avLst/>
              <a:gdLst/>
              <a:ahLst/>
              <a:cxnLst/>
              <a:rect l="l" t="t" r="r" b="b"/>
              <a:pathLst>
                <a:path w="735" h="157" extrusionOk="0">
                  <a:moveTo>
                    <a:pt x="45" y="0"/>
                  </a:moveTo>
                  <a:cubicBezTo>
                    <a:pt x="12" y="0"/>
                    <a:pt x="1" y="52"/>
                    <a:pt x="38" y="63"/>
                  </a:cubicBezTo>
                  <a:cubicBezTo>
                    <a:pt x="230" y="119"/>
                    <a:pt x="432" y="156"/>
                    <a:pt x="634" y="156"/>
                  </a:cubicBezTo>
                  <a:cubicBezTo>
                    <a:pt x="654" y="156"/>
                    <a:pt x="674" y="156"/>
                    <a:pt x="694" y="155"/>
                  </a:cubicBezTo>
                  <a:cubicBezTo>
                    <a:pt x="735" y="154"/>
                    <a:pt x="734" y="96"/>
                    <a:pt x="694" y="93"/>
                  </a:cubicBezTo>
                  <a:cubicBezTo>
                    <a:pt x="477" y="76"/>
                    <a:pt x="266" y="54"/>
                    <a:pt x="54" y="1"/>
                  </a:cubicBezTo>
                  <a:cubicBezTo>
                    <a:pt x="51" y="0"/>
                    <a:pt x="48" y="0"/>
                    <a:pt x="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5"/>
            <p:cNvSpPr/>
            <p:nvPr/>
          </p:nvSpPr>
          <p:spPr>
            <a:xfrm>
              <a:off x="8652326" y="1971136"/>
              <a:ext cx="30694" cy="3976"/>
            </a:xfrm>
            <a:custGeom>
              <a:avLst/>
              <a:gdLst/>
              <a:ahLst/>
              <a:cxnLst/>
              <a:rect l="l" t="t" r="r" b="b"/>
              <a:pathLst>
                <a:path w="579" h="75" extrusionOk="0">
                  <a:moveTo>
                    <a:pt x="371" y="1"/>
                  </a:moveTo>
                  <a:cubicBezTo>
                    <a:pt x="261" y="1"/>
                    <a:pt x="150" y="5"/>
                    <a:pt x="40" y="8"/>
                  </a:cubicBezTo>
                  <a:cubicBezTo>
                    <a:pt x="1" y="10"/>
                    <a:pt x="0" y="67"/>
                    <a:pt x="40" y="68"/>
                  </a:cubicBezTo>
                  <a:cubicBezTo>
                    <a:pt x="150" y="71"/>
                    <a:pt x="261" y="74"/>
                    <a:pt x="371" y="74"/>
                  </a:cubicBezTo>
                  <a:cubicBezTo>
                    <a:pt x="426" y="74"/>
                    <a:pt x="481" y="73"/>
                    <a:pt x="535" y="71"/>
                  </a:cubicBezTo>
                  <a:cubicBezTo>
                    <a:pt x="578" y="68"/>
                    <a:pt x="578" y="7"/>
                    <a:pt x="535" y="5"/>
                  </a:cubicBezTo>
                  <a:cubicBezTo>
                    <a:pt x="481" y="2"/>
                    <a:pt x="426" y="1"/>
                    <a:pt x="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5"/>
            <p:cNvSpPr/>
            <p:nvPr/>
          </p:nvSpPr>
          <p:spPr>
            <a:xfrm>
              <a:off x="8609705" y="1944577"/>
              <a:ext cx="31012" cy="4453"/>
            </a:xfrm>
            <a:custGeom>
              <a:avLst/>
              <a:gdLst/>
              <a:ahLst/>
              <a:cxnLst/>
              <a:rect l="l" t="t" r="r" b="b"/>
              <a:pathLst>
                <a:path w="585" h="84" extrusionOk="0">
                  <a:moveTo>
                    <a:pt x="316" y="1"/>
                  </a:moveTo>
                  <a:cubicBezTo>
                    <a:pt x="227" y="1"/>
                    <a:pt x="137" y="4"/>
                    <a:pt x="49" y="5"/>
                  </a:cubicBezTo>
                  <a:cubicBezTo>
                    <a:pt x="1" y="6"/>
                    <a:pt x="1" y="78"/>
                    <a:pt x="49" y="78"/>
                  </a:cubicBezTo>
                  <a:cubicBezTo>
                    <a:pt x="141" y="80"/>
                    <a:pt x="234" y="83"/>
                    <a:pt x="327" y="83"/>
                  </a:cubicBezTo>
                  <a:cubicBezTo>
                    <a:pt x="401" y="83"/>
                    <a:pt x="474" y="81"/>
                    <a:pt x="546" y="73"/>
                  </a:cubicBezTo>
                  <a:cubicBezTo>
                    <a:pt x="584" y="69"/>
                    <a:pt x="584" y="16"/>
                    <a:pt x="546" y="12"/>
                  </a:cubicBezTo>
                  <a:cubicBezTo>
                    <a:pt x="470" y="3"/>
                    <a:pt x="393" y="1"/>
                    <a:pt x="3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5"/>
            <p:cNvSpPr/>
            <p:nvPr/>
          </p:nvSpPr>
          <p:spPr>
            <a:xfrm>
              <a:off x="8594013" y="2065868"/>
              <a:ext cx="28680" cy="6945"/>
            </a:xfrm>
            <a:custGeom>
              <a:avLst/>
              <a:gdLst/>
              <a:ahLst/>
              <a:cxnLst/>
              <a:rect l="l" t="t" r="r" b="b"/>
              <a:pathLst>
                <a:path w="541" h="131" extrusionOk="0">
                  <a:moveTo>
                    <a:pt x="43" y="0"/>
                  </a:moveTo>
                  <a:cubicBezTo>
                    <a:pt x="7" y="0"/>
                    <a:pt x="0" y="63"/>
                    <a:pt x="38" y="70"/>
                  </a:cubicBezTo>
                  <a:cubicBezTo>
                    <a:pt x="187" y="95"/>
                    <a:pt x="342" y="130"/>
                    <a:pt x="493" y="131"/>
                  </a:cubicBezTo>
                  <a:cubicBezTo>
                    <a:pt x="494" y="131"/>
                    <a:pt x="494" y="131"/>
                    <a:pt x="494" y="131"/>
                  </a:cubicBezTo>
                  <a:cubicBezTo>
                    <a:pt x="532" y="131"/>
                    <a:pt x="540" y="72"/>
                    <a:pt x="502" y="63"/>
                  </a:cubicBezTo>
                  <a:cubicBezTo>
                    <a:pt x="356" y="24"/>
                    <a:pt x="198" y="16"/>
                    <a:pt x="47" y="1"/>
                  </a:cubicBezTo>
                  <a:cubicBezTo>
                    <a:pt x="46" y="1"/>
                    <a:pt x="44" y="0"/>
                    <a:pt x="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5"/>
            <p:cNvSpPr/>
            <p:nvPr/>
          </p:nvSpPr>
          <p:spPr>
            <a:xfrm>
              <a:off x="8549378" y="1947069"/>
              <a:ext cx="36261" cy="6149"/>
            </a:xfrm>
            <a:custGeom>
              <a:avLst/>
              <a:gdLst/>
              <a:ahLst/>
              <a:cxnLst/>
              <a:rect l="l" t="t" r="r" b="b"/>
              <a:pathLst>
                <a:path w="684" h="116" extrusionOk="0">
                  <a:moveTo>
                    <a:pt x="43" y="0"/>
                  </a:moveTo>
                  <a:cubicBezTo>
                    <a:pt x="0" y="0"/>
                    <a:pt x="3" y="66"/>
                    <a:pt x="45" y="71"/>
                  </a:cubicBezTo>
                  <a:cubicBezTo>
                    <a:pt x="244" y="90"/>
                    <a:pt x="442" y="111"/>
                    <a:pt x="641" y="116"/>
                  </a:cubicBezTo>
                  <a:cubicBezTo>
                    <a:pt x="641" y="116"/>
                    <a:pt x="642" y="116"/>
                    <a:pt x="642" y="116"/>
                  </a:cubicBezTo>
                  <a:cubicBezTo>
                    <a:pt x="675" y="116"/>
                    <a:pt x="683" y="61"/>
                    <a:pt x="650" y="56"/>
                  </a:cubicBezTo>
                  <a:cubicBezTo>
                    <a:pt x="450" y="27"/>
                    <a:pt x="248" y="15"/>
                    <a:pt x="45" y="0"/>
                  </a:cubicBezTo>
                  <a:cubicBezTo>
                    <a:pt x="44" y="0"/>
                    <a:pt x="44" y="0"/>
                    <a:pt x="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5"/>
            <p:cNvSpPr/>
            <p:nvPr/>
          </p:nvSpPr>
          <p:spPr>
            <a:xfrm>
              <a:off x="8541638" y="2065921"/>
              <a:ext cx="30482" cy="3976"/>
            </a:xfrm>
            <a:custGeom>
              <a:avLst/>
              <a:gdLst/>
              <a:ahLst/>
              <a:cxnLst/>
              <a:rect l="l" t="t" r="r" b="b"/>
              <a:pathLst>
                <a:path w="575" h="75" extrusionOk="0">
                  <a:moveTo>
                    <a:pt x="316" y="0"/>
                  </a:moveTo>
                  <a:cubicBezTo>
                    <a:pt x="225" y="0"/>
                    <a:pt x="133" y="4"/>
                    <a:pt x="42" y="6"/>
                  </a:cubicBezTo>
                  <a:cubicBezTo>
                    <a:pt x="2" y="7"/>
                    <a:pt x="1" y="68"/>
                    <a:pt x="42" y="68"/>
                  </a:cubicBezTo>
                  <a:cubicBezTo>
                    <a:pt x="135" y="70"/>
                    <a:pt x="228" y="74"/>
                    <a:pt x="320" y="74"/>
                  </a:cubicBezTo>
                  <a:cubicBezTo>
                    <a:pt x="393" y="74"/>
                    <a:pt x="466" y="72"/>
                    <a:pt x="538" y="65"/>
                  </a:cubicBezTo>
                  <a:cubicBezTo>
                    <a:pt x="574" y="62"/>
                    <a:pt x="574" y="12"/>
                    <a:pt x="538" y="9"/>
                  </a:cubicBezTo>
                  <a:cubicBezTo>
                    <a:pt x="464" y="3"/>
                    <a:pt x="390" y="0"/>
                    <a:pt x="3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5"/>
            <p:cNvSpPr/>
            <p:nvPr/>
          </p:nvSpPr>
          <p:spPr>
            <a:xfrm>
              <a:off x="8480886" y="1942032"/>
              <a:ext cx="36208" cy="4294"/>
            </a:xfrm>
            <a:custGeom>
              <a:avLst/>
              <a:gdLst/>
              <a:ahLst/>
              <a:cxnLst/>
              <a:rect l="l" t="t" r="r" b="b"/>
              <a:pathLst>
                <a:path w="683" h="81" extrusionOk="0">
                  <a:moveTo>
                    <a:pt x="378" y="1"/>
                  </a:moveTo>
                  <a:cubicBezTo>
                    <a:pt x="267" y="1"/>
                    <a:pt x="156" y="4"/>
                    <a:pt x="45" y="6"/>
                  </a:cubicBezTo>
                  <a:cubicBezTo>
                    <a:pt x="1" y="6"/>
                    <a:pt x="1" y="76"/>
                    <a:pt x="45" y="76"/>
                  </a:cubicBezTo>
                  <a:cubicBezTo>
                    <a:pt x="154" y="77"/>
                    <a:pt x="263" y="80"/>
                    <a:pt x="371" y="80"/>
                  </a:cubicBezTo>
                  <a:cubicBezTo>
                    <a:pt x="461" y="80"/>
                    <a:pt x="551" y="78"/>
                    <a:pt x="641" y="72"/>
                  </a:cubicBezTo>
                  <a:cubicBezTo>
                    <a:pt x="682" y="70"/>
                    <a:pt x="682" y="12"/>
                    <a:pt x="641" y="9"/>
                  </a:cubicBezTo>
                  <a:cubicBezTo>
                    <a:pt x="554" y="3"/>
                    <a:pt x="466" y="1"/>
                    <a:pt x="3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5"/>
            <p:cNvSpPr/>
            <p:nvPr/>
          </p:nvSpPr>
          <p:spPr>
            <a:xfrm>
              <a:off x="8483431" y="2069314"/>
              <a:ext cx="30694" cy="6096"/>
            </a:xfrm>
            <a:custGeom>
              <a:avLst/>
              <a:gdLst/>
              <a:ahLst/>
              <a:cxnLst/>
              <a:rect l="l" t="t" r="r" b="b"/>
              <a:pathLst>
                <a:path w="579" h="115" extrusionOk="0">
                  <a:moveTo>
                    <a:pt x="44" y="1"/>
                  </a:moveTo>
                  <a:cubicBezTo>
                    <a:pt x="12" y="1"/>
                    <a:pt x="1" y="52"/>
                    <a:pt x="36" y="63"/>
                  </a:cubicBezTo>
                  <a:cubicBezTo>
                    <a:pt x="143" y="95"/>
                    <a:pt x="254" y="114"/>
                    <a:pt x="365" y="114"/>
                  </a:cubicBezTo>
                  <a:cubicBezTo>
                    <a:pt x="427" y="114"/>
                    <a:pt x="489" y="108"/>
                    <a:pt x="551" y="95"/>
                  </a:cubicBezTo>
                  <a:cubicBezTo>
                    <a:pt x="579" y="89"/>
                    <a:pt x="573" y="42"/>
                    <a:pt x="545" y="42"/>
                  </a:cubicBezTo>
                  <a:cubicBezTo>
                    <a:pt x="545" y="42"/>
                    <a:pt x="544" y="42"/>
                    <a:pt x="543" y="42"/>
                  </a:cubicBezTo>
                  <a:cubicBezTo>
                    <a:pt x="495" y="46"/>
                    <a:pt x="446" y="48"/>
                    <a:pt x="399" y="48"/>
                  </a:cubicBezTo>
                  <a:cubicBezTo>
                    <a:pt x="282" y="48"/>
                    <a:pt x="167" y="36"/>
                    <a:pt x="53" y="2"/>
                  </a:cubicBezTo>
                  <a:cubicBezTo>
                    <a:pt x="50" y="1"/>
                    <a:pt x="47" y="1"/>
                    <a:pt x="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5"/>
            <p:cNvSpPr/>
            <p:nvPr/>
          </p:nvSpPr>
          <p:spPr>
            <a:xfrm>
              <a:off x="8428935" y="2071434"/>
              <a:ext cx="24651" cy="5566"/>
            </a:xfrm>
            <a:custGeom>
              <a:avLst/>
              <a:gdLst/>
              <a:ahLst/>
              <a:cxnLst/>
              <a:rect l="l" t="t" r="r" b="b"/>
              <a:pathLst>
                <a:path w="465" h="105" extrusionOk="0">
                  <a:moveTo>
                    <a:pt x="162" y="0"/>
                  </a:moveTo>
                  <a:cubicBezTo>
                    <a:pt x="117" y="0"/>
                    <a:pt x="72" y="4"/>
                    <a:pt x="25" y="12"/>
                  </a:cubicBezTo>
                  <a:cubicBezTo>
                    <a:pt x="1" y="16"/>
                    <a:pt x="6" y="58"/>
                    <a:pt x="29" y="58"/>
                  </a:cubicBezTo>
                  <a:cubicBezTo>
                    <a:pt x="30" y="58"/>
                    <a:pt x="31" y="58"/>
                    <a:pt x="32" y="58"/>
                  </a:cubicBezTo>
                  <a:cubicBezTo>
                    <a:pt x="68" y="53"/>
                    <a:pt x="104" y="51"/>
                    <a:pt x="139" y="51"/>
                  </a:cubicBezTo>
                  <a:cubicBezTo>
                    <a:pt x="237" y="51"/>
                    <a:pt x="332" y="68"/>
                    <a:pt x="424" y="103"/>
                  </a:cubicBezTo>
                  <a:cubicBezTo>
                    <a:pt x="427" y="104"/>
                    <a:pt x="430" y="105"/>
                    <a:pt x="433" y="105"/>
                  </a:cubicBezTo>
                  <a:cubicBezTo>
                    <a:pt x="457" y="105"/>
                    <a:pt x="465" y="65"/>
                    <a:pt x="438" y="55"/>
                  </a:cubicBezTo>
                  <a:cubicBezTo>
                    <a:pt x="347" y="18"/>
                    <a:pt x="256" y="0"/>
                    <a:pt x="1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5"/>
            <p:cNvSpPr/>
            <p:nvPr/>
          </p:nvSpPr>
          <p:spPr>
            <a:xfrm>
              <a:off x="8421089" y="1940654"/>
              <a:ext cx="30217" cy="5407"/>
            </a:xfrm>
            <a:custGeom>
              <a:avLst/>
              <a:gdLst/>
              <a:ahLst/>
              <a:cxnLst/>
              <a:rect l="l" t="t" r="r" b="b"/>
              <a:pathLst>
                <a:path w="570" h="102" extrusionOk="0">
                  <a:moveTo>
                    <a:pt x="530" y="1"/>
                  </a:moveTo>
                  <a:cubicBezTo>
                    <a:pt x="530" y="1"/>
                    <a:pt x="530" y="1"/>
                    <a:pt x="529" y="1"/>
                  </a:cubicBezTo>
                  <a:cubicBezTo>
                    <a:pt x="364" y="5"/>
                    <a:pt x="197" y="33"/>
                    <a:pt x="32" y="51"/>
                  </a:cubicBezTo>
                  <a:cubicBezTo>
                    <a:pt x="1" y="55"/>
                    <a:pt x="0" y="101"/>
                    <a:pt x="30" y="101"/>
                  </a:cubicBezTo>
                  <a:cubicBezTo>
                    <a:pt x="30" y="101"/>
                    <a:pt x="31" y="101"/>
                    <a:pt x="32" y="101"/>
                  </a:cubicBezTo>
                  <a:cubicBezTo>
                    <a:pt x="200" y="89"/>
                    <a:pt x="371" y="85"/>
                    <a:pt x="538" y="59"/>
                  </a:cubicBezTo>
                  <a:cubicBezTo>
                    <a:pt x="569" y="53"/>
                    <a:pt x="562" y="1"/>
                    <a:pt x="5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5"/>
            <p:cNvSpPr/>
            <p:nvPr/>
          </p:nvSpPr>
          <p:spPr>
            <a:xfrm>
              <a:off x="8370887" y="2069101"/>
              <a:ext cx="27566" cy="5990"/>
            </a:xfrm>
            <a:custGeom>
              <a:avLst/>
              <a:gdLst/>
              <a:ahLst/>
              <a:cxnLst/>
              <a:rect l="l" t="t" r="r" b="b"/>
              <a:pathLst>
                <a:path w="520" h="113" extrusionOk="0">
                  <a:moveTo>
                    <a:pt x="483" y="0"/>
                  </a:moveTo>
                  <a:cubicBezTo>
                    <a:pt x="480" y="0"/>
                    <a:pt x="477" y="1"/>
                    <a:pt x="474" y="2"/>
                  </a:cubicBezTo>
                  <a:cubicBezTo>
                    <a:pt x="363" y="34"/>
                    <a:pt x="254" y="55"/>
                    <a:pt x="140" y="55"/>
                  </a:cubicBezTo>
                  <a:cubicBezTo>
                    <a:pt x="106" y="55"/>
                    <a:pt x="71" y="53"/>
                    <a:pt x="35" y="49"/>
                  </a:cubicBezTo>
                  <a:cubicBezTo>
                    <a:pt x="34" y="49"/>
                    <a:pt x="33" y="48"/>
                    <a:pt x="32" y="48"/>
                  </a:cubicBezTo>
                  <a:cubicBezTo>
                    <a:pt x="6" y="48"/>
                    <a:pt x="1" y="96"/>
                    <a:pt x="29" y="100"/>
                  </a:cubicBezTo>
                  <a:cubicBezTo>
                    <a:pt x="82" y="108"/>
                    <a:pt x="136" y="112"/>
                    <a:pt x="189" y="112"/>
                  </a:cubicBezTo>
                  <a:cubicBezTo>
                    <a:pt x="292" y="112"/>
                    <a:pt x="393" y="96"/>
                    <a:pt x="490" y="55"/>
                  </a:cubicBezTo>
                  <a:cubicBezTo>
                    <a:pt x="519" y="43"/>
                    <a:pt x="512" y="0"/>
                    <a:pt x="4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5"/>
            <p:cNvSpPr/>
            <p:nvPr/>
          </p:nvSpPr>
          <p:spPr>
            <a:xfrm>
              <a:off x="8357952" y="1939276"/>
              <a:ext cx="24598" cy="4400"/>
            </a:xfrm>
            <a:custGeom>
              <a:avLst/>
              <a:gdLst/>
              <a:ahLst/>
              <a:cxnLst/>
              <a:rect l="l" t="t" r="r" b="b"/>
              <a:pathLst>
                <a:path w="464" h="83" extrusionOk="0">
                  <a:moveTo>
                    <a:pt x="224" y="1"/>
                  </a:moveTo>
                  <a:cubicBezTo>
                    <a:pt x="157" y="1"/>
                    <a:pt x="91" y="5"/>
                    <a:pt x="29" y="5"/>
                  </a:cubicBezTo>
                  <a:cubicBezTo>
                    <a:pt x="7" y="5"/>
                    <a:pt x="0" y="41"/>
                    <a:pt x="23" y="44"/>
                  </a:cubicBezTo>
                  <a:cubicBezTo>
                    <a:pt x="127" y="58"/>
                    <a:pt x="241" y="83"/>
                    <a:pt x="349" y="83"/>
                  </a:cubicBezTo>
                  <a:cubicBezTo>
                    <a:pt x="378" y="83"/>
                    <a:pt x="407" y="81"/>
                    <a:pt x="435" y="77"/>
                  </a:cubicBezTo>
                  <a:cubicBezTo>
                    <a:pt x="464" y="73"/>
                    <a:pt x="460" y="31"/>
                    <a:pt x="435" y="25"/>
                  </a:cubicBezTo>
                  <a:cubicBezTo>
                    <a:pt x="369" y="6"/>
                    <a:pt x="296" y="1"/>
                    <a:pt x="2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5"/>
            <p:cNvSpPr/>
            <p:nvPr/>
          </p:nvSpPr>
          <p:spPr>
            <a:xfrm>
              <a:off x="8318353" y="2074350"/>
              <a:ext cx="29369" cy="2916"/>
            </a:xfrm>
            <a:custGeom>
              <a:avLst/>
              <a:gdLst/>
              <a:ahLst/>
              <a:cxnLst/>
              <a:rect l="l" t="t" r="r" b="b"/>
              <a:pathLst>
                <a:path w="554" h="55" extrusionOk="0">
                  <a:moveTo>
                    <a:pt x="271" y="0"/>
                  </a:moveTo>
                  <a:cubicBezTo>
                    <a:pt x="192" y="0"/>
                    <a:pt x="112" y="2"/>
                    <a:pt x="33" y="3"/>
                  </a:cubicBezTo>
                  <a:cubicBezTo>
                    <a:pt x="1" y="3"/>
                    <a:pt x="1" y="52"/>
                    <a:pt x="33" y="52"/>
                  </a:cubicBezTo>
                  <a:cubicBezTo>
                    <a:pt x="108" y="53"/>
                    <a:pt x="184" y="54"/>
                    <a:pt x="259" y="54"/>
                  </a:cubicBezTo>
                  <a:cubicBezTo>
                    <a:pt x="349" y="54"/>
                    <a:pt x="439" y="53"/>
                    <a:pt x="529" y="47"/>
                  </a:cubicBezTo>
                  <a:cubicBezTo>
                    <a:pt x="554" y="45"/>
                    <a:pt x="554" y="9"/>
                    <a:pt x="529" y="8"/>
                  </a:cubicBezTo>
                  <a:cubicBezTo>
                    <a:pt x="443" y="2"/>
                    <a:pt x="357" y="0"/>
                    <a:pt x="2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5"/>
            <p:cNvSpPr/>
            <p:nvPr/>
          </p:nvSpPr>
          <p:spPr>
            <a:xfrm>
              <a:off x="8281509" y="1940018"/>
              <a:ext cx="29793" cy="5778"/>
            </a:xfrm>
            <a:custGeom>
              <a:avLst/>
              <a:gdLst/>
              <a:ahLst/>
              <a:cxnLst/>
              <a:rect l="l" t="t" r="r" b="b"/>
              <a:pathLst>
                <a:path w="562" h="109" extrusionOk="0">
                  <a:moveTo>
                    <a:pt x="531" y="1"/>
                  </a:moveTo>
                  <a:cubicBezTo>
                    <a:pt x="530" y="1"/>
                    <a:pt x="529" y="1"/>
                    <a:pt x="529" y="1"/>
                  </a:cubicBezTo>
                  <a:cubicBezTo>
                    <a:pt x="361" y="15"/>
                    <a:pt x="195" y="39"/>
                    <a:pt x="27" y="62"/>
                  </a:cubicBezTo>
                  <a:cubicBezTo>
                    <a:pt x="1" y="66"/>
                    <a:pt x="6" y="109"/>
                    <a:pt x="31" y="109"/>
                  </a:cubicBezTo>
                  <a:cubicBezTo>
                    <a:pt x="31" y="109"/>
                    <a:pt x="32" y="109"/>
                    <a:pt x="33" y="109"/>
                  </a:cubicBezTo>
                  <a:cubicBezTo>
                    <a:pt x="201" y="92"/>
                    <a:pt x="369" y="75"/>
                    <a:pt x="534" y="49"/>
                  </a:cubicBezTo>
                  <a:cubicBezTo>
                    <a:pt x="561" y="45"/>
                    <a:pt x="556" y="1"/>
                    <a:pt x="5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5"/>
            <p:cNvSpPr/>
            <p:nvPr/>
          </p:nvSpPr>
          <p:spPr>
            <a:xfrm>
              <a:off x="8266454" y="2071805"/>
              <a:ext cx="23538" cy="2757"/>
            </a:xfrm>
            <a:custGeom>
              <a:avLst/>
              <a:gdLst/>
              <a:ahLst/>
              <a:cxnLst/>
              <a:rect l="l" t="t" r="r" b="b"/>
              <a:pathLst>
                <a:path w="444" h="52" extrusionOk="0">
                  <a:moveTo>
                    <a:pt x="314" y="0"/>
                  </a:moveTo>
                  <a:cubicBezTo>
                    <a:pt x="216" y="0"/>
                    <a:pt x="116" y="9"/>
                    <a:pt x="18" y="12"/>
                  </a:cubicBezTo>
                  <a:cubicBezTo>
                    <a:pt x="1" y="13"/>
                    <a:pt x="1" y="39"/>
                    <a:pt x="18" y="40"/>
                  </a:cubicBezTo>
                  <a:cubicBezTo>
                    <a:pt x="114" y="43"/>
                    <a:pt x="213" y="52"/>
                    <a:pt x="310" y="52"/>
                  </a:cubicBezTo>
                  <a:cubicBezTo>
                    <a:pt x="346" y="52"/>
                    <a:pt x="381" y="51"/>
                    <a:pt x="415" y="48"/>
                  </a:cubicBezTo>
                  <a:cubicBezTo>
                    <a:pt x="443" y="45"/>
                    <a:pt x="443" y="6"/>
                    <a:pt x="415" y="4"/>
                  </a:cubicBezTo>
                  <a:cubicBezTo>
                    <a:pt x="382" y="1"/>
                    <a:pt x="348" y="0"/>
                    <a:pt x="3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5"/>
            <p:cNvSpPr/>
            <p:nvPr/>
          </p:nvSpPr>
          <p:spPr>
            <a:xfrm>
              <a:off x="8207293" y="2074138"/>
              <a:ext cx="33186" cy="6255"/>
            </a:xfrm>
            <a:custGeom>
              <a:avLst/>
              <a:gdLst/>
              <a:ahLst/>
              <a:cxnLst/>
              <a:rect l="l" t="t" r="r" b="b"/>
              <a:pathLst>
                <a:path w="626" h="118" extrusionOk="0">
                  <a:moveTo>
                    <a:pt x="44" y="0"/>
                  </a:moveTo>
                  <a:cubicBezTo>
                    <a:pt x="13" y="0"/>
                    <a:pt x="1" y="48"/>
                    <a:pt x="35" y="57"/>
                  </a:cubicBezTo>
                  <a:cubicBezTo>
                    <a:pt x="174" y="93"/>
                    <a:pt x="317" y="118"/>
                    <a:pt x="460" y="118"/>
                  </a:cubicBezTo>
                  <a:cubicBezTo>
                    <a:pt x="503" y="118"/>
                    <a:pt x="545" y="116"/>
                    <a:pt x="588" y="111"/>
                  </a:cubicBezTo>
                  <a:cubicBezTo>
                    <a:pt x="625" y="106"/>
                    <a:pt x="626" y="55"/>
                    <a:pt x="588" y="54"/>
                  </a:cubicBezTo>
                  <a:cubicBezTo>
                    <a:pt x="407" y="45"/>
                    <a:pt x="229" y="38"/>
                    <a:pt x="50" y="1"/>
                  </a:cubicBezTo>
                  <a:cubicBezTo>
                    <a:pt x="48" y="0"/>
                    <a:pt x="46" y="0"/>
                    <a:pt x="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5"/>
            <p:cNvSpPr/>
            <p:nvPr/>
          </p:nvSpPr>
          <p:spPr>
            <a:xfrm>
              <a:off x="8202204" y="1942085"/>
              <a:ext cx="36473" cy="6202"/>
            </a:xfrm>
            <a:custGeom>
              <a:avLst/>
              <a:gdLst/>
              <a:ahLst/>
              <a:cxnLst/>
              <a:rect l="l" t="t" r="r" b="b"/>
              <a:pathLst>
                <a:path w="688" h="117" extrusionOk="0">
                  <a:moveTo>
                    <a:pt x="37" y="0"/>
                  </a:moveTo>
                  <a:cubicBezTo>
                    <a:pt x="1" y="0"/>
                    <a:pt x="3" y="57"/>
                    <a:pt x="40" y="61"/>
                  </a:cubicBezTo>
                  <a:cubicBezTo>
                    <a:pt x="237" y="82"/>
                    <a:pt x="437" y="113"/>
                    <a:pt x="635" y="117"/>
                  </a:cubicBezTo>
                  <a:cubicBezTo>
                    <a:pt x="635" y="117"/>
                    <a:pt x="636" y="117"/>
                    <a:pt x="636" y="117"/>
                  </a:cubicBezTo>
                  <a:cubicBezTo>
                    <a:pt x="677" y="117"/>
                    <a:pt x="687" y="49"/>
                    <a:pt x="645" y="44"/>
                  </a:cubicBezTo>
                  <a:cubicBezTo>
                    <a:pt x="446" y="16"/>
                    <a:pt x="240" y="13"/>
                    <a:pt x="40" y="0"/>
                  </a:cubicBezTo>
                  <a:cubicBezTo>
                    <a:pt x="39" y="0"/>
                    <a:pt x="38" y="0"/>
                    <a:pt x="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5"/>
            <p:cNvSpPr/>
            <p:nvPr/>
          </p:nvSpPr>
          <p:spPr>
            <a:xfrm>
              <a:off x="8157568" y="2073767"/>
              <a:ext cx="25075" cy="4082"/>
            </a:xfrm>
            <a:custGeom>
              <a:avLst/>
              <a:gdLst/>
              <a:ahLst/>
              <a:cxnLst/>
              <a:rect l="l" t="t" r="r" b="b"/>
              <a:pathLst>
                <a:path w="473" h="77" extrusionOk="0">
                  <a:moveTo>
                    <a:pt x="306" y="1"/>
                  </a:moveTo>
                  <a:cubicBezTo>
                    <a:pt x="216" y="1"/>
                    <a:pt x="125" y="9"/>
                    <a:pt x="36" y="11"/>
                  </a:cubicBezTo>
                  <a:cubicBezTo>
                    <a:pt x="1" y="11"/>
                    <a:pt x="1" y="65"/>
                    <a:pt x="36" y="66"/>
                  </a:cubicBezTo>
                  <a:cubicBezTo>
                    <a:pt x="123" y="69"/>
                    <a:pt x="213" y="76"/>
                    <a:pt x="301" y="76"/>
                  </a:cubicBezTo>
                  <a:cubicBezTo>
                    <a:pt x="346" y="76"/>
                    <a:pt x="391" y="74"/>
                    <a:pt x="434" y="69"/>
                  </a:cubicBezTo>
                  <a:cubicBezTo>
                    <a:pt x="473" y="64"/>
                    <a:pt x="473" y="13"/>
                    <a:pt x="434" y="8"/>
                  </a:cubicBezTo>
                  <a:cubicBezTo>
                    <a:pt x="392" y="2"/>
                    <a:pt x="350" y="1"/>
                    <a:pt x="3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5"/>
            <p:cNvSpPr/>
            <p:nvPr/>
          </p:nvSpPr>
          <p:spPr>
            <a:xfrm>
              <a:off x="8138802" y="1939594"/>
              <a:ext cx="28150" cy="3923"/>
            </a:xfrm>
            <a:custGeom>
              <a:avLst/>
              <a:gdLst/>
              <a:ahLst/>
              <a:cxnLst/>
              <a:rect l="l" t="t" r="r" b="b"/>
              <a:pathLst>
                <a:path w="531" h="74" extrusionOk="0">
                  <a:moveTo>
                    <a:pt x="256" y="0"/>
                  </a:moveTo>
                  <a:cubicBezTo>
                    <a:pt x="185" y="0"/>
                    <a:pt x="114" y="2"/>
                    <a:pt x="43" y="4"/>
                  </a:cubicBezTo>
                  <a:cubicBezTo>
                    <a:pt x="0" y="6"/>
                    <a:pt x="0" y="68"/>
                    <a:pt x="43" y="70"/>
                  </a:cubicBezTo>
                  <a:cubicBezTo>
                    <a:pt x="121" y="72"/>
                    <a:pt x="199" y="74"/>
                    <a:pt x="276" y="74"/>
                  </a:cubicBezTo>
                  <a:cubicBezTo>
                    <a:pt x="347" y="74"/>
                    <a:pt x="418" y="72"/>
                    <a:pt x="489" y="69"/>
                  </a:cubicBezTo>
                  <a:cubicBezTo>
                    <a:pt x="531" y="67"/>
                    <a:pt x="531" y="7"/>
                    <a:pt x="489" y="6"/>
                  </a:cubicBezTo>
                  <a:cubicBezTo>
                    <a:pt x="412" y="2"/>
                    <a:pt x="334" y="0"/>
                    <a:pt x="2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5"/>
            <p:cNvSpPr/>
            <p:nvPr/>
          </p:nvSpPr>
          <p:spPr>
            <a:xfrm>
              <a:off x="8091568" y="2071964"/>
              <a:ext cx="33345" cy="5990"/>
            </a:xfrm>
            <a:custGeom>
              <a:avLst/>
              <a:gdLst/>
              <a:ahLst/>
              <a:cxnLst/>
              <a:rect l="l" t="t" r="r" b="b"/>
              <a:pathLst>
                <a:path w="629" h="113" extrusionOk="0">
                  <a:moveTo>
                    <a:pt x="39" y="0"/>
                  </a:moveTo>
                  <a:cubicBezTo>
                    <a:pt x="10" y="0"/>
                    <a:pt x="1" y="45"/>
                    <a:pt x="32" y="54"/>
                  </a:cubicBezTo>
                  <a:cubicBezTo>
                    <a:pt x="159" y="92"/>
                    <a:pt x="288" y="113"/>
                    <a:pt x="419" y="113"/>
                  </a:cubicBezTo>
                  <a:cubicBezTo>
                    <a:pt x="477" y="113"/>
                    <a:pt x="536" y="109"/>
                    <a:pt x="594" y="100"/>
                  </a:cubicBezTo>
                  <a:cubicBezTo>
                    <a:pt x="628" y="96"/>
                    <a:pt x="621" y="38"/>
                    <a:pt x="588" y="38"/>
                  </a:cubicBezTo>
                  <a:cubicBezTo>
                    <a:pt x="587" y="38"/>
                    <a:pt x="586" y="38"/>
                    <a:pt x="585" y="38"/>
                  </a:cubicBezTo>
                  <a:cubicBezTo>
                    <a:pt x="527" y="43"/>
                    <a:pt x="470" y="46"/>
                    <a:pt x="413" y="46"/>
                  </a:cubicBezTo>
                  <a:cubicBezTo>
                    <a:pt x="290" y="46"/>
                    <a:pt x="169" y="33"/>
                    <a:pt x="46" y="1"/>
                  </a:cubicBezTo>
                  <a:cubicBezTo>
                    <a:pt x="43" y="0"/>
                    <a:pt x="41" y="0"/>
                    <a:pt x="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5"/>
            <p:cNvSpPr/>
            <p:nvPr/>
          </p:nvSpPr>
          <p:spPr>
            <a:xfrm>
              <a:off x="8073067" y="1935565"/>
              <a:ext cx="30535" cy="5460"/>
            </a:xfrm>
            <a:custGeom>
              <a:avLst/>
              <a:gdLst/>
              <a:ahLst/>
              <a:cxnLst/>
              <a:rect l="l" t="t" r="r" b="b"/>
              <a:pathLst>
                <a:path w="576" h="103" extrusionOk="0">
                  <a:moveTo>
                    <a:pt x="539" y="0"/>
                  </a:moveTo>
                  <a:cubicBezTo>
                    <a:pt x="538" y="0"/>
                    <a:pt x="536" y="0"/>
                    <a:pt x="535" y="1"/>
                  </a:cubicBezTo>
                  <a:cubicBezTo>
                    <a:pt x="416" y="22"/>
                    <a:pt x="301" y="42"/>
                    <a:pt x="183" y="42"/>
                  </a:cubicBezTo>
                  <a:cubicBezTo>
                    <a:pt x="139" y="42"/>
                    <a:pt x="94" y="39"/>
                    <a:pt x="49" y="33"/>
                  </a:cubicBezTo>
                  <a:cubicBezTo>
                    <a:pt x="47" y="32"/>
                    <a:pt x="46" y="32"/>
                    <a:pt x="44" y="32"/>
                  </a:cubicBezTo>
                  <a:cubicBezTo>
                    <a:pt x="13" y="32"/>
                    <a:pt x="0" y="81"/>
                    <a:pt x="34" y="86"/>
                  </a:cubicBezTo>
                  <a:cubicBezTo>
                    <a:pt x="100" y="96"/>
                    <a:pt x="167" y="103"/>
                    <a:pt x="233" y="103"/>
                  </a:cubicBezTo>
                  <a:cubicBezTo>
                    <a:pt x="342" y="103"/>
                    <a:pt x="450" y="86"/>
                    <a:pt x="551" y="41"/>
                  </a:cubicBezTo>
                  <a:cubicBezTo>
                    <a:pt x="575" y="31"/>
                    <a:pt x="559" y="0"/>
                    <a:pt x="5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5"/>
            <p:cNvSpPr/>
            <p:nvPr/>
          </p:nvSpPr>
          <p:spPr>
            <a:xfrm>
              <a:off x="8041578" y="2074032"/>
              <a:ext cx="27673" cy="3552"/>
            </a:xfrm>
            <a:custGeom>
              <a:avLst/>
              <a:gdLst/>
              <a:ahLst/>
              <a:cxnLst/>
              <a:rect l="l" t="t" r="r" b="b"/>
              <a:pathLst>
                <a:path w="522" h="67" extrusionOk="0">
                  <a:moveTo>
                    <a:pt x="273" y="0"/>
                  </a:moveTo>
                  <a:cubicBezTo>
                    <a:pt x="195" y="0"/>
                    <a:pt x="117" y="2"/>
                    <a:pt x="39" y="3"/>
                  </a:cubicBezTo>
                  <a:cubicBezTo>
                    <a:pt x="1" y="4"/>
                    <a:pt x="1" y="64"/>
                    <a:pt x="39" y="64"/>
                  </a:cubicBezTo>
                  <a:cubicBezTo>
                    <a:pt x="120" y="65"/>
                    <a:pt x="201" y="67"/>
                    <a:pt x="281" y="67"/>
                  </a:cubicBezTo>
                  <a:cubicBezTo>
                    <a:pt x="350" y="67"/>
                    <a:pt x="418" y="65"/>
                    <a:pt x="486" y="60"/>
                  </a:cubicBezTo>
                  <a:cubicBezTo>
                    <a:pt x="521" y="57"/>
                    <a:pt x="521" y="9"/>
                    <a:pt x="486" y="7"/>
                  </a:cubicBezTo>
                  <a:cubicBezTo>
                    <a:pt x="415" y="2"/>
                    <a:pt x="344" y="0"/>
                    <a:pt x="2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5"/>
            <p:cNvSpPr/>
            <p:nvPr/>
          </p:nvSpPr>
          <p:spPr>
            <a:xfrm>
              <a:off x="8007810" y="1940018"/>
              <a:ext cx="27036" cy="3022"/>
            </a:xfrm>
            <a:custGeom>
              <a:avLst/>
              <a:gdLst/>
              <a:ahLst/>
              <a:cxnLst/>
              <a:rect l="l" t="t" r="r" b="b"/>
              <a:pathLst>
                <a:path w="510" h="57" extrusionOk="0">
                  <a:moveTo>
                    <a:pt x="289" y="0"/>
                  </a:moveTo>
                  <a:cubicBezTo>
                    <a:pt x="203" y="0"/>
                    <a:pt x="117" y="2"/>
                    <a:pt x="31" y="4"/>
                  </a:cubicBezTo>
                  <a:cubicBezTo>
                    <a:pt x="0" y="4"/>
                    <a:pt x="0" y="52"/>
                    <a:pt x="31" y="53"/>
                  </a:cubicBezTo>
                  <a:cubicBezTo>
                    <a:pt x="122" y="55"/>
                    <a:pt x="212" y="57"/>
                    <a:pt x="302" y="57"/>
                  </a:cubicBezTo>
                  <a:cubicBezTo>
                    <a:pt x="361" y="57"/>
                    <a:pt x="419" y="56"/>
                    <a:pt x="478" y="53"/>
                  </a:cubicBezTo>
                  <a:cubicBezTo>
                    <a:pt x="510" y="52"/>
                    <a:pt x="510" y="5"/>
                    <a:pt x="478" y="4"/>
                  </a:cubicBezTo>
                  <a:cubicBezTo>
                    <a:pt x="414" y="1"/>
                    <a:pt x="352" y="0"/>
                    <a:pt x="2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5"/>
            <p:cNvSpPr/>
            <p:nvPr/>
          </p:nvSpPr>
          <p:spPr>
            <a:xfrm>
              <a:off x="7992331" y="2074509"/>
              <a:ext cx="24015" cy="2598"/>
            </a:xfrm>
            <a:custGeom>
              <a:avLst/>
              <a:gdLst/>
              <a:ahLst/>
              <a:cxnLst/>
              <a:rect l="l" t="t" r="r" b="b"/>
              <a:pathLst>
                <a:path w="453" h="49" extrusionOk="0">
                  <a:moveTo>
                    <a:pt x="345" y="0"/>
                  </a:moveTo>
                  <a:cubicBezTo>
                    <a:pt x="238" y="0"/>
                    <a:pt x="131" y="5"/>
                    <a:pt x="25" y="6"/>
                  </a:cubicBezTo>
                  <a:cubicBezTo>
                    <a:pt x="0" y="6"/>
                    <a:pt x="0" y="43"/>
                    <a:pt x="25" y="44"/>
                  </a:cubicBezTo>
                  <a:cubicBezTo>
                    <a:pt x="131" y="45"/>
                    <a:pt x="237" y="49"/>
                    <a:pt x="344" y="49"/>
                  </a:cubicBezTo>
                  <a:cubicBezTo>
                    <a:pt x="370" y="49"/>
                    <a:pt x="396" y="49"/>
                    <a:pt x="422" y="48"/>
                  </a:cubicBezTo>
                  <a:cubicBezTo>
                    <a:pt x="452" y="47"/>
                    <a:pt x="452" y="2"/>
                    <a:pt x="422" y="1"/>
                  </a:cubicBezTo>
                  <a:cubicBezTo>
                    <a:pt x="397" y="0"/>
                    <a:pt x="371" y="0"/>
                    <a:pt x="3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5"/>
            <p:cNvSpPr/>
            <p:nvPr/>
          </p:nvSpPr>
          <p:spPr>
            <a:xfrm>
              <a:off x="7933435" y="1936784"/>
              <a:ext cx="33504" cy="4241"/>
            </a:xfrm>
            <a:custGeom>
              <a:avLst/>
              <a:gdLst/>
              <a:ahLst/>
              <a:cxnLst/>
              <a:rect l="l" t="t" r="r" b="b"/>
              <a:pathLst>
                <a:path w="632" h="80" extrusionOk="0">
                  <a:moveTo>
                    <a:pt x="376" y="1"/>
                  </a:moveTo>
                  <a:cubicBezTo>
                    <a:pt x="265" y="1"/>
                    <a:pt x="154" y="5"/>
                    <a:pt x="43" y="7"/>
                  </a:cubicBezTo>
                  <a:cubicBezTo>
                    <a:pt x="0" y="7"/>
                    <a:pt x="0" y="73"/>
                    <a:pt x="43" y="74"/>
                  </a:cubicBezTo>
                  <a:cubicBezTo>
                    <a:pt x="152" y="76"/>
                    <a:pt x="262" y="79"/>
                    <a:pt x="371" y="79"/>
                  </a:cubicBezTo>
                  <a:cubicBezTo>
                    <a:pt x="444" y="79"/>
                    <a:pt x="517" y="78"/>
                    <a:pt x="589" y="73"/>
                  </a:cubicBezTo>
                  <a:cubicBezTo>
                    <a:pt x="632" y="69"/>
                    <a:pt x="632" y="11"/>
                    <a:pt x="589" y="7"/>
                  </a:cubicBezTo>
                  <a:cubicBezTo>
                    <a:pt x="518" y="2"/>
                    <a:pt x="447" y="1"/>
                    <a:pt x="3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5"/>
            <p:cNvSpPr/>
            <p:nvPr/>
          </p:nvSpPr>
          <p:spPr>
            <a:xfrm>
              <a:off x="7928398" y="2072017"/>
              <a:ext cx="32868" cy="5990"/>
            </a:xfrm>
            <a:custGeom>
              <a:avLst/>
              <a:gdLst/>
              <a:ahLst/>
              <a:cxnLst/>
              <a:rect l="l" t="t" r="r" b="b"/>
              <a:pathLst>
                <a:path w="620" h="113" extrusionOk="0">
                  <a:moveTo>
                    <a:pt x="275" y="1"/>
                  </a:moveTo>
                  <a:cubicBezTo>
                    <a:pt x="192" y="1"/>
                    <a:pt x="108" y="11"/>
                    <a:pt x="29" y="31"/>
                  </a:cubicBezTo>
                  <a:cubicBezTo>
                    <a:pt x="0" y="37"/>
                    <a:pt x="12" y="75"/>
                    <a:pt x="38" y="75"/>
                  </a:cubicBezTo>
                  <a:cubicBezTo>
                    <a:pt x="39" y="75"/>
                    <a:pt x="40" y="75"/>
                    <a:pt x="41" y="75"/>
                  </a:cubicBezTo>
                  <a:cubicBezTo>
                    <a:pt x="97" y="67"/>
                    <a:pt x="152" y="64"/>
                    <a:pt x="205" y="64"/>
                  </a:cubicBezTo>
                  <a:cubicBezTo>
                    <a:pt x="329" y="64"/>
                    <a:pt x="447" y="82"/>
                    <a:pt x="574" y="111"/>
                  </a:cubicBezTo>
                  <a:cubicBezTo>
                    <a:pt x="577" y="112"/>
                    <a:pt x="580" y="112"/>
                    <a:pt x="583" y="112"/>
                  </a:cubicBezTo>
                  <a:cubicBezTo>
                    <a:pt x="612" y="112"/>
                    <a:pt x="619" y="69"/>
                    <a:pt x="588" y="58"/>
                  </a:cubicBezTo>
                  <a:cubicBezTo>
                    <a:pt x="490" y="19"/>
                    <a:pt x="382" y="1"/>
                    <a:pt x="2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5"/>
            <p:cNvSpPr/>
            <p:nvPr/>
          </p:nvSpPr>
          <p:spPr>
            <a:xfrm>
              <a:off x="7862876" y="2116123"/>
              <a:ext cx="16646" cy="5778"/>
            </a:xfrm>
            <a:custGeom>
              <a:avLst/>
              <a:gdLst/>
              <a:ahLst/>
              <a:cxnLst/>
              <a:rect l="l" t="t" r="r" b="b"/>
              <a:pathLst>
                <a:path w="314" h="109" extrusionOk="0">
                  <a:moveTo>
                    <a:pt x="218" y="0"/>
                  </a:moveTo>
                  <a:cubicBezTo>
                    <a:pt x="148" y="0"/>
                    <a:pt x="75" y="29"/>
                    <a:pt x="22" y="64"/>
                  </a:cubicBezTo>
                  <a:cubicBezTo>
                    <a:pt x="0" y="78"/>
                    <a:pt x="13" y="109"/>
                    <a:pt x="34" y="109"/>
                  </a:cubicBezTo>
                  <a:cubicBezTo>
                    <a:pt x="38" y="109"/>
                    <a:pt x="42" y="107"/>
                    <a:pt x="46" y="105"/>
                  </a:cubicBezTo>
                  <a:cubicBezTo>
                    <a:pt x="80" y="82"/>
                    <a:pt x="118" y="68"/>
                    <a:pt x="160" y="60"/>
                  </a:cubicBezTo>
                  <a:cubicBezTo>
                    <a:pt x="172" y="58"/>
                    <a:pt x="185" y="57"/>
                    <a:pt x="197" y="57"/>
                  </a:cubicBezTo>
                  <a:cubicBezTo>
                    <a:pt x="225" y="57"/>
                    <a:pt x="253" y="61"/>
                    <a:pt x="281" y="61"/>
                  </a:cubicBezTo>
                  <a:cubicBezTo>
                    <a:pt x="282" y="61"/>
                    <a:pt x="282" y="61"/>
                    <a:pt x="282" y="61"/>
                  </a:cubicBezTo>
                  <a:cubicBezTo>
                    <a:pt x="311" y="61"/>
                    <a:pt x="313" y="21"/>
                    <a:pt x="289" y="12"/>
                  </a:cubicBezTo>
                  <a:cubicBezTo>
                    <a:pt x="266" y="4"/>
                    <a:pt x="242"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5"/>
            <p:cNvSpPr/>
            <p:nvPr/>
          </p:nvSpPr>
          <p:spPr>
            <a:xfrm>
              <a:off x="7844269" y="1976808"/>
              <a:ext cx="19297" cy="3234"/>
            </a:xfrm>
            <a:custGeom>
              <a:avLst/>
              <a:gdLst/>
              <a:ahLst/>
              <a:cxnLst/>
              <a:rect l="l" t="t" r="r" b="b"/>
              <a:pathLst>
                <a:path w="364" h="61" extrusionOk="0">
                  <a:moveTo>
                    <a:pt x="186" y="0"/>
                  </a:moveTo>
                  <a:cubicBezTo>
                    <a:pt x="137" y="0"/>
                    <a:pt x="87" y="2"/>
                    <a:pt x="37" y="2"/>
                  </a:cubicBezTo>
                  <a:cubicBezTo>
                    <a:pt x="1" y="2"/>
                    <a:pt x="1" y="57"/>
                    <a:pt x="37" y="58"/>
                  </a:cubicBezTo>
                  <a:cubicBezTo>
                    <a:pt x="87" y="58"/>
                    <a:pt x="137" y="60"/>
                    <a:pt x="186" y="60"/>
                  </a:cubicBezTo>
                  <a:cubicBezTo>
                    <a:pt x="236" y="60"/>
                    <a:pt x="285" y="58"/>
                    <a:pt x="334" y="53"/>
                  </a:cubicBezTo>
                  <a:cubicBezTo>
                    <a:pt x="363" y="48"/>
                    <a:pt x="363" y="12"/>
                    <a:pt x="334" y="8"/>
                  </a:cubicBezTo>
                  <a:cubicBezTo>
                    <a:pt x="285" y="2"/>
                    <a:pt x="236" y="0"/>
                    <a:pt x="1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5"/>
            <p:cNvSpPr/>
            <p:nvPr/>
          </p:nvSpPr>
          <p:spPr>
            <a:xfrm>
              <a:off x="7820838" y="2113207"/>
              <a:ext cx="24969" cy="4135"/>
            </a:xfrm>
            <a:custGeom>
              <a:avLst/>
              <a:gdLst/>
              <a:ahLst/>
              <a:cxnLst/>
              <a:rect l="l" t="t" r="r" b="b"/>
              <a:pathLst>
                <a:path w="471" h="78" extrusionOk="0">
                  <a:moveTo>
                    <a:pt x="310" y="0"/>
                  </a:moveTo>
                  <a:cubicBezTo>
                    <a:pt x="217" y="0"/>
                    <a:pt x="124" y="10"/>
                    <a:pt x="33" y="15"/>
                  </a:cubicBezTo>
                  <a:cubicBezTo>
                    <a:pt x="1" y="16"/>
                    <a:pt x="1" y="62"/>
                    <a:pt x="33" y="64"/>
                  </a:cubicBezTo>
                  <a:cubicBezTo>
                    <a:pt x="124" y="68"/>
                    <a:pt x="217" y="78"/>
                    <a:pt x="310" y="78"/>
                  </a:cubicBezTo>
                  <a:cubicBezTo>
                    <a:pt x="350" y="78"/>
                    <a:pt x="390" y="76"/>
                    <a:pt x="429" y="71"/>
                  </a:cubicBezTo>
                  <a:cubicBezTo>
                    <a:pt x="471" y="67"/>
                    <a:pt x="471" y="12"/>
                    <a:pt x="429" y="7"/>
                  </a:cubicBezTo>
                  <a:cubicBezTo>
                    <a:pt x="390" y="2"/>
                    <a:pt x="350" y="0"/>
                    <a:pt x="3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5"/>
            <p:cNvSpPr/>
            <p:nvPr/>
          </p:nvSpPr>
          <p:spPr>
            <a:xfrm>
              <a:off x="7805411" y="1974211"/>
              <a:ext cx="26771" cy="3128"/>
            </a:xfrm>
            <a:custGeom>
              <a:avLst/>
              <a:gdLst/>
              <a:ahLst/>
              <a:cxnLst/>
              <a:rect l="l" t="t" r="r" b="b"/>
              <a:pathLst>
                <a:path w="505" h="59" extrusionOk="0">
                  <a:moveTo>
                    <a:pt x="325" y="0"/>
                  </a:moveTo>
                  <a:cubicBezTo>
                    <a:pt x="225" y="0"/>
                    <a:pt x="124" y="6"/>
                    <a:pt x="25" y="10"/>
                  </a:cubicBezTo>
                  <a:cubicBezTo>
                    <a:pt x="0" y="11"/>
                    <a:pt x="0" y="48"/>
                    <a:pt x="25" y="49"/>
                  </a:cubicBezTo>
                  <a:cubicBezTo>
                    <a:pt x="127" y="53"/>
                    <a:pt x="231" y="59"/>
                    <a:pt x="335" y="59"/>
                  </a:cubicBezTo>
                  <a:cubicBezTo>
                    <a:pt x="381" y="59"/>
                    <a:pt x="426" y="58"/>
                    <a:pt x="472" y="55"/>
                  </a:cubicBezTo>
                  <a:cubicBezTo>
                    <a:pt x="504" y="51"/>
                    <a:pt x="504" y="8"/>
                    <a:pt x="472" y="5"/>
                  </a:cubicBezTo>
                  <a:cubicBezTo>
                    <a:pt x="423" y="2"/>
                    <a:pt x="374" y="0"/>
                    <a:pt x="3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5"/>
            <p:cNvSpPr/>
            <p:nvPr/>
          </p:nvSpPr>
          <p:spPr>
            <a:xfrm>
              <a:off x="7770689" y="2115964"/>
              <a:ext cx="25075" cy="3923"/>
            </a:xfrm>
            <a:custGeom>
              <a:avLst/>
              <a:gdLst/>
              <a:ahLst/>
              <a:cxnLst/>
              <a:rect l="l" t="t" r="r" b="b"/>
              <a:pathLst>
                <a:path w="473" h="74" extrusionOk="0">
                  <a:moveTo>
                    <a:pt x="303" y="0"/>
                  </a:moveTo>
                  <a:cubicBezTo>
                    <a:pt x="213" y="0"/>
                    <a:pt x="124" y="6"/>
                    <a:pt x="34" y="11"/>
                  </a:cubicBezTo>
                  <a:cubicBezTo>
                    <a:pt x="0" y="12"/>
                    <a:pt x="0" y="62"/>
                    <a:pt x="34" y="64"/>
                  </a:cubicBezTo>
                  <a:cubicBezTo>
                    <a:pt x="123" y="68"/>
                    <a:pt x="212" y="74"/>
                    <a:pt x="301" y="74"/>
                  </a:cubicBezTo>
                  <a:cubicBezTo>
                    <a:pt x="345" y="74"/>
                    <a:pt x="388" y="72"/>
                    <a:pt x="432" y="68"/>
                  </a:cubicBezTo>
                  <a:cubicBezTo>
                    <a:pt x="472" y="65"/>
                    <a:pt x="472" y="10"/>
                    <a:pt x="432" y="5"/>
                  </a:cubicBezTo>
                  <a:cubicBezTo>
                    <a:pt x="389" y="2"/>
                    <a:pt x="346" y="0"/>
                    <a:pt x="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5"/>
            <p:cNvSpPr/>
            <p:nvPr/>
          </p:nvSpPr>
          <p:spPr>
            <a:xfrm>
              <a:off x="7753990" y="1968856"/>
              <a:ext cx="34352" cy="7104"/>
            </a:xfrm>
            <a:custGeom>
              <a:avLst/>
              <a:gdLst/>
              <a:ahLst/>
              <a:cxnLst/>
              <a:rect l="l" t="t" r="r" b="b"/>
              <a:pathLst>
                <a:path w="648" h="134" extrusionOk="0">
                  <a:moveTo>
                    <a:pt x="49" y="0"/>
                  </a:moveTo>
                  <a:cubicBezTo>
                    <a:pt x="12" y="0"/>
                    <a:pt x="0" y="57"/>
                    <a:pt x="41" y="71"/>
                  </a:cubicBezTo>
                  <a:cubicBezTo>
                    <a:pt x="162" y="110"/>
                    <a:pt x="288" y="134"/>
                    <a:pt x="414" y="134"/>
                  </a:cubicBezTo>
                  <a:cubicBezTo>
                    <a:pt x="479" y="134"/>
                    <a:pt x="543" y="128"/>
                    <a:pt x="608" y="114"/>
                  </a:cubicBezTo>
                  <a:cubicBezTo>
                    <a:pt x="647" y="105"/>
                    <a:pt x="639" y="41"/>
                    <a:pt x="598" y="41"/>
                  </a:cubicBezTo>
                  <a:cubicBezTo>
                    <a:pt x="598" y="41"/>
                    <a:pt x="598" y="41"/>
                    <a:pt x="597" y="41"/>
                  </a:cubicBezTo>
                  <a:cubicBezTo>
                    <a:pt x="555" y="43"/>
                    <a:pt x="512" y="43"/>
                    <a:pt x="470" y="43"/>
                  </a:cubicBezTo>
                  <a:cubicBezTo>
                    <a:pt x="332" y="43"/>
                    <a:pt x="196" y="34"/>
                    <a:pt x="60" y="2"/>
                  </a:cubicBezTo>
                  <a:cubicBezTo>
                    <a:pt x="56" y="1"/>
                    <a:pt x="53" y="0"/>
                    <a:pt x="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8" name="Google Shape;2188;p55"/>
          <p:cNvSpPr txBox="1">
            <a:spLocks noGrp="1"/>
          </p:cNvSpPr>
          <p:nvPr>
            <p:ph type="title"/>
          </p:nvPr>
        </p:nvSpPr>
        <p:spPr>
          <a:xfrm>
            <a:off x="2886750" y="1000350"/>
            <a:ext cx="3370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Quick quiz</a:t>
            </a:r>
            <a:endParaRPr/>
          </a:p>
        </p:txBody>
      </p:sp>
      <p:grpSp>
        <p:nvGrpSpPr>
          <p:cNvPr id="2189" name="Google Shape;2189;p55"/>
          <p:cNvGrpSpPr/>
          <p:nvPr/>
        </p:nvGrpSpPr>
        <p:grpSpPr>
          <a:xfrm rot="2042159">
            <a:off x="939334" y="3136452"/>
            <a:ext cx="758721" cy="1039829"/>
            <a:chOff x="6722988" y="1767725"/>
            <a:chExt cx="207225" cy="298150"/>
          </a:xfrm>
        </p:grpSpPr>
        <p:sp>
          <p:nvSpPr>
            <p:cNvPr id="2190" name="Google Shape;2190;p55"/>
            <p:cNvSpPr/>
            <p:nvPr/>
          </p:nvSpPr>
          <p:spPr>
            <a:xfrm>
              <a:off x="6722988" y="1767725"/>
              <a:ext cx="190525" cy="250650"/>
            </a:xfrm>
            <a:custGeom>
              <a:avLst/>
              <a:gdLst/>
              <a:ahLst/>
              <a:cxnLst/>
              <a:rect l="l" t="t" r="r" b="b"/>
              <a:pathLst>
                <a:path w="7621" h="10026" extrusionOk="0">
                  <a:moveTo>
                    <a:pt x="3858" y="193"/>
                  </a:moveTo>
                  <a:cubicBezTo>
                    <a:pt x="4020" y="193"/>
                    <a:pt x="4181" y="206"/>
                    <a:pt x="4340" y="234"/>
                  </a:cubicBezTo>
                  <a:cubicBezTo>
                    <a:pt x="5387" y="416"/>
                    <a:pt x="6354" y="1208"/>
                    <a:pt x="6861" y="2301"/>
                  </a:cubicBezTo>
                  <a:cubicBezTo>
                    <a:pt x="7295" y="3237"/>
                    <a:pt x="7424" y="4362"/>
                    <a:pt x="7244" y="5646"/>
                  </a:cubicBezTo>
                  <a:cubicBezTo>
                    <a:pt x="7190" y="6025"/>
                    <a:pt x="7103" y="6458"/>
                    <a:pt x="6859" y="6791"/>
                  </a:cubicBezTo>
                  <a:lnTo>
                    <a:pt x="6828" y="6832"/>
                  </a:lnTo>
                  <a:cubicBezTo>
                    <a:pt x="6761" y="6921"/>
                    <a:pt x="6685" y="7022"/>
                    <a:pt x="6672" y="7151"/>
                  </a:cubicBezTo>
                  <a:cubicBezTo>
                    <a:pt x="6662" y="7261"/>
                    <a:pt x="6701" y="7363"/>
                    <a:pt x="6733" y="7444"/>
                  </a:cubicBezTo>
                  <a:lnTo>
                    <a:pt x="7117" y="8427"/>
                  </a:lnTo>
                  <a:cubicBezTo>
                    <a:pt x="7157" y="8531"/>
                    <a:pt x="7209" y="8661"/>
                    <a:pt x="7183" y="8772"/>
                  </a:cubicBezTo>
                  <a:cubicBezTo>
                    <a:pt x="7153" y="8905"/>
                    <a:pt x="7022" y="9004"/>
                    <a:pt x="6877" y="9101"/>
                  </a:cubicBezTo>
                  <a:cubicBezTo>
                    <a:pt x="6298" y="9492"/>
                    <a:pt x="5771" y="9817"/>
                    <a:pt x="5178" y="9833"/>
                  </a:cubicBezTo>
                  <a:cubicBezTo>
                    <a:pt x="5168" y="9833"/>
                    <a:pt x="5158" y="9833"/>
                    <a:pt x="5149" y="9833"/>
                  </a:cubicBezTo>
                  <a:cubicBezTo>
                    <a:pt x="4703" y="9833"/>
                    <a:pt x="4552" y="9520"/>
                    <a:pt x="4354" y="9126"/>
                  </a:cubicBezTo>
                  <a:cubicBezTo>
                    <a:pt x="4308" y="9037"/>
                    <a:pt x="4261" y="8943"/>
                    <a:pt x="4209" y="8851"/>
                  </a:cubicBezTo>
                  <a:cubicBezTo>
                    <a:pt x="4142" y="8731"/>
                    <a:pt x="4064" y="8594"/>
                    <a:pt x="3945" y="8493"/>
                  </a:cubicBezTo>
                  <a:cubicBezTo>
                    <a:pt x="3850" y="8412"/>
                    <a:pt x="3737" y="8359"/>
                    <a:pt x="3637" y="8319"/>
                  </a:cubicBezTo>
                  <a:cubicBezTo>
                    <a:pt x="3457" y="8244"/>
                    <a:pt x="3269" y="8185"/>
                    <a:pt x="3087" y="8129"/>
                  </a:cubicBezTo>
                  <a:cubicBezTo>
                    <a:pt x="2894" y="8068"/>
                    <a:pt x="2693" y="8005"/>
                    <a:pt x="2507" y="7925"/>
                  </a:cubicBezTo>
                  <a:cubicBezTo>
                    <a:pt x="1453" y="7471"/>
                    <a:pt x="653" y="6348"/>
                    <a:pt x="419" y="4994"/>
                  </a:cubicBezTo>
                  <a:cubicBezTo>
                    <a:pt x="201" y="3728"/>
                    <a:pt x="475" y="2476"/>
                    <a:pt x="1173" y="1560"/>
                  </a:cubicBezTo>
                  <a:cubicBezTo>
                    <a:pt x="1823" y="707"/>
                    <a:pt x="2856" y="193"/>
                    <a:pt x="3858" y="193"/>
                  </a:cubicBezTo>
                  <a:close/>
                  <a:moveTo>
                    <a:pt x="3860" y="0"/>
                  </a:moveTo>
                  <a:cubicBezTo>
                    <a:pt x="2799" y="0"/>
                    <a:pt x="1705" y="542"/>
                    <a:pt x="1019" y="1443"/>
                  </a:cubicBezTo>
                  <a:cubicBezTo>
                    <a:pt x="289" y="2403"/>
                    <a:pt x="1" y="3708"/>
                    <a:pt x="228" y="5027"/>
                  </a:cubicBezTo>
                  <a:cubicBezTo>
                    <a:pt x="474" y="6444"/>
                    <a:pt x="1317" y="7622"/>
                    <a:pt x="2430" y="8102"/>
                  </a:cubicBezTo>
                  <a:cubicBezTo>
                    <a:pt x="2627" y="8186"/>
                    <a:pt x="2831" y="8250"/>
                    <a:pt x="3029" y="8312"/>
                  </a:cubicBezTo>
                  <a:cubicBezTo>
                    <a:pt x="3207" y="8368"/>
                    <a:pt x="3392" y="8426"/>
                    <a:pt x="3565" y="8497"/>
                  </a:cubicBezTo>
                  <a:cubicBezTo>
                    <a:pt x="3653" y="8534"/>
                    <a:pt x="3745" y="8576"/>
                    <a:pt x="3820" y="8639"/>
                  </a:cubicBezTo>
                  <a:cubicBezTo>
                    <a:pt x="3913" y="8719"/>
                    <a:pt x="3978" y="8835"/>
                    <a:pt x="4041" y="8946"/>
                  </a:cubicBezTo>
                  <a:cubicBezTo>
                    <a:pt x="4091" y="9033"/>
                    <a:pt x="4137" y="9125"/>
                    <a:pt x="4181" y="9213"/>
                  </a:cubicBezTo>
                  <a:cubicBezTo>
                    <a:pt x="4382" y="9614"/>
                    <a:pt x="4589" y="10026"/>
                    <a:pt x="5151" y="10026"/>
                  </a:cubicBezTo>
                  <a:lnTo>
                    <a:pt x="5184" y="10026"/>
                  </a:lnTo>
                  <a:cubicBezTo>
                    <a:pt x="5880" y="10007"/>
                    <a:pt x="6520" y="9576"/>
                    <a:pt x="6986" y="9261"/>
                  </a:cubicBezTo>
                  <a:cubicBezTo>
                    <a:pt x="7156" y="9147"/>
                    <a:pt x="7327" y="9017"/>
                    <a:pt x="7372" y="8813"/>
                  </a:cubicBezTo>
                  <a:cubicBezTo>
                    <a:pt x="7409" y="8646"/>
                    <a:pt x="7344" y="8479"/>
                    <a:pt x="7297" y="8356"/>
                  </a:cubicBezTo>
                  <a:lnTo>
                    <a:pt x="6913" y="7373"/>
                  </a:lnTo>
                  <a:cubicBezTo>
                    <a:pt x="6888" y="7308"/>
                    <a:pt x="6859" y="7234"/>
                    <a:pt x="6865" y="7170"/>
                  </a:cubicBezTo>
                  <a:cubicBezTo>
                    <a:pt x="6872" y="7096"/>
                    <a:pt x="6926" y="7024"/>
                    <a:pt x="6983" y="6948"/>
                  </a:cubicBezTo>
                  <a:lnTo>
                    <a:pt x="7015" y="6905"/>
                  </a:lnTo>
                  <a:cubicBezTo>
                    <a:pt x="7284" y="6538"/>
                    <a:pt x="7378" y="6076"/>
                    <a:pt x="7435" y="5674"/>
                  </a:cubicBezTo>
                  <a:cubicBezTo>
                    <a:pt x="7621" y="4351"/>
                    <a:pt x="7486" y="3190"/>
                    <a:pt x="7037" y="2220"/>
                  </a:cubicBezTo>
                  <a:cubicBezTo>
                    <a:pt x="6502" y="1070"/>
                    <a:pt x="5482" y="236"/>
                    <a:pt x="4373" y="44"/>
                  </a:cubicBezTo>
                  <a:cubicBezTo>
                    <a:pt x="4204" y="14"/>
                    <a:pt x="4033" y="0"/>
                    <a:pt x="3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5"/>
            <p:cNvSpPr/>
            <p:nvPr/>
          </p:nvSpPr>
          <p:spPr>
            <a:xfrm>
              <a:off x="6841838" y="1986975"/>
              <a:ext cx="88375" cy="78900"/>
            </a:xfrm>
            <a:custGeom>
              <a:avLst/>
              <a:gdLst/>
              <a:ahLst/>
              <a:cxnLst/>
              <a:rect l="l" t="t" r="r" b="b"/>
              <a:pathLst>
                <a:path w="3535" h="3156" extrusionOk="0">
                  <a:moveTo>
                    <a:pt x="2590" y="1"/>
                  </a:moveTo>
                  <a:cubicBezTo>
                    <a:pt x="2540" y="1"/>
                    <a:pt x="2492" y="39"/>
                    <a:pt x="2490" y="93"/>
                  </a:cubicBezTo>
                  <a:cubicBezTo>
                    <a:pt x="2488" y="146"/>
                    <a:pt x="2529" y="191"/>
                    <a:pt x="2583" y="193"/>
                  </a:cubicBezTo>
                  <a:cubicBezTo>
                    <a:pt x="2647" y="196"/>
                    <a:pt x="2712" y="228"/>
                    <a:pt x="2761" y="283"/>
                  </a:cubicBezTo>
                  <a:cubicBezTo>
                    <a:pt x="2809" y="336"/>
                    <a:pt x="2835" y="403"/>
                    <a:pt x="2831" y="466"/>
                  </a:cubicBezTo>
                  <a:cubicBezTo>
                    <a:pt x="2830" y="487"/>
                    <a:pt x="2825" y="508"/>
                    <a:pt x="2822" y="529"/>
                  </a:cubicBezTo>
                  <a:cubicBezTo>
                    <a:pt x="2811" y="600"/>
                    <a:pt x="2796" y="688"/>
                    <a:pt x="2842" y="770"/>
                  </a:cubicBezTo>
                  <a:cubicBezTo>
                    <a:pt x="2883" y="845"/>
                    <a:pt x="2955" y="881"/>
                    <a:pt x="3011" y="910"/>
                  </a:cubicBezTo>
                  <a:cubicBezTo>
                    <a:pt x="3050" y="930"/>
                    <a:pt x="3086" y="949"/>
                    <a:pt x="3099" y="972"/>
                  </a:cubicBezTo>
                  <a:cubicBezTo>
                    <a:pt x="3115" y="998"/>
                    <a:pt x="3107" y="1050"/>
                    <a:pt x="3099" y="1103"/>
                  </a:cubicBezTo>
                  <a:cubicBezTo>
                    <a:pt x="3087" y="1185"/>
                    <a:pt x="3071" y="1289"/>
                    <a:pt x="3139" y="1378"/>
                  </a:cubicBezTo>
                  <a:cubicBezTo>
                    <a:pt x="3166" y="1413"/>
                    <a:pt x="3200" y="1436"/>
                    <a:pt x="3228" y="1455"/>
                  </a:cubicBezTo>
                  <a:cubicBezTo>
                    <a:pt x="3239" y="1461"/>
                    <a:pt x="3249" y="1469"/>
                    <a:pt x="3260" y="1477"/>
                  </a:cubicBezTo>
                  <a:cubicBezTo>
                    <a:pt x="3323" y="1528"/>
                    <a:pt x="3330" y="1634"/>
                    <a:pt x="3303" y="1711"/>
                  </a:cubicBezTo>
                  <a:cubicBezTo>
                    <a:pt x="3268" y="1811"/>
                    <a:pt x="3184" y="1897"/>
                    <a:pt x="3109" y="1970"/>
                  </a:cubicBezTo>
                  <a:cubicBezTo>
                    <a:pt x="2657" y="2406"/>
                    <a:pt x="2098" y="2732"/>
                    <a:pt x="1492" y="2911"/>
                  </a:cubicBezTo>
                  <a:cubicBezTo>
                    <a:pt x="1399" y="2938"/>
                    <a:pt x="1301" y="2962"/>
                    <a:pt x="1208" y="2962"/>
                  </a:cubicBezTo>
                  <a:cubicBezTo>
                    <a:pt x="1181" y="2962"/>
                    <a:pt x="1154" y="2960"/>
                    <a:pt x="1128" y="2956"/>
                  </a:cubicBezTo>
                  <a:cubicBezTo>
                    <a:pt x="1037" y="2940"/>
                    <a:pt x="929" y="2878"/>
                    <a:pt x="908" y="2779"/>
                  </a:cubicBezTo>
                  <a:cubicBezTo>
                    <a:pt x="902" y="2754"/>
                    <a:pt x="901" y="2724"/>
                    <a:pt x="900" y="2692"/>
                  </a:cubicBezTo>
                  <a:cubicBezTo>
                    <a:pt x="899" y="2628"/>
                    <a:pt x="897" y="2554"/>
                    <a:pt x="858" y="2484"/>
                  </a:cubicBezTo>
                  <a:cubicBezTo>
                    <a:pt x="804" y="2393"/>
                    <a:pt x="712" y="2353"/>
                    <a:pt x="630" y="2317"/>
                  </a:cubicBezTo>
                  <a:cubicBezTo>
                    <a:pt x="555" y="2285"/>
                    <a:pt x="508" y="2262"/>
                    <a:pt x="498" y="2227"/>
                  </a:cubicBezTo>
                  <a:cubicBezTo>
                    <a:pt x="490" y="2202"/>
                    <a:pt x="500" y="2165"/>
                    <a:pt x="508" y="2126"/>
                  </a:cubicBezTo>
                  <a:cubicBezTo>
                    <a:pt x="522" y="2069"/>
                    <a:pt x="537" y="2005"/>
                    <a:pt x="520" y="1935"/>
                  </a:cubicBezTo>
                  <a:cubicBezTo>
                    <a:pt x="498" y="1849"/>
                    <a:pt x="436" y="1791"/>
                    <a:pt x="385" y="1745"/>
                  </a:cubicBezTo>
                  <a:cubicBezTo>
                    <a:pt x="370" y="1732"/>
                    <a:pt x="355" y="1719"/>
                    <a:pt x="342" y="1705"/>
                  </a:cubicBezTo>
                  <a:cubicBezTo>
                    <a:pt x="187" y="1540"/>
                    <a:pt x="244" y="1337"/>
                    <a:pt x="319" y="1195"/>
                  </a:cubicBezTo>
                  <a:cubicBezTo>
                    <a:pt x="345" y="1148"/>
                    <a:pt x="327" y="1090"/>
                    <a:pt x="280" y="1065"/>
                  </a:cubicBezTo>
                  <a:cubicBezTo>
                    <a:pt x="265" y="1057"/>
                    <a:pt x="250" y="1054"/>
                    <a:pt x="235" y="1054"/>
                  </a:cubicBezTo>
                  <a:cubicBezTo>
                    <a:pt x="200" y="1054"/>
                    <a:pt x="166" y="1073"/>
                    <a:pt x="148" y="1105"/>
                  </a:cubicBezTo>
                  <a:cubicBezTo>
                    <a:pt x="1" y="1384"/>
                    <a:pt x="19" y="1644"/>
                    <a:pt x="202" y="1837"/>
                  </a:cubicBezTo>
                  <a:cubicBezTo>
                    <a:pt x="219" y="1854"/>
                    <a:pt x="237" y="1871"/>
                    <a:pt x="255" y="1888"/>
                  </a:cubicBezTo>
                  <a:cubicBezTo>
                    <a:pt x="291" y="1920"/>
                    <a:pt x="324" y="1951"/>
                    <a:pt x="332" y="1981"/>
                  </a:cubicBezTo>
                  <a:cubicBezTo>
                    <a:pt x="338" y="2006"/>
                    <a:pt x="330" y="2042"/>
                    <a:pt x="320" y="2081"/>
                  </a:cubicBezTo>
                  <a:cubicBezTo>
                    <a:pt x="307" y="2138"/>
                    <a:pt x="290" y="2210"/>
                    <a:pt x="314" y="2284"/>
                  </a:cubicBezTo>
                  <a:cubicBezTo>
                    <a:pt x="351" y="2405"/>
                    <a:pt x="463" y="2455"/>
                    <a:pt x="553" y="2494"/>
                  </a:cubicBezTo>
                  <a:cubicBezTo>
                    <a:pt x="613" y="2520"/>
                    <a:pt x="670" y="2544"/>
                    <a:pt x="690" y="2581"/>
                  </a:cubicBezTo>
                  <a:cubicBezTo>
                    <a:pt x="706" y="2607"/>
                    <a:pt x="707" y="2649"/>
                    <a:pt x="708" y="2696"/>
                  </a:cubicBezTo>
                  <a:cubicBezTo>
                    <a:pt x="708" y="2733"/>
                    <a:pt x="709" y="2777"/>
                    <a:pt x="719" y="2820"/>
                  </a:cubicBezTo>
                  <a:cubicBezTo>
                    <a:pt x="759" y="3007"/>
                    <a:pt x="937" y="3118"/>
                    <a:pt x="1095" y="3146"/>
                  </a:cubicBezTo>
                  <a:cubicBezTo>
                    <a:pt x="1132" y="3152"/>
                    <a:pt x="1171" y="3155"/>
                    <a:pt x="1208" y="3155"/>
                  </a:cubicBezTo>
                  <a:cubicBezTo>
                    <a:pt x="1324" y="3155"/>
                    <a:pt x="1439" y="3128"/>
                    <a:pt x="1547" y="3096"/>
                  </a:cubicBezTo>
                  <a:cubicBezTo>
                    <a:pt x="2182" y="2909"/>
                    <a:pt x="2769" y="2567"/>
                    <a:pt x="3244" y="2108"/>
                  </a:cubicBezTo>
                  <a:cubicBezTo>
                    <a:pt x="3335" y="2021"/>
                    <a:pt x="3436" y="1915"/>
                    <a:pt x="3486" y="1774"/>
                  </a:cubicBezTo>
                  <a:cubicBezTo>
                    <a:pt x="3535" y="1634"/>
                    <a:pt x="3521" y="1442"/>
                    <a:pt x="3382" y="1328"/>
                  </a:cubicBezTo>
                  <a:cubicBezTo>
                    <a:pt x="3367" y="1315"/>
                    <a:pt x="3351" y="1304"/>
                    <a:pt x="3335" y="1293"/>
                  </a:cubicBezTo>
                  <a:cubicBezTo>
                    <a:pt x="3317" y="1282"/>
                    <a:pt x="3300" y="1271"/>
                    <a:pt x="3292" y="1260"/>
                  </a:cubicBezTo>
                  <a:cubicBezTo>
                    <a:pt x="3274" y="1237"/>
                    <a:pt x="3283" y="1185"/>
                    <a:pt x="3290" y="1132"/>
                  </a:cubicBezTo>
                  <a:cubicBezTo>
                    <a:pt x="3302" y="1055"/>
                    <a:pt x="3317" y="961"/>
                    <a:pt x="3267" y="875"/>
                  </a:cubicBezTo>
                  <a:cubicBezTo>
                    <a:pt x="3225" y="803"/>
                    <a:pt x="3155" y="768"/>
                    <a:pt x="3100" y="739"/>
                  </a:cubicBezTo>
                  <a:cubicBezTo>
                    <a:pt x="3061" y="719"/>
                    <a:pt x="3024" y="699"/>
                    <a:pt x="3012" y="677"/>
                  </a:cubicBezTo>
                  <a:cubicBezTo>
                    <a:pt x="2998" y="652"/>
                    <a:pt x="3006" y="607"/>
                    <a:pt x="3013" y="560"/>
                  </a:cubicBezTo>
                  <a:cubicBezTo>
                    <a:pt x="3018" y="533"/>
                    <a:pt x="3022" y="506"/>
                    <a:pt x="3023" y="479"/>
                  </a:cubicBezTo>
                  <a:cubicBezTo>
                    <a:pt x="3030" y="364"/>
                    <a:pt x="2988" y="245"/>
                    <a:pt x="2904" y="153"/>
                  </a:cubicBezTo>
                  <a:cubicBezTo>
                    <a:pt x="2821" y="61"/>
                    <a:pt x="2707" y="5"/>
                    <a:pt x="2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5"/>
            <p:cNvSpPr/>
            <p:nvPr/>
          </p:nvSpPr>
          <p:spPr>
            <a:xfrm>
              <a:off x="6849788" y="2015300"/>
              <a:ext cx="46350" cy="23075"/>
            </a:xfrm>
            <a:custGeom>
              <a:avLst/>
              <a:gdLst/>
              <a:ahLst/>
              <a:cxnLst/>
              <a:rect l="l" t="t" r="r" b="b"/>
              <a:pathLst>
                <a:path w="1854" h="923" extrusionOk="0">
                  <a:moveTo>
                    <a:pt x="1744" y="1"/>
                  </a:moveTo>
                  <a:cubicBezTo>
                    <a:pt x="1727" y="1"/>
                    <a:pt x="1709" y="5"/>
                    <a:pt x="1693" y="15"/>
                  </a:cubicBezTo>
                  <a:cubicBezTo>
                    <a:pt x="962" y="462"/>
                    <a:pt x="89" y="730"/>
                    <a:pt x="80" y="733"/>
                  </a:cubicBezTo>
                  <a:cubicBezTo>
                    <a:pt x="29" y="748"/>
                    <a:pt x="0" y="802"/>
                    <a:pt x="15" y="854"/>
                  </a:cubicBezTo>
                  <a:cubicBezTo>
                    <a:pt x="28" y="895"/>
                    <a:pt x="66" y="922"/>
                    <a:pt x="108" y="922"/>
                  </a:cubicBezTo>
                  <a:cubicBezTo>
                    <a:pt x="118" y="922"/>
                    <a:pt x="126" y="921"/>
                    <a:pt x="136" y="918"/>
                  </a:cubicBezTo>
                  <a:cubicBezTo>
                    <a:pt x="172" y="906"/>
                    <a:pt x="1041" y="640"/>
                    <a:pt x="1794" y="180"/>
                  </a:cubicBezTo>
                  <a:cubicBezTo>
                    <a:pt x="1840" y="152"/>
                    <a:pt x="1854" y="93"/>
                    <a:pt x="1826" y="47"/>
                  </a:cubicBezTo>
                  <a:cubicBezTo>
                    <a:pt x="1808" y="17"/>
                    <a:pt x="1776" y="1"/>
                    <a:pt x="1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5"/>
            <p:cNvSpPr/>
            <p:nvPr/>
          </p:nvSpPr>
          <p:spPr>
            <a:xfrm>
              <a:off x="6889163" y="2019025"/>
              <a:ext cx="36175" cy="24950"/>
            </a:xfrm>
            <a:custGeom>
              <a:avLst/>
              <a:gdLst/>
              <a:ahLst/>
              <a:cxnLst/>
              <a:rect l="l" t="t" r="r" b="b"/>
              <a:pathLst>
                <a:path w="1447" h="998" extrusionOk="0">
                  <a:moveTo>
                    <a:pt x="1337" y="1"/>
                  </a:moveTo>
                  <a:cubicBezTo>
                    <a:pt x="1316" y="1"/>
                    <a:pt x="1295" y="8"/>
                    <a:pt x="1276" y="22"/>
                  </a:cubicBezTo>
                  <a:cubicBezTo>
                    <a:pt x="870" y="347"/>
                    <a:pt x="70" y="813"/>
                    <a:pt x="63" y="818"/>
                  </a:cubicBezTo>
                  <a:cubicBezTo>
                    <a:pt x="17" y="845"/>
                    <a:pt x="1" y="903"/>
                    <a:pt x="27" y="949"/>
                  </a:cubicBezTo>
                  <a:cubicBezTo>
                    <a:pt x="46" y="980"/>
                    <a:pt x="78" y="997"/>
                    <a:pt x="111" y="997"/>
                  </a:cubicBezTo>
                  <a:cubicBezTo>
                    <a:pt x="128" y="997"/>
                    <a:pt x="144" y="993"/>
                    <a:pt x="160" y="985"/>
                  </a:cubicBezTo>
                  <a:cubicBezTo>
                    <a:pt x="193" y="965"/>
                    <a:pt x="980" y="506"/>
                    <a:pt x="1397" y="173"/>
                  </a:cubicBezTo>
                  <a:cubicBezTo>
                    <a:pt x="1439" y="140"/>
                    <a:pt x="1446" y="79"/>
                    <a:pt x="1413" y="37"/>
                  </a:cubicBezTo>
                  <a:cubicBezTo>
                    <a:pt x="1394" y="13"/>
                    <a:pt x="1366"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5"/>
            <p:cNvSpPr/>
            <p:nvPr/>
          </p:nvSpPr>
          <p:spPr>
            <a:xfrm>
              <a:off x="6778588" y="1860225"/>
              <a:ext cx="121600" cy="155350"/>
            </a:xfrm>
            <a:custGeom>
              <a:avLst/>
              <a:gdLst/>
              <a:ahLst/>
              <a:cxnLst/>
              <a:rect l="l" t="t" r="r" b="b"/>
              <a:pathLst>
                <a:path w="4864" h="6214" extrusionOk="0">
                  <a:moveTo>
                    <a:pt x="3353" y="193"/>
                  </a:moveTo>
                  <a:cubicBezTo>
                    <a:pt x="3373" y="193"/>
                    <a:pt x="3394" y="196"/>
                    <a:pt x="3414" y="205"/>
                  </a:cubicBezTo>
                  <a:cubicBezTo>
                    <a:pt x="3476" y="230"/>
                    <a:pt x="3529" y="294"/>
                    <a:pt x="3570" y="396"/>
                  </a:cubicBezTo>
                  <a:cubicBezTo>
                    <a:pt x="3702" y="712"/>
                    <a:pt x="3630" y="1111"/>
                    <a:pt x="3398" y="1363"/>
                  </a:cubicBezTo>
                  <a:cubicBezTo>
                    <a:pt x="3382" y="1380"/>
                    <a:pt x="3366" y="1396"/>
                    <a:pt x="3349" y="1411"/>
                  </a:cubicBezTo>
                  <a:lnTo>
                    <a:pt x="3185" y="968"/>
                  </a:lnTo>
                  <a:cubicBezTo>
                    <a:pt x="3125" y="807"/>
                    <a:pt x="3050" y="606"/>
                    <a:pt x="3092" y="429"/>
                  </a:cubicBezTo>
                  <a:cubicBezTo>
                    <a:pt x="3112" y="344"/>
                    <a:pt x="3178" y="258"/>
                    <a:pt x="3258" y="217"/>
                  </a:cubicBezTo>
                  <a:cubicBezTo>
                    <a:pt x="3283" y="205"/>
                    <a:pt x="3316" y="193"/>
                    <a:pt x="3353" y="193"/>
                  </a:cubicBezTo>
                  <a:close/>
                  <a:moveTo>
                    <a:pt x="1633" y="366"/>
                  </a:moveTo>
                  <a:cubicBezTo>
                    <a:pt x="1636" y="366"/>
                    <a:pt x="1639" y="367"/>
                    <a:pt x="1641" y="367"/>
                  </a:cubicBezTo>
                  <a:cubicBezTo>
                    <a:pt x="1664" y="370"/>
                    <a:pt x="1692" y="389"/>
                    <a:pt x="1718" y="409"/>
                  </a:cubicBezTo>
                  <a:cubicBezTo>
                    <a:pt x="2072" y="675"/>
                    <a:pt x="2274" y="1112"/>
                    <a:pt x="2248" y="1538"/>
                  </a:cubicBezTo>
                  <a:cubicBezTo>
                    <a:pt x="1895" y="1339"/>
                    <a:pt x="1687" y="946"/>
                    <a:pt x="1589" y="707"/>
                  </a:cubicBezTo>
                  <a:cubicBezTo>
                    <a:pt x="1557" y="631"/>
                    <a:pt x="1524" y="543"/>
                    <a:pt x="1538" y="467"/>
                  </a:cubicBezTo>
                  <a:cubicBezTo>
                    <a:pt x="1548" y="414"/>
                    <a:pt x="1594" y="366"/>
                    <a:pt x="1633" y="366"/>
                  </a:cubicBezTo>
                  <a:close/>
                  <a:moveTo>
                    <a:pt x="344" y="2199"/>
                  </a:moveTo>
                  <a:cubicBezTo>
                    <a:pt x="389" y="2199"/>
                    <a:pt x="435" y="2209"/>
                    <a:pt x="474" y="2219"/>
                  </a:cubicBezTo>
                  <a:cubicBezTo>
                    <a:pt x="752" y="2294"/>
                    <a:pt x="988" y="2454"/>
                    <a:pt x="1194" y="2657"/>
                  </a:cubicBezTo>
                  <a:cubicBezTo>
                    <a:pt x="1158" y="2661"/>
                    <a:pt x="1121" y="2663"/>
                    <a:pt x="1085" y="2663"/>
                  </a:cubicBezTo>
                  <a:cubicBezTo>
                    <a:pt x="752" y="2663"/>
                    <a:pt x="418" y="2520"/>
                    <a:pt x="209" y="2272"/>
                  </a:cubicBezTo>
                  <a:cubicBezTo>
                    <a:pt x="218" y="2246"/>
                    <a:pt x="247" y="2218"/>
                    <a:pt x="280" y="2208"/>
                  </a:cubicBezTo>
                  <a:cubicBezTo>
                    <a:pt x="300" y="2201"/>
                    <a:pt x="322" y="2199"/>
                    <a:pt x="344" y="2199"/>
                  </a:cubicBezTo>
                  <a:close/>
                  <a:moveTo>
                    <a:pt x="3352" y="0"/>
                  </a:moveTo>
                  <a:cubicBezTo>
                    <a:pt x="3291" y="0"/>
                    <a:pt x="3229" y="15"/>
                    <a:pt x="3170" y="45"/>
                  </a:cubicBezTo>
                  <a:cubicBezTo>
                    <a:pt x="3038" y="113"/>
                    <a:pt x="2937" y="243"/>
                    <a:pt x="2903" y="385"/>
                  </a:cubicBezTo>
                  <a:cubicBezTo>
                    <a:pt x="2848" y="619"/>
                    <a:pt x="2935" y="851"/>
                    <a:pt x="3004" y="1036"/>
                  </a:cubicBezTo>
                  <a:lnTo>
                    <a:pt x="3188" y="1529"/>
                  </a:lnTo>
                  <a:cubicBezTo>
                    <a:pt x="3040" y="1614"/>
                    <a:pt x="2868" y="1660"/>
                    <a:pt x="2698" y="1660"/>
                  </a:cubicBezTo>
                  <a:cubicBezTo>
                    <a:pt x="2610" y="1660"/>
                    <a:pt x="2523" y="1648"/>
                    <a:pt x="2440" y="1622"/>
                  </a:cubicBezTo>
                  <a:cubicBezTo>
                    <a:pt x="2438" y="1621"/>
                    <a:pt x="2436" y="1620"/>
                    <a:pt x="2434" y="1620"/>
                  </a:cubicBezTo>
                  <a:cubicBezTo>
                    <a:pt x="2492" y="1107"/>
                    <a:pt x="2258" y="573"/>
                    <a:pt x="1834" y="255"/>
                  </a:cubicBezTo>
                  <a:cubicBezTo>
                    <a:pt x="1787" y="220"/>
                    <a:pt x="1735" y="186"/>
                    <a:pt x="1670" y="176"/>
                  </a:cubicBezTo>
                  <a:cubicBezTo>
                    <a:pt x="1658" y="174"/>
                    <a:pt x="1646" y="173"/>
                    <a:pt x="1634" y="173"/>
                  </a:cubicBezTo>
                  <a:cubicBezTo>
                    <a:pt x="1491" y="173"/>
                    <a:pt x="1373" y="300"/>
                    <a:pt x="1348" y="431"/>
                  </a:cubicBezTo>
                  <a:cubicBezTo>
                    <a:pt x="1326" y="554"/>
                    <a:pt x="1364" y="671"/>
                    <a:pt x="1409" y="782"/>
                  </a:cubicBezTo>
                  <a:cubicBezTo>
                    <a:pt x="1601" y="1243"/>
                    <a:pt x="1883" y="1576"/>
                    <a:pt x="2216" y="1740"/>
                  </a:cubicBezTo>
                  <a:cubicBezTo>
                    <a:pt x="2117" y="2139"/>
                    <a:pt x="1804" y="2488"/>
                    <a:pt x="1419" y="2611"/>
                  </a:cubicBezTo>
                  <a:cubicBezTo>
                    <a:pt x="1173" y="2345"/>
                    <a:pt x="881" y="2129"/>
                    <a:pt x="523" y="2032"/>
                  </a:cubicBezTo>
                  <a:cubicBezTo>
                    <a:pt x="472" y="2019"/>
                    <a:pt x="410" y="2005"/>
                    <a:pt x="345" y="2005"/>
                  </a:cubicBezTo>
                  <a:cubicBezTo>
                    <a:pt x="304" y="2005"/>
                    <a:pt x="261" y="2011"/>
                    <a:pt x="219" y="2025"/>
                  </a:cubicBezTo>
                  <a:cubicBezTo>
                    <a:pt x="88" y="2068"/>
                    <a:pt x="0" y="2193"/>
                    <a:pt x="16" y="2316"/>
                  </a:cubicBezTo>
                  <a:lnTo>
                    <a:pt x="19" y="2342"/>
                  </a:lnTo>
                  <a:lnTo>
                    <a:pt x="35" y="2363"/>
                  </a:lnTo>
                  <a:cubicBezTo>
                    <a:pt x="278" y="2675"/>
                    <a:pt x="682" y="2854"/>
                    <a:pt x="1086" y="2854"/>
                  </a:cubicBezTo>
                  <a:cubicBezTo>
                    <a:pt x="1175" y="2854"/>
                    <a:pt x="1265" y="2846"/>
                    <a:pt x="1352" y="2827"/>
                  </a:cubicBezTo>
                  <a:cubicBezTo>
                    <a:pt x="1509" y="3011"/>
                    <a:pt x="1648" y="3215"/>
                    <a:pt x="1773" y="3414"/>
                  </a:cubicBezTo>
                  <a:cubicBezTo>
                    <a:pt x="2314" y="4275"/>
                    <a:pt x="2764" y="5196"/>
                    <a:pt x="3111" y="6151"/>
                  </a:cubicBezTo>
                  <a:cubicBezTo>
                    <a:pt x="3125" y="6190"/>
                    <a:pt x="3162" y="6214"/>
                    <a:pt x="3202" y="6214"/>
                  </a:cubicBezTo>
                  <a:cubicBezTo>
                    <a:pt x="3212" y="6214"/>
                    <a:pt x="3223" y="6213"/>
                    <a:pt x="3234" y="6208"/>
                  </a:cubicBezTo>
                  <a:cubicBezTo>
                    <a:pt x="3284" y="6190"/>
                    <a:pt x="3310" y="6135"/>
                    <a:pt x="3291" y="6085"/>
                  </a:cubicBezTo>
                  <a:cubicBezTo>
                    <a:pt x="2941" y="5117"/>
                    <a:pt x="2485" y="4184"/>
                    <a:pt x="1937" y="3311"/>
                  </a:cubicBezTo>
                  <a:cubicBezTo>
                    <a:pt x="1821" y="3129"/>
                    <a:pt x="1695" y="2942"/>
                    <a:pt x="1554" y="2767"/>
                  </a:cubicBezTo>
                  <a:cubicBezTo>
                    <a:pt x="1965" y="2607"/>
                    <a:pt x="2284" y="2241"/>
                    <a:pt x="2397" y="1810"/>
                  </a:cubicBezTo>
                  <a:cubicBezTo>
                    <a:pt x="2498" y="1839"/>
                    <a:pt x="2601" y="1854"/>
                    <a:pt x="2705" y="1854"/>
                  </a:cubicBezTo>
                  <a:cubicBezTo>
                    <a:pt x="2896" y="1854"/>
                    <a:pt x="3087" y="1805"/>
                    <a:pt x="3256" y="1714"/>
                  </a:cubicBezTo>
                  <a:lnTo>
                    <a:pt x="4664" y="5499"/>
                  </a:lnTo>
                  <a:cubicBezTo>
                    <a:pt x="4678" y="5538"/>
                    <a:pt x="4715" y="5562"/>
                    <a:pt x="4754" y="5562"/>
                  </a:cubicBezTo>
                  <a:cubicBezTo>
                    <a:pt x="4765" y="5562"/>
                    <a:pt x="4777" y="5560"/>
                    <a:pt x="4788" y="5556"/>
                  </a:cubicBezTo>
                  <a:cubicBezTo>
                    <a:pt x="4838" y="5538"/>
                    <a:pt x="4864" y="5482"/>
                    <a:pt x="4845" y="5432"/>
                  </a:cubicBezTo>
                  <a:lnTo>
                    <a:pt x="3421" y="1604"/>
                  </a:lnTo>
                  <a:cubicBezTo>
                    <a:pt x="3463" y="1571"/>
                    <a:pt x="3503" y="1534"/>
                    <a:pt x="3539" y="1494"/>
                  </a:cubicBezTo>
                  <a:cubicBezTo>
                    <a:pt x="3826" y="1182"/>
                    <a:pt x="3910" y="711"/>
                    <a:pt x="3748" y="321"/>
                  </a:cubicBezTo>
                  <a:cubicBezTo>
                    <a:pt x="3686" y="173"/>
                    <a:pt x="3599" y="73"/>
                    <a:pt x="3489" y="27"/>
                  </a:cubicBezTo>
                  <a:cubicBezTo>
                    <a:pt x="3445" y="9"/>
                    <a:pt x="3399" y="0"/>
                    <a:pt x="3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5" name="Google Shape;2195;p55"/>
          <p:cNvSpPr/>
          <p:nvPr/>
        </p:nvSpPr>
        <p:spPr>
          <a:xfrm rot="173206">
            <a:off x="3875332" y="3298049"/>
            <a:ext cx="1393337" cy="735422"/>
          </a:xfrm>
          <a:custGeom>
            <a:avLst/>
            <a:gdLst/>
            <a:ahLst/>
            <a:cxnLst/>
            <a:rect l="l" t="t" r="r" b="b"/>
            <a:pathLst>
              <a:path w="98833" h="24747" extrusionOk="0">
                <a:moveTo>
                  <a:pt x="0" y="1867"/>
                </a:moveTo>
                <a:lnTo>
                  <a:pt x="2335" y="24747"/>
                </a:lnTo>
                <a:lnTo>
                  <a:pt x="98833" y="22879"/>
                </a:lnTo>
                <a:lnTo>
                  <a:pt x="97121" y="0"/>
                </a:lnTo>
                <a:close/>
              </a:path>
            </a:pathLst>
          </a:custGeom>
          <a:solidFill>
            <a:schemeClr val="accent2"/>
          </a:solidFill>
          <a:ln w="19050" cap="flat" cmpd="sng">
            <a:solidFill>
              <a:schemeClr val="dk1"/>
            </a:solidFill>
            <a:prstDash val="solid"/>
            <a:round/>
            <a:headEnd type="none" w="med" len="med"/>
            <a:tailEnd type="none" w="med" len="med"/>
          </a:ln>
        </p:spPr>
      </p:sp>
      <p:sp>
        <p:nvSpPr>
          <p:cNvPr id="2196" name="Google Shape;2196;p55"/>
          <p:cNvSpPr/>
          <p:nvPr/>
        </p:nvSpPr>
        <p:spPr>
          <a:xfrm>
            <a:off x="3260225" y="3162489"/>
            <a:ext cx="792702" cy="1242027"/>
          </a:xfrm>
          <a:custGeom>
            <a:avLst/>
            <a:gdLst/>
            <a:ahLst/>
            <a:cxnLst/>
            <a:rect l="l" t="t" r="r" b="b"/>
            <a:pathLst>
              <a:path w="14343" h="22473" extrusionOk="0">
                <a:moveTo>
                  <a:pt x="14283" y="0"/>
                </a:moveTo>
                <a:cubicBezTo>
                  <a:pt x="14278" y="0"/>
                  <a:pt x="14274" y="1"/>
                  <a:pt x="14269" y="2"/>
                </a:cubicBezTo>
                <a:cubicBezTo>
                  <a:pt x="14076" y="49"/>
                  <a:pt x="13869" y="90"/>
                  <a:pt x="13618" y="128"/>
                </a:cubicBezTo>
                <a:cubicBezTo>
                  <a:pt x="13588" y="133"/>
                  <a:pt x="13567" y="161"/>
                  <a:pt x="13572" y="192"/>
                </a:cubicBezTo>
                <a:cubicBezTo>
                  <a:pt x="13576" y="219"/>
                  <a:pt x="13599" y="239"/>
                  <a:pt x="13626" y="239"/>
                </a:cubicBezTo>
                <a:cubicBezTo>
                  <a:pt x="13629" y="239"/>
                  <a:pt x="13632" y="238"/>
                  <a:pt x="13635" y="238"/>
                </a:cubicBezTo>
                <a:cubicBezTo>
                  <a:pt x="13889" y="199"/>
                  <a:pt x="14098" y="158"/>
                  <a:pt x="14295" y="110"/>
                </a:cubicBezTo>
                <a:cubicBezTo>
                  <a:pt x="14325" y="102"/>
                  <a:pt x="14343" y="73"/>
                  <a:pt x="14336" y="43"/>
                </a:cubicBezTo>
                <a:cubicBezTo>
                  <a:pt x="14330" y="17"/>
                  <a:pt x="14308" y="0"/>
                  <a:pt x="14283" y="0"/>
                </a:cubicBezTo>
                <a:close/>
                <a:moveTo>
                  <a:pt x="12856" y="233"/>
                </a:moveTo>
                <a:cubicBezTo>
                  <a:pt x="12853" y="233"/>
                  <a:pt x="12851" y="233"/>
                  <a:pt x="12848" y="234"/>
                </a:cubicBezTo>
                <a:cubicBezTo>
                  <a:pt x="12559" y="272"/>
                  <a:pt x="12317" y="308"/>
                  <a:pt x="12076" y="353"/>
                </a:cubicBezTo>
                <a:cubicBezTo>
                  <a:pt x="12046" y="360"/>
                  <a:pt x="12026" y="389"/>
                  <a:pt x="12032" y="419"/>
                </a:cubicBezTo>
                <a:cubicBezTo>
                  <a:pt x="12036" y="445"/>
                  <a:pt x="12060" y="464"/>
                  <a:pt x="12087" y="464"/>
                </a:cubicBezTo>
                <a:cubicBezTo>
                  <a:pt x="12090" y="464"/>
                  <a:pt x="12093" y="464"/>
                  <a:pt x="12096" y="462"/>
                </a:cubicBezTo>
                <a:cubicBezTo>
                  <a:pt x="12336" y="418"/>
                  <a:pt x="12576" y="382"/>
                  <a:pt x="12862" y="345"/>
                </a:cubicBezTo>
                <a:cubicBezTo>
                  <a:pt x="12893" y="341"/>
                  <a:pt x="12915" y="313"/>
                  <a:pt x="12910" y="282"/>
                </a:cubicBezTo>
                <a:cubicBezTo>
                  <a:pt x="12906" y="254"/>
                  <a:pt x="12883" y="233"/>
                  <a:pt x="12856" y="233"/>
                </a:cubicBezTo>
                <a:close/>
                <a:moveTo>
                  <a:pt x="11334" y="548"/>
                </a:moveTo>
                <a:cubicBezTo>
                  <a:pt x="11328" y="548"/>
                  <a:pt x="11321" y="549"/>
                  <a:pt x="11315" y="551"/>
                </a:cubicBezTo>
                <a:cubicBezTo>
                  <a:pt x="11092" y="628"/>
                  <a:pt x="10892" y="718"/>
                  <a:pt x="10705" y="827"/>
                </a:cubicBezTo>
                <a:cubicBezTo>
                  <a:pt x="10670" y="846"/>
                  <a:pt x="10636" y="867"/>
                  <a:pt x="10603" y="888"/>
                </a:cubicBezTo>
                <a:cubicBezTo>
                  <a:pt x="10576" y="905"/>
                  <a:pt x="10569" y="939"/>
                  <a:pt x="10585" y="965"/>
                </a:cubicBezTo>
                <a:cubicBezTo>
                  <a:pt x="10595" y="982"/>
                  <a:pt x="10614" y="991"/>
                  <a:pt x="10632" y="991"/>
                </a:cubicBezTo>
                <a:cubicBezTo>
                  <a:pt x="10642" y="991"/>
                  <a:pt x="10653" y="988"/>
                  <a:pt x="10662" y="983"/>
                </a:cubicBezTo>
                <a:cubicBezTo>
                  <a:pt x="10695" y="962"/>
                  <a:pt x="10728" y="942"/>
                  <a:pt x="10761" y="923"/>
                </a:cubicBezTo>
                <a:cubicBezTo>
                  <a:pt x="10941" y="818"/>
                  <a:pt x="11136" y="731"/>
                  <a:pt x="11352" y="656"/>
                </a:cubicBezTo>
                <a:cubicBezTo>
                  <a:pt x="11382" y="646"/>
                  <a:pt x="11397" y="614"/>
                  <a:pt x="11386" y="585"/>
                </a:cubicBezTo>
                <a:cubicBezTo>
                  <a:pt x="11378" y="563"/>
                  <a:pt x="11357" y="548"/>
                  <a:pt x="11334" y="548"/>
                </a:cubicBezTo>
                <a:close/>
                <a:moveTo>
                  <a:pt x="10028" y="1368"/>
                </a:moveTo>
                <a:cubicBezTo>
                  <a:pt x="10013" y="1368"/>
                  <a:pt x="9999" y="1373"/>
                  <a:pt x="9989" y="1384"/>
                </a:cubicBezTo>
                <a:cubicBezTo>
                  <a:pt x="9813" y="1561"/>
                  <a:pt x="9645" y="1765"/>
                  <a:pt x="9486" y="1990"/>
                </a:cubicBezTo>
                <a:cubicBezTo>
                  <a:pt x="9469" y="2016"/>
                  <a:pt x="9476" y="2050"/>
                  <a:pt x="9500" y="2068"/>
                </a:cubicBezTo>
                <a:cubicBezTo>
                  <a:pt x="9510" y="2074"/>
                  <a:pt x="9522" y="2078"/>
                  <a:pt x="9532" y="2078"/>
                </a:cubicBezTo>
                <a:cubicBezTo>
                  <a:pt x="9550" y="2078"/>
                  <a:pt x="9567" y="2069"/>
                  <a:pt x="9578" y="2054"/>
                </a:cubicBezTo>
                <a:cubicBezTo>
                  <a:pt x="9732" y="1833"/>
                  <a:pt x="9897" y="1634"/>
                  <a:pt x="10068" y="1462"/>
                </a:cubicBezTo>
                <a:cubicBezTo>
                  <a:pt x="10089" y="1441"/>
                  <a:pt x="10089" y="1406"/>
                  <a:pt x="10068" y="1384"/>
                </a:cubicBezTo>
                <a:cubicBezTo>
                  <a:pt x="10056" y="1373"/>
                  <a:pt x="10042" y="1368"/>
                  <a:pt x="10028" y="1368"/>
                </a:cubicBezTo>
                <a:close/>
                <a:moveTo>
                  <a:pt x="9128" y="2632"/>
                </a:moveTo>
                <a:cubicBezTo>
                  <a:pt x="9109" y="2632"/>
                  <a:pt x="9090" y="2643"/>
                  <a:pt x="9079" y="2661"/>
                </a:cubicBezTo>
                <a:cubicBezTo>
                  <a:pt x="9048" y="2720"/>
                  <a:pt x="9019" y="2778"/>
                  <a:pt x="8989" y="2838"/>
                </a:cubicBezTo>
                <a:cubicBezTo>
                  <a:pt x="8905" y="3006"/>
                  <a:pt x="8823" y="3184"/>
                  <a:pt x="8745" y="3368"/>
                </a:cubicBezTo>
                <a:cubicBezTo>
                  <a:pt x="8733" y="3396"/>
                  <a:pt x="8746" y="3429"/>
                  <a:pt x="8774" y="3441"/>
                </a:cubicBezTo>
                <a:cubicBezTo>
                  <a:pt x="8781" y="3444"/>
                  <a:pt x="8789" y="3445"/>
                  <a:pt x="8796" y="3445"/>
                </a:cubicBezTo>
                <a:cubicBezTo>
                  <a:pt x="8818" y="3445"/>
                  <a:pt x="8838" y="3433"/>
                  <a:pt x="8847" y="3412"/>
                </a:cubicBezTo>
                <a:cubicBezTo>
                  <a:pt x="8925" y="3230"/>
                  <a:pt x="9006" y="3054"/>
                  <a:pt x="9088" y="2887"/>
                </a:cubicBezTo>
                <a:cubicBezTo>
                  <a:pt x="9117" y="2830"/>
                  <a:pt x="9147" y="2771"/>
                  <a:pt x="9178" y="2713"/>
                </a:cubicBezTo>
                <a:cubicBezTo>
                  <a:pt x="9193" y="2686"/>
                  <a:pt x="9182" y="2652"/>
                  <a:pt x="9154" y="2639"/>
                </a:cubicBezTo>
                <a:cubicBezTo>
                  <a:pt x="9146" y="2634"/>
                  <a:pt x="9137" y="2632"/>
                  <a:pt x="9128" y="2632"/>
                </a:cubicBezTo>
                <a:close/>
                <a:moveTo>
                  <a:pt x="8515" y="4060"/>
                </a:moveTo>
                <a:cubicBezTo>
                  <a:pt x="8491" y="4060"/>
                  <a:pt x="8470" y="4074"/>
                  <a:pt x="8462" y="4097"/>
                </a:cubicBezTo>
                <a:cubicBezTo>
                  <a:pt x="8381" y="4324"/>
                  <a:pt x="8301" y="4567"/>
                  <a:pt x="8216" y="4838"/>
                </a:cubicBezTo>
                <a:cubicBezTo>
                  <a:pt x="8208" y="4867"/>
                  <a:pt x="8224" y="4898"/>
                  <a:pt x="8254" y="4908"/>
                </a:cubicBezTo>
                <a:cubicBezTo>
                  <a:pt x="8259" y="4909"/>
                  <a:pt x="8264" y="4910"/>
                  <a:pt x="8270" y="4910"/>
                </a:cubicBezTo>
                <a:cubicBezTo>
                  <a:pt x="8293" y="4910"/>
                  <a:pt x="8316" y="4895"/>
                  <a:pt x="8322" y="4870"/>
                </a:cubicBezTo>
                <a:cubicBezTo>
                  <a:pt x="8406" y="4601"/>
                  <a:pt x="8486" y="4360"/>
                  <a:pt x="8567" y="4134"/>
                </a:cubicBezTo>
                <a:cubicBezTo>
                  <a:pt x="8576" y="4105"/>
                  <a:pt x="8561" y="4073"/>
                  <a:pt x="8533" y="4063"/>
                </a:cubicBezTo>
                <a:cubicBezTo>
                  <a:pt x="8527" y="4061"/>
                  <a:pt x="8521" y="4060"/>
                  <a:pt x="8515" y="4060"/>
                </a:cubicBezTo>
                <a:close/>
                <a:moveTo>
                  <a:pt x="8048" y="5545"/>
                </a:moveTo>
                <a:cubicBezTo>
                  <a:pt x="8023" y="5545"/>
                  <a:pt x="8001" y="5561"/>
                  <a:pt x="7994" y="5585"/>
                </a:cubicBezTo>
                <a:cubicBezTo>
                  <a:pt x="7956" y="5718"/>
                  <a:pt x="7918" y="5852"/>
                  <a:pt x="7880" y="5985"/>
                </a:cubicBezTo>
                <a:lnTo>
                  <a:pt x="7780" y="6333"/>
                </a:lnTo>
                <a:cubicBezTo>
                  <a:pt x="7772" y="6363"/>
                  <a:pt x="7789" y="6394"/>
                  <a:pt x="7819" y="6402"/>
                </a:cubicBezTo>
                <a:cubicBezTo>
                  <a:pt x="7823" y="6403"/>
                  <a:pt x="7829" y="6404"/>
                  <a:pt x="7834" y="6404"/>
                </a:cubicBezTo>
                <a:cubicBezTo>
                  <a:pt x="7858" y="6404"/>
                  <a:pt x="7880" y="6388"/>
                  <a:pt x="7887" y="6364"/>
                </a:cubicBezTo>
                <a:lnTo>
                  <a:pt x="7987" y="6016"/>
                </a:lnTo>
                <a:cubicBezTo>
                  <a:pt x="8025" y="5883"/>
                  <a:pt x="8062" y="5749"/>
                  <a:pt x="8101" y="5616"/>
                </a:cubicBezTo>
                <a:cubicBezTo>
                  <a:pt x="8109" y="5586"/>
                  <a:pt x="8092" y="5556"/>
                  <a:pt x="8064" y="5547"/>
                </a:cubicBezTo>
                <a:cubicBezTo>
                  <a:pt x="8058" y="5546"/>
                  <a:pt x="8053" y="5545"/>
                  <a:pt x="8048" y="5545"/>
                </a:cubicBezTo>
                <a:close/>
                <a:moveTo>
                  <a:pt x="7613" y="7039"/>
                </a:moveTo>
                <a:cubicBezTo>
                  <a:pt x="7589" y="7039"/>
                  <a:pt x="7567" y="7055"/>
                  <a:pt x="7559" y="7078"/>
                </a:cubicBezTo>
                <a:cubicBezTo>
                  <a:pt x="7522" y="7201"/>
                  <a:pt x="7482" y="7324"/>
                  <a:pt x="7443" y="7446"/>
                </a:cubicBezTo>
                <a:cubicBezTo>
                  <a:pt x="7402" y="7570"/>
                  <a:pt x="7361" y="7693"/>
                  <a:pt x="7317" y="7815"/>
                </a:cubicBezTo>
                <a:cubicBezTo>
                  <a:pt x="7306" y="7844"/>
                  <a:pt x="7321" y="7876"/>
                  <a:pt x="7350" y="7886"/>
                </a:cubicBezTo>
                <a:cubicBezTo>
                  <a:pt x="7356" y="7888"/>
                  <a:pt x="7363" y="7889"/>
                  <a:pt x="7369" y="7889"/>
                </a:cubicBezTo>
                <a:cubicBezTo>
                  <a:pt x="7392" y="7889"/>
                  <a:pt x="7413" y="7875"/>
                  <a:pt x="7421" y="7853"/>
                </a:cubicBezTo>
                <a:cubicBezTo>
                  <a:pt x="7465" y="7729"/>
                  <a:pt x="7508" y="7605"/>
                  <a:pt x="7549" y="7481"/>
                </a:cubicBezTo>
                <a:cubicBezTo>
                  <a:pt x="7589" y="7358"/>
                  <a:pt x="7628" y="7234"/>
                  <a:pt x="7666" y="7111"/>
                </a:cubicBezTo>
                <a:cubicBezTo>
                  <a:pt x="7675" y="7082"/>
                  <a:pt x="7659" y="7051"/>
                  <a:pt x="7630" y="7042"/>
                </a:cubicBezTo>
                <a:cubicBezTo>
                  <a:pt x="7624" y="7040"/>
                  <a:pt x="7618" y="7039"/>
                  <a:pt x="7613" y="7039"/>
                </a:cubicBezTo>
                <a:close/>
                <a:moveTo>
                  <a:pt x="7086" y="8503"/>
                </a:moveTo>
                <a:cubicBezTo>
                  <a:pt x="7065" y="8503"/>
                  <a:pt x="7045" y="8516"/>
                  <a:pt x="7036" y="8537"/>
                </a:cubicBezTo>
                <a:cubicBezTo>
                  <a:pt x="6931" y="8783"/>
                  <a:pt x="6820" y="9018"/>
                  <a:pt x="6706" y="9237"/>
                </a:cubicBezTo>
                <a:cubicBezTo>
                  <a:pt x="6692" y="9265"/>
                  <a:pt x="6703" y="9298"/>
                  <a:pt x="6729" y="9312"/>
                </a:cubicBezTo>
                <a:cubicBezTo>
                  <a:pt x="6738" y="9316"/>
                  <a:pt x="6746" y="9319"/>
                  <a:pt x="6755" y="9319"/>
                </a:cubicBezTo>
                <a:cubicBezTo>
                  <a:pt x="6775" y="9319"/>
                  <a:pt x="6794" y="9308"/>
                  <a:pt x="6804" y="9289"/>
                </a:cubicBezTo>
                <a:cubicBezTo>
                  <a:pt x="6919" y="9067"/>
                  <a:pt x="7032" y="8829"/>
                  <a:pt x="7138" y="8580"/>
                </a:cubicBezTo>
                <a:cubicBezTo>
                  <a:pt x="7150" y="8553"/>
                  <a:pt x="7136" y="8519"/>
                  <a:pt x="7108" y="8508"/>
                </a:cubicBezTo>
                <a:cubicBezTo>
                  <a:pt x="7101" y="8505"/>
                  <a:pt x="7094" y="8503"/>
                  <a:pt x="7086" y="8503"/>
                </a:cubicBezTo>
                <a:close/>
                <a:moveTo>
                  <a:pt x="1625" y="9185"/>
                </a:moveTo>
                <a:cubicBezTo>
                  <a:pt x="1347" y="9191"/>
                  <a:pt x="1086" y="9249"/>
                  <a:pt x="847" y="9356"/>
                </a:cubicBezTo>
                <a:cubicBezTo>
                  <a:pt x="820" y="9369"/>
                  <a:pt x="808" y="9401"/>
                  <a:pt x="820" y="9430"/>
                </a:cubicBezTo>
                <a:cubicBezTo>
                  <a:pt x="829" y="9450"/>
                  <a:pt x="849" y="9462"/>
                  <a:pt x="871" y="9462"/>
                </a:cubicBezTo>
                <a:cubicBezTo>
                  <a:pt x="878" y="9462"/>
                  <a:pt x="886" y="9461"/>
                  <a:pt x="893" y="9457"/>
                </a:cubicBezTo>
                <a:cubicBezTo>
                  <a:pt x="1118" y="9356"/>
                  <a:pt x="1364" y="9303"/>
                  <a:pt x="1627" y="9296"/>
                </a:cubicBezTo>
                <a:cubicBezTo>
                  <a:pt x="1658" y="9296"/>
                  <a:pt x="1682" y="9270"/>
                  <a:pt x="1682" y="9239"/>
                </a:cubicBezTo>
                <a:cubicBezTo>
                  <a:pt x="1681" y="9210"/>
                  <a:pt x="1656" y="9185"/>
                  <a:pt x="1626" y="9185"/>
                </a:cubicBezTo>
                <a:close/>
                <a:moveTo>
                  <a:pt x="2391" y="9302"/>
                </a:moveTo>
                <a:cubicBezTo>
                  <a:pt x="2368" y="9302"/>
                  <a:pt x="2346" y="9317"/>
                  <a:pt x="2339" y="9341"/>
                </a:cubicBezTo>
                <a:cubicBezTo>
                  <a:pt x="2329" y="9370"/>
                  <a:pt x="2345" y="9401"/>
                  <a:pt x="2374" y="9410"/>
                </a:cubicBezTo>
                <a:cubicBezTo>
                  <a:pt x="2620" y="9493"/>
                  <a:pt x="2844" y="9612"/>
                  <a:pt x="3042" y="9766"/>
                </a:cubicBezTo>
                <a:cubicBezTo>
                  <a:pt x="3051" y="9774"/>
                  <a:pt x="3063" y="9778"/>
                  <a:pt x="3076" y="9778"/>
                </a:cubicBezTo>
                <a:cubicBezTo>
                  <a:pt x="3092" y="9778"/>
                  <a:pt x="3108" y="9770"/>
                  <a:pt x="3120" y="9757"/>
                </a:cubicBezTo>
                <a:cubicBezTo>
                  <a:pt x="3138" y="9732"/>
                  <a:pt x="3133" y="9697"/>
                  <a:pt x="3109" y="9679"/>
                </a:cubicBezTo>
                <a:cubicBezTo>
                  <a:pt x="2902" y="9516"/>
                  <a:pt x="2667" y="9391"/>
                  <a:pt x="2409" y="9306"/>
                </a:cubicBezTo>
                <a:cubicBezTo>
                  <a:pt x="2403" y="9303"/>
                  <a:pt x="2397" y="9302"/>
                  <a:pt x="2391" y="9302"/>
                </a:cubicBezTo>
                <a:close/>
                <a:moveTo>
                  <a:pt x="6364" y="9879"/>
                </a:moveTo>
                <a:cubicBezTo>
                  <a:pt x="6346" y="9879"/>
                  <a:pt x="6328" y="9888"/>
                  <a:pt x="6317" y="9905"/>
                </a:cubicBezTo>
                <a:cubicBezTo>
                  <a:pt x="6173" y="10126"/>
                  <a:pt x="6019" y="10334"/>
                  <a:pt x="5859" y="10525"/>
                </a:cubicBezTo>
                <a:cubicBezTo>
                  <a:pt x="5838" y="10548"/>
                  <a:pt x="5841" y="10583"/>
                  <a:pt x="5865" y="10603"/>
                </a:cubicBezTo>
                <a:cubicBezTo>
                  <a:pt x="5876" y="10612"/>
                  <a:pt x="5889" y="10617"/>
                  <a:pt x="5901" y="10617"/>
                </a:cubicBezTo>
                <a:cubicBezTo>
                  <a:pt x="5917" y="10617"/>
                  <a:pt x="5932" y="10609"/>
                  <a:pt x="5944" y="10596"/>
                </a:cubicBezTo>
                <a:cubicBezTo>
                  <a:pt x="6106" y="10403"/>
                  <a:pt x="6263" y="10190"/>
                  <a:pt x="6410" y="9965"/>
                </a:cubicBezTo>
                <a:cubicBezTo>
                  <a:pt x="6427" y="9939"/>
                  <a:pt x="6419" y="9905"/>
                  <a:pt x="6394" y="9888"/>
                </a:cubicBezTo>
                <a:cubicBezTo>
                  <a:pt x="6384" y="9882"/>
                  <a:pt x="6374" y="9879"/>
                  <a:pt x="6364" y="9879"/>
                </a:cubicBezTo>
                <a:close/>
                <a:moveTo>
                  <a:pt x="263" y="9824"/>
                </a:moveTo>
                <a:cubicBezTo>
                  <a:pt x="246" y="9824"/>
                  <a:pt x="229" y="9832"/>
                  <a:pt x="218" y="9846"/>
                </a:cubicBezTo>
                <a:cubicBezTo>
                  <a:pt x="81" y="10030"/>
                  <a:pt x="5" y="10234"/>
                  <a:pt x="0" y="10435"/>
                </a:cubicBezTo>
                <a:lnTo>
                  <a:pt x="0" y="10458"/>
                </a:lnTo>
                <a:cubicBezTo>
                  <a:pt x="0" y="10512"/>
                  <a:pt x="4" y="10565"/>
                  <a:pt x="14" y="10620"/>
                </a:cubicBezTo>
                <a:cubicBezTo>
                  <a:pt x="18" y="10646"/>
                  <a:pt x="42" y="10666"/>
                  <a:pt x="68" y="10666"/>
                </a:cubicBezTo>
                <a:cubicBezTo>
                  <a:pt x="72" y="10666"/>
                  <a:pt x="75" y="10666"/>
                  <a:pt x="78" y="10665"/>
                </a:cubicBezTo>
                <a:cubicBezTo>
                  <a:pt x="108" y="10659"/>
                  <a:pt x="128" y="10630"/>
                  <a:pt x="123" y="10600"/>
                </a:cubicBezTo>
                <a:cubicBezTo>
                  <a:pt x="116" y="10553"/>
                  <a:pt x="111" y="10505"/>
                  <a:pt x="111" y="10458"/>
                </a:cubicBezTo>
                <a:lnTo>
                  <a:pt x="111" y="10438"/>
                </a:lnTo>
                <a:cubicBezTo>
                  <a:pt x="116" y="10260"/>
                  <a:pt x="184" y="10078"/>
                  <a:pt x="308" y="9913"/>
                </a:cubicBezTo>
                <a:cubicBezTo>
                  <a:pt x="326" y="9888"/>
                  <a:pt x="321" y="9853"/>
                  <a:pt x="296" y="9835"/>
                </a:cubicBezTo>
                <a:cubicBezTo>
                  <a:pt x="286" y="9827"/>
                  <a:pt x="275" y="9824"/>
                  <a:pt x="263" y="9824"/>
                </a:cubicBezTo>
                <a:close/>
                <a:moveTo>
                  <a:pt x="3603" y="10234"/>
                </a:moveTo>
                <a:cubicBezTo>
                  <a:pt x="3592" y="10234"/>
                  <a:pt x="3581" y="10237"/>
                  <a:pt x="3571" y="10244"/>
                </a:cubicBezTo>
                <a:cubicBezTo>
                  <a:pt x="3547" y="10261"/>
                  <a:pt x="3540" y="10295"/>
                  <a:pt x="3558" y="10321"/>
                </a:cubicBezTo>
                <a:cubicBezTo>
                  <a:pt x="3697" y="10525"/>
                  <a:pt x="3813" y="10753"/>
                  <a:pt x="3900" y="11001"/>
                </a:cubicBezTo>
                <a:cubicBezTo>
                  <a:pt x="3908" y="11024"/>
                  <a:pt x="3929" y="11037"/>
                  <a:pt x="3953" y="11037"/>
                </a:cubicBezTo>
                <a:cubicBezTo>
                  <a:pt x="3959" y="11037"/>
                  <a:pt x="3965" y="11037"/>
                  <a:pt x="3971" y="11034"/>
                </a:cubicBezTo>
                <a:cubicBezTo>
                  <a:pt x="4000" y="11025"/>
                  <a:pt x="4015" y="10993"/>
                  <a:pt x="4005" y="10964"/>
                </a:cubicBezTo>
                <a:cubicBezTo>
                  <a:pt x="3914" y="10707"/>
                  <a:pt x="3795" y="10470"/>
                  <a:pt x="3649" y="10258"/>
                </a:cubicBezTo>
                <a:cubicBezTo>
                  <a:pt x="3638" y="10242"/>
                  <a:pt x="3621" y="10234"/>
                  <a:pt x="3603" y="10234"/>
                </a:cubicBezTo>
                <a:close/>
                <a:moveTo>
                  <a:pt x="5361" y="11064"/>
                </a:moveTo>
                <a:cubicBezTo>
                  <a:pt x="5348" y="11064"/>
                  <a:pt x="5334" y="11069"/>
                  <a:pt x="5323" y="11078"/>
                </a:cubicBezTo>
                <a:cubicBezTo>
                  <a:pt x="5181" y="11205"/>
                  <a:pt x="5032" y="11325"/>
                  <a:pt x="4879" y="11432"/>
                </a:cubicBezTo>
                <a:cubicBezTo>
                  <a:pt x="4824" y="11470"/>
                  <a:pt x="4768" y="11506"/>
                  <a:pt x="4711" y="11542"/>
                </a:cubicBezTo>
                <a:cubicBezTo>
                  <a:pt x="4686" y="11558"/>
                  <a:pt x="4677" y="11592"/>
                  <a:pt x="4694" y="11618"/>
                </a:cubicBezTo>
                <a:cubicBezTo>
                  <a:pt x="4705" y="11635"/>
                  <a:pt x="4723" y="11644"/>
                  <a:pt x="4741" y="11644"/>
                </a:cubicBezTo>
                <a:cubicBezTo>
                  <a:pt x="4751" y="11644"/>
                  <a:pt x="4761" y="11641"/>
                  <a:pt x="4770" y="11636"/>
                </a:cubicBezTo>
                <a:cubicBezTo>
                  <a:pt x="4829" y="11599"/>
                  <a:pt x="4886" y="11562"/>
                  <a:pt x="4942" y="11522"/>
                </a:cubicBezTo>
                <a:cubicBezTo>
                  <a:pt x="5099" y="11413"/>
                  <a:pt x="5252" y="11292"/>
                  <a:pt x="5398" y="11161"/>
                </a:cubicBezTo>
                <a:cubicBezTo>
                  <a:pt x="5421" y="11141"/>
                  <a:pt x="5423" y="11106"/>
                  <a:pt x="5402" y="11082"/>
                </a:cubicBezTo>
                <a:cubicBezTo>
                  <a:pt x="5392" y="11070"/>
                  <a:pt x="5376" y="11064"/>
                  <a:pt x="5361" y="11064"/>
                </a:cubicBezTo>
                <a:close/>
                <a:moveTo>
                  <a:pt x="433" y="11231"/>
                </a:moveTo>
                <a:cubicBezTo>
                  <a:pt x="420" y="11231"/>
                  <a:pt x="406" y="11235"/>
                  <a:pt x="395" y="11245"/>
                </a:cubicBezTo>
                <a:cubicBezTo>
                  <a:pt x="373" y="11265"/>
                  <a:pt x="371" y="11300"/>
                  <a:pt x="391" y="11324"/>
                </a:cubicBezTo>
                <a:lnTo>
                  <a:pt x="419" y="11354"/>
                </a:lnTo>
                <a:cubicBezTo>
                  <a:pt x="590" y="11536"/>
                  <a:pt x="786" y="11694"/>
                  <a:pt x="1005" y="11824"/>
                </a:cubicBezTo>
                <a:cubicBezTo>
                  <a:pt x="1014" y="11829"/>
                  <a:pt x="1025" y="11831"/>
                  <a:pt x="1034" y="11831"/>
                </a:cubicBezTo>
                <a:cubicBezTo>
                  <a:pt x="1052" y="11831"/>
                  <a:pt x="1072" y="11822"/>
                  <a:pt x="1081" y="11804"/>
                </a:cubicBezTo>
                <a:cubicBezTo>
                  <a:pt x="1097" y="11778"/>
                  <a:pt x="1089" y="11744"/>
                  <a:pt x="1062" y="11728"/>
                </a:cubicBezTo>
                <a:cubicBezTo>
                  <a:pt x="853" y="11604"/>
                  <a:pt x="664" y="11453"/>
                  <a:pt x="500" y="11278"/>
                </a:cubicBezTo>
                <a:lnTo>
                  <a:pt x="474" y="11249"/>
                </a:lnTo>
                <a:cubicBezTo>
                  <a:pt x="464" y="11237"/>
                  <a:pt x="448" y="11231"/>
                  <a:pt x="433" y="11231"/>
                </a:cubicBezTo>
                <a:close/>
                <a:moveTo>
                  <a:pt x="1750" y="12018"/>
                </a:moveTo>
                <a:cubicBezTo>
                  <a:pt x="1725" y="12018"/>
                  <a:pt x="1703" y="12035"/>
                  <a:pt x="1695" y="12060"/>
                </a:cubicBezTo>
                <a:cubicBezTo>
                  <a:pt x="1688" y="12090"/>
                  <a:pt x="1706" y="12120"/>
                  <a:pt x="1735" y="12128"/>
                </a:cubicBezTo>
                <a:cubicBezTo>
                  <a:pt x="1983" y="12194"/>
                  <a:pt x="2246" y="12233"/>
                  <a:pt x="2516" y="12242"/>
                </a:cubicBezTo>
                <a:lnTo>
                  <a:pt x="2518" y="12242"/>
                </a:lnTo>
                <a:cubicBezTo>
                  <a:pt x="2548" y="12242"/>
                  <a:pt x="2573" y="12219"/>
                  <a:pt x="2574" y="12189"/>
                </a:cubicBezTo>
                <a:cubicBezTo>
                  <a:pt x="2575" y="12158"/>
                  <a:pt x="2550" y="12132"/>
                  <a:pt x="2520" y="12131"/>
                </a:cubicBezTo>
                <a:cubicBezTo>
                  <a:pt x="2258" y="12123"/>
                  <a:pt x="2004" y="12085"/>
                  <a:pt x="1764" y="12020"/>
                </a:cubicBezTo>
                <a:cubicBezTo>
                  <a:pt x="1759" y="12019"/>
                  <a:pt x="1754" y="12018"/>
                  <a:pt x="1750" y="12018"/>
                </a:cubicBezTo>
                <a:close/>
                <a:moveTo>
                  <a:pt x="4128" y="11684"/>
                </a:moveTo>
                <a:cubicBezTo>
                  <a:pt x="4125" y="11684"/>
                  <a:pt x="4122" y="11684"/>
                  <a:pt x="4119" y="11685"/>
                </a:cubicBezTo>
                <a:cubicBezTo>
                  <a:pt x="4090" y="11688"/>
                  <a:pt x="4067" y="11716"/>
                  <a:pt x="4071" y="11746"/>
                </a:cubicBezTo>
                <a:cubicBezTo>
                  <a:pt x="4077" y="11795"/>
                  <a:pt x="4081" y="11843"/>
                  <a:pt x="4084" y="11893"/>
                </a:cubicBezTo>
                <a:cubicBezTo>
                  <a:pt x="4074" y="11882"/>
                  <a:pt x="4059" y="11875"/>
                  <a:pt x="4044" y="11875"/>
                </a:cubicBezTo>
                <a:cubicBezTo>
                  <a:pt x="4037" y="11875"/>
                  <a:pt x="4031" y="11877"/>
                  <a:pt x="4024" y="11879"/>
                </a:cubicBezTo>
                <a:cubicBezTo>
                  <a:pt x="3785" y="11969"/>
                  <a:pt x="3535" y="12036"/>
                  <a:pt x="3284" y="12078"/>
                </a:cubicBezTo>
                <a:cubicBezTo>
                  <a:pt x="3254" y="12083"/>
                  <a:pt x="3234" y="12112"/>
                  <a:pt x="3238" y="12142"/>
                </a:cubicBezTo>
                <a:cubicBezTo>
                  <a:pt x="3243" y="12170"/>
                  <a:pt x="3268" y="12189"/>
                  <a:pt x="3294" y="12189"/>
                </a:cubicBezTo>
                <a:cubicBezTo>
                  <a:pt x="3297" y="12189"/>
                  <a:pt x="3300" y="12188"/>
                  <a:pt x="3302" y="12188"/>
                </a:cubicBezTo>
                <a:cubicBezTo>
                  <a:pt x="3561" y="12144"/>
                  <a:pt x="3817" y="12075"/>
                  <a:pt x="4063" y="11983"/>
                </a:cubicBezTo>
                <a:cubicBezTo>
                  <a:pt x="4073" y="11979"/>
                  <a:pt x="4083" y="11972"/>
                  <a:pt x="4088" y="11964"/>
                </a:cubicBezTo>
                <a:cubicBezTo>
                  <a:pt x="4092" y="12023"/>
                  <a:pt x="4093" y="12084"/>
                  <a:pt x="4093" y="12144"/>
                </a:cubicBezTo>
                <a:cubicBezTo>
                  <a:pt x="4093" y="12264"/>
                  <a:pt x="4087" y="12388"/>
                  <a:pt x="4076" y="12511"/>
                </a:cubicBezTo>
                <a:cubicBezTo>
                  <a:pt x="4073" y="12542"/>
                  <a:pt x="4096" y="12568"/>
                  <a:pt x="4126" y="12571"/>
                </a:cubicBezTo>
                <a:lnTo>
                  <a:pt x="4131" y="12571"/>
                </a:lnTo>
                <a:cubicBezTo>
                  <a:pt x="4160" y="12571"/>
                  <a:pt x="4184" y="12550"/>
                  <a:pt x="4187" y="12521"/>
                </a:cubicBezTo>
                <a:cubicBezTo>
                  <a:pt x="4198" y="12395"/>
                  <a:pt x="4205" y="12268"/>
                  <a:pt x="4205" y="12144"/>
                </a:cubicBezTo>
                <a:cubicBezTo>
                  <a:pt x="4205" y="12007"/>
                  <a:pt x="4196" y="11869"/>
                  <a:pt x="4181" y="11733"/>
                </a:cubicBezTo>
                <a:cubicBezTo>
                  <a:pt x="4178" y="11706"/>
                  <a:pt x="4156" y="11684"/>
                  <a:pt x="4128" y="11684"/>
                </a:cubicBezTo>
                <a:close/>
                <a:moveTo>
                  <a:pt x="3994" y="13226"/>
                </a:moveTo>
                <a:cubicBezTo>
                  <a:pt x="3969" y="13226"/>
                  <a:pt x="3946" y="13242"/>
                  <a:pt x="3939" y="13267"/>
                </a:cubicBezTo>
                <a:cubicBezTo>
                  <a:pt x="3876" y="13504"/>
                  <a:pt x="3793" y="13750"/>
                  <a:pt x="3691" y="13997"/>
                </a:cubicBezTo>
                <a:cubicBezTo>
                  <a:pt x="3679" y="14025"/>
                  <a:pt x="3693" y="14057"/>
                  <a:pt x="3722" y="14069"/>
                </a:cubicBezTo>
                <a:cubicBezTo>
                  <a:pt x="3728" y="14072"/>
                  <a:pt x="3736" y="14073"/>
                  <a:pt x="3742" y="14073"/>
                </a:cubicBezTo>
                <a:cubicBezTo>
                  <a:pt x="3765" y="14073"/>
                  <a:pt x="3785" y="14061"/>
                  <a:pt x="3794" y="14039"/>
                </a:cubicBezTo>
                <a:cubicBezTo>
                  <a:pt x="3897" y="13788"/>
                  <a:pt x="3983" y="13538"/>
                  <a:pt x="4047" y="13296"/>
                </a:cubicBezTo>
                <a:cubicBezTo>
                  <a:pt x="4054" y="13266"/>
                  <a:pt x="4037" y="13235"/>
                  <a:pt x="4007" y="13227"/>
                </a:cubicBezTo>
                <a:cubicBezTo>
                  <a:pt x="4003" y="13226"/>
                  <a:pt x="3998" y="13226"/>
                  <a:pt x="3994" y="13226"/>
                </a:cubicBezTo>
                <a:close/>
                <a:moveTo>
                  <a:pt x="3409" y="14665"/>
                </a:moveTo>
                <a:cubicBezTo>
                  <a:pt x="3389" y="14665"/>
                  <a:pt x="3370" y="14676"/>
                  <a:pt x="3360" y="14694"/>
                </a:cubicBezTo>
                <a:cubicBezTo>
                  <a:pt x="3242" y="14913"/>
                  <a:pt x="3115" y="15131"/>
                  <a:pt x="2969" y="15362"/>
                </a:cubicBezTo>
                <a:cubicBezTo>
                  <a:pt x="2952" y="15387"/>
                  <a:pt x="2959" y="15423"/>
                  <a:pt x="2986" y="15439"/>
                </a:cubicBezTo>
                <a:cubicBezTo>
                  <a:pt x="2996" y="15444"/>
                  <a:pt x="3005" y="15447"/>
                  <a:pt x="3016" y="15447"/>
                </a:cubicBezTo>
                <a:cubicBezTo>
                  <a:pt x="3034" y="15447"/>
                  <a:pt x="3052" y="15438"/>
                  <a:pt x="3063" y="15422"/>
                </a:cubicBezTo>
                <a:cubicBezTo>
                  <a:pt x="3210" y="15189"/>
                  <a:pt x="3340" y="14968"/>
                  <a:pt x="3458" y="14747"/>
                </a:cubicBezTo>
                <a:cubicBezTo>
                  <a:pt x="3472" y="14720"/>
                  <a:pt x="3462" y="14686"/>
                  <a:pt x="3435" y="14672"/>
                </a:cubicBezTo>
                <a:cubicBezTo>
                  <a:pt x="3426" y="14667"/>
                  <a:pt x="3418" y="14665"/>
                  <a:pt x="3409" y="14665"/>
                </a:cubicBezTo>
                <a:close/>
                <a:moveTo>
                  <a:pt x="2581" y="15982"/>
                </a:moveTo>
                <a:cubicBezTo>
                  <a:pt x="2564" y="15982"/>
                  <a:pt x="2547" y="15990"/>
                  <a:pt x="2536" y="16005"/>
                </a:cubicBezTo>
                <a:cubicBezTo>
                  <a:pt x="2401" y="16195"/>
                  <a:pt x="2255" y="16394"/>
                  <a:pt x="2077" y="16631"/>
                </a:cubicBezTo>
                <a:cubicBezTo>
                  <a:pt x="2058" y="16656"/>
                  <a:pt x="2063" y="16691"/>
                  <a:pt x="2088" y="16709"/>
                </a:cubicBezTo>
                <a:cubicBezTo>
                  <a:pt x="2097" y="16716"/>
                  <a:pt x="2109" y="16721"/>
                  <a:pt x="2121" y="16721"/>
                </a:cubicBezTo>
                <a:cubicBezTo>
                  <a:pt x="2138" y="16721"/>
                  <a:pt x="2155" y="16713"/>
                  <a:pt x="2166" y="16698"/>
                </a:cubicBezTo>
                <a:cubicBezTo>
                  <a:pt x="2345" y="16460"/>
                  <a:pt x="2491" y="16260"/>
                  <a:pt x="2626" y="16069"/>
                </a:cubicBezTo>
                <a:cubicBezTo>
                  <a:pt x="2644" y="16044"/>
                  <a:pt x="2639" y="16010"/>
                  <a:pt x="2613" y="15992"/>
                </a:cubicBezTo>
                <a:cubicBezTo>
                  <a:pt x="2604" y="15985"/>
                  <a:pt x="2592" y="15982"/>
                  <a:pt x="2581" y="15982"/>
                </a:cubicBezTo>
                <a:close/>
                <a:moveTo>
                  <a:pt x="1659" y="17236"/>
                </a:moveTo>
                <a:cubicBezTo>
                  <a:pt x="1642" y="17236"/>
                  <a:pt x="1625" y="17244"/>
                  <a:pt x="1614" y="17260"/>
                </a:cubicBezTo>
                <a:cubicBezTo>
                  <a:pt x="1441" y="17511"/>
                  <a:pt x="1315" y="17728"/>
                  <a:pt x="1218" y="17941"/>
                </a:cubicBezTo>
                <a:cubicBezTo>
                  <a:pt x="1205" y="17968"/>
                  <a:pt x="1218" y="18002"/>
                  <a:pt x="1246" y="18014"/>
                </a:cubicBezTo>
                <a:cubicBezTo>
                  <a:pt x="1253" y="18018"/>
                  <a:pt x="1261" y="18019"/>
                  <a:pt x="1268" y="18019"/>
                </a:cubicBezTo>
                <a:cubicBezTo>
                  <a:pt x="1290" y="18019"/>
                  <a:pt x="1310" y="18007"/>
                  <a:pt x="1319" y="17987"/>
                </a:cubicBezTo>
                <a:cubicBezTo>
                  <a:pt x="1413" y="17780"/>
                  <a:pt x="1536" y="17569"/>
                  <a:pt x="1705" y="17323"/>
                </a:cubicBezTo>
                <a:cubicBezTo>
                  <a:pt x="1723" y="17298"/>
                  <a:pt x="1717" y="17263"/>
                  <a:pt x="1691" y="17246"/>
                </a:cubicBezTo>
                <a:cubicBezTo>
                  <a:pt x="1681" y="17239"/>
                  <a:pt x="1670" y="17236"/>
                  <a:pt x="1659" y="17236"/>
                </a:cubicBezTo>
                <a:close/>
                <a:moveTo>
                  <a:pt x="1050" y="18652"/>
                </a:moveTo>
                <a:cubicBezTo>
                  <a:pt x="1023" y="18652"/>
                  <a:pt x="999" y="18673"/>
                  <a:pt x="996" y="18700"/>
                </a:cubicBezTo>
                <a:cubicBezTo>
                  <a:pt x="984" y="18795"/>
                  <a:pt x="978" y="18893"/>
                  <a:pt x="978" y="18989"/>
                </a:cubicBezTo>
                <a:cubicBezTo>
                  <a:pt x="978" y="19154"/>
                  <a:pt x="996" y="19324"/>
                  <a:pt x="1030" y="19493"/>
                </a:cubicBezTo>
                <a:cubicBezTo>
                  <a:pt x="1035" y="19519"/>
                  <a:pt x="1058" y="19537"/>
                  <a:pt x="1084" y="19537"/>
                </a:cubicBezTo>
                <a:cubicBezTo>
                  <a:pt x="1088" y="19537"/>
                  <a:pt x="1092" y="19537"/>
                  <a:pt x="1095" y="19536"/>
                </a:cubicBezTo>
                <a:cubicBezTo>
                  <a:pt x="1125" y="19529"/>
                  <a:pt x="1144" y="19500"/>
                  <a:pt x="1139" y="19470"/>
                </a:cubicBezTo>
                <a:cubicBezTo>
                  <a:pt x="1106" y="19309"/>
                  <a:pt x="1089" y="19147"/>
                  <a:pt x="1089" y="18989"/>
                </a:cubicBezTo>
                <a:cubicBezTo>
                  <a:pt x="1089" y="18897"/>
                  <a:pt x="1095" y="18804"/>
                  <a:pt x="1106" y="18714"/>
                </a:cubicBezTo>
                <a:cubicBezTo>
                  <a:pt x="1110" y="18683"/>
                  <a:pt x="1088" y="18655"/>
                  <a:pt x="1058" y="18652"/>
                </a:cubicBezTo>
                <a:cubicBezTo>
                  <a:pt x="1055" y="18652"/>
                  <a:pt x="1053" y="18652"/>
                  <a:pt x="1050" y="18652"/>
                </a:cubicBezTo>
                <a:close/>
                <a:moveTo>
                  <a:pt x="1342" y="20158"/>
                </a:moveTo>
                <a:cubicBezTo>
                  <a:pt x="1333" y="20158"/>
                  <a:pt x="1324" y="20160"/>
                  <a:pt x="1316" y="20164"/>
                </a:cubicBezTo>
                <a:cubicBezTo>
                  <a:pt x="1290" y="20178"/>
                  <a:pt x="1278" y="20211"/>
                  <a:pt x="1292" y="20239"/>
                </a:cubicBezTo>
                <a:cubicBezTo>
                  <a:pt x="1408" y="20468"/>
                  <a:pt x="1553" y="20690"/>
                  <a:pt x="1724" y="20899"/>
                </a:cubicBezTo>
                <a:cubicBezTo>
                  <a:pt x="1735" y="20912"/>
                  <a:pt x="1751" y="20919"/>
                  <a:pt x="1767" y="20919"/>
                </a:cubicBezTo>
                <a:cubicBezTo>
                  <a:pt x="1779" y="20919"/>
                  <a:pt x="1792" y="20915"/>
                  <a:pt x="1802" y="20906"/>
                </a:cubicBezTo>
                <a:cubicBezTo>
                  <a:pt x="1826" y="20887"/>
                  <a:pt x="1829" y="20852"/>
                  <a:pt x="1810" y="20828"/>
                </a:cubicBezTo>
                <a:cubicBezTo>
                  <a:pt x="1644" y="20626"/>
                  <a:pt x="1503" y="20411"/>
                  <a:pt x="1391" y="20188"/>
                </a:cubicBezTo>
                <a:cubicBezTo>
                  <a:pt x="1381" y="20169"/>
                  <a:pt x="1362" y="20158"/>
                  <a:pt x="1342" y="20158"/>
                </a:cubicBezTo>
                <a:close/>
                <a:moveTo>
                  <a:pt x="2317" y="21356"/>
                </a:moveTo>
                <a:cubicBezTo>
                  <a:pt x="2301" y="21356"/>
                  <a:pt x="2285" y="21363"/>
                  <a:pt x="2275" y="21376"/>
                </a:cubicBezTo>
                <a:cubicBezTo>
                  <a:pt x="2255" y="21401"/>
                  <a:pt x="2258" y="21435"/>
                  <a:pt x="2283" y="21455"/>
                </a:cubicBezTo>
                <a:cubicBezTo>
                  <a:pt x="2343" y="21505"/>
                  <a:pt x="2405" y="21552"/>
                  <a:pt x="2468" y="21596"/>
                </a:cubicBezTo>
                <a:cubicBezTo>
                  <a:pt x="2617" y="21703"/>
                  <a:pt x="2776" y="21803"/>
                  <a:pt x="2938" y="21891"/>
                </a:cubicBezTo>
                <a:cubicBezTo>
                  <a:pt x="2946" y="21895"/>
                  <a:pt x="2955" y="21898"/>
                  <a:pt x="2965" y="21898"/>
                </a:cubicBezTo>
                <a:cubicBezTo>
                  <a:pt x="2984" y="21898"/>
                  <a:pt x="3003" y="21888"/>
                  <a:pt x="3014" y="21869"/>
                </a:cubicBezTo>
                <a:cubicBezTo>
                  <a:pt x="3028" y="21842"/>
                  <a:pt x="3018" y="21809"/>
                  <a:pt x="2991" y="21794"/>
                </a:cubicBezTo>
                <a:cubicBezTo>
                  <a:pt x="2833" y="21707"/>
                  <a:pt x="2678" y="21610"/>
                  <a:pt x="2533" y="21506"/>
                </a:cubicBezTo>
                <a:cubicBezTo>
                  <a:pt x="2471" y="21462"/>
                  <a:pt x="2411" y="21416"/>
                  <a:pt x="2352" y="21369"/>
                </a:cubicBezTo>
                <a:cubicBezTo>
                  <a:pt x="2342" y="21360"/>
                  <a:pt x="2330" y="21356"/>
                  <a:pt x="2317" y="21356"/>
                </a:cubicBezTo>
                <a:close/>
                <a:moveTo>
                  <a:pt x="3675" y="22101"/>
                </a:moveTo>
                <a:cubicBezTo>
                  <a:pt x="3653" y="22101"/>
                  <a:pt x="3631" y="22115"/>
                  <a:pt x="3623" y="22138"/>
                </a:cubicBezTo>
                <a:cubicBezTo>
                  <a:pt x="3613" y="22167"/>
                  <a:pt x="3628" y="22199"/>
                  <a:pt x="3657" y="22209"/>
                </a:cubicBezTo>
                <a:cubicBezTo>
                  <a:pt x="3905" y="22295"/>
                  <a:pt x="4161" y="22360"/>
                  <a:pt x="4420" y="22404"/>
                </a:cubicBezTo>
                <a:cubicBezTo>
                  <a:pt x="4423" y="22405"/>
                  <a:pt x="4425" y="22405"/>
                  <a:pt x="4428" y="22405"/>
                </a:cubicBezTo>
                <a:cubicBezTo>
                  <a:pt x="4455" y="22405"/>
                  <a:pt x="4478" y="22386"/>
                  <a:pt x="4484" y="22359"/>
                </a:cubicBezTo>
                <a:cubicBezTo>
                  <a:pt x="4489" y="22328"/>
                  <a:pt x="4468" y="22299"/>
                  <a:pt x="4438" y="22295"/>
                </a:cubicBezTo>
                <a:cubicBezTo>
                  <a:pt x="4186" y="22251"/>
                  <a:pt x="3936" y="22187"/>
                  <a:pt x="3693" y="22104"/>
                </a:cubicBezTo>
                <a:cubicBezTo>
                  <a:pt x="3687" y="22102"/>
                  <a:pt x="3681" y="22101"/>
                  <a:pt x="3675" y="22101"/>
                </a:cubicBezTo>
                <a:close/>
                <a:moveTo>
                  <a:pt x="5978" y="22297"/>
                </a:moveTo>
                <a:cubicBezTo>
                  <a:pt x="5975" y="22297"/>
                  <a:pt x="5972" y="22298"/>
                  <a:pt x="5969" y="22298"/>
                </a:cubicBezTo>
                <a:cubicBezTo>
                  <a:pt x="5723" y="22340"/>
                  <a:pt x="5471" y="22361"/>
                  <a:pt x="5218" y="22361"/>
                </a:cubicBezTo>
                <a:lnTo>
                  <a:pt x="5203" y="22361"/>
                </a:lnTo>
                <a:cubicBezTo>
                  <a:pt x="5172" y="22361"/>
                  <a:pt x="5147" y="22386"/>
                  <a:pt x="5147" y="22417"/>
                </a:cubicBezTo>
                <a:cubicBezTo>
                  <a:pt x="5147" y="22447"/>
                  <a:pt x="5172" y="22472"/>
                  <a:pt x="5203" y="22472"/>
                </a:cubicBezTo>
                <a:lnTo>
                  <a:pt x="5218" y="22472"/>
                </a:lnTo>
                <a:cubicBezTo>
                  <a:pt x="5476" y="22472"/>
                  <a:pt x="5736" y="22451"/>
                  <a:pt x="5987" y="22407"/>
                </a:cubicBezTo>
                <a:cubicBezTo>
                  <a:pt x="6017" y="22402"/>
                  <a:pt x="6038" y="22373"/>
                  <a:pt x="6033" y="22343"/>
                </a:cubicBezTo>
                <a:cubicBezTo>
                  <a:pt x="6028" y="22316"/>
                  <a:pt x="6004" y="22297"/>
                  <a:pt x="5978" y="22297"/>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5"/>
          <p:cNvSpPr txBox="1">
            <a:spLocks noGrp="1"/>
          </p:cNvSpPr>
          <p:nvPr>
            <p:ph type="subTitle" idx="1"/>
          </p:nvPr>
        </p:nvSpPr>
        <p:spPr>
          <a:xfrm>
            <a:off x="3923225" y="3369800"/>
            <a:ext cx="1297800" cy="59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Start!</a:t>
            </a:r>
            <a:endParaRPr/>
          </a:p>
        </p:txBody>
      </p:sp>
      <p:sp>
        <p:nvSpPr>
          <p:cNvPr id="2198" name="Google Shape;2198;p55"/>
          <p:cNvSpPr txBox="1">
            <a:spLocks noGrp="1"/>
          </p:cNvSpPr>
          <p:nvPr>
            <p:ph type="subTitle" idx="2"/>
          </p:nvPr>
        </p:nvSpPr>
        <p:spPr>
          <a:xfrm>
            <a:off x="3041475" y="2310025"/>
            <a:ext cx="3061200" cy="59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grpSp>
        <p:nvGrpSpPr>
          <p:cNvPr id="2199" name="Google Shape;2199;p55"/>
          <p:cNvGrpSpPr/>
          <p:nvPr/>
        </p:nvGrpSpPr>
        <p:grpSpPr>
          <a:xfrm>
            <a:off x="6935359" y="3245059"/>
            <a:ext cx="1297795" cy="1076912"/>
            <a:chOff x="2920875" y="1580725"/>
            <a:chExt cx="346800" cy="287775"/>
          </a:xfrm>
        </p:grpSpPr>
        <p:sp>
          <p:nvSpPr>
            <p:cNvPr id="2200" name="Google Shape;2200;p55"/>
            <p:cNvSpPr/>
            <p:nvPr/>
          </p:nvSpPr>
          <p:spPr>
            <a:xfrm>
              <a:off x="2920875" y="1580725"/>
              <a:ext cx="346800" cy="287775"/>
            </a:xfrm>
            <a:custGeom>
              <a:avLst/>
              <a:gdLst/>
              <a:ahLst/>
              <a:cxnLst/>
              <a:rect l="l" t="t" r="r" b="b"/>
              <a:pathLst>
                <a:path w="13872" h="11511" extrusionOk="0">
                  <a:moveTo>
                    <a:pt x="10839" y="201"/>
                  </a:moveTo>
                  <a:cubicBezTo>
                    <a:pt x="11069" y="201"/>
                    <a:pt x="11333" y="599"/>
                    <a:pt x="11414" y="826"/>
                  </a:cubicBezTo>
                  <a:lnTo>
                    <a:pt x="13595" y="7030"/>
                  </a:lnTo>
                  <a:cubicBezTo>
                    <a:pt x="13647" y="7170"/>
                    <a:pt x="13548" y="7298"/>
                    <a:pt x="13485" y="7432"/>
                  </a:cubicBezTo>
                  <a:cubicBezTo>
                    <a:pt x="13421" y="7567"/>
                    <a:pt x="13398" y="7692"/>
                    <a:pt x="13258" y="7742"/>
                  </a:cubicBezTo>
                  <a:lnTo>
                    <a:pt x="3355" y="11261"/>
                  </a:lnTo>
                  <a:cubicBezTo>
                    <a:pt x="3292" y="11283"/>
                    <a:pt x="3229" y="11294"/>
                    <a:pt x="3166" y="11294"/>
                  </a:cubicBezTo>
                  <a:cubicBezTo>
                    <a:pt x="2937" y="11294"/>
                    <a:pt x="2722" y="11153"/>
                    <a:pt x="2642" y="10934"/>
                  </a:cubicBezTo>
                  <a:lnTo>
                    <a:pt x="772" y="5372"/>
                  </a:lnTo>
                  <a:cubicBezTo>
                    <a:pt x="717" y="5223"/>
                    <a:pt x="170" y="4287"/>
                    <a:pt x="297" y="3955"/>
                  </a:cubicBezTo>
                  <a:cubicBezTo>
                    <a:pt x="351" y="3816"/>
                    <a:pt x="475" y="3720"/>
                    <a:pt x="615" y="3669"/>
                  </a:cubicBezTo>
                  <a:lnTo>
                    <a:pt x="10201" y="263"/>
                  </a:lnTo>
                  <a:cubicBezTo>
                    <a:pt x="10263" y="240"/>
                    <a:pt x="10777" y="201"/>
                    <a:pt x="10839" y="201"/>
                  </a:cubicBezTo>
                  <a:close/>
                  <a:moveTo>
                    <a:pt x="10852" y="0"/>
                  </a:moveTo>
                  <a:cubicBezTo>
                    <a:pt x="10430" y="0"/>
                    <a:pt x="9862" y="153"/>
                    <a:pt x="9607" y="243"/>
                  </a:cubicBezTo>
                  <a:lnTo>
                    <a:pt x="541" y="3464"/>
                  </a:lnTo>
                  <a:cubicBezTo>
                    <a:pt x="345" y="3534"/>
                    <a:pt x="188" y="3676"/>
                    <a:pt x="100" y="3863"/>
                  </a:cubicBezTo>
                  <a:cubicBezTo>
                    <a:pt x="11" y="4050"/>
                    <a:pt x="0" y="4259"/>
                    <a:pt x="71" y="4454"/>
                  </a:cubicBezTo>
                  <a:lnTo>
                    <a:pt x="2433" y="10999"/>
                  </a:lnTo>
                  <a:cubicBezTo>
                    <a:pt x="2547" y="11314"/>
                    <a:pt x="2847" y="11511"/>
                    <a:pt x="3167" y="11511"/>
                  </a:cubicBezTo>
                  <a:cubicBezTo>
                    <a:pt x="3253" y="11511"/>
                    <a:pt x="3342" y="11497"/>
                    <a:pt x="3428" y="11466"/>
                  </a:cubicBezTo>
                  <a:lnTo>
                    <a:pt x="12931" y="8152"/>
                  </a:lnTo>
                  <a:cubicBezTo>
                    <a:pt x="13127" y="8081"/>
                    <a:pt x="13520" y="7857"/>
                    <a:pt x="13609" y="7670"/>
                  </a:cubicBezTo>
                  <a:cubicBezTo>
                    <a:pt x="13699" y="7483"/>
                    <a:pt x="13872" y="7152"/>
                    <a:pt x="13801" y="6958"/>
                  </a:cubicBezTo>
                  <a:lnTo>
                    <a:pt x="11350" y="201"/>
                  </a:lnTo>
                  <a:cubicBezTo>
                    <a:pt x="11296" y="53"/>
                    <a:pt x="11099" y="0"/>
                    <a:pt x="10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5"/>
            <p:cNvSpPr/>
            <p:nvPr/>
          </p:nvSpPr>
          <p:spPr>
            <a:xfrm>
              <a:off x="2930275" y="1610025"/>
              <a:ext cx="281625" cy="105350"/>
            </a:xfrm>
            <a:custGeom>
              <a:avLst/>
              <a:gdLst/>
              <a:ahLst/>
              <a:cxnLst/>
              <a:rect l="l" t="t" r="r" b="b"/>
              <a:pathLst>
                <a:path w="11265" h="4214" extrusionOk="0">
                  <a:moveTo>
                    <a:pt x="11189" y="0"/>
                  </a:moveTo>
                  <a:cubicBezTo>
                    <a:pt x="11182" y="0"/>
                    <a:pt x="11174" y="2"/>
                    <a:pt x="11167" y="4"/>
                  </a:cubicBezTo>
                  <a:lnTo>
                    <a:pt x="53" y="3954"/>
                  </a:lnTo>
                  <a:cubicBezTo>
                    <a:pt x="18" y="3965"/>
                    <a:pt x="0" y="4004"/>
                    <a:pt x="13" y="4038"/>
                  </a:cubicBezTo>
                  <a:cubicBezTo>
                    <a:pt x="23" y="4065"/>
                    <a:pt x="48" y="4082"/>
                    <a:pt x="75" y="4082"/>
                  </a:cubicBezTo>
                  <a:cubicBezTo>
                    <a:pt x="82" y="4082"/>
                    <a:pt x="164" y="4213"/>
                    <a:pt x="173" y="4213"/>
                  </a:cubicBezTo>
                  <a:cubicBezTo>
                    <a:pt x="173" y="4213"/>
                    <a:pt x="173" y="4213"/>
                    <a:pt x="173" y="4213"/>
                  </a:cubicBezTo>
                  <a:lnTo>
                    <a:pt x="11212" y="128"/>
                  </a:lnTo>
                  <a:cubicBezTo>
                    <a:pt x="11246" y="116"/>
                    <a:pt x="11264" y="79"/>
                    <a:pt x="11251" y="44"/>
                  </a:cubicBezTo>
                  <a:cubicBezTo>
                    <a:pt x="11242" y="17"/>
                    <a:pt x="11216" y="0"/>
                    <a:pt x="11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5"/>
            <p:cNvSpPr/>
            <p:nvPr/>
          </p:nvSpPr>
          <p:spPr>
            <a:xfrm>
              <a:off x="2979125" y="1643075"/>
              <a:ext cx="253850" cy="188350"/>
            </a:xfrm>
            <a:custGeom>
              <a:avLst/>
              <a:gdLst/>
              <a:ahLst/>
              <a:cxnLst/>
              <a:rect l="l" t="t" r="r" b="b"/>
              <a:pathLst>
                <a:path w="10154" h="7534" extrusionOk="0">
                  <a:moveTo>
                    <a:pt x="8444" y="278"/>
                  </a:moveTo>
                  <a:lnTo>
                    <a:pt x="9810" y="4018"/>
                  </a:lnTo>
                  <a:cubicBezTo>
                    <a:pt x="9835" y="4292"/>
                    <a:pt x="9687" y="4435"/>
                    <a:pt x="9407" y="4534"/>
                  </a:cubicBezTo>
                  <a:lnTo>
                    <a:pt x="1749" y="7256"/>
                  </a:lnTo>
                  <a:lnTo>
                    <a:pt x="283" y="3669"/>
                  </a:lnTo>
                  <a:cubicBezTo>
                    <a:pt x="228" y="3470"/>
                    <a:pt x="332" y="3231"/>
                    <a:pt x="368" y="3125"/>
                  </a:cubicBezTo>
                  <a:cubicBezTo>
                    <a:pt x="395" y="3046"/>
                    <a:pt x="457" y="2984"/>
                    <a:pt x="538" y="2957"/>
                  </a:cubicBezTo>
                  <a:lnTo>
                    <a:pt x="8444" y="278"/>
                  </a:lnTo>
                  <a:close/>
                  <a:moveTo>
                    <a:pt x="8575" y="0"/>
                  </a:moveTo>
                  <a:lnTo>
                    <a:pt x="566" y="2846"/>
                  </a:lnTo>
                  <a:cubicBezTo>
                    <a:pt x="253" y="2958"/>
                    <a:pt x="0" y="3212"/>
                    <a:pt x="203" y="3617"/>
                  </a:cubicBezTo>
                  <a:lnTo>
                    <a:pt x="1618" y="7534"/>
                  </a:lnTo>
                  <a:lnTo>
                    <a:pt x="9717" y="4594"/>
                  </a:lnTo>
                  <a:cubicBezTo>
                    <a:pt x="9859" y="4543"/>
                    <a:pt x="10153" y="4370"/>
                    <a:pt x="10102" y="4229"/>
                  </a:cubicBezTo>
                  <a:lnTo>
                    <a:pt x="85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5"/>
            <p:cNvSpPr/>
            <p:nvPr/>
          </p:nvSpPr>
          <p:spPr>
            <a:xfrm>
              <a:off x="3053850" y="1729250"/>
              <a:ext cx="25300" cy="38550"/>
            </a:xfrm>
            <a:custGeom>
              <a:avLst/>
              <a:gdLst/>
              <a:ahLst/>
              <a:cxnLst/>
              <a:rect l="l" t="t" r="r" b="b"/>
              <a:pathLst>
                <a:path w="1012" h="1542" extrusionOk="0">
                  <a:moveTo>
                    <a:pt x="277" y="413"/>
                  </a:moveTo>
                  <a:lnTo>
                    <a:pt x="545" y="822"/>
                  </a:lnTo>
                  <a:lnTo>
                    <a:pt x="332" y="897"/>
                  </a:lnTo>
                  <a:cubicBezTo>
                    <a:pt x="313" y="734"/>
                    <a:pt x="294" y="563"/>
                    <a:pt x="277" y="413"/>
                  </a:cubicBezTo>
                  <a:close/>
                  <a:moveTo>
                    <a:pt x="179" y="1"/>
                  </a:moveTo>
                  <a:cubicBezTo>
                    <a:pt x="111" y="1"/>
                    <a:pt x="1" y="65"/>
                    <a:pt x="21" y="119"/>
                  </a:cubicBezTo>
                  <a:cubicBezTo>
                    <a:pt x="46" y="192"/>
                    <a:pt x="198" y="1449"/>
                    <a:pt x="220" y="1512"/>
                  </a:cubicBezTo>
                  <a:cubicBezTo>
                    <a:pt x="228" y="1533"/>
                    <a:pt x="252" y="1541"/>
                    <a:pt x="281" y="1541"/>
                  </a:cubicBezTo>
                  <a:cubicBezTo>
                    <a:pt x="341" y="1541"/>
                    <a:pt x="418" y="1506"/>
                    <a:pt x="403" y="1464"/>
                  </a:cubicBezTo>
                  <a:cubicBezTo>
                    <a:pt x="396" y="1444"/>
                    <a:pt x="372" y="1260"/>
                    <a:pt x="346" y="1031"/>
                  </a:cubicBezTo>
                  <a:lnTo>
                    <a:pt x="620" y="934"/>
                  </a:lnTo>
                  <a:cubicBezTo>
                    <a:pt x="747" y="1130"/>
                    <a:pt x="846" y="1287"/>
                    <a:pt x="854" y="1306"/>
                  </a:cubicBezTo>
                  <a:cubicBezTo>
                    <a:pt x="860" y="1323"/>
                    <a:pt x="876" y="1331"/>
                    <a:pt x="895" y="1331"/>
                  </a:cubicBezTo>
                  <a:cubicBezTo>
                    <a:pt x="943" y="1331"/>
                    <a:pt x="1012" y="1284"/>
                    <a:pt x="995" y="1240"/>
                  </a:cubicBezTo>
                  <a:cubicBezTo>
                    <a:pt x="972" y="1177"/>
                    <a:pt x="288" y="109"/>
                    <a:pt x="261" y="36"/>
                  </a:cubicBezTo>
                  <a:cubicBezTo>
                    <a:pt x="252" y="10"/>
                    <a:pt x="223" y="1"/>
                    <a:pt x="191" y="1"/>
                  </a:cubicBezTo>
                  <a:cubicBezTo>
                    <a:pt x="189" y="1"/>
                    <a:pt x="187" y="1"/>
                    <a:pt x="185" y="1"/>
                  </a:cubicBezTo>
                  <a:cubicBezTo>
                    <a:pt x="183" y="1"/>
                    <a:pt x="181" y="1"/>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5"/>
            <p:cNvSpPr/>
            <p:nvPr/>
          </p:nvSpPr>
          <p:spPr>
            <a:xfrm>
              <a:off x="3089650" y="1715025"/>
              <a:ext cx="33675" cy="36700"/>
            </a:xfrm>
            <a:custGeom>
              <a:avLst/>
              <a:gdLst/>
              <a:ahLst/>
              <a:cxnLst/>
              <a:rect l="l" t="t" r="r" b="b"/>
              <a:pathLst>
                <a:path w="1347" h="1468" extrusionOk="0">
                  <a:moveTo>
                    <a:pt x="413" y="164"/>
                  </a:moveTo>
                  <a:cubicBezTo>
                    <a:pt x="498" y="164"/>
                    <a:pt x="586" y="198"/>
                    <a:pt x="630" y="320"/>
                  </a:cubicBezTo>
                  <a:cubicBezTo>
                    <a:pt x="711" y="545"/>
                    <a:pt x="540" y="601"/>
                    <a:pt x="420" y="632"/>
                  </a:cubicBezTo>
                  <a:lnTo>
                    <a:pt x="243" y="199"/>
                  </a:lnTo>
                  <a:cubicBezTo>
                    <a:pt x="286" y="183"/>
                    <a:pt x="348" y="164"/>
                    <a:pt x="413" y="164"/>
                  </a:cubicBezTo>
                  <a:close/>
                  <a:moveTo>
                    <a:pt x="727" y="719"/>
                  </a:moveTo>
                  <a:cubicBezTo>
                    <a:pt x="824" y="719"/>
                    <a:pt x="922" y="757"/>
                    <a:pt x="970" y="889"/>
                  </a:cubicBezTo>
                  <a:cubicBezTo>
                    <a:pt x="1059" y="1138"/>
                    <a:pt x="803" y="1266"/>
                    <a:pt x="695" y="1307"/>
                  </a:cubicBezTo>
                  <a:cubicBezTo>
                    <a:pt x="650" y="1193"/>
                    <a:pt x="566" y="991"/>
                    <a:pt x="482" y="780"/>
                  </a:cubicBezTo>
                  <a:cubicBezTo>
                    <a:pt x="524" y="761"/>
                    <a:pt x="625" y="719"/>
                    <a:pt x="727" y="719"/>
                  </a:cubicBezTo>
                  <a:close/>
                  <a:moveTo>
                    <a:pt x="374" y="1"/>
                  </a:moveTo>
                  <a:cubicBezTo>
                    <a:pt x="224" y="1"/>
                    <a:pt x="93" y="48"/>
                    <a:pt x="93" y="48"/>
                  </a:cubicBezTo>
                  <a:lnTo>
                    <a:pt x="94" y="52"/>
                  </a:lnTo>
                  <a:cubicBezTo>
                    <a:pt x="44" y="72"/>
                    <a:pt x="1" y="112"/>
                    <a:pt x="15" y="150"/>
                  </a:cubicBezTo>
                  <a:cubicBezTo>
                    <a:pt x="41" y="223"/>
                    <a:pt x="558" y="1372"/>
                    <a:pt x="582" y="1435"/>
                  </a:cubicBezTo>
                  <a:cubicBezTo>
                    <a:pt x="590" y="1458"/>
                    <a:pt x="617" y="1467"/>
                    <a:pt x="644" y="1467"/>
                  </a:cubicBezTo>
                  <a:cubicBezTo>
                    <a:pt x="647" y="1467"/>
                    <a:pt x="650" y="1467"/>
                    <a:pt x="652" y="1467"/>
                  </a:cubicBezTo>
                  <a:cubicBezTo>
                    <a:pt x="652" y="1467"/>
                    <a:pt x="1347" y="1373"/>
                    <a:pt x="1155" y="841"/>
                  </a:cubicBezTo>
                  <a:cubicBezTo>
                    <a:pt x="1073" y="616"/>
                    <a:pt x="924" y="553"/>
                    <a:pt x="777" y="553"/>
                  </a:cubicBezTo>
                  <a:cubicBezTo>
                    <a:pt x="765" y="553"/>
                    <a:pt x="752" y="554"/>
                    <a:pt x="740" y="555"/>
                  </a:cubicBezTo>
                  <a:cubicBezTo>
                    <a:pt x="797" y="475"/>
                    <a:pt x="821" y="376"/>
                    <a:pt x="777" y="256"/>
                  </a:cubicBezTo>
                  <a:cubicBezTo>
                    <a:pt x="703" y="51"/>
                    <a:pt x="528" y="1"/>
                    <a:pt x="3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5"/>
            <p:cNvSpPr/>
            <p:nvPr/>
          </p:nvSpPr>
          <p:spPr>
            <a:xfrm>
              <a:off x="3134950" y="1696425"/>
              <a:ext cx="30575" cy="37875"/>
            </a:xfrm>
            <a:custGeom>
              <a:avLst/>
              <a:gdLst/>
              <a:ahLst/>
              <a:cxnLst/>
              <a:rect l="l" t="t" r="r" b="b"/>
              <a:pathLst>
                <a:path w="1223" h="1515" extrusionOk="0">
                  <a:moveTo>
                    <a:pt x="491" y="1"/>
                  </a:moveTo>
                  <a:cubicBezTo>
                    <a:pt x="452" y="1"/>
                    <a:pt x="413" y="7"/>
                    <a:pt x="376" y="20"/>
                  </a:cubicBezTo>
                  <a:cubicBezTo>
                    <a:pt x="102" y="117"/>
                    <a:pt x="1" y="524"/>
                    <a:pt x="148" y="930"/>
                  </a:cubicBezTo>
                  <a:cubicBezTo>
                    <a:pt x="274" y="1280"/>
                    <a:pt x="540" y="1514"/>
                    <a:pt x="785" y="1514"/>
                  </a:cubicBezTo>
                  <a:cubicBezTo>
                    <a:pt x="827" y="1514"/>
                    <a:pt x="868" y="1507"/>
                    <a:pt x="908" y="1493"/>
                  </a:cubicBezTo>
                  <a:cubicBezTo>
                    <a:pt x="1152" y="1406"/>
                    <a:pt x="1223" y="1086"/>
                    <a:pt x="1199" y="1021"/>
                  </a:cubicBezTo>
                  <a:cubicBezTo>
                    <a:pt x="1186" y="985"/>
                    <a:pt x="1151" y="974"/>
                    <a:pt x="1112" y="974"/>
                  </a:cubicBezTo>
                  <a:cubicBezTo>
                    <a:pt x="1081" y="974"/>
                    <a:pt x="1048" y="982"/>
                    <a:pt x="1025" y="990"/>
                  </a:cubicBezTo>
                  <a:cubicBezTo>
                    <a:pt x="972" y="1008"/>
                    <a:pt x="1049" y="1222"/>
                    <a:pt x="847" y="1293"/>
                  </a:cubicBezTo>
                  <a:cubicBezTo>
                    <a:pt x="818" y="1304"/>
                    <a:pt x="789" y="1309"/>
                    <a:pt x="761" y="1309"/>
                  </a:cubicBezTo>
                  <a:cubicBezTo>
                    <a:pt x="597" y="1309"/>
                    <a:pt x="452" y="1133"/>
                    <a:pt x="342" y="830"/>
                  </a:cubicBezTo>
                  <a:cubicBezTo>
                    <a:pt x="222" y="493"/>
                    <a:pt x="266" y="252"/>
                    <a:pt x="434" y="191"/>
                  </a:cubicBezTo>
                  <a:cubicBezTo>
                    <a:pt x="452" y="185"/>
                    <a:pt x="469" y="182"/>
                    <a:pt x="486" y="182"/>
                  </a:cubicBezTo>
                  <a:cubicBezTo>
                    <a:pt x="603" y="182"/>
                    <a:pt x="688" y="319"/>
                    <a:pt x="727" y="319"/>
                  </a:cubicBezTo>
                  <a:cubicBezTo>
                    <a:pt x="728" y="319"/>
                    <a:pt x="730" y="319"/>
                    <a:pt x="731" y="318"/>
                  </a:cubicBezTo>
                  <a:cubicBezTo>
                    <a:pt x="772" y="304"/>
                    <a:pt x="822" y="207"/>
                    <a:pt x="805" y="159"/>
                  </a:cubicBezTo>
                  <a:cubicBezTo>
                    <a:pt x="779" y="87"/>
                    <a:pt x="638" y="1"/>
                    <a:pt x="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 name="Google Shape;2206;p55"/>
          <p:cNvGrpSpPr/>
          <p:nvPr/>
        </p:nvGrpSpPr>
        <p:grpSpPr>
          <a:xfrm>
            <a:off x="7611510" y="692955"/>
            <a:ext cx="621637" cy="591891"/>
            <a:chOff x="3725850" y="3874550"/>
            <a:chExt cx="232875" cy="206500"/>
          </a:xfrm>
        </p:grpSpPr>
        <p:sp>
          <p:nvSpPr>
            <p:cNvPr id="2207" name="Google Shape;2207;p55"/>
            <p:cNvSpPr/>
            <p:nvPr/>
          </p:nvSpPr>
          <p:spPr>
            <a:xfrm>
              <a:off x="3725850" y="3874550"/>
              <a:ext cx="232875" cy="206500"/>
            </a:xfrm>
            <a:custGeom>
              <a:avLst/>
              <a:gdLst/>
              <a:ahLst/>
              <a:cxnLst/>
              <a:rect l="l" t="t" r="r" b="b"/>
              <a:pathLst>
                <a:path w="9315" h="8260" extrusionOk="0">
                  <a:moveTo>
                    <a:pt x="3669" y="297"/>
                  </a:moveTo>
                  <a:cubicBezTo>
                    <a:pt x="4503" y="297"/>
                    <a:pt x="5647" y="413"/>
                    <a:pt x="6146" y="563"/>
                  </a:cubicBezTo>
                  <a:cubicBezTo>
                    <a:pt x="6286" y="605"/>
                    <a:pt x="6533" y="677"/>
                    <a:pt x="6692" y="724"/>
                  </a:cubicBezTo>
                  <a:cubicBezTo>
                    <a:pt x="7482" y="953"/>
                    <a:pt x="8206" y="1470"/>
                    <a:pt x="8611" y="2092"/>
                  </a:cubicBezTo>
                  <a:cubicBezTo>
                    <a:pt x="9065" y="2789"/>
                    <a:pt x="9125" y="3432"/>
                    <a:pt x="8832" y="4487"/>
                  </a:cubicBezTo>
                  <a:cubicBezTo>
                    <a:pt x="8746" y="4797"/>
                    <a:pt x="8661" y="5050"/>
                    <a:pt x="8642" y="5050"/>
                  </a:cubicBezTo>
                  <a:cubicBezTo>
                    <a:pt x="8642" y="5050"/>
                    <a:pt x="8642" y="5050"/>
                    <a:pt x="8642" y="5050"/>
                  </a:cubicBezTo>
                  <a:cubicBezTo>
                    <a:pt x="8625" y="5048"/>
                    <a:pt x="8586" y="4996"/>
                    <a:pt x="8557" y="4939"/>
                  </a:cubicBezTo>
                  <a:cubicBezTo>
                    <a:pt x="8460" y="4738"/>
                    <a:pt x="8199" y="4424"/>
                    <a:pt x="8120" y="4413"/>
                  </a:cubicBezTo>
                  <a:cubicBezTo>
                    <a:pt x="8108" y="4411"/>
                    <a:pt x="8097" y="4411"/>
                    <a:pt x="8087" y="4411"/>
                  </a:cubicBezTo>
                  <a:cubicBezTo>
                    <a:pt x="7955" y="4411"/>
                    <a:pt x="7998" y="4557"/>
                    <a:pt x="8229" y="4906"/>
                  </a:cubicBezTo>
                  <a:cubicBezTo>
                    <a:pt x="8369" y="5116"/>
                    <a:pt x="8505" y="5292"/>
                    <a:pt x="8530" y="5296"/>
                  </a:cubicBezTo>
                  <a:cubicBezTo>
                    <a:pt x="8555" y="5299"/>
                    <a:pt x="8556" y="5345"/>
                    <a:pt x="8531" y="5408"/>
                  </a:cubicBezTo>
                  <a:cubicBezTo>
                    <a:pt x="8459" y="5584"/>
                    <a:pt x="8056" y="6181"/>
                    <a:pt x="8008" y="6181"/>
                  </a:cubicBezTo>
                  <a:cubicBezTo>
                    <a:pt x="8008" y="6181"/>
                    <a:pt x="8007" y="6181"/>
                    <a:pt x="8007" y="6181"/>
                  </a:cubicBezTo>
                  <a:cubicBezTo>
                    <a:pt x="7985" y="6178"/>
                    <a:pt x="7944" y="6111"/>
                    <a:pt x="7915" y="6027"/>
                  </a:cubicBezTo>
                  <a:cubicBezTo>
                    <a:pt x="7807" y="5714"/>
                    <a:pt x="7609" y="5464"/>
                    <a:pt x="7505" y="5464"/>
                  </a:cubicBezTo>
                  <a:cubicBezTo>
                    <a:pt x="7471" y="5464"/>
                    <a:pt x="7448" y="5490"/>
                    <a:pt x="7440" y="5547"/>
                  </a:cubicBezTo>
                  <a:cubicBezTo>
                    <a:pt x="7427" y="5644"/>
                    <a:pt x="7651" y="6132"/>
                    <a:pt x="7714" y="6141"/>
                  </a:cubicBezTo>
                  <a:cubicBezTo>
                    <a:pt x="7735" y="6144"/>
                    <a:pt x="7745" y="6184"/>
                    <a:pt x="7740" y="6229"/>
                  </a:cubicBezTo>
                  <a:cubicBezTo>
                    <a:pt x="7734" y="6274"/>
                    <a:pt x="7759" y="6338"/>
                    <a:pt x="7795" y="6367"/>
                  </a:cubicBezTo>
                  <a:cubicBezTo>
                    <a:pt x="7839" y="6404"/>
                    <a:pt x="7846" y="6431"/>
                    <a:pt x="7813" y="6449"/>
                  </a:cubicBezTo>
                  <a:cubicBezTo>
                    <a:pt x="7786" y="6463"/>
                    <a:pt x="7665" y="6525"/>
                    <a:pt x="7549" y="6584"/>
                  </a:cubicBezTo>
                  <a:lnTo>
                    <a:pt x="7335" y="6694"/>
                  </a:lnTo>
                  <a:lnTo>
                    <a:pt x="7295" y="6582"/>
                  </a:lnTo>
                  <a:cubicBezTo>
                    <a:pt x="7272" y="6521"/>
                    <a:pt x="7229" y="6467"/>
                    <a:pt x="7198" y="6463"/>
                  </a:cubicBezTo>
                  <a:cubicBezTo>
                    <a:pt x="7167" y="6459"/>
                    <a:pt x="7156" y="6432"/>
                    <a:pt x="7172" y="6401"/>
                  </a:cubicBezTo>
                  <a:cubicBezTo>
                    <a:pt x="7188" y="6372"/>
                    <a:pt x="7161" y="6267"/>
                    <a:pt x="7115" y="6174"/>
                  </a:cubicBezTo>
                  <a:cubicBezTo>
                    <a:pt x="7068" y="6080"/>
                    <a:pt x="7030" y="5992"/>
                    <a:pt x="7031" y="5983"/>
                  </a:cubicBezTo>
                  <a:cubicBezTo>
                    <a:pt x="7033" y="5974"/>
                    <a:pt x="6986" y="5869"/>
                    <a:pt x="6927" y="5748"/>
                  </a:cubicBezTo>
                  <a:cubicBezTo>
                    <a:pt x="6838" y="5568"/>
                    <a:pt x="6771" y="5485"/>
                    <a:pt x="6708" y="5485"/>
                  </a:cubicBezTo>
                  <a:cubicBezTo>
                    <a:pt x="6689" y="5485"/>
                    <a:pt x="6670" y="5492"/>
                    <a:pt x="6652" y="5507"/>
                  </a:cubicBezTo>
                  <a:cubicBezTo>
                    <a:pt x="6577" y="5566"/>
                    <a:pt x="6612" y="5735"/>
                    <a:pt x="6750" y="5970"/>
                  </a:cubicBezTo>
                  <a:cubicBezTo>
                    <a:pt x="6816" y="6082"/>
                    <a:pt x="6871" y="6191"/>
                    <a:pt x="6869" y="6208"/>
                  </a:cubicBezTo>
                  <a:cubicBezTo>
                    <a:pt x="6868" y="6225"/>
                    <a:pt x="6914" y="6345"/>
                    <a:pt x="6972" y="6473"/>
                  </a:cubicBezTo>
                  <a:cubicBezTo>
                    <a:pt x="7029" y="6601"/>
                    <a:pt x="7066" y="6714"/>
                    <a:pt x="7055" y="6723"/>
                  </a:cubicBezTo>
                  <a:cubicBezTo>
                    <a:pt x="7044" y="6731"/>
                    <a:pt x="6884" y="6745"/>
                    <a:pt x="6696" y="6754"/>
                  </a:cubicBezTo>
                  <a:lnTo>
                    <a:pt x="6358" y="6769"/>
                  </a:lnTo>
                  <a:lnTo>
                    <a:pt x="6274" y="6622"/>
                  </a:lnTo>
                  <a:cubicBezTo>
                    <a:pt x="6228" y="6542"/>
                    <a:pt x="6177" y="6400"/>
                    <a:pt x="6160" y="6306"/>
                  </a:cubicBezTo>
                  <a:cubicBezTo>
                    <a:pt x="6135" y="6165"/>
                    <a:pt x="6087" y="6092"/>
                    <a:pt x="6021" y="6092"/>
                  </a:cubicBezTo>
                  <a:cubicBezTo>
                    <a:pt x="5994" y="6092"/>
                    <a:pt x="5964" y="6104"/>
                    <a:pt x="5931" y="6129"/>
                  </a:cubicBezTo>
                  <a:cubicBezTo>
                    <a:pt x="5859" y="6184"/>
                    <a:pt x="5859" y="6206"/>
                    <a:pt x="5937" y="6445"/>
                  </a:cubicBezTo>
                  <a:cubicBezTo>
                    <a:pt x="5981" y="6584"/>
                    <a:pt x="6013" y="6707"/>
                    <a:pt x="6005" y="6714"/>
                  </a:cubicBezTo>
                  <a:cubicBezTo>
                    <a:pt x="6005" y="6715"/>
                    <a:pt x="6002" y="6715"/>
                    <a:pt x="5997" y="6715"/>
                  </a:cubicBezTo>
                  <a:cubicBezTo>
                    <a:pt x="5944" y="6715"/>
                    <a:pt x="5642" y="6682"/>
                    <a:pt x="5285" y="6636"/>
                  </a:cubicBezTo>
                  <a:lnTo>
                    <a:pt x="4580" y="6546"/>
                  </a:lnTo>
                  <a:lnTo>
                    <a:pt x="3848" y="7105"/>
                  </a:lnTo>
                  <a:cubicBezTo>
                    <a:pt x="3144" y="7641"/>
                    <a:pt x="2856" y="7835"/>
                    <a:pt x="2639" y="7913"/>
                  </a:cubicBezTo>
                  <a:cubicBezTo>
                    <a:pt x="2583" y="7933"/>
                    <a:pt x="2545" y="7944"/>
                    <a:pt x="2523" y="7944"/>
                  </a:cubicBezTo>
                  <a:cubicBezTo>
                    <a:pt x="2490" y="7944"/>
                    <a:pt x="2492" y="7921"/>
                    <a:pt x="2519" y="7870"/>
                  </a:cubicBezTo>
                  <a:cubicBezTo>
                    <a:pt x="2715" y="7515"/>
                    <a:pt x="2937" y="6357"/>
                    <a:pt x="2844" y="6177"/>
                  </a:cubicBezTo>
                  <a:cubicBezTo>
                    <a:pt x="2808" y="6105"/>
                    <a:pt x="2648" y="6006"/>
                    <a:pt x="2313" y="5848"/>
                  </a:cubicBezTo>
                  <a:cubicBezTo>
                    <a:pt x="2048" y="5723"/>
                    <a:pt x="1816" y="5603"/>
                    <a:pt x="1796" y="5581"/>
                  </a:cubicBezTo>
                  <a:cubicBezTo>
                    <a:pt x="1775" y="5558"/>
                    <a:pt x="1678" y="5495"/>
                    <a:pt x="1577" y="5438"/>
                  </a:cubicBezTo>
                  <a:cubicBezTo>
                    <a:pt x="1324" y="5293"/>
                    <a:pt x="861" y="4911"/>
                    <a:pt x="767" y="4768"/>
                  </a:cubicBezTo>
                  <a:cubicBezTo>
                    <a:pt x="482" y="4330"/>
                    <a:pt x="291" y="3777"/>
                    <a:pt x="290" y="3386"/>
                  </a:cubicBezTo>
                  <a:cubicBezTo>
                    <a:pt x="289" y="2830"/>
                    <a:pt x="564" y="2015"/>
                    <a:pt x="938" y="1465"/>
                  </a:cubicBezTo>
                  <a:cubicBezTo>
                    <a:pt x="1075" y="1265"/>
                    <a:pt x="1203" y="1101"/>
                    <a:pt x="1221" y="1101"/>
                  </a:cubicBezTo>
                  <a:cubicBezTo>
                    <a:pt x="1221" y="1101"/>
                    <a:pt x="1221" y="1101"/>
                    <a:pt x="1221" y="1101"/>
                  </a:cubicBezTo>
                  <a:cubicBezTo>
                    <a:pt x="1240" y="1105"/>
                    <a:pt x="1279" y="1159"/>
                    <a:pt x="1311" y="1226"/>
                  </a:cubicBezTo>
                  <a:cubicBezTo>
                    <a:pt x="1435" y="1488"/>
                    <a:pt x="1624" y="1722"/>
                    <a:pt x="1722" y="1736"/>
                  </a:cubicBezTo>
                  <a:cubicBezTo>
                    <a:pt x="1731" y="1737"/>
                    <a:pt x="1740" y="1738"/>
                    <a:pt x="1748" y="1738"/>
                  </a:cubicBezTo>
                  <a:cubicBezTo>
                    <a:pt x="1877" y="1738"/>
                    <a:pt x="1876" y="1579"/>
                    <a:pt x="1737" y="1454"/>
                  </a:cubicBezTo>
                  <a:cubicBezTo>
                    <a:pt x="1674" y="1398"/>
                    <a:pt x="1626" y="1321"/>
                    <a:pt x="1630" y="1285"/>
                  </a:cubicBezTo>
                  <a:cubicBezTo>
                    <a:pt x="1634" y="1249"/>
                    <a:pt x="1595" y="1164"/>
                    <a:pt x="1545" y="1104"/>
                  </a:cubicBezTo>
                  <a:cubicBezTo>
                    <a:pt x="1396" y="919"/>
                    <a:pt x="1443" y="828"/>
                    <a:pt x="1761" y="688"/>
                  </a:cubicBezTo>
                  <a:cubicBezTo>
                    <a:pt x="1805" y="669"/>
                    <a:pt x="1834" y="656"/>
                    <a:pt x="1858" y="656"/>
                  </a:cubicBezTo>
                  <a:cubicBezTo>
                    <a:pt x="1901" y="656"/>
                    <a:pt x="1930" y="694"/>
                    <a:pt x="2009" y="798"/>
                  </a:cubicBezTo>
                  <a:cubicBezTo>
                    <a:pt x="2079" y="891"/>
                    <a:pt x="2155" y="967"/>
                    <a:pt x="2184" y="972"/>
                  </a:cubicBezTo>
                  <a:cubicBezTo>
                    <a:pt x="2213" y="977"/>
                    <a:pt x="2221" y="1004"/>
                    <a:pt x="2204" y="1035"/>
                  </a:cubicBezTo>
                  <a:cubicBezTo>
                    <a:pt x="2164" y="1109"/>
                    <a:pt x="2338" y="1344"/>
                    <a:pt x="2444" y="1359"/>
                  </a:cubicBezTo>
                  <a:cubicBezTo>
                    <a:pt x="2452" y="1360"/>
                    <a:pt x="2461" y="1361"/>
                    <a:pt x="2468" y="1361"/>
                  </a:cubicBezTo>
                  <a:cubicBezTo>
                    <a:pt x="2605" y="1361"/>
                    <a:pt x="2559" y="1173"/>
                    <a:pt x="2343" y="863"/>
                  </a:cubicBezTo>
                  <a:cubicBezTo>
                    <a:pt x="2223" y="693"/>
                    <a:pt x="2125" y="539"/>
                    <a:pt x="2127" y="527"/>
                  </a:cubicBezTo>
                  <a:cubicBezTo>
                    <a:pt x="2134" y="482"/>
                    <a:pt x="2876" y="337"/>
                    <a:pt x="3223" y="311"/>
                  </a:cubicBezTo>
                  <a:cubicBezTo>
                    <a:pt x="3355" y="301"/>
                    <a:pt x="3506" y="297"/>
                    <a:pt x="3669" y="297"/>
                  </a:cubicBezTo>
                  <a:close/>
                  <a:moveTo>
                    <a:pt x="3713" y="0"/>
                  </a:moveTo>
                  <a:cubicBezTo>
                    <a:pt x="2901" y="0"/>
                    <a:pt x="2159" y="145"/>
                    <a:pt x="1604" y="416"/>
                  </a:cubicBezTo>
                  <a:cubicBezTo>
                    <a:pt x="1403" y="514"/>
                    <a:pt x="935" y="985"/>
                    <a:pt x="950" y="1073"/>
                  </a:cubicBezTo>
                  <a:cubicBezTo>
                    <a:pt x="953" y="1090"/>
                    <a:pt x="942" y="1101"/>
                    <a:pt x="923" y="1101"/>
                  </a:cubicBezTo>
                  <a:cubicBezTo>
                    <a:pt x="920" y="1101"/>
                    <a:pt x="918" y="1101"/>
                    <a:pt x="915" y="1100"/>
                  </a:cubicBezTo>
                  <a:cubicBezTo>
                    <a:pt x="914" y="1100"/>
                    <a:pt x="913" y="1100"/>
                    <a:pt x="912" y="1100"/>
                  </a:cubicBezTo>
                  <a:cubicBezTo>
                    <a:pt x="847" y="1100"/>
                    <a:pt x="617" y="1416"/>
                    <a:pt x="491" y="1680"/>
                  </a:cubicBezTo>
                  <a:cubicBezTo>
                    <a:pt x="188" y="2311"/>
                    <a:pt x="0" y="3012"/>
                    <a:pt x="20" y="3432"/>
                  </a:cubicBezTo>
                  <a:cubicBezTo>
                    <a:pt x="46" y="4021"/>
                    <a:pt x="344" y="4727"/>
                    <a:pt x="733" y="5125"/>
                  </a:cubicBezTo>
                  <a:cubicBezTo>
                    <a:pt x="926" y="5322"/>
                    <a:pt x="1321" y="5646"/>
                    <a:pt x="1377" y="5653"/>
                  </a:cubicBezTo>
                  <a:cubicBezTo>
                    <a:pt x="1400" y="5657"/>
                    <a:pt x="1508" y="5721"/>
                    <a:pt x="1613" y="5794"/>
                  </a:cubicBezTo>
                  <a:cubicBezTo>
                    <a:pt x="1719" y="5868"/>
                    <a:pt x="1846" y="5935"/>
                    <a:pt x="1893" y="5943"/>
                  </a:cubicBezTo>
                  <a:cubicBezTo>
                    <a:pt x="1941" y="5951"/>
                    <a:pt x="1985" y="5974"/>
                    <a:pt x="1996" y="5997"/>
                  </a:cubicBezTo>
                  <a:cubicBezTo>
                    <a:pt x="2006" y="6019"/>
                    <a:pt x="2136" y="6090"/>
                    <a:pt x="2284" y="6155"/>
                  </a:cubicBezTo>
                  <a:cubicBezTo>
                    <a:pt x="2484" y="6242"/>
                    <a:pt x="2563" y="6300"/>
                    <a:pt x="2579" y="6372"/>
                  </a:cubicBezTo>
                  <a:cubicBezTo>
                    <a:pt x="2618" y="6534"/>
                    <a:pt x="2464" y="7231"/>
                    <a:pt x="2293" y="7677"/>
                  </a:cubicBezTo>
                  <a:cubicBezTo>
                    <a:pt x="2139" y="8078"/>
                    <a:pt x="2136" y="8093"/>
                    <a:pt x="2200" y="8182"/>
                  </a:cubicBezTo>
                  <a:cubicBezTo>
                    <a:pt x="2240" y="8238"/>
                    <a:pt x="2267" y="8259"/>
                    <a:pt x="2330" y="8259"/>
                  </a:cubicBezTo>
                  <a:cubicBezTo>
                    <a:pt x="2359" y="8259"/>
                    <a:pt x="2396" y="8255"/>
                    <a:pt x="2445" y="8247"/>
                  </a:cubicBezTo>
                  <a:cubicBezTo>
                    <a:pt x="2781" y="8196"/>
                    <a:pt x="3296" y="7899"/>
                    <a:pt x="3995" y="7353"/>
                  </a:cubicBezTo>
                  <a:lnTo>
                    <a:pt x="4679" y="6818"/>
                  </a:lnTo>
                  <a:lnTo>
                    <a:pt x="5552" y="6942"/>
                  </a:lnTo>
                  <a:cubicBezTo>
                    <a:pt x="6039" y="7010"/>
                    <a:pt x="6431" y="7049"/>
                    <a:pt x="6627" y="7049"/>
                  </a:cubicBezTo>
                  <a:cubicBezTo>
                    <a:pt x="6650" y="7049"/>
                    <a:pt x="6671" y="7049"/>
                    <a:pt x="6689" y="7048"/>
                  </a:cubicBezTo>
                  <a:cubicBezTo>
                    <a:pt x="6835" y="7038"/>
                    <a:pt x="7023" y="7025"/>
                    <a:pt x="7112" y="7020"/>
                  </a:cubicBezTo>
                  <a:cubicBezTo>
                    <a:pt x="7350" y="7003"/>
                    <a:pt x="7663" y="6890"/>
                    <a:pt x="7881" y="6742"/>
                  </a:cubicBezTo>
                  <a:cubicBezTo>
                    <a:pt x="8177" y="6539"/>
                    <a:pt x="8647" y="5876"/>
                    <a:pt x="8855" y="5366"/>
                  </a:cubicBezTo>
                  <a:cubicBezTo>
                    <a:pt x="9005" y="5000"/>
                    <a:pt x="9182" y="4299"/>
                    <a:pt x="9252" y="3803"/>
                  </a:cubicBezTo>
                  <a:cubicBezTo>
                    <a:pt x="9313" y="3363"/>
                    <a:pt x="9315" y="3224"/>
                    <a:pt x="9266" y="2946"/>
                  </a:cubicBezTo>
                  <a:cubicBezTo>
                    <a:pt x="9175" y="2438"/>
                    <a:pt x="9099" y="2271"/>
                    <a:pt x="8677" y="1653"/>
                  </a:cubicBezTo>
                  <a:cubicBezTo>
                    <a:pt x="8648" y="1610"/>
                    <a:pt x="8457" y="1433"/>
                    <a:pt x="8253" y="1258"/>
                  </a:cubicBezTo>
                  <a:cubicBezTo>
                    <a:pt x="7870" y="934"/>
                    <a:pt x="7462" y="684"/>
                    <a:pt x="7132" y="574"/>
                  </a:cubicBezTo>
                  <a:cubicBezTo>
                    <a:pt x="6340" y="310"/>
                    <a:pt x="6116" y="253"/>
                    <a:pt x="5417" y="141"/>
                  </a:cubicBezTo>
                  <a:cubicBezTo>
                    <a:pt x="5024" y="78"/>
                    <a:pt x="4689" y="32"/>
                    <a:pt x="4631" y="32"/>
                  </a:cubicBezTo>
                  <a:cubicBezTo>
                    <a:pt x="4627" y="32"/>
                    <a:pt x="4624" y="32"/>
                    <a:pt x="4623" y="33"/>
                  </a:cubicBezTo>
                  <a:cubicBezTo>
                    <a:pt x="4619" y="36"/>
                    <a:pt x="4599" y="38"/>
                    <a:pt x="4566" y="38"/>
                  </a:cubicBezTo>
                  <a:cubicBezTo>
                    <a:pt x="4504" y="38"/>
                    <a:pt x="4399" y="33"/>
                    <a:pt x="4284" y="24"/>
                  </a:cubicBezTo>
                  <a:cubicBezTo>
                    <a:pt x="4091" y="8"/>
                    <a:pt x="3900" y="0"/>
                    <a:pt x="37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5"/>
            <p:cNvSpPr/>
            <p:nvPr/>
          </p:nvSpPr>
          <p:spPr>
            <a:xfrm>
              <a:off x="3821275" y="3914800"/>
              <a:ext cx="61850" cy="74850"/>
            </a:xfrm>
            <a:custGeom>
              <a:avLst/>
              <a:gdLst/>
              <a:ahLst/>
              <a:cxnLst/>
              <a:rect l="l" t="t" r="r" b="b"/>
              <a:pathLst>
                <a:path w="2474" h="2994" extrusionOk="0">
                  <a:moveTo>
                    <a:pt x="1110" y="310"/>
                  </a:moveTo>
                  <a:cubicBezTo>
                    <a:pt x="1110" y="310"/>
                    <a:pt x="1110" y="310"/>
                    <a:pt x="1110" y="310"/>
                  </a:cubicBezTo>
                  <a:cubicBezTo>
                    <a:pt x="1122" y="312"/>
                    <a:pt x="1243" y="359"/>
                    <a:pt x="1380" y="415"/>
                  </a:cubicBezTo>
                  <a:cubicBezTo>
                    <a:pt x="1506" y="468"/>
                    <a:pt x="1630" y="505"/>
                    <a:pt x="1676" y="505"/>
                  </a:cubicBezTo>
                  <a:cubicBezTo>
                    <a:pt x="1680" y="505"/>
                    <a:pt x="1683" y="505"/>
                    <a:pt x="1686" y="504"/>
                  </a:cubicBezTo>
                  <a:cubicBezTo>
                    <a:pt x="1693" y="502"/>
                    <a:pt x="1701" y="502"/>
                    <a:pt x="1708" y="502"/>
                  </a:cubicBezTo>
                  <a:cubicBezTo>
                    <a:pt x="1735" y="502"/>
                    <a:pt x="1758" y="514"/>
                    <a:pt x="1767" y="534"/>
                  </a:cubicBezTo>
                  <a:cubicBezTo>
                    <a:pt x="1779" y="559"/>
                    <a:pt x="1852" y="586"/>
                    <a:pt x="1933" y="598"/>
                  </a:cubicBezTo>
                  <a:cubicBezTo>
                    <a:pt x="2014" y="610"/>
                    <a:pt x="2087" y="640"/>
                    <a:pt x="2098" y="667"/>
                  </a:cubicBezTo>
                  <a:cubicBezTo>
                    <a:pt x="2114" y="706"/>
                    <a:pt x="1814" y="1172"/>
                    <a:pt x="1735" y="1228"/>
                  </a:cubicBezTo>
                  <a:cubicBezTo>
                    <a:pt x="1702" y="1252"/>
                    <a:pt x="1615" y="1367"/>
                    <a:pt x="1305" y="1797"/>
                  </a:cubicBezTo>
                  <a:cubicBezTo>
                    <a:pt x="1164" y="1993"/>
                    <a:pt x="962" y="2260"/>
                    <a:pt x="858" y="2389"/>
                  </a:cubicBezTo>
                  <a:cubicBezTo>
                    <a:pt x="757" y="2516"/>
                    <a:pt x="668" y="2636"/>
                    <a:pt x="666" y="2655"/>
                  </a:cubicBezTo>
                  <a:cubicBezTo>
                    <a:pt x="665" y="2665"/>
                    <a:pt x="635" y="2672"/>
                    <a:pt x="593" y="2672"/>
                  </a:cubicBezTo>
                  <a:cubicBezTo>
                    <a:pt x="569" y="2672"/>
                    <a:pt x="541" y="2670"/>
                    <a:pt x="511" y="2665"/>
                  </a:cubicBezTo>
                  <a:cubicBezTo>
                    <a:pt x="338" y="2642"/>
                    <a:pt x="338" y="2675"/>
                    <a:pt x="510" y="2101"/>
                  </a:cubicBezTo>
                  <a:cubicBezTo>
                    <a:pt x="584" y="1859"/>
                    <a:pt x="651" y="1601"/>
                    <a:pt x="664" y="1523"/>
                  </a:cubicBezTo>
                  <a:cubicBezTo>
                    <a:pt x="675" y="1448"/>
                    <a:pt x="697" y="1388"/>
                    <a:pt x="712" y="1388"/>
                  </a:cubicBezTo>
                  <a:cubicBezTo>
                    <a:pt x="712" y="1388"/>
                    <a:pt x="713" y="1388"/>
                    <a:pt x="713" y="1388"/>
                  </a:cubicBezTo>
                  <a:cubicBezTo>
                    <a:pt x="713" y="1388"/>
                    <a:pt x="713" y="1388"/>
                    <a:pt x="713" y="1388"/>
                  </a:cubicBezTo>
                  <a:cubicBezTo>
                    <a:pt x="740" y="1388"/>
                    <a:pt x="906" y="922"/>
                    <a:pt x="1034" y="486"/>
                  </a:cubicBezTo>
                  <a:cubicBezTo>
                    <a:pt x="1064" y="388"/>
                    <a:pt x="1097" y="310"/>
                    <a:pt x="1110" y="310"/>
                  </a:cubicBezTo>
                  <a:close/>
                  <a:moveTo>
                    <a:pt x="969" y="1"/>
                  </a:moveTo>
                  <a:cubicBezTo>
                    <a:pt x="945" y="1"/>
                    <a:pt x="934" y="9"/>
                    <a:pt x="922" y="22"/>
                  </a:cubicBezTo>
                  <a:cubicBezTo>
                    <a:pt x="902" y="47"/>
                    <a:pt x="868" y="127"/>
                    <a:pt x="846" y="199"/>
                  </a:cubicBezTo>
                  <a:cubicBezTo>
                    <a:pt x="803" y="354"/>
                    <a:pt x="427" y="1549"/>
                    <a:pt x="385" y="1669"/>
                  </a:cubicBezTo>
                  <a:cubicBezTo>
                    <a:pt x="369" y="1715"/>
                    <a:pt x="307" y="1903"/>
                    <a:pt x="247" y="2085"/>
                  </a:cubicBezTo>
                  <a:cubicBezTo>
                    <a:pt x="187" y="2268"/>
                    <a:pt x="110" y="2471"/>
                    <a:pt x="75" y="2535"/>
                  </a:cubicBezTo>
                  <a:cubicBezTo>
                    <a:pt x="0" y="2674"/>
                    <a:pt x="42" y="2812"/>
                    <a:pt x="173" y="2858"/>
                  </a:cubicBezTo>
                  <a:cubicBezTo>
                    <a:pt x="224" y="2875"/>
                    <a:pt x="388" y="2918"/>
                    <a:pt x="541" y="2955"/>
                  </a:cubicBezTo>
                  <a:cubicBezTo>
                    <a:pt x="643" y="2979"/>
                    <a:pt x="716" y="2994"/>
                    <a:pt x="771" y="2994"/>
                  </a:cubicBezTo>
                  <a:cubicBezTo>
                    <a:pt x="889" y="2994"/>
                    <a:pt x="927" y="2928"/>
                    <a:pt x="995" y="2745"/>
                  </a:cubicBezTo>
                  <a:cubicBezTo>
                    <a:pt x="1030" y="2651"/>
                    <a:pt x="1140" y="2475"/>
                    <a:pt x="1244" y="2348"/>
                  </a:cubicBezTo>
                  <a:cubicBezTo>
                    <a:pt x="1346" y="2222"/>
                    <a:pt x="1488" y="2033"/>
                    <a:pt x="1564" y="1922"/>
                  </a:cubicBezTo>
                  <a:cubicBezTo>
                    <a:pt x="1639" y="1813"/>
                    <a:pt x="1836" y="1547"/>
                    <a:pt x="2002" y="1330"/>
                  </a:cubicBezTo>
                  <a:cubicBezTo>
                    <a:pt x="2329" y="906"/>
                    <a:pt x="2473" y="657"/>
                    <a:pt x="2451" y="559"/>
                  </a:cubicBezTo>
                  <a:cubicBezTo>
                    <a:pt x="2432" y="475"/>
                    <a:pt x="2216" y="378"/>
                    <a:pt x="2086" y="378"/>
                  </a:cubicBezTo>
                  <a:cubicBezTo>
                    <a:pt x="2061" y="378"/>
                    <a:pt x="2039" y="381"/>
                    <a:pt x="2023" y="389"/>
                  </a:cubicBezTo>
                  <a:cubicBezTo>
                    <a:pt x="1997" y="400"/>
                    <a:pt x="1975" y="405"/>
                    <a:pt x="1960" y="405"/>
                  </a:cubicBezTo>
                  <a:cubicBezTo>
                    <a:pt x="1946" y="405"/>
                    <a:pt x="1938" y="400"/>
                    <a:pt x="1939" y="390"/>
                  </a:cubicBezTo>
                  <a:cubicBezTo>
                    <a:pt x="1942" y="368"/>
                    <a:pt x="1783" y="289"/>
                    <a:pt x="1582" y="211"/>
                  </a:cubicBezTo>
                  <a:cubicBezTo>
                    <a:pt x="1167" y="52"/>
                    <a:pt x="1029" y="1"/>
                    <a:pt x="9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5"/>
            <p:cNvSpPr/>
            <p:nvPr/>
          </p:nvSpPr>
          <p:spPr>
            <a:xfrm>
              <a:off x="3807350" y="3992475"/>
              <a:ext cx="38375" cy="27675"/>
            </a:xfrm>
            <a:custGeom>
              <a:avLst/>
              <a:gdLst/>
              <a:ahLst/>
              <a:cxnLst/>
              <a:rect l="l" t="t" r="r" b="b"/>
              <a:pathLst>
                <a:path w="1535" h="1107" extrusionOk="0">
                  <a:moveTo>
                    <a:pt x="792" y="318"/>
                  </a:moveTo>
                  <a:cubicBezTo>
                    <a:pt x="887" y="318"/>
                    <a:pt x="912" y="344"/>
                    <a:pt x="969" y="425"/>
                  </a:cubicBezTo>
                  <a:cubicBezTo>
                    <a:pt x="1111" y="628"/>
                    <a:pt x="876" y="843"/>
                    <a:pt x="643" y="843"/>
                  </a:cubicBezTo>
                  <a:cubicBezTo>
                    <a:pt x="562" y="843"/>
                    <a:pt x="481" y="817"/>
                    <a:pt x="416" y="757"/>
                  </a:cubicBezTo>
                  <a:cubicBezTo>
                    <a:pt x="233" y="586"/>
                    <a:pt x="351" y="356"/>
                    <a:pt x="637" y="329"/>
                  </a:cubicBezTo>
                  <a:cubicBezTo>
                    <a:pt x="705" y="322"/>
                    <a:pt x="754" y="318"/>
                    <a:pt x="792" y="318"/>
                  </a:cubicBezTo>
                  <a:close/>
                  <a:moveTo>
                    <a:pt x="682" y="1"/>
                  </a:moveTo>
                  <a:cubicBezTo>
                    <a:pt x="636" y="1"/>
                    <a:pt x="585" y="5"/>
                    <a:pt x="527" y="14"/>
                  </a:cubicBezTo>
                  <a:cubicBezTo>
                    <a:pt x="336" y="45"/>
                    <a:pt x="181" y="155"/>
                    <a:pt x="113" y="309"/>
                  </a:cubicBezTo>
                  <a:cubicBezTo>
                    <a:pt x="1" y="564"/>
                    <a:pt x="11" y="676"/>
                    <a:pt x="163" y="877"/>
                  </a:cubicBezTo>
                  <a:cubicBezTo>
                    <a:pt x="293" y="1050"/>
                    <a:pt x="327" y="1070"/>
                    <a:pt x="535" y="1098"/>
                  </a:cubicBezTo>
                  <a:cubicBezTo>
                    <a:pt x="576" y="1103"/>
                    <a:pt x="616" y="1106"/>
                    <a:pt x="654" y="1106"/>
                  </a:cubicBezTo>
                  <a:cubicBezTo>
                    <a:pt x="1267" y="1106"/>
                    <a:pt x="1535" y="418"/>
                    <a:pt x="986" y="89"/>
                  </a:cubicBezTo>
                  <a:cubicBezTo>
                    <a:pt x="883" y="28"/>
                    <a:pt x="794" y="1"/>
                    <a:pt x="6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0" name="Google Shape;2210;p55"/>
          <p:cNvSpPr/>
          <p:nvPr/>
        </p:nvSpPr>
        <p:spPr>
          <a:xfrm rot="-1044066">
            <a:off x="1012376" y="796886"/>
            <a:ext cx="260967" cy="675291"/>
          </a:xfrm>
          <a:custGeom>
            <a:avLst/>
            <a:gdLst/>
            <a:ahLst/>
            <a:cxnLst/>
            <a:rect l="l" t="t" r="r" b="b"/>
            <a:pathLst>
              <a:path w="3855" h="9976" extrusionOk="0">
                <a:moveTo>
                  <a:pt x="1489" y="262"/>
                </a:moveTo>
                <a:cubicBezTo>
                  <a:pt x="1505" y="262"/>
                  <a:pt x="1520" y="265"/>
                  <a:pt x="1534" y="269"/>
                </a:cubicBezTo>
                <a:cubicBezTo>
                  <a:pt x="1556" y="276"/>
                  <a:pt x="1852" y="302"/>
                  <a:pt x="2190" y="326"/>
                </a:cubicBezTo>
                <a:cubicBezTo>
                  <a:pt x="2379" y="339"/>
                  <a:pt x="2563" y="346"/>
                  <a:pt x="2697" y="346"/>
                </a:cubicBezTo>
                <a:cubicBezTo>
                  <a:pt x="2802" y="346"/>
                  <a:pt x="2876" y="341"/>
                  <a:pt x="2898" y="333"/>
                </a:cubicBezTo>
                <a:cubicBezTo>
                  <a:pt x="2916" y="326"/>
                  <a:pt x="2941" y="323"/>
                  <a:pt x="2969" y="323"/>
                </a:cubicBezTo>
                <a:cubicBezTo>
                  <a:pt x="3078" y="323"/>
                  <a:pt x="3236" y="370"/>
                  <a:pt x="3236" y="413"/>
                </a:cubicBezTo>
                <a:cubicBezTo>
                  <a:pt x="3236" y="440"/>
                  <a:pt x="2792" y="1425"/>
                  <a:pt x="2573" y="1884"/>
                </a:cubicBezTo>
                <a:cubicBezTo>
                  <a:pt x="2427" y="2193"/>
                  <a:pt x="2421" y="2430"/>
                  <a:pt x="2557" y="2459"/>
                </a:cubicBezTo>
                <a:cubicBezTo>
                  <a:pt x="2813" y="2511"/>
                  <a:pt x="3476" y="2673"/>
                  <a:pt x="3507" y="2690"/>
                </a:cubicBezTo>
                <a:cubicBezTo>
                  <a:pt x="3526" y="2700"/>
                  <a:pt x="3516" y="2743"/>
                  <a:pt x="3485" y="2780"/>
                </a:cubicBezTo>
                <a:cubicBezTo>
                  <a:pt x="3374" y="2913"/>
                  <a:pt x="2942" y="3709"/>
                  <a:pt x="2757" y="4124"/>
                </a:cubicBezTo>
                <a:cubicBezTo>
                  <a:pt x="2657" y="4350"/>
                  <a:pt x="2527" y="4635"/>
                  <a:pt x="2470" y="4757"/>
                </a:cubicBezTo>
                <a:cubicBezTo>
                  <a:pt x="2347" y="5020"/>
                  <a:pt x="2357" y="5160"/>
                  <a:pt x="2504" y="5227"/>
                </a:cubicBezTo>
                <a:cubicBezTo>
                  <a:pt x="2791" y="5359"/>
                  <a:pt x="3200" y="5573"/>
                  <a:pt x="3218" y="5600"/>
                </a:cubicBezTo>
                <a:cubicBezTo>
                  <a:pt x="3245" y="5642"/>
                  <a:pt x="2793" y="6495"/>
                  <a:pt x="2521" y="6914"/>
                </a:cubicBezTo>
                <a:cubicBezTo>
                  <a:pt x="2394" y="7108"/>
                  <a:pt x="2161" y="7516"/>
                  <a:pt x="2003" y="7821"/>
                </a:cubicBezTo>
                <a:cubicBezTo>
                  <a:pt x="1845" y="8124"/>
                  <a:pt x="1697" y="8395"/>
                  <a:pt x="1676" y="8422"/>
                </a:cubicBezTo>
                <a:cubicBezTo>
                  <a:pt x="1655" y="8449"/>
                  <a:pt x="1578" y="8576"/>
                  <a:pt x="1505" y="8704"/>
                </a:cubicBezTo>
                <a:lnTo>
                  <a:pt x="1374" y="8936"/>
                </a:lnTo>
                <a:lnTo>
                  <a:pt x="1401" y="8718"/>
                </a:lnTo>
                <a:cubicBezTo>
                  <a:pt x="1434" y="8459"/>
                  <a:pt x="1499" y="8206"/>
                  <a:pt x="1581" y="8024"/>
                </a:cubicBezTo>
                <a:cubicBezTo>
                  <a:pt x="1614" y="7950"/>
                  <a:pt x="1641" y="7851"/>
                  <a:pt x="1641" y="7806"/>
                </a:cubicBezTo>
                <a:cubicBezTo>
                  <a:pt x="1641" y="7761"/>
                  <a:pt x="1659" y="7705"/>
                  <a:pt x="1680" y="7683"/>
                </a:cubicBezTo>
                <a:cubicBezTo>
                  <a:pt x="1702" y="7659"/>
                  <a:pt x="1769" y="7477"/>
                  <a:pt x="1832" y="7272"/>
                </a:cubicBezTo>
                <a:cubicBezTo>
                  <a:pt x="1914" y="7004"/>
                  <a:pt x="1942" y="6831"/>
                  <a:pt x="1933" y="6648"/>
                </a:cubicBezTo>
                <a:cubicBezTo>
                  <a:pt x="1920" y="6359"/>
                  <a:pt x="1978" y="6410"/>
                  <a:pt x="1300" y="6103"/>
                </a:cubicBezTo>
                <a:lnTo>
                  <a:pt x="897" y="5920"/>
                </a:lnTo>
                <a:lnTo>
                  <a:pt x="926" y="5702"/>
                </a:lnTo>
                <a:cubicBezTo>
                  <a:pt x="958" y="5454"/>
                  <a:pt x="1099" y="5090"/>
                  <a:pt x="1422" y="4412"/>
                </a:cubicBezTo>
                <a:cubicBezTo>
                  <a:pt x="1546" y="4153"/>
                  <a:pt x="1635" y="3917"/>
                  <a:pt x="1623" y="3886"/>
                </a:cubicBezTo>
                <a:cubicBezTo>
                  <a:pt x="1610" y="3852"/>
                  <a:pt x="1627" y="3807"/>
                  <a:pt x="1663" y="3777"/>
                </a:cubicBezTo>
                <a:cubicBezTo>
                  <a:pt x="1701" y="3747"/>
                  <a:pt x="1727" y="3701"/>
                  <a:pt x="1727" y="3668"/>
                </a:cubicBezTo>
                <a:cubicBezTo>
                  <a:pt x="1727" y="3596"/>
                  <a:pt x="1518" y="3434"/>
                  <a:pt x="1423" y="3434"/>
                </a:cubicBezTo>
                <a:cubicBezTo>
                  <a:pt x="1382" y="3434"/>
                  <a:pt x="1335" y="3406"/>
                  <a:pt x="1323" y="3377"/>
                </a:cubicBezTo>
                <a:cubicBezTo>
                  <a:pt x="1297" y="3305"/>
                  <a:pt x="708" y="3130"/>
                  <a:pt x="495" y="3130"/>
                </a:cubicBezTo>
                <a:cubicBezTo>
                  <a:pt x="363" y="3130"/>
                  <a:pt x="339" y="3117"/>
                  <a:pt x="357" y="3056"/>
                </a:cubicBezTo>
                <a:cubicBezTo>
                  <a:pt x="370" y="3014"/>
                  <a:pt x="441" y="2778"/>
                  <a:pt x="517" y="2527"/>
                </a:cubicBezTo>
                <a:cubicBezTo>
                  <a:pt x="593" y="2277"/>
                  <a:pt x="678" y="1974"/>
                  <a:pt x="706" y="1850"/>
                </a:cubicBezTo>
                <a:cubicBezTo>
                  <a:pt x="734" y="1726"/>
                  <a:pt x="771" y="1612"/>
                  <a:pt x="788" y="1595"/>
                </a:cubicBezTo>
                <a:cubicBezTo>
                  <a:pt x="805" y="1578"/>
                  <a:pt x="819" y="1519"/>
                  <a:pt x="819" y="1461"/>
                </a:cubicBezTo>
                <a:cubicBezTo>
                  <a:pt x="819" y="1406"/>
                  <a:pt x="849" y="1301"/>
                  <a:pt x="884" y="1231"/>
                </a:cubicBezTo>
                <a:cubicBezTo>
                  <a:pt x="921" y="1162"/>
                  <a:pt x="950" y="1094"/>
                  <a:pt x="949" y="1082"/>
                </a:cubicBezTo>
                <a:cubicBezTo>
                  <a:pt x="947" y="1069"/>
                  <a:pt x="986" y="971"/>
                  <a:pt x="1035" y="860"/>
                </a:cubicBezTo>
                <a:cubicBezTo>
                  <a:pt x="1084" y="749"/>
                  <a:pt x="1125" y="639"/>
                  <a:pt x="1126" y="611"/>
                </a:cubicBezTo>
                <a:cubicBezTo>
                  <a:pt x="1136" y="448"/>
                  <a:pt x="1340" y="262"/>
                  <a:pt x="1489" y="262"/>
                </a:cubicBezTo>
                <a:close/>
                <a:moveTo>
                  <a:pt x="1355" y="0"/>
                </a:moveTo>
                <a:cubicBezTo>
                  <a:pt x="1275" y="0"/>
                  <a:pt x="1217" y="3"/>
                  <a:pt x="1197" y="9"/>
                </a:cubicBezTo>
                <a:cubicBezTo>
                  <a:pt x="1156" y="21"/>
                  <a:pt x="1123" y="56"/>
                  <a:pt x="1123" y="87"/>
                </a:cubicBezTo>
                <a:cubicBezTo>
                  <a:pt x="1123" y="118"/>
                  <a:pt x="1086" y="176"/>
                  <a:pt x="1037" y="221"/>
                </a:cubicBezTo>
                <a:cubicBezTo>
                  <a:pt x="987" y="265"/>
                  <a:pt x="951" y="329"/>
                  <a:pt x="951" y="368"/>
                </a:cubicBezTo>
                <a:cubicBezTo>
                  <a:pt x="951" y="406"/>
                  <a:pt x="933" y="458"/>
                  <a:pt x="911" y="479"/>
                </a:cubicBezTo>
                <a:cubicBezTo>
                  <a:pt x="869" y="523"/>
                  <a:pt x="497" y="1643"/>
                  <a:pt x="344" y="2180"/>
                </a:cubicBezTo>
                <a:cubicBezTo>
                  <a:pt x="294" y="2357"/>
                  <a:pt x="214" y="2616"/>
                  <a:pt x="169" y="2747"/>
                </a:cubicBezTo>
                <a:cubicBezTo>
                  <a:pt x="1" y="3232"/>
                  <a:pt x="85" y="3434"/>
                  <a:pt x="457" y="3434"/>
                </a:cubicBezTo>
                <a:cubicBezTo>
                  <a:pt x="700" y="3434"/>
                  <a:pt x="1091" y="3537"/>
                  <a:pt x="1275" y="3650"/>
                </a:cubicBezTo>
                <a:cubicBezTo>
                  <a:pt x="1414" y="3735"/>
                  <a:pt x="1418" y="3741"/>
                  <a:pt x="1357" y="3857"/>
                </a:cubicBezTo>
                <a:cubicBezTo>
                  <a:pt x="1032" y="4474"/>
                  <a:pt x="752" y="5149"/>
                  <a:pt x="666" y="5525"/>
                </a:cubicBezTo>
                <a:lnTo>
                  <a:pt x="568" y="5956"/>
                </a:lnTo>
                <a:lnTo>
                  <a:pt x="704" y="6079"/>
                </a:lnTo>
                <a:cubicBezTo>
                  <a:pt x="818" y="6182"/>
                  <a:pt x="1349" y="6461"/>
                  <a:pt x="1603" y="6552"/>
                </a:cubicBezTo>
                <a:cubicBezTo>
                  <a:pt x="1663" y="6572"/>
                  <a:pt x="1673" y="6610"/>
                  <a:pt x="1654" y="6742"/>
                </a:cubicBezTo>
                <a:cubicBezTo>
                  <a:pt x="1627" y="6925"/>
                  <a:pt x="1443" y="7534"/>
                  <a:pt x="1284" y="7966"/>
                </a:cubicBezTo>
                <a:cubicBezTo>
                  <a:pt x="1179" y="8252"/>
                  <a:pt x="1117" y="8566"/>
                  <a:pt x="1037" y="9216"/>
                </a:cubicBezTo>
                <a:cubicBezTo>
                  <a:pt x="1012" y="9417"/>
                  <a:pt x="980" y="9652"/>
                  <a:pt x="965" y="9739"/>
                </a:cubicBezTo>
                <a:cubicBezTo>
                  <a:pt x="942" y="9875"/>
                  <a:pt x="952" y="9905"/>
                  <a:pt x="1033" y="9949"/>
                </a:cubicBezTo>
                <a:cubicBezTo>
                  <a:pt x="1065" y="9966"/>
                  <a:pt x="1088" y="9976"/>
                  <a:pt x="1111" y="9976"/>
                </a:cubicBezTo>
                <a:cubicBezTo>
                  <a:pt x="1145" y="9976"/>
                  <a:pt x="1177" y="9953"/>
                  <a:pt x="1232" y="9902"/>
                </a:cubicBezTo>
                <a:cubicBezTo>
                  <a:pt x="1289" y="9847"/>
                  <a:pt x="1336" y="9784"/>
                  <a:pt x="1336" y="9762"/>
                </a:cubicBezTo>
                <a:cubicBezTo>
                  <a:pt x="1336" y="9702"/>
                  <a:pt x="1716" y="8940"/>
                  <a:pt x="1941" y="8546"/>
                </a:cubicBezTo>
                <a:cubicBezTo>
                  <a:pt x="2049" y="8356"/>
                  <a:pt x="2223" y="8036"/>
                  <a:pt x="2327" y="7835"/>
                </a:cubicBezTo>
                <a:cubicBezTo>
                  <a:pt x="2431" y="7634"/>
                  <a:pt x="2608" y="7332"/>
                  <a:pt x="2720" y="7165"/>
                </a:cubicBezTo>
                <a:cubicBezTo>
                  <a:pt x="3059" y="6659"/>
                  <a:pt x="3594" y="5625"/>
                  <a:pt x="3572" y="5517"/>
                </a:cubicBezTo>
                <a:cubicBezTo>
                  <a:pt x="3555" y="5431"/>
                  <a:pt x="3018" y="5091"/>
                  <a:pt x="2832" y="5051"/>
                </a:cubicBezTo>
                <a:cubicBezTo>
                  <a:pt x="2709" y="5024"/>
                  <a:pt x="2688" y="4954"/>
                  <a:pt x="2759" y="4823"/>
                </a:cubicBezTo>
                <a:cubicBezTo>
                  <a:pt x="2782" y="4781"/>
                  <a:pt x="2851" y="4634"/>
                  <a:pt x="2915" y="4490"/>
                </a:cubicBezTo>
                <a:cubicBezTo>
                  <a:pt x="3118" y="4034"/>
                  <a:pt x="3341" y="3596"/>
                  <a:pt x="3574" y="3199"/>
                </a:cubicBezTo>
                <a:cubicBezTo>
                  <a:pt x="3805" y="2805"/>
                  <a:pt x="3854" y="2610"/>
                  <a:pt x="3748" y="2511"/>
                </a:cubicBezTo>
                <a:cubicBezTo>
                  <a:pt x="3660" y="2429"/>
                  <a:pt x="3383" y="2331"/>
                  <a:pt x="3054" y="2266"/>
                </a:cubicBezTo>
                <a:cubicBezTo>
                  <a:pt x="2775" y="2211"/>
                  <a:pt x="2712" y="2164"/>
                  <a:pt x="2801" y="2073"/>
                </a:cubicBezTo>
                <a:cubicBezTo>
                  <a:pt x="2822" y="2051"/>
                  <a:pt x="2922" y="1848"/>
                  <a:pt x="3021" y="1621"/>
                </a:cubicBezTo>
                <a:cubicBezTo>
                  <a:pt x="3120" y="1396"/>
                  <a:pt x="3278" y="1044"/>
                  <a:pt x="3370" y="842"/>
                </a:cubicBezTo>
                <a:cubicBezTo>
                  <a:pt x="3544" y="459"/>
                  <a:pt x="3579" y="243"/>
                  <a:pt x="3477" y="161"/>
                </a:cubicBezTo>
                <a:cubicBezTo>
                  <a:pt x="3400" y="97"/>
                  <a:pt x="3145" y="66"/>
                  <a:pt x="2565" y="49"/>
                </a:cubicBezTo>
                <a:cubicBezTo>
                  <a:pt x="2306" y="41"/>
                  <a:pt x="1907" y="24"/>
                  <a:pt x="1681" y="11"/>
                </a:cubicBezTo>
                <a:cubicBezTo>
                  <a:pt x="1562" y="4"/>
                  <a:pt x="1445" y="0"/>
                  <a:pt x="1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1" name="Google Shape;2211;p55"/>
          <p:cNvGrpSpPr/>
          <p:nvPr/>
        </p:nvGrpSpPr>
        <p:grpSpPr>
          <a:xfrm>
            <a:off x="713184" y="4691184"/>
            <a:ext cx="7726459" cy="369843"/>
            <a:chOff x="713184" y="4691184"/>
            <a:chExt cx="7726459" cy="369843"/>
          </a:xfrm>
        </p:grpSpPr>
        <p:sp>
          <p:nvSpPr>
            <p:cNvPr id="2212" name="Google Shape;2212;p55"/>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2213" name="Google Shape;2213;p55">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5">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5">
              <a:hlinkClick r:id="rId3"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219"/>
        <p:cNvGrpSpPr/>
        <p:nvPr/>
      </p:nvGrpSpPr>
      <p:grpSpPr>
        <a:xfrm>
          <a:off x="0" y="0"/>
          <a:ext cx="0" cy="0"/>
          <a:chOff x="0" y="0"/>
          <a:chExt cx="0" cy="0"/>
        </a:xfrm>
      </p:grpSpPr>
      <p:grpSp>
        <p:nvGrpSpPr>
          <p:cNvPr id="2220" name="Google Shape;2220;p56"/>
          <p:cNvGrpSpPr/>
          <p:nvPr/>
        </p:nvGrpSpPr>
        <p:grpSpPr>
          <a:xfrm>
            <a:off x="6571707" y="2470122"/>
            <a:ext cx="1213750" cy="927507"/>
            <a:chOff x="2646769" y="3458220"/>
            <a:chExt cx="1419425" cy="685975"/>
          </a:xfrm>
        </p:grpSpPr>
        <p:sp>
          <p:nvSpPr>
            <p:cNvPr id="2221" name="Google Shape;2221;p56"/>
            <p:cNvSpPr/>
            <p:nvPr/>
          </p:nvSpPr>
          <p:spPr>
            <a:xfrm>
              <a:off x="2659244" y="3470745"/>
              <a:ext cx="1394475" cy="661925"/>
            </a:xfrm>
            <a:custGeom>
              <a:avLst/>
              <a:gdLst/>
              <a:ahLst/>
              <a:cxnLst/>
              <a:rect l="l" t="t" r="r" b="b"/>
              <a:pathLst>
                <a:path w="55779" h="26477" extrusionOk="0">
                  <a:moveTo>
                    <a:pt x="27890" y="1"/>
                  </a:moveTo>
                  <a:cubicBezTo>
                    <a:pt x="26782" y="1634"/>
                    <a:pt x="24913" y="2647"/>
                    <a:pt x="22984" y="2647"/>
                  </a:cubicBezTo>
                  <a:cubicBezTo>
                    <a:pt x="22362" y="2647"/>
                    <a:pt x="21735" y="2542"/>
                    <a:pt x="21125" y="2319"/>
                  </a:cubicBezTo>
                  <a:cubicBezTo>
                    <a:pt x="19111" y="1579"/>
                    <a:pt x="17574" y="319"/>
                    <a:pt x="15339" y="187"/>
                  </a:cubicBezTo>
                  <a:cubicBezTo>
                    <a:pt x="15197" y="179"/>
                    <a:pt x="15050" y="175"/>
                    <a:pt x="14899" y="175"/>
                  </a:cubicBezTo>
                  <a:cubicBezTo>
                    <a:pt x="12711" y="175"/>
                    <a:pt x="9746" y="1067"/>
                    <a:pt x="10079" y="3754"/>
                  </a:cubicBezTo>
                  <a:cubicBezTo>
                    <a:pt x="10099" y="3918"/>
                    <a:pt x="9967" y="3995"/>
                    <a:pt x="9833" y="3995"/>
                  </a:cubicBezTo>
                  <a:cubicBezTo>
                    <a:pt x="9764" y="3995"/>
                    <a:pt x="9695" y="3975"/>
                    <a:pt x="9645" y="3935"/>
                  </a:cubicBezTo>
                  <a:cubicBezTo>
                    <a:pt x="8242" y="2816"/>
                    <a:pt x="5821" y="1673"/>
                    <a:pt x="3847" y="1673"/>
                  </a:cubicBezTo>
                  <a:cubicBezTo>
                    <a:pt x="2137" y="1673"/>
                    <a:pt x="763" y="2531"/>
                    <a:pt x="677" y="5007"/>
                  </a:cubicBezTo>
                  <a:cubicBezTo>
                    <a:pt x="613" y="6892"/>
                    <a:pt x="2550" y="11196"/>
                    <a:pt x="1" y="12252"/>
                  </a:cubicBezTo>
                  <a:cubicBezTo>
                    <a:pt x="3011" y="13639"/>
                    <a:pt x="595" y="17469"/>
                    <a:pt x="539" y="19672"/>
                  </a:cubicBezTo>
                  <a:cubicBezTo>
                    <a:pt x="478" y="21962"/>
                    <a:pt x="2067" y="23632"/>
                    <a:pt x="4339" y="23734"/>
                  </a:cubicBezTo>
                  <a:cubicBezTo>
                    <a:pt x="4416" y="23737"/>
                    <a:pt x="4492" y="23739"/>
                    <a:pt x="4568" y="23739"/>
                  </a:cubicBezTo>
                  <a:cubicBezTo>
                    <a:pt x="6475" y="23739"/>
                    <a:pt x="8130" y="22684"/>
                    <a:pt x="9856" y="22000"/>
                  </a:cubicBezTo>
                  <a:cubicBezTo>
                    <a:pt x="9871" y="21993"/>
                    <a:pt x="9885" y="21991"/>
                    <a:pt x="9898" y="21991"/>
                  </a:cubicBezTo>
                  <a:cubicBezTo>
                    <a:pt x="9969" y="21991"/>
                    <a:pt x="9999" y="22079"/>
                    <a:pt x="9975" y="22145"/>
                  </a:cubicBezTo>
                  <a:cubicBezTo>
                    <a:pt x="10009" y="22179"/>
                    <a:pt x="10035" y="22223"/>
                    <a:pt x="10039" y="22284"/>
                  </a:cubicBezTo>
                  <a:cubicBezTo>
                    <a:pt x="10252" y="24616"/>
                    <a:pt x="12007" y="26342"/>
                    <a:pt x="14359" y="26467"/>
                  </a:cubicBezTo>
                  <a:cubicBezTo>
                    <a:pt x="14476" y="26474"/>
                    <a:pt x="14593" y="26477"/>
                    <a:pt x="14709" y="26477"/>
                  </a:cubicBezTo>
                  <a:cubicBezTo>
                    <a:pt x="16580" y="26477"/>
                    <a:pt x="18355" y="25694"/>
                    <a:pt x="20081" y="25059"/>
                  </a:cubicBezTo>
                  <a:cubicBezTo>
                    <a:pt x="21337" y="24596"/>
                    <a:pt x="22689" y="24168"/>
                    <a:pt x="24044" y="24168"/>
                  </a:cubicBezTo>
                  <a:cubicBezTo>
                    <a:pt x="24451" y="24168"/>
                    <a:pt x="24858" y="24207"/>
                    <a:pt x="25262" y="24294"/>
                  </a:cubicBezTo>
                  <a:cubicBezTo>
                    <a:pt x="26320" y="24526"/>
                    <a:pt x="27557" y="25151"/>
                    <a:pt x="27890" y="26253"/>
                  </a:cubicBezTo>
                  <a:cubicBezTo>
                    <a:pt x="28223" y="25151"/>
                    <a:pt x="29460" y="24526"/>
                    <a:pt x="30517" y="24294"/>
                  </a:cubicBezTo>
                  <a:cubicBezTo>
                    <a:pt x="30922" y="24207"/>
                    <a:pt x="31329" y="24168"/>
                    <a:pt x="31736" y="24168"/>
                  </a:cubicBezTo>
                  <a:cubicBezTo>
                    <a:pt x="33091" y="24168"/>
                    <a:pt x="34443" y="24596"/>
                    <a:pt x="35698" y="25059"/>
                  </a:cubicBezTo>
                  <a:cubicBezTo>
                    <a:pt x="37425" y="25694"/>
                    <a:pt x="39202" y="26476"/>
                    <a:pt x="41074" y="26476"/>
                  </a:cubicBezTo>
                  <a:cubicBezTo>
                    <a:pt x="41189" y="26476"/>
                    <a:pt x="41304" y="26473"/>
                    <a:pt x="41420" y="26467"/>
                  </a:cubicBezTo>
                  <a:cubicBezTo>
                    <a:pt x="43773" y="26342"/>
                    <a:pt x="45528" y="24616"/>
                    <a:pt x="45740" y="22284"/>
                  </a:cubicBezTo>
                  <a:cubicBezTo>
                    <a:pt x="45745" y="22224"/>
                    <a:pt x="45772" y="22179"/>
                    <a:pt x="45804" y="22145"/>
                  </a:cubicBezTo>
                  <a:cubicBezTo>
                    <a:pt x="45781" y="22079"/>
                    <a:pt x="45811" y="21991"/>
                    <a:pt x="45883" y="21991"/>
                  </a:cubicBezTo>
                  <a:cubicBezTo>
                    <a:pt x="45895" y="21991"/>
                    <a:pt x="45910" y="21993"/>
                    <a:pt x="45925" y="22000"/>
                  </a:cubicBezTo>
                  <a:cubicBezTo>
                    <a:pt x="47650" y="22684"/>
                    <a:pt x="49305" y="23739"/>
                    <a:pt x="51212" y="23739"/>
                  </a:cubicBezTo>
                  <a:cubicBezTo>
                    <a:pt x="51288" y="23739"/>
                    <a:pt x="51364" y="23737"/>
                    <a:pt x="51441" y="23734"/>
                  </a:cubicBezTo>
                  <a:cubicBezTo>
                    <a:pt x="53713" y="23632"/>
                    <a:pt x="55301" y="21962"/>
                    <a:pt x="55242" y="19672"/>
                  </a:cubicBezTo>
                  <a:cubicBezTo>
                    <a:pt x="55186" y="17469"/>
                    <a:pt x="52769" y="13639"/>
                    <a:pt x="55779" y="12252"/>
                  </a:cubicBezTo>
                  <a:cubicBezTo>
                    <a:pt x="53233" y="11196"/>
                    <a:pt x="55168" y="6892"/>
                    <a:pt x="55103" y="5007"/>
                  </a:cubicBezTo>
                  <a:cubicBezTo>
                    <a:pt x="55018" y="2531"/>
                    <a:pt x="53644" y="1673"/>
                    <a:pt x="51934" y="1673"/>
                  </a:cubicBezTo>
                  <a:cubicBezTo>
                    <a:pt x="49960" y="1673"/>
                    <a:pt x="47539" y="2816"/>
                    <a:pt x="46136" y="3935"/>
                  </a:cubicBezTo>
                  <a:cubicBezTo>
                    <a:pt x="46085" y="3975"/>
                    <a:pt x="46016" y="3995"/>
                    <a:pt x="45947" y="3995"/>
                  </a:cubicBezTo>
                  <a:cubicBezTo>
                    <a:pt x="45812" y="3995"/>
                    <a:pt x="45681" y="3918"/>
                    <a:pt x="45701" y="3754"/>
                  </a:cubicBezTo>
                  <a:cubicBezTo>
                    <a:pt x="46034" y="1067"/>
                    <a:pt x="43069" y="175"/>
                    <a:pt x="40882" y="175"/>
                  </a:cubicBezTo>
                  <a:cubicBezTo>
                    <a:pt x="40731" y="175"/>
                    <a:pt x="40584" y="179"/>
                    <a:pt x="40442" y="187"/>
                  </a:cubicBezTo>
                  <a:cubicBezTo>
                    <a:pt x="38207" y="319"/>
                    <a:pt x="36668" y="1579"/>
                    <a:pt x="34656" y="2319"/>
                  </a:cubicBezTo>
                  <a:cubicBezTo>
                    <a:pt x="34046" y="2542"/>
                    <a:pt x="33419" y="2647"/>
                    <a:pt x="32798" y="2647"/>
                  </a:cubicBezTo>
                  <a:cubicBezTo>
                    <a:pt x="30869" y="2647"/>
                    <a:pt x="28997" y="1634"/>
                    <a:pt x="27890" y="1"/>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6"/>
            <p:cNvSpPr/>
            <p:nvPr/>
          </p:nvSpPr>
          <p:spPr>
            <a:xfrm>
              <a:off x="2646769" y="3458220"/>
              <a:ext cx="1419425" cy="685975"/>
            </a:xfrm>
            <a:custGeom>
              <a:avLst/>
              <a:gdLst/>
              <a:ahLst/>
              <a:cxnLst/>
              <a:rect l="l" t="t" r="r" b="b"/>
              <a:pathLst>
                <a:path w="56777" h="27439" extrusionOk="0">
                  <a:moveTo>
                    <a:pt x="28389" y="502"/>
                  </a:moveTo>
                  <a:cubicBezTo>
                    <a:pt x="29496" y="2135"/>
                    <a:pt x="31367" y="3148"/>
                    <a:pt x="33296" y="3148"/>
                  </a:cubicBezTo>
                  <a:cubicBezTo>
                    <a:pt x="33917" y="3148"/>
                    <a:pt x="34544" y="3043"/>
                    <a:pt x="35154" y="2820"/>
                  </a:cubicBezTo>
                  <a:cubicBezTo>
                    <a:pt x="37167" y="2080"/>
                    <a:pt x="38705" y="820"/>
                    <a:pt x="40941" y="688"/>
                  </a:cubicBezTo>
                  <a:cubicBezTo>
                    <a:pt x="41083" y="680"/>
                    <a:pt x="41230" y="676"/>
                    <a:pt x="41381" y="676"/>
                  </a:cubicBezTo>
                  <a:cubicBezTo>
                    <a:pt x="43567" y="676"/>
                    <a:pt x="46533" y="1568"/>
                    <a:pt x="46200" y="4255"/>
                  </a:cubicBezTo>
                  <a:cubicBezTo>
                    <a:pt x="46180" y="4419"/>
                    <a:pt x="46311" y="4496"/>
                    <a:pt x="46445" y="4496"/>
                  </a:cubicBezTo>
                  <a:cubicBezTo>
                    <a:pt x="46514" y="4496"/>
                    <a:pt x="46584" y="4476"/>
                    <a:pt x="46633" y="4436"/>
                  </a:cubicBezTo>
                  <a:cubicBezTo>
                    <a:pt x="48037" y="3317"/>
                    <a:pt x="50459" y="2174"/>
                    <a:pt x="52433" y="2174"/>
                  </a:cubicBezTo>
                  <a:cubicBezTo>
                    <a:pt x="54143" y="2174"/>
                    <a:pt x="55517" y="3032"/>
                    <a:pt x="55602" y="5508"/>
                  </a:cubicBezTo>
                  <a:cubicBezTo>
                    <a:pt x="55667" y="7393"/>
                    <a:pt x="53731" y="11697"/>
                    <a:pt x="56278" y="12753"/>
                  </a:cubicBezTo>
                  <a:cubicBezTo>
                    <a:pt x="53268" y="14140"/>
                    <a:pt x="55685" y="17971"/>
                    <a:pt x="55741" y="20173"/>
                  </a:cubicBezTo>
                  <a:cubicBezTo>
                    <a:pt x="55800" y="22463"/>
                    <a:pt x="54212" y="24133"/>
                    <a:pt x="51940" y="24235"/>
                  </a:cubicBezTo>
                  <a:cubicBezTo>
                    <a:pt x="51863" y="24238"/>
                    <a:pt x="51787" y="24240"/>
                    <a:pt x="51711" y="24240"/>
                  </a:cubicBezTo>
                  <a:cubicBezTo>
                    <a:pt x="49804" y="24240"/>
                    <a:pt x="48149" y="23185"/>
                    <a:pt x="46424" y="22501"/>
                  </a:cubicBezTo>
                  <a:cubicBezTo>
                    <a:pt x="46408" y="22494"/>
                    <a:pt x="46394" y="22492"/>
                    <a:pt x="46381" y="22492"/>
                  </a:cubicBezTo>
                  <a:cubicBezTo>
                    <a:pt x="46309" y="22492"/>
                    <a:pt x="46280" y="22580"/>
                    <a:pt x="46303" y="22646"/>
                  </a:cubicBezTo>
                  <a:cubicBezTo>
                    <a:pt x="46271" y="22681"/>
                    <a:pt x="46244" y="22725"/>
                    <a:pt x="46239" y="22785"/>
                  </a:cubicBezTo>
                  <a:cubicBezTo>
                    <a:pt x="46027" y="25117"/>
                    <a:pt x="44272" y="26843"/>
                    <a:pt x="41919" y="26968"/>
                  </a:cubicBezTo>
                  <a:cubicBezTo>
                    <a:pt x="41802" y="26975"/>
                    <a:pt x="41686" y="26978"/>
                    <a:pt x="41570" y="26978"/>
                  </a:cubicBezTo>
                  <a:cubicBezTo>
                    <a:pt x="39699" y="26978"/>
                    <a:pt x="37924" y="26195"/>
                    <a:pt x="36197" y="25560"/>
                  </a:cubicBezTo>
                  <a:cubicBezTo>
                    <a:pt x="34942" y="25097"/>
                    <a:pt x="33590" y="24669"/>
                    <a:pt x="32235" y="24669"/>
                  </a:cubicBezTo>
                  <a:cubicBezTo>
                    <a:pt x="31828" y="24669"/>
                    <a:pt x="31421" y="24708"/>
                    <a:pt x="31016" y="24795"/>
                  </a:cubicBezTo>
                  <a:cubicBezTo>
                    <a:pt x="29959" y="25027"/>
                    <a:pt x="28722" y="25652"/>
                    <a:pt x="28388" y="26754"/>
                  </a:cubicBezTo>
                  <a:cubicBezTo>
                    <a:pt x="28056" y="25652"/>
                    <a:pt x="26819" y="25027"/>
                    <a:pt x="25761" y="24795"/>
                  </a:cubicBezTo>
                  <a:cubicBezTo>
                    <a:pt x="25356" y="24708"/>
                    <a:pt x="24949" y="24669"/>
                    <a:pt x="24542" y="24669"/>
                  </a:cubicBezTo>
                  <a:cubicBezTo>
                    <a:pt x="23188" y="24669"/>
                    <a:pt x="21836" y="25097"/>
                    <a:pt x="20580" y="25560"/>
                  </a:cubicBezTo>
                  <a:cubicBezTo>
                    <a:pt x="18854" y="26195"/>
                    <a:pt x="17079" y="26978"/>
                    <a:pt x="15208" y="26978"/>
                  </a:cubicBezTo>
                  <a:cubicBezTo>
                    <a:pt x="15092" y="26978"/>
                    <a:pt x="14975" y="26975"/>
                    <a:pt x="14858" y="26968"/>
                  </a:cubicBezTo>
                  <a:cubicBezTo>
                    <a:pt x="12506" y="26843"/>
                    <a:pt x="10751" y="25117"/>
                    <a:pt x="10538" y="22785"/>
                  </a:cubicBezTo>
                  <a:cubicBezTo>
                    <a:pt x="10534" y="22725"/>
                    <a:pt x="10508" y="22681"/>
                    <a:pt x="10474" y="22646"/>
                  </a:cubicBezTo>
                  <a:cubicBezTo>
                    <a:pt x="10498" y="22580"/>
                    <a:pt x="10468" y="22492"/>
                    <a:pt x="10396" y="22492"/>
                  </a:cubicBezTo>
                  <a:cubicBezTo>
                    <a:pt x="10383" y="22492"/>
                    <a:pt x="10369" y="22494"/>
                    <a:pt x="10354" y="22501"/>
                  </a:cubicBezTo>
                  <a:cubicBezTo>
                    <a:pt x="8629" y="23185"/>
                    <a:pt x="6974" y="24240"/>
                    <a:pt x="5067" y="24240"/>
                  </a:cubicBezTo>
                  <a:cubicBezTo>
                    <a:pt x="4991" y="24240"/>
                    <a:pt x="4915" y="24238"/>
                    <a:pt x="4838" y="24235"/>
                  </a:cubicBezTo>
                  <a:cubicBezTo>
                    <a:pt x="2566" y="24133"/>
                    <a:pt x="977" y="22463"/>
                    <a:pt x="1037" y="20173"/>
                  </a:cubicBezTo>
                  <a:cubicBezTo>
                    <a:pt x="1093" y="17971"/>
                    <a:pt x="3510" y="14140"/>
                    <a:pt x="500" y="12753"/>
                  </a:cubicBezTo>
                  <a:cubicBezTo>
                    <a:pt x="3049" y="11697"/>
                    <a:pt x="1112" y="7393"/>
                    <a:pt x="1176" y="5508"/>
                  </a:cubicBezTo>
                  <a:cubicBezTo>
                    <a:pt x="1262" y="3032"/>
                    <a:pt x="2636" y="2174"/>
                    <a:pt x="4346" y="2174"/>
                  </a:cubicBezTo>
                  <a:cubicBezTo>
                    <a:pt x="6320" y="2174"/>
                    <a:pt x="8741" y="3317"/>
                    <a:pt x="10144" y="4436"/>
                  </a:cubicBezTo>
                  <a:cubicBezTo>
                    <a:pt x="10194" y="4476"/>
                    <a:pt x="10263" y="4496"/>
                    <a:pt x="10332" y="4496"/>
                  </a:cubicBezTo>
                  <a:cubicBezTo>
                    <a:pt x="10466" y="4496"/>
                    <a:pt x="10598" y="4419"/>
                    <a:pt x="10578" y="4255"/>
                  </a:cubicBezTo>
                  <a:cubicBezTo>
                    <a:pt x="10245" y="1568"/>
                    <a:pt x="13210" y="676"/>
                    <a:pt x="15398" y="676"/>
                  </a:cubicBezTo>
                  <a:cubicBezTo>
                    <a:pt x="15549" y="676"/>
                    <a:pt x="15696" y="680"/>
                    <a:pt x="15838" y="688"/>
                  </a:cubicBezTo>
                  <a:cubicBezTo>
                    <a:pt x="18073" y="820"/>
                    <a:pt x="19610" y="2080"/>
                    <a:pt x="21624" y="2820"/>
                  </a:cubicBezTo>
                  <a:cubicBezTo>
                    <a:pt x="22234" y="3043"/>
                    <a:pt x="22861" y="3148"/>
                    <a:pt x="23483" y="3148"/>
                  </a:cubicBezTo>
                  <a:cubicBezTo>
                    <a:pt x="25412" y="3148"/>
                    <a:pt x="27281" y="2135"/>
                    <a:pt x="28389" y="502"/>
                  </a:cubicBezTo>
                  <a:close/>
                  <a:moveTo>
                    <a:pt x="28292" y="1"/>
                  </a:moveTo>
                  <a:cubicBezTo>
                    <a:pt x="28225" y="1"/>
                    <a:pt x="28159" y="30"/>
                    <a:pt x="28114" y="104"/>
                  </a:cubicBezTo>
                  <a:cubicBezTo>
                    <a:pt x="27160" y="1702"/>
                    <a:pt x="25398" y="2697"/>
                    <a:pt x="23542" y="2697"/>
                  </a:cubicBezTo>
                  <a:cubicBezTo>
                    <a:pt x="23389" y="2697"/>
                    <a:pt x="23236" y="2690"/>
                    <a:pt x="23083" y="2677"/>
                  </a:cubicBezTo>
                  <a:cubicBezTo>
                    <a:pt x="20994" y="2490"/>
                    <a:pt x="19361" y="843"/>
                    <a:pt x="17327" y="377"/>
                  </a:cubicBezTo>
                  <a:cubicBezTo>
                    <a:pt x="16785" y="253"/>
                    <a:pt x="16145" y="184"/>
                    <a:pt x="15473" y="184"/>
                  </a:cubicBezTo>
                  <a:cubicBezTo>
                    <a:pt x="12997" y="184"/>
                    <a:pt x="10087" y="1122"/>
                    <a:pt x="10045" y="3729"/>
                  </a:cubicBezTo>
                  <a:cubicBezTo>
                    <a:pt x="8581" y="2670"/>
                    <a:pt x="6379" y="1520"/>
                    <a:pt x="4421" y="1520"/>
                  </a:cubicBezTo>
                  <a:cubicBezTo>
                    <a:pt x="3580" y="1520"/>
                    <a:pt x="2784" y="1731"/>
                    <a:pt x="2111" y="2254"/>
                  </a:cubicBezTo>
                  <a:cubicBezTo>
                    <a:pt x="1081" y="3053"/>
                    <a:pt x="698" y="4422"/>
                    <a:pt x="691" y="5673"/>
                  </a:cubicBezTo>
                  <a:cubicBezTo>
                    <a:pt x="681" y="7580"/>
                    <a:pt x="2594" y="11589"/>
                    <a:pt x="146" y="12536"/>
                  </a:cubicBezTo>
                  <a:cubicBezTo>
                    <a:pt x="1" y="12593"/>
                    <a:pt x="13" y="12783"/>
                    <a:pt x="118" y="12838"/>
                  </a:cubicBezTo>
                  <a:cubicBezTo>
                    <a:pt x="54" y="12942"/>
                    <a:pt x="63" y="13077"/>
                    <a:pt x="206" y="13140"/>
                  </a:cubicBezTo>
                  <a:cubicBezTo>
                    <a:pt x="2693" y="14226"/>
                    <a:pt x="1063" y="17375"/>
                    <a:pt x="679" y="19194"/>
                  </a:cubicBezTo>
                  <a:cubicBezTo>
                    <a:pt x="379" y="20612"/>
                    <a:pt x="569" y="22159"/>
                    <a:pt x="1520" y="23304"/>
                  </a:cubicBezTo>
                  <a:cubicBezTo>
                    <a:pt x="2424" y="24396"/>
                    <a:pt x="3624" y="24818"/>
                    <a:pt x="4892" y="24818"/>
                  </a:cubicBezTo>
                  <a:cubicBezTo>
                    <a:pt x="6719" y="24818"/>
                    <a:pt x="8685" y="23943"/>
                    <a:pt x="10107" y="22940"/>
                  </a:cubicBezTo>
                  <a:cubicBezTo>
                    <a:pt x="10352" y="25748"/>
                    <a:pt x="12668" y="27439"/>
                    <a:pt x="15304" y="27439"/>
                  </a:cubicBezTo>
                  <a:cubicBezTo>
                    <a:pt x="15613" y="27439"/>
                    <a:pt x="15927" y="27415"/>
                    <a:pt x="16242" y="27368"/>
                  </a:cubicBezTo>
                  <a:cubicBezTo>
                    <a:pt x="18214" y="27070"/>
                    <a:pt x="19998" y="26093"/>
                    <a:pt x="21889" y="25515"/>
                  </a:cubicBezTo>
                  <a:cubicBezTo>
                    <a:pt x="22750" y="25251"/>
                    <a:pt x="23655" y="25047"/>
                    <a:pt x="24559" y="25047"/>
                  </a:cubicBezTo>
                  <a:cubicBezTo>
                    <a:pt x="24928" y="25047"/>
                    <a:pt x="25296" y="25081"/>
                    <a:pt x="25662" y="25159"/>
                  </a:cubicBezTo>
                  <a:cubicBezTo>
                    <a:pt x="26859" y="25414"/>
                    <a:pt x="27541" y="26072"/>
                    <a:pt x="28301" y="26964"/>
                  </a:cubicBezTo>
                  <a:cubicBezTo>
                    <a:pt x="28315" y="26981"/>
                    <a:pt x="28332" y="26988"/>
                    <a:pt x="28349" y="26988"/>
                  </a:cubicBezTo>
                  <a:cubicBezTo>
                    <a:pt x="28363" y="26988"/>
                    <a:pt x="28377" y="26983"/>
                    <a:pt x="28389" y="26975"/>
                  </a:cubicBezTo>
                  <a:cubicBezTo>
                    <a:pt x="28401" y="26983"/>
                    <a:pt x="28415" y="26988"/>
                    <a:pt x="28428" y="26988"/>
                  </a:cubicBezTo>
                  <a:cubicBezTo>
                    <a:pt x="28446" y="26988"/>
                    <a:pt x="28463" y="26981"/>
                    <a:pt x="28477" y="26964"/>
                  </a:cubicBezTo>
                  <a:cubicBezTo>
                    <a:pt x="29239" y="26072"/>
                    <a:pt x="29922" y="25414"/>
                    <a:pt x="31116" y="25159"/>
                  </a:cubicBezTo>
                  <a:cubicBezTo>
                    <a:pt x="31481" y="25081"/>
                    <a:pt x="31850" y="25047"/>
                    <a:pt x="32218" y="25047"/>
                  </a:cubicBezTo>
                  <a:cubicBezTo>
                    <a:pt x="33123" y="25047"/>
                    <a:pt x="34027" y="25251"/>
                    <a:pt x="34889" y="25515"/>
                  </a:cubicBezTo>
                  <a:cubicBezTo>
                    <a:pt x="36780" y="26093"/>
                    <a:pt x="38565" y="27070"/>
                    <a:pt x="40536" y="27368"/>
                  </a:cubicBezTo>
                  <a:cubicBezTo>
                    <a:pt x="40852" y="27416"/>
                    <a:pt x="41166" y="27439"/>
                    <a:pt x="41475" y="27439"/>
                  </a:cubicBezTo>
                  <a:cubicBezTo>
                    <a:pt x="44112" y="27439"/>
                    <a:pt x="46425" y="25748"/>
                    <a:pt x="46671" y="22940"/>
                  </a:cubicBezTo>
                  <a:cubicBezTo>
                    <a:pt x="48092" y="23943"/>
                    <a:pt x="50059" y="24818"/>
                    <a:pt x="51886" y="24818"/>
                  </a:cubicBezTo>
                  <a:cubicBezTo>
                    <a:pt x="53153" y="24818"/>
                    <a:pt x="54354" y="24396"/>
                    <a:pt x="55258" y="23304"/>
                  </a:cubicBezTo>
                  <a:cubicBezTo>
                    <a:pt x="56209" y="22159"/>
                    <a:pt x="56399" y="20612"/>
                    <a:pt x="56098" y="19194"/>
                  </a:cubicBezTo>
                  <a:cubicBezTo>
                    <a:pt x="55715" y="17375"/>
                    <a:pt x="54085" y="14226"/>
                    <a:pt x="56574" y="13140"/>
                  </a:cubicBezTo>
                  <a:cubicBezTo>
                    <a:pt x="56717" y="13077"/>
                    <a:pt x="56723" y="12942"/>
                    <a:pt x="56659" y="12838"/>
                  </a:cubicBezTo>
                  <a:cubicBezTo>
                    <a:pt x="56765" y="12783"/>
                    <a:pt x="56777" y="12593"/>
                    <a:pt x="56632" y="12536"/>
                  </a:cubicBezTo>
                  <a:cubicBezTo>
                    <a:pt x="54184" y="11589"/>
                    <a:pt x="56098" y="7580"/>
                    <a:pt x="56087" y="5673"/>
                  </a:cubicBezTo>
                  <a:cubicBezTo>
                    <a:pt x="56082" y="4422"/>
                    <a:pt x="55697" y="3053"/>
                    <a:pt x="54667" y="2254"/>
                  </a:cubicBezTo>
                  <a:cubicBezTo>
                    <a:pt x="53994" y="1731"/>
                    <a:pt x="53198" y="1520"/>
                    <a:pt x="52358" y="1520"/>
                  </a:cubicBezTo>
                  <a:cubicBezTo>
                    <a:pt x="50400" y="1520"/>
                    <a:pt x="48200" y="2670"/>
                    <a:pt x="46736" y="3729"/>
                  </a:cubicBezTo>
                  <a:cubicBezTo>
                    <a:pt x="46692" y="1122"/>
                    <a:pt x="43781" y="184"/>
                    <a:pt x="41306" y="184"/>
                  </a:cubicBezTo>
                  <a:cubicBezTo>
                    <a:pt x="40634" y="184"/>
                    <a:pt x="39995" y="253"/>
                    <a:pt x="39454" y="377"/>
                  </a:cubicBezTo>
                  <a:cubicBezTo>
                    <a:pt x="37417" y="843"/>
                    <a:pt x="35784" y="2490"/>
                    <a:pt x="33694" y="2677"/>
                  </a:cubicBezTo>
                  <a:cubicBezTo>
                    <a:pt x="33541" y="2690"/>
                    <a:pt x="33389" y="2697"/>
                    <a:pt x="33236" y="2697"/>
                  </a:cubicBezTo>
                  <a:cubicBezTo>
                    <a:pt x="31381" y="2697"/>
                    <a:pt x="29618" y="1702"/>
                    <a:pt x="28664" y="104"/>
                  </a:cubicBezTo>
                  <a:cubicBezTo>
                    <a:pt x="28619" y="30"/>
                    <a:pt x="28554" y="1"/>
                    <a:pt x="28487" y="1"/>
                  </a:cubicBezTo>
                  <a:cubicBezTo>
                    <a:pt x="28454" y="1"/>
                    <a:pt x="28421" y="8"/>
                    <a:pt x="28389" y="21"/>
                  </a:cubicBezTo>
                  <a:cubicBezTo>
                    <a:pt x="28358" y="8"/>
                    <a:pt x="28325" y="1"/>
                    <a:pt x="282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3" name="Google Shape;2223;p56"/>
          <p:cNvGrpSpPr/>
          <p:nvPr/>
        </p:nvGrpSpPr>
        <p:grpSpPr>
          <a:xfrm>
            <a:off x="3927432" y="2470122"/>
            <a:ext cx="1213750" cy="927507"/>
            <a:chOff x="2646769" y="3458220"/>
            <a:chExt cx="1419425" cy="685975"/>
          </a:xfrm>
        </p:grpSpPr>
        <p:sp>
          <p:nvSpPr>
            <p:cNvPr id="2224" name="Google Shape;2224;p56"/>
            <p:cNvSpPr/>
            <p:nvPr/>
          </p:nvSpPr>
          <p:spPr>
            <a:xfrm>
              <a:off x="2659244" y="3470745"/>
              <a:ext cx="1394475" cy="661925"/>
            </a:xfrm>
            <a:custGeom>
              <a:avLst/>
              <a:gdLst/>
              <a:ahLst/>
              <a:cxnLst/>
              <a:rect l="l" t="t" r="r" b="b"/>
              <a:pathLst>
                <a:path w="55779" h="26477" extrusionOk="0">
                  <a:moveTo>
                    <a:pt x="27890" y="1"/>
                  </a:moveTo>
                  <a:cubicBezTo>
                    <a:pt x="26782" y="1634"/>
                    <a:pt x="24913" y="2647"/>
                    <a:pt x="22984" y="2647"/>
                  </a:cubicBezTo>
                  <a:cubicBezTo>
                    <a:pt x="22362" y="2647"/>
                    <a:pt x="21735" y="2542"/>
                    <a:pt x="21125" y="2319"/>
                  </a:cubicBezTo>
                  <a:cubicBezTo>
                    <a:pt x="19111" y="1579"/>
                    <a:pt x="17574" y="319"/>
                    <a:pt x="15339" y="187"/>
                  </a:cubicBezTo>
                  <a:cubicBezTo>
                    <a:pt x="15197" y="179"/>
                    <a:pt x="15050" y="175"/>
                    <a:pt x="14899" y="175"/>
                  </a:cubicBezTo>
                  <a:cubicBezTo>
                    <a:pt x="12711" y="175"/>
                    <a:pt x="9746" y="1067"/>
                    <a:pt x="10079" y="3754"/>
                  </a:cubicBezTo>
                  <a:cubicBezTo>
                    <a:pt x="10099" y="3918"/>
                    <a:pt x="9967" y="3995"/>
                    <a:pt x="9833" y="3995"/>
                  </a:cubicBezTo>
                  <a:cubicBezTo>
                    <a:pt x="9764" y="3995"/>
                    <a:pt x="9695" y="3975"/>
                    <a:pt x="9645" y="3935"/>
                  </a:cubicBezTo>
                  <a:cubicBezTo>
                    <a:pt x="8242" y="2816"/>
                    <a:pt x="5821" y="1673"/>
                    <a:pt x="3847" y="1673"/>
                  </a:cubicBezTo>
                  <a:cubicBezTo>
                    <a:pt x="2137" y="1673"/>
                    <a:pt x="763" y="2531"/>
                    <a:pt x="677" y="5007"/>
                  </a:cubicBezTo>
                  <a:cubicBezTo>
                    <a:pt x="613" y="6892"/>
                    <a:pt x="2550" y="11196"/>
                    <a:pt x="1" y="12252"/>
                  </a:cubicBezTo>
                  <a:cubicBezTo>
                    <a:pt x="3011" y="13639"/>
                    <a:pt x="595" y="17469"/>
                    <a:pt x="539" y="19672"/>
                  </a:cubicBezTo>
                  <a:cubicBezTo>
                    <a:pt x="478" y="21962"/>
                    <a:pt x="2067" y="23632"/>
                    <a:pt x="4339" y="23734"/>
                  </a:cubicBezTo>
                  <a:cubicBezTo>
                    <a:pt x="4416" y="23737"/>
                    <a:pt x="4492" y="23739"/>
                    <a:pt x="4568" y="23739"/>
                  </a:cubicBezTo>
                  <a:cubicBezTo>
                    <a:pt x="6475" y="23739"/>
                    <a:pt x="8130" y="22684"/>
                    <a:pt x="9856" y="22000"/>
                  </a:cubicBezTo>
                  <a:cubicBezTo>
                    <a:pt x="9871" y="21993"/>
                    <a:pt x="9885" y="21991"/>
                    <a:pt x="9898" y="21991"/>
                  </a:cubicBezTo>
                  <a:cubicBezTo>
                    <a:pt x="9969" y="21991"/>
                    <a:pt x="9999" y="22079"/>
                    <a:pt x="9975" y="22145"/>
                  </a:cubicBezTo>
                  <a:cubicBezTo>
                    <a:pt x="10009" y="22179"/>
                    <a:pt x="10035" y="22223"/>
                    <a:pt x="10039" y="22284"/>
                  </a:cubicBezTo>
                  <a:cubicBezTo>
                    <a:pt x="10252" y="24616"/>
                    <a:pt x="12007" y="26342"/>
                    <a:pt x="14359" y="26467"/>
                  </a:cubicBezTo>
                  <a:cubicBezTo>
                    <a:pt x="14476" y="26474"/>
                    <a:pt x="14593" y="26477"/>
                    <a:pt x="14709" y="26477"/>
                  </a:cubicBezTo>
                  <a:cubicBezTo>
                    <a:pt x="16580" y="26477"/>
                    <a:pt x="18355" y="25694"/>
                    <a:pt x="20081" y="25059"/>
                  </a:cubicBezTo>
                  <a:cubicBezTo>
                    <a:pt x="21337" y="24596"/>
                    <a:pt x="22689" y="24168"/>
                    <a:pt x="24044" y="24168"/>
                  </a:cubicBezTo>
                  <a:cubicBezTo>
                    <a:pt x="24451" y="24168"/>
                    <a:pt x="24858" y="24207"/>
                    <a:pt x="25262" y="24294"/>
                  </a:cubicBezTo>
                  <a:cubicBezTo>
                    <a:pt x="26320" y="24526"/>
                    <a:pt x="27557" y="25151"/>
                    <a:pt x="27890" y="26253"/>
                  </a:cubicBezTo>
                  <a:cubicBezTo>
                    <a:pt x="28223" y="25151"/>
                    <a:pt x="29460" y="24526"/>
                    <a:pt x="30517" y="24294"/>
                  </a:cubicBezTo>
                  <a:cubicBezTo>
                    <a:pt x="30922" y="24207"/>
                    <a:pt x="31329" y="24168"/>
                    <a:pt x="31736" y="24168"/>
                  </a:cubicBezTo>
                  <a:cubicBezTo>
                    <a:pt x="33091" y="24168"/>
                    <a:pt x="34443" y="24596"/>
                    <a:pt x="35698" y="25059"/>
                  </a:cubicBezTo>
                  <a:cubicBezTo>
                    <a:pt x="37425" y="25694"/>
                    <a:pt x="39202" y="26476"/>
                    <a:pt x="41074" y="26476"/>
                  </a:cubicBezTo>
                  <a:cubicBezTo>
                    <a:pt x="41189" y="26476"/>
                    <a:pt x="41304" y="26473"/>
                    <a:pt x="41420" y="26467"/>
                  </a:cubicBezTo>
                  <a:cubicBezTo>
                    <a:pt x="43773" y="26342"/>
                    <a:pt x="45528" y="24616"/>
                    <a:pt x="45740" y="22284"/>
                  </a:cubicBezTo>
                  <a:cubicBezTo>
                    <a:pt x="45745" y="22224"/>
                    <a:pt x="45772" y="22179"/>
                    <a:pt x="45804" y="22145"/>
                  </a:cubicBezTo>
                  <a:cubicBezTo>
                    <a:pt x="45781" y="22079"/>
                    <a:pt x="45811" y="21991"/>
                    <a:pt x="45883" y="21991"/>
                  </a:cubicBezTo>
                  <a:cubicBezTo>
                    <a:pt x="45895" y="21991"/>
                    <a:pt x="45910" y="21993"/>
                    <a:pt x="45925" y="22000"/>
                  </a:cubicBezTo>
                  <a:cubicBezTo>
                    <a:pt x="47650" y="22684"/>
                    <a:pt x="49305" y="23739"/>
                    <a:pt x="51212" y="23739"/>
                  </a:cubicBezTo>
                  <a:cubicBezTo>
                    <a:pt x="51288" y="23739"/>
                    <a:pt x="51364" y="23737"/>
                    <a:pt x="51441" y="23734"/>
                  </a:cubicBezTo>
                  <a:cubicBezTo>
                    <a:pt x="53713" y="23632"/>
                    <a:pt x="55301" y="21962"/>
                    <a:pt x="55242" y="19672"/>
                  </a:cubicBezTo>
                  <a:cubicBezTo>
                    <a:pt x="55186" y="17469"/>
                    <a:pt x="52769" y="13639"/>
                    <a:pt x="55779" y="12252"/>
                  </a:cubicBezTo>
                  <a:cubicBezTo>
                    <a:pt x="53233" y="11196"/>
                    <a:pt x="55168" y="6892"/>
                    <a:pt x="55103" y="5007"/>
                  </a:cubicBezTo>
                  <a:cubicBezTo>
                    <a:pt x="55018" y="2531"/>
                    <a:pt x="53644" y="1673"/>
                    <a:pt x="51934" y="1673"/>
                  </a:cubicBezTo>
                  <a:cubicBezTo>
                    <a:pt x="49960" y="1673"/>
                    <a:pt x="47539" y="2816"/>
                    <a:pt x="46136" y="3935"/>
                  </a:cubicBezTo>
                  <a:cubicBezTo>
                    <a:pt x="46085" y="3975"/>
                    <a:pt x="46016" y="3995"/>
                    <a:pt x="45947" y="3995"/>
                  </a:cubicBezTo>
                  <a:cubicBezTo>
                    <a:pt x="45812" y="3995"/>
                    <a:pt x="45681" y="3918"/>
                    <a:pt x="45701" y="3754"/>
                  </a:cubicBezTo>
                  <a:cubicBezTo>
                    <a:pt x="46034" y="1067"/>
                    <a:pt x="43069" y="175"/>
                    <a:pt x="40882" y="175"/>
                  </a:cubicBezTo>
                  <a:cubicBezTo>
                    <a:pt x="40731" y="175"/>
                    <a:pt x="40584" y="179"/>
                    <a:pt x="40442" y="187"/>
                  </a:cubicBezTo>
                  <a:cubicBezTo>
                    <a:pt x="38207" y="319"/>
                    <a:pt x="36668" y="1579"/>
                    <a:pt x="34656" y="2319"/>
                  </a:cubicBezTo>
                  <a:cubicBezTo>
                    <a:pt x="34046" y="2542"/>
                    <a:pt x="33419" y="2647"/>
                    <a:pt x="32798" y="2647"/>
                  </a:cubicBezTo>
                  <a:cubicBezTo>
                    <a:pt x="30869" y="2647"/>
                    <a:pt x="28997" y="1634"/>
                    <a:pt x="27890" y="1"/>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6"/>
            <p:cNvSpPr/>
            <p:nvPr/>
          </p:nvSpPr>
          <p:spPr>
            <a:xfrm>
              <a:off x="2646769" y="3458220"/>
              <a:ext cx="1419425" cy="685975"/>
            </a:xfrm>
            <a:custGeom>
              <a:avLst/>
              <a:gdLst/>
              <a:ahLst/>
              <a:cxnLst/>
              <a:rect l="l" t="t" r="r" b="b"/>
              <a:pathLst>
                <a:path w="56777" h="27439" extrusionOk="0">
                  <a:moveTo>
                    <a:pt x="28389" y="502"/>
                  </a:moveTo>
                  <a:cubicBezTo>
                    <a:pt x="29496" y="2135"/>
                    <a:pt x="31367" y="3148"/>
                    <a:pt x="33296" y="3148"/>
                  </a:cubicBezTo>
                  <a:cubicBezTo>
                    <a:pt x="33917" y="3148"/>
                    <a:pt x="34544" y="3043"/>
                    <a:pt x="35154" y="2820"/>
                  </a:cubicBezTo>
                  <a:cubicBezTo>
                    <a:pt x="37167" y="2080"/>
                    <a:pt x="38705" y="820"/>
                    <a:pt x="40941" y="688"/>
                  </a:cubicBezTo>
                  <a:cubicBezTo>
                    <a:pt x="41083" y="680"/>
                    <a:pt x="41230" y="676"/>
                    <a:pt x="41381" y="676"/>
                  </a:cubicBezTo>
                  <a:cubicBezTo>
                    <a:pt x="43567" y="676"/>
                    <a:pt x="46533" y="1568"/>
                    <a:pt x="46200" y="4255"/>
                  </a:cubicBezTo>
                  <a:cubicBezTo>
                    <a:pt x="46180" y="4419"/>
                    <a:pt x="46311" y="4496"/>
                    <a:pt x="46445" y="4496"/>
                  </a:cubicBezTo>
                  <a:cubicBezTo>
                    <a:pt x="46514" y="4496"/>
                    <a:pt x="46584" y="4476"/>
                    <a:pt x="46633" y="4436"/>
                  </a:cubicBezTo>
                  <a:cubicBezTo>
                    <a:pt x="48037" y="3317"/>
                    <a:pt x="50459" y="2174"/>
                    <a:pt x="52433" y="2174"/>
                  </a:cubicBezTo>
                  <a:cubicBezTo>
                    <a:pt x="54143" y="2174"/>
                    <a:pt x="55517" y="3032"/>
                    <a:pt x="55602" y="5508"/>
                  </a:cubicBezTo>
                  <a:cubicBezTo>
                    <a:pt x="55667" y="7393"/>
                    <a:pt x="53731" y="11697"/>
                    <a:pt x="56278" y="12753"/>
                  </a:cubicBezTo>
                  <a:cubicBezTo>
                    <a:pt x="53268" y="14140"/>
                    <a:pt x="55685" y="17971"/>
                    <a:pt x="55741" y="20173"/>
                  </a:cubicBezTo>
                  <a:cubicBezTo>
                    <a:pt x="55800" y="22463"/>
                    <a:pt x="54212" y="24133"/>
                    <a:pt x="51940" y="24235"/>
                  </a:cubicBezTo>
                  <a:cubicBezTo>
                    <a:pt x="51863" y="24238"/>
                    <a:pt x="51787" y="24240"/>
                    <a:pt x="51711" y="24240"/>
                  </a:cubicBezTo>
                  <a:cubicBezTo>
                    <a:pt x="49804" y="24240"/>
                    <a:pt x="48149" y="23185"/>
                    <a:pt x="46424" y="22501"/>
                  </a:cubicBezTo>
                  <a:cubicBezTo>
                    <a:pt x="46408" y="22494"/>
                    <a:pt x="46394" y="22492"/>
                    <a:pt x="46381" y="22492"/>
                  </a:cubicBezTo>
                  <a:cubicBezTo>
                    <a:pt x="46309" y="22492"/>
                    <a:pt x="46280" y="22580"/>
                    <a:pt x="46303" y="22646"/>
                  </a:cubicBezTo>
                  <a:cubicBezTo>
                    <a:pt x="46271" y="22681"/>
                    <a:pt x="46244" y="22725"/>
                    <a:pt x="46239" y="22785"/>
                  </a:cubicBezTo>
                  <a:cubicBezTo>
                    <a:pt x="46027" y="25117"/>
                    <a:pt x="44272" y="26843"/>
                    <a:pt x="41919" y="26968"/>
                  </a:cubicBezTo>
                  <a:cubicBezTo>
                    <a:pt x="41802" y="26975"/>
                    <a:pt x="41686" y="26978"/>
                    <a:pt x="41570" y="26978"/>
                  </a:cubicBezTo>
                  <a:cubicBezTo>
                    <a:pt x="39699" y="26978"/>
                    <a:pt x="37924" y="26195"/>
                    <a:pt x="36197" y="25560"/>
                  </a:cubicBezTo>
                  <a:cubicBezTo>
                    <a:pt x="34942" y="25097"/>
                    <a:pt x="33590" y="24669"/>
                    <a:pt x="32235" y="24669"/>
                  </a:cubicBezTo>
                  <a:cubicBezTo>
                    <a:pt x="31828" y="24669"/>
                    <a:pt x="31421" y="24708"/>
                    <a:pt x="31016" y="24795"/>
                  </a:cubicBezTo>
                  <a:cubicBezTo>
                    <a:pt x="29959" y="25027"/>
                    <a:pt x="28722" y="25652"/>
                    <a:pt x="28388" y="26754"/>
                  </a:cubicBezTo>
                  <a:cubicBezTo>
                    <a:pt x="28056" y="25652"/>
                    <a:pt x="26819" y="25027"/>
                    <a:pt x="25761" y="24795"/>
                  </a:cubicBezTo>
                  <a:cubicBezTo>
                    <a:pt x="25356" y="24708"/>
                    <a:pt x="24949" y="24669"/>
                    <a:pt x="24542" y="24669"/>
                  </a:cubicBezTo>
                  <a:cubicBezTo>
                    <a:pt x="23188" y="24669"/>
                    <a:pt x="21836" y="25097"/>
                    <a:pt x="20580" y="25560"/>
                  </a:cubicBezTo>
                  <a:cubicBezTo>
                    <a:pt x="18854" y="26195"/>
                    <a:pt x="17079" y="26978"/>
                    <a:pt x="15208" y="26978"/>
                  </a:cubicBezTo>
                  <a:cubicBezTo>
                    <a:pt x="15092" y="26978"/>
                    <a:pt x="14975" y="26975"/>
                    <a:pt x="14858" y="26968"/>
                  </a:cubicBezTo>
                  <a:cubicBezTo>
                    <a:pt x="12506" y="26843"/>
                    <a:pt x="10751" y="25117"/>
                    <a:pt x="10538" y="22785"/>
                  </a:cubicBezTo>
                  <a:cubicBezTo>
                    <a:pt x="10534" y="22725"/>
                    <a:pt x="10508" y="22681"/>
                    <a:pt x="10474" y="22646"/>
                  </a:cubicBezTo>
                  <a:cubicBezTo>
                    <a:pt x="10498" y="22580"/>
                    <a:pt x="10468" y="22492"/>
                    <a:pt x="10396" y="22492"/>
                  </a:cubicBezTo>
                  <a:cubicBezTo>
                    <a:pt x="10383" y="22492"/>
                    <a:pt x="10369" y="22494"/>
                    <a:pt x="10354" y="22501"/>
                  </a:cubicBezTo>
                  <a:cubicBezTo>
                    <a:pt x="8629" y="23185"/>
                    <a:pt x="6974" y="24240"/>
                    <a:pt x="5067" y="24240"/>
                  </a:cubicBezTo>
                  <a:cubicBezTo>
                    <a:pt x="4991" y="24240"/>
                    <a:pt x="4915" y="24238"/>
                    <a:pt x="4838" y="24235"/>
                  </a:cubicBezTo>
                  <a:cubicBezTo>
                    <a:pt x="2566" y="24133"/>
                    <a:pt x="977" y="22463"/>
                    <a:pt x="1037" y="20173"/>
                  </a:cubicBezTo>
                  <a:cubicBezTo>
                    <a:pt x="1093" y="17971"/>
                    <a:pt x="3510" y="14140"/>
                    <a:pt x="500" y="12753"/>
                  </a:cubicBezTo>
                  <a:cubicBezTo>
                    <a:pt x="3049" y="11697"/>
                    <a:pt x="1112" y="7393"/>
                    <a:pt x="1176" y="5508"/>
                  </a:cubicBezTo>
                  <a:cubicBezTo>
                    <a:pt x="1262" y="3032"/>
                    <a:pt x="2636" y="2174"/>
                    <a:pt x="4346" y="2174"/>
                  </a:cubicBezTo>
                  <a:cubicBezTo>
                    <a:pt x="6320" y="2174"/>
                    <a:pt x="8741" y="3317"/>
                    <a:pt x="10144" y="4436"/>
                  </a:cubicBezTo>
                  <a:cubicBezTo>
                    <a:pt x="10194" y="4476"/>
                    <a:pt x="10263" y="4496"/>
                    <a:pt x="10332" y="4496"/>
                  </a:cubicBezTo>
                  <a:cubicBezTo>
                    <a:pt x="10466" y="4496"/>
                    <a:pt x="10598" y="4419"/>
                    <a:pt x="10578" y="4255"/>
                  </a:cubicBezTo>
                  <a:cubicBezTo>
                    <a:pt x="10245" y="1568"/>
                    <a:pt x="13210" y="676"/>
                    <a:pt x="15398" y="676"/>
                  </a:cubicBezTo>
                  <a:cubicBezTo>
                    <a:pt x="15549" y="676"/>
                    <a:pt x="15696" y="680"/>
                    <a:pt x="15838" y="688"/>
                  </a:cubicBezTo>
                  <a:cubicBezTo>
                    <a:pt x="18073" y="820"/>
                    <a:pt x="19610" y="2080"/>
                    <a:pt x="21624" y="2820"/>
                  </a:cubicBezTo>
                  <a:cubicBezTo>
                    <a:pt x="22234" y="3043"/>
                    <a:pt x="22861" y="3148"/>
                    <a:pt x="23483" y="3148"/>
                  </a:cubicBezTo>
                  <a:cubicBezTo>
                    <a:pt x="25412" y="3148"/>
                    <a:pt x="27281" y="2135"/>
                    <a:pt x="28389" y="502"/>
                  </a:cubicBezTo>
                  <a:close/>
                  <a:moveTo>
                    <a:pt x="28292" y="1"/>
                  </a:moveTo>
                  <a:cubicBezTo>
                    <a:pt x="28225" y="1"/>
                    <a:pt x="28159" y="30"/>
                    <a:pt x="28114" y="104"/>
                  </a:cubicBezTo>
                  <a:cubicBezTo>
                    <a:pt x="27160" y="1702"/>
                    <a:pt x="25398" y="2697"/>
                    <a:pt x="23542" y="2697"/>
                  </a:cubicBezTo>
                  <a:cubicBezTo>
                    <a:pt x="23389" y="2697"/>
                    <a:pt x="23236" y="2690"/>
                    <a:pt x="23083" y="2677"/>
                  </a:cubicBezTo>
                  <a:cubicBezTo>
                    <a:pt x="20994" y="2490"/>
                    <a:pt x="19361" y="843"/>
                    <a:pt x="17327" y="377"/>
                  </a:cubicBezTo>
                  <a:cubicBezTo>
                    <a:pt x="16785" y="253"/>
                    <a:pt x="16145" y="184"/>
                    <a:pt x="15473" y="184"/>
                  </a:cubicBezTo>
                  <a:cubicBezTo>
                    <a:pt x="12997" y="184"/>
                    <a:pt x="10087" y="1122"/>
                    <a:pt x="10045" y="3729"/>
                  </a:cubicBezTo>
                  <a:cubicBezTo>
                    <a:pt x="8581" y="2670"/>
                    <a:pt x="6379" y="1520"/>
                    <a:pt x="4421" y="1520"/>
                  </a:cubicBezTo>
                  <a:cubicBezTo>
                    <a:pt x="3580" y="1520"/>
                    <a:pt x="2784" y="1731"/>
                    <a:pt x="2111" y="2254"/>
                  </a:cubicBezTo>
                  <a:cubicBezTo>
                    <a:pt x="1081" y="3053"/>
                    <a:pt x="698" y="4422"/>
                    <a:pt x="691" y="5673"/>
                  </a:cubicBezTo>
                  <a:cubicBezTo>
                    <a:pt x="681" y="7580"/>
                    <a:pt x="2594" y="11589"/>
                    <a:pt x="146" y="12536"/>
                  </a:cubicBezTo>
                  <a:cubicBezTo>
                    <a:pt x="1" y="12593"/>
                    <a:pt x="13" y="12783"/>
                    <a:pt x="118" y="12838"/>
                  </a:cubicBezTo>
                  <a:cubicBezTo>
                    <a:pt x="54" y="12942"/>
                    <a:pt x="63" y="13077"/>
                    <a:pt x="206" y="13140"/>
                  </a:cubicBezTo>
                  <a:cubicBezTo>
                    <a:pt x="2693" y="14226"/>
                    <a:pt x="1063" y="17375"/>
                    <a:pt x="679" y="19194"/>
                  </a:cubicBezTo>
                  <a:cubicBezTo>
                    <a:pt x="379" y="20612"/>
                    <a:pt x="569" y="22159"/>
                    <a:pt x="1520" y="23304"/>
                  </a:cubicBezTo>
                  <a:cubicBezTo>
                    <a:pt x="2424" y="24396"/>
                    <a:pt x="3624" y="24818"/>
                    <a:pt x="4892" y="24818"/>
                  </a:cubicBezTo>
                  <a:cubicBezTo>
                    <a:pt x="6719" y="24818"/>
                    <a:pt x="8685" y="23943"/>
                    <a:pt x="10107" y="22940"/>
                  </a:cubicBezTo>
                  <a:cubicBezTo>
                    <a:pt x="10352" y="25748"/>
                    <a:pt x="12668" y="27439"/>
                    <a:pt x="15304" y="27439"/>
                  </a:cubicBezTo>
                  <a:cubicBezTo>
                    <a:pt x="15613" y="27439"/>
                    <a:pt x="15927" y="27415"/>
                    <a:pt x="16242" y="27368"/>
                  </a:cubicBezTo>
                  <a:cubicBezTo>
                    <a:pt x="18214" y="27070"/>
                    <a:pt x="19998" y="26093"/>
                    <a:pt x="21889" y="25515"/>
                  </a:cubicBezTo>
                  <a:cubicBezTo>
                    <a:pt x="22750" y="25251"/>
                    <a:pt x="23655" y="25047"/>
                    <a:pt x="24559" y="25047"/>
                  </a:cubicBezTo>
                  <a:cubicBezTo>
                    <a:pt x="24928" y="25047"/>
                    <a:pt x="25296" y="25081"/>
                    <a:pt x="25662" y="25159"/>
                  </a:cubicBezTo>
                  <a:cubicBezTo>
                    <a:pt x="26859" y="25414"/>
                    <a:pt x="27541" y="26072"/>
                    <a:pt x="28301" y="26964"/>
                  </a:cubicBezTo>
                  <a:cubicBezTo>
                    <a:pt x="28315" y="26981"/>
                    <a:pt x="28332" y="26988"/>
                    <a:pt x="28349" y="26988"/>
                  </a:cubicBezTo>
                  <a:cubicBezTo>
                    <a:pt x="28363" y="26988"/>
                    <a:pt x="28377" y="26983"/>
                    <a:pt x="28389" y="26975"/>
                  </a:cubicBezTo>
                  <a:cubicBezTo>
                    <a:pt x="28401" y="26983"/>
                    <a:pt x="28415" y="26988"/>
                    <a:pt x="28428" y="26988"/>
                  </a:cubicBezTo>
                  <a:cubicBezTo>
                    <a:pt x="28446" y="26988"/>
                    <a:pt x="28463" y="26981"/>
                    <a:pt x="28477" y="26964"/>
                  </a:cubicBezTo>
                  <a:cubicBezTo>
                    <a:pt x="29239" y="26072"/>
                    <a:pt x="29922" y="25414"/>
                    <a:pt x="31116" y="25159"/>
                  </a:cubicBezTo>
                  <a:cubicBezTo>
                    <a:pt x="31481" y="25081"/>
                    <a:pt x="31850" y="25047"/>
                    <a:pt x="32218" y="25047"/>
                  </a:cubicBezTo>
                  <a:cubicBezTo>
                    <a:pt x="33123" y="25047"/>
                    <a:pt x="34027" y="25251"/>
                    <a:pt x="34889" y="25515"/>
                  </a:cubicBezTo>
                  <a:cubicBezTo>
                    <a:pt x="36780" y="26093"/>
                    <a:pt x="38565" y="27070"/>
                    <a:pt x="40536" y="27368"/>
                  </a:cubicBezTo>
                  <a:cubicBezTo>
                    <a:pt x="40852" y="27416"/>
                    <a:pt x="41166" y="27439"/>
                    <a:pt x="41475" y="27439"/>
                  </a:cubicBezTo>
                  <a:cubicBezTo>
                    <a:pt x="44112" y="27439"/>
                    <a:pt x="46425" y="25748"/>
                    <a:pt x="46671" y="22940"/>
                  </a:cubicBezTo>
                  <a:cubicBezTo>
                    <a:pt x="48092" y="23943"/>
                    <a:pt x="50059" y="24818"/>
                    <a:pt x="51886" y="24818"/>
                  </a:cubicBezTo>
                  <a:cubicBezTo>
                    <a:pt x="53153" y="24818"/>
                    <a:pt x="54354" y="24396"/>
                    <a:pt x="55258" y="23304"/>
                  </a:cubicBezTo>
                  <a:cubicBezTo>
                    <a:pt x="56209" y="22159"/>
                    <a:pt x="56399" y="20612"/>
                    <a:pt x="56098" y="19194"/>
                  </a:cubicBezTo>
                  <a:cubicBezTo>
                    <a:pt x="55715" y="17375"/>
                    <a:pt x="54085" y="14226"/>
                    <a:pt x="56574" y="13140"/>
                  </a:cubicBezTo>
                  <a:cubicBezTo>
                    <a:pt x="56717" y="13077"/>
                    <a:pt x="56723" y="12942"/>
                    <a:pt x="56659" y="12838"/>
                  </a:cubicBezTo>
                  <a:cubicBezTo>
                    <a:pt x="56765" y="12783"/>
                    <a:pt x="56777" y="12593"/>
                    <a:pt x="56632" y="12536"/>
                  </a:cubicBezTo>
                  <a:cubicBezTo>
                    <a:pt x="54184" y="11589"/>
                    <a:pt x="56098" y="7580"/>
                    <a:pt x="56087" y="5673"/>
                  </a:cubicBezTo>
                  <a:cubicBezTo>
                    <a:pt x="56082" y="4422"/>
                    <a:pt x="55697" y="3053"/>
                    <a:pt x="54667" y="2254"/>
                  </a:cubicBezTo>
                  <a:cubicBezTo>
                    <a:pt x="53994" y="1731"/>
                    <a:pt x="53198" y="1520"/>
                    <a:pt x="52358" y="1520"/>
                  </a:cubicBezTo>
                  <a:cubicBezTo>
                    <a:pt x="50400" y="1520"/>
                    <a:pt x="48200" y="2670"/>
                    <a:pt x="46736" y="3729"/>
                  </a:cubicBezTo>
                  <a:cubicBezTo>
                    <a:pt x="46692" y="1122"/>
                    <a:pt x="43781" y="184"/>
                    <a:pt x="41306" y="184"/>
                  </a:cubicBezTo>
                  <a:cubicBezTo>
                    <a:pt x="40634" y="184"/>
                    <a:pt x="39995" y="253"/>
                    <a:pt x="39454" y="377"/>
                  </a:cubicBezTo>
                  <a:cubicBezTo>
                    <a:pt x="37417" y="843"/>
                    <a:pt x="35784" y="2490"/>
                    <a:pt x="33694" y="2677"/>
                  </a:cubicBezTo>
                  <a:cubicBezTo>
                    <a:pt x="33541" y="2690"/>
                    <a:pt x="33389" y="2697"/>
                    <a:pt x="33236" y="2697"/>
                  </a:cubicBezTo>
                  <a:cubicBezTo>
                    <a:pt x="31381" y="2697"/>
                    <a:pt x="29618" y="1702"/>
                    <a:pt x="28664" y="104"/>
                  </a:cubicBezTo>
                  <a:cubicBezTo>
                    <a:pt x="28619" y="30"/>
                    <a:pt x="28554" y="1"/>
                    <a:pt x="28487" y="1"/>
                  </a:cubicBezTo>
                  <a:cubicBezTo>
                    <a:pt x="28454" y="1"/>
                    <a:pt x="28421" y="8"/>
                    <a:pt x="28389" y="21"/>
                  </a:cubicBezTo>
                  <a:cubicBezTo>
                    <a:pt x="28358" y="8"/>
                    <a:pt x="28325" y="1"/>
                    <a:pt x="282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6" name="Google Shape;2226;p56"/>
          <p:cNvGrpSpPr/>
          <p:nvPr/>
        </p:nvGrpSpPr>
        <p:grpSpPr>
          <a:xfrm>
            <a:off x="1359095" y="2470122"/>
            <a:ext cx="1213750" cy="927507"/>
            <a:chOff x="2646769" y="3458220"/>
            <a:chExt cx="1419425" cy="685975"/>
          </a:xfrm>
        </p:grpSpPr>
        <p:sp>
          <p:nvSpPr>
            <p:cNvPr id="2227" name="Google Shape;2227;p56"/>
            <p:cNvSpPr/>
            <p:nvPr/>
          </p:nvSpPr>
          <p:spPr>
            <a:xfrm>
              <a:off x="2659244" y="3470745"/>
              <a:ext cx="1394475" cy="661925"/>
            </a:xfrm>
            <a:custGeom>
              <a:avLst/>
              <a:gdLst/>
              <a:ahLst/>
              <a:cxnLst/>
              <a:rect l="l" t="t" r="r" b="b"/>
              <a:pathLst>
                <a:path w="55779" h="26477" extrusionOk="0">
                  <a:moveTo>
                    <a:pt x="27890" y="1"/>
                  </a:moveTo>
                  <a:cubicBezTo>
                    <a:pt x="26782" y="1634"/>
                    <a:pt x="24913" y="2647"/>
                    <a:pt x="22984" y="2647"/>
                  </a:cubicBezTo>
                  <a:cubicBezTo>
                    <a:pt x="22362" y="2647"/>
                    <a:pt x="21735" y="2542"/>
                    <a:pt x="21125" y="2319"/>
                  </a:cubicBezTo>
                  <a:cubicBezTo>
                    <a:pt x="19111" y="1579"/>
                    <a:pt x="17574" y="319"/>
                    <a:pt x="15339" y="187"/>
                  </a:cubicBezTo>
                  <a:cubicBezTo>
                    <a:pt x="15197" y="179"/>
                    <a:pt x="15050" y="175"/>
                    <a:pt x="14899" y="175"/>
                  </a:cubicBezTo>
                  <a:cubicBezTo>
                    <a:pt x="12711" y="175"/>
                    <a:pt x="9746" y="1067"/>
                    <a:pt x="10079" y="3754"/>
                  </a:cubicBezTo>
                  <a:cubicBezTo>
                    <a:pt x="10099" y="3918"/>
                    <a:pt x="9967" y="3995"/>
                    <a:pt x="9833" y="3995"/>
                  </a:cubicBezTo>
                  <a:cubicBezTo>
                    <a:pt x="9764" y="3995"/>
                    <a:pt x="9695" y="3975"/>
                    <a:pt x="9645" y="3935"/>
                  </a:cubicBezTo>
                  <a:cubicBezTo>
                    <a:pt x="8242" y="2816"/>
                    <a:pt x="5821" y="1673"/>
                    <a:pt x="3847" y="1673"/>
                  </a:cubicBezTo>
                  <a:cubicBezTo>
                    <a:pt x="2137" y="1673"/>
                    <a:pt x="763" y="2531"/>
                    <a:pt x="677" y="5007"/>
                  </a:cubicBezTo>
                  <a:cubicBezTo>
                    <a:pt x="613" y="6892"/>
                    <a:pt x="2550" y="11196"/>
                    <a:pt x="1" y="12252"/>
                  </a:cubicBezTo>
                  <a:cubicBezTo>
                    <a:pt x="3011" y="13639"/>
                    <a:pt x="595" y="17469"/>
                    <a:pt x="539" y="19672"/>
                  </a:cubicBezTo>
                  <a:cubicBezTo>
                    <a:pt x="478" y="21962"/>
                    <a:pt x="2067" y="23632"/>
                    <a:pt x="4339" y="23734"/>
                  </a:cubicBezTo>
                  <a:cubicBezTo>
                    <a:pt x="4416" y="23737"/>
                    <a:pt x="4492" y="23739"/>
                    <a:pt x="4568" y="23739"/>
                  </a:cubicBezTo>
                  <a:cubicBezTo>
                    <a:pt x="6475" y="23739"/>
                    <a:pt x="8130" y="22684"/>
                    <a:pt x="9856" y="22000"/>
                  </a:cubicBezTo>
                  <a:cubicBezTo>
                    <a:pt x="9871" y="21993"/>
                    <a:pt x="9885" y="21991"/>
                    <a:pt x="9898" y="21991"/>
                  </a:cubicBezTo>
                  <a:cubicBezTo>
                    <a:pt x="9969" y="21991"/>
                    <a:pt x="9999" y="22079"/>
                    <a:pt x="9975" y="22145"/>
                  </a:cubicBezTo>
                  <a:cubicBezTo>
                    <a:pt x="10009" y="22179"/>
                    <a:pt x="10035" y="22223"/>
                    <a:pt x="10039" y="22284"/>
                  </a:cubicBezTo>
                  <a:cubicBezTo>
                    <a:pt x="10252" y="24616"/>
                    <a:pt x="12007" y="26342"/>
                    <a:pt x="14359" y="26467"/>
                  </a:cubicBezTo>
                  <a:cubicBezTo>
                    <a:pt x="14476" y="26474"/>
                    <a:pt x="14593" y="26477"/>
                    <a:pt x="14709" y="26477"/>
                  </a:cubicBezTo>
                  <a:cubicBezTo>
                    <a:pt x="16580" y="26477"/>
                    <a:pt x="18355" y="25694"/>
                    <a:pt x="20081" y="25059"/>
                  </a:cubicBezTo>
                  <a:cubicBezTo>
                    <a:pt x="21337" y="24596"/>
                    <a:pt x="22689" y="24168"/>
                    <a:pt x="24044" y="24168"/>
                  </a:cubicBezTo>
                  <a:cubicBezTo>
                    <a:pt x="24451" y="24168"/>
                    <a:pt x="24858" y="24207"/>
                    <a:pt x="25262" y="24294"/>
                  </a:cubicBezTo>
                  <a:cubicBezTo>
                    <a:pt x="26320" y="24526"/>
                    <a:pt x="27557" y="25151"/>
                    <a:pt x="27890" y="26253"/>
                  </a:cubicBezTo>
                  <a:cubicBezTo>
                    <a:pt x="28223" y="25151"/>
                    <a:pt x="29460" y="24526"/>
                    <a:pt x="30517" y="24294"/>
                  </a:cubicBezTo>
                  <a:cubicBezTo>
                    <a:pt x="30922" y="24207"/>
                    <a:pt x="31329" y="24168"/>
                    <a:pt x="31736" y="24168"/>
                  </a:cubicBezTo>
                  <a:cubicBezTo>
                    <a:pt x="33091" y="24168"/>
                    <a:pt x="34443" y="24596"/>
                    <a:pt x="35698" y="25059"/>
                  </a:cubicBezTo>
                  <a:cubicBezTo>
                    <a:pt x="37425" y="25694"/>
                    <a:pt x="39202" y="26476"/>
                    <a:pt x="41074" y="26476"/>
                  </a:cubicBezTo>
                  <a:cubicBezTo>
                    <a:pt x="41189" y="26476"/>
                    <a:pt x="41304" y="26473"/>
                    <a:pt x="41420" y="26467"/>
                  </a:cubicBezTo>
                  <a:cubicBezTo>
                    <a:pt x="43773" y="26342"/>
                    <a:pt x="45528" y="24616"/>
                    <a:pt x="45740" y="22284"/>
                  </a:cubicBezTo>
                  <a:cubicBezTo>
                    <a:pt x="45745" y="22224"/>
                    <a:pt x="45772" y="22179"/>
                    <a:pt x="45804" y="22145"/>
                  </a:cubicBezTo>
                  <a:cubicBezTo>
                    <a:pt x="45781" y="22079"/>
                    <a:pt x="45811" y="21991"/>
                    <a:pt x="45883" y="21991"/>
                  </a:cubicBezTo>
                  <a:cubicBezTo>
                    <a:pt x="45895" y="21991"/>
                    <a:pt x="45910" y="21993"/>
                    <a:pt x="45925" y="22000"/>
                  </a:cubicBezTo>
                  <a:cubicBezTo>
                    <a:pt x="47650" y="22684"/>
                    <a:pt x="49305" y="23739"/>
                    <a:pt x="51212" y="23739"/>
                  </a:cubicBezTo>
                  <a:cubicBezTo>
                    <a:pt x="51288" y="23739"/>
                    <a:pt x="51364" y="23737"/>
                    <a:pt x="51441" y="23734"/>
                  </a:cubicBezTo>
                  <a:cubicBezTo>
                    <a:pt x="53713" y="23632"/>
                    <a:pt x="55301" y="21962"/>
                    <a:pt x="55242" y="19672"/>
                  </a:cubicBezTo>
                  <a:cubicBezTo>
                    <a:pt x="55186" y="17469"/>
                    <a:pt x="52769" y="13639"/>
                    <a:pt x="55779" y="12252"/>
                  </a:cubicBezTo>
                  <a:cubicBezTo>
                    <a:pt x="53233" y="11196"/>
                    <a:pt x="55168" y="6892"/>
                    <a:pt x="55103" y="5007"/>
                  </a:cubicBezTo>
                  <a:cubicBezTo>
                    <a:pt x="55018" y="2531"/>
                    <a:pt x="53644" y="1673"/>
                    <a:pt x="51934" y="1673"/>
                  </a:cubicBezTo>
                  <a:cubicBezTo>
                    <a:pt x="49960" y="1673"/>
                    <a:pt x="47539" y="2816"/>
                    <a:pt x="46136" y="3935"/>
                  </a:cubicBezTo>
                  <a:cubicBezTo>
                    <a:pt x="46085" y="3975"/>
                    <a:pt x="46016" y="3995"/>
                    <a:pt x="45947" y="3995"/>
                  </a:cubicBezTo>
                  <a:cubicBezTo>
                    <a:pt x="45812" y="3995"/>
                    <a:pt x="45681" y="3918"/>
                    <a:pt x="45701" y="3754"/>
                  </a:cubicBezTo>
                  <a:cubicBezTo>
                    <a:pt x="46034" y="1067"/>
                    <a:pt x="43069" y="175"/>
                    <a:pt x="40882" y="175"/>
                  </a:cubicBezTo>
                  <a:cubicBezTo>
                    <a:pt x="40731" y="175"/>
                    <a:pt x="40584" y="179"/>
                    <a:pt x="40442" y="187"/>
                  </a:cubicBezTo>
                  <a:cubicBezTo>
                    <a:pt x="38207" y="319"/>
                    <a:pt x="36668" y="1579"/>
                    <a:pt x="34656" y="2319"/>
                  </a:cubicBezTo>
                  <a:cubicBezTo>
                    <a:pt x="34046" y="2542"/>
                    <a:pt x="33419" y="2647"/>
                    <a:pt x="32798" y="2647"/>
                  </a:cubicBezTo>
                  <a:cubicBezTo>
                    <a:pt x="30869" y="2647"/>
                    <a:pt x="28997" y="1634"/>
                    <a:pt x="27890" y="1"/>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6"/>
            <p:cNvSpPr/>
            <p:nvPr/>
          </p:nvSpPr>
          <p:spPr>
            <a:xfrm>
              <a:off x="2646769" y="3458220"/>
              <a:ext cx="1419425" cy="685975"/>
            </a:xfrm>
            <a:custGeom>
              <a:avLst/>
              <a:gdLst/>
              <a:ahLst/>
              <a:cxnLst/>
              <a:rect l="l" t="t" r="r" b="b"/>
              <a:pathLst>
                <a:path w="56777" h="27439" extrusionOk="0">
                  <a:moveTo>
                    <a:pt x="28389" y="502"/>
                  </a:moveTo>
                  <a:cubicBezTo>
                    <a:pt x="29496" y="2135"/>
                    <a:pt x="31367" y="3148"/>
                    <a:pt x="33296" y="3148"/>
                  </a:cubicBezTo>
                  <a:cubicBezTo>
                    <a:pt x="33917" y="3148"/>
                    <a:pt x="34544" y="3043"/>
                    <a:pt x="35154" y="2820"/>
                  </a:cubicBezTo>
                  <a:cubicBezTo>
                    <a:pt x="37167" y="2080"/>
                    <a:pt x="38705" y="820"/>
                    <a:pt x="40941" y="688"/>
                  </a:cubicBezTo>
                  <a:cubicBezTo>
                    <a:pt x="41083" y="680"/>
                    <a:pt x="41230" y="676"/>
                    <a:pt x="41381" y="676"/>
                  </a:cubicBezTo>
                  <a:cubicBezTo>
                    <a:pt x="43567" y="676"/>
                    <a:pt x="46533" y="1568"/>
                    <a:pt x="46200" y="4255"/>
                  </a:cubicBezTo>
                  <a:cubicBezTo>
                    <a:pt x="46180" y="4419"/>
                    <a:pt x="46311" y="4496"/>
                    <a:pt x="46445" y="4496"/>
                  </a:cubicBezTo>
                  <a:cubicBezTo>
                    <a:pt x="46514" y="4496"/>
                    <a:pt x="46584" y="4476"/>
                    <a:pt x="46633" y="4436"/>
                  </a:cubicBezTo>
                  <a:cubicBezTo>
                    <a:pt x="48037" y="3317"/>
                    <a:pt x="50459" y="2174"/>
                    <a:pt x="52433" y="2174"/>
                  </a:cubicBezTo>
                  <a:cubicBezTo>
                    <a:pt x="54143" y="2174"/>
                    <a:pt x="55517" y="3032"/>
                    <a:pt x="55602" y="5508"/>
                  </a:cubicBezTo>
                  <a:cubicBezTo>
                    <a:pt x="55667" y="7393"/>
                    <a:pt x="53731" y="11697"/>
                    <a:pt x="56278" y="12753"/>
                  </a:cubicBezTo>
                  <a:cubicBezTo>
                    <a:pt x="53268" y="14140"/>
                    <a:pt x="55685" y="17971"/>
                    <a:pt x="55741" y="20173"/>
                  </a:cubicBezTo>
                  <a:cubicBezTo>
                    <a:pt x="55800" y="22463"/>
                    <a:pt x="54212" y="24133"/>
                    <a:pt x="51940" y="24235"/>
                  </a:cubicBezTo>
                  <a:cubicBezTo>
                    <a:pt x="51863" y="24238"/>
                    <a:pt x="51787" y="24240"/>
                    <a:pt x="51711" y="24240"/>
                  </a:cubicBezTo>
                  <a:cubicBezTo>
                    <a:pt x="49804" y="24240"/>
                    <a:pt x="48149" y="23185"/>
                    <a:pt x="46424" y="22501"/>
                  </a:cubicBezTo>
                  <a:cubicBezTo>
                    <a:pt x="46408" y="22494"/>
                    <a:pt x="46394" y="22492"/>
                    <a:pt x="46381" y="22492"/>
                  </a:cubicBezTo>
                  <a:cubicBezTo>
                    <a:pt x="46309" y="22492"/>
                    <a:pt x="46280" y="22580"/>
                    <a:pt x="46303" y="22646"/>
                  </a:cubicBezTo>
                  <a:cubicBezTo>
                    <a:pt x="46271" y="22681"/>
                    <a:pt x="46244" y="22725"/>
                    <a:pt x="46239" y="22785"/>
                  </a:cubicBezTo>
                  <a:cubicBezTo>
                    <a:pt x="46027" y="25117"/>
                    <a:pt x="44272" y="26843"/>
                    <a:pt x="41919" y="26968"/>
                  </a:cubicBezTo>
                  <a:cubicBezTo>
                    <a:pt x="41802" y="26975"/>
                    <a:pt x="41686" y="26978"/>
                    <a:pt x="41570" y="26978"/>
                  </a:cubicBezTo>
                  <a:cubicBezTo>
                    <a:pt x="39699" y="26978"/>
                    <a:pt x="37924" y="26195"/>
                    <a:pt x="36197" y="25560"/>
                  </a:cubicBezTo>
                  <a:cubicBezTo>
                    <a:pt x="34942" y="25097"/>
                    <a:pt x="33590" y="24669"/>
                    <a:pt x="32235" y="24669"/>
                  </a:cubicBezTo>
                  <a:cubicBezTo>
                    <a:pt x="31828" y="24669"/>
                    <a:pt x="31421" y="24708"/>
                    <a:pt x="31016" y="24795"/>
                  </a:cubicBezTo>
                  <a:cubicBezTo>
                    <a:pt x="29959" y="25027"/>
                    <a:pt x="28722" y="25652"/>
                    <a:pt x="28388" y="26754"/>
                  </a:cubicBezTo>
                  <a:cubicBezTo>
                    <a:pt x="28056" y="25652"/>
                    <a:pt x="26819" y="25027"/>
                    <a:pt x="25761" y="24795"/>
                  </a:cubicBezTo>
                  <a:cubicBezTo>
                    <a:pt x="25356" y="24708"/>
                    <a:pt x="24949" y="24669"/>
                    <a:pt x="24542" y="24669"/>
                  </a:cubicBezTo>
                  <a:cubicBezTo>
                    <a:pt x="23188" y="24669"/>
                    <a:pt x="21836" y="25097"/>
                    <a:pt x="20580" y="25560"/>
                  </a:cubicBezTo>
                  <a:cubicBezTo>
                    <a:pt x="18854" y="26195"/>
                    <a:pt x="17079" y="26978"/>
                    <a:pt x="15208" y="26978"/>
                  </a:cubicBezTo>
                  <a:cubicBezTo>
                    <a:pt x="15092" y="26978"/>
                    <a:pt x="14975" y="26975"/>
                    <a:pt x="14858" y="26968"/>
                  </a:cubicBezTo>
                  <a:cubicBezTo>
                    <a:pt x="12506" y="26843"/>
                    <a:pt x="10751" y="25117"/>
                    <a:pt x="10538" y="22785"/>
                  </a:cubicBezTo>
                  <a:cubicBezTo>
                    <a:pt x="10534" y="22725"/>
                    <a:pt x="10508" y="22681"/>
                    <a:pt x="10474" y="22646"/>
                  </a:cubicBezTo>
                  <a:cubicBezTo>
                    <a:pt x="10498" y="22580"/>
                    <a:pt x="10468" y="22492"/>
                    <a:pt x="10396" y="22492"/>
                  </a:cubicBezTo>
                  <a:cubicBezTo>
                    <a:pt x="10383" y="22492"/>
                    <a:pt x="10369" y="22494"/>
                    <a:pt x="10354" y="22501"/>
                  </a:cubicBezTo>
                  <a:cubicBezTo>
                    <a:pt x="8629" y="23185"/>
                    <a:pt x="6974" y="24240"/>
                    <a:pt x="5067" y="24240"/>
                  </a:cubicBezTo>
                  <a:cubicBezTo>
                    <a:pt x="4991" y="24240"/>
                    <a:pt x="4915" y="24238"/>
                    <a:pt x="4838" y="24235"/>
                  </a:cubicBezTo>
                  <a:cubicBezTo>
                    <a:pt x="2566" y="24133"/>
                    <a:pt x="977" y="22463"/>
                    <a:pt x="1037" y="20173"/>
                  </a:cubicBezTo>
                  <a:cubicBezTo>
                    <a:pt x="1093" y="17971"/>
                    <a:pt x="3510" y="14140"/>
                    <a:pt x="500" y="12753"/>
                  </a:cubicBezTo>
                  <a:cubicBezTo>
                    <a:pt x="3049" y="11697"/>
                    <a:pt x="1112" y="7393"/>
                    <a:pt x="1176" y="5508"/>
                  </a:cubicBezTo>
                  <a:cubicBezTo>
                    <a:pt x="1262" y="3032"/>
                    <a:pt x="2636" y="2174"/>
                    <a:pt x="4346" y="2174"/>
                  </a:cubicBezTo>
                  <a:cubicBezTo>
                    <a:pt x="6320" y="2174"/>
                    <a:pt x="8741" y="3317"/>
                    <a:pt x="10144" y="4436"/>
                  </a:cubicBezTo>
                  <a:cubicBezTo>
                    <a:pt x="10194" y="4476"/>
                    <a:pt x="10263" y="4496"/>
                    <a:pt x="10332" y="4496"/>
                  </a:cubicBezTo>
                  <a:cubicBezTo>
                    <a:pt x="10466" y="4496"/>
                    <a:pt x="10598" y="4419"/>
                    <a:pt x="10578" y="4255"/>
                  </a:cubicBezTo>
                  <a:cubicBezTo>
                    <a:pt x="10245" y="1568"/>
                    <a:pt x="13210" y="676"/>
                    <a:pt x="15398" y="676"/>
                  </a:cubicBezTo>
                  <a:cubicBezTo>
                    <a:pt x="15549" y="676"/>
                    <a:pt x="15696" y="680"/>
                    <a:pt x="15838" y="688"/>
                  </a:cubicBezTo>
                  <a:cubicBezTo>
                    <a:pt x="18073" y="820"/>
                    <a:pt x="19610" y="2080"/>
                    <a:pt x="21624" y="2820"/>
                  </a:cubicBezTo>
                  <a:cubicBezTo>
                    <a:pt x="22234" y="3043"/>
                    <a:pt x="22861" y="3148"/>
                    <a:pt x="23483" y="3148"/>
                  </a:cubicBezTo>
                  <a:cubicBezTo>
                    <a:pt x="25412" y="3148"/>
                    <a:pt x="27281" y="2135"/>
                    <a:pt x="28389" y="502"/>
                  </a:cubicBezTo>
                  <a:close/>
                  <a:moveTo>
                    <a:pt x="28292" y="1"/>
                  </a:moveTo>
                  <a:cubicBezTo>
                    <a:pt x="28225" y="1"/>
                    <a:pt x="28159" y="30"/>
                    <a:pt x="28114" y="104"/>
                  </a:cubicBezTo>
                  <a:cubicBezTo>
                    <a:pt x="27160" y="1702"/>
                    <a:pt x="25398" y="2697"/>
                    <a:pt x="23542" y="2697"/>
                  </a:cubicBezTo>
                  <a:cubicBezTo>
                    <a:pt x="23389" y="2697"/>
                    <a:pt x="23236" y="2690"/>
                    <a:pt x="23083" y="2677"/>
                  </a:cubicBezTo>
                  <a:cubicBezTo>
                    <a:pt x="20994" y="2490"/>
                    <a:pt x="19361" y="843"/>
                    <a:pt x="17327" y="377"/>
                  </a:cubicBezTo>
                  <a:cubicBezTo>
                    <a:pt x="16785" y="253"/>
                    <a:pt x="16145" y="184"/>
                    <a:pt x="15473" y="184"/>
                  </a:cubicBezTo>
                  <a:cubicBezTo>
                    <a:pt x="12997" y="184"/>
                    <a:pt x="10087" y="1122"/>
                    <a:pt x="10045" y="3729"/>
                  </a:cubicBezTo>
                  <a:cubicBezTo>
                    <a:pt x="8581" y="2670"/>
                    <a:pt x="6379" y="1520"/>
                    <a:pt x="4421" y="1520"/>
                  </a:cubicBezTo>
                  <a:cubicBezTo>
                    <a:pt x="3580" y="1520"/>
                    <a:pt x="2784" y="1731"/>
                    <a:pt x="2111" y="2254"/>
                  </a:cubicBezTo>
                  <a:cubicBezTo>
                    <a:pt x="1081" y="3053"/>
                    <a:pt x="698" y="4422"/>
                    <a:pt x="691" y="5673"/>
                  </a:cubicBezTo>
                  <a:cubicBezTo>
                    <a:pt x="681" y="7580"/>
                    <a:pt x="2594" y="11589"/>
                    <a:pt x="146" y="12536"/>
                  </a:cubicBezTo>
                  <a:cubicBezTo>
                    <a:pt x="1" y="12593"/>
                    <a:pt x="13" y="12783"/>
                    <a:pt x="118" y="12838"/>
                  </a:cubicBezTo>
                  <a:cubicBezTo>
                    <a:pt x="54" y="12942"/>
                    <a:pt x="63" y="13077"/>
                    <a:pt x="206" y="13140"/>
                  </a:cubicBezTo>
                  <a:cubicBezTo>
                    <a:pt x="2693" y="14226"/>
                    <a:pt x="1063" y="17375"/>
                    <a:pt x="679" y="19194"/>
                  </a:cubicBezTo>
                  <a:cubicBezTo>
                    <a:pt x="379" y="20612"/>
                    <a:pt x="569" y="22159"/>
                    <a:pt x="1520" y="23304"/>
                  </a:cubicBezTo>
                  <a:cubicBezTo>
                    <a:pt x="2424" y="24396"/>
                    <a:pt x="3624" y="24818"/>
                    <a:pt x="4892" y="24818"/>
                  </a:cubicBezTo>
                  <a:cubicBezTo>
                    <a:pt x="6719" y="24818"/>
                    <a:pt x="8685" y="23943"/>
                    <a:pt x="10107" y="22940"/>
                  </a:cubicBezTo>
                  <a:cubicBezTo>
                    <a:pt x="10352" y="25748"/>
                    <a:pt x="12668" y="27439"/>
                    <a:pt x="15304" y="27439"/>
                  </a:cubicBezTo>
                  <a:cubicBezTo>
                    <a:pt x="15613" y="27439"/>
                    <a:pt x="15927" y="27415"/>
                    <a:pt x="16242" y="27368"/>
                  </a:cubicBezTo>
                  <a:cubicBezTo>
                    <a:pt x="18214" y="27070"/>
                    <a:pt x="19998" y="26093"/>
                    <a:pt x="21889" y="25515"/>
                  </a:cubicBezTo>
                  <a:cubicBezTo>
                    <a:pt x="22750" y="25251"/>
                    <a:pt x="23655" y="25047"/>
                    <a:pt x="24559" y="25047"/>
                  </a:cubicBezTo>
                  <a:cubicBezTo>
                    <a:pt x="24928" y="25047"/>
                    <a:pt x="25296" y="25081"/>
                    <a:pt x="25662" y="25159"/>
                  </a:cubicBezTo>
                  <a:cubicBezTo>
                    <a:pt x="26859" y="25414"/>
                    <a:pt x="27541" y="26072"/>
                    <a:pt x="28301" y="26964"/>
                  </a:cubicBezTo>
                  <a:cubicBezTo>
                    <a:pt x="28315" y="26981"/>
                    <a:pt x="28332" y="26988"/>
                    <a:pt x="28349" y="26988"/>
                  </a:cubicBezTo>
                  <a:cubicBezTo>
                    <a:pt x="28363" y="26988"/>
                    <a:pt x="28377" y="26983"/>
                    <a:pt x="28389" y="26975"/>
                  </a:cubicBezTo>
                  <a:cubicBezTo>
                    <a:pt x="28401" y="26983"/>
                    <a:pt x="28415" y="26988"/>
                    <a:pt x="28428" y="26988"/>
                  </a:cubicBezTo>
                  <a:cubicBezTo>
                    <a:pt x="28446" y="26988"/>
                    <a:pt x="28463" y="26981"/>
                    <a:pt x="28477" y="26964"/>
                  </a:cubicBezTo>
                  <a:cubicBezTo>
                    <a:pt x="29239" y="26072"/>
                    <a:pt x="29922" y="25414"/>
                    <a:pt x="31116" y="25159"/>
                  </a:cubicBezTo>
                  <a:cubicBezTo>
                    <a:pt x="31481" y="25081"/>
                    <a:pt x="31850" y="25047"/>
                    <a:pt x="32218" y="25047"/>
                  </a:cubicBezTo>
                  <a:cubicBezTo>
                    <a:pt x="33123" y="25047"/>
                    <a:pt x="34027" y="25251"/>
                    <a:pt x="34889" y="25515"/>
                  </a:cubicBezTo>
                  <a:cubicBezTo>
                    <a:pt x="36780" y="26093"/>
                    <a:pt x="38565" y="27070"/>
                    <a:pt x="40536" y="27368"/>
                  </a:cubicBezTo>
                  <a:cubicBezTo>
                    <a:pt x="40852" y="27416"/>
                    <a:pt x="41166" y="27439"/>
                    <a:pt x="41475" y="27439"/>
                  </a:cubicBezTo>
                  <a:cubicBezTo>
                    <a:pt x="44112" y="27439"/>
                    <a:pt x="46425" y="25748"/>
                    <a:pt x="46671" y="22940"/>
                  </a:cubicBezTo>
                  <a:cubicBezTo>
                    <a:pt x="48092" y="23943"/>
                    <a:pt x="50059" y="24818"/>
                    <a:pt x="51886" y="24818"/>
                  </a:cubicBezTo>
                  <a:cubicBezTo>
                    <a:pt x="53153" y="24818"/>
                    <a:pt x="54354" y="24396"/>
                    <a:pt x="55258" y="23304"/>
                  </a:cubicBezTo>
                  <a:cubicBezTo>
                    <a:pt x="56209" y="22159"/>
                    <a:pt x="56399" y="20612"/>
                    <a:pt x="56098" y="19194"/>
                  </a:cubicBezTo>
                  <a:cubicBezTo>
                    <a:pt x="55715" y="17375"/>
                    <a:pt x="54085" y="14226"/>
                    <a:pt x="56574" y="13140"/>
                  </a:cubicBezTo>
                  <a:cubicBezTo>
                    <a:pt x="56717" y="13077"/>
                    <a:pt x="56723" y="12942"/>
                    <a:pt x="56659" y="12838"/>
                  </a:cubicBezTo>
                  <a:cubicBezTo>
                    <a:pt x="56765" y="12783"/>
                    <a:pt x="56777" y="12593"/>
                    <a:pt x="56632" y="12536"/>
                  </a:cubicBezTo>
                  <a:cubicBezTo>
                    <a:pt x="54184" y="11589"/>
                    <a:pt x="56098" y="7580"/>
                    <a:pt x="56087" y="5673"/>
                  </a:cubicBezTo>
                  <a:cubicBezTo>
                    <a:pt x="56082" y="4422"/>
                    <a:pt x="55697" y="3053"/>
                    <a:pt x="54667" y="2254"/>
                  </a:cubicBezTo>
                  <a:cubicBezTo>
                    <a:pt x="53994" y="1731"/>
                    <a:pt x="53198" y="1520"/>
                    <a:pt x="52358" y="1520"/>
                  </a:cubicBezTo>
                  <a:cubicBezTo>
                    <a:pt x="50400" y="1520"/>
                    <a:pt x="48200" y="2670"/>
                    <a:pt x="46736" y="3729"/>
                  </a:cubicBezTo>
                  <a:cubicBezTo>
                    <a:pt x="46692" y="1122"/>
                    <a:pt x="43781" y="184"/>
                    <a:pt x="41306" y="184"/>
                  </a:cubicBezTo>
                  <a:cubicBezTo>
                    <a:pt x="40634" y="184"/>
                    <a:pt x="39995" y="253"/>
                    <a:pt x="39454" y="377"/>
                  </a:cubicBezTo>
                  <a:cubicBezTo>
                    <a:pt x="37417" y="843"/>
                    <a:pt x="35784" y="2490"/>
                    <a:pt x="33694" y="2677"/>
                  </a:cubicBezTo>
                  <a:cubicBezTo>
                    <a:pt x="33541" y="2690"/>
                    <a:pt x="33389" y="2697"/>
                    <a:pt x="33236" y="2697"/>
                  </a:cubicBezTo>
                  <a:cubicBezTo>
                    <a:pt x="31381" y="2697"/>
                    <a:pt x="29618" y="1702"/>
                    <a:pt x="28664" y="104"/>
                  </a:cubicBezTo>
                  <a:cubicBezTo>
                    <a:pt x="28619" y="30"/>
                    <a:pt x="28554" y="1"/>
                    <a:pt x="28487" y="1"/>
                  </a:cubicBezTo>
                  <a:cubicBezTo>
                    <a:pt x="28454" y="1"/>
                    <a:pt x="28421" y="8"/>
                    <a:pt x="28389" y="21"/>
                  </a:cubicBezTo>
                  <a:cubicBezTo>
                    <a:pt x="28358" y="8"/>
                    <a:pt x="28325" y="1"/>
                    <a:pt x="282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9" name="Google Shape;2229;p56"/>
          <p:cNvGrpSpPr/>
          <p:nvPr/>
        </p:nvGrpSpPr>
        <p:grpSpPr>
          <a:xfrm>
            <a:off x="2857286" y="732167"/>
            <a:ext cx="3429984" cy="606063"/>
            <a:chOff x="5316325" y="1612757"/>
            <a:chExt cx="1404350" cy="302125"/>
          </a:xfrm>
        </p:grpSpPr>
        <p:sp>
          <p:nvSpPr>
            <p:cNvPr id="2230" name="Google Shape;2230;p56"/>
            <p:cNvSpPr/>
            <p:nvPr/>
          </p:nvSpPr>
          <p:spPr>
            <a:xfrm>
              <a:off x="5316325" y="1612757"/>
              <a:ext cx="1404350" cy="302125"/>
            </a:xfrm>
            <a:custGeom>
              <a:avLst/>
              <a:gdLst/>
              <a:ahLst/>
              <a:cxnLst/>
              <a:rect l="l" t="t" r="r" b="b"/>
              <a:pathLst>
                <a:path w="56174" h="12085" extrusionOk="0">
                  <a:moveTo>
                    <a:pt x="55674" y="2161"/>
                  </a:moveTo>
                  <a:lnTo>
                    <a:pt x="55674" y="2161"/>
                  </a:lnTo>
                  <a:cubicBezTo>
                    <a:pt x="55555" y="2217"/>
                    <a:pt x="55565" y="2346"/>
                    <a:pt x="55633" y="2429"/>
                  </a:cubicBezTo>
                  <a:cubicBezTo>
                    <a:pt x="55518" y="2606"/>
                    <a:pt x="55396" y="2777"/>
                    <a:pt x="55275" y="2950"/>
                  </a:cubicBezTo>
                  <a:cubicBezTo>
                    <a:pt x="53569" y="3022"/>
                    <a:pt x="51829" y="3038"/>
                    <a:pt x="50127" y="3213"/>
                  </a:cubicBezTo>
                  <a:cubicBezTo>
                    <a:pt x="50106" y="2909"/>
                    <a:pt x="50086" y="2604"/>
                    <a:pt x="50062" y="2300"/>
                  </a:cubicBezTo>
                  <a:lnTo>
                    <a:pt x="50062" y="2300"/>
                  </a:lnTo>
                  <a:cubicBezTo>
                    <a:pt x="50972" y="2359"/>
                    <a:pt x="51884" y="2373"/>
                    <a:pt x="52796" y="2385"/>
                  </a:cubicBezTo>
                  <a:cubicBezTo>
                    <a:pt x="53226" y="2390"/>
                    <a:pt x="53687" y="2426"/>
                    <a:pt x="54142" y="2426"/>
                  </a:cubicBezTo>
                  <a:cubicBezTo>
                    <a:pt x="54683" y="2426"/>
                    <a:pt x="55215" y="2375"/>
                    <a:pt x="55674" y="2161"/>
                  </a:cubicBezTo>
                  <a:close/>
                  <a:moveTo>
                    <a:pt x="7652" y="262"/>
                  </a:moveTo>
                  <a:lnTo>
                    <a:pt x="7652" y="262"/>
                  </a:lnTo>
                  <a:cubicBezTo>
                    <a:pt x="9236" y="343"/>
                    <a:pt x="10827" y="363"/>
                    <a:pt x="12419" y="363"/>
                  </a:cubicBezTo>
                  <a:cubicBezTo>
                    <a:pt x="13924" y="363"/>
                    <a:pt x="15429" y="345"/>
                    <a:pt x="16930" y="345"/>
                  </a:cubicBezTo>
                  <a:cubicBezTo>
                    <a:pt x="17246" y="345"/>
                    <a:pt x="17562" y="346"/>
                    <a:pt x="17878" y="348"/>
                  </a:cubicBezTo>
                  <a:cubicBezTo>
                    <a:pt x="21387" y="371"/>
                    <a:pt x="24898" y="399"/>
                    <a:pt x="28405" y="427"/>
                  </a:cubicBezTo>
                  <a:cubicBezTo>
                    <a:pt x="33831" y="466"/>
                    <a:pt x="39263" y="556"/>
                    <a:pt x="44693" y="556"/>
                  </a:cubicBezTo>
                  <a:cubicBezTo>
                    <a:pt x="46302" y="556"/>
                    <a:pt x="47911" y="548"/>
                    <a:pt x="49519" y="528"/>
                  </a:cubicBezTo>
                  <a:cubicBezTo>
                    <a:pt x="49522" y="528"/>
                    <a:pt x="49524" y="526"/>
                    <a:pt x="49529" y="526"/>
                  </a:cubicBezTo>
                  <a:cubicBezTo>
                    <a:pt x="49552" y="789"/>
                    <a:pt x="49589" y="1050"/>
                    <a:pt x="49607" y="1314"/>
                  </a:cubicBezTo>
                  <a:cubicBezTo>
                    <a:pt x="49402" y="1318"/>
                    <a:pt x="49241" y="1322"/>
                    <a:pt x="49009" y="1325"/>
                  </a:cubicBezTo>
                  <a:lnTo>
                    <a:pt x="49009" y="1346"/>
                  </a:lnTo>
                  <a:cubicBezTo>
                    <a:pt x="49241" y="1348"/>
                    <a:pt x="49404" y="1352"/>
                    <a:pt x="49609" y="1357"/>
                  </a:cubicBezTo>
                  <a:cubicBezTo>
                    <a:pt x="49776" y="3712"/>
                    <a:pt x="49799" y="6077"/>
                    <a:pt x="49943" y="8432"/>
                  </a:cubicBezTo>
                  <a:cubicBezTo>
                    <a:pt x="49961" y="8753"/>
                    <a:pt x="49981" y="9076"/>
                    <a:pt x="50007" y="9397"/>
                  </a:cubicBezTo>
                  <a:cubicBezTo>
                    <a:pt x="50002" y="9402"/>
                    <a:pt x="49993" y="9402"/>
                    <a:pt x="49988" y="9406"/>
                  </a:cubicBezTo>
                  <a:cubicBezTo>
                    <a:pt x="49954" y="9434"/>
                    <a:pt x="49919" y="9464"/>
                    <a:pt x="49886" y="9491"/>
                  </a:cubicBezTo>
                  <a:lnTo>
                    <a:pt x="49804" y="9491"/>
                  </a:lnTo>
                  <a:cubicBezTo>
                    <a:pt x="49683" y="9493"/>
                    <a:pt x="49563" y="9498"/>
                    <a:pt x="49444" y="9503"/>
                  </a:cubicBezTo>
                  <a:cubicBezTo>
                    <a:pt x="49369" y="9505"/>
                    <a:pt x="49330" y="9553"/>
                    <a:pt x="49319" y="9607"/>
                  </a:cubicBezTo>
                  <a:cubicBezTo>
                    <a:pt x="48903" y="9602"/>
                    <a:pt x="48488" y="9600"/>
                    <a:pt x="48074" y="9595"/>
                  </a:cubicBezTo>
                  <a:cubicBezTo>
                    <a:pt x="48041" y="9551"/>
                    <a:pt x="47987" y="9530"/>
                    <a:pt x="47931" y="9530"/>
                  </a:cubicBezTo>
                  <a:cubicBezTo>
                    <a:pt x="47874" y="9530"/>
                    <a:pt x="47816" y="9552"/>
                    <a:pt x="47778" y="9593"/>
                  </a:cubicBezTo>
                  <a:cubicBezTo>
                    <a:pt x="42952" y="9545"/>
                    <a:pt x="38125" y="9517"/>
                    <a:pt x="33297" y="9517"/>
                  </a:cubicBezTo>
                  <a:cubicBezTo>
                    <a:pt x="31688" y="9517"/>
                    <a:pt x="30078" y="9520"/>
                    <a:pt x="28469" y="9527"/>
                  </a:cubicBezTo>
                  <a:cubicBezTo>
                    <a:pt x="27722" y="9529"/>
                    <a:pt x="26975" y="9530"/>
                    <a:pt x="26228" y="9530"/>
                  </a:cubicBezTo>
                  <a:cubicBezTo>
                    <a:pt x="24260" y="9530"/>
                    <a:pt x="22289" y="9523"/>
                    <a:pt x="20319" y="9523"/>
                  </a:cubicBezTo>
                  <a:cubicBezTo>
                    <a:pt x="16094" y="9523"/>
                    <a:pt x="11868" y="9557"/>
                    <a:pt x="7652" y="9766"/>
                  </a:cubicBezTo>
                  <a:cubicBezTo>
                    <a:pt x="7716" y="9452"/>
                    <a:pt x="7768" y="9133"/>
                    <a:pt x="7814" y="8811"/>
                  </a:cubicBezTo>
                  <a:cubicBezTo>
                    <a:pt x="8858" y="8853"/>
                    <a:pt x="9905" y="8869"/>
                    <a:pt x="10953" y="8869"/>
                  </a:cubicBezTo>
                  <a:cubicBezTo>
                    <a:pt x="13431" y="8869"/>
                    <a:pt x="15917" y="8782"/>
                    <a:pt x="18387" y="8760"/>
                  </a:cubicBezTo>
                  <a:cubicBezTo>
                    <a:pt x="21838" y="8725"/>
                    <a:pt x="25290" y="8686"/>
                    <a:pt x="28741" y="8680"/>
                  </a:cubicBezTo>
                  <a:cubicBezTo>
                    <a:pt x="35724" y="8674"/>
                    <a:pt x="42708" y="8640"/>
                    <a:pt x="49688" y="8557"/>
                  </a:cubicBezTo>
                  <a:cubicBezTo>
                    <a:pt x="49762" y="8557"/>
                    <a:pt x="49799" y="8499"/>
                    <a:pt x="49799" y="8441"/>
                  </a:cubicBezTo>
                  <a:cubicBezTo>
                    <a:pt x="49799" y="8383"/>
                    <a:pt x="49762" y="8326"/>
                    <a:pt x="49688" y="8326"/>
                  </a:cubicBezTo>
                  <a:cubicBezTo>
                    <a:pt x="42706" y="8342"/>
                    <a:pt x="35724" y="8406"/>
                    <a:pt x="28741" y="8499"/>
                  </a:cubicBezTo>
                  <a:cubicBezTo>
                    <a:pt x="25290" y="8543"/>
                    <a:pt x="21838" y="8551"/>
                    <a:pt x="18387" y="8565"/>
                  </a:cubicBezTo>
                  <a:cubicBezTo>
                    <a:pt x="18127" y="8566"/>
                    <a:pt x="17868" y="8567"/>
                    <a:pt x="17608" y="8567"/>
                  </a:cubicBezTo>
                  <a:cubicBezTo>
                    <a:pt x="16060" y="8567"/>
                    <a:pt x="14506" y="8549"/>
                    <a:pt x="12952" y="8549"/>
                  </a:cubicBezTo>
                  <a:cubicBezTo>
                    <a:pt x="11244" y="8549"/>
                    <a:pt x="9535" y="8571"/>
                    <a:pt x="7836" y="8662"/>
                  </a:cubicBezTo>
                  <a:cubicBezTo>
                    <a:pt x="8156" y="6284"/>
                    <a:pt x="8023" y="3744"/>
                    <a:pt x="7784" y="1359"/>
                  </a:cubicBezTo>
                  <a:lnTo>
                    <a:pt x="7784" y="1359"/>
                  </a:lnTo>
                  <a:cubicBezTo>
                    <a:pt x="18429" y="1624"/>
                    <a:pt x="29094" y="1643"/>
                    <a:pt x="39751" y="1643"/>
                  </a:cubicBezTo>
                  <a:cubicBezTo>
                    <a:pt x="41537" y="1643"/>
                    <a:pt x="43323" y="1643"/>
                    <a:pt x="45109" y="1643"/>
                  </a:cubicBezTo>
                  <a:cubicBezTo>
                    <a:pt x="46349" y="1643"/>
                    <a:pt x="47588" y="1643"/>
                    <a:pt x="48827" y="1644"/>
                  </a:cubicBezTo>
                  <a:cubicBezTo>
                    <a:pt x="48889" y="1644"/>
                    <a:pt x="48889" y="1546"/>
                    <a:pt x="48827" y="1546"/>
                  </a:cubicBezTo>
                  <a:cubicBezTo>
                    <a:pt x="37863" y="1395"/>
                    <a:pt x="26881" y="1194"/>
                    <a:pt x="15909" y="1194"/>
                  </a:cubicBezTo>
                  <a:cubicBezTo>
                    <a:pt x="13195" y="1194"/>
                    <a:pt x="10482" y="1206"/>
                    <a:pt x="7770" y="1235"/>
                  </a:cubicBezTo>
                  <a:cubicBezTo>
                    <a:pt x="7740" y="928"/>
                    <a:pt x="7705" y="622"/>
                    <a:pt x="7671" y="320"/>
                  </a:cubicBezTo>
                  <a:cubicBezTo>
                    <a:pt x="7668" y="298"/>
                    <a:pt x="7661" y="282"/>
                    <a:pt x="7652" y="262"/>
                  </a:cubicBezTo>
                  <a:close/>
                  <a:moveTo>
                    <a:pt x="49497" y="9831"/>
                  </a:moveTo>
                  <a:lnTo>
                    <a:pt x="49497" y="9831"/>
                  </a:lnTo>
                  <a:cubicBezTo>
                    <a:pt x="49030" y="10253"/>
                    <a:pt x="48585" y="10718"/>
                    <a:pt x="48171" y="11189"/>
                  </a:cubicBezTo>
                  <a:cubicBezTo>
                    <a:pt x="48211" y="10736"/>
                    <a:pt x="48197" y="10279"/>
                    <a:pt x="48130" y="9833"/>
                  </a:cubicBezTo>
                  <a:lnTo>
                    <a:pt x="48130" y="9833"/>
                  </a:lnTo>
                  <a:cubicBezTo>
                    <a:pt x="48567" y="9837"/>
                    <a:pt x="49005" y="9841"/>
                    <a:pt x="49444" y="9845"/>
                  </a:cubicBezTo>
                  <a:cubicBezTo>
                    <a:pt x="49446" y="9845"/>
                    <a:pt x="49448" y="9845"/>
                    <a:pt x="49449" y="9845"/>
                  </a:cubicBezTo>
                  <a:cubicBezTo>
                    <a:pt x="49467" y="9845"/>
                    <a:pt x="49482" y="9837"/>
                    <a:pt x="49497" y="9831"/>
                  </a:cubicBezTo>
                  <a:close/>
                  <a:moveTo>
                    <a:pt x="7830" y="10062"/>
                  </a:moveTo>
                  <a:lnTo>
                    <a:pt x="7830" y="10062"/>
                  </a:lnTo>
                  <a:cubicBezTo>
                    <a:pt x="8562" y="10069"/>
                    <a:pt x="9291" y="10069"/>
                    <a:pt x="10023" y="10069"/>
                  </a:cubicBezTo>
                  <a:cubicBezTo>
                    <a:pt x="9982" y="10563"/>
                    <a:pt x="9998" y="11062"/>
                    <a:pt x="10056" y="11553"/>
                  </a:cubicBezTo>
                  <a:cubicBezTo>
                    <a:pt x="9307" y="11066"/>
                    <a:pt x="8573" y="10559"/>
                    <a:pt x="7830" y="10062"/>
                  </a:cubicBezTo>
                  <a:close/>
                  <a:moveTo>
                    <a:pt x="55154" y="3131"/>
                  </a:moveTo>
                  <a:cubicBezTo>
                    <a:pt x="54281" y="4391"/>
                    <a:pt x="53327" y="5578"/>
                    <a:pt x="52341" y="6763"/>
                  </a:cubicBezTo>
                  <a:cubicBezTo>
                    <a:pt x="52263" y="6855"/>
                    <a:pt x="52307" y="6968"/>
                    <a:pt x="52388" y="7010"/>
                  </a:cubicBezTo>
                  <a:cubicBezTo>
                    <a:pt x="52267" y="7046"/>
                    <a:pt x="52187" y="7201"/>
                    <a:pt x="52297" y="7322"/>
                  </a:cubicBezTo>
                  <a:cubicBezTo>
                    <a:pt x="53015" y="8093"/>
                    <a:pt x="53704" y="8871"/>
                    <a:pt x="54327" y="9720"/>
                  </a:cubicBezTo>
                  <a:cubicBezTo>
                    <a:pt x="54477" y="9925"/>
                    <a:pt x="54623" y="10133"/>
                    <a:pt x="54766" y="10344"/>
                  </a:cubicBezTo>
                  <a:cubicBezTo>
                    <a:pt x="55038" y="10745"/>
                    <a:pt x="55309" y="11147"/>
                    <a:pt x="55619" y="11521"/>
                  </a:cubicBezTo>
                  <a:cubicBezTo>
                    <a:pt x="54680" y="11481"/>
                    <a:pt x="53735" y="11456"/>
                    <a:pt x="52789" y="11456"/>
                  </a:cubicBezTo>
                  <a:cubicBezTo>
                    <a:pt x="51301" y="11456"/>
                    <a:pt x="49811" y="11517"/>
                    <a:pt x="48338" y="11674"/>
                  </a:cubicBezTo>
                  <a:cubicBezTo>
                    <a:pt x="48626" y="11401"/>
                    <a:pt x="48907" y="11115"/>
                    <a:pt x="49183" y="10819"/>
                  </a:cubicBezTo>
                  <a:cubicBezTo>
                    <a:pt x="49189" y="10850"/>
                    <a:pt x="49211" y="10877"/>
                    <a:pt x="49254" y="10877"/>
                  </a:cubicBezTo>
                  <a:cubicBezTo>
                    <a:pt x="49256" y="10877"/>
                    <a:pt x="49257" y="10877"/>
                    <a:pt x="49259" y="10877"/>
                  </a:cubicBezTo>
                  <a:cubicBezTo>
                    <a:pt x="51060" y="10817"/>
                    <a:pt x="52900" y="10738"/>
                    <a:pt x="54687" y="10515"/>
                  </a:cubicBezTo>
                  <a:cubicBezTo>
                    <a:pt x="54774" y="10503"/>
                    <a:pt x="54800" y="10404"/>
                    <a:pt x="54754" y="10352"/>
                  </a:cubicBezTo>
                  <a:cubicBezTo>
                    <a:pt x="54740" y="10336"/>
                    <a:pt x="54717" y="10328"/>
                    <a:pt x="54687" y="10328"/>
                  </a:cubicBezTo>
                  <a:cubicBezTo>
                    <a:pt x="52895" y="10348"/>
                    <a:pt x="51068" y="10521"/>
                    <a:pt x="49289" y="10706"/>
                  </a:cubicBezTo>
                  <a:cubicBezTo>
                    <a:pt x="49617" y="10344"/>
                    <a:pt x="49931" y="9967"/>
                    <a:pt x="50215" y="9584"/>
                  </a:cubicBezTo>
                  <a:cubicBezTo>
                    <a:pt x="50247" y="9540"/>
                    <a:pt x="50247" y="9499"/>
                    <a:pt x="50231" y="9464"/>
                  </a:cubicBezTo>
                  <a:cubicBezTo>
                    <a:pt x="50362" y="7446"/>
                    <a:pt x="50277" y="5398"/>
                    <a:pt x="50138" y="3361"/>
                  </a:cubicBezTo>
                  <a:lnTo>
                    <a:pt x="50138" y="3361"/>
                  </a:lnTo>
                  <a:cubicBezTo>
                    <a:pt x="50437" y="3374"/>
                    <a:pt x="50738" y="3380"/>
                    <a:pt x="51039" y="3380"/>
                  </a:cubicBezTo>
                  <a:cubicBezTo>
                    <a:pt x="52409" y="3380"/>
                    <a:pt x="53798" y="3259"/>
                    <a:pt x="55154" y="3131"/>
                  </a:cubicBezTo>
                  <a:close/>
                  <a:moveTo>
                    <a:pt x="4425" y="10854"/>
                  </a:moveTo>
                  <a:cubicBezTo>
                    <a:pt x="5770" y="10854"/>
                    <a:pt x="7111" y="10893"/>
                    <a:pt x="8470" y="10937"/>
                  </a:cubicBezTo>
                  <a:cubicBezTo>
                    <a:pt x="8811" y="11179"/>
                    <a:pt x="9164" y="11406"/>
                    <a:pt x="9527" y="11620"/>
                  </a:cubicBezTo>
                  <a:cubicBezTo>
                    <a:pt x="6502" y="11639"/>
                    <a:pt x="3471" y="11613"/>
                    <a:pt x="450" y="11748"/>
                  </a:cubicBezTo>
                  <a:cubicBezTo>
                    <a:pt x="740" y="11479"/>
                    <a:pt x="1028" y="11209"/>
                    <a:pt x="1314" y="10937"/>
                  </a:cubicBezTo>
                  <a:cubicBezTo>
                    <a:pt x="2359" y="10877"/>
                    <a:pt x="3393" y="10854"/>
                    <a:pt x="4425" y="10854"/>
                  </a:cubicBezTo>
                  <a:close/>
                  <a:moveTo>
                    <a:pt x="10877" y="0"/>
                  </a:moveTo>
                  <a:cubicBezTo>
                    <a:pt x="9723" y="0"/>
                    <a:pt x="8571" y="18"/>
                    <a:pt x="7424" y="69"/>
                  </a:cubicBezTo>
                  <a:cubicBezTo>
                    <a:pt x="7376" y="71"/>
                    <a:pt x="7348" y="101"/>
                    <a:pt x="7338" y="138"/>
                  </a:cubicBezTo>
                  <a:cubicBezTo>
                    <a:pt x="7276" y="166"/>
                    <a:pt x="7233" y="226"/>
                    <a:pt x="7239" y="320"/>
                  </a:cubicBezTo>
                  <a:cubicBezTo>
                    <a:pt x="7304" y="999"/>
                    <a:pt x="7356" y="1676"/>
                    <a:pt x="7398" y="2354"/>
                  </a:cubicBezTo>
                  <a:cubicBezTo>
                    <a:pt x="7416" y="2638"/>
                    <a:pt x="7432" y="2920"/>
                    <a:pt x="7447" y="3204"/>
                  </a:cubicBezTo>
                  <a:cubicBezTo>
                    <a:pt x="5628" y="3078"/>
                    <a:pt x="3800" y="2918"/>
                    <a:pt x="1979" y="2918"/>
                  </a:cubicBezTo>
                  <a:cubicBezTo>
                    <a:pt x="1966" y="2918"/>
                    <a:pt x="1954" y="2918"/>
                    <a:pt x="1942" y="2918"/>
                  </a:cubicBezTo>
                  <a:cubicBezTo>
                    <a:pt x="1875" y="2918"/>
                    <a:pt x="1880" y="3010"/>
                    <a:pt x="1942" y="3017"/>
                  </a:cubicBezTo>
                  <a:cubicBezTo>
                    <a:pt x="3769" y="3252"/>
                    <a:pt x="5621" y="3324"/>
                    <a:pt x="7458" y="3433"/>
                  </a:cubicBezTo>
                  <a:cubicBezTo>
                    <a:pt x="7481" y="3970"/>
                    <a:pt x="7500" y="4511"/>
                    <a:pt x="7502" y="5051"/>
                  </a:cubicBezTo>
                  <a:cubicBezTo>
                    <a:pt x="7514" y="6630"/>
                    <a:pt x="7348" y="8210"/>
                    <a:pt x="7384" y="9785"/>
                  </a:cubicBezTo>
                  <a:cubicBezTo>
                    <a:pt x="7384" y="9799"/>
                    <a:pt x="7389" y="9813"/>
                    <a:pt x="7394" y="9824"/>
                  </a:cubicBezTo>
                  <a:cubicBezTo>
                    <a:pt x="7354" y="9871"/>
                    <a:pt x="7350" y="9940"/>
                    <a:pt x="7378" y="9990"/>
                  </a:cubicBezTo>
                  <a:cubicBezTo>
                    <a:pt x="7370" y="10030"/>
                    <a:pt x="7378" y="10071"/>
                    <a:pt x="7414" y="10101"/>
                  </a:cubicBezTo>
                  <a:cubicBezTo>
                    <a:pt x="7636" y="10300"/>
                    <a:pt x="7867" y="10485"/>
                    <a:pt x="8100" y="10662"/>
                  </a:cubicBezTo>
                  <a:cubicBezTo>
                    <a:pt x="7130" y="10540"/>
                    <a:pt x="6135" y="10485"/>
                    <a:pt x="5139" y="10485"/>
                  </a:cubicBezTo>
                  <a:cubicBezTo>
                    <a:pt x="3934" y="10485"/>
                    <a:pt x="2726" y="10566"/>
                    <a:pt x="1557" y="10706"/>
                  </a:cubicBezTo>
                  <a:cubicBezTo>
                    <a:pt x="2593" y="9714"/>
                    <a:pt x="3611" y="8688"/>
                    <a:pt x="4586" y="7650"/>
                  </a:cubicBezTo>
                  <a:cubicBezTo>
                    <a:pt x="4658" y="7575"/>
                    <a:pt x="4651" y="7487"/>
                    <a:pt x="4609" y="7421"/>
                  </a:cubicBezTo>
                  <a:cubicBezTo>
                    <a:pt x="4632" y="7368"/>
                    <a:pt x="4630" y="7300"/>
                    <a:pt x="4581" y="7240"/>
                  </a:cubicBezTo>
                  <a:cubicBezTo>
                    <a:pt x="3295" y="5698"/>
                    <a:pt x="2056" y="4123"/>
                    <a:pt x="1072" y="2369"/>
                  </a:cubicBezTo>
                  <a:lnTo>
                    <a:pt x="1072" y="2369"/>
                  </a:lnTo>
                  <a:cubicBezTo>
                    <a:pt x="2543" y="2467"/>
                    <a:pt x="4061" y="2557"/>
                    <a:pt x="5557" y="2557"/>
                  </a:cubicBezTo>
                  <a:cubicBezTo>
                    <a:pt x="6106" y="2557"/>
                    <a:pt x="6652" y="2545"/>
                    <a:pt x="7191" y="2516"/>
                  </a:cubicBezTo>
                  <a:cubicBezTo>
                    <a:pt x="7297" y="2512"/>
                    <a:pt x="7348" y="2435"/>
                    <a:pt x="7348" y="2359"/>
                  </a:cubicBezTo>
                  <a:cubicBezTo>
                    <a:pt x="7348" y="2280"/>
                    <a:pt x="7295" y="2202"/>
                    <a:pt x="7191" y="2193"/>
                  </a:cubicBezTo>
                  <a:cubicBezTo>
                    <a:pt x="5909" y="2064"/>
                    <a:pt x="4587" y="2026"/>
                    <a:pt x="3273" y="2026"/>
                  </a:cubicBezTo>
                  <a:cubicBezTo>
                    <a:pt x="2494" y="2026"/>
                    <a:pt x="1718" y="2039"/>
                    <a:pt x="954" y="2055"/>
                  </a:cubicBezTo>
                  <a:cubicBezTo>
                    <a:pt x="917" y="2057"/>
                    <a:pt x="889" y="2069"/>
                    <a:pt x="865" y="2087"/>
                  </a:cubicBezTo>
                  <a:cubicBezTo>
                    <a:pt x="850" y="2083"/>
                    <a:pt x="836" y="2081"/>
                    <a:pt x="821" y="2081"/>
                  </a:cubicBezTo>
                  <a:cubicBezTo>
                    <a:pt x="711" y="2081"/>
                    <a:pt x="596" y="2199"/>
                    <a:pt x="668" y="2327"/>
                  </a:cubicBezTo>
                  <a:cubicBezTo>
                    <a:pt x="1672" y="4165"/>
                    <a:pt x="2799" y="5920"/>
                    <a:pt x="4277" y="7416"/>
                  </a:cubicBezTo>
                  <a:cubicBezTo>
                    <a:pt x="2845" y="8700"/>
                    <a:pt x="1451" y="10115"/>
                    <a:pt x="189" y="11565"/>
                  </a:cubicBezTo>
                  <a:cubicBezTo>
                    <a:pt x="132" y="11632"/>
                    <a:pt x="141" y="11706"/>
                    <a:pt x="179" y="11759"/>
                  </a:cubicBezTo>
                  <a:cubicBezTo>
                    <a:pt x="0" y="11777"/>
                    <a:pt x="0" y="12046"/>
                    <a:pt x="187" y="12050"/>
                  </a:cubicBezTo>
                  <a:cubicBezTo>
                    <a:pt x="1098" y="12075"/>
                    <a:pt x="2009" y="12084"/>
                    <a:pt x="2921" y="12084"/>
                  </a:cubicBezTo>
                  <a:cubicBezTo>
                    <a:pt x="5319" y="12084"/>
                    <a:pt x="7720" y="12018"/>
                    <a:pt x="10114" y="11988"/>
                  </a:cubicBezTo>
                  <a:cubicBezTo>
                    <a:pt x="10236" y="11986"/>
                    <a:pt x="10293" y="11891"/>
                    <a:pt x="10289" y="11796"/>
                  </a:cubicBezTo>
                  <a:cubicBezTo>
                    <a:pt x="10354" y="11782"/>
                    <a:pt x="10406" y="11734"/>
                    <a:pt x="10400" y="11642"/>
                  </a:cubicBezTo>
                  <a:cubicBezTo>
                    <a:pt x="10365" y="11117"/>
                    <a:pt x="10360" y="10595"/>
                    <a:pt x="10365" y="10069"/>
                  </a:cubicBezTo>
                  <a:cubicBezTo>
                    <a:pt x="16398" y="10055"/>
                    <a:pt x="22436" y="9821"/>
                    <a:pt x="28469" y="9791"/>
                  </a:cubicBezTo>
                  <a:cubicBezTo>
                    <a:pt x="30772" y="9779"/>
                    <a:pt x="33075" y="9773"/>
                    <a:pt x="35378" y="9773"/>
                  </a:cubicBezTo>
                  <a:cubicBezTo>
                    <a:pt x="39501" y="9773"/>
                    <a:pt x="43623" y="9793"/>
                    <a:pt x="47746" y="9831"/>
                  </a:cubicBezTo>
                  <a:cubicBezTo>
                    <a:pt x="47788" y="10471"/>
                    <a:pt x="47800" y="11099"/>
                    <a:pt x="47797" y="11738"/>
                  </a:cubicBezTo>
                  <a:cubicBezTo>
                    <a:pt x="47679" y="11781"/>
                    <a:pt x="47678" y="11969"/>
                    <a:pt x="47819" y="11969"/>
                  </a:cubicBezTo>
                  <a:cubicBezTo>
                    <a:pt x="47821" y="11969"/>
                    <a:pt x="47823" y="11969"/>
                    <a:pt x="47825" y="11969"/>
                  </a:cubicBezTo>
                  <a:cubicBezTo>
                    <a:pt x="49886" y="11918"/>
                    <a:pt x="51937" y="11842"/>
                    <a:pt x="53994" y="11842"/>
                  </a:cubicBezTo>
                  <a:cubicBezTo>
                    <a:pt x="54555" y="11842"/>
                    <a:pt x="55116" y="11847"/>
                    <a:pt x="55678" y="11861"/>
                  </a:cubicBezTo>
                  <a:cubicBezTo>
                    <a:pt x="55680" y="11861"/>
                    <a:pt x="55681" y="11861"/>
                    <a:pt x="55683" y="11861"/>
                  </a:cubicBezTo>
                  <a:cubicBezTo>
                    <a:pt x="55774" y="11861"/>
                    <a:pt x="55824" y="11802"/>
                    <a:pt x="55835" y="11734"/>
                  </a:cubicBezTo>
                  <a:cubicBezTo>
                    <a:pt x="55838" y="11734"/>
                    <a:pt x="55841" y="11734"/>
                    <a:pt x="55843" y="11734"/>
                  </a:cubicBezTo>
                  <a:cubicBezTo>
                    <a:pt x="55928" y="11734"/>
                    <a:pt x="56009" y="11638"/>
                    <a:pt x="55957" y="11551"/>
                  </a:cubicBezTo>
                  <a:cubicBezTo>
                    <a:pt x="54991" y="9919"/>
                    <a:pt x="53941" y="8372"/>
                    <a:pt x="52567" y="7053"/>
                  </a:cubicBezTo>
                  <a:cubicBezTo>
                    <a:pt x="52547" y="7035"/>
                    <a:pt x="52528" y="7024"/>
                    <a:pt x="52507" y="7014"/>
                  </a:cubicBezTo>
                  <a:cubicBezTo>
                    <a:pt x="52526" y="7008"/>
                    <a:pt x="52545" y="6998"/>
                    <a:pt x="52561" y="6982"/>
                  </a:cubicBezTo>
                  <a:cubicBezTo>
                    <a:pt x="53981" y="5721"/>
                    <a:pt x="55148" y="4153"/>
                    <a:pt x="56110" y="2521"/>
                  </a:cubicBezTo>
                  <a:cubicBezTo>
                    <a:pt x="56174" y="2407"/>
                    <a:pt x="56132" y="2306"/>
                    <a:pt x="56056" y="2244"/>
                  </a:cubicBezTo>
                  <a:cubicBezTo>
                    <a:pt x="56063" y="2145"/>
                    <a:pt x="55991" y="2055"/>
                    <a:pt x="55899" y="2022"/>
                  </a:cubicBezTo>
                  <a:cubicBezTo>
                    <a:pt x="55598" y="1916"/>
                    <a:pt x="55241" y="1884"/>
                    <a:pt x="54868" y="1884"/>
                  </a:cubicBezTo>
                  <a:cubicBezTo>
                    <a:pt x="54310" y="1884"/>
                    <a:pt x="53720" y="1956"/>
                    <a:pt x="53242" y="1958"/>
                  </a:cubicBezTo>
                  <a:cubicBezTo>
                    <a:pt x="52173" y="1960"/>
                    <a:pt x="51106" y="1964"/>
                    <a:pt x="50042" y="2029"/>
                  </a:cubicBezTo>
                  <a:cubicBezTo>
                    <a:pt x="50024" y="1805"/>
                    <a:pt x="50007" y="1581"/>
                    <a:pt x="49988" y="1357"/>
                  </a:cubicBezTo>
                  <a:cubicBezTo>
                    <a:pt x="50018" y="1357"/>
                    <a:pt x="50046" y="1358"/>
                    <a:pt x="50074" y="1358"/>
                  </a:cubicBezTo>
                  <a:cubicBezTo>
                    <a:pt x="50088" y="1358"/>
                    <a:pt x="50102" y="1358"/>
                    <a:pt x="50116" y="1357"/>
                  </a:cubicBezTo>
                  <a:cubicBezTo>
                    <a:pt x="50145" y="1357"/>
                    <a:pt x="50145" y="1312"/>
                    <a:pt x="50116" y="1312"/>
                  </a:cubicBezTo>
                  <a:cubicBezTo>
                    <a:pt x="50101" y="1312"/>
                    <a:pt x="50087" y="1312"/>
                    <a:pt x="50072" y="1312"/>
                  </a:cubicBezTo>
                  <a:cubicBezTo>
                    <a:pt x="50044" y="1312"/>
                    <a:pt x="50016" y="1312"/>
                    <a:pt x="49986" y="1312"/>
                  </a:cubicBezTo>
                  <a:cubicBezTo>
                    <a:pt x="49961" y="1008"/>
                    <a:pt x="49938" y="701"/>
                    <a:pt x="49915" y="396"/>
                  </a:cubicBezTo>
                  <a:cubicBezTo>
                    <a:pt x="49905" y="271"/>
                    <a:pt x="49801" y="208"/>
                    <a:pt x="49702" y="208"/>
                  </a:cubicBezTo>
                  <a:cubicBezTo>
                    <a:pt x="49655" y="208"/>
                    <a:pt x="49609" y="222"/>
                    <a:pt x="49575" y="251"/>
                  </a:cubicBezTo>
                  <a:cubicBezTo>
                    <a:pt x="49559" y="244"/>
                    <a:pt x="49541" y="240"/>
                    <a:pt x="49519" y="240"/>
                  </a:cubicBezTo>
                  <a:cubicBezTo>
                    <a:pt x="44720" y="129"/>
                    <a:pt x="39913" y="123"/>
                    <a:pt x="35108" y="123"/>
                  </a:cubicBezTo>
                  <a:cubicBezTo>
                    <a:pt x="34544" y="123"/>
                    <a:pt x="33980" y="123"/>
                    <a:pt x="33415" y="123"/>
                  </a:cubicBezTo>
                  <a:cubicBezTo>
                    <a:pt x="31745" y="123"/>
                    <a:pt x="30075" y="123"/>
                    <a:pt x="28405" y="117"/>
                  </a:cubicBezTo>
                  <a:cubicBezTo>
                    <a:pt x="24898" y="105"/>
                    <a:pt x="21388" y="97"/>
                    <a:pt x="17879" y="83"/>
                  </a:cubicBezTo>
                  <a:cubicBezTo>
                    <a:pt x="15553" y="72"/>
                    <a:pt x="13212" y="0"/>
                    <a:pt x="108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6"/>
            <p:cNvSpPr/>
            <p:nvPr/>
          </p:nvSpPr>
          <p:spPr>
            <a:xfrm>
              <a:off x="6567875" y="1666757"/>
              <a:ext cx="140325" cy="26375"/>
            </a:xfrm>
            <a:custGeom>
              <a:avLst/>
              <a:gdLst/>
              <a:ahLst/>
              <a:cxnLst/>
              <a:rect l="l" t="t" r="r" b="b"/>
              <a:pathLst>
                <a:path w="5613" h="1055" extrusionOk="0">
                  <a:moveTo>
                    <a:pt x="5613" y="1"/>
                  </a:moveTo>
                  <a:cubicBezTo>
                    <a:pt x="5613" y="1"/>
                    <a:pt x="5612" y="1"/>
                    <a:pt x="5612" y="1"/>
                  </a:cubicBezTo>
                  <a:lnTo>
                    <a:pt x="5612" y="1"/>
                  </a:lnTo>
                  <a:cubicBezTo>
                    <a:pt x="5612" y="1"/>
                    <a:pt x="5613" y="1"/>
                    <a:pt x="5613" y="1"/>
                  </a:cubicBezTo>
                  <a:close/>
                  <a:moveTo>
                    <a:pt x="5612" y="1"/>
                  </a:moveTo>
                  <a:lnTo>
                    <a:pt x="5612" y="1"/>
                  </a:lnTo>
                  <a:cubicBezTo>
                    <a:pt x="5154" y="215"/>
                    <a:pt x="4623" y="266"/>
                    <a:pt x="4083" y="266"/>
                  </a:cubicBezTo>
                  <a:cubicBezTo>
                    <a:pt x="3627" y="266"/>
                    <a:pt x="3165" y="230"/>
                    <a:pt x="2734" y="225"/>
                  </a:cubicBezTo>
                  <a:cubicBezTo>
                    <a:pt x="1822" y="213"/>
                    <a:pt x="910" y="199"/>
                    <a:pt x="0" y="140"/>
                  </a:cubicBezTo>
                  <a:lnTo>
                    <a:pt x="0" y="140"/>
                  </a:lnTo>
                  <a:cubicBezTo>
                    <a:pt x="24" y="444"/>
                    <a:pt x="44" y="749"/>
                    <a:pt x="65" y="1054"/>
                  </a:cubicBezTo>
                  <a:cubicBezTo>
                    <a:pt x="1767" y="878"/>
                    <a:pt x="3507" y="862"/>
                    <a:pt x="5213" y="790"/>
                  </a:cubicBezTo>
                  <a:cubicBezTo>
                    <a:pt x="5334" y="617"/>
                    <a:pt x="5456" y="446"/>
                    <a:pt x="5571" y="269"/>
                  </a:cubicBezTo>
                  <a:cubicBezTo>
                    <a:pt x="5503" y="186"/>
                    <a:pt x="5493" y="57"/>
                    <a:pt x="5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6"/>
            <p:cNvSpPr/>
            <p:nvPr/>
          </p:nvSpPr>
          <p:spPr>
            <a:xfrm>
              <a:off x="6524725" y="1871332"/>
              <a:ext cx="182100" cy="33275"/>
            </a:xfrm>
            <a:custGeom>
              <a:avLst/>
              <a:gdLst/>
              <a:ahLst/>
              <a:cxnLst/>
              <a:rect l="l" t="t" r="r" b="b"/>
              <a:pathLst>
                <a:path w="7284" h="1331" extrusionOk="0">
                  <a:moveTo>
                    <a:pt x="6430" y="1"/>
                  </a:moveTo>
                  <a:lnTo>
                    <a:pt x="6418" y="9"/>
                  </a:lnTo>
                  <a:cubicBezTo>
                    <a:pt x="6464" y="61"/>
                    <a:pt x="6438" y="160"/>
                    <a:pt x="6351" y="171"/>
                  </a:cubicBezTo>
                  <a:cubicBezTo>
                    <a:pt x="4564" y="395"/>
                    <a:pt x="2724" y="474"/>
                    <a:pt x="923" y="534"/>
                  </a:cubicBezTo>
                  <a:cubicBezTo>
                    <a:pt x="921" y="534"/>
                    <a:pt x="920" y="534"/>
                    <a:pt x="918" y="534"/>
                  </a:cubicBezTo>
                  <a:cubicBezTo>
                    <a:pt x="875" y="534"/>
                    <a:pt x="853" y="507"/>
                    <a:pt x="847" y="476"/>
                  </a:cubicBezTo>
                  <a:cubicBezTo>
                    <a:pt x="571" y="772"/>
                    <a:pt x="290" y="1058"/>
                    <a:pt x="1" y="1331"/>
                  </a:cubicBezTo>
                  <a:cubicBezTo>
                    <a:pt x="1475" y="1174"/>
                    <a:pt x="2965" y="1113"/>
                    <a:pt x="4453" y="1113"/>
                  </a:cubicBezTo>
                  <a:cubicBezTo>
                    <a:pt x="5399" y="1113"/>
                    <a:pt x="6344" y="1138"/>
                    <a:pt x="7283" y="1178"/>
                  </a:cubicBezTo>
                  <a:cubicBezTo>
                    <a:pt x="6971" y="804"/>
                    <a:pt x="6702" y="402"/>
                    <a:pt x="6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6"/>
            <p:cNvSpPr/>
            <p:nvPr/>
          </p:nvSpPr>
          <p:spPr>
            <a:xfrm>
              <a:off x="6548525" y="1691007"/>
              <a:ext cx="146650" cy="189400"/>
            </a:xfrm>
            <a:custGeom>
              <a:avLst/>
              <a:gdLst/>
              <a:ahLst/>
              <a:cxnLst/>
              <a:rect l="l" t="t" r="r" b="b"/>
              <a:pathLst>
                <a:path w="5866" h="7576" extrusionOk="0">
                  <a:moveTo>
                    <a:pt x="5866" y="1"/>
                  </a:moveTo>
                  <a:lnTo>
                    <a:pt x="5866" y="1"/>
                  </a:lnTo>
                  <a:cubicBezTo>
                    <a:pt x="4510" y="129"/>
                    <a:pt x="3121" y="250"/>
                    <a:pt x="1751" y="250"/>
                  </a:cubicBezTo>
                  <a:cubicBezTo>
                    <a:pt x="1450" y="250"/>
                    <a:pt x="1149" y="244"/>
                    <a:pt x="850" y="231"/>
                  </a:cubicBezTo>
                  <a:lnTo>
                    <a:pt x="850" y="231"/>
                  </a:lnTo>
                  <a:cubicBezTo>
                    <a:pt x="989" y="2268"/>
                    <a:pt x="1074" y="4316"/>
                    <a:pt x="943" y="6334"/>
                  </a:cubicBezTo>
                  <a:cubicBezTo>
                    <a:pt x="959" y="6369"/>
                    <a:pt x="959" y="6410"/>
                    <a:pt x="927" y="6454"/>
                  </a:cubicBezTo>
                  <a:cubicBezTo>
                    <a:pt x="643" y="6837"/>
                    <a:pt x="329" y="7214"/>
                    <a:pt x="1" y="7576"/>
                  </a:cubicBezTo>
                  <a:cubicBezTo>
                    <a:pt x="1780" y="7391"/>
                    <a:pt x="3607" y="7218"/>
                    <a:pt x="5399" y="7198"/>
                  </a:cubicBezTo>
                  <a:cubicBezTo>
                    <a:pt x="5429" y="7198"/>
                    <a:pt x="5452" y="7206"/>
                    <a:pt x="5466" y="7222"/>
                  </a:cubicBezTo>
                  <a:lnTo>
                    <a:pt x="5478" y="7214"/>
                  </a:lnTo>
                  <a:cubicBezTo>
                    <a:pt x="5335" y="7003"/>
                    <a:pt x="5189" y="6796"/>
                    <a:pt x="5039" y="6590"/>
                  </a:cubicBezTo>
                  <a:cubicBezTo>
                    <a:pt x="4415" y="5741"/>
                    <a:pt x="3727" y="4962"/>
                    <a:pt x="3009" y="4192"/>
                  </a:cubicBezTo>
                  <a:cubicBezTo>
                    <a:pt x="2898" y="4071"/>
                    <a:pt x="2979" y="3916"/>
                    <a:pt x="3099" y="3880"/>
                  </a:cubicBezTo>
                  <a:cubicBezTo>
                    <a:pt x="3019" y="3838"/>
                    <a:pt x="2975" y="3725"/>
                    <a:pt x="3053" y="3633"/>
                  </a:cubicBezTo>
                  <a:cubicBezTo>
                    <a:pt x="4039" y="2448"/>
                    <a:pt x="4993" y="1261"/>
                    <a:pt x="58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6"/>
            <p:cNvSpPr/>
            <p:nvPr/>
          </p:nvSpPr>
          <p:spPr>
            <a:xfrm>
              <a:off x="5507625" y="1823532"/>
              <a:ext cx="1058875" cy="33375"/>
            </a:xfrm>
            <a:custGeom>
              <a:avLst/>
              <a:gdLst/>
              <a:ahLst/>
              <a:cxnLst/>
              <a:rect l="l" t="t" r="r" b="b"/>
              <a:pathLst>
                <a:path w="42355" h="1335" extrusionOk="0">
                  <a:moveTo>
                    <a:pt x="42291" y="1"/>
                  </a:moveTo>
                  <a:lnTo>
                    <a:pt x="42147" y="10"/>
                  </a:lnTo>
                  <a:cubicBezTo>
                    <a:pt x="42147" y="68"/>
                    <a:pt x="42110" y="126"/>
                    <a:pt x="42036" y="126"/>
                  </a:cubicBezTo>
                  <a:cubicBezTo>
                    <a:pt x="35056" y="209"/>
                    <a:pt x="28072" y="243"/>
                    <a:pt x="21089" y="251"/>
                  </a:cubicBezTo>
                  <a:cubicBezTo>
                    <a:pt x="17638" y="255"/>
                    <a:pt x="14186" y="294"/>
                    <a:pt x="10735" y="329"/>
                  </a:cubicBezTo>
                  <a:cubicBezTo>
                    <a:pt x="8265" y="351"/>
                    <a:pt x="5779" y="438"/>
                    <a:pt x="3301" y="438"/>
                  </a:cubicBezTo>
                  <a:cubicBezTo>
                    <a:pt x="2253" y="438"/>
                    <a:pt x="1206" y="422"/>
                    <a:pt x="162" y="380"/>
                  </a:cubicBezTo>
                  <a:cubicBezTo>
                    <a:pt x="116" y="702"/>
                    <a:pt x="64" y="1021"/>
                    <a:pt x="0" y="1335"/>
                  </a:cubicBezTo>
                  <a:cubicBezTo>
                    <a:pt x="4216" y="1126"/>
                    <a:pt x="8442" y="1092"/>
                    <a:pt x="12667" y="1092"/>
                  </a:cubicBezTo>
                  <a:cubicBezTo>
                    <a:pt x="14637" y="1092"/>
                    <a:pt x="16608" y="1099"/>
                    <a:pt x="18576" y="1099"/>
                  </a:cubicBezTo>
                  <a:cubicBezTo>
                    <a:pt x="19323" y="1099"/>
                    <a:pt x="20070" y="1098"/>
                    <a:pt x="20817" y="1096"/>
                  </a:cubicBezTo>
                  <a:cubicBezTo>
                    <a:pt x="22426" y="1089"/>
                    <a:pt x="24036" y="1086"/>
                    <a:pt x="25645" y="1086"/>
                  </a:cubicBezTo>
                  <a:cubicBezTo>
                    <a:pt x="30473" y="1086"/>
                    <a:pt x="35301" y="1114"/>
                    <a:pt x="40127" y="1162"/>
                  </a:cubicBezTo>
                  <a:cubicBezTo>
                    <a:pt x="40165" y="1121"/>
                    <a:pt x="40223" y="1099"/>
                    <a:pt x="40280" y="1099"/>
                  </a:cubicBezTo>
                  <a:cubicBezTo>
                    <a:pt x="40335" y="1099"/>
                    <a:pt x="40389" y="1120"/>
                    <a:pt x="40422" y="1164"/>
                  </a:cubicBezTo>
                  <a:cubicBezTo>
                    <a:pt x="40836" y="1169"/>
                    <a:pt x="41251" y="1171"/>
                    <a:pt x="41667" y="1176"/>
                  </a:cubicBezTo>
                  <a:cubicBezTo>
                    <a:pt x="41678" y="1122"/>
                    <a:pt x="41718" y="1074"/>
                    <a:pt x="41792" y="1072"/>
                  </a:cubicBezTo>
                  <a:cubicBezTo>
                    <a:pt x="41911" y="1068"/>
                    <a:pt x="42032" y="1062"/>
                    <a:pt x="42152" y="1060"/>
                  </a:cubicBezTo>
                  <a:lnTo>
                    <a:pt x="42235" y="1060"/>
                  </a:lnTo>
                  <a:cubicBezTo>
                    <a:pt x="42267" y="1033"/>
                    <a:pt x="42302" y="1003"/>
                    <a:pt x="42336" y="975"/>
                  </a:cubicBezTo>
                  <a:cubicBezTo>
                    <a:pt x="42341" y="971"/>
                    <a:pt x="42350" y="971"/>
                    <a:pt x="42355" y="966"/>
                  </a:cubicBezTo>
                  <a:cubicBezTo>
                    <a:pt x="42329" y="645"/>
                    <a:pt x="42309" y="322"/>
                    <a:pt x="42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6"/>
            <p:cNvSpPr/>
            <p:nvPr/>
          </p:nvSpPr>
          <p:spPr>
            <a:xfrm>
              <a:off x="5510900" y="1646382"/>
              <a:ext cx="1054000" cy="182950"/>
            </a:xfrm>
            <a:custGeom>
              <a:avLst/>
              <a:gdLst/>
              <a:ahLst/>
              <a:cxnLst/>
              <a:rect l="l" t="t" r="r" b="b"/>
              <a:pathLst>
                <a:path w="42160" h="7318" extrusionOk="0">
                  <a:moveTo>
                    <a:pt x="41226" y="1"/>
                  </a:moveTo>
                  <a:lnTo>
                    <a:pt x="41044" y="201"/>
                  </a:lnTo>
                  <a:cubicBezTo>
                    <a:pt x="41106" y="201"/>
                    <a:pt x="41106" y="299"/>
                    <a:pt x="41044" y="299"/>
                  </a:cubicBezTo>
                  <a:cubicBezTo>
                    <a:pt x="39805" y="298"/>
                    <a:pt x="38566" y="298"/>
                    <a:pt x="37326" y="298"/>
                  </a:cubicBezTo>
                  <a:cubicBezTo>
                    <a:pt x="35540" y="298"/>
                    <a:pt x="33754" y="298"/>
                    <a:pt x="31968" y="298"/>
                  </a:cubicBezTo>
                  <a:cubicBezTo>
                    <a:pt x="21311" y="298"/>
                    <a:pt x="10646" y="279"/>
                    <a:pt x="1" y="14"/>
                  </a:cubicBezTo>
                  <a:lnTo>
                    <a:pt x="1" y="14"/>
                  </a:lnTo>
                  <a:cubicBezTo>
                    <a:pt x="241" y="2400"/>
                    <a:pt x="373" y="4939"/>
                    <a:pt x="54" y="7317"/>
                  </a:cubicBezTo>
                  <a:cubicBezTo>
                    <a:pt x="1748" y="7226"/>
                    <a:pt x="3450" y="7204"/>
                    <a:pt x="5153" y="7204"/>
                  </a:cubicBezTo>
                  <a:cubicBezTo>
                    <a:pt x="6697" y="7204"/>
                    <a:pt x="8242" y="7222"/>
                    <a:pt x="9782" y="7222"/>
                  </a:cubicBezTo>
                  <a:cubicBezTo>
                    <a:pt x="10056" y="7222"/>
                    <a:pt x="10330" y="7221"/>
                    <a:pt x="10604" y="7220"/>
                  </a:cubicBezTo>
                  <a:cubicBezTo>
                    <a:pt x="14055" y="7207"/>
                    <a:pt x="17507" y="7198"/>
                    <a:pt x="20958" y="7154"/>
                  </a:cubicBezTo>
                  <a:cubicBezTo>
                    <a:pt x="27941" y="7061"/>
                    <a:pt x="34923" y="6997"/>
                    <a:pt x="41905" y="6981"/>
                  </a:cubicBezTo>
                  <a:cubicBezTo>
                    <a:pt x="41979" y="6981"/>
                    <a:pt x="42016" y="7038"/>
                    <a:pt x="42016" y="7096"/>
                  </a:cubicBezTo>
                  <a:lnTo>
                    <a:pt x="42160" y="7087"/>
                  </a:lnTo>
                  <a:cubicBezTo>
                    <a:pt x="42016" y="4732"/>
                    <a:pt x="41993" y="2367"/>
                    <a:pt x="41826" y="12"/>
                  </a:cubicBezTo>
                  <a:cubicBezTo>
                    <a:pt x="41621" y="8"/>
                    <a:pt x="41458" y="3"/>
                    <a:pt x="41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6"/>
            <p:cNvSpPr/>
            <p:nvPr/>
          </p:nvSpPr>
          <p:spPr>
            <a:xfrm>
              <a:off x="5507625" y="1619307"/>
              <a:ext cx="1048900" cy="32125"/>
            </a:xfrm>
            <a:custGeom>
              <a:avLst/>
              <a:gdLst/>
              <a:ahLst/>
              <a:cxnLst/>
              <a:rect l="l" t="t" r="r" b="b"/>
              <a:pathLst>
                <a:path w="41956" h="1285" extrusionOk="0">
                  <a:moveTo>
                    <a:pt x="0" y="0"/>
                  </a:moveTo>
                  <a:lnTo>
                    <a:pt x="0" y="0"/>
                  </a:lnTo>
                  <a:cubicBezTo>
                    <a:pt x="9" y="20"/>
                    <a:pt x="16" y="36"/>
                    <a:pt x="19" y="58"/>
                  </a:cubicBezTo>
                  <a:cubicBezTo>
                    <a:pt x="53" y="361"/>
                    <a:pt x="88" y="666"/>
                    <a:pt x="118" y="973"/>
                  </a:cubicBezTo>
                  <a:cubicBezTo>
                    <a:pt x="2830" y="944"/>
                    <a:pt x="5543" y="932"/>
                    <a:pt x="8257" y="932"/>
                  </a:cubicBezTo>
                  <a:cubicBezTo>
                    <a:pt x="19229" y="932"/>
                    <a:pt x="30211" y="1133"/>
                    <a:pt x="41175" y="1284"/>
                  </a:cubicBezTo>
                  <a:lnTo>
                    <a:pt x="41357" y="1084"/>
                  </a:lnTo>
                  <a:lnTo>
                    <a:pt x="41357" y="1063"/>
                  </a:lnTo>
                  <a:cubicBezTo>
                    <a:pt x="41589" y="1060"/>
                    <a:pt x="41750" y="1056"/>
                    <a:pt x="41955" y="1052"/>
                  </a:cubicBezTo>
                  <a:cubicBezTo>
                    <a:pt x="41937" y="788"/>
                    <a:pt x="41900" y="527"/>
                    <a:pt x="41877" y="264"/>
                  </a:cubicBezTo>
                  <a:cubicBezTo>
                    <a:pt x="41872" y="264"/>
                    <a:pt x="41870" y="266"/>
                    <a:pt x="41867" y="266"/>
                  </a:cubicBezTo>
                  <a:cubicBezTo>
                    <a:pt x="40259" y="286"/>
                    <a:pt x="38650" y="294"/>
                    <a:pt x="37041" y="294"/>
                  </a:cubicBezTo>
                  <a:cubicBezTo>
                    <a:pt x="31612" y="294"/>
                    <a:pt x="26179" y="204"/>
                    <a:pt x="20753" y="165"/>
                  </a:cubicBezTo>
                  <a:cubicBezTo>
                    <a:pt x="17246" y="137"/>
                    <a:pt x="13736" y="109"/>
                    <a:pt x="10226" y="86"/>
                  </a:cubicBezTo>
                  <a:cubicBezTo>
                    <a:pt x="9913" y="84"/>
                    <a:pt x="9600" y="83"/>
                    <a:pt x="9287" y="83"/>
                  </a:cubicBezTo>
                  <a:cubicBezTo>
                    <a:pt x="7780" y="83"/>
                    <a:pt x="6267" y="101"/>
                    <a:pt x="4755" y="101"/>
                  </a:cubicBezTo>
                  <a:cubicBezTo>
                    <a:pt x="3167" y="101"/>
                    <a:pt x="1580" y="8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6"/>
            <p:cNvSpPr/>
            <p:nvPr/>
          </p:nvSpPr>
          <p:spPr>
            <a:xfrm>
              <a:off x="6519550" y="1858532"/>
              <a:ext cx="34225" cy="33950"/>
            </a:xfrm>
            <a:custGeom>
              <a:avLst/>
              <a:gdLst/>
              <a:ahLst/>
              <a:cxnLst/>
              <a:rect l="l" t="t" r="r" b="b"/>
              <a:pathLst>
                <a:path w="1369" h="1358" extrusionOk="0">
                  <a:moveTo>
                    <a:pt x="1368" y="0"/>
                  </a:moveTo>
                  <a:lnTo>
                    <a:pt x="1368" y="0"/>
                  </a:lnTo>
                  <a:cubicBezTo>
                    <a:pt x="1353" y="6"/>
                    <a:pt x="1338" y="14"/>
                    <a:pt x="1320" y="14"/>
                  </a:cubicBezTo>
                  <a:cubicBezTo>
                    <a:pt x="1319" y="14"/>
                    <a:pt x="1317" y="14"/>
                    <a:pt x="1315" y="14"/>
                  </a:cubicBezTo>
                  <a:cubicBezTo>
                    <a:pt x="876" y="10"/>
                    <a:pt x="438" y="6"/>
                    <a:pt x="1" y="2"/>
                  </a:cubicBezTo>
                  <a:lnTo>
                    <a:pt x="1" y="2"/>
                  </a:lnTo>
                  <a:cubicBezTo>
                    <a:pt x="68" y="448"/>
                    <a:pt x="82" y="905"/>
                    <a:pt x="42" y="1358"/>
                  </a:cubicBezTo>
                  <a:cubicBezTo>
                    <a:pt x="456" y="887"/>
                    <a:pt x="901" y="422"/>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6"/>
            <p:cNvSpPr/>
            <p:nvPr/>
          </p:nvSpPr>
          <p:spPr>
            <a:xfrm>
              <a:off x="5512050" y="1864282"/>
              <a:ext cx="55700" cy="37325"/>
            </a:xfrm>
            <a:custGeom>
              <a:avLst/>
              <a:gdLst/>
              <a:ahLst/>
              <a:cxnLst/>
              <a:rect l="l" t="t" r="r" b="b"/>
              <a:pathLst>
                <a:path w="2228" h="1493" extrusionOk="0">
                  <a:moveTo>
                    <a:pt x="1" y="1"/>
                  </a:moveTo>
                  <a:cubicBezTo>
                    <a:pt x="744" y="498"/>
                    <a:pt x="1478" y="1005"/>
                    <a:pt x="2227" y="1492"/>
                  </a:cubicBezTo>
                  <a:cubicBezTo>
                    <a:pt x="2169" y="1001"/>
                    <a:pt x="2153" y="502"/>
                    <a:pt x="2194" y="8"/>
                  </a:cubicBezTo>
                  <a:cubicBezTo>
                    <a:pt x="1462" y="8"/>
                    <a:pt x="733" y="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6"/>
            <p:cNvSpPr/>
            <p:nvPr/>
          </p:nvSpPr>
          <p:spPr>
            <a:xfrm>
              <a:off x="5327575" y="1884107"/>
              <a:ext cx="226950" cy="22350"/>
            </a:xfrm>
            <a:custGeom>
              <a:avLst/>
              <a:gdLst/>
              <a:ahLst/>
              <a:cxnLst/>
              <a:rect l="l" t="t" r="r" b="b"/>
              <a:pathLst>
                <a:path w="9078" h="894" extrusionOk="0">
                  <a:moveTo>
                    <a:pt x="3975" y="0"/>
                  </a:moveTo>
                  <a:cubicBezTo>
                    <a:pt x="2943" y="0"/>
                    <a:pt x="1909" y="23"/>
                    <a:pt x="864" y="83"/>
                  </a:cubicBezTo>
                  <a:cubicBezTo>
                    <a:pt x="578" y="355"/>
                    <a:pt x="290" y="625"/>
                    <a:pt x="0" y="894"/>
                  </a:cubicBezTo>
                  <a:cubicBezTo>
                    <a:pt x="3021" y="759"/>
                    <a:pt x="6052" y="785"/>
                    <a:pt x="9077" y="766"/>
                  </a:cubicBezTo>
                  <a:cubicBezTo>
                    <a:pt x="8714" y="552"/>
                    <a:pt x="8361" y="325"/>
                    <a:pt x="8020" y="83"/>
                  </a:cubicBezTo>
                  <a:cubicBezTo>
                    <a:pt x="6661" y="39"/>
                    <a:pt x="5320" y="0"/>
                    <a:pt x="3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6"/>
            <p:cNvSpPr/>
            <p:nvPr/>
          </p:nvSpPr>
          <p:spPr>
            <a:xfrm>
              <a:off x="5343100" y="1671632"/>
              <a:ext cx="175725" cy="208775"/>
            </a:xfrm>
            <a:custGeom>
              <a:avLst/>
              <a:gdLst/>
              <a:ahLst/>
              <a:cxnLst/>
              <a:rect l="l" t="t" r="r" b="b"/>
              <a:pathLst>
                <a:path w="7029" h="8351" extrusionOk="0">
                  <a:moveTo>
                    <a:pt x="6327" y="0"/>
                  </a:moveTo>
                  <a:lnTo>
                    <a:pt x="6276" y="4"/>
                  </a:lnTo>
                  <a:cubicBezTo>
                    <a:pt x="6276" y="80"/>
                    <a:pt x="6226" y="157"/>
                    <a:pt x="6119" y="161"/>
                  </a:cubicBezTo>
                  <a:cubicBezTo>
                    <a:pt x="5580" y="190"/>
                    <a:pt x="5034" y="202"/>
                    <a:pt x="4486" y="202"/>
                  </a:cubicBezTo>
                  <a:cubicBezTo>
                    <a:pt x="2990" y="202"/>
                    <a:pt x="1472" y="112"/>
                    <a:pt x="1" y="14"/>
                  </a:cubicBezTo>
                  <a:lnTo>
                    <a:pt x="1" y="14"/>
                  </a:lnTo>
                  <a:cubicBezTo>
                    <a:pt x="985" y="1768"/>
                    <a:pt x="2224" y="3343"/>
                    <a:pt x="3510" y="4885"/>
                  </a:cubicBezTo>
                  <a:cubicBezTo>
                    <a:pt x="3559" y="4945"/>
                    <a:pt x="3561" y="5013"/>
                    <a:pt x="3538" y="5066"/>
                  </a:cubicBezTo>
                  <a:cubicBezTo>
                    <a:pt x="3580" y="5132"/>
                    <a:pt x="3586" y="5220"/>
                    <a:pt x="3514" y="5295"/>
                  </a:cubicBezTo>
                  <a:cubicBezTo>
                    <a:pt x="2540" y="6333"/>
                    <a:pt x="1522" y="7359"/>
                    <a:pt x="486" y="8351"/>
                  </a:cubicBezTo>
                  <a:cubicBezTo>
                    <a:pt x="1655" y="8211"/>
                    <a:pt x="2863" y="8130"/>
                    <a:pt x="4068" y="8130"/>
                  </a:cubicBezTo>
                  <a:cubicBezTo>
                    <a:pt x="5064" y="8130"/>
                    <a:pt x="6059" y="8185"/>
                    <a:pt x="7029" y="8307"/>
                  </a:cubicBezTo>
                  <a:cubicBezTo>
                    <a:pt x="6796" y="8130"/>
                    <a:pt x="6565" y="7945"/>
                    <a:pt x="6343" y="7746"/>
                  </a:cubicBezTo>
                  <a:cubicBezTo>
                    <a:pt x="6307" y="7716"/>
                    <a:pt x="6299" y="7675"/>
                    <a:pt x="6306" y="7635"/>
                  </a:cubicBezTo>
                  <a:cubicBezTo>
                    <a:pt x="6278" y="7585"/>
                    <a:pt x="6283" y="7516"/>
                    <a:pt x="6323" y="7470"/>
                  </a:cubicBezTo>
                  <a:cubicBezTo>
                    <a:pt x="6318" y="7458"/>
                    <a:pt x="6313" y="7444"/>
                    <a:pt x="6313" y="7430"/>
                  </a:cubicBezTo>
                  <a:cubicBezTo>
                    <a:pt x="6276" y="5855"/>
                    <a:pt x="6443" y="4275"/>
                    <a:pt x="6431" y="2696"/>
                  </a:cubicBezTo>
                  <a:cubicBezTo>
                    <a:pt x="6429" y="2156"/>
                    <a:pt x="6410" y="1616"/>
                    <a:pt x="6387" y="1078"/>
                  </a:cubicBezTo>
                  <a:cubicBezTo>
                    <a:pt x="4550" y="969"/>
                    <a:pt x="2697" y="897"/>
                    <a:pt x="871" y="662"/>
                  </a:cubicBezTo>
                  <a:cubicBezTo>
                    <a:pt x="808" y="655"/>
                    <a:pt x="804" y="563"/>
                    <a:pt x="871" y="563"/>
                  </a:cubicBezTo>
                  <a:cubicBezTo>
                    <a:pt x="883" y="563"/>
                    <a:pt x="895" y="563"/>
                    <a:pt x="908" y="563"/>
                  </a:cubicBezTo>
                  <a:cubicBezTo>
                    <a:pt x="2729" y="563"/>
                    <a:pt x="4556" y="723"/>
                    <a:pt x="6375" y="849"/>
                  </a:cubicBezTo>
                  <a:cubicBezTo>
                    <a:pt x="6361" y="565"/>
                    <a:pt x="6345" y="283"/>
                    <a:pt x="6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1" name="Google Shape;2241;p56"/>
          <p:cNvSpPr txBox="1">
            <a:spLocks noGrp="1"/>
          </p:cNvSpPr>
          <p:nvPr>
            <p:ph type="title" idx="6"/>
          </p:nvPr>
        </p:nvSpPr>
        <p:spPr>
          <a:xfrm>
            <a:off x="3388950" y="758952"/>
            <a:ext cx="2366400" cy="57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Quick quiz</a:t>
            </a:r>
            <a:endParaRPr/>
          </a:p>
        </p:txBody>
      </p:sp>
      <p:sp>
        <p:nvSpPr>
          <p:cNvPr id="2242" name="Google Shape;2242;p56">
            <a:hlinkClick r:id="rId3" action="ppaction://hlinksldjump"/>
          </p:cNvPr>
          <p:cNvSpPr txBox="1">
            <a:spLocks noGrp="1"/>
          </p:cNvSpPr>
          <p:nvPr>
            <p:ph type="title" idx="4"/>
          </p:nvPr>
        </p:nvSpPr>
        <p:spPr>
          <a:xfrm>
            <a:off x="6652288" y="2601625"/>
            <a:ext cx="1051500" cy="66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2243" name="Google Shape;2243;p56"/>
          <p:cNvSpPr txBox="1">
            <a:spLocks noGrp="1"/>
          </p:cNvSpPr>
          <p:nvPr>
            <p:ph type="subTitle" idx="5"/>
          </p:nvPr>
        </p:nvSpPr>
        <p:spPr>
          <a:xfrm>
            <a:off x="5994850" y="3464925"/>
            <a:ext cx="2366400" cy="35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Question 3</a:t>
            </a:r>
            <a:endParaRPr/>
          </a:p>
        </p:txBody>
      </p:sp>
      <p:sp>
        <p:nvSpPr>
          <p:cNvPr id="2244" name="Google Shape;2244;p56">
            <a:hlinkClick r:id="rId4" action="ppaction://hlinksldjump"/>
          </p:cNvPr>
          <p:cNvSpPr txBox="1">
            <a:spLocks noGrp="1"/>
          </p:cNvSpPr>
          <p:nvPr>
            <p:ph type="title"/>
          </p:nvPr>
        </p:nvSpPr>
        <p:spPr>
          <a:xfrm>
            <a:off x="1440213" y="2601625"/>
            <a:ext cx="1051500" cy="66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2245" name="Google Shape;2245;p56"/>
          <p:cNvSpPr txBox="1">
            <a:spLocks noGrp="1"/>
          </p:cNvSpPr>
          <p:nvPr>
            <p:ph type="subTitle" idx="1"/>
          </p:nvPr>
        </p:nvSpPr>
        <p:spPr>
          <a:xfrm>
            <a:off x="782775" y="3464925"/>
            <a:ext cx="2366400" cy="35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Question 1</a:t>
            </a:r>
            <a:endParaRPr/>
          </a:p>
        </p:txBody>
      </p:sp>
      <p:sp>
        <p:nvSpPr>
          <p:cNvPr id="2246" name="Google Shape;2246;p56">
            <a:hlinkClick r:id="rId5" action="ppaction://hlinksldjump"/>
          </p:cNvPr>
          <p:cNvSpPr txBox="1">
            <a:spLocks noGrp="1"/>
          </p:cNvSpPr>
          <p:nvPr>
            <p:ph type="title" idx="2"/>
          </p:nvPr>
        </p:nvSpPr>
        <p:spPr>
          <a:xfrm>
            <a:off x="4048018" y="2601625"/>
            <a:ext cx="1048500" cy="66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2247" name="Google Shape;2247;p56"/>
          <p:cNvSpPr txBox="1">
            <a:spLocks noGrp="1"/>
          </p:cNvSpPr>
          <p:nvPr>
            <p:ph type="subTitle" idx="3"/>
          </p:nvPr>
        </p:nvSpPr>
        <p:spPr>
          <a:xfrm>
            <a:off x="3388800" y="3464925"/>
            <a:ext cx="2366400" cy="35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Question 2</a:t>
            </a:r>
            <a:endParaRPr/>
          </a:p>
        </p:txBody>
      </p:sp>
      <p:sp>
        <p:nvSpPr>
          <p:cNvPr id="2248" name="Google Shape;2248;p56"/>
          <p:cNvSpPr txBox="1">
            <a:spLocks noGrp="1"/>
          </p:cNvSpPr>
          <p:nvPr>
            <p:ph type="title" idx="7"/>
          </p:nvPr>
        </p:nvSpPr>
        <p:spPr>
          <a:xfrm>
            <a:off x="3433950" y="1714700"/>
            <a:ext cx="2276100" cy="44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Choose a question:</a:t>
            </a:r>
            <a:endParaRPr/>
          </a:p>
        </p:txBody>
      </p:sp>
      <p:grpSp>
        <p:nvGrpSpPr>
          <p:cNvPr id="2249" name="Google Shape;2249;p56"/>
          <p:cNvGrpSpPr/>
          <p:nvPr/>
        </p:nvGrpSpPr>
        <p:grpSpPr>
          <a:xfrm>
            <a:off x="5755350" y="1814219"/>
            <a:ext cx="853825" cy="255950"/>
            <a:chOff x="1657025" y="3836882"/>
            <a:chExt cx="853825" cy="255950"/>
          </a:xfrm>
        </p:grpSpPr>
        <p:sp>
          <p:nvSpPr>
            <p:cNvPr id="2250" name="Google Shape;2250;p56"/>
            <p:cNvSpPr/>
            <p:nvPr/>
          </p:nvSpPr>
          <p:spPr>
            <a:xfrm>
              <a:off x="2456075" y="3846957"/>
              <a:ext cx="40125" cy="22875"/>
            </a:xfrm>
            <a:custGeom>
              <a:avLst/>
              <a:gdLst/>
              <a:ahLst/>
              <a:cxnLst/>
              <a:rect l="l" t="t" r="r" b="b"/>
              <a:pathLst>
                <a:path w="1605" h="915" extrusionOk="0">
                  <a:moveTo>
                    <a:pt x="1605" y="0"/>
                  </a:moveTo>
                  <a:cubicBezTo>
                    <a:pt x="1069" y="6"/>
                    <a:pt x="536" y="10"/>
                    <a:pt x="0" y="12"/>
                  </a:cubicBezTo>
                  <a:cubicBezTo>
                    <a:pt x="146" y="155"/>
                    <a:pt x="292" y="296"/>
                    <a:pt x="435" y="439"/>
                  </a:cubicBezTo>
                  <a:cubicBezTo>
                    <a:pt x="582" y="587"/>
                    <a:pt x="760" y="733"/>
                    <a:pt x="866" y="915"/>
                  </a:cubicBezTo>
                  <a:cubicBezTo>
                    <a:pt x="1113" y="608"/>
                    <a:pt x="1360" y="304"/>
                    <a:pt x="1605"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6"/>
            <p:cNvSpPr/>
            <p:nvPr/>
          </p:nvSpPr>
          <p:spPr>
            <a:xfrm>
              <a:off x="2352075" y="3847707"/>
              <a:ext cx="99175" cy="88625"/>
            </a:xfrm>
            <a:custGeom>
              <a:avLst/>
              <a:gdLst/>
              <a:ahLst/>
              <a:cxnLst/>
              <a:rect l="l" t="t" r="r" b="b"/>
              <a:pathLst>
                <a:path w="3967" h="3545" extrusionOk="0">
                  <a:moveTo>
                    <a:pt x="1798" y="0"/>
                  </a:moveTo>
                  <a:cubicBezTo>
                    <a:pt x="1198" y="6"/>
                    <a:pt x="601" y="10"/>
                    <a:pt x="0" y="15"/>
                  </a:cubicBezTo>
                  <a:cubicBezTo>
                    <a:pt x="993" y="1213"/>
                    <a:pt x="1997" y="2393"/>
                    <a:pt x="3043" y="3545"/>
                  </a:cubicBezTo>
                  <a:cubicBezTo>
                    <a:pt x="3333" y="3099"/>
                    <a:pt x="3645" y="2666"/>
                    <a:pt x="3967" y="2236"/>
                  </a:cubicBezTo>
                  <a:cubicBezTo>
                    <a:pt x="3186" y="1610"/>
                    <a:pt x="2470" y="885"/>
                    <a:pt x="1816" y="127"/>
                  </a:cubicBezTo>
                  <a:cubicBezTo>
                    <a:pt x="1782" y="86"/>
                    <a:pt x="1780" y="40"/>
                    <a:pt x="1798"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6"/>
            <p:cNvSpPr/>
            <p:nvPr/>
          </p:nvSpPr>
          <p:spPr>
            <a:xfrm>
              <a:off x="2209775" y="3848632"/>
              <a:ext cx="268775" cy="232025"/>
            </a:xfrm>
            <a:custGeom>
              <a:avLst/>
              <a:gdLst/>
              <a:ahLst/>
              <a:cxnLst/>
              <a:rect l="l" t="t" r="r" b="b"/>
              <a:pathLst>
                <a:path w="10751" h="9281" extrusionOk="0">
                  <a:moveTo>
                    <a:pt x="2708" y="1"/>
                  </a:moveTo>
                  <a:cubicBezTo>
                    <a:pt x="1806" y="5"/>
                    <a:pt x="903" y="14"/>
                    <a:pt x="0" y="22"/>
                  </a:cubicBezTo>
                  <a:cubicBezTo>
                    <a:pt x="1455" y="1513"/>
                    <a:pt x="2870" y="3042"/>
                    <a:pt x="4247" y="4605"/>
                  </a:cubicBezTo>
                  <a:cubicBezTo>
                    <a:pt x="5539" y="6078"/>
                    <a:pt x="7005" y="7565"/>
                    <a:pt x="8084" y="9209"/>
                  </a:cubicBezTo>
                  <a:cubicBezTo>
                    <a:pt x="8973" y="9229"/>
                    <a:pt x="9862" y="9253"/>
                    <a:pt x="10751" y="9281"/>
                  </a:cubicBezTo>
                  <a:cubicBezTo>
                    <a:pt x="8082" y="6168"/>
                    <a:pt x="5510" y="3005"/>
                    <a:pt x="2708" y="1"/>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6"/>
            <p:cNvSpPr/>
            <p:nvPr/>
          </p:nvSpPr>
          <p:spPr>
            <a:xfrm>
              <a:off x="2065875" y="3849682"/>
              <a:ext cx="277325" cy="227850"/>
            </a:xfrm>
            <a:custGeom>
              <a:avLst/>
              <a:gdLst/>
              <a:ahLst/>
              <a:cxnLst/>
              <a:rect l="l" t="t" r="r" b="b"/>
              <a:pathLst>
                <a:path w="11093" h="9114" extrusionOk="0">
                  <a:moveTo>
                    <a:pt x="2554" y="0"/>
                  </a:moveTo>
                  <a:cubicBezTo>
                    <a:pt x="1953" y="4"/>
                    <a:pt x="1353" y="7"/>
                    <a:pt x="753" y="12"/>
                  </a:cubicBezTo>
                  <a:cubicBezTo>
                    <a:pt x="504" y="14"/>
                    <a:pt x="252" y="14"/>
                    <a:pt x="0" y="14"/>
                  </a:cubicBezTo>
                  <a:cubicBezTo>
                    <a:pt x="1547" y="1441"/>
                    <a:pt x="2995" y="2990"/>
                    <a:pt x="4458" y="4498"/>
                  </a:cubicBezTo>
                  <a:cubicBezTo>
                    <a:pt x="5927" y="6008"/>
                    <a:pt x="7456" y="7493"/>
                    <a:pt x="8846" y="9076"/>
                  </a:cubicBezTo>
                  <a:cubicBezTo>
                    <a:pt x="9596" y="9086"/>
                    <a:pt x="10344" y="9100"/>
                    <a:pt x="11092" y="9114"/>
                  </a:cubicBezTo>
                  <a:cubicBezTo>
                    <a:pt x="8109" y="6241"/>
                    <a:pt x="5212" y="3171"/>
                    <a:pt x="2554"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6"/>
            <p:cNvSpPr/>
            <p:nvPr/>
          </p:nvSpPr>
          <p:spPr>
            <a:xfrm>
              <a:off x="1914225" y="3850357"/>
              <a:ext cx="308550" cy="225600"/>
            </a:xfrm>
            <a:custGeom>
              <a:avLst/>
              <a:gdLst/>
              <a:ahLst/>
              <a:cxnLst/>
              <a:rect l="l" t="t" r="r" b="b"/>
              <a:pathLst>
                <a:path w="12342" h="9024" extrusionOk="0">
                  <a:moveTo>
                    <a:pt x="2822" y="1"/>
                  </a:moveTo>
                  <a:cubicBezTo>
                    <a:pt x="1882" y="3"/>
                    <a:pt x="940" y="11"/>
                    <a:pt x="1" y="13"/>
                  </a:cubicBezTo>
                  <a:cubicBezTo>
                    <a:pt x="1705" y="1296"/>
                    <a:pt x="3307" y="2721"/>
                    <a:pt x="4891" y="4145"/>
                  </a:cubicBezTo>
                  <a:cubicBezTo>
                    <a:pt x="6609" y="5690"/>
                    <a:pt x="8421" y="7244"/>
                    <a:pt x="9945" y="8982"/>
                  </a:cubicBezTo>
                  <a:cubicBezTo>
                    <a:pt x="9952" y="8992"/>
                    <a:pt x="9954" y="9001"/>
                    <a:pt x="9961" y="9010"/>
                  </a:cubicBezTo>
                  <a:cubicBezTo>
                    <a:pt x="10753" y="9013"/>
                    <a:pt x="11548" y="9017"/>
                    <a:pt x="12342" y="9024"/>
                  </a:cubicBezTo>
                  <a:cubicBezTo>
                    <a:pt x="9230" y="5983"/>
                    <a:pt x="6019" y="3051"/>
                    <a:pt x="2859" y="63"/>
                  </a:cubicBezTo>
                  <a:cubicBezTo>
                    <a:pt x="2838" y="43"/>
                    <a:pt x="2829" y="21"/>
                    <a:pt x="2822" y="1"/>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6"/>
            <p:cNvSpPr/>
            <p:nvPr/>
          </p:nvSpPr>
          <p:spPr>
            <a:xfrm>
              <a:off x="1756675" y="3851457"/>
              <a:ext cx="321575" cy="223250"/>
            </a:xfrm>
            <a:custGeom>
              <a:avLst/>
              <a:gdLst/>
              <a:ahLst/>
              <a:cxnLst/>
              <a:rect l="l" t="t" r="r" b="b"/>
              <a:pathLst>
                <a:path w="12863" h="8930" extrusionOk="0">
                  <a:moveTo>
                    <a:pt x="2814" y="1"/>
                  </a:moveTo>
                  <a:cubicBezTo>
                    <a:pt x="1879" y="26"/>
                    <a:pt x="939" y="54"/>
                    <a:pt x="1" y="70"/>
                  </a:cubicBezTo>
                  <a:cubicBezTo>
                    <a:pt x="3391" y="2931"/>
                    <a:pt x="6780" y="5824"/>
                    <a:pt x="10015" y="8856"/>
                  </a:cubicBezTo>
                  <a:cubicBezTo>
                    <a:pt x="10050" y="8886"/>
                    <a:pt x="10064" y="8897"/>
                    <a:pt x="10068" y="8930"/>
                  </a:cubicBezTo>
                  <a:cubicBezTo>
                    <a:pt x="10948" y="8922"/>
                    <a:pt x="11830" y="8870"/>
                    <a:pt x="12710" y="8870"/>
                  </a:cubicBezTo>
                  <a:lnTo>
                    <a:pt x="12862" y="8870"/>
                  </a:lnTo>
                  <a:cubicBezTo>
                    <a:pt x="11152" y="7484"/>
                    <a:pt x="9561" y="5768"/>
                    <a:pt x="7860" y="4254"/>
                  </a:cubicBezTo>
                  <a:cubicBezTo>
                    <a:pt x="6210" y="2786"/>
                    <a:pt x="4502" y="1428"/>
                    <a:pt x="2814" y="1"/>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6"/>
            <p:cNvSpPr/>
            <p:nvPr/>
          </p:nvSpPr>
          <p:spPr>
            <a:xfrm>
              <a:off x="1670125" y="3860357"/>
              <a:ext cx="255625" cy="217225"/>
            </a:xfrm>
            <a:custGeom>
              <a:avLst/>
              <a:gdLst/>
              <a:ahLst/>
              <a:cxnLst/>
              <a:rect l="l" t="t" r="r" b="b"/>
              <a:pathLst>
                <a:path w="10225" h="8689" extrusionOk="0">
                  <a:moveTo>
                    <a:pt x="21" y="1"/>
                  </a:moveTo>
                  <a:cubicBezTo>
                    <a:pt x="5" y="772"/>
                    <a:pt x="1" y="1540"/>
                    <a:pt x="3" y="2309"/>
                  </a:cubicBezTo>
                  <a:cubicBezTo>
                    <a:pt x="2489" y="4415"/>
                    <a:pt x="5087" y="6480"/>
                    <a:pt x="7474" y="8689"/>
                  </a:cubicBezTo>
                  <a:cubicBezTo>
                    <a:pt x="7634" y="8689"/>
                    <a:pt x="7797" y="8689"/>
                    <a:pt x="7957" y="8687"/>
                  </a:cubicBezTo>
                  <a:cubicBezTo>
                    <a:pt x="8711" y="8675"/>
                    <a:pt x="9469" y="8665"/>
                    <a:pt x="10224" y="8657"/>
                  </a:cubicBezTo>
                  <a:cubicBezTo>
                    <a:pt x="8465" y="7297"/>
                    <a:pt x="6853" y="5720"/>
                    <a:pt x="5154" y="4283"/>
                  </a:cubicBezTo>
                  <a:cubicBezTo>
                    <a:pt x="3454" y="2842"/>
                    <a:pt x="1731" y="1430"/>
                    <a:pt x="21" y="1"/>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6"/>
            <p:cNvSpPr/>
            <p:nvPr/>
          </p:nvSpPr>
          <p:spPr>
            <a:xfrm>
              <a:off x="1670975" y="3988657"/>
              <a:ext cx="102475" cy="90725"/>
            </a:xfrm>
            <a:custGeom>
              <a:avLst/>
              <a:gdLst/>
              <a:ahLst/>
              <a:cxnLst/>
              <a:rect l="l" t="t" r="r" b="b"/>
              <a:pathLst>
                <a:path w="4099" h="3629" extrusionOk="0">
                  <a:moveTo>
                    <a:pt x="1" y="1"/>
                  </a:moveTo>
                  <a:lnTo>
                    <a:pt x="1" y="1"/>
                  </a:lnTo>
                  <a:cubicBezTo>
                    <a:pt x="8" y="527"/>
                    <a:pt x="13" y="1054"/>
                    <a:pt x="17" y="1581"/>
                  </a:cubicBezTo>
                  <a:cubicBezTo>
                    <a:pt x="782" y="2231"/>
                    <a:pt x="1514" y="2933"/>
                    <a:pt x="2236" y="3628"/>
                  </a:cubicBezTo>
                  <a:cubicBezTo>
                    <a:pt x="2854" y="3599"/>
                    <a:pt x="3476" y="3583"/>
                    <a:pt x="4099" y="3575"/>
                  </a:cubicBezTo>
                  <a:cubicBezTo>
                    <a:pt x="3926" y="3504"/>
                    <a:pt x="3796" y="3349"/>
                    <a:pt x="3647" y="3223"/>
                  </a:cubicBezTo>
                  <a:cubicBezTo>
                    <a:pt x="3188" y="2837"/>
                    <a:pt x="2739" y="2430"/>
                    <a:pt x="2287" y="2035"/>
                  </a:cubicBezTo>
                  <a:cubicBezTo>
                    <a:pt x="1518" y="1366"/>
                    <a:pt x="747" y="696"/>
                    <a:pt x="1" y="1"/>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6"/>
            <p:cNvSpPr/>
            <p:nvPr/>
          </p:nvSpPr>
          <p:spPr>
            <a:xfrm>
              <a:off x="2402625" y="3847307"/>
              <a:ext cx="70725" cy="49725"/>
            </a:xfrm>
            <a:custGeom>
              <a:avLst/>
              <a:gdLst/>
              <a:ahLst/>
              <a:cxnLst/>
              <a:rect l="l" t="t" r="r" b="b"/>
              <a:pathLst>
                <a:path w="2829" h="1989" extrusionOk="0">
                  <a:moveTo>
                    <a:pt x="1861" y="0"/>
                  </a:moveTo>
                  <a:cubicBezTo>
                    <a:pt x="1243" y="5"/>
                    <a:pt x="621" y="10"/>
                    <a:pt x="0" y="14"/>
                  </a:cubicBezTo>
                  <a:cubicBezTo>
                    <a:pt x="688" y="707"/>
                    <a:pt x="1408" y="1352"/>
                    <a:pt x="2146" y="1988"/>
                  </a:cubicBezTo>
                  <a:cubicBezTo>
                    <a:pt x="2369" y="1696"/>
                    <a:pt x="2597" y="1407"/>
                    <a:pt x="2828" y="1121"/>
                  </a:cubicBezTo>
                  <a:cubicBezTo>
                    <a:pt x="2633" y="1008"/>
                    <a:pt x="2484" y="767"/>
                    <a:pt x="2341" y="594"/>
                  </a:cubicBezTo>
                  <a:cubicBezTo>
                    <a:pt x="2180" y="398"/>
                    <a:pt x="2021" y="199"/>
                    <a:pt x="1861" y="0"/>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6"/>
            <p:cNvSpPr/>
            <p:nvPr/>
          </p:nvSpPr>
          <p:spPr>
            <a:xfrm>
              <a:off x="2285225" y="3848132"/>
              <a:ext cx="145075" cy="156250"/>
            </a:xfrm>
            <a:custGeom>
              <a:avLst/>
              <a:gdLst/>
              <a:ahLst/>
              <a:cxnLst/>
              <a:rect l="l" t="t" r="r" b="b"/>
              <a:pathLst>
                <a:path w="5803" h="6250" extrusionOk="0">
                  <a:moveTo>
                    <a:pt x="2388" y="0"/>
                  </a:moveTo>
                  <a:cubicBezTo>
                    <a:pt x="1591" y="5"/>
                    <a:pt x="794" y="11"/>
                    <a:pt x="0" y="18"/>
                  </a:cubicBezTo>
                  <a:cubicBezTo>
                    <a:pt x="2007" y="1977"/>
                    <a:pt x="3997" y="4054"/>
                    <a:pt x="5802" y="6250"/>
                  </a:cubicBezTo>
                  <a:cubicBezTo>
                    <a:pt x="5507" y="5812"/>
                    <a:pt x="5218" y="5373"/>
                    <a:pt x="4929" y="4939"/>
                  </a:cubicBezTo>
                  <a:cubicBezTo>
                    <a:pt x="4832" y="4790"/>
                    <a:pt x="4929" y="4661"/>
                    <a:pt x="5059" y="4625"/>
                  </a:cubicBezTo>
                  <a:cubicBezTo>
                    <a:pt x="5204" y="4352"/>
                    <a:pt x="5366" y="4086"/>
                    <a:pt x="5530" y="3822"/>
                  </a:cubicBezTo>
                  <a:cubicBezTo>
                    <a:pt x="4406" y="2623"/>
                    <a:pt x="3339" y="1344"/>
                    <a:pt x="2388" y="0"/>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6"/>
            <p:cNvSpPr/>
            <p:nvPr/>
          </p:nvSpPr>
          <p:spPr>
            <a:xfrm>
              <a:off x="2138900" y="3849157"/>
              <a:ext cx="263400" cy="229525"/>
            </a:xfrm>
            <a:custGeom>
              <a:avLst/>
              <a:gdLst/>
              <a:ahLst/>
              <a:cxnLst/>
              <a:rect l="l" t="t" r="r" b="b"/>
              <a:pathLst>
                <a:path w="10536" h="9181" extrusionOk="0">
                  <a:moveTo>
                    <a:pt x="2569" y="1"/>
                  </a:moveTo>
                  <a:cubicBezTo>
                    <a:pt x="1713" y="7"/>
                    <a:pt x="857" y="15"/>
                    <a:pt x="0" y="19"/>
                  </a:cubicBezTo>
                  <a:cubicBezTo>
                    <a:pt x="2879" y="3053"/>
                    <a:pt x="5744" y="6105"/>
                    <a:pt x="8623" y="9141"/>
                  </a:cubicBezTo>
                  <a:cubicBezTo>
                    <a:pt x="9261" y="9153"/>
                    <a:pt x="9898" y="9167"/>
                    <a:pt x="10536" y="9181"/>
                  </a:cubicBezTo>
                  <a:cubicBezTo>
                    <a:pt x="9168" y="7779"/>
                    <a:pt x="7987" y="6126"/>
                    <a:pt x="6705" y="4651"/>
                  </a:cubicBezTo>
                  <a:cubicBezTo>
                    <a:pt x="5345" y="3085"/>
                    <a:pt x="3961" y="1538"/>
                    <a:pt x="2569" y="1"/>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6"/>
            <p:cNvSpPr/>
            <p:nvPr/>
          </p:nvSpPr>
          <p:spPr>
            <a:xfrm>
              <a:off x="1994525" y="3850082"/>
              <a:ext cx="278825" cy="226350"/>
            </a:xfrm>
            <a:custGeom>
              <a:avLst/>
              <a:gdLst/>
              <a:ahLst/>
              <a:cxnLst/>
              <a:rect l="l" t="t" r="r" b="b"/>
              <a:pathLst>
                <a:path w="11153" h="9054" extrusionOk="0">
                  <a:moveTo>
                    <a:pt x="2469" y="0"/>
                  </a:moveTo>
                  <a:cubicBezTo>
                    <a:pt x="1646" y="6"/>
                    <a:pt x="823" y="8"/>
                    <a:pt x="0" y="10"/>
                  </a:cubicBezTo>
                  <a:cubicBezTo>
                    <a:pt x="3330" y="2857"/>
                    <a:pt x="6497" y="5899"/>
                    <a:pt x="9631" y="8957"/>
                  </a:cubicBezTo>
                  <a:cubicBezTo>
                    <a:pt x="9656" y="8982"/>
                    <a:pt x="9672" y="9010"/>
                    <a:pt x="9682" y="9038"/>
                  </a:cubicBezTo>
                  <a:cubicBezTo>
                    <a:pt x="10171" y="9042"/>
                    <a:pt x="10663" y="9049"/>
                    <a:pt x="11153" y="9054"/>
                  </a:cubicBezTo>
                  <a:cubicBezTo>
                    <a:pt x="9742" y="7666"/>
                    <a:pt x="8405" y="6189"/>
                    <a:pt x="7028" y="4764"/>
                  </a:cubicBezTo>
                  <a:cubicBezTo>
                    <a:pt x="5505" y="3187"/>
                    <a:pt x="3921" y="1644"/>
                    <a:pt x="2469" y="0"/>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6"/>
            <p:cNvSpPr/>
            <p:nvPr/>
          </p:nvSpPr>
          <p:spPr>
            <a:xfrm>
              <a:off x="1836825" y="3850657"/>
              <a:ext cx="314475" cy="224975"/>
            </a:xfrm>
            <a:custGeom>
              <a:avLst/>
              <a:gdLst/>
              <a:ahLst/>
              <a:cxnLst/>
              <a:rect l="l" t="t" r="r" b="b"/>
              <a:pathLst>
                <a:path w="12579" h="8999" extrusionOk="0">
                  <a:moveTo>
                    <a:pt x="2787" y="1"/>
                  </a:moveTo>
                  <a:cubicBezTo>
                    <a:pt x="2323" y="3"/>
                    <a:pt x="1856" y="5"/>
                    <a:pt x="1393" y="7"/>
                  </a:cubicBezTo>
                  <a:cubicBezTo>
                    <a:pt x="930" y="7"/>
                    <a:pt x="467" y="17"/>
                    <a:pt x="1" y="29"/>
                  </a:cubicBezTo>
                  <a:cubicBezTo>
                    <a:pt x="1642" y="1257"/>
                    <a:pt x="3216" y="2577"/>
                    <a:pt x="4757" y="3930"/>
                  </a:cubicBezTo>
                  <a:cubicBezTo>
                    <a:pt x="6521" y="5475"/>
                    <a:pt x="8356" y="7053"/>
                    <a:pt x="9912" y="8811"/>
                  </a:cubicBezTo>
                  <a:cubicBezTo>
                    <a:pt x="9968" y="8872"/>
                    <a:pt x="9964" y="8943"/>
                    <a:pt x="9931" y="8994"/>
                  </a:cubicBezTo>
                  <a:cubicBezTo>
                    <a:pt x="10096" y="8993"/>
                    <a:pt x="10261" y="8993"/>
                    <a:pt x="10426" y="8993"/>
                  </a:cubicBezTo>
                  <a:cubicBezTo>
                    <a:pt x="11143" y="8993"/>
                    <a:pt x="11861" y="8996"/>
                    <a:pt x="12579" y="8999"/>
                  </a:cubicBezTo>
                  <a:cubicBezTo>
                    <a:pt x="10966" y="7574"/>
                    <a:pt x="9471" y="5999"/>
                    <a:pt x="7883" y="4550"/>
                  </a:cubicBezTo>
                  <a:cubicBezTo>
                    <a:pt x="6214" y="3025"/>
                    <a:pt x="4480" y="1580"/>
                    <a:pt x="2815" y="56"/>
                  </a:cubicBezTo>
                  <a:cubicBezTo>
                    <a:pt x="2797" y="40"/>
                    <a:pt x="2789" y="21"/>
                    <a:pt x="2787" y="1"/>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6"/>
            <p:cNvSpPr/>
            <p:nvPr/>
          </p:nvSpPr>
          <p:spPr>
            <a:xfrm>
              <a:off x="1670525" y="3851407"/>
              <a:ext cx="326100" cy="225325"/>
            </a:xfrm>
            <a:custGeom>
              <a:avLst/>
              <a:gdLst/>
              <a:ahLst/>
              <a:cxnLst/>
              <a:rect l="l" t="t" r="r" b="b"/>
              <a:pathLst>
                <a:path w="13044" h="9013" extrusionOk="0">
                  <a:moveTo>
                    <a:pt x="1" y="1"/>
                  </a:moveTo>
                  <a:cubicBezTo>
                    <a:pt x="5" y="19"/>
                    <a:pt x="11" y="37"/>
                    <a:pt x="9" y="60"/>
                  </a:cubicBezTo>
                  <a:lnTo>
                    <a:pt x="9" y="84"/>
                  </a:lnTo>
                  <a:cubicBezTo>
                    <a:pt x="1723" y="1381"/>
                    <a:pt x="3395" y="2732"/>
                    <a:pt x="5043" y="4110"/>
                  </a:cubicBezTo>
                  <a:cubicBezTo>
                    <a:pt x="6848" y="5618"/>
                    <a:pt x="8769" y="7105"/>
                    <a:pt x="10405" y="8798"/>
                  </a:cubicBezTo>
                  <a:cubicBezTo>
                    <a:pt x="10467" y="8862"/>
                    <a:pt x="10446" y="8957"/>
                    <a:pt x="10393" y="9013"/>
                  </a:cubicBezTo>
                  <a:cubicBezTo>
                    <a:pt x="11274" y="9001"/>
                    <a:pt x="12159" y="8991"/>
                    <a:pt x="13043" y="8982"/>
                  </a:cubicBezTo>
                  <a:cubicBezTo>
                    <a:pt x="9665" y="6126"/>
                    <a:pt x="6393" y="3110"/>
                    <a:pt x="3166" y="88"/>
                  </a:cubicBezTo>
                  <a:cubicBezTo>
                    <a:pt x="2940" y="91"/>
                    <a:pt x="2713" y="93"/>
                    <a:pt x="2488" y="93"/>
                  </a:cubicBezTo>
                  <a:cubicBezTo>
                    <a:pt x="1651" y="93"/>
                    <a:pt x="820" y="70"/>
                    <a:pt x="1" y="1"/>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6"/>
            <p:cNvSpPr/>
            <p:nvPr/>
          </p:nvSpPr>
          <p:spPr>
            <a:xfrm>
              <a:off x="1670300" y="3925932"/>
              <a:ext cx="173825" cy="152000"/>
            </a:xfrm>
            <a:custGeom>
              <a:avLst/>
              <a:gdLst/>
              <a:ahLst/>
              <a:cxnLst/>
              <a:rect l="l" t="t" r="r" b="b"/>
              <a:pathLst>
                <a:path w="6953" h="6080" extrusionOk="0">
                  <a:moveTo>
                    <a:pt x="0" y="0"/>
                  </a:moveTo>
                  <a:lnTo>
                    <a:pt x="0" y="0"/>
                  </a:lnTo>
                  <a:cubicBezTo>
                    <a:pt x="4" y="736"/>
                    <a:pt x="14" y="1475"/>
                    <a:pt x="24" y="2213"/>
                  </a:cubicBezTo>
                  <a:cubicBezTo>
                    <a:pt x="688" y="2746"/>
                    <a:pt x="1340" y="3300"/>
                    <a:pt x="1986" y="3853"/>
                  </a:cubicBezTo>
                  <a:cubicBezTo>
                    <a:pt x="2396" y="4207"/>
                    <a:pt x="2805" y="4563"/>
                    <a:pt x="3217" y="4916"/>
                  </a:cubicBezTo>
                  <a:cubicBezTo>
                    <a:pt x="3466" y="5133"/>
                    <a:pt x="3985" y="5784"/>
                    <a:pt x="4299" y="5853"/>
                  </a:cubicBezTo>
                  <a:cubicBezTo>
                    <a:pt x="4406" y="5877"/>
                    <a:pt x="4420" y="6013"/>
                    <a:pt x="4360" y="6080"/>
                  </a:cubicBezTo>
                  <a:cubicBezTo>
                    <a:pt x="5227" y="6072"/>
                    <a:pt x="6094" y="6076"/>
                    <a:pt x="6952" y="6070"/>
                  </a:cubicBezTo>
                  <a:cubicBezTo>
                    <a:pt x="4491" y="4288"/>
                    <a:pt x="2159" y="2129"/>
                    <a:pt x="0" y="0"/>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6"/>
            <p:cNvSpPr/>
            <p:nvPr/>
          </p:nvSpPr>
          <p:spPr>
            <a:xfrm>
              <a:off x="1671100" y="4035607"/>
              <a:ext cx="46200" cy="48850"/>
            </a:xfrm>
            <a:custGeom>
              <a:avLst/>
              <a:gdLst/>
              <a:ahLst/>
              <a:cxnLst/>
              <a:rect l="l" t="t" r="r" b="b"/>
              <a:pathLst>
                <a:path w="1848" h="1954" extrusionOk="0">
                  <a:moveTo>
                    <a:pt x="12" y="1"/>
                  </a:moveTo>
                  <a:lnTo>
                    <a:pt x="12" y="1"/>
                  </a:lnTo>
                  <a:cubicBezTo>
                    <a:pt x="14" y="651"/>
                    <a:pt x="12" y="1303"/>
                    <a:pt x="0" y="1953"/>
                  </a:cubicBezTo>
                  <a:cubicBezTo>
                    <a:pt x="610" y="1868"/>
                    <a:pt x="1227" y="1812"/>
                    <a:pt x="1847" y="1774"/>
                  </a:cubicBezTo>
                  <a:cubicBezTo>
                    <a:pt x="1224" y="1196"/>
                    <a:pt x="600" y="612"/>
                    <a:pt x="12" y="1"/>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6"/>
            <p:cNvSpPr/>
            <p:nvPr/>
          </p:nvSpPr>
          <p:spPr>
            <a:xfrm>
              <a:off x="1657025" y="3836882"/>
              <a:ext cx="853825" cy="255950"/>
            </a:xfrm>
            <a:custGeom>
              <a:avLst/>
              <a:gdLst/>
              <a:ahLst/>
              <a:cxnLst/>
              <a:rect l="l" t="t" r="r" b="b"/>
              <a:pathLst>
                <a:path w="34153" h="10238" extrusionOk="0">
                  <a:moveTo>
                    <a:pt x="33567" y="403"/>
                  </a:moveTo>
                  <a:lnTo>
                    <a:pt x="33567" y="403"/>
                  </a:lnTo>
                  <a:cubicBezTo>
                    <a:pt x="33322" y="707"/>
                    <a:pt x="33075" y="1011"/>
                    <a:pt x="32828" y="1318"/>
                  </a:cubicBezTo>
                  <a:cubicBezTo>
                    <a:pt x="32722" y="1136"/>
                    <a:pt x="32544" y="990"/>
                    <a:pt x="32397" y="842"/>
                  </a:cubicBezTo>
                  <a:cubicBezTo>
                    <a:pt x="32254" y="699"/>
                    <a:pt x="32107" y="558"/>
                    <a:pt x="31962" y="415"/>
                  </a:cubicBezTo>
                  <a:cubicBezTo>
                    <a:pt x="32498" y="413"/>
                    <a:pt x="33031" y="409"/>
                    <a:pt x="33567" y="403"/>
                  </a:cubicBezTo>
                  <a:close/>
                  <a:moveTo>
                    <a:pt x="31685" y="417"/>
                  </a:moveTo>
                  <a:cubicBezTo>
                    <a:pt x="31845" y="616"/>
                    <a:pt x="32004" y="815"/>
                    <a:pt x="32166" y="1011"/>
                  </a:cubicBezTo>
                  <a:cubicBezTo>
                    <a:pt x="32309" y="1184"/>
                    <a:pt x="32457" y="1425"/>
                    <a:pt x="32653" y="1538"/>
                  </a:cubicBezTo>
                  <a:cubicBezTo>
                    <a:pt x="32421" y="1824"/>
                    <a:pt x="32193" y="2113"/>
                    <a:pt x="31970" y="2405"/>
                  </a:cubicBezTo>
                  <a:cubicBezTo>
                    <a:pt x="31232" y="1769"/>
                    <a:pt x="30512" y="1124"/>
                    <a:pt x="29824" y="431"/>
                  </a:cubicBezTo>
                  <a:cubicBezTo>
                    <a:pt x="30445" y="427"/>
                    <a:pt x="31067" y="422"/>
                    <a:pt x="31685" y="417"/>
                  </a:cubicBezTo>
                  <a:close/>
                  <a:moveTo>
                    <a:pt x="29600" y="433"/>
                  </a:moveTo>
                  <a:lnTo>
                    <a:pt x="29600" y="433"/>
                  </a:lnTo>
                  <a:cubicBezTo>
                    <a:pt x="29582" y="473"/>
                    <a:pt x="29584" y="519"/>
                    <a:pt x="29618" y="560"/>
                  </a:cubicBezTo>
                  <a:cubicBezTo>
                    <a:pt x="30272" y="1318"/>
                    <a:pt x="30988" y="2043"/>
                    <a:pt x="31769" y="2669"/>
                  </a:cubicBezTo>
                  <a:cubicBezTo>
                    <a:pt x="31447" y="3099"/>
                    <a:pt x="31136" y="3532"/>
                    <a:pt x="30845" y="3978"/>
                  </a:cubicBezTo>
                  <a:cubicBezTo>
                    <a:pt x="29799" y="2826"/>
                    <a:pt x="28795" y="1646"/>
                    <a:pt x="27802" y="448"/>
                  </a:cubicBezTo>
                  <a:cubicBezTo>
                    <a:pt x="28402" y="443"/>
                    <a:pt x="29000" y="439"/>
                    <a:pt x="29600" y="433"/>
                  </a:cubicBezTo>
                  <a:close/>
                  <a:moveTo>
                    <a:pt x="27515" y="450"/>
                  </a:moveTo>
                  <a:cubicBezTo>
                    <a:pt x="28467" y="1794"/>
                    <a:pt x="29533" y="3073"/>
                    <a:pt x="30658" y="4272"/>
                  </a:cubicBezTo>
                  <a:cubicBezTo>
                    <a:pt x="30494" y="4536"/>
                    <a:pt x="30332" y="4802"/>
                    <a:pt x="30187" y="5075"/>
                  </a:cubicBezTo>
                  <a:cubicBezTo>
                    <a:pt x="30057" y="5111"/>
                    <a:pt x="29960" y="5240"/>
                    <a:pt x="30057" y="5389"/>
                  </a:cubicBezTo>
                  <a:cubicBezTo>
                    <a:pt x="30346" y="5823"/>
                    <a:pt x="30635" y="6262"/>
                    <a:pt x="30930" y="6700"/>
                  </a:cubicBezTo>
                  <a:cubicBezTo>
                    <a:pt x="29125" y="4504"/>
                    <a:pt x="27135" y="2427"/>
                    <a:pt x="25128" y="468"/>
                  </a:cubicBezTo>
                  <a:cubicBezTo>
                    <a:pt x="25922" y="462"/>
                    <a:pt x="26719" y="455"/>
                    <a:pt x="27515" y="450"/>
                  </a:cubicBezTo>
                  <a:close/>
                  <a:moveTo>
                    <a:pt x="6800" y="584"/>
                  </a:moveTo>
                  <a:cubicBezTo>
                    <a:pt x="8488" y="2011"/>
                    <a:pt x="10196" y="3369"/>
                    <a:pt x="11847" y="4837"/>
                  </a:cubicBezTo>
                  <a:cubicBezTo>
                    <a:pt x="13546" y="6351"/>
                    <a:pt x="15138" y="8067"/>
                    <a:pt x="16848" y="9453"/>
                  </a:cubicBezTo>
                  <a:lnTo>
                    <a:pt x="16696" y="9453"/>
                  </a:lnTo>
                  <a:cubicBezTo>
                    <a:pt x="15816" y="9453"/>
                    <a:pt x="14934" y="9505"/>
                    <a:pt x="14054" y="9513"/>
                  </a:cubicBezTo>
                  <a:cubicBezTo>
                    <a:pt x="14050" y="9480"/>
                    <a:pt x="14036" y="9469"/>
                    <a:pt x="14001" y="9439"/>
                  </a:cubicBezTo>
                  <a:cubicBezTo>
                    <a:pt x="10766" y="6407"/>
                    <a:pt x="7377" y="3514"/>
                    <a:pt x="3988" y="653"/>
                  </a:cubicBezTo>
                  <a:cubicBezTo>
                    <a:pt x="4925" y="637"/>
                    <a:pt x="5865" y="609"/>
                    <a:pt x="6800" y="584"/>
                  </a:cubicBezTo>
                  <a:close/>
                  <a:moveTo>
                    <a:pt x="9979" y="552"/>
                  </a:moveTo>
                  <a:cubicBezTo>
                    <a:pt x="9981" y="572"/>
                    <a:pt x="9989" y="591"/>
                    <a:pt x="10007" y="607"/>
                  </a:cubicBezTo>
                  <a:cubicBezTo>
                    <a:pt x="11672" y="2131"/>
                    <a:pt x="13406" y="3576"/>
                    <a:pt x="15075" y="5101"/>
                  </a:cubicBezTo>
                  <a:cubicBezTo>
                    <a:pt x="16663" y="6550"/>
                    <a:pt x="18158" y="8125"/>
                    <a:pt x="19771" y="9550"/>
                  </a:cubicBezTo>
                  <a:cubicBezTo>
                    <a:pt x="19053" y="9547"/>
                    <a:pt x="18335" y="9544"/>
                    <a:pt x="17618" y="9544"/>
                  </a:cubicBezTo>
                  <a:cubicBezTo>
                    <a:pt x="17453" y="9544"/>
                    <a:pt x="17288" y="9544"/>
                    <a:pt x="17123" y="9545"/>
                  </a:cubicBezTo>
                  <a:cubicBezTo>
                    <a:pt x="17156" y="9494"/>
                    <a:pt x="17160" y="9423"/>
                    <a:pt x="17104" y="9362"/>
                  </a:cubicBezTo>
                  <a:cubicBezTo>
                    <a:pt x="15548" y="7604"/>
                    <a:pt x="13713" y="6026"/>
                    <a:pt x="11949" y="4481"/>
                  </a:cubicBezTo>
                  <a:cubicBezTo>
                    <a:pt x="10408" y="3128"/>
                    <a:pt x="8834" y="1808"/>
                    <a:pt x="7192" y="580"/>
                  </a:cubicBezTo>
                  <a:cubicBezTo>
                    <a:pt x="7659" y="568"/>
                    <a:pt x="8122" y="558"/>
                    <a:pt x="8585" y="558"/>
                  </a:cubicBezTo>
                  <a:cubicBezTo>
                    <a:pt x="9048" y="556"/>
                    <a:pt x="9515" y="554"/>
                    <a:pt x="9979" y="552"/>
                  </a:cubicBezTo>
                  <a:close/>
                  <a:moveTo>
                    <a:pt x="13110" y="540"/>
                  </a:moveTo>
                  <a:cubicBezTo>
                    <a:pt x="13117" y="561"/>
                    <a:pt x="13126" y="582"/>
                    <a:pt x="13147" y="602"/>
                  </a:cubicBezTo>
                  <a:cubicBezTo>
                    <a:pt x="16307" y="3590"/>
                    <a:pt x="19518" y="6522"/>
                    <a:pt x="22630" y="9564"/>
                  </a:cubicBezTo>
                  <a:cubicBezTo>
                    <a:pt x="21836" y="9556"/>
                    <a:pt x="21041" y="9552"/>
                    <a:pt x="20249" y="9550"/>
                  </a:cubicBezTo>
                  <a:cubicBezTo>
                    <a:pt x="20242" y="9540"/>
                    <a:pt x="20240" y="9531"/>
                    <a:pt x="20233" y="9522"/>
                  </a:cubicBezTo>
                  <a:cubicBezTo>
                    <a:pt x="18709" y="7783"/>
                    <a:pt x="16897" y="6229"/>
                    <a:pt x="15179" y="4685"/>
                  </a:cubicBezTo>
                  <a:cubicBezTo>
                    <a:pt x="13595" y="3260"/>
                    <a:pt x="11993" y="1836"/>
                    <a:pt x="10289" y="552"/>
                  </a:cubicBezTo>
                  <a:cubicBezTo>
                    <a:pt x="11228" y="550"/>
                    <a:pt x="12170" y="542"/>
                    <a:pt x="13110" y="540"/>
                  </a:cubicBezTo>
                  <a:close/>
                  <a:moveTo>
                    <a:pt x="15969" y="528"/>
                  </a:moveTo>
                  <a:cubicBezTo>
                    <a:pt x="17421" y="2172"/>
                    <a:pt x="19005" y="3715"/>
                    <a:pt x="20528" y="5292"/>
                  </a:cubicBezTo>
                  <a:cubicBezTo>
                    <a:pt x="21904" y="6716"/>
                    <a:pt x="23242" y="8194"/>
                    <a:pt x="24652" y="9582"/>
                  </a:cubicBezTo>
                  <a:cubicBezTo>
                    <a:pt x="24163" y="9577"/>
                    <a:pt x="23671" y="9570"/>
                    <a:pt x="23182" y="9566"/>
                  </a:cubicBezTo>
                  <a:cubicBezTo>
                    <a:pt x="23172" y="9538"/>
                    <a:pt x="23156" y="9510"/>
                    <a:pt x="23131" y="9485"/>
                  </a:cubicBezTo>
                  <a:cubicBezTo>
                    <a:pt x="19997" y="6427"/>
                    <a:pt x="16830" y="3385"/>
                    <a:pt x="13500" y="538"/>
                  </a:cubicBezTo>
                  <a:cubicBezTo>
                    <a:pt x="14323" y="536"/>
                    <a:pt x="15146" y="534"/>
                    <a:pt x="15969" y="528"/>
                  </a:cubicBezTo>
                  <a:close/>
                  <a:moveTo>
                    <a:pt x="541" y="582"/>
                  </a:moveTo>
                  <a:lnTo>
                    <a:pt x="541" y="582"/>
                  </a:lnTo>
                  <a:cubicBezTo>
                    <a:pt x="1361" y="651"/>
                    <a:pt x="2192" y="674"/>
                    <a:pt x="3028" y="674"/>
                  </a:cubicBezTo>
                  <a:cubicBezTo>
                    <a:pt x="3254" y="674"/>
                    <a:pt x="3480" y="672"/>
                    <a:pt x="3706" y="669"/>
                  </a:cubicBezTo>
                  <a:cubicBezTo>
                    <a:pt x="6933" y="3691"/>
                    <a:pt x="10205" y="6707"/>
                    <a:pt x="13583" y="9563"/>
                  </a:cubicBezTo>
                  <a:cubicBezTo>
                    <a:pt x="12699" y="9572"/>
                    <a:pt x="11815" y="9582"/>
                    <a:pt x="10933" y="9594"/>
                  </a:cubicBezTo>
                  <a:cubicBezTo>
                    <a:pt x="10986" y="9538"/>
                    <a:pt x="11007" y="9443"/>
                    <a:pt x="10945" y="9379"/>
                  </a:cubicBezTo>
                  <a:cubicBezTo>
                    <a:pt x="9310" y="7686"/>
                    <a:pt x="7388" y="6199"/>
                    <a:pt x="5583" y="4691"/>
                  </a:cubicBezTo>
                  <a:cubicBezTo>
                    <a:pt x="3935" y="3313"/>
                    <a:pt x="2263" y="1962"/>
                    <a:pt x="549" y="665"/>
                  </a:cubicBezTo>
                  <a:lnTo>
                    <a:pt x="549" y="641"/>
                  </a:lnTo>
                  <a:cubicBezTo>
                    <a:pt x="552" y="618"/>
                    <a:pt x="545" y="600"/>
                    <a:pt x="541" y="582"/>
                  </a:cubicBezTo>
                  <a:close/>
                  <a:moveTo>
                    <a:pt x="18908" y="512"/>
                  </a:moveTo>
                  <a:cubicBezTo>
                    <a:pt x="21566" y="3683"/>
                    <a:pt x="24463" y="6753"/>
                    <a:pt x="27446" y="9626"/>
                  </a:cubicBezTo>
                  <a:cubicBezTo>
                    <a:pt x="26698" y="9612"/>
                    <a:pt x="25950" y="9598"/>
                    <a:pt x="25200" y="9588"/>
                  </a:cubicBezTo>
                  <a:cubicBezTo>
                    <a:pt x="23810" y="8005"/>
                    <a:pt x="22281" y="6520"/>
                    <a:pt x="20812" y="5010"/>
                  </a:cubicBezTo>
                  <a:cubicBezTo>
                    <a:pt x="19349" y="3502"/>
                    <a:pt x="17901" y="1953"/>
                    <a:pt x="16354" y="526"/>
                  </a:cubicBezTo>
                  <a:cubicBezTo>
                    <a:pt x="16606" y="526"/>
                    <a:pt x="16858" y="526"/>
                    <a:pt x="17107" y="524"/>
                  </a:cubicBezTo>
                  <a:cubicBezTo>
                    <a:pt x="17707" y="520"/>
                    <a:pt x="18307" y="518"/>
                    <a:pt x="18908" y="512"/>
                  </a:cubicBezTo>
                  <a:close/>
                  <a:moveTo>
                    <a:pt x="545" y="940"/>
                  </a:moveTo>
                  <a:cubicBezTo>
                    <a:pt x="2256" y="2369"/>
                    <a:pt x="3978" y="3781"/>
                    <a:pt x="5678" y="5222"/>
                  </a:cubicBezTo>
                  <a:cubicBezTo>
                    <a:pt x="7377" y="6658"/>
                    <a:pt x="8989" y="8236"/>
                    <a:pt x="10748" y="9596"/>
                  </a:cubicBezTo>
                  <a:cubicBezTo>
                    <a:pt x="9993" y="9604"/>
                    <a:pt x="9235" y="9614"/>
                    <a:pt x="8481" y="9626"/>
                  </a:cubicBezTo>
                  <a:cubicBezTo>
                    <a:pt x="8321" y="9628"/>
                    <a:pt x="8158" y="9628"/>
                    <a:pt x="7998" y="9628"/>
                  </a:cubicBezTo>
                  <a:cubicBezTo>
                    <a:pt x="5611" y="7419"/>
                    <a:pt x="3014" y="5354"/>
                    <a:pt x="527" y="3248"/>
                  </a:cubicBezTo>
                  <a:cubicBezTo>
                    <a:pt x="525" y="2479"/>
                    <a:pt x="529" y="1711"/>
                    <a:pt x="545" y="940"/>
                  </a:cubicBezTo>
                  <a:close/>
                  <a:moveTo>
                    <a:pt x="531" y="3562"/>
                  </a:moveTo>
                  <a:lnTo>
                    <a:pt x="531" y="3562"/>
                  </a:lnTo>
                  <a:cubicBezTo>
                    <a:pt x="2690" y="5691"/>
                    <a:pt x="5022" y="7850"/>
                    <a:pt x="7483" y="9632"/>
                  </a:cubicBezTo>
                  <a:cubicBezTo>
                    <a:pt x="6625" y="9638"/>
                    <a:pt x="5758" y="9634"/>
                    <a:pt x="4891" y="9642"/>
                  </a:cubicBezTo>
                  <a:cubicBezTo>
                    <a:pt x="4951" y="9575"/>
                    <a:pt x="4937" y="9439"/>
                    <a:pt x="4830" y="9415"/>
                  </a:cubicBezTo>
                  <a:cubicBezTo>
                    <a:pt x="4516" y="9346"/>
                    <a:pt x="3997" y="8695"/>
                    <a:pt x="3748" y="8478"/>
                  </a:cubicBezTo>
                  <a:cubicBezTo>
                    <a:pt x="3336" y="8125"/>
                    <a:pt x="2928" y="7769"/>
                    <a:pt x="2517" y="7415"/>
                  </a:cubicBezTo>
                  <a:cubicBezTo>
                    <a:pt x="1871" y="6862"/>
                    <a:pt x="1219" y="6308"/>
                    <a:pt x="555" y="5775"/>
                  </a:cubicBezTo>
                  <a:cubicBezTo>
                    <a:pt x="545" y="5037"/>
                    <a:pt x="535" y="4299"/>
                    <a:pt x="531" y="3562"/>
                  </a:cubicBezTo>
                  <a:close/>
                  <a:moveTo>
                    <a:pt x="21844" y="492"/>
                  </a:moveTo>
                  <a:cubicBezTo>
                    <a:pt x="23237" y="2029"/>
                    <a:pt x="24620" y="3576"/>
                    <a:pt x="25980" y="5142"/>
                  </a:cubicBezTo>
                  <a:cubicBezTo>
                    <a:pt x="27262" y="6617"/>
                    <a:pt x="28443" y="8270"/>
                    <a:pt x="29811" y="9672"/>
                  </a:cubicBezTo>
                  <a:cubicBezTo>
                    <a:pt x="29173" y="9658"/>
                    <a:pt x="28536" y="9644"/>
                    <a:pt x="27898" y="9632"/>
                  </a:cubicBezTo>
                  <a:cubicBezTo>
                    <a:pt x="25019" y="6596"/>
                    <a:pt x="22154" y="3544"/>
                    <a:pt x="19275" y="510"/>
                  </a:cubicBezTo>
                  <a:cubicBezTo>
                    <a:pt x="20131" y="506"/>
                    <a:pt x="20988" y="498"/>
                    <a:pt x="21844" y="492"/>
                  </a:cubicBezTo>
                  <a:close/>
                  <a:moveTo>
                    <a:pt x="559" y="6073"/>
                  </a:moveTo>
                  <a:cubicBezTo>
                    <a:pt x="1305" y="6767"/>
                    <a:pt x="2076" y="7437"/>
                    <a:pt x="2845" y="8107"/>
                  </a:cubicBezTo>
                  <a:cubicBezTo>
                    <a:pt x="3297" y="8501"/>
                    <a:pt x="3746" y="8908"/>
                    <a:pt x="4205" y="9294"/>
                  </a:cubicBezTo>
                  <a:cubicBezTo>
                    <a:pt x="4354" y="9421"/>
                    <a:pt x="4484" y="9575"/>
                    <a:pt x="4657" y="9646"/>
                  </a:cubicBezTo>
                  <a:cubicBezTo>
                    <a:pt x="4034" y="9654"/>
                    <a:pt x="3412" y="9670"/>
                    <a:pt x="2794" y="9699"/>
                  </a:cubicBezTo>
                  <a:cubicBezTo>
                    <a:pt x="2072" y="9005"/>
                    <a:pt x="1340" y="8303"/>
                    <a:pt x="575" y="7652"/>
                  </a:cubicBezTo>
                  <a:cubicBezTo>
                    <a:pt x="571" y="7125"/>
                    <a:pt x="566" y="6598"/>
                    <a:pt x="559" y="6073"/>
                  </a:cubicBezTo>
                  <a:close/>
                  <a:moveTo>
                    <a:pt x="24818" y="471"/>
                  </a:moveTo>
                  <a:cubicBezTo>
                    <a:pt x="27620" y="3475"/>
                    <a:pt x="30192" y="6638"/>
                    <a:pt x="32861" y="9751"/>
                  </a:cubicBezTo>
                  <a:cubicBezTo>
                    <a:pt x="31972" y="9723"/>
                    <a:pt x="31083" y="9699"/>
                    <a:pt x="30194" y="9679"/>
                  </a:cubicBezTo>
                  <a:cubicBezTo>
                    <a:pt x="29115" y="8035"/>
                    <a:pt x="27649" y="6548"/>
                    <a:pt x="26357" y="5075"/>
                  </a:cubicBezTo>
                  <a:cubicBezTo>
                    <a:pt x="24980" y="3512"/>
                    <a:pt x="23565" y="1983"/>
                    <a:pt x="22110" y="492"/>
                  </a:cubicBezTo>
                  <a:cubicBezTo>
                    <a:pt x="23013" y="484"/>
                    <a:pt x="23916" y="476"/>
                    <a:pt x="24818" y="471"/>
                  </a:cubicBezTo>
                  <a:close/>
                  <a:moveTo>
                    <a:pt x="575" y="7950"/>
                  </a:moveTo>
                  <a:lnTo>
                    <a:pt x="575" y="7950"/>
                  </a:lnTo>
                  <a:cubicBezTo>
                    <a:pt x="1163" y="8561"/>
                    <a:pt x="1787" y="9145"/>
                    <a:pt x="2410" y="9723"/>
                  </a:cubicBezTo>
                  <a:cubicBezTo>
                    <a:pt x="1790" y="9761"/>
                    <a:pt x="1173" y="9817"/>
                    <a:pt x="563" y="9902"/>
                  </a:cubicBezTo>
                  <a:cubicBezTo>
                    <a:pt x="575" y="9252"/>
                    <a:pt x="577" y="8600"/>
                    <a:pt x="575" y="7950"/>
                  </a:cubicBezTo>
                  <a:close/>
                  <a:moveTo>
                    <a:pt x="27394" y="0"/>
                  </a:moveTo>
                  <a:cubicBezTo>
                    <a:pt x="27345" y="0"/>
                    <a:pt x="27294" y="43"/>
                    <a:pt x="27289" y="92"/>
                  </a:cubicBezTo>
                  <a:cubicBezTo>
                    <a:pt x="23894" y="129"/>
                    <a:pt x="20500" y="164"/>
                    <a:pt x="17107" y="196"/>
                  </a:cubicBezTo>
                  <a:cubicBezTo>
                    <a:pt x="14343" y="224"/>
                    <a:pt x="11579" y="254"/>
                    <a:pt x="8816" y="284"/>
                  </a:cubicBezTo>
                  <a:cubicBezTo>
                    <a:pt x="8633" y="285"/>
                    <a:pt x="8450" y="286"/>
                    <a:pt x="8267" y="286"/>
                  </a:cubicBezTo>
                  <a:cubicBezTo>
                    <a:pt x="7775" y="286"/>
                    <a:pt x="7280" y="280"/>
                    <a:pt x="6784" y="272"/>
                  </a:cubicBezTo>
                  <a:cubicBezTo>
                    <a:pt x="6772" y="262"/>
                    <a:pt x="6760" y="254"/>
                    <a:pt x="6748" y="244"/>
                  </a:cubicBezTo>
                  <a:cubicBezTo>
                    <a:pt x="6730" y="231"/>
                    <a:pt x="6711" y="225"/>
                    <a:pt x="6692" y="225"/>
                  </a:cubicBezTo>
                  <a:cubicBezTo>
                    <a:pt x="6659" y="225"/>
                    <a:pt x="6628" y="242"/>
                    <a:pt x="6605" y="268"/>
                  </a:cubicBezTo>
                  <a:cubicBezTo>
                    <a:pt x="5625" y="249"/>
                    <a:pt x="4638" y="224"/>
                    <a:pt x="3656" y="224"/>
                  </a:cubicBezTo>
                  <a:cubicBezTo>
                    <a:pt x="2523" y="224"/>
                    <a:pt x="1397" y="257"/>
                    <a:pt x="293" y="371"/>
                  </a:cubicBezTo>
                  <a:cubicBezTo>
                    <a:pt x="241" y="379"/>
                    <a:pt x="211" y="413"/>
                    <a:pt x="203" y="450"/>
                  </a:cubicBezTo>
                  <a:cubicBezTo>
                    <a:pt x="139" y="484"/>
                    <a:pt x="88" y="546"/>
                    <a:pt x="86" y="641"/>
                  </a:cubicBezTo>
                  <a:cubicBezTo>
                    <a:pt x="44" y="2240"/>
                    <a:pt x="0" y="3862"/>
                    <a:pt x="9" y="5485"/>
                  </a:cubicBezTo>
                  <a:cubicBezTo>
                    <a:pt x="2" y="5504"/>
                    <a:pt x="0" y="5525"/>
                    <a:pt x="12" y="5546"/>
                  </a:cubicBezTo>
                  <a:cubicBezTo>
                    <a:pt x="20" y="7023"/>
                    <a:pt x="78" y="8501"/>
                    <a:pt x="231" y="9954"/>
                  </a:cubicBezTo>
                  <a:cubicBezTo>
                    <a:pt x="242" y="10057"/>
                    <a:pt x="327" y="10111"/>
                    <a:pt x="409" y="10111"/>
                  </a:cubicBezTo>
                  <a:cubicBezTo>
                    <a:pt x="410" y="10111"/>
                    <a:pt x="412" y="10111"/>
                    <a:pt x="414" y="10111"/>
                  </a:cubicBezTo>
                  <a:cubicBezTo>
                    <a:pt x="434" y="10133"/>
                    <a:pt x="462" y="10152"/>
                    <a:pt x="494" y="10155"/>
                  </a:cubicBezTo>
                  <a:cubicBezTo>
                    <a:pt x="1227" y="10215"/>
                    <a:pt x="1968" y="10237"/>
                    <a:pt x="2712" y="10237"/>
                  </a:cubicBezTo>
                  <a:cubicBezTo>
                    <a:pt x="4710" y="10237"/>
                    <a:pt x="6732" y="10075"/>
                    <a:pt x="8709" y="10041"/>
                  </a:cubicBezTo>
                  <a:cubicBezTo>
                    <a:pt x="11448" y="9995"/>
                    <a:pt x="14186" y="9970"/>
                    <a:pt x="16924" y="9965"/>
                  </a:cubicBezTo>
                  <a:cubicBezTo>
                    <a:pt x="17182" y="9965"/>
                    <a:pt x="17439" y="9965"/>
                    <a:pt x="17697" y="9965"/>
                  </a:cubicBezTo>
                  <a:cubicBezTo>
                    <a:pt x="20164" y="9965"/>
                    <a:pt x="22631" y="9987"/>
                    <a:pt x="25097" y="10023"/>
                  </a:cubicBezTo>
                  <a:cubicBezTo>
                    <a:pt x="25109" y="10032"/>
                    <a:pt x="25119" y="10043"/>
                    <a:pt x="25130" y="10055"/>
                  </a:cubicBezTo>
                  <a:cubicBezTo>
                    <a:pt x="25169" y="10092"/>
                    <a:pt x="25211" y="10108"/>
                    <a:pt x="25252" y="10108"/>
                  </a:cubicBezTo>
                  <a:cubicBezTo>
                    <a:pt x="25310" y="10108"/>
                    <a:pt x="25365" y="10075"/>
                    <a:pt x="25399" y="10027"/>
                  </a:cubicBezTo>
                  <a:cubicBezTo>
                    <a:pt x="28049" y="10067"/>
                    <a:pt x="30702" y="10119"/>
                    <a:pt x="33355" y="10180"/>
                  </a:cubicBezTo>
                  <a:cubicBezTo>
                    <a:pt x="33358" y="10180"/>
                    <a:pt x="33361" y="10180"/>
                    <a:pt x="33363" y="10180"/>
                  </a:cubicBezTo>
                  <a:cubicBezTo>
                    <a:pt x="33493" y="10180"/>
                    <a:pt x="33556" y="10079"/>
                    <a:pt x="33556" y="9974"/>
                  </a:cubicBezTo>
                  <a:cubicBezTo>
                    <a:pt x="33610" y="9928"/>
                    <a:pt x="33638" y="9849"/>
                    <a:pt x="33597" y="9775"/>
                  </a:cubicBezTo>
                  <a:cubicBezTo>
                    <a:pt x="32703" y="8183"/>
                    <a:pt x="31563" y="6661"/>
                    <a:pt x="30473" y="5195"/>
                  </a:cubicBezTo>
                  <a:cubicBezTo>
                    <a:pt x="31711" y="3717"/>
                    <a:pt x="32765" y="2069"/>
                    <a:pt x="33978" y="568"/>
                  </a:cubicBezTo>
                  <a:cubicBezTo>
                    <a:pt x="34028" y="503"/>
                    <a:pt x="34036" y="434"/>
                    <a:pt x="34017" y="371"/>
                  </a:cubicBezTo>
                  <a:cubicBezTo>
                    <a:pt x="34153" y="284"/>
                    <a:pt x="34121" y="27"/>
                    <a:pt x="33923" y="27"/>
                  </a:cubicBezTo>
                  <a:cubicBezTo>
                    <a:pt x="33922" y="27"/>
                    <a:pt x="33921" y="27"/>
                    <a:pt x="33920" y="27"/>
                  </a:cubicBezTo>
                  <a:cubicBezTo>
                    <a:pt x="31783" y="45"/>
                    <a:pt x="29644" y="69"/>
                    <a:pt x="27506" y="92"/>
                  </a:cubicBezTo>
                  <a:cubicBezTo>
                    <a:pt x="27490" y="71"/>
                    <a:pt x="27471" y="51"/>
                    <a:pt x="27455" y="29"/>
                  </a:cubicBezTo>
                  <a:cubicBezTo>
                    <a:pt x="27438" y="9"/>
                    <a:pt x="27416" y="0"/>
                    <a:pt x="273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7" name="Google Shape;2267;p56"/>
          <p:cNvGrpSpPr/>
          <p:nvPr/>
        </p:nvGrpSpPr>
        <p:grpSpPr>
          <a:xfrm flipH="1">
            <a:off x="2535125" y="1814219"/>
            <a:ext cx="853825" cy="255950"/>
            <a:chOff x="1657025" y="3836882"/>
            <a:chExt cx="853825" cy="255950"/>
          </a:xfrm>
        </p:grpSpPr>
        <p:sp>
          <p:nvSpPr>
            <p:cNvPr id="2268" name="Google Shape;2268;p56"/>
            <p:cNvSpPr/>
            <p:nvPr/>
          </p:nvSpPr>
          <p:spPr>
            <a:xfrm>
              <a:off x="2456075" y="3846957"/>
              <a:ext cx="40125" cy="22875"/>
            </a:xfrm>
            <a:custGeom>
              <a:avLst/>
              <a:gdLst/>
              <a:ahLst/>
              <a:cxnLst/>
              <a:rect l="l" t="t" r="r" b="b"/>
              <a:pathLst>
                <a:path w="1605" h="915" extrusionOk="0">
                  <a:moveTo>
                    <a:pt x="1605" y="0"/>
                  </a:moveTo>
                  <a:cubicBezTo>
                    <a:pt x="1069" y="6"/>
                    <a:pt x="536" y="10"/>
                    <a:pt x="0" y="12"/>
                  </a:cubicBezTo>
                  <a:cubicBezTo>
                    <a:pt x="146" y="155"/>
                    <a:pt x="292" y="296"/>
                    <a:pt x="435" y="439"/>
                  </a:cubicBezTo>
                  <a:cubicBezTo>
                    <a:pt x="582" y="587"/>
                    <a:pt x="760" y="733"/>
                    <a:pt x="866" y="915"/>
                  </a:cubicBezTo>
                  <a:cubicBezTo>
                    <a:pt x="1113" y="608"/>
                    <a:pt x="1360" y="304"/>
                    <a:pt x="1605"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6"/>
            <p:cNvSpPr/>
            <p:nvPr/>
          </p:nvSpPr>
          <p:spPr>
            <a:xfrm>
              <a:off x="2352075" y="3847707"/>
              <a:ext cx="99175" cy="88625"/>
            </a:xfrm>
            <a:custGeom>
              <a:avLst/>
              <a:gdLst/>
              <a:ahLst/>
              <a:cxnLst/>
              <a:rect l="l" t="t" r="r" b="b"/>
              <a:pathLst>
                <a:path w="3967" h="3545" extrusionOk="0">
                  <a:moveTo>
                    <a:pt x="1798" y="0"/>
                  </a:moveTo>
                  <a:cubicBezTo>
                    <a:pt x="1198" y="6"/>
                    <a:pt x="601" y="10"/>
                    <a:pt x="0" y="15"/>
                  </a:cubicBezTo>
                  <a:cubicBezTo>
                    <a:pt x="993" y="1213"/>
                    <a:pt x="1997" y="2393"/>
                    <a:pt x="3043" y="3545"/>
                  </a:cubicBezTo>
                  <a:cubicBezTo>
                    <a:pt x="3333" y="3099"/>
                    <a:pt x="3645" y="2666"/>
                    <a:pt x="3967" y="2236"/>
                  </a:cubicBezTo>
                  <a:cubicBezTo>
                    <a:pt x="3186" y="1610"/>
                    <a:pt x="2470" y="885"/>
                    <a:pt x="1816" y="127"/>
                  </a:cubicBezTo>
                  <a:cubicBezTo>
                    <a:pt x="1782" y="86"/>
                    <a:pt x="1780" y="40"/>
                    <a:pt x="1798"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6"/>
            <p:cNvSpPr/>
            <p:nvPr/>
          </p:nvSpPr>
          <p:spPr>
            <a:xfrm>
              <a:off x="2209775" y="3848632"/>
              <a:ext cx="268775" cy="232025"/>
            </a:xfrm>
            <a:custGeom>
              <a:avLst/>
              <a:gdLst/>
              <a:ahLst/>
              <a:cxnLst/>
              <a:rect l="l" t="t" r="r" b="b"/>
              <a:pathLst>
                <a:path w="10751" h="9281" extrusionOk="0">
                  <a:moveTo>
                    <a:pt x="2708" y="1"/>
                  </a:moveTo>
                  <a:cubicBezTo>
                    <a:pt x="1806" y="5"/>
                    <a:pt x="903" y="14"/>
                    <a:pt x="0" y="22"/>
                  </a:cubicBezTo>
                  <a:cubicBezTo>
                    <a:pt x="1455" y="1513"/>
                    <a:pt x="2870" y="3042"/>
                    <a:pt x="4247" y="4605"/>
                  </a:cubicBezTo>
                  <a:cubicBezTo>
                    <a:pt x="5539" y="6078"/>
                    <a:pt x="7005" y="7565"/>
                    <a:pt x="8084" y="9209"/>
                  </a:cubicBezTo>
                  <a:cubicBezTo>
                    <a:pt x="8973" y="9229"/>
                    <a:pt x="9862" y="9253"/>
                    <a:pt x="10751" y="9281"/>
                  </a:cubicBezTo>
                  <a:cubicBezTo>
                    <a:pt x="8082" y="6168"/>
                    <a:pt x="5510" y="3005"/>
                    <a:pt x="2708" y="1"/>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6"/>
            <p:cNvSpPr/>
            <p:nvPr/>
          </p:nvSpPr>
          <p:spPr>
            <a:xfrm>
              <a:off x="2065875" y="3849682"/>
              <a:ext cx="277325" cy="227850"/>
            </a:xfrm>
            <a:custGeom>
              <a:avLst/>
              <a:gdLst/>
              <a:ahLst/>
              <a:cxnLst/>
              <a:rect l="l" t="t" r="r" b="b"/>
              <a:pathLst>
                <a:path w="11093" h="9114" extrusionOk="0">
                  <a:moveTo>
                    <a:pt x="2554" y="0"/>
                  </a:moveTo>
                  <a:cubicBezTo>
                    <a:pt x="1953" y="4"/>
                    <a:pt x="1353" y="7"/>
                    <a:pt x="753" y="12"/>
                  </a:cubicBezTo>
                  <a:cubicBezTo>
                    <a:pt x="504" y="14"/>
                    <a:pt x="252" y="14"/>
                    <a:pt x="0" y="14"/>
                  </a:cubicBezTo>
                  <a:cubicBezTo>
                    <a:pt x="1547" y="1441"/>
                    <a:pt x="2995" y="2990"/>
                    <a:pt x="4458" y="4498"/>
                  </a:cubicBezTo>
                  <a:cubicBezTo>
                    <a:pt x="5927" y="6008"/>
                    <a:pt x="7456" y="7493"/>
                    <a:pt x="8846" y="9076"/>
                  </a:cubicBezTo>
                  <a:cubicBezTo>
                    <a:pt x="9596" y="9086"/>
                    <a:pt x="10344" y="9100"/>
                    <a:pt x="11092" y="9114"/>
                  </a:cubicBezTo>
                  <a:cubicBezTo>
                    <a:pt x="8109" y="6241"/>
                    <a:pt x="5212" y="3171"/>
                    <a:pt x="2554"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6"/>
            <p:cNvSpPr/>
            <p:nvPr/>
          </p:nvSpPr>
          <p:spPr>
            <a:xfrm>
              <a:off x="1914225" y="3850357"/>
              <a:ext cx="308550" cy="225600"/>
            </a:xfrm>
            <a:custGeom>
              <a:avLst/>
              <a:gdLst/>
              <a:ahLst/>
              <a:cxnLst/>
              <a:rect l="l" t="t" r="r" b="b"/>
              <a:pathLst>
                <a:path w="12342" h="9024" extrusionOk="0">
                  <a:moveTo>
                    <a:pt x="2822" y="1"/>
                  </a:moveTo>
                  <a:cubicBezTo>
                    <a:pt x="1882" y="3"/>
                    <a:pt x="940" y="11"/>
                    <a:pt x="1" y="13"/>
                  </a:cubicBezTo>
                  <a:cubicBezTo>
                    <a:pt x="1705" y="1296"/>
                    <a:pt x="3307" y="2721"/>
                    <a:pt x="4891" y="4145"/>
                  </a:cubicBezTo>
                  <a:cubicBezTo>
                    <a:pt x="6609" y="5690"/>
                    <a:pt x="8421" y="7244"/>
                    <a:pt x="9945" y="8982"/>
                  </a:cubicBezTo>
                  <a:cubicBezTo>
                    <a:pt x="9952" y="8992"/>
                    <a:pt x="9954" y="9001"/>
                    <a:pt x="9961" y="9010"/>
                  </a:cubicBezTo>
                  <a:cubicBezTo>
                    <a:pt x="10753" y="9013"/>
                    <a:pt x="11548" y="9017"/>
                    <a:pt x="12342" y="9024"/>
                  </a:cubicBezTo>
                  <a:cubicBezTo>
                    <a:pt x="9230" y="5983"/>
                    <a:pt x="6019" y="3051"/>
                    <a:pt x="2859" y="63"/>
                  </a:cubicBezTo>
                  <a:cubicBezTo>
                    <a:pt x="2838" y="43"/>
                    <a:pt x="2829" y="21"/>
                    <a:pt x="2822" y="1"/>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6"/>
            <p:cNvSpPr/>
            <p:nvPr/>
          </p:nvSpPr>
          <p:spPr>
            <a:xfrm>
              <a:off x="1756675" y="3851457"/>
              <a:ext cx="321575" cy="223250"/>
            </a:xfrm>
            <a:custGeom>
              <a:avLst/>
              <a:gdLst/>
              <a:ahLst/>
              <a:cxnLst/>
              <a:rect l="l" t="t" r="r" b="b"/>
              <a:pathLst>
                <a:path w="12863" h="8930" extrusionOk="0">
                  <a:moveTo>
                    <a:pt x="2814" y="1"/>
                  </a:moveTo>
                  <a:cubicBezTo>
                    <a:pt x="1879" y="26"/>
                    <a:pt x="939" y="54"/>
                    <a:pt x="1" y="70"/>
                  </a:cubicBezTo>
                  <a:cubicBezTo>
                    <a:pt x="3391" y="2931"/>
                    <a:pt x="6780" y="5824"/>
                    <a:pt x="10015" y="8856"/>
                  </a:cubicBezTo>
                  <a:cubicBezTo>
                    <a:pt x="10050" y="8886"/>
                    <a:pt x="10064" y="8897"/>
                    <a:pt x="10068" y="8930"/>
                  </a:cubicBezTo>
                  <a:cubicBezTo>
                    <a:pt x="10948" y="8922"/>
                    <a:pt x="11830" y="8870"/>
                    <a:pt x="12710" y="8870"/>
                  </a:cubicBezTo>
                  <a:lnTo>
                    <a:pt x="12862" y="8870"/>
                  </a:lnTo>
                  <a:cubicBezTo>
                    <a:pt x="11152" y="7484"/>
                    <a:pt x="9561" y="5768"/>
                    <a:pt x="7860" y="4254"/>
                  </a:cubicBezTo>
                  <a:cubicBezTo>
                    <a:pt x="6210" y="2786"/>
                    <a:pt x="4502" y="1428"/>
                    <a:pt x="2814" y="1"/>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6"/>
            <p:cNvSpPr/>
            <p:nvPr/>
          </p:nvSpPr>
          <p:spPr>
            <a:xfrm>
              <a:off x="1670125" y="3860357"/>
              <a:ext cx="255625" cy="217225"/>
            </a:xfrm>
            <a:custGeom>
              <a:avLst/>
              <a:gdLst/>
              <a:ahLst/>
              <a:cxnLst/>
              <a:rect l="l" t="t" r="r" b="b"/>
              <a:pathLst>
                <a:path w="10225" h="8689" extrusionOk="0">
                  <a:moveTo>
                    <a:pt x="21" y="1"/>
                  </a:moveTo>
                  <a:cubicBezTo>
                    <a:pt x="5" y="772"/>
                    <a:pt x="1" y="1540"/>
                    <a:pt x="3" y="2309"/>
                  </a:cubicBezTo>
                  <a:cubicBezTo>
                    <a:pt x="2489" y="4415"/>
                    <a:pt x="5087" y="6480"/>
                    <a:pt x="7474" y="8689"/>
                  </a:cubicBezTo>
                  <a:cubicBezTo>
                    <a:pt x="7634" y="8689"/>
                    <a:pt x="7797" y="8689"/>
                    <a:pt x="7957" y="8687"/>
                  </a:cubicBezTo>
                  <a:cubicBezTo>
                    <a:pt x="8711" y="8675"/>
                    <a:pt x="9469" y="8665"/>
                    <a:pt x="10224" y="8657"/>
                  </a:cubicBezTo>
                  <a:cubicBezTo>
                    <a:pt x="8465" y="7297"/>
                    <a:pt x="6853" y="5720"/>
                    <a:pt x="5154" y="4283"/>
                  </a:cubicBezTo>
                  <a:cubicBezTo>
                    <a:pt x="3454" y="2842"/>
                    <a:pt x="1731" y="1430"/>
                    <a:pt x="21" y="1"/>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6"/>
            <p:cNvSpPr/>
            <p:nvPr/>
          </p:nvSpPr>
          <p:spPr>
            <a:xfrm>
              <a:off x="1670975" y="3988657"/>
              <a:ext cx="102475" cy="90725"/>
            </a:xfrm>
            <a:custGeom>
              <a:avLst/>
              <a:gdLst/>
              <a:ahLst/>
              <a:cxnLst/>
              <a:rect l="l" t="t" r="r" b="b"/>
              <a:pathLst>
                <a:path w="4099" h="3629" extrusionOk="0">
                  <a:moveTo>
                    <a:pt x="1" y="1"/>
                  </a:moveTo>
                  <a:lnTo>
                    <a:pt x="1" y="1"/>
                  </a:lnTo>
                  <a:cubicBezTo>
                    <a:pt x="8" y="527"/>
                    <a:pt x="13" y="1054"/>
                    <a:pt x="17" y="1581"/>
                  </a:cubicBezTo>
                  <a:cubicBezTo>
                    <a:pt x="782" y="2231"/>
                    <a:pt x="1514" y="2933"/>
                    <a:pt x="2236" y="3628"/>
                  </a:cubicBezTo>
                  <a:cubicBezTo>
                    <a:pt x="2854" y="3599"/>
                    <a:pt x="3476" y="3583"/>
                    <a:pt x="4099" y="3575"/>
                  </a:cubicBezTo>
                  <a:cubicBezTo>
                    <a:pt x="3926" y="3504"/>
                    <a:pt x="3796" y="3349"/>
                    <a:pt x="3647" y="3223"/>
                  </a:cubicBezTo>
                  <a:cubicBezTo>
                    <a:pt x="3188" y="2837"/>
                    <a:pt x="2739" y="2430"/>
                    <a:pt x="2287" y="2035"/>
                  </a:cubicBezTo>
                  <a:cubicBezTo>
                    <a:pt x="1518" y="1366"/>
                    <a:pt x="747" y="696"/>
                    <a:pt x="1" y="1"/>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6"/>
            <p:cNvSpPr/>
            <p:nvPr/>
          </p:nvSpPr>
          <p:spPr>
            <a:xfrm>
              <a:off x="2402625" y="3847307"/>
              <a:ext cx="70725" cy="49725"/>
            </a:xfrm>
            <a:custGeom>
              <a:avLst/>
              <a:gdLst/>
              <a:ahLst/>
              <a:cxnLst/>
              <a:rect l="l" t="t" r="r" b="b"/>
              <a:pathLst>
                <a:path w="2829" h="1989" extrusionOk="0">
                  <a:moveTo>
                    <a:pt x="1861" y="0"/>
                  </a:moveTo>
                  <a:cubicBezTo>
                    <a:pt x="1243" y="5"/>
                    <a:pt x="621" y="10"/>
                    <a:pt x="0" y="14"/>
                  </a:cubicBezTo>
                  <a:cubicBezTo>
                    <a:pt x="688" y="707"/>
                    <a:pt x="1408" y="1352"/>
                    <a:pt x="2146" y="1988"/>
                  </a:cubicBezTo>
                  <a:cubicBezTo>
                    <a:pt x="2369" y="1696"/>
                    <a:pt x="2597" y="1407"/>
                    <a:pt x="2828" y="1121"/>
                  </a:cubicBezTo>
                  <a:cubicBezTo>
                    <a:pt x="2633" y="1008"/>
                    <a:pt x="2484" y="767"/>
                    <a:pt x="2341" y="594"/>
                  </a:cubicBezTo>
                  <a:cubicBezTo>
                    <a:pt x="2180" y="398"/>
                    <a:pt x="2021" y="199"/>
                    <a:pt x="1861" y="0"/>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6"/>
            <p:cNvSpPr/>
            <p:nvPr/>
          </p:nvSpPr>
          <p:spPr>
            <a:xfrm>
              <a:off x="2285225" y="3848132"/>
              <a:ext cx="145075" cy="156250"/>
            </a:xfrm>
            <a:custGeom>
              <a:avLst/>
              <a:gdLst/>
              <a:ahLst/>
              <a:cxnLst/>
              <a:rect l="l" t="t" r="r" b="b"/>
              <a:pathLst>
                <a:path w="5803" h="6250" extrusionOk="0">
                  <a:moveTo>
                    <a:pt x="2388" y="0"/>
                  </a:moveTo>
                  <a:cubicBezTo>
                    <a:pt x="1591" y="5"/>
                    <a:pt x="794" y="11"/>
                    <a:pt x="0" y="18"/>
                  </a:cubicBezTo>
                  <a:cubicBezTo>
                    <a:pt x="2007" y="1977"/>
                    <a:pt x="3997" y="4054"/>
                    <a:pt x="5802" y="6250"/>
                  </a:cubicBezTo>
                  <a:cubicBezTo>
                    <a:pt x="5507" y="5812"/>
                    <a:pt x="5218" y="5373"/>
                    <a:pt x="4929" y="4939"/>
                  </a:cubicBezTo>
                  <a:cubicBezTo>
                    <a:pt x="4832" y="4790"/>
                    <a:pt x="4929" y="4661"/>
                    <a:pt x="5059" y="4625"/>
                  </a:cubicBezTo>
                  <a:cubicBezTo>
                    <a:pt x="5204" y="4352"/>
                    <a:pt x="5366" y="4086"/>
                    <a:pt x="5530" y="3822"/>
                  </a:cubicBezTo>
                  <a:cubicBezTo>
                    <a:pt x="4406" y="2623"/>
                    <a:pt x="3339" y="1344"/>
                    <a:pt x="2388" y="0"/>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6"/>
            <p:cNvSpPr/>
            <p:nvPr/>
          </p:nvSpPr>
          <p:spPr>
            <a:xfrm>
              <a:off x="2138900" y="3849157"/>
              <a:ext cx="263400" cy="229525"/>
            </a:xfrm>
            <a:custGeom>
              <a:avLst/>
              <a:gdLst/>
              <a:ahLst/>
              <a:cxnLst/>
              <a:rect l="l" t="t" r="r" b="b"/>
              <a:pathLst>
                <a:path w="10536" h="9181" extrusionOk="0">
                  <a:moveTo>
                    <a:pt x="2569" y="1"/>
                  </a:moveTo>
                  <a:cubicBezTo>
                    <a:pt x="1713" y="7"/>
                    <a:pt x="857" y="15"/>
                    <a:pt x="0" y="19"/>
                  </a:cubicBezTo>
                  <a:cubicBezTo>
                    <a:pt x="2879" y="3053"/>
                    <a:pt x="5744" y="6105"/>
                    <a:pt x="8623" y="9141"/>
                  </a:cubicBezTo>
                  <a:cubicBezTo>
                    <a:pt x="9261" y="9153"/>
                    <a:pt x="9898" y="9167"/>
                    <a:pt x="10536" y="9181"/>
                  </a:cubicBezTo>
                  <a:cubicBezTo>
                    <a:pt x="9168" y="7779"/>
                    <a:pt x="7987" y="6126"/>
                    <a:pt x="6705" y="4651"/>
                  </a:cubicBezTo>
                  <a:cubicBezTo>
                    <a:pt x="5345" y="3085"/>
                    <a:pt x="3961" y="1538"/>
                    <a:pt x="2569" y="1"/>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6"/>
            <p:cNvSpPr/>
            <p:nvPr/>
          </p:nvSpPr>
          <p:spPr>
            <a:xfrm>
              <a:off x="1994525" y="3850082"/>
              <a:ext cx="278825" cy="226350"/>
            </a:xfrm>
            <a:custGeom>
              <a:avLst/>
              <a:gdLst/>
              <a:ahLst/>
              <a:cxnLst/>
              <a:rect l="l" t="t" r="r" b="b"/>
              <a:pathLst>
                <a:path w="11153" h="9054" extrusionOk="0">
                  <a:moveTo>
                    <a:pt x="2469" y="0"/>
                  </a:moveTo>
                  <a:cubicBezTo>
                    <a:pt x="1646" y="6"/>
                    <a:pt x="823" y="8"/>
                    <a:pt x="0" y="10"/>
                  </a:cubicBezTo>
                  <a:cubicBezTo>
                    <a:pt x="3330" y="2857"/>
                    <a:pt x="6497" y="5899"/>
                    <a:pt x="9631" y="8957"/>
                  </a:cubicBezTo>
                  <a:cubicBezTo>
                    <a:pt x="9656" y="8982"/>
                    <a:pt x="9672" y="9010"/>
                    <a:pt x="9682" y="9038"/>
                  </a:cubicBezTo>
                  <a:cubicBezTo>
                    <a:pt x="10171" y="9042"/>
                    <a:pt x="10663" y="9049"/>
                    <a:pt x="11153" y="9054"/>
                  </a:cubicBezTo>
                  <a:cubicBezTo>
                    <a:pt x="9742" y="7666"/>
                    <a:pt x="8405" y="6189"/>
                    <a:pt x="7028" y="4764"/>
                  </a:cubicBezTo>
                  <a:cubicBezTo>
                    <a:pt x="5505" y="3187"/>
                    <a:pt x="3921" y="1644"/>
                    <a:pt x="2469" y="0"/>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6"/>
            <p:cNvSpPr/>
            <p:nvPr/>
          </p:nvSpPr>
          <p:spPr>
            <a:xfrm>
              <a:off x="1836825" y="3850657"/>
              <a:ext cx="314475" cy="224975"/>
            </a:xfrm>
            <a:custGeom>
              <a:avLst/>
              <a:gdLst/>
              <a:ahLst/>
              <a:cxnLst/>
              <a:rect l="l" t="t" r="r" b="b"/>
              <a:pathLst>
                <a:path w="12579" h="8999" extrusionOk="0">
                  <a:moveTo>
                    <a:pt x="2787" y="1"/>
                  </a:moveTo>
                  <a:cubicBezTo>
                    <a:pt x="2323" y="3"/>
                    <a:pt x="1856" y="5"/>
                    <a:pt x="1393" y="7"/>
                  </a:cubicBezTo>
                  <a:cubicBezTo>
                    <a:pt x="930" y="7"/>
                    <a:pt x="467" y="17"/>
                    <a:pt x="1" y="29"/>
                  </a:cubicBezTo>
                  <a:cubicBezTo>
                    <a:pt x="1642" y="1257"/>
                    <a:pt x="3216" y="2577"/>
                    <a:pt x="4757" y="3930"/>
                  </a:cubicBezTo>
                  <a:cubicBezTo>
                    <a:pt x="6521" y="5475"/>
                    <a:pt x="8356" y="7053"/>
                    <a:pt x="9912" y="8811"/>
                  </a:cubicBezTo>
                  <a:cubicBezTo>
                    <a:pt x="9968" y="8872"/>
                    <a:pt x="9964" y="8943"/>
                    <a:pt x="9931" y="8994"/>
                  </a:cubicBezTo>
                  <a:cubicBezTo>
                    <a:pt x="10096" y="8993"/>
                    <a:pt x="10261" y="8993"/>
                    <a:pt x="10426" y="8993"/>
                  </a:cubicBezTo>
                  <a:cubicBezTo>
                    <a:pt x="11143" y="8993"/>
                    <a:pt x="11861" y="8996"/>
                    <a:pt x="12579" y="8999"/>
                  </a:cubicBezTo>
                  <a:cubicBezTo>
                    <a:pt x="10966" y="7574"/>
                    <a:pt x="9471" y="5999"/>
                    <a:pt x="7883" y="4550"/>
                  </a:cubicBezTo>
                  <a:cubicBezTo>
                    <a:pt x="6214" y="3025"/>
                    <a:pt x="4480" y="1580"/>
                    <a:pt x="2815" y="56"/>
                  </a:cubicBezTo>
                  <a:cubicBezTo>
                    <a:pt x="2797" y="40"/>
                    <a:pt x="2789" y="21"/>
                    <a:pt x="2787" y="1"/>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6"/>
            <p:cNvSpPr/>
            <p:nvPr/>
          </p:nvSpPr>
          <p:spPr>
            <a:xfrm>
              <a:off x="1670525" y="3851407"/>
              <a:ext cx="326100" cy="225325"/>
            </a:xfrm>
            <a:custGeom>
              <a:avLst/>
              <a:gdLst/>
              <a:ahLst/>
              <a:cxnLst/>
              <a:rect l="l" t="t" r="r" b="b"/>
              <a:pathLst>
                <a:path w="13044" h="9013" extrusionOk="0">
                  <a:moveTo>
                    <a:pt x="1" y="1"/>
                  </a:moveTo>
                  <a:cubicBezTo>
                    <a:pt x="5" y="19"/>
                    <a:pt x="11" y="37"/>
                    <a:pt x="9" y="60"/>
                  </a:cubicBezTo>
                  <a:lnTo>
                    <a:pt x="9" y="84"/>
                  </a:lnTo>
                  <a:cubicBezTo>
                    <a:pt x="1723" y="1381"/>
                    <a:pt x="3395" y="2732"/>
                    <a:pt x="5043" y="4110"/>
                  </a:cubicBezTo>
                  <a:cubicBezTo>
                    <a:pt x="6848" y="5618"/>
                    <a:pt x="8769" y="7105"/>
                    <a:pt x="10405" y="8798"/>
                  </a:cubicBezTo>
                  <a:cubicBezTo>
                    <a:pt x="10467" y="8862"/>
                    <a:pt x="10446" y="8957"/>
                    <a:pt x="10393" y="9013"/>
                  </a:cubicBezTo>
                  <a:cubicBezTo>
                    <a:pt x="11274" y="9001"/>
                    <a:pt x="12159" y="8991"/>
                    <a:pt x="13043" y="8982"/>
                  </a:cubicBezTo>
                  <a:cubicBezTo>
                    <a:pt x="9665" y="6126"/>
                    <a:pt x="6393" y="3110"/>
                    <a:pt x="3166" y="88"/>
                  </a:cubicBezTo>
                  <a:cubicBezTo>
                    <a:pt x="2940" y="91"/>
                    <a:pt x="2713" y="93"/>
                    <a:pt x="2488" y="93"/>
                  </a:cubicBezTo>
                  <a:cubicBezTo>
                    <a:pt x="1651" y="93"/>
                    <a:pt x="820" y="70"/>
                    <a:pt x="1" y="1"/>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6"/>
            <p:cNvSpPr/>
            <p:nvPr/>
          </p:nvSpPr>
          <p:spPr>
            <a:xfrm>
              <a:off x="1670300" y="3925932"/>
              <a:ext cx="173825" cy="152000"/>
            </a:xfrm>
            <a:custGeom>
              <a:avLst/>
              <a:gdLst/>
              <a:ahLst/>
              <a:cxnLst/>
              <a:rect l="l" t="t" r="r" b="b"/>
              <a:pathLst>
                <a:path w="6953" h="6080" extrusionOk="0">
                  <a:moveTo>
                    <a:pt x="0" y="0"/>
                  </a:moveTo>
                  <a:lnTo>
                    <a:pt x="0" y="0"/>
                  </a:lnTo>
                  <a:cubicBezTo>
                    <a:pt x="4" y="736"/>
                    <a:pt x="14" y="1475"/>
                    <a:pt x="24" y="2213"/>
                  </a:cubicBezTo>
                  <a:cubicBezTo>
                    <a:pt x="688" y="2746"/>
                    <a:pt x="1340" y="3300"/>
                    <a:pt x="1986" y="3853"/>
                  </a:cubicBezTo>
                  <a:cubicBezTo>
                    <a:pt x="2396" y="4207"/>
                    <a:pt x="2805" y="4563"/>
                    <a:pt x="3217" y="4916"/>
                  </a:cubicBezTo>
                  <a:cubicBezTo>
                    <a:pt x="3466" y="5133"/>
                    <a:pt x="3985" y="5784"/>
                    <a:pt x="4299" y="5853"/>
                  </a:cubicBezTo>
                  <a:cubicBezTo>
                    <a:pt x="4406" y="5877"/>
                    <a:pt x="4420" y="6013"/>
                    <a:pt x="4360" y="6080"/>
                  </a:cubicBezTo>
                  <a:cubicBezTo>
                    <a:pt x="5227" y="6072"/>
                    <a:pt x="6094" y="6076"/>
                    <a:pt x="6952" y="6070"/>
                  </a:cubicBezTo>
                  <a:cubicBezTo>
                    <a:pt x="4491" y="4288"/>
                    <a:pt x="2159" y="2129"/>
                    <a:pt x="0" y="0"/>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6"/>
            <p:cNvSpPr/>
            <p:nvPr/>
          </p:nvSpPr>
          <p:spPr>
            <a:xfrm>
              <a:off x="1671100" y="4035607"/>
              <a:ext cx="46200" cy="48850"/>
            </a:xfrm>
            <a:custGeom>
              <a:avLst/>
              <a:gdLst/>
              <a:ahLst/>
              <a:cxnLst/>
              <a:rect l="l" t="t" r="r" b="b"/>
              <a:pathLst>
                <a:path w="1848" h="1954" extrusionOk="0">
                  <a:moveTo>
                    <a:pt x="12" y="1"/>
                  </a:moveTo>
                  <a:lnTo>
                    <a:pt x="12" y="1"/>
                  </a:lnTo>
                  <a:cubicBezTo>
                    <a:pt x="14" y="651"/>
                    <a:pt x="12" y="1303"/>
                    <a:pt x="0" y="1953"/>
                  </a:cubicBezTo>
                  <a:cubicBezTo>
                    <a:pt x="610" y="1868"/>
                    <a:pt x="1227" y="1812"/>
                    <a:pt x="1847" y="1774"/>
                  </a:cubicBezTo>
                  <a:cubicBezTo>
                    <a:pt x="1224" y="1196"/>
                    <a:pt x="600" y="612"/>
                    <a:pt x="12" y="1"/>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6"/>
            <p:cNvSpPr/>
            <p:nvPr/>
          </p:nvSpPr>
          <p:spPr>
            <a:xfrm>
              <a:off x="1657025" y="3836882"/>
              <a:ext cx="853825" cy="255950"/>
            </a:xfrm>
            <a:custGeom>
              <a:avLst/>
              <a:gdLst/>
              <a:ahLst/>
              <a:cxnLst/>
              <a:rect l="l" t="t" r="r" b="b"/>
              <a:pathLst>
                <a:path w="34153" h="10238" extrusionOk="0">
                  <a:moveTo>
                    <a:pt x="33567" y="403"/>
                  </a:moveTo>
                  <a:lnTo>
                    <a:pt x="33567" y="403"/>
                  </a:lnTo>
                  <a:cubicBezTo>
                    <a:pt x="33322" y="707"/>
                    <a:pt x="33075" y="1011"/>
                    <a:pt x="32828" y="1318"/>
                  </a:cubicBezTo>
                  <a:cubicBezTo>
                    <a:pt x="32722" y="1136"/>
                    <a:pt x="32544" y="990"/>
                    <a:pt x="32397" y="842"/>
                  </a:cubicBezTo>
                  <a:cubicBezTo>
                    <a:pt x="32254" y="699"/>
                    <a:pt x="32107" y="558"/>
                    <a:pt x="31962" y="415"/>
                  </a:cubicBezTo>
                  <a:cubicBezTo>
                    <a:pt x="32498" y="413"/>
                    <a:pt x="33031" y="409"/>
                    <a:pt x="33567" y="403"/>
                  </a:cubicBezTo>
                  <a:close/>
                  <a:moveTo>
                    <a:pt x="31685" y="417"/>
                  </a:moveTo>
                  <a:cubicBezTo>
                    <a:pt x="31845" y="616"/>
                    <a:pt x="32004" y="815"/>
                    <a:pt x="32166" y="1011"/>
                  </a:cubicBezTo>
                  <a:cubicBezTo>
                    <a:pt x="32309" y="1184"/>
                    <a:pt x="32457" y="1425"/>
                    <a:pt x="32653" y="1538"/>
                  </a:cubicBezTo>
                  <a:cubicBezTo>
                    <a:pt x="32421" y="1824"/>
                    <a:pt x="32193" y="2113"/>
                    <a:pt x="31970" y="2405"/>
                  </a:cubicBezTo>
                  <a:cubicBezTo>
                    <a:pt x="31232" y="1769"/>
                    <a:pt x="30512" y="1124"/>
                    <a:pt x="29824" y="431"/>
                  </a:cubicBezTo>
                  <a:cubicBezTo>
                    <a:pt x="30445" y="427"/>
                    <a:pt x="31067" y="422"/>
                    <a:pt x="31685" y="417"/>
                  </a:cubicBezTo>
                  <a:close/>
                  <a:moveTo>
                    <a:pt x="29600" y="433"/>
                  </a:moveTo>
                  <a:lnTo>
                    <a:pt x="29600" y="433"/>
                  </a:lnTo>
                  <a:cubicBezTo>
                    <a:pt x="29582" y="473"/>
                    <a:pt x="29584" y="519"/>
                    <a:pt x="29618" y="560"/>
                  </a:cubicBezTo>
                  <a:cubicBezTo>
                    <a:pt x="30272" y="1318"/>
                    <a:pt x="30988" y="2043"/>
                    <a:pt x="31769" y="2669"/>
                  </a:cubicBezTo>
                  <a:cubicBezTo>
                    <a:pt x="31447" y="3099"/>
                    <a:pt x="31136" y="3532"/>
                    <a:pt x="30845" y="3978"/>
                  </a:cubicBezTo>
                  <a:cubicBezTo>
                    <a:pt x="29799" y="2826"/>
                    <a:pt x="28795" y="1646"/>
                    <a:pt x="27802" y="448"/>
                  </a:cubicBezTo>
                  <a:cubicBezTo>
                    <a:pt x="28402" y="443"/>
                    <a:pt x="29000" y="439"/>
                    <a:pt x="29600" y="433"/>
                  </a:cubicBezTo>
                  <a:close/>
                  <a:moveTo>
                    <a:pt x="27515" y="450"/>
                  </a:moveTo>
                  <a:cubicBezTo>
                    <a:pt x="28467" y="1794"/>
                    <a:pt x="29533" y="3073"/>
                    <a:pt x="30658" y="4272"/>
                  </a:cubicBezTo>
                  <a:cubicBezTo>
                    <a:pt x="30494" y="4536"/>
                    <a:pt x="30332" y="4802"/>
                    <a:pt x="30187" y="5075"/>
                  </a:cubicBezTo>
                  <a:cubicBezTo>
                    <a:pt x="30057" y="5111"/>
                    <a:pt x="29960" y="5240"/>
                    <a:pt x="30057" y="5389"/>
                  </a:cubicBezTo>
                  <a:cubicBezTo>
                    <a:pt x="30346" y="5823"/>
                    <a:pt x="30635" y="6262"/>
                    <a:pt x="30930" y="6700"/>
                  </a:cubicBezTo>
                  <a:cubicBezTo>
                    <a:pt x="29125" y="4504"/>
                    <a:pt x="27135" y="2427"/>
                    <a:pt x="25128" y="468"/>
                  </a:cubicBezTo>
                  <a:cubicBezTo>
                    <a:pt x="25922" y="462"/>
                    <a:pt x="26719" y="455"/>
                    <a:pt x="27515" y="450"/>
                  </a:cubicBezTo>
                  <a:close/>
                  <a:moveTo>
                    <a:pt x="6800" y="584"/>
                  </a:moveTo>
                  <a:cubicBezTo>
                    <a:pt x="8488" y="2011"/>
                    <a:pt x="10196" y="3369"/>
                    <a:pt x="11847" y="4837"/>
                  </a:cubicBezTo>
                  <a:cubicBezTo>
                    <a:pt x="13546" y="6351"/>
                    <a:pt x="15138" y="8067"/>
                    <a:pt x="16848" y="9453"/>
                  </a:cubicBezTo>
                  <a:lnTo>
                    <a:pt x="16696" y="9453"/>
                  </a:lnTo>
                  <a:cubicBezTo>
                    <a:pt x="15816" y="9453"/>
                    <a:pt x="14934" y="9505"/>
                    <a:pt x="14054" y="9513"/>
                  </a:cubicBezTo>
                  <a:cubicBezTo>
                    <a:pt x="14050" y="9480"/>
                    <a:pt x="14036" y="9469"/>
                    <a:pt x="14001" y="9439"/>
                  </a:cubicBezTo>
                  <a:cubicBezTo>
                    <a:pt x="10766" y="6407"/>
                    <a:pt x="7377" y="3514"/>
                    <a:pt x="3988" y="653"/>
                  </a:cubicBezTo>
                  <a:cubicBezTo>
                    <a:pt x="4925" y="637"/>
                    <a:pt x="5865" y="609"/>
                    <a:pt x="6800" y="584"/>
                  </a:cubicBezTo>
                  <a:close/>
                  <a:moveTo>
                    <a:pt x="9979" y="552"/>
                  </a:moveTo>
                  <a:cubicBezTo>
                    <a:pt x="9981" y="572"/>
                    <a:pt x="9989" y="591"/>
                    <a:pt x="10007" y="607"/>
                  </a:cubicBezTo>
                  <a:cubicBezTo>
                    <a:pt x="11672" y="2131"/>
                    <a:pt x="13406" y="3576"/>
                    <a:pt x="15075" y="5101"/>
                  </a:cubicBezTo>
                  <a:cubicBezTo>
                    <a:pt x="16663" y="6550"/>
                    <a:pt x="18158" y="8125"/>
                    <a:pt x="19771" y="9550"/>
                  </a:cubicBezTo>
                  <a:cubicBezTo>
                    <a:pt x="19053" y="9547"/>
                    <a:pt x="18335" y="9544"/>
                    <a:pt x="17618" y="9544"/>
                  </a:cubicBezTo>
                  <a:cubicBezTo>
                    <a:pt x="17453" y="9544"/>
                    <a:pt x="17288" y="9544"/>
                    <a:pt x="17123" y="9545"/>
                  </a:cubicBezTo>
                  <a:cubicBezTo>
                    <a:pt x="17156" y="9494"/>
                    <a:pt x="17160" y="9423"/>
                    <a:pt x="17104" y="9362"/>
                  </a:cubicBezTo>
                  <a:cubicBezTo>
                    <a:pt x="15548" y="7604"/>
                    <a:pt x="13713" y="6026"/>
                    <a:pt x="11949" y="4481"/>
                  </a:cubicBezTo>
                  <a:cubicBezTo>
                    <a:pt x="10408" y="3128"/>
                    <a:pt x="8834" y="1808"/>
                    <a:pt x="7192" y="580"/>
                  </a:cubicBezTo>
                  <a:cubicBezTo>
                    <a:pt x="7659" y="568"/>
                    <a:pt x="8122" y="558"/>
                    <a:pt x="8585" y="558"/>
                  </a:cubicBezTo>
                  <a:cubicBezTo>
                    <a:pt x="9048" y="556"/>
                    <a:pt x="9515" y="554"/>
                    <a:pt x="9979" y="552"/>
                  </a:cubicBezTo>
                  <a:close/>
                  <a:moveTo>
                    <a:pt x="13110" y="540"/>
                  </a:moveTo>
                  <a:cubicBezTo>
                    <a:pt x="13117" y="561"/>
                    <a:pt x="13126" y="582"/>
                    <a:pt x="13147" y="602"/>
                  </a:cubicBezTo>
                  <a:cubicBezTo>
                    <a:pt x="16307" y="3590"/>
                    <a:pt x="19518" y="6522"/>
                    <a:pt x="22630" y="9564"/>
                  </a:cubicBezTo>
                  <a:cubicBezTo>
                    <a:pt x="21836" y="9556"/>
                    <a:pt x="21041" y="9552"/>
                    <a:pt x="20249" y="9550"/>
                  </a:cubicBezTo>
                  <a:cubicBezTo>
                    <a:pt x="20242" y="9540"/>
                    <a:pt x="20240" y="9531"/>
                    <a:pt x="20233" y="9522"/>
                  </a:cubicBezTo>
                  <a:cubicBezTo>
                    <a:pt x="18709" y="7783"/>
                    <a:pt x="16897" y="6229"/>
                    <a:pt x="15179" y="4685"/>
                  </a:cubicBezTo>
                  <a:cubicBezTo>
                    <a:pt x="13595" y="3260"/>
                    <a:pt x="11993" y="1836"/>
                    <a:pt x="10289" y="552"/>
                  </a:cubicBezTo>
                  <a:cubicBezTo>
                    <a:pt x="11228" y="550"/>
                    <a:pt x="12170" y="542"/>
                    <a:pt x="13110" y="540"/>
                  </a:cubicBezTo>
                  <a:close/>
                  <a:moveTo>
                    <a:pt x="15969" y="528"/>
                  </a:moveTo>
                  <a:cubicBezTo>
                    <a:pt x="17421" y="2172"/>
                    <a:pt x="19005" y="3715"/>
                    <a:pt x="20528" y="5292"/>
                  </a:cubicBezTo>
                  <a:cubicBezTo>
                    <a:pt x="21904" y="6716"/>
                    <a:pt x="23242" y="8194"/>
                    <a:pt x="24652" y="9582"/>
                  </a:cubicBezTo>
                  <a:cubicBezTo>
                    <a:pt x="24163" y="9577"/>
                    <a:pt x="23671" y="9570"/>
                    <a:pt x="23182" y="9566"/>
                  </a:cubicBezTo>
                  <a:cubicBezTo>
                    <a:pt x="23172" y="9538"/>
                    <a:pt x="23156" y="9510"/>
                    <a:pt x="23131" y="9485"/>
                  </a:cubicBezTo>
                  <a:cubicBezTo>
                    <a:pt x="19997" y="6427"/>
                    <a:pt x="16830" y="3385"/>
                    <a:pt x="13500" y="538"/>
                  </a:cubicBezTo>
                  <a:cubicBezTo>
                    <a:pt x="14323" y="536"/>
                    <a:pt x="15146" y="534"/>
                    <a:pt x="15969" y="528"/>
                  </a:cubicBezTo>
                  <a:close/>
                  <a:moveTo>
                    <a:pt x="541" y="582"/>
                  </a:moveTo>
                  <a:lnTo>
                    <a:pt x="541" y="582"/>
                  </a:lnTo>
                  <a:cubicBezTo>
                    <a:pt x="1361" y="651"/>
                    <a:pt x="2192" y="674"/>
                    <a:pt x="3028" y="674"/>
                  </a:cubicBezTo>
                  <a:cubicBezTo>
                    <a:pt x="3254" y="674"/>
                    <a:pt x="3480" y="672"/>
                    <a:pt x="3706" y="669"/>
                  </a:cubicBezTo>
                  <a:cubicBezTo>
                    <a:pt x="6933" y="3691"/>
                    <a:pt x="10205" y="6707"/>
                    <a:pt x="13583" y="9563"/>
                  </a:cubicBezTo>
                  <a:cubicBezTo>
                    <a:pt x="12699" y="9572"/>
                    <a:pt x="11815" y="9582"/>
                    <a:pt x="10933" y="9594"/>
                  </a:cubicBezTo>
                  <a:cubicBezTo>
                    <a:pt x="10986" y="9538"/>
                    <a:pt x="11007" y="9443"/>
                    <a:pt x="10945" y="9379"/>
                  </a:cubicBezTo>
                  <a:cubicBezTo>
                    <a:pt x="9310" y="7686"/>
                    <a:pt x="7388" y="6199"/>
                    <a:pt x="5583" y="4691"/>
                  </a:cubicBezTo>
                  <a:cubicBezTo>
                    <a:pt x="3935" y="3313"/>
                    <a:pt x="2263" y="1962"/>
                    <a:pt x="549" y="665"/>
                  </a:cubicBezTo>
                  <a:lnTo>
                    <a:pt x="549" y="641"/>
                  </a:lnTo>
                  <a:cubicBezTo>
                    <a:pt x="552" y="618"/>
                    <a:pt x="545" y="600"/>
                    <a:pt x="541" y="582"/>
                  </a:cubicBezTo>
                  <a:close/>
                  <a:moveTo>
                    <a:pt x="18908" y="512"/>
                  </a:moveTo>
                  <a:cubicBezTo>
                    <a:pt x="21566" y="3683"/>
                    <a:pt x="24463" y="6753"/>
                    <a:pt x="27446" y="9626"/>
                  </a:cubicBezTo>
                  <a:cubicBezTo>
                    <a:pt x="26698" y="9612"/>
                    <a:pt x="25950" y="9598"/>
                    <a:pt x="25200" y="9588"/>
                  </a:cubicBezTo>
                  <a:cubicBezTo>
                    <a:pt x="23810" y="8005"/>
                    <a:pt x="22281" y="6520"/>
                    <a:pt x="20812" y="5010"/>
                  </a:cubicBezTo>
                  <a:cubicBezTo>
                    <a:pt x="19349" y="3502"/>
                    <a:pt x="17901" y="1953"/>
                    <a:pt x="16354" y="526"/>
                  </a:cubicBezTo>
                  <a:cubicBezTo>
                    <a:pt x="16606" y="526"/>
                    <a:pt x="16858" y="526"/>
                    <a:pt x="17107" y="524"/>
                  </a:cubicBezTo>
                  <a:cubicBezTo>
                    <a:pt x="17707" y="520"/>
                    <a:pt x="18307" y="518"/>
                    <a:pt x="18908" y="512"/>
                  </a:cubicBezTo>
                  <a:close/>
                  <a:moveTo>
                    <a:pt x="545" y="940"/>
                  </a:moveTo>
                  <a:cubicBezTo>
                    <a:pt x="2256" y="2369"/>
                    <a:pt x="3978" y="3781"/>
                    <a:pt x="5678" y="5222"/>
                  </a:cubicBezTo>
                  <a:cubicBezTo>
                    <a:pt x="7377" y="6658"/>
                    <a:pt x="8989" y="8236"/>
                    <a:pt x="10748" y="9596"/>
                  </a:cubicBezTo>
                  <a:cubicBezTo>
                    <a:pt x="9993" y="9604"/>
                    <a:pt x="9235" y="9614"/>
                    <a:pt x="8481" y="9626"/>
                  </a:cubicBezTo>
                  <a:cubicBezTo>
                    <a:pt x="8321" y="9628"/>
                    <a:pt x="8158" y="9628"/>
                    <a:pt x="7998" y="9628"/>
                  </a:cubicBezTo>
                  <a:cubicBezTo>
                    <a:pt x="5611" y="7419"/>
                    <a:pt x="3014" y="5354"/>
                    <a:pt x="527" y="3248"/>
                  </a:cubicBezTo>
                  <a:cubicBezTo>
                    <a:pt x="525" y="2479"/>
                    <a:pt x="529" y="1711"/>
                    <a:pt x="545" y="940"/>
                  </a:cubicBezTo>
                  <a:close/>
                  <a:moveTo>
                    <a:pt x="531" y="3562"/>
                  </a:moveTo>
                  <a:lnTo>
                    <a:pt x="531" y="3562"/>
                  </a:lnTo>
                  <a:cubicBezTo>
                    <a:pt x="2690" y="5691"/>
                    <a:pt x="5022" y="7850"/>
                    <a:pt x="7483" y="9632"/>
                  </a:cubicBezTo>
                  <a:cubicBezTo>
                    <a:pt x="6625" y="9638"/>
                    <a:pt x="5758" y="9634"/>
                    <a:pt x="4891" y="9642"/>
                  </a:cubicBezTo>
                  <a:cubicBezTo>
                    <a:pt x="4951" y="9575"/>
                    <a:pt x="4937" y="9439"/>
                    <a:pt x="4830" y="9415"/>
                  </a:cubicBezTo>
                  <a:cubicBezTo>
                    <a:pt x="4516" y="9346"/>
                    <a:pt x="3997" y="8695"/>
                    <a:pt x="3748" y="8478"/>
                  </a:cubicBezTo>
                  <a:cubicBezTo>
                    <a:pt x="3336" y="8125"/>
                    <a:pt x="2928" y="7769"/>
                    <a:pt x="2517" y="7415"/>
                  </a:cubicBezTo>
                  <a:cubicBezTo>
                    <a:pt x="1871" y="6862"/>
                    <a:pt x="1219" y="6308"/>
                    <a:pt x="555" y="5775"/>
                  </a:cubicBezTo>
                  <a:cubicBezTo>
                    <a:pt x="545" y="5037"/>
                    <a:pt x="535" y="4299"/>
                    <a:pt x="531" y="3562"/>
                  </a:cubicBezTo>
                  <a:close/>
                  <a:moveTo>
                    <a:pt x="21844" y="492"/>
                  </a:moveTo>
                  <a:cubicBezTo>
                    <a:pt x="23237" y="2029"/>
                    <a:pt x="24620" y="3576"/>
                    <a:pt x="25980" y="5142"/>
                  </a:cubicBezTo>
                  <a:cubicBezTo>
                    <a:pt x="27262" y="6617"/>
                    <a:pt x="28443" y="8270"/>
                    <a:pt x="29811" y="9672"/>
                  </a:cubicBezTo>
                  <a:cubicBezTo>
                    <a:pt x="29173" y="9658"/>
                    <a:pt x="28536" y="9644"/>
                    <a:pt x="27898" y="9632"/>
                  </a:cubicBezTo>
                  <a:cubicBezTo>
                    <a:pt x="25019" y="6596"/>
                    <a:pt x="22154" y="3544"/>
                    <a:pt x="19275" y="510"/>
                  </a:cubicBezTo>
                  <a:cubicBezTo>
                    <a:pt x="20131" y="506"/>
                    <a:pt x="20988" y="498"/>
                    <a:pt x="21844" y="492"/>
                  </a:cubicBezTo>
                  <a:close/>
                  <a:moveTo>
                    <a:pt x="559" y="6073"/>
                  </a:moveTo>
                  <a:cubicBezTo>
                    <a:pt x="1305" y="6767"/>
                    <a:pt x="2076" y="7437"/>
                    <a:pt x="2845" y="8107"/>
                  </a:cubicBezTo>
                  <a:cubicBezTo>
                    <a:pt x="3297" y="8501"/>
                    <a:pt x="3746" y="8908"/>
                    <a:pt x="4205" y="9294"/>
                  </a:cubicBezTo>
                  <a:cubicBezTo>
                    <a:pt x="4354" y="9421"/>
                    <a:pt x="4484" y="9575"/>
                    <a:pt x="4657" y="9646"/>
                  </a:cubicBezTo>
                  <a:cubicBezTo>
                    <a:pt x="4034" y="9654"/>
                    <a:pt x="3412" y="9670"/>
                    <a:pt x="2794" y="9699"/>
                  </a:cubicBezTo>
                  <a:cubicBezTo>
                    <a:pt x="2072" y="9005"/>
                    <a:pt x="1340" y="8303"/>
                    <a:pt x="575" y="7652"/>
                  </a:cubicBezTo>
                  <a:cubicBezTo>
                    <a:pt x="571" y="7125"/>
                    <a:pt x="566" y="6598"/>
                    <a:pt x="559" y="6073"/>
                  </a:cubicBezTo>
                  <a:close/>
                  <a:moveTo>
                    <a:pt x="24818" y="471"/>
                  </a:moveTo>
                  <a:cubicBezTo>
                    <a:pt x="27620" y="3475"/>
                    <a:pt x="30192" y="6638"/>
                    <a:pt x="32861" y="9751"/>
                  </a:cubicBezTo>
                  <a:cubicBezTo>
                    <a:pt x="31972" y="9723"/>
                    <a:pt x="31083" y="9699"/>
                    <a:pt x="30194" y="9679"/>
                  </a:cubicBezTo>
                  <a:cubicBezTo>
                    <a:pt x="29115" y="8035"/>
                    <a:pt x="27649" y="6548"/>
                    <a:pt x="26357" y="5075"/>
                  </a:cubicBezTo>
                  <a:cubicBezTo>
                    <a:pt x="24980" y="3512"/>
                    <a:pt x="23565" y="1983"/>
                    <a:pt x="22110" y="492"/>
                  </a:cubicBezTo>
                  <a:cubicBezTo>
                    <a:pt x="23013" y="484"/>
                    <a:pt x="23916" y="476"/>
                    <a:pt x="24818" y="471"/>
                  </a:cubicBezTo>
                  <a:close/>
                  <a:moveTo>
                    <a:pt x="575" y="7950"/>
                  </a:moveTo>
                  <a:lnTo>
                    <a:pt x="575" y="7950"/>
                  </a:lnTo>
                  <a:cubicBezTo>
                    <a:pt x="1163" y="8561"/>
                    <a:pt x="1787" y="9145"/>
                    <a:pt x="2410" y="9723"/>
                  </a:cubicBezTo>
                  <a:cubicBezTo>
                    <a:pt x="1790" y="9761"/>
                    <a:pt x="1173" y="9817"/>
                    <a:pt x="563" y="9902"/>
                  </a:cubicBezTo>
                  <a:cubicBezTo>
                    <a:pt x="575" y="9252"/>
                    <a:pt x="577" y="8600"/>
                    <a:pt x="575" y="7950"/>
                  </a:cubicBezTo>
                  <a:close/>
                  <a:moveTo>
                    <a:pt x="27394" y="0"/>
                  </a:moveTo>
                  <a:cubicBezTo>
                    <a:pt x="27345" y="0"/>
                    <a:pt x="27294" y="43"/>
                    <a:pt x="27289" y="92"/>
                  </a:cubicBezTo>
                  <a:cubicBezTo>
                    <a:pt x="23894" y="129"/>
                    <a:pt x="20500" y="164"/>
                    <a:pt x="17107" y="196"/>
                  </a:cubicBezTo>
                  <a:cubicBezTo>
                    <a:pt x="14343" y="224"/>
                    <a:pt x="11579" y="254"/>
                    <a:pt x="8816" y="284"/>
                  </a:cubicBezTo>
                  <a:cubicBezTo>
                    <a:pt x="8633" y="285"/>
                    <a:pt x="8450" y="286"/>
                    <a:pt x="8267" y="286"/>
                  </a:cubicBezTo>
                  <a:cubicBezTo>
                    <a:pt x="7775" y="286"/>
                    <a:pt x="7280" y="280"/>
                    <a:pt x="6784" y="272"/>
                  </a:cubicBezTo>
                  <a:cubicBezTo>
                    <a:pt x="6772" y="262"/>
                    <a:pt x="6760" y="254"/>
                    <a:pt x="6748" y="244"/>
                  </a:cubicBezTo>
                  <a:cubicBezTo>
                    <a:pt x="6730" y="231"/>
                    <a:pt x="6711" y="225"/>
                    <a:pt x="6692" y="225"/>
                  </a:cubicBezTo>
                  <a:cubicBezTo>
                    <a:pt x="6659" y="225"/>
                    <a:pt x="6628" y="242"/>
                    <a:pt x="6605" y="268"/>
                  </a:cubicBezTo>
                  <a:cubicBezTo>
                    <a:pt x="5625" y="249"/>
                    <a:pt x="4638" y="224"/>
                    <a:pt x="3656" y="224"/>
                  </a:cubicBezTo>
                  <a:cubicBezTo>
                    <a:pt x="2523" y="224"/>
                    <a:pt x="1397" y="257"/>
                    <a:pt x="293" y="371"/>
                  </a:cubicBezTo>
                  <a:cubicBezTo>
                    <a:pt x="241" y="379"/>
                    <a:pt x="211" y="413"/>
                    <a:pt x="203" y="450"/>
                  </a:cubicBezTo>
                  <a:cubicBezTo>
                    <a:pt x="139" y="484"/>
                    <a:pt x="88" y="546"/>
                    <a:pt x="86" y="641"/>
                  </a:cubicBezTo>
                  <a:cubicBezTo>
                    <a:pt x="44" y="2240"/>
                    <a:pt x="0" y="3862"/>
                    <a:pt x="9" y="5485"/>
                  </a:cubicBezTo>
                  <a:cubicBezTo>
                    <a:pt x="2" y="5504"/>
                    <a:pt x="0" y="5525"/>
                    <a:pt x="12" y="5546"/>
                  </a:cubicBezTo>
                  <a:cubicBezTo>
                    <a:pt x="20" y="7023"/>
                    <a:pt x="78" y="8501"/>
                    <a:pt x="231" y="9954"/>
                  </a:cubicBezTo>
                  <a:cubicBezTo>
                    <a:pt x="242" y="10057"/>
                    <a:pt x="327" y="10111"/>
                    <a:pt x="409" y="10111"/>
                  </a:cubicBezTo>
                  <a:cubicBezTo>
                    <a:pt x="410" y="10111"/>
                    <a:pt x="412" y="10111"/>
                    <a:pt x="414" y="10111"/>
                  </a:cubicBezTo>
                  <a:cubicBezTo>
                    <a:pt x="434" y="10133"/>
                    <a:pt x="462" y="10152"/>
                    <a:pt x="494" y="10155"/>
                  </a:cubicBezTo>
                  <a:cubicBezTo>
                    <a:pt x="1227" y="10215"/>
                    <a:pt x="1968" y="10237"/>
                    <a:pt x="2712" y="10237"/>
                  </a:cubicBezTo>
                  <a:cubicBezTo>
                    <a:pt x="4710" y="10237"/>
                    <a:pt x="6732" y="10075"/>
                    <a:pt x="8709" y="10041"/>
                  </a:cubicBezTo>
                  <a:cubicBezTo>
                    <a:pt x="11448" y="9995"/>
                    <a:pt x="14186" y="9970"/>
                    <a:pt x="16924" y="9965"/>
                  </a:cubicBezTo>
                  <a:cubicBezTo>
                    <a:pt x="17182" y="9965"/>
                    <a:pt x="17439" y="9965"/>
                    <a:pt x="17697" y="9965"/>
                  </a:cubicBezTo>
                  <a:cubicBezTo>
                    <a:pt x="20164" y="9965"/>
                    <a:pt x="22631" y="9987"/>
                    <a:pt x="25097" y="10023"/>
                  </a:cubicBezTo>
                  <a:cubicBezTo>
                    <a:pt x="25109" y="10032"/>
                    <a:pt x="25119" y="10043"/>
                    <a:pt x="25130" y="10055"/>
                  </a:cubicBezTo>
                  <a:cubicBezTo>
                    <a:pt x="25169" y="10092"/>
                    <a:pt x="25211" y="10108"/>
                    <a:pt x="25252" y="10108"/>
                  </a:cubicBezTo>
                  <a:cubicBezTo>
                    <a:pt x="25310" y="10108"/>
                    <a:pt x="25365" y="10075"/>
                    <a:pt x="25399" y="10027"/>
                  </a:cubicBezTo>
                  <a:cubicBezTo>
                    <a:pt x="28049" y="10067"/>
                    <a:pt x="30702" y="10119"/>
                    <a:pt x="33355" y="10180"/>
                  </a:cubicBezTo>
                  <a:cubicBezTo>
                    <a:pt x="33358" y="10180"/>
                    <a:pt x="33361" y="10180"/>
                    <a:pt x="33363" y="10180"/>
                  </a:cubicBezTo>
                  <a:cubicBezTo>
                    <a:pt x="33493" y="10180"/>
                    <a:pt x="33556" y="10079"/>
                    <a:pt x="33556" y="9974"/>
                  </a:cubicBezTo>
                  <a:cubicBezTo>
                    <a:pt x="33610" y="9928"/>
                    <a:pt x="33638" y="9849"/>
                    <a:pt x="33597" y="9775"/>
                  </a:cubicBezTo>
                  <a:cubicBezTo>
                    <a:pt x="32703" y="8183"/>
                    <a:pt x="31563" y="6661"/>
                    <a:pt x="30473" y="5195"/>
                  </a:cubicBezTo>
                  <a:cubicBezTo>
                    <a:pt x="31711" y="3717"/>
                    <a:pt x="32765" y="2069"/>
                    <a:pt x="33978" y="568"/>
                  </a:cubicBezTo>
                  <a:cubicBezTo>
                    <a:pt x="34028" y="503"/>
                    <a:pt x="34036" y="434"/>
                    <a:pt x="34017" y="371"/>
                  </a:cubicBezTo>
                  <a:cubicBezTo>
                    <a:pt x="34153" y="284"/>
                    <a:pt x="34121" y="27"/>
                    <a:pt x="33923" y="27"/>
                  </a:cubicBezTo>
                  <a:cubicBezTo>
                    <a:pt x="33922" y="27"/>
                    <a:pt x="33921" y="27"/>
                    <a:pt x="33920" y="27"/>
                  </a:cubicBezTo>
                  <a:cubicBezTo>
                    <a:pt x="31783" y="45"/>
                    <a:pt x="29644" y="69"/>
                    <a:pt x="27506" y="92"/>
                  </a:cubicBezTo>
                  <a:cubicBezTo>
                    <a:pt x="27490" y="71"/>
                    <a:pt x="27471" y="51"/>
                    <a:pt x="27455" y="29"/>
                  </a:cubicBezTo>
                  <a:cubicBezTo>
                    <a:pt x="27438" y="9"/>
                    <a:pt x="27416" y="0"/>
                    <a:pt x="273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5" name="Google Shape;2285;p56"/>
          <p:cNvGrpSpPr/>
          <p:nvPr/>
        </p:nvGrpSpPr>
        <p:grpSpPr>
          <a:xfrm>
            <a:off x="713184" y="4691184"/>
            <a:ext cx="7726459" cy="369843"/>
            <a:chOff x="713184" y="4691184"/>
            <a:chExt cx="7726459" cy="369843"/>
          </a:xfrm>
        </p:grpSpPr>
        <p:sp>
          <p:nvSpPr>
            <p:cNvPr id="2286" name="Google Shape;2286;p56"/>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2287" name="Google Shape;2287;p56">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6">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6">
              <a:hlinkClick r:id="rId6"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293"/>
        <p:cNvGrpSpPr/>
        <p:nvPr/>
      </p:nvGrpSpPr>
      <p:grpSpPr>
        <a:xfrm>
          <a:off x="0" y="0"/>
          <a:ext cx="0" cy="0"/>
          <a:chOff x="0" y="0"/>
          <a:chExt cx="0" cy="0"/>
        </a:xfrm>
      </p:grpSpPr>
      <p:grpSp>
        <p:nvGrpSpPr>
          <p:cNvPr id="2294" name="Google Shape;2294;p57"/>
          <p:cNvGrpSpPr/>
          <p:nvPr/>
        </p:nvGrpSpPr>
        <p:grpSpPr>
          <a:xfrm>
            <a:off x="2857286" y="732167"/>
            <a:ext cx="3429984" cy="606063"/>
            <a:chOff x="5316325" y="1612757"/>
            <a:chExt cx="1404350" cy="302125"/>
          </a:xfrm>
        </p:grpSpPr>
        <p:sp>
          <p:nvSpPr>
            <p:cNvPr id="2295" name="Google Shape;2295;p57"/>
            <p:cNvSpPr/>
            <p:nvPr/>
          </p:nvSpPr>
          <p:spPr>
            <a:xfrm>
              <a:off x="5316325" y="1612757"/>
              <a:ext cx="1404350" cy="302125"/>
            </a:xfrm>
            <a:custGeom>
              <a:avLst/>
              <a:gdLst/>
              <a:ahLst/>
              <a:cxnLst/>
              <a:rect l="l" t="t" r="r" b="b"/>
              <a:pathLst>
                <a:path w="56174" h="12085" extrusionOk="0">
                  <a:moveTo>
                    <a:pt x="55674" y="2161"/>
                  </a:moveTo>
                  <a:lnTo>
                    <a:pt x="55674" y="2161"/>
                  </a:lnTo>
                  <a:cubicBezTo>
                    <a:pt x="55555" y="2217"/>
                    <a:pt x="55565" y="2346"/>
                    <a:pt x="55633" y="2429"/>
                  </a:cubicBezTo>
                  <a:cubicBezTo>
                    <a:pt x="55518" y="2606"/>
                    <a:pt x="55396" y="2777"/>
                    <a:pt x="55275" y="2950"/>
                  </a:cubicBezTo>
                  <a:cubicBezTo>
                    <a:pt x="53569" y="3022"/>
                    <a:pt x="51829" y="3038"/>
                    <a:pt x="50127" y="3213"/>
                  </a:cubicBezTo>
                  <a:cubicBezTo>
                    <a:pt x="50106" y="2909"/>
                    <a:pt x="50086" y="2604"/>
                    <a:pt x="50062" y="2300"/>
                  </a:cubicBezTo>
                  <a:lnTo>
                    <a:pt x="50062" y="2300"/>
                  </a:lnTo>
                  <a:cubicBezTo>
                    <a:pt x="50972" y="2359"/>
                    <a:pt x="51884" y="2373"/>
                    <a:pt x="52796" y="2385"/>
                  </a:cubicBezTo>
                  <a:cubicBezTo>
                    <a:pt x="53226" y="2390"/>
                    <a:pt x="53687" y="2426"/>
                    <a:pt x="54142" y="2426"/>
                  </a:cubicBezTo>
                  <a:cubicBezTo>
                    <a:pt x="54683" y="2426"/>
                    <a:pt x="55215" y="2375"/>
                    <a:pt x="55674" y="2161"/>
                  </a:cubicBezTo>
                  <a:close/>
                  <a:moveTo>
                    <a:pt x="7652" y="262"/>
                  </a:moveTo>
                  <a:lnTo>
                    <a:pt x="7652" y="262"/>
                  </a:lnTo>
                  <a:cubicBezTo>
                    <a:pt x="9236" y="343"/>
                    <a:pt x="10827" y="363"/>
                    <a:pt x="12419" y="363"/>
                  </a:cubicBezTo>
                  <a:cubicBezTo>
                    <a:pt x="13924" y="363"/>
                    <a:pt x="15429" y="345"/>
                    <a:pt x="16930" y="345"/>
                  </a:cubicBezTo>
                  <a:cubicBezTo>
                    <a:pt x="17246" y="345"/>
                    <a:pt x="17562" y="346"/>
                    <a:pt x="17878" y="348"/>
                  </a:cubicBezTo>
                  <a:cubicBezTo>
                    <a:pt x="21387" y="371"/>
                    <a:pt x="24898" y="399"/>
                    <a:pt x="28405" y="427"/>
                  </a:cubicBezTo>
                  <a:cubicBezTo>
                    <a:pt x="33831" y="466"/>
                    <a:pt x="39263" y="556"/>
                    <a:pt x="44693" y="556"/>
                  </a:cubicBezTo>
                  <a:cubicBezTo>
                    <a:pt x="46302" y="556"/>
                    <a:pt x="47911" y="548"/>
                    <a:pt x="49519" y="528"/>
                  </a:cubicBezTo>
                  <a:cubicBezTo>
                    <a:pt x="49522" y="528"/>
                    <a:pt x="49524" y="526"/>
                    <a:pt x="49529" y="526"/>
                  </a:cubicBezTo>
                  <a:cubicBezTo>
                    <a:pt x="49552" y="789"/>
                    <a:pt x="49589" y="1050"/>
                    <a:pt x="49607" y="1314"/>
                  </a:cubicBezTo>
                  <a:cubicBezTo>
                    <a:pt x="49402" y="1318"/>
                    <a:pt x="49241" y="1322"/>
                    <a:pt x="49009" y="1325"/>
                  </a:cubicBezTo>
                  <a:lnTo>
                    <a:pt x="49009" y="1346"/>
                  </a:lnTo>
                  <a:cubicBezTo>
                    <a:pt x="49241" y="1348"/>
                    <a:pt x="49404" y="1352"/>
                    <a:pt x="49609" y="1357"/>
                  </a:cubicBezTo>
                  <a:cubicBezTo>
                    <a:pt x="49776" y="3712"/>
                    <a:pt x="49799" y="6077"/>
                    <a:pt x="49943" y="8432"/>
                  </a:cubicBezTo>
                  <a:cubicBezTo>
                    <a:pt x="49961" y="8753"/>
                    <a:pt x="49981" y="9076"/>
                    <a:pt x="50007" y="9397"/>
                  </a:cubicBezTo>
                  <a:cubicBezTo>
                    <a:pt x="50002" y="9402"/>
                    <a:pt x="49993" y="9402"/>
                    <a:pt x="49988" y="9406"/>
                  </a:cubicBezTo>
                  <a:cubicBezTo>
                    <a:pt x="49954" y="9434"/>
                    <a:pt x="49919" y="9464"/>
                    <a:pt x="49886" y="9491"/>
                  </a:cubicBezTo>
                  <a:lnTo>
                    <a:pt x="49804" y="9491"/>
                  </a:lnTo>
                  <a:cubicBezTo>
                    <a:pt x="49683" y="9493"/>
                    <a:pt x="49563" y="9498"/>
                    <a:pt x="49444" y="9503"/>
                  </a:cubicBezTo>
                  <a:cubicBezTo>
                    <a:pt x="49369" y="9505"/>
                    <a:pt x="49330" y="9553"/>
                    <a:pt x="49319" y="9607"/>
                  </a:cubicBezTo>
                  <a:cubicBezTo>
                    <a:pt x="48903" y="9602"/>
                    <a:pt x="48488" y="9600"/>
                    <a:pt x="48074" y="9595"/>
                  </a:cubicBezTo>
                  <a:cubicBezTo>
                    <a:pt x="48041" y="9551"/>
                    <a:pt x="47987" y="9530"/>
                    <a:pt x="47931" y="9530"/>
                  </a:cubicBezTo>
                  <a:cubicBezTo>
                    <a:pt x="47874" y="9530"/>
                    <a:pt x="47816" y="9552"/>
                    <a:pt x="47778" y="9593"/>
                  </a:cubicBezTo>
                  <a:cubicBezTo>
                    <a:pt x="42952" y="9545"/>
                    <a:pt x="38125" y="9517"/>
                    <a:pt x="33297" y="9517"/>
                  </a:cubicBezTo>
                  <a:cubicBezTo>
                    <a:pt x="31688" y="9517"/>
                    <a:pt x="30078" y="9520"/>
                    <a:pt x="28469" y="9527"/>
                  </a:cubicBezTo>
                  <a:cubicBezTo>
                    <a:pt x="27722" y="9529"/>
                    <a:pt x="26975" y="9530"/>
                    <a:pt x="26228" y="9530"/>
                  </a:cubicBezTo>
                  <a:cubicBezTo>
                    <a:pt x="24260" y="9530"/>
                    <a:pt x="22289" y="9523"/>
                    <a:pt x="20319" y="9523"/>
                  </a:cubicBezTo>
                  <a:cubicBezTo>
                    <a:pt x="16094" y="9523"/>
                    <a:pt x="11868" y="9557"/>
                    <a:pt x="7652" y="9766"/>
                  </a:cubicBezTo>
                  <a:cubicBezTo>
                    <a:pt x="7716" y="9452"/>
                    <a:pt x="7768" y="9133"/>
                    <a:pt x="7814" y="8811"/>
                  </a:cubicBezTo>
                  <a:cubicBezTo>
                    <a:pt x="8858" y="8853"/>
                    <a:pt x="9905" y="8869"/>
                    <a:pt x="10953" y="8869"/>
                  </a:cubicBezTo>
                  <a:cubicBezTo>
                    <a:pt x="13431" y="8869"/>
                    <a:pt x="15917" y="8782"/>
                    <a:pt x="18387" y="8760"/>
                  </a:cubicBezTo>
                  <a:cubicBezTo>
                    <a:pt x="21838" y="8725"/>
                    <a:pt x="25290" y="8686"/>
                    <a:pt x="28741" y="8680"/>
                  </a:cubicBezTo>
                  <a:cubicBezTo>
                    <a:pt x="35724" y="8674"/>
                    <a:pt x="42708" y="8640"/>
                    <a:pt x="49688" y="8557"/>
                  </a:cubicBezTo>
                  <a:cubicBezTo>
                    <a:pt x="49762" y="8557"/>
                    <a:pt x="49799" y="8499"/>
                    <a:pt x="49799" y="8441"/>
                  </a:cubicBezTo>
                  <a:cubicBezTo>
                    <a:pt x="49799" y="8383"/>
                    <a:pt x="49762" y="8326"/>
                    <a:pt x="49688" y="8326"/>
                  </a:cubicBezTo>
                  <a:cubicBezTo>
                    <a:pt x="42706" y="8342"/>
                    <a:pt x="35724" y="8406"/>
                    <a:pt x="28741" y="8499"/>
                  </a:cubicBezTo>
                  <a:cubicBezTo>
                    <a:pt x="25290" y="8543"/>
                    <a:pt x="21838" y="8551"/>
                    <a:pt x="18387" y="8565"/>
                  </a:cubicBezTo>
                  <a:cubicBezTo>
                    <a:pt x="18127" y="8566"/>
                    <a:pt x="17868" y="8567"/>
                    <a:pt x="17608" y="8567"/>
                  </a:cubicBezTo>
                  <a:cubicBezTo>
                    <a:pt x="16060" y="8567"/>
                    <a:pt x="14506" y="8549"/>
                    <a:pt x="12952" y="8549"/>
                  </a:cubicBezTo>
                  <a:cubicBezTo>
                    <a:pt x="11244" y="8549"/>
                    <a:pt x="9535" y="8571"/>
                    <a:pt x="7836" y="8662"/>
                  </a:cubicBezTo>
                  <a:cubicBezTo>
                    <a:pt x="8156" y="6284"/>
                    <a:pt x="8023" y="3744"/>
                    <a:pt x="7784" y="1359"/>
                  </a:cubicBezTo>
                  <a:lnTo>
                    <a:pt x="7784" y="1359"/>
                  </a:lnTo>
                  <a:cubicBezTo>
                    <a:pt x="18429" y="1624"/>
                    <a:pt x="29094" y="1643"/>
                    <a:pt x="39751" y="1643"/>
                  </a:cubicBezTo>
                  <a:cubicBezTo>
                    <a:pt x="41537" y="1643"/>
                    <a:pt x="43323" y="1643"/>
                    <a:pt x="45109" y="1643"/>
                  </a:cubicBezTo>
                  <a:cubicBezTo>
                    <a:pt x="46349" y="1643"/>
                    <a:pt x="47588" y="1643"/>
                    <a:pt x="48827" y="1644"/>
                  </a:cubicBezTo>
                  <a:cubicBezTo>
                    <a:pt x="48889" y="1644"/>
                    <a:pt x="48889" y="1546"/>
                    <a:pt x="48827" y="1546"/>
                  </a:cubicBezTo>
                  <a:cubicBezTo>
                    <a:pt x="37863" y="1395"/>
                    <a:pt x="26881" y="1194"/>
                    <a:pt x="15909" y="1194"/>
                  </a:cubicBezTo>
                  <a:cubicBezTo>
                    <a:pt x="13195" y="1194"/>
                    <a:pt x="10482" y="1206"/>
                    <a:pt x="7770" y="1235"/>
                  </a:cubicBezTo>
                  <a:cubicBezTo>
                    <a:pt x="7740" y="928"/>
                    <a:pt x="7705" y="622"/>
                    <a:pt x="7671" y="320"/>
                  </a:cubicBezTo>
                  <a:cubicBezTo>
                    <a:pt x="7668" y="298"/>
                    <a:pt x="7661" y="282"/>
                    <a:pt x="7652" y="262"/>
                  </a:cubicBezTo>
                  <a:close/>
                  <a:moveTo>
                    <a:pt x="49497" y="9831"/>
                  </a:moveTo>
                  <a:lnTo>
                    <a:pt x="49497" y="9831"/>
                  </a:lnTo>
                  <a:cubicBezTo>
                    <a:pt x="49030" y="10253"/>
                    <a:pt x="48585" y="10718"/>
                    <a:pt x="48171" y="11189"/>
                  </a:cubicBezTo>
                  <a:cubicBezTo>
                    <a:pt x="48211" y="10736"/>
                    <a:pt x="48197" y="10279"/>
                    <a:pt x="48130" y="9833"/>
                  </a:cubicBezTo>
                  <a:lnTo>
                    <a:pt x="48130" y="9833"/>
                  </a:lnTo>
                  <a:cubicBezTo>
                    <a:pt x="48567" y="9837"/>
                    <a:pt x="49005" y="9841"/>
                    <a:pt x="49444" y="9845"/>
                  </a:cubicBezTo>
                  <a:cubicBezTo>
                    <a:pt x="49446" y="9845"/>
                    <a:pt x="49448" y="9845"/>
                    <a:pt x="49449" y="9845"/>
                  </a:cubicBezTo>
                  <a:cubicBezTo>
                    <a:pt x="49467" y="9845"/>
                    <a:pt x="49482" y="9837"/>
                    <a:pt x="49497" y="9831"/>
                  </a:cubicBezTo>
                  <a:close/>
                  <a:moveTo>
                    <a:pt x="7830" y="10062"/>
                  </a:moveTo>
                  <a:lnTo>
                    <a:pt x="7830" y="10062"/>
                  </a:lnTo>
                  <a:cubicBezTo>
                    <a:pt x="8562" y="10069"/>
                    <a:pt x="9291" y="10069"/>
                    <a:pt x="10023" y="10069"/>
                  </a:cubicBezTo>
                  <a:cubicBezTo>
                    <a:pt x="9982" y="10563"/>
                    <a:pt x="9998" y="11062"/>
                    <a:pt x="10056" y="11553"/>
                  </a:cubicBezTo>
                  <a:cubicBezTo>
                    <a:pt x="9307" y="11066"/>
                    <a:pt x="8573" y="10559"/>
                    <a:pt x="7830" y="10062"/>
                  </a:cubicBezTo>
                  <a:close/>
                  <a:moveTo>
                    <a:pt x="55154" y="3131"/>
                  </a:moveTo>
                  <a:cubicBezTo>
                    <a:pt x="54281" y="4391"/>
                    <a:pt x="53327" y="5578"/>
                    <a:pt x="52341" y="6763"/>
                  </a:cubicBezTo>
                  <a:cubicBezTo>
                    <a:pt x="52263" y="6855"/>
                    <a:pt x="52307" y="6968"/>
                    <a:pt x="52388" y="7010"/>
                  </a:cubicBezTo>
                  <a:cubicBezTo>
                    <a:pt x="52267" y="7046"/>
                    <a:pt x="52187" y="7201"/>
                    <a:pt x="52297" y="7322"/>
                  </a:cubicBezTo>
                  <a:cubicBezTo>
                    <a:pt x="53015" y="8093"/>
                    <a:pt x="53704" y="8871"/>
                    <a:pt x="54327" y="9720"/>
                  </a:cubicBezTo>
                  <a:cubicBezTo>
                    <a:pt x="54477" y="9925"/>
                    <a:pt x="54623" y="10133"/>
                    <a:pt x="54766" y="10344"/>
                  </a:cubicBezTo>
                  <a:cubicBezTo>
                    <a:pt x="55038" y="10745"/>
                    <a:pt x="55309" y="11147"/>
                    <a:pt x="55619" y="11521"/>
                  </a:cubicBezTo>
                  <a:cubicBezTo>
                    <a:pt x="54680" y="11481"/>
                    <a:pt x="53735" y="11456"/>
                    <a:pt x="52789" y="11456"/>
                  </a:cubicBezTo>
                  <a:cubicBezTo>
                    <a:pt x="51301" y="11456"/>
                    <a:pt x="49811" y="11517"/>
                    <a:pt x="48338" y="11674"/>
                  </a:cubicBezTo>
                  <a:cubicBezTo>
                    <a:pt x="48626" y="11401"/>
                    <a:pt x="48907" y="11115"/>
                    <a:pt x="49183" y="10819"/>
                  </a:cubicBezTo>
                  <a:cubicBezTo>
                    <a:pt x="49189" y="10850"/>
                    <a:pt x="49211" y="10877"/>
                    <a:pt x="49254" y="10877"/>
                  </a:cubicBezTo>
                  <a:cubicBezTo>
                    <a:pt x="49256" y="10877"/>
                    <a:pt x="49257" y="10877"/>
                    <a:pt x="49259" y="10877"/>
                  </a:cubicBezTo>
                  <a:cubicBezTo>
                    <a:pt x="51060" y="10817"/>
                    <a:pt x="52900" y="10738"/>
                    <a:pt x="54687" y="10515"/>
                  </a:cubicBezTo>
                  <a:cubicBezTo>
                    <a:pt x="54774" y="10503"/>
                    <a:pt x="54800" y="10404"/>
                    <a:pt x="54754" y="10352"/>
                  </a:cubicBezTo>
                  <a:cubicBezTo>
                    <a:pt x="54740" y="10336"/>
                    <a:pt x="54717" y="10328"/>
                    <a:pt x="54687" y="10328"/>
                  </a:cubicBezTo>
                  <a:cubicBezTo>
                    <a:pt x="52895" y="10348"/>
                    <a:pt x="51068" y="10521"/>
                    <a:pt x="49289" y="10706"/>
                  </a:cubicBezTo>
                  <a:cubicBezTo>
                    <a:pt x="49617" y="10344"/>
                    <a:pt x="49931" y="9967"/>
                    <a:pt x="50215" y="9584"/>
                  </a:cubicBezTo>
                  <a:cubicBezTo>
                    <a:pt x="50247" y="9540"/>
                    <a:pt x="50247" y="9499"/>
                    <a:pt x="50231" y="9464"/>
                  </a:cubicBezTo>
                  <a:cubicBezTo>
                    <a:pt x="50362" y="7446"/>
                    <a:pt x="50277" y="5398"/>
                    <a:pt x="50138" y="3361"/>
                  </a:cubicBezTo>
                  <a:lnTo>
                    <a:pt x="50138" y="3361"/>
                  </a:lnTo>
                  <a:cubicBezTo>
                    <a:pt x="50437" y="3374"/>
                    <a:pt x="50738" y="3380"/>
                    <a:pt x="51039" y="3380"/>
                  </a:cubicBezTo>
                  <a:cubicBezTo>
                    <a:pt x="52409" y="3380"/>
                    <a:pt x="53798" y="3259"/>
                    <a:pt x="55154" y="3131"/>
                  </a:cubicBezTo>
                  <a:close/>
                  <a:moveTo>
                    <a:pt x="4425" y="10854"/>
                  </a:moveTo>
                  <a:cubicBezTo>
                    <a:pt x="5770" y="10854"/>
                    <a:pt x="7111" y="10893"/>
                    <a:pt x="8470" y="10937"/>
                  </a:cubicBezTo>
                  <a:cubicBezTo>
                    <a:pt x="8811" y="11179"/>
                    <a:pt x="9164" y="11406"/>
                    <a:pt x="9527" y="11620"/>
                  </a:cubicBezTo>
                  <a:cubicBezTo>
                    <a:pt x="6502" y="11639"/>
                    <a:pt x="3471" y="11613"/>
                    <a:pt x="450" y="11748"/>
                  </a:cubicBezTo>
                  <a:cubicBezTo>
                    <a:pt x="740" y="11479"/>
                    <a:pt x="1028" y="11209"/>
                    <a:pt x="1314" y="10937"/>
                  </a:cubicBezTo>
                  <a:cubicBezTo>
                    <a:pt x="2359" y="10877"/>
                    <a:pt x="3393" y="10854"/>
                    <a:pt x="4425" y="10854"/>
                  </a:cubicBezTo>
                  <a:close/>
                  <a:moveTo>
                    <a:pt x="10877" y="0"/>
                  </a:moveTo>
                  <a:cubicBezTo>
                    <a:pt x="9723" y="0"/>
                    <a:pt x="8571" y="18"/>
                    <a:pt x="7424" y="69"/>
                  </a:cubicBezTo>
                  <a:cubicBezTo>
                    <a:pt x="7376" y="71"/>
                    <a:pt x="7348" y="101"/>
                    <a:pt x="7338" y="138"/>
                  </a:cubicBezTo>
                  <a:cubicBezTo>
                    <a:pt x="7276" y="166"/>
                    <a:pt x="7233" y="226"/>
                    <a:pt x="7239" y="320"/>
                  </a:cubicBezTo>
                  <a:cubicBezTo>
                    <a:pt x="7304" y="999"/>
                    <a:pt x="7356" y="1676"/>
                    <a:pt x="7398" y="2354"/>
                  </a:cubicBezTo>
                  <a:cubicBezTo>
                    <a:pt x="7416" y="2638"/>
                    <a:pt x="7432" y="2920"/>
                    <a:pt x="7447" y="3204"/>
                  </a:cubicBezTo>
                  <a:cubicBezTo>
                    <a:pt x="5628" y="3078"/>
                    <a:pt x="3800" y="2918"/>
                    <a:pt x="1979" y="2918"/>
                  </a:cubicBezTo>
                  <a:cubicBezTo>
                    <a:pt x="1966" y="2918"/>
                    <a:pt x="1954" y="2918"/>
                    <a:pt x="1942" y="2918"/>
                  </a:cubicBezTo>
                  <a:cubicBezTo>
                    <a:pt x="1875" y="2918"/>
                    <a:pt x="1880" y="3010"/>
                    <a:pt x="1942" y="3017"/>
                  </a:cubicBezTo>
                  <a:cubicBezTo>
                    <a:pt x="3769" y="3252"/>
                    <a:pt x="5621" y="3324"/>
                    <a:pt x="7458" y="3433"/>
                  </a:cubicBezTo>
                  <a:cubicBezTo>
                    <a:pt x="7481" y="3970"/>
                    <a:pt x="7500" y="4511"/>
                    <a:pt x="7502" y="5051"/>
                  </a:cubicBezTo>
                  <a:cubicBezTo>
                    <a:pt x="7514" y="6630"/>
                    <a:pt x="7348" y="8210"/>
                    <a:pt x="7384" y="9785"/>
                  </a:cubicBezTo>
                  <a:cubicBezTo>
                    <a:pt x="7384" y="9799"/>
                    <a:pt x="7389" y="9813"/>
                    <a:pt x="7394" y="9824"/>
                  </a:cubicBezTo>
                  <a:cubicBezTo>
                    <a:pt x="7354" y="9871"/>
                    <a:pt x="7350" y="9940"/>
                    <a:pt x="7378" y="9990"/>
                  </a:cubicBezTo>
                  <a:cubicBezTo>
                    <a:pt x="7370" y="10030"/>
                    <a:pt x="7378" y="10071"/>
                    <a:pt x="7414" y="10101"/>
                  </a:cubicBezTo>
                  <a:cubicBezTo>
                    <a:pt x="7636" y="10300"/>
                    <a:pt x="7867" y="10485"/>
                    <a:pt x="8100" y="10662"/>
                  </a:cubicBezTo>
                  <a:cubicBezTo>
                    <a:pt x="7130" y="10540"/>
                    <a:pt x="6135" y="10485"/>
                    <a:pt x="5139" y="10485"/>
                  </a:cubicBezTo>
                  <a:cubicBezTo>
                    <a:pt x="3934" y="10485"/>
                    <a:pt x="2726" y="10566"/>
                    <a:pt x="1557" y="10706"/>
                  </a:cubicBezTo>
                  <a:cubicBezTo>
                    <a:pt x="2593" y="9714"/>
                    <a:pt x="3611" y="8688"/>
                    <a:pt x="4586" y="7650"/>
                  </a:cubicBezTo>
                  <a:cubicBezTo>
                    <a:pt x="4658" y="7575"/>
                    <a:pt x="4651" y="7487"/>
                    <a:pt x="4609" y="7421"/>
                  </a:cubicBezTo>
                  <a:cubicBezTo>
                    <a:pt x="4632" y="7368"/>
                    <a:pt x="4630" y="7300"/>
                    <a:pt x="4581" y="7240"/>
                  </a:cubicBezTo>
                  <a:cubicBezTo>
                    <a:pt x="3295" y="5698"/>
                    <a:pt x="2056" y="4123"/>
                    <a:pt x="1072" y="2369"/>
                  </a:cubicBezTo>
                  <a:lnTo>
                    <a:pt x="1072" y="2369"/>
                  </a:lnTo>
                  <a:cubicBezTo>
                    <a:pt x="2543" y="2467"/>
                    <a:pt x="4061" y="2557"/>
                    <a:pt x="5557" y="2557"/>
                  </a:cubicBezTo>
                  <a:cubicBezTo>
                    <a:pt x="6106" y="2557"/>
                    <a:pt x="6652" y="2545"/>
                    <a:pt x="7191" y="2516"/>
                  </a:cubicBezTo>
                  <a:cubicBezTo>
                    <a:pt x="7297" y="2512"/>
                    <a:pt x="7348" y="2435"/>
                    <a:pt x="7348" y="2359"/>
                  </a:cubicBezTo>
                  <a:cubicBezTo>
                    <a:pt x="7348" y="2280"/>
                    <a:pt x="7295" y="2202"/>
                    <a:pt x="7191" y="2193"/>
                  </a:cubicBezTo>
                  <a:cubicBezTo>
                    <a:pt x="5909" y="2064"/>
                    <a:pt x="4587" y="2026"/>
                    <a:pt x="3273" y="2026"/>
                  </a:cubicBezTo>
                  <a:cubicBezTo>
                    <a:pt x="2494" y="2026"/>
                    <a:pt x="1718" y="2039"/>
                    <a:pt x="954" y="2055"/>
                  </a:cubicBezTo>
                  <a:cubicBezTo>
                    <a:pt x="917" y="2057"/>
                    <a:pt x="889" y="2069"/>
                    <a:pt x="865" y="2087"/>
                  </a:cubicBezTo>
                  <a:cubicBezTo>
                    <a:pt x="850" y="2083"/>
                    <a:pt x="836" y="2081"/>
                    <a:pt x="821" y="2081"/>
                  </a:cubicBezTo>
                  <a:cubicBezTo>
                    <a:pt x="711" y="2081"/>
                    <a:pt x="596" y="2199"/>
                    <a:pt x="668" y="2327"/>
                  </a:cubicBezTo>
                  <a:cubicBezTo>
                    <a:pt x="1672" y="4165"/>
                    <a:pt x="2799" y="5920"/>
                    <a:pt x="4277" y="7416"/>
                  </a:cubicBezTo>
                  <a:cubicBezTo>
                    <a:pt x="2845" y="8700"/>
                    <a:pt x="1451" y="10115"/>
                    <a:pt x="189" y="11565"/>
                  </a:cubicBezTo>
                  <a:cubicBezTo>
                    <a:pt x="132" y="11632"/>
                    <a:pt x="141" y="11706"/>
                    <a:pt x="179" y="11759"/>
                  </a:cubicBezTo>
                  <a:cubicBezTo>
                    <a:pt x="0" y="11777"/>
                    <a:pt x="0" y="12046"/>
                    <a:pt x="187" y="12050"/>
                  </a:cubicBezTo>
                  <a:cubicBezTo>
                    <a:pt x="1098" y="12075"/>
                    <a:pt x="2009" y="12084"/>
                    <a:pt x="2921" y="12084"/>
                  </a:cubicBezTo>
                  <a:cubicBezTo>
                    <a:pt x="5319" y="12084"/>
                    <a:pt x="7720" y="12018"/>
                    <a:pt x="10114" y="11988"/>
                  </a:cubicBezTo>
                  <a:cubicBezTo>
                    <a:pt x="10236" y="11986"/>
                    <a:pt x="10293" y="11891"/>
                    <a:pt x="10289" y="11796"/>
                  </a:cubicBezTo>
                  <a:cubicBezTo>
                    <a:pt x="10354" y="11782"/>
                    <a:pt x="10406" y="11734"/>
                    <a:pt x="10400" y="11642"/>
                  </a:cubicBezTo>
                  <a:cubicBezTo>
                    <a:pt x="10365" y="11117"/>
                    <a:pt x="10360" y="10595"/>
                    <a:pt x="10365" y="10069"/>
                  </a:cubicBezTo>
                  <a:cubicBezTo>
                    <a:pt x="16398" y="10055"/>
                    <a:pt x="22436" y="9821"/>
                    <a:pt x="28469" y="9791"/>
                  </a:cubicBezTo>
                  <a:cubicBezTo>
                    <a:pt x="30772" y="9779"/>
                    <a:pt x="33075" y="9773"/>
                    <a:pt x="35378" y="9773"/>
                  </a:cubicBezTo>
                  <a:cubicBezTo>
                    <a:pt x="39501" y="9773"/>
                    <a:pt x="43623" y="9793"/>
                    <a:pt x="47746" y="9831"/>
                  </a:cubicBezTo>
                  <a:cubicBezTo>
                    <a:pt x="47788" y="10471"/>
                    <a:pt x="47800" y="11099"/>
                    <a:pt x="47797" y="11738"/>
                  </a:cubicBezTo>
                  <a:cubicBezTo>
                    <a:pt x="47679" y="11781"/>
                    <a:pt x="47678" y="11969"/>
                    <a:pt x="47819" y="11969"/>
                  </a:cubicBezTo>
                  <a:cubicBezTo>
                    <a:pt x="47821" y="11969"/>
                    <a:pt x="47823" y="11969"/>
                    <a:pt x="47825" y="11969"/>
                  </a:cubicBezTo>
                  <a:cubicBezTo>
                    <a:pt x="49886" y="11918"/>
                    <a:pt x="51937" y="11842"/>
                    <a:pt x="53994" y="11842"/>
                  </a:cubicBezTo>
                  <a:cubicBezTo>
                    <a:pt x="54555" y="11842"/>
                    <a:pt x="55116" y="11847"/>
                    <a:pt x="55678" y="11861"/>
                  </a:cubicBezTo>
                  <a:cubicBezTo>
                    <a:pt x="55680" y="11861"/>
                    <a:pt x="55681" y="11861"/>
                    <a:pt x="55683" y="11861"/>
                  </a:cubicBezTo>
                  <a:cubicBezTo>
                    <a:pt x="55774" y="11861"/>
                    <a:pt x="55824" y="11802"/>
                    <a:pt x="55835" y="11734"/>
                  </a:cubicBezTo>
                  <a:cubicBezTo>
                    <a:pt x="55838" y="11734"/>
                    <a:pt x="55841" y="11734"/>
                    <a:pt x="55843" y="11734"/>
                  </a:cubicBezTo>
                  <a:cubicBezTo>
                    <a:pt x="55928" y="11734"/>
                    <a:pt x="56009" y="11638"/>
                    <a:pt x="55957" y="11551"/>
                  </a:cubicBezTo>
                  <a:cubicBezTo>
                    <a:pt x="54991" y="9919"/>
                    <a:pt x="53941" y="8372"/>
                    <a:pt x="52567" y="7053"/>
                  </a:cubicBezTo>
                  <a:cubicBezTo>
                    <a:pt x="52547" y="7035"/>
                    <a:pt x="52528" y="7024"/>
                    <a:pt x="52507" y="7014"/>
                  </a:cubicBezTo>
                  <a:cubicBezTo>
                    <a:pt x="52526" y="7008"/>
                    <a:pt x="52545" y="6998"/>
                    <a:pt x="52561" y="6982"/>
                  </a:cubicBezTo>
                  <a:cubicBezTo>
                    <a:pt x="53981" y="5721"/>
                    <a:pt x="55148" y="4153"/>
                    <a:pt x="56110" y="2521"/>
                  </a:cubicBezTo>
                  <a:cubicBezTo>
                    <a:pt x="56174" y="2407"/>
                    <a:pt x="56132" y="2306"/>
                    <a:pt x="56056" y="2244"/>
                  </a:cubicBezTo>
                  <a:cubicBezTo>
                    <a:pt x="56063" y="2145"/>
                    <a:pt x="55991" y="2055"/>
                    <a:pt x="55899" y="2022"/>
                  </a:cubicBezTo>
                  <a:cubicBezTo>
                    <a:pt x="55598" y="1916"/>
                    <a:pt x="55241" y="1884"/>
                    <a:pt x="54868" y="1884"/>
                  </a:cubicBezTo>
                  <a:cubicBezTo>
                    <a:pt x="54310" y="1884"/>
                    <a:pt x="53720" y="1956"/>
                    <a:pt x="53242" y="1958"/>
                  </a:cubicBezTo>
                  <a:cubicBezTo>
                    <a:pt x="52173" y="1960"/>
                    <a:pt x="51106" y="1964"/>
                    <a:pt x="50042" y="2029"/>
                  </a:cubicBezTo>
                  <a:cubicBezTo>
                    <a:pt x="50024" y="1805"/>
                    <a:pt x="50007" y="1581"/>
                    <a:pt x="49988" y="1357"/>
                  </a:cubicBezTo>
                  <a:cubicBezTo>
                    <a:pt x="50018" y="1357"/>
                    <a:pt x="50046" y="1358"/>
                    <a:pt x="50074" y="1358"/>
                  </a:cubicBezTo>
                  <a:cubicBezTo>
                    <a:pt x="50088" y="1358"/>
                    <a:pt x="50102" y="1358"/>
                    <a:pt x="50116" y="1357"/>
                  </a:cubicBezTo>
                  <a:cubicBezTo>
                    <a:pt x="50145" y="1357"/>
                    <a:pt x="50145" y="1312"/>
                    <a:pt x="50116" y="1312"/>
                  </a:cubicBezTo>
                  <a:cubicBezTo>
                    <a:pt x="50101" y="1312"/>
                    <a:pt x="50087" y="1312"/>
                    <a:pt x="50072" y="1312"/>
                  </a:cubicBezTo>
                  <a:cubicBezTo>
                    <a:pt x="50044" y="1312"/>
                    <a:pt x="50016" y="1312"/>
                    <a:pt x="49986" y="1312"/>
                  </a:cubicBezTo>
                  <a:cubicBezTo>
                    <a:pt x="49961" y="1008"/>
                    <a:pt x="49938" y="701"/>
                    <a:pt x="49915" y="396"/>
                  </a:cubicBezTo>
                  <a:cubicBezTo>
                    <a:pt x="49905" y="271"/>
                    <a:pt x="49801" y="208"/>
                    <a:pt x="49702" y="208"/>
                  </a:cubicBezTo>
                  <a:cubicBezTo>
                    <a:pt x="49655" y="208"/>
                    <a:pt x="49609" y="222"/>
                    <a:pt x="49575" y="251"/>
                  </a:cubicBezTo>
                  <a:cubicBezTo>
                    <a:pt x="49559" y="244"/>
                    <a:pt x="49541" y="240"/>
                    <a:pt x="49519" y="240"/>
                  </a:cubicBezTo>
                  <a:cubicBezTo>
                    <a:pt x="44720" y="129"/>
                    <a:pt x="39913" y="123"/>
                    <a:pt x="35108" y="123"/>
                  </a:cubicBezTo>
                  <a:cubicBezTo>
                    <a:pt x="34544" y="123"/>
                    <a:pt x="33980" y="123"/>
                    <a:pt x="33415" y="123"/>
                  </a:cubicBezTo>
                  <a:cubicBezTo>
                    <a:pt x="31745" y="123"/>
                    <a:pt x="30075" y="123"/>
                    <a:pt x="28405" y="117"/>
                  </a:cubicBezTo>
                  <a:cubicBezTo>
                    <a:pt x="24898" y="105"/>
                    <a:pt x="21388" y="97"/>
                    <a:pt x="17879" y="83"/>
                  </a:cubicBezTo>
                  <a:cubicBezTo>
                    <a:pt x="15553" y="72"/>
                    <a:pt x="13212" y="0"/>
                    <a:pt x="108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7"/>
            <p:cNvSpPr/>
            <p:nvPr/>
          </p:nvSpPr>
          <p:spPr>
            <a:xfrm>
              <a:off x="6567875" y="1666757"/>
              <a:ext cx="140325" cy="26375"/>
            </a:xfrm>
            <a:custGeom>
              <a:avLst/>
              <a:gdLst/>
              <a:ahLst/>
              <a:cxnLst/>
              <a:rect l="l" t="t" r="r" b="b"/>
              <a:pathLst>
                <a:path w="5613" h="1055" extrusionOk="0">
                  <a:moveTo>
                    <a:pt x="5613" y="1"/>
                  </a:moveTo>
                  <a:cubicBezTo>
                    <a:pt x="5613" y="1"/>
                    <a:pt x="5612" y="1"/>
                    <a:pt x="5612" y="1"/>
                  </a:cubicBezTo>
                  <a:lnTo>
                    <a:pt x="5612" y="1"/>
                  </a:lnTo>
                  <a:cubicBezTo>
                    <a:pt x="5612" y="1"/>
                    <a:pt x="5613" y="1"/>
                    <a:pt x="5613" y="1"/>
                  </a:cubicBezTo>
                  <a:close/>
                  <a:moveTo>
                    <a:pt x="5612" y="1"/>
                  </a:moveTo>
                  <a:lnTo>
                    <a:pt x="5612" y="1"/>
                  </a:lnTo>
                  <a:cubicBezTo>
                    <a:pt x="5154" y="215"/>
                    <a:pt x="4623" y="266"/>
                    <a:pt x="4083" y="266"/>
                  </a:cubicBezTo>
                  <a:cubicBezTo>
                    <a:pt x="3627" y="266"/>
                    <a:pt x="3165" y="230"/>
                    <a:pt x="2734" y="225"/>
                  </a:cubicBezTo>
                  <a:cubicBezTo>
                    <a:pt x="1822" y="213"/>
                    <a:pt x="910" y="199"/>
                    <a:pt x="0" y="140"/>
                  </a:cubicBezTo>
                  <a:lnTo>
                    <a:pt x="0" y="140"/>
                  </a:lnTo>
                  <a:cubicBezTo>
                    <a:pt x="24" y="444"/>
                    <a:pt x="44" y="749"/>
                    <a:pt x="65" y="1054"/>
                  </a:cubicBezTo>
                  <a:cubicBezTo>
                    <a:pt x="1767" y="878"/>
                    <a:pt x="3507" y="862"/>
                    <a:pt x="5213" y="790"/>
                  </a:cubicBezTo>
                  <a:cubicBezTo>
                    <a:pt x="5334" y="617"/>
                    <a:pt x="5456" y="446"/>
                    <a:pt x="5571" y="269"/>
                  </a:cubicBezTo>
                  <a:cubicBezTo>
                    <a:pt x="5503" y="186"/>
                    <a:pt x="5493" y="57"/>
                    <a:pt x="5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7"/>
            <p:cNvSpPr/>
            <p:nvPr/>
          </p:nvSpPr>
          <p:spPr>
            <a:xfrm>
              <a:off x="6524725" y="1871332"/>
              <a:ext cx="182100" cy="33275"/>
            </a:xfrm>
            <a:custGeom>
              <a:avLst/>
              <a:gdLst/>
              <a:ahLst/>
              <a:cxnLst/>
              <a:rect l="l" t="t" r="r" b="b"/>
              <a:pathLst>
                <a:path w="7284" h="1331" extrusionOk="0">
                  <a:moveTo>
                    <a:pt x="6430" y="1"/>
                  </a:moveTo>
                  <a:lnTo>
                    <a:pt x="6418" y="9"/>
                  </a:lnTo>
                  <a:cubicBezTo>
                    <a:pt x="6464" y="61"/>
                    <a:pt x="6438" y="160"/>
                    <a:pt x="6351" y="171"/>
                  </a:cubicBezTo>
                  <a:cubicBezTo>
                    <a:pt x="4564" y="395"/>
                    <a:pt x="2724" y="474"/>
                    <a:pt x="923" y="534"/>
                  </a:cubicBezTo>
                  <a:cubicBezTo>
                    <a:pt x="921" y="534"/>
                    <a:pt x="920" y="534"/>
                    <a:pt x="918" y="534"/>
                  </a:cubicBezTo>
                  <a:cubicBezTo>
                    <a:pt x="875" y="534"/>
                    <a:pt x="853" y="507"/>
                    <a:pt x="847" y="476"/>
                  </a:cubicBezTo>
                  <a:cubicBezTo>
                    <a:pt x="571" y="772"/>
                    <a:pt x="290" y="1058"/>
                    <a:pt x="1" y="1331"/>
                  </a:cubicBezTo>
                  <a:cubicBezTo>
                    <a:pt x="1475" y="1174"/>
                    <a:pt x="2965" y="1113"/>
                    <a:pt x="4453" y="1113"/>
                  </a:cubicBezTo>
                  <a:cubicBezTo>
                    <a:pt x="5399" y="1113"/>
                    <a:pt x="6344" y="1138"/>
                    <a:pt x="7283" y="1178"/>
                  </a:cubicBezTo>
                  <a:cubicBezTo>
                    <a:pt x="6971" y="804"/>
                    <a:pt x="6702" y="402"/>
                    <a:pt x="6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7"/>
            <p:cNvSpPr/>
            <p:nvPr/>
          </p:nvSpPr>
          <p:spPr>
            <a:xfrm>
              <a:off x="6548525" y="1691007"/>
              <a:ext cx="146650" cy="189400"/>
            </a:xfrm>
            <a:custGeom>
              <a:avLst/>
              <a:gdLst/>
              <a:ahLst/>
              <a:cxnLst/>
              <a:rect l="l" t="t" r="r" b="b"/>
              <a:pathLst>
                <a:path w="5866" h="7576" extrusionOk="0">
                  <a:moveTo>
                    <a:pt x="5866" y="1"/>
                  </a:moveTo>
                  <a:lnTo>
                    <a:pt x="5866" y="1"/>
                  </a:lnTo>
                  <a:cubicBezTo>
                    <a:pt x="4510" y="129"/>
                    <a:pt x="3121" y="250"/>
                    <a:pt x="1751" y="250"/>
                  </a:cubicBezTo>
                  <a:cubicBezTo>
                    <a:pt x="1450" y="250"/>
                    <a:pt x="1149" y="244"/>
                    <a:pt x="850" y="231"/>
                  </a:cubicBezTo>
                  <a:lnTo>
                    <a:pt x="850" y="231"/>
                  </a:lnTo>
                  <a:cubicBezTo>
                    <a:pt x="989" y="2268"/>
                    <a:pt x="1074" y="4316"/>
                    <a:pt x="943" y="6334"/>
                  </a:cubicBezTo>
                  <a:cubicBezTo>
                    <a:pt x="959" y="6369"/>
                    <a:pt x="959" y="6410"/>
                    <a:pt x="927" y="6454"/>
                  </a:cubicBezTo>
                  <a:cubicBezTo>
                    <a:pt x="643" y="6837"/>
                    <a:pt x="329" y="7214"/>
                    <a:pt x="1" y="7576"/>
                  </a:cubicBezTo>
                  <a:cubicBezTo>
                    <a:pt x="1780" y="7391"/>
                    <a:pt x="3607" y="7218"/>
                    <a:pt x="5399" y="7198"/>
                  </a:cubicBezTo>
                  <a:cubicBezTo>
                    <a:pt x="5429" y="7198"/>
                    <a:pt x="5452" y="7206"/>
                    <a:pt x="5466" y="7222"/>
                  </a:cubicBezTo>
                  <a:lnTo>
                    <a:pt x="5478" y="7214"/>
                  </a:lnTo>
                  <a:cubicBezTo>
                    <a:pt x="5335" y="7003"/>
                    <a:pt x="5189" y="6796"/>
                    <a:pt x="5039" y="6590"/>
                  </a:cubicBezTo>
                  <a:cubicBezTo>
                    <a:pt x="4415" y="5741"/>
                    <a:pt x="3727" y="4962"/>
                    <a:pt x="3009" y="4192"/>
                  </a:cubicBezTo>
                  <a:cubicBezTo>
                    <a:pt x="2898" y="4071"/>
                    <a:pt x="2979" y="3916"/>
                    <a:pt x="3099" y="3880"/>
                  </a:cubicBezTo>
                  <a:cubicBezTo>
                    <a:pt x="3019" y="3838"/>
                    <a:pt x="2975" y="3725"/>
                    <a:pt x="3053" y="3633"/>
                  </a:cubicBezTo>
                  <a:cubicBezTo>
                    <a:pt x="4039" y="2448"/>
                    <a:pt x="4993" y="1261"/>
                    <a:pt x="58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7"/>
            <p:cNvSpPr/>
            <p:nvPr/>
          </p:nvSpPr>
          <p:spPr>
            <a:xfrm>
              <a:off x="5507625" y="1823532"/>
              <a:ext cx="1058875" cy="33375"/>
            </a:xfrm>
            <a:custGeom>
              <a:avLst/>
              <a:gdLst/>
              <a:ahLst/>
              <a:cxnLst/>
              <a:rect l="l" t="t" r="r" b="b"/>
              <a:pathLst>
                <a:path w="42355" h="1335" extrusionOk="0">
                  <a:moveTo>
                    <a:pt x="42291" y="1"/>
                  </a:moveTo>
                  <a:lnTo>
                    <a:pt x="42147" y="10"/>
                  </a:lnTo>
                  <a:cubicBezTo>
                    <a:pt x="42147" y="68"/>
                    <a:pt x="42110" y="126"/>
                    <a:pt x="42036" y="126"/>
                  </a:cubicBezTo>
                  <a:cubicBezTo>
                    <a:pt x="35056" y="209"/>
                    <a:pt x="28072" y="243"/>
                    <a:pt x="21089" y="251"/>
                  </a:cubicBezTo>
                  <a:cubicBezTo>
                    <a:pt x="17638" y="255"/>
                    <a:pt x="14186" y="294"/>
                    <a:pt x="10735" y="329"/>
                  </a:cubicBezTo>
                  <a:cubicBezTo>
                    <a:pt x="8265" y="351"/>
                    <a:pt x="5779" y="438"/>
                    <a:pt x="3301" y="438"/>
                  </a:cubicBezTo>
                  <a:cubicBezTo>
                    <a:pt x="2253" y="438"/>
                    <a:pt x="1206" y="422"/>
                    <a:pt x="162" y="380"/>
                  </a:cubicBezTo>
                  <a:cubicBezTo>
                    <a:pt x="116" y="702"/>
                    <a:pt x="64" y="1021"/>
                    <a:pt x="0" y="1335"/>
                  </a:cubicBezTo>
                  <a:cubicBezTo>
                    <a:pt x="4216" y="1126"/>
                    <a:pt x="8442" y="1092"/>
                    <a:pt x="12667" y="1092"/>
                  </a:cubicBezTo>
                  <a:cubicBezTo>
                    <a:pt x="14637" y="1092"/>
                    <a:pt x="16608" y="1099"/>
                    <a:pt x="18576" y="1099"/>
                  </a:cubicBezTo>
                  <a:cubicBezTo>
                    <a:pt x="19323" y="1099"/>
                    <a:pt x="20070" y="1098"/>
                    <a:pt x="20817" y="1096"/>
                  </a:cubicBezTo>
                  <a:cubicBezTo>
                    <a:pt x="22426" y="1089"/>
                    <a:pt x="24036" y="1086"/>
                    <a:pt x="25645" y="1086"/>
                  </a:cubicBezTo>
                  <a:cubicBezTo>
                    <a:pt x="30473" y="1086"/>
                    <a:pt x="35301" y="1114"/>
                    <a:pt x="40127" y="1162"/>
                  </a:cubicBezTo>
                  <a:cubicBezTo>
                    <a:pt x="40165" y="1121"/>
                    <a:pt x="40223" y="1099"/>
                    <a:pt x="40280" y="1099"/>
                  </a:cubicBezTo>
                  <a:cubicBezTo>
                    <a:pt x="40335" y="1099"/>
                    <a:pt x="40389" y="1120"/>
                    <a:pt x="40422" y="1164"/>
                  </a:cubicBezTo>
                  <a:cubicBezTo>
                    <a:pt x="40836" y="1169"/>
                    <a:pt x="41251" y="1171"/>
                    <a:pt x="41667" y="1176"/>
                  </a:cubicBezTo>
                  <a:cubicBezTo>
                    <a:pt x="41678" y="1122"/>
                    <a:pt x="41718" y="1074"/>
                    <a:pt x="41792" y="1072"/>
                  </a:cubicBezTo>
                  <a:cubicBezTo>
                    <a:pt x="41911" y="1068"/>
                    <a:pt x="42032" y="1062"/>
                    <a:pt x="42152" y="1060"/>
                  </a:cubicBezTo>
                  <a:lnTo>
                    <a:pt x="42235" y="1060"/>
                  </a:lnTo>
                  <a:cubicBezTo>
                    <a:pt x="42267" y="1033"/>
                    <a:pt x="42302" y="1003"/>
                    <a:pt x="42336" y="975"/>
                  </a:cubicBezTo>
                  <a:cubicBezTo>
                    <a:pt x="42341" y="971"/>
                    <a:pt x="42350" y="971"/>
                    <a:pt x="42355" y="966"/>
                  </a:cubicBezTo>
                  <a:cubicBezTo>
                    <a:pt x="42329" y="645"/>
                    <a:pt x="42309" y="322"/>
                    <a:pt x="42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7"/>
            <p:cNvSpPr/>
            <p:nvPr/>
          </p:nvSpPr>
          <p:spPr>
            <a:xfrm>
              <a:off x="5510900" y="1646382"/>
              <a:ext cx="1054000" cy="182950"/>
            </a:xfrm>
            <a:custGeom>
              <a:avLst/>
              <a:gdLst/>
              <a:ahLst/>
              <a:cxnLst/>
              <a:rect l="l" t="t" r="r" b="b"/>
              <a:pathLst>
                <a:path w="42160" h="7318" extrusionOk="0">
                  <a:moveTo>
                    <a:pt x="41226" y="1"/>
                  </a:moveTo>
                  <a:lnTo>
                    <a:pt x="41044" y="201"/>
                  </a:lnTo>
                  <a:cubicBezTo>
                    <a:pt x="41106" y="201"/>
                    <a:pt x="41106" y="299"/>
                    <a:pt x="41044" y="299"/>
                  </a:cubicBezTo>
                  <a:cubicBezTo>
                    <a:pt x="39805" y="298"/>
                    <a:pt x="38566" y="298"/>
                    <a:pt x="37326" y="298"/>
                  </a:cubicBezTo>
                  <a:cubicBezTo>
                    <a:pt x="35540" y="298"/>
                    <a:pt x="33754" y="298"/>
                    <a:pt x="31968" y="298"/>
                  </a:cubicBezTo>
                  <a:cubicBezTo>
                    <a:pt x="21311" y="298"/>
                    <a:pt x="10646" y="279"/>
                    <a:pt x="1" y="14"/>
                  </a:cubicBezTo>
                  <a:lnTo>
                    <a:pt x="1" y="14"/>
                  </a:lnTo>
                  <a:cubicBezTo>
                    <a:pt x="241" y="2400"/>
                    <a:pt x="373" y="4939"/>
                    <a:pt x="54" y="7317"/>
                  </a:cubicBezTo>
                  <a:cubicBezTo>
                    <a:pt x="1748" y="7226"/>
                    <a:pt x="3450" y="7204"/>
                    <a:pt x="5153" y="7204"/>
                  </a:cubicBezTo>
                  <a:cubicBezTo>
                    <a:pt x="6697" y="7204"/>
                    <a:pt x="8242" y="7222"/>
                    <a:pt x="9782" y="7222"/>
                  </a:cubicBezTo>
                  <a:cubicBezTo>
                    <a:pt x="10056" y="7222"/>
                    <a:pt x="10330" y="7221"/>
                    <a:pt x="10604" y="7220"/>
                  </a:cubicBezTo>
                  <a:cubicBezTo>
                    <a:pt x="14055" y="7207"/>
                    <a:pt x="17507" y="7198"/>
                    <a:pt x="20958" y="7154"/>
                  </a:cubicBezTo>
                  <a:cubicBezTo>
                    <a:pt x="27941" y="7061"/>
                    <a:pt x="34923" y="6997"/>
                    <a:pt x="41905" y="6981"/>
                  </a:cubicBezTo>
                  <a:cubicBezTo>
                    <a:pt x="41979" y="6981"/>
                    <a:pt x="42016" y="7038"/>
                    <a:pt x="42016" y="7096"/>
                  </a:cubicBezTo>
                  <a:lnTo>
                    <a:pt x="42160" y="7087"/>
                  </a:lnTo>
                  <a:cubicBezTo>
                    <a:pt x="42016" y="4732"/>
                    <a:pt x="41993" y="2367"/>
                    <a:pt x="41826" y="12"/>
                  </a:cubicBezTo>
                  <a:cubicBezTo>
                    <a:pt x="41621" y="8"/>
                    <a:pt x="41458" y="3"/>
                    <a:pt x="41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7"/>
            <p:cNvSpPr/>
            <p:nvPr/>
          </p:nvSpPr>
          <p:spPr>
            <a:xfrm>
              <a:off x="5507625" y="1619307"/>
              <a:ext cx="1048900" cy="32125"/>
            </a:xfrm>
            <a:custGeom>
              <a:avLst/>
              <a:gdLst/>
              <a:ahLst/>
              <a:cxnLst/>
              <a:rect l="l" t="t" r="r" b="b"/>
              <a:pathLst>
                <a:path w="41956" h="1285" extrusionOk="0">
                  <a:moveTo>
                    <a:pt x="0" y="0"/>
                  </a:moveTo>
                  <a:lnTo>
                    <a:pt x="0" y="0"/>
                  </a:lnTo>
                  <a:cubicBezTo>
                    <a:pt x="9" y="20"/>
                    <a:pt x="16" y="36"/>
                    <a:pt x="19" y="58"/>
                  </a:cubicBezTo>
                  <a:cubicBezTo>
                    <a:pt x="53" y="361"/>
                    <a:pt x="88" y="666"/>
                    <a:pt x="118" y="973"/>
                  </a:cubicBezTo>
                  <a:cubicBezTo>
                    <a:pt x="2830" y="944"/>
                    <a:pt x="5543" y="932"/>
                    <a:pt x="8257" y="932"/>
                  </a:cubicBezTo>
                  <a:cubicBezTo>
                    <a:pt x="19229" y="932"/>
                    <a:pt x="30211" y="1133"/>
                    <a:pt x="41175" y="1284"/>
                  </a:cubicBezTo>
                  <a:lnTo>
                    <a:pt x="41357" y="1084"/>
                  </a:lnTo>
                  <a:lnTo>
                    <a:pt x="41357" y="1063"/>
                  </a:lnTo>
                  <a:cubicBezTo>
                    <a:pt x="41589" y="1060"/>
                    <a:pt x="41750" y="1056"/>
                    <a:pt x="41955" y="1052"/>
                  </a:cubicBezTo>
                  <a:cubicBezTo>
                    <a:pt x="41937" y="788"/>
                    <a:pt x="41900" y="527"/>
                    <a:pt x="41877" y="264"/>
                  </a:cubicBezTo>
                  <a:cubicBezTo>
                    <a:pt x="41872" y="264"/>
                    <a:pt x="41870" y="266"/>
                    <a:pt x="41867" y="266"/>
                  </a:cubicBezTo>
                  <a:cubicBezTo>
                    <a:pt x="40259" y="286"/>
                    <a:pt x="38650" y="294"/>
                    <a:pt x="37041" y="294"/>
                  </a:cubicBezTo>
                  <a:cubicBezTo>
                    <a:pt x="31612" y="294"/>
                    <a:pt x="26179" y="204"/>
                    <a:pt x="20753" y="165"/>
                  </a:cubicBezTo>
                  <a:cubicBezTo>
                    <a:pt x="17246" y="137"/>
                    <a:pt x="13736" y="109"/>
                    <a:pt x="10226" y="86"/>
                  </a:cubicBezTo>
                  <a:cubicBezTo>
                    <a:pt x="9913" y="84"/>
                    <a:pt x="9600" y="83"/>
                    <a:pt x="9287" y="83"/>
                  </a:cubicBezTo>
                  <a:cubicBezTo>
                    <a:pt x="7780" y="83"/>
                    <a:pt x="6267" y="101"/>
                    <a:pt x="4755" y="101"/>
                  </a:cubicBezTo>
                  <a:cubicBezTo>
                    <a:pt x="3167" y="101"/>
                    <a:pt x="1580" y="8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7"/>
            <p:cNvSpPr/>
            <p:nvPr/>
          </p:nvSpPr>
          <p:spPr>
            <a:xfrm>
              <a:off x="6519550" y="1858532"/>
              <a:ext cx="34225" cy="33950"/>
            </a:xfrm>
            <a:custGeom>
              <a:avLst/>
              <a:gdLst/>
              <a:ahLst/>
              <a:cxnLst/>
              <a:rect l="l" t="t" r="r" b="b"/>
              <a:pathLst>
                <a:path w="1369" h="1358" extrusionOk="0">
                  <a:moveTo>
                    <a:pt x="1368" y="0"/>
                  </a:moveTo>
                  <a:lnTo>
                    <a:pt x="1368" y="0"/>
                  </a:lnTo>
                  <a:cubicBezTo>
                    <a:pt x="1353" y="6"/>
                    <a:pt x="1338" y="14"/>
                    <a:pt x="1320" y="14"/>
                  </a:cubicBezTo>
                  <a:cubicBezTo>
                    <a:pt x="1319" y="14"/>
                    <a:pt x="1317" y="14"/>
                    <a:pt x="1315" y="14"/>
                  </a:cubicBezTo>
                  <a:cubicBezTo>
                    <a:pt x="876" y="10"/>
                    <a:pt x="438" y="6"/>
                    <a:pt x="1" y="2"/>
                  </a:cubicBezTo>
                  <a:lnTo>
                    <a:pt x="1" y="2"/>
                  </a:lnTo>
                  <a:cubicBezTo>
                    <a:pt x="68" y="448"/>
                    <a:pt x="82" y="905"/>
                    <a:pt x="42" y="1358"/>
                  </a:cubicBezTo>
                  <a:cubicBezTo>
                    <a:pt x="456" y="887"/>
                    <a:pt x="901" y="422"/>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7"/>
            <p:cNvSpPr/>
            <p:nvPr/>
          </p:nvSpPr>
          <p:spPr>
            <a:xfrm>
              <a:off x="5512050" y="1864282"/>
              <a:ext cx="55700" cy="37325"/>
            </a:xfrm>
            <a:custGeom>
              <a:avLst/>
              <a:gdLst/>
              <a:ahLst/>
              <a:cxnLst/>
              <a:rect l="l" t="t" r="r" b="b"/>
              <a:pathLst>
                <a:path w="2228" h="1493" extrusionOk="0">
                  <a:moveTo>
                    <a:pt x="1" y="1"/>
                  </a:moveTo>
                  <a:cubicBezTo>
                    <a:pt x="744" y="498"/>
                    <a:pt x="1478" y="1005"/>
                    <a:pt x="2227" y="1492"/>
                  </a:cubicBezTo>
                  <a:cubicBezTo>
                    <a:pt x="2169" y="1001"/>
                    <a:pt x="2153" y="502"/>
                    <a:pt x="2194" y="8"/>
                  </a:cubicBezTo>
                  <a:cubicBezTo>
                    <a:pt x="1462" y="8"/>
                    <a:pt x="733" y="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7"/>
            <p:cNvSpPr/>
            <p:nvPr/>
          </p:nvSpPr>
          <p:spPr>
            <a:xfrm>
              <a:off x="5327575" y="1884107"/>
              <a:ext cx="226950" cy="22350"/>
            </a:xfrm>
            <a:custGeom>
              <a:avLst/>
              <a:gdLst/>
              <a:ahLst/>
              <a:cxnLst/>
              <a:rect l="l" t="t" r="r" b="b"/>
              <a:pathLst>
                <a:path w="9078" h="894" extrusionOk="0">
                  <a:moveTo>
                    <a:pt x="3975" y="0"/>
                  </a:moveTo>
                  <a:cubicBezTo>
                    <a:pt x="2943" y="0"/>
                    <a:pt x="1909" y="23"/>
                    <a:pt x="864" y="83"/>
                  </a:cubicBezTo>
                  <a:cubicBezTo>
                    <a:pt x="578" y="355"/>
                    <a:pt x="290" y="625"/>
                    <a:pt x="0" y="894"/>
                  </a:cubicBezTo>
                  <a:cubicBezTo>
                    <a:pt x="3021" y="759"/>
                    <a:pt x="6052" y="785"/>
                    <a:pt x="9077" y="766"/>
                  </a:cubicBezTo>
                  <a:cubicBezTo>
                    <a:pt x="8714" y="552"/>
                    <a:pt x="8361" y="325"/>
                    <a:pt x="8020" y="83"/>
                  </a:cubicBezTo>
                  <a:cubicBezTo>
                    <a:pt x="6661" y="39"/>
                    <a:pt x="5320" y="0"/>
                    <a:pt x="3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7"/>
            <p:cNvSpPr/>
            <p:nvPr/>
          </p:nvSpPr>
          <p:spPr>
            <a:xfrm>
              <a:off x="5343100" y="1671632"/>
              <a:ext cx="175725" cy="208775"/>
            </a:xfrm>
            <a:custGeom>
              <a:avLst/>
              <a:gdLst/>
              <a:ahLst/>
              <a:cxnLst/>
              <a:rect l="l" t="t" r="r" b="b"/>
              <a:pathLst>
                <a:path w="7029" h="8351" extrusionOk="0">
                  <a:moveTo>
                    <a:pt x="6327" y="0"/>
                  </a:moveTo>
                  <a:lnTo>
                    <a:pt x="6276" y="4"/>
                  </a:lnTo>
                  <a:cubicBezTo>
                    <a:pt x="6276" y="80"/>
                    <a:pt x="6226" y="157"/>
                    <a:pt x="6119" y="161"/>
                  </a:cubicBezTo>
                  <a:cubicBezTo>
                    <a:pt x="5580" y="190"/>
                    <a:pt x="5034" y="202"/>
                    <a:pt x="4486" y="202"/>
                  </a:cubicBezTo>
                  <a:cubicBezTo>
                    <a:pt x="2990" y="202"/>
                    <a:pt x="1472" y="112"/>
                    <a:pt x="1" y="14"/>
                  </a:cubicBezTo>
                  <a:lnTo>
                    <a:pt x="1" y="14"/>
                  </a:lnTo>
                  <a:cubicBezTo>
                    <a:pt x="985" y="1768"/>
                    <a:pt x="2224" y="3343"/>
                    <a:pt x="3510" y="4885"/>
                  </a:cubicBezTo>
                  <a:cubicBezTo>
                    <a:pt x="3559" y="4945"/>
                    <a:pt x="3561" y="5013"/>
                    <a:pt x="3538" y="5066"/>
                  </a:cubicBezTo>
                  <a:cubicBezTo>
                    <a:pt x="3580" y="5132"/>
                    <a:pt x="3586" y="5220"/>
                    <a:pt x="3514" y="5295"/>
                  </a:cubicBezTo>
                  <a:cubicBezTo>
                    <a:pt x="2540" y="6333"/>
                    <a:pt x="1522" y="7359"/>
                    <a:pt x="486" y="8351"/>
                  </a:cubicBezTo>
                  <a:cubicBezTo>
                    <a:pt x="1655" y="8211"/>
                    <a:pt x="2863" y="8130"/>
                    <a:pt x="4068" y="8130"/>
                  </a:cubicBezTo>
                  <a:cubicBezTo>
                    <a:pt x="5064" y="8130"/>
                    <a:pt x="6059" y="8185"/>
                    <a:pt x="7029" y="8307"/>
                  </a:cubicBezTo>
                  <a:cubicBezTo>
                    <a:pt x="6796" y="8130"/>
                    <a:pt x="6565" y="7945"/>
                    <a:pt x="6343" y="7746"/>
                  </a:cubicBezTo>
                  <a:cubicBezTo>
                    <a:pt x="6307" y="7716"/>
                    <a:pt x="6299" y="7675"/>
                    <a:pt x="6306" y="7635"/>
                  </a:cubicBezTo>
                  <a:cubicBezTo>
                    <a:pt x="6278" y="7585"/>
                    <a:pt x="6283" y="7516"/>
                    <a:pt x="6323" y="7470"/>
                  </a:cubicBezTo>
                  <a:cubicBezTo>
                    <a:pt x="6318" y="7458"/>
                    <a:pt x="6313" y="7444"/>
                    <a:pt x="6313" y="7430"/>
                  </a:cubicBezTo>
                  <a:cubicBezTo>
                    <a:pt x="6276" y="5855"/>
                    <a:pt x="6443" y="4275"/>
                    <a:pt x="6431" y="2696"/>
                  </a:cubicBezTo>
                  <a:cubicBezTo>
                    <a:pt x="6429" y="2156"/>
                    <a:pt x="6410" y="1616"/>
                    <a:pt x="6387" y="1078"/>
                  </a:cubicBezTo>
                  <a:cubicBezTo>
                    <a:pt x="4550" y="969"/>
                    <a:pt x="2697" y="897"/>
                    <a:pt x="871" y="662"/>
                  </a:cubicBezTo>
                  <a:cubicBezTo>
                    <a:pt x="808" y="655"/>
                    <a:pt x="804" y="563"/>
                    <a:pt x="871" y="563"/>
                  </a:cubicBezTo>
                  <a:cubicBezTo>
                    <a:pt x="883" y="563"/>
                    <a:pt x="895" y="563"/>
                    <a:pt x="908" y="563"/>
                  </a:cubicBezTo>
                  <a:cubicBezTo>
                    <a:pt x="2729" y="563"/>
                    <a:pt x="4556" y="723"/>
                    <a:pt x="6375" y="849"/>
                  </a:cubicBezTo>
                  <a:cubicBezTo>
                    <a:pt x="6361" y="565"/>
                    <a:pt x="6345" y="283"/>
                    <a:pt x="6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6" name="Google Shape;2306;p57"/>
          <p:cNvSpPr/>
          <p:nvPr/>
        </p:nvSpPr>
        <p:spPr>
          <a:xfrm>
            <a:off x="6495029" y="2878272"/>
            <a:ext cx="1393298" cy="735419"/>
          </a:xfrm>
          <a:custGeom>
            <a:avLst/>
            <a:gdLst/>
            <a:ahLst/>
            <a:cxnLst/>
            <a:rect l="l" t="t" r="r" b="b"/>
            <a:pathLst>
              <a:path w="98833" h="24747" extrusionOk="0">
                <a:moveTo>
                  <a:pt x="0" y="1867"/>
                </a:moveTo>
                <a:lnTo>
                  <a:pt x="2335" y="24747"/>
                </a:lnTo>
                <a:lnTo>
                  <a:pt x="98833" y="22879"/>
                </a:lnTo>
                <a:lnTo>
                  <a:pt x="97121" y="0"/>
                </a:lnTo>
                <a:close/>
              </a:path>
            </a:pathLst>
          </a:custGeom>
          <a:solidFill>
            <a:schemeClr val="accent2"/>
          </a:solidFill>
          <a:ln w="19050" cap="flat" cmpd="sng">
            <a:solidFill>
              <a:schemeClr val="dk1"/>
            </a:solidFill>
            <a:prstDash val="solid"/>
            <a:round/>
            <a:headEnd type="none" w="med" len="med"/>
            <a:tailEnd type="none" w="med" len="med"/>
          </a:ln>
        </p:spPr>
      </p:sp>
      <p:sp>
        <p:nvSpPr>
          <p:cNvPr id="2307" name="Google Shape;2307;p57"/>
          <p:cNvSpPr/>
          <p:nvPr/>
        </p:nvSpPr>
        <p:spPr>
          <a:xfrm>
            <a:off x="1255679" y="2878272"/>
            <a:ext cx="1393298" cy="735419"/>
          </a:xfrm>
          <a:custGeom>
            <a:avLst/>
            <a:gdLst/>
            <a:ahLst/>
            <a:cxnLst/>
            <a:rect l="l" t="t" r="r" b="b"/>
            <a:pathLst>
              <a:path w="98833" h="24747" extrusionOk="0">
                <a:moveTo>
                  <a:pt x="0" y="1867"/>
                </a:moveTo>
                <a:lnTo>
                  <a:pt x="2335" y="24747"/>
                </a:lnTo>
                <a:lnTo>
                  <a:pt x="98833" y="22879"/>
                </a:lnTo>
                <a:lnTo>
                  <a:pt x="97121" y="0"/>
                </a:lnTo>
                <a:close/>
              </a:path>
            </a:pathLst>
          </a:custGeom>
          <a:solidFill>
            <a:schemeClr val="accent2"/>
          </a:solidFill>
          <a:ln w="19050" cap="flat" cmpd="sng">
            <a:solidFill>
              <a:schemeClr val="dk1"/>
            </a:solidFill>
            <a:prstDash val="solid"/>
            <a:round/>
            <a:headEnd type="none" w="med" len="med"/>
            <a:tailEnd type="none" w="med" len="med"/>
          </a:ln>
        </p:spPr>
      </p:sp>
      <p:sp>
        <p:nvSpPr>
          <p:cNvPr id="2308" name="Google Shape;2308;p57"/>
          <p:cNvSpPr/>
          <p:nvPr/>
        </p:nvSpPr>
        <p:spPr>
          <a:xfrm rot="173206">
            <a:off x="3875367" y="2878311"/>
            <a:ext cx="1393337" cy="735422"/>
          </a:xfrm>
          <a:custGeom>
            <a:avLst/>
            <a:gdLst/>
            <a:ahLst/>
            <a:cxnLst/>
            <a:rect l="l" t="t" r="r" b="b"/>
            <a:pathLst>
              <a:path w="98833" h="24747" extrusionOk="0">
                <a:moveTo>
                  <a:pt x="0" y="1867"/>
                </a:moveTo>
                <a:lnTo>
                  <a:pt x="2335" y="24747"/>
                </a:lnTo>
                <a:lnTo>
                  <a:pt x="98833" y="22879"/>
                </a:lnTo>
                <a:lnTo>
                  <a:pt x="97121" y="0"/>
                </a:lnTo>
                <a:close/>
              </a:path>
            </a:pathLst>
          </a:custGeom>
          <a:solidFill>
            <a:schemeClr val="accent2"/>
          </a:solidFill>
          <a:ln w="19050" cap="flat" cmpd="sng">
            <a:solidFill>
              <a:schemeClr val="dk1"/>
            </a:solidFill>
            <a:prstDash val="solid"/>
            <a:round/>
            <a:headEnd type="none" w="med" len="med"/>
            <a:tailEnd type="none" w="med" len="med"/>
          </a:ln>
        </p:spPr>
      </p:sp>
      <p:sp>
        <p:nvSpPr>
          <p:cNvPr id="2309" name="Google Shape;2309;p57"/>
          <p:cNvSpPr txBox="1">
            <a:spLocks noGrp="1"/>
          </p:cNvSpPr>
          <p:nvPr>
            <p:ph type="title"/>
          </p:nvPr>
        </p:nvSpPr>
        <p:spPr>
          <a:xfrm>
            <a:off x="3387900" y="758952"/>
            <a:ext cx="2368200" cy="57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Question 1</a:t>
            </a:r>
            <a:endParaRPr/>
          </a:p>
        </p:txBody>
      </p:sp>
      <p:sp>
        <p:nvSpPr>
          <p:cNvPr id="2310" name="Google Shape;2310;p57"/>
          <p:cNvSpPr txBox="1"/>
          <p:nvPr/>
        </p:nvSpPr>
        <p:spPr>
          <a:xfrm>
            <a:off x="3200400" y="1666938"/>
            <a:ext cx="2743200" cy="84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Gloria Hallelujah"/>
                <a:ea typeface="Gloria Hallelujah"/>
                <a:cs typeface="Gloria Hallelujah"/>
                <a:sym typeface="Gloria Hallelujah"/>
              </a:rPr>
              <a:t>According to their way of eating, we consider the pigs are...</a:t>
            </a:r>
            <a:endParaRPr sz="1800">
              <a:solidFill>
                <a:schemeClr val="dk1"/>
              </a:solidFill>
              <a:latin typeface="Gloria Hallelujah"/>
              <a:ea typeface="Gloria Hallelujah"/>
              <a:cs typeface="Gloria Hallelujah"/>
              <a:sym typeface="Gloria Hallelujah"/>
            </a:endParaRPr>
          </a:p>
        </p:txBody>
      </p:sp>
      <p:grpSp>
        <p:nvGrpSpPr>
          <p:cNvPr id="2311" name="Google Shape;2311;p57"/>
          <p:cNvGrpSpPr/>
          <p:nvPr/>
        </p:nvGrpSpPr>
        <p:grpSpPr>
          <a:xfrm>
            <a:off x="5982800" y="1966982"/>
            <a:ext cx="856125" cy="255250"/>
            <a:chOff x="1654725" y="1638707"/>
            <a:chExt cx="856125" cy="255250"/>
          </a:xfrm>
        </p:grpSpPr>
        <p:sp>
          <p:nvSpPr>
            <p:cNvPr id="2312" name="Google Shape;2312;p57"/>
            <p:cNvSpPr/>
            <p:nvPr/>
          </p:nvSpPr>
          <p:spPr>
            <a:xfrm>
              <a:off x="1671100" y="1822932"/>
              <a:ext cx="815400" cy="62700"/>
            </a:xfrm>
            <a:custGeom>
              <a:avLst/>
              <a:gdLst/>
              <a:ahLst/>
              <a:cxnLst/>
              <a:rect l="l" t="t" r="r" b="b"/>
              <a:pathLst>
                <a:path w="32616" h="2508" extrusionOk="0">
                  <a:moveTo>
                    <a:pt x="21935" y="1"/>
                  </a:moveTo>
                  <a:cubicBezTo>
                    <a:pt x="19777" y="1"/>
                    <a:pt x="17617" y="42"/>
                    <a:pt x="15447" y="112"/>
                  </a:cubicBezTo>
                  <a:cubicBezTo>
                    <a:pt x="12462" y="209"/>
                    <a:pt x="9466" y="335"/>
                    <a:pt x="6472" y="335"/>
                  </a:cubicBezTo>
                  <a:cubicBezTo>
                    <a:pt x="4315" y="335"/>
                    <a:pt x="2159" y="270"/>
                    <a:pt x="10" y="80"/>
                  </a:cubicBezTo>
                  <a:lnTo>
                    <a:pt x="10" y="80"/>
                  </a:lnTo>
                  <a:cubicBezTo>
                    <a:pt x="16" y="889"/>
                    <a:pt x="14" y="1699"/>
                    <a:pt x="0" y="2507"/>
                  </a:cubicBezTo>
                  <a:cubicBezTo>
                    <a:pt x="1805" y="2254"/>
                    <a:pt x="3675" y="2240"/>
                    <a:pt x="5526" y="2240"/>
                  </a:cubicBezTo>
                  <a:cubicBezTo>
                    <a:pt x="5752" y="2240"/>
                    <a:pt x="5977" y="2240"/>
                    <a:pt x="6202" y="2240"/>
                  </a:cubicBezTo>
                  <a:cubicBezTo>
                    <a:pt x="6778" y="2240"/>
                    <a:pt x="7351" y="2239"/>
                    <a:pt x="7918" y="2230"/>
                  </a:cubicBezTo>
                  <a:cubicBezTo>
                    <a:pt x="10656" y="2184"/>
                    <a:pt x="13394" y="2156"/>
                    <a:pt x="16133" y="2149"/>
                  </a:cubicBezTo>
                  <a:cubicBezTo>
                    <a:pt x="16699" y="2148"/>
                    <a:pt x="17266" y="2147"/>
                    <a:pt x="17832" y="2147"/>
                  </a:cubicBezTo>
                  <a:cubicBezTo>
                    <a:pt x="22761" y="2147"/>
                    <a:pt x="27692" y="2204"/>
                    <a:pt x="32616" y="2364"/>
                  </a:cubicBezTo>
                  <a:cubicBezTo>
                    <a:pt x="32063" y="1703"/>
                    <a:pt x="31540" y="1001"/>
                    <a:pt x="31039" y="285"/>
                  </a:cubicBezTo>
                  <a:cubicBezTo>
                    <a:pt x="27996" y="83"/>
                    <a:pt x="24968" y="1"/>
                    <a:pt x="219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7"/>
            <p:cNvSpPr/>
            <p:nvPr/>
          </p:nvSpPr>
          <p:spPr>
            <a:xfrm>
              <a:off x="1670225" y="1696532"/>
              <a:ext cx="787250" cy="69875"/>
            </a:xfrm>
            <a:custGeom>
              <a:avLst/>
              <a:gdLst/>
              <a:ahLst/>
              <a:cxnLst/>
              <a:rect l="l" t="t" r="r" b="b"/>
              <a:pathLst>
                <a:path w="31490" h="2795" extrusionOk="0">
                  <a:moveTo>
                    <a:pt x="31490" y="1"/>
                  </a:moveTo>
                  <a:lnTo>
                    <a:pt x="31490" y="1"/>
                  </a:lnTo>
                  <a:cubicBezTo>
                    <a:pt x="26255" y="160"/>
                    <a:pt x="21016" y="211"/>
                    <a:pt x="15779" y="273"/>
                  </a:cubicBezTo>
                  <a:cubicBezTo>
                    <a:pt x="12118" y="319"/>
                    <a:pt x="8443" y="422"/>
                    <a:pt x="4774" y="422"/>
                  </a:cubicBezTo>
                  <a:cubicBezTo>
                    <a:pt x="3198" y="422"/>
                    <a:pt x="1623" y="403"/>
                    <a:pt x="51" y="352"/>
                  </a:cubicBezTo>
                  <a:cubicBezTo>
                    <a:pt x="29" y="352"/>
                    <a:pt x="13" y="343"/>
                    <a:pt x="1" y="331"/>
                  </a:cubicBezTo>
                  <a:lnTo>
                    <a:pt x="1" y="331"/>
                  </a:lnTo>
                  <a:cubicBezTo>
                    <a:pt x="1" y="1093"/>
                    <a:pt x="7" y="1858"/>
                    <a:pt x="17" y="2619"/>
                  </a:cubicBezTo>
                  <a:cubicBezTo>
                    <a:pt x="77" y="2600"/>
                    <a:pt x="143" y="2590"/>
                    <a:pt x="208" y="2590"/>
                  </a:cubicBezTo>
                  <a:cubicBezTo>
                    <a:pt x="220" y="2590"/>
                    <a:pt x="232" y="2591"/>
                    <a:pt x="243" y="2591"/>
                  </a:cubicBezTo>
                  <a:cubicBezTo>
                    <a:pt x="400" y="2603"/>
                    <a:pt x="516" y="2684"/>
                    <a:pt x="617" y="2794"/>
                  </a:cubicBezTo>
                  <a:cubicBezTo>
                    <a:pt x="2329" y="2751"/>
                    <a:pt x="4042" y="2737"/>
                    <a:pt x="5755" y="2737"/>
                  </a:cubicBezTo>
                  <a:cubicBezTo>
                    <a:pt x="8795" y="2737"/>
                    <a:pt x="11836" y="2781"/>
                    <a:pt x="14873" y="2781"/>
                  </a:cubicBezTo>
                  <a:cubicBezTo>
                    <a:pt x="14984" y="2781"/>
                    <a:pt x="15096" y="2781"/>
                    <a:pt x="15207" y="2781"/>
                  </a:cubicBezTo>
                  <a:cubicBezTo>
                    <a:pt x="18271" y="2779"/>
                    <a:pt x="21335" y="2774"/>
                    <a:pt x="24399" y="2774"/>
                  </a:cubicBezTo>
                  <a:cubicBezTo>
                    <a:pt x="26122" y="2774"/>
                    <a:pt x="27844" y="2776"/>
                    <a:pt x="29567" y="2781"/>
                  </a:cubicBezTo>
                  <a:cubicBezTo>
                    <a:pt x="29595" y="2760"/>
                    <a:pt x="29624" y="2744"/>
                    <a:pt x="29659" y="2735"/>
                  </a:cubicBezTo>
                  <a:cubicBezTo>
                    <a:pt x="30174" y="1782"/>
                    <a:pt x="30813" y="878"/>
                    <a:pt x="314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7"/>
            <p:cNvSpPr/>
            <p:nvPr/>
          </p:nvSpPr>
          <p:spPr>
            <a:xfrm>
              <a:off x="1654725" y="1638707"/>
              <a:ext cx="856125" cy="255250"/>
            </a:xfrm>
            <a:custGeom>
              <a:avLst/>
              <a:gdLst/>
              <a:ahLst/>
              <a:cxnLst/>
              <a:rect l="l" t="t" r="r" b="b"/>
              <a:pathLst>
                <a:path w="34245" h="10210" extrusionOk="0">
                  <a:moveTo>
                    <a:pt x="33659" y="377"/>
                  </a:moveTo>
                  <a:lnTo>
                    <a:pt x="33659" y="377"/>
                  </a:lnTo>
                  <a:cubicBezTo>
                    <a:pt x="33191" y="956"/>
                    <a:pt x="32708" y="1545"/>
                    <a:pt x="32239" y="2145"/>
                  </a:cubicBezTo>
                  <a:cubicBezTo>
                    <a:pt x="32225" y="2101"/>
                    <a:pt x="32189" y="2065"/>
                    <a:pt x="32126" y="2065"/>
                  </a:cubicBezTo>
                  <a:cubicBezTo>
                    <a:pt x="26883" y="2119"/>
                    <a:pt x="21642" y="2244"/>
                    <a:pt x="16399" y="2314"/>
                  </a:cubicBezTo>
                  <a:cubicBezTo>
                    <a:pt x="11164" y="2383"/>
                    <a:pt x="5904" y="2288"/>
                    <a:pt x="671" y="2513"/>
                  </a:cubicBezTo>
                  <a:cubicBezTo>
                    <a:pt x="649" y="2513"/>
                    <a:pt x="633" y="2521"/>
                    <a:pt x="619" y="2535"/>
                  </a:cubicBezTo>
                  <a:cubicBezTo>
                    <a:pt x="621" y="1894"/>
                    <a:pt x="625" y="1254"/>
                    <a:pt x="641" y="612"/>
                  </a:cubicBezTo>
                  <a:cubicBezTo>
                    <a:pt x="643" y="592"/>
                    <a:pt x="637" y="573"/>
                    <a:pt x="633" y="554"/>
                  </a:cubicBezTo>
                  <a:lnTo>
                    <a:pt x="633" y="554"/>
                  </a:lnTo>
                  <a:cubicBezTo>
                    <a:pt x="1464" y="624"/>
                    <a:pt x="2307" y="648"/>
                    <a:pt x="3155" y="648"/>
                  </a:cubicBezTo>
                  <a:cubicBezTo>
                    <a:pt x="4999" y="648"/>
                    <a:pt x="6864" y="535"/>
                    <a:pt x="8677" y="532"/>
                  </a:cubicBezTo>
                  <a:cubicBezTo>
                    <a:pt x="11516" y="524"/>
                    <a:pt x="14359" y="513"/>
                    <a:pt x="17199" y="497"/>
                  </a:cubicBezTo>
                  <a:cubicBezTo>
                    <a:pt x="22685" y="463"/>
                    <a:pt x="28173" y="425"/>
                    <a:pt x="33659" y="377"/>
                  </a:cubicBezTo>
                  <a:close/>
                  <a:moveTo>
                    <a:pt x="32110" y="2314"/>
                  </a:moveTo>
                  <a:lnTo>
                    <a:pt x="32110" y="2314"/>
                  </a:lnTo>
                  <a:cubicBezTo>
                    <a:pt x="31433" y="3192"/>
                    <a:pt x="30794" y="4095"/>
                    <a:pt x="30279" y="5048"/>
                  </a:cubicBezTo>
                  <a:cubicBezTo>
                    <a:pt x="30244" y="5057"/>
                    <a:pt x="30215" y="5073"/>
                    <a:pt x="30187" y="5095"/>
                  </a:cubicBezTo>
                  <a:cubicBezTo>
                    <a:pt x="28398" y="5089"/>
                    <a:pt x="26609" y="5088"/>
                    <a:pt x="24821" y="5088"/>
                  </a:cubicBezTo>
                  <a:cubicBezTo>
                    <a:pt x="21823" y="5088"/>
                    <a:pt x="18825" y="5093"/>
                    <a:pt x="15827" y="5095"/>
                  </a:cubicBezTo>
                  <a:cubicBezTo>
                    <a:pt x="15738" y="5095"/>
                    <a:pt x="15648" y="5095"/>
                    <a:pt x="15559" y="5095"/>
                  </a:cubicBezTo>
                  <a:cubicBezTo>
                    <a:pt x="12507" y="5095"/>
                    <a:pt x="9450" y="5050"/>
                    <a:pt x="6396" y="5050"/>
                  </a:cubicBezTo>
                  <a:cubicBezTo>
                    <a:pt x="4675" y="5050"/>
                    <a:pt x="2955" y="5064"/>
                    <a:pt x="1237" y="5108"/>
                  </a:cubicBezTo>
                  <a:cubicBezTo>
                    <a:pt x="1136" y="4997"/>
                    <a:pt x="1020" y="4916"/>
                    <a:pt x="863" y="4904"/>
                  </a:cubicBezTo>
                  <a:cubicBezTo>
                    <a:pt x="852" y="4904"/>
                    <a:pt x="840" y="4903"/>
                    <a:pt x="828" y="4903"/>
                  </a:cubicBezTo>
                  <a:cubicBezTo>
                    <a:pt x="763" y="4903"/>
                    <a:pt x="697" y="4913"/>
                    <a:pt x="637" y="4932"/>
                  </a:cubicBezTo>
                  <a:cubicBezTo>
                    <a:pt x="627" y="4171"/>
                    <a:pt x="621" y="3407"/>
                    <a:pt x="621" y="2644"/>
                  </a:cubicBezTo>
                  <a:lnTo>
                    <a:pt x="621" y="2644"/>
                  </a:lnTo>
                  <a:cubicBezTo>
                    <a:pt x="633" y="2656"/>
                    <a:pt x="649" y="2665"/>
                    <a:pt x="671" y="2665"/>
                  </a:cubicBezTo>
                  <a:cubicBezTo>
                    <a:pt x="2244" y="2717"/>
                    <a:pt x="3820" y="2736"/>
                    <a:pt x="5397" y="2736"/>
                  </a:cubicBezTo>
                  <a:cubicBezTo>
                    <a:pt x="9065" y="2736"/>
                    <a:pt x="12739" y="2632"/>
                    <a:pt x="16399" y="2586"/>
                  </a:cubicBezTo>
                  <a:cubicBezTo>
                    <a:pt x="21636" y="2524"/>
                    <a:pt x="26875" y="2473"/>
                    <a:pt x="32110" y="2314"/>
                  </a:cubicBezTo>
                  <a:close/>
                  <a:moveTo>
                    <a:pt x="942" y="5093"/>
                  </a:moveTo>
                  <a:cubicBezTo>
                    <a:pt x="988" y="5093"/>
                    <a:pt x="1032" y="5099"/>
                    <a:pt x="1076" y="5113"/>
                  </a:cubicBezTo>
                  <a:cubicBezTo>
                    <a:pt x="987" y="5115"/>
                    <a:pt x="902" y="5115"/>
                    <a:pt x="814" y="5117"/>
                  </a:cubicBezTo>
                  <a:cubicBezTo>
                    <a:pt x="704" y="5121"/>
                    <a:pt x="704" y="5288"/>
                    <a:pt x="814" y="5290"/>
                  </a:cubicBezTo>
                  <a:cubicBezTo>
                    <a:pt x="2676" y="5343"/>
                    <a:pt x="4540" y="5360"/>
                    <a:pt x="6406" y="5360"/>
                  </a:cubicBezTo>
                  <a:cubicBezTo>
                    <a:pt x="9459" y="5360"/>
                    <a:pt x="12515" y="5316"/>
                    <a:pt x="15566" y="5316"/>
                  </a:cubicBezTo>
                  <a:cubicBezTo>
                    <a:pt x="15653" y="5316"/>
                    <a:pt x="15740" y="5316"/>
                    <a:pt x="15827" y="5316"/>
                  </a:cubicBezTo>
                  <a:cubicBezTo>
                    <a:pt x="18911" y="5319"/>
                    <a:pt x="21997" y="5324"/>
                    <a:pt x="25082" y="5324"/>
                  </a:cubicBezTo>
                  <a:cubicBezTo>
                    <a:pt x="26764" y="5324"/>
                    <a:pt x="28447" y="5322"/>
                    <a:pt x="30129" y="5318"/>
                  </a:cubicBezTo>
                  <a:cubicBezTo>
                    <a:pt x="30133" y="5332"/>
                    <a:pt x="30141" y="5346"/>
                    <a:pt x="30149" y="5360"/>
                  </a:cubicBezTo>
                  <a:cubicBezTo>
                    <a:pt x="30604" y="6050"/>
                    <a:pt x="31066" y="6749"/>
                    <a:pt x="31545" y="7437"/>
                  </a:cubicBezTo>
                  <a:cubicBezTo>
                    <a:pt x="29091" y="7150"/>
                    <a:pt x="26612" y="7057"/>
                    <a:pt x="24130" y="7057"/>
                  </a:cubicBezTo>
                  <a:cubicBezTo>
                    <a:pt x="21448" y="7057"/>
                    <a:pt x="18762" y="7165"/>
                    <a:pt x="16102" y="7253"/>
                  </a:cubicBezTo>
                  <a:cubicBezTo>
                    <a:pt x="13333" y="7344"/>
                    <a:pt x="10568" y="7415"/>
                    <a:pt x="7802" y="7415"/>
                  </a:cubicBezTo>
                  <a:cubicBezTo>
                    <a:pt x="5423" y="7415"/>
                    <a:pt x="3043" y="7363"/>
                    <a:pt x="663" y="7227"/>
                  </a:cubicBezTo>
                  <a:cubicBezTo>
                    <a:pt x="657" y="6549"/>
                    <a:pt x="649" y="5870"/>
                    <a:pt x="639" y="5191"/>
                  </a:cubicBezTo>
                  <a:cubicBezTo>
                    <a:pt x="715" y="5149"/>
                    <a:pt x="792" y="5103"/>
                    <a:pt x="882" y="5097"/>
                  </a:cubicBezTo>
                  <a:cubicBezTo>
                    <a:pt x="902" y="5094"/>
                    <a:pt x="922" y="5093"/>
                    <a:pt x="942" y="5093"/>
                  </a:cubicBezTo>
                  <a:close/>
                  <a:moveTo>
                    <a:pt x="22585" y="7369"/>
                  </a:moveTo>
                  <a:cubicBezTo>
                    <a:pt x="25619" y="7369"/>
                    <a:pt x="28649" y="7452"/>
                    <a:pt x="31694" y="7654"/>
                  </a:cubicBezTo>
                  <a:cubicBezTo>
                    <a:pt x="32195" y="8370"/>
                    <a:pt x="32716" y="9072"/>
                    <a:pt x="33271" y="9733"/>
                  </a:cubicBezTo>
                  <a:cubicBezTo>
                    <a:pt x="28313" y="9572"/>
                    <a:pt x="23348" y="9515"/>
                    <a:pt x="18384" y="9515"/>
                  </a:cubicBezTo>
                  <a:cubicBezTo>
                    <a:pt x="17852" y="9515"/>
                    <a:pt x="17320" y="9516"/>
                    <a:pt x="16787" y="9517"/>
                  </a:cubicBezTo>
                  <a:cubicBezTo>
                    <a:pt x="14049" y="9525"/>
                    <a:pt x="11311" y="9553"/>
                    <a:pt x="8572" y="9599"/>
                  </a:cubicBezTo>
                  <a:cubicBezTo>
                    <a:pt x="8007" y="9608"/>
                    <a:pt x="7437" y="9609"/>
                    <a:pt x="6863" y="9609"/>
                  </a:cubicBezTo>
                  <a:cubicBezTo>
                    <a:pt x="6632" y="9609"/>
                    <a:pt x="6400" y="9609"/>
                    <a:pt x="6167" y="9609"/>
                  </a:cubicBezTo>
                  <a:cubicBezTo>
                    <a:pt x="4321" y="9609"/>
                    <a:pt x="2456" y="9623"/>
                    <a:pt x="655" y="9875"/>
                  </a:cubicBezTo>
                  <a:cubicBezTo>
                    <a:pt x="669" y="9068"/>
                    <a:pt x="671" y="8257"/>
                    <a:pt x="665" y="7449"/>
                  </a:cubicBezTo>
                  <a:lnTo>
                    <a:pt x="665" y="7449"/>
                  </a:lnTo>
                  <a:cubicBezTo>
                    <a:pt x="2814" y="7639"/>
                    <a:pt x="4970" y="7704"/>
                    <a:pt x="7126" y="7704"/>
                  </a:cubicBezTo>
                  <a:cubicBezTo>
                    <a:pt x="10120" y="7704"/>
                    <a:pt x="13116" y="7578"/>
                    <a:pt x="16101" y="7481"/>
                  </a:cubicBezTo>
                  <a:cubicBezTo>
                    <a:pt x="18270" y="7411"/>
                    <a:pt x="20429" y="7369"/>
                    <a:pt x="22585" y="7369"/>
                  </a:cubicBezTo>
                  <a:close/>
                  <a:moveTo>
                    <a:pt x="34016" y="1"/>
                  </a:moveTo>
                  <a:cubicBezTo>
                    <a:pt x="34015" y="1"/>
                    <a:pt x="34014" y="1"/>
                    <a:pt x="34012" y="1"/>
                  </a:cubicBezTo>
                  <a:cubicBezTo>
                    <a:pt x="28409" y="51"/>
                    <a:pt x="22805" y="116"/>
                    <a:pt x="17199" y="169"/>
                  </a:cubicBezTo>
                  <a:cubicBezTo>
                    <a:pt x="14435" y="197"/>
                    <a:pt x="11671" y="226"/>
                    <a:pt x="8908" y="256"/>
                  </a:cubicBezTo>
                  <a:cubicBezTo>
                    <a:pt x="8724" y="258"/>
                    <a:pt x="8541" y="259"/>
                    <a:pt x="8356" y="259"/>
                  </a:cubicBezTo>
                  <a:cubicBezTo>
                    <a:pt x="6834" y="259"/>
                    <a:pt x="5281" y="198"/>
                    <a:pt x="3738" y="198"/>
                  </a:cubicBezTo>
                  <a:cubicBezTo>
                    <a:pt x="2609" y="198"/>
                    <a:pt x="1486" y="231"/>
                    <a:pt x="386" y="345"/>
                  </a:cubicBezTo>
                  <a:cubicBezTo>
                    <a:pt x="333" y="351"/>
                    <a:pt x="303" y="383"/>
                    <a:pt x="295" y="423"/>
                  </a:cubicBezTo>
                  <a:cubicBezTo>
                    <a:pt x="231" y="458"/>
                    <a:pt x="180" y="518"/>
                    <a:pt x="178" y="612"/>
                  </a:cubicBezTo>
                  <a:cubicBezTo>
                    <a:pt x="96" y="3690"/>
                    <a:pt x="0" y="6863"/>
                    <a:pt x="323" y="9924"/>
                  </a:cubicBezTo>
                  <a:cubicBezTo>
                    <a:pt x="334" y="10031"/>
                    <a:pt x="419" y="10084"/>
                    <a:pt x="501" y="10084"/>
                  </a:cubicBezTo>
                  <a:cubicBezTo>
                    <a:pt x="502" y="10084"/>
                    <a:pt x="504" y="10084"/>
                    <a:pt x="506" y="10084"/>
                  </a:cubicBezTo>
                  <a:cubicBezTo>
                    <a:pt x="526" y="10107"/>
                    <a:pt x="554" y="10123"/>
                    <a:pt x="587" y="10127"/>
                  </a:cubicBezTo>
                  <a:cubicBezTo>
                    <a:pt x="1321" y="10187"/>
                    <a:pt x="2062" y="10209"/>
                    <a:pt x="2807" y="10209"/>
                  </a:cubicBezTo>
                  <a:cubicBezTo>
                    <a:pt x="4804" y="10209"/>
                    <a:pt x="6825" y="10048"/>
                    <a:pt x="8802" y="10014"/>
                  </a:cubicBezTo>
                  <a:cubicBezTo>
                    <a:pt x="11540" y="9968"/>
                    <a:pt x="14278" y="9942"/>
                    <a:pt x="17017" y="9938"/>
                  </a:cubicBezTo>
                  <a:cubicBezTo>
                    <a:pt x="17263" y="9938"/>
                    <a:pt x="17509" y="9938"/>
                    <a:pt x="17755" y="9938"/>
                  </a:cubicBezTo>
                  <a:cubicBezTo>
                    <a:pt x="22987" y="9938"/>
                    <a:pt x="28216" y="10034"/>
                    <a:pt x="33447" y="10153"/>
                  </a:cubicBezTo>
                  <a:cubicBezTo>
                    <a:pt x="33449" y="10153"/>
                    <a:pt x="33450" y="10153"/>
                    <a:pt x="33451" y="10153"/>
                  </a:cubicBezTo>
                  <a:cubicBezTo>
                    <a:pt x="33584" y="10153"/>
                    <a:pt x="33648" y="10050"/>
                    <a:pt x="33648" y="9948"/>
                  </a:cubicBezTo>
                  <a:cubicBezTo>
                    <a:pt x="33702" y="9901"/>
                    <a:pt x="33730" y="9791"/>
                    <a:pt x="33689" y="9714"/>
                  </a:cubicBezTo>
                  <a:cubicBezTo>
                    <a:pt x="32828" y="8177"/>
                    <a:pt x="31731" y="6638"/>
                    <a:pt x="30676" y="5254"/>
                  </a:cubicBezTo>
                  <a:lnTo>
                    <a:pt x="30883" y="5254"/>
                  </a:lnTo>
                  <a:lnTo>
                    <a:pt x="30883" y="5022"/>
                  </a:lnTo>
                  <a:lnTo>
                    <a:pt x="30625" y="5022"/>
                  </a:lnTo>
                  <a:cubicBezTo>
                    <a:pt x="31837" y="3637"/>
                    <a:pt x="32877" y="1982"/>
                    <a:pt x="34070" y="504"/>
                  </a:cubicBezTo>
                  <a:cubicBezTo>
                    <a:pt x="34120" y="441"/>
                    <a:pt x="34128" y="389"/>
                    <a:pt x="34109" y="326"/>
                  </a:cubicBezTo>
                  <a:cubicBezTo>
                    <a:pt x="34244" y="239"/>
                    <a:pt x="34214" y="1"/>
                    <a:pt x="340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7"/>
            <p:cNvSpPr/>
            <p:nvPr/>
          </p:nvSpPr>
          <p:spPr>
            <a:xfrm>
              <a:off x="1670175" y="1648132"/>
              <a:ext cx="826025" cy="54000"/>
            </a:xfrm>
            <a:custGeom>
              <a:avLst/>
              <a:gdLst/>
              <a:ahLst/>
              <a:cxnLst/>
              <a:rect l="l" t="t" r="r" b="b"/>
              <a:pathLst>
                <a:path w="33041" h="2160" extrusionOk="0">
                  <a:moveTo>
                    <a:pt x="33041" y="0"/>
                  </a:moveTo>
                  <a:cubicBezTo>
                    <a:pt x="27555" y="48"/>
                    <a:pt x="22067" y="86"/>
                    <a:pt x="16581" y="120"/>
                  </a:cubicBezTo>
                  <a:cubicBezTo>
                    <a:pt x="13741" y="136"/>
                    <a:pt x="10898" y="147"/>
                    <a:pt x="8059" y="155"/>
                  </a:cubicBezTo>
                  <a:cubicBezTo>
                    <a:pt x="6246" y="158"/>
                    <a:pt x="4381" y="271"/>
                    <a:pt x="2537" y="271"/>
                  </a:cubicBezTo>
                  <a:cubicBezTo>
                    <a:pt x="1689" y="271"/>
                    <a:pt x="846" y="247"/>
                    <a:pt x="15" y="177"/>
                  </a:cubicBezTo>
                  <a:lnTo>
                    <a:pt x="15" y="177"/>
                  </a:lnTo>
                  <a:cubicBezTo>
                    <a:pt x="19" y="197"/>
                    <a:pt x="25" y="215"/>
                    <a:pt x="23" y="235"/>
                  </a:cubicBezTo>
                  <a:cubicBezTo>
                    <a:pt x="7" y="877"/>
                    <a:pt x="3" y="1517"/>
                    <a:pt x="1" y="2159"/>
                  </a:cubicBezTo>
                  <a:cubicBezTo>
                    <a:pt x="15" y="2145"/>
                    <a:pt x="31" y="2136"/>
                    <a:pt x="53" y="2136"/>
                  </a:cubicBezTo>
                  <a:cubicBezTo>
                    <a:pt x="5286" y="1911"/>
                    <a:pt x="10545" y="2006"/>
                    <a:pt x="15781" y="1937"/>
                  </a:cubicBezTo>
                  <a:cubicBezTo>
                    <a:pt x="21024" y="1867"/>
                    <a:pt x="26265" y="1743"/>
                    <a:pt x="31508" y="1688"/>
                  </a:cubicBezTo>
                  <a:cubicBezTo>
                    <a:pt x="31571" y="1688"/>
                    <a:pt x="31607" y="1724"/>
                    <a:pt x="31621" y="1768"/>
                  </a:cubicBezTo>
                  <a:cubicBezTo>
                    <a:pt x="32090" y="1168"/>
                    <a:pt x="32573" y="579"/>
                    <a:pt x="33041"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7"/>
            <p:cNvSpPr/>
            <p:nvPr/>
          </p:nvSpPr>
          <p:spPr>
            <a:xfrm>
              <a:off x="1670700" y="1766032"/>
              <a:ext cx="772650" cy="58625"/>
            </a:xfrm>
            <a:custGeom>
              <a:avLst/>
              <a:gdLst/>
              <a:ahLst/>
              <a:cxnLst/>
              <a:rect l="l" t="t" r="r" b="b"/>
              <a:pathLst>
                <a:path w="30906" h="2345" extrusionOk="0">
                  <a:moveTo>
                    <a:pt x="301" y="0"/>
                  </a:moveTo>
                  <a:cubicBezTo>
                    <a:pt x="282" y="0"/>
                    <a:pt x="262" y="2"/>
                    <a:pt x="243" y="4"/>
                  </a:cubicBezTo>
                  <a:cubicBezTo>
                    <a:pt x="153" y="10"/>
                    <a:pt x="76" y="57"/>
                    <a:pt x="0" y="98"/>
                  </a:cubicBezTo>
                  <a:cubicBezTo>
                    <a:pt x="10" y="777"/>
                    <a:pt x="18" y="1456"/>
                    <a:pt x="24" y="2135"/>
                  </a:cubicBezTo>
                  <a:cubicBezTo>
                    <a:pt x="2402" y="2270"/>
                    <a:pt x="4778" y="2322"/>
                    <a:pt x="7154" y="2322"/>
                  </a:cubicBezTo>
                  <a:cubicBezTo>
                    <a:pt x="9922" y="2322"/>
                    <a:pt x="12691" y="2252"/>
                    <a:pt x="15463" y="2160"/>
                  </a:cubicBezTo>
                  <a:cubicBezTo>
                    <a:pt x="18122" y="2072"/>
                    <a:pt x="20805" y="1965"/>
                    <a:pt x="23486" y="1965"/>
                  </a:cubicBezTo>
                  <a:cubicBezTo>
                    <a:pt x="25970" y="1965"/>
                    <a:pt x="28450" y="2057"/>
                    <a:pt x="30906" y="2344"/>
                  </a:cubicBezTo>
                  <a:cubicBezTo>
                    <a:pt x="30427" y="1656"/>
                    <a:pt x="29965" y="957"/>
                    <a:pt x="29510" y="267"/>
                  </a:cubicBezTo>
                  <a:cubicBezTo>
                    <a:pt x="29501" y="253"/>
                    <a:pt x="29494" y="239"/>
                    <a:pt x="29490" y="225"/>
                  </a:cubicBezTo>
                  <a:cubicBezTo>
                    <a:pt x="27736" y="229"/>
                    <a:pt x="25982" y="231"/>
                    <a:pt x="24229" y="231"/>
                  </a:cubicBezTo>
                  <a:cubicBezTo>
                    <a:pt x="21215" y="231"/>
                    <a:pt x="18201" y="226"/>
                    <a:pt x="15188" y="223"/>
                  </a:cubicBezTo>
                  <a:cubicBezTo>
                    <a:pt x="15101" y="223"/>
                    <a:pt x="15014" y="223"/>
                    <a:pt x="14927" y="223"/>
                  </a:cubicBezTo>
                  <a:cubicBezTo>
                    <a:pt x="11876" y="223"/>
                    <a:pt x="8820" y="267"/>
                    <a:pt x="5767" y="267"/>
                  </a:cubicBezTo>
                  <a:cubicBezTo>
                    <a:pt x="3901" y="267"/>
                    <a:pt x="2037" y="250"/>
                    <a:pt x="175" y="197"/>
                  </a:cubicBezTo>
                  <a:cubicBezTo>
                    <a:pt x="65" y="195"/>
                    <a:pt x="65" y="29"/>
                    <a:pt x="175" y="24"/>
                  </a:cubicBezTo>
                  <a:cubicBezTo>
                    <a:pt x="263" y="22"/>
                    <a:pt x="348" y="22"/>
                    <a:pt x="437" y="20"/>
                  </a:cubicBezTo>
                  <a:cubicBezTo>
                    <a:pt x="392" y="7"/>
                    <a:pt x="347" y="0"/>
                    <a:pt x="301"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7" name="Google Shape;2317;p57"/>
          <p:cNvGrpSpPr/>
          <p:nvPr/>
        </p:nvGrpSpPr>
        <p:grpSpPr>
          <a:xfrm flipH="1">
            <a:off x="2305075" y="1961732"/>
            <a:ext cx="856125" cy="255250"/>
            <a:chOff x="1654725" y="1638707"/>
            <a:chExt cx="856125" cy="255250"/>
          </a:xfrm>
        </p:grpSpPr>
        <p:sp>
          <p:nvSpPr>
            <p:cNvPr id="2318" name="Google Shape;2318;p57"/>
            <p:cNvSpPr/>
            <p:nvPr/>
          </p:nvSpPr>
          <p:spPr>
            <a:xfrm>
              <a:off x="1671100" y="1822932"/>
              <a:ext cx="815400" cy="62700"/>
            </a:xfrm>
            <a:custGeom>
              <a:avLst/>
              <a:gdLst/>
              <a:ahLst/>
              <a:cxnLst/>
              <a:rect l="l" t="t" r="r" b="b"/>
              <a:pathLst>
                <a:path w="32616" h="2508" extrusionOk="0">
                  <a:moveTo>
                    <a:pt x="21935" y="1"/>
                  </a:moveTo>
                  <a:cubicBezTo>
                    <a:pt x="19777" y="1"/>
                    <a:pt x="17617" y="42"/>
                    <a:pt x="15447" y="112"/>
                  </a:cubicBezTo>
                  <a:cubicBezTo>
                    <a:pt x="12462" y="209"/>
                    <a:pt x="9466" y="335"/>
                    <a:pt x="6472" y="335"/>
                  </a:cubicBezTo>
                  <a:cubicBezTo>
                    <a:pt x="4315" y="335"/>
                    <a:pt x="2159" y="270"/>
                    <a:pt x="10" y="80"/>
                  </a:cubicBezTo>
                  <a:lnTo>
                    <a:pt x="10" y="80"/>
                  </a:lnTo>
                  <a:cubicBezTo>
                    <a:pt x="16" y="889"/>
                    <a:pt x="14" y="1699"/>
                    <a:pt x="0" y="2507"/>
                  </a:cubicBezTo>
                  <a:cubicBezTo>
                    <a:pt x="1805" y="2254"/>
                    <a:pt x="3675" y="2240"/>
                    <a:pt x="5526" y="2240"/>
                  </a:cubicBezTo>
                  <a:cubicBezTo>
                    <a:pt x="5752" y="2240"/>
                    <a:pt x="5977" y="2240"/>
                    <a:pt x="6202" y="2240"/>
                  </a:cubicBezTo>
                  <a:cubicBezTo>
                    <a:pt x="6778" y="2240"/>
                    <a:pt x="7351" y="2239"/>
                    <a:pt x="7918" y="2230"/>
                  </a:cubicBezTo>
                  <a:cubicBezTo>
                    <a:pt x="10656" y="2184"/>
                    <a:pt x="13394" y="2156"/>
                    <a:pt x="16133" y="2149"/>
                  </a:cubicBezTo>
                  <a:cubicBezTo>
                    <a:pt x="16699" y="2148"/>
                    <a:pt x="17266" y="2147"/>
                    <a:pt x="17832" y="2147"/>
                  </a:cubicBezTo>
                  <a:cubicBezTo>
                    <a:pt x="22761" y="2147"/>
                    <a:pt x="27692" y="2204"/>
                    <a:pt x="32616" y="2364"/>
                  </a:cubicBezTo>
                  <a:cubicBezTo>
                    <a:pt x="32063" y="1703"/>
                    <a:pt x="31540" y="1001"/>
                    <a:pt x="31039" y="285"/>
                  </a:cubicBezTo>
                  <a:cubicBezTo>
                    <a:pt x="27996" y="83"/>
                    <a:pt x="24968" y="1"/>
                    <a:pt x="219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7"/>
            <p:cNvSpPr/>
            <p:nvPr/>
          </p:nvSpPr>
          <p:spPr>
            <a:xfrm>
              <a:off x="1670225" y="1696532"/>
              <a:ext cx="787250" cy="69875"/>
            </a:xfrm>
            <a:custGeom>
              <a:avLst/>
              <a:gdLst/>
              <a:ahLst/>
              <a:cxnLst/>
              <a:rect l="l" t="t" r="r" b="b"/>
              <a:pathLst>
                <a:path w="31490" h="2795" extrusionOk="0">
                  <a:moveTo>
                    <a:pt x="31490" y="1"/>
                  </a:moveTo>
                  <a:lnTo>
                    <a:pt x="31490" y="1"/>
                  </a:lnTo>
                  <a:cubicBezTo>
                    <a:pt x="26255" y="160"/>
                    <a:pt x="21016" y="211"/>
                    <a:pt x="15779" y="273"/>
                  </a:cubicBezTo>
                  <a:cubicBezTo>
                    <a:pt x="12118" y="319"/>
                    <a:pt x="8443" y="422"/>
                    <a:pt x="4774" y="422"/>
                  </a:cubicBezTo>
                  <a:cubicBezTo>
                    <a:pt x="3198" y="422"/>
                    <a:pt x="1623" y="403"/>
                    <a:pt x="51" y="352"/>
                  </a:cubicBezTo>
                  <a:cubicBezTo>
                    <a:pt x="29" y="352"/>
                    <a:pt x="13" y="343"/>
                    <a:pt x="1" y="331"/>
                  </a:cubicBezTo>
                  <a:lnTo>
                    <a:pt x="1" y="331"/>
                  </a:lnTo>
                  <a:cubicBezTo>
                    <a:pt x="1" y="1093"/>
                    <a:pt x="7" y="1858"/>
                    <a:pt x="17" y="2619"/>
                  </a:cubicBezTo>
                  <a:cubicBezTo>
                    <a:pt x="77" y="2600"/>
                    <a:pt x="143" y="2590"/>
                    <a:pt x="208" y="2590"/>
                  </a:cubicBezTo>
                  <a:cubicBezTo>
                    <a:pt x="220" y="2590"/>
                    <a:pt x="232" y="2591"/>
                    <a:pt x="243" y="2591"/>
                  </a:cubicBezTo>
                  <a:cubicBezTo>
                    <a:pt x="400" y="2603"/>
                    <a:pt x="516" y="2684"/>
                    <a:pt x="617" y="2794"/>
                  </a:cubicBezTo>
                  <a:cubicBezTo>
                    <a:pt x="2329" y="2751"/>
                    <a:pt x="4042" y="2737"/>
                    <a:pt x="5755" y="2737"/>
                  </a:cubicBezTo>
                  <a:cubicBezTo>
                    <a:pt x="8795" y="2737"/>
                    <a:pt x="11836" y="2781"/>
                    <a:pt x="14873" y="2781"/>
                  </a:cubicBezTo>
                  <a:cubicBezTo>
                    <a:pt x="14984" y="2781"/>
                    <a:pt x="15096" y="2781"/>
                    <a:pt x="15207" y="2781"/>
                  </a:cubicBezTo>
                  <a:cubicBezTo>
                    <a:pt x="18271" y="2779"/>
                    <a:pt x="21335" y="2774"/>
                    <a:pt x="24399" y="2774"/>
                  </a:cubicBezTo>
                  <a:cubicBezTo>
                    <a:pt x="26122" y="2774"/>
                    <a:pt x="27844" y="2776"/>
                    <a:pt x="29567" y="2781"/>
                  </a:cubicBezTo>
                  <a:cubicBezTo>
                    <a:pt x="29595" y="2760"/>
                    <a:pt x="29624" y="2744"/>
                    <a:pt x="29659" y="2735"/>
                  </a:cubicBezTo>
                  <a:cubicBezTo>
                    <a:pt x="30174" y="1782"/>
                    <a:pt x="30813" y="878"/>
                    <a:pt x="314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7"/>
            <p:cNvSpPr/>
            <p:nvPr/>
          </p:nvSpPr>
          <p:spPr>
            <a:xfrm>
              <a:off x="1654725" y="1638707"/>
              <a:ext cx="856125" cy="255250"/>
            </a:xfrm>
            <a:custGeom>
              <a:avLst/>
              <a:gdLst/>
              <a:ahLst/>
              <a:cxnLst/>
              <a:rect l="l" t="t" r="r" b="b"/>
              <a:pathLst>
                <a:path w="34245" h="10210" extrusionOk="0">
                  <a:moveTo>
                    <a:pt x="33659" y="377"/>
                  </a:moveTo>
                  <a:lnTo>
                    <a:pt x="33659" y="377"/>
                  </a:lnTo>
                  <a:cubicBezTo>
                    <a:pt x="33191" y="956"/>
                    <a:pt x="32708" y="1545"/>
                    <a:pt x="32239" y="2145"/>
                  </a:cubicBezTo>
                  <a:cubicBezTo>
                    <a:pt x="32225" y="2101"/>
                    <a:pt x="32189" y="2065"/>
                    <a:pt x="32126" y="2065"/>
                  </a:cubicBezTo>
                  <a:cubicBezTo>
                    <a:pt x="26883" y="2119"/>
                    <a:pt x="21642" y="2244"/>
                    <a:pt x="16399" y="2314"/>
                  </a:cubicBezTo>
                  <a:cubicBezTo>
                    <a:pt x="11164" y="2383"/>
                    <a:pt x="5904" y="2288"/>
                    <a:pt x="671" y="2513"/>
                  </a:cubicBezTo>
                  <a:cubicBezTo>
                    <a:pt x="649" y="2513"/>
                    <a:pt x="633" y="2521"/>
                    <a:pt x="619" y="2535"/>
                  </a:cubicBezTo>
                  <a:cubicBezTo>
                    <a:pt x="621" y="1894"/>
                    <a:pt x="625" y="1254"/>
                    <a:pt x="641" y="612"/>
                  </a:cubicBezTo>
                  <a:cubicBezTo>
                    <a:pt x="643" y="592"/>
                    <a:pt x="637" y="573"/>
                    <a:pt x="633" y="554"/>
                  </a:cubicBezTo>
                  <a:lnTo>
                    <a:pt x="633" y="554"/>
                  </a:lnTo>
                  <a:cubicBezTo>
                    <a:pt x="1464" y="624"/>
                    <a:pt x="2307" y="648"/>
                    <a:pt x="3155" y="648"/>
                  </a:cubicBezTo>
                  <a:cubicBezTo>
                    <a:pt x="4999" y="648"/>
                    <a:pt x="6864" y="535"/>
                    <a:pt x="8677" y="532"/>
                  </a:cubicBezTo>
                  <a:cubicBezTo>
                    <a:pt x="11516" y="524"/>
                    <a:pt x="14359" y="513"/>
                    <a:pt x="17199" y="497"/>
                  </a:cubicBezTo>
                  <a:cubicBezTo>
                    <a:pt x="22685" y="463"/>
                    <a:pt x="28173" y="425"/>
                    <a:pt x="33659" y="377"/>
                  </a:cubicBezTo>
                  <a:close/>
                  <a:moveTo>
                    <a:pt x="32110" y="2314"/>
                  </a:moveTo>
                  <a:lnTo>
                    <a:pt x="32110" y="2314"/>
                  </a:lnTo>
                  <a:cubicBezTo>
                    <a:pt x="31433" y="3192"/>
                    <a:pt x="30794" y="4095"/>
                    <a:pt x="30279" y="5048"/>
                  </a:cubicBezTo>
                  <a:cubicBezTo>
                    <a:pt x="30244" y="5057"/>
                    <a:pt x="30215" y="5073"/>
                    <a:pt x="30187" y="5095"/>
                  </a:cubicBezTo>
                  <a:cubicBezTo>
                    <a:pt x="28398" y="5089"/>
                    <a:pt x="26609" y="5088"/>
                    <a:pt x="24821" y="5088"/>
                  </a:cubicBezTo>
                  <a:cubicBezTo>
                    <a:pt x="21823" y="5088"/>
                    <a:pt x="18825" y="5093"/>
                    <a:pt x="15827" y="5095"/>
                  </a:cubicBezTo>
                  <a:cubicBezTo>
                    <a:pt x="15738" y="5095"/>
                    <a:pt x="15648" y="5095"/>
                    <a:pt x="15559" y="5095"/>
                  </a:cubicBezTo>
                  <a:cubicBezTo>
                    <a:pt x="12507" y="5095"/>
                    <a:pt x="9450" y="5050"/>
                    <a:pt x="6396" y="5050"/>
                  </a:cubicBezTo>
                  <a:cubicBezTo>
                    <a:pt x="4675" y="5050"/>
                    <a:pt x="2955" y="5064"/>
                    <a:pt x="1237" y="5108"/>
                  </a:cubicBezTo>
                  <a:cubicBezTo>
                    <a:pt x="1136" y="4997"/>
                    <a:pt x="1020" y="4916"/>
                    <a:pt x="863" y="4904"/>
                  </a:cubicBezTo>
                  <a:cubicBezTo>
                    <a:pt x="852" y="4904"/>
                    <a:pt x="840" y="4903"/>
                    <a:pt x="828" y="4903"/>
                  </a:cubicBezTo>
                  <a:cubicBezTo>
                    <a:pt x="763" y="4903"/>
                    <a:pt x="697" y="4913"/>
                    <a:pt x="637" y="4932"/>
                  </a:cubicBezTo>
                  <a:cubicBezTo>
                    <a:pt x="627" y="4171"/>
                    <a:pt x="621" y="3407"/>
                    <a:pt x="621" y="2644"/>
                  </a:cubicBezTo>
                  <a:lnTo>
                    <a:pt x="621" y="2644"/>
                  </a:lnTo>
                  <a:cubicBezTo>
                    <a:pt x="633" y="2656"/>
                    <a:pt x="649" y="2665"/>
                    <a:pt x="671" y="2665"/>
                  </a:cubicBezTo>
                  <a:cubicBezTo>
                    <a:pt x="2244" y="2717"/>
                    <a:pt x="3820" y="2736"/>
                    <a:pt x="5397" y="2736"/>
                  </a:cubicBezTo>
                  <a:cubicBezTo>
                    <a:pt x="9065" y="2736"/>
                    <a:pt x="12739" y="2632"/>
                    <a:pt x="16399" y="2586"/>
                  </a:cubicBezTo>
                  <a:cubicBezTo>
                    <a:pt x="21636" y="2524"/>
                    <a:pt x="26875" y="2473"/>
                    <a:pt x="32110" y="2314"/>
                  </a:cubicBezTo>
                  <a:close/>
                  <a:moveTo>
                    <a:pt x="942" y="5093"/>
                  </a:moveTo>
                  <a:cubicBezTo>
                    <a:pt x="988" y="5093"/>
                    <a:pt x="1032" y="5099"/>
                    <a:pt x="1076" y="5113"/>
                  </a:cubicBezTo>
                  <a:cubicBezTo>
                    <a:pt x="987" y="5115"/>
                    <a:pt x="902" y="5115"/>
                    <a:pt x="814" y="5117"/>
                  </a:cubicBezTo>
                  <a:cubicBezTo>
                    <a:pt x="704" y="5121"/>
                    <a:pt x="704" y="5288"/>
                    <a:pt x="814" y="5290"/>
                  </a:cubicBezTo>
                  <a:cubicBezTo>
                    <a:pt x="2676" y="5343"/>
                    <a:pt x="4540" y="5360"/>
                    <a:pt x="6406" y="5360"/>
                  </a:cubicBezTo>
                  <a:cubicBezTo>
                    <a:pt x="9459" y="5360"/>
                    <a:pt x="12515" y="5316"/>
                    <a:pt x="15566" y="5316"/>
                  </a:cubicBezTo>
                  <a:cubicBezTo>
                    <a:pt x="15653" y="5316"/>
                    <a:pt x="15740" y="5316"/>
                    <a:pt x="15827" y="5316"/>
                  </a:cubicBezTo>
                  <a:cubicBezTo>
                    <a:pt x="18911" y="5319"/>
                    <a:pt x="21997" y="5324"/>
                    <a:pt x="25082" y="5324"/>
                  </a:cubicBezTo>
                  <a:cubicBezTo>
                    <a:pt x="26764" y="5324"/>
                    <a:pt x="28447" y="5322"/>
                    <a:pt x="30129" y="5318"/>
                  </a:cubicBezTo>
                  <a:cubicBezTo>
                    <a:pt x="30133" y="5332"/>
                    <a:pt x="30141" y="5346"/>
                    <a:pt x="30149" y="5360"/>
                  </a:cubicBezTo>
                  <a:cubicBezTo>
                    <a:pt x="30604" y="6050"/>
                    <a:pt x="31066" y="6749"/>
                    <a:pt x="31545" y="7437"/>
                  </a:cubicBezTo>
                  <a:cubicBezTo>
                    <a:pt x="29091" y="7150"/>
                    <a:pt x="26612" y="7057"/>
                    <a:pt x="24130" y="7057"/>
                  </a:cubicBezTo>
                  <a:cubicBezTo>
                    <a:pt x="21448" y="7057"/>
                    <a:pt x="18762" y="7165"/>
                    <a:pt x="16102" y="7253"/>
                  </a:cubicBezTo>
                  <a:cubicBezTo>
                    <a:pt x="13333" y="7344"/>
                    <a:pt x="10568" y="7415"/>
                    <a:pt x="7802" y="7415"/>
                  </a:cubicBezTo>
                  <a:cubicBezTo>
                    <a:pt x="5423" y="7415"/>
                    <a:pt x="3043" y="7363"/>
                    <a:pt x="663" y="7227"/>
                  </a:cubicBezTo>
                  <a:cubicBezTo>
                    <a:pt x="657" y="6549"/>
                    <a:pt x="649" y="5870"/>
                    <a:pt x="639" y="5191"/>
                  </a:cubicBezTo>
                  <a:cubicBezTo>
                    <a:pt x="715" y="5149"/>
                    <a:pt x="792" y="5103"/>
                    <a:pt x="882" y="5097"/>
                  </a:cubicBezTo>
                  <a:cubicBezTo>
                    <a:pt x="902" y="5094"/>
                    <a:pt x="922" y="5093"/>
                    <a:pt x="942" y="5093"/>
                  </a:cubicBezTo>
                  <a:close/>
                  <a:moveTo>
                    <a:pt x="22585" y="7369"/>
                  </a:moveTo>
                  <a:cubicBezTo>
                    <a:pt x="25619" y="7369"/>
                    <a:pt x="28649" y="7452"/>
                    <a:pt x="31694" y="7654"/>
                  </a:cubicBezTo>
                  <a:cubicBezTo>
                    <a:pt x="32195" y="8370"/>
                    <a:pt x="32716" y="9072"/>
                    <a:pt x="33271" y="9733"/>
                  </a:cubicBezTo>
                  <a:cubicBezTo>
                    <a:pt x="28313" y="9572"/>
                    <a:pt x="23348" y="9515"/>
                    <a:pt x="18384" y="9515"/>
                  </a:cubicBezTo>
                  <a:cubicBezTo>
                    <a:pt x="17852" y="9515"/>
                    <a:pt x="17320" y="9516"/>
                    <a:pt x="16787" y="9517"/>
                  </a:cubicBezTo>
                  <a:cubicBezTo>
                    <a:pt x="14049" y="9525"/>
                    <a:pt x="11311" y="9553"/>
                    <a:pt x="8572" y="9599"/>
                  </a:cubicBezTo>
                  <a:cubicBezTo>
                    <a:pt x="8007" y="9608"/>
                    <a:pt x="7437" y="9609"/>
                    <a:pt x="6863" y="9609"/>
                  </a:cubicBezTo>
                  <a:cubicBezTo>
                    <a:pt x="6632" y="9609"/>
                    <a:pt x="6400" y="9609"/>
                    <a:pt x="6167" y="9609"/>
                  </a:cubicBezTo>
                  <a:cubicBezTo>
                    <a:pt x="4321" y="9609"/>
                    <a:pt x="2456" y="9623"/>
                    <a:pt x="655" y="9875"/>
                  </a:cubicBezTo>
                  <a:cubicBezTo>
                    <a:pt x="669" y="9068"/>
                    <a:pt x="671" y="8257"/>
                    <a:pt x="665" y="7449"/>
                  </a:cubicBezTo>
                  <a:lnTo>
                    <a:pt x="665" y="7449"/>
                  </a:lnTo>
                  <a:cubicBezTo>
                    <a:pt x="2814" y="7639"/>
                    <a:pt x="4970" y="7704"/>
                    <a:pt x="7126" y="7704"/>
                  </a:cubicBezTo>
                  <a:cubicBezTo>
                    <a:pt x="10120" y="7704"/>
                    <a:pt x="13116" y="7578"/>
                    <a:pt x="16101" y="7481"/>
                  </a:cubicBezTo>
                  <a:cubicBezTo>
                    <a:pt x="18270" y="7411"/>
                    <a:pt x="20429" y="7369"/>
                    <a:pt x="22585" y="7369"/>
                  </a:cubicBezTo>
                  <a:close/>
                  <a:moveTo>
                    <a:pt x="34016" y="1"/>
                  </a:moveTo>
                  <a:cubicBezTo>
                    <a:pt x="34015" y="1"/>
                    <a:pt x="34014" y="1"/>
                    <a:pt x="34012" y="1"/>
                  </a:cubicBezTo>
                  <a:cubicBezTo>
                    <a:pt x="28409" y="51"/>
                    <a:pt x="22805" y="116"/>
                    <a:pt x="17199" y="169"/>
                  </a:cubicBezTo>
                  <a:cubicBezTo>
                    <a:pt x="14435" y="197"/>
                    <a:pt x="11671" y="226"/>
                    <a:pt x="8908" y="256"/>
                  </a:cubicBezTo>
                  <a:cubicBezTo>
                    <a:pt x="8724" y="258"/>
                    <a:pt x="8541" y="259"/>
                    <a:pt x="8356" y="259"/>
                  </a:cubicBezTo>
                  <a:cubicBezTo>
                    <a:pt x="6834" y="259"/>
                    <a:pt x="5281" y="198"/>
                    <a:pt x="3738" y="198"/>
                  </a:cubicBezTo>
                  <a:cubicBezTo>
                    <a:pt x="2609" y="198"/>
                    <a:pt x="1486" y="231"/>
                    <a:pt x="386" y="345"/>
                  </a:cubicBezTo>
                  <a:cubicBezTo>
                    <a:pt x="333" y="351"/>
                    <a:pt x="303" y="383"/>
                    <a:pt x="295" y="423"/>
                  </a:cubicBezTo>
                  <a:cubicBezTo>
                    <a:pt x="231" y="458"/>
                    <a:pt x="180" y="518"/>
                    <a:pt x="178" y="612"/>
                  </a:cubicBezTo>
                  <a:cubicBezTo>
                    <a:pt x="96" y="3690"/>
                    <a:pt x="0" y="6863"/>
                    <a:pt x="323" y="9924"/>
                  </a:cubicBezTo>
                  <a:cubicBezTo>
                    <a:pt x="334" y="10031"/>
                    <a:pt x="419" y="10084"/>
                    <a:pt x="501" y="10084"/>
                  </a:cubicBezTo>
                  <a:cubicBezTo>
                    <a:pt x="502" y="10084"/>
                    <a:pt x="504" y="10084"/>
                    <a:pt x="506" y="10084"/>
                  </a:cubicBezTo>
                  <a:cubicBezTo>
                    <a:pt x="526" y="10107"/>
                    <a:pt x="554" y="10123"/>
                    <a:pt x="587" y="10127"/>
                  </a:cubicBezTo>
                  <a:cubicBezTo>
                    <a:pt x="1321" y="10187"/>
                    <a:pt x="2062" y="10209"/>
                    <a:pt x="2807" y="10209"/>
                  </a:cubicBezTo>
                  <a:cubicBezTo>
                    <a:pt x="4804" y="10209"/>
                    <a:pt x="6825" y="10048"/>
                    <a:pt x="8802" y="10014"/>
                  </a:cubicBezTo>
                  <a:cubicBezTo>
                    <a:pt x="11540" y="9968"/>
                    <a:pt x="14278" y="9942"/>
                    <a:pt x="17017" y="9938"/>
                  </a:cubicBezTo>
                  <a:cubicBezTo>
                    <a:pt x="17263" y="9938"/>
                    <a:pt x="17509" y="9938"/>
                    <a:pt x="17755" y="9938"/>
                  </a:cubicBezTo>
                  <a:cubicBezTo>
                    <a:pt x="22987" y="9938"/>
                    <a:pt x="28216" y="10034"/>
                    <a:pt x="33447" y="10153"/>
                  </a:cubicBezTo>
                  <a:cubicBezTo>
                    <a:pt x="33449" y="10153"/>
                    <a:pt x="33450" y="10153"/>
                    <a:pt x="33451" y="10153"/>
                  </a:cubicBezTo>
                  <a:cubicBezTo>
                    <a:pt x="33584" y="10153"/>
                    <a:pt x="33648" y="10050"/>
                    <a:pt x="33648" y="9948"/>
                  </a:cubicBezTo>
                  <a:cubicBezTo>
                    <a:pt x="33702" y="9901"/>
                    <a:pt x="33730" y="9791"/>
                    <a:pt x="33689" y="9714"/>
                  </a:cubicBezTo>
                  <a:cubicBezTo>
                    <a:pt x="32828" y="8177"/>
                    <a:pt x="31731" y="6638"/>
                    <a:pt x="30676" y="5254"/>
                  </a:cubicBezTo>
                  <a:lnTo>
                    <a:pt x="30883" y="5254"/>
                  </a:lnTo>
                  <a:lnTo>
                    <a:pt x="30883" y="5022"/>
                  </a:lnTo>
                  <a:lnTo>
                    <a:pt x="30625" y="5022"/>
                  </a:lnTo>
                  <a:cubicBezTo>
                    <a:pt x="31837" y="3637"/>
                    <a:pt x="32877" y="1982"/>
                    <a:pt x="34070" y="504"/>
                  </a:cubicBezTo>
                  <a:cubicBezTo>
                    <a:pt x="34120" y="441"/>
                    <a:pt x="34128" y="389"/>
                    <a:pt x="34109" y="326"/>
                  </a:cubicBezTo>
                  <a:cubicBezTo>
                    <a:pt x="34244" y="239"/>
                    <a:pt x="34214" y="1"/>
                    <a:pt x="340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7"/>
            <p:cNvSpPr/>
            <p:nvPr/>
          </p:nvSpPr>
          <p:spPr>
            <a:xfrm>
              <a:off x="1670175" y="1648132"/>
              <a:ext cx="826025" cy="54000"/>
            </a:xfrm>
            <a:custGeom>
              <a:avLst/>
              <a:gdLst/>
              <a:ahLst/>
              <a:cxnLst/>
              <a:rect l="l" t="t" r="r" b="b"/>
              <a:pathLst>
                <a:path w="33041" h="2160" extrusionOk="0">
                  <a:moveTo>
                    <a:pt x="33041" y="0"/>
                  </a:moveTo>
                  <a:cubicBezTo>
                    <a:pt x="27555" y="48"/>
                    <a:pt x="22067" y="86"/>
                    <a:pt x="16581" y="120"/>
                  </a:cubicBezTo>
                  <a:cubicBezTo>
                    <a:pt x="13741" y="136"/>
                    <a:pt x="10898" y="147"/>
                    <a:pt x="8059" y="155"/>
                  </a:cubicBezTo>
                  <a:cubicBezTo>
                    <a:pt x="6246" y="158"/>
                    <a:pt x="4381" y="271"/>
                    <a:pt x="2537" y="271"/>
                  </a:cubicBezTo>
                  <a:cubicBezTo>
                    <a:pt x="1689" y="271"/>
                    <a:pt x="846" y="247"/>
                    <a:pt x="15" y="177"/>
                  </a:cubicBezTo>
                  <a:lnTo>
                    <a:pt x="15" y="177"/>
                  </a:lnTo>
                  <a:cubicBezTo>
                    <a:pt x="19" y="197"/>
                    <a:pt x="25" y="215"/>
                    <a:pt x="23" y="235"/>
                  </a:cubicBezTo>
                  <a:cubicBezTo>
                    <a:pt x="7" y="877"/>
                    <a:pt x="3" y="1517"/>
                    <a:pt x="1" y="2159"/>
                  </a:cubicBezTo>
                  <a:cubicBezTo>
                    <a:pt x="15" y="2145"/>
                    <a:pt x="31" y="2136"/>
                    <a:pt x="53" y="2136"/>
                  </a:cubicBezTo>
                  <a:cubicBezTo>
                    <a:pt x="5286" y="1911"/>
                    <a:pt x="10545" y="2006"/>
                    <a:pt x="15781" y="1937"/>
                  </a:cubicBezTo>
                  <a:cubicBezTo>
                    <a:pt x="21024" y="1867"/>
                    <a:pt x="26265" y="1743"/>
                    <a:pt x="31508" y="1688"/>
                  </a:cubicBezTo>
                  <a:cubicBezTo>
                    <a:pt x="31571" y="1688"/>
                    <a:pt x="31607" y="1724"/>
                    <a:pt x="31621" y="1768"/>
                  </a:cubicBezTo>
                  <a:cubicBezTo>
                    <a:pt x="32090" y="1168"/>
                    <a:pt x="32573" y="579"/>
                    <a:pt x="33041"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7"/>
            <p:cNvSpPr/>
            <p:nvPr/>
          </p:nvSpPr>
          <p:spPr>
            <a:xfrm>
              <a:off x="1670700" y="1766032"/>
              <a:ext cx="772650" cy="58625"/>
            </a:xfrm>
            <a:custGeom>
              <a:avLst/>
              <a:gdLst/>
              <a:ahLst/>
              <a:cxnLst/>
              <a:rect l="l" t="t" r="r" b="b"/>
              <a:pathLst>
                <a:path w="30906" h="2345" extrusionOk="0">
                  <a:moveTo>
                    <a:pt x="301" y="0"/>
                  </a:moveTo>
                  <a:cubicBezTo>
                    <a:pt x="282" y="0"/>
                    <a:pt x="262" y="2"/>
                    <a:pt x="243" y="4"/>
                  </a:cubicBezTo>
                  <a:cubicBezTo>
                    <a:pt x="153" y="10"/>
                    <a:pt x="76" y="57"/>
                    <a:pt x="0" y="98"/>
                  </a:cubicBezTo>
                  <a:cubicBezTo>
                    <a:pt x="10" y="777"/>
                    <a:pt x="18" y="1456"/>
                    <a:pt x="24" y="2135"/>
                  </a:cubicBezTo>
                  <a:cubicBezTo>
                    <a:pt x="2402" y="2270"/>
                    <a:pt x="4778" y="2322"/>
                    <a:pt x="7154" y="2322"/>
                  </a:cubicBezTo>
                  <a:cubicBezTo>
                    <a:pt x="9922" y="2322"/>
                    <a:pt x="12691" y="2252"/>
                    <a:pt x="15463" y="2160"/>
                  </a:cubicBezTo>
                  <a:cubicBezTo>
                    <a:pt x="18122" y="2072"/>
                    <a:pt x="20805" y="1965"/>
                    <a:pt x="23486" y="1965"/>
                  </a:cubicBezTo>
                  <a:cubicBezTo>
                    <a:pt x="25970" y="1965"/>
                    <a:pt x="28450" y="2057"/>
                    <a:pt x="30906" y="2344"/>
                  </a:cubicBezTo>
                  <a:cubicBezTo>
                    <a:pt x="30427" y="1656"/>
                    <a:pt x="29965" y="957"/>
                    <a:pt x="29510" y="267"/>
                  </a:cubicBezTo>
                  <a:cubicBezTo>
                    <a:pt x="29501" y="253"/>
                    <a:pt x="29494" y="239"/>
                    <a:pt x="29490" y="225"/>
                  </a:cubicBezTo>
                  <a:cubicBezTo>
                    <a:pt x="27736" y="229"/>
                    <a:pt x="25982" y="231"/>
                    <a:pt x="24229" y="231"/>
                  </a:cubicBezTo>
                  <a:cubicBezTo>
                    <a:pt x="21215" y="231"/>
                    <a:pt x="18201" y="226"/>
                    <a:pt x="15188" y="223"/>
                  </a:cubicBezTo>
                  <a:cubicBezTo>
                    <a:pt x="15101" y="223"/>
                    <a:pt x="15014" y="223"/>
                    <a:pt x="14927" y="223"/>
                  </a:cubicBezTo>
                  <a:cubicBezTo>
                    <a:pt x="11876" y="223"/>
                    <a:pt x="8820" y="267"/>
                    <a:pt x="5767" y="267"/>
                  </a:cubicBezTo>
                  <a:cubicBezTo>
                    <a:pt x="3901" y="267"/>
                    <a:pt x="2037" y="250"/>
                    <a:pt x="175" y="197"/>
                  </a:cubicBezTo>
                  <a:cubicBezTo>
                    <a:pt x="65" y="195"/>
                    <a:pt x="65" y="29"/>
                    <a:pt x="175" y="24"/>
                  </a:cubicBezTo>
                  <a:cubicBezTo>
                    <a:pt x="263" y="22"/>
                    <a:pt x="348" y="22"/>
                    <a:pt x="437" y="20"/>
                  </a:cubicBezTo>
                  <a:cubicBezTo>
                    <a:pt x="392" y="7"/>
                    <a:pt x="347" y="0"/>
                    <a:pt x="301"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3" name="Google Shape;2323;p57">
            <a:hlinkClick r:id="rId3" action="ppaction://hlinksldjump"/>
          </p:cNvPr>
          <p:cNvSpPr txBox="1">
            <a:spLocks noGrp="1"/>
          </p:cNvSpPr>
          <p:nvPr>
            <p:ph type="title" idx="4294967295"/>
          </p:nvPr>
        </p:nvSpPr>
        <p:spPr>
          <a:xfrm>
            <a:off x="704200" y="3095125"/>
            <a:ext cx="2496300" cy="30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Herbivores</a:t>
            </a:r>
            <a:endParaRPr sz="1800"/>
          </a:p>
        </p:txBody>
      </p:sp>
      <p:sp>
        <p:nvSpPr>
          <p:cNvPr id="2324" name="Google Shape;2324;p57">
            <a:hlinkClick r:id="rId3" action="ppaction://hlinksldjump"/>
          </p:cNvPr>
          <p:cNvSpPr txBox="1">
            <a:spLocks noGrp="1"/>
          </p:cNvSpPr>
          <p:nvPr>
            <p:ph type="title" idx="4294967295"/>
          </p:nvPr>
        </p:nvSpPr>
        <p:spPr>
          <a:xfrm>
            <a:off x="3323851" y="3095125"/>
            <a:ext cx="2496300" cy="30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Carnivores</a:t>
            </a:r>
            <a:endParaRPr sz="1800"/>
          </a:p>
        </p:txBody>
      </p:sp>
      <p:sp>
        <p:nvSpPr>
          <p:cNvPr id="2325" name="Google Shape;2325;p57">
            <a:hlinkClick r:id="rId4" action="ppaction://hlinksldjump"/>
          </p:cNvPr>
          <p:cNvSpPr txBox="1">
            <a:spLocks noGrp="1"/>
          </p:cNvSpPr>
          <p:nvPr>
            <p:ph type="title" idx="4294967295"/>
          </p:nvPr>
        </p:nvSpPr>
        <p:spPr>
          <a:xfrm>
            <a:off x="5943502" y="3095125"/>
            <a:ext cx="2496300" cy="30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Omnivores</a:t>
            </a:r>
            <a:endParaRPr sz="1800"/>
          </a:p>
        </p:txBody>
      </p:sp>
      <p:grpSp>
        <p:nvGrpSpPr>
          <p:cNvPr id="2326" name="Google Shape;2326;p57"/>
          <p:cNvGrpSpPr/>
          <p:nvPr/>
        </p:nvGrpSpPr>
        <p:grpSpPr>
          <a:xfrm>
            <a:off x="713184" y="4691184"/>
            <a:ext cx="7726459" cy="369843"/>
            <a:chOff x="713184" y="4691184"/>
            <a:chExt cx="7726459" cy="369843"/>
          </a:xfrm>
        </p:grpSpPr>
        <p:sp>
          <p:nvSpPr>
            <p:cNvPr id="2327" name="Google Shape;2327;p57"/>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2328" name="Google Shape;2328;p57">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7">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7">
              <a:hlinkClick r:id="rId5"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334"/>
        <p:cNvGrpSpPr/>
        <p:nvPr/>
      </p:nvGrpSpPr>
      <p:grpSpPr>
        <a:xfrm>
          <a:off x="0" y="0"/>
          <a:ext cx="0" cy="0"/>
          <a:chOff x="0" y="0"/>
          <a:chExt cx="0" cy="0"/>
        </a:xfrm>
      </p:grpSpPr>
      <p:grpSp>
        <p:nvGrpSpPr>
          <p:cNvPr id="2335" name="Google Shape;2335;p58"/>
          <p:cNvGrpSpPr/>
          <p:nvPr/>
        </p:nvGrpSpPr>
        <p:grpSpPr>
          <a:xfrm>
            <a:off x="2857286" y="732167"/>
            <a:ext cx="3429984" cy="606063"/>
            <a:chOff x="5316325" y="1612757"/>
            <a:chExt cx="1404350" cy="302125"/>
          </a:xfrm>
        </p:grpSpPr>
        <p:sp>
          <p:nvSpPr>
            <p:cNvPr id="2336" name="Google Shape;2336;p58"/>
            <p:cNvSpPr/>
            <p:nvPr/>
          </p:nvSpPr>
          <p:spPr>
            <a:xfrm>
              <a:off x="5316325" y="1612757"/>
              <a:ext cx="1404350" cy="302125"/>
            </a:xfrm>
            <a:custGeom>
              <a:avLst/>
              <a:gdLst/>
              <a:ahLst/>
              <a:cxnLst/>
              <a:rect l="l" t="t" r="r" b="b"/>
              <a:pathLst>
                <a:path w="56174" h="12085" extrusionOk="0">
                  <a:moveTo>
                    <a:pt x="55674" y="2161"/>
                  </a:moveTo>
                  <a:lnTo>
                    <a:pt x="55674" y="2161"/>
                  </a:lnTo>
                  <a:cubicBezTo>
                    <a:pt x="55555" y="2217"/>
                    <a:pt x="55565" y="2346"/>
                    <a:pt x="55633" y="2429"/>
                  </a:cubicBezTo>
                  <a:cubicBezTo>
                    <a:pt x="55518" y="2606"/>
                    <a:pt x="55396" y="2777"/>
                    <a:pt x="55275" y="2950"/>
                  </a:cubicBezTo>
                  <a:cubicBezTo>
                    <a:pt x="53569" y="3022"/>
                    <a:pt x="51829" y="3038"/>
                    <a:pt x="50127" y="3213"/>
                  </a:cubicBezTo>
                  <a:cubicBezTo>
                    <a:pt x="50106" y="2909"/>
                    <a:pt x="50086" y="2604"/>
                    <a:pt x="50062" y="2300"/>
                  </a:cubicBezTo>
                  <a:lnTo>
                    <a:pt x="50062" y="2300"/>
                  </a:lnTo>
                  <a:cubicBezTo>
                    <a:pt x="50972" y="2359"/>
                    <a:pt x="51884" y="2373"/>
                    <a:pt x="52796" y="2385"/>
                  </a:cubicBezTo>
                  <a:cubicBezTo>
                    <a:pt x="53226" y="2390"/>
                    <a:pt x="53687" y="2426"/>
                    <a:pt x="54142" y="2426"/>
                  </a:cubicBezTo>
                  <a:cubicBezTo>
                    <a:pt x="54683" y="2426"/>
                    <a:pt x="55215" y="2375"/>
                    <a:pt x="55674" y="2161"/>
                  </a:cubicBezTo>
                  <a:close/>
                  <a:moveTo>
                    <a:pt x="7652" y="262"/>
                  </a:moveTo>
                  <a:lnTo>
                    <a:pt x="7652" y="262"/>
                  </a:lnTo>
                  <a:cubicBezTo>
                    <a:pt x="9236" y="343"/>
                    <a:pt x="10827" y="363"/>
                    <a:pt x="12419" y="363"/>
                  </a:cubicBezTo>
                  <a:cubicBezTo>
                    <a:pt x="13924" y="363"/>
                    <a:pt x="15429" y="345"/>
                    <a:pt x="16930" y="345"/>
                  </a:cubicBezTo>
                  <a:cubicBezTo>
                    <a:pt x="17246" y="345"/>
                    <a:pt x="17562" y="346"/>
                    <a:pt x="17878" y="348"/>
                  </a:cubicBezTo>
                  <a:cubicBezTo>
                    <a:pt x="21387" y="371"/>
                    <a:pt x="24898" y="399"/>
                    <a:pt x="28405" y="427"/>
                  </a:cubicBezTo>
                  <a:cubicBezTo>
                    <a:pt x="33831" y="466"/>
                    <a:pt x="39263" y="556"/>
                    <a:pt x="44693" y="556"/>
                  </a:cubicBezTo>
                  <a:cubicBezTo>
                    <a:pt x="46302" y="556"/>
                    <a:pt x="47911" y="548"/>
                    <a:pt x="49519" y="528"/>
                  </a:cubicBezTo>
                  <a:cubicBezTo>
                    <a:pt x="49522" y="528"/>
                    <a:pt x="49524" y="526"/>
                    <a:pt x="49529" y="526"/>
                  </a:cubicBezTo>
                  <a:cubicBezTo>
                    <a:pt x="49552" y="789"/>
                    <a:pt x="49589" y="1050"/>
                    <a:pt x="49607" y="1314"/>
                  </a:cubicBezTo>
                  <a:cubicBezTo>
                    <a:pt x="49402" y="1318"/>
                    <a:pt x="49241" y="1322"/>
                    <a:pt x="49009" y="1325"/>
                  </a:cubicBezTo>
                  <a:lnTo>
                    <a:pt x="49009" y="1346"/>
                  </a:lnTo>
                  <a:cubicBezTo>
                    <a:pt x="49241" y="1348"/>
                    <a:pt x="49404" y="1352"/>
                    <a:pt x="49609" y="1357"/>
                  </a:cubicBezTo>
                  <a:cubicBezTo>
                    <a:pt x="49776" y="3712"/>
                    <a:pt x="49799" y="6077"/>
                    <a:pt x="49943" y="8432"/>
                  </a:cubicBezTo>
                  <a:cubicBezTo>
                    <a:pt x="49961" y="8753"/>
                    <a:pt x="49981" y="9076"/>
                    <a:pt x="50007" y="9397"/>
                  </a:cubicBezTo>
                  <a:cubicBezTo>
                    <a:pt x="50002" y="9402"/>
                    <a:pt x="49993" y="9402"/>
                    <a:pt x="49988" y="9406"/>
                  </a:cubicBezTo>
                  <a:cubicBezTo>
                    <a:pt x="49954" y="9434"/>
                    <a:pt x="49919" y="9464"/>
                    <a:pt x="49886" y="9491"/>
                  </a:cubicBezTo>
                  <a:lnTo>
                    <a:pt x="49804" y="9491"/>
                  </a:lnTo>
                  <a:cubicBezTo>
                    <a:pt x="49683" y="9493"/>
                    <a:pt x="49563" y="9498"/>
                    <a:pt x="49444" y="9503"/>
                  </a:cubicBezTo>
                  <a:cubicBezTo>
                    <a:pt x="49369" y="9505"/>
                    <a:pt x="49330" y="9553"/>
                    <a:pt x="49319" y="9607"/>
                  </a:cubicBezTo>
                  <a:cubicBezTo>
                    <a:pt x="48903" y="9602"/>
                    <a:pt x="48488" y="9600"/>
                    <a:pt x="48074" y="9595"/>
                  </a:cubicBezTo>
                  <a:cubicBezTo>
                    <a:pt x="48041" y="9551"/>
                    <a:pt x="47987" y="9530"/>
                    <a:pt x="47931" y="9530"/>
                  </a:cubicBezTo>
                  <a:cubicBezTo>
                    <a:pt x="47874" y="9530"/>
                    <a:pt x="47816" y="9552"/>
                    <a:pt x="47778" y="9593"/>
                  </a:cubicBezTo>
                  <a:cubicBezTo>
                    <a:pt x="42952" y="9545"/>
                    <a:pt x="38125" y="9517"/>
                    <a:pt x="33297" y="9517"/>
                  </a:cubicBezTo>
                  <a:cubicBezTo>
                    <a:pt x="31688" y="9517"/>
                    <a:pt x="30078" y="9520"/>
                    <a:pt x="28469" y="9527"/>
                  </a:cubicBezTo>
                  <a:cubicBezTo>
                    <a:pt x="27722" y="9529"/>
                    <a:pt x="26975" y="9530"/>
                    <a:pt x="26228" y="9530"/>
                  </a:cubicBezTo>
                  <a:cubicBezTo>
                    <a:pt x="24260" y="9530"/>
                    <a:pt x="22289" y="9523"/>
                    <a:pt x="20319" y="9523"/>
                  </a:cubicBezTo>
                  <a:cubicBezTo>
                    <a:pt x="16094" y="9523"/>
                    <a:pt x="11868" y="9557"/>
                    <a:pt x="7652" y="9766"/>
                  </a:cubicBezTo>
                  <a:cubicBezTo>
                    <a:pt x="7716" y="9452"/>
                    <a:pt x="7768" y="9133"/>
                    <a:pt x="7814" y="8811"/>
                  </a:cubicBezTo>
                  <a:cubicBezTo>
                    <a:pt x="8858" y="8853"/>
                    <a:pt x="9905" y="8869"/>
                    <a:pt x="10953" y="8869"/>
                  </a:cubicBezTo>
                  <a:cubicBezTo>
                    <a:pt x="13431" y="8869"/>
                    <a:pt x="15917" y="8782"/>
                    <a:pt x="18387" y="8760"/>
                  </a:cubicBezTo>
                  <a:cubicBezTo>
                    <a:pt x="21838" y="8725"/>
                    <a:pt x="25290" y="8686"/>
                    <a:pt x="28741" y="8680"/>
                  </a:cubicBezTo>
                  <a:cubicBezTo>
                    <a:pt x="35724" y="8674"/>
                    <a:pt x="42708" y="8640"/>
                    <a:pt x="49688" y="8557"/>
                  </a:cubicBezTo>
                  <a:cubicBezTo>
                    <a:pt x="49762" y="8557"/>
                    <a:pt x="49799" y="8499"/>
                    <a:pt x="49799" y="8441"/>
                  </a:cubicBezTo>
                  <a:cubicBezTo>
                    <a:pt x="49799" y="8383"/>
                    <a:pt x="49762" y="8326"/>
                    <a:pt x="49688" y="8326"/>
                  </a:cubicBezTo>
                  <a:cubicBezTo>
                    <a:pt x="42706" y="8342"/>
                    <a:pt x="35724" y="8406"/>
                    <a:pt x="28741" y="8499"/>
                  </a:cubicBezTo>
                  <a:cubicBezTo>
                    <a:pt x="25290" y="8543"/>
                    <a:pt x="21838" y="8551"/>
                    <a:pt x="18387" y="8565"/>
                  </a:cubicBezTo>
                  <a:cubicBezTo>
                    <a:pt x="18127" y="8566"/>
                    <a:pt x="17868" y="8567"/>
                    <a:pt x="17608" y="8567"/>
                  </a:cubicBezTo>
                  <a:cubicBezTo>
                    <a:pt x="16060" y="8567"/>
                    <a:pt x="14506" y="8549"/>
                    <a:pt x="12952" y="8549"/>
                  </a:cubicBezTo>
                  <a:cubicBezTo>
                    <a:pt x="11244" y="8549"/>
                    <a:pt x="9535" y="8571"/>
                    <a:pt x="7836" y="8662"/>
                  </a:cubicBezTo>
                  <a:cubicBezTo>
                    <a:pt x="8156" y="6284"/>
                    <a:pt x="8023" y="3744"/>
                    <a:pt x="7784" y="1359"/>
                  </a:cubicBezTo>
                  <a:lnTo>
                    <a:pt x="7784" y="1359"/>
                  </a:lnTo>
                  <a:cubicBezTo>
                    <a:pt x="18429" y="1624"/>
                    <a:pt x="29094" y="1643"/>
                    <a:pt x="39751" y="1643"/>
                  </a:cubicBezTo>
                  <a:cubicBezTo>
                    <a:pt x="41537" y="1643"/>
                    <a:pt x="43323" y="1643"/>
                    <a:pt x="45109" y="1643"/>
                  </a:cubicBezTo>
                  <a:cubicBezTo>
                    <a:pt x="46349" y="1643"/>
                    <a:pt x="47588" y="1643"/>
                    <a:pt x="48827" y="1644"/>
                  </a:cubicBezTo>
                  <a:cubicBezTo>
                    <a:pt x="48889" y="1644"/>
                    <a:pt x="48889" y="1546"/>
                    <a:pt x="48827" y="1546"/>
                  </a:cubicBezTo>
                  <a:cubicBezTo>
                    <a:pt x="37863" y="1395"/>
                    <a:pt x="26881" y="1194"/>
                    <a:pt x="15909" y="1194"/>
                  </a:cubicBezTo>
                  <a:cubicBezTo>
                    <a:pt x="13195" y="1194"/>
                    <a:pt x="10482" y="1206"/>
                    <a:pt x="7770" y="1235"/>
                  </a:cubicBezTo>
                  <a:cubicBezTo>
                    <a:pt x="7740" y="928"/>
                    <a:pt x="7705" y="622"/>
                    <a:pt x="7671" y="320"/>
                  </a:cubicBezTo>
                  <a:cubicBezTo>
                    <a:pt x="7668" y="298"/>
                    <a:pt x="7661" y="282"/>
                    <a:pt x="7652" y="262"/>
                  </a:cubicBezTo>
                  <a:close/>
                  <a:moveTo>
                    <a:pt x="49497" y="9831"/>
                  </a:moveTo>
                  <a:lnTo>
                    <a:pt x="49497" y="9831"/>
                  </a:lnTo>
                  <a:cubicBezTo>
                    <a:pt x="49030" y="10253"/>
                    <a:pt x="48585" y="10718"/>
                    <a:pt x="48171" y="11189"/>
                  </a:cubicBezTo>
                  <a:cubicBezTo>
                    <a:pt x="48211" y="10736"/>
                    <a:pt x="48197" y="10279"/>
                    <a:pt x="48130" y="9833"/>
                  </a:cubicBezTo>
                  <a:lnTo>
                    <a:pt x="48130" y="9833"/>
                  </a:lnTo>
                  <a:cubicBezTo>
                    <a:pt x="48567" y="9837"/>
                    <a:pt x="49005" y="9841"/>
                    <a:pt x="49444" y="9845"/>
                  </a:cubicBezTo>
                  <a:cubicBezTo>
                    <a:pt x="49446" y="9845"/>
                    <a:pt x="49448" y="9845"/>
                    <a:pt x="49449" y="9845"/>
                  </a:cubicBezTo>
                  <a:cubicBezTo>
                    <a:pt x="49467" y="9845"/>
                    <a:pt x="49482" y="9837"/>
                    <a:pt x="49497" y="9831"/>
                  </a:cubicBezTo>
                  <a:close/>
                  <a:moveTo>
                    <a:pt x="7830" y="10062"/>
                  </a:moveTo>
                  <a:lnTo>
                    <a:pt x="7830" y="10062"/>
                  </a:lnTo>
                  <a:cubicBezTo>
                    <a:pt x="8562" y="10069"/>
                    <a:pt x="9291" y="10069"/>
                    <a:pt x="10023" y="10069"/>
                  </a:cubicBezTo>
                  <a:cubicBezTo>
                    <a:pt x="9982" y="10563"/>
                    <a:pt x="9998" y="11062"/>
                    <a:pt x="10056" y="11553"/>
                  </a:cubicBezTo>
                  <a:cubicBezTo>
                    <a:pt x="9307" y="11066"/>
                    <a:pt x="8573" y="10559"/>
                    <a:pt x="7830" y="10062"/>
                  </a:cubicBezTo>
                  <a:close/>
                  <a:moveTo>
                    <a:pt x="55154" y="3131"/>
                  </a:moveTo>
                  <a:cubicBezTo>
                    <a:pt x="54281" y="4391"/>
                    <a:pt x="53327" y="5578"/>
                    <a:pt x="52341" y="6763"/>
                  </a:cubicBezTo>
                  <a:cubicBezTo>
                    <a:pt x="52263" y="6855"/>
                    <a:pt x="52307" y="6968"/>
                    <a:pt x="52388" y="7010"/>
                  </a:cubicBezTo>
                  <a:cubicBezTo>
                    <a:pt x="52267" y="7046"/>
                    <a:pt x="52187" y="7201"/>
                    <a:pt x="52297" y="7322"/>
                  </a:cubicBezTo>
                  <a:cubicBezTo>
                    <a:pt x="53015" y="8093"/>
                    <a:pt x="53704" y="8871"/>
                    <a:pt x="54327" y="9720"/>
                  </a:cubicBezTo>
                  <a:cubicBezTo>
                    <a:pt x="54477" y="9925"/>
                    <a:pt x="54623" y="10133"/>
                    <a:pt x="54766" y="10344"/>
                  </a:cubicBezTo>
                  <a:cubicBezTo>
                    <a:pt x="55038" y="10745"/>
                    <a:pt x="55309" y="11147"/>
                    <a:pt x="55619" y="11521"/>
                  </a:cubicBezTo>
                  <a:cubicBezTo>
                    <a:pt x="54680" y="11481"/>
                    <a:pt x="53735" y="11456"/>
                    <a:pt x="52789" y="11456"/>
                  </a:cubicBezTo>
                  <a:cubicBezTo>
                    <a:pt x="51301" y="11456"/>
                    <a:pt x="49811" y="11517"/>
                    <a:pt x="48338" y="11674"/>
                  </a:cubicBezTo>
                  <a:cubicBezTo>
                    <a:pt x="48626" y="11401"/>
                    <a:pt x="48907" y="11115"/>
                    <a:pt x="49183" y="10819"/>
                  </a:cubicBezTo>
                  <a:cubicBezTo>
                    <a:pt x="49189" y="10850"/>
                    <a:pt x="49211" y="10877"/>
                    <a:pt x="49254" y="10877"/>
                  </a:cubicBezTo>
                  <a:cubicBezTo>
                    <a:pt x="49256" y="10877"/>
                    <a:pt x="49257" y="10877"/>
                    <a:pt x="49259" y="10877"/>
                  </a:cubicBezTo>
                  <a:cubicBezTo>
                    <a:pt x="51060" y="10817"/>
                    <a:pt x="52900" y="10738"/>
                    <a:pt x="54687" y="10515"/>
                  </a:cubicBezTo>
                  <a:cubicBezTo>
                    <a:pt x="54774" y="10503"/>
                    <a:pt x="54800" y="10404"/>
                    <a:pt x="54754" y="10352"/>
                  </a:cubicBezTo>
                  <a:cubicBezTo>
                    <a:pt x="54740" y="10336"/>
                    <a:pt x="54717" y="10328"/>
                    <a:pt x="54687" y="10328"/>
                  </a:cubicBezTo>
                  <a:cubicBezTo>
                    <a:pt x="52895" y="10348"/>
                    <a:pt x="51068" y="10521"/>
                    <a:pt x="49289" y="10706"/>
                  </a:cubicBezTo>
                  <a:cubicBezTo>
                    <a:pt x="49617" y="10344"/>
                    <a:pt x="49931" y="9967"/>
                    <a:pt x="50215" y="9584"/>
                  </a:cubicBezTo>
                  <a:cubicBezTo>
                    <a:pt x="50247" y="9540"/>
                    <a:pt x="50247" y="9499"/>
                    <a:pt x="50231" y="9464"/>
                  </a:cubicBezTo>
                  <a:cubicBezTo>
                    <a:pt x="50362" y="7446"/>
                    <a:pt x="50277" y="5398"/>
                    <a:pt x="50138" y="3361"/>
                  </a:cubicBezTo>
                  <a:lnTo>
                    <a:pt x="50138" y="3361"/>
                  </a:lnTo>
                  <a:cubicBezTo>
                    <a:pt x="50437" y="3374"/>
                    <a:pt x="50738" y="3380"/>
                    <a:pt x="51039" y="3380"/>
                  </a:cubicBezTo>
                  <a:cubicBezTo>
                    <a:pt x="52409" y="3380"/>
                    <a:pt x="53798" y="3259"/>
                    <a:pt x="55154" y="3131"/>
                  </a:cubicBezTo>
                  <a:close/>
                  <a:moveTo>
                    <a:pt x="4425" y="10854"/>
                  </a:moveTo>
                  <a:cubicBezTo>
                    <a:pt x="5770" y="10854"/>
                    <a:pt x="7111" y="10893"/>
                    <a:pt x="8470" y="10937"/>
                  </a:cubicBezTo>
                  <a:cubicBezTo>
                    <a:pt x="8811" y="11179"/>
                    <a:pt x="9164" y="11406"/>
                    <a:pt x="9527" y="11620"/>
                  </a:cubicBezTo>
                  <a:cubicBezTo>
                    <a:pt x="6502" y="11639"/>
                    <a:pt x="3471" y="11613"/>
                    <a:pt x="450" y="11748"/>
                  </a:cubicBezTo>
                  <a:cubicBezTo>
                    <a:pt x="740" y="11479"/>
                    <a:pt x="1028" y="11209"/>
                    <a:pt x="1314" y="10937"/>
                  </a:cubicBezTo>
                  <a:cubicBezTo>
                    <a:pt x="2359" y="10877"/>
                    <a:pt x="3393" y="10854"/>
                    <a:pt x="4425" y="10854"/>
                  </a:cubicBezTo>
                  <a:close/>
                  <a:moveTo>
                    <a:pt x="10877" y="0"/>
                  </a:moveTo>
                  <a:cubicBezTo>
                    <a:pt x="9723" y="0"/>
                    <a:pt x="8571" y="18"/>
                    <a:pt x="7424" y="69"/>
                  </a:cubicBezTo>
                  <a:cubicBezTo>
                    <a:pt x="7376" y="71"/>
                    <a:pt x="7348" y="101"/>
                    <a:pt x="7338" y="138"/>
                  </a:cubicBezTo>
                  <a:cubicBezTo>
                    <a:pt x="7276" y="166"/>
                    <a:pt x="7233" y="226"/>
                    <a:pt x="7239" y="320"/>
                  </a:cubicBezTo>
                  <a:cubicBezTo>
                    <a:pt x="7304" y="999"/>
                    <a:pt x="7356" y="1676"/>
                    <a:pt x="7398" y="2354"/>
                  </a:cubicBezTo>
                  <a:cubicBezTo>
                    <a:pt x="7416" y="2638"/>
                    <a:pt x="7432" y="2920"/>
                    <a:pt x="7447" y="3204"/>
                  </a:cubicBezTo>
                  <a:cubicBezTo>
                    <a:pt x="5628" y="3078"/>
                    <a:pt x="3800" y="2918"/>
                    <a:pt x="1979" y="2918"/>
                  </a:cubicBezTo>
                  <a:cubicBezTo>
                    <a:pt x="1966" y="2918"/>
                    <a:pt x="1954" y="2918"/>
                    <a:pt x="1942" y="2918"/>
                  </a:cubicBezTo>
                  <a:cubicBezTo>
                    <a:pt x="1875" y="2918"/>
                    <a:pt x="1880" y="3010"/>
                    <a:pt x="1942" y="3017"/>
                  </a:cubicBezTo>
                  <a:cubicBezTo>
                    <a:pt x="3769" y="3252"/>
                    <a:pt x="5621" y="3324"/>
                    <a:pt x="7458" y="3433"/>
                  </a:cubicBezTo>
                  <a:cubicBezTo>
                    <a:pt x="7481" y="3970"/>
                    <a:pt x="7500" y="4511"/>
                    <a:pt x="7502" y="5051"/>
                  </a:cubicBezTo>
                  <a:cubicBezTo>
                    <a:pt x="7514" y="6630"/>
                    <a:pt x="7348" y="8210"/>
                    <a:pt x="7384" y="9785"/>
                  </a:cubicBezTo>
                  <a:cubicBezTo>
                    <a:pt x="7384" y="9799"/>
                    <a:pt x="7389" y="9813"/>
                    <a:pt x="7394" y="9824"/>
                  </a:cubicBezTo>
                  <a:cubicBezTo>
                    <a:pt x="7354" y="9871"/>
                    <a:pt x="7350" y="9940"/>
                    <a:pt x="7378" y="9990"/>
                  </a:cubicBezTo>
                  <a:cubicBezTo>
                    <a:pt x="7370" y="10030"/>
                    <a:pt x="7378" y="10071"/>
                    <a:pt x="7414" y="10101"/>
                  </a:cubicBezTo>
                  <a:cubicBezTo>
                    <a:pt x="7636" y="10300"/>
                    <a:pt x="7867" y="10485"/>
                    <a:pt x="8100" y="10662"/>
                  </a:cubicBezTo>
                  <a:cubicBezTo>
                    <a:pt x="7130" y="10540"/>
                    <a:pt x="6135" y="10485"/>
                    <a:pt x="5139" y="10485"/>
                  </a:cubicBezTo>
                  <a:cubicBezTo>
                    <a:pt x="3934" y="10485"/>
                    <a:pt x="2726" y="10566"/>
                    <a:pt x="1557" y="10706"/>
                  </a:cubicBezTo>
                  <a:cubicBezTo>
                    <a:pt x="2593" y="9714"/>
                    <a:pt x="3611" y="8688"/>
                    <a:pt x="4586" y="7650"/>
                  </a:cubicBezTo>
                  <a:cubicBezTo>
                    <a:pt x="4658" y="7575"/>
                    <a:pt x="4651" y="7487"/>
                    <a:pt x="4609" y="7421"/>
                  </a:cubicBezTo>
                  <a:cubicBezTo>
                    <a:pt x="4632" y="7368"/>
                    <a:pt x="4630" y="7300"/>
                    <a:pt x="4581" y="7240"/>
                  </a:cubicBezTo>
                  <a:cubicBezTo>
                    <a:pt x="3295" y="5698"/>
                    <a:pt x="2056" y="4123"/>
                    <a:pt x="1072" y="2369"/>
                  </a:cubicBezTo>
                  <a:lnTo>
                    <a:pt x="1072" y="2369"/>
                  </a:lnTo>
                  <a:cubicBezTo>
                    <a:pt x="2543" y="2467"/>
                    <a:pt x="4061" y="2557"/>
                    <a:pt x="5557" y="2557"/>
                  </a:cubicBezTo>
                  <a:cubicBezTo>
                    <a:pt x="6106" y="2557"/>
                    <a:pt x="6652" y="2545"/>
                    <a:pt x="7191" y="2516"/>
                  </a:cubicBezTo>
                  <a:cubicBezTo>
                    <a:pt x="7297" y="2512"/>
                    <a:pt x="7348" y="2435"/>
                    <a:pt x="7348" y="2359"/>
                  </a:cubicBezTo>
                  <a:cubicBezTo>
                    <a:pt x="7348" y="2280"/>
                    <a:pt x="7295" y="2202"/>
                    <a:pt x="7191" y="2193"/>
                  </a:cubicBezTo>
                  <a:cubicBezTo>
                    <a:pt x="5909" y="2064"/>
                    <a:pt x="4587" y="2026"/>
                    <a:pt x="3273" y="2026"/>
                  </a:cubicBezTo>
                  <a:cubicBezTo>
                    <a:pt x="2494" y="2026"/>
                    <a:pt x="1718" y="2039"/>
                    <a:pt x="954" y="2055"/>
                  </a:cubicBezTo>
                  <a:cubicBezTo>
                    <a:pt x="917" y="2057"/>
                    <a:pt x="889" y="2069"/>
                    <a:pt x="865" y="2087"/>
                  </a:cubicBezTo>
                  <a:cubicBezTo>
                    <a:pt x="850" y="2083"/>
                    <a:pt x="836" y="2081"/>
                    <a:pt x="821" y="2081"/>
                  </a:cubicBezTo>
                  <a:cubicBezTo>
                    <a:pt x="711" y="2081"/>
                    <a:pt x="596" y="2199"/>
                    <a:pt x="668" y="2327"/>
                  </a:cubicBezTo>
                  <a:cubicBezTo>
                    <a:pt x="1672" y="4165"/>
                    <a:pt x="2799" y="5920"/>
                    <a:pt x="4277" y="7416"/>
                  </a:cubicBezTo>
                  <a:cubicBezTo>
                    <a:pt x="2845" y="8700"/>
                    <a:pt x="1451" y="10115"/>
                    <a:pt x="189" y="11565"/>
                  </a:cubicBezTo>
                  <a:cubicBezTo>
                    <a:pt x="132" y="11632"/>
                    <a:pt x="141" y="11706"/>
                    <a:pt x="179" y="11759"/>
                  </a:cubicBezTo>
                  <a:cubicBezTo>
                    <a:pt x="0" y="11777"/>
                    <a:pt x="0" y="12046"/>
                    <a:pt x="187" y="12050"/>
                  </a:cubicBezTo>
                  <a:cubicBezTo>
                    <a:pt x="1098" y="12075"/>
                    <a:pt x="2009" y="12084"/>
                    <a:pt x="2921" y="12084"/>
                  </a:cubicBezTo>
                  <a:cubicBezTo>
                    <a:pt x="5319" y="12084"/>
                    <a:pt x="7720" y="12018"/>
                    <a:pt x="10114" y="11988"/>
                  </a:cubicBezTo>
                  <a:cubicBezTo>
                    <a:pt x="10236" y="11986"/>
                    <a:pt x="10293" y="11891"/>
                    <a:pt x="10289" y="11796"/>
                  </a:cubicBezTo>
                  <a:cubicBezTo>
                    <a:pt x="10354" y="11782"/>
                    <a:pt x="10406" y="11734"/>
                    <a:pt x="10400" y="11642"/>
                  </a:cubicBezTo>
                  <a:cubicBezTo>
                    <a:pt x="10365" y="11117"/>
                    <a:pt x="10360" y="10595"/>
                    <a:pt x="10365" y="10069"/>
                  </a:cubicBezTo>
                  <a:cubicBezTo>
                    <a:pt x="16398" y="10055"/>
                    <a:pt x="22436" y="9821"/>
                    <a:pt x="28469" y="9791"/>
                  </a:cubicBezTo>
                  <a:cubicBezTo>
                    <a:pt x="30772" y="9779"/>
                    <a:pt x="33075" y="9773"/>
                    <a:pt x="35378" y="9773"/>
                  </a:cubicBezTo>
                  <a:cubicBezTo>
                    <a:pt x="39501" y="9773"/>
                    <a:pt x="43623" y="9793"/>
                    <a:pt x="47746" y="9831"/>
                  </a:cubicBezTo>
                  <a:cubicBezTo>
                    <a:pt x="47788" y="10471"/>
                    <a:pt x="47800" y="11099"/>
                    <a:pt x="47797" y="11738"/>
                  </a:cubicBezTo>
                  <a:cubicBezTo>
                    <a:pt x="47679" y="11781"/>
                    <a:pt x="47678" y="11969"/>
                    <a:pt x="47819" y="11969"/>
                  </a:cubicBezTo>
                  <a:cubicBezTo>
                    <a:pt x="47821" y="11969"/>
                    <a:pt x="47823" y="11969"/>
                    <a:pt x="47825" y="11969"/>
                  </a:cubicBezTo>
                  <a:cubicBezTo>
                    <a:pt x="49886" y="11918"/>
                    <a:pt x="51937" y="11842"/>
                    <a:pt x="53994" y="11842"/>
                  </a:cubicBezTo>
                  <a:cubicBezTo>
                    <a:pt x="54555" y="11842"/>
                    <a:pt x="55116" y="11847"/>
                    <a:pt x="55678" y="11861"/>
                  </a:cubicBezTo>
                  <a:cubicBezTo>
                    <a:pt x="55680" y="11861"/>
                    <a:pt x="55681" y="11861"/>
                    <a:pt x="55683" y="11861"/>
                  </a:cubicBezTo>
                  <a:cubicBezTo>
                    <a:pt x="55774" y="11861"/>
                    <a:pt x="55824" y="11802"/>
                    <a:pt x="55835" y="11734"/>
                  </a:cubicBezTo>
                  <a:cubicBezTo>
                    <a:pt x="55838" y="11734"/>
                    <a:pt x="55841" y="11734"/>
                    <a:pt x="55843" y="11734"/>
                  </a:cubicBezTo>
                  <a:cubicBezTo>
                    <a:pt x="55928" y="11734"/>
                    <a:pt x="56009" y="11638"/>
                    <a:pt x="55957" y="11551"/>
                  </a:cubicBezTo>
                  <a:cubicBezTo>
                    <a:pt x="54991" y="9919"/>
                    <a:pt x="53941" y="8372"/>
                    <a:pt x="52567" y="7053"/>
                  </a:cubicBezTo>
                  <a:cubicBezTo>
                    <a:pt x="52547" y="7035"/>
                    <a:pt x="52528" y="7024"/>
                    <a:pt x="52507" y="7014"/>
                  </a:cubicBezTo>
                  <a:cubicBezTo>
                    <a:pt x="52526" y="7008"/>
                    <a:pt x="52545" y="6998"/>
                    <a:pt x="52561" y="6982"/>
                  </a:cubicBezTo>
                  <a:cubicBezTo>
                    <a:pt x="53981" y="5721"/>
                    <a:pt x="55148" y="4153"/>
                    <a:pt x="56110" y="2521"/>
                  </a:cubicBezTo>
                  <a:cubicBezTo>
                    <a:pt x="56174" y="2407"/>
                    <a:pt x="56132" y="2306"/>
                    <a:pt x="56056" y="2244"/>
                  </a:cubicBezTo>
                  <a:cubicBezTo>
                    <a:pt x="56063" y="2145"/>
                    <a:pt x="55991" y="2055"/>
                    <a:pt x="55899" y="2022"/>
                  </a:cubicBezTo>
                  <a:cubicBezTo>
                    <a:pt x="55598" y="1916"/>
                    <a:pt x="55241" y="1884"/>
                    <a:pt x="54868" y="1884"/>
                  </a:cubicBezTo>
                  <a:cubicBezTo>
                    <a:pt x="54310" y="1884"/>
                    <a:pt x="53720" y="1956"/>
                    <a:pt x="53242" y="1958"/>
                  </a:cubicBezTo>
                  <a:cubicBezTo>
                    <a:pt x="52173" y="1960"/>
                    <a:pt x="51106" y="1964"/>
                    <a:pt x="50042" y="2029"/>
                  </a:cubicBezTo>
                  <a:cubicBezTo>
                    <a:pt x="50024" y="1805"/>
                    <a:pt x="50007" y="1581"/>
                    <a:pt x="49988" y="1357"/>
                  </a:cubicBezTo>
                  <a:cubicBezTo>
                    <a:pt x="50018" y="1357"/>
                    <a:pt x="50046" y="1358"/>
                    <a:pt x="50074" y="1358"/>
                  </a:cubicBezTo>
                  <a:cubicBezTo>
                    <a:pt x="50088" y="1358"/>
                    <a:pt x="50102" y="1358"/>
                    <a:pt x="50116" y="1357"/>
                  </a:cubicBezTo>
                  <a:cubicBezTo>
                    <a:pt x="50145" y="1357"/>
                    <a:pt x="50145" y="1312"/>
                    <a:pt x="50116" y="1312"/>
                  </a:cubicBezTo>
                  <a:cubicBezTo>
                    <a:pt x="50101" y="1312"/>
                    <a:pt x="50087" y="1312"/>
                    <a:pt x="50072" y="1312"/>
                  </a:cubicBezTo>
                  <a:cubicBezTo>
                    <a:pt x="50044" y="1312"/>
                    <a:pt x="50016" y="1312"/>
                    <a:pt x="49986" y="1312"/>
                  </a:cubicBezTo>
                  <a:cubicBezTo>
                    <a:pt x="49961" y="1008"/>
                    <a:pt x="49938" y="701"/>
                    <a:pt x="49915" y="396"/>
                  </a:cubicBezTo>
                  <a:cubicBezTo>
                    <a:pt x="49905" y="271"/>
                    <a:pt x="49801" y="208"/>
                    <a:pt x="49702" y="208"/>
                  </a:cubicBezTo>
                  <a:cubicBezTo>
                    <a:pt x="49655" y="208"/>
                    <a:pt x="49609" y="222"/>
                    <a:pt x="49575" y="251"/>
                  </a:cubicBezTo>
                  <a:cubicBezTo>
                    <a:pt x="49559" y="244"/>
                    <a:pt x="49541" y="240"/>
                    <a:pt x="49519" y="240"/>
                  </a:cubicBezTo>
                  <a:cubicBezTo>
                    <a:pt x="44720" y="129"/>
                    <a:pt x="39913" y="123"/>
                    <a:pt x="35108" y="123"/>
                  </a:cubicBezTo>
                  <a:cubicBezTo>
                    <a:pt x="34544" y="123"/>
                    <a:pt x="33980" y="123"/>
                    <a:pt x="33415" y="123"/>
                  </a:cubicBezTo>
                  <a:cubicBezTo>
                    <a:pt x="31745" y="123"/>
                    <a:pt x="30075" y="123"/>
                    <a:pt x="28405" y="117"/>
                  </a:cubicBezTo>
                  <a:cubicBezTo>
                    <a:pt x="24898" y="105"/>
                    <a:pt x="21388" y="97"/>
                    <a:pt x="17879" y="83"/>
                  </a:cubicBezTo>
                  <a:cubicBezTo>
                    <a:pt x="15553" y="72"/>
                    <a:pt x="13212" y="0"/>
                    <a:pt x="108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8"/>
            <p:cNvSpPr/>
            <p:nvPr/>
          </p:nvSpPr>
          <p:spPr>
            <a:xfrm>
              <a:off x="6567875" y="1666757"/>
              <a:ext cx="140325" cy="26375"/>
            </a:xfrm>
            <a:custGeom>
              <a:avLst/>
              <a:gdLst/>
              <a:ahLst/>
              <a:cxnLst/>
              <a:rect l="l" t="t" r="r" b="b"/>
              <a:pathLst>
                <a:path w="5613" h="1055" extrusionOk="0">
                  <a:moveTo>
                    <a:pt x="5613" y="1"/>
                  </a:moveTo>
                  <a:cubicBezTo>
                    <a:pt x="5613" y="1"/>
                    <a:pt x="5612" y="1"/>
                    <a:pt x="5612" y="1"/>
                  </a:cubicBezTo>
                  <a:lnTo>
                    <a:pt x="5612" y="1"/>
                  </a:lnTo>
                  <a:cubicBezTo>
                    <a:pt x="5612" y="1"/>
                    <a:pt x="5613" y="1"/>
                    <a:pt x="5613" y="1"/>
                  </a:cubicBezTo>
                  <a:close/>
                  <a:moveTo>
                    <a:pt x="5612" y="1"/>
                  </a:moveTo>
                  <a:lnTo>
                    <a:pt x="5612" y="1"/>
                  </a:lnTo>
                  <a:cubicBezTo>
                    <a:pt x="5154" y="215"/>
                    <a:pt x="4623" y="266"/>
                    <a:pt x="4083" y="266"/>
                  </a:cubicBezTo>
                  <a:cubicBezTo>
                    <a:pt x="3627" y="266"/>
                    <a:pt x="3165" y="230"/>
                    <a:pt x="2734" y="225"/>
                  </a:cubicBezTo>
                  <a:cubicBezTo>
                    <a:pt x="1822" y="213"/>
                    <a:pt x="910" y="199"/>
                    <a:pt x="0" y="140"/>
                  </a:cubicBezTo>
                  <a:lnTo>
                    <a:pt x="0" y="140"/>
                  </a:lnTo>
                  <a:cubicBezTo>
                    <a:pt x="24" y="444"/>
                    <a:pt x="44" y="749"/>
                    <a:pt x="65" y="1054"/>
                  </a:cubicBezTo>
                  <a:cubicBezTo>
                    <a:pt x="1767" y="878"/>
                    <a:pt x="3507" y="862"/>
                    <a:pt x="5213" y="790"/>
                  </a:cubicBezTo>
                  <a:cubicBezTo>
                    <a:pt x="5334" y="617"/>
                    <a:pt x="5456" y="446"/>
                    <a:pt x="5571" y="269"/>
                  </a:cubicBezTo>
                  <a:cubicBezTo>
                    <a:pt x="5503" y="186"/>
                    <a:pt x="5493" y="57"/>
                    <a:pt x="5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8"/>
            <p:cNvSpPr/>
            <p:nvPr/>
          </p:nvSpPr>
          <p:spPr>
            <a:xfrm>
              <a:off x="6524725" y="1871332"/>
              <a:ext cx="182100" cy="33275"/>
            </a:xfrm>
            <a:custGeom>
              <a:avLst/>
              <a:gdLst/>
              <a:ahLst/>
              <a:cxnLst/>
              <a:rect l="l" t="t" r="r" b="b"/>
              <a:pathLst>
                <a:path w="7284" h="1331" extrusionOk="0">
                  <a:moveTo>
                    <a:pt x="6430" y="1"/>
                  </a:moveTo>
                  <a:lnTo>
                    <a:pt x="6418" y="9"/>
                  </a:lnTo>
                  <a:cubicBezTo>
                    <a:pt x="6464" y="61"/>
                    <a:pt x="6438" y="160"/>
                    <a:pt x="6351" y="171"/>
                  </a:cubicBezTo>
                  <a:cubicBezTo>
                    <a:pt x="4564" y="395"/>
                    <a:pt x="2724" y="474"/>
                    <a:pt x="923" y="534"/>
                  </a:cubicBezTo>
                  <a:cubicBezTo>
                    <a:pt x="921" y="534"/>
                    <a:pt x="920" y="534"/>
                    <a:pt x="918" y="534"/>
                  </a:cubicBezTo>
                  <a:cubicBezTo>
                    <a:pt x="875" y="534"/>
                    <a:pt x="853" y="507"/>
                    <a:pt x="847" y="476"/>
                  </a:cubicBezTo>
                  <a:cubicBezTo>
                    <a:pt x="571" y="772"/>
                    <a:pt x="290" y="1058"/>
                    <a:pt x="1" y="1331"/>
                  </a:cubicBezTo>
                  <a:cubicBezTo>
                    <a:pt x="1475" y="1174"/>
                    <a:pt x="2965" y="1113"/>
                    <a:pt x="4453" y="1113"/>
                  </a:cubicBezTo>
                  <a:cubicBezTo>
                    <a:pt x="5399" y="1113"/>
                    <a:pt x="6344" y="1138"/>
                    <a:pt x="7283" y="1178"/>
                  </a:cubicBezTo>
                  <a:cubicBezTo>
                    <a:pt x="6971" y="804"/>
                    <a:pt x="6702" y="402"/>
                    <a:pt x="6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8"/>
            <p:cNvSpPr/>
            <p:nvPr/>
          </p:nvSpPr>
          <p:spPr>
            <a:xfrm>
              <a:off x="6548525" y="1691007"/>
              <a:ext cx="146650" cy="189400"/>
            </a:xfrm>
            <a:custGeom>
              <a:avLst/>
              <a:gdLst/>
              <a:ahLst/>
              <a:cxnLst/>
              <a:rect l="l" t="t" r="r" b="b"/>
              <a:pathLst>
                <a:path w="5866" h="7576" extrusionOk="0">
                  <a:moveTo>
                    <a:pt x="5866" y="1"/>
                  </a:moveTo>
                  <a:lnTo>
                    <a:pt x="5866" y="1"/>
                  </a:lnTo>
                  <a:cubicBezTo>
                    <a:pt x="4510" y="129"/>
                    <a:pt x="3121" y="250"/>
                    <a:pt x="1751" y="250"/>
                  </a:cubicBezTo>
                  <a:cubicBezTo>
                    <a:pt x="1450" y="250"/>
                    <a:pt x="1149" y="244"/>
                    <a:pt x="850" y="231"/>
                  </a:cubicBezTo>
                  <a:lnTo>
                    <a:pt x="850" y="231"/>
                  </a:lnTo>
                  <a:cubicBezTo>
                    <a:pt x="989" y="2268"/>
                    <a:pt x="1074" y="4316"/>
                    <a:pt x="943" y="6334"/>
                  </a:cubicBezTo>
                  <a:cubicBezTo>
                    <a:pt x="959" y="6369"/>
                    <a:pt x="959" y="6410"/>
                    <a:pt x="927" y="6454"/>
                  </a:cubicBezTo>
                  <a:cubicBezTo>
                    <a:pt x="643" y="6837"/>
                    <a:pt x="329" y="7214"/>
                    <a:pt x="1" y="7576"/>
                  </a:cubicBezTo>
                  <a:cubicBezTo>
                    <a:pt x="1780" y="7391"/>
                    <a:pt x="3607" y="7218"/>
                    <a:pt x="5399" y="7198"/>
                  </a:cubicBezTo>
                  <a:cubicBezTo>
                    <a:pt x="5429" y="7198"/>
                    <a:pt x="5452" y="7206"/>
                    <a:pt x="5466" y="7222"/>
                  </a:cubicBezTo>
                  <a:lnTo>
                    <a:pt x="5478" y="7214"/>
                  </a:lnTo>
                  <a:cubicBezTo>
                    <a:pt x="5335" y="7003"/>
                    <a:pt x="5189" y="6796"/>
                    <a:pt x="5039" y="6590"/>
                  </a:cubicBezTo>
                  <a:cubicBezTo>
                    <a:pt x="4415" y="5741"/>
                    <a:pt x="3727" y="4962"/>
                    <a:pt x="3009" y="4192"/>
                  </a:cubicBezTo>
                  <a:cubicBezTo>
                    <a:pt x="2898" y="4071"/>
                    <a:pt x="2979" y="3916"/>
                    <a:pt x="3099" y="3880"/>
                  </a:cubicBezTo>
                  <a:cubicBezTo>
                    <a:pt x="3019" y="3838"/>
                    <a:pt x="2975" y="3725"/>
                    <a:pt x="3053" y="3633"/>
                  </a:cubicBezTo>
                  <a:cubicBezTo>
                    <a:pt x="4039" y="2448"/>
                    <a:pt x="4993" y="1261"/>
                    <a:pt x="58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8"/>
            <p:cNvSpPr/>
            <p:nvPr/>
          </p:nvSpPr>
          <p:spPr>
            <a:xfrm>
              <a:off x="5507625" y="1823532"/>
              <a:ext cx="1058875" cy="33375"/>
            </a:xfrm>
            <a:custGeom>
              <a:avLst/>
              <a:gdLst/>
              <a:ahLst/>
              <a:cxnLst/>
              <a:rect l="l" t="t" r="r" b="b"/>
              <a:pathLst>
                <a:path w="42355" h="1335" extrusionOk="0">
                  <a:moveTo>
                    <a:pt x="42291" y="1"/>
                  </a:moveTo>
                  <a:lnTo>
                    <a:pt x="42147" y="10"/>
                  </a:lnTo>
                  <a:cubicBezTo>
                    <a:pt x="42147" y="68"/>
                    <a:pt x="42110" y="126"/>
                    <a:pt x="42036" y="126"/>
                  </a:cubicBezTo>
                  <a:cubicBezTo>
                    <a:pt x="35056" y="209"/>
                    <a:pt x="28072" y="243"/>
                    <a:pt x="21089" y="251"/>
                  </a:cubicBezTo>
                  <a:cubicBezTo>
                    <a:pt x="17638" y="255"/>
                    <a:pt x="14186" y="294"/>
                    <a:pt x="10735" y="329"/>
                  </a:cubicBezTo>
                  <a:cubicBezTo>
                    <a:pt x="8265" y="351"/>
                    <a:pt x="5779" y="438"/>
                    <a:pt x="3301" y="438"/>
                  </a:cubicBezTo>
                  <a:cubicBezTo>
                    <a:pt x="2253" y="438"/>
                    <a:pt x="1206" y="422"/>
                    <a:pt x="162" y="380"/>
                  </a:cubicBezTo>
                  <a:cubicBezTo>
                    <a:pt x="116" y="702"/>
                    <a:pt x="64" y="1021"/>
                    <a:pt x="0" y="1335"/>
                  </a:cubicBezTo>
                  <a:cubicBezTo>
                    <a:pt x="4216" y="1126"/>
                    <a:pt x="8442" y="1092"/>
                    <a:pt x="12667" y="1092"/>
                  </a:cubicBezTo>
                  <a:cubicBezTo>
                    <a:pt x="14637" y="1092"/>
                    <a:pt x="16608" y="1099"/>
                    <a:pt x="18576" y="1099"/>
                  </a:cubicBezTo>
                  <a:cubicBezTo>
                    <a:pt x="19323" y="1099"/>
                    <a:pt x="20070" y="1098"/>
                    <a:pt x="20817" y="1096"/>
                  </a:cubicBezTo>
                  <a:cubicBezTo>
                    <a:pt x="22426" y="1089"/>
                    <a:pt x="24036" y="1086"/>
                    <a:pt x="25645" y="1086"/>
                  </a:cubicBezTo>
                  <a:cubicBezTo>
                    <a:pt x="30473" y="1086"/>
                    <a:pt x="35301" y="1114"/>
                    <a:pt x="40127" y="1162"/>
                  </a:cubicBezTo>
                  <a:cubicBezTo>
                    <a:pt x="40165" y="1121"/>
                    <a:pt x="40223" y="1099"/>
                    <a:pt x="40280" y="1099"/>
                  </a:cubicBezTo>
                  <a:cubicBezTo>
                    <a:pt x="40335" y="1099"/>
                    <a:pt x="40389" y="1120"/>
                    <a:pt x="40422" y="1164"/>
                  </a:cubicBezTo>
                  <a:cubicBezTo>
                    <a:pt x="40836" y="1169"/>
                    <a:pt x="41251" y="1171"/>
                    <a:pt x="41667" y="1176"/>
                  </a:cubicBezTo>
                  <a:cubicBezTo>
                    <a:pt x="41678" y="1122"/>
                    <a:pt x="41718" y="1074"/>
                    <a:pt x="41792" y="1072"/>
                  </a:cubicBezTo>
                  <a:cubicBezTo>
                    <a:pt x="41911" y="1068"/>
                    <a:pt x="42032" y="1062"/>
                    <a:pt x="42152" y="1060"/>
                  </a:cubicBezTo>
                  <a:lnTo>
                    <a:pt x="42235" y="1060"/>
                  </a:lnTo>
                  <a:cubicBezTo>
                    <a:pt x="42267" y="1033"/>
                    <a:pt x="42302" y="1003"/>
                    <a:pt x="42336" y="975"/>
                  </a:cubicBezTo>
                  <a:cubicBezTo>
                    <a:pt x="42341" y="971"/>
                    <a:pt x="42350" y="971"/>
                    <a:pt x="42355" y="966"/>
                  </a:cubicBezTo>
                  <a:cubicBezTo>
                    <a:pt x="42329" y="645"/>
                    <a:pt x="42309" y="322"/>
                    <a:pt x="42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8"/>
            <p:cNvSpPr/>
            <p:nvPr/>
          </p:nvSpPr>
          <p:spPr>
            <a:xfrm>
              <a:off x="5510900" y="1646382"/>
              <a:ext cx="1054000" cy="182950"/>
            </a:xfrm>
            <a:custGeom>
              <a:avLst/>
              <a:gdLst/>
              <a:ahLst/>
              <a:cxnLst/>
              <a:rect l="l" t="t" r="r" b="b"/>
              <a:pathLst>
                <a:path w="42160" h="7318" extrusionOk="0">
                  <a:moveTo>
                    <a:pt x="41226" y="1"/>
                  </a:moveTo>
                  <a:lnTo>
                    <a:pt x="41044" y="201"/>
                  </a:lnTo>
                  <a:cubicBezTo>
                    <a:pt x="41106" y="201"/>
                    <a:pt x="41106" y="299"/>
                    <a:pt x="41044" y="299"/>
                  </a:cubicBezTo>
                  <a:cubicBezTo>
                    <a:pt x="39805" y="298"/>
                    <a:pt x="38566" y="298"/>
                    <a:pt x="37326" y="298"/>
                  </a:cubicBezTo>
                  <a:cubicBezTo>
                    <a:pt x="35540" y="298"/>
                    <a:pt x="33754" y="298"/>
                    <a:pt x="31968" y="298"/>
                  </a:cubicBezTo>
                  <a:cubicBezTo>
                    <a:pt x="21311" y="298"/>
                    <a:pt x="10646" y="279"/>
                    <a:pt x="1" y="14"/>
                  </a:cubicBezTo>
                  <a:lnTo>
                    <a:pt x="1" y="14"/>
                  </a:lnTo>
                  <a:cubicBezTo>
                    <a:pt x="241" y="2400"/>
                    <a:pt x="373" y="4939"/>
                    <a:pt x="54" y="7317"/>
                  </a:cubicBezTo>
                  <a:cubicBezTo>
                    <a:pt x="1748" y="7226"/>
                    <a:pt x="3450" y="7204"/>
                    <a:pt x="5153" y="7204"/>
                  </a:cubicBezTo>
                  <a:cubicBezTo>
                    <a:pt x="6697" y="7204"/>
                    <a:pt x="8242" y="7222"/>
                    <a:pt x="9782" y="7222"/>
                  </a:cubicBezTo>
                  <a:cubicBezTo>
                    <a:pt x="10056" y="7222"/>
                    <a:pt x="10330" y="7221"/>
                    <a:pt x="10604" y="7220"/>
                  </a:cubicBezTo>
                  <a:cubicBezTo>
                    <a:pt x="14055" y="7207"/>
                    <a:pt x="17507" y="7198"/>
                    <a:pt x="20958" y="7154"/>
                  </a:cubicBezTo>
                  <a:cubicBezTo>
                    <a:pt x="27941" y="7061"/>
                    <a:pt x="34923" y="6997"/>
                    <a:pt x="41905" y="6981"/>
                  </a:cubicBezTo>
                  <a:cubicBezTo>
                    <a:pt x="41979" y="6981"/>
                    <a:pt x="42016" y="7038"/>
                    <a:pt x="42016" y="7096"/>
                  </a:cubicBezTo>
                  <a:lnTo>
                    <a:pt x="42160" y="7087"/>
                  </a:lnTo>
                  <a:cubicBezTo>
                    <a:pt x="42016" y="4732"/>
                    <a:pt x="41993" y="2367"/>
                    <a:pt x="41826" y="12"/>
                  </a:cubicBezTo>
                  <a:cubicBezTo>
                    <a:pt x="41621" y="8"/>
                    <a:pt x="41458" y="3"/>
                    <a:pt x="41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8"/>
            <p:cNvSpPr/>
            <p:nvPr/>
          </p:nvSpPr>
          <p:spPr>
            <a:xfrm>
              <a:off x="5507625" y="1619307"/>
              <a:ext cx="1048900" cy="32125"/>
            </a:xfrm>
            <a:custGeom>
              <a:avLst/>
              <a:gdLst/>
              <a:ahLst/>
              <a:cxnLst/>
              <a:rect l="l" t="t" r="r" b="b"/>
              <a:pathLst>
                <a:path w="41956" h="1285" extrusionOk="0">
                  <a:moveTo>
                    <a:pt x="0" y="0"/>
                  </a:moveTo>
                  <a:lnTo>
                    <a:pt x="0" y="0"/>
                  </a:lnTo>
                  <a:cubicBezTo>
                    <a:pt x="9" y="20"/>
                    <a:pt x="16" y="36"/>
                    <a:pt x="19" y="58"/>
                  </a:cubicBezTo>
                  <a:cubicBezTo>
                    <a:pt x="53" y="361"/>
                    <a:pt x="88" y="666"/>
                    <a:pt x="118" y="973"/>
                  </a:cubicBezTo>
                  <a:cubicBezTo>
                    <a:pt x="2830" y="944"/>
                    <a:pt x="5543" y="932"/>
                    <a:pt x="8257" y="932"/>
                  </a:cubicBezTo>
                  <a:cubicBezTo>
                    <a:pt x="19229" y="932"/>
                    <a:pt x="30211" y="1133"/>
                    <a:pt x="41175" y="1284"/>
                  </a:cubicBezTo>
                  <a:lnTo>
                    <a:pt x="41357" y="1084"/>
                  </a:lnTo>
                  <a:lnTo>
                    <a:pt x="41357" y="1063"/>
                  </a:lnTo>
                  <a:cubicBezTo>
                    <a:pt x="41589" y="1060"/>
                    <a:pt x="41750" y="1056"/>
                    <a:pt x="41955" y="1052"/>
                  </a:cubicBezTo>
                  <a:cubicBezTo>
                    <a:pt x="41937" y="788"/>
                    <a:pt x="41900" y="527"/>
                    <a:pt x="41877" y="264"/>
                  </a:cubicBezTo>
                  <a:cubicBezTo>
                    <a:pt x="41872" y="264"/>
                    <a:pt x="41870" y="266"/>
                    <a:pt x="41867" y="266"/>
                  </a:cubicBezTo>
                  <a:cubicBezTo>
                    <a:pt x="40259" y="286"/>
                    <a:pt x="38650" y="294"/>
                    <a:pt x="37041" y="294"/>
                  </a:cubicBezTo>
                  <a:cubicBezTo>
                    <a:pt x="31612" y="294"/>
                    <a:pt x="26179" y="204"/>
                    <a:pt x="20753" y="165"/>
                  </a:cubicBezTo>
                  <a:cubicBezTo>
                    <a:pt x="17246" y="137"/>
                    <a:pt x="13736" y="109"/>
                    <a:pt x="10226" y="86"/>
                  </a:cubicBezTo>
                  <a:cubicBezTo>
                    <a:pt x="9913" y="84"/>
                    <a:pt x="9600" y="83"/>
                    <a:pt x="9287" y="83"/>
                  </a:cubicBezTo>
                  <a:cubicBezTo>
                    <a:pt x="7780" y="83"/>
                    <a:pt x="6267" y="101"/>
                    <a:pt x="4755" y="101"/>
                  </a:cubicBezTo>
                  <a:cubicBezTo>
                    <a:pt x="3167" y="101"/>
                    <a:pt x="1580" y="8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8"/>
            <p:cNvSpPr/>
            <p:nvPr/>
          </p:nvSpPr>
          <p:spPr>
            <a:xfrm>
              <a:off x="6519550" y="1858532"/>
              <a:ext cx="34225" cy="33950"/>
            </a:xfrm>
            <a:custGeom>
              <a:avLst/>
              <a:gdLst/>
              <a:ahLst/>
              <a:cxnLst/>
              <a:rect l="l" t="t" r="r" b="b"/>
              <a:pathLst>
                <a:path w="1369" h="1358" extrusionOk="0">
                  <a:moveTo>
                    <a:pt x="1368" y="0"/>
                  </a:moveTo>
                  <a:lnTo>
                    <a:pt x="1368" y="0"/>
                  </a:lnTo>
                  <a:cubicBezTo>
                    <a:pt x="1353" y="6"/>
                    <a:pt x="1338" y="14"/>
                    <a:pt x="1320" y="14"/>
                  </a:cubicBezTo>
                  <a:cubicBezTo>
                    <a:pt x="1319" y="14"/>
                    <a:pt x="1317" y="14"/>
                    <a:pt x="1315" y="14"/>
                  </a:cubicBezTo>
                  <a:cubicBezTo>
                    <a:pt x="876" y="10"/>
                    <a:pt x="438" y="6"/>
                    <a:pt x="1" y="2"/>
                  </a:cubicBezTo>
                  <a:lnTo>
                    <a:pt x="1" y="2"/>
                  </a:lnTo>
                  <a:cubicBezTo>
                    <a:pt x="68" y="448"/>
                    <a:pt x="82" y="905"/>
                    <a:pt x="42" y="1358"/>
                  </a:cubicBezTo>
                  <a:cubicBezTo>
                    <a:pt x="456" y="887"/>
                    <a:pt x="901" y="422"/>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8"/>
            <p:cNvSpPr/>
            <p:nvPr/>
          </p:nvSpPr>
          <p:spPr>
            <a:xfrm>
              <a:off x="5512050" y="1864282"/>
              <a:ext cx="55700" cy="37325"/>
            </a:xfrm>
            <a:custGeom>
              <a:avLst/>
              <a:gdLst/>
              <a:ahLst/>
              <a:cxnLst/>
              <a:rect l="l" t="t" r="r" b="b"/>
              <a:pathLst>
                <a:path w="2228" h="1493" extrusionOk="0">
                  <a:moveTo>
                    <a:pt x="1" y="1"/>
                  </a:moveTo>
                  <a:cubicBezTo>
                    <a:pt x="744" y="498"/>
                    <a:pt x="1478" y="1005"/>
                    <a:pt x="2227" y="1492"/>
                  </a:cubicBezTo>
                  <a:cubicBezTo>
                    <a:pt x="2169" y="1001"/>
                    <a:pt x="2153" y="502"/>
                    <a:pt x="2194" y="8"/>
                  </a:cubicBezTo>
                  <a:cubicBezTo>
                    <a:pt x="1462" y="8"/>
                    <a:pt x="733" y="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8"/>
            <p:cNvSpPr/>
            <p:nvPr/>
          </p:nvSpPr>
          <p:spPr>
            <a:xfrm>
              <a:off x="5327575" y="1884107"/>
              <a:ext cx="226950" cy="22350"/>
            </a:xfrm>
            <a:custGeom>
              <a:avLst/>
              <a:gdLst/>
              <a:ahLst/>
              <a:cxnLst/>
              <a:rect l="l" t="t" r="r" b="b"/>
              <a:pathLst>
                <a:path w="9078" h="894" extrusionOk="0">
                  <a:moveTo>
                    <a:pt x="3975" y="0"/>
                  </a:moveTo>
                  <a:cubicBezTo>
                    <a:pt x="2943" y="0"/>
                    <a:pt x="1909" y="23"/>
                    <a:pt x="864" y="83"/>
                  </a:cubicBezTo>
                  <a:cubicBezTo>
                    <a:pt x="578" y="355"/>
                    <a:pt x="290" y="625"/>
                    <a:pt x="0" y="894"/>
                  </a:cubicBezTo>
                  <a:cubicBezTo>
                    <a:pt x="3021" y="759"/>
                    <a:pt x="6052" y="785"/>
                    <a:pt x="9077" y="766"/>
                  </a:cubicBezTo>
                  <a:cubicBezTo>
                    <a:pt x="8714" y="552"/>
                    <a:pt x="8361" y="325"/>
                    <a:pt x="8020" y="83"/>
                  </a:cubicBezTo>
                  <a:cubicBezTo>
                    <a:pt x="6661" y="39"/>
                    <a:pt x="5320" y="0"/>
                    <a:pt x="3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8"/>
            <p:cNvSpPr/>
            <p:nvPr/>
          </p:nvSpPr>
          <p:spPr>
            <a:xfrm>
              <a:off x="5343100" y="1671632"/>
              <a:ext cx="175725" cy="208775"/>
            </a:xfrm>
            <a:custGeom>
              <a:avLst/>
              <a:gdLst/>
              <a:ahLst/>
              <a:cxnLst/>
              <a:rect l="l" t="t" r="r" b="b"/>
              <a:pathLst>
                <a:path w="7029" h="8351" extrusionOk="0">
                  <a:moveTo>
                    <a:pt x="6327" y="0"/>
                  </a:moveTo>
                  <a:lnTo>
                    <a:pt x="6276" y="4"/>
                  </a:lnTo>
                  <a:cubicBezTo>
                    <a:pt x="6276" y="80"/>
                    <a:pt x="6226" y="157"/>
                    <a:pt x="6119" y="161"/>
                  </a:cubicBezTo>
                  <a:cubicBezTo>
                    <a:pt x="5580" y="190"/>
                    <a:pt x="5034" y="202"/>
                    <a:pt x="4486" y="202"/>
                  </a:cubicBezTo>
                  <a:cubicBezTo>
                    <a:pt x="2990" y="202"/>
                    <a:pt x="1472" y="112"/>
                    <a:pt x="1" y="14"/>
                  </a:cubicBezTo>
                  <a:lnTo>
                    <a:pt x="1" y="14"/>
                  </a:lnTo>
                  <a:cubicBezTo>
                    <a:pt x="985" y="1768"/>
                    <a:pt x="2224" y="3343"/>
                    <a:pt x="3510" y="4885"/>
                  </a:cubicBezTo>
                  <a:cubicBezTo>
                    <a:pt x="3559" y="4945"/>
                    <a:pt x="3561" y="5013"/>
                    <a:pt x="3538" y="5066"/>
                  </a:cubicBezTo>
                  <a:cubicBezTo>
                    <a:pt x="3580" y="5132"/>
                    <a:pt x="3586" y="5220"/>
                    <a:pt x="3514" y="5295"/>
                  </a:cubicBezTo>
                  <a:cubicBezTo>
                    <a:pt x="2540" y="6333"/>
                    <a:pt x="1522" y="7359"/>
                    <a:pt x="486" y="8351"/>
                  </a:cubicBezTo>
                  <a:cubicBezTo>
                    <a:pt x="1655" y="8211"/>
                    <a:pt x="2863" y="8130"/>
                    <a:pt x="4068" y="8130"/>
                  </a:cubicBezTo>
                  <a:cubicBezTo>
                    <a:pt x="5064" y="8130"/>
                    <a:pt x="6059" y="8185"/>
                    <a:pt x="7029" y="8307"/>
                  </a:cubicBezTo>
                  <a:cubicBezTo>
                    <a:pt x="6796" y="8130"/>
                    <a:pt x="6565" y="7945"/>
                    <a:pt x="6343" y="7746"/>
                  </a:cubicBezTo>
                  <a:cubicBezTo>
                    <a:pt x="6307" y="7716"/>
                    <a:pt x="6299" y="7675"/>
                    <a:pt x="6306" y="7635"/>
                  </a:cubicBezTo>
                  <a:cubicBezTo>
                    <a:pt x="6278" y="7585"/>
                    <a:pt x="6283" y="7516"/>
                    <a:pt x="6323" y="7470"/>
                  </a:cubicBezTo>
                  <a:cubicBezTo>
                    <a:pt x="6318" y="7458"/>
                    <a:pt x="6313" y="7444"/>
                    <a:pt x="6313" y="7430"/>
                  </a:cubicBezTo>
                  <a:cubicBezTo>
                    <a:pt x="6276" y="5855"/>
                    <a:pt x="6443" y="4275"/>
                    <a:pt x="6431" y="2696"/>
                  </a:cubicBezTo>
                  <a:cubicBezTo>
                    <a:pt x="6429" y="2156"/>
                    <a:pt x="6410" y="1616"/>
                    <a:pt x="6387" y="1078"/>
                  </a:cubicBezTo>
                  <a:cubicBezTo>
                    <a:pt x="4550" y="969"/>
                    <a:pt x="2697" y="897"/>
                    <a:pt x="871" y="662"/>
                  </a:cubicBezTo>
                  <a:cubicBezTo>
                    <a:pt x="808" y="655"/>
                    <a:pt x="804" y="563"/>
                    <a:pt x="871" y="563"/>
                  </a:cubicBezTo>
                  <a:cubicBezTo>
                    <a:pt x="883" y="563"/>
                    <a:pt x="895" y="563"/>
                    <a:pt x="908" y="563"/>
                  </a:cubicBezTo>
                  <a:cubicBezTo>
                    <a:pt x="2729" y="563"/>
                    <a:pt x="4556" y="723"/>
                    <a:pt x="6375" y="849"/>
                  </a:cubicBezTo>
                  <a:cubicBezTo>
                    <a:pt x="6361" y="565"/>
                    <a:pt x="6345" y="283"/>
                    <a:pt x="6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7" name="Google Shape;2347;p58"/>
          <p:cNvSpPr txBox="1">
            <a:spLocks noGrp="1"/>
          </p:cNvSpPr>
          <p:nvPr>
            <p:ph type="title"/>
          </p:nvPr>
        </p:nvSpPr>
        <p:spPr>
          <a:xfrm>
            <a:off x="3387900" y="758952"/>
            <a:ext cx="2368200" cy="57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Question 1</a:t>
            </a:r>
            <a:endParaRPr/>
          </a:p>
        </p:txBody>
      </p:sp>
      <p:grpSp>
        <p:nvGrpSpPr>
          <p:cNvPr id="2348" name="Google Shape;2348;p58"/>
          <p:cNvGrpSpPr/>
          <p:nvPr/>
        </p:nvGrpSpPr>
        <p:grpSpPr>
          <a:xfrm>
            <a:off x="2677990" y="1878375"/>
            <a:ext cx="3788019" cy="1830661"/>
            <a:chOff x="2646769" y="3458220"/>
            <a:chExt cx="1419425" cy="685975"/>
          </a:xfrm>
        </p:grpSpPr>
        <p:sp>
          <p:nvSpPr>
            <p:cNvPr id="2349" name="Google Shape;2349;p58"/>
            <p:cNvSpPr/>
            <p:nvPr/>
          </p:nvSpPr>
          <p:spPr>
            <a:xfrm>
              <a:off x="2659244" y="3470745"/>
              <a:ext cx="1394475" cy="661925"/>
            </a:xfrm>
            <a:custGeom>
              <a:avLst/>
              <a:gdLst/>
              <a:ahLst/>
              <a:cxnLst/>
              <a:rect l="l" t="t" r="r" b="b"/>
              <a:pathLst>
                <a:path w="55779" h="26477" extrusionOk="0">
                  <a:moveTo>
                    <a:pt x="27890" y="1"/>
                  </a:moveTo>
                  <a:cubicBezTo>
                    <a:pt x="26782" y="1634"/>
                    <a:pt x="24913" y="2647"/>
                    <a:pt x="22984" y="2647"/>
                  </a:cubicBezTo>
                  <a:cubicBezTo>
                    <a:pt x="22362" y="2647"/>
                    <a:pt x="21735" y="2542"/>
                    <a:pt x="21125" y="2319"/>
                  </a:cubicBezTo>
                  <a:cubicBezTo>
                    <a:pt x="19111" y="1579"/>
                    <a:pt x="17574" y="319"/>
                    <a:pt x="15339" y="187"/>
                  </a:cubicBezTo>
                  <a:cubicBezTo>
                    <a:pt x="15197" y="179"/>
                    <a:pt x="15050" y="175"/>
                    <a:pt x="14899" y="175"/>
                  </a:cubicBezTo>
                  <a:cubicBezTo>
                    <a:pt x="12711" y="175"/>
                    <a:pt x="9746" y="1067"/>
                    <a:pt x="10079" y="3754"/>
                  </a:cubicBezTo>
                  <a:cubicBezTo>
                    <a:pt x="10099" y="3918"/>
                    <a:pt x="9967" y="3995"/>
                    <a:pt x="9833" y="3995"/>
                  </a:cubicBezTo>
                  <a:cubicBezTo>
                    <a:pt x="9764" y="3995"/>
                    <a:pt x="9695" y="3975"/>
                    <a:pt x="9645" y="3935"/>
                  </a:cubicBezTo>
                  <a:cubicBezTo>
                    <a:pt x="8242" y="2816"/>
                    <a:pt x="5821" y="1673"/>
                    <a:pt x="3847" y="1673"/>
                  </a:cubicBezTo>
                  <a:cubicBezTo>
                    <a:pt x="2137" y="1673"/>
                    <a:pt x="763" y="2531"/>
                    <a:pt x="677" y="5007"/>
                  </a:cubicBezTo>
                  <a:cubicBezTo>
                    <a:pt x="613" y="6892"/>
                    <a:pt x="2550" y="11196"/>
                    <a:pt x="1" y="12252"/>
                  </a:cubicBezTo>
                  <a:cubicBezTo>
                    <a:pt x="3011" y="13639"/>
                    <a:pt x="595" y="17469"/>
                    <a:pt x="539" y="19672"/>
                  </a:cubicBezTo>
                  <a:cubicBezTo>
                    <a:pt x="478" y="21962"/>
                    <a:pt x="2067" y="23632"/>
                    <a:pt x="4339" y="23734"/>
                  </a:cubicBezTo>
                  <a:cubicBezTo>
                    <a:pt x="4416" y="23737"/>
                    <a:pt x="4492" y="23739"/>
                    <a:pt x="4568" y="23739"/>
                  </a:cubicBezTo>
                  <a:cubicBezTo>
                    <a:pt x="6475" y="23739"/>
                    <a:pt x="8130" y="22684"/>
                    <a:pt x="9856" y="22000"/>
                  </a:cubicBezTo>
                  <a:cubicBezTo>
                    <a:pt x="9871" y="21993"/>
                    <a:pt x="9885" y="21991"/>
                    <a:pt x="9898" y="21991"/>
                  </a:cubicBezTo>
                  <a:cubicBezTo>
                    <a:pt x="9969" y="21991"/>
                    <a:pt x="9999" y="22079"/>
                    <a:pt x="9975" y="22145"/>
                  </a:cubicBezTo>
                  <a:cubicBezTo>
                    <a:pt x="10009" y="22179"/>
                    <a:pt x="10035" y="22223"/>
                    <a:pt x="10039" y="22284"/>
                  </a:cubicBezTo>
                  <a:cubicBezTo>
                    <a:pt x="10252" y="24616"/>
                    <a:pt x="12007" y="26342"/>
                    <a:pt x="14359" y="26467"/>
                  </a:cubicBezTo>
                  <a:cubicBezTo>
                    <a:pt x="14476" y="26474"/>
                    <a:pt x="14593" y="26477"/>
                    <a:pt x="14709" y="26477"/>
                  </a:cubicBezTo>
                  <a:cubicBezTo>
                    <a:pt x="16580" y="26477"/>
                    <a:pt x="18355" y="25694"/>
                    <a:pt x="20081" y="25059"/>
                  </a:cubicBezTo>
                  <a:cubicBezTo>
                    <a:pt x="21337" y="24596"/>
                    <a:pt x="22689" y="24168"/>
                    <a:pt x="24044" y="24168"/>
                  </a:cubicBezTo>
                  <a:cubicBezTo>
                    <a:pt x="24451" y="24168"/>
                    <a:pt x="24858" y="24207"/>
                    <a:pt x="25262" y="24294"/>
                  </a:cubicBezTo>
                  <a:cubicBezTo>
                    <a:pt x="26320" y="24526"/>
                    <a:pt x="27557" y="25151"/>
                    <a:pt x="27890" y="26253"/>
                  </a:cubicBezTo>
                  <a:cubicBezTo>
                    <a:pt x="28223" y="25151"/>
                    <a:pt x="29460" y="24526"/>
                    <a:pt x="30517" y="24294"/>
                  </a:cubicBezTo>
                  <a:cubicBezTo>
                    <a:pt x="30922" y="24207"/>
                    <a:pt x="31329" y="24168"/>
                    <a:pt x="31736" y="24168"/>
                  </a:cubicBezTo>
                  <a:cubicBezTo>
                    <a:pt x="33091" y="24168"/>
                    <a:pt x="34443" y="24596"/>
                    <a:pt x="35698" y="25059"/>
                  </a:cubicBezTo>
                  <a:cubicBezTo>
                    <a:pt x="37425" y="25694"/>
                    <a:pt x="39202" y="26476"/>
                    <a:pt x="41074" y="26476"/>
                  </a:cubicBezTo>
                  <a:cubicBezTo>
                    <a:pt x="41189" y="26476"/>
                    <a:pt x="41304" y="26473"/>
                    <a:pt x="41420" y="26467"/>
                  </a:cubicBezTo>
                  <a:cubicBezTo>
                    <a:pt x="43773" y="26342"/>
                    <a:pt x="45528" y="24616"/>
                    <a:pt x="45740" y="22284"/>
                  </a:cubicBezTo>
                  <a:cubicBezTo>
                    <a:pt x="45745" y="22224"/>
                    <a:pt x="45772" y="22179"/>
                    <a:pt x="45804" y="22145"/>
                  </a:cubicBezTo>
                  <a:cubicBezTo>
                    <a:pt x="45781" y="22079"/>
                    <a:pt x="45811" y="21991"/>
                    <a:pt x="45883" y="21991"/>
                  </a:cubicBezTo>
                  <a:cubicBezTo>
                    <a:pt x="45895" y="21991"/>
                    <a:pt x="45910" y="21993"/>
                    <a:pt x="45925" y="22000"/>
                  </a:cubicBezTo>
                  <a:cubicBezTo>
                    <a:pt x="47650" y="22684"/>
                    <a:pt x="49305" y="23739"/>
                    <a:pt x="51212" y="23739"/>
                  </a:cubicBezTo>
                  <a:cubicBezTo>
                    <a:pt x="51288" y="23739"/>
                    <a:pt x="51364" y="23737"/>
                    <a:pt x="51441" y="23734"/>
                  </a:cubicBezTo>
                  <a:cubicBezTo>
                    <a:pt x="53713" y="23632"/>
                    <a:pt x="55301" y="21962"/>
                    <a:pt x="55242" y="19672"/>
                  </a:cubicBezTo>
                  <a:cubicBezTo>
                    <a:pt x="55186" y="17469"/>
                    <a:pt x="52769" y="13639"/>
                    <a:pt x="55779" y="12252"/>
                  </a:cubicBezTo>
                  <a:cubicBezTo>
                    <a:pt x="53233" y="11196"/>
                    <a:pt x="55168" y="6892"/>
                    <a:pt x="55103" y="5007"/>
                  </a:cubicBezTo>
                  <a:cubicBezTo>
                    <a:pt x="55018" y="2531"/>
                    <a:pt x="53644" y="1673"/>
                    <a:pt x="51934" y="1673"/>
                  </a:cubicBezTo>
                  <a:cubicBezTo>
                    <a:pt x="49960" y="1673"/>
                    <a:pt x="47539" y="2816"/>
                    <a:pt x="46136" y="3935"/>
                  </a:cubicBezTo>
                  <a:cubicBezTo>
                    <a:pt x="46085" y="3975"/>
                    <a:pt x="46016" y="3995"/>
                    <a:pt x="45947" y="3995"/>
                  </a:cubicBezTo>
                  <a:cubicBezTo>
                    <a:pt x="45812" y="3995"/>
                    <a:pt x="45681" y="3918"/>
                    <a:pt x="45701" y="3754"/>
                  </a:cubicBezTo>
                  <a:cubicBezTo>
                    <a:pt x="46034" y="1067"/>
                    <a:pt x="43069" y="175"/>
                    <a:pt x="40882" y="175"/>
                  </a:cubicBezTo>
                  <a:cubicBezTo>
                    <a:pt x="40731" y="175"/>
                    <a:pt x="40584" y="179"/>
                    <a:pt x="40442" y="187"/>
                  </a:cubicBezTo>
                  <a:cubicBezTo>
                    <a:pt x="38207" y="319"/>
                    <a:pt x="36668" y="1579"/>
                    <a:pt x="34656" y="2319"/>
                  </a:cubicBezTo>
                  <a:cubicBezTo>
                    <a:pt x="34046" y="2542"/>
                    <a:pt x="33419" y="2647"/>
                    <a:pt x="32798" y="2647"/>
                  </a:cubicBezTo>
                  <a:cubicBezTo>
                    <a:pt x="30869" y="2647"/>
                    <a:pt x="28997" y="1634"/>
                    <a:pt x="278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8"/>
            <p:cNvSpPr/>
            <p:nvPr/>
          </p:nvSpPr>
          <p:spPr>
            <a:xfrm>
              <a:off x="2646769" y="3458220"/>
              <a:ext cx="1419425" cy="685975"/>
            </a:xfrm>
            <a:custGeom>
              <a:avLst/>
              <a:gdLst/>
              <a:ahLst/>
              <a:cxnLst/>
              <a:rect l="l" t="t" r="r" b="b"/>
              <a:pathLst>
                <a:path w="56777" h="27439" extrusionOk="0">
                  <a:moveTo>
                    <a:pt x="28389" y="502"/>
                  </a:moveTo>
                  <a:cubicBezTo>
                    <a:pt x="29496" y="2135"/>
                    <a:pt x="31367" y="3148"/>
                    <a:pt x="33296" y="3148"/>
                  </a:cubicBezTo>
                  <a:cubicBezTo>
                    <a:pt x="33917" y="3148"/>
                    <a:pt x="34544" y="3043"/>
                    <a:pt x="35154" y="2820"/>
                  </a:cubicBezTo>
                  <a:cubicBezTo>
                    <a:pt x="37167" y="2080"/>
                    <a:pt x="38705" y="820"/>
                    <a:pt x="40941" y="688"/>
                  </a:cubicBezTo>
                  <a:cubicBezTo>
                    <a:pt x="41083" y="680"/>
                    <a:pt x="41230" y="676"/>
                    <a:pt x="41381" y="676"/>
                  </a:cubicBezTo>
                  <a:cubicBezTo>
                    <a:pt x="43567" y="676"/>
                    <a:pt x="46533" y="1568"/>
                    <a:pt x="46200" y="4255"/>
                  </a:cubicBezTo>
                  <a:cubicBezTo>
                    <a:pt x="46180" y="4419"/>
                    <a:pt x="46311" y="4496"/>
                    <a:pt x="46445" y="4496"/>
                  </a:cubicBezTo>
                  <a:cubicBezTo>
                    <a:pt x="46514" y="4496"/>
                    <a:pt x="46584" y="4476"/>
                    <a:pt x="46633" y="4436"/>
                  </a:cubicBezTo>
                  <a:cubicBezTo>
                    <a:pt x="48037" y="3317"/>
                    <a:pt x="50459" y="2174"/>
                    <a:pt x="52433" y="2174"/>
                  </a:cubicBezTo>
                  <a:cubicBezTo>
                    <a:pt x="54143" y="2174"/>
                    <a:pt x="55517" y="3032"/>
                    <a:pt x="55602" y="5508"/>
                  </a:cubicBezTo>
                  <a:cubicBezTo>
                    <a:pt x="55667" y="7393"/>
                    <a:pt x="53731" y="11697"/>
                    <a:pt x="56278" y="12753"/>
                  </a:cubicBezTo>
                  <a:cubicBezTo>
                    <a:pt x="53268" y="14140"/>
                    <a:pt x="55685" y="17971"/>
                    <a:pt x="55741" y="20173"/>
                  </a:cubicBezTo>
                  <a:cubicBezTo>
                    <a:pt x="55800" y="22463"/>
                    <a:pt x="54212" y="24133"/>
                    <a:pt x="51940" y="24235"/>
                  </a:cubicBezTo>
                  <a:cubicBezTo>
                    <a:pt x="51863" y="24238"/>
                    <a:pt x="51787" y="24240"/>
                    <a:pt x="51711" y="24240"/>
                  </a:cubicBezTo>
                  <a:cubicBezTo>
                    <a:pt x="49804" y="24240"/>
                    <a:pt x="48149" y="23185"/>
                    <a:pt x="46424" y="22501"/>
                  </a:cubicBezTo>
                  <a:cubicBezTo>
                    <a:pt x="46408" y="22494"/>
                    <a:pt x="46394" y="22492"/>
                    <a:pt x="46381" y="22492"/>
                  </a:cubicBezTo>
                  <a:cubicBezTo>
                    <a:pt x="46309" y="22492"/>
                    <a:pt x="46280" y="22580"/>
                    <a:pt x="46303" y="22646"/>
                  </a:cubicBezTo>
                  <a:cubicBezTo>
                    <a:pt x="46271" y="22681"/>
                    <a:pt x="46244" y="22725"/>
                    <a:pt x="46239" y="22785"/>
                  </a:cubicBezTo>
                  <a:cubicBezTo>
                    <a:pt x="46027" y="25117"/>
                    <a:pt x="44272" y="26843"/>
                    <a:pt x="41919" y="26968"/>
                  </a:cubicBezTo>
                  <a:cubicBezTo>
                    <a:pt x="41802" y="26975"/>
                    <a:pt x="41686" y="26978"/>
                    <a:pt x="41570" y="26978"/>
                  </a:cubicBezTo>
                  <a:cubicBezTo>
                    <a:pt x="39699" y="26978"/>
                    <a:pt x="37924" y="26195"/>
                    <a:pt x="36197" y="25560"/>
                  </a:cubicBezTo>
                  <a:cubicBezTo>
                    <a:pt x="34942" y="25097"/>
                    <a:pt x="33590" y="24669"/>
                    <a:pt x="32235" y="24669"/>
                  </a:cubicBezTo>
                  <a:cubicBezTo>
                    <a:pt x="31828" y="24669"/>
                    <a:pt x="31421" y="24708"/>
                    <a:pt x="31016" y="24795"/>
                  </a:cubicBezTo>
                  <a:cubicBezTo>
                    <a:pt x="29959" y="25027"/>
                    <a:pt x="28722" y="25652"/>
                    <a:pt x="28388" y="26754"/>
                  </a:cubicBezTo>
                  <a:cubicBezTo>
                    <a:pt x="28056" y="25652"/>
                    <a:pt x="26819" y="25027"/>
                    <a:pt x="25761" y="24795"/>
                  </a:cubicBezTo>
                  <a:cubicBezTo>
                    <a:pt x="25356" y="24708"/>
                    <a:pt x="24949" y="24669"/>
                    <a:pt x="24542" y="24669"/>
                  </a:cubicBezTo>
                  <a:cubicBezTo>
                    <a:pt x="23188" y="24669"/>
                    <a:pt x="21836" y="25097"/>
                    <a:pt x="20580" y="25560"/>
                  </a:cubicBezTo>
                  <a:cubicBezTo>
                    <a:pt x="18854" y="26195"/>
                    <a:pt x="17079" y="26978"/>
                    <a:pt x="15208" y="26978"/>
                  </a:cubicBezTo>
                  <a:cubicBezTo>
                    <a:pt x="15092" y="26978"/>
                    <a:pt x="14975" y="26975"/>
                    <a:pt x="14858" y="26968"/>
                  </a:cubicBezTo>
                  <a:cubicBezTo>
                    <a:pt x="12506" y="26843"/>
                    <a:pt x="10751" y="25117"/>
                    <a:pt x="10538" y="22785"/>
                  </a:cubicBezTo>
                  <a:cubicBezTo>
                    <a:pt x="10534" y="22725"/>
                    <a:pt x="10508" y="22681"/>
                    <a:pt x="10474" y="22646"/>
                  </a:cubicBezTo>
                  <a:cubicBezTo>
                    <a:pt x="10498" y="22580"/>
                    <a:pt x="10468" y="22492"/>
                    <a:pt x="10396" y="22492"/>
                  </a:cubicBezTo>
                  <a:cubicBezTo>
                    <a:pt x="10383" y="22492"/>
                    <a:pt x="10369" y="22494"/>
                    <a:pt x="10354" y="22501"/>
                  </a:cubicBezTo>
                  <a:cubicBezTo>
                    <a:pt x="8629" y="23185"/>
                    <a:pt x="6974" y="24240"/>
                    <a:pt x="5067" y="24240"/>
                  </a:cubicBezTo>
                  <a:cubicBezTo>
                    <a:pt x="4991" y="24240"/>
                    <a:pt x="4915" y="24238"/>
                    <a:pt x="4838" y="24235"/>
                  </a:cubicBezTo>
                  <a:cubicBezTo>
                    <a:pt x="2566" y="24133"/>
                    <a:pt x="977" y="22463"/>
                    <a:pt x="1037" y="20173"/>
                  </a:cubicBezTo>
                  <a:cubicBezTo>
                    <a:pt x="1093" y="17971"/>
                    <a:pt x="3510" y="14140"/>
                    <a:pt x="500" y="12753"/>
                  </a:cubicBezTo>
                  <a:cubicBezTo>
                    <a:pt x="3049" y="11697"/>
                    <a:pt x="1112" y="7393"/>
                    <a:pt x="1176" y="5508"/>
                  </a:cubicBezTo>
                  <a:cubicBezTo>
                    <a:pt x="1262" y="3032"/>
                    <a:pt x="2636" y="2174"/>
                    <a:pt x="4346" y="2174"/>
                  </a:cubicBezTo>
                  <a:cubicBezTo>
                    <a:pt x="6320" y="2174"/>
                    <a:pt x="8741" y="3317"/>
                    <a:pt x="10144" y="4436"/>
                  </a:cubicBezTo>
                  <a:cubicBezTo>
                    <a:pt x="10194" y="4476"/>
                    <a:pt x="10263" y="4496"/>
                    <a:pt x="10332" y="4496"/>
                  </a:cubicBezTo>
                  <a:cubicBezTo>
                    <a:pt x="10466" y="4496"/>
                    <a:pt x="10598" y="4419"/>
                    <a:pt x="10578" y="4255"/>
                  </a:cubicBezTo>
                  <a:cubicBezTo>
                    <a:pt x="10245" y="1568"/>
                    <a:pt x="13210" y="676"/>
                    <a:pt x="15398" y="676"/>
                  </a:cubicBezTo>
                  <a:cubicBezTo>
                    <a:pt x="15549" y="676"/>
                    <a:pt x="15696" y="680"/>
                    <a:pt x="15838" y="688"/>
                  </a:cubicBezTo>
                  <a:cubicBezTo>
                    <a:pt x="18073" y="820"/>
                    <a:pt x="19610" y="2080"/>
                    <a:pt x="21624" y="2820"/>
                  </a:cubicBezTo>
                  <a:cubicBezTo>
                    <a:pt x="22234" y="3043"/>
                    <a:pt x="22861" y="3148"/>
                    <a:pt x="23483" y="3148"/>
                  </a:cubicBezTo>
                  <a:cubicBezTo>
                    <a:pt x="25412" y="3148"/>
                    <a:pt x="27281" y="2135"/>
                    <a:pt x="28389" y="502"/>
                  </a:cubicBezTo>
                  <a:close/>
                  <a:moveTo>
                    <a:pt x="28292" y="1"/>
                  </a:moveTo>
                  <a:cubicBezTo>
                    <a:pt x="28225" y="1"/>
                    <a:pt x="28159" y="30"/>
                    <a:pt x="28114" y="104"/>
                  </a:cubicBezTo>
                  <a:cubicBezTo>
                    <a:pt x="27160" y="1702"/>
                    <a:pt x="25398" y="2697"/>
                    <a:pt x="23542" y="2697"/>
                  </a:cubicBezTo>
                  <a:cubicBezTo>
                    <a:pt x="23389" y="2697"/>
                    <a:pt x="23236" y="2690"/>
                    <a:pt x="23083" y="2677"/>
                  </a:cubicBezTo>
                  <a:cubicBezTo>
                    <a:pt x="20994" y="2490"/>
                    <a:pt x="19361" y="843"/>
                    <a:pt x="17327" y="377"/>
                  </a:cubicBezTo>
                  <a:cubicBezTo>
                    <a:pt x="16785" y="253"/>
                    <a:pt x="16145" y="184"/>
                    <a:pt x="15473" y="184"/>
                  </a:cubicBezTo>
                  <a:cubicBezTo>
                    <a:pt x="12997" y="184"/>
                    <a:pt x="10087" y="1122"/>
                    <a:pt x="10045" y="3729"/>
                  </a:cubicBezTo>
                  <a:cubicBezTo>
                    <a:pt x="8581" y="2670"/>
                    <a:pt x="6379" y="1520"/>
                    <a:pt x="4421" y="1520"/>
                  </a:cubicBezTo>
                  <a:cubicBezTo>
                    <a:pt x="3580" y="1520"/>
                    <a:pt x="2784" y="1731"/>
                    <a:pt x="2111" y="2254"/>
                  </a:cubicBezTo>
                  <a:cubicBezTo>
                    <a:pt x="1081" y="3053"/>
                    <a:pt x="698" y="4422"/>
                    <a:pt x="691" y="5673"/>
                  </a:cubicBezTo>
                  <a:cubicBezTo>
                    <a:pt x="681" y="7580"/>
                    <a:pt x="2594" y="11589"/>
                    <a:pt x="146" y="12536"/>
                  </a:cubicBezTo>
                  <a:cubicBezTo>
                    <a:pt x="1" y="12593"/>
                    <a:pt x="13" y="12783"/>
                    <a:pt x="118" y="12838"/>
                  </a:cubicBezTo>
                  <a:cubicBezTo>
                    <a:pt x="54" y="12942"/>
                    <a:pt x="63" y="13077"/>
                    <a:pt x="206" y="13140"/>
                  </a:cubicBezTo>
                  <a:cubicBezTo>
                    <a:pt x="2693" y="14226"/>
                    <a:pt x="1063" y="17375"/>
                    <a:pt x="679" y="19194"/>
                  </a:cubicBezTo>
                  <a:cubicBezTo>
                    <a:pt x="379" y="20612"/>
                    <a:pt x="569" y="22159"/>
                    <a:pt x="1520" y="23304"/>
                  </a:cubicBezTo>
                  <a:cubicBezTo>
                    <a:pt x="2424" y="24396"/>
                    <a:pt x="3624" y="24818"/>
                    <a:pt x="4892" y="24818"/>
                  </a:cubicBezTo>
                  <a:cubicBezTo>
                    <a:pt x="6719" y="24818"/>
                    <a:pt x="8685" y="23943"/>
                    <a:pt x="10107" y="22940"/>
                  </a:cubicBezTo>
                  <a:cubicBezTo>
                    <a:pt x="10352" y="25748"/>
                    <a:pt x="12668" y="27439"/>
                    <a:pt x="15304" y="27439"/>
                  </a:cubicBezTo>
                  <a:cubicBezTo>
                    <a:pt x="15613" y="27439"/>
                    <a:pt x="15927" y="27415"/>
                    <a:pt x="16242" y="27368"/>
                  </a:cubicBezTo>
                  <a:cubicBezTo>
                    <a:pt x="18214" y="27070"/>
                    <a:pt x="19998" y="26093"/>
                    <a:pt x="21889" y="25515"/>
                  </a:cubicBezTo>
                  <a:cubicBezTo>
                    <a:pt x="22750" y="25251"/>
                    <a:pt x="23655" y="25047"/>
                    <a:pt x="24559" y="25047"/>
                  </a:cubicBezTo>
                  <a:cubicBezTo>
                    <a:pt x="24928" y="25047"/>
                    <a:pt x="25296" y="25081"/>
                    <a:pt x="25662" y="25159"/>
                  </a:cubicBezTo>
                  <a:cubicBezTo>
                    <a:pt x="26859" y="25414"/>
                    <a:pt x="27541" y="26072"/>
                    <a:pt x="28301" y="26964"/>
                  </a:cubicBezTo>
                  <a:cubicBezTo>
                    <a:pt x="28315" y="26981"/>
                    <a:pt x="28332" y="26988"/>
                    <a:pt x="28349" y="26988"/>
                  </a:cubicBezTo>
                  <a:cubicBezTo>
                    <a:pt x="28363" y="26988"/>
                    <a:pt x="28377" y="26983"/>
                    <a:pt x="28389" y="26975"/>
                  </a:cubicBezTo>
                  <a:cubicBezTo>
                    <a:pt x="28401" y="26983"/>
                    <a:pt x="28415" y="26988"/>
                    <a:pt x="28428" y="26988"/>
                  </a:cubicBezTo>
                  <a:cubicBezTo>
                    <a:pt x="28446" y="26988"/>
                    <a:pt x="28463" y="26981"/>
                    <a:pt x="28477" y="26964"/>
                  </a:cubicBezTo>
                  <a:cubicBezTo>
                    <a:pt x="29239" y="26072"/>
                    <a:pt x="29922" y="25414"/>
                    <a:pt x="31116" y="25159"/>
                  </a:cubicBezTo>
                  <a:cubicBezTo>
                    <a:pt x="31481" y="25081"/>
                    <a:pt x="31850" y="25047"/>
                    <a:pt x="32218" y="25047"/>
                  </a:cubicBezTo>
                  <a:cubicBezTo>
                    <a:pt x="33123" y="25047"/>
                    <a:pt x="34027" y="25251"/>
                    <a:pt x="34889" y="25515"/>
                  </a:cubicBezTo>
                  <a:cubicBezTo>
                    <a:pt x="36780" y="26093"/>
                    <a:pt x="38565" y="27070"/>
                    <a:pt x="40536" y="27368"/>
                  </a:cubicBezTo>
                  <a:cubicBezTo>
                    <a:pt x="40852" y="27416"/>
                    <a:pt x="41166" y="27439"/>
                    <a:pt x="41475" y="27439"/>
                  </a:cubicBezTo>
                  <a:cubicBezTo>
                    <a:pt x="44112" y="27439"/>
                    <a:pt x="46425" y="25748"/>
                    <a:pt x="46671" y="22940"/>
                  </a:cubicBezTo>
                  <a:cubicBezTo>
                    <a:pt x="48092" y="23943"/>
                    <a:pt x="50059" y="24818"/>
                    <a:pt x="51886" y="24818"/>
                  </a:cubicBezTo>
                  <a:cubicBezTo>
                    <a:pt x="53153" y="24818"/>
                    <a:pt x="54354" y="24396"/>
                    <a:pt x="55258" y="23304"/>
                  </a:cubicBezTo>
                  <a:cubicBezTo>
                    <a:pt x="56209" y="22159"/>
                    <a:pt x="56399" y="20612"/>
                    <a:pt x="56098" y="19194"/>
                  </a:cubicBezTo>
                  <a:cubicBezTo>
                    <a:pt x="55715" y="17375"/>
                    <a:pt x="54085" y="14226"/>
                    <a:pt x="56574" y="13140"/>
                  </a:cubicBezTo>
                  <a:cubicBezTo>
                    <a:pt x="56717" y="13077"/>
                    <a:pt x="56723" y="12942"/>
                    <a:pt x="56659" y="12838"/>
                  </a:cubicBezTo>
                  <a:cubicBezTo>
                    <a:pt x="56765" y="12783"/>
                    <a:pt x="56777" y="12593"/>
                    <a:pt x="56632" y="12536"/>
                  </a:cubicBezTo>
                  <a:cubicBezTo>
                    <a:pt x="54184" y="11589"/>
                    <a:pt x="56098" y="7580"/>
                    <a:pt x="56087" y="5673"/>
                  </a:cubicBezTo>
                  <a:cubicBezTo>
                    <a:pt x="56082" y="4422"/>
                    <a:pt x="55697" y="3053"/>
                    <a:pt x="54667" y="2254"/>
                  </a:cubicBezTo>
                  <a:cubicBezTo>
                    <a:pt x="53994" y="1731"/>
                    <a:pt x="53198" y="1520"/>
                    <a:pt x="52358" y="1520"/>
                  </a:cubicBezTo>
                  <a:cubicBezTo>
                    <a:pt x="50400" y="1520"/>
                    <a:pt x="48200" y="2670"/>
                    <a:pt x="46736" y="3729"/>
                  </a:cubicBezTo>
                  <a:cubicBezTo>
                    <a:pt x="46692" y="1122"/>
                    <a:pt x="43781" y="184"/>
                    <a:pt x="41306" y="184"/>
                  </a:cubicBezTo>
                  <a:cubicBezTo>
                    <a:pt x="40634" y="184"/>
                    <a:pt x="39995" y="253"/>
                    <a:pt x="39454" y="377"/>
                  </a:cubicBezTo>
                  <a:cubicBezTo>
                    <a:pt x="37417" y="843"/>
                    <a:pt x="35784" y="2490"/>
                    <a:pt x="33694" y="2677"/>
                  </a:cubicBezTo>
                  <a:cubicBezTo>
                    <a:pt x="33541" y="2690"/>
                    <a:pt x="33389" y="2697"/>
                    <a:pt x="33236" y="2697"/>
                  </a:cubicBezTo>
                  <a:cubicBezTo>
                    <a:pt x="31381" y="2697"/>
                    <a:pt x="29618" y="1702"/>
                    <a:pt x="28664" y="104"/>
                  </a:cubicBezTo>
                  <a:cubicBezTo>
                    <a:pt x="28619" y="30"/>
                    <a:pt x="28554" y="1"/>
                    <a:pt x="28487" y="1"/>
                  </a:cubicBezTo>
                  <a:cubicBezTo>
                    <a:pt x="28454" y="1"/>
                    <a:pt x="28421" y="8"/>
                    <a:pt x="28389" y="21"/>
                  </a:cubicBezTo>
                  <a:cubicBezTo>
                    <a:pt x="28358" y="8"/>
                    <a:pt x="28325" y="1"/>
                    <a:pt x="282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1" name="Google Shape;2351;p58">
            <a:hlinkClick r:id="rId3" action="ppaction://hlinksldjump"/>
          </p:cNvPr>
          <p:cNvSpPr txBox="1"/>
          <p:nvPr/>
        </p:nvSpPr>
        <p:spPr>
          <a:xfrm>
            <a:off x="3037441" y="2449688"/>
            <a:ext cx="3069600" cy="69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500">
                <a:solidFill>
                  <a:schemeClr val="dk1"/>
                </a:solidFill>
                <a:latin typeface="Gloria Hallelujah"/>
                <a:ea typeface="Gloria Hallelujah"/>
                <a:cs typeface="Gloria Hallelujah"/>
                <a:sym typeface="Gloria Hallelujah"/>
              </a:rPr>
              <a:t>Try again!</a:t>
            </a:r>
            <a:endParaRPr sz="4100">
              <a:solidFill>
                <a:schemeClr val="dk1"/>
              </a:solidFill>
              <a:latin typeface="Gloria Hallelujah"/>
              <a:ea typeface="Gloria Hallelujah"/>
              <a:cs typeface="Gloria Hallelujah"/>
              <a:sym typeface="Gloria Hallelujah"/>
            </a:endParaRPr>
          </a:p>
        </p:txBody>
      </p:sp>
      <p:sp>
        <p:nvSpPr>
          <p:cNvPr id="2352" name="Google Shape;2352;p58"/>
          <p:cNvSpPr/>
          <p:nvPr/>
        </p:nvSpPr>
        <p:spPr>
          <a:xfrm>
            <a:off x="967651" y="953490"/>
            <a:ext cx="407899" cy="391804"/>
          </a:xfrm>
          <a:custGeom>
            <a:avLst/>
            <a:gdLst/>
            <a:ahLst/>
            <a:cxnLst/>
            <a:rect l="l" t="t" r="r" b="b"/>
            <a:pathLst>
              <a:path w="5626" h="5404" extrusionOk="0">
                <a:moveTo>
                  <a:pt x="3698" y="586"/>
                </a:moveTo>
                <a:cubicBezTo>
                  <a:pt x="3711" y="586"/>
                  <a:pt x="3717" y="597"/>
                  <a:pt x="3721" y="617"/>
                </a:cubicBezTo>
                <a:cubicBezTo>
                  <a:pt x="3729" y="667"/>
                  <a:pt x="3726" y="728"/>
                  <a:pt x="3713" y="754"/>
                </a:cubicBezTo>
                <a:cubicBezTo>
                  <a:pt x="3700" y="781"/>
                  <a:pt x="3697" y="876"/>
                  <a:pt x="3705" y="967"/>
                </a:cubicBezTo>
                <a:cubicBezTo>
                  <a:pt x="3712" y="1057"/>
                  <a:pt x="3699" y="1222"/>
                  <a:pt x="3676" y="1333"/>
                </a:cubicBezTo>
                <a:cubicBezTo>
                  <a:pt x="3652" y="1446"/>
                  <a:pt x="3648" y="1585"/>
                  <a:pt x="3666" y="1646"/>
                </a:cubicBezTo>
                <a:cubicBezTo>
                  <a:pt x="3698" y="1750"/>
                  <a:pt x="3712" y="1759"/>
                  <a:pt x="3934" y="1800"/>
                </a:cubicBezTo>
                <a:cubicBezTo>
                  <a:pt x="4064" y="1825"/>
                  <a:pt x="4222" y="1862"/>
                  <a:pt x="4288" y="1885"/>
                </a:cubicBezTo>
                <a:cubicBezTo>
                  <a:pt x="4353" y="1906"/>
                  <a:pt x="4531" y="1942"/>
                  <a:pt x="4681" y="1964"/>
                </a:cubicBezTo>
                <a:cubicBezTo>
                  <a:pt x="5044" y="2015"/>
                  <a:pt x="5154" y="2042"/>
                  <a:pt x="5138" y="2076"/>
                </a:cubicBezTo>
                <a:cubicBezTo>
                  <a:pt x="5130" y="2092"/>
                  <a:pt x="4822" y="2210"/>
                  <a:pt x="4455" y="2339"/>
                </a:cubicBezTo>
                <a:cubicBezTo>
                  <a:pt x="3713" y="2597"/>
                  <a:pt x="3626" y="2673"/>
                  <a:pt x="3848" y="2858"/>
                </a:cubicBezTo>
                <a:cubicBezTo>
                  <a:pt x="3915" y="2913"/>
                  <a:pt x="4153" y="3146"/>
                  <a:pt x="4383" y="3381"/>
                </a:cubicBezTo>
                <a:lnTo>
                  <a:pt x="4796" y="3804"/>
                </a:lnTo>
                <a:lnTo>
                  <a:pt x="4796" y="3804"/>
                </a:lnTo>
                <a:lnTo>
                  <a:pt x="4622" y="3778"/>
                </a:lnTo>
                <a:cubicBezTo>
                  <a:pt x="4526" y="3763"/>
                  <a:pt x="4218" y="3702"/>
                  <a:pt x="3938" y="3641"/>
                </a:cubicBezTo>
                <a:cubicBezTo>
                  <a:pt x="3701" y="3590"/>
                  <a:pt x="3546" y="3566"/>
                  <a:pt x="3459" y="3566"/>
                </a:cubicBezTo>
                <a:cubicBezTo>
                  <a:pt x="3415" y="3566"/>
                  <a:pt x="3388" y="3572"/>
                  <a:pt x="3377" y="3584"/>
                </a:cubicBezTo>
                <a:cubicBezTo>
                  <a:pt x="3349" y="3613"/>
                  <a:pt x="3328" y="3743"/>
                  <a:pt x="3329" y="3872"/>
                </a:cubicBezTo>
                <a:cubicBezTo>
                  <a:pt x="3331" y="4001"/>
                  <a:pt x="3317" y="4217"/>
                  <a:pt x="3298" y="4353"/>
                </a:cubicBezTo>
                <a:cubicBezTo>
                  <a:pt x="3277" y="4490"/>
                  <a:pt x="3269" y="4631"/>
                  <a:pt x="3276" y="4667"/>
                </a:cubicBezTo>
                <a:cubicBezTo>
                  <a:pt x="3284" y="4706"/>
                  <a:pt x="3281" y="4723"/>
                  <a:pt x="3270" y="4723"/>
                </a:cubicBezTo>
                <a:cubicBezTo>
                  <a:pt x="3250" y="4723"/>
                  <a:pt x="3204" y="4661"/>
                  <a:pt x="3165" y="4566"/>
                </a:cubicBezTo>
                <a:cubicBezTo>
                  <a:pt x="3135" y="4493"/>
                  <a:pt x="3048" y="4294"/>
                  <a:pt x="2973" y="4127"/>
                </a:cubicBezTo>
                <a:cubicBezTo>
                  <a:pt x="2898" y="3960"/>
                  <a:pt x="2820" y="3774"/>
                  <a:pt x="2801" y="3719"/>
                </a:cubicBezTo>
                <a:cubicBezTo>
                  <a:pt x="2772" y="3638"/>
                  <a:pt x="2742" y="3617"/>
                  <a:pt x="2648" y="3615"/>
                </a:cubicBezTo>
                <a:cubicBezTo>
                  <a:pt x="2648" y="3615"/>
                  <a:pt x="2647" y="3615"/>
                  <a:pt x="2646" y="3615"/>
                </a:cubicBezTo>
                <a:cubicBezTo>
                  <a:pt x="2535" y="3615"/>
                  <a:pt x="2096" y="3803"/>
                  <a:pt x="1817" y="3972"/>
                </a:cubicBezTo>
                <a:cubicBezTo>
                  <a:pt x="1755" y="4009"/>
                  <a:pt x="1638" y="4070"/>
                  <a:pt x="1560" y="4107"/>
                </a:cubicBezTo>
                <a:lnTo>
                  <a:pt x="1416" y="4172"/>
                </a:lnTo>
                <a:lnTo>
                  <a:pt x="1705" y="3612"/>
                </a:lnTo>
                <a:cubicBezTo>
                  <a:pt x="1925" y="3185"/>
                  <a:pt x="1988" y="3033"/>
                  <a:pt x="1971" y="2966"/>
                </a:cubicBezTo>
                <a:cubicBezTo>
                  <a:pt x="1953" y="2891"/>
                  <a:pt x="1881" y="2849"/>
                  <a:pt x="1491" y="2684"/>
                </a:cubicBezTo>
                <a:cubicBezTo>
                  <a:pt x="1237" y="2577"/>
                  <a:pt x="943" y="2466"/>
                  <a:pt x="831" y="2436"/>
                </a:cubicBezTo>
                <a:cubicBezTo>
                  <a:pt x="718" y="2406"/>
                  <a:pt x="631" y="2376"/>
                  <a:pt x="635" y="2369"/>
                </a:cubicBezTo>
                <a:cubicBezTo>
                  <a:pt x="639" y="2361"/>
                  <a:pt x="744" y="2349"/>
                  <a:pt x="876" y="2342"/>
                </a:cubicBezTo>
                <a:cubicBezTo>
                  <a:pt x="1008" y="2333"/>
                  <a:pt x="1186" y="2313"/>
                  <a:pt x="1280" y="2295"/>
                </a:cubicBezTo>
                <a:cubicBezTo>
                  <a:pt x="1372" y="2277"/>
                  <a:pt x="1611" y="2255"/>
                  <a:pt x="1806" y="2248"/>
                </a:cubicBezTo>
                <a:cubicBezTo>
                  <a:pt x="2215" y="2233"/>
                  <a:pt x="2288" y="2173"/>
                  <a:pt x="2199" y="1924"/>
                </a:cubicBezTo>
                <a:cubicBezTo>
                  <a:pt x="2167" y="1834"/>
                  <a:pt x="2116" y="1642"/>
                  <a:pt x="2084" y="1494"/>
                </a:cubicBezTo>
                <a:cubicBezTo>
                  <a:pt x="2052" y="1346"/>
                  <a:pt x="2007" y="1165"/>
                  <a:pt x="1985" y="1088"/>
                </a:cubicBezTo>
                <a:cubicBezTo>
                  <a:pt x="1951" y="974"/>
                  <a:pt x="1946" y="917"/>
                  <a:pt x="1968" y="917"/>
                </a:cubicBezTo>
                <a:cubicBezTo>
                  <a:pt x="1988" y="917"/>
                  <a:pt x="2031" y="964"/>
                  <a:pt x="2094" y="1058"/>
                </a:cubicBezTo>
                <a:cubicBezTo>
                  <a:pt x="2221" y="1247"/>
                  <a:pt x="2597" y="1547"/>
                  <a:pt x="2720" y="1557"/>
                </a:cubicBezTo>
                <a:cubicBezTo>
                  <a:pt x="2721" y="1557"/>
                  <a:pt x="2723" y="1557"/>
                  <a:pt x="2724" y="1557"/>
                </a:cubicBezTo>
                <a:cubicBezTo>
                  <a:pt x="2762" y="1557"/>
                  <a:pt x="2826" y="1518"/>
                  <a:pt x="2864" y="1471"/>
                </a:cubicBezTo>
                <a:cubicBezTo>
                  <a:pt x="2905" y="1420"/>
                  <a:pt x="3110" y="1188"/>
                  <a:pt x="3321" y="953"/>
                </a:cubicBezTo>
                <a:cubicBezTo>
                  <a:pt x="3565" y="682"/>
                  <a:pt x="3659" y="586"/>
                  <a:pt x="3698" y="586"/>
                </a:cubicBezTo>
                <a:close/>
                <a:moveTo>
                  <a:pt x="3869" y="1"/>
                </a:moveTo>
                <a:cubicBezTo>
                  <a:pt x="3830" y="1"/>
                  <a:pt x="3788" y="13"/>
                  <a:pt x="3744" y="40"/>
                </a:cubicBezTo>
                <a:cubicBezTo>
                  <a:pt x="3685" y="75"/>
                  <a:pt x="3637" y="127"/>
                  <a:pt x="3641" y="153"/>
                </a:cubicBezTo>
                <a:cubicBezTo>
                  <a:pt x="3644" y="180"/>
                  <a:pt x="3525" y="344"/>
                  <a:pt x="3378" y="514"/>
                </a:cubicBezTo>
                <a:cubicBezTo>
                  <a:pt x="3230" y="685"/>
                  <a:pt x="3104" y="839"/>
                  <a:pt x="3100" y="853"/>
                </a:cubicBezTo>
                <a:cubicBezTo>
                  <a:pt x="3096" y="868"/>
                  <a:pt x="3065" y="902"/>
                  <a:pt x="3031" y="931"/>
                </a:cubicBezTo>
                <a:cubicBezTo>
                  <a:pt x="2996" y="961"/>
                  <a:pt x="2912" y="1047"/>
                  <a:pt x="2840" y="1126"/>
                </a:cubicBezTo>
                <a:cubicBezTo>
                  <a:pt x="2768" y="1207"/>
                  <a:pt x="2733" y="1240"/>
                  <a:pt x="2693" y="1240"/>
                </a:cubicBezTo>
                <a:cubicBezTo>
                  <a:pt x="2669" y="1240"/>
                  <a:pt x="2642" y="1227"/>
                  <a:pt x="2604" y="1204"/>
                </a:cubicBezTo>
                <a:cubicBezTo>
                  <a:pt x="2544" y="1168"/>
                  <a:pt x="2420" y="1035"/>
                  <a:pt x="2322" y="906"/>
                </a:cubicBezTo>
                <a:cubicBezTo>
                  <a:pt x="2060" y="557"/>
                  <a:pt x="1779" y="319"/>
                  <a:pt x="1642" y="319"/>
                </a:cubicBezTo>
                <a:cubicBezTo>
                  <a:pt x="1619" y="319"/>
                  <a:pt x="1600" y="325"/>
                  <a:pt x="1586" y="339"/>
                </a:cubicBezTo>
                <a:cubicBezTo>
                  <a:pt x="1520" y="402"/>
                  <a:pt x="1532" y="541"/>
                  <a:pt x="1629" y="834"/>
                </a:cubicBezTo>
                <a:cubicBezTo>
                  <a:pt x="1674" y="969"/>
                  <a:pt x="1734" y="1185"/>
                  <a:pt x="1759" y="1306"/>
                </a:cubicBezTo>
                <a:cubicBezTo>
                  <a:pt x="1786" y="1427"/>
                  <a:pt x="1829" y="1626"/>
                  <a:pt x="1855" y="1749"/>
                </a:cubicBezTo>
                <a:cubicBezTo>
                  <a:pt x="1885" y="1884"/>
                  <a:pt x="1884" y="1965"/>
                  <a:pt x="1854" y="1965"/>
                </a:cubicBezTo>
                <a:cubicBezTo>
                  <a:pt x="1853" y="1965"/>
                  <a:pt x="1853" y="1965"/>
                  <a:pt x="1852" y="1965"/>
                </a:cubicBezTo>
                <a:cubicBezTo>
                  <a:pt x="1845" y="1964"/>
                  <a:pt x="1834" y="1963"/>
                  <a:pt x="1821" y="1963"/>
                </a:cubicBezTo>
                <a:cubicBezTo>
                  <a:pt x="1610" y="1963"/>
                  <a:pt x="681" y="2071"/>
                  <a:pt x="409" y="2129"/>
                </a:cubicBezTo>
                <a:cubicBezTo>
                  <a:pt x="155" y="2183"/>
                  <a:pt x="89" y="2215"/>
                  <a:pt x="44" y="2308"/>
                </a:cubicBezTo>
                <a:cubicBezTo>
                  <a:pt x="1" y="2396"/>
                  <a:pt x="7" y="2435"/>
                  <a:pt x="75" y="2490"/>
                </a:cubicBezTo>
                <a:cubicBezTo>
                  <a:pt x="121" y="2530"/>
                  <a:pt x="217" y="2565"/>
                  <a:pt x="287" y="2570"/>
                </a:cubicBezTo>
                <a:cubicBezTo>
                  <a:pt x="416" y="2579"/>
                  <a:pt x="1360" y="2890"/>
                  <a:pt x="1579" y="2995"/>
                </a:cubicBezTo>
                <a:lnTo>
                  <a:pt x="1696" y="3052"/>
                </a:lnTo>
                <a:lnTo>
                  <a:pt x="1485" y="3490"/>
                </a:lnTo>
                <a:cubicBezTo>
                  <a:pt x="1367" y="3735"/>
                  <a:pt x="1206" y="4008"/>
                  <a:pt x="1123" y="4107"/>
                </a:cubicBezTo>
                <a:cubicBezTo>
                  <a:pt x="885" y="4385"/>
                  <a:pt x="822" y="4640"/>
                  <a:pt x="972" y="4714"/>
                </a:cubicBezTo>
                <a:cubicBezTo>
                  <a:pt x="975" y="4716"/>
                  <a:pt x="980" y="4717"/>
                  <a:pt x="986" y="4717"/>
                </a:cubicBezTo>
                <a:cubicBezTo>
                  <a:pt x="1068" y="4717"/>
                  <a:pt x="1360" y="4544"/>
                  <a:pt x="1397" y="4468"/>
                </a:cubicBezTo>
                <a:cubicBezTo>
                  <a:pt x="1410" y="4441"/>
                  <a:pt x="1432" y="4423"/>
                  <a:pt x="1451" y="4423"/>
                </a:cubicBezTo>
                <a:cubicBezTo>
                  <a:pt x="1455" y="4423"/>
                  <a:pt x="1459" y="4424"/>
                  <a:pt x="1462" y="4426"/>
                </a:cubicBezTo>
                <a:cubicBezTo>
                  <a:pt x="1463" y="4427"/>
                  <a:pt x="1465" y="4427"/>
                  <a:pt x="1467" y="4427"/>
                </a:cubicBezTo>
                <a:cubicBezTo>
                  <a:pt x="1527" y="4427"/>
                  <a:pt x="1979" y="4209"/>
                  <a:pt x="2391" y="3981"/>
                </a:cubicBezTo>
                <a:cubicBezTo>
                  <a:pt x="2465" y="3939"/>
                  <a:pt x="2520" y="3918"/>
                  <a:pt x="2561" y="3918"/>
                </a:cubicBezTo>
                <a:cubicBezTo>
                  <a:pt x="2615" y="3918"/>
                  <a:pt x="2645" y="3955"/>
                  <a:pt x="2663" y="4030"/>
                </a:cubicBezTo>
                <a:cubicBezTo>
                  <a:pt x="2694" y="4155"/>
                  <a:pt x="3130" y="5150"/>
                  <a:pt x="3213" y="5289"/>
                </a:cubicBezTo>
                <a:cubicBezTo>
                  <a:pt x="3268" y="5378"/>
                  <a:pt x="3303" y="5404"/>
                  <a:pt x="3377" y="5404"/>
                </a:cubicBezTo>
                <a:cubicBezTo>
                  <a:pt x="3380" y="5404"/>
                  <a:pt x="3383" y="5404"/>
                  <a:pt x="3386" y="5404"/>
                </a:cubicBezTo>
                <a:cubicBezTo>
                  <a:pt x="3516" y="5400"/>
                  <a:pt x="3542" y="5334"/>
                  <a:pt x="3535" y="5030"/>
                </a:cubicBezTo>
                <a:cubicBezTo>
                  <a:pt x="3532" y="4891"/>
                  <a:pt x="3545" y="4601"/>
                  <a:pt x="3565" y="4387"/>
                </a:cubicBezTo>
                <a:cubicBezTo>
                  <a:pt x="3584" y="4173"/>
                  <a:pt x="3600" y="3963"/>
                  <a:pt x="3602" y="3922"/>
                </a:cubicBezTo>
                <a:cubicBezTo>
                  <a:pt x="3603" y="3891"/>
                  <a:pt x="3622" y="3875"/>
                  <a:pt x="3684" y="3875"/>
                </a:cubicBezTo>
                <a:cubicBezTo>
                  <a:pt x="3747" y="3875"/>
                  <a:pt x="3856" y="3891"/>
                  <a:pt x="4036" y="3925"/>
                </a:cubicBezTo>
                <a:cubicBezTo>
                  <a:pt x="4274" y="3970"/>
                  <a:pt x="4599" y="4039"/>
                  <a:pt x="4763" y="4082"/>
                </a:cubicBezTo>
                <a:cubicBezTo>
                  <a:pt x="4875" y="4110"/>
                  <a:pt x="4970" y="4124"/>
                  <a:pt x="5047" y="4124"/>
                </a:cubicBezTo>
                <a:cubicBezTo>
                  <a:pt x="5321" y="4124"/>
                  <a:pt x="5367" y="3957"/>
                  <a:pt x="5100" y="3716"/>
                </a:cubicBezTo>
                <a:cubicBezTo>
                  <a:pt x="4789" y="3434"/>
                  <a:pt x="4192" y="2794"/>
                  <a:pt x="4213" y="2766"/>
                </a:cubicBezTo>
                <a:cubicBezTo>
                  <a:pt x="4225" y="2751"/>
                  <a:pt x="4541" y="2621"/>
                  <a:pt x="4915" y="2476"/>
                </a:cubicBezTo>
                <a:cubicBezTo>
                  <a:pt x="5288" y="2333"/>
                  <a:pt x="5604" y="2197"/>
                  <a:pt x="5616" y="2174"/>
                </a:cubicBezTo>
                <a:cubicBezTo>
                  <a:pt x="5625" y="2152"/>
                  <a:pt x="5619" y="2090"/>
                  <a:pt x="5602" y="2041"/>
                </a:cubicBezTo>
                <a:cubicBezTo>
                  <a:pt x="5560" y="1924"/>
                  <a:pt x="5215" y="1793"/>
                  <a:pt x="4700" y="1698"/>
                </a:cubicBezTo>
                <a:cubicBezTo>
                  <a:pt x="4491" y="1658"/>
                  <a:pt x="4235" y="1606"/>
                  <a:pt x="4123" y="1579"/>
                </a:cubicBezTo>
                <a:lnTo>
                  <a:pt x="3923" y="1530"/>
                </a:lnTo>
                <a:lnTo>
                  <a:pt x="3951" y="1250"/>
                </a:lnTo>
                <a:cubicBezTo>
                  <a:pt x="3966" y="1097"/>
                  <a:pt x="3980" y="862"/>
                  <a:pt x="3980" y="735"/>
                </a:cubicBezTo>
                <a:cubicBezTo>
                  <a:pt x="3981" y="607"/>
                  <a:pt x="3992" y="497"/>
                  <a:pt x="4004" y="493"/>
                </a:cubicBezTo>
                <a:cubicBezTo>
                  <a:pt x="4039" y="480"/>
                  <a:pt x="4050" y="143"/>
                  <a:pt x="4017" y="89"/>
                </a:cubicBezTo>
                <a:cubicBezTo>
                  <a:pt x="3981" y="31"/>
                  <a:pt x="3929" y="1"/>
                  <a:pt x="38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3" name="Google Shape;2353;p58"/>
          <p:cNvGrpSpPr/>
          <p:nvPr/>
        </p:nvGrpSpPr>
        <p:grpSpPr>
          <a:xfrm rot="1548699">
            <a:off x="7442336" y="3401131"/>
            <a:ext cx="343599" cy="801147"/>
            <a:chOff x="2281125" y="2925999"/>
            <a:chExt cx="175390" cy="408965"/>
          </a:xfrm>
        </p:grpSpPr>
        <p:sp>
          <p:nvSpPr>
            <p:cNvPr id="2354" name="Google Shape;2354;p58"/>
            <p:cNvSpPr/>
            <p:nvPr/>
          </p:nvSpPr>
          <p:spPr>
            <a:xfrm>
              <a:off x="2281125" y="2925999"/>
              <a:ext cx="175390" cy="408965"/>
            </a:xfrm>
            <a:custGeom>
              <a:avLst/>
              <a:gdLst/>
              <a:ahLst/>
              <a:cxnLst/>
              <a:rect l="l" t="t" r="r" b="b"/>
              <a:pathLst>
                <a:path w="9441" h="22014" extrusionOk="0">
                  <a:moveTo>
                    <a:pt x="468" y="548"/>
                  </a:moveTo>
                  <a:lnTo>
                    <a:pt x="468" y="548"/>
                  </a:lnTo>
                  <a:cubicBezTo>
                    <a:pt x="1980" y="637"/>
                    <a:pt x="3507" y="652"/>
                    <a:pt x="5039" y="652"/>
                  </a:cubicBezTo>
                  <a:cubicBezTo>
                    <a:pt x="5805" y="652"/>
                    <a:pt x="6572" y="648"/>
                    <a:pt x="7339" y="648"/>
                  </a:cubicBezTo>
                  <a:cubicBezTo>
                    <a:pt x="6005" y="3417"/>
                    <a:pt x="4671" y="6185"/>
                    <a:pt x="3370" y="8987"/>
                  </a:cubicBezTo>
                  <a:cubicBezTo>
                    <a:pt x="3237" y="9187"/>
                    <a:pt x="3370" y="9421"/>
                    <a:pt x="3637" y="9454"/>
                  </a:cubicBezTo>
                  <a:cubicBezTo>
                    <a:pt x="4793" y="9478"/>
                    <a:pt x="5965" y="9501"/>
                    <a:pt x="7142" y="9501"/>
                  </a:cubicBezTo>
                  <a:cubicBezTo>
                    <a:pt x="7630" y="9501"/>
                    <a:pt x="8119" y="9497"/>
                    <a:pt x="8607" y="9488"/>
                  </a:cubicBezTo>
                  <a:lnTo>
                    <a:pt x="8607" y="9488"/>
                  </a:lnTo>
                  <a:lnTo>
                    <a:pt x="3770" y="20329"/>
                  </a:lnTo>
                  <a:cubicBezTo>
                    <a:pt x="4070" y="17560"/>
                    <a:pt x="4137" y="14758"/>
                    <a:pt x="4070" y="11989"/>
                  </a:cubicBezTo>
                  <a:cubicBezTo>
                    <a:pt x="4070" y="11823"/>
                    <a:pt x="3937" y="11689"/>
                    <a:pt x="3737" y="11689"/>
                  </a:cubicBezTo>
                  <a:lnTo>
                    <a:pt x="768" y="11622"/>
                  </a:lnTo>
                  <a:cubicBezTo>
                    <a:pt x="801" y="7920"/>
                    <a:pt x="801" y="4217"/>
                    <a:pt x="468" y="548"/>
                  </a:cubicBezTo>
                  <a:close/>
                  <a:moveTo>
                    <a:pt x="4549" y="1"/>
                  </a:moveTo>
                  <a:cubicBezTo>
                    <a:pt x="3177" y="1"/>
                    <a:pt x="1806" y="22"/>
                    <a:pt x="435" y="114"/>
                  </a:cubicBezTo>
                  <a:cubicBezTo>
                    <a:pt x="368" y="114"/>
                    <a:pt x="334" y="148"/>
                    <a:pt x="301" y="181"/>
                  </a:cubicBezTo>
                  <a:cubicBezTo>
                    <a:pt x="279" y="175"/>
                    <a:pt x="256" y="173"/>
                    <a:pt x="233" y="173"/>
                  </a:cubicBezTo>
                  <a:cubicBezTo>
                    <a:pt x="117" y="173"/>
                    <a:pt x="1" y="242"/>
                    <a:pt x="1" y="381"/>
                  </a:cubicBezTo>
                  <a:cubicBezTo>
                    <a:pt x="34" y="4217"/>
                    <a:pt x="201" y="8087"/>
                    <a:pt x="134" y="11923"/>
                  </a:cubicBezTo>
                  <a:cubicBezTo>
                    <a:pt x="134" y="12089"/>
                    <a:pt x="268" y="12223"/>
                    <a:pt x="435" y="12223"/>
                  </a:cubicBezTo>
                  <a:cubicBezTo>
                    <a:pt x="1435" y="12256"/>
                    <a:pt x="2436" y="12256"/>
                    <a:pt x="3437" y="12290"/>
                  </a:cubicBezTo>
                  <a:cubicBezTo>
                    <a:pt x="3537" y="15459"/>
                    <a:pt x="3337" y="18561"/>
                    <a:pt x="3003" y="21696"/>
                  </a:cubicBezTo>
                  <a:cubicBezTo>
                    <a:pt x="2975" y="21889"/>
                    <a:pt x="3153" y="22014"/>
                    <a:pt x="3309" y="22014"/>
                  </a:cubicBezTo>
                  <a:cubicBezTo>
                    <a:pt x="3342" y="22014"/>
                    <a:pt x="3374" y="22008"/>
                    <a:pt x="3403" y="21997"/>
                  </a:cubicBezTo>
                  <a:cubicBezTo>
                    <a:pt x="3433" y="22004"/>
                    <a:pt x="3465" y="22008"/>
                    <a:pt x="3497" y="22008"/>
                  </a:cubicBezTo>
                  <a:cubicBezTo>
                    <a:pt x="3607" y="22008"/>
                    <a:pt x="3719" y="21959"/>
                    <a:pt x="3770" y="21830"/>
                  </a:cubicBezTo>
                  <a:cubicBezTo>
                    <a:pt x="5638" y="17660"/>
                    <a:pt x="7506" y="13490"/>
                    <a:pt x="9341" y="9321"/>
                  </a:cubicBezTo>
                  <a:cubicBezTo>
                    <a:pt x="9441" y="9121"/>
                    <a:pt x="9341" y="8854"/>
                    <a:pt x="9074" y="8854"/>
                  </a:cubicBezTo>
                  <a:cubicBezTo>
                    <a:pt x="8397" y="8868"/>
                    <a:pt x="7714" y="8876"/>
                    <a:pt x="7028" y="8876"/>
                  </a:cubicBezTo>
                  <a:cubicBezTo>
                    <a:pt x="6058" y="8876"/>
                    <a:pt x="5081" y="8860"/>
                    <a:pt x="4104" y="8820"/>
                  </a:cubicBezTo>
                  <a:lnTo>
                    <a:pt x="8107" y="481"/>
                  </a:lnTo>
                  <a:cubicBezTo>
                    <a:pt x="8207" y="281"/>
                    <a:pt x="8073" y="14"/>
                    <a:pt x="7840" y="14"/>
                  </a:cubicBezTo>
                  <a:cubicBezTo>
                    <a:pt x="6743" y="14"/>
                    <a:pt x="5646" y="1"/>
                    <a:pt x="45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8"/>
            <p:cNvSpPr/>
            <p:nvPr/>
          </p:nvSpPr>
          <p:spPr>
            <a:xfrm>
              <a:off x="2289801" y="2936161"/>
              <a:ext cx="151239" cy="367500"/>
            </a:xfrm>
            <a:custGeom>
              <a:avLst/>
              <a:gdLst/>
              <a:ahLst/>
              <a:cxnLst/>
              <a:rect l="l" t="t" r="r" b="b"/>
              <a:pathLst>
                <a:path w="8141" h="19782" extrusionOk="0">
                  <a:moveTo>
                    <a:pt x="1" y="1"/>
                  </a:moveTo>
                  <a:lnTo>
                    <a:pt x="1" y="1"/>
                  </a:lnTo>
                  <a:cubicBezTo>
                    <a:pt x="334" y="3670"/>
                    <a:pt x="334" y="7373"/>
                    <a:pt x="301" y="11075"/>
                  </a:cubicBezTo>
                  <a:lnTo>
                    <a:pt x="3270" y="11142"/>
                  </a:lnTo>
                  <a:cubicBezTo>
                    <a:pt x="3437" y="11142"/>
                    <a:pt x="3570" y="11276"/>
                    <a:pt x="3603" y="11442"/>
                  </a:cubicBezTo>
                  <a:cubicBezTo>
                    <a:pt x="3670" y="14211"/>
                    <a:pt x="3603" y="17013"/>
                    <a:pt x="3303" y="19782"/>
                  </a:cubicBezTo>
                  <a:lnTo>
                    <a:pt x="8140" y="8941"/>
                  </a:lnTo>
                  <a:lnTo>
                    <a:pt x="8140" y="8941"/>
                  </a:lnTo>
                  <a:cubicBezTo>
                    <a:pt x="7652" y="8950"/>
                    <a:pt x="7163" y="8954"/>
                    <a:pt x="6674" y="8954"/>
                  </a:cubicBezTo>
                  <a:cubicBezTo>
                    <a:pt x="5495" y="8954"/>
                    <a:pt x="4316" y="8931"/>
                    <a:pt x="3136" y="8907"/>
                  </a:cubicBezTo>
                  <a:cubicBezTo>
                    <a:pt x="2903" y="8874"/>
                    <a:pt x="2770" y="8640"/>
                    <a:pt x="2870" y="8440"/>
                  </a:cubicBezTo>
                  <a:cubicBezTo>
                    <a:pt x="4204" y="5638"/>
                    <a:pt x="5538" y="2870"/>
                    <a:pt x="6872" y="101"/>
                  </a:cubicBezTo>
                  <a:cubicBezTo>
                    <a:pt x="6105" y="101"/>
                    <a:pt x="5338" y="105"/>
                    <a:pt x="4572" y="105"/>
                  </a:cubicBezTo>
                  <a:cubicBezTo>
                    <a:pt x="3040" y="105"/>
                    <a:pt x="1513" y="90"/>
                    <a:pt x="1" y="1"/>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6" name="Google Shape;2356;p58"/>
          <p:cNvGrpSpPr/>
          <p:nvPr/>
        </p:nvGrpSpPr>
        <p:grpSpPr>
          <a:xfrm>
            <a:off x="713184" y="4691184"/>
            <a:ext cx="7726459" cy="369843"/>
            <a:chOff x="713184" y="4691184"/>
            <a:chExt cx="7726459" cy="369843"/>
          </a:xfrm>
        </p:grpSpPr>
        <p:sp>
          <p:nvSpPr>
            <p:cNvPr id="2357" name="Google Shape;2357;p58"/>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2358" name="Google Shape;2358;p58">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8">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8">
              <a:hlinkClick r:id="rId4"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364"/>
        <p:cNvGrpSpPr/>
        <p:nvPr/>
      </p:nvGrpSpPr>
      <p:grpSpPr>
        <a:xfrm>
          <a:off x="0" y="0"/>
          <a:ext cx="0" cy="0"/>
          <a:chOff x="0" y="0"/>
          <a:chExt cx="0" cy="0"/>
        </a:xfrm>
      </p:grpSpPr>
      <p:grpSp>
        <p:nvGrpSpPr>
          <p:cNvPr id="2365" name="Google Shape;2365;p59"/>
          <p:cNvGrpSpPr/>
          <p:nvPr/>
        </p:nvGrpSpPr>
        <p:grpSpPr>
          <a:xfrm>
            <a:off x="2857286" y="732167"/>
            <a:ext cx="3429984" cy="606063"/>
            <a:chOff x="5316325" y="1612757"/>
            <a:chExt cx="1404350" cy="302125"/>
          </a:xfrm>
        </p:grpSpPr>
        <p:sp>
          <p:nvSpPr>
            <p:cNvPr id="2366" name="Google Shape;2366;p59"/>
            <p:cNvSpPr/>
            <p:nvPr/>
          </p:nvSpPr>
          <p:spPr>
            <a:xfrm>
              <a:off x="5316325" y="1612757"/>
              <a:ext cx="1404350" cy="302125"/>
            </a:xfrm>
            <a:custGeom>
              <a:avLst/>
              <a:gdLst/>
              <a:ahLst/>
              <a:cxnLst/>
              <a:rect l="l" t="t" r="r" b="b"/>
              <a:pathLst>
                <a:path w="56174" h="12085" extrusionOk="0">
                  <a:moveTo>
                    <a:pt x="55674" y="2161"/>
                  </a:moveTo>
                  <a:lnTo>
                    <a:pt x="55674" y="2161"/>
                  </a:lnTo>
                  <a:cubicBezTo>
                    <a:pt x="55555" y="2217"/>
                    <a:pt x="55565" y="2346"/>
                    <a:pt x="55633" y="2429"/>
                  </a:cubicBezTo>
                  <a:cubicBezTo>
                    <a:pt x="55518" y="2606"/>
                    <a:pt x="55396" y="2777"/>
                    <a:pt x="55275" y="2950"/>
                  </a:cubicBezTo>
                  <a:cubicBezTo>
                    <a:pt x="53569" y="3022"/>
                    <a:pt x="51829" y="3038"/>
                    <a:pt x="50127" y="3213"/>
                  </a:cubicBezTo>
                  <a:cubicBezTo>
                    <a:pt x="50106" y="2909"/>
                    <a:pt x="50086" y="2604"/>
                    <a:pt x="50062" y="2300"/>
                  </a:cubicBezTo>
                  <a:lnTo>
                    <a:pt x="50062" y="2300"/>
                  </a:lnTo>
                  <a:cubicBezTo>
                    <a:pt x="50972" y="2359"/>
                    <a:pt x="51884" y="2373"/>
                    <a:pt x="52796" y="2385"/>
                  </a:cubicBezTo>
                  <a:cubicBezTo>
                    <a:pt x="53226" y="2390"/>
                    <a:pt x="53687" y="2426"/>
                    <a:pt x="54142" y="2426"/>
                  </a:cubicBezTo>
                  <a:cubicBezTo>
                    <a:pt x="54683" y="2426"/>
                    <a:pt x="55215" y="2375"/>
                    <a:pt x="55674" y="2161"/>
                  </a:cubicBezTo>
                  <a:close/>
                  <a:moveTo>
                    <a:pt x="7652" y="262"/>
                  </a:moveTo>
                  <a:lnTo>
                    <a:pt x="7652" y="262"/>
                  </a:lnTo>
                  <a:cubicBezTo>
                    <a:pt x="9236" y="343"/>
                    <a:pt x="10827" y="363"/>
                    <a:pt x="12419" y="363"/>
                  </a:cubicBezTo>
                  <a:cubicBezTo>
                    <a:pt x="13924" y="363"/>
                    <a:pt x="15429" y="345"/>
                    <a:pt x="16930" y="345"/>
                  </a:cubicBezTo>
                  <a:cubicBezTo>
                    <a:pt x="17246" y="345"/>
                    <a:pt x="17562" y="346"/>
                    <a:pt x="17878" y="348"/>
                  </a:cubicBezTo>
                  <a:cubicBezTo>
                    <a:pt x="21387" y="371"/>
                    <a:pt x="24898" y="399"/>
                    <a:pt x="28405" y="427"/>
                  </a:cubicBezTo>
                  <a:cubicBezTo>
                    <a:pt x="33831" y="466"/>
                    <a:pt x="39263" y="556"/>
                    <a:pt x="44693" y="556"/>
                  </a:cubicBezTo>
                  <a:cubicBezTo>
                    <a:pt x="46302" y="556"/>
                    <a:pt x="47911" y="548"/>
                    <a:pt x="49519" y="528"/>
                  </a:cubicBezTo>
                  <a:cubicBezTo>
                    <a:pt x="49522" y="528"/>
                    <a:pt x="49524" y="526"/>
                    <a:pt x="49529" y="526"/>
                  </a:cubicBezTo>
                  <a:cubicBezTo>
                    <a:pt x="49552" y="789"/>
                    <a:pt x="49589" y="1050"/>
                    <a:pt x="49607" y="1314"/>
                  </a:cubicBezTo>
                  <a:cubicBezTo>
                    <a:pt x="49402" y="1318"/>
                    <a:pt x="49241" y="1322"/>
                    <a:pt x="49009" y="1325"/>
                  </a:cubicBezTo>
                  <a:lnTo>
                    <a:pt x="49009" y="1346"/>
                  </a:lnTo>
                  <a:cubicBezTo>
                    <a:pt x="49241" y="1348"/>
                    <a:pt x="49404" y="1352"/>
                    <a:pt x="49609" y="1357"/>
                  </a:cubicBezTo>
                  <a:cubicBezTo>
                    <a:pt x="49776" y="3712"/>
                    <a:pt x="49799" y="6077"/>
                    <a:pt x="49943" y="8432"/>
                  </a:cubicBezTo>
                  <a:cubicBezTo>
                    <a:pt x="49961" y="8753"/>
                    <a:pt x="49981" y="9076"/>
                    <a:pt x="50007" y="9397"/>
                  </a:cubicBezTo>
                  <a:cubicBezTo>
                    <a:pt x="50002" y="9402"/>
                    <a:pt x="49993" y="9402"/>
                    <a:pt x="49988" y="9406"/>
                  </a:cubicBezTo>
                  <a:cubicBezTo>
                    <a:pt x="49954" y="9434"/>
                    <a:pt x="49919" y="9464"/>
                    <a:pt x="49886" y="9491"/>
                  </a:cubicBezTo>
                  <a:lnTo>
                    <a:pt x="49804" y="9491"/>
                  </a:lnTo>
                  <a:cubicBezTo>
                    <a:pt x="49683" y="9493"/>
                    <a:pt x="49563" y="9498"/>
                    <a:pt x="49444" y="9503"/>
                  </a:cubicBezTo>
                  <a:cubicBezTo>
                    <a:pt x="49369" y="9505"/>
                    <a:pt x="49330" y="9553"/>
                    <a:pt x="49319" y="9607"/>
                  </a:cubicBezTo>
                  <a:cubicBezTo>
                    <a:pt x="48903" y="9602"/>
                    <a:pt x="48488" y="9600"/>
                    <a:pt x="48074" y="9595"/>
                  </a:cubicBezTo>
                  <a:cubicBezTo>
                    <a:pt x="48041" y="9551"/>
                    <a:pt x="47987" y="9530"/>
                    <a:pt x="47931" y="9530"/>
                  </a:cubicBezTo>
                  <a:cubicBezTo>
                    <a:pt x="47874" y="9530"/>
                    <a:pt x="47816" y="9552"/>
                    <a:pt x="47778" y="9593"/>
                  </a:cubicBezTo>
                  <a:cubicBezTo>
                    <a:pt x="42952" y="9545"/>
                    <a:pt x="38125" y="9517"/>
                    <a:pt x="33297" y="9517"/>
                  </a:cubicBezTo>
                  <a:cubicBezTo>
                    <a:pt x="31688" y="9517"/>
                    <a:pt x="30078" y="9520"/>
                    <a:pt x="28469" y="9527"/>
                  </a:cubicBezTo>
                  <a:cubicBezTo>
                    <a:pt x="27722" y="9529"/>
                    <a:pt x="26975" y="9530"/>
                    <a:pt x="26228" y="9530"/>
                  </a:cubicBezTo>
                  <a:cubicBezTo>
                    <a:pt x="24260" y="9530"/>
                    <a:pt x="22289" y="9523"/>
                    <a:pt x="20319" y="9523"/>
                  </a:cubicBezTo>
                  <a:cubicBezTo>
                    <a:pt x="16094" y="9523"/>
                    <a:pt x="11868" y="9557"/>
                    <a:pt x="7652" y="9766"/>
                  </a:cubicBezTo>
                  <a:cubicBezTo>
                    <a:pt x="7716" y="9452"/>
                    <a:pt x="7768" y="9133"/>
                    <a:pt x="7814" y="8811"/>
                  </a:cubicBezTo>
                  <a:cubicBezTo>
                    <a:pt x="8858" y="8853"/>
                    <a:pt x="9905" y="8869"/>
                    <a:pt x="10953" y="8869"/>
                  </a:cubicBezTo>
                  <a:cubicBezTo>
                    <a:pt x="13431" y="8869"/>
                    <a:pt x="15917" y="8782"/>
                    <a:pt x="18387" y="8760"/>
                  </a:cubicBezTo>
                  <a:cubicBezTo>
                    <a:pt x="21838" y="8725"/>
                    <a:pt x="25290" y="8686"/>
                    <a:pt x="28741" y="8680"/>
                  </a:cubicBezTo>
                  <a:cubicBezTo>
                    <a:pt x="35724" y="8674"/>
                    <a:pt x="42708" y="8640"/>
                    <a:pt x="49688" y="8557"/>
                  </a:cubicBezTo>
                  <a:cubicBezTo>
                    <a:pt x="49762" y="8557"/>
                    <a:pt x="49799" y="8499"/>
                    <a:pt x="49799" y="8441"/>
                  </a:cubicBezTo>
                  <a:cubicBezTo>
                    <a:pt x="49799" y="8383"/>
                    <a:pt x="49762" y="8326"/>
                    <a:pt x="49688" y="8326"/>
                  </a:cubicBezTo>
                  <a:cubicBezTo>
                    <a:pt x="42706" y="8342"/>
                    <a:pt x="35724" y="8406"/>
                    <a:pt x="28741" y="8499"/>
                  </a:cubicBezTo>
                  <a:cubicBezTo>
                    <a:pt x="25290" y="8543"/>
                    <a:pt x="21838" y="8551"/>
                    <a:pt x="18387" y="8565"/>
                  </a:cubicBezTo>
                  <a:cubicBezTo>
                    <a:pt x="18127" y="8566"/>
                    <a:pt x="17868" y="8567"/>
                    <a:pt x="17608" y="8567"/>
                  </a:cubicBezTo>
                  <a:cubicBezTo>
                    <a:pt x="16060" y="8567"/>
                    <a:pt x="14506" y="8549"/>
                    <a:pt x="12952" y="8549"/>
                  </a:cubicBezTo>
                  <a:cubicBezTo>
                    <a:pt x="11244" y="8549"/>
                    <a:pt x="9535" y="8571"/>
                    <a:pt x="7836" y="8662"/>
                  </a:cubicBezTo>
                  <a:cubicBezTo>
                    <a:pt x="8156" y="6284"/>
                    <a:pt x="8023" y="3744"/>
                    <a:pt x="7784" y="1359"/>
                  </a:cubicBezTo>
                  <a:lnTo>
                    <a:pt x="7784" y="1359"/>
                  </a:lnTo>
                  <a:cubicBezTo>
                    <a:pt x="18429" y="1624"/>
                    <a:pt x="29094" y="1643"/>
                    <a:pt x="39751" y="1643"/>
                  </a:cubicBezTo>
                  <a:cubicBezTo>
                    <a:pt x="41537" y="1643"/>
                    <a:pt x="43323" y="1643"/>
                    <a:pt x="45109" y="1643"/>
                  </a:cubicBezTo>
                  <a:cubicBezTo>
                    <a:pt x="46349" y="1643"/>
                    <a:pt x="47588" y="1643"/>
                    <a:pt x="48827" y="1644"/>
                  </a:cubicBezTo>
                  <a:cubicBezTo>
                    <a:pt x="48889" y="1644"/>
                    <a:pt x="48889" y="1546"/>
                    <a:pt x="48827" y="1546"/>
                  </a:cubicBezTo>
                  <a:cubicBezTo>
                    <a:pt x="37863" y="1395"/>
                    <a:pt x="26881" y="1194"/>
                    <a:pt x="15909" y="1194"/>
                  </a:cubicBezTo>
                  <a:cubicBezTo>
                    <a:pt x="13195" y="1194"/>
                    <a:pt x="10482" y="1206"/>
                    <a:pt x="7770" y="1235"/>
                  </a:cubicBezTo>
                  <a:cubicBezTo>
                    <a:pt x="7740" y="928"/>
                    <a:pt x="7705" y="622"/>
                    <a:pt x="7671" y="320"/>
                  </a:cubicBezTo>
                  <a:cubicBezTo>
                    <a:pt x="7668" y="298"/>
                    <a:pt x="7661" y="282"/>
                    <a:pt x="7652" y="262"/>
                  </a:cubicBezTo>
                  <a:close/>
                  <a:moveTo>
                    <a:pt x="49497" y="9831"/>
                  </a:moveTo>
                  <a:lnTo>
                    <a:pt x="49497" y="9831"/>
                  </a:lnTo>
                  <a:cubicBezTo>
                    <a:pt x="49030" y="10253"/>
                    <a:pt x="48585" y="10718"/>
                    <a:pt x="48171" y="11189"/>
                  </a:cubicBezTo>
                  <a:cubicBezTo>
                    <a:pt x="48211" y="10736"/>
                    <a:pt x="48197" y="10279"/>
                    <a:pt x="48130" y="9833"/>
                  </a:cubicBezTo>
                  <a:lnTo>
                    <a:pt x="48130" y="9833"/>
                  </a:lnTo>
                  <a:cubicBezTo>
                    <a:pt x="48567" y="9837"/>
                    <a:pt x="49005" y="9841"/>
                    <a:pt x="49444" y="9845"/>
                  </a:cubicBezTo>
                  <a:cubicBezTo>
                    <a:pt x="49446" y="9845"/>
                    <a:pt x="49448" y="9845"/>
                    <a:pt x="49449" y="9845"/>
                  </a:cubicBezTo>
                  <a:cubicBezTo>
                    <a:pt x="49467" y="9845"/>
                    <a:pt x="49482" y="9837"/>
                    <a:pt x="49497" y="9831"/>
                  </a:cubicBezTo>
                  <a:close/>
                  <a:moveTo>
                    <a:pt x="7830" y="10062"/>
                  </a:moveTo>
                  <a:lnTo>
                    <a:pt x="7830" y="10062"/>
                  </a:lnTo>
                  <a:cubicBezTo>
                    <a:pt x="8562" y="10069"/>
                    <a:pt x="9291" y="10069"/>
                    <a:pt x="10023" y="10069"/>
                  </a:cubicBezTo>
                  <a:cubicBezTo>
                    <a:pt x="9982" y="10563"/>
                    <a:pt x="9998" y="11062"/>
                    <a:pt x="10056" y="11553"/>
                  </a:cubicBezTo>
                  <a:cubicBezTo>
                    <a:pt x="9307" y="11066"/>
                    <a:pt x="8573" y="10559"/>
                    <a:pt x="7830" y="10062"/>
                  </a:cubicBezTo>
                  <a:close/>
                  <a:moveTo>
                    <a:pt x="55154" y="3131"/>
                  </a:moveTo>
                  <a:cubicBezTo>
                    <a:pt x="54281" y="4391"/>
                    <a:pt x="53327" y="5578"/>
                    <a:pt x="52341" y="6763"/>
                  </a:cubicBezTo>
                  <a:cubicBezTo>
                    <a:pt x="52263" y="6855"/>
                    <a:pt x="52307" y="6968"/>
                    <a:pt x="52388" y="7010"/>
                  </a:cubicBezTo>
                  <a:cubicBezTo>
                    <a:pt x="52267" y="7046"/>
                    <a:pt x="52187" y="7201"/>
                    <a:pt x="52297" y="7322"/>
                  </a:cubicBezTo>
                  <a:cubicBezTo>
                    <a:pt x="53015" y="8093"/>
                    <a:pt x="53704" y="8871"/>
                    <a:pt x="54327" y="9720"/>
                  </a:cubicBezTo>
                  <a:cubicBezTo>
                    <a:pt x="54477" y="9925"/>
                    <a:pt x="54623" y="10133"/>
                    <a:pt x="54766" y="10344"/>
                  </a:cubicBezTo>
                  <a:cubicBezTo>
                    <a:pt x="55038" y="10745"/>
                    <a:pt x="55309" y="11147"/>
                    <a:pt x="55619" y="11521"/>
                  </a:cubicBezTo>
                  <a:cubicBezTo>
                    <a:pt x="54680" y="11481"/>
                    <a:pt x="53735" y="11456"/>
                    <a:pt x="52789" y="11456"/>
                  </a:cubicBezTo>
                  <a:cubicBezTo>
                    <a:pt x="51301" y="11456"/>
                    <a:pt x="49811" y="11517"/>
                    <a:pt x="48338" y="11674"/>
                  </a:cubicBezTo>
                  <a:cubicBezTo>
                    <a:pt x="48626" y="11401"/>
                    <a:pt x="48907" y="11115"/>
                    <a:pt x="49183" y="10819"/>
                  </a:cubicBezTo>
                  <a:cubicBezTo>
                    <a:pt x="49189" y="10850"/>
                    <a:pt x="49211" y="10877"/>
                    <a:pt x="49254" y="10877"/>
                  </a:cubicBezTo>
                  <a:cubicBezTo>
                    <a:pt x="49256" y="10877"/>
                    <a:pt x="49257" y="10877"/>
                    <a:pt x="49259" y="10877"/>
                  </a:cubicBezTo>
                  <a:cubicBezTo>
                    <a:pt x="51060" y="10817"/>
                    <a:pt x="52900" y="10738"/>
                    <a:pt x="54687" y="10515"/>
                  </a:cubicBezTo>
                  <a:cubicBezTo>
                    <a:pt x="54774" y="10503"/>
                    <a:pt x="54800" y="10404"/>
                    <a:pt x="54754" y="10352"/>
                  </a:cubicBezTo>
                  <a:cubicBezTo>
                    <a:pt x="54740" y="10336"/>
                    <a:pt x="54717" y="10328"/>
                    <a:pt x="54687" y="10328"/>
                  </a:cubicBezTo>
                  <a:cubicBezTo>
                    <a:pt x="52895" y="10348"/>
                    <a:pt x="51068" y="10521"/>
                    <a:pt x="49289" y="10706"/>
                  </a:cubicBezTo>
                  <a:cubicBezTo>
                    <a:pt x="49617" y="10344"/>
                    <a:pt x="49931" y="9967"/>
                    <a:pt x="50215" y="9584"/>
                  </a:cubicBezTo>
                  <a:cubicBezTo>
                    <a:pt x="50247" y="9540"/>
                    <a:pt x="50247" y="9499"/>
                    <a:pt x="50231" y="9464"/>
                  </a:cubicBezTo>
                  <a:cubicBezTo>
                    <a:pt x="50362" y="7446"/>
                    <a:pt x="50277" y="5398"/>
                    <a:pt x="50138" y="3361"/>
                  </a:cubicBezTo>
                  <a:lnTo>
                    <a:pt x="50138" y="3361"/>
                  </a:lnTo>
                  <a:cubicBezTo>
                    <a:pt x="50437" y="3374"/>
                    <a:pt x="50738" y="3380"/>
                    <a:pt x="51039" y="3380"/>
                  </a:cubicBezTo>
                  <a:cubicBezTo>
                    <a:pt x="52409" y="3380"/>
                    <a:pt x="53798" y="3259"/>
                    <a:pt x="55154" y="3131"/>
                  </a:cubicBezTo>
                  <a:close/>
                  <a:moveTo>
                    <a:pt x="4425" y="10854"/>
                  </a:moveTo>
                  <a:cubicBezTo>
                    <a:pt x="5770" y="10854"/>
                    <a:pt x="7111" y="10893"/>
                    <a:pt x="8470" y="10937"/>
                  </a:cubicBezTo>
                  <a:cubicBezTo>
                    <a:pt x="8811" y="11179"/>
                    <a:pt x="9164" y="11406"/>
                    <a:pt x="9527" y="11620"/>
                  </a:cubicBezTo>
                  <a:cubicBezTo>
                    <a:pt x="6502" y="11639"/>
                    <a:pt x="3471" y="11613"/>
                    <a:pt x="450" y="11748"/>
                  </a:cubicBezTo>
                  <a:cubicBezTo>
                    <a:pt x="740" y="11479"/>
                    <a:pt x="1028" y="11209"/>
                    <a:pt x="1314" y="10937"/>
                  </a:cubicBezTo>
                  <a:cubicBezTo>
                    <a:pt x="2359" y="10877"/>
                    <a:pt x="3393" y="10854"/>
                    <a:pt x="4425" y="10854"/>
                  </a:cubicBezTo>
                  <a:close/>
                  <a:moveTo>
                    <a:pt x="10877" y="0"/>
                  </a:moveTo>
                  <a:cubicBezTo>
                    <a:pt x="9723" y="0"/>
                    <a:pt x="8571" y="18"/>
                    <a:pt x="7424" y="69"/>
                  </a:cubicBezTo>
                  <a:cubicBezTo>
                    <a:pt x="7376" y="71"/>
                    <a:pt x="7348" y="101"/>
                    <a:pt x="7338" y="138"/>
                  </a:cubicBezTo>
                  <a:cubicBezTo>
                    <a:pt x="7276" y="166"/>
                    <a:pt x="7233" y="226"/>
                    <a:pt x="7239" y="320"/>
                  </a:cubicBezTo>
                  <a:cubicBezTo>
                    <a:pt x="7304" y="999"/>
                    <a:pt x="7356" y="1676"/>
                    <a:pt x="7398" y="2354"/>
                  </a:cubicBezTo>
                  <a:cubicBezTo>
                    <a:pt x="7416" y="2638"/>
                    <a:pt x="7432" y="2920"/>
                    <a:pt x="7447" y="3204"/>
                  </a:cubicBezTo>
                  <a:cubicBezTo>
                    <a:pt x="5628" y="3078"/>
                    <a:pt x="3800" y="2918"/>
                    <a:pt x="1979" y="2918"/>
                  </a:cubicBezTo>
                  <a:cubicBezTo>
                    <a:pt x="1966" y="2918"/>
                    <a:pt x="1954" y="2918"/>
                    <a:pt x="1942" y="2918"/>
                  </a:cubicBezTo>
                  <a:cubicBezTo>
                    <a:pt x="1875" y="2918"/>
                    <a:pt x="1880" y="3010"/>
                    <a:pt x="1942" y="3017"/>
                  </a:cubicBezTo>
                  <a:cubicBezTo>
                    <a:pt x="3769" y="3252"/>
                    <a:pt x="5621" y="3324"/>
                    <a:pt x="7458" y="3433"/>
                  </a:cubicBezTo>
                  <a:cubicBezTo>
                    <a:pt x="7481" y="3970"/>
                    <a:pt x="7500" y="4511"/>
                    <a:pt x="7502" y="5051"/>
                  </a:cubicBezTo>
                  <a:cubicBezTo>
                    <a:pt x="7514" y="6630"/>
                    <a:pt x="7348" y="8210"/>
                    <a:pt x="7384" y="9785"/>
                  </a:cubicBezTo>
                  <a:cubicBezTo>
                    <a:pt x="7384" y="9799"/>
                    <a:pt x="7389" y="9813"/>
                    <a:pt x="7394" y="9824"/>
                  </a:cubicBezTo>
                  <a:cubicBezTo>
                    <a:pt x="7354" y="9871"/>
                    <a:pt x="7350" y="9940"/>
                    <a:pt x="7378" y="9990"/>
                  </a:cubicBezTo>
                  <a:cubicBezTo>
                    <a:pt x="7370" y="10030"/>
                    <a:pt x="7378" y="10071"/>
                    <a:pt x="7414" y="10101"/>
                  </a:cubicBezTo>
                  <a:cubicBezTo>
                    <a:pt x="7636" y="10300"/>
                    <a:pt x="7867" y="10485"/>
                    <a:pt x="8100" y="10662"/>
                  </a:cubicBezTo>
                  <a:cubicBezTo>
                    <a:pt x="7130" y="10540"/>
                    <a:pt x="6135" y="10485"/>
                    <a:pt x="5139" y="10485"/>
                  </a:cubicBezTo>
                  <a:cubicBezTo>
                    <a:pt x="3934" y="10485"/>
                    <a:pt x="2726" y="10566"/>
                    <a:pt x="1557" y="10706"/>
                  </a:cubicBezTo>
                  <a:cubicBezTo>
                    <a:pt x="2593" y="9714"/>
                    <a:pt x="3611" y="8688"/>
                    <a:pt x="4586" y="7650"/>
                  </a:cubicBezTo>
                  <a:cubicBezTo>
                    <a:pt x="4658" y="7575"/>
                    <a:pt x="4651" y="7487"/>
                    <a:pt x="4609" y="7421"/>
                  </a:cubicBezTo>
                  <a:cubicBezTo>
                    <a:pt x="4632" y="7368"/>
                    <a:pt x="4630" y="7300"/>
                    <a:pt x="4581" y="7240"/>
                  </a:cubicBezTo>
                  <a:cubicBezTo>
                    <a:pt x="3295" y="5698"/>
                    <a:pt x="2056" y="4123"/>
                    <a:pt x="1072" y="2369"/>
                  </a:cubicBezTo>
                  <a:lnTo>
                    <a:pt x="1072" y="2369"/>
                  </a:lnTo>
                  <a:cubicBezTo>
                    <a:pt x="2543" y="2467"/>
                    <a:pt x="4061" y="2557"/>
                    <a:pt x="5557" y="2557"/>
                  </a:cubicBezTo>
                  <a:cubicBezTo>
                    <a:pt x="6106" y="2557"/>
                    <a:pt x="6652" y="2545"/>
                    <a:pt x="7191" y="2516"/>
                  </a:cubicBezTo>
                  <a:cubicBezTo>
                    <a:pt x="7297" y="2512"/>
                    <a:pt x="7348" y="2435"/>
                    <a:pt x="7348" y="2359"/>
                  </a:cubicBezTo>
                  <a:cubicBezTo>
                    <a:pt x="7348" y="2280"/>
                    <a:pt x="7295" y="2202"/>
                    <a:pt x="7191" y="2193"/>
                  </a:cubicBezTo>
                  <a:cubicBezTo>
                    <a:pt x="5909" y="2064"/>
                    <a:pt x="4587" y="2026"/>
                    <a:pt x="3273" y="2026"/>
                  </a:cubicBezTo>
                  <a:cubicBezTo>
                    <a:pt x="2494" y="2026"/>
                    <a:pt x="1718" y="2039"/>
                    <a:pt x="954" y="2055"/>
                  </a:cubicBezTo>
                  <a:cubicBezTo>
                    <a:pt x="917" y="2057"/>
                    <a:pt x="889" y="2069"/>
                    <a:pt x="865" y="2087"/>
                  </a:cubicBezTo>
                  <a:cubicBezTo>
                    <a:pt x="850" y="2083"/>
                    <a:pt x="836" y="2081"/>
                    <a:pt x="821" y="2081"/>
                  </a:cubicBezTo>
                  <a:cubicBezTo>
                    <a:pt x="711" y="2081"/>
                    <a:pt x="596" y="2199"/>
                    <a:pt x="668" y="2327"/>
                  </a:cubicBezTo>
                  <a:cubicBezTo>
                    <a:pt x="1672" y="4165"/>
                    <a:pt x="2799" y="5920"/>
                    <a:pt x="4277" y="7416"/>
                  </a:cubicBezTo>
                  <a:cubicBezTo>
                    <a:pt x="2845" y="8700"/>
                    <a:pt x="1451" y="10115"/>
                    <a:pt x="189" y="11565"/>
                  </a:cubicBezTo>
                  <a:cubicBezTo>
                    <a:pt x="132" y="11632"/>
                    <a:pt x="141" y="11706"/>
                    <a:pt x="179" y="11759"/>
                  </a:cubicBezTo>
                  <a:cubicBezTo>
                    <a:pt x="0" y="11777"/>
                    <a:pt x="0" y="12046"/>
                    <a:pt x="187" y="12050"/>
                  </a:cubicBezTo>
                  <a:cubicBezTo>
                    <a:pt x="1098" y="12075"/>
                    <a:pt x="2009" y="12084"/>
                    <a:pt x="2921" y="12084"/>
                  </a:cubicBezTo>
                  <a:cubicBezTo>
                    <a:pt x="5319" y="12084"/>
                    <a:pt x="7720" y="12018"/>
                    <a:pt x="10114" y="11988"/>
                  </a:cubicBezTo>
                  <a:cubicBezTo>
                    <a:pt x="10236" y="11986"/>
                    <a:pt x="10293" y="11891"/>
                    <a:pt x="10289" y="11796"/>
                  </a:cubicBezTo>
                  <a:cubicBezTo>
                    <a:pt x="10354" y="11782"/>
                    <a:pt x="10406" y="11734"/>
                    <a:pt x="10400" y="11642"/>
                  </a:cubicBezTo>
                  <a:cubicBezTo>
                    <a:pt x="10365" y="11117"/>
                    <a:pt x="10360" y="10595"/>
                    <a:pt x="10365" y="10069"/>
                  </a:cubicBezTo>
                  <a:cubicBezTo>
                    <a:pt x="16398" y="10055"/>
                    <a:pt x="22436" y="9821"/>
                    <a:pt x="28469" y="9791"/>
                  </a:cubicBezTo>
                  <a:cubicBezTo>
                    <a:pt x="30772" y="9779"/>
                    <a:pt x="33075" y="9773"/>
                    <a:pt x="35378" y="9773"/>
                  </a:cubicBezTo>
                  <a:cubicBezTo>
                    <a:pt x="39501" y="9773"/>
                    <a:pt x="43623" y="9793"/>
                    <a:pt x="47746" y="9831"/>
                  </a:cubicBezTo>
                  <a:cubicBezTo>
                    <a:pt x="47788" y="10471"/>
                    <a:pt x="47800" y="11099"/>
                    <a:pt x="47797" y="11738"/>
                  </a:cubicBezTo>
                  <a:cubicBezTo>
                    <a:pt x="47679" y="11781"/>
                    <a:pt x="47678" y="11969"/>
                    <a:pt x="47819" y="11969"/>
                  </a:cubicBezTo>
                  <a:cubicBezTo>
                    <a:pt x="47821" y="11969"/>
                    <a:pt x="47823" y="11969"/>
                    <a:pt x="47825" y="11969"/>
                  </a:cubicBezTo>
                  <a:cubicBezTo>
                    <a:pt x="49886" y="11918"/>
                    <a:pt x="51937" y="11842"/>
                    <a:pt x="53994" y="11842"/>
                  </a:cubicBezTo>
                  <a:cubicBezTo>
                    <a:pt x="54555" y="11842"/>
                    <a:pt x="55116" y="11847"/>
                    <a:pt x="55678" y="11861"/>
                  </a:cubicBezTo>
                  <a:cubicBezTo>
                    <a:pt x="55680" y="11861"/>
                    <a:pt x="55681" y="11861"/>
                    <a:pt x="55683" y="11861"/>
                  </a:cubicBezTo>
                  <a:cubicBezTo>
                    <a:pt x="55774" y="11861"/>
                    <a:pt x="55824" y="11802"/>
                    <a:pt x="55835" y="11734"/>
                  </a:cubicBezTo>
                  <a:cubicBezTo>
                    <a:pt x="55838" y="11734"/>
                    <a:pt x="55841" y="11734"/>
                    <a:pt x="55843" y="11734"/>
                  </a:cubicBezTo>
                  <a:cubicBezTo>
                    <a:pt x="55928" y="11734"/>
                    <a:pt x="56009" y="11638"/>
                    <a:pt x="55957" y="11551"/>
                  </a:cubicBezTo>
                  <a:cubicBezTo>
                    <a:pt x="54991" y="9919"/>
                    <a:pt x="53941" y="8372"/>
                    <a:pt x="52567" y="7053"/>
                  </a:cubicBezTo>
                  <a:cubicBezTo>
                    <a:pt x="52547" y="7035"/>
                    <a:pt x="52528" y="7024"/>
                    <a:pt x="52507" y="7014"/>
                  </a:cubicBezTo>
                  <a:cubicBezTo>
                    <a:pt x="52526" y="7008"/>
                    <a:pt x="52545" y="6998"/>
                    <a:pt x="52561" y="6982"/>
                  </a:cubicBezTo>
                  <a:cubicBezTo>
                    <a:pt x="53981" y="5721"/>
                    <a:pt x="55148" y="4153"/>
                    <a:pt x="56110" y="2521"/>
                  </a:cubicBezTo>
                  <a:cubicBezTo>
                    <a:pt x="56174" y="2407"/>
                    <a:pt x="56132" y="2306"/>
                    <a:pt x="56056" y="2244"/>
                  </a:cubicBezTo>
                  <a:cubicBezTo>
                    <a:pt x="56063" y="2145"/>
                    <a:pt x="55991" y="2055"/>
                    <a:pt x="55899" y="2022"/>
                  </a:cubicBezTo>
                  <a:cubicBezTo>
                    <a:pt x="55598" y="1916"/>
                    <a:pt x="55241" y="1884"/>
                    <a:pt x="54868" y="1884"/>
                  </a:cubicBezTo>
                  <a:cubicBezTo>
                    <a:pt x="54310" y="1884"/>
                    <a:pt x="53720" y="1956"/>
                    <a:pt x="53242" y="1958"/>
                  </a:cubicBezTo>
                  <a:cubicBezTo>
                    <a:pt x="52173" y="1960"/>
                    <a:pt x="51106" y="1964"/>
                    <a:pt x="50042" y="2029"/>
                  </a:cubicBezTo>
                  <a:cubicBezTo>
                    <a:pt x="50024" y="1805"/>
                    <a:pt x="50007" y="1581"/>
                    <a:pt x="49988" y="1357"/>
                  </a:cubicBezTo>
                  <a:cubicBezTo>
                    <a:pt x="50018" y="1357"/>
                    <a:pt x="50046" y="1358"/>
                    <a:pt x="50074" y="1358"/>
                  </a:cubicBezTo>
                  <a:cubicBezTo>
                    <a:pt x="50088" y="1358"/>
                    <a:pt x="50102" y="1358"/>
                    <a:pt x="50116" y="1357"/>
                  </a:cubicBezTo>
                  <a:cubicBezTo>
                    <a:pt x="50145" y="1357"/>
                    <a:pt x="50145" y="1312"/>
                    <a:pt x="50116" y="1312"/>
                  </a:cubicBezTo>
                  <a:cubicBezTo>
                    <a:pt x="50101" y="1312"/>
                    <a:pt x="50087" y="1312"/>
                    <a:pt x="50072" y="1312"/>
                  </a:cubicBezTo>
                  <a:cubicBezTo>
                    <a:pt x="50044" y="1312"/>
                    <a:pt x="50016" y="1312"/>
                    <a:pt x="49986" y="1312"/>
                  </a:cubicBezTo>
                  <a:cubicBezTo>
                    <a:pt x="49961" y="1008"/>
                    <a:pt x="49938" y="701"/>
                    <a:pt x="49915" y="396"/>
                  </a:cubicBezTo>
                  <a:cubicBezTo>
                    <a:pt x="49905" y="271"/>
                    <a:pt x="49801" y="208"/>
                    <a:pt x="49702" y="208"/>
                  </a:cubicBezTo>
                  <a:cubicBezTo>
                    <a:pt x="49655" y="208"/>
                    <a:pt x="49609" y="222"/>
                    <a:pt x="49575" y="251"/>
                  </a:cubicBezTo>
                  <a:cubicBezTo>
                    <a:pt x="49559" y="244"/>
                    <a:pt x="49541" y="240"/>
                    <a:pt x="49519" y="240"/>
                  </a:cubicBezTo>
                  <a:cubicBezTo>
                    <a:pt x="44720" y="129"/>
                    <a:pt x="39913" y="123"/>
                    <a:pt x="35108" y="123"/>
                  </a:cubicBezTo>
                  <a:cubicBezTo>
                    <a:pt x="34544" y="123"/>
                    <a:pt x="33980" y="123"/>
                    <a:pt x="33415" y="123"/>
                  </a:cubicBezTo>
                  <a:cubicBezTo>
                    <a:pt x="31745" y="123"/>
                    <a:pt x="30075" y="123"/>
                    <a:pt x="28405" y="117"/>
                  </a:cubicBezTo>
                  <a:cubicBezTo>
                    <a:pt x="24898" y="105"/>
                    <a:pt x="21388" y="97"/>
                    <a:pt x="17879" y="83"/>
                  </a:cubicBezTo>
                  <a:cubicBezTo>
                    <a:pt x="15553" y="72"/>
                    <a:pt x="13212" y="0"/>
                    <a:pt x="108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9"/>
            <p:cNvSpPr/>
            <p:nvPr/>
          </p:nvSpPr>
          <p:spPr>
            <a:xfrm>
              <a:off x="6567875" y="1666757"/>
              <a:ext cx="140325" cy="26375"/>
            </a:xfrm>
            <a:custGeom>
              <a:avLst/>
              <a:gdLst/>
              <a:ahLst/>
              <a:cxnLst/>
              <a:rect l="l" t="t" r="r" b="b"/>
              <a:pathLst>
                <a:path w="5613" h="1055" extrusionOk="0">
                  <a:moveTo>
                    <a:pt x="5613" y="1"/>
                  </a:moveTo>
                  <a:cubicBezTo>
                    <a:pt x="5613" y="1"/>
                    <a:pt x="5612" y="1"/>
                    <a:pt x="5612" y="1"/>
                  </a:cubicBezTo>
                  <a:lnTo>
                    <a:pt x="5612" y="1"/>
                  </a:lnTo>
                  <a:cubicBezTo>
                    <a:pt x="5612" y="1"/>
                    <a:pt x="5613" y="1"/>
                    <a:pt x="5613" y="1"/>
                  </a:cubicBezTo>
                  <a:close/>
                  <a:moveTo>
                    <a:pt x="5612" y="1"/>
                  </a:moveTo>
                  <a:lnTo>
                    <a:pt x="5612" y="1"/>
                  </a:lnTo>
                  <a:cubicBezTo>
                    <a:pt x="5154" y="215"/>
                    <a:pt x="4623" y="266"/>
                    <a:pt x="4083" y="266"/>
                  </a:cubicBezTo>
                  <a:cubicBezTo>
                    <a:pt x="3627" y="266"/>
                    <a:pt x="3165" y="230"/>
                    <a:pt x="2734" y="225"/>
                  </a:cubicBezTo>
                  <a:cubicBezTo>
                    <a:pt x="1822" y="213"/>
                    <a:pt x="910" y="199"/>
                    <a:pt x="0" y="140"/>
                  </a:cubicBezTo>
                  <a:lnTo>
                    <a:pt x="0" y="140"/>
                  </a:lnTo>
                  <a:cubicBezTo>
                    <a:pt x="24" y="444"/>
                    <a:pt x="44" y="749"/>
                    <a:pt x="65" y="1054"/>
                  </a:cubicBezTo>
                  <a:cubicBezTo>
                    <a:pt x="1767" y="878"/>
                    <a:pt x="3507" y="862"/>
                    <a:pt x="5213" y="790"/>
                  </a:cubicBezTo>
                  <a:cubicBezTo>
                    <a:pt x="5334" y="617"/>
                    <a:pt x="5456" y="446"/>
                    <a:pt x="5571" y="269"/>
                  </a:cubicBezTo>
                  <a:cubicBezTo>
                    <a:pt x="5503" y="186"/>
                    <a:pt x="5493" y="57"/>
                    <a:pt x="5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9"/>
            <p:cNvSpPr/>
            <p:nvPr/>
          </p:nvSpPr>
          <p:spPr>
            <a:xfrm>
              <a:off x="6524725" y="1871332"/>
              <a:ext cx="182100" cy="33275"/>
            </a:xfrm>
            <a:custGeom>
              <a:avLst/>
              <a:gdLst/>
              <a:ahLst/>
              <a:cxnLst/>
              <a:rect l="l" t="t" r="r" b="b"/>
              <a:pathLst>
                <a:path w="7284" h="1331" extrusionOk="0">
                  <a:moveTo>
                    <a:pt x="6430" y="1"/>
                  </a:moveTo>
                  <a:lnTo>
                    <a:pt x="6418" y="9"/>
                  </a:lnTo>
                  <a:cubicBezTo>
                    <a:pt x="6464" y="61"/>
                    <a:pt x="6438" y="160"/>
                    <a:pt x="6351" y="171"/>
                  </a:cubicBezTo>
                  <a:cubicBezTo>
                    <a:pt x="4564" y="395"/>
                    <a:pt x="2724" y="474"/>
                    <a:pt x="923" y="534"/>
                  </a:cubicBezTo>
                  <a:cubicBezTo>
                    <a:pt x="921" y="534"/>
                    <a:pt x="920" y="534"/>
                    <a:pt x="918" y="534"/>
                  </a:cubicBezTo>
                  <a:cubicBezTo>
                    <a:pt x="875" y="534"/>
                    <a:pt x="853" y="507"/>
                    <a:pt x="847" y="476"/>
                  </a:cubicBezTo>
                  <a:cubicBezTo>
                    <a:pt x="571" y="772"/>
                    <a:pt x="290" y="1058"/>
                    <a:pt x="1" y="1331"/>
                  </a:cubicBezTo>
                  <a:cubicBezTo>
                    <a:pt x="1475" y="1174"/>
                    <a:pt x="2965" y="1113"/>
                    <a:pt x="4453" y="1113"/>
                  </a:cubicBezTo>
                  <a:cubicBezTo>
                    <a:pt x="5399" y="1113"/>
                    <a:pt x="6344" y="1138"/>
                    <a:pt x="7283" y="1178"/>
                  </a:cubicBezTo>
                  <a:cubicBezTo>
                    <a:pt x="6971" y="804"/>
                    <a:pt x="6702" y="402"/>
                    <a:pt x="6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9"/>
            <p:cNvSpPr/>
            <p:nvPr/>
          </p:nvSpPr>
          <p:spPr>
            <a:xfrm>
              <a:off x="6548525" y="1691007"/>
              <a:ext cx="146650" cy="189400"/>
            </a:xfrm>
            <a:custGeom>
              <a:avLst/>
              <a:gdLst/>
              <a:ahLst/>
              <a:cxnLst/>
              <a:rect l="l" t="t" r="r" b="b"/>
              <a:pathLst>
                <a:path w="5866" h="7576" extrusionOk="0">
                  <a:moveTo>
                    <a:pt x="5866" y="1"/>
                  </a:moveTo>
                  <a:lnTo>
                    <a:pt x="5866" y="1"/>
                  </a:lnTo>
                  <a:cubicBezTo>
                    <a:pt x="4510" y="129"/>
                    <a:pt x="3121" y="250"/>
                    <a:pt x="1751" y="250"/>
                  </a:cubicBezTo>
                  <a:cubicBezTo>
                    <a:pt x="1450" y="250"/>
                    <a:pt x="1149" y="244"/>
                    <a:pt x="850" y="231"/>
                  </a:cubicBezTo>
                  <a:lnTo>
                    <a:pt x="850" y="231"/>
                  </a:lnTo>
                  <a:cubicBezTo>
                    <a:pt x="989" y="2268"/>
                    <a:pt x="1074" y="4316"/>
                    <a:pt x="943" y="6334"/>
                  </a:cubicBezTo>
                  <a:cubicBezTo>
                    <a:pt x="959" y="6369"/>
                    <a:pt x="959" y="6410"/>
                    <a:pt x="927" y="6454"/>
                  </a:cubicBezTo>
                  <a:cubicBezTo>
                    <a:pt x="643" y="6837"/>
                    <a:pt x="329" y="7214"/>
                    <a:pt x="1" y="7576"/>
                  </a:cubicBezTo>
                  <a:cubicBezTo>
                    <a:pt x="1780" y="7391"/>
                    <a:pt x="3607" y="7218"/>
                    <a:pt x="5399" y="7198"/>
                  </a:cubicBezTo>
                  <a:cubicBezTo>
                    <a:pt x="5429" y="7198"/>
                    <a:pt x="5452" y="7206"/>
                    <a:pt x="5466" y="7222"/>
                  </a:cubicBezTo>
                  <a:lnTo>
                    <a:pt x="5478" y="7214"/>
                  </a:lnTo>
                  <a:cubicBezTo>
                    <a:pt x="5335" y="7003"/>
                    <a:pt x="5189" y="6796"/>
                    <a:pt x="5039" y="6590"/>
                  </a:cubicBezTo>
                  <a:cubicBezTo>
                    <a:pt x="4415" y="5741"/>
                    <a:pt x="3727" y="4962"/>
                    <a:pt x="3009" y="4192"/>
                  </a:cubicBezTo>
                  <a:cubicBezTo>
                    <a:pt x="2898" y="4071"/>
                    <a:pt x="2979" y="3916"/>
                    <a:pt x="3099" y="3880"/>
                  </a:cubicBezTo>
                  <a:cubicBezTo>
                    <a:pt x="3019" y="3838"/>
                    <a:pt x="2975" y="3725"/>
                    <a:pt x="3053" y="3633"/>
                  </a:cubicBezTo>
                  <a:cubicBezTo>
                    <a:pt x="4039" y="2448"/>
                    <a:pt x="4993" y="1261"/>
                    <a:pt x="58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9"/>
            <p:cNvSpPr/>
            <p:nvPr/>
          </p:nvSpPr>
          <p:spPr>
            <a:xfrm>
              <a:off x="5507625" y="1823532"/>
              <a:ext cx="1058875" cy="33375"/>
            </a:xfrm>
            <a:custGeom>
              <a:avLst/>
              <a:gdLst/>
              <a:ahLst/>
              <a:cxnLst/>
              <a:rect l="l" t="t" r="r" b="b"/>
              <a:pathLst>
                <a:path w="42355" h="1335" extrusionOk="0">
                  <a:moveTo>
                    <a:pt x="42291" y="1"/>
                  </a:moveTo>
                  <a:lnTo>
                    <a:pt x="42147" y="10"/>
                  </a:lnTo>
                  <a:cubicBezTo>
                    <a:pt x="42147" y="68"/>
                    <a:pt x="42110" y="126"/>
                    <a:pt x="42036" y="126"/>
                  </a:cubicBezTo>
                  <a:cubicBezTo>
                    <a:pt x="35056" y="209"/>
                    <a:pt x="28072" y="243"/>
                    <a:pt x="21089" y="251"/>
                  </a:cubicBezTo>
                  <a:cubicBezTo>
                    <a:pt x="17638" y="255"/>
                    <a:pt x="14186" y="294"/>
                    <a:pt x="10735" y="329"/>
                  </a:cubicBezTo>
                  <a:cubicBezTo>
                    <a:pt x="8265" y="351"/>
                    <a:pt x="5779" y="438"/>
                    <a:pt x="3301" y="438"/>
                  </a:cubicBezTo>
                  <a:cubicBezTo>
                    <a:pt x="2253" y="438"/>
                    <a:pt x="1206" y="422"/>
                    <a:pt x="162" y="380"/>
                  </a:cubicBezTo>
                  <a:cubicBezTo>
                    <a:pt x="116" y="702"/>
                    <a:pt x="64" y="1021"/>
                    <a:pt x="0" y="1335"/>
                  </a:cubicBezTo>
                  <a:cubicBezTo>
                    <a:pt x="4216" y="1126"/>
                    <a:pt x="8442" y="1092"/>
                    <a:pt x="12667" y="1092"/>
                  </a:cubicBezTo>
                  <a:cubicBezTo>
                    <a:pt x="14637" y="1092"/>
                    <a:pt x="16608" y="1099"/>
                    <a:pt x="18576" y="1099"/>
                  </a:cubicBezTo>
                  <a:cubicBezTo>
                    <a:pt x="19323" y="1099"/>
                    <a:pt x="20070" y="1098"/>
                    <a:pt x="20817" y="1096"/>
                  </a:cubicBezTo>
                  <a:cubicBezTo>
                    <a:pt x="22426" y="1089"/>
                    <a:pt x="24036" y="1086"/>
                    <a:pt x="25645" y="1086"/>
                  </a:cubicBezTo>
                  <a:cubicBezTo>
                    <a:pt x="30473" y="1086"/>
                    <a:pt x="35301" y="1114"/>
                    <a:pt x="40127" y="1162"/>
                  </a:cubicBezTo>
                  <a:cubicBezTo>
                    <a:pt x="40165" y="1121"/>
                    <a:pt x="40223" y="1099"/>
                    <a:pt x="40280" y="1099"/>
                  </a:cubicBezTo>
                  <a:cubicBezTo>
                    <a:pt x="40335" y="1099"/>
                    <a:pt x="40389" y="1120"/>
                    <a:pt x="40422" y="1164"/>
                  </a:cubicBezTo>
                  <a:cubicBezTo>
                    <a:pt x="40836" y="1169"/>
                    <a:pt x="41251" y="1171"/>
                    <a:pt x="41667" y="1176"/>
                  </a:cubicBezTo>
                  <a:cubicBezTo>
                    <a:pt x="41678" y="1122"/>
                    <a:pt x="41718" y="1074"/>
                    <a:pt x="41792" y="1072"/>
                  </a:cubicBezTo>
                  <a:cubicBezTo>
                    <a:pt x="41911" y="1068"/>
                    <a:pt x="42032" y="1062"/>
                    <a:pt x="42152" y="1060"/>
                  </a:cubicBezTo>
                  <a:lnTo>
                    <a:pt x="42235" y="1060"/>
                  </a:lnTo>
                  <a:cubicBezTo>
                    <a:pt x="42267" y="1033"/>
                    <a:pt x="42302" y="1003"/>
                    <a:pt x="42336" y="975"/>
                  </a:cubicBezTo>
                  <a:cubicBezTo>
                    <a:pt x="42341" y="971"/>
                    <a:pt x="42350" y="971"/>
                    <a:pt x="42355" y="966"/>
                  </a:cubicBezTo>
                  <a:cubicBezTo>
                    <a:pt x="42329" y="645"/>
                    <a:pt x="42309" y="322"/>
                    <a:pt x="42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9"/>
            <p:cNvSpPr/>
            <p:nvPr/>
          </p:nvSpPr>
          <p:spPr>
            <a:xfrm>
              <a:off x="5510900" y="1646382"/>
              <a:ext cx="1054000" cy="182950"/>
            </a:xfrm>
            <a:custGeom>
              <a:avLst/>
              <a:gdLst/>
              <a:ahLst/>
              <a:cxnLst/>
              <a:rect l="l" t="t" r="r" b="b"/>
              <a:pathLst>
                <a:path w="42160" h="7318" extrusionOk="0">
                  <a:moveTo>
                    <a:pt x="41226" y="1"/>
                  </a:moveTo>
                  <a:lnTo>
                    <a:pt x="41044" y="201"/>
                  </a:lnTo>
                  <a:cubicBezTo>
                    <a:pt x="41106" y="201"/>
                    <a:pt x="41106" y="299"/>
                    <a:pt x="41044" y="299"/>
                  </a:cubicBezTo>
                  <a:cubicBezTo>
                    <a:pt x="39805" y="298"/>
                    <a:pt x="38566" y="298"/>
                    <a:pt x="37326" y="298"/>
                  </a:cubicBezTo>
                  <a:cubicBezTo>
                    <a:pt x="35540" y="298"/>
                    <a:pt x="33754" y="298"/>
                    <a:pt x="31968" y="298"/>
                  </a:cubicBezTo>
                  <a:cubicBezTo>
                    <a:pt x="21311" y="298"/>
                    <a:pt x="10646" y="279"/>
                    <a:pt x="1" y="14"/>
                  </a:cubicBezTo>
                  <a:lnTo>
                    <a:pt x="1" y="14"/>
                  </a:lnTo>
                  <a:cubicBezTo>
                    <a:pt x="241" y="2400"/>
                    <a:pt x="373" y="4939"/>
                    <a:pt x="54" y="7317"/>
                  </a:cubicBezTo>
                  <a:cubicBezTo>
                    <a:pt x="1748" y="7226"/>
                    <a:pt x="3450" y="7204"/>
                    <a:pt x="5153" y="7204"/>
                  </a:cubicBezTo>
                  <a:cubicBezTo>
                    <a:pt x="6697" y="7204"/>
                    <a:pt x="8242" y="7222"/>
                    <a:pt x="9782" y="7222"/>
                  </a:cubicBezTo>
                  <a:cubicBezTo>
                    <a:pt x="10056" y="7222"/>
                    <a:pt x="10330" y="7221"/>
                    <a:pt x="10604" y="7220"/>
                  </a:cubicBezTo>
                  <a:cubicBezTo>
                    <a:pt x="14055" y="7207"/>
                    <a:pt x="17507" y="7198"/>
                    <a:pt x="20958" y="7154"/>
                  </a:cubicBezTo>
                  <a:cubicBezTo>
                    <a:pt x="27941" y="7061"/>
                    <a:pt x="34923" y="6997"/>
                    <a:pt x="41905" y="6981"/>
                  </a:cubicBezTo>
                  <a:cubicBezTo>
                    <a:pt x="41979" y="6981"/>
                    <a:pt x="42016" y="7038"/>
                    <a:pt x="42016" y="7096"/>
                  </a:cubicBezTo>
                  <a:lnTo>
                    <a:pt x="42160" y="7087"/>
                  </a:lnTo>
                  <a:cubicBezTo>
                    <a:pt x="42016" y="4732"/>
                    <a:pt x="41993" y="2367"/>
                    <a:pt x="41826" y="12"/>
                  </a:cubicBezTo>
                  <a:cubicBezTo>
                    <a:pt x="41621" y="8"/>
                    <a:pt x="41458" y="3"/>
                    <a:pt x="41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9"/>
            <p:cNvSpPr/>
            <p:nvPr/>
          </p:nvSpPr>
          <p:spPr>
            <a:xfrm>
              <a:off x="5507625" y="1619307"/>
              <a:ext cx="1048900" cy="32125"/>
            </a:xfrm>
            <a:custGeom>
              <a:avLst/>
              <a:gdLst/>
              <a:ahLst/>
              <a:cxnLst/>
              <a:rect l="l" t="t" r="r" b="b"/>
              <a:pathLst>
                <a:path w="41956" h="1285" extrusionOk="0">
                  <a:moveTo>
                    <a:pt x="0" y="0"/>
                  </a:moveTo>
                  <a:lnTo>
                    <a:pt x="0" y="0"/>
                  </a:lnTo>
                  <a:cubicBezTo>
                    <a:pt x="9" y="20"/>
                    <a:pt x="16" y="36"/>
                    <a:pt x="19" y="58"/>
                  </a:cubicBezTo>
                  <a:cubicBezTo>
                    <a:pt x="53" y="361"/>
                    <a:pt x="88" y="666"/>
                    <a:pt x="118" y="973"/>
                  </a:cubicBezTo>
                  <a:cubicBezTo>
                    <a:pt x="2830" y="944"/>
                    <a:pt x="5543" y="932"/>
                    <a:pt x="8257" y="932"/>
                  </a:cubicBezTo>
                  <a:cubicBezTo>
                    <a:pt x="19229" y="932"/>
                    <a:pt x="30211" y="1133"/>
                    <a:pt x="41175" y="1284"/>
                  </a:cubicBezTo>
                  <a:lnTo>
                    <a:pt x="41357" y="1084"/>
                  </a:lnTo>
                  <a:lnTo>
                    <a:pt x="41357" y="1063"/>
                  </a:lnTo>
                  <a:cubicBezTo>
                    <a:pt x="41589" y="1060"/>
                    <a:pt x="41750" y="1056"/>
                    <a:pt x="41955" y="1052"/>
                  </a:cubicBezTo>
                  <a:cubicBezTo>
                    <a:pt x="41937" y="788"/>
                    <a:pt x="41900" y="527"/>
                    <a:pt x="41877" y="264"/>
                  </a:cubicBezTo>
                  <a:cubicBezTo>
                    <a:pt x="41872" y="264"/>
                    <a:pt x="41870" y="266"/>
                    <a:pt x="41867" y="266"/>
                  </a:cubicBezTo>
                  <a:cubicBezTo>
                    <a:pt x="40259" y="286"/>
                    <a:pt x="38650" y="294"/>
                    <a:pt x="37041" y="294"/>
                  </a:cubicBezTo>
                  <a:cubicBezTo>
                    <a:pt x="31612" y="294"/>
                    <a:pt x="26179" y="204"/>
                    <a:pt x="20753" y="165"/>
                  </a:cubicBezTo>
                  <a:cubicBezTo>
                    <a:pt x="17246" y="137"/>
                    <a:pt x="13736" y="109"/>
                    <a:pt x="10226" y="86"/>
                  </a:cubicBezTo>
                  <a:cubicBezTo>
                    <a:pt x="9913" y="84"/>
                    <a:pt x="9600" y="83"/>
                    <a:pt x="9287" y="83"/>
                  </a:cubicBezTo>
                  <a:cubicBezTo>
                    <a:pt x="7780" y="83"/>
                    <a:pt x="6267" y="101"/>
                    <a:pt x="4755" y="101"/>
                  </a:cubicBezTo>
                  <a:cubicBezTo>
                    <a:pt x="3167" y="101"/>
                    <a:pt x="1580" y="8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9"/>
            <p:cNvSpPr/>
            <p:nvPr/>
          </p:nvSpPr>
          <p:spPr>
            <a:xfrm>
              <a:off x="6519550" y="1858532"/>
              <a:ext cx="34225" cy="33950"/>
            </a:xfrm>
            <a:custGeom>
              <a:avLst/>
              <a:gdLst/>
              <a:ahLst/>
              <a:cxnLst/>
              <a:rect l="l" t="t" r="r" b="b"/>
              <a:pathLst>
                <a:path w="1369" h="1358" extrusionOk="0">
                  <a:moveTo>
                    <a:pt x="1368" y="0"/>
                  </a:moveTo>
                  <a:lnTo>
                    <a:pt x="1368" y="0"/>
                  </a:lnTo>
                  <a:cubicBezTo>
                    <a:pt x="1353" y="6"/>
                    <a:pt x="1338" y="14"/>
                    <a:pt x="1320" y="14"/>
                  </a:cubicBezTo>
                  <a:cubicBezTo>
                    <a:pt x="1319" y="14"/>
                    <a:pt x="1317" y="14"/>
                    <a:pt x="1315" y="14"/>
                  </a:cubicBezTo>
                  <a:cubicBezTo>
                    <a:pt x="876" y="10"/>
                    <a:pt x="438" y="6"/>
                    <a:pt x="1" y="2"/>
                  </a:cubicBezTo>
                  <a:lnTo>
                    <a:pt x="1" y="2"/>
                  </a:lnTo>
                  <a:cubicBezTo>
                    <a:pt x="68" y="448"/>
                    <a:pt x="82" y="905"/>
                    <a:pt x="42" y="1358"/>
                  </a:cubicBezTo>
                  <a:cubicBezTo>
                    <a:pt x="456" y="887"/>
                    <a:pt x="901" y="422"/>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9"/>
            <p:cNvSpPr/>
            <p:nvPr/>
          </p:nvSpPr>
          <p:spPr>
            <a:xfrm>
              <a:off x="5512050" y="1864282"/>
              <a:ext cx="55700" cy="37325"/>
            </a:xfrm>
            <a:custGeom>
              <a:avLst/>
              <a:gdLst/>
              <a:ahLst/>
              <a:cxnLst/>
              <a:rect l="l" t="t" r="r" b="b"/>
              <a:pathLst>
                <a:path w="2228" h="1493" extrusionOk="0">
                  <a:moveTo>
                    <a:pt x="1" y="1"/>
                  </a:moveTo>
                  <a:cubicBezTo>
                    <a:pt x="744" y="498"/>
                    <a:pt x="1478" y="1005"/>
                    <a:pt x="2227" y="1492"/>
                  </a:cubicBezTo>
                  <a:cubicBezTo>
                    <a:pt x="2169" y="1001"/>
                    <a:pt x="2153" y="502"/>
                    <a:pt x="2194" y="8"/>
                  </a:cubicBezTo>
                  <a:cubicBezTo>
                    <a:pt x="1462" y="8"/>
                    <a:pt x="733" y="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9"/>
            <p:cNvSpPr/>
            <p:nvPr/>
          </p:nvSpPr>
          <p:spPr>
            <a:xfrm>
              <a:off x="5327575" y="1884107"/>
              <a:ext cx="226950" cy="22350"/>
            </a:xfrm>
            <a:custGeom>
              <a:avLst/>
              <a:gdLst/>
              <a:ahLst/>
              <a:cxnLst/>
              <a:rect l="l" t="t" r="r" b="b"/>
              <a:pathLst>
                <a:path w="9078" h="894" extrusionOk="0">
                  <a:moveTo>
                    <a:pt x="3975" y="0"/>
                  </a:moveTo>
                  <a:cubicBezTo>
                    <a:pt x="2943" y="0"/>
                    <a:pt x="1909" y="23"/>
                    <a:pt x="864" y="83"/>
                  </a:cubicBezTo>
                  <a:cubicBezTo>
                    <a:pt x="578" y="355"/>
                    <a:pt x="290" y="625"/>
                    <a:pt x="0" y="894"/>
                  </a:cubicBezTo>
                  <a:cubicBezTo>
                    <a:pt x="3021" y="759"/>
                    <a:pt x="6052" y="785"/>
                    <a:pt x="9077" y="766"/>
                  </a:cubicBezTo>
                  <a:cubicBezTo>
                    <a:pt x="8714" y="552"/>
                    <a:pt x="8361" y="325"/>
                    <a:pt x="8020" y="83"/>
                  </a:cubicBezTo>
                  <a:cubicBezTo>
                    <a:pt x="6661" y="39"/>
                    <a:pt x="5320" y="0"/>
                    <a:pt x="3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9"/>
            <p:cNvSpPr/>
            <p:nvPr/>
          </p:nvSpPr>
          <p:spPr>
            <a:xfrm>
              <a:off x="5343100" y="1671632"/>
              <a:ext cx="175725" cy="208775"/>
            </a:xfrm>
            <a:custGeom>
              <a:avLst/>
              <a:gdLst/>
              <a:ahLst/>
              <a:cxnLst/>
              <a:rect l="l" t="t" r="r" b="b"/>
              <a:pathLst>
                <a:path w="7029" h="8351" extrusionOk="0">
                  <a:moveTo>
                    <a:pt x="6327" y="0"/>
                  </a:moveTo>
                  <a:lnTo>
                    <a:pt x="6276" y="4"/>
                  </a:lnTo>
                  <a:cubicBezTo>
                    <a:pt x="6276" y="80"/>
                    <a:pt x="6226" y="157"/>
                    <a:pt x="6119" y="161"/>
                  </a:cubicBezTo>
                  <a:cubicBezTo>
                    <a:pt x="5580" y="190"/>
                    <a:pt x="5034" y="202"/>
                    <a:pt x="4486" y="202"/>
                  </a:cubicBezTo>
                  <a:cubicBezTo>
                    <a:pt x="2990" y="202"/>
                    <a:pt x="1472" y="112"/>
                    <a:pt x="1" y="14"/>
                  </a:cubicBezTo>
                  <a:lnTo>
                    <a:pt x="1" y="14"/>
                  </a:lnTo>
                  <a:cubicBezTo>
                    <a:pt x="985" y="1768"/>
                    <a:pt x="2224" y="3343"/>
                    <a:pt x="3510" y="4885"/>
                  </a:cubicBezTo>
                  <a:cubicBezTo>
                    <a:pt x="3559" y="4945"/>
                    <a:pt x="3561" y="5013"/>
                    <a:pt x="3538" y="5066"/>
                  </a:cubicBezTo>
                  <a:cubicBezTo>
                    <a:pt x="3580" y="5132"/>
                    <a:pt x="3586" y="5220"/>
                    <a:pt x="3514" y="5295"/>
                  </a:cubicBezTo>
                  <a:cubicBezTo>
                    <a:pt x="2540" y="6333"/>
                    <a:pt x="1522" y="7359"/>
                    <a:pt x="486" y="8351"/>
                  </a:cubicBezTo>
                  <a:cubicBezTo>
                    <a:pt x="1655" y="8211"/>
                    <a:pt x="2863" y="8130"/>
                    <a:pt x="4068" y="8130"/>
                  </a:cubicBezTo>
                  <a:cubicBezTo>
                    <a:pt x="5064" y="8130"/>
                    <a:pt x="6059" y="8185"/>
                    <a:pt x="7029" y="8307"/>
                  </a:cubicBezTo>
                  <a:cubicBezTo>
                    <a:pt x="6796" y="8130"/>
                    <a:pt x="6565" y="7945"/>
                    <a:pt x="6343" y="7746"/>
                  </a:cubicBezTo>
                  <a:cubicBezTo>
                    <a:pt x="6307" y="7716"/>
                    <a:pt x="6299" y="7675"/>
                    <a:pt x="6306" y="7635"/>
                  </a:cubicBezTo>
                  <a:cubicBezTo>
                    <a:pt x="6278" y="7585"/>
                    <a:pt x="6283" y="7516"/>
                    <a:pt x="6323" y="7470"/>
                  </a:cubicBezTo>
                  <a:cubicBezTo>
                    <a:pt x="6318" y="7458"/>
                    <a:pt x="6313" y="7444"/>
                    <a:pt x="6313" y="7430"/>
                  </a:cubicBezTo>
                  <a:cubicBezTo>
                    <a:pt x="6276" y="5855"/>
                    <a:pt x="6443" y="4275"/>
                    <a:pt x="6431" y="2696"/>
                  </a:cubicBezTo>
                  <a:cubicBezTo>
                    <a:pt x="6429" y="2156"/>
                    <a:pt x="6410" y="1616"/>
                    <a:pt x="6387" y="1078"/>
                  </a:cubicBezTo>
                  <a:cubicBezTo>
                    <a:pt x="4550" y="969"/>
                    <a:pt x="2697" y="897"/>
                    <a:pt x="871" y="662"/>
                  </a:cubicBezTo>
                  <a:cubicBezTo>
                    <a:pt x="808" y="655"/>
                    <a:pt x="804" y="563"/>
                    <a:pt x="871" y="563"/>
                  </a:cubicBezTo>
                  <a:cubicBezTo>
                    <a:pt x="883" y="563"/>
                    <a:pt x="895" y="563"/>
                    <a:pt x="908" y="563"/>
                  </a:cubicBezTo>
                  <a:cubicBezTo>
                    <a:pt x="2729" y="563"/>
                    <a:pt x="4556" y="723"/>
                    <a:pt x="6375" y="849"/>
                  </a:cubicBezTo>
                  <a:cubicBezTo>
                    <a:pt x="6361" y="565"/>
                    <a:pt x="6345" y="283"/>
                    <a:pt x="6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7" name="Google Shape;2377;p59"/>
          <p:cNvGrpSpPr/>
          <p:nvPr/>
        </p:nvGrpSpPr>
        <p:grpSpPr>
          <a:xfrm>
            <a:off x="948449" y="1954177"/>
            <a:ext cx="3248969" cy="1235146"/>
            <a:chOff x="6939375" y="228732"/>
            <a:chExt cx="917425" cy="1122350"/>
          </a:xfrm>
        </p:grpSpPr>
        <p:sp>
          <p:nvSpPr>
            <p:cNvPr id="2378" name="Google Shape;2378;p59"/>
            <p:cNvSpPr/>
            <p:nvPr/>
          </p:nvSpPr>
          <p:spPr>
            <a:xfrm>
              <a:off x="6939375" y="228732"/>
              <a:ext cx="917425" cy="1092925"/>
            </a:xfrm>
            <a:custGeom>
              <a:avLst/>
              <a:gdLst/>
              <a:ahLst/>
              <a:cxnLst/>
              <a:rect l="l" t="t" r="r" b="b"/>
              <a:pathLst>
                <a:path w="36697" h="43717" extrusionOk="0">
                  <a:moveTo>
                    <a:pt x="13408" y="1"/>
                  </a:moveTo>
                  <a:cubicBezTo>
                    <a:pt x="9075" y="1"/>
                    <a:pt x="4745" y="72"/>
                    <a:pt x="426" y="271"/>
                  </a:cubicBezTo>
                  <a:cubicBezTo>
                    <a:pt x="312" y="279"/>
                    <a:pt x="259" y="370"/>
                    <a:pt x="269" y="458"/>
                  </a:cubicBezTo>
                  <a:cubicBezTo>
                    <a:pt x="193" y="482"/>
                    <a:pt x="132" y="544"/>
                    <a:pt x="132" y="648"/>
                  </a:cubicBezTo>
                  <a:cubicBezTo>
                    <a:pt x="123" y="7817"/>
                    <a:pt x="100" y="14989"/>
                    <a:pt x="116" y="22160"/>
                  </a:cubicBezTo>
                  <a:cubicBezTo>
                    <a:pt x="126" y="25668"/>
                    <a:pt x="112" y="29177"/>
                    <a:pt x="110" y="32686"/>
                  </a:cubicBezTo>
                  <a:cubicBezTo>
                    <a:pt x="110" y="36288"/>
                    <a:pt x="1" y="39921"/>
                    <a:pt x="187" y="43515"/>
                  </a:cubicBezTo>
                  <a:lnTo>
                    <a:pt x="378" y="43506"/>
                  </a:lnTo>
                  <a:cubicBezTo>
                    <a:pt x="567" y="39990"/>
                    <a:pt x="474" y="36436"/>
                    <a:pt x="483" y="32915"/>
                  </a:cubicBezTo>
                  <a:cubicBezTo>
                    <a:pt x="493" y="29330"/>
                    <a:pt x="488" y="25743"/>
                    <a:pt x="507" y="22160"/>
                  </a:cubicBezTo>
                  <a:cubicBezTo>
                    <a:pt x="543" y="14989"/>
                    <a:pt x="541" y="7817"/>
                    <a:pt x="551" y="648"/>
                  </a:cubicBezTo>
                  <a:cubicBezTo>
                    <a:pt x="551" y="632"/>
                    <a:pt x="545" y="620"/>
                    <a:pt x="543" y="604"/>
                  </a:cubicBezTo>
                  <a:lnTo>
                    <a:pt x="543" y="604"/>
                  </a:lnTo>
                  <a:cubicBezTo>
                    <a:pt x="982" y="613"/>
                    <a:pt x="1421" y="615"/>
                    <a:pt x="1859" y="620"/>
                  </a:cubicBezTo>
                  <a:cubicBezTo>
                    <a:pt x="1825" y="974"/>
                    <a:pt x="1786" y="1364"/>
                    <a:pt x="1875" y="1682"/>
                  </a:cubicBezTo>
                  <a:cubicBezTo>
                    <a:pt x="1889" y="1732"/>
                    <a:pt x="1934" y="1758"/>
                    <a:pt x="1978" y="1758"/>
                  </a:cubicBezTo>
                  <a:cubicBezTo>
                    <a:pt x="2022" y="1758"/>
                    <a:pt x="2066" y="1733"/>
                    <a:pt x="2079" y="1682"/>
                  </a:cubicBezTo>
                  <a:cubicBezTo>
                    <a:pt x="2167" y="1364"/>
                    <a:pt x="2130" y="976"/>
                    <a:pt x="2095" y="623"/>
                  </a:cubicBezTo>
                  <a:lnTo>
                    <a:pt x="2095" y="623"/>
                  </a:lnTo>
                  <a:cubicBezTo>
                    <a:pt x="3069" y="633"/>
                    <a:pt x="4042" y="637"/>
                    <a:pt x="5016" y="637"/>
                  </a:cubicBezTo>
                  <a:cubicBezTo>
                    <a:pt x="9239" y="637"/>
                    <a:pt x="13466" y="560"/>
                    <a:pt x="17687" y="560"/>
                  </a:cubicBezTo>
                  <a:cubicBezTo>
                    <a:pt x="17885" y="560"/>
                    <a:pt x="18083" y="560"/>
                    <a:pt x="18281" y="561"/>
                  </a:cubicBezTo>
                  <a:cubicBezTo>
                    <a:pt x="24157" y="569"/>
                    <a:pt x="30042" y="569"/>
                    <a:pt x="35916" y="685"/>
                  </a:cubicBezTo>
                  <a:cubicBezTo>
                    <a:pt x="36096" y="7863"/>
                    <a:pt x="36221" y="15047"/>
                    <a:pt x="36149" y="22228"/>
                  </a:cubicBezTo>
                  <a:cubicBezTo>
                    <a:pt x="36115" y="25763"/>
                    <a:pt x="36113" y="29298"/>
                    <a:pt x="36103" y="32835"/>
                  </a:cubicBezTo>
                  <a:cubicBezTo>
                    <a:pt x="36091" y="36436"/>
                    <a:pt x="35865" y="40121"/>
                    <a:pt x="36145" y="43716"/>
                  </a:cubicBezTo>
                  <a:lnTo>
                    <a:pt x="36405" y="43698"/>
                  </a:lnTo>
                  <a:cubicBezTo>
                    <a:pt x="36696" y="40187"/>
                    <a:pt x="36501" y="36586"/>
                    <a:pt x="36511" y="33065"/>
                  </a:cubicBezTo>
                  <a:cubicBezTo>
                    <a:pt x="36523" y="29452"/>
                    <a:pt x="36553" y="25838"/>
                    <a:pt x="36533" y="22228"/>
                  </a:cubicBezTo>
                  <a:cubicBezTo>
                    <a:pt x="36491" y="15033"/>
                    <a:pt x="36674" y="7841"/>
                    <a:pt x="36412" y="647"/>
                  </a:cubicBezTo>
                  <a:cubicBezTo>
                    <a:pt x="36408" y="541"/>
                    <a:pt x="36348" y="474"/>
                    <a:pt x="36274" y="438"/>
                  </a:cubicBezTo>
                  <a:cubicBezTo>
                    <a:pt x="36248" y="392"/>
                    <a:pt x="36205" y="354"/>
                    <a:pt x="36135" y="354"/>
                  </a:cubicBezTo>
                  <a:cubicBezTo>
                    <a:pt x="28576" y="219"/>
                    <a:pt x="20988" y="1"/>
                    <a:pt x="1340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9"/>
            <p:cNvSpPr/>
            <p:nvPr/>
          </p:nvSpPr>
          <p:spPr>
            <a:xfrm>
              <a:off x="7392275" y="1128432"/>
              <a:ext cx="460375" cy="222650"/>
            </a:xfrm>
            <a:custGeom>
              <a:avLst/>
              <a:gdLst/>
              <a:ahLst/>
              <a:cxnLst/>
              <a:rect l="l" t="t" r="r" b="b"/>
              <a:pathLst>
                <a:path w="18415" h="8906" extrusionOk="0">
                  <a:moveTo>
                    <a:pt x="132" y="0"/>
                  </a:moveTo>
                  <a:lnTo>
                    <a:pt x="0" y="261"/>
                  </a:lnTo>
                  <a:cubicBezTo>
                    <a:pt x="1277" y="931"/>
                    <a:pt x="2642" y="1479"/>
                    <a:pt x="3931" y="2141"/>
                  </a:cubicBezTo>
                  <a:cubicBezTo>
                    <a:pt x="5472" y="2933"/>
                    <a:pt x="7022" y="3714"/>
                    <a:pt x="8573" y="4485"/>
                  </a:cubicBezTo>
                  <a:cubicBezTo>
                    <a:pt x="11615" y="5992"/>
                    <a:pt x="14669" y="7470"/>
                    <a:pt x="17754" y="8883"/>
                  </a:cubicBezTo>
                  <a:cubicBezTo>
                    <a:pt x="17790" y="8899"/>
                    <a:pt x="17824" y="8906"/>
                    <a:pt x="17857" y="8906"/>
                  </a:cubicBezTo>
                  <a:cubicBezTo>
                    <a:pt x="17959" y="8906"/>
                    <a:pt x="18044" y="8837"/>
                    <a:pt x="18084" y="8752"/>
                  </a:cubicBezTo>
                  <a:cubicBezTo>
                    <a:pt x="18096" y="8755"/>
                    <a:pt x="18108" y="8756"/>
                    <a:pt x="18120" y="8756"/>
                  </a:cubicBezTo>
                  <a:cubicBezTo>
                    <a:pt x="18160" y="8756"/>
                    <a:pt x="18200" y="8736"/>
                    <a:pt x="18225" y="8680"/>
                  </a:cubicBezTo>
                  <a:cubicBezTo>
                    <a:pt x="18297" y="8535"/>
                    <a:pt x="18335" y="8382"/>
                    <a:pt x="18361" y="8221"/>
                  </a:cubicBezTo>
                  <a:cubicBezTo>
                    <a:pt x="18385" y="8064"/>
                    <a:pt x="18414" y="7887"/>
                    <a:pt x="18324" y="7750"/>
                  </a:cubicBezTo>
                  <a:cubicBezTo>
                    <a:pt x="18313" y="7734"/>
                    <a:pt x="18301" y="7720"/>
                    <a:pt x="18289" y="7710"/>
                  </a:cubicBezTo>
                  <a:lnTo>
                    <a:pt x="18029" y="7728"/>
                  </a:lnTo>
                  <a:cubicBezTo>
                    <a:pt x="18031" y="7736"/>
                    <a:pt x="18031" y="7742"/>
                    <a:pt x="18031" y="7750"/>
                  </a:cubicBezTo>
                  <a:cubicBezTo>
                    <a:pt x="18021" y="7763"/>
                    <a:pt x="18013" y="7774"/>
                    <a:pt x="18005" y="7791"/>
                  </a:cubicBezTo>
                  <a:cubicBezTo>
                    <a:pt x="17957" y="7909"/>
                    <a:pt x="17994" y="8044"/>
                    <a:pt x="17994" y="8169"/>
                  </a:cubicBezTo>
                  <a:cubicBezTo>
                    <a:pt x="17994" y="8271"/>
                    <a:pt x="17983" y="8370"/>
                    <a:pt x="17969" y="8467"/>
                  </a:cubicBezTo>
                  <a:cubicBezTo>
                    <a:pt x="14771" y="6960"/>
                    <a:pt x="11575" y="5445"/>
                    <a:pt x="8405" y="3879"/>
                  </a:cubicBezTo>
                  <a:cubicBezTo>
                    <a:pt x="6851" y="3113"/>
                    <a:pt x="5299" y="2334"/>
                    <a:pt x="3752" y="1550"/>
                  </a:cubicBezTo>
                  <a:cubicBezTo>
                    <a:pt x="2644" y="986"/>
                    <a:pt x="1402" y="159"/>
                    <a:pt x="1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9"/>
            <p:cNvSpPr/>
            <p:nvPr/>
          </p:nvSpPr>
          <p:spPr>
            <a:xfrm>
              <a:off x="6948800" y="242732"/>
              <a:ext cx="896100" cy="1097400"/>
            </a:xfrm>
            <a:custGeom>
              <a:avLst/>
              <a:gdLst/>
              <a:ahLst/>
              <a:cxnLst/>
              <a:rect l="l" t="t" r="r" b="b"/>
              <a:pathLst>
                <a:path w="35844" h="43896" extrusionOk="0">
                  <a:moveTo>
                    <a:pt x="34902" y="134"/>
                  </a:moveTo>
                  <a:cubicBezTo>
                    <a:pt x="34953" y="134"/>
                    <a:pt x="35001" y="167"/>
                    <a:pt x="35001" y="233"/>
                  </a:cubicBezTo>
                  <a:cubicBezTo>
                    <a:pt x="35003" y="529"/>
                    <a:pt x="34915" y="832"/>
                    <a:pt x="34858" y="1120"/>
                  </a:cubicBezTo>
                  <a:cubicBezTo>
                    <a:pt x="34847" y="1179"/>
                    <a:pt x="34806" y="1204"/>
                    <a:pt x="34762" y="1204"/>
                  </a:cubicBezTo>
                  <a:cubicBezTo>
                    <a:pt x="34695" y="1204"/>
                    <a:pt x="34621" y="1147"/>
                    <a:pt x="34633" y="1060"/>
                  </a:cubicBezTo>
                  <a:cubicBezTo>
                    <a:pt x="34680" y="776"/>
                    <a:pt x="34698" y="476"/>
                    <a:pt x="34798" y="206"/>
                  </a:cubicBezTo>
                  <a:cubicBezTo>
                    <a:pt x="34816" y="157"/>
                    <a:pt x="34860" y="134"/>
                    <a:pt x="34902" y="134"/>
                  </a:cubicBezTo>
                  <a:close/>
                  <a:moveTo>
                    <a:pt x="1850" y="2436"/>
                  </a:moveTo>
                  <a:cubicBezTo>
                    <a:pt x="1896" y="2436"/>
                    <a:pt x="1943" y="2474"/>
                    <a:pt x="1928" y="2534"/>
                  </a:cubicBezTo>
                  <a:cubicBezTo>
                    <a:pt x="1810" y="3011"/>
                    <a:pt x="1832" y="3466"/>
                    <a:pt x="1838" y="3951"/>
                  </a:cubicBezTo>
                  <a:cubicBezTo>
                    <a:pt x="1839" y="4005"/>
                    <a:pt x="1796" y="4034"/>
                    <a:pt x="1753" y="4034"/>
                  </a:cubicBezTo>
                  <a:cubicBezTo>
                    <a:pt x="1718" y="4034"/>
                    <a:pt x="1683" y="4015"/>
                    <a:pt x="1671" y="3975"/>
                  </a:cubicBezTo>
                  <a:cubicBezTo>
                    <a:pt x="1538" y="3490"/>
                    <a:pt x="1621" y="2963"/>
                    <a:pt x="1774" y="2492"/>
                  </a:cubicBezTo>
                  <a:cubicBezTo>
                    <a:pt x="1787" y="2453"/>
                    <a:pt x="1818" y="2436"/>
                    <a:pt x="1850" y="2436"/>
                  </a:cubicBezTo>
                  <a:close/>
                  <a:moveTo>
                    <a:pt x="34782" y="2583"/>
                  </a:moveTo>
                  <a:cubicBezTo>
                    <a:pt x="34814" y="2583"/>
                    <a:pt x="34846" y="2601"/>
                    <a:pt x="34860" y="2641"/>
                  </a:cubicBezTo>
                  <a:cubicBezTo>
                    <a:pt x="35107" y="3363"/>
                    <a:pt x="35068" y="4108"/>
                    <a:pt x="34842" y="4830"/>
                  </a:cubicBezTo>
                  <a:cubicBezTo>
                    <a:pt x="34828" y="4874"/>
                    <a:pt x="34793" y="4892"/>
                    <a:pt x="34758" y="4892"/>
                  </a:cubicBezTo>
                  <a:cubicBezTo>
                    <a:pt x="34705" y="4892"/>
                    <a:pt x="34651" y="4849"/>
                    <a:pt x="34671" y="4782"/>
                  </a:cubicBezTo>
                  <a:cubicBezTo>
                    <a:pt x="34865" y="4083"/>
                    <a:pt x="34842" y="3395"/>
                    <a:pt x="34698" y="2685"/>
                  </a:cubicBezTo>
                  <a:cubicBezTo>
                    <a:pt x="34686" y="2622"/>
                    <a:pt x="34734" y="2583"/>
                    <a:pt x="34782" y="2583"/>
                  </a:cubicBezTo>
                  <a:close/>
                  <a:moveTo>
                    <a:pt x="1887" y="6606"/>
                  </a:moveTo>
                  <a:cubicBezTo>
                    <a:pt x="1918" y="6606"/>
                    <a:pt x="1950" y="6627"/>
                    <a:pt x="1951" y="6669"/>
                  </a:cubicBezTo>
                  <a:cubicBezTo>
                    <a:pt x="1958" y="6953"/>
                    <a:pt x="1988" y="7246"/>
                    <a:pt x="1963" y="7528"/>
                  </a:cubicBezTo>
                  <a:cubicBezTo>
                    <a:pt x="1958" y="7576"/>
                    <a:pt x="1922" y="7601"/>
                    <a:pt x="1887" y="7601"/>
                  </a:cubicBezTo>
                  <a:cubicBezTo>
                    <a:pt x="1851" y="7601"/>
                    <a:pt x="1815" y="7576"/>
                    <a:pt x="1810" y="7528"/>
                  </a:cubicBezTo>
                  <a:cubicBezTo>
                    <a:pt x="1785" y="7246"/>
                    <a:pt x="1815" y="6953"/>
                    <a:pt x="1822" y="6669"/>
                  </a:cubicBezTo>
                  <a:cubicBezTo>
                    <a:pt x="1823" y="6627"/>
                    <a:pt x="1855" y="6606"/>
                    <a:pt x="1887" y="6606"/>
                  </a:cubicBezTo>
                  <a:close/>
                  <a:moveTo>
                    <a:pt x="34768" y="6733"/>
                  </a:moveTo>
                  <a:cubicBezTo>
                    <a:pt x="34808" y="6733"/>
                    <a:pt x="34849" y="6760"/>
                    <a:pt x="34851" y="6812"/>
                  </a:cubicBezTo>
                  <a:cubicBezTo>
                    <a:pt x="34879" y="7431"/>
                    <a:pt x="34890" y="8051"/>
                    <a:pt x="34851" y="8671"/>
                  </a:cubicBezTo>
                  <a:cubicBezTo>
                    <a:pt x="34848" y="8724"/>
                    <a:pt x="34808" y="8750"/>
                    <a:pt x="34769" y="8750"/>
                  </a:cubicBezTo>
                  <a:cubicBezTo>
                    <a:pt x="34730" y="8750"/>
                    <a:pt x="34690" y="8724"/>
                    <a:pt x="34687" y="8671"/>
                  </a:cubicBezTo>
                  <a:cubicBezTo>
                    <a:pt x="34645" y="8051"/>
                    <a:pt x="34657" y="7431"/>
                    <a:pt x="34687" y="6812"/>
                  </a:cubicBezTo>
                  <a:cubicBezTo>
                    <a:pt x="34689" y="6759"/>
                    <a:pt x="34729" y="6733"/>
                    <a:pt x="34768" y="6733"/>
                  </a:cubicBezTo>
                  <a:close/>
                  <a:moveTo>
                    <a:pt x="1743" y="9606"/>
                  </a:moveTo>
                  <a:cubicBezTo>
                    <a:pt x="1775" y="9606"/>
                    <a:pt x="1808" y="9629"/>
                    <a:pt x="1810" y="9673"/>
                  </a:cubicBezTo>
                  <a:cubicBezTo>
                    <a:pt x="1831" y="10146"/>
                    <a:pt x="1896" y="10656"/>
                    <a:pt x="1828" y="11125"/>
                  </a:cubicBezTo>
                  <a:cubicBezTo>
                    <a:pt x="1823" y="11167"/>
                    <a:pt x="1783" y="11189"/>
                    <a:pt x="1743" y="11189"/>
                  </a:cubicBezTo>
                  <a:cubicBezTo>
                    <a:pt x="1703" y="11189"/>
                    <a:pt x="1662" y="11167"/>
                    <a:pt x="1655" y="11125"/>
                  </a:cubicBezTo>
                  <a:cubicBezTo>
                    <a:pt x="1589" y="10656"/>
                    <a:pt x="1655" y="10146"/>
                    <a:pt x="1677" y="9673"/>
                  </a:cubicBezTo>
                  <a:cubicBezTo>
                    <a:pt x="1678" y="9629"/>
                    <a:pt x="1710" y="9606"/>
                    <a:pt x="1743" y="9606"/>
                  </a:cubicBezTo>
                  <a:close/>
                  <a:moveTo>
                    <a:pt x="34768" y="10893"/>
                  </a:moveTo>
                  <a:cubicBezTo>
                    <a:pt x="34800" y="10893"/>
                    <a:pt x="34834" y="10915"/>
                    <a:pt x="34837" y="10959"/>
                  </a:cubicBezTo>
                  <a:cubicBezTo>
                    <a:pt x="34885" y="11675"/>
                    <a:pt x="34865" y="12387"/>
                    <a:pt x="34846" y="13103"/>
                  </a:cubicBezTo>
                  <a:cubicBezTo>
                    <a:pt x="34844" y="13153"/>
                    <a:pt x="34806" y="13178"/>
                    <a:pt x="34768" y="13178"/>
                  </a:cubicBezTo>
                  <a:cubicBezTo>
                    <a:pt x="34731" y="13178"/>
                    <a:pt x="34693" y="13153"/>
                    <a:pt x="34692" y="13103"/>
                  </a:cubicBezTo>
                  <a:cubicBezTo>
                    <a:pt x="34673" y="12387"/>
                    <a:pt x="34653" y="11675"/>
                    <a:pt x="34701" y="10959"/>
                  </a:cubicBezTo>
                  <a:cubicBezTo>
                    <a:pt x="34703" y="10915"/>
                    <a:pt x="34735" y="10893"/>
                    <a:pt x="34768" y="10893"/>
                  </a:cubicBezTo>
                  <a:close/>
                  <a:moveTo>
                    <a:pt x="1886" y="13029"/>
                  </a:moveTo>
                  <a:cubicBezTo>
                    <a:pt x="1924" y="13029"/>
                    <a:pt x="1962" y="13053"/>
                    <a:pt x="1963" y="13103"/>
                  </a:cubicBezTo>
                  <a:cubicBezTo>
                    <a:pt x="1977" y="13572"/>
                    <a:pt x="2029" y="14065"/>
                    <a:pt x="1967" y="14533"/>
                  </a:cubicBezTo>
                  <a:cubicBezTo>
                    <a:pt x="1960" y="14585"/>
                    <a:pt x="1924" y="14611"/>
                    <a:pt x="1887" y="14611"/>
                  </a:cubicBezTo>
                  <a:cubicBezTo>
                    <a:pt x="1850" y="14611"/>
                    <a:pt x="1813" y="14585"/>
                    <a:pt x="1806" y="14533"/>
                  </a:cubicBezTo>
                  <a:cubicBezTo>
                    <a:pt x="1743" y="14067"/>
                    <a:pt x="1796" y="13572"/>
                    <a:pt x="1808" y="13103"/>
                  </a:cubicBezTo>
                  <a:cubicBezTo>
                    <a:pt x="1810" y="13053"/>
                    <a:pt x="1849" y="13029"/>
                    <a:pt x="1886" y="13029"/>
                  </a:cubicBezTo>
                  <a:close/>
                  <a:moveTo>
                    <a:pt x="34769" y="15596"/>
                  </a:moveTo>
                  <a:cubicBezTo>
                    <a:pt x="34810" y="15596"/>
                    <a:pt x="34850" y="15623"/>
                    <a:pt x="34851" y="15676"/>
                  </a:cubicBezTo>
                  <a:cubicBezTo>
                    <a:pt x="34877" y="16345"/>
                    <a:pt x="34874" y="17010"/>
                    <a:pt x="34856" y="17678"/>
                  </a:cubicBezTo>
                  <a:cubicBezTo>
                    <a:pt x="34853" y="17734"/>
                    <a:pt x="34811" y="17762"/>
                    <a:pt x="34769" y="17762"/>
                  </a:cubicBezTo>
                  <a:cubicBezTo>
                    <a:pt x="34726" y="17762"/>
                    <a:pt x="34684" y="17733"/>
                    <a:pt x="34682" y="17678"/>
                  </a:cubicBezTo>
                  <a:cubicBezTo>
                    <a:pt x="34661" y="17010"/>
                    <a:pt x="34659" y="16345"/>
                    <a:pt x="34685" y="15676"/>
                  </a:cubicBezTo>
                  <a:cubicBezTo>
                    <a:pt x="34687" y="15623"/>
                    <a:pt x="34728" y="15596"/>
                    <a:pt x="34769" y="15596"/>
                  </a:cubicBezTo>
                  <a:close/>
                  <a:moveTo>
                    <a:pt x="1620" y="16466"/>
                  </a:moveTo>
                  <a:cubicBezTo>
                    <a:pt x="1646" y="16466"/>
                    <a:pt x="1671" y="16480"/>
                    <a:pt x="1681" y="16512"/>
                  </a:cubicBezTo>
                  <a:cubicBezTo>
                    <a:pt x="1838" y="17043"/>
                    <a:pt x="1991" y="17731"/>
                    <a:pt x="1826" y="18274"/>
                  </a:cubicBezTo>
                  <a:cubicBezTo>
                    <a:pt x="1812" y="18321"/>
                    <a:pt x="1774" y="18343"/>
                    <a:pt x="1736" y="18343"/>
                  </a:cubicBezTo>
                  <a:cubicBezTo>
                    <a:pt x="1688" y="18343"/>
                    <a:pt x="1639" y="18309"/>
                    <a:pt x="1635" y="18248"/>
                  </a:cubicBezTo>
                  <a:cubicBezTo>
                    <a:pt x="1619" y="17982"/>
                    <a:pt x="1669" y="17715"/>
                    <a:pt x="1663" y="17445"/>
                  </a:cubicBezTo>
                  <a:cubicBezTo>
                    <a:pt x="1655" y="17142"/>
                    <a:pt x="1617" y="16844"/>
                    <a:pt x="1552" y="16548"/>
                  </a:cubicBezTo>
                  <a:cubicBezTo>
                    <a:pt x="1542" y="16498"/>
                    <a:pt x="1582" y="16466"/>
                    <a:pt x="1620" y="16466"/>
                  </a:cubicBezTo>
                  <a:close/>
                  <a:moveTo>
                    <a:pt x="1743" y="19890"/>
                  </a:moveTo>
                  <a:cubicBezTo>
                    <a:pt x="1781" y="19890"/>
                    <a:pt x="1819" y="19915"/>
                    <a:pt x="1822" y="19966"/>
                  </a:cubicBezTo>
                  <a:cubicBezTo>
                    <a:pt x="1848" y="20441"/>
                    <a:pt x="1884" y="20920"/>
                    <a:pt x="1845" y="21395"/>
                  </a:cubicBezTo>
                  <a:cubicBezTo>
                    <a:pt x="1839" y="21461"/>
                    <a:pt x="1791" y="21494"/>
                    <a:pt x="1743" y="21494"/>
                  </a:cubicBezTo>
                  <a:cubicBezTo>
                    <a:pt x="1694" y="21494"/>
                    <a:pt x="1646" y="21461"/>
                    <a:pt x="1642" y="21395"/>
                  </a:cubicBezTo>
                  <a:cubicBezTo>
                    <a:pt x="1602" y="20919"/>
                    <a:pt x="1639" y="20441"/>
                    <a:pt x="1665" y="19966"/>
                  </a:cubicBezTo>
                  <a:cubicBezTo>
                    <a:pt x="1667" y="19915"/>
                    <a:pt x="1705" y="19890"/>
                    <a:pt x="1743" y="19890"/>
                  </a:cubicBezTo>
                  <a:close/>
                  <a:moveTo>
                    <a:pt x="34769" y="20031"/>
                  </a:moveTo>
                  <a:cubicBezTo>
                    <a:pt x="34808" y="20031"/>
                    <a:pt x="34848" y="20057"/>
                    <a:pt x="34849" y="20109"/>
                  </a:cubicBezTo>
                  <a:cubicBezTo>
                    <a:pt x="34867" y="20682"/>
                    <a:pt x="34860" y="21252"/>
                    <a:pt x="34835" y="21825"/>
                  </a:cubicBezTo>
                  <a:cubicBezTo>
                    <a:pt x="34833" y="21867"/>
                    <a:pt x="34800" y="21889"/>
                    <a:pt x="34768" y="21889"/>
                  </a:cubicBezTo>
                  <a:cubicBezTo>
                    <a:pt x="34736" y="21889"/>
                    <a:pt x="34704" y="21867"/>
                    <a:pt x="34703" y="21825"/>
                  </a:cubicBezTo>
                  <a:cubicBezTo>
                    <a:pt x="34678" y="21252"/>
                    <a:pt x="34671" y="20682"/>
                    <a:pt x="34689" y="20109"/>
                  </a:cubicBezTo>
                  <a:cubicBezTo>
                    <a:pt x="34690" y="20057"/>
                    <a:pt x="34730" y="20031"/>
                    <a:pt x="34769" y="20031"/>
                  </a:cubicBezTo>
                  <a:close/>
                  <a:moveTo>
                    <a:pt x="1819" y="23627"/>
                  </a:moveTo>
                  <a:cubicBezTo>
                    <a:pt x="1849" y="23627"/>
                    <a:pt x="1880" y="23647"/>
                    <a:pt x="1882" y="23686"/>
                  </a:cubicBezTo>
                  <a:cubicBezTo>
                    <a:pt x="1921" y="24256"/>
                    <a:pt x="1967" y="24827"/>
                    <a:pt x="1961" y="25399"/>
                  </a:cubicBezTo>
                  <a:cubicBezTo>
                    <a:pt x="1961" y="25450"/>
                    <a:pt x="1924" y="25474"/>
                    <a:pt x="1887" y="25474"/>
                  </a:cubicBezTo>
                  <a:cubicBezTo>
                    <a:pt x="1848" y="25474"/>
                    <a:pt x="1809" y="25449"/>
                    <a:pt x="1806" y="25399"/>
                  </a:cubicBezTo>
                  <a:cubicBezTo>
                    <a:pt x="1757" y="24829"/>
                    <a:pt x="1762" y="24258"/>
                    <a:pt x="1760" y="23686"/>
                  </a:cubicBezTo>
                  <a:cubicBezTo>
                    <a:pt x="1760" y="23646"/>
                    <a:pt x="1789" y="23627"/>
                    <a:pt x="1819" y="23627"/>
                  </a:cubicBezTo>
                  <a:close/>
                  <a:moveTo>
                    <a:pt x="34625" y="24312"/>
                  </a:moveTo>
                  <a:cubicBezTo>
                    <a:pt x="34669" y="24312"/>
                    <a:pt x="34712" y="24340"/>
                    <a:pt x="34715" y="24397"/>
                  </a:cubicBezTo>
                  <a:cubicBezTo>
                    <a:pt x="34733" y="24970"/>
                    <a:pt x="34719" y="25542"/>
                    <a:pt x="34708" y="26112"/>
                  </a:cubicBezTo>
                  <a:cubicBezTo>
                    <a:pt x="34708" y="26166"/>
                    <a:pt x="34667" y="26193"/>
                    <a:pt x="34626" y="26193"/>
                  </a:cubicBezTo>
                  <a:cubicBezTo>
                    <a:pt x="34584" y="26193"/>
                    <a:pt x="34543" y="26166"/>
                    <a:pt x="34541" y="26112"/>
                  </a:cubicBezTo>
                  <a:cubicBezTo>
                    <a:pt x="34532" y="25542"/>
                    <a:pt x="34519" y="24970"/>
                    <a:pt x="34537" y="24397"/>
                  </a:cubicBezTo>
                  <a:cubicBezTo>
                    <a:pt x="34538" y="24340"/>
                    <a:pt x="34582" y="24312"/>
                    <a:pt x="34625" y="24312"/>
                  </a:cubicBezTo>
                  <a:close/>
                  <a:moveTo>
                    <a:pt x="1885" y="27046"/>
                  </a:moveTo>
                  <a:cubicBezTo>
                    <a:pt x="1920" y="27046"/>
                    <a:pt x="1953" y="27069"/>
                    <a:pt x="1956" y="27114"/>
                  </a:cubicBezTo>
                  <a:cubicBezTo>
                    <a:pt x="1983" y="27680"/>
                    <a:pt x="2015" y="28264"/>
                    <a:pt x="1975" y="28829"/>
                  </a:cubicBezTo>
                  <a:cubicBezTo>
                    <a:pt x="1971" y="28886"/>
                    <a:pt x="1929" y="28914"/>
                    <a:pt x="1886" y="28914"/>
                  </a:cubicBezTo>
                  <a:cubicBezTo>
                    <a:pt x="1844" y="28914"/>
                    <a:pt x="1801" y="28886"/>
                    <a:pt x="1796" y="28829"/>
                  </a:cubicBezTo>
                  <a:cubicBezTo>
                    <a:pt x="1757" y="28264"/>
                    <a:pt x="1787" y="27680"/>
                    <a:pt x="1815" y="27114"/>
                  </a:cubicBezTo>
                  <a:cubicBezTo>
                    <a:pt x="1817" y="27069"/>
                    <a:pt x="1851" y="27046"/>
                    <a:pt x="1885" y="27046"/>
                  </a:cubicBezTo>
                  <a:close/>
                  <a:moveTo>
                    <a:pt x="34768" y="28190"/>
                  </a:moveTo>
                  <a:cubicBezTo>
                    <a:pt x="34803" y="28190"/>
                    <a:pt x="34837" y="28212"/>
                    <a:pt x="34839" y="28257"/>
                  </a:cubicBezTo>
                  <a:cubicBezTo>
                    <a:pt x="34863" y="28783"/>
                    <a:pt x="34849" y="29306"/>
                    <a:pt x="34837" y="29829"/>
                  </a:cubicBezTo>
                  <a:cubicBezTo>
                    <a:pt x="34836" y="29873"/>
                    <a:pt x="34803" y="29895"/>
                    <a:pt x="34769" y="29895"/>
                  </a:cubicBezTo>
                  <a:cubicBezTo>
                    <a:pt x="34735" y="29895"/>
                    <a:pt x="34702" y="29873"/>
                    <a:pt x="34701" y="29829"/>
                  </a:cubicBezTo>
                  <a:cubicBezTo>
                    <a:pt x="34687" y="29306"/>
                    <a:pt x="34675" y="28783"/>
                    <a:pt x="34698" y="28257"/>
                  </a:cubicBezTo>
                  <a:cubicBezTo>
                    <a:pt x="34700" y="28212"/>
                    <a:pt x="34734" y="28190"/>
                    <a:pt x="34768" y="28190"/>
                  </a:cubicBezTo>
                  <a:close/>
                  <a:moveTo>
                    <a:pt x="1747" y="30911"/>
                  </a:moveTo>
                  <a:cubicBezTo>
                    <a:pt x="1773" y="30911"/>
                    <a:pt x="1799" y="30924"/>
                    <a:pt x="1810" y="30954"/>
                  </a:cubicBezTo>
                  <a:cubicBezTo>
                    <a:pt x="1974" y="31386"/>
                    <a:pt x="2041" y="31827"/>
                    <a:pt x="1956" y="32282"/>
                  </a:cubicBezTo>
                  <a:cubicBezTo>
                    <a:pt x="1949" y="32321"/>
                    <a:pt x="1916" y="32338"/>
                    <a:pt x="1883" y="32338"/>
                  </a:cubicBezTo>
                  <a:cubicBezTo>
                    <a:pt x="1841" y="32338"/>
                    <a:pt x="1797" y="32310"/>
                    <a:pt x="1801" y="32261"/>
                  </a:cubicBezTo>
                  <a:cubicBezTo>
                    <a:pt x="1836" y="31827"/>
                    <a:pt x="1818" y="31404"/>
                    <a:pt x="1689" y="30988"/>
                  </a:cubicBezTo>
                  <a:cubicBezTo>
                    <a:pt x="1673" y="30940"/>
                    <a:pt x="1710" y="30911"/>
                    <a:pt x="1747" y="30911"/>
                  </a:cubicBezTo>
                  <a:close/>
                  <a:moveTo>
                    <a:pt x="34769" y="31619"/>
                  </a:moveTo>
                  <a:cubicBezTo>
                    <a:pt x="34803" y="31619"/>
                    <a:pt x="34837" y="31642"/>
                    <a:pt x="34842" y="31688"/>
                  </a:cubicBezTo>
                  <a:cubicBezTo>
                    <a:pt x="34885" y="32211"/>
                    <a:pt x="34869" y="32741"/>
                    <a:pt x="34837" y="33261"/>
                  </a:cubicBezTo>
                  <a:cubicBezTo>
                    <a:pt x="34835" y="33306"/>
                    <a:pt x="34802" y="33328"/>
                    <a:pt x="34769" y="33328"/>
                  </a:cubicBezTo>
                  <a:cubicBezTo>
                    <a:pt x="34736" y="33328"/>
                    <a:pt x="34702" y="33306"/>
                    <a:pt x="34698" y="33261"/>
                  </a:cubicBezTo>
                  <a:cubicBezTo>
                    <a:pt x="34666" y="32741"/>
                    <a:pt x="34650" y="32211"/>
                    <a:pt x="34696" y="31688"/>
                  </a:cubicBezTo>
                  <a:cubicBezTo>
                    <a:pt x="34700" y="31642"/>
                    <a:pt x="34734" y="31619"/>
                    <a:pt x="34769" y="31619"/>
                  </a:cubicBezTo>
                  <a:close/>
                  <a:moveTo>
                    <a:pt x="19057" y="33704"/>
                  </a:moveTo>
                  <a:cubicBezTo>
                    <a:pt x="19065" y="33704"/>
                    <a:pt x="19073" y="33705"/>
                    <a:pt x="19081" y="33708"/>
                  </a:cubicBezTo>
                  <a:cubicBezTo>
                    <a:pt x="19632" y="33913"/>
                    <a:pt x="20159" y="34159"/>
                    <a:pt x="20638" y="34507"/>
                  </a:cubicBezTo>
                  <a:cubicBezTo>
                    <a:pt x="20711" y="34559"/>
                    <a:pt x="20669" y="34667"/>
                    <a:pt x="20594" y="34667"/>
                  </a:cubicBezTo>
                  <a:cubicBezTo>
                    <a:pt x="20580" y="34667"/>
                    <a:pt x="20565" y="34664"/>
                    <a:pt x="20549" y="34655"/>
                  </a:cubicBezTo>
                  <a:cubicBezTo>
                    <a:pt x="20051" y="34372"/>
                    <a:pt x="19547" y="34088"/>
                    <a:pt x="19016" y="33861"/>
                  </a:cubicBezTo>
                  <a:cubicBezTo>
                    <a:pt x="18939" y="33827"/>
                    <a:pt x="18983" y="33704"/>
                    <a:pt x="19057" y="33704"/>
                  </a:cubicBezTo>
                  <a:close/>
                  <a:moveTo>
                    <a:pt x="16621" y="33615"/>
                  </a:moveTo>
                  <a:cubicBezTo>
                    <a:pt x="16706" y="33615"/>
                    <a:pt x="16742" y="33735"/>
                    <a:pt x="16666" y="33787"/>
                  </a:cubicBezTo>
                  <a:cubicBezTo>
                    <a:pt x="16151" y="34129"/>
                    <a:pt x="15560" y="34366"/>
                    <a:pt x="15031" y="34692"/>
                  </a:cubicBezTo>
                  <a:cubicBezTo>
                    <a:pt x="15016" y="34702"/>
                    <a:pt x="15000" y="34706"/>
                    <a:pt x="14986" y="34706"/>
                  </a:cubicBezTo>
                  <a:cubicBezTo>
                    <a:pt x="14912" y="34706"/>
                    <a:pt x="14868" y="34594"/>
                    <a:pt x="14944" y="34539"/>
                  </a:cubicBezTo>
                  <a:cubicBezTo>
                    <a:pt x="15439" y="34182"/>
                    <a:pt x="15998" y="33780"/>
                    <a:pt x="16594" y="33619"/>
                  </a:cubicBezTo>
                  <a:cubicBezTo>
                    <a:pt x="16604" y="33616"/>
                    <a:pt x="16612" y="33615"/>
                    <a:pt x="16621" y="33615"/>
                  </a:cubicBezTo>
                  <a:close/>
                  <a:moveTo>
                    <a:pt x="12188" y="35647"/>
                  </a:moveTo>
                  <a:cubicBezTo>
                    <a:pt x="12274" y="35647"/>
                    <a:pt x="12333" y="35775"/>
                    <a:pt x="12240" y="35814"/>
                  </a:cubicBezTo>
                  <a:cubicBezTo>
                    <a:pt x="11808" y="35999"/>
                    <a:pt x="11332" y="36108"/>
                    <a:pt x="10880" y="36233"/>
                  </a:cubicBezTo>
                  <a:cubicBezTo>
                    <a:pt x="10872" y="36235"/>
                    <a:pt x="10864" y="36236"/>
                    <a:pt x="10857" y="36236"/>
                  </a:cubicBezTo>
                  <a:cubicBezTo>
                    <a:pt x="10773" y="36236"/>
                    <a:pt x="10747" y="36107"/>
                    <a:pt x="10836" y="36076"/>
                  </a:cubicBezTo>
                  <a:cubicBezTo>
                    <a:pt x="11272" y="35923"/>
                    <a:pt x="11718" y="35742"/>
                    <a:pt x="12171" y="35648"/>
                  </a:cubicBezTo>
                  <a:cubicBezTo>
                    <a:pt x="12176" y="35647"/>
                    <a:pt x="12182" y="35647"/>
                    <a:pt x="12188" y="35647"/>
                  </a:cubicBezTo>
                  <a:close/>
                  <a:moveTo>
                    <a:pt x="1600" y="34479"/>
                  </a:moveTo>
                  <a:cubicBezTo>
                    <a:pt x="1635" y="34479"/>
                    <a:pt x="1670" y="34503"/>
                    <a:pt x="1671" y="34549"/>
                  </a:cubicBezTo>
                  <a:cubicBezTo>
                    <a:pt x="1685" y="35114"/>
                    <a:pt x="1741" y="35699"/>
                    <a:pt x="1685" y="36265"/>
                  </a:cubicBezTo>
                  <a:cubicBezTo>
                    <a:pt x="1680" y="36319"/>
                    <a:pt x="1640" y="36346"/>
                    <a:pt x="1600" y="36346"/>
                  </a:cubicBezTo>
                  <a:cubicBezTo>
                    <a:pt x="1560" y="36346"/>
                    <a:pt x="1520" y="36319"/>
                    <a:pt x="1514" y="36265"/>
                  </a:cubicBezTo>
                  <a:cubicBezTo>
                    <a:pt x="1459" y="35699"/>
                    <a:pt x="1512" y="35114"/>
                    <a:pt x="1528" y="34549"/>
                  </a:cubicBezTo>
                  <a:cubicBezTo>
                    <a:pt x="1529" y="34503"/>
                    <a:pt x="1565" y="34479"/>
                    <a:pt x="1600" y="34479"/>
                  </a:cubicBezTo>
                  <a:close/>
                  <a:moveTo>
                    <a:pt x="23056" y="35432"/>
                  </a:moveTo>
                  <a:cubicBezTo>
                    <a:pt x="23083" y="35432"/>
                    <a:pt x="23109" y="35443"/>
                    <a:pt x="23129" y="35468"/>
                  </a:cubicBezTo>
                  <a:cubicBezTo>
                    <a:pt x="23426" y="35842"/>
                    <a:pt x="23809" y="36112"/>
                    <a:pt x="24244" y="36313"/>
                  </a:cubicBezTo>
                  <a:cubicBezTo>
                    <a:pt x="24342" y="36359"/>
                    <a:pt x="24287" y="36509"/>
                    <a:pt x="24193" y="36509"/>
                  </a:cubicBezTo>
                  <a:cubicBezTo>
                    <a:pt x="24184" y="36509"/>
                    <a:pt x="24174" y="36508"/>
                    <a:pt x="24163" y="36504"/>
                  </a:cubicBezTo>
                  <a:cubicBezTo>
                    <a:pt x="23664" y="36341"/>
                    <a:pt x="23265" y="36020"/>
                    <a:pt x="22951" y="35604"/>
                  </a:cubicBezTo>
                  <a:cubicBezTo>
                    <a:pt x="22894" y="35526"/>
                    <a:pt x="22977" y="35432"/>
                    <a:pt x="23056" y="35432"/>
                  </a:cubicBezTo>
                  <a:close/>
                  <a:moveTo>
                    <a:pt x="34625" y="35189"/>
                  </a:moveTo>
                  <a:cubicBezTo>
                    <a:pt x="34661" y="35189"/>
                    <a:pt x="34696" y="35213"/>
                    <a:pt x="34698" y="35263"/>
                  </a:cubicBezTo>
                  <a:cubicBezTo>
                    <a:pt x="34734" y="35879"/>
                    <a:pt x="34682" y="36504"/>
                    <a:pt x="34664" y="37121"/>
                  </a:cubicBezTo>
                  <a:cubicBezTo>
                    <a:pt x="34662" y="37170"/>
                    <a:pt x="34623" y="37194"/>
                    <a:pt x="34586" y="37194"/>
                  </a:cubicBezTo>
                  <a:cubicBezTo>
                    <a:pt x="34548" y="37194"/>
                    <a:pt x="34512" y="37170"/>
                    <a:pt x="34512" y="37121"/>
                  </a:cubicBezTo>
                  <a:cubicBezTo>
                    <a:pt x="34516" y="36505"/>
                    <a:pt x="34488" y="35877"/>
                    <a:pt x="34546" y="35263"/>
                  </a:cubicBezTo>
                  <a:cubicBezTo>
                    <a:pt x="34551" y="35214"/>
                    <a:pt x="34588" y="35189"/>
                    <a:pt x="34625" y="35189"/>
                  </a:cubicBezTo>
                  <a:close/>
                  <a:moveTo>
                    <a:pt x="9046" y="37193"/>
                  </a:moveTo>
                  <a:cubicBezTo>
                    <a:pt x="9138" y="37193"/>
                    <a:pt x="9190" y="37335"/>
                    <a:pt x="9097" y="37382"/>
                  </a:cubicBezTo>
                  <a:cubicBezTo>
                    <a:pt x="8633" y="37611"/>
                    <a:pt x="8125" y="37780"/>
                    <a:pt x="7638" y="37950"/>
                  </a:cubicBezTo>
                  <a:cubicBezTo>
                    <a:pt x="7628" y="37954"/>
                    <a:pt x="7618" y="37955"/>
                    <a:pt x="7609" y="37955"/>
                  </a:cubicBezTo>
                  <a:cubicBezTo>
                    <a:pt x="7520" y="37955"/>
                    <a:pt x="7468" y="37808"/>
                    <a:pt x="7562" y="37768"/>
                  </a:cubicBezTo>
                  <a:cubicBezTo>
                    <a:pt x="8035" y="37565"/>
                    <a:pt x="8524" y="37343"/>
                    <a:pt x="9019" y="37197"/>
                  </a:cubicBezTo>
                  <a:cubicBezTo>
                    <a:pt x="9028" y="37195"/>
                    <a:pt x="9038" y="37193"/>
                    <a:pt x="9046" y="37193"/>
                  </a:cubicBezTo>
                  <a:close/>
                  <a:moveTo>
                    <a:pt x="26911" y="37720"/>
                  </a:moveTo>
                  <a:cubicBezTo>
                    <a:pt x="26919" y="37720"/>
                    <a:pt x="26927" y="37721"/>
                    <a:pt x="26936" y="37724"/>
                  </a:cubicBezTo>
                  <a:cubicBezTo>
                    <a:pt x="27539" y="37892"/>
                    <a:pt x="28148" y="38124"/>
                    <a:pt x="28652" y="38497"/>
                  </a:cubicBezTo>
                  <a:cubicBezTo>
                    <a:pt x="28723" y="38552"/>
                    <a:pt x="28683" y="38654"/>
                    <a:pt x="28610" y="38654"/>
                  </a:cubicBezTo>
                  <a:cubicBezTo>
                    <a:pt x="28596" y="38654"/>
                    <a:pt x="28582" y="38650"/>
                    <a:pt x="28567" y="38643"/>
                  </a:cubicBezTo>
                  <a:cubicBezTo>
                    <a:pt x="28014" y="38363"/>
                    <a:pt x="27485" y="38077"/>
                    <a:pt x="26893" y="37887"/>
                  </a:cubicBezTo>
                  <a:cubicBezTo>
                    <a:pt x="26797" y="37856"/>
                    <a:pt x="26825" y="37720"/>
                    <a:pt x="26911" y="37720"/>
                  </a:cubicBezTo>
                  <a:close/>
                  <a:moveTo>
                    <a:pt x="5312" y="38896"/>
                  </a:moveTo>
                  <a:cubicBezTo>
                    <a:pt x="5385" y="38896"/>
                    <a:pt x="5434" y="39001"/>
                    <a:pt x="5355" y="39044"/>
                  </a:cubicBezTo>
                  <a:cubicBezTo>
                    <a:pt x="4930" y="39291"/>
                    <a:pt x="4491" y="39508"/>
                    <a:pt x="4055" y="39734"/>
                  </a:cubicBezTo>
                  <a:cubicBezTo>
                    <a:pt x="4041" y="39742"/>
                    <a:pt x="4027" y="39745"/>
                    <a:pt x="4013" y="39745"/>
                  </a:cubicBezTo>
                  <a:cubicBezTo>
                    <a:pt x="3936" y="39745"/>
                    <a:pt x="3886" y="39633"/>
                    <a:pt x="3969" y="39587"/>
                  </a:cubicBezTo>
                  <a:cubicBezTo>
                    <a:pt x="4401" y="39356"/>
                    <a:pt x="4830" y="39116"/>
                    <a:pt x="5274" y="38906"/>
                  </a:cubicBezTo>
                  <a:cubicBezTo>
                    <a:pt x="5287" y="38899"/>
                    <a:pt x="5300" y="38896"/>
                    <a:pt x="5312" y="38896"/>
                  </a:cubicBezTo>
                  <a:close/>
                  <a:moveTo>
                    <a:pt x="1743" y="38347"/>
                  </a:moveTo>
                  <a:cubicBezTo>
                    <a:pt x="1774" y="38347"/>
                    <a:pt x="1805" y="38368"/>
                    <a:pt x="1806" y="38410"/>
                  </a:cubicBezTo>
                  <a:cubicBezTo>
                    <a:pt x="1826" y="38830"/>
                    <a:pt x="1882" y="39275"/>
                    <a:pt x="1832" y="39695"/>
                  </a:cubicBezTo>
                  <a:cubicBezTo>
                    <a:pt x="1825" y="39752"/>
                    <a:pt x="1784" y="39780"/>
                    <a:pt x="1742" y="39780"/>
                  </a:cubicBezTo>
                  <a:cubicBezTo>
                    <a:pt x="1701" y="39780"/>
                    <a:pt x="1660" y="39752"/>
                    <a:pt x="1653" y="39695"/>
                  </a:cubicBezTo>
                  <a:cubicBezTo>
                    <a:pt x="1603" y="39275"/>
                    <a:pt x="1658" y="38830"/>
                    <a:pt x="1679" y="38410"/>
                  </a:cubicBezTo>
                  <a:cubicBezTo>
                    <a:pt x="1681" y="38368"/>
                    <a:pt x="1712" y="38347"/>
                    <a:pt x="1743" y="38347"/>
                  </a:cubicBezTo>
                  <a:close/>
                  <a:moveTo>
                    <a:pt x="34625" y="38903"/>
                  </a:moveTo>
                  <a:cubicBezTo>
                    <a:pt x="34664" y="38903"/>
                    <a:pt x="34703" y="38928"/>
                    <a:pt x="34706" y="38979"/>
                  </a:cubicBezTo>
                  <a:cubicBezTo>
                    <a:pt x="34722" y="39410"/>
                    <a:pt x="34724" y="39839"/>
                    <a:pt x="34703" y="40265"/>
                  </a:cubicBezTo>
                  <a:cubicBezTo>
                    <a:pt x="34701" y="40316"/>
                    <a:pt x="34663" y="40342"/>
                    <a:pt x="34626" y="40342"/>
                  </a:cubicBezTo>
                  <a:cubicBezTo>
                    <a:pt x="34588" y="40342"/>
                    <a:pt x="34551" y="40316"/>
                    <a:pt x="34549" y="40265"/>
                  </a:cubicBezTo>
                  <a:cubicBezTo>
                    <a:pt x="34525" y="39838"/>
                    <a:pt x="34530" y="39409"/>
                    <a:pt x="34546" y="38979"/>
                  </a:cubicBezTo>
                  <a:cubicBezTo>
                    <a:pt x="34547" y="38928"/>
                    <a:pt x="34586" y="38903"/>
                    <a:pt x="34625" y="38903"/>
                  </a:cubicBezTo>
                  <a:close/>
                  <a:moveTo>
                    <a:pt x="30910" y="39599"/>
                  </a:moveTo>
                  <a:cubicBezTo>
                    <a:pt x="30925" y="39599"/>
                    <a:pt x="30942" y="39603"/>
                    <a:pt x="30958" y="39611"/>
                  </a:cubicBezTo>
                  <a:cubicBezTo>
                    <a:pt x="31575" y="39897"/>
                    <a:pt x="32209" y="40162"/>
                    <a:pt x="32805" y="40490"/>
                  </a:cubicBezTo>
                  <a:cubicBezTo>
                    <a:pt x="32894" y="40539"/>
                    <a:pt x="32848" y="40681"/>
                    <a:pt x="32761" y="40681"/>
                  </a:cubicBezTo>
                  <a:cubicBezTo>
                    <a:pt x="32751" y="40681"/>
                    <a:pt x="32740" y="40679"/>
                    <a:pt x="32729" y="40675"/>
                  </a:cubicBezTo>
                  <a:cubicBezTo>
                    <a:pt x="32090" y="40416"/>
                    <a:pt x="31473" y="40090"/>
                    <a:pt x="30852" y="39792"/>
                  </a:cubicBezTo>
                  <a:cubicBezTo>
                    <a:pt x="30746" y="39740"/>
                    <a:pt x="30811" y="39599"/>
                    <a:pt x="30910" y="39599"/>
                  </a:cubicBezTo>
                  <a:close/>
                  <a:moveTo>
                    <a:pt x="17310" y="0"/>
                  </a:moveTo>
                  <a:cubicBezTo>
                    <a:pt x="13089" y="0"/>
                    <a:pt x="8862" y="77"/>
                    <a:pt x="4639" y="77"/>
                  </a:cubicBezTo>
                  <a:cubicBezTo>
                    <a:pt x="3665" y="77"/>
                    <a:pt x="2692" y="73"/>
                    <a:pt x="1718" y="63"/>
                  </a:cubicBezTo>
                  <a:lnTo>
                    <a:pt x="1718" y="63"/>
                  </a:lnTo>
                  <a:cubicBezTo>
                    <a:pt x="1753" y="416"/>
                    <a:pt x="1790" y="804"/>
                    <a:pt x="1701" y="1122"/>
                  </a:cubicBezTo>
                  <a:cubicBezTo>
                    <a:pt x="1688" y="1173"/>
                    <a:pt x="1644" y="1198"/>
                    <a:pt x="1601" y="1198"/>
                  </a:cubicBezTo>
                  <a:cubicBezTo>
                    <a:pt x="1557" y="1198"/>
                    <a:pt x="1512" y="1172"/>
                    <a:pt x="1498" y="1122"/>
                  </a:cubicBezTo>
                  <a:cubicBezTo>
                    <a:pt x="1409" y="804"/>
                    <a:pt x="1448" y="414"/>
                    <a:pt x="1482" y="60"/>
                  </a:cubicBezTo>
                  <a:cubicBezTo>
                    <a:pt x="1044" y="56"/>
                    <a:pt x="605" y="54"/>
                    <a:pt x="166" y="44"/>
                  </a:cubicBezTo>
                  <a:lnTo>
                    <a:pt x="166" y="44"/>
                  </a:lnTo>
                  <a:cubicBezTo>
                    <a:pt x="168" y="60"/>
                    <a:pt x="174" y="72"/>
                    <a:pt x="174" y="88"/>
                  </a:cubicBezTo>
                  <a:cubicBezTo>
                    <a:pt x="164" y="7257"/>
                    <a:pt x="166" y="14429"/>
                    <a:pt x="130" y="21600"/>
                  </a:cubicBezTo>
                  <a:cubicBezTo>
                    <a:pt x="111" y="25184"/>
                    <a:pt x="116" y="28770"/>
                    <a:pt x="106" y="32356"/>
                  </a:cubicBezTo>
                  <a:cubicBezTo>
                    <a:pt x="97" y="35877"/>
                    <a:pt x="190" y="39430"/>
                    <a:pt x="1" y="42947"/>
                  </a:cubicBezTo>
                  <a:lnTo>
                    <a:pt x="3" y="42947"/>
                  </a:lnTo>
                  <a:cubicBezTo>
                    <a:pt x="5848" y="40534"/>
                    <a:pt x="11706" y="38297"/>
                    <a:pt x="17370" y="35456"/>
                  </a:cubicBezTo>
                  <a:cubicBezTo>
                    <a:pt x="17405" y="35437"/>
                    <a:pt x="17440" y="35429"/>
                    <a:pt x="17474" y="35429"/>
                  </a:cubicBezTo>
                  <a:cubicBezTo>
                    <a:pt x="17498" y="35429"/>
                    <a:pt x="17521" y="35433"/>
                    <a:pt x="17543" y="35440"/>
                  </a:cubicBezTo>
                  <a:cubicBezTo>
                    <a:pt x="17558" y="35421"/>
                    <a:pt x="17582" y="35406"/>
                    <a:pt x="17611" y="35406"/>
                  </a:cubicBezTo>
                  <a:cubicBezTo>
                    <a:pt x="17613" y="35406"/>
                    <a:pt x="17615" y="35406"/>
                    <a:pt x="17617" y="35406"/>
                  </a:cubicBezTo>
                  <a:cubicBezTo>
                    <a:pt x="17702" y="35410"/>
                    <a:pt x="17785" y="35418"/>
                    <a:pt x="17871" y="35429"/>
                  </a:cubicBezTo>
                  <a:cubicBezTo>
                    <a:pt x="19141" y="35588"/>
                    <a:pt x="20383" y="36414"/>
                    <a:pt x="21491" y="36978"/>
                  </a:cubicBezTo>
                  <a:cubicBezTo>
                    <a:pt x="23038" y="37764"/>
                    <a:pt x="24590" y="38541"/>
                    <a:pt x="26144" y="39308"/>
                  </a:cubicBezTo>
                  <a:cubicBezTo>
                    <a:pt x="29314" y="40873"/>
                    <a:pt x="32510" y="42388"/>
                    <a:pt x="35708" y="43895"/>
                  </a:cubicBezTo>
                  <a:cubicBezTo>
                    <a:pt x="35722" y="43798"/>
                    <a:pt x="35733" y="43699"/>
                    <a:pt x="35733" y="43597"/>
                  </a:cubicBezTo>
                  <a:cubicBezTo>
                    <a:pt x="35733" y="43474"/>
                    <a:pt x="35696" y="43337"/>
                    <a:pt x="35744" y="43219"/>
                  </a:cubicBezTo>
                  <a:cubicBezTo>
                    <a:pt x="35752" y="43203"/>
                    <a:pt x="35760" y="43191"/>
                    <a:pt x="35770" y="43178"/>
                  </a:cubicBezTo>
                  <a:cubicBezTo>
                    <a:pt x="35770" y="43170"/>
                    <a:pt x="35770" y="43164"/>
                    <a:pt x="35768" y="43156"/>
                  </a:cubicBezTo>
                  <a:cubicBezTo>
                    <a:pt x="35488" y="39561"/>
                    <a:pt x="35714" y="35877"/>
                    <a:pt x="35726" y="32275"/>
                  </a:cubicBezTo>
                  <a:cubicBezTo>
                    <a:pt x="35735" y="28738"/>
                    <a:pt x="35738" y="25203"/>
                    <a:pt x="35772" y="21668"/>
                  </a:cubicBezTo>
                  <a:cubicBezTo>
                    <a:pt x="35844" y="14487"/>
                    <a:pt x="35719" y="7303"/>
                    <a:pt x="35539" y="126"/>
                  </a:cubicBezTo>
                  <a:cubicBezTo>
                    <a:pt x="29665" y="10"/>
                    <a:pt x="23780" y="10"/>
                    <a:pt x="17904" y="1"/>
                  </a:cubicBezTo>
                  <a:cubicBezTo>
                    <a:pt x="17706" y="0"/>
                    <a:pt x="17508" y="0"/>
                    <a:pt x="17310"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9"/>
            <p:cNvSpPr/>
            <p:nvPr/>
          </p:nvSpPr>
          <p:spPr>
            <a:xfrm>
              <a:off x="7814325" y="246057"/>
              <a:ext cx="9550" cy="26800"/>
            </a:xfrm>
            <a:custGeom>
              <a:avLst/>
              <a:gdLst/>
              <a:ahLst/>
              <a:cxnLst/>
              <a:rect l="l" t="t" r="r" b="b"/>
              <a:pathLst>
                <a:path w="382" h="1072" extrusionOk="0">
                  <a:moveTo>
                    <a:pt x="281" y="1"/>
                  </a:moveTo>
                  <a:cubicBezTo>
                    <a:pt x="239" y="1"/>
                    <a:pt x="195" y="24"/>
                    <a:pt x="177" y="73"/>
                  </a:cubicBezTo>
                  <a:cubicBezTo>
                    <a:pt x="77" y="343"/>
                    <a:pt x="59" y="643"/>
                    <a:pt x="13" y="927"/>
                  </a:cubicBezTo>
                  <a:cubicBezTo>
                    <a:pt x="1" y="1014"/>
                    <a:pt x="74" y="1071"/>
                    <a:pt x="141" y="1071"/>
                  </a:cubicBezTo>
                  <a:cubicBezTo>
                    <a:pt x="185" y="1071"/>
                    <a:pt x="226" y="1046"/>
                    <a:pt x="237" y="987"/>
                  </a:cubicBezTo>
                  <a:cubicBezTo>
                    <a:pt x="294" y="699"/>
                    <a:pt x="382" y="396"/>
                    <a:pt x="380" y="100"/>
                  </a:cubicBezTo>
                  <a:cubicBezTo>
                    <a:pt x="380" y="34"/>
                    <a:pt x="332" y="1"/>
                    <a:pt x="2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9"/>
            <p:cNvSpPr/>
            <p:nvPr/>
          </p:nvSpPr>
          <p:spPr>
            <a:xfrm>
              <a:off x="7815075" y="307282"/>
              <a:ext cx="11425" cy="57775"/>
            </a:xfrm>
            <a:custGeom>
              <a:avLst/>
              <a:gdLst/>
              <a:ahLst/>
              <a:cxnLst/>
              <a:rect l="l" t="t" r="r" b="b"/>
              <a:pathLst>
                <a:path w="457" h="2311" extrusionOk="0">
                  <a:moveTo>
                    <a:pt x="130" y="1"/>
                  </a:moveTo>
                  <a:cubicBezTo>
                    <a:pt x="83" y="1"/>
                    <a:pt x="35" y="41"/>
                    <a:pt x="47" y="104"/>
                  </a:cubicBezTo>
                  <a:cubicBezTo>
                    <a:pt x="191" y="813"/>
                    <a:pt x="214" y="1501"/>
                    <a:pt x="20" y="2200"/>
                  </a:cubicBezTo>
                  <a:cubicBezTo>
                    <a:pt x="0" y="2267"/>
                    <a:pt x="54" y="2311"/>
                    <a:pt x="108" y="2311"/>
                  </a:cubicBezTo>
                  <a:cubicBezTo>
                    <a:pt x="142" y="2311"/>
                    <a:pt x="177" y="2292"/>
                    <a:pt x="191" y="2249"/>
                  </a:cubicBezTo>
                  <a:cubicBezTo>
                    <a:pt x="417" y="1526"/>
                    <a:pt x="457" y="781"/>
                    <a:pt x="209" y="60"/>
                  </a:cubicBezTo>
                  <a:cubicBezTo>
                    <a:pt x="195" y="19"/>
                    <a:pt x="163" y="1"/>
                    <a:pt x="1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9"/>
            <p:cNvSpPr/>
            <p:nvPr/>
          </p:nvSpPr>
          <p:spPr>
            <a:xfrm>
              <a:off x="7814925" y="411057"/>
              <a:ext cx="6125" cy="50450"/>
            </a:xfrm>
            <a:custGeom>
              <a:avLst/>
              <a:gdLst/>
              <a:ahLst/>
              <a:cxnLst/>
              <a:rect l="l" t="t" r="r" b="b"/>
              <a:pathLst>
                <a:path w="245" h="2018" extrusionOk="0">
                  <a:moveTo>
                    <a:pt x="123" y="0"/>
                  </a:moveTo>
                  <a:cubicBezTo>
                    <a:pt x="84" y="0"/>
                    <a:pt x="44" y="26"/>
                    <a:pt x="42" y="79"/>
                  </a:cubicBezTo>
                  <a:cubicBezTo>
                    <a:pt x="12" y="698"/>
                    <a:pt x="0" y="1318"/>
                    <a:pt x="42" y="1938"/>
                  </a:cubicBezTo>
                  <a:cubicBezTo>
                    <a:pt x="45" y="1991"/>
                    <a:pt x="85" y="2017"/>
                    <a:pt x="124" y="2017"/>
                  </a:cubicBezTo>
                  <a:cubicBezTo>
                    <a:pt x="163" y="2017"/>
                    <a:pt x="203" y="1991"/>
                    <a:pt x="206" y="1938"/>
                  </a:cubicBezTo>
                  <a:cubicBezTo>
                    <a:pt x="245" y="1318"/>
                    <a:pt x="234" y="698"/>
                    <a:pt x="206" y="79"/>
                  </a:cubicBezTo>
                  <a:cubicBezTo>
                    <a:pt x="204" y="27"/>
                    <a:pt x="163" y="0"/>
                    <a:pt x="1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9"/>
            <p:cNvSpPr/>
            <p:nvPr/>
          </p:nvSpPr>
          <p:spPr>
            <a:xfrm>
              <a:off x="7815250" y="632632"/>
              <a:ext cx="5450" cy="54150"/>
            </a:xfrm>
            <a:custGeom>
              <a:avLst/>
              <a:gdLst/>
              <a:ahLst/>
              <a:cxnLst/>
              <a:rect l="l" t="t" r="r" b="b"/>
              <a:pathLst>
                <a:path w="218" h="2166" extrusionOk="0">
                  <a:moveTo>
                    <a:pt x="111" y="0"/>
                  </a:moveTo>
                  <a:cubicBezTo>
                    <a:pt x="70" y="0"/>
                    <a:pt x="29" y="27"/>
                    <a:pt x="27" y="80"/>
                  </a:cubicBezTo>
                  <a:cubicBezTo>
                    <a:pt x="1" y="749"/>
                    <a:pt x="3" y="1414"/>
                    <a:pt x="24" y="2082"/>
                  </a:cubicBezTo>
                  <a:cubicBezTo>
                    <a:pt x="26" y="2137"/>
                    <a:pt x="68" y="2166"/>
                    <a:pt x="111" y="2166"/>
                  </a:cubicBezTo>
                  <a:cubicBezTo>
                    <a:pt x="153" y="2166"/>
                    <a:pt x="195" y="2138"/>
                    <a:pt x="198" y="2082"/>
                  </a:cubicBezTo>
                  <a:cubicBezTo>
                    <a:pt x="216" y="1414"/>
                    <a:pt x="218" y="749"/>
                    <a:pt x="193" y="80"/>
                  </a:cubicBezTo>
                  <a:cubicBezTo>
                    <a:pt x="192" y="27"/>
                    <a:pt x="152" y="0"/>
                    <a:pt x="1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9"/>
            <p:cNvSpPr/>
            <p:nvPr/>
          </p:nvSpPr>
          <p:spPr>
            <a:xfrm>
              <a:off x="7815050" y="1033207"/>
              <a:ext cx="5900" cy="42725"/>
            </a:xfrm>
            <a:custGeom>
              <a:avLst/>
              <a:gdLst/>
              <a:ahLst/>
              <a:cxnLst/>
              <a:rect l="l" t="t" r="r" b="b"/>
              <a:pathLst>
                <a:path w="236" h="1709" extrusionOk="0">
                  <a:moveTo>
                    <a:pt x="118" y="0"/>
                  </a:moveTo>
                  <a:cubicBezTo>
                    <a:pt x="83" y="0"/>
                    <a:pt x="50" y="23"/>
                    <a:pt x="46" y="69"/>
                  </a:cubicBezTo>
                  <a:cubicBezTo>
                    <a:pt x="0" y="592"/>
                    <a:pt x="16" y="1122"/>
                    <a:pt x="48" y="1642"/>
                  </a:cubicBezTo>
                  <a:cubicBezTo>
                    <a:pt x="52" y="1687"/>
                    <a:pt x="85" y="1709"/>
                    <a:pt x="118" y="1709"/>
                  </a:cubicBezTo>
                  <a:cubicBezTo>
                    <a:pt x="152" y="1709"/>
                    <a:pt x="185" y="1687"/>
                    <a:pt x="187" y="1642"/>
                  </a:cubicBezTo>
                  <a:cubicBezTo>
                    <a:pt x="219" y="1122"/>
                    <a:pt x="235" y="592"/>
                    <a:pt x="192" y="69"/>
                  </a:cubicBezTo>
                  <a:cubicBezTo>
                    <a:pt x="187" y="23"/>
                    <a:pt x="152"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9"/>
            <p:cNvSpPr/>
            <p:nvPr/>
          </p:nvSpPr>
          <p:spPr>
            <a:xfrm>
              <a:off x="7815100" y="515032"/>
              <a:ext cx="5850" cy="57150"/>
            </a:xfrm>
            <a:custGeom>
              <a:avLst/>
              <a:gdLst/>
              <a:ahLst/>
              <a:cxnLst/>
              <a:rect l="l" t="t" r="r" b="b"/>
              <a:pathLst>
                <a:path w="234" h="2286" extrusionOk="0">
                  <a:moveTo>
                    <a:pt x="116" y="1"/>
                  </a:moveTo>
                  <a:cubicBezTo>
                    <a:pt x="84" y="1"/>
                    <a:pt x="51" y="23"/>
                    <a:pt x="49" y="67"/>
                  </a:cubicBezTo>
                  <a:cubicBezTo>
                    <a:pt x="1" y="783"/>
                    <a:pt x="21" y="1495"/>
                    <a:pt x="40" y="2211"/>
                  </a:cubicBezTo>
                  <a:cubicBezTo>
                    <a:pt x="41" y="2261"/>
                    <a:pt x="79" y="2286"/>
                    <a:pt x="116" y="2286"/>
                  </a:cubicBezTo>
                  <a:cubicBezTo>
                    <a:pt x="154" y="2286"/>
                    <a:pt x="192" y="2261"/>
                    <a:pt x="194" y="2211"/>
                  </a:cubicBezTo>
                  <a:cubicBezTo>
                    <a:pt x="213" y="1495"/>
                    <a:pt x="233" y="783"/>
                    <a:pt x="185" y="67"/>
                  </a:cubicBezTo>
                  <a:cubicBezTo>
                    <a:pt x="182" y="23"/>
                    <a:pt x="149" y="1"/>
                    <a:pt x="1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9"/>
            <p:cNvSpPr/>
            <p:nvPr/>
          </p:nvSpPr>
          <p:spPr>
            <a:xfrm>
              <a:off x="7815550" y="743507"/>
              <a:ext cx="4950" cy="46450"/>
            </a:xfrm>
            <a:custGeom>
              <a:avLst/>
              <a:gdLst/>
              <a:ahLst/>
              <a:cxnLst/>
              <a:rect l="l" t="t" r="r" b="b"/>
              <a:pathLst>
                <a:path w="198" h="1858" extrusionOk="0">
                  <a:moveTo>
                    <a:pt x="99" y="0"/>
                  </a:moveTo>
                  <a:cubicBezTo>
                    <a:pt x="60" y="0"/>
                    <a:pt x="20" y="26"/>
                    <a:pt x="19" y="78"/>
                  </a:cubicBezTo>
                  <a:cubicBezTo>
                    <a:pt x="1" y="651"/>
                    <a:pt x="8" y="1221"/>
                    <a:pt x="33" y="1794"/>
                  </a:cubicBezTo>
                  <a:cubicBezTo>
                    <a:pt x="34" y="1836"/>
                    <a:pt x="66" y="1858"/>
                    <a:pt x="98" y="1858"/>
                  </a:cubicBezTo>
                  <a:cubicBezTo>
                    <a:pt x="130" y="1858"/>
                    <a:pt x="163" y="1836"/>
                    <a:pt x="165" y="1794"/>
                  </a:cubicBezTo>
                  <a:cubicBezTo>
                    <a:pt x="190" y="1221"/>
                    <a:pt x="197" y="651"/>
                    <a:pt x="179" y="78"/>
                  </a:cubicBezTo>
                  <a:cubicBezTo>
                    <a:pt x="178" y="26"/>
                    <a:pt x="138" y="0"/>
                    <a:pt x="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9"/>
            <p:cNvSpPr/>
            <p:nvPr/>
          </p:nvSpPr>
          <p:spPr>
            <a:xfrm>
              <a:off x="7815700" y="947457"/>
              <a:ext cx="4675" cy="42675"/>
            </a:xfrm>
            <a:custGeom>
              <a:avLst/>
              <a:gdLst/>
              <a:ahLst/>
              <a:cxnLst/>
              <a:rect l="l" t="t" r="r" b="b"/>
              <a:pathLst>
                <a:path w="187" h="1707" extrusionOk="0">
                  <a:moveTo>
                    <a:pt x="92" y="1"/>
                  </a:moveTo>
                  <a:cubicBezTo>
                    <a:pt x="58" y="1"/>
                    <a:pt x="24" y="23"/>
                    <a:pt x="22" y="68"/>
                  </a:cubicBezTo>
                  <a:cubicBezTo>
                    <a:pt x="0" y="594"/>
                    <a:pt x="11" y="1117"/>
                    <a:pt x="25" y="1640"/>
                  </a:cubicBezTo>
                  <a:cubicBezTo>
                    <a:pt x="26" y="1684"/>
                    <a:pt x="59" y="1706"/>
                    <a:pt x="93" y="1706"/>
                  </a:cubicBezTo>
                  <a:cubicBezTo>
                    <a:pt x="127" y="1706"/>
                    <a:pt x="160" y="1684"/>
                    <a:pt x="161" y="1640"/>
                  </a:cubicBezTo>
                  <a:cubicBezTo>
                    <a:pt x="173" y="1117"/>
                    <a:pt x="187" y="594"/>
                    <a:pt x="163" y="68"/>
                  </a:cubicBezTo>
                  <a:cubicBezTo>
                    <a:pt x="161" y="23"/>
                    <a:pt x="127" y="1"/>
                    <a:pt x="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9"/>
            <p:cNvSpPr/>
            <p:nvPr/>
          </p:nvSpPr>
          <p:spPr>
            <a:xfrm>
              <a:off x="7811725" y="850532"/>
              <a:ext cx="5400" cy="47050"/>
            </a:xfrm>
            <a:custGeom>
              <a:avLst/>
              <a:gdLst/>
              <a:ahLst/>
              <a:cxnLst/>
              <a:rect l="l" t="t" r="r" b="b"/>
              <a:pathLst>
                <a:path w="216" h="1882" extrusionOk="0">
                  <a:moveTo>
                    <a:pt x="108" y="0"/>
                  </a:moveTo>
                  <a:cubicBezTo>
                    <a:pt x="65" y="0"/>
                    <a:pt x="21" y="28"/>
                    <a:pt x="20" y="85"/>
                  </a:cubicBezTo>
                  <a:cubicBezTo>
                    <a:pt x="1" y="658"/>
                    <a:pt x="15" y="1230"/>
                    <a:pt x="24" y="1800"/>
                  </a:cubicBezTo>
                  <a:cubicBezTo>
                    <a:pt x="26" y="1854"/>
                    <a:pt x="67" y="1881"/>
                    <a:pt x="109" y="1881"/>
                  </a:cubicBezTo>
                  <a:cubicBezTo>
                    <a:pt x="150" y="1881"/>
                    <a:pt x="191" y="1854"/>
                    <a:pt x="191" y="1800"/>
                  </a:cubicBezTo>
                  <a:cubicBezTo>
                    <a:pt x="203" y="1230"/>
                    <a:pt x="216" y="658"/>
                    <a:pt x="198" y="85"/>
                  </a:cubicBezTo>
                  <a:cubicBezTo>
                    <a:pt x="195" y="28"/>
                    <a:pt x="152" y="0"/>
                    <a:pt x="1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9"/>
            <p:cNvSpPr/>
            <p:nvPr/>
          </p:nvSpPr>
          <p:spPr>
            <a:xfrm>
              <a:off x="7811925" y="1215307"/>
              <a:ext cx="5000" cy="36000"/>
            </a:xfrm>
            <a:custGeom>
              <a:avLst/>
              <a:gdLst/>
              <a:ahLst/>
              <a:cxnLst/>
              <a:rect l="l" t="t" r="r" b="b"/>
              <a:pathLst>
                <a:path w="200" h="1440" extrusionOk="0">
                  <a:moveTo>
                    <a:pt x="100" y="0"/>
                  </a:moveTo>
                  <a:cubicBezTo>
                    <a:pt x="61" y="0"/>
                    <a:pt x="23" y="26"/>
                    <a:pt x="22" y="77"/>
                  </a:cubicBezTo>
                  <a:cubicBezTo>
                    <a:pt x="5" y="507"/>
                    <a:pt x="0" y="936"/>
                    <a:pt x="24" y="1362"/>
                  </a:cubicBezTo>
                  <a:cubicBezTo>
                    <a:pt x="26" y="1414"/>
                    <a:pt x="63" y="1439"/>
                    <a:pt x="101" y="1439"/>
                  </a:cubicBezTo>
                  <a:cubicBezTo>
                    <a:pt x="138" y="1439"/>
                    <a:pt x="176" y="1414"/>
                    <a:pt x="178" y="1362"/>
                  </a:cubicBezTo>
                  <a:cubicBezTo>
                    <a:pt x="199" y="936"/>
                    <a:pt x="197" y="507"/>
                    <a:pt x="181" y="77"/>
                  </a:cubicBezTo>
                  <a:cubicBezTo>
                    <a:pt x="178" y="26"/>
                    <a:pt x="139" y="0"/>
                    <a:pt x="1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9"/>
            <p:cNvSpPr/>
            <p:nvPr/>
          </p:nvSpPr>
          <p:spPr>
            <a:xfrm>
              <a:off x="7811000" y="1122432"/>
              <a:ext cx="6125" cy="50150"/>
            </a:xfrm>
            <a:custGeom>
              <a:avLst/>
              <a:gdLst/>
              <a:ahLst/>
              <a:cxnLst/>
              <a:rect l="l" t="t" r="r" b="b"/>
              <a:pathLst>
                <a:path w="245" h="2006" extrusionOk="0">
                  <a:moveTo>
                    <a:pt x="137" y="1"/>
                  </a:moveTo>
                  <a:cubicBezTo>
                    <a:pt x="100" y="1"/>
                    <a:pt x="63" y="26"/>
                    <a:pt x="58" y="75"/>
                  </a:cubicBezTo>
                  <a:cubicBezTo>
                    <a:pt x="0" y="689"/>
                    <a:pt x="28" y="1316"/>
                    <a:pt x="24" y="1933"/>
                  </a:cubicBezTo>
                  <a:cubicBezTo>
                    <a:pt x="24" y="1982"/>
                    <a:pt x="60" y="2006"/>
                    <a:pt x="98" y="2006"/>
                  </a:cubicBezTo>
                  <a:cubicBezTo>
                    <a:pt x="135" y="2006"/>
                    <a:pt x="174" y="1982"/>
                    <a:pt x="176" y="1933"/>
                  </a:cubicBezTo>
                  <a:cubicBezTo>
                    <a:pt x="194" y="1317"/>
                    <a:pt x="245" y="691"/>
                    <a:pt x="210" y="75"/>
                  </a:cubicBezTo>
                  <a:cubicBezTo>
                    <a:pt x="208" y="25"/>
                    <a:pt x="173" y="1"/>
                    <a:pt x="1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9"/>
            <p:cNvSpPr/>
            <p:nvPr/>
          </p:nvSpPr>
          <p:spPr>
            <a:xfrm>
              <a:off x="7717450" y="1232707"/>
              <a:ext cx="53725" cy="27075"/>
            </a:xfrm>
            <a:custGeom>
              <a:avLst/>
              <a:gdLst/>
              <a:ahLst/>
              <a:cxnLst/>
              <a:rect l="l" t="t" r="r" b="b"/>
              <a:pathLst>
                <a:path w="2149" h="1083" extrusionOk="0">
                  <a:moveTo>
                    <a:pt x="164" y="0"/>
                  </a:moveTo>
                  <a:cubicBezTo>
                    <a:pt x="65" y="0"/>
                    <a:pt x="0" y="141"/>
                    <a:pt x="106" y="193"/>
                  </a:cubicBezTo>
                  <a:cubicBezTo>
                    <a:pt x="727" y="491"/>
                    <a:pt x="1344" y="817"/>
                    <a:pt x="1983" y="1076"/>
                  </a:cubicBezTo>
                  <a:cubicBezTo>
                    <a:pt x="1994" y="1080"/>
                    <a:pt x="2005" y="1082"/>
                    <a:pt x="2015" y="1082"/>
                  </a:cubicBezTo>
                  <a:cubicBezTo>
                    <a:pt x="2102" y="1082"/>
                    <a:pt x="2148" y="940"/>
                    <a:pt x="2059" y="891"/>
                  </a:cubicBezTo>
                  <a:cubicBezTo>
                    <a:pt x="1463" y="563"/>
                    <a:pt x="829" y="297"/>
                    <a:pt x="212" y="12"/>
                  </a:cubicBezTo>
                  <a:cubicBezTo>
                    <a:pt x="196" y="4"/>
                    <a:pt x="179" y="0"/>
                    <a:pt x="1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9"/>
            <p:cNvSpPr/>
            <p:nvPr/>
          </p:nvSpPr>
          <p:spPr>
            <a:xfrm>
              <a:off x="7618700" y="1185732"/>
              <a:ext cx="48225" cy="23350"/>
            </a:xfrm>
            <a:custGeom>
              <a:avLst/>
              <a:gdLst/>
              <a:ahLst/>
              <a:cxnLst/>
              <a:rect l="l" t="t" r="r" b="b"/>
              <a:pathLst>
                <a:path w="1929" h="934" extrusionOk="0">
                  <a:moveTo>
                    <a:pt x="115" y="0"/>
                  </a:moveTo>
                  <a:cubicBezTo>
                    <a:pt x="29" y="0"/>
                    <a:pt x="1" y="136"/>
                    <a:pt x="97" y="167"/>
                  </a:cubicBezTo>
                  <a:cubicBezTo>
                    <a:pt x="689" y="357"/>
                    <a:pt x="1218" y="643"/>
                    <a:pt x="1771" y="923"/>
                  </a:cubicBezTo>
                  <a:cubicBezTo>
                    <a:pt x="1786" y="930"/>
                    <a:pt x="1801" y="934"/>
                    <a:pt x="1814" y="934"/>
                  </a:cubicBezTo>
                  <a:cubicBezTo>
                    <a:pt x="1888" y="934"/>
                    <a:pt x="1928" y="832"/>
                    <a:pt x="1856" y="777"/>
                  </a:cubicBezTo>
                  <a:cubicBezTo>
                    <a:pt x="1352" y="404"/>
                    <a:pt x="743" y="172"/>
                    <a:pt x="140" y="4"/>
                  </a:cubicBezTo>
                  <a:cubicBezTo>
                    <a:pt x="131" y="1"/>
                    <a:pt x="123" y="0"/>
                    <a:pt x="1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9"/>
            <p:cNvSpPr/>
            <p:nvPr/>
          </p:nvSpPr>
          <p:spPr>
            <a:xfrm>
              <a:off x="7521125" y="1128532"/>
              <a:ext cx="36250" cy="26950"/>
            </a:xfrm>
            <a:custGeom>
              <a:avLst/>
              <a:gdLst/>
              <a:ahLst/>
              <a:cxnLst/>
              <a:rect l="l" t="t" r="r" b="b"/>
              <a:pathLst>
                <a:path w="1450" h="1078" extrusionOk="0">
                  <a:moveTo>
                    <a:pt x="163" y="0"/>
                  </a:moveTo>
                  <a:cubicBezTo>
                    <a:pt x="84" y="0"/>
                    <a:pt x="1" y="94"/>
                    <a:pt x="58" y="172"/>
                  </a:cubicBezTo>
                  <a:cubicBezTo>
                    <a:pt x="372" y="588"/>
                    <a:pt x="771" y="909"/>
                    <a:pt x="1270" y="1073"/>
                  </a:cubicBezTo>
                  <a:cubicBezTo>
                    <a:pt x="1280" y="1076"/>
                    <a:pt x="1290" y="1078"/>
                    <a:pt x="1300" y="1078"/>
                  </a:cubicBezTo>
                  <a:cubicBezTo>
                    <a:pt x="1394" y="1078"/>
                    <a:pt x="1449" y="927"/>
                    <a:pt x="1351" y="881"/>
                  </a:cubicBezTo>
                  <a:cubicBezTo>
                    <a:pt x="916" y="680"/>
                    <a:pt x="533" y="410"/>
                    <a:pt x="236" y="36"/>
                  </a:cubicBezTo>
                  <a:cubicBezTo>
                    <a:pt x="216" y="11"/>
                    <a:pt x="190" y="0"/>
                    <a:pt x="1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9"/>
            <p:cNvSpPr/>
            <p:nvPr/>
          </p:nvSpPr>
          <p:spPr>
            <a:xfrm>
              <a:off x="7422250" y="1085307"/>
              <a:ext cx="44350" cy="24125"/>
            </a:xfrm>
            <a:custGeom>
              <a:avLst/>
              <a:gdLst/>
              <a:ahLst/>
              <a:cxnLst/>
              <a:rect l="l" t="t" r="r" b="b"/>
              <a:pathLst>
                <a:path w="1774" h="965" extrusionOk="0">
                  <a:moveTo>
                    <a:pt x="119" y="1"/>
                  </a:moveTo>
                  <a:cubicBezTo>
                    <a:pt x="45" y="1"/>
                    <a:pt x="1" y="124"/>
                    <a:pt x="78" y="158"/>
                  </a:cubicBezTo>
                  <a:cubicBezTo>
                    <a:pt x="609" y="385"/>
                    <a:pt x="1113" y="668"/>
                    <a:pt x="1611" y="952"/>
                  </a:cubicBezTo>
                  <a:cubicBezTo>
                    <a:pt x="1627" y="961"/>
                    <a:pt x="1642" y="964"/>
                    <a:pt x="1656" y="964"/>
                  </a:cubicBezTo>
                  <a:cubicBezTo>
                    <a:pt x="1731" y="964"/>
                    <a:pt x="1773" y="856"/>
                    <a:pt x="1700" y="804"/>
                  </a:cubicBezTo>
                  <a:cubicBezTo>
                    <a:pt x="1221" y="456"/>
                    <a:pt x="694" y="210"/>
                    <a:pt x="143" y="5"/>
                  </a:cubicBezTo>
                  <a:cubicBezTo>
                    <a:pt x="135" y="2"/>
                    <a:pt x="127"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9"/>
            <p:cNvSpPr/>
            <p:nvPr/>
          </p:nvSpPr>
          <p:spPr>
            <a:xfrm>
              <a:off x="6944050" y="1127857"/>
              <a:ext cx="451525" cy="196250"/>
            </a:xfrm>
            <a:custGeom>
              <a:avLst/>
              <a:gdLst/>
              <a:ahLst/>
              <a:cxnLst/>
              <a:rect l="l" t="t" r="r" b="b"/>
              <a:pathLst>
                <a:path w="18061" h="7850" extrusionOk="0">
                  <a:moveTo>
                    <a:pt x="17801" y="1"/>
                  </a:moveTo>
                  <a:cubicBezTo>
                    <a:pt x="17772" y="1"/>
                    <a:pt x="17748" y="16"/>
                    <a:pt x="17733" y="35"/>
                  </a:cubicBezTo>
                  <a:cubicBezTo>
                    <a:pt x="17711" y="28"/>
                    <a:pt x="17688" y="24"/>
                    <a:pt x="17664" y="24"/>
                  </a:cubicBezTo>
                  <a:cubicBezTo>
                    <a:pt x="17630" y="24"/>
                    <a:pt x="17595" y="32"/>
                    <a:pt x="17560" y="51"/>
                  </a:cubicBezTo>
                  <a:cubicBezTo>
                    <a:pt x="11896" y="2892"/>
                    <a:pt x="6038" y="5129"/>
                    <a:pt x="193" y="7542"/>
                  </a:cubicBezTo>
                  <a:lnTo>
                    <a:pt x="190" y="7542"/>
                  </a:lnTo>
                  <a:lnTo>
                    <a:pt x="0" y="7550"/>
                  </a:lnTo>
                  <a:cubicBezTo>
                    <a:pt x="3" y="7602"/>
                    <a:pt x="6" y="7655"/>
                    <a:pt x="8" y="7705"/>
                  </a:cubicBezTo>
                  <a:cubicBezTo>
                    <a:pt x="10" y="7763"/>
                    <a:pt x="53" y="7790"/>
                    <a:pt x="96" y="7790"/>
                  </a:cubicBezTo>
                  <a:cubicBezTo>
                    <a:pt x="102" y="7790"/>
                    <a:pt x="108" y="7790"/>
                    <a:pt x="114" y="7789"/>
                  </a:cubicBezTo>
                  <a:cubicBezTo>
                    <a:pt x="137" y="7824"/>
                    <a:pt x="175" y="7850"/>
                    <a:pt x="225" y="7850"/>
                  </a:cubicBezTo>
                  <a:cubicBezTo>
                    <a:pt x="241" y="7850"/>
                    <a:pt x="257" y="7847"/>
                    <a:pt x="275" y="7842"/>
                  </a:cubicBezTo>
                  <a:cubicBezTo>
                    <a:pt x="6307" y="6029"/>
                    <a:pt x="12178" y="3268"/>
                    <a:pt x="17798" y="460"/>
                  </a:cubicBezTo>
                  <a:cubicBezTo>
                    <a:pt x="17884" y="418"/>
                    <a:pt x="17916" y="347"/>
                    <a:pt x="17916" y="277"/>
                  </a:cubicBezTo>
                  <a:cubicBezTo>
                    <a:pt x="17920" y="280"/>
                    <a:pt x="17925" y="283"/>
                    <a:pt x="17929" y="285"/>
                  </a:cubicBezTo>
                  <a:lnTo>
                    <a:pt x="18061" y="23"/>
                  </a:lnTo>
                  <a:cubicBezTo>
                    <a:pt x="17975" y="13"/>
                    <a:pt x="17893" y="5"/>
                    <a:pt x="17807" y="1"/>
                  </a:cubicBezTo>
                  <a:cubicBezTo>
                    <a:pt x="17805" y="1"/>
                    <a:pt x="17803" y="1"/>
                    <a:pt x="178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9"/>
            <p:cNvSpPr/>
            <p:nvPr/>
          </p:nvSpPr>
          <p:spPr>
            <a:xfrm>
              <a:off x="7320475" y="1083082"/>
              <a:ext cx="46875" cy="27325"/>
            </a:xfrm>
            <a:custGeom>
              <a:avLst/>
              <a:gdLst/>
              <a:ahLst/>
              <a:cxnLst/>
              <a:rect l="l" t="t" r="r" b="b"/>
              <a:pathLst>
                <a:path w="1875" h="1093" extrusionOk="0">
                  <a:moveTo>
                    <a:pt x="1754" y="1"/>
                  </a:moveTo>
                  <a:cubicBezTo>
                    <a:pt x="1745" y="1"/>
                    <a:pt x="1737" y="2"/>
                    <a:pt x="1727" y="5"/>
                  </a:cubicBezTo>
                  <a:cubicBezTo>
                    <a:pt x="1131" y="166"/>
                    <a:pt x="572" y="568"/>
                    <a:pt x="77" y="925"/>
                  </a:cubicBezTo>
                  <a:cubicBezTo>
                    <a:pt x="1" y="980"/>
                    <a:pt x="45" y="1092"/>
                    <a:pt x="119" y="1092"/>
                  </a:cubicBezTo>
                  <a:cubicBezTo>
                    <a:pt x="133" y="1092"/>
                    <a:pt x="149" y="1088"/>
                    <a:pt x="164" y="1078"/>
                  </a:cubicBezTo>
                  <a:cubicBezTo>
                    <a:pt x="693" y="752"/>
                    <a:pt x="1284" y="514"/>
                    <a:pt x="1799" y="173"/>
                  </a:cubicBezTo>
                  <a:cubicBezTo>
                    <a:pt x="1875" y="121"/>
                    <a:pt x="1839" y="1"/>
                    <a:pt x="17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9"/>
            <p:cNvSpPr/>
            <p:nvPr/>
          </p:nvSpPr>
          <p:spPr>
            <a:xfrm>
              <a:off x="7217450" y="1133882"/>
              <a:ext cx="39700" cy="14750"/>
            </a:xfrm>
            <a:custGeom>
              <a:avLst/>
              <a:gdLst/>
              <a:ahLst/>
              <a:cxnLst/>
              <a:rect l="l" t="t" r="r" b="b"/>
              <a:pathLst>
                <a:path w="1588" h="590" extrusionOk="0">
                  <a:moveTo>
                    <a:pt x="1442" y="1"/>
                  </a:moveTo>
                  <a:cubicBezTo>
                    <a:pt x="1436" y="1"/>
                    <a:pt x="1430" y="1"/>
                    <a:pt x="1425" y="2"/>
                  </a:cubicBezTo>
                  <a:cubicBezTo>
                    <a:pt x="972" y="96"/>
                    <a:pt x="526" y="277"/>
                    <a:pt x="90" y="430"/>
                  </a:cubicBezTo>
                  <a:cubicBezTo>
                    <a:pt x="1" y="461"/>
                    <a:pt x="27" y="590"/>
                    <a:pt x="111" y="590"/>
                  </a:cubicBezTo>
                  <a:cubicBezTo>
                    <a:pt x="118" y="590"/>
                    <a:pt x="126" y="589"/>
                    <a:pt x="134" y="587"/>
                  </a:cubicBezTo>
                  <a:cubicBezTo>
                    <a:pt x="586" y="462"/>
                    <a:pt x="1062" y="353"/>
                    <a:pt x="1494" y="168"/>
                  </a:cubicBezTo>
                  <a:cubicBezTo>
                    <a:pt x="1587" y="129"/>
                    <a:pt x="1528" y="1"/>
                    <a:pt x="14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9"/>
            <p:cNvSpPr/>
            <p:nvPr/>
          </p:nvSpPr>
          <p:spPr>
            <a:xfrm>
              <a:off x="7135475" y="1172557"/>
              <a:ext cx="43075" cy="19075"/>
            </a:xfrm>
            <a:custGeom>
              <a:avLst/>
              <a:gdLst/>
              <a:ahLst/>
              <a:cxnLst/>
              <a:rect l="l" t="t" r="r" b="b"/>
              <a:pathLst>
                <a:path w="1723" h="763" extrusionOk="0">
                  <a:moveTo>
                    <a:pt x="1579" y="0"/>
                  </a:moveTo>
                  <a:cubicBezTo>
                    <a:pt x="1571" y="0"/>
                    <a:pt x="1561" y="2"/>
                    <a:pt x="1552" y="4"/>
                  </a:cubicBezTo>
                  <a:cubicBezTo>
                    <a:pt x="1057" y="150"/>
                    <a:pt x="568" y="372"/>
                    <a:pt x="95" y="575"/>
                  </a:cubicBezTo>
                  <a:cubicBezTo>
                    <a:pt x="1" y="615"/>
                    <a:pt x="53" y="762"/>
                    <a:pt x="142" y="762"/>
                  </a:cubicBezTo>
                  <a:cubicBezTo>
                    <a:pt x="151" y="762"/>
                    <a:pt x="161" y="761"/>
                    <a:pt x="171" y="757"/>
                  </a:cubicBezTo>
                  <a:cubicBezTo>
                    <a:pt x="658" y="587"/>
                    <a:pt x="1166" y="418"/>
                    <a:pt x="1630" y="189"/>
                  </a:cubicBezTo>
                  <a:cubicBezTo>
                    <a:pt x="1723" y="142"/>
                    <a:pt x="1671" y="0"/>
                    <a:pt x="15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9"/>
            <p:cNvSpPr/>
            <p:nvPr/>
          </p:nvSpPr>
          <p:spPr>
            <a:xfrm>
              <a:off x="7045950" y="1215132"/>
              <a:ext cx="38700" cy="21250"/>
            </a:xfrm>
            <a:custGeom>
              <a:avLst/>
              <a:gdLst/>
              <a:ahLst/>
              <a:cxnLst/>
              <a:rect l="l" t="t" r="r" b="b"/>
              <a:pathLst>
                <a:path w="1548" h="850" extrusionOk="0">
                  <a:moveTo>
                    <a:pt x="1426" y="0"/>
                  </a:moveTo>
                  <a:cubicBezTo>
                    <a:pt x="1414" y="0"/>
                    <a:pt x="1401" y="3"/>
                    <a:pt x="1388" y="10"/>
                  </a:cubicBezTo>
                  <a:cubicBezTo>
                    <a:pt x="944" y="220"/>
                    <a:pt x="515" y="460"/>
                    <a:pt x="83" y="691"/>
                  </a:cubicBezTo>
                  <a:cubicBezTo>
                    <a:pt x="0" y="737"/>
                    <a:pt x="50" y="849"/>
                    <a:pt x="127" y="849"/>
                  </a:cubicBezTo>
                  <a:cubicBezTo>
                    <a:pt x="141" y="849"/>
                    <a:pt x="155" y="846"/>
                    <a:pt x="169" y="838"/>
                  </a:cubicBezTo>
                  <a:cubicBezTo>
                    <a:pt x="605" y="612"/>
                    <a:pt x="1044" y="395"/>
                    <a:pt x="1469" y="148"/>
                  </a:cubicBezTo>
                  <a:cubicBezTo>
                    <a:pt x="1548" y="104"/>
                    <a:pt x="1500"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9"/>
            <p:cNvSpPr/>
            <p:nvPr/>
          </p:nvSpPr>
          <p:spPr>
            <a:xfrm>
              <a:off x="6992700" y="918882"/>
              <a:ext cx="6500" cy="46725"/>
            </a:xfrm>
            <a:custGeom>
              <a:avLst/>
              <a:gdLst/>
              <a:ahLst/>
              <a:cxnLst/>
              <a:rect l="l" t="t" r="r" b="b"/>
              <a:pathLst>
                <a:path w="260" h="1869" extrusionOk="0">
                  <a:moveTo>
                    <a:pt x="129" y="0"/>
                  </a:moveTo>
                  <a:cubicBezTo>
                    <a:pt x="95" y="0"/>
                    <a:pt x="61" y="23"/>
                    <a:pt x="59" y="68"/>
                  </a:cubicBezTo>
                  <a:cubicBezTo>
                    <a:pt x="31" y="634"/>
                    <a:pt x="1" y="1218"/>
                    <a:pt x="40" y="1783"/>
                  </a:cubicBezTo>
                  <a:cubicBezTo>
                    <a:pt x="45" y="1840"/>
                    <a:pt x="88" y="1868"/>
                    <a:pt x="130" y="1868"/>
                  </a:cubicBezTo>
                  <a:cubicBezTo>
                    <a:pt x="173" y="1868"/>
                    <a:pt x="215" y="1840"/>
                    <a:pt x="218" y="1783"/>
                  </a:cubicBezTo>
                  <a:cubicBezTo>
                    <a:pt x="259" y="1218"/>
                    <a:pt x="227" y="634"/>
                    <a:pt x="200" y="68"/>
                  </a:cubicBezTo>
                  <a:cubicBezTo>
                    <a:pt x="197" y="23"/>
                    <a:pt x="164" y="0"/>
                    <a:pt x="1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9"/>
            <p:cNvSpPr/>
            <p:nvPr/>
          </p:nvSpPr>
          <p:spPr>
            <a:xfrm>
              <a:off x="6992375" y="568457"/>
              <a:ext cx="7175" cy="39575"/>
            </a:xfrm>
            <a:custGeom>
              <a:avLst/>
              <a:gdLst/>
              <a:ahLst/>
              <a:cxnLst/>
              <a:rect l="l" t="t" r="r" b="b"/>
              <a:pathLst>
                <a:path w="287" h="1583" extrusionOk="0">
                  <a:moveTo>
                    <a:pt x="143" y="0"/>
                  </a:moveTo>
                  <a:cubicBezTo>
                    <a:pt x="106" y="0"/>
                    <a:pt x="67" y="25"/>
                    <a:pt x="65" y="74"/>
                  </a:cubicBezTo>
                  <a:cubicBezTo>
                    <a:pt x="53" y="543"/>
                    <a:pt x="0" y="1038"/>
                    <a:pt x="63" y="1504"/>
                  </a:cubicBezTo>
                  <a:cubicBezTo>
                    <a:pt x="70" y="1556"/>
                    <a:pt x="107" y="1582"/>
                    <a:pt x="144" y="1582"/>
                  </a:cubicBezTo>
                  <a:cubicBezTo>
                    <a:pt x="181" y="1582"/>
                    <a:pt x="217" y="1556"/>
                    <a:pt x="224" y="1504"/>
                  </a:cubicBezTo>
                  <a:cubicBezTo>
                    <a:pt x="286" y="1036"/>
                    <a:pt x="234" y="543"/>
                    <a:pt x="220" y="74"/>
                  </a:cubicBezTo>
                  <a:cubicBezTo>
                    <a:pt x="219" y="25"/>
                    <a:pt x="181" y="0"/>
                    <a:pt x="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9"/>
            <p:cNvSpPr/>
            <p:nvPr/>
          </p:nvSpPr>
          <p:spPr>
            <a:xfrm>
              <a:off x="6990625" y="1015507"/>
              <a:ext cx="9225" cy="35675"/>
            </a:xfrm>
            <a:custGeom>
              <a:avLst/>
              <a:gdLst/>
              <a:ahLst/>
              <a:cxnLst/>
              <a:rect l="l" t="t" r="r" b="b"/>
              <a:pathLst>
                <a:path w="369" h="1427" extrusionOk="0">
                  <a:moveTo>
                    <a:pt x="75" y="0"/>
                  </a:moveTo>
                  <a:cubicBezTo>
                    <a:pt x="37" y="0"/>
                    <a:pt x="0" y="30"/>
                    <a:pt x="16" y="77"/>
                  </a:cubicBezTo>
                  <a:cubicBezTo>
                    <a:pt x="144" y="493"/>
                    <a:pt x="163" y="916"/>
                    <a:pt x="128" y="1350"/>
                  </a:cubicBezTo>
                  <a:cubicBezTo>
                    <a:pt x="124" y="1399"/>
                    <a:pt x="168" y="1427"/>
                    <a:pt x="210" y="1427"/>
                  </a:cubicBezTo>
                  <a:cubicBezTo>
                    <a:pt x="243" y="1427"/>
                    <a:pt x="276" y="1409"/>
                    <a:pt x="283" y="1370"/>
                  </a:cubicBezTo>
                  <a:cubicBezTo>
                    <a:pt x="368" y="916"/>
                    <a:pt x="302" y="475"/>
                    <a:pt x="137" y="43"/>
                  </a:cubicBezTo>
                  <a:cubicBezTo>
                    <a:pt x="126" y="14"/>
                    <a:pt x="100" y="0"/>
                    <a:pt x="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9"/>
            <p:cNvSpPr/>
            <p:nvPr/>
          </p:nvSpPr>
          <p:spPr>
            <a:xfrm>
              <a:off x="6993400" y="407882"/>
              <a:ext cx="5125" cy="24875"/>
            </a:xfrm>
            <a:custGeom>
              <a:avLst/>
              <a:gdLst/>
              <a:ahLst/>
              <a:cxnLst/>
              <a:rect l="l" t="t" r="r" b="b"/>
              <a:pathLst>
                <a:path w="205" h="995" extrusionOk="0">
                  <a:moveTo>
                    <a:pt x="103" y="0"/>
                  </a:moveTo>
                  <a:cubicBezTo>
                    <a:pt x="71" y="0"/>
                    <a:pt x="39" y="21"/>
                    <a:pt x="38" y="63"/>
                  </a:cubicBezTo>
                  <a:cubicBezTo>
                    <a:pt x="31" y="347"/>
                    <a:pt x="1" y="640"/>
                    <a:pt x="26" y="922"/>
                  </a:cubicBezTo>
                  <a:cubicBezTo>
                    <a:pt x="31" y="970"/>
                    <a:pt x="67" y="995"/>
                    <a:pt x="103" y="995"/>
                  </a:cubicBezTo>
                  <a:cubicBezTo>
                    <a:pt x="138" y="995"/>
                    <a:pt x="174" y="970"/>
                    <a:pt x="179" y="922"/>
                  </a:cubicBezTo>
                  <a:cubicBezTo>
                    <a:pt x="205" y="640"/>
                    <a:pt x="174" y="347"/>
                    <a:pt x="167" y="63"/>
                  </a:cubicBezTo>
                  <a:cubicBezTo>
                    <a:pt x="166" y="21"/>
                    <a:pt x="134" y="0"/>
                    <a:pt x="1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9"/>
            <p:cNvSpPr/>
            <p:nvPr/>
          </p:nvSpPr>
          <p:spPr>
            <a:xfrm>
              <a:off x="6992700" y="833407"/>
              <a:ext cx="5300" cy="46200"/>
            </a:xfrm>
            <a:custGeom>
              <a:avLst/>
              <a:gdLst/>
              <a:ahLst/>
              <a:cxnLst/>
              <a:rect l="l" t="t" r="r" b="b"/>
              <a:pathLst>
                <a:path w="212" h="1848" extrusionOk="0">
                  <a:moveTo>
                    <a:pt x="62" y="1"/>
                  </a:moveTo>
                  <a:cubicBezTo>
                    <a:pt x="33" y="1"/>
                    <a:pt x="4" y="19"/>
                    <a:pt x="4" y="59"/>
                  </a:cubicBezTo>
                  <a:cubicBezTo>
                    <a:pt x="6" y="631"/>
                    <a:pt x="1" y="1202"/>
                    <a:pt x="50" y="1772"/>
                  </a:cubicBezTo>
                  <a:cubicBezTo>
                    <a:pt x="53" y="1822"/>
                    <a:pt x="92" y="1847"/>
                    <a:pt x="131" y="1847"/>
                  </a:cubicBezTo>
                  <a:cubicBezTo>
                    <a:pt x="168" y="1847"/>
                    <a:pt x="205" y="1823"/>
                    <a:pt x="205" y="1772"/>
                  </a:cubicBezTo>
                  <a:cubicBezTo>
                    <a:pt x="211" y="1200"/>
                    <a:pt x="165" y="629"/>
                    <a:pt x="126" y="59"/>
                  </a:cubicBezTo>
                  <a:cubicBezTo>
                    <a:pt x="124" y="20"/>
                    <a:pt x="93" y="1"/>
                    <a:pt x="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9"/>
            <p:cNvSpPr/>
            <p:nvPr/>
          </p:nvSpPr>
          <p:spPr>
            <a:xfrm>
              <a:off x="6987225" y="303607"/>
              <a:ext cx="10175" cy="39975"/>
            </a:xfrm>
            <a:custGeom>
              <a:avLst/>
              <a:gdLst/>
              <a:ahLst/>
              <a:cxnLst/>
              <a:rect l="l" t="t" r="r" b="b"/>
              <a:pathLst>
                <a:path w="407" h="1599" extrusionOk="0">
                  <a:moveTo>
                    <a:pt x="313" y="1"/>
                  </a:moveTo>
                  <a:cubicBezTo>
                    <a:pt x="281" y="1"/>
                    <a:pt x="250" y="18"/>
                    <a:pt x="237" y="57"/>
                  </a:cubicBezTo>
                  <a:cubicBezTo>
                    <a:pt x="84" y="528"/>
                    <a:pt x="1" y="1055"/>
                    <a:pt x="134" y="1540"/>
                  </a:cubicBezTo>
                  <a:cubicBezTo>
                    <a:pt x="146" y="1580"/>
                    <a:pt x="181" y="1599"/>
                    <a:pt x="216" y="1599"/>
                  </a:cubicBezTo>
                  <a:cubicBezTo>
                    <a:pt x="259" y="1599"/>
                    <a:pt x="302" y="1570"/>
                    <a:pt x="301" y="1516"/>
                  </a:cubicBezTo>
                  <a:cubicBezTo>
                    <a:pt x="295" y="1031"/>
                    <a:pt x="273" y="576"/>
                    <a:pt x="391" y="99"/>
                  </a:cubicBezTo>
                  <a:cubicBezTo>
                    <a:pt x="406" y="39"/>
                    <a:pt x="359"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9"/>
            <p:cNvSpPr/>
            <p:nvPr/>
          </p:nvSpPr>
          <p:spPr>
            <a:xfrm>
              <a:off x="6987350" y="654357"/>
              <a:ext cx="11225" cy="46950"/>
            </a:xfrm>
            <a:custGeom>
              <a:avLst/>
              <a:gdLst/>
              <a:ahLst/>
              <a:cxnLst/>
              <a:rect l="l" t="t" r="r" b="b"/>
              <a:pathLst>
                <a:path w="449" h="1878" extrusionOk="0">
                  <a:moveTo>
                    <a:pt x="78" y="1"/>
                  </a:moveTo>
                  <a:cubicBezTo>
                    <a:pt x="40" y="1"/>
                    <a:pt x="0" y="33"/>
                    <a:pt x="10" y="83"/>
                  </a:cubicBezTo>
                  <a:cubicBezTo>
                    <a:pt x="75" y="379"/>
                    <a:pt x="113" y="677"/>
                    <a:pt x="121" y="980"/>
                  </a:cubicBezTo>
                  <a:cubicBezTo>
                    <a:pt x="127" y="1250"/>
                    <a:pt x="77" y="1517"/>
                    <a:pt x="93" y="1783"/>
                  </a:cubicBezTo>
                  <a:cubicBezTo>
                    <a:pt x="97" y="1843"/>
                    <a:pt x="146" y="1878"/>
                    <a:pt x="194" y="1878"/>
                  </a:cubicBezTo>
                  <a:cubicBezTo>
                    <a:pt x="233" y="1878"/>
                    <a:pt x="270" y="1856"/>
                    <a:pt x="284" y="1809"/>
                  </a:cubicBezTo>
                  <a:cubicBezTo>
                    <a:pt x="449" y="1266"/>
                    <a:pt x="296" y="578"/>
                    <a:pt x="139" y="47"/>
                  </a:cubicBezTo>
                  <a:cubicBezTo>
                    <a:pt x="129" y="15"/>
                    <a:pt x="104" y="1"/>
                    <a:pt x="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9"/>
            <p:cNvSpPr/>
            <p:nvPr/>
          </p:nvSpPr>
          <p:spPr>
            <a:xfrm>
              <a:off x="6988875" y="739957"/>
              <a:ext cx="7050" cy="40125"/>
            </a:xfrm>
            <a:custGeom>
              <a:avLst/>
              <a:gdLst/>
              <a:ahLst/>
              <a:cxnLst/>
              <a:rect l="l" t="t" r="r" b="b"/>
              <a:pathLst>
                <a:path w="282" h="1605" extrusionOk="0">
                  <a:moveTo>
                    <a:pt x="141" y="1"/>
                  </a:moveTo>
                  <a:cubicBezTo>
                    <a:pt x="102" y="1"/>
                    <a:pt x="64" y="26"/>
                    <a:pt x="62" y="77"/>
                  </a:cubicBezTo>
                  <a:cubicBezTo>
                    <a:pt x="36" y="552"/>
                    <a:pt x="0" y="1031"/>
                    <a:pt x="39" y="1506"/>
                  </a:cubicBezTo>
                  <a:cubicBezTo>
                    <a:pt x="43" y="1572"/>
                    <a:pt x="91" y="1605"/>
                    <a:pt x="140" y="1605"/>
                  </a:cubicBezTo>
                  <a:cubicBezTo>
                    <a:pt x="188" y="1605"/>
                    <a:pt x="237" y="1572"/>
                    <a:pt x="243" y="1506"/>
                  </a:cubicBezTo>
                  <a:cubicBezTo>
                    <a:pt x="281" y="1030"/>
                    <a:pt x="245" y="552"/>
                    <a:pt x="219" y="77"/>
                  </a:cubicBezTo>
                  <a:cubicBezTo>
                    <a:pt x="217" y="26"/>
                    <a:pt x="179" y="1"/>
                    <a:pt x="1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9"/>
            <p:cNvSpPr/>
            <p:nvPr/>
          </p:nvSpPr>
          <p:spPr>
            <a:xfrm>
              <a:off x="6988500" y="482907"/>
              <a:ext cx="7700" cy="39550"/>
            </a:xfrm>
            <a:custGeom>
              <a:avLst/>
              <a:gdLst/>
              <a:ahLst/>
              <a:cxnLst/>
              <a:rect l="l" t="t" r="r" b="b"/>
              <a:pathLst>
                <a:path w="308" h="1582" extrusionOk="0">
                  <a:moveTo>
                    <a:pt x="155" y="0"/>
                  </a:moveTo>
                  <a:cubicBezTo>
                    <a:pt x="122" y="0"/>
                    <a:pt x="90" y="22"/>
                    <a:pt x="89" y="66"/>
                  </a:cubicBezTo>
                  <a:cubicBezTo>
                    <a:pt x="67" y="539"/>
                    <a:pt x="0" y="1050"/>
                    <a:pt x="67" y="1518"/>
                  </a:cubicBezTo>
                  <a:cubicBezTo>
                    <a:pt x="74" y="1560"/>
                    <a:pt x="115" y="1582"/>
                    <a:pt x="155" y="1582"/>
                  </a:cubicBezTo>
                  <a:cubicBezTo>
                    <a:pt x="195" y="1582"/>
                    <a:pt x="235" y="1560"/>
                    <a:pt x="240" y="1518"/>
                  </a:cubicBezTo>
                  <a:cubicBezTo>
                    <a:pt x="308" y="1049"/>
                    <a:pt x="243" y="539"/>
                    <a:pt x="222" y="66"/>
                  </a:cubicBezTo>
                  <a:cubicBezTo>
                    <a:pt x="220" y="22"/>
                    <a:pt x="187" y="0"/>
                    <a:pt x="1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9"/>
            <p:cNvSpPr/>
            <p:nvPr/>
          </p:nvSpPr>
          <p:spPr>
            <a:xfrm>
              <a:off x="6988875" y="1201407"/>
              <a:ext cx="6975" cy="35850"/>
            </a:xfrm>
            <a:custGeom>
              <a:avLst/>
              <a:gdLst/>
              <a:ahLst/>
              <a:cxnLst/>
              <a:rect l="l" t="t" r="r" b="b"/>
              <a:pathLst>
                <a:path w="279" h="1434" extrusionOk="0">
                  <a:moveTo>
                    <a:pt x="140" y="0"/>
                  </a:moveTo>
                  <a:cubicBezTo>
                    <a:pt x="109" y="0"/>
                    <a:pt x="78" y="21"/>
                    <a:pt x="76" y="63"/>
                  </a:cubicBezTo>
                  <a:cubicBezTo>
                    <a:pt x="56" y="483"/>
                    <a:pt x="0" y="928"/>
                    <a:pt x="50" y="1349"/>
                  </a:cubicBezTo>
                  <a:cubicBezTo>
                    <a:pt x="57" y="1405"/>
                    <a:pt x="98" y="1433"/>
                    <a:pt x="139" y="1433"/>
                  </a:cubicBezTo>
                  <a:cubicBezTo>
                    <a:pt x="181" y="1433"/>
                    <a:pt x="222" y="1405"/>
                    <a:pt x="229" y="1349"/>
                  </a:cubicBezTo>
                  <a:cubicBezTo>
                    <a:pt x="279" y="928"/>
                    <a:pt x="223" y="483"/>
                    <a:pt x="203" y="63"/>
                  </a:cubicBezTo>
                  <a:cubicBezTo>
                    <a:pt x="202" y="21"/>
                    <a:pt x="171" y="0"/>
                    <a:pt x="1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9"/>
            <p:cNvSpPr/>
            <p:nvPr/>
          </p:nvSpPr>
          <p:spPr>
            <a:xfrm>
              <a:off x="6985275" y="1104707"/>
              <a:ext cx="7050" cy="46675"/>
            </a:xfrm>
            <a:custGeom>
              <a:avLst/>
              <a:gdLst/>
              <a:ahLst/>
              <a:cxnLst/>
              <a:rect l="l" t="t" r="r" b="b"/>
              <a:pathLst>
                <a:path w="282" h="1867" extrusionOk="0">
                  <a:moveTo>
                    <a:pt x="141" y="0"/>
                  </a:moveTo>
                  <a:cubicBezTo>
                    <a:pt x="106" y="0"/>
                    <a:pt x="71" y="24"/>
                    <a:pt x="70" y="70"/>
                  </a:cubicBezTo>
                  <a:cubicBezTo>
                    <a:pt x="53" y="635"/>
                    <a:pt x="1" y="1220"/>
                    <a:pt x="56" y="1786"/>
                  </a:cubicBezTo>
                  <a:cubicBezTo>
                    <a:pt x="62" y="1840"/>
                    <a:pt x="102" y="1867"/>
                    <a:pt x="141" y="1867"/>
                  </a:cubicBezTo>
                  <a:cubicBezTo>
                    <a:pt x="181" y="1867"/>
                    <a:pt x="221" y="1840"/>
                    <a:pt x="226" y="1786"/>
                  </a:cubicBezTo>
                  <a:cubicBezTo>
                    <a:pt x="282" y="1220"/>
                    <a:pt x="226" y="635"/>
                    <a:pt x="212" y="70"/>
                  </a:cubicBezTo>
                  <a:cubicBezTo>
                    <a:pt x="211" y="24"/>
                    <a:pt x="176" y="0"/>
                    <a:pt x="1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2" name="Google Shape;2412;p59"/>
          <p:cNvSpPr txBox="1">
            <a:spLocks noGrp="1"/>
          </p:cNvSpPr>
          <p:nvPr>
            <p:ph type="title"/>
          </p:nvPr>
        </p:nvSpPr>
        <p:spPr>
          <a:xfrm>
            <a:off x="1080884" y="2182263"/>
            <a:ext cx="2984100" cy="664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Omnivores</a:t>
            </a:r>
            <a:endParaRPr/>
          </a:p>
        </p:txBody>
      </p:sp>
      <p:sp>
        <p:nvSpPr>
          <p:cNvPr id="2413" name="Google Shape;2413;p59"/>
          <p:cNvSpPr txBox="1">
            <a:spLocks noGrp="1"/>
          </p:cNvSpPr>
          <p:nvPr>
            <p:ph type="body" idx="1"/>
          </p:nvPr>
        </p:nvSpPr>
        <p:spPr>
          <a:xfrm>
            <a:off x="4739711" y="1770750"/>
            <a:ext cx="3540300" cy="160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Pigs are omnivores, they eat food of both animal and vegetable origin.</a:t>
            </a:r>
            <a:endParaRPr/>
          </a:p>
        </p:txBody>
      </p:sp>
      <p:sp>
        <p:nvSpPr>
          <p:cNvPr id="2414" name="Google Shape;2414;p59"/>
          <p:cNvSpPr txBox="1">
            <a:spLocks noGrp="1"/>
          </p:cNvSpPr>
          <p:nvPr>
            <p:ph type="title" idx="2"/>
          </p:nvPr>
        </p:nvSpPr>
        <p:spPr>
          <a:xfrm>
            <a:off x="3387900" y="758952"/>
            <a:ext cx="2368200" cy="57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Question 1</a:t>
            </a:r>
            <a:endParaRPr/>
          </a:p>
        </p:txBody>
      </p:sp>
      <p:sp>
        <p:nvSpPr>
          <p:cNvPr id="2415" name="Google Shape;2415;p59"/>
          <p:cNvSpPr/>
          <p:nvPr/>
        </p:nvSpPr>
        <p:spPr>
          <a:xfrm rot="173206">
            <a:off x="3875332" y="3568749"/>
            <a:ext cx="1393337" cy="735422"/>
          </a:xfrm>
          <a:custGeom>
            <a:avLst/>
            <a:gdLst/>
            <a:ahLst/>
            <a:cxnLst/>
            <a:rect l="l" t="t" r="r" b="b"/>
            <a:pathLst>
              <a:path w="98833" h="24747" extrusionOk="0">
                <a:moveTo>
                  <a:pt x="0" y="1867"/>
                </a:moveTo>
                <a:lnTo>
                  <a:pt x="2335" y="24747"/>
                </a:lnTo>
                <a:lnTo>
                  <a:pt x="98833" y="22879"/>
                </a:lnTo>
                <a:lnTo>
                  <a:pt x="97121" y="0"/>
                </a:lnTo>
                <a:close/>
              </a:path>
            </a:pathLst>
          </a:custGeom>
          <a:solidFill>
            <a:srgbClr val="FFE652"/>
          </a:solidFill>
          <a:ln w="19050" cap="flat" cmpd="sng">
            <a:solidFill>
              <a:srgbClr val="000000"/>
            </a:solidFill>
            <a:prstDash val="solid"/>
            <a:round/>
            <a:headEnd type="none" w="med" len="med"/>
            <a:tailEnd type="none" w="med" len="med"/>
          </a:ln>
        </p:spPr>
      </p:sp>
      <p:sp>
        <p:nvSpPr>
          <p:cNvPr id="2416" name="Google Shape;2416;p59">
            <a:hlinkClick r:id="rId3" action="ppaction://hlinksldjump"/>
          </p:cNvPr>
          <p:cNvSpPr txBox="1"/>
          <p:nvPr/>
        </p:nvSpPr>
        <p:spPr>
          <a:xfrm>
            <a:off x="3923165" y="3640500"/>
            <a:ext cx="1297800" cy="59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Gloria Hallelujah"/>
                <a:ea typeface="Gloria Hallelujah"/>
                <a:cs typeface="Gloria Hallelujah"/>
                <a:sym typeface="Gloria Hallelujah"/>
              </a:rPr>
              <a:t>Next question</a:t>
            </a:r>
            <a:endParaRPr sz="2000">
              <a:solidFill>
                <a:schemeClr val="dk1"/>
              </a:solidFill>
              <a:latin typeface="Gloria Hallelujah"/>
              <a:ea typeface="Gloria Hallelujah"/>
              <a:cs typeface="Gloria Hallelujah"/>
              <a:sym typeface="Gloria Hallelujah"/>
            </a:endParaRPr>
          </a:p>
        </p:txBody>
      </p:sp>
      <p:grpSp>
        <p:nvGrpSpPr>
          <p:cNvPr id="2417" name="Google Shape;2417;p59"/>
          <p:cNvGrpSpPr/>
          <p:nvPr/>
        </p:nvGrpSpPr>
        <p:grpSpPr>
          <a:xfrm>
            <a:off x="713184" y="4691184"/>
            <a:ext cx="7726459" cy="369843"/>
            <a:chOff x="713184" y="4691184"/>
            <a:chExt cx="7726459" cy="369843"/>
          </a:xfrm>
        </p:grpSpPr>
        <p:sp>
          <p:nvSpPr>
            <p:cNvPr id="2418" name="Google Shape;2418;p59"/>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2419" name="Google Shape;2419;p59">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9">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9">
              <a:hlinkClick r:id="rId4"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425"/>
        <p:cNvGrpSpPr/>
        <p:nvPr/>
      </p:nvGrpSpPr>
      <p:grpSpPr>
        <a:xfrm>
          <a:off x="0" y="0"/>
          <a:ext cx="0" cy="0"/>
          <a:chOff x="0" y="0"/>
          <a:chExt cx="0" cy="0"/>
        </a:xfrm>
      </p:grpSpPr>
      <p:grpSp>
        <p:nvGrpSpPr>
          <p:cNvPr id="2426" name="Google Shape;2426;p60"/>
          <p:cNvGrpSpPr/>
          <p:nvPr/>
        </p:nvGrpSpPr>
        <p:grpSpPr>
          <a:xfrm>
            <a:off x="2857286" y="732167"/>
            <a:ext cx="3429984" cy="606063"/>
            <a:chOff x="5316325" y="1612757"/>
            <a:chExt cx="1404350" cy="302125"/>
          </a:xfrm>
        </p:grpSpPr>
        <p:sp>
          <p:nvSpPr>
            <p:cNvPr id="2427" name="Google Shape;2427;p60"/>
            <p:cNvSpPr/>
            <p:nvPr/>
          </p:nvSpPr>
          <p:spPr>
            <a:xfrm>
              <a:off x="5316325" y="1612757"/>
              <a:ext cx="1404350" cy="302125"/>
            </a:xfrm>
            <a:custGeom>
              <a:avLst/>
              <a:gdLst/>
              <a:ahLst/>
              <a:cxnLst/>
              <a:rect l="l" t="t" r="r" b="b"/>
              <a:pathLst>
                <a:path w="56174" h="12085" extrusionOk="0">
                  <a:moveTo>
                    <a:pt x="55674" y="2161"/>
                  </a:moveTo>
                  <a:lnTo>
                    <a:pt x="55674" y="2161"/>
                  </a:lnTo>
                  <a:cubicBezTo>
                    <a:pt x="55555" y="2217"/>
                    <a:pt x="55565" y="2346"/>
                    <a:pt x="55633" y="2429"/>
                  </a:cubicBezTo>
                  <a:cubicBezTo>
                    <a:pt x="55518" y="2606"/>
                    <a:pt x="55396" y="2777"/>
                    <a:pt x="55275" y="2950"/>
                  </a:cubicBezTo>
                  <a:cubicBezTo>
                    <a:pt x="53569" y="3022"/>
                    <a:pt x="51829" y="3038"/>
                    <a:pt x="50127" y="3213"/>
                  </a:cubicBezTo>
                  <a:cubicBezTo>
                    <a:pt x="50106" y="2909"/>
                    <a:pt x="50086" y="2604"/>
                    <a:pt x="50062" y="2300"/>
                  </a:cubicBezTo>
                  <a:lnTo>
                    <a:pt x="50062" y="2300"/>
                  </a:lnTo>
                  <a:cubicBezTo>
                    <a:pt x="50972" y="2359"/>
                    <a:pt x="51884" y="2373"/>
                    <a:pt x="52796" y="2385"/>
                  </a:cubicBezTo>
                  <a:cubicBezTo>
                    <a:pt x="53226" y="2390"/>
                    <a:pt x="53687" y="2426"/>
                    <a:pt x="54142" y="2426"/>
                  </a:cubicBezTo>
                  <a:cubicBezTo>
                    <a:pt x="54683" y="2426"/>
                    <a:pt x="55215" y="2375"/>
                    <a:pt x="55674" y="2161"/>
                  </a:cubicBezTo>
                  <a:close/>
                  <a:moveTo>
                    <a:pt x="7652" y="262"/>
                  </a:moveTo>
                  <a:lnTo>
                    <a:pt x="7652" y="262"/>
                  </a:lnTo>
                  <a:cubicBezTo>
                    <a:pt x="9236" y="343"/>
                    <a:pt x="10827" y="363"/>
                    <a:pt x="12419" y="363"/>
                  </a:cubicBezTo>
                  <a:cubicBezTo>
                    <a:pt x="13924" y="363"/>
                    <a:pt x="15429" y="345"/>
                    <a:pt x="16930" y="345"/>
                  </a:cubicBezTo>
                  <a:cubicBezTo>
                    <a:pt x="17246" y="345"/>
                    <a:pt x="17562" y="346"/>
                    <a:pt x="17878" y="348"/>
                  </a:cubicBezTo>
                  <a:cubicBezTo>
                    <a:pt x="21387" y="371"/>
                    <a:pt x="24898" y="399"/>
                    <a:pt x="28405" y="427"/>
                  </a:cubicBezTo>
                  <a:cubicBezTo>
                    <a:pt x="33831" y="466"/>
                    <a:pt x="39263" y="556"/>
                    <a:pt x="44693" y="556"/>
                  </a:cubicBezTo>
                  <a:cubicBezTo>
                    <a:pt x="46302" y="556"/>
                    <a:pt x="47911" y="548"/>
                    <a:pt x="49519" y="528"/>
                  </a:cubicBezTo>
                  <a:cubicBezTo>
                    <a:pt x="49522" y="528"/>
                    <a:pt x="49524" y="526"/>
                    <a:pt x="49529" y="526"/>
                  </a:cubicBezTo>
                  <a:cubicBezTo>
                    <a:pt x="49552" y="789"/>
                    <a:pt x="49589" y="1050"/>
                    <a:pt x="49607" y="1314"/>
                  </a:cubicBezTo>
                  <a:cubicBezTo>
                    <a:pt x="49402" y="1318"/>
                    <a:pt x="49241" y="1322"/>
                    <a:pt x="49009" y="1325"/>
                  </a:cubicBezTo>
                  <a:lnTo>
                    <a:pt x="49009" y="1346"/>
                  </a:lnTo>
                  <a:cubicBezTo>
                    <a:pt x="49241" y="1348"/>
                    <a:pt x="49404" y="1352"/>
                    <a:pt x="49609" y="1357"/>
                  </a:cubicBezTo>
                  <a:cubicBezTo>
                    <a:pt x="49776" y="3712"/>
                    <a:pt x="49799" y="6077"/>
                    <a:pt x="49943" y="8432"/>
                  </a:cubicBezTo>
                  <a:cubicBezTo>
                    <a:pt x="49961" y="8753"/>
                    <a:pt x="49981" y="9076"/>
                    <a:pt x="50007" y="9397"/>
                  </a:cubicBezTo>
                  <a:cubicBezTo>
                    <a:pt x="50002" y="9402"/>
                    <a:pt x="49993" y="9402"/>
                    <a:pt x="49988" y="9406"/>
                  </a:cubicBezTo>
                  <a:cubicBezTo>
                    <a:pt x="49954" y="9434"/>
                    <a:pt x="49919" y="9464"/>
                    <a:pt x="49886" y="9491"/>
                  </a:cubicBezTo>
                  <a:lnTo>
                    <a:pt x="49804" y="9491"/>
                  </a:lnTo>
                  <a:cubicBezTo>
                    <a:pt x="49683" y="9493"/>
                    <a:pt x="49563" y="9498"/>
                    <a:pt x="49444" y="9503"/>
                  </a:cubicBezTo>
                  <a:cubicBezTo>
                    <a:pt x="49369" y="9505"/>
                    <a:pt x="49330" y="9553"/>
                    <a:pt x="49319" y="9607"/>
                  </a:cubicBezTo>
                  <a:cubicBezTo>
                    <a:pt x="48903" y="9602"/>
                    <a:pt x="48488" y="9600"/>
                    <a:pt x="48074" y="9595"/>
                  </a:cubicBezTo>
                  <a:cubicBezTo>
                    <a:pt x="48041" y="9551"/>
                    <a:pt x="47987" y="9530"/>
                    <a:pt x="47931" y="9530"/>
                  </a:cubicBezTo>
                  <a:cubicBezTo>
                    <a:pt x="47874" y="9530"/>
                    <a:pt x="47816" y="9552"/>
                    <a:pt x="47778" y="9593"/>
                  </a:cubicBezTo>
                  <a:cubicBezTo>
                    <a:pt x="42952" y="9545"/>
                    <a:pt x="38125" y="9517"/>
                    <a:pt x="33297" y="9517"/>
                  </a:cubicBezTo>
                  <a:cubicBezTo>
                    <a:pt x="31688" y="9517"/>
                    <a:pt x="30078" y="9520"/>
                    <a:pt x="28469" y="9527"/>
                  </a:cubicBezTo>
                  <a:cubicBezTo>
                    <a:pt x="27722" y="9529"/>
                    <a:pt x="26975" y="9530"/>
                    <a:pt x="26228" y="9530"/>
                  </a:cubicBezTo>
                  <a:cubicBezTo>
                    <a:pt x="24260" y="9530"/>
                    <a:pt x="22289" y="9523"/>
                    <a:pt x="20319" y="9523"/>
                  </a:cubicBezTo>
                  <a:cubicBezTo>
                    <a:pt x="16094" y="9523"/>
                    <a:pt x="11868" y="9557"/>
                    <a:pt x="7652" y="9766"/>
                  </a:cubicBezTo>
                  <a:cubicBezTo>
                    <a:pt x="7716" y="9452"/>
                    <a:pt x="7768" y="9133"/>
                    <a:pt x="7814" y="8811"/>
                  </a:cubicBezTo>
                  <a:cubicBezTo>
                    <a:pt x="8858" y="8853"/>
                    <a:pt x="9905" y="8869"/>
                    <a:pt x="10953" y="8869"/>
                  </a:cubicBezTo>
                  <a:cubicBezTo>
                    <a:pt x="13431" y="8869"/>
                    <a:pt x="15917" y="8782"/>
                    <a:pt x="18387" y="8760"/>
                  </a:cubicBezTo>
                  <a:cubicBezTo>
                    <a:pt x="21838" y="8725"/>
                    <a:pt x="25290" y="8686"/>
                    <a:pt x="28741" y="8680"/>
                  </a:cubicBezTo>
                  <a:cubicBezTo>
                    <a:pt x="35724" y="8674"/>
                    <a:pt x="42708" y="8640"/>
                    <a:pt x="49688" y="8557"/>
                  </a:cubicBezTo>
                  <a:cubicBezTo>
                    <a:pt x="49762" y="8557"/>
                    <a:pt x="49799" y="8499"/>
                    <a:pt x="49799" y="8441"/>
                  </a:cubicBezTo>
                  <a:cubicBezTo>
                    <a:pt x="49799" y="8383"/>
                    <a:pt x="49762" y="8326"/>
                    <a:pt x="49688" y="8326"/>
                  </a:cubicBezTo>
                  <a:cubicBezTo>
                    <a:pt x="42706" y="8342"/>
                    <a:pt x="35724" y="8406"/>
                    <a:pt x="28741" y="8499"/>
                  </a:cubicBezTo>
                  <a:cubicBezTo>
                    <a:pt x="25290" y="8543"/>
                    <a:pt x="21838" y="8551"/>
                    <a:pt x="18387" y="8565"/>
                  </a:cubicBezTo>
                  <a:cubicBezTo>
                    <a:pt x="18127" y="8566"/>
                    <a:pt x="17868" y="8567"/>
                    <a:pt x="17608" y="8567"/>
                  </a:cubicBezTo>
                  <a:cubicBezTo>
                    <a:pt x="16060" y="8567"/>
                    <a:pt x="14506" y="8549"/>
                    <a:pt x="12952" y="8549"/>
                  </a:cubicBezTo>
                  <a:cubicBezTo>
                    <a:pt x="11244" y="8549"/>
                    <a:pt x="9535" y="8571"/>
                    <a:pt x="7836" y="8662"/>
                  </a:cubicBezTo>
                  <a:cubicBezTo>
                    <a:pt x="8156" y="6284"/>
                    <a:pt x="8023" y="3744"/>
                    <a:pt x="7784" y="1359"/>
                  </a:cubicBezTo>
                  <a:lnTo>
                    <a:pt x="7784" y="1359"/>
                  </a:lnTo>
                  <a:cubicBezTo>
                    <a:pt x="18429" y="1624"/>
                    <a:pt x="29094" y="1643"/>
                    <a:pt x="39751" y="1643"/>
                  </a:cubicBezTo>
                  <a:cubicBezTo>
                    <a:pt x="41537" y="1643"/>
                    <a:pt x="43323" y="1643"/>
                    <a:pt x="45109" y="1643"/>
                  </a:cubicBezTo>
                  <a:cubicBezTo>
                    <a:pt x="46349" y="1643"/>
                    <a:pt x="47588" y="1643"/>
                    <a:pt x="48827" y="1644"/>
                  </a:cubicBezTo>
                  <a:cubicBezTo>
                    <a:pt x="48889" y="1644"/>
                    <a:pt x="48889" y="1546"/>
                    <a:pt x="48827" y="1546"/>
                  </a:cubicBezTo>
                  <a:cubicBezTo>
                    <a:pt x="37863" y="1395"/>
                    <a:pt x="26881" y="1194"/>
                    <a:pt x="15909" y="1194"/>
                  </a:cubicBezTo>
                  <a:cubicBezTo>
                    <a:pt x="13195" y="1194"/>
                    <a:pt x="10482" y="1206"/>
                    <a:pt x="7770" y="1235"/>
                  </a:cubicBezTo>
                  <a:cubicBezTo>
                    <a:pt x="7740" y="928"/>
                    <a:pt x="7705" y="622"/>
                    <a:pt x="7671" y="320"/>
                  </a:cubicBezTo>
                  <a:cubicBezTo>
                    <a:pt x="7668" y="298"/>
                    <a:pt x="7661" y="282"/>
                    <a:pt x="7652" y="262"/>
                  </a:cubicBezTo>
                  <a:close/>
                  <a:moveTo>
                    <a:pt x="49497" y="9831"/>
                  </a:moveTo>
                  <a:lnTo>
                    <a:pt x="49497" y="9831"/>
                  </a:lnTo>
                  <a:cubicBezTo>
                    <a:pt x="49030" y="10253"/>
                    <a:pt x="48585" y="10718"/>
                    <a:pt x="48171" y="11189"/>
                  </a:cubicBezTo>
                  <a:cubicBezTo>
                    <a:pt x="48211" y="10736"/>
                    <a:pt x="48197" y="10279"/>
                    <a:pt x="48130" y="9833"/>
                  </a:cubicBezTo>
                  <a:lnTo>
                    <a:pt x="48130" y="9833"/>
                  </a:lnTo>
                  <a:cubicBezTo>
                    <a:pt x="48567" y="9837"/>
                    <a:pt x="49005" y="9841"/>
                    <a:pt x="49444" y="9845"/>
                  </a:cubicBezTo>
                  <a:cubicBezTo>
                    <a:pt x="49446" y="9845"/>
                    <a:pt x="49448" y="9845"/>
                    <a:pt x="49449" y="9845"/>
                  </a:cubicBezTo>
                  <a:cubicBezTo>
                    <a:pt x="49467" y="9845"/>
                    <a:pt x="49482" y="9837"/>
                    <a:pt x="49497" y="9831"/>
                  </a:cubicBezTo>
                  <a:close/>
                  <a:moveTo>
                    <a:pt x="7830" y="10062"/>
                  </a:moveTo>
                  <a:lnTo>
                    <a:pt x="7830" y="10062"/>
                  </a:lnTo>
                  <a:cubicBezTo>
                    <a:pt x="8562" y="10069"/>
                    <a:pt x="9291" y="10069"/>
                    <a:pt x="10023" y="10069"/>
                  </a:cubicBezTo>
                  <a:cubicBezTo>
                    <a:pt x="9982" y="10563"/>
                    <a:pt x="9998" y="11062"/>
                    <a:pt x="10056" y="11553"/>
                  </a:cubicBezTo>
                  <a:cubicBezTo>
                    <a:pt x="9307" y="11066"/>
                    <a:pt x="8573" y="10559"/>
                    <a:pt x="7830" y="10062"/>
                  </a:cubicBezTo>
                  <a:close/>
                  <a:moveTo>
                    <a:pt x="55154" y="3131"/>
                  </a:moveTo>
                  <a:cubicBezTo>
                    <a:pt x="54281" y="4391"/>
                    <a:pt x="53327" y="5578"/>
                    <a:pt x="52341" y="6763"/>
                  </a:cubicBezTo>
                  <a:cubicBezTo>
                    <a:pt x="52263" y="6855"/>
                    <a:pt x="52307" y="6968"/>
                    <a:pt x="52388" y="7010"/>
                  </a:cubicBezTo>
                  <a:cubicBezTo>
                    <a:pt x="52267" y="7046"/>
                    <a:pt x="52187" y="7201"/>
                    <a:pt x="52297" y="7322"/>
                  </a:cubicBezTo>
                  <a:cubicBezTo>
                    <a:pt x="53015" y="8093"/>
                    <a:pt x="53704" y="8871"/>
                    <a:pt x="54327" y="9720"/>
                  </a:cubicBezTo>
                  <a:cubicBezTo>
                    <a:pt x="54477" y="9925"/>
                    <a:pt x="54623" y="10133"/>
                    <a:pt x="54766" y="10344"/>
                  </a:cubicBezTo>
                  <a:cubicBezTo>
                    <a:pt x="55038" y="10745"/>
                    <a:pt x="55309" y="11147"/>
                    <a:pt x="55619" y="11521"/>
                  </a:cubicBezTo>
                  <a:cubicBezTo>
                    <a:pt x="54680" y="11481"/>
                    <a:pt x="53735" y="11456"/>
                    <a:pt x="52789" y="11456"/>
                  </a:cubicBezTo>
                  <a:cubicBezTo>
                    <a:pt x="51301" y="11456"/>
                    <a:pt x="49811" y="11517"/>
                    <a:pt x="48338" y="11674"/>
                  </a:cubicBezTo>
                  <a:cubicBezTo>
                    <a:pt x="48626" y="11401"/>
                    <a:pt x="48907" y="11115"/>
                    <a:pt x="49183" y="10819"/>
                  </a:cubicBezTo>
                  <a:cubicBezTo>
                    <a:pt x="49189" y="10850"/>
                    <a:pt x="49211" y="10877"/>
                    <a:pt x="49254" y="10877"/>
                  </a:cubicBezTo>
                  <a:cubicBezTo>
                    <a:pt x="49256" y="10877"/>
                    <a:pt x="49257" y="10877"/>
                    <a:pt x="49259" y="10877"/>
                  </a:cubicBezTo>
                  <a:cubicBezTo>
                    <a:pt x="51060" y="10817"/>
                    <a:pt x="52900" y="10738"/>
                    <a:pt x="54687" y="10515"/>
                  </a:cubicBezTo>
                  <a:cubicBezTo>
                    <a:pt x="54774" y="10503"/>
                    <a:pt x="54800" y="10404"/>
                    <a:pt x="54754" y="10352"/>
                  </a:cubicBezTo>
                  <a:cubicBezTo>
                    <a:pt x="54740" y="10336"/>
                    <a:pt x="54717" y="10328"/>
                    <a:pt x="54687" y="10328"/>
                  </a:cubicBezTo>
                  <a:cubicBezTo>
                    <a:pt x="52895" y="10348"/>
                    <a:pt x="51068" y="10521"/>
                    <a:pt x="49289" y="10706"/>
                  </a:cubicBezTo>
                  <a:cubicBezTo>
                    <a:pt x="49617" y="10344"/>
                    <a:pt x="49931" y="9967"/>
                    <a:pt x="50215" y="9584"/>
                  </a:cubicBezTo>
                  <a:cubicBezTo>
                    <a:pt x="50247" y="9540"/>
                    <a:pt x="50247" y="9499"/>
                    <a:pt x="50231" y="9464"/>
                  </a:cubicBezTo>
                  <a:cubicBezTo>
                    <a:pt x="50362" y="7446"/>
                    <a:pt x="50277" y="5398"/>
                    <a:pt x="50138" y="3361"/>
                  </a:cubicBezTo>
                  <a:lnTo>
                    <a:pt x="50138" y="3361"/>
                  </a:lnTo>
                  <a:cubicBezTo>
                    <a:pt x="50437" y="3374"/>
                    <a:pt x="50738" y="3380"/>
                    <a:pt x="51039" y="3380"/>
                  </a:cubicBezTo>
                  <a:cubicBezTo>
                    <a:pt x="52409" y="3380"/>
                    <a:pt x="53798" y="3259"/>
                    <a:pt x="55154" y="3131"/>
                  </a:cubicBezTo>
                  <a:close/>
                  <a:moveTo>
                    <a:pt x="4425" y="10854"/>
                  </a:moveTo>
                  <a:cubicBezTo>
                    <a:pt x="5770" y="10854"/>
                    <a:pt x="7111" y="10893"/>
                    <a:pt x="8470" y="10937"/>
                  </a:cubicBezTo>
                  <a:cubicBezTo>
                    <a:pt x="8811" y="11179"/>
                    <a:pt x="9164" y="11406"/>
                    <a:pt x="9527" y="11620"/>
                  </a:cubicBezTo>
                  <a:cubicBezTo>
                    <a:pt x="6502" y="11639"/>
                    <a:pt x="3471" y="11613"/>
                    <a:pt x="450" y="11748"/>
                  </a:cubicBezTo>
                  <a:cubicBezTo>
                    <a:pt x="740" y="11479"/>
                    <a:pt x="1028" y="11209"/>
                    <a:pt x="1314" y="10937"/>
                  </a:cubicBezTo>
                  <a:cubicBezTo>
                    <a:pt x="2359" y="10877"/>
                    <a:pt x="3393" y="10854"/>
                    <a:pt x="4425" y="10854"/>
                  </a:cubicBezTo>
                  <a:close/>
                  <a:moveTo>
                    <a:pt x="10877" y="0"/>
                  </a:moveTo>
                  <a:cubicBezTo>
                    <a:pt x="9723" y="0"/>
                    <a:pt x="8571" y="18"/>
                    <a:pt x="7424" y="69"/>
                  </a:cubicBezTo>
                  <a:cubicBezTo>
                    <a:pt x="7376" y="71"/>
                    <a:pt x="7348" y="101"/>
                    <a:pt x="7338" y="138"/>
                  </a:cubicBezTo>
                  <a:cubicBezTo>
                    <a:pt x="7276" y="166"/>
                    <a:pt x="7233" y="226"/>
                    <a:pt x="7239" y="320"/>
                  </a:cubicBezTo>
                  <a:cubicBezTo>
                    <a:pt x="7304" y="999"/>
                    <a:pt x="7356" y="1676"/>
                    <a:pt x="7398" y="2354"/>
                  </a:cubicBezTo>
                  <a:cubicBezTo>
                    <a:pt x="7416" y="2638"/>
                    <a:pt x="7432" y="2920"/>
                    <a:pt x="7447" y="3204"/>
                  </a:cubicBezTo>
                  <a:cubicBezTo>
                    <a:pt x="5628" y="3078"/>
                    <a:pt x="3800" y="2918"/>
                    <a:pt x="1979" y="2918"/>
                  </a:cubicBezTo>
                  <a:cubicBezTo>
                    <a:pt x="1966" y="2918"/>
                    <a:pt x="1954" y="2918"/>
                    <a:pt x="1942" y="2918"/>
                  </a:cubicBezTo>
                  <a:cubicBezTo>
                    <a:pt x="1875" y="2918"/>
                    <a:pt x="1880" y="3010"/>
                    <a:pt x="1942" y="3017"/>
                  </a:cubicBezTo>
                  <a:cubicBezTo>
                    <a:pt x="3769" y="3252"/>
                    <a:pt x="5621" y="3324"/>
                    <a:pt x="7458" y="3433"/>
                  </a:cubicBezTo>
                  <a:cubicBezTo>
                    <a:pt x="7481" y="3970"/>
                    <a:pt x="7500" y="4511"/>
                    <a:pt x="7502" y="5051"/>
                  </a:cubicBezTo>
                  <a:cubicBezTo>
                    <a:pt x="7514" y="6630"/>
                    <a:pt x="7348" y="8210"/>
                    <a:pt x="7384" y="9785"/>
                  </a:cubicBezTo>
                  <a:cubicBezTo>
                    <a:pt x="7384" y="9799"/>
                    <a:pt x="7389" y="9813"/>
                    <a:pt x="7394" y="9824"/>
                  </a:cubicBezTo>
                  <a:cubicBezTo>
                    <a:pt x="7354" y="9871"/>
                    <a:pt x="7350" y="9940"/>
                    <a:pt x="7378" y="9990"/>
                  </a:cubicBezTo>
                  <a:cubicBezTo>
                    <a:pt x="7370" y="10030"/>
                    <a:pt x="7378" y="10071"/>
                    <a:pt x="7414" y="10101"/>
                  </a:cubicBezTo>
                  <a:cubicBezTo>
                    <a:pt x="7636" y="10300"/>
                    <a:pt x="7867" y="10485"/>
                    <a:pt x="8100" y="10662"/>
                  </a:cubicBezTo>
                  <a:cubicBezTo>
                    <a:pt x="7130" y="10540"/>
                    <a:pt x="6135" y="10485"/>
                    <a:pt x="5139" y="10485"/>
                  </a:cubicBezTo>
                  <a:cubicBezTo>
                    <a:pt x="3934" y="10485"/>
                    <a:pt x="2726" y="10566"/>
                    <a:pt x="1557" y="10706"/>
                  </a:cubicBezTo>
                  <a:cubicBezTo>
                    <a:pt x="2593" y="9714"/>
                    <a:pt x="3611" y="8688"/>
                    <a:pt x="4586" y="7650"/>
                  </a:cubicBezTo>
                  <a:cubicBezTo>
                    <a:pt x="4658" y="7575"/>
                    <a:pt x="4651" y="7487"/>
                    <a:pt x="4609" y="7421"/>
                  </a:cubicBezTo>
                  <a:cubicBezTo>
                    <a:pt x="4632" y="7368"/>
                    <a:pt x="4630" y="7300"/>
                    <a:pt x="4581" y="7240"/>
                  </a:cubicBezTo>
                  <a:cubicBezTo>
                    <a:pt x="3295" y="5698"/>
                    <a:pt x="2056" y="4123"/>
                    <a:pt x="1072" y="2369"/>
                  </a:cubicBezTo>
                  <a:lnTo>
                    <a:pt x="1072" y="2369"/>
                  </a:lnTo>
                  <a:cubicBezTo>
                    <a:pt x="2543" y="2467"/>
                    <a:pt x="4061" y="2557"/>
                    <a:pt x="5557" y="2557"/>
                  </a:cubicBezTo>
                  <a:cubicBezTo>
                    <a:pt x="6106" y="2557"/>
                    <a:pt x="6652" y="2545"/>
                    <a:pt x="7191" y="2516"/>
                  </a:cubicBezTo>
                  <a:cubicBezTo>
                    <a:pt x="7297" y="2512"/>
                    <a:pt x="7348" y="2435"/>
                    <a:pt x="7348" y="2359"/>
                  </a:cubicBezTo>
                  <a:cubicBezTo>
                    <a:pt x="7348" y="2280"/>
                    <a:pt x="7295" y="2202"/>
                    <a:pt x="7191" y="2193"/>
                  </a:cubicBezTo>
                  <a:cubicBezTo>
                    <a:pt x="5909" y="2064"/>
                    <a:pt x="4587" y="2026"/>
                    <a:pt x="3273" y="2026"/>
                  </a:cubicBezTo>
                  <a:cubicBezTo>
                    <a:pt x="2494" y="2026"/>
                    <a:pt x="1718" y="2039"/>
                    <a:pt x="954" y="2055"/>
                  </a:cubicBezTo>
                  <a:cubicBezTo>
                    <a:pt x="917" y="2057"/>
                    <a:pt x="889" y="2069"/>
                    <a:pt x="865" y="2087"/>
                  </a:cubicBezTo>
                  <a:cubicBezTo>
                    <a:pt x="850" y="2083"/>
                    <a:pt x="836" y="2081"/>
                    <a:pt x="821" y="2081"/>
                  </a:cubicBezTo>
                  <a:cubicBezTo>
                    <a:pt x="711" y="2081"/>
                    <a:pt x="596" y="2199"/>
                    <a:pt x="668" y="2327"/>
                  </a:cubicBezTo>
                  <a:cubicBezTo>
                    <a:pt x="1672" y="4165"/>
                    <a:pt x="2799" y="5920"/>
                    <a:pt x="4277" y="7416"/>
                  </a:cubicBezTo>
                  <a:cubicBezTo>
                    <a:pt x="2845" y="8700"/>
                    <a:pt x="1451" y="10115"/>
                    <a:pt x="189" y="11565"/>
                  </a:cubicBezTo>
                  <a:cubicBezTo>
                    <a:pt x="132" y="11632"/>
                    <a:pt x="141" y="11706"/>
                    <a:pt x="179" y="11759"/>
                  </a:cubicBezTo>
                  <a:cubicBezTo>
                    <a:pt x="0" y="11777"/>
                    <a:pt x="0" y="12046"/>
                    <a:pt x="187" y="12050"/>
                  </a:cubicBezTo>
                  <a:cubicBezTo>
                    <a:pt x="1098" y="12075"/>
                    <a:pt x="2009" y="12084"/>
                    <a:pt x="2921" y="12084"/>
                  </a:cubicBezTo>
                  <a:cubicBezTo>
                    <a:pt x="5319" y="12084"/>
                    <a:pt x="7720" y="12018"/>
                    <a:pt x="10114" y="11988"/>
                  </a:cubicBezTo>
                  <a:cubicBezTo>
                    <a:pt x="10236" y="11986"/>
                    <a:pt x="10293" y="11891"/>
                    <a:pt x="10289" y="11796"/>
                  </a:cubicBezTo>
                  <a:cubicBezTo>
                    <a:pt x="10354" y="11782"/>
                    <a:pt x="10406" y="11734"/>
                    <a:pt x="10400" y="11642"/>
                  </a:cubicBezTo>
                  <a:cubicBezTo>
                    <a:pt x="10365" y="11117"/>
                    <a:pt x="10360" y="10595"/>
                    <a:pt x="10365" y="10069"/>
                  </a:cubicBezTo>
                  <a:cubicBezTo>
                    <a:pt x="16398" y="10055"/>
                    <a:pt x="22436" y="9821"/>
                    <a:pt x="28469" y="9791"/>
                  </a:cubicBezTo>
                  <a:cubicBezTo>
                    <a:pt x="30772" y="9779"/>
                    <a:pt x="33075" y="9773"/>
                    <a:pt x="35378" y="9773"/>
                  </a:cubicBezTo>
                  <a:cubicBezTo>
                    <a:pt x="39501" y="9773"/>
                    <a:pt x="43623" y="9793"/>
                    <a:pt x="47746" y="9831"/>
                  </a:cubicBezTo>
                  <a:cubicBezTo>
                    <a:pt x="47788" y="10471"/>
                    <a:pt x="47800" y="11099"/>
                    <a:pt x="47797" y="11738"/>
                  </a:cubicBezTo>
                  <a:cubicBezTo>
                    <a:pt x="47679" y="11781"/>
                    <a:pt x="47678" y="11969"/>
                    <a:pt x="47819" y="11969"/>
                  </a:cubicBezTo>
                  <a:cubicBezTo>
                    <a:pt x="47821" y="11969"/>
                    <a:pt x="47823" y="11969"/>
                    <a:pt x="47825" y="11969"/>
                  </a:cubicBezTo>
                  <a:cubicBezTo>
                    <a:pt x="49886" y="11918"/>
                    <a:pt x="51937" y="11842"/>
                    <a:pt x="53994" y="11842"/>
                  </a:cubicBezTo>
                  <a:cubicBezTo>
                    <a:pt x="54555" y="11842"/>
                    <a:pt x="55116" y="11847"/>
                    <a:pt x="55678" y="11861"/>
                  </a:cubicBezTo>
                  <a:cubicBezTo>
                    <a:pt x="55680" y="11861"/>
                    <a:pt x="55681" y="11861"/>
                    <a:pt x="55683" y="11861"/>
                  </a:cubicBezTo>
                  <a:cubicBezTo>
                    <a:pt x="55774" y="11861"/>
                    <a:pt x="55824" y="11802"/>
                    <a:pt x="55835" y="11734"/>
                  </a:cubicBezTo>
                  <a:cubicBezTo>
                    <a:pt x="55838" y="11734"/>
                    <a:pt x="55841" y="11734"/>
                    <a:pt x="55843" y="11734"/>
                  </a:cubicBezTo>
                  <a:cubicBezTo>
                    <a:pt x="55928" y="11734"/>
                    <a:pt x="56009" y="11638"/>
                    <a:pt x="55957" y="11551"/>
                  </a:cubicBezTo>
                  <a:cubicBezTo>
                    <a:pt x="54991" y="9919"/>
                    <a:pt x="53941" y="8372"/>
                    <a:pt x="52567" y="7053"/>
                  </a:cubicBezTo>
                  <a:cubicBezTo>
                    <a:pt x="52547" y="7035"/>
                    <a:pt x="52528" y="7024"/>
                    <a:pt x="52507" y="7014"/>
                  </a:cubicBezTo>
                  <a:cubicBezTo>
                    <a:pt x="52526" y="7008"/>
                    <a:pt x="52545" y="6998"/>
                    <a:pt x="52561" y="6982"/>
                  </a:cubicBezTo>
                  <a:cubicBezTo>
                    <a:pt x="53981" y="5721"/>
                    <a:pt x="55148" y="4153"/>
                    <a:pt x="56110" y="2521"/>
                  </a:cubicBezTo>
                  <a:cubicBezTo>
                    <a:pt x="56174" y="2407"/>
                    <a:pt x="56132" y="2306"/>
                    <a:pt x="56056" y="2244"/>
                  </a:cubicBezTo>
                  <a:cubicBezTo>
                    <a:pt x="56063" y="2145"/>
                    <a:pt x="55991" y="2055"/>
                    <a:pt x="55899" y="2022"/>
                  </a:cubicBezTo>
                  <a:cubicBezTo>
                    <a:pt x="55598" y="1916"/>
                    <a:pt x="55241" y="1884"/>
                    <a:pt x="54868" y="1884"/>
                  </a:cubicBezTo>
                  <a:cubicBezTo>
                    <a:pt x="54310" y="1884"/>
                    <a:pt x="53720" y="1956"/>
                    <a:pt x="53242" y="1958"/>
                  </a:cubicBezTo>
                  <a:cubicBezTo>
                    <a:pt x="52173" y="1960"/>
                    <a:pt x="51106" y="1964"/>
                    <a:pt x="50042" y="2029"/>
                  </a:cubicBezTo>
                  <a:cubicBezTo>
                    <a:pt x="50024" y="1805"/>
                    <a:pt x="50007" y="1581"/>
                    <a:pt x="49988" y="1357"/>
                  </a:cubicBezTo>
                  <a:cubicBezTo>
                    <a:pt x="50018" y="1357"/>
                    <a:pt x="50046" y="1358"/>
                    <a:pt x="50074" y="1358"/>
                  </a:cubicBezTo>
                  <a:cubicBezTo>
                    <a:pt x="50088" y="1358"/>
                    <a:pt x="50102" y="1358"/>
                    <a:pt x="50116" y="1357"/>
                  </a:cubicBezTo>
                  <a:cubicBezTo>
                    <a:pt x="50145" y="1357"/>
                    <a:pt x="50145" y="1312"/>
                    <a:pt x="50116" y="1312"/>
                  </a:cubicBezTo>
                  <a:cubicBezTo>
                    <a:pt x="50101" y="1312"/>
                    <a:pt x="50087" y="1312"/>
                    <a:pt x="50072" y="1312"/>
                  </a:cubicBezTo>
                  <a:cubicBezTo>
                    <a:pt x="50044" y="1312"/>
                    <a:pt x="50016" y="1312"/>
                    <a:pt x="49986" y="1312"/>
                  </a:cubicBezTo>
                  <a:cubicBezTo>
                    <a:pt x="49961" y="1008"/>
                    <a:pt x="49938" y="701"/>
                    <a:pt x="49915" y="396"/>
                  </a:cubicBezTo>
                  <a:cubicBezTo>
                    <a:pt x="49905" y="271"/>
                    <a:pt x="49801" y="208"/>
                    <a:pt x="49702" y="208"/>
                  </a:cubicBezTo>
                  <a:cubicBezTo>
                    <a:pt x="49655" y="208"/>
                    <a:pt x="49609" y="222"/>
                    <a:pt x="49575" y="251"/>
                  </a:cubicBezTo>
                  <a:cubicBezTo>
                    <a:pt x="49559" y="244"/>
                    <a:pt x="49541" y="240"/>
                    <a:pt x="49519" y="240"/>
                  </a:cubicBezTo>
                  <a:cubicBezTo>
                    <a:pt x="44720" y="129"/>
                    <a:pt x="39913" y="123"/>
                    <a:pt x="35108" y="123"/>
                  </a:cubicBezTo>
                  <a:cubicBezTo>
                    <a:pt x="34544" y="123"/>
                    <a:pt x="33980" y="123"/>
                    <a:pt x="33415" y="123"/>
                  </a:cubicBezTo>
                  <a:cubicBezTo>
                    <a:pt x="31745" y="123"/>
                    <a:pt x="30075" y="123"/>
                    <a:pt x="28405" y="117"/>
                  </a:cubicBezTo>
                  <a:cubicBezTo>
                    <a:pt x="24898" y="105"/>
                    <a:pt x="21388" y="97"/>
                    <a:pt x="17879" y="83"/>
                  </a:cubicBezTo>
                  <a:cubicBezTo>
                    <a:pt x="15553" y="72"/>
                    <a:pt x="13212" y="0"/>
                    <a:pt x="108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0"/>
            <p:cNvSpPr/>
            <p:nvPr/>
          </p:nvSpPr>
          <p:spPr>
            <a:xfrm>
              <a:off x="6567875" y="1666757"/>
              <a:ext cx="140325" cy="26375"/>
            </a:xfrm>
            <a:custGeom>
              <a:avLst/>
              <a:gdLst/>
              <a:ahLst/>
              <a:cxnLst/>
              <a:rect l="l" t="t" r="r" b="b"/>
              <a:pathLst>
                <a:path w="5613" h="1055" extrusionOk="0">
                  <a:moveTo>
                    <a:pt x="5613" y="1"/>
                  </a:moveTo>
                  <a:cubicBezTo>
                    <a:pt x="5613" y="1"/>
                    <a:pt x="5612" y="1"/>
                    <a:pt x="5612" y="1"/>
                  </a:cubicBezTo>
                  <a:lnTo>
                    <a:pt x="5612" y="1"/>
                  </a:lnTo>
                  <a:cubicBezTo>
                    <a:pt x="5612" y="1"/>
                    <a:pt x="5613" y="1"/>
                    <a:pt x="5613" y="1"/>
                  </a:cubicBezTo>
                  <a:close/>
                  <a:moveTo>
                    <a:pt x="5612" y="1"/>
                  </a:moveTo>
                  <a:lnTo>
                    <a:pt x="5612" y="1"/>
                  </a:lnTo>
                  <a:cubicBezTo>
                    <a:pt x="5154" y="215"/>
                    <a:pt x="4623" y="266"/>
                    <a:pt x="4083" y="266"/>
                  </a:cubicBezTo>
                  <a:cubicBezTo>
                    <a:pt x="3627" y="266"/>
                    <a:pt x="3165" y="230"/>
                    <a:pt x="2734" y="225"/>
                  </a:cubicBezTo>
                  <a:cubicBezTo>
                    <a:pt x="1822" y="213"/>
                    <a:pt x="910" y="199"/>
                    <a:pt x="0" y="140"/>
                  </a:cubicBezTo>
                  <a:lnTo>
                    <a:pt x="0" y="140"/>
                  </a:lnTo>
                  <a:cubicBezTo>
                    <a:pt x="24" y="444"/>
                    <a:pt x="44" y="749"/>
                    <a:pt x="65" y="1054"/>
                  </a:cubicBezTo>
                  <a:cubicBezTo>
                    <a:pt x="1767" y="878"/>
                    <a:pt x="3507" y="862"/>
                    <a:pt x="5213" y="790"/>
                  </a:cubicBezTo>
                  <a:cubicBezTo>
                    <a:pt x="5334" y="617"/>
                    <a:pt x="5456" y="446"/>
                    <a:pt x="5571" y="269"/>
                  </a:cubicBezTo>
                  <a:cubicBezTo>
                    <a:pt x="5503" y="186"/>
                    <a:pt x="5493" y="57"/>
                    <a:pt x="5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0"/>
            <p:cNvSpPr/>
            <p:nvPr/>
          </p:nvSpPr>
          <p:spPr>
            <a:xfrm>
              <a:off x="6524725" y="1871332"/>
              <a:ext cx="182100" cy="33275"/>
            </a:xfrm>
            <a:custGeom>
              <a:avLst/>
              <a:gdLst/>
              <a:ahLst/>
              <a:cxnLst/>
              <a:rect l="l" t="t" r="r" b="b"/>
              <a:pathLst>
                <a:path w="7284" h="1331" extrusionOk="0">
                  <a:moveTo>
                    <a:pt x="6430" y="1"/>
                  </a:moveTo>
                  <a:lnTo>
                    <a:pt x="6418" y="9"/>
                  </a:lnTo>
                  <a:cubicBezTo>
                    <a:pt x="6464" y="61"/>
                    <a:pt x="6438" y="160"/>
                    <a:pt x="6351" y="171"/>
                  </a:cubicBezTo>
                  <a:cubicBezTo>
                    <a:pt x="4564" y="395"/>
                    <a:pt x="2724" y="474"/>
                    <a:pt x="923" y="534"/>
                  </a:cubicBezTo>
                  <a:cubicBezTo>
                    <a:pt x="921" y="534"/>
                    <a:pt x="920" y="534"/>
                    <a:pt x="918" y="534"/>
                  </a:cubicBezTo>
                  <a:cubicBezTo>
                    <a:pt x="875" y="534"/>
                    <a:pt x="853" y="507"/>
                    <a:pt x="847" y="476"/>
                  </a:cubicBezTo>
                  <a:cubicBezTo>
                    <a:pt x="571" y="772"/>
                    <a:pt x="290" y="1058"/>
                    <a:pt x="1" y="1331"/>
                  </a:cubicBezTo>
                  <a:cubicBezTo>
                    <a:pt x="1475" y="1174"/>
                    <a:pt x="2965" y="1113"/>
                    <a:pt x="4453" y="1113"/>
                  </a:cubicBezTo>
                  <a:cubicBezTo>
                    <a:pt x="5399" y="1113"/>
                    <a:pt x="6344" y="1138"/>
                    <a:pt x="7283" y="1178"/>
                  </a:cubicBezTo>
                  <a:cubicBezTo>
                    <a:pt x="6971" y="804"/>
                    <a:pt x="6702" y="402"/>
                    <a:pt x="6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0"/>
            <p:cNvSpPr/>
            <p:nvPr/>
          </p:nvSpPr>
          <p:spPr>
            <a:xfrm>
              <a:off x="6548525" y="1691007"/>
              <a:ext cx="146650" cy="189400"/>
            </a:xfrm>
            <a:custGeom>
              <a:avLst/>
              <a:gdLst/>
              <a:ahLst/>
              <a:cxnLst/>
              <a:rect l="l" t="t" r="r" b="b"/>
              <a:pathLst>
                <a:path w="5866" h="7576" extrusionOk="0">
                  <a:moveTo>
                    <a:pt x="5866" y="1"/>
                  </a:moveTo>
                  <a:lnTo>
                    <a:pt x="5866" y="1"/>
                  </a:lnTo>
                  <a:cubicBezTo>
                    <a:pt x="4510" y="129"/>
                    <a:pt x="3121" y="250"/>
                    <a:pt x="1751" y="250"/>
                  </a:cubicBezTo>
                  <a:cubicBezTo>
                    <a:pt x="1450" y="250"/>
                    <a:pt x="1149" y="244"/>
                    <a:pt x="850" y="231"/>
                  </a:cubicBezTo>
                  <a:lnTo>
                    <a:pt x="850" y="231"/>
                  </a:lnTo>
                  <a:cubicBezTo>
                    <a:pt x="989" y="2268"/>
                    <a:pt x="1074" y="4316"/>
                    <a:pt x="943" y="6334"/>
                  </a:cubicBezTo>
                  <a:cubicBezTo>
                    <a:pt x="959" y="6369"/>
                    <a:pt x="959" y="6410"/>
                    <a:pt x="927" y="6454"/>
                  </a:cubicBezTo>
                  <a:cubicBezTo>
                    <a:pt x="643" y="6837"/>
                    <a:pt x="329" y="7214"/>
                    <a:pt x="1" y="7576"/>
                  </a:cubicBezTo>
                  <a:cubicBezTo>
                    <a:pt x="1780" y="7391"/>
                    <a:pt x="3607" y="7218"/>
                    <a:pt x="5399" y="7198"/>
                  </a:cubicBezTo>
                  <a:cubicBezTo>
                    <a:pt x="5429" y="7198"/>
                    <a:pt x="5452" y="7206"/>
                    <a:pt x="5466" y="7222"/>
                  </a:cubicBezTo>
                  <a:lnTo>
                    <a:pt x="5478" y="7214"/>
                  </a:lnTo>
                  <a:cubicBezTo>
                    <a:pt x="5335" y="7003"/>
                    <a:pt x="5189" y="6796"/>
                    <a:pt x="5039" y="6590"/>
                  </a:cubicBezTo>
                  <a:cubicBezTo>
                    <a:pt x="4415" y="5741"/>
                    <a:pt x="3727" y="4962"/>
                    <a:pt x="3009" y="4192"/>
                  </a:cubicBezTo>
                  <a:cubicBezTo>
                    <a:pt x="2898" y="4071"/>
                    <a:pt x="2979" y="3916"/>
                    <a:pt x="3099" y="3880"/>
                  </a:cubicBezTo>
                  <a:cubicBezTo>
                    <a:pt x="3019" y="3838"/>
                    <a:pt x="2975" y="3725"/>
                    <a:pt x="3053" y="3633"/>
                  </a:cubicBezTo>
                  <a:cubicBezTo>
                    <a:pt x="4039" y="2448"/>
                    <a:pt x="4993" y="1261"/>
                    <a:pt x="58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0"/>
            <p:cNvSpPr/>
            <p:nvPr/>
          </p:nvSpPr>
          <p:spPr>
            <a:xfrm>
              <a:off x="5507625" y="1823532"/>
              <a:ext cx="1058875" cy="33375"/>
            </a:xfrm>
            <a:custGeom>
              <a:avLst/>
              <a:gdLst/>
              <a:ahLst/>
              <a:cxnLst/>
              <a:rect l="l" t="t" r="r" b="b"/>
              <a:pathLst>
                <a:path w="42355" h="1335" extrusionOk="0">
                  <a:moveTo>
                    <a:pt x="42291" y="1"/>
                  </a:moveTo>
                  <a:lnTo>
                    <a:pt x="42147" y="10"/>
                  </a:lnTo>
                  <a:cubicBezTo>
                    <a:pt x="42147" y="68"/>
                    <a:pt x="42110" y="126"/>
                    <a:pt x="42036" y="126"/>
                  </a:cubicBezTo>
                  <a:cubicBezTo>
                    <a:pt x="35056" y="209"/>
                    <a:pt x="28072" y="243"/>
                    <a:pt x="21089" y="251"/>
                  </a:cubicBezTo>
                  <a:cubicBezTo>
                    <a:pt x="17638" y="255"/>
                    <a:pt x="14186" y="294"/>
                    <a:pt x="10735" y="329"/>
                  </a:cubicBezTo>
                  <a:cubicBezTo>
                    <a:pt x="8265" y="351"/>
                    <a:pt x="5779" y="438"/>
                    <a:pt x="3301" y="438"/>
                  </a:cubicBezTo>
                  <a:cubicBezTo>
                    <a:pt x="2253" y="438"/>
                    <a:pt x="1206" y="422"/>
                    <a:pt x="162" y="380"/>
                  </a:cubicBezTo>
                  <a:cubicBezTo>
                    <a:pt x="116" y="702"/>
                    <a:pt x="64" y="1021"/>
                    <a:pt x="0" y="1335"/>
                  </a:cubicBezTo>
                  <a:cubicBezTo>
                    <a:pt x="4216" y="1126"/>
                    <a:pt x="8442" y="1092"/>
                    <a:pt x="12667" y="1092"/>
                  </a:cubicBezTo>
                  <a:cubicBezTo>
                    <a:pt x="14637" y="1092"/>
                    <a:pt x="16608" y="1099"/>
                    <a:pt x="18576" y="1099"/>
                  </a:cubicBezTo>
                  <a:cubicBezTo>
                    <a:pt x="19323" y="1099"/>
                    <a:pt x="20070" y="1098"/>
                    <a:pt x="20817" y="1096"/>
                  </a:cubicBezTo>
                  <a:cubicBezTo>
                    <a:pt x="22426" y="1089"/>
                    <a:pt x="24036" y="1086"/>
                    <a:pt x="25645" y="1086"/>
                  </a:cubicBezTo>
                  <a:cubicBezTo>
                    <a:pt x="30473" y="1086"/>
                    <a:pt x="35301" y="1114"/>
                    <a:pt x="40127" y="1162"/>
                  </a:cubicBezTo>
                  <a:cubicBezTo>
                    <a:pt x="40165" y="1121"/>
                    <a:pt x="40223" y="1099"/>
                    <a:pt x="40280" y="1099"/>
                  </a:cubicBezTo>
                  <a:cubicBezTo>
                    <a:pt x="40335" y="1099"/>
                    <a:pt x="40389" y="1120"/>
                    <a:pt x="40422" y="1164"/>
                  </a:cubicBezTo>
                  <a:cubicBezTo>
                    <a:pt x="40836" y="1169"/>
                    <a:pt x="41251" y="1171"/>
                    <a:pt x="41667" y="1176"/>
                  </a:cubicBezTo>
                  <a:cubicBezTo>
                    <a:pt x="41678" y="1122"/>
                    <a:pt x="41718" y="1074"/>
                    <a:pt x="41792" y="1072"/>
                  </a:cubicBezTo>
                  <a:cubicBezTo>
                    <a:pt x="41911" y="1068"/>
                    <a:pt x="42032" y="1062"/>
                    <a:pt x="42152" y="1060"/>
                  </a:cubicBezTo>
                  <a:lnTo>
                    <a:pt x="42235" y="1060"/>
                  </a:lnTo>
                  <a:cubicBezTo>
                    <a:pt x="42267" y="1033"/>
                    <a:pt x="42302" y="1003"/>
                    <a:pt x="42336" y="975"/>
                  </a:cubicBezTo>
                  <a:cubicBezTo>
                    <a:pt x="42341" y="971"/>
                    <a:pt x="42350" y="971"/>
                    <a:pt x="42355" y="966"/>
                  </a:cubicBezTo>
                  <a:cubicBezTo>
                    <a:pt x="42329" y="645"/>
                    <a:pt x="42309" y="322"/>
                    <a:pt x="42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0"/>
            <p:cNvSpPr/>
            <p:nvPr/>
          </p:nvSpPr>
          <p:spPr>
            <a:xfrm>
              <a:off x="5510900" y="1646382"/>
              <a:ext cx="1054000" cy="182950"/>
            </a:xfrm>
            <a:custGeom>
              <a:avLst/>
              <a:gdLst/>
              <a:ahLst/>
              <a:cxnLst/>
              <a:rect l="l" t="t" r="r" b="b"/>
              <a:pathLst>
                <a:path w="42160" h="7318" extrusionOk="0">
                  <a:moveTo>
                    <a:pt x="41226" y="1"/>
                  </a:moveTo>
                  <a:lnTo>
                    <a:pt x="41044" y="201"/>
                  </a:lnTo>
                  <a:cubicBezTo>
                    <a:pt x="41106" y="201"/>
                    <a:pt x="41106" y="299"/>
                    <a:pt x="41044" y="299"/>
                  </a:cubicBezTo>
                  <a:cubicBezTo>
                    <a:pt x="39805" y="298"/>
                    <a:pt x="38566" y="298"/>
                    <a:pt x="37326" y="298"/>
                  </a:cubicBezTo>
                  <a:cubicBezTo>
                    <a:pt x="35540" y="298"/>
                    <a:pt x="33754" y="298"/>
                    <a:pt x="31968" y="298"/>
                  </a:cubicBezTo>
                  <a:cubicBezTo>
                    <a:pt x="21311" y="298"/>
                    <a:pt x="10646" y="279"/>
                    <a:pt x="1" y="14"/>
                  </a:cubicBezTo>
                  <a:lnTo>
                    <a:pt x="1" y="14"/>
                  </a:lnTo>
                  <a:cubicBezTo>
                    <a:pt x="241" y="2400"/>
                    <a:pt x="373" y="4939"/>
                    <a:pt x="54" y="7317"/>
                  </a:cubicBezTo>
                  <a:cubicBezTo>
                    <a:pt x="1748" y="7226"/>
                    <a:pt x="3450" y="7204"/>
                    <a:pt x="5153" y="7204"/>
                  </a:cubicBezTo>
                  <a:cubicBezTo>
                    <a:pt x="6697" y="7204"/>
                    <a:pt x="8242" y="7222"/>
                    <a:pt x="9782" y="7222"/>
                  </a:cubicBezTo>
                  <a:cubicBezTo>
                    <a:pt x="10056" y="7222"/>
                    <a:pt x="10330" y="7221"/>
                    <a:pt x="10604" y="7220"/>
                  </a:cubicBezTo>
                  <a:cubicBezTo>
                    <a:pt x="14055" y="7207"/>
                    <a:pt x="17507" y="7198"/>
                    <a:pt x="20958" y="7154"/>
                  </a:cubicBezTo>
                  <a:cubicBezTo>
                    <a:pt x="27941" y="7061"/>
                    <a:pt x="34923" y="6997"/>
                    <a:pt x="41905" y="6981"/>
                  </a:cubicBezTo>
                  <a:cubicBezTo>
                    <a:pt x="41979" y="6981"/>
                    <a:pt x="42016" y="7038"/>
                    <a:pt x="42016" y="7096"/>
                  </a:cubicBezTo>
                  <a:lnTo>
                    <a:pt x="42160" y="7087"/>
                  </a:lnTo>
                  <a:cubicBezTo>
                    <a:pt x="42016" y="4732"/>
                    <a:pt x="41993" y="2367"/>
                    <a:pt x="41826" y="12"/>
                  </a:cubicBezTo>
                  <a:cubicBezTo>
                    <a:pt x="41621" y="8"/>
                    <a:pt x="41458" y="3"/>
                    <a:pt x="41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0"/>
            <p:cNvSpPr/>
            <p:nvPr/>
          </p:nvSpPr>
          <p:spPr>
            <a:xfrm>
              <a:off x="5507625" y="1619307"/>
              <a:ext cx="1048900" cy="32125"/>
            </a:xfrm>
            <a:custGeom>
              <a:avLst/>
              <a:gdLst/>
              <a:ahLst/>
              <a:cxnLst/>
              <a:rect l="l" t="t" r="r" b="b"/>
              <a:pathLst>
                <a:path w="41956" h="1285" extrusionOk="0">
                  <a:moveTo>
                    <a:pt x="0" y="0"/>
                  </a:moveTo>
                  <a:lnTo>
                    <a:pt x="0" y="0"/>
                  </a:lnTo>
                  <a:cubicBezTo>
                    <a:pt x="9" y="20"/>
                    <a:pt x="16" y="36"/>
                    <a:pt x="19" y="58"/>
                  </a:cubicBezTo>
                  <a:cubicBezTo>
                    <a:pt x="53" y="361"/>
                    <a:pt x="88" y="666"/>
                    <a:pt x="118" y="973"/>
                  </a:cubicBezTo>
                  <a:cubicBezTo>
                    <a:pt x="2830" y="944"/>
                    <a:pt x="5543" y="932"/>
                    <a:pt x="8257" y="932"/>
                  </a:cubicBezTo>
                  <a:cubicBezTo>
                    <a:pt x="19229" y="932"/>
                    <a:pt x="30211" y="1133"/>
                    <a:pt x="41175" y="1284"/>
                  </a:cubicBezTo>
                  <a:lnTo>
                    <a:pt x="41357" y="1084"/>
                  </a:lnTo>
                  <a:lnTo>
                    <a:pt x="41357" y="1063"/>
                  </a:lnTo>
                  <a:cubicBezTo>
                    <a:pt x="41589" y="1060"/>
                    <a:pt x="41750" y="1056"/>
                    <a:pt x="41955" y="1052"/>
                  </a:cubicBezTo>
                  <a:cubicBezTo>
                    <a:pt x="41937" y="788"/>
                    <a:pt x="41900" y="527"/>
                    <a:pt x="41877" y="264"/>
                  </a:cubicBezTo>
                  <a:cubicBezTo>
                    <a:pt x="41872" y="264"/>
                    <a:pt x="41870" y="266"/>
                    <a:pt x="41867" y="266"/>
                  </a:cubicBezTo>
                  <a:cubicBezTo>
                    <a:pt x="40259" y="286"/>
                    <a:pt x="38650" y="294"/>
                    <a:pt x="37041" y="294"/>
                  </a:cubicBezTo>
                  <a:cubicBezTo>
                    <a:pt x="31612" y="294"/>
                    <a:pt x="26179" y="204"/>
                    <a:pt x="20753" y="165"/>
                  </a:cubicBezTo>
                  <a:cubicBezTo>
                    <a:pt x="17246" y="137"/>
                    <a:pt x="13736" y="109"/>
                    <a:pt x="10226" y="86"/>
                  </a:cubicBezTo>
                  <a:cubicBezTo>
                    <a:pt x="9913" y="84"/>
                    <a:pt x="9600" y="83"/>
                    <a:pt x="9287" y="83"/>
                  </a:cubicBezTo>
                  <a:cubicBezTo>
                    <a:pt x="7780" y="83"/>
                    <a:pt x="6267" y="101"/>
                    <a:pt x="4755" y="101"/>
                  </a:cubicBezTo>
                  <a:cubicBezTo>
                    <a:pt x="3167" y="101"/>
                    <a:pt x="1580" y="8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0"/>
            <p:cNvSpPr/>
            <p:nvPr/>
          </p:nvSpPr>
          <p:spPr>
            <a:xfrm>
              <a:off x="6519550" y="1858532"/>
              <a:ext cx="34225" cy="33950"/>
            </a:xfrm>
            <a:custGeom>
              <a:avLst/>
              <a:gdLst/>
              <a:ahLst/>
              <a:cxnLst/>
              <a:rect l="l" t="t" r="r" b="b"/>
              <a:pathLst>
                <a:path w="1369" h="1358" extrusionOk="0">
                  <a:moveTo>
                    <a:pt x="1368" y="0"/>
                  </a:moveTo>
                  <a:lnTo>
                    <a:pt x="1368" y="0"/>
                  </a:lnTo>
                  <a:cubicBezTo>
                    <a:pt x="1353" y="6"/>
                    <a:pt x="1338" y="14"/>
                    <a:pt x="1320" y="14"/>
                  </a:cubicBezTo>
                  <a:cubicBezTo>
                    <a:pt x="1319" y="14"/>
                    <a:pt x="1317" y="14"/>
                    <a:pt x="1315" y="14"/>
                  </a:cubicBezTo>
                  <a:cubicBezTo>
                    <a:pt x="876" y="10"/>
                    <a:pt x="438" y="6"/>
                    <a:pt x="1" y="2"/>
                  </a:cubicBezTo>
                  <a:lnTo>
                    <a:pt x="1" y="2"/>
                  </a:lnTo>
                  <a:cubicBezTo>
                    <a:pt x="68" y="448"/>
                    <a:pt x="82" y="905"/>
                    <a:pt x="42" y="1358"/>
                  </a:cubicBezTo>
                  <a:cubicBezTo>
                    <a:pt x="456" y="887"/>
                    <a:pt x="901" y="422"/>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0"/>
            <p:cNvSpPr/>
            <p:nvPr/>
          </p:nvSpPr>
          <p:spPr>
            <a:xfrm>
              <a:off x="5512050" y="1864282"/>
              <a:ext cx="55700" cy="37325"/>
            </a:xfrm>
            <a:custGeom>
              <a:avLst/>
              <a:gdLst/>
              <a:ahLst/>
              <a:cxnLst/>
              <a:rect l="l" t="t" r="r" b="b"/>
              <a:pathLst>
                <a:path w="2228" h="1493" extrusionOk="0">
                  <a:moveTo>
                    <a:pt x="1" y="1"/>
                  </a:moveTo>
                  <a:cubicBezTo>
                    <a:pt x="744" y="498"/>
                    <a:pt x="1478" y="1005"/>
                    <a:pt x="2227" y="1492"/>
                  </a:cubicBezTo>
                  <a:cubicBezTo>
                    <a:pt x="2169" y="1001"/>
                    <a:pt x="2153" y="502"/>
                    <a:pt x="2194" y="8"/>
                  </a:cubicBezTo>
                  <a:cubicBezTo>
                    <a:pt x="1462" y="8"/>
                    <a:pt x="733" y="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0"/>
            <p:cNvSpPr/>
            <p:nvPr/>
          </p:nvSpPr>
          <p:spPr>
            <a:xfrm>
              <a:off x="5327575" y="1884107"/>
              <a:ext cx="226950" cy="22350"/>
            </a:xfrm>
            <a:custGeom>
              <a:avLst/>
              <a:gdLst/>
              <a:ahLst/>
              <a:cxnLst/>
              <a:rect l="l" t="t" r="r" b="b"/>
              <a:pathLst>
                <a:path w="9078" h="894" extrusionOk="0">
                  <a:moveTo>
                    <a:pt x="3975" y="0"/>
                  </a:moveTo>
                  <a:cubicBezTo>
                    <a:pt x="2943" y="0"/>
                    <a:pt x="1909" y="23"/>
                    <a:pt x="864" y="83"/>
                  </a:cubicBezTo>
                  <a:cubicBezTo>
                    <a:pt x="578" y="355"/>
                    <a:pt x="290" y="625"/>
                    <a:pt x="0" y="894"/>
                  </a:cubicBezTo>
                  <a:cubicBezTo>
                    <a:pt x="3021" y="759"/>
                    <a:pt x="6052" y="785"/>
                    <a:pt x="9077" y="766"/>
                  </a:cubicBezTo>
                  <a:cubicBezTo>
                    <a:pt x="8714" y="552"/>
                    <a:pt x="8361" y="325"/>
                    <a:pt x="8020" y="83"/>
                  </a:cubicBezTo>
                  <a:cubicBezTo>
                    <a:pt x="6661" y="39"/>
                    <a:pt x="5320" y="0"/>
                    <a:pt x="3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0"/>
            <p:cNvSpPr/>
            <p:nvPr/>
          </p:nvSpPr>
          <p:spPr>
            <a:xfrm>
              <a:off x="5343100" y="1671632"/>
              <a:ext cx="175725" cy="208775"/>
            </a:xfrm>
            <a:custGeom>
              <a:avLst/>
              <a:gdLst/>
              <a:ahLst/>
              <a:cxnLst/>
              <a:rect l="l" t="t" r="r" b="b"/>
              <a:pathLst>
                <a:path w="7029" h="8351" extrusionOk="0">
                  <a:moveTo>
                    <a:pt x="6327" y="0"/>
                  </a:moveTo>
                  <a:lnTo>
                    <a:pt x="6276" y="4"/>
                  </a:lnTo>
                  <a:cubicBezTo>
                    <a:pt x="6276" y="80"/>
                    <a:pt x="6226" y="157"/>
                    <a:pt x="6119" y="161"/>
                  </a:cubicBezTo>
                  <a:cubicBezTo>
                    <a:pt x="5580" y="190"/>
                    <a:pt x="5034" y="202"/>
                    <a:pt x="4486" y="202"/>
                  </a:cubicBezTo>
                  <a:cubicBezTo>
                    <a:pt x="2990" y="202"/>
                    <a:pt x="1472" y="112"/>
                    <a:pt x="1" y="14"/>
                  </a:cubicBezTo>
                  <a:lnTo>
                    <a:pt x="1" y="14"/>
                  </a:lnTo>
                  <a:cubicBezTo>
                    <a:pt x="985" y="1768"/>
                    <a:pt x="2224" y="3343"/>
                    <a:pt x="3510" y="4885"/>
                  </a:cubicBezTo>
                  <a:cubicBezTo>
                    <a:pt x="3559" y="4945"/>
                    <a:pt x="3561" y="5013"/>
                    <a:pt x="3538" y="5066"/>
                  </a:cubicBezTo>
                  <a:cubicBezTo>
                    <a:pt x="3580" y="5132"/>
                    <a:pt x="3586" y="5220"/>
                    <a:pt x="3514" y="5295"/>
                  </a:cubicBezTo>
                  <a:cubicBezTo>
                    <a:pt x="2540" y="6333"/>
                    <a:pt x="1522" y="7359"/>
                    <a:pt x="486" y="8351"/>
                  </a:cubicBezTo>
                  <a:cubicBezTo>
                    <a:pt x="1655" y="8211"/>
                    <a:pt x="2863" y="8130"/>
                    <a:pt x="4068" y="8130"/>
                  </a:cubicBezTo>
                  <a:cubicBezTo>
                    <a:pt x="5064" y="8130"/>
                    <a:pt x="6059" y="8185"/>
                    <a:pt x="7029" y="8307"/>
                  </a:cubicBezTo>
                  <a:cubicBezTo>
                    <a:pt x="6796" y="8130"/>
                    <a:pt x="6565" y="7945"/>
                    <a:pt x="6343" y="7746"/>
                  </a:cubicBezTo>
                  <a:cubicBezTo>
                    <a:pt x="6307" y="7716"/>
                    <a:pt x="6299" y="7675"/>
                    <a:pt x="6306" y="7635"/>
                  </a:cubicBezTo>
                  <a:cubicBezTo>
                    <a:pt x="6278" y="7585"/>
                    <a:pt x="6283" y="7516"/>
                    <a:pt x="6323" y="7470"/>
                  </a:cubicBezTo>
                  <a:cubicBezTo>
                    <a:pt x="6318" y="7458"/>
                    <a:pt x="6313" y="7444"/>
                    <a:pt x="6313" y="7430"/>
                  </a:cubicBezTo>
                  <a:cubicBezTo>
                    <a:pt x="6276" y="5855"/>
                    <a:pt x="6443" y="4275"/>
                    <a:pt x="6431" y="2696"/>
                  </a:cubicBezTo>
                  <a:cubicBezTo>
                    <a:pt x="6429" y="2156"/>
                    <a:pt x="6410" y="1616"/>
                    <a:pt x="6387" y="1078"/>
                  </a:cubicBezTo>
                  <a:cubicBezTo>
                    <a:pt x="4550" y="969"/>
                    <a:pt x="2697" y="897"/>
                    <a:pt x="871" y="662"/>
                  </a:cubicBezTo>
                  <a:cubicBezTo>
                    <a:pt x="808" y="655"/>
                    <a:pt x="804" y="563"/>
                    <a:pt x="871" y="563"/>
                  </a:cubicBezTo>
                  <a:cubicBezTo>
                    <a:pt x="883" y="563"/>
                    <a:pt x="895" y="563"/>
                    <a:pt x="908" y="563"/>
                  </a:cubicBezTo>
                  <a:cubicBezTo>
                    <a:pt x="2729" y="563"/>
                    <a:pt x="4556" y="723"/>
                    <a:pt x="6375" y="849"/>
                  </a:cubicBezTo>
                  <a:cubicBezTo>
                    <a:pt x="6361" y="565"/>
                    <a:pt x="6345" y="283"/>
                    <a:pt x="6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8" name="Google Shape;2438;p60"/>
          <p:cNvSpPr/>
          <p:nvPr/>
        </p:nvSpPr>
        <p:spPr>
          <a:xfrm>
            <a:off x="6495029" y="2878272"/>
            <a:ext cx="1393298" cy="735419"/>
          </a:xfrm>
          <a:custGeom>
            <a:avLst/>
            <a:gdLst/>
            <a:ahLst/>
            <a:cxnLst/>
            <a:rect l="l" t="t" r="r" b="b"/>
            <a:pathLst>
              <a:path w="98833" h="24747" extrusionOk="0">
                <a:moveTo>
                  <a:pt x="0" y="1867"/>
                </a:moveTo>
                <a:lnTo>
                  <a:pt x="2335" y="24747"/>
                </a:lnTo>
                <a:lnTo>
                  <a:pt x="98833" y="22879"/>
                </a:lnTo>
                <a:lnTo>
                  <a:pt x="97121" y="0"/>
                </a:lnTo>
                <a:close/>
              </a:path>
            </a:pathLst>
          </a:custGeom>
          <a:solidFill>
            <a:schemeClr val="accent2"/>
          </a:solidFill>
          <a:ln w="19050" cap="flat" cmpd="sng">
            <a:solidFill>
              <a:schemeClr val="dk1"/>
            </a:solidFill>
            <a:prstDash val="solid"/>
            <a:round/>
            <a:headEnd type="none" w="med" len="med"/>
            <a:tailEnd type="none" w="med" len="med"/>
          </a:ln>
        </p:spPr>
      </p:sp>
      <p:sp>
        <p:nvSpPr>
          <p:cNvPr id="2439" name="Google Shape;2439;p60"/>
          <p:cNvSpPr/>
          <p:nvPr/>
        </p:nvSpPr>
        <p:spPr>
          <a:xfrm>
            <a:off x="1255679" y="2878272"/>
            <a:ext cx="1393298" cy="735419"/>
          </a:xfrm>
          <a:custGeom>
            <a:avLst/>
            <a:gdLst/>
            <a:ahLst/>
            <a:cxnLst/>
            <a:rect l="l" t="t" r="r" b="b"/>
            <a:pathLst>
              <a:path w="98833" h="24747" extrusionOk="0">
                <a:moveTo>
                  <a:pt x="0" y="1867"/>
                </a:moveTo>
                <a:lnTo>
                  <a:pt x="2335" y="24747"/>
                </a:lnTo>
                <a:lnTo>
                  <a:pt x="98833" y="22879"/>
                </a:lnTo>
                <a:lnTo>
                  <a:pt x="97121" y="0"/>
                </a:lnTo>
                <a:close/>
              </a:path>
            </a:pathLst>
          </a:custGeom>
          <a:solidFill>
            <a:schemeClr val="accent2"/>
          </a:solidFill>
          <a:ln w="19050" cap="flat" cmpd="sng">
            <a:solidFill>
              <a:schemeClr val="dk1"/>
            </a:solidFill>
            <a:prstDash val="solid"/>
            <a:round/>
            <a:headEnd type="none" w="med" len="med"/>
            <a:tailEnd type="none" w="med" len="med"/>
          </a:ln>
        </p:spPr>
      </p:sp>
      <p:sp>
        <p:nvSpPr>
          <p:cNvPr id="2440" name="Google Shape;2440;p60"/>
          <p:cNvSpPr/>
          <p:nvPr/>
        </p:nvSpPr>
        <p:spPr>
          <a:xfrm rot="173206">
            <a:off x="3875367" y="2878311"/>
            <a:ext cx="1393337" cy="735422"/>
          </a:xfrm>
          <a:custGeom>
            <a:avLst/>
            <a:gdLst/>
            <a:ahLst/>
            <a:cxnLst/>
            <a:rect l="l" t="t" r="r" b="b"/>
            <a:pathLst>
              <a:path w="98833" h="24747" extrusionOk="0">
                <a:moveTo>
                  <a:pt x="0" y="1867"/>
                </a:moveTo>
                <a:lnTo>
                  <a:pt x="2335" y="24747"/>
                </a:lnTo>
                <a:lnTo>
                  <a:pt x="98833" y="22879"/>
                </a:lnTo>
                <a:lnTo>
                  <a:pt x="97121" y="0"/>
                </a:lnTo>
                <a:close/>
              </a:path>
            </a:pathLst>
          </a:custGeom>
          <a:solidFill>
            <a:schemeClr val="accent2"/>
          </a:solidFill>
          <a:ln w="19050" cap="flat" cmpd="sng">
            <a:solidFill>
              <a:schemeClr val="dk1"/>
            </a:solidFill>
            <a:prstDash val="solid"/>
            <a:round/>
            <a:headEnd type="none" w="med" len="med"/>
            <a:tailEnd type="none" w="med" len="med"/>
          </a:ln>
        </p:spPr>
      </p:sp>
      <p:sp>
        <p:nvSpPr>
          <p:cNvPr id="2441" name="Google Shape;2441;p60"/>
          <p:cNvSpPr txBox="1">
            <a:spLocks noGrp="1"/>
          </p:cNvSpPr>
          <p:nvPr>
            <p:ph type="title"/>
          </p:nvPr>
        </p:nvSpPr>
        <p:spPr>
          <a:xfrm>
            <a:off x="3387900" y="758952"/>
            <a:ext cx="2368200" cy="57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Question 2</a:t>
            </a:r>
            <a:endParaRPr/>
          </a:p>
        </p:txBody>
      </p:sp>
      <p:sp>
        <p:nvSpPr>
          <p:cNvPr id="2442" name="Google Shape;2442;p60"/>
          <p:cNvSpPr txBox="1"/>
          <p:nvPr/>
        </p:nvSpPr>
        <p:spPr>
          <a:xfrm>
            <a:off x="3200400" y="1714700"/>
            <a:ext cx="2743200" cy="444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Gloria Hallelujah"/>
                <a:ea typeface="Gloria Hallelujah"/>
                <a:cs typeface="Gloria Hallelujah"/>
                <a:sym typeface="Gloria Hallelujah"/>
              </a:rPr>
              <a:t>What kind of animals are bats?</a:t>
            </a:r>
            <a:endParaRPr sz="1800">
              <a:solidFill>
                <a:schemeClr val="dk1"/>
              </a:solidFill>
              <a:latin typeface="Gloria Hallelujah"/>
              <a:ea typeface="Gloria Hallelujah"/>
              <a:cs typeface="Gloria Hallelujah"/>
              <a:sym typeface="Gloria Hallelujah"/>
            </a:endParaRPr>
          </a:p>
        </p:txBody>
      </p:sp>
      <p:grpSp>
        <p:nvGrpSpPr>
          <p:cNvPr id="2443" name="Google Shape;2443;p60"/>
          <p:cNvGrpSpPr/>
          <p:nvPr/>
        </p:nvGrpSpPr>
        <p:grpSpPr>
          <a:xfrm>
            <a:off x="6059000" y="1814582"/>
            <a:ext cx="856125" cy="255250"/>
            <a:chOff x="1654725" y="1638707"/>
            <a:chExt cx="856125" cy="255250"/>
          </a:xfrm>
        </p:grpSpPr>
        <p:sp>
          <p:nvSpPr>
            <p:cNvPr id="2444" name="Google Shape;2444;p60"/>
            <p:cNvSpPr/>
            <p:nvPr/>
          </p:nvSpPr>
          <p:spPr>
            <a:xfrm>
              <a:off x="1671100" y="1822932"/>
              <a:ext cx="815400" cy="62700"/>
            </a:xfrm>
            <a:custGeom>
              <a:avLst/>
              <a:gdLst/>
              <a:ahLst/>
              <a:cxnLst/>
              <a:rect l="l" t="t" r="r" b="b"/>
              <a:pathLst>
                <a:path w="32616" h="2508" extrusionOk="0">
                  <a:moveTo>
                    <a:pt x="21935" y="1"/>
                  </a:moveTo>
                  <a:cubicBezTo>
                    <a:pt x="19777" y="1"/>
                    <a:pt x="17617" y="42"/>
                    <a:pt x="15447" y="112"/>
                  </a:cubicBezTo>
                  <a:cubicBezTo>
                    <a:pt x="12462" y="209"/>
                    <a:pt x="9466" y="335"/>
                    <a:pt x="6472" y="335"/>
                  </a:cubicBezTo>
                  <a:cubicBezTo>
                    <a:pt x="4315" y="335"/>
                    <a:pt x="2159" y="270"/>
                    <a:pt x="10" y="80"/>
                  </a:cubicBezTo>
                  <a:lnTo>
                    <a:pt x="10" y="80"/>
                  </a:lnTo>
                  <a:cubicBezTo>
                    <a:pt x="16" y="889"/>
                    <a:pt x="14" y="1699"/>
                    <a:pt x="0" y="2507"/>
                  </a:cubicBezTo>
                  <a:cubicBezTo>
                    <a:pt x="1805" y="2254"/>
                    <a:pt x="3675" y="2240"/>
                    <a:pt x="5526" y="2240"/>
                  </a:cubicBezTo>
                  <a:cubicBezTo>
                    <a:pt x="5752" y="2240"/>
                    <a:pt x="5977" y="2240"/>
                    <a:pt x="6202" y="2240"/>
                  </a:cubicBezTo>
                  <a:cubicBezTo>
                    <a:pt x="6778" y="2240"/>
                    <a:pt x="7351" y="2239"/>
                    <a:pt x="7918" y="2230"/>
                  </a:cubicBezTo>
                  <a:cubicBezTo>
                    <a:pt x="10656" y="2184"/>
                    <a:pt x="13394" y="2156"/>
                    <a:pt x="16133" y="2149"/>
                  </a:cubicBezTo>
                  <a:cubicBezTo>
                    <a:pt x="16699" y="2148"/>
                    <a:pt x="17266" y="2147"/>
                    <a:pt x="17832" y="2147"/>
                  </a:cubicBezTo>
                  <a:cubicBezTo>
                    <a:pt x="22761" y="2147"/>
                    <a:pt x="27692" y="2204"/>
                    <a:pt x="32616" y="2364"/>
                  </a:cubicBezTo>
                  <a:cubicBezTo>
                    <a:pt x="32063" y="1703"/>
                    <a:pt x="31540" y="1001"/>
                    <a:pt x="31039" y="285"/>
                  </a:cubicBezTo>
                  <a:cubicBezTo>
                    <a:pt x="27996" y="83"/>
                    <a:pt x="24968" y="1"/>
                    <a:pt x="219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0"/>
            <p:cNvSpPr/>
            <p:nvPr/>
          </p:nvSpPr>
          <p:spPr>
            <a:xfrm>
              <a:off x="1670225" y="1696532"/>
              <a:ext cx="787250" cy="69875"/>
            </a:xfrm>
            <a:custGeom>
              <a:avLst/>
              <a:gdLst/>
              <a:ahLst/>
              <a:cxnLst/>
              <a:rect l="l" t="t" r="r" b="b"/>
              <a:pathLst>
                <a:path w="31490" h="2795" extrusionOk="0">
                  <a:moveTo>
                    <a:pt x="31490" y="1"/>
                  </a:moveTo>
                  <a:lnTo>
                    <a:pt x="31490" y="1"/>
                  </a:lnTo>
                  <a:cubicBezTo>
                    <a:pt x="26255" y="160"/>
                    <a:pt x="21016" y="211"/>
                    <a:pt x="15779" y="273"/>
                  </a:cubicBezTo>
                  <a:cubicBezTo>
                    <a:pt x="12118" y="319"/>
                    <a:pt x="8443" y="422"/>
                    <a:pt x="4774" y="422"/>
                  </a:cubicBezTo>
                  <a:cubicBezTo>
                    <a:pt x="3198" y="422"/>
                    <a:pt x="1623" y="403"/>
                    <a:pt x="51" y="352"/>
                  </a:cubicBezTo>
                  <a:cubicBezTo>
                    <a:pt x="29" y="352"/>
                    <a:pt x="13" y="343"/>
                    <a:pt x="1" y="331"/>
                  </a:cubicBezTo>
                  <a:lnTo>
                    <a:pt x="1" y="331"/>
                  </a:lnTo>
                  <a:cubicBezTo>
                    <a:pt x="1" y="1093"/>
                    <a:pt x="7" y="1858"/>
                    <a:pt x="17" y="2619"/>
                  </a:cubicBezTo>
                  <a:cubicBezTo>
                    <a:pt x="77" y="2600"/>
                    <a:pt x="143" y="2590"/>
                    <a:pt x="208" y="2590"/>
                  </a:cubicBezTo>
                  <a:cubicBezTo>
                    <a:pt x="220" y="2590"/>
                    <a:pt x="232" y="2591"/>
                    <a:pt x="243" y="2591"/>
                  </a:cubicBezTo>
                  <a:cubicBezTo>
                    <a:pt x="400" y="2603"/>
                    <a:pt x="516" y="2684"/>
                    <a:pt x="617" y="2794"/>
                  </a:cubicBezTo>
                  <a:cubicBezTo>
                    <a:pt x="2329" y="2751"/>
                    <a:pt x="4042" y="2737"/>
                    <a:pt x="5755" y="2737"/>
                  </a:cubicBezTo>
                  <a:cubicBezTo>
                    <a:pt x="8795" y="2737"/>
                    <a:pt x="11836" y="2781"/>
                    <a:pt x="14873" y="2781"/>
                  </a:cubicBezTo>
                  <a:cubicBezTo>
                    <a:pt x="14984" y="2781"/>
                    <a:pt x="15096" y="2781"/>
                    <a:pt x="15207" y="2781"/>
                  </a:cubicBezTo>
                  <a:cubicBezTo>
                    <a:pt x="18271" y="2779"/>
                    <a:pt x="21335" y="2774"/>
                    <a:pt x="24399" y="2774"/>
                  </a:cubicBezTo>
                  <a:cubicBezTo>
                    <a:pt x="26122" y="2774"/>
                    <a:pt x="27844" y="2776"/>
                    <a:pt x="29567" y="2781"/>
                  </a:cubicBezTo>
                  <a:cubicBezTo>
                    <a:pt x="29595" y="2760"/>
                    <a:pt x="29624" y="2744"/>
                    <a:pt x="29659" y="2735"/>
                  </a:cubicBezTo>
                  <a:cubicBezTo>
                    <a:pt x="30174" y="1782"/>
                    <a:pt x="30813" y="878"/>
                    <a:pt x="314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0"/>
            <p:cNvSpPr/>
            <p:nvPr/>
          </p:nvSpPr>
          <p:spPr>
            <a:xfrm>
              <a:off x="1654725" y="1638707"/>
              <a:ext cx="856125" cy="255250"/>
            </a:xfrm>
            <a:custGeom>
              <a:avLst/>
              <a:gdLst/>
              <a:ahLst/>
              <a:cxnLst/>
              <a:rect l="l" t="t" r="r" b="b"/>
              <a:pathLst>
                <a:path w="34245" h="10210" extrusionOk="0">
                  <a:moveTo>
                    <a:pt x="33659" y="377"/>
                  </a:moveTo>
                  <a:lnTo>
                    <a:pt x="33659" y="377"/>
                  </a:lnTo>
                  <a:cubicBezTo>
                    <a:pt x="33191" y="956"/>
                    <a:pt x="32708" y="1545"/>
                    <a:pt x="32239" y="2145"/>
                  </a:cubicBezTo>
                  <a:cubicBezTo>
                    <a:pt x="32225" y="2101"/>
                    <a:pt x="32189" y="2065"/>
                    <a:pt x="32126" y="2065"/>
                  </a:cubicBezTo>
                  <a:cubicBezTo>
                    <a:pt x="26883" y="2119"/>
                    <a:pt x="21642" y="2244"/>
                    <a:pt x="16399" y="2314"/>
                  </a:cubicBezTo>
                  <a:cubicBezTo>
                    <a:pt x="11164" y="2383"/>
                    <a:pt x="5904" y="2288"/>
                    <a:pt x="671" y="2513"/>
                  </a:cubicBezTo>
                  <a:cubicBezTo>
                    <a:pt x="649" y="2513"/>
                    <a:pt x="633" y="2521"/>
                    <a:pt x="619" y="2535"/>
                  </a:cubicBezTo>
                  <a:cubicBezTo>
                    <a:pt x="621" y="1894"/>
                    <a:pt x="625" y="1254"/>
                    <a:pt x="641" y="612"/>
                  </a:cubicBezTo>
                  <a:cubicBezTo>
                    <a:pt x="643" y="592"/>
                    <a:pt x="637" y="573"/>
                    <a:pt x="633" y="554"/>
                  </a:cubicBezTo>
                  <a:lnTo>
                    <a:pt x="633" y="554"/>
                  </a:lnTo>
                  <a:cubicBezTo>
                    <a:pt x="1464" y="624"/>
                    <a:pt x="2307" y="648"/>
                    <a:pt x="3155" y="648"/>
                  </a:cubicBezTo>
                  <a:cubicBezTo>
                    <a:pt x="4999" y="648"/>
                    <a:pt x="6864" y="535"/>
                    <a:pt x="8677" y="532"/>
                  </a:cubicBezTo>
                  <a:cubicBezTo>
                    <a:pt x="11516" y="524"/>
                    <a:pt x="14359" y="513"/>
                    <a:pt x="17199" y="497"/>
                  </a:cubicBezTo>
                  <a:cubicBezTo>
                    <a:pt x="22685" y="463"/>
                    <a:pt x="28173" y="425"/>
                    <a:pt x="33659" y="377"/>
                  </a:cubicBezTo>
                  <a:close/>
                  <a:moveTo>
                    <a:pt x="32110" y="2314"/>
                  </a:moveTo>
                  <a:lnTo>
                    <a:pt x="32110" y="2314"/>
                  </a:lnTo>
                  <a:cubicBezTo>
                    <a:pt x="31433" y="3192"/>
                    <a:pt x="30794" y="4095"/>
                    <a:pt x="30279" y="5048"/>
                  </a:cubicBezTo>
                  <a:cubicBezTo>
                    <a:pt x="30244" y="5057"/>
                    <a:pt x="30215" y="5073"/>
                    <a:pt x="30187" y="5095"/>
                  </a:cubicBezTo>
                  <a:cubicBezTo>
                    <a:pt x="28398" y="5089"/>
                    <a:pt x="26609" y="5088"/>
                    <a:pt x="24821" y="5088"/>
                  </a:cubicBezTo>
                  <a:cubicBezTo>
                    <a:pt x="21823" y="5088"/>
                    <a:pt x="18825" y="5093"/>
                    <a:pt x="15827" y="5095"/>
                  </a:cubicBezTo>
                  <a:cubicBezTo>
                    <a:pt x="15738" y="5095"/>
                    <a:pt x="15648" y="5095"/>
                    <a:pt x="15559" y="5095"/>
                  </a:cubicBezTo>
                  <a:cubicBezTo>
                    <a:pt x="12507" y="5095"/>
                    <a:pt x="9450" y="5050"/>
                    <a:pt x="6396" y="5050"/>
                  </a:cubicBezTo>
                  <a:cubicBezTo>
                    <a:pt x="4675" y="5050"/>
                    <a:pt x="2955" y="5064"/>
                    <a:pt x="1237" y="5108"/>
                  </a:cubicBezTo>
                  <a:cubicBezTo>
                    <a:pt x="1136" y="4997"/>
                    <a:pt x="1020" y="4916"/>
                    <a:pt x="863" y="4904"/>
                  </a:cubicBezTo>
                  <a:cubicBezTo>
                    <a:pt x="852" y="4904"/>
                    <a:pt x="840" y="4903"/>
                    <a:pt x="828" y="4903"/>
                  </a:cubicBezTo>
                  <a:cubicBezTo>
                    <a:pt x="763" y="4903"/>
                    <a:pt x="697" y="4913"/>
                    <a:pt x="637" y="4932"/>
                  </a:cubicBezTo>
                  <a:cubicBezTo>
                    <a:pt x="627" y="4171"/>
                    <a:pt x="621" y="3407"/>
                    <a:pt x="621" y="2644"/>
                  </a:cubicBezTo>
                  <a:lnTo>
                    <a:pt x="621" y="2644"/>
                  </a:lnTo>
                  <a:cubicBezTo>
                    <a:pt x="633" y="2656"/>
                    <a:pt x="649" y="2665"/>
                    <a:pt x="671" y="2665"/>
                  </a:cubicBezTo>
                  <a:cubicBezTo>
                    <a:pt x="2244" y="2717"/>
                    <a:pt x="3820" y="2736"/>
                    <a:pt x="5397" y="2736"/>
                  </a:cubicBezTo>
                  <a:cubicBezTo>
                    <a:pt x="9065" y="2736"/>
                    <a:pt x="12739" y="2632"/>
                    <a:pt x="16399" y="2586"/>
                  </a:cubicBezTo>
                  <a:cubicBezTo>
                    <a:pt x="21636" y="2524"/>
                    <a:pt x="26875" y="2473"/>
                    <a:pt x="32110" y="2314"/>
                  </a:cubicBezTo>
                  <a:close/>
                  <a:moveTo>
                    <a:pt x="942" y="5093"/>
                  </a:moveTo>
                  <a:cubicBezTo>
                    <a:pt x="988" y="5093"/>
                    <a:pt x="1032" y="5099"/>
                    <a:pt x="1076" y="5113"/>
                  </a:cubicBezTo>
                  <a:cubicBezTo>
                    <a:pt x="987" y="5115"/>
                    <a:pt x="902" y="5115"/>
                    <a:pt x="814" y="5117"/>
                  </a:cubicBezTo>
                  <a:cubicBezTo>
                    <a:pt x="704" y="5121"/>
                    <a:pt x="704" y="5288"/>
                    <a:pt x="814" y="5290"/>
                  </a:cubicBezTo>
                  <a:cubicBezTo>
                    <a:pt x="2676" y="5343"/>
                    <a:pt x="4540" y="5360"/>
                    <a:pt x="6406" y="5360"/>
                  </a:cubicBezTo>
                  <a:cubicBezTo>
                    <a:pt x="9459" y="5360"/>
                    <a:pt x="12515" y="5316"/>
                    <a:pt x="15566" y="5316"/>
                  </a:cubicBezTo>
                  <a:cubicBezTo>
                    <a:pt x="15653" y="5316"/>
                    <a:pt x="15740" y="5316"/>
                    <a:pt x="15827" y="5316"/>
                  </a:cubicBezTo>
                  <a:cubicBezTo>
                    <a:pt x="18911" y="5319"/>
                    <a:pt x="21997" y="5324"/>
                    <a:pt x="25082" y="5324"/>
                  </a:cubicBezTo>
                  <a:cubicBezTo>
                    <a:pt x="26764" y="5324"/>
                    <a:pt x="28447" y="5322"/>
                    <a:pt x="30129" y="5318"/>
                  </a:cubicBezTo>
                  <a:cubicBezTo>
                    <a:pt x="30133" y="5332"/>
                    <a:pt x="30141" y="5346"/>
                    <a:pt x="30149" y="5360"/>
                  </a:cubicBezTo>
                  <a:cubicBezTo>
                    <a:pt x="30604" y="6050"/>
                    <a:pt x="31066" y="6749"/>
                    <a:pt x="31545" y="7437"/>
                  </a:cubicBezTo>
                  <a:cubicBezTo>
                    <a:pt x="29091" y="7150"/>
                    <a:pt x="26612" y="7057"/>
                    <a:pt x="24130" y="7057"/>
                  </a:cubicBezTo>
                  <a:cubicBezTo>
                    <a:pt x="21448" y="7057"/>
                    <a:pt x="18762" y="7165"/>
                    <a:pt x="16102" y="7253"/>
                  </a:cubicBezTo>
                  <a:cubicBezTo>
                    <a:pt x="13333" y="7344"/>
                    <a:pt x="10568" y="7415"/>
                    <a:pt x="7802" y="7415"/>
                  </a:cubicBezTo>
                  <a:cubicBezTo>
                    <a:pt x="5423" y="7415"/>
                    <a:pt x="3043" y="7363"/>
                    <a:pt x="663" y="7227"/>
                  </a:cubicBezTo>
                  <a:cubicBezTo>
                    <a:pt x="657" y="6549"/>
                    <a:pt x="649" y="5870"/>
                    <a:pt x="639" y="5191"/>
                  </a:cubicBezTo>
                  <a:cubicBezTo>
                    <a:pt x="715" y="5149"/>
                    <a:pt x="792" y="5103"/>
                    <a:pt x="882" y="5097"/>
                  </a:cubicBezTo>
                  <a:cubicBezTo>
                    <a:pt x="902" y="5094"/>
                    <a:pt x="922" y="5093"/>
                    <a:pt x="942" y="5093"/>
                  </a:cubicBezTo>
                  <a:close/>
                  <a:moveTo>
                    <a:pt x="22585" y="7369"/>
                  </a:moveTo>
                  <a:cubicBezTo>
                    <a:pt x="25619" y="7369"/>
                    <a:pt x="28649" y="7452"/>
                    <a:pt x="31694" y="7654"/>
                  </a:cubicBezTo>
                  <a:cubicBezTo>
                    <a:pt x="32195" y="8370"/>
                    <a:pt x="32716" y="9072"/>
                    <a:pt x="33271" y="9733"/>
                  </a:cubicBezTo>
                  <a:cubicBezTo>
                    <a:pt x="28313" y="9572"/>
                    <a:pt x="23348" y="9515"/>
                    <a:pt x="18384" y="9515"/>
                  </a:cubicBezTo>
                  <a:cubicBezTo>
                    <a:pt x="17852" y="9515"/>
                    <a:pt x="17320" y="9516"/>
                    <a:pt x="16787" y="9517"/>
                  </a:cubicBezTo>
                  <a:cubicBezTo>
                    <a:pt x="14049" y="9525"/>
                    <a:pt x="11311" y="9553"/>
                    <a:pt x="8572" y="9599"/>
                  </a:cubicBezTo>
                  <a:cubicBezTo>
                    <a:pt x="8007" y="9608"/>
                    <a:pt x="7437" y="9609"/>
                    <a:pt x="6863" y="9609"/>
                  </a:cubicBezTo>
                  <a:cubicBezTo>
                    <a:pt x="6632" y="9609"/>
                    <a:pt x="6400" y="9609"/>
                    <a:pt x="6167" y="9609"/>
                  </a:cubicBezTo>
                  <a:cubicBezTo>
                    <a:pt x="4321" y="9609"/>
                    <a:pt x="2456" y="9623"/>
                    <a:pt x="655" y="9875"/>
                  </a:cubicBezTo>
                  <a:cubicBezTo>
                    <a:pt x="669" y="9068"/>
                    <a:pt x="671" y="8257"/>
                    <a:pt x="665" y="7449"/>
                  </a:cubicBezTo>
                  <a:lnTo>
                    <a:pt x="665" y="7449"/>
                  </a:lnTo>
                  <a:cubicBezTo>
                    <a:pt x="2814" y="7639"/>
                    <a:pt x="4970" y="7704"/>
                    <a:pt x="7126" y="7704"/>
                  </a:cubicBezTo>
                  <a:cubicBezTo>
                    <a:pt x="10120" y="7704"/>
                    <a:pt x="13116" y="7578"/>
                    <a:pt x="16101" y="7481"/>
                  </a:cubicBezTo>
                  <a:cubicBezTo>
                    <a:pt x="18270" y="7411"/>
                    <a:pt x="20429" y="7369"/>
                    <a:pt x="22585" y="7369"/>
                  </a:cubicBezTo>
                  <a:close/>
                  <a:moveTo>
                    <a:pt x="34016" y="1"/>
                  </a:moveTo>
                  <a:cubicBezTo>
                    <a:pt x="34015" y="1"/>
                    <a:pt x="34014" y="1"/>
                    <a:pt x="34012" y="1"/>
                  </a:cubicBezTo>
                  <a:cubicBezTo>
                    <a:pt x="28409" y="51"/>
                    <a:pt x="22805" y="116"/>
                    <a:pt x="17199" y="169"/>
                  </a:cubicBezTo>
                  <a:cubicBezTo>
                    <a:pt x="14435" y="197"/>
                    <a:pt x="11671" y="226"/>
                    <a:pt x="8908" y="256"/>
                  </a:cubicBezTo>
                  <a:cubicBezTo>
                    <a:pt x="8724" y="258"/>
                    <a:pt x="8541" y="259"/>
                    <a:pt x="8356" y="259"/>
                  </a:cubicBezTo>
                  <a:cubicBezTo>
                    <a:pt x="6834" y="259"/>
                    <a:pt x="5281" y="198"/>
                    <a:pt x="3738" y="198"/>
                  </a:cubicBezTo>
                  <a:cubicBezTo>
                    <a:pt x="2609" y="198"/>
                    <a:pt x="1486" y="231"/>
                    <a:pt x="386" y="345"/>
                  </a:cubicBezTo>
                  <a:cubicBezTo>
                    <a:pt x="333" y="351"/>
                    <a:pt x="303" y="383"/>
                    <a:pt x="295" y="423"/>
                  </a:cubicBezTo>
                  <a:cubicBezTo>
                    <a:pt x="231" y="458"/>
                    <a:pt x="180" y="518"/>
                    <a:pt x="178" y="612"/>
                  </a:cubicBezTo>
                  <a:cubicBezTo>
                    <a:pt x="96" y="3690"/>
                    <a:pt x="0" y="6863"/>
                    <a:pt x="323" y="9924"/>
                  </a:cubicBezTo>
                  <a:cubicBezTo>
                    <a:pt x="334" y="10031"/>
                    <a:pt x="419" y="10084"/>
                    <a:pt x="501" y="10084"/>
                  </a:cubicBezTo>
                  <a:cubicBezTo>
                    <a:pt x="502" y="10084"/>
                    <a:pt x="504" y="10084"/>
                    <a:pt x="506" y="10084"/>
                  </a:cubicBezTo>
                  <a:cubicBezTo>
                    <a:pt x="526" y="10107"/>
                    <a:pt x="554" y="10123"/>
                    <a:pt x="587" y="10127"/>
                  </a:cubicBezTo>
                  <a:cubicBezTo>
                    <a:pt x="1321" y="10187"/>
                    <a:pt x="2062" y="10209"/>
                    <a:pt x="2807" y="10209"/>
                  </a:cubicBezTo>
                  <a:cubicBezTo>
                    <a:pt x="4804" y="10209"/>
                    <a:pt x="6825" y="10048"/>
                    <a:pt x="8802" y="10014"/>
                  </a:cubicBezTo>
                  <a:cubicBezTo>
                    <a:pt x="11540" y="9968"/>
                    <a:pt x="14278" y="9942"/>
                    <a:pt x="17017" y="9938"/>
                  </a:cubicBezTo>
                  <a:cubicBezTo>
                    <a:pt x="17263" y="9938"/>
                    <a:pt x="17509" y="9938"/>
                    <a:pt x="17755" y="9938"/>
                  </a:cubicBezTo>
                  <a:cubicBezTo>
                    <a:pt x="22987" y="9938"/>
                    <a:pt x="28216" y="10034"/>
                    <a:pt x="33447" y="10153"/>
                  </a:cubicBezTo>
                  <a:cubicBezTo>
                    <a:pt x="33449" y="10153"/>
                    <a:pt x="33450" y="10153"/>
                    <a:pt x="33451" y="10153"/>
                  </a:cubicBezTo>
                  <a:cubicBezTo>
                    <a:pt x="33584" y="10153"/>
                    <a:pt x="33648" y="10050"/>
                    <a:pt x="33648" y="9948"/>
                  </a:cubicBezTo>
                  <a:cubicBezTo>
                    <a:pt x="33702" y="9901"/>
                    <a:pt x="33730" y="9791"/>
                    <a:pt x="33689" y="9714"/>
                  </a:cubicBezTo>
                  <a:cubicBezTo>
                    <a:pt x="32828" y="8177"/>
                    <a:pt x="31731" y="6638"/>
                    <a:pt x="30676" y="5254"/>
                  </a:cubicBezTo>
                  <a:lnTo>
                    <a:pt x="30883" y="5254"/>
                  </a:lnTo>
                  <a:lnTo>
                    <a:pt x="30883" y="5022"/>
                  </a:lnTo>
                  <a:lnTo>
                    <a:pt x="30625" y="5022"/>
                  </a:lnTo>
                  <a:cubicBezTo>
                    <a:pt x="31837" y="3637"/>
                    <a:pt x="32877" y="1982"/>
                    <a:pt x="34070" y="504"/>
                  </a:cubicBezTo>
                  <a:cubicBezTo>
                    <a:pt x="34120" y="441"/>
                    <a:pt x="34128" y="389"/>
                    <a:pt x="34109" y="326"/>
                  </a:cubicBezTo>
                  <a:cubicBezTo>
                    <a:pt x="34244" y="239"/>
                    <a:pt x="34214" y="1"/>
                    <a:pt x="340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0"/>
            <p:cNvSpPr/>
            <p:nvPr/>
          </p:nvSpPr>
          <p:spPr>
            <a:xfrm>
              <a:off x="1670175" y="1648132"/>
              <a:ext cx="826025" cy="54000"/>
            </a:xfrm>
            <a:custGeom>
              <a:avLst/>
              <a:gdLst/>
              <a:ahLst/>
              <a:cxnLst/>
              <a:rect l="l" t="t" r="r" b="b"/>
              <a:pathLst>
                <a:path w="33041" h="2160" extrusionOk="0">
                  <a:moveTo>
                    <a:pt x="33041" y="0"/>
                  </a:moveTo>
                  <a:cubicBezTo>
                    <a:pt x="27555" y="48"/>
                    <a:pt x="22067" y="86"/>
                    <a:pt x="16581" y="120"/>
                  </a:cubicBezTo>
                  <a:cubicBezTo>
                    <a:pt x="13741" y="136"/>
                    <a:pt x="10898" y="147"/>
                    <a:pt x="8059" y="155"/>
                  </a:cubicBezTo>
                  <a:cubicBezTo>
                    <a:pt x="6246" y="158"/>
                    <a:pt x="4381" y="271"/>
                    <a:pt x="2537" y="271"/>
                  </a:cubicBezTo>
                  <a:cubicBezTo>
                    <a:pt x="1689" y="271"/>
                    <a:pt x="846" y="247"/>
                    <a:pt x="15" y="177"/>
                  </a:cubicBezTo>
                  <a:lnTo>
                    <a:pt x="15" y="177"/>
                  </a:lnTo>
                  <a:cubicBezTo>
                    <a:pt x="19" y="197"/>
                    <a:pt x="25" y="215"/>
                    <a:pt x="23" y="235"/>
                  </a:cubicBezTo>
                  <a:cubicBezTo>
                    <a:pt x="7" y="877"/>
                    <a:pt x="3" y="1517"/>
                    <a:pt x="1" y="2159"/>
                  </a:cubicBezTo>
                  <a:cubicBezTo>
                    <a:pt x="15" y="2145"/>
                    <a:pt x="31" y="2136"/>
                    <a:pt x="53" y="2136"/>
                  </a:cubicBezTo>
                  <a:cubicBezTo>
                    <a:pt x="5286" y="1911"/>
                    <a:pt x="10545" y="2006"/>
                    <a:pt x="15781" y="1937"/>
                  </a:cubicBezTo>
                  <a:cubicBezTo>
                    <a:pt x="21024" y="1867"/>
                    <a:pt x="26265" y="1743"/>
                    <a:pt x="31508" y="1688"/>
                  </a:cubicBezTo>
                  <a:cubicBezTo>
                    <a:pt x="31571" y="1688"/>
                    <a:pt x="31607" y="1724"/>
                    <a:pt x="31621" y="1768"/>
                  </a:cubicBezTo>
                  <a:cubicBezTo>
                    <a:pt x="32090" y="1168"/>
                    <a:pt x="32573" y="579"/>
                    <a:pt x="33041"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0"/>
            <p:cNvSpPr/>
            <p:nvPr/>
          </p:nvSpPr>
          <p:spPr>
            <a:xfrm>
              <a:off x="1670700" y="1766032"/>
              <a:ext cx="772650" cy="58625"/>
            </a:xfrm>
            <a:custGeom>
              <a:avLst/>
              <a:gdLst/>
              <a:ahLst/>
              <a:cxnLst/>
              <a:rect l="l" t="t" r="r" b="b"/>
              <a:pathLst>
                <a:path w="30906" h="2345" extrusionOk="0">
                  <a:moveTo>
                    <a:pt x="301" y="0"/>
                  </a:moveTo>
                  <a:cubicBezTo>
                    <a:pt x="282" y="0"/>
                    <a:pt x="262" y="2"/>
                    <a:pt x="243" y="4"/>
                  </a:cubicBezTo>
                  <a:cubicBezTo>
                    <a:pt x="153" y="10"/>
                    <a:pt x="76" y="57"/>
                    <a:pt x="0" y="98"/>
                  </a:cubicBezTo>
                  <a:cubicBezTo>
                    <a:pt x="10" y="777"/>
                    <a:pt x="18" y="1456"/>
                    <a:pt x="24" y="2135"/>
                  </a:cubicBezTo>
                  <a:cubicBezTo>
                    <a:pt x="2402" y="2270"/>
                    <a:pt x="4778" y="2322"/>
                    <a:pt x="7154" y="2322"/>
                  </a:cubicBezTo>
                  <a:cubicBezTo>
                    <a:pt x="9922" y="2322"/>
                    <a:pt x="12691" y="2252"/>
                    <a:pt x="15463" y="2160"/>
                  </a:cubicBezTo>
                  <a:cubicBezTo>
                    <a:pt x="18122" y="2072"/>
                    <a:pt x="20805" y="1965"/>
                    <a:pt x="23486" y="1965"/>
                  </a:cubicBezTo>
                  <a:cubicBezTo>
                    <a:pt x="25970" y="1965"/>
                    <a:pt x="28450" y="2057"/>
                    <a:pt x="30906" y="2344"/>
                  </a:cubicBezTo>
                  <a:cubicBezTo>
                    <a:pt x="30427" y="1656"/>
                    <a:pt x="29965" y="957"/>
                    <a:pt x="29510" y="267"/>
                  </a:cubicBezTo>
                  <a:cubicBezTo>
                    <a:pt x="29501" y="253"/>
                    <a:pt x="29494" y="239"/>
                    <a:pt x="29490" y="225"/>
                  </a:cubicBezTo>
                  <a:cubicBezTo>
                    <a:pt x="27736" y="229"/>
                    <a:pt x="25982" y="231"/>
                    <a:pt x="24229" y="231"/>
                  </a:cubicBezTo>
                  <a:cubicBezTo>
                    <a:pt x="21215" y="231"/>
                    <a:pt x="18201" y="226"/>
                    <a:pt x="15188" y="223"/>
                  </a:cubicBezTo>
                  <a:cubicBezTo>
                    <a:pt x="15101" y="223"/>
                    <a:pt x="15014" y="223"/>
                    <a:pt x="14927" y="223"/>
                  </a:cubicBezTo>
                  <a:cubicBezTo>
                    <a:pt x="11876" y="223"/>
                    <a:pt x="8820" y="267"/>
                    <a:pt x="5767" y="267"/>
                  </a:cubicBezTo>
                  <a:cubicBezTo>
                    <a:pt x="3901" y="267"/>
                    <a:pt x="2037" y="250"/>
                    <a:pt x="175" y="197"/>
                  </a:cubicBezTo>
                  <a:cubicBezTo>
                    <a:pt x="65" y="195"/>
                    <a:pt x="65" y="29"/>
                    <a:pt x="175" y="24"/>
                  </a:cubicBezTo>
                  <a:cubicBezTo>
                    <a:pt x="263" y="22"/>
                    <a:pt x="348" y="22"/>
                    <a:pt x="437" y="20"/>
                  </a:cubicBezTo>
                  <a:cubicBezTo>
                    <a:pt x="392" y="7"/>
                    <a:pt x="347" y="0"/>
                    <a:pt x="301"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9" name="Google Shape;2449;p60"/>
          <p:cNvGrpSpPr/>
          <p:nvPr/>
        </p:nvGrpSpPr>
        <p:grpSpPr>
          <a:xfrm flipH="1">
            <a:off x="2255925" y="1814582"/>
            <a:ext cx="856125" cy="255250"/>
            <a:chOff x="1654725" y="1638707"/>
            <a:chExt cx="856125" cy="255250"/>
          </a:xfrm>
        </p:grpSpPr>
        <p:sp>
          <p:nvSpPr>
            <p:cNvPr id="2450" name="Google Shape;2450;p60"/>
            <p:cNvSpPr/>
            <p:nvPr/>
          </p:nvSpPr>
          <p:spPr>
            <a:xfrm>
              <a:off x="1671100" y="1822932"/>
              <a:ext cx="815400" cy="62700"/>
            </a:xfrm>
            <a:custGeom>
              <a:avLst/>
              <a:gdLst/>
              <a:ahLst/>
              <a:cxnLst/>
              <a:rect l="l" t="t" r="r" b="b"/>
              <a:pathLst>
                <a:path w="32616" h="2508" extrusionOk="0">
                  <a:moveTo>
                    <a:pt x="21935" y="1"/>
                  </a:moveTo>
                  <a:cubicBezTo>
                    <a:pt x="19777" y="1"/>
                    <a:pt x="17617" y="42"/>
                    <a:pt x="15447" y="112"/>
                  </a:cubicBezTo>
                  <a:cubicBezTo>
                    <a:pt x="12462" y="209"/>
                    <a:pt x="9466" y="335"/>
                    <a:pt x="6472" y="335"/>
                  </a:cubicBezTo>
                  <a:cubicBezTo>
                    <a:pt x="4315" y="335"/>
                    <a:pt x="2159" y="270"/>
                    <a:pt x="10" y="80"/>
                  </a:cubicBezTo>
                  <a:lnTo>
                    <a:pt x="10" y="80"/>
                  </a:lnTo>
                  <a:cubicBezTo>
                    <a:pt x="16" y="889"/>
                    <a:pt x="14" y="1699"/>
                    <a:pt x="0" y="2507"/>
                  </a:cubicBezTo>
                  <a:cubicBezTo>
                    <a:pt x="1805" y="2254"/>
                    <a:pt x="3675" y="2240"/>
                    <a:pt x="5526" y="2240"/>
                  </a:cubicBezTo>
                  <a:cubicBezTo>
                    <a:pt x="5752" y="2240"/>
                    <a:pt x="5977" y="2240"/>
                    <a:pt x="6202" y="2240"/>
                  </a:cubicBezTo>
                  <a:cubicBezTo>
                    <a:pt x="6778" y="2240"/>
                    <a:pt x="7351" y="2239"/>
                    <a:pt x="7918" y="2230"/>
                  </a:cubicBezTo>
                  <a:cubicBezTo>
                    <a:pt x="10656" y="2184"/>
                    <a:pt x="13394" y="2156"/>
                    <a:pt x="16133" y="2149"/>
                  </a:cubicBezTo>
                  <a:cubicBezTo>
                    <a:pt x="16699" y="2148"/>
                    <a:pt x="17266" y="2147"/>
                    <a:pt x="17832" y="2147"/>
                  </a:cubicBezTo>
                  <a:cubicBezTo>
                    <a:pt x="22761" y="2147"/>
                    <a:pt x="27692" y="2204"/>
                    <a:pt x="32616" y="2364"/>
                  </a:cubicBezTo>
                  <a:cubicBezTo>
                    <a:pt x="32063" y="1703"/>
                    <a:pt x="31540" y="1001"/>
                    <a:pt x="31039" y="285"/>
                  </a:cubicBezTo>
                  <a:cubicBezTo>
                    <a:pt x="27996" y="83"/>
                    <a:pt x="24968" y="1"/>
                    <a:pt x="219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0"/>
            <p:cNvSpPr/>
            <p:nvPr/>
          </p:nvSpPr>
          <p:spPr>
            <a:xfrm>
              <a:off x="1670225" y="1696532"/>
              <a:ext cx="787250" cy="69875"/>
            </a:xfrm>
            <a:custGeom>
              <a:avLst/>
              <a:gdLst/>
              <a:ahLst/>
              <a:cxnLst/>
              <a:rect l="l" t="t" r="r" b="b"/>
              <a:pathLst>
                <a:path w="31490" h="2795" extrusionOk="0">
                  <a:moveTo>
                    <a:pt x="31490" y="1"/>
                  </a:moveTo>
                  <a:lnTo>
                    <a:pt x="31490" y="1"/>
                  </a:lnTo>
                  <a:cubicBezTo>
                    <a:pt x="26255" y="160"/>
                    <a:pt x="21016" y="211"/>
                    <a:pt x="15779" y="273"/>
                  </a:cubicBezTo>
                  <a:cubicBezTo>
                    <a:pt x="12118" y="319"/>
                    <a:pt x="8443" y="422"/>
                    <a:pt x="4774" y="422"/>
                  </a:cubicBezTo>
                  <a:cubicBezTo>
                    <a:pt x="3198" y="422"/>
                    <a:pt x="1623" y="403"/>
                    <a:pt x="51" y="352"/>
                  </a:cubicBezTo>
                  <a:cubicBezTo>
                    <a:pt x="29" y="352"/>
                    <a:pt x="13" y="343"/>
                    <a:pt x="1" y="331"/>
                  </a:cubicBezTo>
                  <a:lnTo>
                    <a:pt x="1" y="331"/>
                  </a:lnTo>
                  <a:cubicBezTo>
                    <a:pt x="1" y="1093"/>
                    <a:pt x="7" y="1858"/>
                    <a:pt x="17" y="2619"/>
                  </a:cubicBezTo>
                  <a:cubicBezTo>
                    <a:pt x="77" y="2600"/>
                    <a:pt x="143" y="2590"/>
                    <a:pt x="208" y="2590"/>
                  </a:cubicBezTo>
                  <a:cubicBezTo>
                    <a:pt x="220" y="2590"/>
                    <a:pt x="232" y="2591"/>
                    <a:pt x="243" y="2591"/>
                  </a:cubicBezTo>
                  <a:cubicBezTo>
                    <a:pt x="400" y="2603"/>
                    <a:pt x="516" y="2684"/>
                    <a:pt x="617" y="2794"/>
                  </a:cubicBezTo>
                  <a:cubicBezTo>
                    <a:pt x="2329" y="2751"/>
                    <a:pt x="4042" y="2737"/>
                    <a:pt x="5755" y="2737"/>
                  </a:cubicBezTo>
                  <a:cubicBezTo>
                    <a:pt x="8795" y="2737"/>
                    <a:pt x="11836" y="2781"/>
                    <a:pt x="14873" y="2781"/>
                  </a:cubicBezTo>
                  <a:cubicBezTo>
                    <a:pt x="14984" y="2781"/>
                    <a:pt x="15096" y="2781"/>
                    <a:pt x="15207" y="2781"/>
                  </a:cubicBezTo>
                  <a:cubicBezTo>
                    <a:pt x="18271" y="2779"/>
                    <a:pt x="21335" y="2774"/>
                    <a:pt x="24399" y="2774"/>
                  </a:cubicBezTo>
                  <a:cubicBezTo>
                    <a:pt x="26122" y="2774"/>
                    <a:pt x="27844" y="2776"/>
                    <a:pt x="29567" y="2781"/>
                  </a:cubicBezTo>
                  <a:cubicBezTo>
                    <a:pt x="29595" y="2760"/>
                    <a:pt x="29624" y="2744"/>
                    <a:pt x="29659" y="2735"/>
                  </a:cubicBezTo>
                  <a:cubicBezTo>
                    <a:pt x="30174" y="1782"/>
                    <a:pt x="30813" y="878"/>
                    <a:pt x="314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0"/>
            <p:cNvSpPr/>
            <p:nvPr/>
          </p:nvSpPr>
          <p:spPr>
            <a:xfrm>
              <a:off x="1654725" y="1638707"/>
              <a:ext cx="856125" cy="255250"/>
            </a:xfrm>
            <a:custGeom>
              <a:avLst/>
              <a:gdLst/>
              <a:ahLst/>
              <a:cxnLst/>
              <a:rect l="l" t="t" r="r" b="b"/>
              <a:pathLst>
                <a:path w="34245" h="10210" extrusionOk="0">
                  <a:moveTo>
                    <a:pt x="33659" y="377"/>
                  </a:moveTo>
                  <a:lnTo>
                    <a:pt x="33659" y="377"/>
                  </a:lnTo>
                  <a:cubicBezTo>
                    <a:pt x="33191" y="956"/>
                    <a:pt x="32708" y="1545"/>
                    <a:pt x="32239" y="2145"/>
                  </a:cubicBezTo>
                  <a:cubicBezTo>
                    <a:pt x="32225" y="2101"/>
                    <a:pt x="32189" y="2065"/>
                    <a:pt x="32126" y="2065"/>
                  </a:cubicBezTo>
                  <a:cubicBezTo>
                    <a:pt x="26883" y="2119"/>
                    <a:pt x="21642" y="2244"/>
                    <a:pt x="16399" y="2314"/>
                  </a:cubicBezTo>
                  <a:cubicBezTo>
                    <a:pt x="11164" y="2383"/>
                    <a:pt x="5904" y="2288"/>
                    <a:pt x="671" y="2513"/>
                  </a:cubicBezTo>
                  <a:cubicBezTo>
                    <a:pt x="649" y="2513"/>
                    <a:pt x="633" y="2521"/>
                    <a:pt x="619" y="2535"/>
                  </a:cubicBezTo>
                  <a:cubicBezTo>
                    <a:pt x="621" y="1894"/>
                    <a:pt x="625" y="1254"/>
                    <a:pt x="641" y="612"/>
                  </a:cubicBezTo>
                  <a:cubicBezTo>
                    <a:pt x="643" y="592"/>
                    <a:pt x="637" y="573"/>
                    <a:pt x="633" y="554"/>
                  </a:cubicBezTo>
                  <a:lnTo>
                    <a:pt x="633" y="554"/>
                  </a:lnTo>
                  <a:cubicBezTo>
                    <a:pt x="1464" y="624"/>
                    <a:pt x="2307" y="648"/>
                    <a:pt x="3155" y="648"/>
                  </a:cubicBezTo>
                  <a:cubicBezTo>
                    <a:pt x="4999" y="648"/>
                    <a:pt x="6864" y="535"/>
                    <a:pt x="8677" y="532"/>
                  </a:cubicBezTo>
                  <a:cubicBezTo>
                    <a:pt x="11516" y="524"/>
                    <a:pt x="14359" y="513"/>
                    <a:pt x="17199" y="497"/>
                  </a:cubicBezTo>
                  <a:cubicBezTo>
                    <a:pt x="22685" y="463"/>
                    <a:pt x="28173" y="425"/>
                    <a:pt x="33659" y="377"/>
                  </a:cubicBezTo>
                  <a:close/>
                  <a:moveTo>
                    <a:pt x="32110" y="2314"/>
                  </a:moveTo>
                  <a:lnTo>
                    <a:pt x="32110" y="2314"/>
                  </a:lnTo>
                  <a:cubicBezTo>
                    <a:pt x="31433" y="3192"/>
                    <a:pt x="30794" y="4095"/>
                    <a:pt x="30279" y="5048"/>
                  </a:cubicBezTo>
                  <a:cubicBezTo>
                    <a:pt x="30244" y="5057"/>
                    <a:pt x="30215" y="5073"/>
                    <a:pt x="30187" y="5095"/>
                  </a:cubicBezTo>
                  <a:cubicBezTo>
                    <a:pt x="28398" y="5089"/>
                    <a:pt x="26609" y="5088"/>
                    <a:pt x="24821" y="5088"/>
                  </a:cubicBezTo>
                  <a:cubicBezTo>
                    <a:pt x="21823" y="5088"/>
                    <a:pt x="18825" y="5093"/>
                    <a:pt x="15827" y="5095"/>
                  </a:cubicBezTo>
                  <a:cubicBezTo>
                    <a:pt x="15738" y="5095"/>
                    <a:pt x="15648" y="5095"/>
                    <a:pt x="15559" y="5095"/>
                  </a:cubicBezTo>
                  <a:cubicBezTo>
                    <a:pt x="12507" y="5095"/>
                    <a:pt x="9450" y="5050"/>
                    <a:pt x="6396" y="5050"/>
                  </a:cubicBezTo>
                  <a:cubicBezTo>
                    <a:pt x="4675" y="5050"/>
                    <a:pt x="2955" y="5064"/>
                    <a:pt x="1237" y="5108"/>
                  </a:cubicBezTo>
                  <a:cubicBezTo>
                    <a:pt x="1136" y="4997"/>
                    <a:pt x="1020" y="4916"/>
                    <a:pt x="863" y="4904"/>
                  </a:cubicBezTo>
                  <a:cubicBezTo>
                    <a:pt x="852" y="4904"/>
                    <a:pt x="840" y="4903"/>
                    <a:pt x="828" y="4903"/>
                  </a:cubicBezTo>
                  <a:cubicBezTo>
                    <a:pt x="763" y="4903"/>
                    <a:pt x="697" y="4913"/>
                    <a:pt x="637" y="4932"/>
                  </a:cubicBezTo>
                  <a:cubicBezTo>
                    <a:pt x="627" y="4171"/>
                    <a:pt x="621" y="3407"/>
                    <a:pt x="621" y="2644"/>
                  </a:cubicBezTo>
                  <a:lnTo>
                    <a:pt x="621" y="2644"/>
                  </a:lnTo>
                  <a:cubicBezTo>
                    <a:pt x="633" y="2656"/>
                    <a:pt x="649" y="2665"/>
                    <a:pt x="671" y="2665"/>
                  </a:cubicBezTo>
                  <a:cubicBezTo>
                    <a:pt x="2244" y="2717"/>
                    <a:pt x="3820" y="2736"/>
                    <a:pt x="5397" y="2736"/>
                  </a:cubicBezTo>
                  <a:cubicBezTo>
                    <a:pt x="9065" y="2736"/>
                    <a:pt x="12739" y="2632"/>
                    <a:pt x="16399" y="2586"/>
                  </a:cubicBezTo>
                  <a:cubicBezTo>
                    <a:pt x="21636" y="2524"/>
                    <a:pt x="26875" y="2473"/>
                    <a:pt x="32110" y="2314"/>
                  </a:cubicBezTo>
                  <a:close/>
                  <a:moveTo>
                    <a:pt x="942" y="5093"/>
                  </a:moveTo>
                  <a:cubicBezTo>
                    <a:pt x="988" y="5093"/>
                    <a:pt x="1032" y="5099"/>
                    <a:pt x="1076" y="5113"/>
                  </a:cubicBezTo>
                  <a:cubicBezTo>
                    <a:pt x="987" y="5115"/>
                    <a:pt x="902" y="5115"/>
                    <a:pt x="814" y="5117"/>
                  </a:cubicBezTo>
                  <a:cubicBezTo>
                    <a:pt x="704" y="5121"/>
                    <a:pt x="704" y="5288"/>
                    <a:pt x="814" y="5290"/>
                  </a:cubicBezTo>
                  <a:cubicBezTo>
                    <a:pt x="2676" y="5343"/>
                    <a:pt x="4540" y="5360"/>
                    <a:pt x="6406" y="5360"/>
                  </a:cubicBezTo>
                  <a:cubicBezTo>
                    <a:pt x="9459" y="5360"/>
                    <a:pt x="12515" y="5316"/>
                    <a:pt x="15566" y="5316"/>
                  </a:cubicBezTo>
                  <a:cubicBezTo>
                    <a:pt x="15653" y="5316"/>
                    <a:pt x="15740" y="5316"/>
                    <a:pt x="15827" y="5316"/>
                  </a:cubicBezTo>
                  <a:cubicBezTo>
                    <a:pt x="18911" y="5319"/>
                    <a:pt x="21997" y="5324"/>
                    <a:pt x="25082" y="5324"/>
                  </a:cubicBezTo>
                  <a:cubicBezTo>
                    <a:pt x="26764" y="5324"/>
                    <a:pt x="28447" y="5322"/>
                    <a:pt x="30129" y="5318"/>
                  </a:cubicBezTo>
                  <a:cubicBezTo>
                    <a:pt x="30133" y="5332"/>
                    <a:pt x="30141" y="5346"/>
                    <a:pt x="30149" y="5360"/>
                  </a:cubicBezTo>
                  <a:cubicBezTo>
                    <a:pt x="30604" y="6050"/>
                    <a:pt x="31066" y="6749"/>
                    <a:pt x="31545" y="7437"/>
                  </a:cubicBezTo>
                  <a:cubicBezTo>
                    <a:pt x="29091" y="7150"/>
                    <a:pt x="26612" y="7057"/>
                    <a:pt x="24130" y="7057"/>
                  </a:cubicBezTo>
                  <a:cubicBezTo>
                    <a:pt x="21448" y="7057"/>
                    <a:pt x="18762" y="7165"/>
                    <a:pt x="16102" y="7253"/>
                  </a:cubicBezTo>
                  <a:cubicBezTo>
                    <a:pt x="13333" y="7344"/>
                    <a:pt x="10568" y="7415"/>
                    <a:pt x="7802" y="7415"/>
                  </a:cubicBezTo>
                  <a:cubicBezTo>
                    <a:pt x="5423" y="7415"/>
                    <a:pt x="3043" y="7363"/>
                    <a:pt x="663" y="7227"/>
                  </a:cubicBezTo>
                  <a:cubicBezTo>
                    <a:pt x="657" y="6549"/>
                    <a:pt x="649" y="5870"/>
                    <a:pt x="639" y="5191"/>
                  </a:cubicBezTo>
                  <a:cubicBezTo>
                    <a:pt x="715" y="5149"/>
                    <a:pt x="792" y="5103"/>
                    <a:pt x="882" y="5097"/>
                  </a:cubicBezTo>
                  <a:cubicBezTo>
                    <a:pt x="902" y="5094"/>
                    <a:pt x="922" y="5093"/>
                    <a:pt x="942" y="5093"/>
                  </a:cubicBezTo>
                  <a:close/>
                  <a:moveTo>
                    <a:pt x="22585" y="7369"/>
                  </a:moveTo>
                  <a:cubicBezTo>
                    <a:pt x="25619" y="7369"/>
                    <a:pt x="28649" y="7452"/>
                    <a:pt x="31694" y="7654"/>
                  </a:cubicBezTo>
                  <a:cubicBezTo>
                    <a:pt x="32195" y="8370"/>
                    <a:pt x="32716" y="9072"/>
                    <a:pt x="33271" y="9733"/>
                  </a:cubicBezTo>
                  <a:cubicBezTo>
                    <a:pt x="28313" y="9572"/>
                    <a:pt x="23348" y="9515"/>
                    <a:pt x="18384" y="9515"/>
                  </a:cubicBezTo>
                  <a:cubicBezTo>
                    <a:pt x="17852" y="9515"/>
                    <a:pt x="17320" y="9516"/>
                    <a:pt x="16787" y="9517"/>
                  </a:cubicBezTo>
                  <a:cubicBezTo>
                    <a:pt x="14049" y="9525"/>
                    <a:pt x="11311" y="9553"/>
                    <a:pt x="8572" y="9599"/>
                  </a:cubicBezTo>
                  <a:cubicBezTo>
                    <a:pt x="8007" y="9608"/>
                    <a:pt x="7437" y="9609"/>
                    <a:pt x="6863" y="9609"/>
                  </a:cubicBezTo>
                  <a:cubicBezTo>
                    <a:pt x="6632" y="9609"/>
                    <a:pt x="6400" y="9609"/>
                    <a:pt x="6167" y="9609"/>
                  </a:cubicBezTo>
                  <a:cubicBezTo>
                    <a:pt x="4321" y="9609"/>
                    <a:pt x="2456" y="9623"/>
                    <a:pt x="655" y="9875"/>
                  </a:cubicBezTo>
                  <a:cubicBezTo>
                    <a:pt x="669" y="9068"/>
                    <a:pt x="671" y="8257"/>
                    <a:pt x="665" y="7449"/>
                  </a:cubicBezTo>
                  <a:lnTo>
                    <a:pt x="665" y="7449"/>
                  </a:lnTo>
                  <a:cubicBezTo>
                    <a:pt x="2814" y="7639"/>
                    <a:pt x="4970" y="7704"/>
                    <a:pt x="7126" y="7704"/>
                  </a:cubicBezTo>
                  <a:cubicBezTo>
                    <a:pt x="10120" y="7704"/>
                    <a:pt x="13116" y="7578"/>
                    <a:pt x="16101" y="7481"/>
                  </a:cubicBezTo>
                  <a:cubicBezTo>
                    <a:pt x="18270" y="7411"/>
                    <a:pt x="20429" y="7369"/>
                    <a:pt x="22585" y="7369"/>
                  </a:cubicBezTo>
                  <a:close/>
                  <a:moveTo>
                    <a:pt x="34016" y="1"/>
                  </a:moveTo>
                  <a:cubicBezTo>
                    <a:pt x="34015" y="1"/>
                    <a:pt x="34014" y="1"/>
                    <a:pt x="34012" y="1"/>
                  </a:cubicBezTo>
                  <a:cubicBezTo>
                    <a:pt x="28409" y="51"/>
                    <a:pt x="22805" y="116"/>
                    <a:pt x="17199" y="169"/>
                  </a:cubicBezTo>
                  <a:cubicBezTo>
                    <a:pt x="14435" y="197"/>
                    <a:pt x="11671" y="226"/>
                    <a:pt x="8908" y="256"/>
                  </a:cubicBezTo>
                  <a:cubicBezTo>
                    <a:pt x="8724" y="258"/>
                    <a:pt x="8541" y="259"/>
                    <a:pt x="8356" y="259"/>
                  </a:cubicBezTo>
                  <a:cubicBezTo>
                    <a:pt x="6834" y="259"/>
                    <a:pt x="5281" y="198"/>
                    <a:pt x="3738" y="198"/>
                  </a:cubicBezTo>
                  <a:cubicBezTo>
                    <a:pt x="2609" y="198"/>
                    <a:pt x="1486" y="231"/>
                    <a:pt x="386" y="345"/>
                  </a:cubicBezTo>
                  <a:cubicBezTo>
                    <a:pt x="333" y="351"/>
                    <a:pt x="303" y="383"/>
                    <a:pt x="295" y="423"/>
                  </a:cubicBezTo>
                  <a:cubicBezTo>
                    <a:pt x="231" y="458"/>
                    <a:pt x="180" y="518"/>
                    <a:pt x="178" y="612"/>
                  </a:cubicBezTo>
                  <a:cubicBezTo>
                    <a:pt x="96" y="3690"/>
                    <a:pt x="0" y="6863"/>
                    <a:pt x="323" y="9924"/>
                  </a:cubicBezTo>
                  <a:cubicBezTo>
                    <a:pt x="334" y="10031"/>
                    <a:pt x="419" y="10084"/>
                    <a:pt x="501" y="10084"/>
                  </a:cubicBezTo>
                  <a:cubicBezTo>
                    <a:pt x="502" y="10084"/>
                    <a:pt x="504" y="10084"/>
                    <a:pt x="506" y="10084"/>
                  </a:cubicBezTo>
                  <a:cubicBezTo>
                    <a:pt x="526" y="10107"/>
                    <a:pt x="554" y="10123"/>
                    <a:pt x="587" y="10127"/>
                  </a:cubicBezTo>
                  <a:cubicBezTo>
                    <a:pt x="1321" y="10187"/>
                    <a:pt x="2062" y="10209"/>
                    <a:pt x="2807" y="10209"/>
                  </a:cubicBezTo>
                  <a:cubicBezTo>
                    <a:pt x="4804" y="10209"/>
                    <a:pt x="6825" y="10048"/>
                    <a:pt x="8802" y="10014"/>
                  </a:cubicBezTo>
                  <a:cubicBezTo>
                    <a:pt x="11540" y="9968"/>
                    <a:pt x="14278" y="9942"/>
                    <a:pt x="17017" y="9938"/>
                  </a:cubicBezTo>
                  <a:cubicBezTo>
                    <a:pt x="17263" y="9938"/>
                    <a:pt x="17509" y="9938"/>
                    <a:pt x="17755" y="9938"/>
                  </a:cubicBezTo>
                  <a:cubicBezTo>
                    <a:pt x="22987" y="9938"/>
                    <a:pt x="28216" y="10034"/>
                    <a:pt x="33447" y="10153"/>
                  </a:cubicBezTo>
                  <a:cubicBezTo>
                    <a:pt x="33449" y="10153"/>
                    <a:pt x="33450" y="10153"/>
                    <a:pt x="33451" y="10153"/>
                  </a:cubicBezTo>
                  <a:cubicBezTo>
                    <a:pt x="33584" y="10153"/>
                    <a:pt x="33648" y="10050"/>
                    <a:pt x="33648" y="9948"/>
                  </a:cubicBezTo>
                  <a:cubicBezTo>
                    <a:pt x="33702" y="9901"/>
                    <a:pt x="33730" y="9791"/>
                    <a:pt x="33689" y="9714"/>
                  </a:cubicBezTo>
                  <a:cubicBezTo>
                    <a:pt x="32828" y="8177"/>
                    <a:pt x="31731" y="6638"/>
                    <a:pt x="30676" y="5254"/>
                  </a:cubicBezTo>
                  <a:lnTo>
                    <a:pt x="30883" y="5254"/>
                  </a:lnTo>
                  <a:lnTo>
                    <a:pt x="30883" y="5022"/>
                  </a:lnTo>
                  <a:lnTo>
                    <a:pt x="30625" y="5022"/>
                  </a:lnTo>
                  <a:cubicBezTo>
                    <a:pt x="31837" y="3637"/>
                    <a:pt x="32877" y="1982"/>
                    <a:pt x="34070" y="504"/>
                  </a:cubicBezTo>
                  <a:cubicBezTo>
                    <a:pt x="34120" y="441"/>
                    <a:pt x="34128" y="389"/>
                    <a:pt x="34109" y="326"/>
                  </a:cubicBezTo>
                  <a:cubicBezTo>
                    <a:pt x="34244" y="239"/>
                    <a:pt x="34214" y="1"/>
                    <a:pt x="340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0"/>
            <p:cNvSpPr/>
            <p:nvPr/>
          </p:nvSpPr>
          <p:spPr>
            <a:xfrm>
              <a:off x="1670175" y="1648132"/>
              <a:ext cx="826025" cy="54000"/>
            </a:xfrm>
            <a:custGeom>
              <a:avLst/>
              <a:gdLst/>
              <a:ahLst/>
              <a:cxnLst/>
              <a:rect l="l" t="t" r="r" b="b"/>
              <a:pathLst>
                <a:path w="33041" h="2160" extrusionOk="0">
                  <a:moveTo>
                    <a:pt x="33041" y="0"/>
                  </a:moveTo>
                  <a:cubicBezTo>
                    <a:pt x="27555" y="48"/>
                    <a:pt x="22067" y="86"/>
                    <a:pt x="16581" y="120"/>
                  </a:cubicBezTo>
                  <a:cubicBezTo>
                    <a:pt x="13741" y="136"/>
                    <a:pt x="10898" y="147"/>
                    <a:pt x="8059" y="155"/>
                  </a:cubicBezTo>
                  <a:cubicBezTo>
                    <a:pt x="6246" y="158"/>
                    <a:pt x="4381" y="271"/>
                    <a:pt x="2537" y="271"/>
                  </a:cubicBezTo>
                  <a:cubicBezTo>
                    <a:pt x="1689" y="271"/>
                    <a:pt x="846" y="247"/>
                    <a:pt x="15" y="177"/>
                  </a:cubicBezTo>
                  <a:lnTo>
                    <a:pt x="15" y="177"/>
                  </a:lnTo>
                  <a:cubicBezTo>
                    <a:pt x="19" y="197"/>
                    <a:pt x="25" y="215"/>
                    <a:pt x="23" y="235"/>
                  </a:cubicBezTo>
                  <a:cubicBezTo>
                    <a:pt x="7" y="877"/>
                    <a:pt x="3" y="1517"/>
                    <a:pt x="1" y="2159"/>
                  </a:cubicBezTo>
                  <a:cubicBezTo>
                    <a:pt x="15" y="2145"/>
                    <a:pt x="31" y="2136"/>
                    <a:pt x="53" y="2136"/>
                  </a:cubicBezTo>
                  <a:cubicBezTo>
                    <a:pt x="5286" y="1911"/>
                    <a:pt x="10545" y="2006"/>
                    <a:pt x="15781" y="1937"/>
                  </a:cubicBezTo>
                  <a:cubicBezTo>
                    <a:pt x="21024" y="1867"/>
                    <a:pt x="26265" y="1743"/>
                    <a:pt x="31508" y="1688"/>
                  </a:cubicBezTo>
                  <a:cubicBezTo>
                    <a:pt x="31571" y="1688"/>
                    <a:pt x="31607" y="1724"/>
                    <a:pt x="31621" y="1768"/>
                  </a:cubicBezTo>
                  <a:cubicBezTo>
                    <a:pt x="32090" y="1168"/>
                    <a:pt x="32573" y="579"/>
                    <a:pt x="33041"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0"/>
            <p:cNvSpPr/>
            <p:nvPr/>
          </p:nvSpPr>
          <p:spPr>
            <a:xfrm>
              <a:off x="1670700" y="1766032"/>
              <a:ext cx="772650" cy="58625"/>
            </a:xfrm>
            <a:custGeom>
              <a:avLst/>
              <a:gdLst/>
              <a:ahLst/>
              <a:cxnLst/>
              <a:rect l="l" t="t" r="r" b="b"/>
              <a:pathLst>
                <a:path w="30906" h="2345" extrusionOk="0">
                  <a:moveTo>
                    <a:pt x="301" y="0"/>
                  </a:moveTo>
                  <a:cubicBezTo>
                    <a:pt x="282" y="0"/>
                    <a:pt x="262" y="2"/>
                    <a:pt x="243" y="4"/>
                  </a:cubicBezTo>
                  <a:cubicBezTo>
                    <a:pt x="153" y="10"/>
                    <a:pt x="76" y="57"/>
                    <a:pt x="0" y="98"/>
                  </a:cubicBezTo>
                  <a:cubicBezTo>
                    <a:pt x="10" y="777"/>
                    <a:pt x="18" y="1456"/>
                    <a:pt x="24" y="2135"/>
                  </a:cubicBezTo>
                  <a:cubicBezTo>
                    <a:pt x="2402" y="2270"/>
                    <a:pt x="4778" y="2322"/>
                    <a:pt x="7154" y="2322"/>
                  </a:cubicBezTo>
                  <a:cubicBezTo>
                    <a:pt x="9922" y="2322"/>
                    <a:pt x="12691" y="2252"/>
                    <a:pt x="15463" y="2160"/>
                  </a:cubicBezTo>
                  <a:cubicBezTo>
                    <a:pt x="18122" y="2072"/>
                    <a:pt x="20805" y="1965"/>
                    <a:pt x="23486" y="1965"/>
                  </a:cubicBezTo>
                  <a:cubicBezTo>
                    <a:pt x="25970" y="1965"/>
                    <a:pt x="28450" y="2057"/>
                    <a:pt x="30906" y="2344"/>
                  </a:cubicBezTo>
                  <a:cubicBezTo>
                    <a:pt x="30427" y="1656"/>
                    <a:pt x="29965" y="957"/>
                    <a:pt x="29510" y="267"/>
                  </a:cubicBezTo>
                  <a:cubicBezTo>
                    <a:pt x="29501" y="253"/>
                    <a:pt x="29494" y="239"/>
                    <a:pt x="29490" y="225"/>
                  </a:cubicBezTo>
                  <a:cubicBezTo>
                    <a:pt x="27736" y="229"/>
                    <a:pt x="25982" y="231"/>
                    <a:pt x="24229" y="231"/>
                  </a:cubicBezTo>
                  <a:cubicBezTo>
                    <a:pt x="21215" y="231"/>
                    <a:pt x="18201" y="226"/>
                    <a:pt x="15188" y="223"/>
                  </a:cubicBezTo>
                  <a:cubicBezTo>
                    <a:pt x="15101" y="223"/>
                    <a:pt x="15014" y="223"/>
                    <a:pt x="14927" y="223"/>
                  </a:cubicBezTo>
                  <a:cubicBezTo>
                    <a:pt x="11876" y="223"/>
                    <a:pt x="8820" y="267"/>
                    <a:pt x="5767" y="267"/>
                  </a:cubicBezTo>
                  <a:cubicBezTo>
                    <a:pt x="3901" y="267"/>
                    <a:pt x="2037" y="250"/>
                    <a:pt x="175" y="197"/>
                  </a:cubicBezTo>
                  <a:cubicBezTo>
                    <a:pt x="65" y="195"/>
                    <a:pt x="65" y="29"/>
                    <a:pt x="175" y="24"/>
                  </a:cubicBezTo>
                  <a:cubicBezTo>
                    <a:pt x="263" y="22"/>
                    <a:pt x="348" y="22"/>
                    <a:pt x="437" y="20"/>
                  </a:cubicBezTo>
                  <a:cubicBezTo>
                    <a:pt x="392" y="7"/>
                    <a:pt x="347" y="0"/>
                    <a:pt x="301"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55" name="Google Shape;2455;p60">
            <a:hlinkClick r:id="rId3" action="ppaction://hlinksldjump"/>
          </p:cNvPr>
          <p:cNvSpPr txBox="1">
            <a:spLocks noGrp="1"/>
          </p:cNvSpPr>
          <p:nvPr>
            <p:ph type="title" idx="4294967295"/>
          </p:nvPr>
        </p:nvSpPr>
        <p:spPr>
          <a:xfrm>
            <a:off x="704200" y="3095125"/>
            <a:ext cx="2496300" cy="30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Mammals</a:t>
            </a:r>
            <a:endParaRPr sz="1800"/>
          </a:p>
        </p:txBody>
      </p:sp>
      <p:sp>
        <p:nvSpPr>
          <p:cNvPr id="2456" name="Google Shape;2456;p60">
            <a:hlinkClick r:id="rId4" action="ppaction://hlinksldjump"/>
          </p:cNvPr>
          <p:cNvSpPr txBox="1">
            <a:spLocks noGrp="1"/>
          </p:cNvSpPr>
          <p:nvPr>
            <p:ph type="title" idx="4294967295"/>
          </p:nvPr>
        </p:nvSpPr>
        <p:spPr>
          <a:xfrm>
            <a:off x="3323851" y="3095125"/>
            <a:ext cx="2496300" cy="30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Birds</a:t>
            </a:r>
            <a:endParaRPr sz="1800"/>
          </a:p>
        </p:txBody>
      </p:sp>
      <p:sp>
        <p:nvSpPr>
          <p:cNvPr id="2457" name="Google Shape;2457;p60">
            <a:hlinkClick r:id="rId4" action="ppaction://hlinksldjump"/>
          </p:cNvPr>
          <p:cNvSpPr txBox="1">
            <a:spLocks noGrp="1"/>
          </p:cNvSpPr>
          <p:nvPr>
            <p:ph type="title" idx="4294967295"/>
          </p:nvPr>
        </p:nvSpPr>
        <p:spPr>
          <a:xfrm>
            <a:off x="5943502" y="3095125"/>
            <a:ext cx="2496300" cy="30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Reptiles</a:t>
            </a:r>
            <a:endParaRPr sz="1800"/>
          </a:p>
        </p:txBody>
      </p:sp>
      <p:grpSp>
        <p:nvGrpSpPr>
          <p:cNvPr id="2458" name="Google Shape;2458;p60"/>
          <p:cNvGrpSpPr/>
          <p:nvPr/>
        </p:nvGrpSpPr>
        <p:grpSpPr>
          <a:xfrm>
            <a:off x="713184" y="4691184"/>
            <a:ext cx="7726459" cy="369843"/>
            <a:chOff x="713184" y="4691184"/>
            <a:chExt cx="7726459" cy="369843"/>
          </a:xfrm>
        </p:grpSpPr>
        <p:sp>
          <p:nvSpPr>
            <p:cNvPr id="2459" name="Google Shape;2459;p60"/>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2460" name="Google Shape;2460;p60">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0">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0">
              <a:hlinkClick r:id="rId5"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466"/>
        <p:cNvGrpSpPr/>
        <p:nvPr/>
      </p:nvGrpSpPr>
      <p:grpSpPr>
        <a:xfrm>
          <a:off x="0" y="0"/>
          <a:ext cx="0" cy="0"/>
          <a:chOff x="0" y="0"/>
          <a:chExt cx="0" cy="0"/>
        </a:xfrm>
      </p:grpSpPr>
      <p:grpSp>
        <p:nvGrpSpPr>
          <p:cNvPr id="2467" name="Google Shape;2467;p61"/>
          <p:cNvGrpSpPr/>
          <p:nvPr/>
        </p:nvGrpSpPr>
        <p:grpSpPr>
          <a:xfrm>
            <a:off x="2857286" y="732167"/>
            <a:ext cx="3429984" cy="606063"/>
            <a:chOff x="5316325" y="1612757"/>
            <a:chExt cx="1404350" cy="302125"/>
          </a:xfrm>
        </p:grpSpPr>
        <p:sp>
          <p:nvSpPr>
            <p:cNvPr id="2468" name="Google Shape;2468;p61"/>
            <p:cNvSpPr/>
            <p:nvPr/>
          </p:nvSpPr>
          <p:spPr>
            <a:xfrm>
              <a:off x="5316325" y="1612757"/>
              <a:ext cx="1404350" cy="302125"/>
            </a:xfrm>
            <a:custGeom>
              <a:avLst/>
              <a:gdLst/>
              <a:ahLst/>
              <a:cxnLst/>
              <a:rect l="l" t="t" r="r" b="b"/>
              <a:pathLst>
                <a:path w="56174" h="12085" extrusionOk="0">
                  <a:moveTo>
                    <a:pt x="55674" y="2161"/>
                  </a:moveTo>
                  <a:lnTo>
                    <a:pt x="55674" y="2161"/>
                  </a:lnTo>
                  <a:cubicBezTo>
                    <a:pt x="55555" y="2217"/>
                    <a:pt x="55565" y="2346"/>
                    <a:pt x="55633" y="2429"/>
                  </a:cubicBezTo>
                  <a:cubicBezTo>
                    <a:pt x="55518" y="2606"/>
                    <a:pt x="55396" y="2777"/>
                    <a:pt x="55275" y="2950"/>
                  </a:cubicBezTo>
                  <a:cubicBezTo>
                    <a:pt x="53569" y="3022"/>
                    <a:pt x="51829" y="3038"/>
                    <a:pt x="50127" y="3213"/>
                  </a:cubicBezTo>
                  <a:cubicBezTo>
                    <a:pt x="50106" y="2909"/>
                    <a:pt x="50086" y="2604"/>
                    <a:pt x="50062" y="2300"/>
                  </a:cubicBezTo>
                  <a:lnTo>
                    <a:pt x="50062" y="2300"/>
                  </a:lnTo>
                  <a:cubicBezTo>
                    <a:pt x="50972" y="2359"/>
                    <a:pt x="51884" y="2373"/>
                    <a:pt x="52796" y="2385"/>
                  </a:cubicBezTo>
                  <a:cubicBezTo>
                    <a:pt x="53226" y="2390"/>
                    <a:pt x="53687" y="2426"/>
                    <a:pt x="54142" y="2426"/>
                  </a:cubicBezTo>
                  <a:cubicBezTo>
                    <a:pt x="54683" y="2426"/>
                    <a:pt x="55215" y="2375"/>
                    <a:pt x="55674" y="2161"/>
                  </a:cubicBezTo>
                  <a:close/>
                  <a:moveTo>
                    <a:pt x="7652" y="262"/>
                  </a:moveTo>
                  <a:lnTo>
                    <a:pt x="7652" y="262"/>
                  </a:lnTo>
                  <a:cubicBezTo>
                    <a:pt x="9236" y="343"/>
                    <a:pt x="10827" y="363"/>
                    <a:pt x="12419" y="363"/>
                  </a:cubicBezTo>
                  <a:cubicBezTo>
                    <a:pt x="13924" y="363"/>
                    <a:pt x="15429" y="345"/>
                    <a:pt x="16930" y="345"/>
                  </a:cubicBezTo>
                  <a:cubicBezTo>
                    <a:pt x="17246" y="345"/>
                    <a:pt x="17562" y="346"/>
                    <a:pt x="17878" y="348"/>
                  </a:cubicBezTo>
                  <a:cubicBezTo>
                    <a:pt x="21387" y="371"/>
                    <a:pt x="24898" y="399"/>
                    <a:pt x="28405" y="427"/>
                  </a:cubicBezTo>
                  <a:cubicBezTo>
                    <a:pt x="33831" y="466"/>
                    <a:pt x="39263" y="556"/>
                    <a:pt x="44693" y="556"/>
                  </a:cubicBezTo>
                  <a:cubicBezTo>
                    <a:pt x="46302" y="556"/>
                    <a:pt x="47911" y="548"/>
                    <a:pt x="49519" y="528"/>
                  </a:cubicBezTo>
                  <a:cubicBezTo>
                    <a:pt x="49522" y="528"/>
                    <a:pt x="49524" y="526"/>
                    <a:pt x="49529" y="526"/>
                  </a:cubicBezTo>
                  <a:cubicBezTo>
                    <a:pt x="49552" y="789"/>
                    <a:pt x="49589" y="1050"/>
                    <a:pt x="49607" y="1314"/>
                  </a:cubicBezTo>
                  <a:cubicBezTo>
                    <a:pt x="49402" y="1318"/>
                    <a:pt x="49241" y="1322"/>
                    <a:pt x="49009" y="1325"/>
                  </a:cubicBezTo>
                  <a:lnTo>
                    <a:pt x="49009" y="1346"/>
                  </a:lnTo>
                  <a:cubicBezTo>
                    <a:pt x="49241" y="1348"/>
                    <a:pt x="49404" y="1352"/>
                    <a:pt x="49609" y="1357"/>
                  </a:cubicBezTo>
                  <a:cubicBezTo>
                    <a:pt x="49776" y="3712"/>
                    <a:pt x="49799" y="6077"/>
                    <a:pt x="49943" y="8432"/>
                  </a:cubicBezTo>
                  <a:cubicBezTo>
                    <a:pt x="49961" y="8753"/>
                    <a:pt x="49981" y="9076"/>
                    <a:pt x="50007" y="9397"/>
                  </a:cubicBezTo>
                  <a:cubicBezTo>
                    <a:pt x="50002" y="9402"/>
                    <a:pt x="49993" y="9402"/>
                    <a:pt x="49988" y="9406"/>
                  </a:cubicBezTo>
                  <a:cubicBezTo>
                    <a:pt x="49954" y="9434"/>
                    <a:pt x="49919" y="9464"/>
                    <a:pt x="49886" y="9491"/>
                  </a:cubicBezTo>
                  <a:lnTo>
                    <a:pt x="49804" y="9491"/>
                  </a:lnTo>
                  <a:cubicBezTo>
                    <a:pt x="49683" y="9493"/>
                    <a:pt x="49563" y="9498"/>
                    <a:pt x="49444" y="9503"/>
                  </a:cubicBezTo>
                  <a:cubicBezTo>
                    <a:pt x="49369" y="9505"/>
                    <a:pt x="49330" y="9553"/>
                    <a:pt x="49319" y="9607"/>
                  </a:cubicBezTo>
                  <a:cubicBezTo>
                    <a:pt x="48903" y="9602"/>
                    <a:pt x="48488" y="9600"/>
                    <a:pt x="48074" y="9595"/>
                  </a:cubicBezTo>
                  <a:cubicBezTo>
                    <a:pt x="48041" y="9551"/>
                    <a:pt x="47987" y="9530"/>
                    <a:pt x="47931" y="9530"/>
                  </a:cubicBezTo>
                  <a:cubicBezTo>
                    <a:pt x="47874" y="9530"/>
                    <a:pt x="47816" y="9552"/>
                    <a:pt x="47778" y="9593"/>
                  </a:cubicBezTo>
                  <a:cubicBezTo>
                    <a:pt x="42952" y="9545"/>
                    <a:pt x="38125" y="9517"/>
                    <a:pt x="33297" y="9517"/>
                  </a:cubicBezTo>
                  <a:cubicBezTo>
                    <a:pt x="31688" y="9517"/>
                    <a:pt x="30078" y="9520"/>
                    <a:pt x="28469" y="9527"/>
                  </a:cubicBezTo>
                  <a:cubicBezTo>
                    <a:pt x="27722" y="9529"/>
                    <a:pt x="26975" y="9530"/>
                    <a:pt x="26228" y="9530"/>
                  </a:cubicBezTo>
                  <a:cubicBezTo>
                    <a:pt x="24260" y="9530"/>
                    <a:pt x="22289" y="9523"/>
                    <a:pt x="20319" y="9523"/>
                  </a:cubicBezTo>
                  <a:cubicBezTo>
                    <a:pt x="16094" y="9523"/>
                    <a:pt x="11868" y="9557"/>
                    <a:pt x="7652" y="9766"/>
                  </a:cubicBezTo>
                  <a:cubicBezTo>
                    <a:pt x="7716" y="9452"/>
                    <a:pt x="7768" y="9133"/>
                    <a:pt x="7814" y="8811"/>
                  </a:cubicBezTo>
                  <a:cubicBezTo>
                    <a:pt x="8858" y="8853"/>
                    <a:pt x="9905" y="8869"/>
                    <a:pt x="10953" y="8869"/>
                  </a:cubicBezTo>
                  <a:cubicBezTo>
                    <a:pt x="13431" y="8869"/>
                    <a:pt x="15917" y="8782"/>
                    <a:pt x="18387" y="8760"/>
                  </a:cubicBezTo>
                  <a:cubicBezTo>
                    <a:pt x="21838" y="8725"/>
                    <a:pt x="25290" y="8686"/>
                    <a:pt x="28741" y="8680"/>
                  </a:cubicBezTo>
                  <a:cubicBezTo>
                    <a:pt x="35724" y="8674"/>
                    <a:pt x="42708" y="8640"/>
                    <a:pt x="49688" y="8557"/>
                  </a:cubicBezTo>
                  <a:cubicBezTo>
                    <a:pt x="49762" y="8557"/>
                    <a:pt x="49799" y="8499"/>
                    <a:pt x="49799" y="8441"/>
                  </a:cubicBezTo>
                  <a:cubicBezTo>
                    <a:pt x="49799" y="8383"/>
                    <a:pt x="49762" y="8326"/>
                    <a:pt x="49688" y="8326"/>
                  </a:cubicBezTo>
                  <a:cubicBezTo>
                    <a:pt x="42706" y="8342"/>
                    <a:pt x="35724" y="8406"/>
                    <a:pt x="28741" y="8499"/>
                  </a:cubicBezTo>
                  <a:cubicBezTo>
                    <a:pt x="25290" y="8543"/>
                    <a:pt x="21838" y="8551"/>
                    <a:pt x="18387" y="8565"/>
                  </a:cubicBezTo>
                  <a:cubicBezTo>
                    <a:pt x="18127" y="8566"/>
                    <a:pt x="17868" y="8567"/>
                    <a:pt x="17608" y="8567"/>
                  </a:cubicBezTo>
                  <a:cubicBezTo>
                    <a:pt x="16060" y="8567"/>
                    <a:pt x="14506" y="8549"/>
                    <a:pt x="12952" y="8549"/>
                  </a:cubicBezTo>
                  <a:cubicBezTo>
                    <a:pt x="11244" y="8549"/>
                    <a:pt x="9535" y="8571"/>
                    <a:pt x="7836" y="8662"/>
                  </a:cubicBezTo>
                  <a:cubicBezTo>
                    <a:pt x="8156" y="6284"/>
                    <a:pt x="8023" y="3744"/>
                    <a:pt x="7784" y="1359"/>
                  </a:cubicBezTo>
                  <a:lnTo>
                    <a:pt x="7784" y="1359"/>
                  </a:lnTo>
                  <a:cubicBezTo>
                    <a:pt x="18429" y="1624"/>
                    <a:pt x="29094" y="1643"/>
                    <a:pt x="39751" y="1643"/>
                  </a:cubicBezTo>
                  <a:cubicBezTo>
                    <a:pt x="41537" y="1643"/>
                    <a:pt x="43323" y="1643"/>
                    <a:pt x="45109" y="1643"/>
                  </a:cubicBezTo>
                  <a:cubicBezTo>
                    <a:pt x="46349" y="1643"/>
                    <a:pt x="47588" y="1643"/>
                    <a:pt x="48827" y="1644"/>
                  </a:cubicBezTo>
                  <a:cubicBezTo>
                    <a:pt x="48889" y="1644"/>
                    <a:pt x="48889" y="1546"/>
                    <a:pt x="48827" y="1546"/>
                  </a:cubicBezTo>
                  <a:cubicBezTo>
                    <a:pt x="37863" y="1395"/>
                    <a:pt x="26881" y="1194"/>
                    <a:pt x="15909" y="1194"/>
                  </a:cubicBezTo>
                  <a:cubicBezTo>
                    <a:pt x="13195" y="1194"/>
                    <a:pt x="10482" y="1206"/>
                    <a:pt x="7770" y="1235"/>
                  </a:cubicBezTo>
                  <a:cubicBezTo>
                    <a:pt x="7740" y="928"/>
                    <a:pt x="7705" y="622"/>
                    <a:pt x="7671" y="320"/>
                  </a:cubicBezTo>
                  <a:cubicBezTo>
                    <a:pt x="7668" y="298"/>
                    <a:pt x="7661" y="282"/>
                    <a:pt x="7652" y="262"/>
                  </a:cubicBezTo>
                  <a:close/>
                  <a:moveTo>
                    <a:pt x="49497" y="9831"/>
                  </a:moveTo>
                  <a:lnTo>
                    <a:pt x="49497" y="9831"/>
                  </a:lnTo>
                  <a:cubicBezTo>
                    <a:pt x="49030" y="10253"/>
                    <a:pt x="48585" y="10718"/>
                    <a:pt x="48171" y="11189"/>
                  </a:cubicBezTo>
                  <a:cubicBezTo>
                    <a:pt x="48211" y="10736"/>
                    <a:pt x="48197" y="10279"/>
                    <a:pt x="48130" y="9833"/>
                  </a:cubicBezTo>
                  <a:lnTo>
                    <a:pt x="48130" y="9833"/>
                  </a:lnTo>
                  <a:cubicBezTo>
                    <a:pt x="48567" y="9837"/>
                    <a:pt x="49005" y="9841"/>
                    <a:pt x="49444" y="9845"/>
                  </a:cubicBezTo>
                  <a:cubicBezTo>
                    <a:pt x="49446" y="9845"/>
                    <a:pt x="49448" y="9845"/>
                    <a:pt x="49449" y="9845"/>
                  </a:cubicBezTo>
                  <a:cubicBezTo>
                    <a:pt x="49467" y="9845"/>
                    <a:pt x="49482" y="9837"/>
                    <a:pt x="49497" y="9831"/>
                  </a:cubicBezTo>
                  <a:close/>
                  <a:moveTo>
                    <a:pt x="7830" y="10062"/>
                  </a:moveTo>
                  <a:lnTo>
                    <a:pt x="7830" y="10062"/>
                  </a:lnTo>
                  <a:cubicBezTo>
                    <a:pt x="8562" y="10069"/>
                    <a:pt x="9291" y="10069"/>
                    <a:pt x="10023" y="10069"/>
                  </a:cubicBezTo>
                  <a:cubicBezTo>
                    <a:pt x="9982" y="10563"/>
                    <a:pt x="9998" y="11062"/>
                    <a:pt x="10056" y="11553"/>
                  </a:cubicBezTo>
                  <a:cubicBezTo>
                    <a:pt x="9307" y="11066"/>
                    <a:pt x="8573" y="10559"/>
                    <a:pt x="7830" y="10062"/>
                  </a:cubicBezTo>
                  <a:close/>
                  <a:moveTo>
                    <a:pt x="55154" y="3131"/>
                  </a:moveTo>
                  <a:cubicBezTo>
                    <a:pt x="54281" y="4391"/>
                    <a:pt x="53327" y="5578"/>
                    <a:pt x="52341" y="6763"/>
                  </a:cubicBezTo>
                  <a:cubicBezTo>
                    <a:pt x="52263" y="6855"/>
                    <a:pt x="52307" y="6968"/>
                    <a:pt x="52388" y="7010"/>
                  </a:cubicBezTo>
                  <a:cubicBezTo>
                    <a:pt x="52267" y="7046"/>
                    <a:pt x="52187" y="7201"/>
                    <a:pt x="52297" y="7322"/>
                  </a:cubicBezTo>
                  <a:cubicBezTo>
                    <a:pt x="53015" y="8093"/>
                    <a:pt x="53704" y="8871"/>
                    <a:pt x="54327" y="9720"/>
                  </a:cubicBezTo>
                  <a:cubicBezTo>
                    <a:pt x="54477" y="9925"/>
                    <a:pt x="54623" y="10133"/>
                    <a:pt x="54766" y="10344"/>
                  </a:cubicBezTo>
                  <a:cubicBezTo>
                    <a:pt x="55038" y="10745"/>
                    <a:pt x="55309" y="11147"/>
                    <a:pt x="55619" y="11521"/>
                  </a:cubicBezTo>
                  <a:cubicBezTo>
                    <a:pt x="54680" y="11481"/>
                    <a:pt x="53735" y="11456"/>
                    <a:pt x="52789" y="11456"/>
                  </a:cubicBezTo>
                  <a:cubicBezTo>
                    <a:pt x="51301" y="11456"/>
                    <a:pt x="49811" y="11517"/>
                    <a:pt x="48338" y="11674"/>
                  </a:cubicBezTo>
                  <a:cubicBezTo>
                    <a:pt x="48626" y="11401"/>
                    <a:pt x="48907" y="11115"/>
                    <a:pt x="49183" y="10819"/>
                  </a:cubicBezTo>
                  <a:cubicBezTo>
                    <a:pt x="49189" y="10850"/>
                    <a:pt x="49211" y="10877"/>
                    <a:pt x="49254" y="10877"/>
                  </a:cubicBezTo>
                  <a:cubicBezTo>
                    <a:pt x="49256" y="10877"/>
                    <a:pt x="49257" y="10877"/>
                    <a:pt x="49259" y="10877"/>
                  </a:cubicBezTo>
                  <a:cubicBezTo>
                    <a:pt x="51060" y="10817"/>
                    <a:pt x="52900" y="10738"/>
                    <a:pt x="54687" y="10515"/>
                  </a:cubicBezTo>
                  <a:cubicBezTo>
                    <a:pt x="54774" y="10503"/>
                    <a:pt x="54800" y="10404"/>
                    <a:pt x="54754" y="10352"/>
                  </a:cubicBezTo>
                  <a:cubicBezTo>
                    <a:pt x="54740" y="10336"/>
                    <a:pt x="54717" y="10328"/>
                    <a:pt x="54687" y="10328"/>
                  </a:cubicBezTo>
                  <a:cubicBezTo>
                    <a:pt x="52895" y="10348"/>
                    <a:pt x="51068" y="10521"/>
                    <a:pt x="49289" y="10706"/>
                  </a:cubicBezTo>
                  <a:cubicBezTo>
                    <a:pt x="49617" y="10344"/>
                    <a:pt x="49931" y="9967"/>
                    <a:pt x="50215" y="9584"/>
                  </a:cubicBezTo>
                  <a:cubicBezTo>
                    <a:pt x="50247" y="9540"/>
                    <a:pt x="50247" y="9499"/>
                    <a:pt x="50231" y="9464"/>
                  </a:cubicBezTo>
                  <a:cubicBezTo>
                    <a:pt x="50362" y="7446"/>
                    <a:pt x="50277" y="5398"/>
                    <a:pt x="50138" y="3361"/>
                  </a:cubicBezTo>
                  <a:lnTo>
                    <a:pt x="50138" y="3361"/>
                  </a:lnTo>
                  <a:cubicBezTo>
                    <a:pt x="50437" y="3374"/>
                    <a:pt x="50738" y="3380"/>
                    <a:pt x="51039" y="3380"/>
                  </a:cubicBezTo>
                  <a:cubicBezTo>
                    <a:pt x="52409" y="3380"/>
                    <a:pt x="53798" y="3259"/>
                    <a:pt x="55154" y="3131"/>
                  </a:cubicBezTo>
                  <a:close/>
                  <a:moveTo>
                    <a:pt x="4425" y="10854"/>
                  </a:moveTo>
                  <a:cubicBezTo>
                    <a:pt x="5770" y="10854"/>
                    <a:pt x="7111" y="10893"/>
                    <a:pt x="8470" y="10937"/>
                  </a:cubicBezTo>
                  <a:cubicBezTo>
                    <a:pt x="8811" y="11179"/>
                    <a:pt x="9164" y="11406"/>
                    <a:pt x="9527" y="11620"/>
                  </a:cubicBezTo>
                  <a:cubicBezTo>
                    <a:pt x="6502" y="11639"/>
                    <a:pt x="3471" y="11613"/>
                    <a:pt x="450" y="11748"/>
                  </a:cubicBezTo>
                  <a:cubicBezTo>
                    <a:pt x="740" y="11479"/>
                    <a:pt x="1028" y="11209"/>
                    <a:pt x="1314" y="10937"/>
                  </a:cubicBezTo>
                  <a:cubicBezTo>
                    <a:pt x="2359" y="10877"/>
                    <a:pt x="3393" y="10854"/>
                    <a:pt x="4425" y="10854"/>
                  </a:cubicBezTo>
                  <a:close/>
                  <a:moveTo>
                    <a:pt x="10877" y="0"/>
                  </a:moveTo>
                  <a:cubicBezTo>
                    <a:pt x="9723" y="0"/>
                    <a:pt x="8571" y="18"/>
                    <a:pt x="7424" y="69"/>
                  </a:cubicBezTo>
                  <a:cubicBezTo>
                    <a:pt x="7376" y="71"/>
                    <a:pt x="7348" y="101"/>
                    <a:pt x="7338" y="138"/>
                  </a:cubicBezTo>
                  <a:cubicBezTo>
                    <a:pt x="7276" y="166"/>
                    <a:pt x="7233" y="226"/>
                    <a:pt x="7239" y="320"/>
                  </a:cubicBezTo>
                  <a:cubicBezTo>
                    <a:pt x="7304" y="999"/>
                    <a:pt x="7356" y="1676"/>
                    <a:pt x="7398" y="2354"/>
                  </a:cubicBezTo>
                  <a:cubicBezTo>
                    <a:pt x="7416" y="2638"/>
                    <a:pt x="7432" y="2920"/>
                    <a:pt x="7447" y="3204"/>
                  </a:cubicBezTo>
                  <a:cubicBezTo>
                    <a:pt x="5628" y="3078"/>
                    <a:pt x="3800" y="2918"/>
                    <a:pt x="1979" y="2918"/>
                  </a:cubicBezTo>
                  <a:cubicBezTo>
                    <a:pt x="1966" y="2918"/>
                    <a:pt x="1954" y="2918"/>
                    <a:pt x="1942" y="2918"/>
                  </a:cubicBezTo>
                  <a:cubicBezTo>
                    <a:pt x="1875" y="2918"/>
                    <a:pt x="1880" y="3010"/>
                    <a:pt x="1942" y="3017"/>
                  </a:cubicBezTo>
                  <a:cubicBezTo>
                    <a:pt x="3769" y="3252"/>
                    <a:pt x="5621" y="3324"/>
                    <a:pt x="7458" y="3433"/>
                  </a:cubicBezTo>
                  <a:cubicBezTo>
                    <a:pt x="7481" y="3970"/>
                    <a:pt x="7500" y="4511"/>
                    <a:pt x="7502" y="5051"/>
                  </a:cubicBezTo>
                  <a:cubicBezTo>
                    <a:pt x="7514" y="6630"/>
                    <a:pt x="7348" y="8210"/>
                    <a:pt x="7384" y="9785"/>
                  </a:cubicBezTo>
                  <a:cubicBezTo>
                    <a:pt x="7384" y="9799"/>
                    <a:pt x="7389" y="9813"/>
                    <a:pt x="7394" y="9824"/>
                  </a:cubicBezTo>
                  <a:cubicBezTo>
                    <a:pt x="7354" y="9871"/>
                    <a:pt x="7350" y="9940"/>
                    <a:pt x="7378" y="9990"/>
                  </a:cubicBezTo>
                  <a:cubicBezTo>
                    <a:pt x="7370" y="10030"/>
                    <a:pt x="7378" y="10071"/>
                    <a:pt x="7414" y="10101"/>
                  </a:cubicBezTo>
                  <a:cubicBezTo>
                    <a:pt x="7636" y="10300"/>
                    <a:pt x="7867" y="10485"/>
                    <a:pt x="8100" y="10662"/>
                  </a:cubicBezTo>
                  <a:cubicBezTo>
                    <a:pt x="7130" y="10540"/>
                    <a:pt x="6135" y="10485"/>
                    <a:pt x="5139" y="10485"/>
                  </a:cubicBezTo>
                  <a:cubicBezTo>
                    <a:pt x="3934" y="10485"/>
                    <a:pt x="2726" y="10566"/>
                    <a:pt x="1557" y="10706"/>
                  </a:cubicBezTo>
                  <a:cubicBezTo>
                    <a:pt x="2593" y="9714"/>
                    <a:pt x="3611" y="8688"/>
                    <a:pt x="4586" y="7650"/>
                  </a:cubicBezTo>
                  <a:cubicBezTo>
                    <a:pt x="4658" y="7575"/>
                    <a:pt x="4651" y="7487"/>
                    <a:pt x="4609" y="7421"/>
                  </a:cubicBezTo>
                  <a:cubicBezTo>
                    <a:pt x="4632" y="7368"/>
                    <a:pt x="4630" y="7300"/>
                    <a:pt x="4581" y="7240"/>
                  </a:cubicBezTo>
                  <a:cubicBezTo>
                    <a:pt x="3295" y="5698"/>
                    <a:pt x="2056" y="4123"/>
                    <a:pt x="1072" y="2369"/>
                  </a:cubicBezTo>
                  <a:lnTo>
                    <a:pt x="1072" y="2369"/>
                  </a:lnTo>
                  <a:cubicBezTo>
                    <a:pt x="2543" y="2467"/>
                    <a:pt x="4061" y="2557"/>
                    <a:pt x="5557" y="2557"/>
                  </a:cubicBezTo>
                  <a:cubicBezTo>
                    <a:pt x="6106" y="2557"/>
                    <a:pt x="6652" y="2545"/>
                    <a:pt x="7191" y="2516"/>
                  </a:cubicBezTo>
                  <a:cubicBezTo>
                    <a:pt x="7297" y="2512"/>
                    <a:pt x="7348" y="2435"/>
                    <a:pt x="7348" y="2359"/>
                  </a:cubicBezTo>
                  <a:cubicBezTo>
                    <a:pt x="7348" y="2280"/>
                    <a:pt x="7295" y="2202"/>
                    <a:pt x="7191" y="2193"/>
                  </a:cubicBezTo>
                  <a:cubicBezTo>
                    <a:pt x="5909" y="2064"/>
                    <a:pt x="4587" y="2026"/>
                    <a:pt x="3273" y="2026"/>
                  </a:cubicBezTo>
                  <a:cubicBezTo>
                    <a:pt x="2494" y="2026"/>
                    <a:pt x="1718" y="2039"/>
                    <a:pt x="954" y="2055"/>
                  </a:cubicBezTo>
                  <a:cubicBezTo>
                    <a:pt x="917" y="2057"/>
                    <a:pt x="889" y="2069"/>
                    <a:pt x="865" y="2087"/>
                  </a:cubicBezTo>
                  <a:cubicBezTo>
                    <a:pt x="850" y="2083"/>
                    <a:pt x="836" y="2081"/>
                    <a:pt x="821" y="2081"/>
                  </a:cubicBezTo>
                  <a:cubicBezTo>
                    <a:pt x="711" y="2081"/>
                    <a:pt x="596" y="2199"/>
                    <a:pt x="668" y="2327"/>
                  </a:cubicBezTo>
                  <a:cubicBezTo>
                    <a:pt x="1672" y="4165"/>
                    <a:pt x="2799" y="5920"/>
                    <a:pt x="4277" y="7416"/>
                  </a:cubicBezTo>
                  <a:cubicBezTo>
                    <a:pt x="2845" y="8700"/>
                    <a:pt x="1451" y="10115"/>
                    <a:pt x="189" y="11565"/>
                  </a:cubicBezTo>
                  <a:cubicBezTo>
                    <a:pt x="132" y="11632"/>
                    <a:pt x="141" y="11706"/>
                    <a:pt x="179" y="11759"/>
                  </a:cubicBezTo>
                  <a:cubicBezTo>
                    <a:pt x="0" y="11777"/>
                    <a:pt x="0" y="12046"/>
                    <a:pt x="187" y="12050"/>
                  </a:cubicBezTo>
                  <a:cubicBezTo>
                    <a:pt x="1098" y="12075"/>
                    <a:pt x="2009" y="12084"/>
                    <a:pt x="2921" y="12084"/>
                  </a:cubicBezTo>
                  <a:cubicBezTo>
                    <a:pt x="5319" y="12084"/>
                    <a:pt x="7720" y="12018"/>
                    <a:pt x="10114" y="11988"/>
                  </a:cubicBezTo>
                  <a:cubicBezTo>
                    <a:pt x="10236" y="11986"/>
                    <a:pt x="10293" y="11891"/>
                    <a:pt x="10289" y="11796"/>
                  </a:cubicBezTo>
                  <a:cubicBezTo>
                    <a:pt x="10354" y="11782"/>
                    <a:pt x="10406" y="11734"/>
                    <a:pt x="10400" y="11642"/>
                  </a:cubicBezTo>
                  <a:cubicBezTo>
                    <a:pt x="10365" y="11117"/>
                    <a:pt x="10360" y="10595"/>
                    <a:pt x="10365" y="10069"/>
                  </a:cubicBezTo>
                  <a:cubicBezTo>
                    <a:pt x="16398" y="10055"/>
                    <a:pt x="22436" y="9821"/>
                    <a:pt x="28469" y="9791"/>
                  </a:cubicBezTo>
                  <a:cubicBezTo>
                    <a:pt x="30772" y="9779"/>
                    <a:pt x="33075" y="9773"/>
                    <a:pt x="35378" y="9773"/>
                  </a:cubicBezTo>
                  <a:cubicBezTo>
                    <a:pt x="39501" y="9773"/>
                    <a:pt x="43623" y="9793"/>
                    <a:pt x="47746" y="9831"/>
                  </a:cubicBezTo>
                  <a:cubicBezTo>
                    <a:pt x="47788" y="10471"/>
                    <a:pt x="47800" y="11099"/>
                    <a:pt x="47797" y="11738"/>
                  </a:cubicBezTo>
                  <a:cubicBezTo>
                    <a:pt x="47679" y="11781"/>
                    <a:pt x="47678" y="11969"/>
                    <a:pt x="47819" y="11969"/>
                  </a:cubicBezTo>
                  <a:cubicBezTo>
                    <a:pt x="47821" y="11969"/>
                    <a:pt x="47823" y="11969"/>
                    <a:pt x="47825" y="11969"/>
                  </a:cubicBezTo>
                  <a:cubicBezTo>
                    <a:pt x="49886" y="11918"/>
                    <a:pt x="51937" y="11842"/>
                    <a:pt x="53994" y="11842"/>
                  </a:cubicBezTo>
                  <a:cubicBezTo>
                    <a:pt x="54555" y="11842"/>
                    <a:pt x="55116" y="11847"/>
                    <a:pt x="55678" y="11861"/>
                  </a:cubicBezTo>
                  <a:cubicBezTo>
                    <a:pt x="55680" y="11861"/>
                    <a:pt x="55681" y="11861"/>
                    <a:pt x="55683" y="11861"/>
                  </a:cubicBezTo>
                  <a:cubicBezTo>
                    <a:pt x="55774" y="11861"/>
                    <a:pt x="55824" y="11802"/>
                    <a:pt x="55835" y="11734"/>
                  </a:cubicBezTo>
                  <a:cubicBezTo>
                    <a:pt x="55838" y="11734"/>
                    <a:pt x="55841" y="11734"/>
                    <a:pt x="55843" y="11734"/>
                  </a:cubicBezTo>
                  <a:cubicBezTo>
                    <a:pt x="55928" y="11734"/>
                    <a:pt x="56009" y="11638"/>
                    <a:pt x="55957" y="11551"/>
                  </a:cubicBezTo>
                  <a:cubicBezTo>
                    <a:pt x="54991" y="9919"/>
                    <a:pt x="53941" y="8372"/>
                    <a:pt x="52567" y="7053"/>
                  </a:cubicBezTo>
                  <a:cubicBezTo>
                    <a:pt x="52547" y="7035"/>
                    <a:pt x="52528" y="7024"/>
                    <a:pt x="52507" y="7014"/>
                  </a:cubicBezTo>
                  <a:cubicBezTo>
                    <a:pt x="52526" y="7008"/>
                    <a:pt x="52545" y="6998"/>
                    <a:pt x="52561" y="6982"/>
                  </a:cubicBezTo>
                  <a:cubicBezTo>
                    <a:pt x="53981" y="5721"/>
                    <a:pt x="55148" y="4153"/>
                    <a:pt x="56110" y="2521"/>
                  </a:cubicBezTo>
                  <a:cubicBezTo>
                    <a:pt x="56174" y="2407"/>
                    <a:pt x="56132" y="2306"/>
                    <a:pt x="56056" y="2244"/>
                  </a:cubicBezTo>
                  <a:cubicBezTo>
                    <a:pt x="56063" y="2145"/>
                    <a:pt x="55991" y="2055"/>
                    <a:pt x="55899" y="2022"/>
                  </a:cubicBezTo>
                  <a:cubicBezTo>
                    <a:pt x="55598" y="1916"/>
                    <a:pt x="55241" y="1884"/>
                    <a:pt x="54868" y="1884"/>
                  </a:cubicBezTo>
                  <a:cubicBezTo>
                    <a:pt x="54310" y="1884"/>
                    <a:pt x="53720" y="1956"/>
                    <a:pt x="53242" y="1958"/>
                  </a:cubicBezTo>
                  <a:cubicBezTo>
                    <a:pt x="52173" y="1960"/>
                    <a:pt x="51106" y="1964"/>
                    <a:pt x="50042" y="2029"/>
                  </a:cubicBezTo>
                  <a:cubicBezTo>
                    <a:pt x="50024" y="1805"/>
                    <a:pt x="50007" y="1581"/>
                    <a:pt x="49988" y="1357"/>
                  </a:cubicBezTo>
                  <a:cubicBezTo>
                    <a:pt x="50018" y="1357"/>
                    <a:pt x="50046" y="1358"/>
                    <a:pt x="50074" y="1358"/>
                  </a:cubicBezTo>
                  <a:cubicBezTo>
                    <a:pt x="50088" y="1358"/>
                    <a:pt x="50102" y="1358"/>
                    <a:pt x="50116" y="1357"/>
                  </a:cubicBezTo>
                  <a:cubicBezTo>
                    <a:pt x="50145" y="1357"/>
                    <a:pt x="50145" y="1312"/>
                    <a:pt x="50116" y="1312"/>
                  </a:cubicBezTo>
                  <a:cubicBezTo>
                    <a:pt x="50101" y="1312"/>
                    <a:pt x="50087" y="1312"/>
                    <a:pt x="50072" y="1312"/>
                  </a:cubicBezTo>
                  <a:cubicBezTo>
                    <a:pt x="50044" y="1312"/>
                    <a:pt x="50016" y="1312"/>
                    <a:pt x="49986" y="1312"/>
                  </a:cubicBezTo>
                  <a:cubicBezTo>
                    <a:pt x="49961" y="1008"/>
                    <a:pt x="49938" y="701"/>
                    <a:pt x="49915" y="396"/>
                  </a:cubicBezTo>
                  <a:cubicBezTo>
                    <a:pt x="49905" y="271"/>
                    <a:pt x="49801" y="208"/>
                    <a:pt x="49702" y="208"/>
                  </a:cubicBezTo>
                  <a:cubicBezTo>
                    <a:pt x="49655" y="208"/>
                    <a:pt x="49609" y="222"/>
                    <a:pt x="49575" y="251"/>
                  </a:cubicBezTo>
                  <a:cubicBezTo>
                    <a:pt x="49559" y="244"/>
                    <a:pt x="49541" y="240"/>
                    <a:pt x="49519" y="240"/>
                  </a:cubicBezTo>
                  <a:cubicBezTo>
                    <a:pt x="44720" y="129"/>
                    <a:pt x="39913" y="123"/>
                    <a:pt x="35108" y="123"/>
                  </a:cubicBezTo>
                  <a:cubicBezTo>
                    <a:pt x="34544" y="123"/>
                    <a:pt x="33980" y="123"/>
                    <a:pt x="33415" y="123"/>
                  </a:cubicBezTo>
                  <a:cubicBezTo>
                    <a:pt x="31745" y="123"/>
                    <a:pt x="30075" y="123"/>
                    <a:pt x="28405" y="117"/>
                  </a:cubicBezTo>
                  <a:cubicBezTo>
                    <a:pt x="24898" y="105"/>
                    <a:pt x="21388" y="97"/>
                    <a:pt x="17879" y="83"/>
                  </a:cubicBezTo>
                  <a:cubicBezTo>
                    <a:pt x="15553" y="72"/>
                    <a:pt x="13212" y="0"/>
                    <a:pt x="108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1"/>
            <p:cNvSpPr/>
            <p:nvPr/>
          </p:nvSpPr>
          <p:spPr>
            <a:xfrm>
              <a:off x="6567875" y="1666757"/>
              <a:ext cx="140325" cy="26375"/>
            </a:xfrm>
            <a:custGeom>
              <a:avLst/>
              <a:gdLst/>
              <a:ahLst/>
              <a:cxnLst/>
              <a:rect l="l" t="t" r="r" b="b"/>
              <a:pathLst>
                <a:path w="5613" h="1055" extrusionOk="0">
                  <a:moveTo>
                    <a:pt x="5613" y="1"/>
                  </a:moveTo>
                  <a:cubicBezTo>
                    <a:pt x="5613" y="1"/>
                    <a:pt x="5612" y="1"/>
                    <a:pt x="5612" y="1"/>
                  </a:cubicBezTo>
                  <a:lnTo>
                    <a:pt x="5612" y="1"/>
                  </a:lnTo>
                  <a:cubicBezTo>
                    <a:pt x="5612" y="1"/>
                    <a:pt x="5613" y="1"/>
                    <a:pt x="5613" y="1"/>
                  </a:cubicBezTo>
                  <a:close/>
                  <a:moveTo>
                    <a:pt x="5612" y="1"/>
                  </a:moveTo>
                  <a:lnTo>
                    <a:pt x="5612" y="1"/>
                  </a:lnTo>
                  <a:cubicBezTo>
                    <a:pt x="5154" y="215"/>
                    <a:pt x="4623" y="266"/>
                    <a:pt x="4083" y="266"/>
                  </a:cubicBezTo>
                  <a:cubicBezTo>
                    <a:pt x="3627" y="266"/>
                    <a:pt x="3165" y="230"/>
                    <a:pt x="2734" y="225"/>
                  </a:cubicBezTo>
                  <a:cubicBezTo>
                    <a:pt x="1822" y="213"/>
                    <a:pt x="910" y="199"/>
                    <a:pt x="0" y="140"/>
                  </a:cubicBezTo>
                  <a:lnTo>
                    <a:pt x="0" y="140"/>
                  </a:lnTo>
                  <a:cubicBezTo>
                    <a:pt x="24" y="444"/>
                    <a:pt x="44" y="749"/>
                    <a:pt x="65" y="1054"/>
                  </a:cubicBezTo>
                  <a:cubicBezTo>
                    <a:pt x="1767" y="878"/>
                    <a:pt x="3507" y="862"/>
                    <a:pt x="5213" y="790"/>
                  </a:cubicBezTo>
                  <a:cubicBezTo>
                    <a:pt x="5334" y="617"/>
                    <a:pt x="5456" y="446"/>
                    <a:pt x="5571" y="269"/>
                  </a:cubicBezTo>
                  <a:cubicBezTo>
                    <a:pt x="5503" y="186"/>
                    <a:pt x="5493" y="57"/>
                    <a:pt x="5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1"/>
            <p:cNvSpPr/>
            <p:nvPr/>
          </p:nvSpPr>
          <p:spPr>
            <a:xfrm>
              <a:off x="6524725" y="1871332"/>
              <a:ext cx="182100" cy="33275"/>
            </a:xfrm>
            <a:custGeom>
              <a:avLst/>
              <a:gdLst/>
              <a:ahLst/>
              <a:cxnLst/>
              <a:rect l="l" t="t" r="r" b="b"/>
              <a:pathLst>
                <a:path w="7284" h="1331" extrusionOk="0">
                  <a:moveTo>
                    <a:pt x="6430" y="1"/>
                  </a:moveTo>
                  <a:lnTo>
                    <a:pt x="6418" y="9"/>
                  </a:lnTo>
                  <a:cubicBezTo>
                    <a:pt x="6464" y="61"/>
                    <a:pt x="6438" y="160"/>
                    <a:pt x="6351" y="171"/>
                  </a:cubicBezTo>
                  <a:cubicBezTo>
                    <a:pt x="4564" y="395"/>
                    <a:pt x="2724" y="474"/>
                    <a:pt x="923" y="534"/>
                  </a:cubicBezTo>
                  <a:cubicBezTo>
                    <a:pt x="921" y="534"/>
                    <a:pt x="920" y="534"/>
                    <a:pt x="918" y="534"/>
                  </a:cubicBezTo>
                  <a:cubicBezTo>
                    <a:pt x="875" y="534"/>
                    <a:pt x="853" y="507"/>
                    <a:pt x="847" y="476"/>
                  </a:cubicBezTo>
                  <a:cubicBezTo>
                    <a:pt x="571" y="772"/>
                    <a:pt x="290" y="1058"/>
                    <a:pt x="1" y="1331"/>
                  </a:cubicBezTo>
                  <a:cubicBezTo>
                    <a:pt x="1475" y="1174"/>
                    <a:pt x="2965" y="1113"/>
                    <a:pt x="4453" y="1113"/>
                  </a:cubicBezTo>
                  <a:cubicBezTo>
                    <a:pt x="5399" y="1113"/>
                    <a:pt x="6344" y="1138"/>
                    <a:pt x="7283" y="1178"/>
                  </a:cubicBezTo>
                  <a:cubicBezTo>
                    <a:pt x="6971" y="804"/>
                    <a:pt x="6702" y="402"/>
                    <a:pt x="6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1"/>
            <p:cNvSpPr/>
            <p:nvPr/>
          </p:nvSpPr>
          <p:spPr>
            <a:xfrm>
              <a:off x="6548525" y="1691007"/>
              <a:ext cx="146650" cy="189400"/>
            </a:xfrm>
            <a:custGeom>
              <a:avLst/>
              <a:gdLst/>
              <a:ahLst/>
              <a:cxnLst/>
              <a:rect l="l" t="t" r="r" b="b"/>
              <a:pathLst>
                <a:path w="5866" h="7576" extrusionOk="0">
                  <a:moveTo>
                    <a:pt x="5866" y="1"/>
                  </a:moveTo>
                  <a:lnTo>
                    <a:pt x="5866" y="1"/>
                  </a:lnTo>
                  <a:cubicBezTo>
                    <a:pt x="4510" y="129"/>
                    <a:pt x="3121" y="250"/>
                    <a:pt x="1751" y="250"/>
                  </a:cubicBezTo>
                  <a:cubicBezTo>
                    <a:pt x="1450" y="250"/>
                    <a:pt x="1149" y="244"/>
                    <a:pt x="850" y="231"/>
                  </a:cubicBezTo>
                  <a:lnTo>
                    <a:pt x="850" y="231"/>
                  </a:lnTo>
                  <a:cubicBezTo>
                    <a:pt x="989" y="2268"/>
                    <a:pt x="1074" y="4316"/>
                    <a:pt x="943" y="6334"/>
                  </a:cubicBezTo>
                  <a:cubicBezTo>
                    <a:pt x="959" y="6369"/>
                    <a:pt x="959" y="6410"/>
                    <a:pt x="927" y="6454"/>
                  </a:cubicBezTo>
                  <a:cubicBezTo>
                    <a:pt x="643" y="6837"/>
                    <a:pt x="329" y="7214"/>
                    <a:pt x="1" y="7576"/>
                  </a:cubicBezTo>
                  <a:cubicBezTo>
                    <a:pt x="1780" y="7391"/>
                    <a:pt x="3607" y="7218"/>
                    <a:pt x="5399" y="7198"/>
                  </a:cubicBezTo>
                  <a:cubicBezTo>
                    <a:pt x="5429" y="7198"/>
                    <a:pt x="5452" y="7206"/>
                    <a:pt x="5466" y="7222"/>
                  </a:cubicBezTo>
                  <a:lnTo>
                    <a:pt x="5478" y="7214"/>
                  </a:lnTo>
                  <a:cubicBezTo>
                    <a:pt x="5335" y="7003"/>
                    <a:pt x="5189" y="6796"/>
                    <a:pt x="5039" y="6590"/>
                  </a:cubicBezTo>
                  <a:cubicBezTo>
                    <a:pt x="4415" y="5741"/>
                    <a:pt x="3727" y="4962"/>
                    <a:pt x="3009" y="4192"/>
                  </a:cubicBezTo>
                  <a:cubicBezTo>
                    <a:pt x="2898" y="4071"/>
                    <a:pt x="2979" y="3916"/>
                    <a:pt x="3099" y="3880"/>
                  </a:cubicBezTo>
                  <a:cubicBezTo>
                    <a:pt x="3019" y="3838"/>
                    <a:pt x="2975" y="3725"/>
                    <a:pt x="3053" y="3633"/>
                  </a:cubicBezTo>
                  <a:cubicBezTo>
                    <a:pt x="4039" y="2448"/>
                    <a:pt x="4993" y="1261"/>
                    <a:pt x="58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1"/>
            <p:cNvSpPr/>
            <p:nvPr/>
          </p:nvSpPr>
          <p:spPr>
            <a:xfrm>
              <a:off x="5507625" y="1823532"/>
              <a:ext cx="1058875" cy="33375"/>
            </a:xfrm>
            <a:custGeom>
              <a:avLst/>
              <a:gdLst/>
              <a:ahLst/>
              <a:cxnLst/>
              <a:rect l="l" t="t" r="r" b="b"/>
              <a:pathLst>
                <a:path w="42355" h="1335" extrusionOk="0">
                  <a:moveTo>
                    <a:pt x="42291" y="1"/>
                  </a:moveTo>
                  <a:lnTo>
                    <a:pt x="42147" y="10"/>
                  </a:lnTo>
                  <a:cubicBezTo>
                    <a:pt x="42147" y="68"/>
                    <a:pt x="42110" y="126"/>
                    <a:pt x="42036" y="126"/>
                  </a:cubicBezTo>
                  <a:cubicBezTo>
                    <a:pt x="35056" y="209"/>
                    <a:pt x="28072" y="243"/>
                    <a:pt x="21089" y="251"/>
                  </a:cubicBezTo>
                  <a:cubicBezTo>
                    <a:pt x="17638" y="255"/>
                    <a:pt x="14186" y="294"/>
                    <a:pt x="10735" y="329"/>
                  </a:cubicBezTo>
                  <a:cubicBezTo>
                    <a:pt x="8265" y="351"/>
                    <a:pt x="5779" y="438"/>
                    <a:pt x="3301" y="438"/>
                  </a:cubicBezTo>
                  <a:cubicBezTo>
                    <a:pt x="2253" y="438"/>
                    <a:pt x="1206" y="422"/>
                    <a:pt x="162" y="380"/>
                  </a:cubicBezTo>
                  <a:cubicBezTo>
                    <a:pt x="116" y="702"/>
                    <a:pt x="64" y="1021"/>
                    <a:pt x="0" y="1335"/>
                  </a:cubicBezTo>
                  <a:cubicBezTo>
                    <a:pt x="4216" y="1126"/>
                    <a:pt x="8442" y="1092"/>
                    <a:pt x="12667" y="1092"/>
                  </a:cubicBezTo>
                  <a:cubicBezTo>
                    <a:pt x="14637" y="1092"/>
                    <a:pt x="16608" y="1099"/>
                    <a:pt x="18576" y="1099"/>
                  </a:cubicBezTo>
                  <a:cubicBezTo>
                    <a:pt x="19323" y="1099"/>
                    <a:pt x="20070" y="1098"/>
                    <a:pt x="20817" y="1096"/>
                  </a:cubicBezTo>
                  <a:cubicBezTo>
                    <a:pt x="22426" y="1089"/>
                    <a:pt x="24036" y="1086"/>
                    <a:pt x="25645" y="1086"/>
                  </a:cubicBezTo>
                  <a:cubicBezTo>
                    <a:pt x="30473" y="1086"/>
                    <a:pt x="35301" y="1114"/>
                    <a:pt x="40127" y="1162"/>
                  </a:cubicBezTo>
                  <a:cubicBezTo>
                    <a:pt x="40165" y="1121"/>
                    <a:pt x="40223" y="1099"/>
                    <a:pt x="40280" y="1099"/>
                  </a:cubicBezTo>
                  <a:cubicBezTo>
                    <a:pt x="40335" y="1099"/>
                    <a:pt x="40389" y="1120"/>
                    <a:pt x="40422" y="1164"/>
                  </a:cubicBezTo>
                  <a:cubicBezTo>
                    <a:pt x="40836" y="1169"/>
                    <a:pt x="41251" y="1171"/>
                    <a:pt x="41667" y="1176"/>
                  </a:cubicBezTo>
                  <a:cubicBezTo>
                    <a:pt x="41678" y="1122"/>
                    <a:pt x="41718" y="1074"/>
                    <a:pt x="41792" y="1072"/>
                  </a:cubicBezTo>
                  <a:cubicBezTo>
                    <a:pt x="41911" y="1068"/>
                    <a:pt x="42032" y="1062"/>
                    <a:pt x="42152" y="1060"/>
                  </a:cubicBezTo>
                  <a:lnTo>
                    <a:pt x="42235" y="1060"/>
                  </a:lnTo>
                  <a:cubicBezTo>
                    <a:pt x="42267" y="1033"/>
                    <a:pt x="42302" y="1003"/>
                    <a:pt x="42336" y="975"/>
                  </a:cubicBezTo>
                  <a:cubicBezTo>
                    <a:pt x="42341" y="971"/>
                    <a:pt x="42350" y="971"/>
                    <a:pt x="42355" y="966"/>
                  </a:cubicBezTo>
                  <a:cubicBezTo>
                    <a:pt x="42329" y="645"/>
                    <a:pt x="42309" y="322"/>
                    <a:pt x="42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1"/>
            <p:cNvSpPr/>
            <p:nvPr/>
          </p:nvSpPr>
          <p:spPr>
            <a:xfrm>
              <a:off x="5510900" y="1646382"/>
              <a:ext cx="1054000" cy="182950"/>
            </a:xfrm>
            <a:custGeom>
              <a:avLst/>
              <a:gdLst/>
              <a:ahLst/>
              <a:cxnLst/>
              <a:rect l="l" t="t" r="r" b="b"/>
              <a:pathLst>
                <a:path w="42160" h="7318" extrusionOk="0">
                  <a:moveTo>
                    <a:pt x="41226" y="1"/>
                  </a:moveTo>
                  <a:lnTo>
                    <a:pt x="41044" y="201"/>
                  </a:lnTo>
                  <a:cubicBezTo>
                    <a:pt x="41106" y="201"/>
                    <a:pt x="41106" y="299"/>
                    <a:pt x="41044" y="299"/>
                  </a:cubicBezTo>
                  <a:cubicBezTo>
                    <a:pt x="39805" y="298"/>
                    <a:pt x="38566" y="298"/>
                    <a:pt x="37326" y="298"/>
                  </a:cubicBezTo>
                  <a:cubicBezTo>
                    <a:pt x="35540" y="298"/>
                    <a:pt x="33754" y="298"/>
                    <a:pt x="31968" y="298"/>
                  </a:cubicBezTo>
                  <a:cubicBezTo>
                    <a:pt x="21311" y="298"/>
                    <a:pt x="10646" y="279"/>
                    <a:pt x="1" y="14"/>
                  </a:cubicBezTo>
                  <a:lnTo>
                    <a:pt x="1" y="14"/>
                  </a:lnTo>
                  <a:cubicBezTo>
                    <a:pt x="241" y="2400"/>
                    <a:pt x="373" y="4939"/>
                    <a:pt x="54" y="7317"/>
                  </a:cubicBezTo>
                  <a:cubicBezTo>
                    <a:pt x="1748" y="7226"/>
                    <a:pt x="3450" y="7204"/>
                    <a:pt x="5153" y="7204"/>
                  </a:cubicBezTo>
                  <a:cubicBezTo>
                    <a:pt x="6697" y="7204"/>
                    <a:pt x="8242" y="7222"/>
                    <a:pt x="9782" y="7222"/>
                  </a:cubicBezTo>
                  <a:cubicBezTo>
                    <a:pt x="10056" y="7222"/>
                    <a:pt x="10330" y="7221"/>
                    <a:pt x="10604" y="7220"/>
                  </a:cubicBezTo>
                  <a:cubicBezTo>
                    <a:pt x="14055" y="7207"/>
                    <a:pt x="17507" y="7198"/>
                    <a:pt x="20958" y="7154"/>
                  </a:cubicBezTo>
                  <a:cubicBezTo>
                    <a:pt x="27941" y="7061"/>
                    <a:pt x="34923" y="6997"/>
                    <a:pt x="41905" y="6981"/>
                  </a:cubicBezTo>
                  <a:cubicBezTo>
                    <a:pt x="41979" y="6981"/>
                    <a:pt x="42016" y="7038"/>
                    <a:pt x="42016" y="7096"/>
                  </a:cubicBezTo>
                  <a:lnTo>
                    <a:pt x="42160" y="7087"/>
                  </a:lnTo>
                  <a:cubicBezTo>
                    <a:pt x="42016" y="4732"/>
                    <a:pt x="41993" y="2367"/>
                    <a:pt x="41826" y="12"/>
                  </a:cubicBezTo>
                  <a:cubicBezTo>
                    <a:pt x="41621" y="8"/>
                    <a:pt x="41458" y="3"/>
                    <a:pt x="41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1"/>
            <p:cNvSpPr/>
            <p:nvPr/>
          </p:nvSpPr>
          <p:spPr>
            <a:xfrm>
              <a:off x="5507625" y="1619307"/>
              <a:ext cx="1048900" cy="32125"/>
            </a:xfrm>
            <a:custGeom>
              <a:avLst/>
              <a:gdLst/>
              <a:ahLst/>
              <a:cxnLst/>
              <a:rect l="l" t="t" r="r" b="b"/>
              <a:pathLst>
                <a:path w="41956" h="1285" extrusionOk="0">
                  <a:moveTo>
                    <a:pt x="0" y="0"/>
                  </a:moveTo>
                  <a:lnTo>
                    <a:pt x="0" y="0"/>
                  </a:lnTo>
                  <a:cubicBezTo>
                    <a:pt x="9" y="20"/>
                    <a:pt x="16" y="36"/>
                    <a:pt x="19" y="58"/>
                  </a:cubicBezTo>
                  <a:cubicBezTo>
                    <a:pt x="53" y="361"/>
                    <a:pt x="88" y="666"/>
                    <a:pt x="118" y="973"/>
                  </a:cubicBezTo>
                  <a:cubicBezTo>
                    <a:pt x="2830" y="944"/>
                    <a:pt x="5543" y="932"/>
                    <a:pt x="8257" y="932"/>
                  </a:cubicBezTo>
                  <a:cubicBezTo>
                    <a:pt x="19229" y="932"/>
                    <a:pt x="30211" y="1133"/>
                    <a:pt x="41175" y="1284"/>
                  </a:cubicBezTo>
                  <a:lnTo>
                    <a:pt x="41357" y="1084"/>
                  </a:lnTo>
                  <a:lnTo>
                    <a:pt x="41357" y="1063"/>
                  </a:lnTo>
                  <a:cubicBezTo>
                    <a:pt x="41589" y="1060"/>
                    <a:pt x="41750" y="1056"/>
                    <a:pt x="41955" y="1052"/>
                  </a:cubicBezTo>
                  <a:cubicBezTo>
                    <a:pt x="41937" y="788"/>
                    <a:pt x="41900" y="527"/>
                    <a:pt x="41877" y="264"/>
                  </a:cubicBezTo>
                  <a:cubicBezTo>
                    <a:pt x="41872" y="264"/>
                    <a:pt x="41870" y="266"/>
                    <a:pt x="41867" y="266"/>
                  </a:cubicBezTo>
                  <a:cubicBezTo>
                    <a:pt x="40259" y="286"/>
                    <a:pt x="38650" y="294"/>
                    <a:pt x="37041" y="294"/>
                  </a:cubicBezTo>
                  <a:cubicBezTo>
                    <a:pt x="31612" y="294"/>
                    <a:pt x="26179" y="204"/>
                    <a:pt x="20753" y="165"/>
                  </a:cubicBezTo>
                  <a:cubicBezTo>
                    <a:pt x="17246" y="137"/>
                    <a:pt x="13736" y="109"/>
                    <a:pt x="10226" y="86"/>
                  </a:cubicBezTo>
                  <a:cubicBezTo>
                    <a:pt x="9913" y="84"/>
                    <a:pt x="9600" y="83"/>
                    <a:pt x="9287" y="83"/>
                  </a:cubicBezTo>
                  <a:cubicBezTo>
                    <a:pt x="7780" y="83"/>
                    <a:pt x="6267" y="101"/>
                    <a:pt x="4755" y="101"/>
                  </a:cubicBezTo>
                  <a:cubicBezTo>
                    <a:pt x="3167" y="101"/>
                    <a:pt x="1580" y="8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1"/>
            <p:cNvSpPr/>
            <p:nvPr/>
          </p:nvSpPr>
          <p:spPr>
            <a:xfrm>
              <a:off x="6519550" y="1858532"/>
              <a:ext cx="34225" cy="33950"/>
            </a:xfrm>
            <a:custGeom>
              <a:avLst/>
              <a:gdLst/>
              <a:ahLst/>
              <a:cxnLst/>
              <a:rect l="l" t="t" r="r" b="b"/>
              <a:pathLst>
                <a:path w="1369" h="1358" extrusionOk="0">
                  <a:moveTo>
                    <a:pt x="1368" y="0"/>
                  </a:moveTo>
                  <a:lnTo>
                    <a:pt x="1368" y="0"/>
                  </a:lnTo>
                  <a:cubicBezTo>
                    <a:pt x="1353" y="6"/>
                    <a:pt x="1338" y="14"/>
                    <a:pt x="1320" y="14"/>
                  </a:cubicBezTo>
                  <a:cubicBezTo>
                    <a:pt x="1319" y="14"/>
                    <a:pt x="1317" y="14"/>
                    <a:pt x="1315" y="14"/>
                  </a:cubicBezTo>
                  <a:cubicBezTo>
                    <a:pt x="876" y="10"/>
                    <a:pt x="438" y="6"/>
                    <a:pt x="1" y="2"/>
                  </a:cubicBezTo>
                  <a:lnTo>
                    <a:pt x="1" y="2"/>
                  </a:lnTo>
                  <a:cubicBezTo>
                    <a:pt x="68" y="448"/>
                    <a:pt x="82" y="905"/>
                    <a:pt x="42" y="1358"/>
                  </a:cubicBezTo>
                  <a:cubicBezTo>
                    <a:pt x="456" y="887"/>
                    <a:pt x="901" y="422"/>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1"/>
            <p:cNvSpPr/>
            <p:nvPr/>
          </p:nvSpPr>
          <p:spPr>
            <a:xfrm>
              <a:off x="5512050" y="1864282"/>
              <a:ext cx="55700" cy="37325"/>
            </a:xfrm>
            <a:custGeom>
              <a:avLst/>
              <a:gdLst/>
              <a:ahLst/>
              <a:cxnLst/>
              <a:rect l="l" t="t" r="r" b="b"/>
              <a:pathLst>
                <a:path w="2228" h="1493" extrusionOk="0">
                  <a:moveTo>
                    <a:pt x="1" y="1"/>
                  </a:moveTo>
                  <a:cubicBezTo>
                    <a:pt x="744" y="498"/>
                    <a:pt x="1478" y="1005"/>
                    <a:pt x="2227" y="1492"/>
                  </a:cubicBezTo>
                  <a:cubicBezTo>
                    <a:pt x="2169" y="1001"/>
                    <a:pt x="2153" y="502"/>
                    <a:pt x="2194" y="8"/>
                  </a:cubicBezTo>
                  <a:cubicBezTo>
                    <a:pt x="1462" y="8"/>
                    <a:pt x="733" y="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1"/>
            <p:cNvSpPr/>
            <p:nvPr/>
          </p:nvSpPr>
          <p:spPr>
            <a:xfrm>
              <a:off x="5327575" y="1884107"/>
              <a:ext cx="226950" cy="22350"/>
            </a:xfrm>
            <a:custGeom>
              <a:avLst/>
              <a:gdLst/>
              <a:ahLst/>
              <a:cxnLst/>
              <a:rect l="l" t="t" r="r" b="b"/>
              <a:pathLst>
                <a:path w="9078" h="894" extrusionOk="0">
                  <a:moveTo>
                    <a:pt x="3975" y="0"/>
                  </a:moveTo>
                  <a:cubicBezTo>
                    <a:pt x="2943" y="0"/>
                    <a:pt x="1909" y="23"/>
                    <a:pt x="864" y="83"/>
                  </a:cubicBezTo>
                  <a:cubicBezTo>
                    <a:pt x="578" y="355"/>
                    <a:pt x="290" y="625"/>
                    <a:pt x="0" y="894"/>
                  </a:cubicBezTo>
                  <a:cubicBezTo>
                    <a:pt x="3021" y="759"/>
                    <a:pt x="6052" y="785"/>
                    <a:pt x="9077" y="766"/>
                  </a:cubicBezTo>
                  <a:cubicBezTo>
                    <a:pt x="8714" y="552"/>
                    <a:pt x="8361" y="325"/>
                    <a:pt x="8020" y="83"/>
                  </a:cubicBezTo>
                  <a:cubicBezTo>
                    <a:pt x="6661" y="39"/>
                    <a:pt x="5320" y="0"/>
                    <a:pt x="3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1"/>
            <p:cNvSpPr/>
            <p:nvPr/>
          </p:nvSpPr>
          <p:spPr>
            <a:xfrm>
              <a:off x="5343100" y="1671632"/>
              <a:ext cx="175725" cy="208775"/>
            </a:xfrm>
            <a:custGeom>
              <a:avLst/>
              <a:gdLst/>
              <a:ahLst/>
              <a:cxnLst/>
              <a:rect l="l" t="t" r="r" b="b"/>
              <a:pathLst>
                <a:path w="7029" h="8351" extrusionOk="0">
                  <a:moveTo>
                    <a:pt x="6327" y="0"/>
                  </a:moveTo>
                  <a:lnTo>
                    <a:pt x="6276" y="4"/>
                  </a:lnTo>
                  <a:cubicBezTo>
                    <a:pt x="6276" y="80"/>
                    <a:pt x="6226" y="157"/>
                    <a:pt x="6119" y="161"/>
                  </a:cubicBezTo>
                  <a:cubicBezTo>
                    <a:pt x="5580" y="190"/>
                    <a:pt x="5034" y="202"/>
                    <a:pt x="4486" y="202"/>
                  </a:cubicBezTo>
                  <a:cubicBezTo>
                    <a:pt x="2990" y="202"/>
                    <a:pt x="1472" y="112"/>
                    <a:pt x="1" y="14"/>
                  </a:cubicBezTo>
                  <a:lnTo>
                    <a:pt x="1" y="14"/>
                  </a:lnTo>
                  <a:cubicBezTo>
                    <a:pt x="985" y="1768"/>
                    <a:pt x="2224" y="3343"/>
                    <a:pt x="3510" y="4885"/>
                  </a:cubicBezTo>
                  <a:cubicBezTo>
                    <a:pt x="3559" y="4945"/>
                    <a:pt x="3561" y="5013"/>
                    <a:pt x="3538" y="5066"/>
                  </a:cubicBezTo>
                  <a:cubicBezTo>
                    <a:pt x="3580" y="5132"/>
                    <a:pt x="3586" y="5220"/>
                    <a:pt x="3514" y="5295"/>
                  </a:cubicBezTo>
                  <a:cubicBezTo>
                    <a:pt x="2540" y="6333"/>
                    <a:pt x="1522" y="7359"/>
                    <a:pt x="486" y="8351"/>
                  </a:cubicBezTo>
                  <a:cubicBezTo>
                    <a:pt x="1655" y="8211"/>
                    <a:pt x="2863" y="8130"/>
                    <a:pt x="4068" y="8130"/>
                  </a:cubicBezTo>
                  <a:cubicBezTo>
                    <a:pt x="5064" y="8130"/>
                    <a:pt x="6059" y="8185"/>
                    <a:pt x="7029" y="8307"/>
                  </a:cubicBezTo>
                  <a:cubicBezTo>
                    <a:pt x="6796" y="8130"/>
                    <a:pt x="6565" y="7945"/>
                    <a:pt x="6343" y="7746"/>
                  </a:cubicBezTo>
                  <a:cubicBezTo>
                    <a:pt x="6307" y="7716"/>
                    <a:pt x="6299" y="7675"/>
                    <a:pt x="6306" y="7635"/>
                  </a:cubicBezTo>
                  <a:cubicBezTo>
                    <a:pt x="6278" y="7585"/>
                    <a:pt x="6283" y="7516"/>
                    <a:pt x="6323" y="7470"/>
                  </a:cubicBezTo>
                  <a:cubicBezTo>
                    <a:pt x="6318" y="7458"/>
                    <a:pt x="6313" y="7444"/>
                    <a:pt x="6313" y="7430"/>
                  </a:cubicBezTo>
                  <a:cubicBezTo>
                    <a:pt x="6276" y="5855"/>
                    <a:pt x="6443" y="4275"/>
                    <a:pt x="6431" y="2696"/>
                  </a:cubicBezTo>
                  <a:cubicBezTo>
                    <a:pt x="6429" y="2156"/>
                    <a:pt x="6410" y="1616"/>
                    <a:pt x="6387" y="1078"/>
                  </a:cubicBezTo>
                  <a:cubicBezTo>
                    <a:pt x="4550" y="969"/>
                    <a:pt x="2697" y="897"/>
                    <a:pt x="871" y="662"/>
                  </a:cubicBezTo>
                  <a:cubicBezTo>
                    <a:pt x="808" y="655"/>
                    <a:pt x="804" y="563"/>
                    <a:pt x="871" y="563"/>
                  </a:cubicBezTo>
                  <a:cubicBezTo>
                    <a:pt x="883" y="563"/>
                    <a:pt x="895" y="563"/>
                    <a:pt x="908" y="563"/>
                  </a:cubicBezTo>
                  <a:cubicBezTo>
                    <a:pt x="2729" y="563"/>
                    <a:pt x="4556" y="723"/>
                    <a:pt x="6375" y="849"/>
                  </a:cubicBezTo>
                  <a:cubicBezTo>
                    <a:pt x="6361" y="565"/>
                    <a:pt x="6345" y="283"/>
                    <a:pt x="6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9" name="Google Shape;2479;p61"/>
          <p:cNvSpPr txBox="1">
            <a:spLocks noGrp="1"/>
          </p:cNvSpPr>
          <p:nvPr>
            <p:ph type="title"/>
          </p:nvPr>
        </p:nvSpPr>
        <p:spPr>
          <a:xfrm>
            <a:off x="3387900" y="758952"/>
            <a:ext cx="2368200" cy="57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Question 2</a:t>
            </a:r>
            <a:endParaRPr/>
          </a:p>
        </p:txBody>
      </p:sp>
      <p:grpSp>
        <p:nvGrpSpPr>
          <p:cNvPr id="2480" name="Google Shape;2480;p61"/>
          <p:cNvGrpSpPr/>
          <p:nvPr/>
        </p:nvGrpSpPr>
        <p:grpSpPr>
          <a:xfrm>
            <a:off x="2677990" y="1878375"/>
            <a:ext cx="3788019" cy="1830661"/>
            <a:chOff x="2646769" y="3458220"/>
            <a:chExt cx="1419425" cy="685975"/>
          </a:xfrm>
        </p:grpSpPr>
        <p:sp>
          <p:nvSpPr>
            <p:cNvPr id="2481" name="Google Shape;2481;p61"/>
            <p:cNvSpPr/>
            <p:nvPr/>
          </p:nvSpPr>
          <p:spPr>
            <a:xfrm>
              <a:off x="2659244" y="3470745"/>
              <a:ext cx="1394475" cy="661925"/>
            </a:xfrm>
            <a:custGeom>
              <a:avLst/>
              <a:gdLst/>
              <a:ahLst/>
              <a:cxnLst/>
              <a:rect l="l" t="t" r="r" b="b"/>
              <a:pathLst>
                <a:path w="55779" h="26477" extrusionOk="0">
                  <a:moveTo>
                    <a:pt x="27890" y="1"/>
                  </a:moveTo>
                  <a:cubicBezTo>
                    <a:pt x="26782" y="1634"/>
                    <a:pt x="24913" y="2647"/>
                    <a:pt x="22984" y="2647"/>
                  </a:cubicBezTo>
                  <a:cubicBezTo>
                    <a:pt x="22362" y="2647"/>
                    <a:pt x="21735" y="2542"/>
                    <a:pt x="21125" y="2319"/>
                  </a:cubicBezTo>
                  <a:cubicBezTo>
                    <a:pt x="19111" y="1579"/>
                    <a:pt x="17574" y="319"/>
                    <a:pt x="15339" y="187"/>
                  </a:cubicBezTo>
                  <a:cubicBezTo>
                    <a:pt x="15197" y="179"/>
                    <a:pt x="15050" y="175"/>
                    <a:pt x="14899" y="175"/>
                  </a:cubicBezTo>
                  <a:cubicBezTo>
                    <a:pt x="12711" y="175"/>
                    <a:pt x="9746" y="1067"/>
                    <a:pt x="10079" y="3754"/>
                  </a:cubicBezTo>
                  <a:cubicBezTo>
                    <a:pt x="10099" y="3918"/>
                    <a:pt x="9967" y="3995"/>
                    <a:pt x="9833" y="3995"/>
                  </a:cubicBezTo>
                  <a:cubicBezTo>
                    <a:pt x="9764" y="3995"/>
                    <a:pt x="9695" y="3975"/>
                    <a:pt x="9645" y="3935"/>
                  </a:cubicBezTo>
                  <a:cubicBezTo>
                    <a:pt x="8242" y="2816"/>
                    <a:pt x="5821" y="1673"/>
                    <a:pt x="3847" y="1673"/>
                  </a:cubicBezTo>
                  <a:cubicBezTo>
                    <a:pt x="2137" y="1673"/>
                    <a:pt x="763" y="2531"/>
                    <a:pt x="677" y="5007"/>
                  </a:cubicBezTo>
                  <a:cubicBezTo>
                    <a:pt x="613" y="6892"/>
                    <a:pt x="2550" y="11196"/>
                    <a:pt x="1" y="12252"/>
                  </a:cubicBezTo>
                  <a:cubicBezTo>
                    <a:pt x="3011" y="13639"/>
                    <a:pt x="595" y="17469"/>
                    <a:pt x="539" y="19672"/>
                  </a:cubicBezTo>
                  <a:cubicBezTo>
                    <a:pt x="478" y="21962"/>
                    <a:pt x="2067" y="23632"/>
                    <a:pt x="4339" y="23734"/>
                  </a:cubicBezTo>
                  <a:cubicBezTo>
                    <a:pt x="4416" y="23737"/>
                    <a:pt x="4492" y="23739"/>
                    <a:pt x="4568" y="23739"/>
                  </a:cubicBezTo>
                  <a:cubicBezTo>
                    <a:pt x="6475" y="23739"/>
                    <a:pt x="8130" y="22684"/>
                    <a:pt x="9856" y="22000"/>
                  </a:cubicBezTo>
                  <a:cubicBezTo>
                    <a:pt x="9871" y="21993"/>
                    <a:pt x="9885" y="21991"/>
                    <a:pt x="9898" y="21991"/>
                  </a:cubicBezTo>
                  <a:cubicBezTo>
                    <a:pt x="9969" y="21991"/>
                    <a:pt x="9999" y="22079"/>
                    <a:pt x="9975" y="22145"/>
                  </a:cubicBezTo>
                  <a:cubicBezTo>
                    <a:pt x="10009" y="22179"/>
                    <a:pt x="10035" y="22223"/>
                    <a:pt x="10039" y="22284"/>
                  </a:cubicBezTo>
                  <a:cubicBezTo>
                    <a:pt x="10252" y="24616"/>
                    <a:pt x="12007" y="26342"/>
                    <a:pt x="14359" y="26467"/>
                  </a:cubicBezTo>
                  <a:cubicBezTo>
                    <a:pt x="14476" y="26474"/>
                    <a:pt x="14593" y="26477"/>
                    <a:pt x="14709" y="26477"/>
                  </a:cubicBezTo>
                  <a:cubicBezTo>
                    <a:pt x="16580" y="26477"/>
                    <a:pt x="18355" y="25694"/>
                    <a:pt x="20081" y="25059"/>
                  </a:cubicBezTo>
                  <a:cubicBezTo>
                    <a:pt x="21337" y="24596"/>
                    <a:pt x="22689" y="24168"/>
                    <a:pt x="24044" y="24168"/>
                  </a:cubicBezTo>
                  <a:cubicBezTo>
                    <a:pt x="24451" y="24168"/>
                    <a:pt x="24858" y="24207"/>
                    <a:pt x="25262" y="24294"/>
                  </a:cubicBezTo>
                  <a:cubicBezTo>
                    <a:pt x="26320" y="24526"/>
                    <a:pt x="27557" y="25151"/>
                    <a:pt x="27890" y="26253"/>
                  </a:cubicBezTo>
                  <a:cubicBezTo>
                    <a:pt x="28223" y="25151"/>
                    <a:pt x="29460" y="24526"/>
                    <a:pt x="30517" y="24294"/>
                  </a:cubicBezTo>
                  <a:cubicBezTo>
                    <a:pt x="30922" y="24207"/>
                    <a:pt x="31329" y="24168"/>
                    <a:pt x="31736" y="24168"/>
                  </a:cubicBezTo>
                  <a:cubicBezTo>
                    <a:pt x="33091" y="24168"/>
                    <a:pt x="34443" y="24596"/>
                    <a:pt x="35698" y="25059"/>
                  </a:cubicBezTo>
                  <a:cubicBezTo>
                    <a:pt x="37425" y="25694"/>
                    <a:pt x="39202" y="26476"/>
                    <a:pt x="41074" y="26476"/>
                  </a:cubicBezTo>
                  <a:cubicBezTo>
                    <a:pt x="41189" y="26476"/>
                    <a:pt x="41304" y="26473"/>
                    <a:pt x="41420" y="26467"/>
                  </a:cubicBezTo>
                  <a:cubicBezTo>
                    <a:pt x="43773" y="26342"/>
                    <a:pt x="45528" y="24616"/>
                    <a:pt x="45740" y="22284"/>
                  </a:cubicBezTo>
                  <a:cubicBezTo>
                    <a:pt x="45745" y="22224"/>
                    <a:pt x="45772" y="22179"/>
                    <a:pt x="45804" y="22145"/>
                  </a:cubicBezTo>
                  <a:cubicBezTo>
                    <a:pt x="45781" y="22079"/>
                    <a:pt x="45811" y="21991"/>
                    <a:pt x="45883" y="21991"/>
                  </a:cubicBezTo>
                  <a:cubicBezTo>
                    <a:pt x="45895" y="21991"/>
                    <a:pt x="45910" y="21993"/>
                    <a:pt x="45925" y="22000"/>
                  </a:cubicBezTo>
                  <a:cubicBezTo>
                    <a:pt x="47650" y="22684"/>
                    <a:pt x="49305" y="23739"/>
                    <a:pt x="51212" y="23739"/>
                  </a:cubicBezTo>
                  <a:cubicBezTo>
                    <a:pt x="51288" y="23739"/>
                    <a:pt x="51364" y="23737"/>
                    <a:pt x="51441" y="23734"/>
                  </a:cubicBezTo>
                  <a:cubicBezTo>
                    <a:pt x="53713" y="23632"/>
                    <a:pt x="55301" y="21962"/>
                    <a:pt x="55242" y="19672"/>
                  </a:cubicBezTo>
                  <a:cubicBezTo>
                    <a:pt x="55186" y="17469"/>
                    <a:pt x="52769" y="13639"/>
                    <a:pt x="55779" y="12252"/>
                  </a:cubicBezTo>
                  <a:cubicBezTo>
                    <a:pt x="53233" y="11196"/>
                    <a:pt x="55168" y="6892"/>
                    <a:pt x="55103" y="5007"/>
                  </a:cubicBezTo>
                  <a:cubicBezTo>
                    <a:pt x="55018" y="2531"/>
                    <a:pt x="53644" y="1673"/>
                    <a:pt x="51934" y="1673"/>
                  </a:cubicBezTo>
                  <a:cubicBezTo>
                    <a:pt x="49960" y="1673"/>
                    <a:pt x="47539" y="2816"/>
                    <a:pt x="46136" y="3935"/>
                  </a:cubicBezTo>
                  <a:cubicBezTo>
                    <a:pt x="46085" y="3975"/>
                    <a:pt x="46016" y="3995"/>
                    <a:pt x="45947" y="3995"/>
                  </a:cubicBezTo>
                  <a:cubicBezTo>
                    <a:pt x="45812" y="3995"/>
                    <a:pt x="45681" y="3918"/>
                    <a:pt x="45701" y="3754"/>
                  </a:cubicBezTo>
                  <a:cubicBezTo>
                    <a:pt x="46034" y="1067"/>
                    <a:pt x="43069" y="175"/>
                    <a:pt x="40882" y="175"/>
                  </a:cubicBezTo>
                  <a:cubicBezTo>
                    <a:pt x="40731" y="175"/>
                    <a:pt x="40584" y="179"/>
                    <a:pt x="40442" y="187"/>
                  </a:cubicBezTo>
                  <a:cubicBezTo>
                    <a:pt x="38207" y="319"/>
                    <a:pt x="36668" y="1579"/>
                    <a:pt x="34656" y="2319"/>
                  </a:cubicBezTo>
                  <a:cubicBezTo>
                    <a:pt x="34046" y="2542"/>
                    <a:pt x="33419" y="2647"/>
                    <a:pt x="32798" y="2647"/>
                  </a:cubicBezTo>
                  <a:cubicBezTo>
                    <a:pt x="30869" y="2647"/>
                    <a:pt x="28997" y="1634"/>
                    <a:pt x="278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1"/>
            <p:cNvSpPr/>
            <p:nvPr/>
          </p:nvSpPr>
          <p:spPr>
            <a:xfrm>
              <a:off x="2646769" y="3458220"/>
              <a:ext cx="1419425" cy="685975"/>
            </a:xfrm>
            <a:custGeom>
              <a:avLst/>
              <a:gdLst/>
              <a:ahLst/>
              <a:cxnLst/>
              <a:rect l="l" t="t" r="r" b="b"/>
              <a:pathLst>
                <a:path w="56777" h="27439" extrusionOk="0">
                  <a:moveTo>
                    <a:pt x="28389" y="502"/>
                  </a:moveTo>
                  <a:cubicBezTo>
                    <a:pt x="29496" y="2135"/>
                    <a:pt x="31367" y="3148"/>
                    <a:pt x="33296" y="3148"/>
                  </a:cubicBezTo>
                  <a:cubicBezTo>
                    <a:pt x="33917" y="3148"/>
                    <a:pt x="34544" y="3043"/>
                    <a:pt x="35154" y="2820"/>
                  </a:cubicBezTo>
                  <a:cubicBezTo>
                    <a:pt x="37167" y="2080"/>
                    <a:pt x="38705" y="820"/>
                    <a:pt x="40941" y="688"/>
                  </a:cubicBezTo>
                  <a:cubicBezTo>
                    <a:pt x="41083" y="680"/>
                    <a:pt x="41230" y="676"/>
                    <a:pt x="41381" y="676"/>
                  </a:cubicBezTo>
                  <a:cubicBezTo>
                    <a:pt x="43567" y="676"/>
                    <a:pt x="46533" y="1568"/>
                    <a:pt x="46200" y="4255"/>
                  </a:cubicBezTo>
                  <a:cubicBezTo>
                    <a:pt x="46180" y="4419"/>
                    <a:pt x="46311" y="4496"/>
                    <a:pt x="46445" y="4496"/>
                  </a:cubicBezTo>
                  <a:cubicBezTo>
                    <a:pt x="46514" y="4496"/>
                    <a:pt x="46584" y="4476"/>
                    <a:pt x="46633" y="4436"/>
                  </a:cubicBezTo>
                  <a:cubicBezTo>
                    <a:pt x="48037" y="3317"/>
                    <a:pt x="50459" y="2174"/>
                    <a:pt x="52433" y="2174"/>
                  </a:cubicBezTo>
                  <a:cubicBezTo>
                    <a:pt x="54143" y="2174"/>
                    <a:pt x="55517" y="3032"/>
                    <a:pt x="55602" y="5508"/>
                  </a:cubicBezTo>
                  <a:cubicBezTo>
                    <a:pt x="55667" y="7393"/>
                    <a:pt x="53731" y="11697"/>
                    <a:pt x="56278" y="12753"/>
                  </a:cubicBezTo>
                  <a:cubicBezTo>
                    <a:pt x="53268" y="14140"/>
                    <a:pt x="55685" y="17971"/>
                    <a:pt x="55741" y="20173"/>
                  </a:cubicBezTo>
                  <a:cubicBezTo>
                    <a:pt x="55800" y="22463"/>
                    <a:pt x="54212" y="24133"/>
                    <a:pt x="51940" y="24235"/>
                  </a:cubicBezTo>
                  <a:cubicBezTo>
                    <a:pt x="51863" y="24238"/>
                    <a:pt x="51787" y="24240"/>
                    <a:pt x="51711" y="24240"/>
                  </a:cubicBezTo>
                  <a:cubicBezTo>
                    <a:pt x="49804" y="24240"/>
                    <a:pt x="48149" y="23185"/>
                    <a:pt x="46424" y="22501"/>
                  </a:cubicBezTo>
                  <a:cubicBezTo>
                    <a:pt x="46408" y="22494"/>
                    <a:pt x="46394" y="22492"/>
                    <a:pt x="46381" y="22492"/>
                  </a:cubicBezTo>
                  <a:cubicBezTo>
                    <a:pt x="46309" y="22492"/>
                    <a:pt x="46280" y="22580"/>
                    <a:pt x="46303" y="22646"/>
                  </a:cubicBezTo>
                  <a:cubicBezTo>
                    <a:pt x="46271" y="22681"/>
                    <a:pt x="46244" y="22725"/>
                    <a:pt x="46239" y="22785"/>
                  </a:cubicBezTo>
                  <a:cubicBezTo>
                    <a:pt x="46027" y="25117"/>
                    <a:pt x="44272" y="26843"/>
                    <a:pt x="41919" y="26968"/>
                  </a:cubicBezTo>
                  <a:cubicBezTo>
                    <a:pt x="41802" y="26975"/>
                    <a:pt x="41686" y="26978"/>
                    <a:pt x="41570" y="26978"/>
                  </a:cubicBezTo>
                  <a:cubicBezTo>
                    <a:pt x="39699" y="26978"/>
                    <a:pt x="37924" y="26195"/>
                    <a:pt x="36197" y="25560"/>
                  </a:cubicBezTo>
                  <a:cubicBezTo>
                    <a:pt x="34942" y="25097"/>
                    <a:pt x="33590" y="24669"/>
                    <a:pt x="32235" y="24669"/>
                  </a:cubicBezTo>
                  <a:cubicBezTo>
                    <a:pt x="31828" y="24669"/>
                    <a:pt x="31421" y="24708"/>
                    <a:pt x="31016" y="24795"/>
                  </a:cubicBezTo>
                  <a:cubicBezTo>
                    <a:pt x="29959" y="25027"/>
                    <a:pt x="28722" y="25652"/>
                    <a:pt x="28388" y="26754"/>
                  </a:cubicBezTo>
                  <a:cubicBezTo>
                    <a:pt x="28056" y="25652"/>
                    <a:pt x="26819" y="25027"/>
                    <a:pt x="25761" y="24795"/>
                  </a:cubicBezTo>
                  <a:cubicBezTo>
                    <a:pt x="25356" y="24708"/>
                    <a:pt x="24949" y="24669"/>
                    <a:pt x="24542" y="24669"/>
                  </a:cubicBezTo>
                  <a:cubicBezTo>
                    <a:pt x="23188" y="24669"/>
                    <a:pt x="21836" y="25097"/>
                    <a:pt x="20580" y="25560"/>
                  </a:cubicBezTo>
                  <a:cubicBezTo>
                    <a:pt x="18854" y="26195"/>
                    <a:pt x="17079" y="26978"/>
                    <a:pt x="15208" y="26978"/>
                  </a:cubicBezTo>
                  <a:cubicBezTo>
                    <a:pt x="15092" y="26978"/>
                    <a:pt x="14975" y="26975"/>
                    <a:pt x="14858" y="26968"/>
                  </a:cubicBezTo>
                  <a:cubicBezTo>
                    <a:pt x="12506" y="26843"/>
                    <a:pt x="10751" y="25117"/>
                    <a:pt x="10538" y="22785"/>
                  </a:cubicBezTo>
                  <a:cubicBezTo>
                    <a:pt x="10534" y="22725"/>
                    <a:pt x="10508" y="22681"/>
                    <a:pt x="10474" y="22646"/>
                  </a:cubicBezTo>
                  <a:cubicBezTo>
                    <a:pt x="10498" y="22580"/>
                    <a:pt x="10468" y="22492"/>
                    <a:pt x="10396" y="22492"/>
                  </a:cubicBezTo>
                  <a:cubicBezTo>
                    <a:pt x="10383" y="22492"/>
                    <a:pt x="10369" y="22494"/>
                    <a:pt x="10354" y="22501"/>
                  </a:cubicBezTo>
                  <a:cubicBezTo>
                    <a:pt x="8629" y="23185"/>
                    <a:pt x="6974" y="24240"/>
                    <a:pt x="5067" y="24240"/>
                  </a:cubicBezTo>
                  <a:cubicBezTo>
                    <a:pt x="4991" y="24240"/>
                    <a:pt x="4915" y="24238"/>
                    <a:pt x="4838" y="24235"/>
                  </a:cubicBezTo>
                  <a:cubicBezTo>
                    <a:pt x="2566" y="24133"/>
                    <a:pt x="977" y="22463"/>
                    <a:pt x="1037" y="20173"/>
                  </a:cubicBezTo>
                  <a:cubicBezTo>
                    <a:pt x="1093" y="17971"/>
                    <a:pt x="3510" y="14140"/>
                    <a:pt x="500" y="12753"/>
                  </a:cubicBezTo>
                  <a:cubicBezTo>
                    <a:pt x="3049" y="11697"/>
                    <a:pt x="1112" y="7393"/>
                    <a:pt x="1176" y="5508"/>
                  </a:cubicBezTo>
                  <a:cubicBezTo>
                    <a:pt x="1262" y="3032"/>
                    <a:pt x="2636" y="2174"/>
                    <a:pt x="4346" y="2174"/>
                  </a:cubicBezTo>
                  <a:cubicBezTo>
                    <a:pt x="6320" y="2174"/>
                    <a:pt x="8741" y="3317"/>
                    <a:pt x="10144" y="4436"/>
                  </a:cubicBezTo>
                  <a:cubicBezTo>
                    <a:pt x="10194" y="4476"/>
                    <a:pt x="10263" y="4496"/>
                    <a:pt x="10332" y="4496"/>
                  </a:cubicBezTo>
                  <a:cubicBezTo>
                    <a:pt x="10466" y="4496"/>
                    <a:pt x="10598" y="4419"/>
                    <a:pt x="10578" y="4255"/>
                  </a:cubicBezTo>
                  <a:cubicBezTo>
                    <a:pt x="10245" y="1568"/>
                    <a:pt x="13210" y="676"/>
                    <a:pt x="15398" y="676"/>
                  </a:cubicBezTo>
                  <a:cubicBezTo>
                    <a:pt x="15549" y="676"/>
                    <a:pt x="15696" y="680"/>
                    <a:pt x="15838" y="688"/>
                  </a:cubicBezTo>
                  <a:cubicBezTo>
                    <a:pt x="18073" y="820"/>
                    <a:pt x="19610" y="2080"/>
                    <a:pt x="21624" y="2820"/>
                  </a:cubicBezTo>
                  <a:cubicBezTo>
                    <a:pt x="22234" y="3043"/>
                    <a:pt x="22861" y="3148"/>
                    <a:pt x="23483" y="3148"/>
                  </a:cubicBezTo>
                  <a:cubicBezTo>
                    <a:pt x="25412" y="3148"/>
                    <a:pt x="27281" y="2135"/>
                    <a:pt x="28389" y="502"/>
                  </a:cubicBezTo>
                  <a:close/>
                  <a:moveTo>
                    <a:pt x="28292" y="1"/>
                  </a:moveTo>
                  <a:cubicBezTo>
                    <a:pt x="28225" y="1"/>
                    <a:pt x="28159" y="30"/>
                    <a:pt x="28114" y="104"/>
                  </a:cubicBezTo>
                  <a:cubicBezTo>
                    <a:pt x="27160" y="1702"/>
                    <a:pt x="25398" y="2697"/>
                    <a:pt x="23542" y="2697"/>
                  </a:cubicBezTo>
                  <a:cubicBezTo>
                    <a:pt x="23389" y="2697"/>
                    <a:pt x="23236" y="2690"/>
                    <a:pt x="23083" y="2677"/>
                  </a:cubicBezTo>
                  <a:cubicBezTo>
                    <a:pt x="20994" y="2490"/>
                    <a:pt x="19361" y="843"/>
                    <a:pt x="17327" y="377"/>
                  </a:cubicBezTo>
                  <a:cubicBezTo>
                    <a:pt x="16785" y="253"/>
                    <a:pt x="16145" y="184"/>
                    <a:pt x="15473" y="184"/>
                  </a:cubicBezTo>
                  <a:cubicBezTo>
                    <a:pt x="12997" y="184"/>
                    <a:pt x="10087" y="1122"/>
                    <a:pt x="10045" y="3729"/>
                  </a:cubicBezTo>
                  <a:cubicBezTo>
                    <a:pt x="8581" y="2670"/>
                    <a:pt x="6379" y="1520"/>
                    <a:pt x="4421" y="1520"/>
                  </a:cubicBezTo>
                  <a:cubicBezTo>
                    <a:pt x="3580" y="1520"/>
                    <a:pt x="2784" y="1731"/>
                    <a:pt x="2111" y="2254"/>
                  </a:cubicBezTo>
                  <a:cubicBezTo>
                    <a:pt x="1081" y="3053"/>
                    <a:pt x="698" y="4422"/>
                    <a:pt x="691" y="5673"/>
                  </a:cubicBezTo>
                  <a:cubicBezTo>
                    <a:pt x="681" y="7580"/>
                    <a:pt x="2594" y="11589"/>
                    <a:pt x="146" y="12536"/>
                  </a:cubicBezTo>
                  <a:cubicBezTo>
                    <a:pt x="1" y="12593"/>
                    <a:pt x="13" y="12783"/>
                    <a:pt x="118" y="12838"/>
                  </a:cubicBezTo>
                  <a:cubicBezTo>
                    <a:pt x="54" y="12942"/>
                    <a:pt x="63" y="13077"/>
                    <a:pt x="206" y="13140"/>
                  </a:cubicBezTo>
                  <a:cubicBezTo>
                    <a:pt x="2693" y="14226"/>
                    <a:pt x="1063" y="17375"/>
                    <a:pt x="679" y="19194"/>
                  </a:cubicBezTo>
                  <a:cubicBezTo>
                    <a:pt x="379" y="20612"/>
                    <a:pt x="569" y="22159"/>
                    <a:pt x="1520" y="23304"/>
                  </a:cubicBezTo>
                  <a:cubicBezTo>
                    <a:pt x="2424" y="24396"/>
                    <a:pt x="3624" y="24818"/>
                    <a:pt x="4892" y="24818"/>
                  </a:cubicBezTo>
                  <a:cubicBezTo>
                    <a:pt x="6719" y="24818"/>
                    <a:pt x="8685" y="23943"/>
                    <a:pt x="10107" y="22940"/>
                  </a:cubicBezTo>
                  <a:cubicBezTo>
                    <a:pt x="10352" y="25748"/>
                    <a:pt x="12668" y="27439"/>
                    <a:pt x="15304" y="27439"/>
                  </a:cubicBezTo>
                  <a:cubicBezTo>
                    <a:pt x="15613" y="27439"/>
                    <a:pt x="15927" y="27415"/>
                    <a:pt x="16242" y="27368"/>
                  </a:cubicBezTo>
                  <a:cubicBezTo>
                    <a:pt x="18214" y="27070"/>
                    <a:pt x="19998" y="26093"/>
                    <a:pt x="21889" y="25515"/>
                  </a:cubicBezTo>
                  <a:cubicBezTo>
                    <a:pt x="22750" y="25251"/>
                    <a:pt x="23655" y="25047"/>
                    <a:pt x="24559" y="25047"/>
                  </a:cubicBezTo>
                  <a:cubicBezTo>
                    <a:pt x="24928" y="25047"/>
                    <a:pt x="25296" y="25081"/>
                    <a:pt x="25662" y="25159"/>
                  </a:cubicBezTo>
                  <a:cubicBezTo>
                    <a:pt x="26859" y="25414"/>
                    <a:pt x="27541" y="26072"/>
                    <a:pt x="28301" y="26964"/>
                  </a:cubicBezTo>
                  <a:cubicBezTo>
                    <a:pt x="28315" y="26981"/>
                    <a:pt x="28332" y="26988"/>
                    <a:pt x="28349" y="26988"/>
                  </a:cubicBezTo>
                  <a:cubicBezTo>
                    <a:pt x="28363" y="26988"/>
                    <a:pt x="28377" y="26983"/>
                    <a:pt x="28389" y="26975"/>
                  </a:cubicBezTo>
                  <a:cubicBezTo>
                    <a:pt x="28401" y="26983"/>
                    <a:pt x="28415" y="26988"/>
                    <a:pt x="28428" y="26988"/>
                  </a:cubicBezTo>
                  <a:cubicBezTo>
                    <a:pt x="28446" y="26988"/>
                    <a:pt x="28463" y="26981"/>
                    <a:pt x="28477" y="26964"/>
                  </a:cubicBezTo>
                  <a:cubicBezTo>
                    <a:pt x="29239" y="26072"/>
                    <a:pt x="29922" y="25414"/>
                    <a:pt x="31116" y="25159"/>
                  </a:cubicBezTo>
                  <a:cubicBezTo>
                    <a:pt x="31481" y="25081"/>
                    <a:pt x="31850" y="25047"/>
                    <a:pt x="32218" y="25047"/>
                  </a:cubicBezTo>
                  <a:cubicBezTo>
                    <a:pt x="33123" y="25047"/>
                    <a:pt x="34027" y="25251"/>
                    <a:pt x="34889" y="25515"/>
                  </a:cubicBezTo>
                  <a:cubicBezTo>
                    <a:pt x="36780" y="26093"/>
                    <a:pt x="38565" y="27070"/>
                    <a:pt x="40536" y="27368"/>
                  </a:cubicBezTo>
                  <a:cubicBezTo>
                    <a:pt x="40852" y="27416"/>
                    <a:pt x="41166" y="27439"/>
                    <a:pt x="41475" y="27439"/>
                  </a:cubicBezTo>
                  <a:cubicBezTo>
                    <a:pt x="44112" y="27439"/>
                    <a:pt x="46425" y="25748"/>
                    <a:pt x="46671" y="22940"/>
                  </a:cubicBezTo>
                  <a:cubicBezTo>
                    <a:pt x="48092" y="23943"/>
                    <a:pt x="50059" y="24818"/>
                    <a:pt x="51886" y="24818"/>
                  </a:cubicBezTo>
                  <a:cubicBezTo>
                    <a:pt x="53153" y="24818"/>
                    <a:pt x="54354" y="24396"/>
                    <a:pt x="55258" y="23304"/>
                  </a:cubicBezTo>
                  <a:cubicBezTo>
                    <a:pt x="56209" y="22159"/>
                    <a:pt x="56399" y="20612"/>
                    <a:pt x="56098" y="19194"/>
                  </a:cubicBezTo>
                  <a:cubicBezTo>
                    <a:pt x="55715" y="17375"/>
                    <a:pt x="54085" y="14226"/>
                    <a:pt x="56574" y="13140"/>
                  </a:cubicBezTo>
                  <a:cubicBezTo>
                    <a:pt x="56717" y="13077"/>
                    <a:pt x="56723" y="12942"/>
                    <a:pt x="56659" y="12838"/>
                  </a:cubicBezTo>
                  <a:cubicBezTo>
                    <a:pt x="56765" y="12783"/>
                    <a:pt x="56777" y="12593"/>
                    <a:pt x="56632" y="12536"/>
                  </a:cubicBezTo>
                  <a:cubicBezTo>
                    <a:pt x="54184" y="11589"/>
                    <a:pt x="56098" y="7580"/>
                    <a:pt x="56087" y="5673"/>
                  </a:cubicBezTo>
                  <a:cubicBezTo>
                    <a:pt x="56082" y="4422"/>
                    <a:pt x="55697" y="3053"/>
                    <a:pt x="54667" y="2254"/>
                  </a:cubicBezTo>
                  <a:cubicBezTo>
                    <a:pt x="53994" y="1731"/>
                    <a:pt x="53198" y="1520"/>
                    <a:pt x="52358" y="1520"/>
                  </a:cubicBezTo>
                  <a:cubicBezTo>
                    <a:pt x="50400" y="1520"/>
                    <a:pt x="48200" y="2670"/>
                    <a:pt x="46736" y="3729"/>
                  </a:cubicBezTo>
                  <a:cubicBezTo>
                    <a:pt x="46692" y="1122"/>
                    <a:pt x="43781" y="184"/>
                    <a:pt x="41306" y="184"/>
                  </a:cubicBezTo>
                  <a:cubicBezTo>
                    <a:pt x="40634" y="184"/>
                    <a:pt x="39995" y="253"/>
                    <a:pt x="39454" y="377"/>
                  </a:cubicBezTo>
                  <a:cubicBezTo>
                    <a:pt x="37417" y="843"/>
                    <a:pt x="35784" y="2490"/>
                    <a:pt x="33694" y="2677"/>
                  </a:cubicBezTo>
                  <a:cubicBezTo>
                    <a:pt x="33541" y="2690"/>
                    <a:pt x="33389" y="2697"/>
                    <a:pt x="33236" y="2697"/>
                  </a:cubicBezTo>
                  <a:cubicBezTo>
                    <a:pt x="31381" y="2697"/>
                    <a:pt x="29618" y="1702"/>
                    <a:pt x="28664" y="104"/>
                  </a:cubicBezTo>
                  <a:cubicBezTo>
                    <a:pt x="28619" y="30"/>
                    <a:pt x="28554" y="1"/>
                    <a:pt x="28487" y="1"/>
                  </a:cubicBezTo>
                  <a:cubicBezTo>
                    <a:pt x="28454" y="1"/>
                    <a:pt x="28421" y="8"/>
                    <a:pt x="28389" y="21"/>
                  </a:cubicBezTo>
                  <a:cubicBezTo>
                    <a:pt x="28358" y="8"/>
                    <a:pt x="28325" y="1"/>
                    <a:pt x="282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3" name="Google Shape;2483;p61">
            <a:hlinkClick r:id="rId3" action="ppaction://hlinksldjump"/>
          </p:cNvPr>
          <p:cNvSpPr txBox="1"/>
          <p:nvPr/>
        </p:nvSpPr>
        <p:spPr>
          <a:xfrm>
            <a:off x="3037441" y="2449688"/>
            <a:ext cx="3069600" cy="69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500">
                <a:solidFill>
                  <a:schemeClr val="dk1"/>
                </a:solidFill>
                <a:latin typeface="Gloria Hallelujah"/>
                <a:ea typeface="Gloria Hallelujah"/>
                <a:cs typeface="Gloria Hallelujah"/>
                <a:sym typeface="Gloria Hallelujah"/>
              </a:rPr>
              <a:t>Try again!</a:t>
            </a:r>
            <a:endParaRPr sz="4100">
              <a:solidFill>
                <a:schemeClr val="dk1"/>
              </a:solidFill>
              <a:latin typeface="Gloria Hallelujah"/>
              <a:ea typeface="Gloria Hallelujah"/>
              <a:cs typeface="Gloria Hallelujah"/>
              <a:sym typeface="Gloria Hallelujah"/>
            </a:endParaRPr>
          </a:p>
        </p:txBody>
      </p:sp>
      <p:sp>
        <p:nvSpPr>
          <p:cNvPr id="2484" name="Google Shape;2484;p61"/>
          <p:cNvSpPr/>
          <p:nvPr/>
        </p:nvSpPr>
        <p:spPr>
          <a:xfrm>
            <a:off x="967651" y="953490"/>
            <a:ext cx="407899" cy="391804"/>
          </a:xfrm>
          <a:custGeom>
            <a:avLst/>
            <a:gdLst/>
            <a:ahLst/>
            <a:cxnLst/>
            <a:rect l="l" t="t" r="r" b="b"/>
            <a:pathLst>
              <a:path w="5626" h="5404" extrusionOk="0">
                <a:moveTo>
                  <a:pt x="3698" y="586"/>
                </a:moveTo>
                <a:cubicBezTo>
                  <a:pt x="3711" y="586"/>
                  <a:pt x="3717" y="597"/>
                  <a:pt x="3721" y="617"/>
                </a:cubicBezTo>
                <a:cubicBezTo>
                  <a:pt x="3729" y="667"/>
                  <a:pt x="3726" y="728"/>
                  <a:pt x="3713" y="754"/>
                </a:cubicBezTo>
                <a:cubicBezTo>
                  <a:pt x="3700" y="781"/>
                  <a:pt x="3697" y="876"/>
                  <a:pt x="3705" y="967"/>
                </a:cubicBezTo>
                <a:cubicBezTo>
                  <a:pt x="3712" y="1057"/>
                  <a:pt x="3699" y="1222"/>
                  <a:pt x="3676" y="1333"/>
                </a:cubicBezTo>
                <a:cubicBezTo>
                  <a:pt x="3652" y="1446"/>
                  <a:pt x="3648" y="1585"/>
                  <a:pt x="3666" y="1646"/>
                </a:cubicBezTo>
                <a:cubicBezTo>
                  <a:pt x="3698" y="1750"/>
                  <a:pt x="3712" y="1759"/>
                  <a:pt x="3934" y="1800"/>
                </a:cubicBezTo>
                <a:cubicBezTo>
                  <a:pt x="4064" y="1825"/>
                  <a:pt x="4222" y="1862"/>
                  <a:pt x="4288" y="1885"/>
                </a:cubicBezTo>
                <a:cubicBezTo>
                  <a:pt x="4353" y="1906"/>
                  <a:pt x="4531" y="1942"/>
                  <a:pt x="4681" y="1964"/>
                </a:cubicBezTo>
                <a:cubicBezTo>
                  <a:pt x="5044" y="2015"/>
                  <a:pt x="5154" y="2042"/>
                  <a:pt x="5138" y="2076"/>
                </a:cubicBezTo>
                <a:cubicBezTo>
                  <a:pt x="5130" y="2092"/>
                  <a:pt x="4822" y="2210"/>
                  <a:pt x="4455" y="2339"/>
                </a:cubicBezTo>
                <a:cubicBezTo>
                  <a:pt x="3713" y="2597"/>
                  <a:pt x="3626" y="2673"/>
                  <a:pt x="3848" y="2858"/>
                </a:cubicBezTo>
                <a:cubicBezTo>
                  <a:pt x="3915" y="2913"/>
                  <a:pt x="4153" y="3146"/>
                  <a:pt x="4383" y="3381"/>
                </a:cubicBezTo>
                <a:lnTo>
                  <a:pt x="4796" y="3804"/>
                </a:lnTo>
                <a:lnTo>
                  <a:pt x="4796" y="3804"/>
                </a:lnTo>
                <a:lnTo>
                  <a:pt x="4622" y="3778"/>
                </a:lnTo>
                <a:cubicBezTo>
                  <a:pt x="4526" y="3763"/>
                  <a:pt x="4218" y="3702"/>
                  <a:pt x="3938" y="3641"/>
                </a:cubicBezTo>
                <a:cubicBezTo>
                  <a:pt x="3701" y="3590"/>
                  <a:pt x="3546" y="3566"/>
                  <a:pt x="3459" y="3566"/>
                </a:cubicBezTo>
                <a:cubicBezTo>
                  <a:pt x="3415" y="3566"/>
                  <a:pt x="3388" y="3572"/>
                  <a:pt x="3377" y="3584"/>
                </a:cubicBezTo>
                <a:cubicBezTo>
                  <a:pt x="3349" y="3613"/>
                  <a:pt x="3328" y="3743"/>
                  <a:pt x="3329" y="3872"/>
                </a:cubicBezTo>
                <a:cubicBezTo>
                  <a:pt x="3331" y="4001"/>
                  <a:pt x="3317" y="4217"/>
                  <a:pt x="3298" y="4353"/>
                </a:cubicBezTo>
                <a:cubicBezTo>
                  <a:pt x="3277" y="4490"/>
                  <a:pt x="3269" y="4631"/>
                  <a:pt x="3276" y="4667"/>
                </a:cubicBezTo>
                <a:cubicBezTo>
                  <a:pt x="3284" y="4706"/>
                  <a:pt x="3281" y="4723"/>
                  <a:pt x="3270" y="4723"/>
                </a:cubicBezTo>
                <a:cubicBezTo>
                  <a:pt x="3250" y="4723"/>
                  <a:pt x="3204" y="4661"/>
                  <a:pt x="3165" y="4566"/>
                </a:cubicBezTo>
                <a:cubicBezTo>
                  <a:pt x="3135" y="4493"/>
                  <a:pt x="3048" y="4294"/>
                  <a:pt x="2973" y="4127"/>
                </a:cubicBezTo>
                <a:cubicBezTo>
                  <a:pt x="2898" y="3960"/>
                  <a:pt x="2820" y="3774"/>
                  <a:pt x="2801" y="3719"/>
                </a:cubicBezTo>
                <a:cubicBezTo>
                  <a:pt x="2772" y="3638"/>
                  <a:pt x="2742" y="3617"/>
                  <a:pt x="2648" y="3615"/>
                </a:cubicBezTo>
                <a:cubicBezTo>
                  <a:pt x="2648" y="3615"/>
                  <a:pt x="2647" y="3615"/>
                  <a:pt x="2646" y="3615"/>
                </a:cubicBezTo>
                <a:cubicBezTo>
                  <a:pt x="2535" y="3615"/>
                  <a:pt x="2096" y="3803"/>
                  <a:pt x="1817" y="3972"/>
                </a:cubicBezTo>
                <a:cubicBezTo>
                  <a:pt x="1755" y="4009"/>
                  <a:pt x="1638" y="4070"/>
                  <a:pt x="1560" y="4107"/>
                </a:cubicBezTo>
                <a:lnTo>
                  <a:pt x="1416" y="4172"/>
                </a:lnTo>
                <a:lnTo>
                  <a:pt x="1705" y="3612"/>
                </a:lnTo>
                <a:cubicBezTo>
                  <a:pt x="1925" y="3185"/>
                  <a:pt x="1988" y="3033"/>
                  <a:pt x="1971" y="2966"/>
                </a:cubicBezTo>
                <a:cubicBezTo>
                  <a:pt x="1953" y="2891"/>
                  <a:pt x="1881" y="2849"/>
                  <a:pt x="1491" y="2684"/>
                </a:cubicBezTo>
                <a:cubicBezTo>
                  <a:pt x="1237" y="2577"/>
                  <a:pt x="943" y="2466"/>
                  <a:pt x="831" y="2436"/>
                </a:cubicBezTo>
                <a:cubicBezTo>
                  <a:pt x="718" y="2406"/>
                  <a:pt x="631" y="2376"/>
                  <a:pt x="635" y="2369"/>
                </a:cubicBezTo>
                <a:cubicBezTo>
                  <a:pt x="639" y="2361"/>
                  <a:pt x="744" y="2349"/>
                  <a:pt x="876" y="2342"/>
                </a:cubicBezTo>
                <a:cubicBezTo>
                  <a:pt x="1008" y="2333"/>
                  <a:pt x="1186" y="2313"/>
                  <a:pt x="1280" y="2295"/>
                </a:cubicBezTo>
                <a:cubicBezTo>
                  <a:pt x="1372" y="2277"/>
                  <a:pt x="1611" y="2255"/>
                  <a:pt x="1806" y="2248"/>
                </a:cubicBezTo>
                <a:cubicBezTo>
                  <a:pt x="2215" y="2233"/>
                  <a:pt x="2288" y="2173"/>
                  <a:pt x="2199" y="1924"/>
                </a:cubicBezTo>
                <a:cubicBezTo>
                  <a:pt x="2167" y="1834"/>
                  <a:pt x="2116" y="1642"/>
                  <a:pt x="2084" y="1494"/>
                </a:cubicBezTo>
                <a:cubicBezTo>
                  <a:pt x="2052" y="1346"/>
                  <a:pt x="2007" y="1165"/>
                  <a:pt x="1985" y="1088"/>
                </a:cubicBezTo>
                <a:cubicBezTo>
                  <a:pt x="1951" y="974"/>
                  <a:pt x="1946" y="917"/>
                  <a:pt x="1968" y="917"/>
                </a:cubicBezTo>
                <a:cubicBezTo>
                  <a:pt x="1988" y="917"/>
                  <a:pt x="2031" y="964"/>
                  <a:pt x="2094" y="1058"/>
                </a:cubicBezTo>
                <a:cubicBezTo>
                  <a:pt x="2221" y="1247"/>
                  <a:pt x="2597" y="1547"/>
                  <a:pt x="2720" y="1557"/>
                </a:cubicBezTo>
                <a:cubicBezTo>
                  <a:pt x="2721" y="1557"/>
                  <a:pt x="2723" y="1557"/>
                  <a:pt x="2724" y="1557"/>
                </a:cubicBezTo>
                <a:cubicBezTo>
                  <a:pt x="2762" y="1557"/>
                  <a:pt x="2826" y="1518"/>
                  <a:pt x="2864" y="1471"/>
                </a:cubicBezTo>
                <a:cubicBezTo>
                  <a:pt x="2905" y="1420"/>
                  <a:pt x="3110" y="1188"/>
                  <a:pt x="3321" y="953"/>
                </a:cubicBezTo>
                <a:cubicBezTo>
                  <a:pt x="3565" y="682"/>
                  <a:pt x="3659" y="586"/>
                  <a:pt x="3698" y="586"/>
                </a:cubicBezTo>
                <a:close/>
                <a:moveTo>
                  <a:pt x="3869" y="1"/>
                </a:moveTo>
                <a:cubicBezTo>
                  <a:pt x="3830" y="1"/>
                  <a:pt x="3788" y="13"/>
                  <a:pt x="3744" y="40"/>
                </a:cubicBezTo>
                <a:cubicBezTo>
                  <a:pt x="3685" y="75"/>
                  <a:pt x="3637" y="127"/>
                  <a:pt x="3641" y="153"/>
                </a:cubicBezTo>
                <a:cubicBezTo>
                  <a:pt x="3644" y="180"/>
                  <a:pt x="3525" y="344"/>
                  <a:pt x="3378" y="514"/>
                </a:cubicBezTo>
                <a:cubicBezTo>
                  <a:pt x="3230" y="685"/>
                  <a:pt x="3104" y="839"/>
                  <a:pt x="3100" y="853"/>
                </a:cubicBezTo>
                <a:cubicBezTo>
                  <a:pt x="3096" y="868"/>
                  <a:pt x="3065" y="902"/>
                  <a:pt x="3031" y="931"/>
                </a:cubicBezTo>
                <a:cubicBezTo>
                  <a:pt x="2996" y="961"/>
                  <a:pt x="2912" y="1047"/>
                  <a:pt x="2840" y="1126"/>
                </a:cubicBezTo>
                <a:cubicBezTo>
                  <a:pt x="2768" y="1207"/>
                  <a:pt x="2733" y="1240"/>
                  <a:pt x="2693" y="1240"/>
                </a:cubicBezTo>
                <a:cubicBezTo>
                  <a:pt x="2669" y="1240"/>
                  <a:pt x="2642" y="1227"/>
                  <a:pt x="2604" y="1204"/>
                </a:cubicBezTo>
                <a:cubicBezTo>
                  <a:pt x="2544" y="1168"/>
                  <a:pt x="2420" y="1035"/>
                  <a:pt x="2322" y="906"/>
                </a:cubicBezTo>
                <a:cubicBezTo>
                  <a:pt x="2060" y="557"/>
                  <a:pt x="1779" y="319"/>
                  <a:pt x="1642" y="319"/>
                </a:cubicBezTo>
                <a:cubicBezTo>
                  <a:pt x="1619" y="319"/>
                  <a:pt x="1600" y="325"/>
                  <a:pt x="1586" y="339"/>
                </a:cubicBezTo>
                <a:cubicBezTo>
                  <a:pt x="1520" y="402"/>
                  <a:pt x="1532" y="541"/>
                  <a:pt x="1629" y="834"/>
                </a:cubicBezTo>
                <a:cubicBezTo>
                  <a:pt x="1674" y="969"/>
                  <a:pt x="1734" y="1185"/>
                  <a:pt x="1759" y="1306"/>
                </a:cubicBezTo>
                <a:cubicBezTo>
                  <a:pt x="1786" y="1427"/>
                  <a:pt x="1829" y="1626"/>
                  <a:pt x="1855" y="1749"/>
                </a:cubicBezTo>
                <a:cubicBezTo>
                  <a:pt x="1885" y="1884"/>
                  <a:pt x="1884" y="1965"/>
                  <a:pt x="1854" y="1965"/>
                </a:cubicBezTo>
                <a:cubicBezTo>
                  <a:pt x="1853" y="1965"/>
                  <a:pt x="1853" y="1965"/>
                  <a:pt x="1852" y="1965"/>
                </a:cubicBezTo>
                <a:cubicBezTo>
                  <a:pt x="1845" y="1964"/>
                  <a:pt x="1834" y="1963"/>
                  <a:pt x="1821" y="1963"/>
                </a:cubicBezTo>
                <a:cubicBezTo>
                  <a:pt x="1610" y="1963"/>
                  <a:pt x="681" y="2071"/>
                  <a:pt x="409" y="2129"/>
                </a:cubicBezTo>
                <a:cubicBezTo>
                  <a:pt x="155" y="2183"/>
                  <a:pt x="89" y="2215"/>
                  <a:pt x="44" y="2308"/>
                </a:cubicBezTo>
                <a:cubicBezTo>
                  <a:pt x="1" y="2396"/>
                  <a:pt x="7" y="2435"/>
                  <a:pt x="75" y="2490"/>
                </a:cubicBezTo>
                <a:cubicBezTo>
                  <a:pt x="121" y="2530"/>
                  <a:pt x="217" y="2565"/>
                  <a:pt x="287" y="2570"/>
                </a:cubicBezTo>
                <a:cubicBezTo>
                  <a:pt x="416" y="2579"/>
                  <a:pt x="1360" y="2890"/>
                  <a:pt x="1579" y="2995"/>
                </a:cubicBezTo>
                <a:lnTo>
                  <a:pt x="1696" y="3052"/>
                </a:lnTo>
                <a:lnTo>
                  <a:pt x="1485" y="3490"/>
                </a:lnTo>
                <a:cubicBezTo>
                  <a:pt x="1367" y="3735"/>
                  <a:pt x="1206" y="4008"/>
                  <a:pt x="1123" y="4107"/>
                </a:cubicBezTo>
                <a:cubicBezTo>
                  <a:pt x="885" y="4385"/>
                  <a:pt x="822" y="4640"/>
                  <a:pt x="972" y="4714"/>
                </a:cubicBezTo>
                <a:cubicBezTo>
                  <a:pt x="975" y="4716"/>
                  <a:pt x="980" y="4717"/>
                  <a:pt x="986" y="4717"/>
                </a:cubicBezTo>
                <a:cubicBezTo>
                  <a:pt x="1068" y="4717"/>
                  <a:pt x="1360" y="4544"/>
                  <a:pt x="1397" y="4468"/>
                </a:cubicBezTo>
                <a:cubicBezTo>
                  <a:pt x="1410" y="4441"/>
                  <a:pt x="1432" y="4423"/>
                  <a:pt x="1451" y="4423"/>
                </a:cubicBezTo>
                <a:cubicBezTo>
                  <a:pt x="1455" y="4423"/>
                  <a:pt x="1459" y="4424"/>
                  <a:pt x="1462" y="4426"/>
                </a:cubicBezTo>
                <a:cubicBezTo>
                  <a:pt x="1463" y="4427"/>
                  <a:pt x="1465" y="4427"/>
                  <a:pt x="1467" y="4427"/>
                </a:cubicBezTo>
                <a:cubicBezTo>
                  <a:pt x="1527" y="4427"/>
                  <a:pt x="1979" y="4209"/>
                  <a:pt x="2391" y="3981"/>
                </a:cubicBezTo>
                <a:cubicBezTo>
                  <a:pt x="2465" y="3939"/>
                  <a:pt x="2520" y="3918"/>
                  <a:pt x="2561" y="3918"/>
                </a:cubicBezTo>
                <a:cubicBezTo>
                  <a:pt x="2615" y="3918"/>
                  <a:pt x="2645" y="3955"/>
                  <a:pt x="2663" y="4030"/>
                </a:cubicBezTo>
                <a:cubicBezTo>
                  <a:pt x="2694" y="4155"/>
                  <a:pt x="3130" y="5150"/>
                  <a:pt x="3213" y="5289"/>
                </a:cubicBezTo>
                <a:cubicBezTo>
                  <a:pt x="3268" y="5378"/>
                  <a:pt x="3303" y="5404"/>
                  <a:pt x="3377" y="5404"/>
                </a:cubicBezTo>
                <a:cubicBezTo>
                  <a:pt x="3380" y="5404"/>
                  <a:pt x="3383" y="5404"/>
                  <a:pt x="3386" y="5404"/>
                </a:cubicBezTo>
                <a:cubicBezTo>
                  <a:pt x="3516" y="5400"/>
                  <a:pt x="3542" y="5334"/>
                  <a:pt x="3535" y="5030"/>
                </a:cubicBezTo>
                <a:cubicBezTo>
                  <a:pt x="3532" y="4891"/>
                  <a:pt x="3545" y="4601"/>
                  <a:pt x="3565" y="4387"/>
                </a:cubicBezTo>
                <a:cubicBezTo>
                  <a:pt x="3584" y="4173"/>
                  <a:pt x="3600" y="3963"/>
                  <a:pt x="3602" y="3922"/>
                </a:cubicBezTo>
                <a:cubicBezTo>
                  <a:pt x="3603" y="3891"/>
                  <a:pt x="3622" y="3875"/>
                  <a:pt x="3684" y="3875"/>
                </a:cubicBezTo>
                <a:cubicBezTo>
                  <a:pt x="3747" y="3875"/>
                  <a:pt x="3856" y="3891"/>
                  <a:pt x="4036" y="3925"/>
                </a:cubicBezTo>
                <a:cubicBezTo>
                  <a:pt x="4274" y="3970"/>
                  <a:pt x="4599" y="4039"/>
                  <a:pt x="4763" y="4082"/>
                </a:cubicBezTo>
                <a:cubicBezTo>
                  <a:pt x="4875" y="4110"/>
                  <a:pt x="4970" y="4124"/>
                  <a:pt x="5047" y="4124"/>
                </a:cubicBezTo>
                <a:cubicBezTo>
                  <a:pt x="5321" y="4124"/>
                  <a:pt x="5367" y="3957"/>
                  <a:pt x="5100" y="3716"/>
                </a:cubicBezTo>
                <a:cubicBezTo>
                  <a:pt x="4789" y="3434"/>
                  <a:pt x="4192" y="2794"/>
                  <a:pt x="4213" y="2766"/>
                </a:cubicBezTo>
                <a:cubicBezTo>
                  <a:pt x="4225" y="2751"/>
                  <a:pt x="4541" y="2621"/>
                  <a:pt x="4915" y="2476"/>
                </a:cubicBezTo>
                <a:cubicBezTo>
                  <a:pt x="5288" y="2333"/>
                  <a:pt x="5604" y="2197"/>
                  <a:pt x="5616" y="2174"/>
                </a:cubicBezTo>
                <a:cubicBezTo>
                  <a:pt x="5625" y="2152"/>
                  <a:pt x="5619" y="2090"/>
                  <a:pt x="5602" y="2041"/>
                </a:cubicBezTo>
                <a:cubicBezTo>
                  <a:pt x="5560" y="1924"/>
                  <a:pt x="5215" y="1793"/>
                  <a:pt x="4700" y="1698"/>
                </a:cubicBezTo>
                <a:cubicBezTo>
                  <a:pt x="4491" y="1658"/>
                  <a:pt x="4235" y="1606"/>
                  <a:pt x="4123" y="1579"/>
                </a:cubicBezTo>
                <a:lnTo>
                  <a:pt x="3923" y="1530"/>
                </a:lnTo>
                <a:lnTo>
                  <a:pt x="3951" y="1250"/>
                </a:lnTo>
                <a:cubicBezTo>
                  <a:pt x="3966" y="1097"/>
                  <a:pt x="3980" y="862"/>
                  <a:pt x="3980" y="735"/>
                </a:cubicBezTo>
                <a:cubicBezTo>
                  <a:pt x="3981" y="607"/>
                  <a:pt x="3992" y="497"/>
                  <a:pt x="4004" y="493"/>
                </a:cubicBezTo>
                <a:cubicBezTo>
                  <a:pt x="4039" y="480"/>
                  <a:pt x="4050" y="143"/>
                  <a:pt x="4017" y="89"/>
                </a:cubicBezTo>
                <a:cubicBezTo>
                  <a:pt x="3981" y="31"/>
                  <a:pt x="3929" y="1"/>
                  <a:pt x="38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85" name="Google Shape;2485;p61"/>
          <p:cNvGrpSpPr/>
          <p:nvPr/>
        </p:nvGrpSpPr>
        <p:grpSpPr>
          <a:xfrm rot="1548699">
            <a:off x="7442336" y="3401131"/>
            <a:ext cx="343599" cy="801147"/>
            <a:chOff x="2281125" y="2925999"/>
            <a:chExt cx="175390" cy="408965"/>
          </a:xfrm>
        </p:grpSpPr>
        <p:sp>
          <p:nvSpPr>
            <p:cNvPr id="2486" name="Google Shape;2486;p61"/>
            <p:cNvSpPr/>
            <p:nvPr/>
          </p:nvSpPr>
          <p:spPr>
            <a:xfrm>
              <a:off x="2281125" y="2925999"/>
              <a:ext cx="175390" cy="408965"/>
            </a:xfrm>
            <a:custGeom>
              <a:avLst/>
              <a:gdLst/>
              <a:ahLst/>
              <a:cxnLst/>
              <a:rect l="l" t="t" r="r" b="b"/>
              <a:pathLst>
                <a:path w="9441" h="22014" extrusionOk="0">
                  <a:moveTo>
                    <a:pt x="468" y="548"/>
                  </a:moveTo>
                  <a:lnTo>
                    <a:pt x="468" y="548"/>
                  </a:lnTo>
                  <a:cubicBezTo>
                    <a:pt x="1980" y="637"/>
                    <a:pt x="3507" y="652"/>
                    <a:pt x="5039" y="652"/>
                  </a:cubicBezTo>
                  <a:cubicBezTo>
                    <a:pt x="5805" y="652"/>
                    <a:pt x="6572" y="648"/>
                    <a:pt x="7339" y="648"/>
                  </a:cubicBezTo>
                  <a:cubicBezTo>
                    <a:pt x="6005" y="3417"/>
                    <a:pt x="4671" y="6185"/>
                    <a:pt x="3370" y="8987"/>
                  </a:cubicBezTo>
                  <a:cubicBezTo>
                    <a:pt x="3237" y="9187"/>
                    <a:pt x="3370" y="9421"/>
                    <a:pt x="3637" y="9454"/>
                  </a:cubicBezTo>
                  <a:cubicBezTo>
                    <a:pt x="4793" y="9478"/>
                    <a:pt x="5965" y="9501"/>
                    <a:pt x="7142" y="9501"/>
                  </a:cubicBezTo>
                  <a:cubicBezTo>
                    <a:pt x="7630" y="9501"/>
                    <a:pt x="8119" y="9497"/>
                    <a:pt x="8607" y="9488"/>
                  </a:cubicBezTo>
                  <a:lnTo>
                    <a:pt x="8607" y="9488"/>
                  </a:lnTo>
                  <a:lnTo>
                    <a:pt x="3770" y="20329"/>
                  </a:lnTo>
                  <a:cubicBezTo>
                    <a:pt x="4070" y="17560"/>
                    <a:pt x="4137" y="14758"/>
                    <a:pt x="4070" y="11989"/>
                  </a:cubicBezTo>
                  <a:cubicBezTo>
                    <a:pt x="4070" y="11823"/>
                    <a:pt x="3937" y="11689"/>
                    <a:pt x="3737" y="11689"/>
                  </a:cubicBezTo>
                  <a:lnTo>
                    <a:pt x="768" y="11622"/>
                  </a:lnTo>
                  <a:cubicBezTo>
                    <a:pt x="801" y="7920"/>
                    <a:pt x="801" y="4217"/>
                    <a:pt x="468" y="548"/>
                  </a:cubicBezTo>
                  <a:close/>
                  <a:moveTo>
                    <a:pt x="4549" y="1"/>
                  </a:moveTo>
                  <a:cubicBezTo>
                    <a:pt x="3177" y="1"/>
                    <a:pt x="1806" y="22"/>
                    <a:pt x="435" y="114"/>
                  </a:cubicBezTo>
                  <a:cubicBezTo>
                    <a:pt x="368" y="114"/>
                    <a:pt x="334" y="148"/>
                    <a:pt x="301" y="181"/>
                  </a:cubicBezTo>
                  <a:cubicBezTo>
                    <a:pt x="279" y="175"/>
                    <a:pt x="256" y="173"/>
                    <a:pt x="233" y="173"/>
                  </a:cubicBezTo>
                  <a:cubicBezTo>
                    <a:pt x="117" y="173"/>
                    <a:pt x="1" y="242"/>
                    <a:pt x="1" y="381"/>
                  </a:cubicBezTo>
                  <a:cubicBezTo>
                    <a:pt x="34" y="4217"/>
                    <a:pt x="201" y="8087"/>
                    <a:pt x="134" y="11923"/>
                  </a:cubicBezTo>
                  <a:cubicBezTo>
                    <a:pt x="134" y="12089"/>
                    <a:pt x="268" y="12223"/>
                    <a:pt x="435" y="12223"/>
                  </a:cubicBezTo>
                  <a:cubicBezTo>
                    <a:pt x="1435" y="12256"/>
                    <a:pt x="2436" y="12256"/>
                    <a:pt x="3437" y="12290"/>
                  </a:cubicBezTo>
                  <a:cubicBezTo>
                    <a:pt x="3537" y="15459"/>
                    <a:pt x="3337" y="18561"/>
                    <a:pt x="3003" y="21696"/>
                  </a:cubicBezTo>
                  <a:cubicBezTo>
                    <a:pt x="2975" y="21889"/>
                    <a:pt x="3153" y="22014"/>
                    <a:pt x="3309" y="22014"/>
                  </a:cubicBezTo>
                  <a:cubicBezTo>
                    <a:pt x="3342" y="22014"/>
                    <a:pt x="3374" y="22008"/>
                    <a:pt x="3403" y="21997"/>
                  </a:cubicBezTo>
                  <a:cubicBezTo>
                    <a:pt x="3433" y="22004"/>
                    <a:pt x="3465" y="22008"/>
                    <a:pt x="3497" y="22008"/>
                  </a:cubicBezTo>
                  <a:cubicBezTo>
                    <a:pt x="3607" y="22008"/>
                    <a:pt x="3719" y="21959"/>
                    <a:pt x="3770" y="21830"/>
                  </a:cubicBezTo>
                  <a:cubicBezTo>
                    <a:pt x="5638" y="17660"/>
                    <a:pt x="7506" y="13490"/>
                    <a:pt x="9341" y="9321"/>
                  </a:cubicBezTo>
                  <a:cubicBezTo>
                    <a:pt x="9441" y="9121"/>
                    <a:pt x="9341" y="8854"/>
                    <a:pt x="9074" y="8854"/>
                  </a:cubicBezTo>
                  <a:cubicBezTo>
                    <a:pt x="8397" y="8868"/>
                    <a:pt x="7714" y="8876"/>
                    <a:pt x="7028" y="8876"/>
                  </a:cubicBezTo>
                  <a:cubicBezTo>
                    <a:pt x="6058" y="8876"/>
                    <a:pt x="5081" y="8860"/>
                    <a:pt x="4104" y="8820"/>
                  </a:cubicBezTo>
                  <a:lnTo>
                    <a:pt x="8107" y="481"/>
                  </a:lnTo>
                  <a:cubicBezTo>
                    <a:pt x="8207" y="281"/>
                    <a:pt x="8073" y="14"/>
                    <a:pt x="7840" y="14"/>
                  </a:cubicBezTo>
                  <a:cubicBezTo>
                    <a:pt x="6743" y="14"/>
                    <a:pt x="5646" y="1"/>
                    <a:pt x="45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1"/>
            <p:cNvSpPr/>
            <p:nvPr/>
          </p:nvSpPr>
          <p:spPr>
            <a:xfrm>
              <a:off x="2289801" y="2936161"/>
              <a:ext cx="151239" cy="367500"/>
            </a:xfrm>
            <a:custGeom>
              <a:avLst/>
              <a:gdLst/>
              <a:ahLst/>
              <a:cxnLst/>
              <a:rect l="l" t="t" r="r" b="b"/>
              <a:pathLst>
                <a:path w="8141" h="19782" extrusionOk="0">
                  <a:moveTo>
                    <a:pt x="1" y="1"/>
                  </a:moveTo>
                  <a:lnTo>
                    <a:pt x="1" y="1"/>
                  </a:lnTo>
                  <a:cubicBezTo>
                    <a:pt x="334" y="3670"/>
                    <a:pt x="334" y="7373"/>
                    <a:pt x="301" y="11075"/>
                  </a:cubicBezTo>
                  <a:lnTo>
                    <a:pt x="3270" y="11142"/>
                  </a:lnTo>
                  <a:cubicBezTo>
                    <a:pt x="3437" y="11142"/>
                    <a:pt x="3570" y="11276"/>
                    <a:pt x="3603" y="11442"/>
                  </a:cubicBezTo>
                  <a:cubicBezTo>
                    <a:pt x="3670" y="14211"/>
                    <a:pt x="3603" y="17013"/>
                    <a:pt x="3303" y="19782"/>
                  </a:cubicBezTo>
                  <a:lnTo>
                    <a:pt x="8140" y="8941"/>
                  </a:lnTo>
                  <a:lnTo>
                    <a:pt x="8140" y="8941"/>
                  </a:lnTo>
                  <a:cubicBezTo>
                    <a:pt x="7652" y="8950"/>
                    <a:pt x="7163" y="8954"/>
                    <a:pt x="6674" y="8954"/>
                  </a:cubicBezTo>
                  <a:cubicBezTo>
                    <a:pt x="5495" y="8954"/>
                    <a:pt x="4316" y="8931"/>
                    <a:pt x="3136" y="8907"/>
                  </a:cubicBezTo>
                  <a:cubicBezTo>
                    <a:pt x="2903" y="8874"/>
                    <a:pt x="2770" y="8640"/>
                    <a:pt x="2870" y="8440"/>
                  </a:cubicBezTo>
                  <a:cubicBezTo>
                    <a:pt x="4204" y="5638"/>
                    <a:pt x="5538" y="2870"/>
                    <a:pt x="6872" y="101"/>
                  </a:cubicBezTo>
                  <a:cubicBezTo>
                    <a:pt x="6105" y="101"/>
                    <a:pt x="5338" y="105"/>
                    <a:pt x="4572" y="105"/>
                  </a:cubicBezTo>
                  <a:cubicBezTo>
                    <a:pt x="3040" y="105"/>
                    <a:pt x="1513" y="90"/>
                    <a:pt x="1" y="1"/>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8" name="Google Shape;2488;p61"/>
          <p:cNvGrpSpPr/>
          <p:nvPr/>
        </p:nvGrpSpPr>
        <p:grpSpPr>
          <a:xfrm>
            <a:off x="713184" y="4691184"/>
            <a:ext cx="7726459" cy="369843"/>
            <a:chOff x="713184" y="4691184"/>
            <a:chExt cx="7726459" cy="369843"/>
          </a:xfrm>
        </p:grpSpPr>
        <p:sp>
          <p:nvSpPr>
            <p:cNvPr id="2489" name="Google Shape;2489;p61"/>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2490" name="Google Shape;2490;p61">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1">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1">
              <a:hlinkClick r:id="rId4"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496"/>
        <p:cNvGrpSpPr/>
        <p:nvPr/>
      </p:nvGrpSpPr>
      <p:grpSpPr>
        <a:xfrm>
          <a:off x="0" y="0"/>
          <a:ext cx="0" cy="0"/>
          <a:chOff x="0" y="0"/>
          <a:chExt cx="0" cy="0"/>
        </a:xfrm>
      </p:grpSpPr>
      <p:grpSp>
        <p:nvGrpSpPr>
          <p:cNvPr id="2497" name="Google Shape;2497;p62"/>
          <p:cNvGrpSpPr/>
          <p:nvPr/>
        </p:nvGrpSpPr>
        <p:grpSpPr>
          <a:xfrm>
            <a:off x="2857286" y="732167"/>
            <a:ext cx="3429984" cy="606063"/>
            <a:chOff x="5316325" y="1612757"/>
            <a:chExt cx="1404350" cy="302125"/>
          </a:xfrm>
        </p:grpSpPr>
        <p:sp>
          <p:nvSpPr>
            <p:cNvPr id="2498" name="Google Shape;2498;p62"/>
            <p:cNvSpPr/>
            <p:nvPr/>
          </p:nvSpPr>
          <p:spPr>
            <a:xfrm>
              <a:off x="5316325" y="1612757"/>
              <a:ext cx="1404350" cy="302125"/>
            </a:xfrm>
            <a:custGeom>
              <a:avLst/>
              <a:gdLst/>
              <a:ahLst/>
              <a:cxnLst/>
              <a:rect l="l" t="t" r="r" b="b"/>
              <a:pathLst>
                <a:path w="56174" h="12085" extrusionOk="0">
                  <a:moveTo>
                    <a:pt x="55674" y="2161"/>
                  </a:moveTo>
                  <a:lnTo>
                    <a:pt x="55674" y="2161"/>
                  </a:lnTo>
                  <a:cubicBezTo>
                    <a:pt x="55555" y="2217"/>
                    <a:pt x="55565" y="2346"/>
                    <a:pt x="55633" y="2429"/>
                  </a:cubicBezTo>
                  <a:cubicBezTo>
                    <a:pt x="55518" y="2606"/>
                    <a:pt x="55396" y="2777"/>
                    <a:pt x="55275" y="2950"/>
                  </a:cubicBezTo>
                  <a:cubicBezTo>
                    <a:pt x="53569" y="3022"/>
                    <a:pt x="51829" y="3038"/>
                    <a:pt x="50127" y="3213"/>
                  </a:cubicBezTo>
                  <a:cubicBezTo>
                    <a:pt x="50106" y="2909"/>
                    <a:pt x="50086" y="2604"/>
                    <a:pt x="50062" y="2300"/>
                  </a:cubicBezTo>
                  <a:lnTo>
                    <a:pt x="50062" y="2300"/>
                  </a:lnTo>
                  <a:cubicBezTo>
                    <a:pt x="50972" y="2359"/>
                    <a:pt x="51884" y="2373"/>
                    <a:pt x="52796" y="2385"/>
                  </a:cubicBezTo>
                  <a:cubicBezTo>
                    <a:pt x="53226" y="2390"/>
                    <a:pt x="53687" y="2426"/>
                    <a:pt x="54142" y="2426"/>
                  </a:cubicBezTo>
                  <a:cubicBezTo>
                    <a:pt x="54683" y="2426"/>
                    <a:pt x="55215" y="2375"/>
                    <a:pt x="55674" y="2161"/>
                  </a:cubicBezTo>
                  <a:close/>
                  <a:moveTo>
                    <a:pt x="7652" y="262"/>
                  </a:moveTo>
                  <a:lnTo>
                    <a:pt x="7652" y="262"/>
                  </a:lnTo>
                  <a:cubicBezTo>
                    <a:pt x="9236" y="343"/>
                    <a:pt x="10827" y="363"/>
                    <a:pt x="12419" y="363"/>
                  </a:cubicBezTo>
                  <a:cubicBezTo>
                    <a:pt x="13924" y="363"/>
                    <a:pt x="15429" y="345"/>
                    <a:pt x="16930" y="345"/>
                  </a:cubicBezTo>
                  <a:cubicBezTo>
                    <a:pt x="17246" y="345"/>
                    <a:pt x="17562" y="346"/>
                    <a:pt x="17878" y="348"/>
                  </a:cubicBezTo>
                  <a:cubicBezTo>
                    <a:pt x="21387" y="371"/>
                    <a:pt x="24898" y="399"/>
                    <a:pt x="28405" y="427"/>
                  </a:cubicBezTo>
                  <a:cubicBezTo>
                    <a:pt x="33831" y="466"/>
                    <a:pt x="39263" y="556"/>
                    <a:pt x="44693" y="556"/>
                  </a:cubicBezTo>
                  <a:cubicBezTo>
                    <a:pt x="46302" y="556"/>
                    <a:pt x="47911" y="548"/>
                    <a:pt x="49519" y="528"/>
                  </a:cubicBezTo>
                  <a:cubicBezTo>
                    <a:pt x="49522" y="528"/>
                    <a:pt x="49524" y="526"/>
                    <a:pt x="49529" y="526"/>
                  </a:cubicBezTo>
                  <a:cubicBezTo>
                    <a:pt x="49552" y="789"/>
                    <a:pt x="49589" y="1050"/>
                    <a:pt x="49607" y="1314"/>
                  </a:cubicBezTo>
                  <a:cubicBezTo>
                    <a:pt x="49402" y="1318"/>
                    <a:pt x="49241" y="1322"/>
                    <a:pt x="49009" y="1325"/>
                  </a:cubicBezTo>
                  <a:lnTo>
                    <a:pt x="49009" y="1346"/>
                  </a:lnTo>
                  <a:cubicBezTo>
                    <a:pt x="49241" y="1348"/>
                    <a:pt x="49404" y="1352"/>
                    <a:pt x="49609" y="1357"/>
                  </a:cubicBezTo>
                  <a:cubicBezTo>
                    <a:pt x="49776" y="3712"/>
                    <a:pt x="49799" y="6077"/>
                    <a:pt x="49943" y="8432"/>
                  </a:cubicBezTo>
                  <a:cubicBezTo>
                    <a:pt x="49961" y="8753"/>
                    <a:pt x="49981" y="9076"/>
                    <a:pt x="50007" y="9397"/>
                  </a:cubicBezTo>
                  <a:cubicBezTo>
                    <a:pt x="50002" y="9402"/>
                    <a:pt x="49993" y="9402"/>
                    <a:pt x="49988" y="9406"/>
                  </a:cubicBezTo>
                  <a:cubicBezTo>
                    <a:pt x="49954" y="9434"/>
                    <a:pt x="49919" y="9464"/>
                    <a:pt x="49886" y="9491"/>
                  </a:cubicBezTo>
                  <a:lnTo>
                    <a:pt x="49804" y="9491"/>
                  </a:lnTo>
                  <a:cubicBezTo>
                    <a:pt x="49683" y="9493"/>
                    <a:pt x="49563" y="9498"/>
                    <a:pt x="49444" y="9503"/>
                  </a:cubicBezTo>
                  <a:cubicBezTo>
                    <a:pt x="49369" y="9505"/>
                    <a:pt x="49330" y="9553"/>
                    <a:pt x="49319" y="9607"/>
                  </a:cubicBezTo>
                  <a:cubicBezTo>
                    <a:pt x="48903" y="9602"/>
                    <a:pt x="48488" y="9600"/>
                    <a:pt x="48074" y="9595"/>
                  </a:cubicBezTo>
                  <a:cubicBezTo>
                    <a:pt x="48041" y="9551"/>
                    <a:pt x="47987" y="9530"/>
                    <a:pt x="47931" y="9530"/>
                  </a:cubicBezTo>
                  <a:cubicBezTo>
                    <a:pt x="47874" y="9530"/>
                    <a:pt x="47816" y="9552"/>
                    <a:pt x="47778" y="9593"/>
                  </a:cubicBezTo>
                  <a:cubicBezTo>
                    <a:pt x="42952" y="9545"/>
                    <a:pt x="38125" y="9517"/>
                    <a:pt x="33297" y="9517"/>
                  </a:cubicBezTo>
                  <a:cubicBezTo>
                    <a:pt x="31688" y="9517"/>
                    <a:pt x="30078" y="9520"/>
                    <a:pt x="28469" y="9527"/>
                  </a:cubicBezTo>
                  <a:cubicBezTo>
                    <a:pt x="27722" y="9529"/>
                    <a:pt x="26975" y="9530"/>
                    <a:pt x="26228" y="9530"/>
                  </a:cubicBezTo>
                  <a:cubicBezTo>
                    <a:pt x="24260" y="9530"/>
                    <a:pt x="22289" y="9523"/>
                    <a:pt x="20319" y="9523"/>
                  </a:cubicBezTo>
                  <a:cubicBezTo>
                    <a:pt x="16094" y="9523"/>
                    <a:pt x="11868" y="9557"/>
                    <a:pt x="7652" y="9766"/>
                  </a:cubicBezTo>
                  <a:cubicBezTo>
                    <a:pt x="7716" y="9452"/>
                    <a:pt x="7768" y="9133"/>
                    <a:pt x="7814" y="8811"/>
                  </a:cubicBezTo>
                  <a:cubicBezTo>
                    <a:pt x="8858" y="8853"/>
                    <a:pt x="9905" y="8869"/>
                    <a:pt x="10953" y="8869"/>
                  </a:cubicBezTo>
                  <a:cubicBezTo>
                    <a:pt x="13431" y="8869"/>
                    <a:pt x="15917" y="8782"/>
                    <a:pt x="18387" y="8760"/>
                  </a:cubicBezTo>
                  <a:cubicBezTo>
                    <a:pt x="21838" y="8725"/>
                    <a:pt x="25290" y="8686"/>
                    <a:pt x="28741" y="8680"/>
                  </a:cubicBezTo>
                  <a:cubicBezTo>
                    <a:pt x="35724" y="8674"/>
                    <a:pt x="42708" y="8640"/>
                    <a:pt x="49688" y="8557"/>
                  </a:cubicBezTo>
                  <a:cubicBezTo>
                    <a:pt x="49762" y="8557"/>
                    <a:pt x="49799" y="8499"/>
                    <a:pt x="49799" y="8441"/>
                  </a:cubicBezTo>
                  <a:cubicBezTo>
                    <a:pt x="49799" y="8383"/>
                    <a:pt x="49762" y="8326"/>
                    <a:pt x="49688" y="8326"/>
                  </a:cubicBezTo>
                  <a:cubicBezTo>
                    <a:pt x="42706" y="8342"/>
                    <a:pt x="35724" y="8406"/>
                    <a:pt x="28741" y="8499"/>
                  </a:cubicBezTo>
                  <a:cubicBezTo>
                    <a:pt x="25290" y="8543"/>
                    <a:pt x="21838" y="8551"/>
                    <a:pt x="18387" y="8565"/>
                  </a:cubicBezTo>
                  <a:cubicBezTo>
                    <a:pt x="18127" y="8566"/>
                    <a:pt x="17868" y="8567"/>
                    <a:pt x="17608" y="8567"/>
                  </a:cubicBezTo>
                  <a:cubicBezTo>
                    <a:pt x="16060" y="8567"/>
                    <a:pt x="14506" y="8549"/>
                    <a:pt x="12952" y="8549"/>
                  </a:cubicBezTo>
                  <a:cubicBezTo>
                    <a:pt x="11244" y="8549"/>
                    <a:pt x="9535" y="8571"/>
                    <a:pt x="7836" y="8662"/>
                  </a:cubicBezTo>
                  <a:cubicBezTo>
                    <a:pt x="8156" y="6284"/>
                    <a:pt x="8023" y="3744"/>
                    <a:pt x="7784" y="1359"/>
                  </a:cubicBezTo>
                  <a:lnTo>
                    <a:pt x="7784" y="1359"/>
                  </a:lnTo>
                  <a:cubicBezTo>
                    <a:pt x="18429" y="1624"/>
                    <a:pt x="29094" y="1643"/>
                    <a:pt x="39751" y="1643"/>
                  </a:cubicBezTo>
                  <a:cubicBezTo>
                    <a:pt x="41537" y="1643"/>
                    <a:pt x="43323" y="1643"/>
                    <a:pt x="45109" y="1643"/>
                  </a:cubicBezTo>
                  <a:cubicBezTo>
                    <a:pt x="46349" y="1643"/>
                    <a:pt x="47588" y="1643"/>
                    <a:pt x="48827" y="1644"/>
                  </a:cubicBezTo>
                  <a:cubicBezTo>
                    <a:pt x="48889" y="1644"/>
                    <a:pt x="48889" y="1546"/>
                    <a:pt x="48827" y="1546"/>
                  </a:cubicBezTo>
                  <a:cubicBezTo>
                    <a:pt x="37863" y="1395"/>
                    <a:pt x="26881" y="1194"/>
                    <a:pt x="15909" y="1194"/>
                  </a:cubicBezTo>
                  <a:cubicBezTo>
                    <a:pt x="13195" y="1194"/>
                    <a:pt x="10482" y="1206"/>
                    <a:pt x="7770" y="1235"/>
                  </a:cubicBezTo>
                  <a:cubicBezTo>
                    <a:pt x="7740" y="928"/>
                    <a:pt x="7705" y="622"/>
                    <a:pt x="7671" y="320"/>
                  </a:cubicBezTo>
                  <a:cubicBezTo>
                    <a:pt x="7668" y="298"/>
                    <a:pt x="7661" y="282"/>
                    <a:pt x="7652" y="262"/>
                  </a:cubicBezTo>
                  <a:close/>
                  <a:moveTo>
                    <a:pt x="49497" y="9831"/>
                  </a:moveTo>
                  <a:lnTo>
                    <a:pt x="49497" y="9831"/>
                  </a:lnTo>
                  <a:cubicBezTo>
                    <a:pt x="49030" y="10253"/>
                    <a:pt x="48585" y="10718"/>
                    <a:pt x="48171" y="11189"/>
                  </a:cubicBezTo>
                  <a:cubicBezTo>
                    <a:pt x="48211" y="10736"/>
                    <a:pt x="48197" y="10279"/>
                    <a:pt x="48130" y="9833"/>
                  </a:cubicBezTo>
                  <a:lnTo>
                    <a:pt x="48130" y="9833"/>
                  </a:lnTo>
                  <a:cubicBezTo>
                    <a:pt x="48567" y="9837"/>
                    <a:pt x="49005" y="9841"/>
                    <a:pt x="49444" y="9845"/>
                  </a:cubicBezTo>
                  <a:cubicBezTo>
                    <a:pt x="49446" y="9845"/>
                    <a:pt x="49448" y="9845"/>
                    <a:pt x="49449" y="9845"/>
                  </a:cubicBezTo>
                  <a:cubicBezTo>
                    <a:pt x="49467" y="9845"/>
                    <a:pt x="49482" y="9837"/>
                    <a:pt x="49497" y="9831"/>
                  </a:cubicBezTo>
                  <a:close/>
                  <a:moveTo>
                    <a:pt x="7830" y="10062"/>
                  </a:moveTo>
                  <a:lnTo>
                    <a:pt x="7830" y="10062"/>
                  </a:lnTo>
                  <a:cubicBezTo>
                    <a:pt x="8562" y="10069"/>
                    <a:pt x="9291" y="10069"/>
                    <a:pt x="10023" y="10069"/>
                  </a:cubicBezTo>
                  <a:cubicBezTo>
                    <a:pt x="9982" y="10563"/>
                    <a:pt x="9998" y="11062"/>
                    <a:pt x="10056" y="11553"/>
                  </a:cubicBezTo>
                  <a:cubicBezTo>
                    <a:pt x="9307" y="11066"/>
                    <a:pt x="8573" y="10559"/>
                    <a:pt x="7830" y="10062"/>
                  </a:cubicBezTo>
                  <a:close/>
                  <a:moveTo>
                    <a:pt x="55154" y="3131"/>
                  </a:moveTo>
                  <a:cubicBezTo>
                    <a:pt x="54281" y="4391"/>
                    <a:pt x="53327" y="5578"/>
                    <a:pt x="52341" y="6763"/>
                  </a:cubicBezTo>
                  <a:cubicBezTo>
                    <a:pt x="52263" y="6855"/>
                    <a:pt x="52307" y="6968"/>
                    <a:pt x="52388" y="7010"/>
                  </a:cubicBezTo>
                  <a:cubicBezTo>
                    <a:pt x="52267" y="7046"/>
                    <a:pt x="52187" y="7201"/>
                    <a:pt x="52297" y="7322"/>
                  </a:cubicBezTo>
                  <a:cubicBezTo>
                    <a:pt x="53015" y="8093"/>
                    <a:pt x="53704" y="8871"/>
                    <a:pt x="54327" y="9720"/>
                  </a:cubicBezTo>
                  <a:cubicBezTo>
                    <a:pt x="54477" y="9925"/>
                    <a:pt x="54623" y="10133"/>
                    <a:pt x="54766" y="10344"/>
                  </a:cubicBezTo>
                  <a:cubicBezTo>
                    <a:pt x="55038" y="10745"/>
                    <a:pt x="55309" y="11147"/>
                    <a:pt x="55619" y="11521"/>
                  </a:cubicBezTo>
                  <a:cubicBezTo>
                    <a:pt x="54680" y="11481"/>
                    <a:pt x="53735" y="11456"/>
                    <a:pt x="52789" y="11456"/>
                  </a:cubicBezTo>
                  <a:cubicBezTo>
                    <a:pt x="51301" y="11456"/>
                    <a:pt x="49811" y="11517"/>
                    <a:pt x="48338" y="11674"/>
                  </a:cubicBezTo>
                  <a:cubicBezTo>
                    <a:pt x="48626" y="11401"/>
                    <a:pt x="48907" y="11115"/>
                    <a:pt x="49183" y="10819"/>
                  </a:cubicBezTo>
                  <a:cubicBezTo>
                    <a:pt x="49189" y="10850"/>
                    <a:pt x="49211" y="10877"/>
                    <a:pt x="49254" y="10877"/>
                  </a:cubicBezTo>
                  <a:cubicBezTo>
                    <a:pt x="49256" y="10877"/>
                    <a:pt x="49257" y="10877"/>
                    <a:pt x="49259" y="10877"/>
                  </a:cubicBezTo>
                  <a:cubicBezTo>
                    <a:pt x="51060" y="10817"/>
                    <a:pt x="52900" y="10738"/>
                    <a:pt x="54687" y="10515"/>
                  </a:cubicBezTo>
                  <a:cubicBezTo>
                    <a:pt x="54774" y="10503"/>
                    <a:pt x="54800" y="10404"/>
                    <a:pt x="54754" y="10352"/>
                  </a:cubicBezTo>
                  <a:cubicBezTo>
                    <a:pt x="54740" y="10336"/>
                    <a:pt x="54717" y="10328"/>
                    <a:pt x="54687" y="10328"/>
                  </a:cubicBezTo>
                  <a:cubicBezTo>
                    <a:pt x="52895" y="10348"/>
                    <a:pt x="51068" y="10521"/>
                    <a:pt x="49289" y="10706"/>
                  </a:cubicBezTo>
                  <a:cubicBezTo>
                    <a:pt x="49617" y="10344"/>
                    <a:pt x="49931" y="9967"/>
                    <a:pt x="50215" y="9584"/>
                  </a:cubicBezTo>
                  <a:cubicBezTo>
                    <a:pt x="50247" y="9540"/>
                    <a:pt x="50247" y="9499"/>
                    <a:pt x="50231" y="9464"/>
                  </a:cubicBezTo>
                  <a:cubicBezTo>
                    <a:pt x="50362" y="7446"/>
                    <a:pt x="50277" y="5398"/>
                    <a:pt x="50138" y="3361"/>
                  </a:cubicBezTo>
                  <a:lnTo>
                    <a:pt x="50138" y="3361"/>
                  </a:lnTo>
                  <a:cubicBezTo>
                    <a:pt x="50437" y="3374"/>
                    <a:pt x="50738" y="3380"/>
                    <a:pt x="51039" y="3380"/>
                  </a:cubicBezTo>
                  <a:cubicBezTo>
                    <a:pt x="52409" y="3380"/>
                    <a:pt x="53798" y="3259"/>
                    <a:pt x="55154" y="3131"/>
                  </a:cubicBezTo>
                  <a:close/>
                  <a:moveTo>
                    <a:pt x="4425" y="10854"/>
                  </a:moveTo>
                  <a:cubicBezTo>
                    <a:pt x="5770" y="10854"/>
                    <a:pt x="7111" y="10893"/>
                    <a:pt x="8470" y="10937"/>
                  </a:cubicBezTo>
                  <a:cubicBezTo>
                    <a:pt x="8811" y="11179"/>
                    <a:pt x="9164" y="11406"/>
                    <a:pt x="9527" y="11620"/>
                  </a:cubicBezTo>
                  <a:cubicBezTo>
                    <a:pt x="6502" y="11639"/>
                    <a:pt x="3471" y="11613"/>
                    <a:pt x="450" y="11748"/>
                  </a:cubicBezTo>
                  <a:cubicBezTo>
                    <a:pt x="740" y="11479"/>
                    <a:pt x="1028" y="11209"/>
                    <a:pt x="1314" y="10937"/>
                  </a:cubicBezTo>
                  <a:cubicBezTo>
                    <a:pt x="2359" y="10877"/>
                    <a:pt x="3393" y="10854"/>
                    <a:pt x="4425" y="10854"/>
                  </a:cubicBezTo>
                  <a:close/>
                  <a:moveTo>
                    <a:pt x="10877" y="0"/>
                  </a:moveTo>
                  <a:cubicBezTo>
                    <a:pt x="9723" y="0"/>
                    <a:pt x="8571" y="18"/>
                    <a:pt x="7424" y="69"/>
                  </a:cubicBezTo>
                  <a:cubicBezTo>
                    <a:pt x="7376" y="71"/>
                    <a:pt x="7348" y="101"/>
                    <a:pt x="7338" y="138"/>
                  </a:cubicBezTo>
                  <a:cubicBezTo>
                    <a:pt x="7276" y="166"/>
                    <a:pt x="7233" y="226"/>
                    <a:pt x="7239" y="320"/>
                  </a:cubicBezTo>
                  <a:cubicBezTo>
                    <a:pt x="7304" y="999"/>
                    <a:pt x="7356" y="1676"/>
                    <a:pt x="7398" y="2354"/>
                  </a:cubicBezTo>
                  <a:cubicBezTo>
                    <a:pt x="7416" y="2638"/>
                    <a:pt x="7432" y="2920"/>
                    <a:pt x="7447" y="3204"/>
                  </a:cubicBezTo>
                  <a:cubicBezTo>
                    <a:pt x="5628" y="3078"/>
                    <a:pt x="3800" y="2918"/>
                    <a:pt x="1979" y="2918"/>
                  </a:cubicBezTo>
                  <a:cubicBezTo>
                    <a:pt x="1966" y="2918"/>
                    <a:pt x="1954" y="2918"/>
                    <a:pt x="1942" y="2918"/>
                  </a:cubicBezTo>
                  <a:cubicBezTo>
                    <a:pt x="1875" y="2918"/>
                    <a:pt x="1880" y="3010"/>
                    <a:pt x="1942" y="3017"/>
                  </a:cubicBezTo>
                  <a:cubicBezTo>
                    <a:pt x="3769" y="3252"/>
                    <a:pt x="5621" y="3324"/>
                    <a:pt x="7458" y="3433"/>
                  </a:cubicBezTo>
                  <a:cubicBezTo>
                    <a:pt x="7481" y="3970"/>
                    <a:pt x="7500" y="4511"/>
                    <a:pt x="7502" y="5051"/>
                  </a:cubicBezTo>
                  <a:cubicBezTo>
                    <a:pt x="7514" y="6630"/>
                    <a:pt x="7348" y="8210"/>
                    <a:pt x="7384" y="9785"/>
                  </a:cubicBezTo>
                  <a:cubicBezTo>
                    <a:pt x="7384" y="9799"/>
                    <a:pt x="7389" y="9813"/>
                    <a:pt x="7394" y="9824"/>
                  </a:cubicBezTo>
                  <a:cubicBezTo>
                    <a:pt x="7354" y="9871"/>
                    <a:pt x="7350" y="9940"/>
                    <a:pt x="7378" y="9990"/>
                  </a:cubicBezTo>
                  <a:cubicBezTo>
                    <a:pt x="7370" y="10030"/>
                    <a:pt x="7378" y="10071"/>
                    <a:pt x="7414" y="10101"/>
                  </a:cubicBezTo>
                  <a:cubicBezTo>
                    <a:pt x="7636" y="10300"/>
                    <a:pt x="7867" y="10485"/>
                    <a:pt x="8100" y="10662"/>
                  </a:cubicBezTo>
                  <a:cubicBezTo>
                    <a:pt x="7130" y="10540"/>
                    <a:pt x="6135" y="10485"/>
                    <a:pt x="5139" y="10485"/>
                  </a:cubicBezTo>
                  <a:cubicBezTo>
                    <a:pt x="3934" y="10485"/>
                    <a:pt x="2726" y="10566"/>
                    <a:pt x="1557" y="10706"/>
                  </a:cubicBezTo>
                  <a:cubicBezTo>
                    <a:pt x="2593" y="9714"/>
                    <a:pt x="3611" y="8688"/>
                    <a:pt x="4586" y="7650"/>
                  </a:cubicBezTo>
                  <a:cubicBezTo>
                    <a:pt x="4658" y="7575"/>
                    <a:pt x="4651" y="7487"/>
                    <a:pt x="4609" y="7421"/>
                  </a:cubicBezTo>
                  <a:cubicBezTo>
                    <a:pt x="4632" y="7368"/>
                    <a:pt x="4630" y="7300"/>
                    <a:pt x="4581" y="7240"/>
                  </a:cubicBezTo>
                  <a:cubicBezTo>
                    <a:pt x="3295" y="5698"/>
                    <a:pt x="2056" y="4123"/>
                    <a:pt x="1072" y="2369"/>
                  </a:cubicBezTo>
                  <a:lnTo>
                    <a:pt x="1072" y="2369"/>
                  </a:lnTo>
                  <a:cubicBezTo>
                    <a:pt x="2543" y="2467"/>
                    <a:pt x="4061" y="2557"/>
                    <a:pt x="5557" y="2557"/>
                  </a:cubicBezTo>
                  <a:cubicBezTo>
                    <a:pt x="6106" y="2557"/>
                    <a:pt x="6652" y="2545"/>
                    <a:pt x="7191" y="2516"/>
                  </a:cubicBezTo>
                  <a:cubicBezTo>
                    <a:pt x="7297" y="2512"/>
                    <a:pt x="7348" y="2435"/>
                    <a:pt x="7348" y="2359"/>
                  </a:cubicBezTo>
                  <a:cubicBezTo>
                    <a:pt x="7348" y="2280"/>
                    <a:pt x="7295" y="2202"/>
                    <a:pt x="7191" y="2193"/>
                  </a:cubicBezTo>
                  <a:cubicBezTo>
                    <a:pt x="5909" y="2064"/>
                    <a:pt x="4587" y="2026"/>
                    <a:pt x="3273" y="2026"/>
                  </a:cubicBezTo>
                  <a:cubicBezTo>
                    <a:pt x="2494" y="2026"/>
                    <a:pt x="1718" y="2039"/>
                    <a:pt x="954" y="2055"/>
                  </a:cubicBezTo>
                  <a:cubicBezTo>
                    <a:pt x="917" y="2057"/>
                    <a:pt x="889" y="2069"/>
                    <a:pt x="865" y="2087"/>
                  </a:cubicBezTo>
                  <a:cubicBezTo>
                    <a:pt x="850" y="2083"/>
                    <a:pt x="836" y="2081"/>
                    <a:pt x="821" y="2081"/>
                  </a:cubicBezTo>
                  <a:cubicBezTo>
                    <a:pt x="711" y="2081"/>
                    <a:pt x="596" y="2199"/>
                    <a:pt x="668" y="2327"/>
                  </a:cubicBezTo>
                  <a:cubicBezTo>
                    <a:pt x="1672" y="4165"/>
                    <a:pt x="2799" y="5920"/>
                    <a:pt x="4277" y="7416"/>
                  </a:cubicBezTo>
                  <a:cubicBezTo>
                    <a:pt x="2845" y="8700"/>
                    <a:pt x="1451" y="10115"/>
                    <a:pt x="189" y="11565"/>
                  </a:cubicBezTo>
                  <a:cubicBezTo>
                    <a:pt x="132" y="11632"/>
                    <a:pt x="141" y="11706"/>
                    <a:pt x="179" y="11759"/>
                  </a:cubicBezTo>
                  <a:cubicBezTo>
                    <a:pt x="0" y="11777"/>
                    <a:pt x="0" y="12046"/>
                    <a:pt x="187" y="12050"/>
                  </a:cubicBezTo>
                  <a:cubicBezTo>
                    <a:pt x="1098" y="12075"/>
                    <a:pt x="2009" y="12084"/>
                    <a:pt x="2921" y="12084"/>
                  </a:cubicBezTo>
                  <a:cubicBezTo>
                    <a:pt x="5319" y="12084"/>
                    <a:pt x="7720" y="12018"/>
                    <a:pt x="10114" y="11988"/>
                  </a:cubicBezTo>
                  <a:cubicBezTo>
                    <a:pt x="10236" y="11986"/>
                    <a:pt x="10293" y="11891"/>
                    <a:pt x="10289" y="11796"/>
                  </a:cubicBezTo>
                  <a:cubicBezTo>
                    <a:pt x="10354" y="11782"/>
                    <a:pt x="10406" y="11734"/>
                    <a:pt x="10400" y="11642"/>
                  </a:cubicBezTo>
                  <a:cubicBezTo>
                    <a:pt x="10365" y="11117"/>
                    <a:pt x="10360" y="10595"/>
                    <a:pt x="10365" y="10069"/>
                  </a:cubicBezTo>
                  <a:cubicBezTo>
                    <a:pt x="16398" y="10055"/>
                    <a:pt x="22436" y="9821"/>
                    <a:pt x="28469" y="9791"/>
                  </a:cubicBezTo>
                  <a:cubicBezTo>
                    <a:pt x="30772" y="9779"/>
                    <a:pt x="33075" y="9773"/>
                    <a:pt x="35378" y="9773"/>
                  </a:cubicBezTo>
                  <a:cubicBezTo>
                    <a:pt x="39501" y="9773"/>
                    <a:pt x="43623" y="9793"/>
                    <a:pt x="47746" y="9831"/>
                  </a:cubicBezTo>
                  <a:cubicBezTo>
                    <a:pt x="47788" y="10471"/>
                    <a:pt x="47800" y="11099"/>
                    <a:pt x="47797" y="11738"/>
                  </a:cubicBezTo>
                  <a:cubicBezTo>
                    <a:pt x="47679" y="11781"/>
                    <a:pt x="47678" y="11969"/>
                    <a:pt x="47819" y="11969"/>
                  </a:cubicBezTo>
                  <a:cubicBezTo>
                    <a:pt x="47821" y="11969"/>
                    <a:pt x="47823" y="11969"/>
                    <a:pt x="47825" y="11969"/>
                  </a:cubicBezTo>
                  <a:cubicBezTo>
                    <a:pt x="49886" y="11918"/>
                    <a:pt x="51937" y="11842"/>
                    <a:pt x="53994" y="11842"/>
                  </a:cubicBezTo>
                  <a:cubicBezTo>
                    <a:pt x="54555" y="11842"/>
                    <a:pt x="55116" y="11847"/>
                    <a:pt x="55678" y="11861"/>
                  </a:cubicBezTo>
                  <a:cubicBezTo>
                    <a:pt x="55680" y="11861"/>
                    <a:pt x="55681" y="11861"/>
                    <a:pt x="55683" y="11861"/>
                  </a:cubicBezTo>
                  <a:cubicBezTo>
                    <a:pt x="55774" y="11861"/>
                    <a:pt x="55824" y="11802"/>
                    <a:pt x="55835" y="11734"/>
                  </a:cubicBezTo>
                  <a:cubicBezTo>
                    <a:pt x="55838" y="11734"/>
                    <a:pt x="55841" y="11734"/>
                    <a:pt x="55843" y="11734"/>
                  </a:cubicBezTo>
                  <a:cubicBezTo>
                    <a:pt x="55928" y="11734"/>
                    <a:pt x="56009" y="11638"/>
                    <a:pt x="55957" y="11551"/>
                  </a:cubicBezTo>
                  <a:cubicBezTo>
                    <a:pt x="54991" y="9919"/>
                    <a:pt x="53941" y="8372"/>
                    <a:pt x="52567" y="7053"/>
                  </a:cubicBezTo>
                  <a:cubicBezTo>
                    <a:pt x="52547" y="7035"/>
                    <a:pt x="52528" y="7024"/>
                    <a:pt x="52507" y="7014"/>
                  </a:cubicBezTo>
                  <a:cubicBezTo>
                    <a:pt x="52526" y="7008"/>
                    <a:pt x="52545" y="6998"/>
                    <a:pt x="52561" y="6982"/>
                  </a:cubicBezTo>
                  <a:cubicBezTo>
                    <a:pt x="53981" y="5721"/>
                    <a:pt x="55148" y="4153"/>
                    <a:pt x="56110" y="2521"/>
                  </a:cubicBezTo>
                  <a:cubicBezTo>
                    <a:pt x="56174" y="2407"/>
                    <a:pt x="56132" y="2306"/>
                    <a:pt x="56056" y="2244"/>
                  </a:cubicBezTo>
                  <a:cubicBezTo>
                    <a:pt x="56063" y="2145"/>
                    <a:pt x="55991" y="2055"/>
                    <a:pt x="55899" y="2022"/>
                  </a:cubicBezTo>
                  <a:cubicBezTo>
                    <a:pt x="55598" y="1916"/>
                    <a:pt x="55241" y="1884"/>
                    <a:pt x="54868" y="1884"/>
                  </a:cubicBezTo>
                  <a:cubicBezTo>
                    <a:pt x="54310" y="1884"/>
                    <a:pt x="53720" y="1956"/>
                    <a:pt x="53242" y="1958"/>
                  </a:cubicBezTo>
                  <a:cubicBezTo>
                    <a:pt x="52173" y="1960"/>
                    <a:pt x="51106" y="1964"/>
                    <a:pt x="50042" y="2029"/>
                  </a:cubicBezTo>
                  <a:cubicBezTo>
                    <a:pt x="50024" y="1805"/>
                    <a:pt x="50007" y="1581"/>
                    <a:pt x="49988" y="1357"/>
                  </a:cubicBezTo>
                  <a:cubicBezTo>
                    <a:pt x="50018" y="1357"/>
                    <a:pt x="50046" y="1358"/>
                    <a:pt x="50074" y="1358"/>
                  </a:cubicBezTo>
                  <a:cubicBezTo>
                    <a:pt x="50088" y="1358"/>
                    <a:pt x="50102" y="1358"/>
                    <a:pt x="50116" y="1357"/>
                  </a:cubicBezTo>
                  <a:cubicBezTo>
                    <a:pt x="50145" y="1357"/>
                    <a:pt x="50145" y="1312"/>
                    <a:pt x="50116" y="1312"/>
                  </a:cubicBezTo>
                  <a:cubicBezTo>
                    <a:pt x="50101" y="1312"/>
                    <a:pt x="50087" y="1312"/>
                    <a:pt x="50072" y="1312"/>
                  </a:cubicBezTo>
                  <a:cubicBezTo>
                    <a:pt x="50044" y="1312"/>
                    <a:pt x="50016" y="1312"/>
                    <a:pt x="49986" y="1312"/>
                  </a:cubicBezTo>
                  <a:cubicBezTo>
                    <a:pt x="49961" y="1008"/>
                    <a:pt x="49938" y="701"/>
                    <a:pt x="49915" y="396"/>
                  </a:cubicBezTo>
                  <a:cubicBezTo>
                    <a:pt x="49905" y="271"/>
                    <a:pt x="49801" y="208"/>
                    <a:pt x="49702" y="208"/>
                  </a:cubicBezTo>
                  <a:cubicBezTo>
                    <a:pt x="49655" y="208"/>
                    <a:pt x="49609" y="222"/>
                    <a:pt x="49575" y="251"/>
                  </a:cubicBezTo>
                  <a:cubicBezTo>
                    <a:pt x="49559" y="244"/>
                    <a:pt x="49541" y="240"/>
                    <a:pt x="49519" y="240"/>
                  </a:cubicBezTo>
                  <a:cubicBezTo>
                    <a:pt x="44720" y="129"/>
                    <a:pt x="39913" y="123"/>
                    <a:pt x="35108" y="123"/>
                  </a:cubicBezTo>
                  <a:cubicBezTo>
                    <a:pt x="34544" y="123"/>
                    <a:pt x="33980" y="123"/>
                    <a:pt x="33415" y="123"/>
                  </a:cubicBezTo>
                  <a:cubicBezTo>
                    <a:pt x="31745" y="123"/>
                    <a:pt x="30075" y="123"/>
                    <a:pt x="28405" y="117"/>
                  </a:cubicBezTo>
                  <a:cubicBezTo>
                    <a:pt x="24898" y="105"/>
                    <a:pt x="21388" y="97"/>
                    <a:pt x="17879" y="83"/>
                  </a:cubicBezTo>
                  <a:cubicBezTo>
                    <a:pt x="15553" y="72"/>
                    <a:pt x="13212" y="0"/>
                    <a:pt x="108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2"/>
            <p:cNvSpPr/>
            <p:nvPr/>
          </p:nvSpPr>
          <p:spPr>
            <a:xfrm>
              <a:off x="6567875" y="1666757"/>
              <a:ext cx="140325" cy="26375"/>
            </a:xfrm>
            <a:custGeom>
              <a:avLst/>
              <a:gdLst/>
              <a:ahLst/>
              <a:cxnLst/>
              <a:rect l="l" t="t" r="r" b="b"/>
              <a:pathLst>
                <a:path w="5613" h="1055" extrusionOk="0">
                  <a:moveTo>
                    <a:pt x="5613" y="1"/>
                  </a:moveTo>
                  <a:cubicBezTo>
                    <a:pt x="5613" y="1"/>
                    <a:pt x="5612" y="1"/>
                    <a:pt x="5612" y="1"/>
                  </a:cubicBezTo>
                  <a:lnTo>
                    <a:pt x="5612" y="1"/>
                  </a:lnTo>
                  <a:cubicBezTo>
                    <a:pt x="5612" y="1"/>
                    <a:pt x="5613" y="1"/>
                    <a:pt x="5613" y="1"/>
                  </a:cubicBezTo>
                  <a:close/>
                  <a:moveTo>
                    <a:pt x="5612" y="1"/>
                  </a:moveTo>
                  <a:lnTo>
                    <a:pt x="5612" y="1"/>
                  </a:lnTo>
                  <a:cubicBezTo>
                    <a:pt x="5154" y="215"/>
                    <a:pt x="4623" y="266"/>
                    <a:pt x="4083" y="266"/>
                  </a:cubicBezTo>
                  <a:cubicBezTo>
                    <a:pt x="3627" y="266"/>
                    <a:pt x="3165" y="230"/>
                    <a:pt x="2734" y="225"/>
                  </a:cubicBezTo>
                  <a:cubicBezTo>
                    <a:pt x="1822" y="213"/>
                    <a:pt x="910" y="199"/>
                    <a:pt x="0" y="140"/>
                  </a:cubicBezTo>
                  <a:lnTo>
                    <a:pt x="0" y="140"/>
                  </a:lnTo>
                  <a:cubicBezTo>
                    <a:pt x="24" y="444"/>
                    <a:pt x="44" y="749"/>
                    <a:pt x="65" y="1054"/>
                  </a:cubicBezTo>
                  <a:cubicBezTo>
                    <a:pt x="1767" y="878"/>
                    <a:pt x="3507" y="862"/>
                    <a:pt x="5213" y="790"/>
                  </a:cubicBezTo>
                  <a:cubicBezTo>
                    <a:pt x="5334" y="617"/>
                    <a:pt x="5456" y="446"/>
                    <a:pt x="5571" y="269"/>
                  </a:cubicBezTo>
                  <a:cubicBezTo>
                    <a:pt x="5503" y="186"/>
                    <a:pt x="5493" y="57"/>
                    <a:pt x="5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2"/>
            <p:cNvSpPr/>
            <p:nvPr/>
          </p:nvSpPr>
          <p:spPr>
            <a:xfrm>
              <a:off x="6524725" y="1871332"/>
              <a:ext cx="182100" cy="33275"/>
            </a:xfrm>
            <a:custGeom>
              <a:avLst/>
              <a:gdLst/>
              <a:ahLst/>
              <a:cxnLst/>
              <a:rect l="l" t="t" r="r" b="b"/>
              <a:pathLst>
                <a:path w="7284" h="1331" extrusionOk="0">
                  <a:moveTo>
                    <a:pt x="6430" y="1"/>
                  </a:moveTo>
                  <a:lnTo>
                    <a:pt x="6418" y="9"/>
                  </a:lnTo>
                  <a:cubicBezTo>
                    <a:pt x="6464" y="61"/>
                    <a:pt x="6438" y="160"/>
                    <a:pt x="6351" y="171"/>
                  </a:cubicBezTo>
                  <a:cubicBezTo>
                    <a:pt x="4564" y="395"/>
                    <a:pt x="2724" y="474"/>
                    <a:pt x="923" y="534"/>
                  </a:cubicBezTo>
                  <a:cubicBezTo>
                    <a:pt x="921" y="534"/>
                    <a:pt x="920" y="534"/>
                    <a:pt x="918" y="534"/>
                  </a:cubicBezTo>
                  <a:cubicBezTo>
                    <a:pt x="875" y="534"/>
                    <a:pt x="853" y="507"/>
                    <a:pt x="847" y="476"/>
                  </a:cubicBezTo>
                  <a:cubicBezTo>
                    <a:pt x="571" y="772"/>
                    <a:pt x="290" y="1058"/>
                    <a:pt x="1" y="1331"/>
                  </a:cubicBezTo>
                  <a:cubicBezTo>
                    <a:pt x="1475" y="1174"/>
                    <a:pt x="2965" y="1113"/>
                    <a:pt x="4453" y="1113"/>
                  </a:cubicBezTo>
                  <a:cubicBezTo>
                    <a:pt x="5399" y="1113"/>
                    <a:pt x="6344" y="1138"/>
                    <a:pt x="7283" y="1178"/>
                  </a:cubicBezTo>
                  <a:cubicBezTo>
                    <a:pt x="6971" y="804"/>
                    <a:pt x="6702" y="402"/>
                    <a:pt x="6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2"/>
            <p:cNvSpPr/>
            <p:nvPr/>
          </p:nvSpPr>
          <p:spPr>
            <a:xfrm>
              <a:off x="6548525" y="1691007"/>
              <a:ext cx="146650" cy="189400"/>
            </a:xfrm>
            <a:custGeom>
              <a:avLst/>
              <a:gdLst/>
              <a:ahLst/>
              <a:cxnLst/>
              <a:rect l="l" t="t" r="r" b="b"/>
              <a:pathLst>
                <a:path w="5866" h="7576" extrusionOk="0">
                  <a:moveTo>
                    <a:pt x="5866" y="1"/>
                  </a:moveTo>
                  <a:lnTo>
                    <a:pt x="5866" y="1"/>
                  </a:lnTo>
                  <a:cubicBezTo>
                    <a:pt x="4510" y="129"/>
                    <a:pt x="3121" y="250"/>
                    <a:pt x="1751" y="250"/>
                  </a:cubicBezTo>
                  <a:cubicBezTo>
                    <a:pt x="1450" y="250"/>
                    <a:pt x="1149" y="244"/>
                    <a:pt x="850" y="231"/>
                  </a:cubicBezTo>
                  <a:lnTo>
                    <a:pt x="850" y="231"/>
                  </a:lnTo>
                  <a:cubicBezTo>
                    <a:pt x="989" y="2268"/>
                    <a:pt x="1074" y="4316"/>
                    <a:pt x="943" y="6334"/>
                  </a:cubicBezTo>
                  <a:cubicBezTo>
                    <a:pt x="959" y="6369"/>
                    <a:pt x="959" y="6410"/>
                    <a:pt x="927" y="6454"/>
                  </a:cubicBezTo>
                  <a:cubicBezTo>
                    <a:pt x="643" y="6837"/>
                    <a:pt x="329" y="7214"/>
                    <a:pt x="1" y="7576"/>
                  </a:cubicBezTo>
                  <a:cubicBezTo>
                    <a:pt x="1780" y="7391"/>
                    <a:pt x="3607" y="7218"/>
                    <a:pt x="5399" y="7198"/>
                  </a:cubicBezTo>
                  <a:cubicBezTo>
                    <a:pt x="5429" y="7198"/>
                    <a:pt x="5452" y="7206"/>
                    <a:pt x="5466" y="7222"/>
                  </a:cubicBezTo>
                  <a:lnTo>
                    <a:pt x="5478" y="7214"/>
                  </a:lnTo>
                  <a:cubicBezTo>
                    <a:pt x="5335" y="7003"/>
                    <a:pt x="5189" y="6796"/>
                    <a:pt x="5039" y="6590"/>
                  </a:cubicBezTo>
                  <a:cubicBezTo>
                    <a:pt x="4415" y="5741"/>
                    <a:pt x="3727" y="4962"/>
                    <a:pt x="3009" y="4192"/>
                  </a:cubicBezTo>
                  <a:cubicBezTo>
                    <a:pt x="2898" y="4071"/>
                    <a:pt x="2979" y="3916"/>
                    <a:pt x="3099" y="3880"/>
                  </a:cubicBezTo>
                  <a:cubicBezTo>
                    <a:pt x="3019" y="3838"/>
                    <a:pt x="2975" y="3725"/>
                    <a:pt x="3053" y="3633"/>
                  </a:cubicBezTo>
                  <a:cubicBezTo>
                    <a:pt x="4039" y="2448"/>
                    <a:pt x="4993" y="1261"/>
                    <a:pt x="58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2"/>
            <p:cNvSpPr/>
            <p:nvPr/>
          </p:nvSpPr>
          <p:spPr>
            <a:xfrm>
              <a:off x="5507625" y="1823532"/>
              <a:ext cx="1058875" cy="33375"/>
            </a:xfrm>
            <a:custGeom>
              <a:avLst/>
              <a:gdLst/>
              <a:ahLst/>
              <a:cxnLst/>
              <a:rect l="l" t="t" r="r" b="b"/>
              <a:pathLst>
                <a:path w="42355" h="1335" extrusionOk="0">
                  <a:moveTo>
                    <a:pt x="42291" y="1"/>
                  </a:moveTo>
                  <a:lnTo>
                    <a:pt x="42147" y="10"/>
                  </a:lnTo>
                  <a:cubicBezTo>
                    <a:pt x="42147" y="68"/>
                    <a:pt x="42110" y="126"/>
                    <a:pt x="42036" y="126"/>
                  </a:cubicBezTo>
                  <a:cubicBezTo>
                    <a:pt x="35056" y="209"/>
                    <a:pt x="28072" y="243"/>
                    <a:pt x="21089" y="251"/>
                  </a:cubicBezTo>
                  <a:cubicBezTo>
                    <a:pt x="17638" y="255"/>
                    <a:pt x="14186" y="294"/>
                    <a:pt x="10735" y="329"/>
                  </a:cubicBezTo>
                  <a:cubicBezTo>
                    <a:pt x="8265" y="351"/>
                    <a:pt x="5779" y="438"/>
                    <a:pt x="3301" y="438"/>
                  </a:cubicBezTo>
                  <a:cubicBezTo>
                    <a:pt x="2253" y="438"/>
                    <a:pt x="1206" y="422"/>
                    <a:pt x="162" y="380"/>
                  </a:cubicBezTo>
                  <a:cubicBezTo>
                    <a:pt x="116" y="702"/>
                    <a:pt x="64" y="1021"/>
                    <a:pt x="0" y="1335"/>
                  </a:cubicBezTo>
                  <a:cubicBezTo>
                    <a:pt x="4216" y="1126"/>
                    <a:pt x="8442" y="1092"/>
                    <a:pt x="12667" y="1092"/>
                  </a:cubicBezTo>
                  <a:cubicBezTo>
                    <a:pt x="14637" y="1092"/>
                    <a:pt x="16608" y="1099"/>
                    <a:pt x="18576" y="1099"/>
                  </a:cubicBezTo>
                  <a:cubicBezTo>
                    <a:pt x="19323" y="1099"/>
                    <a:pt x="20070" y="1098"/>
                    <a:pt x="20817" y="1096"/>
                  </a:cubicBezTo>
                  <a:cubicBezTo>
                    <a:pt x="22426" y="1089"/>
                    <a:pt x="24036" y="1086"/>
                    <a:pt x="25645" y="1086"/>
                  </a:cubicBezTo>
                  <a:cubicBezTo>
                    <a:pt x="30473" y="1086"/>
                    <a:pt x="35301" y="1114"/>
                    <a:pt x="40127" y="1162"/>
                  </a:cubicBezTo>
                  <a:cubicBezTo>
                    <a:pt x="40165" y="1121"/>
                    <a:pt x="40223" y="1099"/>
                    <a:pt x="40280" y="1099"/>
                  </a:cubicBezTo>
                  <a:cubicBezTo>
                    <a:pt x="40335" y="1099"/>
                    <a:pt x="40389" y="1120"/>
                    <a:pt x="40422" y="1164"/>
                  </a:cubicBezTo>
                  <a:cubicBezTo>
                    <a:pt x="40836" y="1169"/>
                    <a:pt x="41251" y="1171"/>
                    <a:pt x="41667" y="1176"/>
                  </a:cubicBezTo>
                  <a:cubicBezTo>
                    <a:pt x="41678" y="1122"/>
                    <a:pt x="41718" y="1074"/>
                    <a:pt x="41792" y="1072"/>
                  </a:cubicBezTo>
                  <a:cubicBezTo>
                    <a:pt x="41911" y="1068"/>
                    <a:pt x="42032" y="1062"/>
                    <a:pt x="42152" y="1060"/>
                  </a:cubicBezTo>
                  <a:lnTo>
                    <a:pt x="42235" y="1060"/>
                  </a:lnTo>
                  <a:cubicBezTo>
                    <a:pt x="42267" y="1033"/>
                    <a:pt x="42302" y="1003"/>
                    <a:pt x="42336" y="975"/>
                  </a:cubicBezTo>
                  <a:cubicBezTo>
                    <a:pt x="42341" y="971"/>
                    <a:pt x="42350" y="971"/>
                    <a:pt x="42355" y="966"/>
                  </a:cubicBezTo>
                  <a:cubicBezTo>
                    <a:pt x="42329" y="645"/>
                    <a:pt x="42309" y="322"/>
                    <a:pt x="42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2"/>
            <p:cNvSpPr/>
            <p:nvPr/>
          </p:nvSpPr>
          <p:spPr>
            <a:xfrm>
              <a:off x="5510900" y="1646382"/>
              <a:ext cx="1054000" cy="182950"/>
            </a:xfrm>
            <a:custGeom>
              <a:avLst/>
              <a:gdLst/>
              <a:ahLst/>
              <a:cxnLst/>
              <a:rect l="l" t="t" r="r" b="b"/>
              <a:pathLst>
                <a:path w="42160" h="7318" extrusionOk="0">
                  <a:moveTo>
                    <a:pt x="41226" y="1"/>
                  </a:moveTo>
                  <a:lnTo>
                    <a:pt x="41044" y="201"/>
                  </a:lnTo>
                  <a:cubicBezTo>
                    <a:pt x="41106" y="201"/>
                    <a:pt x="41106" y="299"/>
                    <a:pt x="41044" y="299"/>
                  </a:cubicBezTo>
                  <a:cubicBezTo>
                    <a:pt x="39805" y="298"/>
                    <a:pt x="38566" y="298"/>
                    <a:pt x="37326" y="298"/>
                  </a:cubicBezTo>
                  <a:cubicBezTo>
                    <a:pt x="35540" y="298"/>
                    <a:pt x="33754" y="298"/>
                    <a:pt x="31968" y="298"/>
                  </a:cubicBezTo>
                  <a:cubicBezTo>
                    <a:pt x="21311" y="298"/>
                    <a:pt x="10646" y="279"/>
                    <a:pt x="1" y="14"/>
                  </a:cubicBezTo>
                  <a:lnTo>
                    <a:pt x="1" y="14"/>
                  </a:lnTo>
                  <a:cubicBezTo>
                    <a:pt x="241" y="2400"/>
                    <a:pt x="373" y="4939"/>
                    <a:pt x="54" y="7317"/>
                  </a:cubicBezTo>
                  <a:cubicBezTo>
                    <a:pt x="1748" y="7226"/>
                    <a:pt x="3450" y="7204"/>
                    <a:pt x="5153" y="7204"/>
                  </a:cubicBezTo>
                  <a:cubicBezTo>
                    <a:pt x="6697" y="7204"/>
                    <a:pt x="8242" y="7222"/>
                    <a:pt x="9782" y="7222"/>
                  </a:cubicBezTo>
                  <a:cubicBezTo>
                    <a:pt x="10056" y="7222"/>
                    <a:pt x="10330" y="7221"/>
                    <a:pt x="10604" y="7220"/>
                  </a:cubicBezTo>
                  <a:cubicBezTo>
                    <a:pt x="14055" y="7207"/>
                    <a:pt x="17507" y="7198"/>
                    <a:pt x="20958" y="7154"/>
                  </a:cubicBezTo>
                  <a:cubicBezTo>
                    <a:pt x="27941" y="7061"/>
                    <a:pt x="34923" y="6997"/>
                    <a:pt x="41905" y="6981"/>
                  </a:cubicBezTo>
                  <a:cubicBezTo>
                    <a:pt x="41979" y="6981"/>
                    <a:pt x="42016" y="7038"/>
                    <a:pt x="42016" y="7096"/>
                  </a:cubicBezTo>
                  <a:lnTo>
                    <a:pt x="42160" y="7087"/>
                  </a:lnTo>
                  <a:cubicBezTo>
                    <a:pt x="42016" y="4732"/>
                    <a:pt x="41993" y="2367"/>
                    <a:pt x="41826" y="12"/>
                  </a:cubicBezTo>
                  <a:cubicBezTo>
                    <a:pt x="41621" y="8"/>
                    <a:pt x="41458" y="3"/>
                    <a:pt x="41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2"/>
            <p:cNvSpPr/>
            <p:nvPr/>
          </p:nvSpPr>
          <p:spPr>
            <a:xfrm>
              <a:off x="5507625" y="1619307"/>
              <a:ext cx="1048900" cy="32125"/>
            </a:xfrm>
            <a:custGeom>
              <a:avLst/>
              <a:gdLst/>
              <a:ahLst/>
              <a:cxnLst/>
              <a:rect l="l" t="t" r="r" b="b"/>
              <a:pathLst>
                <a:path w="41956" h="1285" extrusionOk="0">
                  <a:moveTo>
                    <a:pt x="0" y="0"/>
                  </a:moveTo>
                  <a:lnTo>
                    <a:pt x="0" y="0"/>
                  </a:lnTo>
                  <a:cubicBezTo>
                    <a:pt x="9" y="20"/>
                    <a:pt x="16" y="36"/>
                    <a:pt x="19" y="58"/>
                  </a:cubicBezTo>
                  <a:cubicBezTo>
                    <a:pt x="53" y="361"/>
                    <a:pt x="88" y="666"/>
                    <a:pt x="118" y="973"/>
                  </a:cubicBezTo>
                  <a:cubicBezTo>
                    <a:pt x="2830" y="944"/>
                    <a:pt x="5543" y="932"/>
                    <a:pt x="8257" y="932"/>
                  </a:cubicBezTo>
                  <a:cubicBezTo>
                    <a:pt x="19229" y="932"/>
                    <a:pt x="30211" y="1133"/>
                    <a:pt x="41175" y="1284"/>
                  </a:cubicBezTo>
                  <a:lnTo>
                    <a:pt x="41357" y="1084"/>
                  </a:lnTo>
                  <a:lnTo>
                    <a:pt x="41357" y="1063"/>
                  </a:lnTo>
                  <a:cubicBezTo>
                    <a:pt x="41589" y="1060"/>
                    <a:pt x="41750" y="1056"/>
                    <a:pt x="41955" y="1052"/>
                  </a:cubicBezTo>
                  <a:cubicBezTo>
                    <a:pt x="41937" y="788"/>
                    <a:pt x="41900" y="527"/>
                    <a:pt x="41877" y="264"/>
                  </a:cubicBezTo>
                  <a:cubicBezTo>
                    <a:pt x="41872" y="264"/>
                    <a:pt x="41870" y="266"/>
                    <a:pt x="41867" y="266"/>
                  </a:cubicBezTo>
                  <a:cubicBezTo>
                    <a:pt x="40259" y="286"/>
                    <a:pt x="38650" y="294"/>
                    <a:pt x="37041" y="294"/>
                  </a:cubicBezTo>
                  <a:cubicBezTo>
                    <a:pt x="31612" y="294"/>
                    <a:pt x="26179" y="204"/>
                    <a:pt x="20753" y="165"/>
                  </a:cubicBezTo>
                  <a:cubicBezTo>
                    <a:pt x="17246" y="137"/>
                    <a:pt x="13736" y="109"/>
                    <a:pt x="10226" y="86"/>
                  </a:cubicBezTo>
                  <a:cubicBezTo>
                    <a:pt x="9913" y="84"/>
                    <a:pt x="9600" y="83"/>
                    <a:pt x="9287" y="83"/>
                  </a:cubicBezTo>
                  <a:cubicBezTo>
                    <a:pt x="7780" y="83"/>
                    <a:pt x="6267" y="101"/>
                    <a:pt x="4755" y="101"/>
                  </a:cubicBezTo>
                  <a:cubicBezTo>
                    <a:pt x="3167" y="101"/>
                    <a:pt x="1580" y="8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2"/>
            <p:cNvSpPr/>
            <p:nvPr/>
          </p:nvSpPr>
          <p:spPr>
            <a:xfrm>
              <a:off x="6519550" y="1858532"/>
              <a:ext cx="34225" cy="33950"/>
            </a:xfrm>
            <a:custGeom>
              <a:avLst/>
              <a:gdLst/>
              <a:ahLst/>
              <a:cxnLst/>
              <a:rect l="l" t="t" r="r" b="b"/>
              <a:pathLst>
                <a:path w="1369" h="1358" extrusionOk="0">
                  <a:moveTo>
                    <a:pt x="1368" y="0"/>
                  </a:moveTo>
                  <a:lnTo>
                    <a:pt x="1368" y="0"/>
                  </a:lnTo>
                  <a:cubicBezTo>
                    <a:pt x="1353" y="6"/>
                    <a:pt x="1338" y="14"/>
                    <a:pt x="1320" y="14"/>
                  </a:cubicBezTo>
                  <a:cubicBezTo>
                    <a:pt x="1319" y="14"/>
                    <a:pt x="1317" y="14"/>
                    <a:pt x="1315" y="14"/>
                  </a:cubicBezTo>
                  <a:cubicBezTo>
                    <a:pt x="876" y="10"/>
                    <a:pt x="438" y="6"/>
                    <a:pt x="1" y="2"/>
                  </a:cubicBezTo>
                  <a:lnTo>
                    <a:pt x="1" y="2"/>
                  </a:lnTo>
                  <a:cubicBezTo>
                    <a:pt x="68" y="448"/>
                    <a:pt x="82" y="905"/>
                    <a:pt x="42" y="1358"/>
                  </a:cubicBezTo>
                  <a:cubicBezTo>
                    <a:pt x="456" y="887"/>
                    <a:pt x="901" y="422"/>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2"/>
            <p:cNvSpPr/>
            <p:nvPr/>
          </p:nvSpPr>
          <p:spPr>
            <a:xfrm>
              <a:off x="5512050" y="1864282"/>
              <a:ext cx="55700" cy="37325"/>
            </a:xfrm>
            <a:custGeom>
              <a:avLst/>
              <a:gdLst/>
              <a:ahLst/>
              <a:cxnLst/>
              <a:rect l="l" t="t" r="r" b="b"/>
              <a:pathLst>
                <a:path w="2228" h="1493" extrusionOk="0">
                  <a:moveTo>
                    <a:pt x="1" y="1"/>
                  </a:moveTo>
                  <a:cubicBezTo>
                    <a:pt x="744" y="498"/>
                    <a:pt x="1478" y="1005"/>
                    <a:pt x="2227" y="1492"/>
                  </a:cubicBezTo>
                  <a:cubicBezTo>
                    <a:pt x="2169" y="1001"/>
                    <a:pt x="2153" y="502"/>
                    <a:pt x="2194" y="8"/>
                  </a:cubicBezTo>
                  <a:cubicBezTo>
                    <a:pt x="1462" y="8"/>
                    <a:pt x="733" y="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2"/>
            <p:cNvSpPr/>
            <p:nvPr/>
          </p:nvSpPr>
          <p:spPr>
            <a:xfrm>
              <a:off x="5327575" y="1884107"/>
              <a:ext cx="226950" cy="22350"/>
            </a:xfrm>
            <a:custGeom>
              <a:avLst/>
              <a:gdLst/>
              <a:ahLst/>
              <a:cxnLst/>
              <a:rect l="l" t="t" r="r" b="b"/>
              <a:pathLst>
                <a:path w="9078" h="894" extrusionOk="0">
                  <a:moveTo>
                    <a:pt x="3975" y="0"/>
                  </a:moveTo>
                  <a:cubicBezTo>
                    <a:pt x="2943" y="0"/>
                    <a:pt x="1909" y="23"/>
                    <a:pt x="864" y="83"/>
                  </a:cubicBezTo>
                  <a:cubicBezTo>
                    <a:pt x="578" y="355"/>
                    <a:pt x="290" y="625"/>
                    <a:pt x="0" y="894"/>
                  </a:cubicBezTo>
                  <a:cubicBezTo>
                    <a:pt x="3021" y="759"/>
                    <a:pt x="6052" y="785"/>
                    <a:pt x="9077" y="766"/>
                  </a:cubicBezTo>
                  <a:cubicBezTo>
                    <a:pt x="8714" y="552"/>
                    <a:pt x="8361" y="325"/>
                    <a:pt x="8020" y="83"/>
                  </a:cubicBezTo>
                  <a:cubicBezTo>
                    <a:pt x="6661" y="39"/>
                    <a:pt x="5320" y="0"/>
                    <a:pt x="3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2"/>
            <p:cNvSpPr/>
            <p:nvPr/>
          </p:nvSpPr>
          <p:spPr>
            <a:xfrm>
              <a:off x="5343100" y="1671632"/>
              <a:ext cx="175725" cy="208775"/>
            </a:xfrm>
            <a:custGeom>
              <a:avLst/>
              <a:gdLst/>
              <a:ahLst/>
              <a:cxnLst/>
              <a:rect l="l" t="t" r="r" b="b"/>
              <a:pathLst>
                <a:path w="7029" h="8351" extrusionOk="0">
                  <a:moveTo>
                    <a:pt x="6327" y="0"/>
                  </a:moveTo>
                  <a:lnTo>
                    <a:pt x="6276" y="4"/>
                  </a:lnTo>
                  <a:cubicBezTo>
                    <a:pt x="6276" y="80"/>
                    <a:pt x="6226" y="157"/>
                    <a:pt x="6119" y="161"/>
                  </a:cubicBezTo>
                  <a:cubicBezTo>
                    <a:pt x="5580" y="190"/>
                    <a:pt x="5034" y="202"/>
                    <a:pt x="4486" y="202"/>
                  </a:cubicBezTo>
                  <a:cubicBezTo>
                    <a:pt x="2990" y="202"/>
                    <a:pt x="1472" y="112"/>
                    <a:pt x="1" y="14"/>
                  </a:cubicBezTo>
                  <a:lnTo>
                    <a:pt x="1" y="14"/>
                  </a:lnTo>
                  <a:cubicBezTo>
                    <a:pt x="985" y="1768"/>
                    <a:pt x="2224" y="3343"/>
                    <a:pt x="3510" y="4885"/>
                  </a:cubicBezTo>
                  <a:cubicBezTo>
                    <a:pt x="3559" y="4945"/>
                    <a:pt x="3561" y="5013"/>
                    <a:pt x="3538" y="5066"/>
                  </a:cubicBezTo>
                  <a:cubicBezTo>
                    <a:pt x="3580" y="5132"/>
                    <a:pt x="3586" y="5220"/>
                    <a:pt x="3514" y="5295"/>
                  </a:cubicBezTo>
                  <a:cubicBezTo>
                    <a:pt x="2540" y="6333"/>
                    <a:pt x="1522" y="7359"/>
                    <a:pt x="486" y="8351"/>
                  </a:cubicBezTo>
                  <a:cubicBezTo>
                    <a:pt x="1655" y="8211"/>
                    <a:pt x="2863" y="8130"/>
                    <a:pt x="4068" y="8130"/>
                  </a:cubicBezTo>
                  <a:cubicBezTo>
                    <a:pt x="5064" y="8130"/>
                    <a:pt x="6059" y="8185"/>
                    <a:pt x="7029" y="8307"/>
                  </a:cubicBezTo>
                  <a:cubicBezTo>
                    <a:pt x="6796" y="8130"/>
                    <a:pt x="6565" y="7945"/>
                    <a:pt x="6343" y="7746"/>
                  </a:cubicBezTo>
                  <a:cubicBezTo>
                    <a:pt x="6307" y="7716"/>
                    <a:pt x="6299" y="7675"/>
                    <a:pt x="6306" y="7635"/>
                  </a:cubicBezTo>
                  <a:cubicBezTo>
                    <a:pt x="6278" y="7585"/>
                    <a:pt x="6283" y="7516"/>
                    <a:pt x="6323" y="7470"/>
                  </a:cubicBezTo>
                  <a:cubicBezTo>
                    <a:pt x="6318" y="7458"/>
                    <a:pt x="6313" y="7444"/>
                    <a:pt x="6313" y="7430"/>
                  </a:cubicBezTo>
                  <a:cubicBezTo>
                    <a:pt x="6276" y="5855"/>
                    <a:pt x="6443" y="4275"/>
                    <a:pt x="6431" y="2696"/>
                  </a:cubicBezTo>
                  <a:cubicBezTo>
                    <a:pt x="6429" y="2156"/>
                    <a:pt x="6410" y="1616"/>
                    <a:pt x="6387" y="1078"/>
                  </a:cubicBezTo>
                  <a:cubicBezTo>
                    <a:pt x="4550" y="969"/>
                    <a:pt x="2697" y="897"/>
                    <a:pt x="871" y="662"/>
                  </a:cubicBezTo>
                  <a:cubicBezTo>
                    <a:pt x="808" y="655"/>
                    <a:pt x="804" y="563"/>
                    <a:pt x="871" y="563"/>
                  </a:cubicBezTo>
                  <a:cubicBezTo>
                    <a:pt x="883" y="563"/>
                    <a:pt x="895" y="563"/>
                    <a:pt x="908" y="563"/>
                  </a:cubicBezTo>
                  <a:cubicBezTo>
                    <a:pt x="2729" y="563"/>
                    <a:pt x="4556" y="723"/>
                    <a:pt x="6375" y="849"/>
                  </a:cubicBezTo>
                  <a:cubicBezTo>
                    <a:pt x="6361" y="565"/>
                    <a:pt x="6345" y="283"/>
                    <a:pt x="6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9" name="Google Shape;2509;p62"/>
          <p:cNvGrpSpPr/>
          <p:nvPr/>
        </p:nvGrpSpPr>
        <p:grpSpPr>
          <a:xfrm>
            <a:off x="948449" y="1954177"/>
            <a:ext cx="3248969" cy="1235146"/>
            <a:chOff x="6939375" y="228732"/>
            <a:chExt cx="917425" cy="1122350"/>
          </a:xfrm>
        </p:grpSpPr>
        <p:sp>
          <p:nvSpPr>
            <p:cNvPr id="2510" name="Google Shape;2510;p62"/>
            <p:cNvSpPr/>
            <p:nvPr/>
          </p:nvSpPr>
          <p:spPr>
            <a:xfrm>
              <a:off x="6939375" y="228732"/>
              <a:ext cx="917425" cy="1092925"/>
            </a:xfrm>
            <a:custGeom>
              <a:avLst/>
              <a:gdLst/>
              <a:ahLst/>
              <a:cxnLst/>
              <a:rect l="l" t="t" r="r" b="b"/>
              <a:pathLst>
                <a:path w="36697" h="43717" extrusionOk="0">
                  <a:moveTo>
                    <a:pt x="13408" y="1"/>
                  </a:moveTo>
                  <a:cubicBezTo>
                    <a:pt x="9075" y="1"/>
                    <a:pt x="4745" y="72"/>
                    <a:pt x="426" y="271"/>
                  </a:cubicBezTo>
                  <a:cubicBezTo>
                    <a:pt x="312" y="279"/>
                    <a:pt x="259" y="370"/>
                    <a:pt x="269" y="458"/>
                  </a:cubicBezTo>
                  <a:cubicBezTo>
                    <a:pt x="193" y="482"/>
                    <a:pt x="132" y="544"/>
                    <a:pt x="132" y="648"/>
                  </a:cubicBezTo>
                  <a:cubicBezTo>
                    <a:pt x="123" y="7817"/>
                    <a:pt x="100" y="14989"/>
                    <a:pt x="116" y="22160"/>
                  </a:cubicBezTo>
                  <a:cubicBezTo>
                    <a:pt x="126" y="25668"/>
                    <a:pt x="112" y="29177"/>
                    <a:pt x="110" y="32686"/>
                  </a:cubicBezTo>
                  <a:cubicBezTo>
                    <a:pt x="110" y="36288"/>
                    <a:pt x="1" y="39921"/>
                    <a:pt x="187" y="43515"/>
                  </a:cubicBezTo>
                  <a:lnTo>
                    <a:pt x="378" y="43506"/>
                  </a:lnTo>
                  <a:cubicBezTo>
                    <a:pt x="567" y="39990"/>
                    <a:pt x="474" y="36436"/>
                    <a:pt x="483" y="32915"/>
                  </a:cubicBezTo>
                  <a:cubicBezTo>
                    <a:pt x="493" y="29330"/>
                    <a:pt x="488" y="25743"/>
                    <a:pt x="507" y="22160"/>
                  </a:cubicBezTo>
                  <a:cubicBezTo>
                    <a:pt x="543" y="14989"/>
                    <a:pt x="541" y="7817"/>
                    <a:pt x="551" y="648"/>
                  </a:cubicBezTo>
                  <a:cubicBezTo>
                    <a:pt x="551" y="632"/>
                    <a:pt x="545" y="620"/>
                    <a:pt x="543" y="604"/>
                  </a:cubicBezTo>
                  <a:lnTo>
                    <a:pt x="543" y="604"/>
                  </a:lnTo>
                  <a:cubicBezTo>
                    <a:pt x="982" y="613"/>
                    <a:pt x="1421" y="615"/>
                    <a:pt x="1859" y="620"/>
                  </a:cubicBezTo>
                  <a:cubicBezTo>
                    <a:pt x="1825" y="974"/>
                    <a:pt x="1786" y="1364"/>
                    <a:pt x="1875" y="1682"/>
                  </a:cubicBezTo>
                  <a:cubicBezTo>
                    <a:pt x="1889" y="1732"/>
                    <a:pt x="1934" y="1758"/>
                    <a:pt x="1978" y="1758"/>
                  </a:cubicBezTo>
                  <a:cubicBezTo>
                    <a:pt x="2022" y="1758"/>
                    <a:pt x="2066" y="1733"/>
                    <a:pt x="2079" y="1682"/>
                  </a:cubicBezTo>
                  <a:cubicBezTo>
                    <a:pt x="2167" y="1364"/>
                    <a:pt x="2130" y="976"/>
                    <a:pt x="2095" y="623"/>
                  </a:cubicBezTo>
                  <a:lnTo>
                    <a:pt x="2095" y="623"/>
                  </a:lnTo>
                  <a:cubicBezTo>
                    <a:pt x="3069" y="633"/>
                    <a:pt x="4042" y="637"/>
                    <a:pt x="5016" y="637"/>
                  </a:cubicBezTo>
                  <a:cubicBezTo>
                    <a:pt x="9239" y="637"/>
                    <a:pt x="13466" y="560"/>
                    <a:pt x="17687" y="560"/>
                  </a:cubicBezTo>
                  <a:cubicBezTo>
                    <a:pt x="17885" y="560"/>
                    <a:pt x="18083" y="560"/>
                    <a:pt x="18281" y="561"/>
                  </a:cubicBezTo>
                  <a:cubicBezTo>
                    <a:pt x="24157" y="569"/>
                    <a:pt x="30042" y="569"/>
                    <a:pt x="35916" y="685"/>
                  </a:cubicBezTo>
                  <a:cubicBezTo>
                    <a:pt x="36096" y="7863"/>
                    <a:pt x="36221" y="15047"/>
                    <a:pt x="36149" y="22228"/>
                  </a:cubicBezTo>
                  <a:cubicBezTo>
                    <a:pt x="36115" y="25763"/>
                    <a:pt x="36113" y="29298"/>
                    <a:pt x="36103" y="32835"/>
                  </a:cubicBezTo>
                  <a:cubicBezTo>
                    <a:pt x="36091" y="36436"/>
                    <a:pt x="35865" y="40121"/>
                    <a:pt x="36145" y="43716"/>
                  </a:cubicBezTo>
                  <a:lnTo>
                    <a:pt x="36405" y="43698"/>
                  </a:lnTo>
                  <a:cubicBezTo>
                    <a:pt x="36696" y="40187"/>
                    <a:pt x="36501" y="36586"/>
                    <a:pt x="36511" y="33065"/>
                  </a:cubicBezTo>
                  <a:cubicBezTo>
                    <a:pt x="36523" y="29452"/>
                    <a:pt x="36553" y="25838"/>
                    <a:pt x="36533" y="22228"/>
                  </a:cubicBezTo>
                  <a:cubicBezTo>
                    <a:pt x="36491" y="15033"/>
                    <a:pt x="36674" y="7841"/>
                    <a:pt x="36412" y="647"/>
                  </a:cubicBezTo>
                  <a:cubicBezTo>
                    <a:pt x="36408" y="541"/>
                    <a:pt x="36348" y="474"/>
                    <a:pt x="36274" y="438"/>
                  </a:cubicBezTo>
                  <a:cubicBezTo>
                    <a:pt x="36248" y="392"/>
                    <a:pt x="36205" y="354"/>
                    <a:pt x="36135" y="354"/>
                  </a:cubicBezTo>
                  <a:cubicBezTo>
                    <a:pt x="28576" y="219"/>
                    <a:pt x="20988" y="1"/>
                    <a:pt x="1340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2"/>
            <p:cNvSpPr/>
            <p:nvPr/>
          </p:nvSpPr>
          <p:spPr>
            <a:xfrm>
              <a:off x="7392275" y="1128432"/>
              <a:ext cx="460375" cy="222650"/>
            </a:xfrm>
            <a:custGeom>
              <a:avLst/>
              <a:gdLst/>
              <a:ahLst/>
              <a:cxnLst/>
              <a:rect l="l" t="t" r="r" b="b"/>
              <a:pathLst>
                <a:path w="18415" h="8906" extrusionOk="0">
                  <a:moveTo>
                    <a:pt x="132" y="0"/>
                  </a:moveTo>
                  <a:lnTo>
                    <a:pt x="0" y="261"/>
                  </a:lnTo>
                  <a:cubicBezTo>
                    <a:pt x="1277" y="931"/>
                    <a:pt x="2642" y="1479"/>
                    <a:pt x="3931" y="2141"/>
                  </a:cubicBezTo>
                  <a:cubicBezTo>
                    <a:pt x="5472" y="2933"/>
                    <a:pt x="7022" y="3714"/>
                    <a:pt x="8573" y="4485"/>
                  </a:cubicBezTo>
                  <a:cubicBezTo>
                    <a:pt x="11615" y="5992"/>
                    <a:pt x="14669" y="7470"/>
                    <a:pt x="17754" y="8883"/>
                  </a:cubicBezTo>
                  <a:cubicBezTo>
                    <a:pt x="17790" y="8899"/>
                    <a:pt x="17824" y="8906"/>
                    <a:pt x="17857" y="8906"/>
                  </a:cubicBezTo>
                  <a:cubicBezTo>
                    <a:pt x="17959" y="8906"/>
                    <a:pt x="18044" y="8837"/>
                    <a:pt x="18084" y="8752"/>
                  </a:cubicBezTo>
                  <a:cubicBezTo>
                    <a:pt x="18096" y="8755"/>
                    <a:pt x="18108" y="8756"/>
                    <a:pt x="18120" y="8756"/>
                  </a:cubicBezTo>
                  <a:cubicBezTo>
                    <a:pt x="18160" y="8756"/>
                    <a:pt x="18200" y="8736"/>
                    <a:pt x="18225" y="8680"/>
                  </a:cubicBezTo>
                  <a:cubicBezTo>
                    <a:pt x="18297" y="8535"/>
                    <a:pt x="18335" y="8382"/>
                    <a:pt x="18361" y="8221"/>
                  </a:cubicBezTo>
                  <a:cubicBezTo>
                    <a:pt x="18385" y="8064"/>
                    <a:pt x="18414" y="7887"/>
                    <a:pt x="18324" y="7750"/>
                  </a:cubicBezTo>
                  <a:cubicBezTo>
                    <a:pt x="18313" y="7734"/>
                    <a:pt x="18301" y="7720"/>
                    <a:pt x="18289" y="7710"/>
                  </a:cubicBezTo>
                  <a:lnTo>
                    <a:pt x="18029" y="7728"/>
                  </a:lnTo>
                  <a:cubicBezTo>
                    <a:pt x="18031" y="7736"/>
                    <a:pt x="18031" y="7742"/>
                    <a:pt x="18031" y="7750"/>
                  </a:cubicBezTo>
                  <a:cubicBezTo>
                    <a:pt x="18021" y="7763"/>
                    <a:pt x="18013" y="7774"/>
                    <a:pt x="18005" y="7791"/>
                  </a:cubicBezTo>
                  <a:cubicBezTo>
                    <a:pt x="17957" y="7909"/>
                    <a:pt x="17994" y="8044"/>
                    <a:pt x="17994" y="8169"/>
                  </a:cubicBezTo>
                  <a:cubicBezTo>
                    <a:pt x="17994" y="8271"/>
                    <a:pt x="17983" y="8370"/>
                    <a:pt x="17969" y="8467"/>
                  </a:cubicBezTo>
                  <a:cubicBezTo>
                    <a:pt x="14771" y="6960"/>
                    <a:pt x="11575" y="5445"/>
                    <a:pt x="8405" y="3879"/>
                  </a:cubicBezTo>
                  <a:cubicBezTo>
                    <a:pt x="6851" y="3113"/>
                    <a:pt x="5299" y="2334"/>
                    <a:pt x="3752" y="1550"/>
                  </a:cubicBezTo>
                  <a:cubicBezTo>
                    <a:pt x="2644" y="986"/>
                    <a:pt x="1402" y="159"/>
                    <a:pt x="1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2"/>
            <p:cNvSpPr/>
            <p:nvPr/>
          </p:nvSpPr>
          <p:spPr>
            <a:xfrm>
              <a:off x="6948800" y="242732"/>
              <a:ext cx="896100" cy="1097400"/>
            </a:xfrm>
            <a:custGeom>
              <a:avLst/>
              <a:gdLst/>
              <a:ahLst/>
              <a:cxnLst/>
              <a:rect l="l" t="t" r="r" b="b"/>
              <a:pathLst>
                <a:path w="35844" h="43896" extrusionOk="0">
                  <a:moveTo>
                    <a:pt x="34902" y="134"/>
                  </a:moveTo>
                  <a:cubicBezTo>
                    <a:pt x="34953" y="134"/>
                    <a:pt x="35001" y="167"/>
                    <a:pt x="35001" y="233"/>
                  </a:cubicBezTo>
                  <a:cubicBezTo>
                    <a:pt x="35003" y="529"/>
                    <a:pt x="34915" y="832"/>
                    <a:pt x="34858" y="1120"/>
                  </a:cubicBezTo>
                  <a:cubicBezTo>
                    <a:pt x="34847" y="1179"/>
                    <a:pt x="34806" y="1204"/>
                    <a:pt x="34762" y="1204"/>
                  </a:cubicBezTo>
                  <a:cubicBezTo>
                    <a:pt x="34695" y="1204"/>
                    <a:pt x="34621" y="1147"/>
                    <a:pt x="34633" y="1060"/>
                  </a:cubicBezTo>
                  <a:cubicBezTo>
                    <a:pt x="34680" y="776"/>
                    <a:pt x="34698" y="476"/>
                    <a:pt x="34798" y="206"/>
                  </a:cubicBezTo>
                  <a:cubicBezTo>
                    <a:pt x="34816" y="157"/>
                    <a:pt x="34860" y="134"/>
                    <a:pt x="34902" y="134"/>
                  </a:cubicBezTo>
                  <a:close/>
                  <a:moveTo>
                    <a:pt x="1850" y="2436"/>
                  </a:moveTo>
                  <a:cubicBezTo>
                    <a:pt x="1896" y="2436"/>
                    <a:pt x="1943" y="2474"/>
                    <a:pt x="1928" y="2534"/>
                  </a:cubicBezTo>
                  <a:cubicBezTo>
                    <a:pt x="1810" y="3011"/>
                    <a:pt x="1832" y="3466"/>
                    <a:pt x="1838" y="3951"/>
                  </a:cubicBezTo>
                  <a:cubicBezTo>
                    <a:pt x="1839" y="4005"/>
                    <a:pt x="1796" y="4034"/>
                    <a:pt x="1753" y="4034"/>
                  </a:cubicBezTo>
                  <a:cubicBezTo>
                    <a:pt x="1718" y="4034"/>
                    <a:pt x="1683" y="4015"/>
                    <a:pt x="1671" y="3975"/>
                  </a:cubicBezTo>
                  <a:cubicBezTo>
                    <a:pt x="1538" y="3490"/>
                    <a:pt x="1621" y="2963"/>
                    <a:pt x="1774" y="2492"/>
                  </a:cubicBezTo>
                  <a:cubicBezTo>
                    <a:pt x="1787" y="2453"/>
                    <a:pt x="1818" y="2436"/>
                    <a:pt x="1850" y="2436"/>
                  </a:cubicBezTo>
                  <a:close/>
                  <a:moveTo>
                    <a:pt x="34782" y="2583"/>
                  </a:moveTo>
                  <a:cubicBezTo>
                    <a:pt x="34814" y="2583"/>
                    <a:pt x="34846" y="2601"/>
                    <a:pt x="34860" y="2641"/>
                  </a:cubicBezTo>
                  <a:cubicBezTo>
                    <a:pt x="35107" y="3363"/>
                    <a:pt x="35068" y="4108"/>
                    <a:pt x="34842" y="4830"/>
                  </a:cubicBezTo>
                  <a:cubicBezTo>
                    <a:pt x="34828" y="4874"/>
                    <a:pt x="34793" y="4892"/>
                    <a:pt x="34758" y="4892"/>
                  </a:cubicBezTo>
                  <a:cubicBezTo>
                    <a:pt x="34705" y="4892"/>
                    <a:pt x="34651" y="4849"/>
                    <a:pt x="34671" y="4782"/>
                  </a:cubicBezTo>
                  <a:cubicBezTo>
                    <a:pt x="34865" y="4083"/>
                    <a:pt x="34842" y="3395"/>
                    <a:pt x="34698" y="2685"/>
                  </a:cubicBezTo>
                  <a:cubicBezTo>
                    <a:pt x="34686" y="2622"/>
                    <a:pt x="34734" y="2583"/>
                    <a:pt x="34782" y="2583"/>
                  </a:cubicBezTo>
                  <a:close/>
                  <a:moveTo>
                    <a:pt x="1887" y="6606"/>
                  </a:moveTo>
                  <a:cubicBezTo>
                    <a:pt x="1918" y="6606"/>
                    <a:pt x="1950" y="6627"/>
                    <a:pt x="1951" y="6669"/>
                  </a:cubicBezTo>
                  <a:cubicBezTo>
                    <a:pt x="1958" y="6953"/>
                    <a:pt x="1988" y="7246"/>
                    <a:pt x="1963" y="7528"/>
                  </a:cubicBezTo>
                  <a:cubicBezTo>
                    <a:pt x="1958" y="7576"/>
                    <a:pt x="1922" y="7601"/>
                    <a:pt x="1887" y="7601"/>
                  </a:cubicBezTo>
                  <a:cubicBezTo>
                    <a:pt x="1851" y="7601"/>
                    <a:pt x="1815" y="7576"/>
                    <a:pt x="1810" y="7528"/>
                  </a:cubicBezTo>
                  <a:cubicBezTo>
                    <a:pt x="1785" y="7246"/>
                    <a:pt x="1815" y="6953"/>
                    <a:pt x="1822" y="6669"/>
                  </a:cubicBezTo>
                  <a:cubicBezTo>
                    <a:pt x="1823" y="6627"/>
                    <a:pt x="1855" y="6606"/>
                    <a:pt x="1887" y="6606"/>
                  </a:cubicBezTo>
                  <a:close/>
                  <a:moveTo>
                    <a:pt x="34768" y="6733"/>
                  </a:moveTo>
                  <a:cubicBezTo>
                    <a:pt x="34808" y="6733"/>
                    <a:pt x="34849" y="6760"/>
                    <a:pt x="34851" y="6812"/>
                  </a:cubicBezTo>
                  <a:cubicBezTo>
                    <a:pt x="34879" y="7431"/>
                    <a:pt x="34890" y="8051"/>
                    <a:pt x="34851" y="8671"/>
                  </a:cubicBezTo>
                  <a:cubicBezTo>
                    <a:pt x="34848" y="8724"/>
                    <a:pt x="34808" y="8750"/>
                    <a:pt x="34769" y="8750"/>
                  </a:cubicBezTo>
                  <a:cubicBezTo>
                    <a:pt x="34730" y="8750"/>
                    <a:pt x="34690" y="8724"/>
                    <a:pt x="34687" y="8671"/>
                  </a:cubicBezTo>
                  <a:cubicBezTo>
                    <a:pt x="34645" y="8051"/>
                    <a:pt x="34657" y="7431"/>
                    <a:pt x="34687" y="6812"/>
                  </a:cubicBezTo>
                  <a:cubicBezTo>
                    <a:pt x="34689" y="6759"/>
                    <a:pt x="34729" y="6733"/>
                    <a:pt x="34768" y="6733"/>
                  </a:cubicBezTo>
                  <a:close/>
                  <a:moveTo>
                    <a:pt x="1743" y="9606"/>
                  </a:moveTo>
                  <a:cubicBezTo>
                    <a:pt x="1775" y="9606"/>
                    <a:pt x="1808" y="9629"/>
                    <a:pt x="1810" y="9673"/>
                  </a:cubicBezTo>
                  <a:cubicBezTo>
                    <a:pt x="1831" y="10146"/>
                    <a:pt x="1896" y="10656"/>
                    <a:pt x="1828" y="11125"/>
                  </a:cubicBezTo>
                  <a:cubicBezTo>
                    <a:pt x="1823" y="11167"/>
                    <a:pt x="1783" y="11189"/>
                    <a:pt x="1743" y="11189"/>
                  </a:cubicBezTo>
                  <a:cubicBezTo>
                    <a:pt x="1703" y="11189"/>
                    <a:pt x="1662" y="11167"/>
                    <a:pt x="1655" y="11125"/>
                  </a:cubicBezTo>
                  <a:cubicBezTo>
                    <a:pt x="1589" y="10656"/>
                    <a:pt x="1655" y="10146"/>
                    <a:pt x="1677" y="9673"/>
                  </a:cubicBezTo>
                  <a:cubicBezTo>
                    <a:pt x="1678" y="9629"/>
                    <a:pt x="1710" y="9606"/>
                    <a:pt x="1743" y="9606"/>
                  </a:cubicBezTo>
                  <a:close/>
                  <a:moveTo>
                    <a:pt x="34768" y="10893"/>
                  </a:moveTo>
                  <a:cubicBezTo>
                    <a:pt x="34800" y="10893"/>
                    <a:pt x="34834" y="10915"/>
                    <a:pt x="34837" y="10959"/>
                  </a:cubicBezTo>
                  <a:cubicBezTo>
                    <a:pt x="34885" y="11675"/>
                    <a:pt x="34865" y="12387"/>
                    <a:pt x="34846" y="13103"/>
                  </a:cubicBezTo>
                  <a:cubicBezTo>
                    <a:pt x="34844" y="13153"/>
                    <a:pt x="34806" y="13178"/>
                    <a:pt x="34768" y="13178"/>
                  </a:cubicBezTo>
                  <a:cubicBezTo>
                    <a:pt x="34731" y="13178"/>
                    <a:pt x="34693" y="13153"/>
                    <a:pt x="34692" y="13103"/>
                  </a:cubicBezTo>
                  <a:cubicBezTo>
                    <a:pt x="34673" y="12387"/>
                    <a:pt x="34653" y="11675"/>
                    <a:pt x="34701" y="10959"/>
                  </a:cubicBezTo>
                  <a:cubicBezTo>
                    <a:pt x="34703" y="10915"/>
                    <a:pt x="34735" y="10893"/>
                    <a:pt x="34768" y="10893"/>
                  </a:cubicBezTo>
                  <a:close/>
                  <a:moveTo>
                    <a:pt x="1886" y="13029"/>
                  </a:moveTo>
                  <a:cubicBezTo>
                    <a:pt x="1924" y="13029"/>
                    <a:pt x="1962" y="13053"/>
                    <a:pt x="1963" y="13103"/>
                  </a:cubicBezTo>
                  <a:cubicBezTo>
                    <a:pt x="1977" y="13572"/>
                    <a:pt x="2029" y="14065"/>
                    <a:pt x="1967" y="14533"/>
                  </a:cubicBezTo>
                  <a:cubicBezTo>
                    <a:pt x="1960" y="14585"/>
                    <a:pt x="1924" y="14611"/>
                    <a:pt x="1887" y="14611"/>
                  </a:cubicBezTo>
                  <a:cubicBezTo>
                    <a:pt x="1850" y="14611"/>
                    <a:pt x="1813" y="14585"/>
                    <a:pt x="1806" y="14533"/>
                  </a:cubicBezTo>
                  <a:cubicBezTo>
                    <a:pt x="1743" y="14067"/>
                    <a:pt x="1796" y="13572"/>
                    <a:pt x="1808" y="13103"/>
                  </a:cubicBezTo>
                  <a:cubicBezTo>
                    <a:pt x="1810" y="13053"/>
                    <a:pt x="1849" y="13029"/>
                    <a:pt x="1886" y="13029"/>
                  </a:cubicBezTo>
                  <a:close/>
                  <a:moveTo>
                    <a:pt x="34769" y="15596"/>
                  </a:moveTo>
                  <a:cubicBezTo>
                    <a:pt x="34810" y="15596"/>
                    <a:pt x="34850" y="15623"/>
                    <a:pt x="34851" y="15676"/>
                  </a:cubicBezTo>
                  <a:cubicBezTo>
                    <a:pt x="34877" y="16345"/>
                    <a:pt x="34874" y="17010"/>
                    <a:pt x="34856" y="17678"/>
                  </a:cubicBezTo>
                  <a:cubicBezTo>
                    <a:pt x="34853" y="17734"/>
                    <a:pt x="34811" y="17762"/>
                    <a:pt x="34769" y="17762"/>
                  </a:cubicBezTo>
                  <a:cubicBezTo>
                    <a:pt x="34726" y="17762"/>
                    <a:pt x="34684" y="17733"/>
                    <a:pt x="34682" y="17678"/>
                  </a:cubicBezTo>
                  <a:cubicBezTo>
                    <a:pt x="34661" y="17010"/>
                    <a:pt x="34659" y="16345"/>
                    <a:pt x="34685" y="15676"/>
                  </a:cubicBezTo>
                  <a:cubicBezTo>
                    <a:pt x="34687" y="15623"/>
                    <a:pt x="34728" y="15596"/>
                    <a:pt x="34769" y="15596"/>
                  </a:cubicBezTo>
                  <a:close/>
                  <a:moveTo>
                    <a:pt x="1620" y="16466"/>
                  </a:moveTo>
                  <a:cubicBezTo>
                    <a:pt x="1646" y="16466"/>
                    <a:pt x="1671" y="16480"/>
                    <a:pt x="1681" y="16512"/>
                  </a:cubicBezTo>
                  <a:cubicBezTo>
                    <a:pt x="1838" y="17043"/>
                    <a:pt x="1991" y="17731"/>
                    <a:pt x="1826" y="18274"/>
                  </a:cubicBezTo>
                  <a:cubicBezTo>
                    <a:pt x="1812" y="18321"/>
                    <a:pt x="1774" y="18343"/>
                    <a:pt x="1736" y="18343"/>
                  </a:cubicBezTo>
                  <a:cubicBezTo>
                    <a:pt x="1688" y="18343"/>
                    <a:pt x="1639" y="18309"/>
                    <a:pt x="1635" y="18248"/>
                  </a:cubicBezTo>
                  <a:cubicBezTo>
                    <a:pt x="1619" y="17982"/>
                    <a:pt x="1669" y="17715"/>
                    <a:pt x="1663" y="17445"/>
                  </a:cubicBezTo>
                  <a:cubicBezTo>
                    <a:pt x="1655" y="17142"/>
                    <a:pt x="1617" y="16844"/>
                    <a:pt x="1552" y="16548"/>
                  </a:cubicBezTo>
                  <a:cubicBezTo>
                    <a:pt x="1542" y="16498"/>
                    <a:pt x="1582" y="16466"/>
                    <a:pt x="1620" y="16466"/>
                  </a:cubicBezTo>
                  <a:close/>
                  <a:moveTo>
                    <a:pt x="1743" y="19890"/>
                  </a:moveTo>
                  <a:cubicBezTo>
                    <a:pt x="1781" y="19890"/>
                    <a:pt x="1819" y="19915"/>
                    <a:pt x="1822" y="19966"/>
                  </a:cubicBezTo>
                  <a:cubicBezTo>
                    <a:pt x="1848" y="20441"/>
                    <a:pt x="1884" y="20920"/>
                    <a:pt x="1845" y="21395"/>
                  </a:cubicBezTo>
                  <a:cubicBezTo>
                    <a:pt x="1839" y="21461"/>
                    <a:pt x="1791" y="21494"/>
                    <a:pt x="1743" y="21494"/>
                  </a:cubicBezTo>
                  <a:cubicBezTo>
                    <a:pt x="1694" y="21494"/>
                    <a:pt x="1646" y="21461"/>
                    <a:pt x="1642" y="21395"/>
                  </a:cubicBezTo>
                  <a:cubicBezTo>
                    <a:pt x="1602" y="20919"/>
                    <a:pt x="1639" y="20441"/>
                    <a:pt x="1665" y="19966"/>
                  </a:cubicBezTo>
                  <a:cubicBezTo>
                    <a:pt x="1667" y="19915"/>
                    <a:pt x="1705" y="19890"/>
                    <a:pt x="1743" y="19890"/>
                  </a:cubicBezTo>
                  <a:close/>
                  <a:moveTo>
                    <a:pt x="34769" y="20031"/>
                  </a:moveTo>
                  <a:cubicBezTo>
                    <a:pt x="34808" y="20031"/>
                    <a:pt x="34848" y="20057"/>
                    <a:pt x="34849" y="20109"/>
                  </a:cubicBezTo>
                  <a:cubicBezTo>
                    <a:pt x="34867" y="20682"/>
                    <a:pt x="34860" y="21252"/>
                    <a:pt x="34835" y="21825"/>
                  </a:cubicBezTo>
                  <a:cubicBezTo>
                    <a:pt x="34833" y="21867"/>
                    <a:pt x="34800" y="21889"/>
                    <a:pt x="34768" y="21889"/>
                  </a:cubicBezTo>
                  <a:cubicBezTo>
                    <a:pt x="34736" y="21889"/>
                    <a:pt x="34704" y="21867"/>
                    <a:pt x="34703" y="21825"/>
                  </a:cubicBezTo>
                  <a:cubicBezTo>
                    <a:pt x="34678" y="21252"/>
                    <a:pt x="34671" y="20682"/>
                    <a:pt x="34689" y="20109"/>
                  </a:cubicBezTo>
                  <a:cubicBezTo>
                    <a:pt x="34690" y="20057"/>
                    <a:pt x="34730" y="20031"/>
                    <a:pt x="34769" y="20031"/>
                  </a:cubicBezTo>
                  <a:close/>
                  <a:moveTo>
                    <a:pt x="1819" y="23627"/>
                  </a:moveTo>
                  <a:cubicBezTo>
                    <a:pt x="1849" y="23627"/>
                    <a:pt x="1880" y="23647"/>
                    <a:pt x="1882" y="23686"/>
                  </a:cubicBezTo>
                  <a:cubicBezTo>
                    <a:pt x="1921" y="24256"/>
                    <a:pt x="1967" y="24827"/>
                    <a:pt x="1961" y="25399"/>
                  </a:cubicBezTo>
                  <a:cubicBezTo>
                    <a:pt x="1961" y="25450"/>
                    <a:pt x="1924" y="25474"/>
                    <a:pt x="1887" y="25474"/>
                  </a:cubicBezTo>
                  <a:cubicBezTo>
                    <a:pt x="1848" y="25474"/>
                    <a:pt x="1809" y="25449"/>
                    <a:pt x="1806" y="25399"/>
                  </a:cubicBezTo>
                  <a:cubicBezTo>
                    <a:pt x="1757" y="24829"/>
                    <a:pt x="1762" y="24258"/>
                    <a:pt x="1760" y="23686"/>
                  </a:cubicBezTo>
                  <a:cubicBezTo>
                    <a:pt x="1760" y="23646"/>
                    <a:pt x="1789" y="23627"/>
                    <a:pt x="1819" y="23627"/>
                  </a:cubicBezTo>
                  <a:close/>
                  <a:moveTo>
                    <a:pt x="34625" y="24312"/>
                  </a:moveTo>
                  <a:cubicBezTo>
                    <a:pt x="34669" y="24312"/>
                    <a:pt x="34712" y="24340"/>
                    <a:pt x="34715" y="24397"/>
                  </a:cubicBezTo>
                  <a:cubicBezTo>
                    <a:pt x="34733" y="24970"/>
                    <a:pt x="34719" y="25542"/>
                    <a:pt x="34708" y="26112"/>
                  </a:cubicBezTo>
                  <a:cubicBezTo>
                    <a:pt x="34708" y="26166"/>
                    <a:pt x="34667" y="26193"/>
                    <a:pt x="34626" y="26193"/>
                  </a:cubicBezTo>
                  <a:cubicBezTo>
                    <a:pt x="34584" y="26193"/>
                    <a:pt x="34543" y="26166"/>
                    <a:pt x="34541" y="26112"/>
                  </a:cubicBezTo>
                  <a:cubicBezTo>
                    <a:pt x="34532" y="25542"/>
                    <a:pt x="34519" y="24970"/>
                    <a:pt x="34537" y="24397"/>
                  </a:cubicBezTo>
                  <a:cubicBezTo>
                    <a:pt x="34538" y="24340"/>
                    <a:pt x="34582" y="24312"/>
                    <a:pt x="34625" y="24312"/>
                  </a:cubicBezTo>
                  <a:close/>
                  <a:moveTo>
                    <a:pt x="1885" y="27046"/>
                  </a:moveTo>
                  <a:cubicBezTo>
                    <a:pt x="1920" y="27046"/>
                    <a:pt x="1953" y="27069"/>
                    <a:pt x="1956" y="27114"/>
                  </a:cubicBezTo>
                  <a:cubicBezTo>
                    <a:pt x="1983" y="27680"/>
                    <a:pt x="2015" y="28264"/>
                    <a:pt x="1975" y="28829"/>
                  </a:cubicBezTo>
                  <a:cubicBezTo>
                    <a:pt x="1971" y="28886"/>
                    <a:pt x="1929" y="28914"/>
                    <a:pt x="1886" y="28914"/>
                  </a:cubicBezTo>
                  <a:cubicBezTo>
                    <a:pt x="1844" y="28914"/>
                    <a:pt x="1801" y="28886"/>
                    <a:pt x="1796" y="28829"/>
                  </a:cubicBezTo>
                  <a:cubicBezTo>
                    <a:pt x="1757" y="28264"/>
                    <a:pt x="1787" y="27680"/>
                    <a:pt x="1815" y="27114"/>
                  </a:cubicBezTo>
                  <a:cubicBezTo>
                    <a:pt x="1817" y="27069"/>
                    <a:pt x="1851" y="27046"/>
                    <a:pt x="1885" y="27046"/>
                  </a:cubicBezTo>
                  <a:close/>
                  <a:moveTo>
                    <a:pt x="34768" y="28190"/>
                  </a:moveTo>
                  <a:cubicBezTo>
                    <a:pt x="34803" y="28190"/>
                    <a:pt x="34837" y="28212"/>
                    <a:pt x="34839" y="28257"/>
                  </a:cubicBezTo>
                  <a:cubicBezTo>
                    <a:pt x="34863" y="28783"/>
                    <a:pt x="34849" y="29306"/>
                    <a:pt x="34837" y="29829"/>
                  </a:cubicBezTo>
                  <a:cubicBezTo>
                    <a:pt x="34836" y="29873"/>
                    <a:pt x="34803" y="29895"/>
                    <a:pt x="34769" y="29895"/>
                  </a:cubicBezTo>
                  <a:cubicBezTo>
                    <a:pt x="34735" y="29895"/>
                    <a:pt x="34702" y="29873"/>
                    <a:pt x="34701" y="29829"/>
                  </a:cubicBezTo>
                  <a:cubicBezTo>
                    <a:pt x="34687" y="29306"/>
                    <a:pt x="34675" y="28783"/>
                    <a:pt x="34698" y="28257"/>
                  </a:cubicBezTo>
                  <a:cubicBezTo>
                    <a:pt x="34700" y="28212"/>
                    <a:pt x="34734" y="28190"/>
                    <a:pt x="34768" y="28190"/>
                  </a:cubicBezTo>
                  <a:close/>
                  <a:moveTo>
                    <a:pt x="1747" y="30911"/>
                  </a:moveTo>
                  <a:cubicBezTo>
                    <a:pt x="1773" y="30911"/>
                    <a:pt x="1799" y="30924"/>
                    <a:pt x="1810" y="30954"/>
                  </a:cubicBezTo>
                  <a:cubicBezTo>
                    <a:pt x="1974" y="31386"/>
                    <a:pt x="2041" y="31827"/>
                    <a:pt x="1956" y="32282"/>
                  </a:cubicBezTo>
                  <a:cubicBezTo>
                    <a:pt x="1949" y="32321"/>
                    <a:pt x="1916" y="32338"/>
                    <a:pt x="1883" y="32338"/>
                  </a:cubicBezTo>
                  <a:cubicBezTo>
                    <a:pt x="1841" y="32338"/>
                    <a:pt x="1797" y="32310"/>
                    <a:pt x="1801" y="32261"/>
                  </a:cubicBezTo>
                  <a:cubicBezTo>
                    <a:pt x="1836" y="31827"/>
                    <a:pt x="1818" y="31404"/>
                    <a:pt x="1689" y="30988"/>
                  </a:cubicBezTo>
                  <a:cubicBezTo>
                    <a:pt x="1673" y="30940"/>
                    <a:pt x="1710" y="30911"/>
                    <a:pt x="1747" y="30911"/>
                  </a:cubicBezTo>
                  <a:close/>
                  <a:moveTo>
                    <a:pt x="34769" y="31619"/>
                  </a:moveTo>
                  <a:cubicBezTo>
                    <a:pt x="34803" y="31619"/>
                    <a:pt x="34837" y="31642"/>
                    <a:pt x="34842" y="31688"/>
                  </a:cubicBezTo>
                  <a:cubicBezTo>
                    <a:pt x="34885" y="32211"/>
                    <a:pt x="34869" y="32741"/>
                    <a:pt x="34837" y="33261"/>
                  </a:cubicBezTo>
                  <a:cubicBezTo>
                    <a:pt x="34835" y="33306"/>
                    <a:pt x="34802" y="33328"/>
                    <a:pt x="34769" y="33328"/>
                  </a:cubicBezTo>
                  <a:cubicBezTo>
                    <a:pt x="34736" y="33328"/>
                    <a:pt x="34702" y="33306"/>
                    <a:pt x="34698" y="33261"/>
                  </a:cubicBezTo>
                  <a:cubicBezTo>
                    <a:pt x="34666" y="32741"/>
                    <a:pt x="34650" y="32211"/>
                    <a:pt x="34696" y="31688"/>
                  </a:cubicBezTo>
                  <a:cubicBezTo>
                    <a:pt x="34700" y="31642"/>
                    <a:pt x="34734" y="31619"/>
                    <a:pt x="34769" y="31619"/>
                  </a:cubicBezTo>
                  <a:close/>
                  <a:moveTo>
                    <a:pt x="19057" y="33704"/>
                  </a:moveTo>
                  <a:cubicBezTo>
                    <a:pt x="19065" y="33704"/>
                    <a:pt x="19073" y="33705"/>
                    <a:pt x="19081" y="33708"/>
                  </a:cubicBezTo>
                  <a:cubicBezTo>
                    <a:pt x="19632" y="33913"/>
                    <a:pt x="20159" y="34159"/>
                    <a:pt x="20638" y="34507"/>
                  </a:cubicBezTo>
                  <a:cubicBezTo>
                    <a:pt x="20711" y="34559"/>
                    <a:pt x="20669" y="34667"/>
                    <a:pt x="20594" y="34667"/>
                  </a:cubicBezTo>
                  <a:cubicBezTo>
                    <a:pt x="20580" y="34667"/>
                    <a:pt x="20565" y="34664"/>
                    <a:pt x="20549" y="34655"/>
                  </a:cubicBezTo>
                  <a:cubicBezTo>
                    <a:pt x="20051" y="34372"/>
                    <a:pt x="19547" y="34088"/>
                    <a:pt x="19016" y="33861"/>
                  </a:cubicBezTo>
                  <a:cubicBezTo>
                    <a:pt x="18939" y="33827"/>
                    <a:pt x="18983" y="33704"/>
                    <a:pt x="19057" y="33704"/>
                  </a:cubicBezTo>
                  <a:close/>
                  <a:moveTo>
                    <a:pt x="16621" y="33615"/>
                  </a:moveTo>
                  <a:cubicBezTo>
                    <a:pt x="16706" y="33615"/>
                    <a:pt x="16742" y="33735"/>
                    <a:pt x="16666" y="33787"/>
                  </a:cubicBezTo>
                  <a:cubicBezTo>
                    <a:pt x="16151" y="34129"/>
                    <a:pt x="15560" y="34366"/>
                    <a:pt x="15031" y="34692"/>
                  </a:cubicBezTo>
                  <a:cubicBezTo>
                    <a:pt x="15016" y="34702"/>
                    <a:pt x="15000" y="34706"/>
                    <a:pt x="14986" y="34706"/>
                  </a:cubicBezTo>
                  <a:cubicBezTo>
                    <a:pt x="14912" y="34706"/>
                    <a:pt x="14868" y="34594"/>
                    <a:pt x="14944" y="34539"/>
                  </a:cubicBezTo>
                  <a:cubicBezTo>
                    <a:pt x="15439" y="34182"/>
                    <a:pt x="15998" y="33780"/>
                    <a:pt x="16594" y="33619"/>
                  </a:cubicBezTo>
                  <a:cubicBezTo>
                    <a:pt x="16604" y="33616"/>
                    <a:pt x="16612" y="33615"/>
                    <a:pt x="16621" y="33615"/>
                  </a:cubicBezTo>
                  <a:close/>
                  <a:moveTo>
                    <a:pt x="12188" y="35647"/>
                  </a:moveTo>
                  <a:cubicBezTo>
                    <a:pt x="12274" y="35647"/>
                    <a:pt x="12333" y="35775"/>
                    <a:pt x="12240" y="35814"/>
                  </a:cubicBezTo>
                  <a:cubicBezTo>
                    <a:pt x="11808" y="35999"/>
                    <a:pt x="11332" y="36108"/>
                    <a:pt x="10880" y="36233"/>
                  </a:cubicBezTo>
                  <a:cubicBezTo>
                    <a:pt x="10872" y="36235"/>
                    <a:pt x="10864" y="36236"/>
                    <a:pt x="10857" y="36236"/>
                  </a:cubicBezTo>
                  <a:cubicBezTo>
                    <a:pt x="10773" y="36236"/>
                    <a:pt x="10747" y="36107"/>
                    <a:pt x="10836" y="36076"/>
                  </a:cubicBezTo>
                  <a:cubicBezTo>
                    <a:pt x="11272" y="35923"/>
                    <a:pt x="11718" y="35742"/>
                    <a:pt x="12171" y="35648"/>
                  </a:cubicBezTo>
                  <a:cubicBezTo>
                    <a:pt x="12176" y="35647"/>
                    <a:pt x="12182" y="35647"/>
                    <a:pt x="12188" y="35647"/>
                  </a:cubicBezTo>
                  <a:close/>
                  <a:moveTo>
                    <a:pt x="1600" y="34479"/>
                  </a:moveTo>
                  <a:cubicBezTo>
                    <a:pt x="1635" y="34479"/>
                    <a:pt x="1670" y="34503"/>
                    <a:pt x="1671" y="34549"/>
                  </a:cubicBezTo>
                  <a:cubicBezTo>
                    <a:pt x="1685" y="35114"/>
                    <a:pt x="1741" y="35699"/>
                    <a:pt x="1685" y="36265"/>
                  </a:cubicBezTo>
                  <a:cubicBezTo>
                    <a:pt x="1680" y="36319"/>
                    <a:pt x="1640" y="36346"/>
                    <a:pt x="1600" y="36346"/>
                  </a:cubicBezTo>
                  <a:cubicBezTo>
                    <a:pt x="1560" y="36346"/>
                    <a:pt x="1520" y="36319"/>
                    <a:pt x="1514" y="36265"/>
                  </a:cubicBezTo>
                  <a:cubicBezTo>
                    <a:pt x="1459" y="35699"/>
                    <a:pt x="1512" y="35114"/>
                    <a:pt x="1528" y="34549"/>
                  </a:cubicBezTo>
                  <a:cubicBezTo>
                    <a:pt x="1529" y="34503"/>
                    <a:pt x="1565" y="34479"/>
                    <a:pt x="1600" y="34479"/>
                  </a:cubicBezTo>
                  <a:close/>
                  <a:moveTo>
                    <a:pt x="23056" y="35432"/>
                  </a:moveTo>
                  <a:cubicBezTo>
                    <a:pt x="23083" y="35432"/>
                    <a:pt x="23109" y="35443"/>
                    <a:pt x="23129" y="35468"/>
                  </a:cubicBezTo>
                  <a:cubicBezTo>
                    <a:pt x="23426" y="35842"/>
                    <a:pt x="23809" y="36112"/>
                    <a:pt x="24244" y="36313"/>
                  </a:cubicBezTo>
                  <a:cubicBezTo>
                    <a:pt x="24342" y="36359"/>
                    <a:pt x="24287" y="36509"/>
                    <a:pt x="24193" y="36509"/>
                  </a:cubicBezTo>
                  <a:cubicBezTo>
                    <a:pt x="24184" y="36509"/>
                    <a:pt x="24174" y="36508"/>
                    <a:pt x="24163" y="36504"/>
                  </a:cubicBezTo>
                  <a:cubicBezTo>
                    <a:pt x="23664" y="36341"/>
                    <a:pt x="23265" y="36020"/>
                    <a:pt x="22951" y="35604"/>
                  </a:cubicBezTo>
                  <a:cubicBezTo>
                    <a:pt x="22894" y="35526"/>
                    <a:pt x="22977" y="35432"/>
                    <a:pt x="23056" y="35432"/>
                  </a:cubicBezTo>
                  <a:close/>
                  <a:moveTo>
                    <a:pt x="34625" y="35189"/>
                  </a:moveTo>
                  <a:cubicBezTo>
                    <a:pt x="34661" y="35189"/>
                    <a:pt x="34696" y="35213"/>
                    <a:pt x="34698" y="35263"/>
                  </a:cubicBezTo>
                  <a:cubicBezTo>
                    <a:pt x="34734" y="35879"/>
                    <a:pt x="34682" y="36504"/>
                    <a:pt x="34664" y="37121"/>
                  </a:cubicBezTo>
                  <a:cubicBezTo>
                    <a:pt x="34662" y="37170"/>
                    <a:pt x="34623" y="37194"/>
                    <a:pt x="34586" y="37194"/>
                  </a:cubicBezTo>
                  <a:cubicBezTo>
                    <a:pt x="34548" y="37194"/>
                    <a:pt x="34512" y="37170"/>
                    <a:pt x="34512" y="37121"/>
                  </a:cubicBezTo>
                  <a:cubicBezTo>
                    <a:pt x="34516" y="36505"/>
                    <a:pt x="34488" y="35877"/>
                    <a:pt x="34546" y="35263"/>
                  </a:cubicBezTo>
                  <a:cubicBezTo>
                    <a:pt x="34551" y="35214"/>
                    <a:pt x="34588" y="35189"/>
                    <a:pt x="34625" y="35189"/>
                  </a:cubicBezTo>
                  <a:close/>
                  <a:moveTo>
                    <a:pt x="9046" y="37193"/>
                  </a:moveTo>
                  <a:cubicBezTo>
                    <a:pt x="9138" y="37193"/>
                    <a:pt x="9190" y="37335"/>
                    <a:pt x="9097" y="37382"/>
                  </a:cubicBezTo>
                  <a:cubicBezTo>
                    <a:pt x="8633" y="37611"/>
                    <a:pt x="8125" y="37780"/>
                    <a:pt x="7638" y="37950"/>
                  </a:cubicBezTo>
                  <a:cubicBezTo>
                    <a:pt x="7628" y="37954"/>
                    <a:pt x="7618" y="37955"/>
                    <a:pt x="7609" y="37955"/>
                  </a:cubicBezTo>
                  <a:cubicBezTo>
                    <a:pt x="7520" y="37955"/>
                    <a:pt x="7468" y="37808"/>
                    <a:pt x="7562" y="37768"/>
                  </a:cubicBezTo>
                  <a:cubicBezTo>
                    <a:pt x="8035" y="37565"/>
                    <a:pt x="8524" y="37343"/>
                    <a:pt x="9019" y="37197"/>
                  </a:cubicBezTo>
                  <a:cubicBezTo>
                    <a:pt x="9028" y="37195"/>
                    <a:pt x="9038" y="37193"/>
                    <a:pt x="9046" y="37193"/>
                  </a:cubicBezTo>
                  <a:close/>
                  <a:moveTo>
                    <a:pt x="26911" y="37720"/>
                  </a:moveTo>
                  <a:cubicBezTo>
                    <a:pt x="26919" y="37720"/>
                    <a:pt x="26927" y="37721"/>
                    <a:pt x="26936" y="37724"/>
                  </a:cubicBezTo>
                  <a:cubicBezTo>
                    <a:pt x="27539" y="37892"/>
                    <a:pt x="28148" y="38124"/>
                    <a:pt x="28652" y="38497"/>
                  </a:cubicBezTo>
                  <a:cubicBezTo>
                    <a:pt x="28723" y="38552"/>
                    <a:pt x="28683" y="38654"/>
                    <a:pt x="28610" y="38654"/>
                  </a:cubicBezTo>
                  <a:cubicBezTo>
                    <a:pt x="28596" y="38654"/>
                    <a:pt x="28582" y="38650"/>
                    <a:pt x="28567" y="38643"/>
                  </a:cubicBezTo>
                  <a:cubicBezTo>
                    <a:pt x="28014" y="38363"/>
                    <a:pt x="27485" y="38077"/>
                    <a:pt x="26893" y="37887"/>
                  </a:cubicBezTo>
                  <a:cubicBezTo>
                    <a:pt x="26797" y="37856"/>
                    <a:pt x="26825" y="37720"/>
                    <a:pt x="26911" y="37720"/>
                  </a:cubicBezTo>
                  <a:close/>
                  <a:moveTo>
                    <a:pt x="5312" y="38896"/>
                  </a:moveTo>
                  <a:cubicBezTo>
                    <a:pt x="5385" y="38896"/>
                    <a:pt x="5434" y="39001"/>
                    <a:pt x="5355" y="39044"/>
                  </a:cubicBezTo>
                  <a:cubicBezTo>
                    <a:pt x="4930" y="39291"/>
                    <a:pt x="4491" y="39508"/>
                    <a:pt x="4055" y="39734"/>
                  </a:cubicBezTo>
                  <a:cubicBezTo>
                    <a:pt x="4041" y="39742"/>
                    <a:pt x="4027" y="39745"/>
                    <a:pt x="4013" y="39745"/>
                  </a:cubicBezTo>
                  <a:cubicBezTo>
                    <a:pt x="3936" y="39745"/>
                    <a:pt x="3886" y="39633"/>
                    <a:pt x="3969" y="39587"/>
                  </a:cubicBezTo>
                  <a:cubicBezTo>
                    <a:pt x="4401" y="39356"/>
                    <a:pt x="4830" y="39116"/>
                    <a:pt x="5274" y="38906"/>
                  </a:cubicBezTo>
                  <a:cubicBezTo>
                    <a:pt x="5287" y="38899"/>
                    <a:pt x="5300" y="38896"/>
                    <a:pt x="5312" y="38896"/>
                  </a:cubicBezTo>
                  <a:close/>
                  <a:moveTo>
                    <a:pt x="1743" y="38347"/>
                  </a:moveTo>
                  <a:cubicBezTo>
                    <a:pt x="1774" y="38347"/>
                    <a:pt x="1805" y="38368"/>
                    <a:pt x="1806" y="38410"/>
                  </a:cubicBezTo>
                  <a:cubicBezTo>
                    <a:pt x="1826" y="38830"/>
                    <a:pt x="1882" y="39275"/>
                    <a:pt x="1832" y="39695"/>
                  </a:cubicBezTo>
                  <a:cubicBezTo>
                    <a:pt x="1825" y="39752"/>
                    <a:pt x="1784" y="39780"/>
                    <a:pt x="1742" y="39780"/>
                  </a:cubicBezTo>
                  <a:cubicBezTo>
                    <a:pt x="1701" y="39780"/>
                    <a:pt x="1660" y="39752"/>
                    <a:pt x="1653" y="39695"/>
                  </a:cubicBezTo>
                  <a:cubicBezTo>
                    <a:pt x="1603" y="39275"/>
                    <a:pt x="1658" y="38830"/>
                    <a:pt x="1679" y="38410"/>
                  </a:cubicBezTo>
                  <a:cubicBezTo>
                    <a:pt x="1681" y="38368"/>
                    <a:pt x="1712" y="38347"/>
                    <a:pt x="1743" y="38347"/>
                  </a:cubicBezTo>
                  <a:close/>
                  <a:moveTo>
                    <a:pt x="34625" y="38903"/>
                  </a:moveTo>
                  <a:cubicBezTo>
                    <a:pt x="34664" y="38903"/>
                    <a:pt x="34703" y="38928"/>
                    <a:pt x="34706" y="38979"/>
                  </a:cubicBezTo>
                  <a:cubicBezTo>
                    <a:pt x="34722" y="39410"/>
                    <a:pt x="34724" y="39839"/>
                    <a:pt x="34703" y="40265"/>
                  </a:cubicBezTo>
                  <a:cubicBezTo>
                    <a:pt x="34701" y="40316"/>
                    <a:pt x="34663" y="40342"/>
                    <a:pt x="34626" y="40342"/>
                  </a:cubicBezTo>
                  <a:cubicBezTo>
                    <a:pt x="34588" y="40342"/>
                    <a:pt x="34551" y="40316"/>
                    <a:pt x="34549" y="40265"/>
                  </a:cubicBezTo>
                  <a:cubicBezTo>
                    <a:pt x="34525" y="39838"/>
                    <a:pt x="34530" y="39409"/>
                    <a:pt x="34546" y="38979"/>
                  </a:cubicBezTo>
                  <a:cubicBezTo>
                    <a:pt x="34547" y="38928"/>
                    <a:pt x="34586" y="38903"/>
                    <a:pt x="34625" y="38903"/>
                  </a:cubicBezTo>
                  <a:close/>
                  <a:moveTo>
                    <a:pt x="30910" y="39599"/>
                  </a:moveTo>
                  <a:cubicBezTo>
                    <a:pt x="30925" y="39599"/>
                    <a:pt x="30942" y="39603"/>
                    <a:pt x="30958" y="39611"/>
                  </a:cubicBezTo>
                  <a:cubicBezTo>
                    <a:pt x="31575" y="39897"/>
                    <a:pt x="32209" y="40162"/>
                    <a:pt x="32805" y="40490"/>
                  </a:cubicBezTo>
                  <a:cubicBezTo>
                    <a:pt x="32894" y="40539"/>
                    <a:pt x="32848" y="40681"/>
                    <a:pt x="32761" y="40681"/>
                  </a:cubicBezTo>
                  <a:cubicBezTo>
                    <a:pt x="32751" y="40681"/>
                    <a:pt x="32740" y="40679"/>
                    <a:pt x="32729" y="40675"/>
                  </a:cubicBezTo>
                  <a:cubicBezTo>
                    <a:pt x="32090" y="40416"/>
                    <a:pt x="31473" y="40090"/>
                    <a:pt x="30852" y="39792"/>
                  </a:cubicBezTo>
                  <a:cubicBezTo>
                    <a:pt x="30746" y="39740"/>
                    <a:pt x="30811" y="39599"/>
                    <a:pt x="30910" y="39599"/>
                  </a:cubicBezTo>
                  <a:close/>
                  <a:moveTo>
                    <a:pt x="17310" y="0"/>
                  </a:moveTo>
                  <a:cubicBezTo>
                    <a:pt x="13089" y="0"/>
                    <a:pt x="8862" y="77"/>
                    <a:pt x="4639" y="77"/>
                  </a:cubicBezTo>
                  <a:cubicBezTo>
                    <a:pt x="3665" y="77"/>
                    <a:pt x="2692" y="73"/>
                    <a:pt x="1718" y="63"/>
                  </a:cubicBezTo>
                  <a:lnTo>
                    <a:pt x="1718" y="63"/>
                  </a:lnTo>
                  <a:cubicBezTo>
                    <a:pt x="1753" y="416"/>
                    <a:pt x="1790" y="804"/>
                    <a:pt x="1701" y="1122"/>
                  </a:cubicBezTo>
                  <a:cubicBezTo>
                    <a:pt x="1688" y="1173"/>
                    <a:pt x="1644" y="1198"/>
                    <a:pt x="1601" y="1198"/>
                  </a:cubicBezTo>
                  <a:cubicBezTo>
                    <a:pt x="1557" y="1198"/>
                    <a:pt x="1512" y="1172"/>
                    <a:pt x="1498" y="1122"/>
                  </a:cubicBezTo>
                  <a:cubicBezTo>
                    <a:pt x="1409" y="804"/>
                    <a:pt x="1448" y="414"/>
                    <a:pt x="1482" y="60"/>
                  </a:cubicBezTo>
                  <a:cubicBezTo>
                    <a:pt x="1044" y="56"/>
                    <a:pt x="605" y="54"/>
                    <a:pt x="166" y="44"/>
                  </a:cubicBezTo>
                  <a:lnTo>
                    <a:pt x="166" y="44"/>
                  </a:lnTo>
                  <a:cubicBezTo>
                    <a:pt x="168" y="60"/>
                    <a:pt x="174" y="72"/>
                    <a:pt x="174" y="88"/>
                  </a:cubicBezTo>
                  <a:cubicBezTo>
                    <a:pt x="164" y="7257"/>
                    <a:pt x="166" y="14429"/>
                    <a:pt x="130" y="21600"/>
                  </a:cubicBezTo>
                  <a:cubicBezTo>
                    <a:pt x="111" y="25184"/>
                    <a:pt x="116" y="28770"/>
                    <a:pt x="106" y="32356"/>
                  </a:cubicBezTo>
                  <a:cubicBezTo>
                    <a:pt x="97" y="35877"/>
                    <a:pt x="190" y="39430"/>
                    <a:pt x="1" y="42947"/>
                  </a:cubicBezTo>
                  <a:lnTo>
                    <a:pt x="3" y="42947"/>
                  </a:lnTo>
                  <a:cubicBezTo>
                    <a:pt x="5848" y="40534"/>
                    <a:pt x="11706" y="38297"/>
                    <a:pt x="17370" y="35456"/>
                  </a:cubicBezTo>
                  <a:cubicBezTo>
                    <a:pt x="17405" y="35437"/>
                    <a:pt x="17440" y="35429"/>
                    <a:pt x="17474" y="35429"/>
                  </a:cubicBezTo>
                  <a:cubicBezTo>
                    <a:pt x="17498" y="35429"/>
                    <a:pt x="17521" y="35433"/>
                    <a:pt x="17543" y="35440"/>
                  </a:cubicBezTo>
                  <a:cubicBezTo>
                    <a:pt x="17558" y="35421"/>
                    <a:pt x="17582" y="35406"/>
                    <a:pt x="17611" y="35406"/>
                  </a:cubicBezTo>
                  <a:cubicBezTo>
                    <a:pt x="17613" y="35406"/>
                    <a:pt x="17615" y="35406"/>
                    <a:pt x="17617" y="35406"/>
                  </a:cubicBezTo>
                  <a:cubicBezTo>
                    <a:pt x="17702" y="35410"/>
                    <a:pt x="17785" y="35418"/>
                    <a:pt x="17871" y="35429"/>
                  </a:cubicBezTo>
                  <a:cubicBezTo>
                    <a:pt x="19141" y="35588"/>
                    <a:pt x="20383" y="36414"/>
                    <a:pt x="21491" y="36978"/>
                  </a:cubicBezTo>
                  <a:cubicBezTo>
                    <a:pt x="23038" y="37764"/>
                    <a:pt x="24590" y="38541"/>
                    <a:pt x="26144" y="39308"/>
                  </a:cubicBezTo>
                  <a:cubicBezTo>
                    <a:pt x="29314" y="40873"/>
                    <a:pt x="32510" y="42388"/>
                    <a:pt x="35708" y="43895"/>
                  </a:cubicBezTo>
                  <a:cubicBezTo>
                    <a:pt x="35722" y="43798"/>
                    <a:pt x="35733" y="43699"/>
                    <a:pt x="35733" y="43597"/>
                  </a:cubicBezTo>
                  <a:cubicBezTo>
                    <a:pt x="35733" y="43474"/>
                    <a:pt x="35696" y="43337"/>
                    <a:pt x="35744" y="43219"/>
                  </a:cubicBezTo>
                  <a:cubicBezTo>
                    <a:pt x="35752" y="43203"/>
                    <a:pt x="35760" y="43191"/>
                    <a:pt x="35770" y="43178"/>
                  </a:cubicBezTo>
                  <a:cubicBezTo>
                    <a:pt x="35770" y="43170"/>
                    <a:pt x="35770" y="43164"/>
                    <a:pt x="35768" y="43156"/>
                  </a:cubicBezTo>
                  <a:cubicBezTo>
                    <a:pt x="35488" y="39561"/>
                    <a:pt x="35714" y="35877"/>
                    <a:pt x="35726" y="32275"/>
                  </a:cubicBezTo>
                  <a:cubicBezTo>
                    <a:pt x="35735" y="28738"/>
                    <a:pt x="35738" y="25203"/>
                    <a:pt x="35772" y="21668"/>
                  </a:cubicBezTo>
                  <a:cubicBezTo>
                    <a:pt x="35844" y="14487"/>
                    <a:pt x="35719" y="7303"/>
                    <a:pt x="35539" y="126"/>
                  </a:cubicBezTo>
                  <a:cubicBezTo>
                    <a:pt x="29665" y="10"/>
                    <a:pt x="23780" y="10"/>
                    <a:pt x="17904" y="1"/>
                  </a:cubicBezTo>
                  <a:cubicBezTo>
                    <a:pt x="17706" y="0"/>
                    <a:pt x="17508" y="0"/>
                    <a:pt x="17310"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2"/>
            <p:cNvSpPr/>
            <p:nvPr/>
          </p:nvSpPr>
          <p:spPr>
            <a:xfrm>
              <a:off x="7814325" y="246057"/>
              <a:ext cx="9550" cy="26800"/>
            </a:xfrm>
            <a:custGeom>
              <a:avLst/>
              <a:gdLst/>
              <a:ahLst/>
              <a:cxnLst/>
              <a:rect l="l" t="t" r="r" b="b"/>
              <a:pathLst>
                <a:path w="382" h="1072" extrusionOk="0">
                  <a:moveTo>
                    <a:pt x="281" y="1"/>
                  </a:moveTo>
                  <a:cubicBezTo>
                    <a:pt x="239" y="1"/>
                    <a:pt x="195" y="24"/>
                    <a:pt x="177" y="73"/>
                  </a:cubicBezTo>
                  <a:cubicBezTo>
                    <a:pt x="77" y="343"/>
                    <a:pt x="59" y="643"/>
                    <a:pt x="13" y="927"/>
                  </a:cubicBezTo>
                  <a:cubicBezTo>
                    <a:pt x="1" y="1014"/>
                    <a:pt x="74" y="1071"/>
                    <a:pt x="141" y="1071"/>
                  </a:cubicBezTo>
                  <a:cubicBezTo>
                    <a:pt x="185" y="1071"/>
                    <a:pt x="226" y="1046"/>
                    <a:pt x="237" y="987"/>
                  </a:cubicBezTo>
                  <a:cubicBezTo>
                    <a:pt x="294" y="699"/>
                    <a:pt x="382" y="396"/>
                    <a:pt x="380" y="100"/>
                  </a:cubicBezTo>
                  <a:cubicBezTo>
                    <a:pt x="380" y="34"/>
                    <a:pt x="332" y="1"/>
                    <a:pt x="2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2"/>
            <p:cNvSpPr/>
            <p:nvPr/>
          </p:nvSpPr>
          <p:spPr>
            <a:xfrm>
              <a:off x="7815075" y="307282"/>
              <a:ext cx="11425" cy="57775"/>
            </a:xfrm>
            <a:custGeom>
              <a:avLst/>
              <a:gdLst/>
              <a:ahLst/>
              <a:cxnLst/>
              <a:rect l="l" t="t" r="r" b="b"/>
              <a:pathLst>
                <a:path w="457" h="2311" extrusionOk="0">
                  <a:moveTo>
                    <a:pt x="130" y="1"/>
                  </a:moveTo>
                  <a:cubicBezTo>
                    <a:pt x="83" y="1"/>
                    <a:pt x="35" y="41"/>
                    <a:pt x="47" y="104"/>
                  </a:cubicBezTo>
                  <a:cubicBezTo>
                    <a:pt x="191" y="813"/>
                    <a:pt x="214" y="1501"/>
                    <a:pt x="20" y="2200"/>
                  </a:cubicBezTo>
                  <a:cubicBezTo>
                    <a:pt x="0" y="2267"/>
                    <a:pt x="54" y="2311"/>
                    <a:pt x="108" y="2311"/>
                  </a:cubicBezTo>
                  <a:cubicBezTo>
                    <a:pt x="142" y="2311"/>
                    <a:pt x="177" y="2292"/>
                    <a:pt x="191" y="2249"/>
                  </a:cubicBezTo>
                  <a:cubicBezTo>
                    <a:pt x="417" y="1526"/>
                    <a:pt x="457" y="781"/>
                    <a:pt x="209" y="60"/>
                  </a:cubicBezTo>
                  <a:cubicBezTo>
                    <a:pt x="195" y="19"/>
                    <a:pt x="163" y="1"/>
                    <a:pt x="1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2"/>
            <p:cNvSpPr/>
            <p:nvPr/>
          </p:nvSpPr>
          <p:spPr>
            <a:xfrm>
              <a:off x="7814925" y="411057"/>
              <a:ext cx="6125" cy="50450"/>
            </a:xfrm>
            <a:custGeom>
              <a:avLst/>
              <a:gdLst/>
              <a:ahLst/>
              <a:cxnLst/>
              <a:rect l="l" t="t" r="r" b="b"/>
              <a:pathLst>
                <a:path w="245" h="2018" extrusionOk="0">
                  <a:moveTo>
                    <a:pt x="123" y="0"/>
                  </a:moveTo>
                  <a:cubicBezTo>
                    <a:pt x="84" y="0"/>
                    <a:pt x="44" y="26"/>
                    <a:pt x="42" y="79"/>
                  </a:cubicBezTo>
                  <a:cubicBezTo>
                    <a:pt x="12" y="698"/>
                    <a:pt x="0" y="1318"/>
                    <a:pt x="42" y="1938"/>
                  </a:cubicBezTo>
                  <a:cubicBezTo>
                    <a:pt x="45" y="1991"/>
                    <a:pt x="85" y="2017"/>
                    <a:pt x="124" y="2017"/>
                  </a:cubicBezTo>
                  <a:cubicBezTo>
                    <a:pt x="163" y="2017"/>
                    <a:pt x="203" y="1991"/>
                    <a:pt x="206" y="1938"/>
                  </a:cubicBezTo>
                  <a:cubicBezTo>
                    <a:pt x="245" y="1318"/>
                    <a:pt x="234" y="698"/>
                    <a:pt x="206" y="79"/>
                  </a:cubicBezTo>
                  <a:cubicBezTo>
                    <a:pt x="204" y="27"/>
                    <a:pt x="163" y="0"/>
                    <a:pt x="1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2"/>
            <p:cNvSpPr/>
            <p:nvPr/>
          </p:nvSpPr>
          <p:spPr>
            <a:xfrm>
              <a:off x="7815250" y="632632"/>
              <a:ext cx="5450" cy="54150"/>
            </a:xfrm>
            <a:custGeom>
              <a:avLst/>
              <a:gdLst/>
              <a:ahLst/>
              <a:cxnLst/>
              <a:rect l="l" t="t" r="r" b="b"/>
              <a:pathLst>
                <a:path w="218" h="2166" extrusionOk="0">
                  <a:moveTo>
                    <a:pt x="111" y="0"/>
                  </a:moveTo>
                  <a:cubicBezTo>
                    <a:pt x="70" y="0"/>
                    <a:pt x="29" y="27"/>
                    <a:pt x="27" y="80"/>
                  </a:cubicBezTo>
                  <a:cubicBezTo>
                    <a:pt x="1" y="749"/>
                    <a:pt x="3" y="1414"/>
                    <a:pt x="24" y="2082"/>
                  </a:cubicBezTo>
                  <a:cubicBezTo>
                    <a:pt x="26" y="2137"/>
                    <a:pt x="68" y="2166"/>
                    <a:pt x="111" y="2166"/>
                  </a:cubicBezTo>
                  <a:cubicBezTo>
                    <a:pt x="153" y="2166"/>
                    <a:pt x="195" y="2138"/>
                    <a:pt x="198" y="2082"/>
                  </a:cubicBezTo>
                  <a:cubicBezTo>
                    <a:pt x="216" y="1414"/>
                    <a:pt x="218" y="749"/>
                    <a:pt x="193" y="80"/>
                  </a:cubicBezTo>
                  <a:cubicBezTo>
                    <a:pt x="192" y="27"/>
                    <a:pt x="152" y="0"/>
                    <a:pt x="1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2"/>
            <p:cNvSpPr/>
            <p:nvPr/>
          </p:nvSpPr>
          <p:spPr>
            <a:xfrm>
              <a:off x="7815050" y="1033207"/>
              <a:ext cx="5900" cy="42725"/>
            </a:xfrm>
            <a:custGeom>
              <a:avLst/>
              <a:gdLst/>
              <a:ahLst/>
              <a:cxnLst/>
              <a:rect l="l" t="t" r="r" b="b"/>
              <a:pathLst>
                <a:path w="236" h="1709" extrusionOk="0">
                  <a:moveTo>
                    <a:pt x="118" y="0"/>
                  </a:moveTo>
                  <a:cubicBezTo>
                    <a:pt x="83" y="0"/>
                    <a:pt x="50" y="23"/>
                    <a:pt x="46" y="69"/>
                  </a:cubicBezTo>
                  <a:cubicBezTo>
                    <a:pt x="0" y="592"/>
                    <a:pt x="16" y="1122"/>
                    <a:pt x="48" y="1642"/>
                  </a:cubicBezTo>
                  <a:cubicBezTo>
                    <a:pt x="52" y="1687"/>
                    <a:pt x="85" y="1709"/>
                    <a:pt x="118" y="1709"/>
                  </a:cubicBezTo>
                  <a:cubicBezTo>
                    <a:pt x="152" y="1709"/>
                    <a:pt x="185" y="1687"/>
                    <a:pt x="187" y="1642"/>
                  </a:cubicBezTo>
                  <a:cubicBezTo>
                    <a:pt x="219" y="1122"/>
                    <a:pt x="235" y="592"/>
                    <a:pt x="192" y="69"/>
                  </a:cubicBezTo>
                  <a:cubicBezTo>
                    <a:pt x="187" y="23"/>
                    <a:pt x="152"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2"/>
            <p:cNvSpPr/>
            <p:nvPr/>
          </p:nvSpPr>
          <p:spPr>
            <a:xfrm>
              <a:off x="7815100" y="515032"/>
              <a:ext cx="5850" cy="57150"/>
            </a:xfrm>
            <a:custGeom>
              <a:avLst/>
              <a:gdLst/>
              <a:ahLst/>
              <a:cxnLst/>
              <a:rect l="l" t="t" r="r" b="b"/>
              <a:pathLst>
                <a:path w="234" h="2286" extrusionOk="0">
                  <a:moveTo>
                    <a:pt x="116" y="1"/>
                  </a:moveTo>
                  <a:cubicBezTo>
                    <a:pt x="84" y="1"/>
                    <a:pt x="51" y="23"/>
                    <a:pt x="49" y="67"/>
                  </a:cubicBezTo>
                  <a:cubicBezTo>
                    <a:pt x="1" y="783"/>
                    <a:pt x="21" y="1495"/>
                    <a:pt x="40" y="2211"/>
                  </a:cubicBezTo>
                  <a:cubicBezTo>
                    <a:pt x="41" y="2261"/>
                    <a:pt x="79" y="2286"/>
                    <a:pt x="116" y="2286"/>
                  </a:cubicBezTo>
                  <a:cubicBezTo>
                    <a:pt x="154" y="2286"/>
                    <a:pt x="192" y="2261"/>
                    <a:pt x="194" y="2211"/>
                  </a:cubicBezTo>
                  <a:cubicBezTo>
                    <a:pt x="213" y="1495"/>
                    <a:pt x="233" y="783"/>
                    <a:pt x="185" y="67"/>
                  </a:cubicBezTo>
                  <a:cubicBezTo>
                    <a:pt x="182" y="23"/>
                    <a:pt x="149" y="1"/>
                    <a:pt x="1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2"/>
            <p:cNvSpPr/>
            <p:nvPr/>
          </p:nvSpPr>
          <p:spPr>
            <a:xfrm>
              <a:off x="7815550" y="743507"/>
              <a:ext cx="4950" cy="46450"/>
            </a:xfrm>
            <a:custGeom>
              <a:avLst/>
              <a:gdLst/>
              <a:ahLst/>
              <a:cxnLst/>
              <a:rect l="l" t="t" r="r" b="b"/>
              <a:pathLst>
                <a:path w="198" h="1858" extrusionOk="0">
                  <a:moveTo>
                    <a:pt x="99" y="0"/>
                  </a:moveTo>
                  <a:cubicBezTo>
                    <a:pt x="60" y="0"/>
                    <a:pt x="20" y="26"/>
                    <a:pt x="19" y="78"/>
                  </a:cubicBezTo>
                  <a:cubicBezTo>
                    <a:pt x="1" y="651"/>
                    <a:pt x="8" y="1221"/>
                    <a:pt x="33" y="1794"/>
                  </a:cubicBezTo>
                  <a:cubicBezTo>
                    <a:pt x="34" y="1836"/>
                    <a:pt x="66" y="1858"/>
                    <a:pt x="98" y="1858"/>
                  </a:cubicBezTo>
                  <a:cubicBezTo>
                    <a:pt x="130" y="1858"/>
                    <a:pt x="163" y="1836"/>
                    <a:pt x="165" y="1794"/>
                  </a:cubicBezTo>
                  <a:cubicBezTo>
                    <a:pt x="190" y="1221"/>
                    <a:pt x="197" y="651"/>
                    <a:pt x="179" y="78"/>
                  </a:cubicBezTo>
                  <a:cubicBezTo>
                    <a:pt x="178" y="26"/>
                    <a:pt x="138" y="0"/>
                    <a:pt x="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2"/>
            <p:cNvSpPr/>
            <p:nvPr/>
          </p:nvSpPr>
          <p:spPr>
            <a:xfrm>
              <a:off x="7815700" y="947457"/>
              <a:ext cx="4675" cy="42675"/>
            </a:xfrm>
            <a:custGeom>
              <a:avLst/>
              <a:gdLst/>
              <a:ahLst/>
              <a:cxnLst/>
              <a:rect l="l" t="t" r="r" b="b"/>
              <a:pathLst>
                <a:path w="187" h="1707" extrusionOk="0">
                  <a:moveTo>
                    <a:pt x="92" y="1"/>
                  </a:moveTo>
                  <a:cubicBezTo>
                    <a:pt x="58" y="1"/>
                    <a:pt x="24" y="23"/>
                    <a:pt x="22" y="68"/>
                  </a:cubicBezTo>
                  <a:cubicBezTo>
                    <a:pt x="0" y="594"/>
                    <a:pt x="11" y="1117"/>
                    <a:pt x="25" y="1640"/>
                  </a:cubicBezTo>
                  <a:cubicBezTo>
                    <a:pt x="26" y="1684"/>
                    <a:pt x="59" y="1706"/>
                    <a:pt x="93" y="1706"/>
                  </a:cubicBezTo>
                  <a:cubicBezTo>
                    <a:pt x="127" y="1706"/>
                    <a:pt x="160" y="1684"/>
                    <a:pt x="161" y="1640"/>
                  </a:cubicBezTo>
                  <a:cubicBezTo>
                    <a:pt x="173" y="1117"/>
                    <a:pt x="187" y="594"/>
                    <a:pt x="163" y="68"/>
                  </a:cubicBezTo>
                  <a:cubicBezTo>
                    <a:pt x="161" y="23"/>
                    <a:pt x="127" y="1"/>
                    <a:pt x="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2"/>
            <p:cNvSpPr/>
            <p:nvPr/>
          </p:nvSpPr>
          <p:spPr>
            <a:xfrm>
              <a:off x="7811725" y="850532"/>
              <a:ext cx="5400" cy="47050"/>
            </a:xfrm>
            <a:custGeom>
              <a:avLst/>
              <a:gdLst/>
              <a:ahLst/>
              <a:cxnLst/>
              <a:rect l="l" t="t" r="r" b="b"/>
              <a:pathLst>
                <a:path w="216" h="1882" extrusionOk="0">
                  <a:moveTo>
                    <a:pt x="108" y="0"/>
                  </a:moveTo>
                  <a:cubicBezTo>
                    <a:pt x="65" y="0"/>
                    <a:pt x="21" y="28"/>
                    <a:pt x="20" y="85"/>
                  </a:cubicBezTo>
                  <a:cubicBezTo>
                    <a:pt x="1" y="658"/>
                    <a:pt x="15" y="1230"/>
                    <a:pt x="24" y="1800"/>
                  </a:cubicBezTo>
                  <a:cubicBezTo>
                    <a:pt x="26" y="1854"/>
                    <a:pt x="67" y="1881"/>
                    <a:pt x="109" y="1881"/>
                  </a:cubicBezTo>
                  <a:cubicBezTo>
                    <a:pt x="150" y="1881"/>
                    <a:pt x="191" y="1854"/>
                    <a:pt x="191" y="1800"/>
                  </a:cubicBezTo>
                  <a:cubicBezTo>
                    <a:pt x="203" y="1230"/>
                    <a:pt x="216" y="658"/>
                    <a:pt x="198" y="85"/>
                  </a:cubicBezTo>
                  <a:cubicBezTo>
                    <a:pt x="195" y="28"/>
                    <a:pt x="152" y="0"/>
                    <a:pt x="1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2"/>
            <p:cNvSpPr/>
            <p:nvPr/>
          </p:nvSpPr>
          <p:spPr>
            <a:xfrm>
              <a:off x="7811925" y="1215307"/>
              <a:ext cx="5000" cy="36000"/>
            </a:xfrm>
            <a:custGeom>
              <a:avLst/>
              <a:gdLst/>
              <a:ahLst/>
              <a:cxnLst/>
              <a:rect l="l" t="t" r="r" b="b"/>
              <a:pathLst>
                <a:path w="200" h="1440" extrusionOk="0">
                  <a:moveTo>
                    <a:pt x="100" y="0"/>
                  </a:moveTo>
                  <a:cubicBezTo>
                    <a:pt x="61" y="0"/>
                    <a:pt x="23" y="26"/>
                    <a:pt x="22" y="77"/>
                  </a:cubicBezTo>
                  <a:cubicBezTo>
                    <a:pt x="5" y="507"/>
                    <a:pt x="0" y="936"/>
                    <a:pt x="24" y="1362"/>
                  </a:cubicBezTo>
                  <a:cubicBezTo>
                    <a:pt x="26" y="1414"/>
                    <a:pt x="63" y="1439"/>
                    <a:pt x="101" y="1439"/>
                  </a:cubicBezTo>
                  <a:cubicBezTo>
                    <a:pt x="138" y="1439"/>
                    <a:pt x="176" y="1414"/>
                    <a:pt x="178" y="1362"/>
                  </a:cubicBezTo>
                  <a:cubicBezTo>
                    <a:pt x="199" y="936"/>
                    <a:pt x="197" y="507"/>
                    <a:pt x="181" y="77"/>
                  </a:cubicBezTo>
                  <a:cubicBezTo>
                    <a:pt x="178" y="26"/>
                    <a:pt x="139" y="0"/>
                    <a:pt x="1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2"/>
            <p:cNvSpPr/>
            <p:nvPr/>
          </p:nvSpPr>
          <p:spPr>
            <a:xfrm>
              <a:off x="7811000" y="1122432"/>
              <a:ext cx="6125" cy="50150"/>
            </a:xfrm>
            <a:custGeom>
              <a:avLst/>
              <a:gdLst/>
              <a:ahLst/>
              <a:cxnLst/>
              <a:rect l="l" t="t" r="r" b="b"/>
              <a:pathLst>
                <a:path w="245" h="2006" extrusionOk="0">
                  <a:moveTo>
                    <a:pt x="137" y="1"/>
                  </a:moveTo>
                  <a:cubicBezTo>
                    <a:pt x="100" y="1"/>
                    <a:pt x="63" y="26"/>
                    <a:pt x="58" y="75"/>
                  </a:cubicBezTo>
                  <a:cubicBezTo>
                    <a:pt x="0" y="689"/>
                    <a:pt x="28" y="1316"/>
                    <a:pt x="24" y="1933"/>
                  </a:cubicBezTo>
                  <a:cubicBezTo>
                    <a:pt x="24" y="1982"/>
                    <a:pt x="60" y="2006"/>
                    <a:pt x="98" y="2006"/>
                  </a:cubicBezTo>
                  <a:cubicBezTo>
                    <a:pt x="135" y="2006"/>
                    <a:pt x="174" y="1982"/>
                    <a:pt x="176" y="1933"/>
                  </a:cubicBezTo>
                  <a:cubicBezTo>
                    <a:pt x="194" y="1317"/>
                    <a:pt x="245" y="691"/>
                    <a:pt x="210" y="75"/>
                  </a:cubicBezTo>
                  <a:cubicBezTo>
                    <a:pt x="208" y="25"/>
                    <a:pt x="173" y="1"/>
                    <a:pt x="1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2"/>
            <p:cNvSpPr/>
            <p:nvPr/>
          </p:nvSpPr>
          <p:spPr>
            <a:xfrm>
              <a:off x="7717450" y="1232707"/>
              <a:ext cx="53725" cy="27075"/>
            </a:xfrm>
            <a:custGeom>
              <a:avLst/>
              <a:gdLst/>
              <a:ahLst/>
              <a:cxnLst/>
              <a:rect l="l" t="t" r="r" b="b"/>
              <a:pathLst>
                <a:path w="2149" h="1083" extrusionOk="0">
                  <a:moveTo>
                    <a:pt x="164" y="0"/>
                  </a:moveTo>
                  <a:cubicBezTo>
                    <a:pt x="65" y="0"/>
                    <a:pt x="0" y="141"/>
                    <a:pt x="106" y="193"/>
                  </a:cubicBezTo>
                  <a:cubicBezTo>
                    <a:pt x="727" y="491"/>
                    <a:pt x="1344" y="817"/>
                    <a:pt x="1983" y="1076"/>
                  </a:cubicBezTo>
                  <a:cubicBezTo>
                    <a:pt x="1994" y="1080"/>
                    <a:pt x="2005" y="1082"/>
                    <a:pt x="2015" y="1082"/>
                  </a:cubicBezTo>
                  <a:cubicBezTo>
                    <a:pt x="2102" y="1082"/>
                    <a:pt x="2148" y="940"/>
                    <a:pt x="2059" y="891"/>
                  </a:cubicBezTo>
                  <a:cubicBezTo>
                    <a:pt x="1463" y="563"/>
                    <a:pt x="829" y="297"/>
                    <a:pt x="212" y="12"/>
                  </a:cubicBezTo>
                  <a:cubicBezTo>
                    <a:pt x="196" y="4"/>
                    <a:pt x="179" y="0"/>
                    <a:pt x="1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2"/>
            <p:cNvSpPr/>
            <p:nvPr/>
          </p:nvSpPr>
          <p:spPr>
            <a:xfrm>
              <a:off x="7618700" y="1185732"/>
              <a:ext cx="48225" cy="23350"/>
            </a:xfrm>
            <a:custGeom>
              <a:avLst/>
              <a:gdLst/>
              <a:ahLst/>
              <a:cxnLst/>
              <a:rect l="l" t="t" r="r" b="b"/>
              <a:pathLst>
                <a:path w="1929" h="934" extrusionOk="0">
                  <a:moveTo>
                    <a:pt x="115" y="0"/>
                  </a:moveTo>
                  <a:cubicBezTo>
                    <a:pt x="29" y="0"/>
                    <a:pt x="1" y="136"/>
                    <a:pt x="97" y="167"/>
                  </a:cubicBezTo>
                  <a:cubicBezTo>
                    <a:pt x="689" y="357"/>
                    <a:pt x="1218" y="643"/>
                    <a:pt x="1771" y="923"/>
                  </a:cubicBezTo>
                  <a:cubicBezTo>
                    <a:pt x="1786" y="930"/>
                    <a:pt x="1801" y="934"/>
                    <a:pt x="1814" y="934"/>
                  </a:cubicBezTo>
                  <a:cubicBezTo>
                    <a:pt x="1888" y="934"/>
                    <a:pt x="1928" y="832"/>
                    <a:pt x="1856" y="777"/>
                  </a:cubicBezTo>
                  <a:cubicBezTo>
                    <a:pt x="1352" y="404"/>
                    <a:pt x="743" y="172"/>
                    <a:pt x="140" y="4"/>
                  </a:cubicBezTo>
                  <a:cubicBezTo>
                    <a:pt x="131" y="1"/>
                    <a:pt x="123" y="0"/>
                    <a:pt x="1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2"/>
            <p:cNvSpPr/>
            <p:nvPr/>
          </p:nvSpPr>
          <p:spPr>
            <a:xfrm>
              <a:off x="7521125" y="1128532"/>
              <a:ext cx="36250" cy="26950"/>
            </a:xfrm>
            <a:custGeom>
              <a:avLst/>
              <a:gdLst/>
              <a:ahLst/>
              <a:cxnLst/>
              <a:rect l="l" t="t" r="r" b="b"/>
              <a:pathLst>
                <a:path w="1450" h="1078" extrusionOk="0">
                  <a:moveTo>
                    <a:pt x="163" y="0"/>
                  </a:moveTo>
                  <a:cubicBezTo>
                    <a:pt x="84" y="0"/>
                    <a:pt x="1" y="94"/>
                    <a:pt x="58" y="172"/>
                  </a:cubicBezTo>
                  <a:cubicBezTo>
                    <a:pt x="372" y="588"/>
                    <a:pt x="771" y="909"/>
                    <a:pt x="1270" y="1073"/>
                  </a:cubicBezTo>
                  <a:cubicBezTo>
                    <a:pt x="1280" y="1076"/>
                    <a:pt x="1290" y="1078"/>
                    <a:pt x="1300" y="1078"/>
                  </a:cubicBezTo>
                  <a:cubicBezTo>
                    <a:pt x="1394" y="1078"/>
                    <a:pt x="1449" y="927"/>
                    <a:pt x="1351" y="881"/>
                  </a:cubicBezTo>
                  <a:cubicBezTo>
                    <a:pt x="916" y="680"/>
                    <a:pt x="533" y="410"/>
                    <a:pt x="236" y="36"/>
                  </a:cubicBezTo>
                  <a:cubicBezTo>
                    <a:pt x="216" y="11"/>
                    <a:pt x="190" y="0"/>
                    <a:pt x="1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2"/>
            <p:cNvSpPr/>
            <p:nvPr/>
          </p:nvSpPr>
          <p:spPr>
            <a:xfrm>
              <a:off x="7422250" y="1085307"/>
              <a:ext cx="44350" cy="24125"/>
            </a:xfrm>
            <a:custGeom>
              <a:avLst/>
              <a:gdLst/>
              <a:ahLst/>
              <a:cxnLst/>
              <a:rect l="l" t="t" r="r" b="b"/>
              <a:pathLst>
                <a:path w="1774" h="965" extrusionOk="0">
                  <a:moveTo>
                    <a:pt x="119" y="1"/>
                  </a:moveTo>
                  <a:cubicBezTo>
                    <a:pt x="45" y="1"/>
                    <a:pt x="1" y="124"/>
                    <a:pt x="78" y="158"/>
                  </a:cubicBezTo>
                  <a:cubicBezTo>
                    <a:pt x="609" y="385"/>
                    <a:pt x="1113" y="668"/>
                    <a:pt x="1611" y="952"/>
                  </a:cubicBezTo>
                  <a:cubicBezTo>
                    <a:pt x="1627" y="961"/>
                    <a:pt x="1642" y="964"/>
                    <a:pt x="1656" y="964"/>
                  </a:cubicBezTo>
                  <a:cubicBezTo>
                    <a:pt x="1731" y="964"/>
                    <a:pt x="1773" y="856"/>
                    <a:pt x="1700" y="804"/>
                  </a:cubicBezTo>
                  <a:cubicBezTo>
                    <a:pt x="1221" y="456"/>
                    <a:pt x="694" y="210"/>
                    <a:pt x="143" y="5"/>
                  </a:cubicBezTo>
                  <a:cubicBezTo>
                    <a:pt x="135" y="2"/>
                    <a:pt x="127"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2"/>
            <p:cNvSpPr/>
            <p:nvPr/>
          </p:nvSpPr>
          <p:spPr>
            <a:xfrm>
              <a:off x="6944050" y="1127857"/>
              <a:ext cx="451525" cy="196250"/>
            </a:xfrm>
            <a:custGeom>
              <a:avLst/>
              <a:gdLst/>
              <a:ahLst/>
              <a:cxnLst/>
              <a:rect l="l" t="t" r="r" b="b"/>
              <a:pathLst>
                <a:path w="18061" h="7850" extrusionOk="0">
                  <a:moveTo>
                    <a:pt x="17801" y="1"/>
                  </a:moveTo>
                  <a:cubicBezTo>
                    <a:pt x="17772" y="1"/>
                    <a:pt x="17748" y="16"/>
                    <a:pt x="17733" y="35"/>
                  </a:cubicBezTo>
                  <a:cubicBezTo>
                    <a:pt x="17711" y="28"/>
                    <a:pt x="17688" y="24"/>
                    <a:pt x="17664" y="24"/>
                  </a:cubicBezTo>
                  <a:cubicBezTo>
                    <a:pt x="17630" y="24"/>
                    <a:pt x="17595" y="32"/>
                    <a:pt x="17560" y="51"/>
                  </a:cubicBezTo>
                  <a:cubicBezTo>
                    <a:pt x="11896" y="2892"/>
                    <a:pt x="6038" y="5129"/>
                    <a:pt x="193" y="7542"/>
                  </a:cubicBezTo>
                  <a:lnTo>
                    <a:pt x="190" y="7542"/>
                  </a:lnTo>
                  <a:lnTo>
                    <a:pt x="0" y="7550"/>
                  </a:lnTo>
                  <a:cubicBezTo>
                    <a:pt x="3" y="7602"/>
                    <a:pt x="6" y="7655"/>
                    <a:pt x="8" y="7705"/>
                  </a:cubicBezTo>
                  <a:cubicBezTo>
                    <a:pt x="10" y="7763"/>
                    <a:pt x="53" y="7790"/>
                    <a:pt x="96" y="7790"/>
                  </a:cubicBezTo>
                  <a:cubicBezTo>
                    <a:pt x="102" y="7790"/>
                    <a:pt x="108" y="7790"/>
                    <a:pt x="114" y="7789"/>
                  </a:cubicBezTo>
                  <a:cubicBezTo>
                    <a:pt x="137" y="7824"/>
                    <a:pt x="175" y="7850"/>
                    <a:pt x="225" y="7850"/>
                  </a:cubicBezTo>
                  <a:cubicBezTo>
                    <a:pt x="241" y="7850"/>
                    <a:pt x="257" y="7847"/>
                    <a:pt x="275" y="7842"/>
                  </a:cubicBezTo>
                  <a:cubicBezTo>
                    <a:pt x="6307" y="6029"/>
                    <a:pt x="12178" y="3268"/>
                    <a:pt x="17798" y="460"/>
                  </a:cubicBezTo>
                  <a:cubicBezTo>
                    <a:pt x="17884" y="418"/>
                    <a:pt x="17916" y="347"/>
                    <a:pt x="17916" y="277"/>
                  </a:cubicBezTo>
                  <a:cubicBezTo>
                    <a:pt x="17920" y="280"/>
                    <a:pt x="17925" y="283"/>
                    <a:pt x="17929" y="285"/>
                  </a:cubicBezTo>
                  <a:lnTo>
                    <a:pt x="18061" y="23"/>
                  </a:lnTo>
                  <a:cubicBezTo>
                    <a:pt x="17975" y="13"/>
                    <a:pt x="17893" y="5"/>
                    <a:pt x="17807" y="1"/>
                  </a:cubicBezTo>
                  <a:cubicBezTo>
                    <a:pt x="17805" y="1"/>
                    <a:pt x="17803" y="1"/>
                    <a:pt x="178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2"/>
            <p:cNvSpPr/>
            <p:nvPr/>
          </p:nvSpPr>
          <p:spPr>
            <a:xfrm>
              <a:off x="7320475" y="1083082"/>
              <a:ext cx="46875" cy="27325"/>
            </a:xfrm>
            <a:custGeom>
              <a:avLst/>
              <a:gdLst/>
              <a:ahLst/>
              <a:cxnLst/>
              <a:rect l="l" t="t" r="r" b="b"/>
              <a:pathLst>
                <a:path w="1875" h="1093" extrusionOk="0">
                  <a:moveTo>
                    <a:pt x="1754" y="1"/>
                  </a:moveTo>
                  <a:cubicBezTo>
                    <a:pt x="1745" y="1"/>
                    <a:pt x="1737" y="2"/>
                    <a:pt x="1727" y="5"/>
                  </a:cubicBezTo>
                  <a:cubicBezTo>
                    <a:pt x="1131" y="166"/>
                    <a:pt x="572" y="568"/>
                    <a:pt x="77" y="925"/>
                  </a:cubicBezTo>
                  <a:cubicBezTo>
                    <a:pt x="1" y="980"/>
                    <a:pt x="45" y="1092"/>
                    <a:pt x="119" y="1092"/>
                  </a:cubicBezTo>
                  <a:cubicBezTo>
                    <a:pt x="133" y="1092"/>
                    <a:pt x="149" y="1088"/>
                    <a:pt x="164" y="1078"/>
                  </a:cubicBezTo>
                  <a:cubicBezTo>
                    <a:pt x="693" y="752"/>
                    <a:pt x="1284" y="514"/>
                    <a:pt x="1799" y="173"/>
                  </a:cubicBezTo>
                  <a:cubicBezTo>
                    <a:pt x="1875" y="121"/>
                    <a:pt x="1839" y="1"/>
                    <a:pt x="17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2"/>
            <p:cNvSpPr/>
            <p:nvPr/>
          </p:nvSpPr>
          <p:spPr>
            <a:xfrm>
              <a:off x="7217450" y="1133882"/>
              <a:ext cx="39700" cy="14750"/>
            </a:xfrm>
            <a:custGeom>
              <a:avLst/>
              <a:gdLst/>
              <a:ahLst/>
              <a:cxnLst/>
              <a:rect l="l" t="t" r="r" b="b"/>
              <a:pathLst>
                <a:path w="1588" h="590" extrusionOk="0">
                  <a:moveTo>
                    <a:pt x="1442" y="1"/>
                  </a:moveTo>
                  <a:cubicBezTo>
                    <a:pt x="1436" y="1"/>
                    <a:pt x="1430" y="1"/>
                    <a:pt x="1425" y="2"/>
                  </a:cubicBezTo>
                  <a:cubicBezTo>
                    <a:pt x="972" y="96"/>
                    <a:pt x="526" y="277"/>
                    <a:pt x="90" y="430"/>
                  </a:cubicBezTo>
                  <a:cubicBezTo>
                    <a:pt x="1" y="461"/>
                    <a:pt x="27" y="590"/>
                    <a:pt x="111" y="590"/>
                  </a:cubicBezTo>
                  <a:cubicBezTo>
                    <a:pt x="118" y="590"/>
                    <a:pt x="126" y="589"/>
                    <a:pt x="134" y="587"/>
                  </a:cubicBezTo>
                  <a:cubicBezTo>
                    <a:pt x="586" y="462"/>
                    <a:pt x="1062" y="353"/>
                    <a:pt x="1494" y="168"/>
                  </a:cubicBezTo>
                  <a:cubicBezTo>
                    <a:pt x="1587" y="129"/>
                    <a:pt x="1528" y="1"/>
                    <a:pt x="14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2"/>
            <p:cNvSpPr/>
            <p:nvPr/>
          </p:nvSpPr>
          <p:spPr>
            <a:xfrm>
              <a:off x="7135475" y="1172557"/>
              <a:ext cx="43075" cy="19075"/>
            </a:xfrm>
            <a:custGeom>
              <a:avLst/>
              <a:gdLst/>
              <a:ahLst/>
              <a:cxnLst/>
              <a:rect l="l" t="t" r="r" b="b"/>
              <a:pathLst>
                <a:path w="1723" h="763" extrusionOk="0">
                  <a:moveTo>
                    <a:pt x="1579" y="0"/>
                  </a:moveTo>
                  <a:cubicBezTo>
                    <a:pt x="1571" y="0"/>
                    <a:pt x="1561" y="2"/>
                    <a:pt x="1552" y="4"/>
                  </a:cubicBezTo>
                  <a:cubicBezTo>
                    <a:pt x="1057" y="150"/>
                    <a:pt x="568" y="372"/>
                    <a:pt x="95" y="575"/>
                  </a:cubicBezTo>
                  <a:cubicBezTo>
                    <a:pt x="1" y="615"/>
                    <a:pt x="53" y="762"/>
                    <a:pt x="142" y="762"/>
                  </a:cubicBezTo>
                  <a:cubicBezTo>
                    <a:pt x="151" y="762"/>
                    <a:pt x="161" y="761"/>
                    <a:pt x="171" y="757"/>
                  </a:cubicBezTo>
                  <a:cubicBezTo>
                    <a:pt x="658" y="587"/>
                    <a:pt x="1166" y="418"/>
                    <a:pt x="1630" y="189"/>
                  </a:cubicBezTo>
                  <a:cubicBezTo>
                    <a:pt x="1723" y="142"/>
                    <a:pt x="1671" y="0"/>
                    <a:pt x="15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2"/>
            <p:cNvSpPr/>
            <p:nvPr/>
          </p:nvSpPr>
          <p:spPr>
            <a:xfrm>
              <a:off x="7045950" y="1215132"/>
              <a:ext cx="38700" cy="21250"/>
            </a:xfrm>
            <a:custGeom>
              <a:avLst/>
              <a:gdLst/>
              <a:ahLst/>
              <a:cxnLst/>
              <a:rect l="l" t="t" r="r" b="b"/>
              <a:pathLst>
                <a:path w="1548" h="850" extrusionOk="0">
                  <a:moveTo>
                    <a:pt x="1426" y="0"/>
                  </a:moveTo>
                  <a:cubicBezTo>
                    <a:pt x="1414" y="0"/>
                    <a:pt x="1401" y="3"/>
                    <a:pt x="1388" y="10"/>
                  </a:cubicBezTo>
                  <a:cubicBezTo>
                    <a:pt x="944" y="220"/>
                    <a:pt x="515" y="460"/>
                    <a:pt x="83" y="691"/>
                  </a:cubicBezTo>
                  <a:cubicBezTo>
                    <a:pt x="0" y="737"/>
                    <a:pt x="50" y="849"/>
                    <a:pt x="127" y="849"/>
                  </a:cubicBezTo>
                  <a:cubicBezTo>
                    <a:pt x="141" y="849"/>
                    <a:pt x="155" y="846"/>
                    <a:pt x="169" y="838"/>
                  </a:cubicBezTo>
                  <a:cubicBezTo>
                    <a:pt x="605" y="612"/>
                    <a:pt x="1044" y="395"/>
                    <a:pt x="1469" y="148"/>
                  </a:cubicBezTo>
                  <a:cubicBezTo>
                    <a:pt x="1548" y="104"/>
                    <a:pt x="1500"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2"/>
            <p:cNvSpPr/>
            <p:nvPr/>
          </p:nvSpPr>
          <p:spPr>
            <a:xfrm>
              <a:off x="6992700" y="918882"/>
              <a:ext cx="6500" cy="46725"/>
            </a:xfrm>
            <a:custGeom>
              <a:avLst/>
              <a:gdLst/>
              <a:ahLst/>
              <a:cxnLst/>
              <a:rect l="l" t="t" r="r" b="b"/>
              <a:pathLst>
                <a:path w="260" h="1869" extrusionOk="0">
                  <a:moveTo>
                    <a:pt x="129" y="0"/>
                  </a:moveTo>
                  <a:cubicBezTo>
                    <a:pt x="95" y="0"/>
                    <a:pt x="61" y="23"/>
                    <a:pt x="59" y="68"/>
                  </a:cubicBezTo>
                  <a:cubicBezTo>
                    <a:pt x="31" y="634"/>
                    <a:pt x="1" y="1218"/>
                    <a:pt x="40" y="1783"/>
                  </a:cubicBezTo>
                  <a:cubicBezTo>
                    <a:pt x="45" y="1840"/>
                    <a:pt x="88" y="1868"/>
                    <a:pt x="130" y="1868"/>
                  </a:cubicBezTo>
                  <a:cubicBezTo>
                    <a:pt x="173" y="1868"/>
                    <a:pt x="215" y="1840"/>
                    <a:pt x="218" y="1783"/>
                  </a:cubicBezTo>
                  <a:cubicBezTo>
                    <a:pt x="259" y="1218"/>
                    <a:pt x="227" y="634"/>
                    <a:pt x="200" y="68"/>
                  </a:cubicBezTo>
                  <a:cubicBezTo>
                    <a:pt x="197" y="23"/>
                    <a:pt x="164" y="0"/>
                    <a:pt x="1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2"/>
            <p:cNvSpPr/>
            <p:nvPr/>
          </p:nvSpPr>
          <p:spPr>
            <a:xfrm>
              <a:off x="6992375" y="568457"/>
              <a:ext cx="7175" cy="39575"/>
            </a:xfrm>
            <a:custGeom>
              <a:avLst/>
              <a:gdLst/>
              <a:ahLst/>
              <a:cxnLst/>
              <a:rect l="l" t="t" r="r" b="b"/>
              <a:pathLst>
                <a:path w="287" h="1583" extrusionOk="0">
                  <a:moveTo>
                    <a:pt x="143" y="0"/>
                  </a:moveTo>
                  <a:cubicBezTo>
                    <a:pt x="106" y="0"/>
                    <a:pt x="67" y="25"/>
                    <a:pt x="65" y="74"/>
                  </a:cubicBezTo>
                  <a:cubicBezTo>
                    <a:pt x="53" y="543"/>
                    <a:pt x="0" y="1038"/>
                    <a:pt x="63" y="1504"/>
                  </a:cubicBezTo>
                  <a:cubicBezTo>
                    <a:pt x="70" y="1556"/>
                    <a:pt x="107" y="1582"/>
                    <a:pt x="144" y="1582"/>
                  </a:cubicBezTo>
                  <a:cubicBezTo>
                    <a:pt x="181" y="1582"/>
                    <a:pt x="217" y="1556"/>
                    <a:pt x="224" y="1504"/>
                  </a:cubicBezTo>
                  <a:cubicBezTo>
                    <a:pt x="286" y="1036"/>
                    <a:pt x="234" y="543"/>
                    <a:pt x="220" y="74"/>
                  </a:cubicBezTo>
                  <a:cubicBezTo>
                    <a:pt x="219" y="25"/>
                    <a:pt x="181" y="0"/>
                    <a:pt x="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2"/>
            <p:cNvSpPr/>
            <p:nvPr/>
          </p:nvSpPr>
          <p:spPr>
            <a:xfrm>
              <a:off x="6990625" y="1015507"/>
              <a:ext cx="9225" cy="35675"/>
            </a:xfrm>
            <a:custGeom>
              <a:avLst/>
              <a:gdLst/>
              <a:ahLst/>
              <a:cxnLst/>
              <a:rect l="l" t="t" r="r" b="b"/>
              <a:pathLst>
                <a:path w="369" h="1427" extrusionOk="0">
                  <a:moveTo>
                    <a:pt x="75" y="0"/>
                  </a:moveTo>
                  <a:cubicBezTo>
                    <a:pt x="37" y="0"/>
                    <a:pt x="0" y="30"/>
                    <a:pt x="16" y="77"/>
                  </a:cubicBezTo>
                  <a:cubicBezTo>
                    <a:pt x="144" y="493"/>
                    <a:pt x="163" y="916"/>
                    <a:pt x="128" y="1350"/>
                  </a:cubicBezTo>
                  <a:cubicBezTo>
                    <a:pt x="124" y="1399"/>
                    <a:pt x="168" y="1427"/>
                    <a:pt x="210" y="1427"/>
                  </a:cubicBezTo>
                  <a:cubicBezTo>
                    <a:pt x="243" y="1427"/>
                    <a:pt x="276" y="1409"/>
                    <a:pt x="283" y="1370"/>
                  </a:cubicBezTo>
                  <a:cubicBezTo>
                    <a:pt x="368" y="916"/>
                    <a:pt x="302" y="475"/>
                    <a:pt x="137" y="43"/>
                  </a:cubicBezTo>
                  <a:cubicBezTo>
                    <a:pt x="126" y="14"/>
                    <a:pt x="100" y="0"/>
                    <a:pt x="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2"/>
            <p:cNvSpPr/>
            <p:nvPr/>
          </p:nvSpPr>
          <p:spPr>
            <a:xfrm>
              <a:off x="6993400" y="407882"/>
              <a:ext cx="5125" cy="24875"/>
            </a:xfrm>
            <a:custGeom>
              <a:avLst/>
              <a:gdLst/>
              <a:ahLst/>
              <a:cxnLst/>
              <a:rect l="l" t="t" r="r" b="b"/>
              <a:pathLst>
                <a:path w="205" h="995" extrusionOk="0">
                  <a:moveTo>
                    <a:pt x="103" y="0"/>
                  </a:moveTo>
                  <a:cubicBezTo>
                    <a:pt x="71" y="0"/>
                    <a:pt x="39" y="21"/>
                    <a:pt x="38" y="63"/>
                  </a:cubicBezTo>
                  <a:cubicBezTo>
                    <a:pt x="31" y="347"/>
                    <a:pt x="1" y="640"/>
                    <a:pt x="26" y="922"/>
                  </a:cubicBezTo>
                  <a:cubicBezTo>
                    <a:pt x="31" y="970"/>
                    <a:pt x="67" y="995"/>
                    <a:pt x="103" y="995"/>
                  </a:cubicBezTo>
                  <a:cubicBezTo>
                    <a:pt x="138" y="995"/>
                    <a:pt x="174" y="970"/>
                    <a:pt x="179" y="922"/>
                  </a:cubicBezTo>
                  <a:cubicBezTo>
                    <a:pt x="205" y="640"/>
                    <a:pt x="174" y="347"/>
                    <a:pt x="167" y="63"/>
                  </a:cubicBezTo>
                  <a:cubicBezTo>
                    <a:pt x="166" y="21"/>
                    <a:pt x="134" y="0"/>
                    <a:pt x="1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2"/>
            <p:cNvSpPr/>
            <p:nvPr/>
          </p:nvSpPr>
          <p:spPr>
            <a:xfrm>
              <a:off x="6992700" y="833407"/>
              <a:ext cx="5300" cy="46200"/>
            </a:xfrm>
            <a:custGeom>
              <a:avLst/>
              <a:gdLst/>
              <a:ahLst/>
              <a:cxnLst/>
              <a:rect l="l" t="t" r="r" b="b"/>
              <a:pathLst>
                <a:path w="212" h="1848" extrusionOk="0">
                  <a:moveTo>
                    <a:pt x="62" y="1"/>
                  </a:moveTo>
                  <a:cubicBezTo>
                    <a:pt x="33" y="1"/>
                    <a:pt x="4" y="19"/>
                    <a:pt x="4" y="59"/>
                  </a:cubicBezTo>
                  <a:cubicBezTo>
                    <a:pt x="6" y="631"/>
                    <a:pt x="1" y="1202"/>
                    <a:pt x="50" y="1772"/>
                  </a:cubicBezTo>
                  <a:cubicBezTo>
                    <a:pt x="53" y="1822"/>
                    <a:pt x="92" y="1847"/>
                    <a:pt x="131" y="1847"/>
                  </a:cubicBezTo>
                  <a:cubicBezTo>
                    <a:pt x="168" y="1847"/>
                    <a:pt x="205" y="1823"/>
                    <a:pt x="205" y="1772"/>
                  </a:cubicBezTo>
                  <a:cubicBezTo>
                    <a:pt x="211" y="1200"/>
                    <a:pt x="165" y="629"/>
                    <a:pt x="126" y="59"/>
                  </a:cubicBezTo>
                  <a:cubicBezTo>
                    <a:pt x="124" y="20"/>
                    <a:pt x="93" y="1"/>
                    <a:pt x="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2"/>
            <p:cNvSpPr/>
            <p:nvPr/>
          </p:nvSpPr>
          <p:spPr>
            <a:xfrm>
              <a:off x="6987225" y="303607"/>
              <a:ext cx="10175" cy="39975"/>
            </a:xfrm>
            <a:custGeom>
              <a:avLst/>
              <a:gdLst/>
              <a:ahLst/>
              <a:cxnLst/>
              <a:rect l="l" t="t" r="r" b="b"/>
              <a:pathLst>
                <a:path w="407" h="1599" extrusionOk="0">
                  <a:moveTo>
                    <a:pt x="313" y="1"/>
                  </a:moveTo>
                  <a:cubicBezTo>
                    <a:pt x="281" y="1"/>
                    <a:pt x="250" y="18"/>
                    <a:pt x="237" y="57"/>
                  </a:cubicBezTo>
                  <a:cubicBezTo>
                    <a:pt x="84" y="528"/>
                    <a:pt x="1" y="1055"/>
                    <a:pt x="134" y="1540"/>
                  </a:cubicBezTo>
                  <a:cubicBezTo>
                    <a:pt x="146" y="1580"/>
                    <a:pt x="181" y="1599"/>
                    <a:pt x="216" y="1599"/>
                  </a:cubicBezTo>
                  <a:cubicBezTo>
                    <a:pt x="259" y="1599"/>
                    <a:pt x="302" y="1570"/>
                    <a:pt x="301" y="1516"/>
                  </a:cubicBezTo>
                  <a:cubicBezTo>
                    <a:pt x="295" y="1031"/>
                    <a:pt x="273" y="576"/>
                    <a:pt x="391" y="99"/>
                  </a:cubicBezTo>
                  <a:cubicBezTo>
                    <a:pt x="406" y="39"/>
                    <a:pt x="359"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2"/>
            <p:cNvSpPr/>
            <p:nvPr/>
          </p:nvSpPr>
          <p:spPr>
            <a:xfrm>
              <a:off x="6987350" y="654357"/>
              <a:ext cx="11225" cy="46950"/>
            </a:xfrm>
            <a:custGeom>
              <a:avLst/>
              <a:gdLst/>
              <a:ahLst/>
              <a:cxnLst/>
              <a:rect l="l" t="t" r="r" b="b"/>
              <a:pathLst>
                <a:path w="449" h="1878" extrusionOk="0">
                  <a:moveTo>
                    <a:pt x="78" y="1"/>
                  </a:moveTo>
                  <a:cubicBezTo>
                    <a:pt x="40" y="1"/>
                    <a:pt x="0" y="33"/>
                    <a:pt x="10" y="83"/>
                  </a:cubicBezTo>
                  <a:cubicBezTo>
                    <a:pt x="75" y="379"/>
                    <a:pt x="113" y="677"/>
                    <a:pt x="121" y="980"/>
                  </a:cubicBezTo>
                  <a:cubicBezTo>
                    <a:pt x="127" y="1250"/>
                    <a:pt x="77" y="1517"/>
                    <a:pt x="93" y="1783"/>
                  </a:cubicBezTo>
                  <a:cubicBezTo>
                    <a:pt x="97" y="1843"/>
                    <a:pt x="146" y="1878"/>
                    <a:pt x="194" y="1878"/>
                  </a:cubicBezTo>
                  <a:cubicBezTo>
                    <a:pt x="233" y="1878"/>
                    <a:pt x="270" y="1856"/>
                    <a:pt x="284" y="1809"/>
                  </a:cubicBezTo>
                  <a:cubicBezTo>
                    <a:pt x="449" y="1266"/>
                    <a:pt x="296" y="578"/>
                    <a:pt x="139" y="47"/>
                  </a:cubicBezTo>
                  <a:cubicBezTo>
                    <a:pt x="129" y="15"/>
                    <a:pt x="104" y="1"/>
                    <a:pt x="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2"/>
            <p:cNvSpPr/>
            <p:nvPr/>
          </p:nvSpPr>
          <p:spPr>
            <a:xfrm>
              <a:off x="6988875" y="739957"/>
              <a:ext cx="7050" cy="40125"/>
            </a:xfrm>
            <a:custGeom>
              <a:avLst/>
              <a:gdLst/>
              <a:ahLst/>
              <a:cxnLst/>
              <a:rect l="l" t="t" r="r" b="b"/>
              <a:pathLst>
                <a:path w="282" h="1605" extrusionOk="0">
                  <a:moveTo>
                    <a:pt x="141" y="1"/>
                  </a:moveTo>
                  <a:cubicBezTo>
                    <a:pt x="102" y="1"/>
                    <a:pt x="64" y="26"/>
                    <a:pt x="62" y="77"/>
                  </a:cubicBezTo>
                  <a:cubicBezTo>
                    <a:pt x="36" y="552"/>
                    <a:pt x="0" y="1031"/>
                    <a:pt x="39" y="1506"/>
                  </a:cubicBezTo>
                  <a:cubicBezTo>
                    <a:pt x="43" y="1572"/>
                    <a:pt x="91" y="1605"/>
                    <a:pt x="140" y="1605"/>
                  </a:cubicBezTo>
                  <a:cubicBezTo>
                    <a:pt x="188" y="1605"/>
                    <a:pt x="237" y="1572"/>
                    <a:pt x="243" y="1506"/>
                  </a:cubicBezTo>
                  <a:cubicBezTo>
                    <a:pt x="281" y="1030"/>
                    <a:pt x="245" y="552"/>
                    <a:pt x="219" y="77"/>
                  </a:cubicBezTo>
                  <a:cubicBezTo>
                    <a:pt x="217" y="26"/>
                    <a:pt x="179" y="1"/>
                    <a:pt x="1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2"/>
            <p:cNvSpPr/>
            <p:nvPr/>
          </p:nvSpPr>
          <p:spPr>
            <a:xfrm>
              <a:off x="6988500" y="482907"/>
              <a:ext cx="7700" cy="39550"/>
            </a:xfrm>
            <a:custGeom>
              <a:avLst/>
              <a:gdLst/>
              <a:ahLst/>
              <a:cxnLst/>
              <a:rect l="l" t="t" r="r" b="b"/>
              <a:pathLst>
                <a:path w="308" h="1582" extrusionOk="0">
                  <a:moveTo>
                    <a:pt x="155" y="0"/>
                  </a:moveTo>
                  <a:cubicBezTo>
                    <a:pt x="122" y="0"/>
                    <a:pt x="90" y="22"/>
                    <a:pt x="89" y="66"/>
                  </a:cubicBezTo>
                  <a:cubicBezTo>
                    <a:pt x="67" y="539"/>
                    <a:pt x="0" y="1050"/>
                    <a:pt x="67" y="1518"/>
                  </a:cubicBezTo>
                  <a:cubicBezTo>
                    <a:pt x="74" y="1560"/>
                    <a:pt x="115" y="1582"/>
                    <a:pt x="155" y="1582"/>
                  </a:cubicBezTo>
                  <a:cubicBezTo>
                    <a:pt x="195" y="1582"/>
                    <a:pt x="235" y="1560"/>
                    <a:pt x="240" y="1518"/>
                  </a:cubicBezTo>
                  <a:cubicBezTo>
                    <a:pt x="308" y="1049"/>
                    <a:pt x="243" y="539"/>
                    <a:pt x="222" y="66"/>
                  </a:cubicBezTo>
                  <a:cubicBezTo>
                    <a:pt x="220" y="22"/>
                    <a:pt x="187" y="0"/>
                    <a:pt x="1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2"/>
            <p:cNvSpPr/>
            <p:nvPr/>
          </p:nvSpPr>
          <p:spPr>
            <a:xfrm>
              <a:off x="6988875" y="1201407"/>
              <a:ext cx="6975" cy="35850"/>
            </a:xfrm>
            <a:custGeom>
              <a:avLst/>
              <a:gdLst/>
              <a:ahLst/>
              <a:cxnLst/>
              <a:rect l="l" t="t" r="r" b="b"/>
              <a:pathLst>
                <a:path w="279" h="1434" extrusionOk="0">
                  <a:moveTo>
                    <a:pt x="140" y="0"/>
                  </a:moveTo>
                  <a:cubicBezTo>
                    <a:pt x="109" y="0"/>
                    <a:pt x="78" y="21"/>
                    <a:pt x="76" y="63"/>
                  </a:cubicBezTo>
                  <a:cubicBezTo>
                    <a:pt x="56" y="483"/>
                    <a:pt x="0" y="928"/>
                    <a:pt x="50" y="1349"/>
                  </a:cubicBezTo>
                  <a:cubicBezTo>
                    <a:pt x="57" y="1405"/>
                    <a:pt x="98" y="1433"/>
                    <a:pt x="139" y="1433"/>
                  </a:cubicBezTo>
                  <a:cubicBezTo>
                    <a:pt x="181" y="1433"/>
                    <a:pt x="222" y="1405"/>
                    <a:pt x="229" y="1349"/>
                  </a:cubicBezTo>
                  <a:cubicBezTo>
                    <a:pt x="279" y="928"/>
                    <a:pt x="223" y="483"/>
                    <a:pt x="203" y="63"/>
                  </a:cubicBezTo>
                  <a:cubicBezTo>
                    <a:pt x="202" y="21"/>
                    <a:pt x="171" y="0"/>
                    <a:pt x="1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2"/>
            <p:cNvSpPr/>
            <p:nvPr/>
          </p:nvSpPr>
          <p:spPr>
            <a:xfrm>
              <a:off x="6985275" y="1104707"/>
              <a:ext cx="7050" cy="46675"/>
            </a:xfrm>
            <a:custGeom>
              <a:avLst/>
              <a:gdLst/>
              <a:ahLst/>
              <a:cxnLst/>
              <a:rect l="l" t="t" r="r" b="b"/>
              <a:pathLst>
                <a:path w="282" h="1867" extrusionOk="0">
                  <a:moveTo>
                    <a:pt x="141" y="0"/>
                  </a:moveTo>
                  <a:cubicBezTo>
                    <a:pt x="106" y="0"/>
                    <a:pt x="71" y="24"/>
                    <a:pt x="70" y="70"/>
                  </a:cubicBezTo>
                  <a:cubicBezTo>
                    <a:pt x="53" y="635"/>
                    <a:pt x="1" y="1220"/>
                    <a:pt x="56" y="1786"/>
                  </a:cubicBezTo>
                  <a:cubicBezTo>
                    <a:pt x="62" y="1840"/>
                    <a:pt x="102" y="1867"/>
                    <a:pt x="141" y="1867"/>
                  </a:cubicBezTo>
                  <a:cubicBezTo>
                    <a:pt x="181" y="1867"/>
                    <a:pt x="221" y="1840"/>
                    <a:pt x="226" y="1786"/>
                  </a:cubicBezTo>
                  <a:cubicBezTo>
                    <a:pt x="282" y="1220"/>
                    <a:pt x="226" y="635"/>
                    <a:pt x="212" y="70"/>
                  </a:cubicBezTo>
                  <a:cubicBezTo>
                    <a:pt x="211" y="24"/>
                    <a:pt x="176" y="0"/>
                    <a:pt x="1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4" name="Google Shape;2544;p62"/>
          <p:cNvSpPr txBox="1">
            <a:spLocks noGrp="1"/>
          </p:cNvSpPr>
          <p:nvPr>
            <p:ph type="title"/>
          </p:nvPr>
        </p:nvSpPr>
        <p:spPr>
          <a:xfrm>
            <a:off x="1080884" y="2182263"/>
            <a:ext cx="2984100" cy="664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Mammals</a:t>
            </a:r>
            <a:endParaRPr/>
          </a:p>
        </p:txBody>
      </p:sp>
      <p:sp>
        <p:nvSpPr>
          <p:cNvPr id="2545" name="Google Shape;2545;p62"/>
          <p:cNvSpPr txBox="1">
            <a:spLocks noGrp="1"/>
          </p:cNvSpPr>
          <p:nvPr>
            <p:ph type="body" idx="1"/>
          </p:nvPr>
        </p:nvSpPr>
        <p:spPr>
          <a:xfrm>
            <a:off x="4739711" y="1770750"/>
            <a:ext cx="3540300" cy="160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Bats, although they fly like birds, are mammalian animals. In fact, they are the only mammals that can fly!</a:t>
            </a:r>
            <a:endParaRPr/>
          </a:p>
        </p:txBody>
      </p:sp>
      <p:sp>
        <p:nvSpPr>
          <p:cNvPr id="2546" name="Google Shape;2546;p62"/>
          <p:cNvSpPr txBox="1">
            <a:spLocks noGrp="1"/>
          </p:cNvSpPr>
          <p:nvPr>
            <p:ph type="title" idx="2"/>
          </p:nvPr>
        </p:nvSpPr>
        <p:spPr>
          <a:xfrm>
            <a:off x="3387900" y="758952"/>
            <a:ext cx="2368200" cy="57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Question 2</a:t>
            </a:r>
            <a:endParaRPr/>
          </a:p>
        </p:txBody>
      </p:sp>
      <p:sp>
        <p:nvSpPr>
          <p:cNvPr id="2547" name="Google Shape;2547;p62"/>
          <p:cNvSpPr/>
          <p:nvPr/>
        </p:nvSpPr>
        <p:spPr>
          <a:xfrm rot="173206">
            <a:off x="3875332" y="3568749"/>
            <a:ext cx="1393337" cy="735422"/>
          </a:xfrm>
          <a:custGeom>
            <a:avLst/>
            <a:gdLst/>
            <a:ahLst/>
            <a:cxnLst/>
            <a:rect l="l" t="t" r="r" b="b"/>
            <a:pathLst>
              <a:path w="98833" h="24747" extrusionOk="0">
                <a:moveTo>
                  <a:pt x="0" y="1867"/>
                </a:moveTo>
                <a:lnTo>
                  <a:pt x="2335" y="24747"/>
                </a:lnTo>
                <a:lnTo>
                  <a:pt x="98833" y="22879"/>
                </a:lnTo>
                <a:lnTo>
                  <a:pt x="97121" y="0"/>
                </a:lnTo>
                <a:close/>
              </a:path>
            </a:pathLst>
          </a:custGeom>
          <a:solidFill>
            <a:srgbClr val="FFE652"/>
          </a:solidFill>
          <a:ln w="19050" cap="flat" cmpd="sng">
            <a:solidFill>
              <a:srgbClr val="000000"/>
            </a:solidFill>
            <a:prstDash val="solid"/>
            <a:round/>
            <a:headEnd type="none" w="med" len="med"/>
            <a:tailEnd type="none" w="med" len="med"/>
          </a:ln>
        </p:spPr>
      </p:sp>
      <p:sp>
        <p:nvSpPr>
          <p:cNvPr id="2548" name="Google Shape;2548;p62">
            <a:hlinkClick r:id="rId3" action="ppaction://hlinksldjump"/>
          </p:cNvPr>
          <p:cNvSpPr txBox="1"/>
          <p:nvPr/>
        </p:nvSpPr>
        <p:spPr>
          <a:xfrm>
            <a:off x="3923165" y="3640500"/>
            <a:ext cx="1297800" cy="59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Gloria Hallelujah"/>
                <a:ea typeface="Gloria Hallelujah"/>
                <a:cs typeface="Gloria Hallelujah"/>
                <a:sym typeface="Gloria Hallelujah"/>
              </a:rPr>
              <a:t>Next question</a:t>
            </a:r>
            <a:endParaRPr sz="2000">
              <a:solidFill>
                <a:schemeClr val="dk1"/>
              </a:solidFill>
              <a:latin typeface="Gloria Hallelujah"/>
              <a:ea typeface="Gloria Hallelujah"/>
              <a:cs typeface="Gloria Hallelujah"/>
              <a:sym typeface="Gloria Hallelujah"/>
            </a:endParaRPr>
          </a:p>
        </p:txBody>
      </p:sp>
      <p:grpSp>
        <p:nvGrpSpPr>
          <p:cNvPr id="2549" name="Google Shape;2549;p62"/>
          <p:cNvGrpSpPr/>
          <p:nvPr/>
        </p:nvGrpSpPr>
        <p:grpSpPr>
          <a:xfrm>
            <a:off x="713184" y="4691184"/>
            <a:ext cx="7726459" cy="369843"/>
            <a:chOff x="713184" y="4691184"/>
            <a:chExt cx="7726459" cy="369843"/>
          </a:xfrm>
        </p:grpSpPr>
        <p:sp>
          <p:nvSpPr>
            <p:cNvPr id="2550" name="Google Shape;2550;p62"/>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2551" name="Google Shape;2551;p62">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2">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2">
              <a:hlinkClick r:id="rId4"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557"/>
        <p:cNvGrpSpPr/>
        <p:nvPr/>
      </p:nvGrpSpPr>
      <p:grpSpPr>
        <a:xfrm>
          <a:off x="0" y="0"/>
          <a:ext cx="0" cy="0"/>
          <a:chOff x="0" y="0"/>
          <a:chExt cx="0" cy="0"/>
        </a:xfrm>
      </p:grpSpPr>
      <p:grpSp>
        <p:nvGrpSpPr>
          <p:cNvPr id="2558" name="Google Shape;2558;p63"/>
          <p:cNvGrpSpPr/>
          <p:nvPr/>
        </p:nvGrpSpPr>
        <p:grpSpPr>
          <a:xfrm>
            <a:off x="2857286" y="732167"/>
            <a:ext cx="3429984" cy="606063"/>
            <a:chOff x="5316325" y="1612757"/>
            <a:chExt cx="1404350" cy="302125"/>
          </a:xfrm>
        </p:grpSpPr>
        <p:sp>
          <p:nvSpPr>
            <p:cNvPr id="2559" name="Google Shape;2559;p63"/>
            <p:cNvSpPr/>
            <p:nvPr/>
          </p:nvSpPr>
          <p:spPr>
            <a:xfrm>
              <a:off x="5316325" y="1612757"/>
              <a:ext cx="1404350" cy="302125"/>
            </a:xfrm>
            <a:custGeom>
              <a:avLst/>
              <a:gdLst/>
              <a:ahLst/>
              <a:cxnLst/>
              <a:rect l="l" t="t" r="r" b="b"/>
              <a:pathLst>
                <a:path w="56174" h="12085" extrusionOk="0">
                  <a:moveTo>
                    <a:pt x="55674" y="2161"/>
                  </a:moveTo>
                  <a:lnTo>
                    <a:pt x="55674" y="2161"/>
                  </a:lnTo>
                  <a:cubicBezTo>
                    <a:pt x="55555" y="2217"/>
                    <a:pt x="55565" y="2346"/>
                    <a:pt x="55633" y="2429"/>
                  </a:cubicBezTo>
                  <a:cubicBezTo>
                    <a:pt x="55518" y="2606"/>
                    <a:pt x="55396" y="2777"/>
                    <a:pt x="55275" y="2950"/>
                  </a:cubicBezTo>
                  <a:cubicBezTo>
                    <a:pt x="53569" y="3022"/>
                    <a:pt x="51829" y="3038"/>
                    <a:pt x="50127" y="3213"/>
                  </a:cubicBezTo>
                  <a:cubicBezTo>
                    <a:pt x="50106" y="2909"/>
                    <a:pt x="50086" y="2604"/>
                    <a:pt x="50062" y="2300"/>
                  </a:cubicBezTo>
                  <a:lnTo>
                    <a:pt x="50062" y="2300"/>
                  </a:lnTo>
                  <a:cubicBezTo>
                    <a:pt x="50972" y="2359"/>
                    <a:pt x="51884" y="2373"/>
                    <a:pt x="52796" y="2385"/>
                  </a:cubicBezTo>
                  <a:cubicBezTo>
                    <a:pt x="53226" y="2390"/>
                    <a:pt x="53687" y="2426"/>
                    <a:pt x="54142" y="2426"/>
                  </a:cubicBezTo>
                  <a:cubicBezTo>
                    <a:pt x="54683" y="2426"/>
                    <a:pt x="55215" y="2375"/>
                    <a:pt x="55674" y="2161"/>
                  </a:cubicBezTo>
                  <a:close/>
                  <a:moveTo>
                    <a:pt x="7652" y="262"/>
                  </a:moveTo>
                  <a:lnTo>
                    <a:pt x="7652" y="262"/>
                  </a:lnTo>
                  <a:cubicBezTo>
                    <a:pt x="9236" y="343"/>
                    <a:pt x="10827" y="363"/>
                    <a:pt x="12419" y="363"/>
                  </a:cubicBezTo>
                  <a:cubicBezTo>
                    <a:pt x="13924" y="363"/>
                    <a:pt x="15429" y="345"/>
                    <a:pt x="16930" y="345"/>
                  </a:cubicBezTo>
                  <a:cubicBezTo>
                    <a:pt x="17246" y="345"/>
                    <a:pt x="17562" y="346"/>
                    <a:pt x="17878" y="348"/>
                  </a:cubicBezTo>
                  <a:cubicBezTo>
                    <a:pt x="21387" y="371"/>
                    <a:pt x="24898" y="399"/>
                    <a:pt x="28405" y="427"/>
                  </a:cubicBezTo>
                  <a:cubicBezTo>
                    <a:pt x="33831" y="466"/>
                    <a:pt x="39263" y="556"/>
                    <a:pt x="44693" y="556"/>
                  </a:cubicBezTo>
                  <a:cubicBezTo>
                    <a:pt x="46302" y="556"/>
                    <a:pt x="47911" y="548"/>
                    <a:pt x="49519" y="528"/>
                  </a:cubicBezTo>
                  <a:cubicBezTo>
                    <a:pt x="49522" y="528"/>
                    <a:pt x="49524" y="526"/>
                    <a:pt x="49529" y="526"/>
                  </a:cubicBezTo>
                  <a:cubicBezTo>
                    <a:pt x="49552" y="789"/>
                    <a:pt x="49589" y="1050"/>
                    <a:pt x="49607" y="1314"/>
                  </a:cubicBezTo>
                  <a:cubicBezTo>
                    <a:pt x="49402" y="1318"/>
                    <a:pt x="49241" y="1322"/>
                    <a:pt x="49009" y="1325"/>
                  </a:cubicBezTo>
                  <a:lnTo>
                    <a:pt x="49009" y="1346"/>
                  </a:lnTo>
                  <a:cubicBezTo>
                    <a:pt x="49241" y="1348"/>
                    <a:pt x="49404" y="1352"/>
                    <a:pt x="49609" y="1357"/>
                  </a:cubicBezTo>
                  <a:cubicBezTo>
                    <a:pt x="49776" y="3712"/>
                    <a:pt x="49799" y="6077"/>
                    <a:pt x="49943" y="8432"/>
                  </a:cubicBezTo>
                  <a:cubicBezTo>
                    <a:pt x="49961" y="8753"/>
                    <a:pt x="49981" y="9076"/>
                    <a:pt x="50007" y="9397"/>
                  </a:cubicBezTo>
                  <a:cubicBezTo>
                    <a:pt x="50002" y="9402"/>
                    <a:pt x="49993" y="9402"/>
                    <a:pt x="49988" y="9406"/>
                  </a:cubicBezTo>
                  <a:cubicBezTo>
                    <a:pt x="49954" y="9434"/>
                    <a:pt x="49919" y="9464"/>
                    <a:pt x="49886" y="9491"/>
                  </a:cubicBezTo>
                  <a:lnTo>
                    <a:pt x="49804" y="9491"/>
                  </a:lnTo>
                  <a:cubicBezTo>
                    <a:pt x="49683" y="9493"/>
                    <a:pt x="49563" y="9498"/>
                    <a:pt x="49444" y="9503"/>
                  </a:cubicBezTo>
                  <a:cubicBezTo>
                    <a:pt x="49369" y="9505"/>
                    <a:pt x="49330" y="9553"/>
                    <a:pt x="49319" y="9607"/>
                  </a:cubicBezTo>
                  <a:cubicBezTo>
                    <a:pt x="48903" y="9602"/>
                    <a:pt x="48488" y="9600"/>
                    <a:pt x="48074" y="9595"/>
                  </a:cubicBezTo>
                  <a:cubicBezTo>
                    <a:pt x="48041" y="9551"/>
                    <a:pt x="47987" y="9530"/>
                    <a:pt x="47931" y="9530"/>
                  </a:cubicBezTo>
                  <a:cubicBezTo>
                    <a:pt x="47874" y="9530"/>
                    <a:pt x="47816" y="9552"/>
                    <a:pt x="47778" y="9593"/>
                  </a:cubicBezTo>
                  <a:cubicBezTo>
                    <a:pt x="42952" y="9545"/>
                    <a:pt x="38125" y="9517"/>
                    <a:pt x="33297" y="9517"/>
                  </a:cubicBezTo>
                  <a:cubicBezTo>
                    <a:pt x="31688" y="9517"/>
                    <a:pt x="30078" y="9520"/>
                    <a:pt x="28469" y="9527"/>
                  </a:cubicBezTo>
                  <a:cubicBezTo>
                    <a:pt x="27722" y="9529"/>
                    <a:pt x="26975" y="9530"/>
                    <a:pt x="26228" y="9530"/>
                  </a:cubicBezTo>
                  <a:cubicBezTo>
                    <a:pt x="24260" y="9530"/>
                    <a:pt x="22289" y="9523"/>
                    <a:pt x="20319" y="9523"/>
                  </a:cubicBezTo>
                  <a:cubicBezTo>
                    <a:pt x="16094" y="9523"/>
                    <a:pt x="11868" y="9557"/>
                    <a:pt x="7652" y="9766"/>
                  </a:cubicBezTo>
                  <a:cubicBezTo>
                    <a:pt x="7716" y="9452"/>
                    <a:pt x="7768" y="9133"/>
                    <a:pt x="7814" y="8811"/>
                  </a:cubicBezTo>
                  <a:cubicBezTo>
                    <a:pt x="8858" y="8853"/>
                    <a:pt x="9905" y="8869"/>
                    <a:pt x="10953" y="8869"/>
                  </a:cubicBezTo>
                  <a:cubicBezTo>
                    <a:pt x="13431" y="8869"/>
                    <a:pt x="15917" y="8782"/>
                    <a:pt x="18387" y="8760"/>
                  </a:cubicBezTo>
                  <a:cubicBezTo>
                    <a:pt x="21838" y="8725"/>
                    <a:pt x="25290" y="8686"/>
                    <a:pt x="28741" y="8680"/>
                  </a:cubicBezTo>
                  <a:cubicBezTo>
                    <a:pt x="35724" y="8674"/>
                    <a:pt x="42708" y="8640"/>
                    <a:pt x="49688" y="8557"/>
                  </a:cubicBezTo>
                  <a:cubicBezTo>
                    <a:pt x="49762" y="8557"/>
                    <a:pt x="49799" y="8499"/>
                    <a:pt x="49799" y="8441"/>
                  </a:cubicBezTo>
                  <a:cubicBezTo>
                    <a:pt x="49799" y="8383"/>
                    <a:pt x="49762" y="8326"/>
                    <a:pt x="49688" y="8326"/>
                  </a:cubicBezTo>
                  <a:cubicBezTo>
                    <a:pt x="42706" y="8342"/>
                    <a:pt x="35724" y="8406"/>
                    <a:pt x="28741" y="8499"/>
                  </a:cubicBezTo>
                  <a:cubicBezTo>
                    <a:pt x="25290" y="8543"/>
                    <a:pt x="21838" y="8551"/>
                    <a:pt x="18387" y="8565"/>
                  </a:cubicBezTo>
                  <a:cubicBezTo>
                    <a:pt x="18127" y="8566"/>
                    <a:pt x="17868" y="8567"/>
                    <a:pt x="17608" y="8567"/>
                  </a:cubicBezTo>
                  <a:cubicBezTo>
                    <a:pt x="16060" y="8567"/>
                    <a:pt x="14506" y="8549"/>
                    <a:pt x="12952" y="8549"/>
                  </a:cubicBezTo>
                  <a:cubicBezTo>
                    <a:pt x="11244" y="8549"/>
                    <a:pt x="9535" y="8571"/>
                    <a:pt x="7836" y="8662"/>
                  </a:cubicBezTo>
                  <a:cubicBezTo>
                    <a:pt x="8156" y="6284"/>
                    <a:pt x="8023" y="3744"/>
                    <a:pt x="7784" y="1359"/>
                  </a:cubicBezTo>
                  <a:lnTo>
                    <a:pt x="7784" y="1359"/>
                  </a:lnTo>
                  <a:cubicBezTo>
                    <a:pt x="18429" y="1624"/>
                    <a:pt x="29094" y="1643"/>
                    <a:pt x="39751" y="1643"/>
                  </a:cubicBezTo>
                  <a:cubicBezTo>
                    <a:pt x="41537" y="1643"/>
                    <a:pt x="43323" y="1643"/>
                    <a:pt x="45109" y="1643"/>
                  </a:cubicBezTo>
                  <a:cubicBezTo>
                    <a:pt x="46349" y="1643"/>
                    <a:pt x="47588" y="1643"/>
                    <a:pt x="48827" y="1644"/>
                  </a:cubicBezTo>
                  <a:cubicBezTo>
                    <a:pt x="48889" y="1644"/>
                    <a:pt x="48889" y="1546"/>
                    <a:pt x="48827" y="1546"/>
                  </a:cubicBezTo>
                  <a:cubicBezTo>
                    <a:pt x="37863" y="1395"/>
                    <a:pt x="26881" y="1194"/>
                    <a:pt x="15909" y="1194"/>
                  </a:cubicBezTo>
                  <a:cubicBezTo>
                    <a:pt x="13195" y="1194"/>
                    <a:pt x="10482" y="1206"/>
                    <a:pt x="7770" y="1235"/>
                  </a:cubicBezTo>
                  <a:cubicBezTo>
                    <a:pt x="7740" y="928"/>
                    <a:pt x="7705" y="622"/>
                    <a:pt x="7671" y="320"/>
                  </a:cubicBezTo>
                  <a:cubicBezTo>
                    <a:pt x="7668" y="298"/>
                    <a:pt x="7661" y="282"/>
                    <a:pt x="7652" y="262"/>
                  </a:cubicBezTo>
                  <a:close/>
                  <a:moveTo>
                    <a:pt x="49497" y="9831"/>
                  </a:moveTo>
                  <a:lnTo>
                    <a:pt x="49497" y="9831"/>
                  </a:lnTo>
                  <a:cubicBezTo>
                    <a:pt x="49030" y="10253"/>
                    <a:pt x="48585" y="10718"/>
                    <a:pt x="48171" y="11189"/>
                  </a:cubicBezTo>
                  <a:cubicBezTo>
                    <a:pt x="48211" y="10736"/>
                    <a:pt x="48197" y="10279"/>
                    <a:pt x="48130" y="9833"/>
                  </a:cubicBezTo>
                  <a:lnTo>
                    <a:pt x="48130" y="9833"/>
                  </a:lnTo>
                  <a:cubicBezTo>
                    <a:pt x="48567" y="9837"/>
                    <a:pt x="49005" y="9841"/>
                    <a:pt x="49444" y="9845"/>
                  </a:cubicBezTo>
                  <a:cubicBezTo>
                    <a:pt x="49446" y="9845"/>
                    <a:pt x="49448" y="9845"/>
                    <a:pt x="49449" y="9845"/>
                  </a:cubicBezTo>
                  <a:cubicBezTo>
                    <a:pt x="49467" y="9845"/>
                    <a:pt x="49482" y="9837"/>
                    <a:pt x="49497" y="9831"/>
                  </a:cubicBezTo>
                  <a:close/>
                  <a:moveTo>
                    <a:pt x="7830" y="10062"/>
                  </a:moveTo>
                  <a:lnTo>
                    <a:pt x="7830" y="10062"/>
                  </a:lnTo>
                  <a:cubicBezTo>
                    <a:pt x="8562" y="10069"/>
                    <a:pt x="9291" y="10069"/>
                    <a:pt x="10023" y="10069"/>
                  </a:cubicBezTo>
                  <a:cubicBezTo>
                    <a:pt x="9982" y="10563"/>
                    <a:pt x="9998" y="11062"/>
                    <a:pt x="10056" y="11553"/>
                  </a:cubicBezTo>
                  <a:cubicBezTo>
                    <a:pt x="9307" y="11066"/>
                    <a:pt x="8573" y="10559"/>
                    <a:pt x="7830" y="10062"/>
                  </a:cubicBezTo>
                  <a:close/>
                  <a:moveTo>
                    <a:pt x="55154" y="3131"/>
                  </a:moveTo>
                  <a:cubicBezTo>
                    <a:pt x="54281" y="4391"/>
                    <a:pt x="53327" y="5578"/>
                    <a:pt x="52341" y="6763"/>
                  </a:cubicBezTo>
                  <a:cubicBezTo>
                    <a:pt x="52263" y="6855"/>
                    <a:pt x="52307" y="6968"/>
                    <a:pt x="52388" y="7010"/>
                  </a:cubicBezTo>
                  <a:cubicBezTo>
                    <a:pt x="52267" y="7046"/>
                    <a:pt x="52187" y="7201"/>
                    <a:pt x="52297" y="7322"/>
                  </a:cubicBezTo>
                  <a:cubicBezTo>
                    <a:pt x="53015" y="8093"/>
                    <a:pt x="53704" y="8871"/>
                    <a:pt x="54327" y="9720"/>
                  </a:cubicBezTo>
                  <a:cubicBezTo>
                    <a:pt x="54477" y="9925"/>
                    <a:pt x="54623" y="10133"/>
                    <a:pt x="54766" y="10344"/>
                  </a:cubicBezTo>
                  <a:cubicBezTo>
                    <a:pt x="55038" y="10745"/>
                    <a:pt x="55309" y="11147"/>
                    <a:pt x="55619" y="11521"/>
                  </a:cubicBezTo>
                  <a:cubicBezTo>
                    <a:pt x="54680" y="11481"/>
                    <a:pt x="53735" y="11456"/>
                    <a:pt x="52789" y="11456"/>
                  </a:cubicBezTo>
                  <a:cubicBezTo>
                    <a:pt x="51301" y="11456"/>
                    <a:pt x="49811" y="11517"/>
                    <a:pt x="48338" y="11674"/>
                  </a:cubicBezTo>
                  <a:cubicBezTo>
                    <a:pt x="48626" y="11401"/>
                    <a:pt x="48907" y="11115"/>
                    <a:pt x="49183" y="10819"/>
                  </a:cubicBezTo>
                  <a:cubicBezTo>
                    <a:pt x="49189" y="10850"/>
                    <a:pt x="49211" y="10877"/>
                    <a:pt x="49254" y="10877"/>
                  </a:cubicBezTo>
                  <a:cubicBezTo>
                    <a:pt x="49256" y="10877"/>
                    <a:pt x="49257" y="10877"/>
                    <a:pt x="49259" y="10877"/>
                  </a:cubicBezTo>
                  <a:cubicBezTo>
                    <a:pt x="51060" y="10817"/>
                    <a:pt x="52900" y="10738"/>
                    <a:pt x="54687" y="10515"/>
                  </a:cubicBezTo>
                  <a:cubicBezTo>
                    <a:pt x="54774" y="10503"/>
                    <a:pt x="54800" y="10404"/>
                    <a:pt x="54754" y="10352"/>
                  </a:cubicBezTo>
                  <a:cubicBezTo>
                    <a:pt x="54740" y="10336"/>
                    <a:pt x="54717" y="10328"/>
                    <a:pt x="54687" y="10328"/>
                  </a:cubicBezTo>
                  <a:cubicBezTo>
                    <a:pt x="52895" y="10348"/>
                    <a:pt x="51068" y="10521"/>
                    <a:pt x="49289" y="10706"/>
                  </a:cubicBezTo>
                  <a:cubicBezTo>
                    <a:pt x="49617" y="10344"/>
                    <a:pt x="49931" y="9967"/>
                    <a:pt x="50215" y="9584"/>
                  </a:cubicBezTo>
                  <a:cubicBezTo>
                    <a:pt x="50247" y="9540"/>
                    <a:pt x="50247" y="9499"/>
                    <a:pt x="50231" y="9464"/>
                  </a:cubicBezTo>
                  <a:cubicBezTo>
                    <a:pt x="50362" y="7446"/>
                    <a:pt x="50277" y="5398"/>
                    <a:pt x="50138" y="3361"/>
                  </a:cubicBezTo>
                  <a:lnTo>
                    <a:pt x="50138" y="3361"/>
                  </a:lnTo>
                  <a:cubicBezTo>
                    <a:pt x="50437" y="3374"/>
                    <a:pt x="50738" y="3380"/>
                    <a:pt x="51039" y="3380"/>
                  </a:cubicBezTo>
                  <a:cubicBezTo>
                    <a:pt x="52409" y="3380"/>
                    <a:pt x="53798" y="3259"/>
                    <a:pt x="55154" y="3131"/>
                  </a:cubicBezTo>
                  <a:close/>
                  <a:moveTo>
                    <a:pt x="4425" y="10854"/>
                  </a:moveTo>
                  <a:cubicBezTo>
                    <a:pt x="5770" y="10854"/>
                    <a:pt x="7111" y="10893"/>
                    <a:pt x="8470" y="10937"/>
                  </a:cubicBezTo>
                  <a:cubicBezTo>
                    <a:pt x="8811" y="11179"/>
                    <a:pt x="9164" y="11406"/>
                    <a:pt x="9527" y="11620"/>
                  </a:cubicBezTo>
                  <a:cubicBezTo>
                    <a:pt x="6502" y="11639"/>
                    <a:pt x="3471" y="11613"/>
                    <a:pt x="450" y="11748"/>
                  </a:cubicBezTo>
                  <a:cubicBezTo>
                    <a:pt x="740" y="11479"/>
                    <a:pt x="1028" y="11209"/>
                    <a:pt x="1314" y="10937"/>
                  </a:cubicBezTo>
                  <a:cubicBezTo>
                    <a:pt x="2359" y="10877"/>
                    <a:pt x="3393" y="10854"/>
                    <a:pt x="4425" y="10854"/>
                  </a:cubicBezTo>
                  <a:close/>
                  <a:moveTo>
                    <a:pt x="10877" y="0"/>
                  </a:moveTo>
                  <a:cubicBezTo>
                    <a:pt x="9723" y="0"/>
                    <a:pt x="8571" y="18"/>
                    <a:pt x="7424" y="69"/>
                  </a:cubicBezTo>
                  <a:cubicBezTo>
                    <a:pt x="7376" y="71"/>
                    <a:pt x="7348" y="101"/>
                    <a:pt x="7338" y="138"/>
                  </a:cubicBezTo>
                  <a:cubicBezTo>
                    <a:pt x="7276" y="166"/>
                    <a:pt x="7233" y="226"/>
                    <a:pt x="7239" y="320"/>
                  </a:cubicBezTo>
                  <a:cubicBezTo>
                    <a:pt x="7304" y="999"/>
                    <a:pt x="7356" y="1676"/>
                    <a:pt x="7398" y="2354"/>
                  </a:cubicBezTo>
                  <a:cubicBezTo>
                    <a:pt x="7416" y="2638"/>
                    <a:pt x="7432" y="2920"/>
                    <a:pt x="7447" y="3204"/>
                  </a:cubicBezTo>
                  <a:cubicBezTo>
                    <a:pt x="5628" y="3078"/>
                    <a:pt x="3800" y="2918"/>
                    <a:pt x="1979" y="2918"/>
                  </a:cubicBezTo>
                  <a:cubicBezTo>
                    <a:pt x="1966" y="2918"/>
                    <a:pt x="1954" y="2918"/>
                    <a:pt x="1942" y="2918"/>
                  </a:cubicBezTo>
                  <a:cubicBezTo>
                    <a:pt x="1875" y="2918"/>
                    <a:pt x="1880" y="3010"/>
                    <a:pt x="1942" y="3017"/>
                  </a:cubicBezTo>
                  <a:cubicBezTo>
                    <a:pt x="3769" y="3252"/>
                    <a:pt x="5621" y="3324"/>
                    <a:pt x="7458" y="3433"/>
                  </a:cubicBezTo>
                  <a:cubicBezTo>
                    <a:pt x="7481" y="3970"/>
                    <a:pt x="7500" y="4511"/>
                    <a:pt x="7502" y="5051"/>
                  </a:cubicBezTo>
                  <a:cubicBezTo>
                    <a:pt x="7514" y="6630"/>
                    <a:pt x="7348" y="8210"/>
                    <a:pt x="7384" y="9785"/>
                  </a:cubicBezTo>
                  <a:cubicBezTo>
                    <a:pt x="7384" y="9799"/>
                    <a:pt x="7389" y="9813"/>
                    <a:pt x="7394" y="9824"/>
                  </a:cubicBezTo>
                  <a:cubicBezTo>
                    <a:pt x="7354" y="9871"/>
                    <a:pt x="7350" y="9940"/>
                    <a:pt x="7378" y="9990"/>
                  </a:cubicBezTo>
                  <a:cubicBezTo>
                    <a:pt x="7370" y="10030"/>
                    <a:pt x="7378" y="10071"/>
                    <a:pt x="7414" y="10101"/>
                  </a:cubicBezTo>
                  <a:cubicBezTo>
                    <a:pt x="7636" y="10300"/>
                    <a:pt x="7867" y="10485"/>
                    <a:pt x="8100" y="10662"/>
                  </a:cubicBezTo>
                  <a:cubicBezTo>
                    <a:pt x="7130" y="10540"/>
                    <a:pt x="6135" y="10485"/>
                    <a:pt x="5139" y="10485"/>
                  </a:cubicBezTo>
                  <a:cubicBezTo>
                    <a:pt x="3934" y="10485"/>
                    <a:pt x="2726" y="10566"/>
                    <a:pt x="1557" y="10706"/>
                  </a:cubicBezTo>
                  <a:cubicBezTo>
                    <a:pt x="2593" y="9714"/>
                    <a:pt x="3611" y="8688"/>
                    <a:pt x="4586" y="7650"/>
                  </a:cubicBezTo>
                  <a:cubicBezTo>
                    <a:pt x="4658" y="7575"/>
                    <a:pt x="4651" y="7487"/>
                    <a:pt x="4609" y="7421"/>
                  </a:cubicBezTo>
                  <a:cubicBezTo>
                    <a:pt x="4632" y="7368"/>
                    <a:pt x="4630" y="7300"/>
                    <a:pt x="4581" y="7240"/>
                  </a:cubicBezTo>
                  <a:cubicBezTo>
                    <a:pt x="3295" y="5698"/>
                    <a:pt x="2056" y="4123"/>
                    <a:pt x="1072" y="2369"/>
                  </a:cubicBezTo>
                  <a:lnTo>
                    <a:pt x="1072" y="2369"/>
                  </a:lnTo>
                  <a:cubicBezTo>
                    <a:pt x="2543" y="2467"/>
                    <a:pt x="4061" y="2557"/>
                    <a:pt x="5557" y="2557"/>
                  </a:cubicBezTo>
                  <a:cubicBezTo>
                    <a:pt x="6106" y="2557"/>
                    <a:pt x="6652" y="2545"/>
                    <a:pt x="7191" y="2516"/>
                  </a:cubicBezTo>
                  <a:cubicBezTo>
                    <a:pt x="7297" y="2512"/>
                    <a:pt x="7348" y="2435"/>
                    <a:pt x="7348" y="2359"/>
                  </a:cubicBezTo>
                  <a:cubicBezTo>
                    <a:pt x="7348" y="2280"/>
                    <a:pt x="7295" y="2202"/>
                    <a:pt x="7191" y="2193"/>
                  </a:cubicBezTo>
                  <a:cubicBezTo>
                    <a:pt x="5909" y="2064"/>
                    <a:pt x="4587" y="2026"/>
                    <a:pt x="3273" y="2026"/>
                  </a:cubicBezTo>
                  <a:cubicBezTo>
                    <a:pt x="2494" y="2026"/>
                    <a:pt x="1718" y="2039"/>
                    <a:pt x="954" y="2055"/>
                  </a:cubicBezTo>
                  <a:cubicBezTo>
                    <a:pt x="917" y="2057"/>
                    <a:pt x="889" y="2069"/>
                    <a:pt x="865" y="2087"/>
                  </a:cubicBezTo>
                  <a:cubicBezTo>
                    <a:pt x="850" y="2083"/>
                    <a:pt x="836" y="2081"/>
                    <a:pt x="821" y="2081"/>
                  </a:cubicBezTo>
                  <a:cubicBezTo>
                    <a:pt x="711" y="2081"/>
                    <a:pt x="596" y="2199"/>
                    <a:pt x="668" y="2327"/>
                  </a:cubicBezTo>
                  <a:cubicBezTo>
                    <a:pt x="1672" y="4165"/>
                    <a:pt x="2799" y="5920"/>
                    <a:pt x="4277" y="7416"/>
                  </a:cubicBezTo>
                  <a:cubicBezTo>
                    <a:pt x="2845" y="8700"/>
                    <a:pt x="1451" y="10115"/>
                    <a:pt x="189" y="11565"/>
                  </a:cubicBezTo>
                  <a:cubicBezTo>
                    <a:pt x="132" y="11632"/>
                    <a:pt x="141" y="11706"/>
                    <a:pt x="179" y="11759"/>
                  </a:cubicBezTo>
                  <a:cubicBezTo>
                    <a:pt x="0" y="11777"/>
                    <a:pt x="0" y="12046"/>
                    <a:pt x="187" y="12050"/>
                  </a:cubicBezTo>
                  <a:cubicBezTo>
                    <a:pt x="1098" y="12075"/>
                    <a:pt x="2009" y="12084"/>
                    <a:pt x="2921" y="12084"/>
                  </a:cubicBezTo>
                  <a:cubicBezTo>
                    <a:pt x="5319" y="12084"/>
                    <a:pt x="7720" y="12018"/>
                    <a:pt x="10114" y="11988"/>
                  </a:cubicBezTo>
                  <a:cubicBezTo>
                    <a:pt x="10236" y="11986"/>
                    <a:pt x="10293" y="11891"/>
                    <a:pt x="10289" y="11796"/>
                  </a:cubicBezTo>
                  <a:cubicBezTo>
                    <a:pt x="10354" y="11782"/>
                    <a:pt x="10406" y="11734"/>
                    <a:pt x="10400" y="11642"/>
                  </a:cubicBezTo>
                  <a:cubicBezTo>
                    <a:pt x="10365" y="11117"/>
                    <a:pt x="10360" y="10595"/>
                    <a:pt x="10365" y="10069"/>
                  </a:cubicBezTo>
                  <a:cubicBezTo>
                    <a:pt x="16398" y="10055"/>
                    <a:pt x="22436" y="9821"/>
                    <a:pt x="28469" y="9791"/>
                  </a:cubicBezTo>
                  <a:cubicBezTo>
                    <a:pt x="30772" y="9779"/>
                    <a:pt x="33075" y="9773"/>
                    <a:pt x="35378" y="9773"/>
                  </a:cubicBezTo>
                  <a:cubicBezTo>
                    <a:pt x="39501" y="9773"/>
                    <a:pt x="43623" y="9793"/>
                    <a:pt x="47746" y="9831"/>
                  </a:cubicBezTo>
                  <a:cubicBezTo>
                    <a:pt x="47788" y="10471"/>
                    <a:pt x="47800" y="11099"/>
                    <a:pt x="47797" y="11738"/>
                  </a:cubicBezTo>
                  <a:cubicBezTo>
                    <a:pt x="47679" y="11781"/>
                    <a:pt x="47678" y="11969"/>
                    <a:pt x="47819" y="11969"/>
                  </a:cubicBezTo>
                  <a:cubicBezTo>
                    <a:pt x="47821" y="11969"/>
                    <a:pt x="47823" y="11969"/>
                    <a:pt x="47825" y="11969"/>
                  </a:cubicBezTo>
                  <a:cubicBezTo>
                    <a:pt x="49886" y="11918"/>
                    <a:pt x="51937" y="11842"/>
                    <a:pt x="53994" y="11842"/>
                  </a:cubicBezTo>
                  <a:cubicBezTo>
                    <a:pt x="54555" y="11842"/>
                    <a:pt x="55116" y="11847"/>
                    <a:pt x="55678" y="11861"/>
                  </a:cubicBezTo>
                  <a:cubicBezTo>
                    <a:pt x="55680" y="11861"/>
                    <a:pt x="55681" y="11861"/>
                    <a:pt x="55683" y="11861"/>
                  </a:cubicBezTo>
                  <a:cubicBezTo>
                    <a:pt x="55774" y="11861"/>
                    <a:pt x="55824" y="11802"/>
                    <a:pt x="55835" y="11734"/>
                  </a:cubicBezTo>
                  <a:cubicBezTo>
                    <a:pt x="55838" y="11734"/>
                    <a:pt x="55841" y="11734"/>
                    <a:pt x="55843" y="11734"/>
                  </a:cubicBezTo>
                  <a:cubicBezTo>
                    <a:pt x="55928" y="11734"/>
                    <a:pt x="56009" y="11638"/>
                    <a:pt x="55957" y="11551"/>
                  </a:cubicBezTo>
                  <a:cubicBezTo>
                    <a:pt x="54991" y="9919"/>
                    <a:pt x="53941" y="8372"/>
                    <a:pt x="52567" y="7053"/>
                  </a:cubicBezTo>
                  <a:cubicBezTo>
                    <a:pt x="52547" y="7035"/>
                    <a:pt x="52528" y="7024"/>
                    <a:pt x="52507" y="7014"/>
                  </a:cubicBezTo>
                  <a:cubicBezTo>
                    <a:pt x="52526" y="7008"/>
                    <a:pt x="52545" y="6998"/>
                    <a:pt x="52561" y="6982"/>
                  </a:cubicBezTo>
                  <a:cubicBezTo>
                    <a:pt x="53981" y="5721"/>
                    <a:pt x="55148" y="4153"/>
                    <a:pt x="56110" y="2521"/>
                  </a:cubicBezTo>
                  <a:cubicBezTo>
                    <a:pt x="56174" y="2407"/>
                    <a:pt x="56132" y="2306"/>
                    <a:pt x="56056" y="2244"/>
                  </a:cubicBezTo>
                  <a:cubicBezTo>
                    <a:pt x="56063" y="2145"/>
                    <a:pt x="55991" y="2055"/>
                    <a:pt x="55899" y="2022"/>
                  </a:cubicBezTo>
                  <a:cubicBezTo>
                    <a:pt x="55598" y="1916"/>
                    <a:pt x="55241" y="1884"/>
                    <a:pt x="54868" y="1884"/>
                  </a:cubicBezTo>
                  <a:cubicBezTo>
                    <a:pt x="54310" y="1884"/>
                    <a:pt x="53720" y="1956"/>
                    <a:pt x="53242" y="1958"/>
                  </a:cubicBezTo>
                  <a:cubicBezTo>
                    <a:pt x="52173" y="1960"/>
                    <a:pt x="51106" y="1964"/>
                    <a:pt x="50042" y="2029"/>
                  </a:cubicBezTo>
                  <a:cubicBezTo>
                    <a:pt x="50024" y="1805"/>
                    <a:pt x="50007" y="1581"/>
                    <a:pt x="49988" y="1357"/>
                  </a:cubicBezTo>
                  <a:cubicBezTo>
                    <a:pt x="50018" y="1357"/>
                    <a:pt x="50046" y="1358"/>
                    <a:pt x="50074" y="1358"/>
                  </a:cubicBezTo>
                  <a:cubicBezTo>
                    <a:pt x="50088" y="1358"/>
                    <a:pt x="50102" y="1358"/>
                    <a:pt x="50116" y="1357"/>
                  </a:cubicBezTo>
                  <a:cubicBezTo>
                    <a:pt x="50145" y="1357"/>
                    <a:pt x="50145" y="1312"/>
                    <a:pt x="50116" y="1312"/>
                  </a:cubicBezTo>
                  <a:cubicBezTo>
                    <a:pt x="50101" y="1312"/>
                    <a:pt x="50087" y="1312"/>
                    <a:pt x="50072" y="1312"/>
                  </a:cubicBezTo>
                  <a:cubicBezTo>
                    <a:pt x="50044" y="1312"/>
                    <a:pt x="50016" y="1312"/>
                    <a:pt x="49986" y="1312"/>
                  </a:cubicBezTo>
                  <a:cubicBezTo>
                    <a:pt x="49961" y="1008"/>
                    <a:pt x="49938" y="701"/>
                    <a:pt x="49915" y="396"/>
                  </a:cubicBezTo>
                  <a:cubicBezTo>
                    <a:pt x="49905" y="271"/>
                    <a:pt x="49801" y="208"/>
                    <a:pt x="49702" y="208"/>
                  </a:cubicBezTo>
                  <a:cubicBezTo>
                    <a:pt x="49655" y="208"/>
                    <a:pt x="49609" y="222"/>
                    <a:pt x="49575" y="251"/>
                  </a:cubicBezTo>
                  <a:cubicBezTo>
                    <a:pt x="49559" y="244"/>
                    <a:pt x="49541" y="240"/>
                    <a:pt x="49519" y="240"/>
                  </a:cubicBezTo>
                  <a:cubicBezTo>
                    <a:pt x="44720" y="129"/>
                    <a:pt x="39913" y="123"/>
                    <a:pt x="35108" y="123"/>
                  </a:cubicBezTo>
                  <a:cubicBezTo>
                    <a:pt x="34544" y="123"/>
                    <a:pt x="33980" y="123"/>
                    <a:pt x="33415" y="123"/>
                  </a:cubicBezTo>
                  <a:cubicBezTo>
                    <a:pt x="31745" y="123"/>
                    <a:pt x="30075" y="123"/>
                    <a:pt x="28405" y="117"/>
                  </a:cubicBezTo>
                  <a:cubicBezTo>
                    <a:pt x="24898" y="105"/>
                    <a:pt x="21388" y="97"/>
                    <a:pt x="17879" y="83"/>
                  </a:cubicBezTo>
                  <a:cubicBezTo>
                    <a:pt x="15553" y="72"/>
                    <a:pt x="13212" y="0"/>
                    <a:pt x="108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3"/>
            <p:cNvSpPr/>
            <p:nvPr/>
          </p:nvSpPr>
          <p:spPr>
            <a:xfrm>
              <a:off x="6567875" y="1666757"/>
              <a:ext cx="140325" cy="26375"/>
            </a:xfrm>
            <a:custGeom>
              <a:avLst/>
              <a:gdLst/>
              <a:ahLst/>
              <a:cxnLst/>
              <a:rect l="l" t="t" r="r" b="b"/>
              <a:pathLst>
                <a:path w="5613" h="1055" extrusionOk="0">
                  <a:moveTo>
                    <a:pt x="5613" y="1"/>
                  </a:moveTo>
                  <a:cubicBezTo>
                    <a:pt x="5613" y="1"/>
                    <a:pt x="5612" y="1"/>
                    <a:pt x="5612" y="1"/>
                  </a:cubicBezTo>
                  <a:lnTo>
                    <a:pt x="5612" y="1"/>
                  </a:lnTo>
                  <a:cubicBezTo>
                    <a:pt x="5612" y="1"/>
                    <a:pt x="5613" y="1"/>
                    <a:pt x="5613" y="1"/>
                  </a:cubicBezTo>
                  <a:close/>
                  <a:moveTo>
                    <a:pt x="5612" y="1"/>
                  </a:moveTo>
                  <a:lnTo>
                    <a:pt x="5612" y="1"/>
                  </a:lnTo>
                  <a:cubicBezTo>
                    <a:pt x="5154" y="215"/>
                    <a:pt x="4623" y="266"/>
                    <a:pt x="4083" y="266"/>
                  </a:cubicBezTo>
                  <a:cubicBezTo>
                    <a:pt x="3627" y="266"/>
                    <a:pt x="3165" y="230"/>
                    <a:pt x="2734" y="225"/>
                  </a:cubicBezTo>
                  <a:cubicBezTo>
                    <a:pt x="1822" y="213"/>
                    <a:pt x="910" y="199"/>
                    <a:pt x="0" y="140"/>
                  </a:cubicBezTo>
                  <a:lnTo>
                    <a:pt x="0" y="140"/>
                  </a:lnTo>
                  <a:cubicBezTo>
                    <a:pt x="24" y="444"/>
                    <a:pt x="44" y="749"/>
                    <a:pt x="65" y="1054"/>
                  </a:cubicBezTo>
                  <a:cubicBezTo>
                    <a:pt x="1767" y="878"/>
                    <a:pt x="3507" y="862"/>
                    <a:pt x="5213" y="790"/>
                  </a:cubicBezTo>
                  <a:cubicBezTo>
                    <a:pt x="5334" y="617"/>
                    <a:pt x="5456" y="446"/>
                    <a:pt x="5571" y="269"/>
                  </a:cubicBezTo>
                  <a:cubicBezTo>
                    <a:pt x="5503" y="186"/>
                    <a:pt x="5493" y="57"/>
                    <a:pt x="5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3"/>
            <p:cNvSpPr/>
            <p:nvPr/>
          </p:nvSpPr>
          <p:spPr>
            <a:xfrm>
              <a:off x="6524725" y="1871332"/>
              <a:ext cx="182100" cy="33275"/>
            </a:xfrm>
            <a:custGeom>
              <a:avLst/>
              <a:gdLst/>
              <a:ahLst/>
              <a:cxnLst/>
              <a:rect l="l" t="t" r="r" b="b"/>
              <a:pathLst>
                <a:path w="7284" h="1331" extrusionOk="0">
                  <a:moveTo>
                    <a:pt x="6430" y="1"/>
                  </a:moveTo>
                  <a:lnTo>
                    <a:pt x="6418" y="9"/>
                  </a:lnTo>
                  <a:cubicBezTo>
                    <a:pt x="6464" y="61"/>
                    <a:pt x="6438" y="160"/>
                    <a:pt x="6351" y="171"/>
                  </a:cubicBezTo>
                  <a:cubicBezTo>
                    <a:pt x="4564" y="395"/>
                    <a:pt x="2724" y="474"/>
                    <a:pt x="923" y="534"/>
                  </a:cubicBezTo>
                  <a:cubicBezTo>
                    <a:pt x="921" y="534"/>
                    <a:pt x="920" y="534"/>
                    <a:pt x="918" y="534"/>
                  </a:cubicBezTo>
                  <a:cubicBezTo>
                    <a:pt x="875" y="534"/>
                    <a:pt x="853" y="507"/>
                    <a:pt x="847" y="476"/>
                  </a:cubicBezTo>
                  <a:cubicBezTo>
                    <a:pt x="571" y="772"/>
                    <a:pt x="290" y="1058"/>
                    <a:pt x="1" y="1331"/>
                  </a:cubicBezTo>
                  <a:cubicBezTo>
                    <a:pt x="1475" y="1174"/>
                    <a:pt x="2965" y="1113"/>
                    <a:pt x="4453" y="1113"/>
                  </a:cubicBezTo>
                  <a:cubicBezTo>
                    <a:pt x="5399" y="1113"/>
                    <a:pt x="6344" y="1138"/>
                    <a:pt x="7283" y="1178"/>
                  </a:cubicBezTo>
                  <a:cubicBezTo>
                    <a:pt x="6971" y="804"/>
                    <a:pt x="6702" y="402"/>
                    <a:pt x="6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3"/>
            <p:cNvSpPr/>
            <p:nvPr/>
          </p:nvSpPr>
          <p:spPr>
            <a:xfrm>
              <a:off x="6548525" y="1691007"/>
              <a:ext cx="146650" cy="189400"/>
            </a:xfrm>
            <a:custGeom>
              <a:avLst/>
              <a:gdLst/>
              <a:ahLst/>
              <a:cxnLst/>
              <a:rect l="l" t="t" r="r" b="b"/>
              <a:pathLst>
                <a:path w="5866" h="7576" extrusionOk="0">
                  <a:moveTo>
                    <a:pt x="5866" y="1"/>
                  </a:moveTo>
                  <a:lnTo>
                    <a:pt x="5866" y="1"/>
                  </a:lnTo>
                  <a:cubicBezTo>
                    <a:pt x="4510" y="129"/>
                    <a:pt x="3121" y="250"/>
                    <a:pt x="1751" y="250"/>
                  </a:cubicBezTo>
                  <a:cubicBezTo>
                    <a:pt x="1450" y="250"/>
                    <a:pt x="1149" y="244"/>
                    <a:pt x="850" y="231"/>
                  </a:cubicBezTo>
                  <a:lnTo>
                    <a:pt x="850" y="231"/>
                  </a:lnTo>
                  <a:cubicBezTo>
                    <a:pt x="989" y="2268"/>
                    <a:pt x="1074" y="4316"/>
                    <a:pt x="943" y="6334"/>
                  </a:cubicBezTo>
                  <a:cubicBezTo>
                    <a:pt x="959" y="6369"/>
                    <a:pt x="959" y="6410"/>
                    <a:pt x="927" y="6454"/>
                  </a:cubicBezTo>
                  <a:cubicBezTo>
                    <a:pt x="643" y="6837"/>
                    <a:pt x="329" y="7214"/>
                    <a:pt x="1" y="7576"/>
                  </a:cubicBezTo>
                  <a:cubicBezTo>
                    <a:pt x="1780" y="7391"/>
                    <a:pt x="3607" y="7218"/>
                    <a:pt x="5399" y="7198"/>
                  </a:cubicBezTo>
                  <a:cubicBezTo>
                    <a:pt x="5429" y="7198"/>
                    <a:pt x="5452" y="7206"/>
                    <a:pt x="5466" y="7222"/>
                  </a:cubicBezTo>
                  <a:lnTo>
                    <a:pt x="5478" y="7214"/>
                  </a:lnTo>
                  <a:cubicBezTo>
                    <a:pt x="5335" y="7003"/>
                    <a:pt x="5189" y="6796"/>
                    <a:pt x="5039" y="6590"/>
                  </a:cubicBezTo>
                  <a:cubicBezTo>
                    <a:pt x="4415" y="5741"/>
                    <a:pt x="3727" y="4962"/>
                    <a:pt x="3009" y="4192"/>
                  </a:cubicBezTo>
                  <a:cubicBezTo>
                    <a:pt x="2898" y="4071"/>
                    <a:pt x="2979" y="3916"/>
                    <a:pt x="3099" y="3880"/>
                  </a:cubicBezTo>
                  <a:cubicBezTo>
                    <a:pt x="3019" y="3838"/>
                    <a:pt x="2975" y="3725"/>
                    <a:pt x="3053" y="3633"/>
                  </a:cubicBezTo>
                  <a:cubicBezTo>
                    <a:pt x="4039" y="2448"/>
                    <a:pt x="4993" y="1261"/>
                    <a:pt x="58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3"/>
            <p:cNvSpPr/>
            <p:nvPr/>
          </p:nvSpPr>
          <p:spPr>
            <a:xfrm>
              <a:off x="5507625" y="1823532"/>
              <a:ext cx="1058875" cy="33375"/>
            </a:xfrm>
            <a:custGeom>
              <a:avLst/>
              <a:gdLst/>
              <a:ahLst/>
              <a:cxnLst/>
              <a:rect l="l" t="t" r="r" b="b"/>
              <a:pathLst>
                <a:path w="42355" h="1335" extrusionOk="0">
                  <a:moveTo>
                    <a:pt x="42291" y="1"/>
                  </a:moveTo>
                  <a:lnTo>
                    <a:pt x="42147" y="10"/>
                  </a:lnTo>
                  <a:cubicBezTo>
                    <a:pt x="42147" y="68"/>
                    <a:pt x="42110" y="126"/>
                    <a:pt x="42036" y="126"/>
                  </a:cubicBezTo>
                  <a:cubicBezTo>
                    <a:pt x="35056" y="209"/>
                    <a:pt x="28072" y="243"/>
                    <a:pt x="21089" y="251"/>
                  </a:cubicBezTo>
                  <a:cubicBezTo>
                    <a:pt x="17638" y="255"/>
                    <a:pt x="14186" y="294"/>
                    <a:pt x="10735" y="329"/>
                  </a:cubicBezTo>
                  <a:cubicBezTo>
                    <a:pt x="8265" y="351"/>
                    <a:pt x="5779" y="438"/>
                    <a:pt x="3301" y="438"/>
                  </a:cubicBezTo>
                  <a:cubicBezTo>
                    <a:pt x="2253" y="438"/>
                    <a:pt x="1206" y="422"/>
                    <a:pt x="162" y="380"/>
                  </a:cubicBezTo>
                  <a:cubicBezTo>
                    <a:pt x="116" y="702"/>
                    <a:pt x="64" y="1021"/>
                    <a:pt x="0" y="1335"/>
                  </a:cubicBezTo>
                  <a:cubicBezTo>
                    <a:pt x="4216" y="1126"/>
                    <a:pt x="8442" y="1092"/>
                    <a:pt x="12667" y="1092"/>
                  </a:cubicBezTo>
                  <a:cubicBezTo>
                    <a:pt x="14637" y="1092"/>
                    <a:pt x="16608" y="1099"/>
                    <a:pt x="18576" y="1099"/>
                  </a:cubicBezTo>
                  <a:cubicBezTo>
                    <a:pt x="19323" y="1099"/>
                    <a:pt x="20070" y="1098"/>
                    <a:pt x="20817" y="1096"/>
                  </a:cubicBezTo>
                  <a:cubicBezTo>
                    <a:pt x="22426" y="1089"/>
                    <a:pt x="24036" y="1086"/>
                    <a:pt x="25645" y="1086"/>
                  </a:cubicBezTo>
                  <a:cubicBezTo>
                    <a:pt x="30473" y="1086"/>
                    <a:pt x="35301" y="1114"/>
                    <a:pt x="40127" y="1162"/>
                  </a:cubicBezTo>
                  <a:cubicBezTo>
                    <a:pt x="40165" y="1121"/>
                    <a:pt x="40223" y="1099"/>
                    <a:pt x="40280" y="1099"/>
                  </a:cubicBezTo>
                  <a:cubicBezTo>
                    <a:pt x="40335" y="1099"/>
                    <a:pt x="40389" y="1120"/>
                    <a:pt x="40422" y="1164"/>
                  </a:cubicBezTo>
                  <a:cubicBezTo>
                    <a:pt x="40836" y="1169"/>
                    <a:pt x="41251" y="1171"/>
                    <a:pt x="41667" y="1176"/>
                  </a:cubicBezTo>
                  <a:cubicBezTo>
                    <a:pt x="41678" y="1122"/>
                    <a:pt x="41718" y="1074"/>
                    <a:pt x="41792" y="1072"/>
                  </a:cubicBezTo>
                  <a:cubicBezTo>
                    <a:pt x="41911" y="1068"/>
                    <a:pt x="42032" y="1062"/>
                    <a:pt x="42152" y="1060"/>
                  </a:cubicBezTo>
                  <a:lnTo>
                    <a:pt x="42235" y="1060"/>
                  </a:lnTo>
                  <a:cubicBezTo>
                    <a:pt x="42267" y="1033"/>
                    <a:pt x="42302" y="1003"/>
                    <a:pt x="42336" y="975"/>
                  </a:cubicBezTo>
                  <a:cubicBezTo>
                    <a:pt x="42341" y="971"/>
                    <a:pt x="42350" y="971"/>
                    <a:pt x="42355" y="966"/>
                  </a:cubicBezTo>
                  <a:cubicBezTo>
                    <a:pt x="42329" y="645"/>
                    <a:pt x="42309" y="322"/>
                    <a:pt x="42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3"/>
            <p:cNvSpPr/>
            <p:nvPr/>
          </p:nvSpPr>
          <p:spPr>
            <a:xfrm>
              <a:off x="5510900" y="1646382"/>
              <a:ext cx="1054000" cy="182950"/>
            </a:xfrm>
            <a:custGeom>
              <a:avLst/>
              <a:gdLst/>
              <a:ahLst/>
              <a:cxnLst/>
              <a:rect l="l" t="t" r="r" b="b"/>
              <a:pathLst>
                <a:path w="42160" h="7318" extrusionOk="0">
                  <a:moveTo>
                    <a:pt x="41226" y="1"/>
                  </a:moveTo>
                  <a:lnTo>
                    <a:pt x="41044" y="201"/>
                  </a:lnTo>
                  <a:cubicBezTo>
                    <a:pt x="41106" y="201"/>
                    <a:pt x="41106" y="299"/>
                    <a:pt x="41044" y="299"/>
                  </a:cubicBezTo>
                  <a:cubicBezTo>
                    <a:pt x="39805" y="298"/>
                    <a:pt x="38566" y="298"/>
                    <a:pt x="37326" y="298"/>
                  </a:cubicBezTo>
                  <a:cubicBezTo>
                    <a:pt x="35540" y="298"/>
                    <a:pt x="33754" y="298"/>
                    <a:pt x="31968" y="298"/>
                  </a:cubicBezTo>
                  <a:cubicBezTo>
                    <a:pt x="21311" y="298"/>
                    <a:pt x="10646" y="279"/>
                    <a:pt x="1" y="14"/>
                  </a:cubicBezTo>
                  <a:lnTo>
                    <a:pt x="1" y="14"/>
                  </a:lnTo>
                  <a:cubicBezTo>
                    <a:pt x="241" y="2400"/>
                    <a:pt x="373" y="4939"/>
                    <a:pt x="54" y="7317"/>
                  </a:cubicBezTo>
                  <a:cubicBezTo>
                    <a:pt x="1748" y="7226"/>
                    <a:pt x="3450" y="7204"/>
                    <a:pt x="5153" y="7204"/>
                  </a:cubicBezTo>
                  <a:cubicBezTo>
                    <a:pt x="6697" y="7204"/>
                    <a:pt x="8242" y="7222"/>
                    <a:pt x="9782" y="7222"/>
                  </a:cubicBezTo>
                  <a:cubicBezTo>
                    <a:pt x="10056" y="7222"/>
                    <a:pt x="10330" y="7221"/>
                    <a:pt x="10604" y="7220"/>
                  </a:cubicBezTo>
                  <a:cubicBezTo>
                    <a:pt x="14055" y="7207"/>
                    <a:pt x="17507" y="7198"/>
                    <a:pt x="20958" y="7154"/>
                  </a:cubicBezTo>
                  <a:cubicBezTo>
                    <a:pt x="27941" y="7061"/>
                    <a:pt x="34923" y="6997"/>
                    <a:pt x="41905" y="6981"/>
                  </a:cubicBezTo>
                  <a:cubicBezTo>
                    <a:pt x="41979" y="6981"/>
                    <a:pt x="42016" y="7038"/>
                    <a:pt x="42016" y="7096"/>
                  </a:cubicBezTo>
                  <a:lnTo>
                    <a:pt x="42160" y="7087"/>
                  </a:lnTo>
                  <a:cubicBezTo>
                    <a:pt x="42016" y="4732"/>
                    <a:pt x="41993" y="2367"/>
                    <a:pt x="41826" y="12"/>
                  </a:cubicBezTo>
                  <a:cubicBezTo>
                    <a:pt x="41621" y="8"/>
                    <a:pt x="41458" y="3"/>
                    <a:pt x="41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3"/>
            <p:cNvSpPr/>
            <p:nvPr/>
          </p:nvSpPr>
          <p:spPr>
            <a:xfrm>
              <a:off x="5507625" y="1619307"/>
              <a:ext cx="1048900" cy="32125"/>
            </a:xfrm>
            <a:custGeom>
              <a:avLst/>
              <a:gdLst/>
              <a:ahLst/>
              <a:cxnLst/>
              <a:rect l="l" t="t" r="r" b="b"/>
              <a:pathLst>
                <a:path w="41956" h="1285" extrusionOk="0">
                  <a:moveTo>
                    <a:pt x="0" y="0"/>
                  </a:moveTo>
                  <a:lnTo>
                    <a:pt x="0" y="0"/>
                  </a:lnTo>
                  <a:cubicBezTo>
                    <a:pt x="9" y="20"/>
                    <a:pt x="16" y="36"/>
                    <a:pt x="19" y="58"/>
                  </a:cubicBezTo>
                  <a:cubicBezTo>
                    <a:pt x="53" y="361"/>
                    <a:pt x="88" y="666"/>
                    <a:pt x="118" y="973"/>
                  </a:cubicBezTo>
                  <a:cubicBezTo>
                    <a:pt x="2830" y="944"/>
                    <a:pt x="5543" y="932"/>
                    <a:pt x="8257" y="932"/>
                  </a:cubicBezTo>
                  <a:cubicBezTo>
                    <a:pt x="19229" y="932"/>
                    <a:pt x="30211" y="1133"/>
                    <a:pt x="41175" y="1284"/>
                  </a:cubicBezTo>
                  <a:lnTo>
                    <a:pt x="41357" y="1084"/>
                  </a:lnTo>
                  <a:lnTo>
                    <a:pt x="41357" y="1063"/>
                  </a:lnTo>
                  <a:cubicBezTo>
                    <a:pt x="41589" y="1060"/>
                    <a:pt x="41750" y="1056"/>
                    <a:pt x="41955" y="1052"/>
                  </a:cubicBezTo>
                  <a:cubicBezTo>
                    <a:pt x="41937" y="788"/>
                    <a:pt x="41900" y="527"/>
                    <a:pt x="41877" y="264"/>
                  </a:cubicBezTo>
                  <a:cubicBezTo>
                    <a:pt x="41872" y="264"/>
                    <a:pt x="41870" y="266"/>
                    <a:pt x="41867" y="266"/>
                  </a:cubicBezTo>
                  <a:cubicBezTo>
                    <a:pt x="40259" y="286"/>
                    <a:pt x="38650" y="294"/>
                    <a:pt x="37041" y="294"/>
                  </a:cubicBezTo>
                  <a:cubicBezTo>
                    <a:pt x="31612" y="294"/>
                    <a:pt x="26179" y="204"/>
                    <a:pt x="20753" y="165"/>
                  </a:cubicBezTo>
                  <a:cubicBezTo>
                    <a:pt x="17246" y="137"/>
                    <a:pt x="13736" y="109"/>
                    <a:pt x="10226" y="86"/>
                  </a:cubicBezTo>
                  <a:cubicBezTo>
                    <a:pt x="9913" y="84"/>
                    <a:pt x="9600" y="83"/>
                    <a:pt x="9287" y="83"/>
                  </a:cubicBezTo>
                  <a:cubicBezTo>
                    <a:pt x="7780" y="83"/>
                    <a:pt x="6267" y="101"/>
                    <a:pt x="4755" y="101"/>
                  </a:cubicBezTo>
                  <a:cubicBezTo>
                    <a:pt x="3167" y="101"/>
                    <a:pt x="1580" y="8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3"/>
            <p:cNvSpPr/>
            <p:nvPr/>
          </p:nvSpPr>
          <p:spPr>
            <a:xfrm>
              <a:off x="6519550" y="1858532"/>
              <a:ext cx="34225" cy="33950"/>
            </a:xfrm>
            <a:custGeom>
              <a:avLst/>
              <a:gdLst/>
              <a:ahLst/>
              <a:cxnLst/>
              <a:rect l="l" t="t" r="r" b="b"/>
              <a:pathLst>
                <a:path w="1369" h="1358" extrusionOk="0">
                  <a:moveTo>
                    <a:pt x="1368" y="0"/>
                  </a:moveTo>
                  <a:lnTo>
                    <a:pt x="1368" y="0"/>
                  </a:lnTo>
                  <a:cubicBezTo>
                    <a:pt x="1353" y="6"/>
                    <a:pt x="1338" y="14"/>
                    <a:pt x="1320" y="14"/>
                  </a:cubicBezTo>
                  <a:cubicBezTo>
                    <a:pt x="1319" y="14"/>
                    <a:pt x="1317" y="14"/>
                    <a:pt x="1315" y="14"/>
                  </a:cubicBezTo>
                  <a:cubicBezTo>
                    <a:pt x="876" y="10"/>
                    <a:pt x="438" y="6"/>
                    <a:pt x="1" y="2"/>
                  </a:cubicBezTo>
                  <a:lnTo>
                    <a:pt x="1" y="2"/>
                  </a:lnTo>
                  <a:cubicBezTo>
                    <a:pt x="68" y="448"/>
                    <a:pt x="82" y="905"/>
                    <a:pt x="42" y="1358"/>
                  </a:cubicBezTo>
                  <a:cubicBezTo>
                    <a:pt x="456" y="887"/>
                    <a:pt x="901" y="422"/>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3"/>
            <p:cNvSpPr/>
            <p:nvPr/>
          </p:nvSpPr>
          <p:spPr>
            <a:xfrm>
              <a:off x="5512050" y="1864282"/>
              <a:ext cx="55700" cy="37325"/>
            </a:xfrm>
            <a:custGeom>
              <a:avLst/>
              <a:gdLst/>
              <a:ahLst/>
              <a:cxnLst/>
              <a:rect l="l" t="t" r="r" b="b"/>
              <a:pathLst>
                <a:path w="2228" h="1493" extrusionOk="0">
                  <a:moveTo>
                    <a:pt x="1" y="1"/>
                  </a:moveTo>
                  <a:cubicBezTo>
                    <a:pt x="744" y="498"/>
                    <a:pt x="1478" y="1005"/>
                    <a:pt x="2227" y="1492"/>
                  </a:cubicBezTo>
                  <a:cubicBezTo>
                    <a:pt x="2169" y="1001"/>
                    <a:pt x="2153" y="502"/>
                    <a:pt x="2194" y="8"/>
                  </a:cubicBezTo>
                  <a:cubicBezTo>
                    <a:pt x="1462" y="8"/>
                    <a:pt x="733" y="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3"/>
            <p:cNvSpPr/>
            <p:nvPr/>
          </p:nvSpPr>
          <p:spPr>
            <a:xfrm>
              <a:off x="5327575" y="1884107"/>
              <a:ext cx="226950" cy="22350"/>
            </a:xfrm>
            <a:custGeom>
              <a:avLst/>
              <a:gdLst/>
              <a:ahLst/>
              <a:cxnLst/>
              <a:rect l="l" t="t" r="r" b="b"/>
              <a:pathLst>
                <a:path w="9078" h="894" extrusionOk="0">
                  <a:moveTo>
                    <a:pt x="3975" y="0"/>
                  </a:moveTo>
                  <a:cubicBezTo>
                    <a:pt x="2943" y="0"/>
                    <a:pt x="1909" y="23"/>
                    <a:pt x="864" y="83"/>
                  </a:cubicBezTo>
                  <a:cubicBezTo>
                    <a:pt x="578" y="355"/>
                    <a:pt x="290" y="625"/>
                    <a:pt x="0" y="894"/>
                  </a:cubicBezTo>
                  <a:cubicBezTo>
                    <a:pt x="3021" y="759"/>
                    <a:pt x="6052" y="785"/>
                    <a:pt x="9077" y="766"/>
                  </a:cubicBezTo>
                  <a:cubicBezTo>
                    <a:pt x="8714" y="552"/>
                    <a:pt x="8361" y="325"/>
                    <a:pt x="8020" y="83"/>
                  </a:cubicBezTo>
                  <a:cubicBezTo>
                    <a:pt x="6661" y="39"/>
                    <a:pt x="5320" y="0"/>
                    <a:pt x="3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3"/>
            <p:cNvSpPr/>
            <p:nvPr/>
          </p:nvSpPr>
          <p:spPr>
            <a:xfrm>
              <a:off x="5343100" y="1671632"/>
              <a:ext cx="175725" cy="208775"/>
            </a:xfrm>
            <a:custGeom>
              <a:avLst/>
              <a:gdLst/>
              <a:ahLst/>
              <a:cxnLst/>
              <a:rect l="l" t="t" r="r" b="b"/>
              <a:pathLst>
                <a:path w="7029" h="8351" extrusionOk="0">
                  <a:moveTo>
                    <a:pt x="6327" y="0"/>
                  </a:moveTo>
                  <a:lnTo>
                    <a:pt x="6276" y="4"/>
                  </a:lnTo>
                  <a:cubicBezTo>
                    <a:pt x="6276" y="80"/>
                    <a:pt x="6226" y="157"/>
                    <a:pt x="6119" y="161"/>
                  </a:cubicBezTo>
                  <a:cubicBezTo>
                    <a:pt x="5580" y="190"/>
                    <a:pt x="5034" y="202"/>
                    <a:pt x="4486" y="202"/>
                  </a:cubicBezTo>
                  <a:cubicBezTo>
                    <a:pt x="2990" y="202"/>
                    <a:pt x="1472" y="112"/>
                    <a:pt x="1" y="14"/>
                  </a:cubicBezTo>
                  <a:lnTo>
                    <a:pt x="1" y="14"/>
                  </a:lnTo>
                  <a:cubicBezTo>
                    <a:pt x="985" y="1768"/>
                    <a:pt x="2224" y="3343"/>
                    <a:pt x="3510" y="4885"/>
                  </a:cubicBezTo>
                  <a:cubicBezTo>
                    <a:pt x="3559" y="4945"/>
                    <a:pt x="3561" y="5013"/>
                    <a:pt x="3538" y="5066"/>
                  </a:cubicBezTo>
                  <a:cubicBezTo>
                    <a:pt x="3580" y="5132"/>
                    <a:pt x="3586" y="5220"/>
                    <a:pt x="3514" y="5295"/>
                  </a:cubicBezTo>
                  <a:cubicBezTo>
                    <a:pt x="2540" y="6333"/>
                    <a:pt x="1522" y="7359"/>
                    <a:pt x="486" y="8351"/>
                  </a:cubicBezTo>
                  <a:cubicBezTo>
                    <a:pt x="1655" y="8211"/>
                    <a:pt x="2863" y="8130"/>
                    <a:pt x="4068" y="8130"/>
                  </a:cubicBezTo>
                  <a:cubicBezTo>
                    <a:pt x="5064" y="8130"/>
                    <a:pt x="6059" y="8185"/>
                    <a:pt x="7029" y="8307"/>
                  </a:cubicBezTo>
                  <a:cubicBezTo>
                    <a:pt x="6796" y="8130"/>
                    <a:pt x="6565" y="7945"/>
                    <a:pt x="6343" y="7746"/>
                  </a:cubicBezTo>
                  <a:cubicBezTo>
                    <a:pt x="6307" y="7716"/>
                    <a:pt x="6299" y="7675"/>
                    <a:pt x="6306" y="7635"/>
                  </a:cubicBezTo>
                  <a:cubicBezTo>
                    <a:pt x="6278" y="7585"/>
                    <a:pt x="6283" y="7516"/>
                    <a:pt x="6323" y="7470"/>
                  </a:cubicBezTo>
                  <a:cubicBezTo>
                    <a:pt x="6318" y="7458"/>
                    <a:pt x="6313" y="7444"/>
                    <a:pt x="6313" y="7430"/>
                  </a:cubicBezTo>
                  <a:cubicBezTo>
                    <a:pt x="6276" y="5855"/>
                    <a:pt x="6443" y="4275"/>
                    <a:pt x="6431" y="2696"/>
                  </a:cubicBezTo>
                  <a:cubicBezTo>
                    <a:pt x="6429" y="2156"/>
                    <a:pt x="6410" y="1616"/>
                    <a:pt x="6387" y="1078"/>
                  </a:cubicBezTo>
                  <a:cubicBezTo>
                    <a:pt x="4550" y="969"/>
                    <a:pt x="2697" y="897"/>
                    <a:pt x="871" y="662"/>
                  </a:cubicBezTo>
                  <a:cubicBezTo>
                    <a:pt x="808" y="655"/>
                    <a:pt x="804" y="563"/>
                    <a:pt x="871" y="563"/>
                  </a:cubicBezTo>
                  <a:cubicBezTo>
                    <a:pt x="883" y="563"/>
                    <a:pt x="895" y="563"/>
                    <a:pt x="908" y="563"/>
                  </a:cubicBezTo>
                  <a:cubicBezTo>
                    <a:pt x="2729" y="563"/>
                    <a:pt x="4556" y="723"/>
                    <a:pt x="6375" y="849"/>
                  </a:cubicBezTo>
                  <a:cubicBezTo>
                    <a:pt x="6361" y="565"/>
                    <a:pt x="6345" y="283"/>
                    <a:pt x="6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0" name="Google Shape;2570;p63"/>
          <p:cNvSpPr/>
          <p:nvPr/>
        </p:nvSpPr>
        <p:spPr>
          <a:xfrm>
            <a:off x="6495029" y="2878272"/>
            <a:ext cx="1393298" cy="735419"/>
          </a:xfrm>
          <a:custGeom>
            <a:avLst/>
            <a:gdLst/>
            <a:ahLst/>
            <a:cxnLst/>
            <a:rect l="l" t="t" r="r" b="b"/>
            <a:pathLst>
              <a:path w="98833" h="24747" extrusionOk="0">
                <a:moveTo>
                  <a:pt x="0" y="1867"/>
                </a:moveTo>
                <a:lnTo>
                  <a:pt x="2335" y="24747"/>
                </a:lnTo>
                <a:lnTo>
                  <a:pt x="98833" y="22879"/>
                </a:lnTo>
                <a:lnTo>
                  <a:pt x="97121" y="0"/>
                </a:lnTo>
                <a:close/>
              </a:path>
            </a:pathLst>
          </a:custGeom>
          <a:solidFill>
            <a:schemeClr val="accent2"/>
          </a:solidFill>
          <a:ln w="19050" cap="flat" cmpd="sng">
            <a:solidFill>
              <a:schemeClr val="dk1"/>
            </a:solidFill>
            <a:prstDash val="solid"/>
            <a:round/>
            <a:headEnd type="none" w="med" len="med"/>
            <a:tailEnd type="none" w="med" len="med"/>
          </a:ln>
        </p:spPr>
      </p:sp>
      <p:sp>
        <p:nvSpPr>
          <p:cNvPr id="2571" name="Google Shape;2571;p63"/>
          <p:cNvSpPr/>
          <p:nvPr/>
        </p:nvSpPr>
        <p:spPr>
          <a:xfrm>
            <a:off x="1255679" y="2878272"/>
            <a:ext cx="1393298" cy="735419"/>
          </a:xfrm>
          <a:custGeom>
            <a:avLst/>
            <a:gdLst/>
            <a:ahLst/>
            <a:cxnLst/>
            <a:rect l="l" t="t" r="r" b="b"/>
            <a:pathLst>
              <a:path w="98833" h="24747" extrusionOk="0">
                <a:moveTo>
                  <a:pt x="0" y="1867"/>
                </a:moveTo>
                <a:lnTo>
                  <a:pt x="2335" y="24747"/>
                </a:lnTo>
                <a:lnTo>
                  <a:pt x="98833" y="22879"/>
                </a:lnTo>
                <a:lnTo>
                  <a:pt x="97121" y="0"/>
                </a:lnTo>
                <a:close/>
              </a:path>
            </a:pathLst>
          </a:custGeom>
          <a:solidFill>
            <a:schemeClr val="accent2"/>
          </a:solidFill>
          <a:ln w="19050" cap="flat" cmpd="sng">
            <a:solidFill>
              <a:schemeClr val="dk1"/>
            </a:solidFill>
            <a:prstDash val="solid"/>
            <a:round/>
            <a:headEnd type="none" w="med" len="med"/>
            <a:tailEnd type="none" w="med" len="med"/>
          </a:ln>
        </p:spPr>
      </p:sp>
      <p:sp>
        <p:nvSpPr>
          <p:cNvPr id="2572" name="Google Shape;2572;p63"/>
          <p:cNvSpPr/>
          <p:nvPr/>
        </p:nvSpPr>
        <p:spPr>
          <a:xfrm rot="173206">
            <a:off x="3875367" y="2878311"/>
            <a:ext cx="1393337" cy="735422"/>
          </a:xfrm>
          <a:custGeom>
            <a:avLst/>
            <a:gdLst/>
            <a:ahLst/>
            <a:cxnLst/>
            <a:rect l="l" t="t" r="r" b="b"/>
            <a:pathLst>
              <a:path w="98833" h="24747" extrusionOk="0">
                <a:moveTo>
                  <a:pt x="0" y="1867"/>
                </a:moveTo>
                <a:lnTo>
                  <a:pt x="2335" y="24747"/>
                </a:lnTo>
                <a:lnTo>
                  <a:pt x="98833" y="22879"/>
                </a:lnTo>
                <a:lnTo>
                  <a:pt x="97121" y="0"/>
                </a:lnTo>
                <a:close/>
              </a:path>
            </a:pathLst>
          </a:custGeom>
          <a:solidFill>
            <a:schemeClr val="accent2"/>
          </a:solidFill>
          <a:ln w="19050" cap="flat" cmpd="sng">
            <a:solidFill>
              <a:schemeClr val="dk1"/>
            </a:solidFill>
            <a:prstDash val="solid"/>
            <a:round/>
            <a:headEnd type="none" w="med" len="med"/>
            <a:tailEnd type="none" w="med" len="med"/>
          </a:ln>
        </p:spPr>
      </p:sp>
      <p:sp>
        <p:nvSpPr>
          <p:cNvPr id="2573" name="Google Shape;2573;p63"/>
          <p:cNvSpPr txBox="1">
            <a:spLocks noGrp="1"/>
          </p:cNvSpPr>
          <p:nvPr>
            <p:ph type="title"/>
          </p:nvPr>
        </p:nvSpPr>
        <p:spPr>
          <a:xfrm>
            <a:off x="3387900" y="758952"/>
            <a:ext cx="2368200" cy="57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Question 3</a:t>
            </a:r>
            <a:endParaRPr/>
          </a:p>
        </p:txBody>
      </p:sp>
      <p:sp>
        <p:nvSpPr>
          <p:cNvPr id="2574" name="Google Shape;2574;p63"/>
          <p:cNvSpPr txBox="1"/>
          <p:nvPr/>
        </p:nvSpPr>
        <p:spPr>
          <a:xfrm>
            <a:off x="3200650" y="1714700"/>
            <a:ext cx="2742900" cy="444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Gloria Hallelujah"/>
                <a:ea typeface="Gloria Hallelujah"/>
                <a:cs typeface="Gloria Hallelujah"/>
                <a:sym typeface="Gloria Hallelujah"/>
              </a:rPr>
              <a:t>How many legs do all arachnids have?</a:t>
            </a:r>
            <a:endParaRPr sz="1800">
              <a:solidFill>
                <a:schemeClr val="dk1"/>
              </a:solidFill>
              <a:latin typeface="Gloria Hallelujah"/>
              <a:ea typeface="Gloria Hallelujah"/>
              <a:cs typeface="Gloria Hallelujah"/>
              <a:sym typeface="Gloria Hallelujah"/>
            </a:endParaRPr>
          </a:p>
        </p:txBody>
      </p:sp>
      <p:grpSp>
        <p:nvGrpSpPr>
          <p:cNvPr id="2575" name="Google Shape;2575;p63"/>
          <p:cNvGrpSpPr/>
          <p:nvPr/>
        </p:nvGrpSpPr>
        <p:grpSpPr>
          <a:xfrm>
            <a:off x="6059000" y="1814582"/>
            <a:ext cx="856125" cy="255250"/>
            <a:chOff x="1654725" y="1638707"/>
            <a:chExt cx="856125" cy="255250"/>
          </a:xfrm>
        </p:grpSpPr>
        <p:sp>
          <p:nvSpPr>
            <p:cNvPr id="2576" name="Google Shape;2576;p63"/>
            <p:cNvSpPr/>
            <p:nvPr/>
          </p:nvSpPr>
          <p:spPr>
            <a:xfrm>
              <a:off x="1671100" y="1822932"/>
              <a:ext cx="815400" cy="62700"/>
            </a:xfrm>
            <a:custGeom>
              <a:avLst/>
              <a:gdLst/>
              <a:ahLst/>
              <a:cxnLst/>
              <a:rect l="l" t="t" r="r" b="b"/>
              <a:pathLst>
                <a:path w="32616" h="2508" extrusionOk="0">
                  <a:moveTo>
                    <a:pt x="21935" y="1"/>
                  </a:moveTo>
                  <a:cubicBezTo>
                    <a:pt x="19777" y="1"/>
                    <a:pt x="17617" y="42"/>
                    <a:pt x="15447" y="112"/>
                  </a:cubicBezTo>
                  <a:cubicBezTo>
                    <a:pt x="12462" y="209"/>
                    <a:pt x="9466" y="335"/>
                    <a:pt x="6472" y="335"/>
                  </a:cubicBezTo>
                  <a:cubicBezTo>
                    <a:pt x="4315" y="335"/>
                    <a:pt x="2159" y="270"/>
                    <a:pt x="10" y="80"/>
                  </a:cubicBezTo>
                  <a:lnTo>
                    <a:pt x="10" y="80"/>
                  </a:lnTo>
                  <a:cubicBezTo>
                    <a:pt x="16" y="889"/>
                    <a:pt x="14" y="1699"/>
                    <a:pt x="0" y="2507"/>
                  </a:cubicBezTo>
                  <a:cubicBezTo>
                    <a:pt x="1805" y="2254"/>
                    <a:pt x="3675" y="2240"/>
                    <a:pt x="5526" y="2240"/>
                  </a:cubicBezTo>
                  <a:cubicBezTo>
                    <a:pt x="5752" y="2240"/>
                    <a:pt x="5977" y="2240"/>
                    <a:pt x="6202" y="2240"/>
                  </a:cubicBezTo>
                  <a:cubicBezTo>
                    <a:pt x="6778" y="2240"/>
                    <a:pt x="7351" y="2239"/>
                    <a:pt x="7918" y="2230"/>
                  </a:cubicBezTo>
                  <a:cubicBezTo>
                    <a:pt x="10656" y="2184"/>
                    <a:pt x="13394" y="2156"/>
                    <a:pt x="16133" y="2149"/>
                  </a:cubicBezTo>
                  <a:cubicBezTo>
                    <a:pt x="16699" y="2148"/>
                    <a:pt x="17266" y="2147"/>
                    <a:pt x="17832" y="2147"/>
                  </a:cubicBezTo>
                  <a:cubicBezTo>
                    <a:pt x="22761" y="2147"/>
                    <a:pt x="27692" y="2204"/>
                    <a:pt x="32616" y="2364"/>
                  </a:cubicBezTo>
                  <a:cubicBezTo>
                    <a:pt x="32063" y="1703"/>
                    <a:pt x="31540" y="1001"/>
                    <a:pt x="31039" y="285"/>
                  </a:cubicBezTo>
                  <a:cubicBezTo>
                    <a:pt x="27996" y="83"/>
                    <a:pt x="24968" y="1"/>
                    <a:pt x="219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3"/>
            <p:cNvSpPr/>
            <p:nvPr/>
          </p:nvSpPr>
          <p:spPr>
            <a:xfrm>
              <a:off x="1670225" y="1696532"/>
              <a:ext cx="787250" cy="69875"/>
            </a:xfrm>
            <a:custGeom>
              <a:avLst/>
              <a:gdLst/>
              <a:ahLst/>
              <a:cxnLst/>
              <a:rect l="l" t="t" r="r" b="b"/>
              <a:pathLst>
                <a:path w="31490" h="2795" extrusionOk="0">
                  <a:moveTo>
                    <a:pt x="31490" y="1"/>
                  </a:moveTo>
                  <a:lnTo>
                    <a:pt x="31490" y="1"/>
                  </a:lnTo>
                  <a:cubicBezTo>
                    <a:pt x="26255" y="160"/>
                    <a:pt x="21016" y="211"/>
                    <a:pt x="15779" y="273"/>
                  </a:cubicBezTo>
                  <a:cubicBezTo>
                    <a:pt x="12118" y="319"/>
                    <a:pt x="8443" y="422"/>
                    <a:pt x="4774" y="422"/>
                  </a:cubicBezTo>
                  <a:cubicBezTo>
                    <a:pt x="3198" y="422"/>
                    <a:pt x="1623" y="403"/>
                    <a:pt x="51" y="352"/>
                  </a:cubicBezTo>
                  <a:cubicBezTo>
                    <a:pt x="29" y="352"/>
                    <a:pt x="13" y="343"/>
                    <a:pt x="1" y="331"/>
                  </a:cubicBezTo>
                  <a:lnTo>
                    <a:pt x="1" y="331"/>
                  </a:lnTo>
                  <a:cubicBezTo>
                    <a:pt x="1" y="1093"/>
                    <a:pt x="7" y="1858"/>
                    <a:pt x="17" y="2619"/>
                  </a:cubicBezTo>
                  <a:cubicBezTo>
                    <a:pt x="77" y="2600"/>
                    <a:pt x="143" y="2590"/>
                    <a:pt x="208" y="2590"/>
                  </a:cubicBezTo>
                  <a:cubicBezTo>
                    <a:pt x="220" y="2590"/>
                    <a:pt x="232" y="2591"/>
                    <a:pt x="243" y="2591"/>
                  </a:cubicBezTo>
                  <a:cubicBezTo>
                    <a:pt x="400" y="2603"/>
                    <a:pt x="516" y="2684"/>
                    <a:pt x="617" y="2794"/>
                  </a:cubicBezTo>
                  <a:cubicBezTo>
                    <a:pt x="2329" y="2751"/>
                    <a:pt x="4042" y="2737"/>
                    <a:pt x="5755" y="2737"/>
                  </a:cubicBezTo>
                  <a:cubicBezTo>
                    <a:pt x="8795" y="2737"/>
                    <a:pt x="11836" y="2781"/>
                    <a:pt x="14873" y="2781"/>
                  </a:cubicBezTo>
                  <a:cubicBezTo>
                    <a:pt x="14984" y="2781"/>
                    <a:pt x="15096" y="2781"/>
                    <a:pt x="15207" y="2781"/>
                  </a:cubicBezTo>
                  <a:cubicBezTo>
                    <a:pt x="18271" y="2779"/>
                    <a:pt x="21335" y="2774"/>
                    <a:pt x="24399" y="2774"/>
                  </a:cubicBezTo>
                  <a:cubicBezTo>
                    <a:pt x="26122" y="2774"/>
                    <a:pt x="27844" y="2776"/>
                    <a:pt x="29567" y="2781"/>
                  </a:cubicBezTo>
                  <a:cubicBezTo>
                    <a:pt x="29595" y="2760"/>
                    <a:pt x="29624" y="2744"/>
                    <a:pt x="29659" y="2735"/>
                  </a:cubicBezTo>
                  <a:cubicBezTo>
                    <a:pt x="30174" y="1782"/>
                    <a:pt x="30813" y="878"/>
                    <a:pt x="314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3"/>
            <p:cNvSpPr/>
            <p:nvPr/>
          </p:nvSpPr>
          <p:spPr>
            <a:xfrm>
              <a:off x="1654725" y="1638707"/>
              <a:ext cx="856125" cy="255250"/>
            </a:xfrm>
            <a:custGeom>
              <a:avLst/>
              <a:gdLst/>
              <a:ahLst/>
              <a:cxnLst/>
              <a:rect l="l" t="t" r="r" b="b"/>
              <a:pathLst>
                <a:path w="34245" h="10210" extrusionOk="0">
                  <a:moveTo>
                    <a:pt x="33659" y="377"/>
                  </a:moveTo>
                  <a:lnTo>
                    <a:pt x="33659" y="377"/>
                  </a:lnTo>
                  <a:cubicBezTo>
                    <a:pt x="33191" y="956"/>
                    <a:pt x="32708" y="1545"/>
                    <a:pt x="32239" y="2145"/>
                  </a:cubicBezTo>
                  <a:cubicBezTo>
                    <a:pt x="32225" y="2101"/>
                    <a:pt x="32189" y="2065"/>
                    <a:pt x="32126" y="2065"/>
                  </a:cubicBezTo>
                  <a:cubicBezTo>
                    <a:pt x="26883" y="2119"/>
                    <a:pt x="21642" y="2244"/>
                    <a:pt x="16399" y="2314"/>
                  </a:cubicBezTo>
                  <a:cubicBezTo>
                    <a:pt x="11164" y="2383"/>
                    <a:pt x="5904" y="2288"/>
                    <a:pt x="671" y="2513"/>
                  </a:cubicBezTo>
                  <a:cubicBezTo>
                    <a:pt x="649" y="2513"/>
                    <a:pt x="633" y="2521"/>
                    <a:pt x="619" y="2535"/>
                  </a:cubicBezTo>
                  <a:cubicBezTo>
                    <a:pt x="621" y="1894"/>
                    <a:pt x="625" y="1254"/>
                    <a:pt x="641" y="612"/>
                  </a:cubicBezTo>
                  <a:cubicBezTo>
                    <a:pt x="643" y="592"/>
                    <a:pt x="637" y="573"/>
                    <a:pt x="633" y="554"/>
                  </a:cubicBezTo>
                  <a:lnTo>
                    <a:pt x="633" y="554"/>
                  </a:lnTo>
                  <a:cubicBezTo>
                    <a:pt x="1464" y="624"/>
                    <a:pt x="2307" y="648"/>
                    <a:pt x="3155" y="648"/>
                  </a:cubicBezTo>
                  <a:cubicBezTo>
                    <a:pt x="4999" y="648"/>
                    <a:pt x="6864" y="535"/>
                    <a:pt x="8677" y="532"/>
                  </a:cubicBezTo>
                  <a:cubicBezTo>
                    <a:pt x="11516" y="524"/>
                    <a:pt x="14359" y="513"/>
                    <a:pt x="17199" y="497"/>
                  </a:cubicBezTo>
                  <a:cubicBezTo>
                    <a:pt x="22685" y="463"/>
                    <a:pt x="28173" y="425"/>
                    <a:pt x="33659" y="377"/>
                  </a:cubicBezTo>
                  <a:close/>
                  <a:moveTo>
                    <a:pt x="32110" y="2314"/>
                  </a:moveTo>
                  <a:lnTo>
                    <a:pt x="32110" y="2314"/>
                  </a:lnTo>
                  <a:cubicBezTo>
                    <a:pt x="31433" y="3192"/>
                    <a:pt x="30794" y="4095"/>
                    <a:pt x="30279" y="5048"/>
                  </a:cubicBezTo>
                  <a:cubicBezTo>
                    <a:pt x="30244" y="5057"/>
                    <a:pt x="30215" y="5073"/>
                    <a:pt x="30187" y="5095"/>
                  </a:cubicBezTo>
                  <a:cubicBezTo>
                    <a:pt x="28398" y="5089"/>
                    <a:pt x="26609" y="5088"/>
                    <a:pt x="24821" y="5088"/>
                  </a:cubicBezTo>
                  <a:cubicBezTo>
                    <a:pt x="21823" y="5088"/>
                    <a:pt x="18825" y="5093"/>
                    <a:pt x="15827" y="5095"/>
                  </a:cubicBezTo>
                  <a:cubicBezTo>
                    <a:pt x="15738" y="5095"/>
                    <a:pt x="15648" y="5095"/>
                    <a:pt x="15559" y="5095"/>
                  </a:cubicBezTo>
                  <a:cubicBezTo>
                    <a:pt x="12507" y="5095"/>
                    <a:pt x="9450" y="5050"/>
                    <a:pt x="6396" y="5050"/>
                  </a:cubicBezTo>
                  <a:cubicBezTo>
                    <a:pt x="4675" y="5050"/>
                    <a:pt x="2955" y="5064"/>
                    <a:pt x="1237" y="5108"/>
                  </a:cubicBezTo>
                  <a:cubicBezTo>
                    <a:pt x="1136" y="4997"/>
                    <a:pt x="1020" y="4916"/>
                    <a:pt x="863" y="4904"/>
                  </a:cubicBezTo>
                  <a:cubicBezTo>
                    <a:pt x="852" y="4904"/>
                    <a:pt x="840" y="4903"/>
                    <a:pt x="828" y="4903"/>
                  </a:cubicBezTo>
                  <a:cubicBezTo>
                    <a:pt x="763" y="4903"/>
                    <a:pt x="697" y="4913"/>
                    <a:pt x="637" y="4932"/>
                  </a:cubicBezTo>
                  <a:cubicBezTo>
                    <a:pt x="627" y="4171"/>
                    <a:pt x="621" y="3407"/>
                    <a:pt x="621" y="2644"/>
                  </a:cubicBezTo>
                  <a:lnTo>
                    <a:pt x="621" y="2644"/>
                  </a:lnTo>
                  <a:cubicBezTo>
                    <a:pt x="633" y="2656"/>
                    <a:pt x="649" y="2665"/>
                    <a:pt x="671" y="2665"/>
                  </a:cubicBezTo>
                  <a:cubicBezTo>
                    <a:pt x="2244" y="2717"/>
                    <a:pt x="3820" y="2736"/>
                    <a:pt x="5397" y="2736"/>
                  </a:cubicBezTo>
                  <a:cubicBezTo>
                    <a:pt x="9065" y="2736"/>
                    <a:pt x="12739" y="2632"/>
                    <a:pt x="16399" y="2586"/>
                  </a:cubicBezTo>
                  <a:cubicBezTo>
                    <a:pt x="21636" y="2524"/>
                    <a:pt x="26875" y="2473"/>
                    <a:pt x="32110" y="2314"/>
                  </a:cubicBezTo>
                  <a:close/>
                  <a:moveTo>
                    <a:pt x="942" y="5093"/>
                  </a:moveTo>
                  <a:cubicBezTo>
                    <a:pt x="988" y="5093"/>
                    <a:pt x="1032" y="5099"/>
                    <a:pt x="1076" y="5113"/>
                  </a:cubicBezTo>
                  <a:cubicBezTo>
                    <a:pt x="987" y="5115"/>
                    <a:pt x="902" y="5115"/>
                    <a:pt x="814" y="5117"/>
                  </a:cubicBezTo>
                  <a:cubicBezTo>
                    <a:pt x="704" y="5121"/>
                    <a:pt x="704" y="5288"/>
                    <a:pt x="814" y="5290"/>
                  </a:cubicBezTo>
                  <a:cubicBezTo>
                    <a:pt x="2676" y="5343"/>
                    <a:pt x="4540" y="5360"/>
                    <a:pt x="6406" y="5360"/>
                  </a:cubicBezTo>
                  <a:cubicBezTo>
                    <a:pt x="9459" y="5360"/>
                    <a:pt x="12515" y="5316"/>
                    <a:pt x="15566" y="5316"/>
                  </a:cubicBezTo>
                  <a:cubicBezTo>
                    <a:pt x="15653" y="5316"/>
                    <a:pt x="15740" y="5316"/>
                    <a:pt x="15827" y="5316"/>
                  </a:cubicBezTo>
                  <a:cubicBezTo>
                    <a:pt x="18911" y="5319"/>
                    <a:pt x="21997" y="5324"/>
                    <a:pt x="25082" y="5324"/>
                  </a:cubicBezTo>
                  <a:cubicBezTo>
                    <a:pt x="26764" y="5324"/>
                    <a:pt x="28447" y="5322"/>
                    <a:pt x="30129" y="5318"/>
                  </a:cubicBezTo>
                  <a:cubicBezTo>
                    <a:pt x="30133" y="5332"/>
                    <a:pt x="30141" y="5346"/>
                    <a:pt x="30149" y="5360"/>
                  </a:cubicBezTo>
                  <a:cubicBezTo>
                    <a:pt x="30604" y="6050"/>
                    <a:pt x="31066" y="6749"/>
                    <a:pt x="31545" y="7437"/>
                  </a:cubicBezTo>
                  <a:cubicBezTo>
                    <a:pt x="29091" y="7150"/>
                    <a:pt x="26612" y="7057"/>
                    <a:pt x="24130" y="7057"/>
                  </a:cubicBezTo>
                  <a:cubicBezTo>
                    <a:pt x="21448" y="7057"/>
                    <a:pt x="18762" y="7165"/>
                    <a:pt x="16102" y="7253"/>
                  </a:cubicBezTo>
                  <a:cubicBezTo>
                    <a:pt x="13333" y="7344"/>
                    <a:pt x="10568" y="7415"/>
                    <a:pt x="7802" y="7415"/>
                  </a:cubicBezTo>
                  <a:cubicBezTo>
                    <a:pt x="5423" y="7415"/>
                    <a:pt x="3043" y="7363"/>
                    <a:pt x="663" y="7227"/>
                  </a:cubicBezTo>
                  <a:cubicBezTo>
                    <a:pt x="657" y="6549"/>
                    <a:pt x="649" y="5870"/>
                    <a:pt x="639" y="5191"/>
                  </a:cubicBezTo>
                  <a:cubicBezTo>
                    <a:pt x="715" y="5149"/>
                    <a:pt x="792" y="5103"/>
                    <a:pt x="882" y="5097"/>
                  </a:cubicBezTo>
                  <a:cubicBezTo>
                    <a:pt x="902" y="5094"/>
                    <a:pt x="922" y="5093"/>
                    <a:pt x="942" y="5093"/>
                  </a:cubicBezTo>
                  <a:close/>
                  <a:moveTo>
                    <a:pt x="22585" y="7369"/>
                  </a:moveTo>
                  <a:cubicBezTo>
                    <a:pt x="25619" y="7369"/>
                    <a:pt x="28649" y="7452"/>
                    <a:pt x="31694" y="7654"/>
                  </a:cubicBezTo>
                  <a:cubicBezTo>
                    <a:pt x="32195" y="8370"/>
                    <a:pt x="32716" y="9072"/>
                    <a:pt x="33271" y="9733"/>
                  </a:cubicBezTo>
                  <a:cubicBezTo>
                    <a:pt x="28313" y="9572"/>
                    <a:pt x="23348" y="9515"/>
                    <a:pt x="18384" y="9515"/>
                  </a:cubicBezTo>
                  <a:cubicBezTo>
                    <a:pt x="17852" y="9515"/>
                    <a:pt x="17320" y="9516"/>
                    <a:pt x="16787" y="9517"/>
                  </a:cubicBezTo>
                  <a:cubicBezTo>
                    <a:pt x="14049" y="9525"/>
                    <a:pt x="11311" y="9553"/>
                    <a:pt x="8572" y="9599"/>
                  </a:cubicBezTo>
                  <a:cubicBezTo>
                    <a:pt x="8007" y="9608"/>
                    <a:pt x="7437" y="9609"/>
                    <a:pt x="6863" y="9609"/>
                  </a:cubicBezTo>
                  <a:cubicBezTo>
                    <a:pt x="6632" y="9609"/>
                    <a:pt x="6400" y="9609"/>
                    <a:pt x="6167" y="9609"/>
                  </a:cubicBezTo>
                  <a:cubicBezTo>
                    <a:pt x="4321" y="9609"/>
                    <a:pt x="2456" y="9623"/>
                    <a:pt x="655" y="9875"/>
                  </a:cubicBezTo>
                  <a:cubicBezTo>
                    <a:pt x="669" y="9068"/>
                    <a:pt x="671" y="8257"/>
                    <a:pt x="665" y="7449"/>
                  </a:cubicBezTo>
                  <a:lnTo>
                    <a:pt x="665" y="7449"/>
                  </a:lnTo>
                  <a:cubicBezTo>
                    <a:pt x="2814" y="7639"/>
                    <a:pt x="4970" y="7704"/>
                    <a:pt x="7126" y="7704"/>
                  </a:cubicBezTo>
                  <a:cubicBezTo>
                    <a:pt x="10120" y="7704"/>
                    <a:pt x="13116" y="7578"/>
                    <a:pt x="16101" y="7481"/>
                  </a:cubicBezTo>
                  <a:cubicBezTo>
                    <a:pt x="18270" y="7411"/>
                    <a:pt x="20429" y="7369"/>
                    <a:pt x="22585" y="7369"/>
                  </a:cubicBezTo>
                  <a:close/>
                  <a:moveTo>
                    <a:pt x="34016" y="1"/>
                  </a:moveTo>
                  <a:cubicBezTo>
                    <a:pt x="34015" y="1"/>
                    <a:pt x="34014" y="1"/>
                    <a:pt x="34012" y="1"/>
                  </a:cubicBezTo>
                  <a:cubicBezTo>
                    <a:pt x="28409" y="51"/>
                    <a:pt x="22805" y="116"/>
                    <a:pt x="17199" y="169"/>
                  </a:cubicBezTo>
                  <a:cubicBezTo>
                    <a:pt x="14435" y="197"/>
                    <a:pt x="11671" y="226"/>
                    <a:pt x="8908" y="256"/>
                  </a:cubicBezTo>
                  <a:cubicBezTo>
                    <a:pt x="8724" y="258"/>
                    <a:pt x="8541" y="259"/>
                    <a:pt x="8356" y="259"/>
                  </a:cubicBezTo>
                  <a:cubicBezTo>
                    <a:pt x="6834" y="259"/>
                    <a:pt x="5281" y="198"/>
                    <a:pt x="3738" y="198"/>
                  </a:cubicBezTo>
                  <a:cubicBezTo>
                    <a:pt x="2609" y="198"/>
                    <a:pt x="1486" y="231"/>
                    <a:pt x="386" y="345"/>
                  </a:cubicBezTo>
                  <a:cubicBezTo>
                    <a:pt x="333" y="351"/>
                    <a:pt x="303" y="383"/>
                    <a:pt x="295" y="423"/>
                  </a:cubicBezTo>
                  <a:cubicBezTo>
                    <a:pt x="231" y="458"/>
                    <a:pt x="180" y="518"/>
                    <a:pt x="178" y="612"/>
                  </a:cubicBezTo>
                  <a:cubicBezTo>
                    <a:pt x="96" y="3690"/>
                    <a:pt x="0" y="6863"/>
                    <a:pt x="323" y="9924"/>
                  </a:cubicBezTo>
                  <a:cubicBezTo>
                    <a:pt x="334" y="10031"/>
                    <a:pt x="419" y="10084"/>
                    <a:pt x="501" y="10084"/>
                  </a:cubicBezTo>
                  <a:cubicBezTo>
                    <a:pt x="502" y="10084"/>
                    <a:pt x="504" y="10084"/>
                    <a:pt x="506" y="10084"/>
                  </a:cubicBezTo>
                  <a:cubicBezTo>
                    <a:pt x="526" y="10107"/>
                    <a:pt x="554" y="10123"/>
                    <a:pt x="587" y="10127"/>
                  </a:cubicBezTo>
                  <a:cubicBezTo>
                    <a:pt x="1321" y="10187"/>
                    <a:pt x="2062" y="10209"/>
                    <a:pt x="2807" y="10209"/>
                  </a:cubicBezTo>
                  <a:cubicBezTo>
                    <a:pt x="4804" y="10209"/>
                    <a:pt x="6825" y="10048"/>
                    <a:pt x="8802" y="10014"/>
                  </a:cubicBezTo>
                  <a:cubicBezTo>
                    <a:pt x="11540" y="9968"/>
                    <a:pt x="14278" y="9942"/>
                    <a:pt x="17017" y="9938"/>
                  </a:cubicBezTo>
                  <a:cubicBezTo>
                    <a:pt x="17263" y="9938"/>
                    <a:pt x="17509" y="9938"/>
                    <a:pt x="17755" y="9938"/>
                  </a:cubicBezTo>
                  <a:cubicBezTo>
                    <a:pt x="22987" y="9938"/>
                    <a:pt x="28216" y="10034"/>
                    <a:pt x="33447" y="10153"/>
                  </a:cubicBezTo>
                  <a:cubicBezTo>
                    <a:pt x="33449" y="10153"/>
                    <a:pt x="33450" y="10153"/>
                    <a:pt x="33451" y="10153"/>
                  </a:cubicBezTo>
                  <a:cubicBezTo>
                    <a:pt x="33584" y="10153"/>
                    <a:pt x="33648" y="10050"/>
                    <a:pt x="33648" y="9948"/>
                  </a:cubicBezTo>
                  <a:cubicBezTo>
                    <a:pt x="33702" y="9901"/>
                    <a:pt x="33730" y="9791"/>
                    <a:pt x="33689" y="9714"/>
                  </a:cubicBezTo>
                  <a:cubicBezTo>
                    <a:pt x="32828" y="8177"/>
                    <a:pt x="31731" y="6638"/>
                    <a:pt x="30676" y="5254"/>
                  </a:cubicBezTo>
                  <a:lnTo>
                    <a:pt x="30883" y="5254"/>
                  </a:lnTo>
                  <a:lnTo>
                    <a:pt x="30883" y="5022"/>
                  </a:lnTo>
                  <a:lnTo>
                    <a:pt x="30625" y="5022"/>
                  </a:lnTo>
                  <a:cubicBezTo>
                    <a:pt x="31837" y="3637"/>
                    <a:pt x="32877" y="1982"/>
                    <a:pt x="34070" y="504"/>
                  </a:cubicBezTo>
                  <a:cubicBezTo>
                    <a:pt x="34120" y="441"/>
                    <a:pt x="34128" y="389"/>
                    <a:pt x="34109" y="326"/>
                  </a:cubicBezTo>
                  <a:cubicBezTo>
                    <a:pt x="34244" y="239"/>
                    <a:pt x="34214" y="1"/>
                    <a:pt x="340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3"/>
            <p:cNvSpPr/>
            <p:nvPr/>
          </p:nvSpPr>
          <p:spPr>
            <a:xfrm>
              <a:off x="1670175" y="1648132"/>
              <a:ext cx="826025" cy="54000"/>
            </a:xfrm>
            <a:custGeom>
              <a:avLst/>
              <a:gdLst/>
              <a:ahLst/>
              <a:cxnLst/>
              <a:rect l="l" t="t" r="r" b="b"/>
              <a:pathLst>
                <a:path w="33041" h="2160" extrusionOk="0">
                  <a:moveTo>
                    <a:pt x="33041" y="0"/>
                  </a:moveTo>
                  <a:cubicBezTo>
                    <a:pt x="27555" y="48"/>
                    <a:pt x="22067" y="86"/>
                    <a:pt x="16581" y="120"/>
                  </a:cubicBezTo>
                  <a:cubicBezTo>
                    <a:pt x="13741" y="136"/>
                    <a:pt x="10898" y="147"/>
                    <a:pt x="8059" y="155"/>
                  </a:cubicBezTo>
                  <a:cubicBezTo>
                    <a:pt x="6246" y="158"/>
                    <a:pt x="4381" y="271"/>
                    <a:pt x="2537" y="271"/>
                  </a:cubicBezTo>
                  <a:cubicBezTo>
                    <a:pt x="1689" y="271"/>
                    <a:pt x="846" y="247"/>
                    <a:pt x="15" y="177"/>
                  </a:cubicBezTo>
                  <a:lnTo>
                    <a:pt x="15" y="177"/>
                  </a:lnTo>
                  <a:cubicBezTo>
                    <a:pt x="19" y="197"/>
                    <a:pt x="25" y="215"/>
                    <a:pt x="23" y="235"/>
                  </a:cubicBezTo>
                  <a:cubicBezTo>
                    <a:pt x="7" y="877"/>
                    <a:pt x="3" y="1517"/>
                    <a:pt x="1" y="2159"/>
                  </a:cubicBezTo>
                  <a:cubicBezTo>
                    <a:pt x="15" y="2145"/>
                    <a:pt x="31" y="2136"/>
                    <a:pt x="53" y="2136"/>
                  </a:cubicBezTo>
                  <a:cubicBezTo>
                    <a:pt x="5286" y="1911"/>
                    <a:pt x="10545" y="2006"/>
                    <a:pt x="15781" y="1937"/>
                  </a:cubicBezTo>
                  <a:cubicBezTo>
                    <a:pt x="21024" y="1867"/>
                    <a:pt x="26265" y="1743"/>
                    <a:pt x="31508" y="1688"/>
                  </a:cubicBezTo>
                  <a:cubicBezTo>
                    <a:pt x="31571" y="1688"/>
                    <a:pt x="31607" y="1724"/>
                    <a:pt x="31621" y="1768"/>
                  </a:cubicBezTo>
                  <a:cubicBezTo>
                    <a:pt x="32090" y="1168"/>
                    <a:pt x="32573" y="579"/>
                    <a:pt x="33041"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3"/>
            <p:cNvSpPr/>
            <p:nvPr/>
          </p:nvSpPr>
          <p:spPr>
            <a:xfrm>
              <a:off x="1670700" y="1766032"/>
              <a:ext cx="772650" cy="58625"/>
            </a:xfrm>
            <a:custGeom>
              <a:avLst/>
              <a:gdLst/>
              <a:ahLst/>
              <a:cxnLst/>
              <a:rect l="l" t="t" r="r" b="b"/>
              <a:pathLst>
                <a:path w="30906" h="2345" extrusionOk="0">
                  <a:moveTo>
                    <a:pt x="301" y="0"/>
                  </a:moveTo>
                  <a:cubicBezTo>
                    <a:pt x="282" y="0"/>
                    <a:pt x="262" y="2"/>
                    <a:pt x="243" y="4"/>
                  </a:cubicBezTo>
                  <a:cubicBezTo>
                    <a:pt x="153" y="10"/>
                    <a:pt x="76" y="57"/>
                    <a:pt x="0" y="98"/>
                  </a:cubicBezTo>
                  <a:cubicBezTo>
                    <a:pt x="10" y="777"/>
                    <a:pt x="18" y="1456"/>
                    <a:pt x="24" y="2135"/>
                  </a:cubicBezTo>
                  <a:cubicBezTo>
                    <a:pt x="2402" y="2270"/>
                    <a:pt x="4778" y="2322"/>
                    <a:pt x="7154" y="2322"/>
                  </a:cubicBezTo>
                  <a:cubicBezTo>
                    <a:pt x="9922" y="2322"/>
                    <a:pt x="12691" y="2252"/>
                    <a:pt x="15463" y="2160"/>
                  </a:cubicBezTo>
                  <a:cubicBezTo>
                    <a:pt x="18122" y="2072"/>
                    <a:pt x="20805" y="1965"/>
                    <a:pt x="23486" y="1965"/>
                  </a:cubicBezTo>
                  <a:cubicBezTo>
                    <a:pt x="25970" y="1965"/>
                    <a:pt x="28450" y="2057"/>
                    <a:pt x="30906" y="2344"/>
                  </a:cubicBezTo>
                  <a:cubicBezTo>
                    <a:pt x="30427" y="1656"/>
                    <a:pt x="29965" y="957"/>
                    <a:pt x="29510" y="267"/>
                  </a:cubicBezTo>
                  <a:cubicBezTo>
                    <a:pt x="29501" y="253"/>
                    <a:pt x="29494" y="239"/>
                    <a:pt x="29490" y="225"/>
                  </a:cubicBezTo>
                  <a:cubicBezTo>
                    <a:pt x="27736" y="229"/>
                    <a:pt x="25982" y="231"/>
                    <a:pt x="24229" y="231"/>
                  </a:cubicBezTo>
                  <a:cubicBezTo>
                    <a:pt x="21215" y="231"/>
                    <a:pt x="18201" y="226"/>
                    <a:pt x="15188" y="223"/>
                  </a:cubicBezTo>
                  <a:cubicBezTo>
                    <a:pt x="15101" y="223"/>
                    <a:pt x="15014" y="223"/>
                    <a:pt x="14927" y="223"/>
                  </a:cubicBezTo>
                  <a:cubicBezTo>
                    <a:pt x="11876" y="223"/>
                    <a:pt x="8820" y="267"/>
                    <a:pt x="5767" y="267"/>
                  </a:cubicBezTo>
                  <a:cubicBezTo>
                    <a:pt x="3901" y="267"/>
                    <a:pt x="2037" y="250"/>
                    <a:pt x="175" y="197"/>
                  </a:cubicBezTo>
                  <a:cubicBezTo>
                    <a:pt x="65" y="195"/>
                    <a:pt x="65" y="29"/>
                    <a:pt x="175" y="24"/>
                  </a:cubicBezTo>
                  <a:cubicBezTo>
                    <a:pt x="263" y="22"/>
                    <a:pt x="348" y="22"/>
                    <a:pt x="437" y="20"/>
                  </a:cubicBezTo>
                  <a:cubicBezTo>
                    <a:pt x="392" y="7"/>
                    <a:pt x="347" y="0"/>
                    <a:pt x="301"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1" name="Google Shape;2581;p63"/>
          <p:cNvGrpSpPr/>
          <p:nvPr/>
        </p:nvGrpSpPr>
        <p:grpSpPr>
          <a:xfrm flipH="1">
            <a:off x="2255925" y="1814582"/>
            <a:ext cx="856125" cy="255250"/>
            <a:chOff x="1654725" y="1638707"/>
            <a:chExt cx="856125" cy="255250"/>
          </a:xfrm>
        </p:grpSpPr>
        <p:sp>
          <p:nvSpPr>
            <p:cNvPr id="2582" name="Google Shape;2582;p63"/>
            <p:cNvSpPr/>
            <p:nvPr/>
          </p:nvSpPr>
          <p:spPr>
            <a:xfrm>
              <a:off x="1671100" y="1822932"/>
              <a:ext cx="815400" cy="62700"/>
            </a:xfrm>
            <a:custGeom>
              <a:avLst/>
              <a:gdLst/>
              <a:ahLst/>
              <a:cxnLst/>
              <a:rect l="l" t="t" r="r" b="b"/>
              <a:pathLst>
                <a:path w="32616" h="2508" extrusionOk="0">
                  <a:moveTo>
                    <a:pt x="21935" y="1"/>
                  </a:moveTo>
                  <a:cubicBezTo>
                    <a:pt x="19777" y="1"/>
                    <a:pt x="17617" y="42"/>
                    <a:pt x="15447" y="112"/>
                  </a:cubicBezTo>
                  <a:cubicBezTo>
                    <a:pt x="12462" y="209"/>
                    <a:pt x="9466" y="335"/>
                    <a:pt x="6472" y="335"/>
                  </a:cubicBezTo>
                  <a:cubicBezTo>
                    <a:pt x="4315" y="335"/>
                    <a:pt x="2159" y="270"/>
                    <a:pt x="10" y="80"/>
                  </a:cubicBezTo>
                  <a:lnTo>
                    <a:pt x="10" y="80"/>
                  </a:lnTo>
                  <a:cubicBezTo>
                    <a:pt x="16" y="889"/>
                    <a:pt x="14" y="1699"/>
                    <a:pt x="0" y="2507"/>
                  </a:cubicBezTo>
                  <a:cubicBezTo>
                    <a:pt x="1805" y="2254"/>
                    <a:pt x="3675" y="2240"/>
                    <a:pt x="5526" y="2240"/>
                  </a:cubicBezTo>
                  <a:cubicBezTo>
                    <a:pt x="5752" y="2240"/>
                    <a:pt x="5977" y="2240"/>
                    <a:pt x="6202" y="2240"/>
                  </a:cubicBezTo>
                  <a:cubicBezTo>
                    <a:pt x="6778" y="2240"/>
                    <a:pt x="7351" y="2239"/>
                    <a:pt x="7918" y="2230"/>
                  </a:cubicBezTo>
                  <a:cubicBezTo>
                    <a:pt x="10656" y="2184"/>
                    <a:pt x="13394" y="2156"/>
                    <a:pt x="16133" y="2149"/>
                  </a:cubicBezTo>
                  <a:cubicBezTo>
                    <a:pt x="16699" y="2148"/>
                    <a:pt x="17266" y="2147"/>
                    <a:pt x="17832" y="2147"/>
                  </a:cubicBezTo>
                  <a:cubicBezTo>
                    <a:pt x="22761" y="2147"/>
                    <a:pt x="27692" y="2204"/>
                    <a:pt x="32616" y="2364"/>
                  </a:cubicBezTo>
                  <a:cubicBezTo>
                    <a:pt x="32063" y="1703"/>
                    <a:pt x="31540" y="1001"/>
                    <a:pt x="31039" y="285"/>
                  </a:cubicBezTo>
                  <a:cubicBezTo>
                    <a:pt x="27996" y="83"/>
                    <a:pt x="24968" y="1"/>
                    <a:pt x="219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3"/>
            <p:cNvSpPr/>
            <p:nvPr/>
          </p:nvSpPr>
          <p:spPr>
            <a:xfrm>
              <a:off x="1670225" y="1696532"/>
              <a:ext cx="787250" cy="69875"/>
            </a:xfrm>
            <a:custGeom>
              <a:avLst/>
              <a:gdLst/>
              <a:ahLst/>
              <a:cxnLst/>
              <a:rect l="l" t="t" r="r" b="b"/>
              <a:pathLst>
                <a:path w="31490" h="2795" extrusionOk="0">
                  <a:moveTo>
                    <a:pt x="31490" y="1"/>
                  </a:moveTo>
                  <a:lnTo>
                    <a:pt x="31490" y="1"/>
                  </a:lnTo>
                  <a:cubicBezTo>
                    <a:pt x="26255" y="160"/>
                    <a:pt x="21016" y="211"/>
                    <a:pt x="15779" y="273"/>
                  </a:cubicBezTo>
                  <a:cubicBezTo>
                    <a:pt x="12118" y="319"/>
                    <a:pt x="8443" y="422"/>
                    <a:pt x="4774" y="422"/>
                  </a:cubicBezTo>
                  <a:cubicBezTo>
                    <a:pt x="3198" y="422"/>
                    <a:pt x="1623" y="403"/>
                    <a:pt x="51" y="352"/>
                  </a:cubicBezTo>
                  <a:cubicBezTo>
                    <a:pt x="29" y="352"/>
                    <a:pt x="13" y="343"/>
                    <a:pt x="1" y="331"/>
                  </a:cubicBezTo>
                  <a:lnTo>
                    <a:pt x="1" y="331"/>
                  </a:lnTo>
                  <a:cubicBezTo>
                    <a:pt x="1" y="1093"/>
                    <a:pt x="7" y="1858"/>
                    <a:pt x="17" y="2619"/>
                  </a:cubicBezTo>
                  <a:cubicBezTo>
                    <a:pt x="77" y="2600"/>
                    <a:pt x="143" y="2590"/>
                    <a:pt x="208" y="2590"/>
                  </a:cubicBezTo>
                  <a:cubicBezTo>
                    <a:pt x="220" y="2590"/>
                    <a:pt x="232" y="2591"/>
                    <a:pt x="243" y="2591"/>
                  </a:cubicBezTo>
                  <a:cubicBezTo>
                    <a:pt x="400" y="2603"/>
                    <a:pt x="516" y="2684"/>
                    <a:pt x="617" y="2794"/>
                  </a:cubicBezTo>
                  <a:cubicBezTo>
                    <a:pt x="2329" y="2751"/>
                    <a:pt x="4042" y="2737"/>
                    <a:pt x="5755" y="2737"/>
                  </a:cubicBezTo>
                  <a:cubicBezTo>
                    <a:pt x="8795" y="2737"/>
                    <a:pt x="11836" y="2781"/>
                    <a:pt x="14873" y="2781"/>
                  </a:cubicBezTo>
                  <a:cubicBezTo>
                    <a:pt x="14984" y="2781"/>
                    <a:pt x="15096" y="2781"/>
                    <a:pt x="15207" y="2781"/>
                  </a:cubicBezTo>
                  <a:cubicBezTo>
                    <a:pt x="18271" y="2779"/>
                    <a:pt x="21335" y="2774"/>
                    <a:pt x="24399" y="2774"/>
                  </a:cubicBezTo>
                  <a:cubicBezTo>
                    <a:pt x="26122" y="2774"/>
                    <a:pt x="27844" y="2776"/>
                    <a:pt x="29567" y="2781"/>
                  </a:cubicBezTo>
                  <a:cubicBezTo>
                    <a:pt x="29595" y="2760"/>
                    <a:pt x="29624" y="2744"/>
                    <a:pt x="29659" y="2735"/>
                  </a:cubicBezTo>
                  <a:cubicBezTo>
                    <a:pt x="30174" y="1782"/>
                    <a:pt x="30813" y="878"/>
                    <a:pt x="314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3"/>
            <p:cNvSpPr/>
            <p:nvPr/>
          </p:nvSpPr>
          <p:spPr>
            <a:xfrm>
              <a:off x="1654725" y="1638707"/>
              <a:ext cx="856125" cy="255250"/>
            </a:xfrm>
            <a:custGeom>
              <a:avLst/>
              <a:gdLst/>
              <a:ahLst/>
              <a:cxnLst/>
              <a:rect l="l" t="t" r="r" b="b"/>
              <a:pathLst>
                <a:path w="34245" h="10210" extrusionOk="0">
                  <a:moveTo>
                    <a:pt x="33659" y="377"/>
                  </a:moveTo>
                  <a:lnTo>
                    <a:pt x="33659" y="377"/>
                  </a:lnTo>
                  <a:cubicBezTo>
                    <a:pt x="33191" y="956"/>
                    <a:pt x="32708" y="1545"/>
                    <a:pt x="32239" y="2145"/>
                  </a:cubicBezTo>
                  <a:cubicBezTo>
                    <a:pt x="32225" y="2101"/>
                    <a:pt x="32189" y="2065"/>
                    <a:pt x="32126" y="2065"/>
                  </a:cubicBezTo>
                  <a:cubicBezTo>
                    <a:pt x="26883" y="2119"/>
                    <a:pt x="21642" y="2244"/>
                    <a:pt x="16399" y="2314"/>
                  </a:cubicBezTo>
                  <a:cubicBezTo>
                    <a:pt x="11164" y="2383"/>
                    <a:pt x="5904" y="2288"/>
                    <a:pt x="671" y="2513"/>
                  </a:cubicBezTo>
                  <a:cubicBezTo>
                    <a:pt x="649" y="2513"/>
                    <a:pt x="633" y="2521"/>
                    <a:pt x="619" y="2535"/>
                  </a:cubicBezTo>
                  <a:cubicBezTo>
                    <a:pt x="621" y="1894"/>
                    <a:pt x="625" y="1254"/>
                    <a:pt x="641" y="612"/>
                  </a:cubicBezTo>
                  <a:cubicBezTo>
                    <a:pt x="643" y="592"/>
                    <a:pt x="637" y="573"/>
                    <a:pt x="633" y="554"/>
                  </a:cubicBezTo>
                  <a:lnTo>
                    <a:pt x="633" y="554"/>
                  </a:lnTo>
                  <a:cubicBezTo>
                    <a:pt x="1464" y="624"/>
                    <a:pt x="2307" y="648"/>
                    <a:pt x="3155" y="648"/>
                  </a:cubicBezTo>
                  <a:cubicBezTo>
                    <a:pt x="4999" y="648"/>
                    <a:pt x="6864" y="535"/>
                    <a:pt x="8677" y="532"/>
                  </a:cubicBezTo>
                  <a:cubicBezTo>
                    <a:pt x="11516" y="524"/>
                    <a:pt x="14359" y="513"/>
                    <a:pt x="17199" y="497"/>
                  </a:cubicBezTo>
                  <a:cubicBezTo>
                    <a:pt x="22685" y="463"/>
                    <a:pt x="28173" y="425"/>
                    <a:pt x="33659" y="377"/>
                  </a:cubicBezTo>
                  <a:close/>
                  <a:moveTo>
                    <a:pt x="32110" y="2314"/>
                  </a:moveTo>
                  <a:lnTo>
                    <a:pt x="32110" y="2314"/>
                  </a:lnTo>
                  <a:cubicBezTo>
                    <a:pt x="31433" y="3192"/>
                    <a:pt x="30794" y="4095"/>
                    <a:pt x="30279" y="5048"/>
                  </a:cubicBezTo>
                  <a:cubicBezTo>
                    <a:pt x="30244" y="5057"/>
                    <a:pt x="30215" y="5073"/>
                    <a:pt x="30187" y="5095"/>
                  </a:cubicBezTo>
                  <a:cubicBezTo>
                    <a:pt x="28398" y="5089"/>
                    <a:pt x="26609" y="5088"/>
                    <a:pt x="24821" y="5088"/>
                  </a:cubicBezTo>
                  <a:cubicBezTo>
                    <a:pt x="21823" y="5088"/>
                    <a:pt x="18825" y="5093"/>
                    <a:pt x="15827" y="5095"/>
                  </a:cubicBezTo>
                  <a:cubicBezTo>
                    <a:pt x="15738" y="5095"/>
                    <a:pt x="15648" y="5095"/>
                    <a:pt x="15559" y="5095"/>
                  </a:cubicBezTo>
                  <a:cubicBezTo>
                    <a:pt x="12507" y="5095"/>
                    <a:pt x="9450" y="5050"/>
                    <a:pt x="6396" y="5050"/>
                  </a:cubicBezTo>
                  <a:cubicBezTo>
                    <a:pt x="4675" y="5050"/>
                    <a:pt x="2955" y="5064"/>
                    <a:pt x="1237" y="5108"/>
                  </a:cubicBezTo>
                  <a:cubicBezTo>
                    <a:pt x="1136" y="4997"/>
                    <a:pt x="1020" y="4916"/>
                    <a:pt x="863" y="4904"/>
                  </a:cubicBezTo>
                  <a:cubicBezTo>
                    <a:pt x="852" y="4904"/>
                    <a:pt x="840" y="4903"/>
                    <a:pt x="828" y="4903"/>
                  </a:cubicBezTo>
                  <a:cubicBezTo>
                    <a:pt x="763" y="4903"/>
                    <a:pt x="697" y="4913"/>
                    <a:pt x="637" y="4932"/>
                  </a:cubicBezTo>
                  <a:cubicBezTo>
                    <a:pt x="627" y="4171"/>
                    <a:pt x="621" y="3407"/>
                    <a:pt x="621" y="2644"/>
                  </a:cubicBezTo>
                  <a:lnTo>
                    <a:pt x="621" y="2644"/>
                  </a:lnTo>
                  <a:cubicBezTo>
                    <a:pt x="633" y="2656"/>
                    <a:pt x="649" y="2665"/>
                    <a:pt x="671" y="2665"/>
                  </a:cubicBezTo>
                  <a:cubicBezTo>
                    <a:pt x="2244" y="2717"/>
                    <a:pt x="3820" y="2736"/>
                    <a:pt x="5397" y="2736"/>
                  </a:cubicBezTo>
                  <a:cubicBezTo>
                    <a:pt x="9065" y="2736"/>
                    <a:pt x="12739" y="2632"/>
                    <a:pt x="16399" y="2586"/>
                  </a:cubicBezTo>
                  <a:cubicBezTo>
                    <a:pt x="21636" y="2524"/>
                    <a:pt x="26875" y="2473"/>
                    <a:pt x="32110" y="2314"/>
                  </a:cubicBezTo>
                  <a:close/>
                  <a:moveTo>
                    <a:pt x="942" y="5093"/>
                  </a:moveTo>
                  <a:cubicBezTo>
                    <a:pt x="988" y="5093"/>
                    <a:pt x="1032" y="5099"/>
                    <a:pt x="1076" y="5113"/>
                  </a:cubicBezTo>
                  <a:cubicBezTo>
                    <a:pt x="987" y="5115"/>
                    <a:pt x="902" y="5115"/>
                    <a:pt x="814" y="5117"/>
                  </a:cubicBezTo>
                  <a:cubicBezTo>
                    <a:pt x="704" y="5121"/>
                    <a:pt x="704" y="5288"/>
                    <a:pt x="814" y="5290"/>
                  </a:cubicBezTo>
                  <a:cubicBezTo>
                    <a:pt x="2676" y="5343"/>
                    <a:pt x="4540" y="5360"/>
                    <a:pt x="6406" y="5360"/>
                  </a:cubicBezTo>
                  <a:cubicBezTo>
                    <a:pt x="9459" y="5360"/>
                    <a:pt x="12515" y="5316"/>
                    <a:pt x="15566" y="5316"/>
                  </a:cubicBezTo>
                  <a:cubicBezTo>
                    <a:pt x="15653" y="5316"/>
                    <a:pt x="15740" y="5316"/>
                    <a:pt x="15827" y="5316"/>
                  </a:cubicBezTo>
                  <a:cubicBezTo>
                    <a:pt x="18911" y="5319"/>
                    <a:pt x="21997" y="5324"/>
                    <a:pt x="25082" y="5324"/>
                  </a:cubicBezTo>
                  <a:cubicBezTo>
                    <a:pt x="26764" y="5324"/>
                    <a:pt x="28447" y="5322"/>
                    <a:pt x="30129" y="5318"/>
                  </a:cubicBezTo>
                  <a:cubicBezTo>
                    <a:pt x="30133" y="5332"/>
                    <a:pt x="30141" y="5346"/>
                    <a:pt x="30149" y="5360"/>
                  </a:cubicBezTo>
                  <a:cubicBezTo>
                    <a:pt x="30604" y="6050"/>
                    <a:pt x="31066" y="6749"/>
                    <a:pt x="31545" y="7437"/>
                  </a:cubicBezTo>
                  <a:cubicBezTo>
                    <a:pt x="29091" y="7150"/>
                    <a:pt x="26612" y="7057"/>
                    <a:pt x="24130" y="7057"/>
                  </a:cubicBezTo>
                  <a:cubicBezTo>
                    <a:pt x="21448" y="7057"/>
                    <a:pt x="18762" y="7165"/>
                    <a:pt x="16102" y="7253"/>
                  </a:cubicBezTo>
                  <a:cubicBezTo>
                    <a:pt x="13333" y="7344"/>
                    <a:pt x="10568" y="7415"/>
                    <a:pt x="7802" y="7415"/>
                  </a:cubicBezTo>
                  <a:cubicBezTo>
                    <a:pt x="5423" y="7415"/>
                    <a:pt x="3043" y="7363"/>
                    <a:pt x="663" y="7227"/>
                  </a:cubicBezTo>
                  <a:cubicBezTo>
                    <a:pt x="657" y="6549"/>
                    <a:pt x="649" y="5870"/>
                    <a:pt x="639" y="5191"/>
                  </a:cubicBezTo>
                  <a:cubicBezTo>
                    <a:pt x="715" y="5149"/>
                    <a:pt x="792" y="5103"/>
                    <a:pt x="882" y="5097"/>
                  </a:cubicBezTo>
                  <a:cubicBezTo>
                    <a:pt x="902" y="5094"/>
                    <a:pt x="922" y="5093"/>
                    <a:pt x="942" y="5093"/>
                  </a:cubicBezTo>
                  <a:close/>
                  <a:moveTo>
                    <a:pt x="22585" y="7369"/>
                  </a:moveTo>
                  <a:cubicBezTo>
                    <a:pt x="25619" y="7369"/>
                    <a:pt x="28649" y="7452"/>
                    <a:pt x="31694" y="7654"/>
                  </a:cubicBezTo>
                  <a:cubicBezTo>
                    <a:pt x="32195" y="8370"/>
                    <a:pt x="32716" y="9072"/>
                    <a:pt x="33271" y="9733"/>
                  </a:cubicBezTo>
                  <a:cubicBezTo>
                    <a:pt x="28313" y="9572"/>
                    <a:pt x="23348" y="9515"/>
                    <a:pt x="18384" y="9515"/>
                  </a:cubicBezTo>
                  <a:cubicBezTo>
                    <a:pt x="17852" y="9515"/>
                    <a:pt x="17320" y="9516"/>
                    <a:pt x="16787" y="9517"/>
                  </a:cubicBezTo>
                  <a:cubicBezTo>
                    <a:pt x="14049" y="9525"/>
                    <a:pt x="11311" y="9553"/>
                    <a:pt x="8572" y="9599"/>
                  </a:cubicBezTo>
                  <a:cubicBezTo>
                    <a:pt x="8007" y="9608"/>
                    <a:pt x="7437" y="9609"/>
                    <a:pt x="6863" y="9609"/>
                  </a:cubicBezTo>
                  <a:cubicBezTo>
                    <a:pt x="6632" y="9609"/>
                    <a:pt x="6400" y="9609"/>
                    <a:pt x="6167" y="9609"/>
                  </a:cubicBezTo>
                  <a:cubicBezTo>
                    <a:pt x="4321" y="9609"/>
                    <a:pt x="2456" y="9623"/>
                    <a:pt x="655" y="9875"/>
                  </a:cubicBezTo>
                  <a:cubicBezTo>
                    <a:pt x="669" y="9068"/>
                    <a:pt x="671" y="8257"/>
                    <a:pt x="665" y="7449"/>
                  </a:cubicBezTo>
                  <a:lnTo>
                    <a:pt x="665" y="7449"/>
                  </a:lnTo>
                  <a:cubicBezTo>
                    <a:pt x="2814" y="7639"/>
                    <a:pt x="4970" y="7704"/>
                    <a:pt x="7126" y="7704"/>
                  </a:cubicBezTo>
                  <a:cubicBezTo>
                    <a:pt x="10120" y="7704"/>
                    <a:pt x="13116" y="7578"/>
                    <a:pt x="16101" y="7481"/>
                  </a:cubicBezTo>
                  <a:cubicBezTo>
                    <a:pt x="18270" y="7411"/>
                    <a:pt x="20429" y="7369"/>
                    <a:pt x="22585" y="7369"/>
                  </a:cubicBezTo>
                  <a:close/>
                  <a:moveTo>
                    <a:pt x="34016" y="1"/>
                  </a:moveTo>
                  <a:cubicBezTo>
                    <a:pt x="34015" y="1"/>
                    <a:pt x="34014" y="1"/>
                    <a:pt x="34012" y="1"/>
                  </a:cubicBezTo>
                  <a:cubicBezTo>
                    <a:pt x="28409" y="51"/>
                    <a:pt x="22805" y="116"/>
                    <a:pt x="17199" y="169"/>
                  </a:cubicBezTo>
                  <a:cubicBezTo>
                    <a:pt x="14435" y="197"/>
                    <a:pt x="11671" y="226"/>
                    <a:pt x="8908" y="256"/>
                  </a:cubicBezTo>
                  <a:cubicBezTo>
                    <a:pt x="8724" y="258"/>
                    <a:pt x="8541" y="259"/>
                    <a:pt x="8356" y="259"/>
                  </a:cubicBezTo>
                  <a:cubicBezTo>
                    <a:pt x="6834" y="259"/>
                    <a:pt x="5281" y="198"/>
                    <a:pt x="3738" y="198"/>
                  </a:cubicBezTo>
                  <a:cubicBezTo>
                    <a:pt x="2609" y="198"/>
                    <a:pt x="1486" y="231"/>
                    <a:pt x="386" y="345"/>
                  </a:cubicBezTo>
                  <a:cubicBezTo>
                    <a:pt x="333" y="351"/>
                    <a:pt x="303" y="383"/>
                    <a:pt x="295" y="423"/>
                  </a:cubicBezTo>
                  <a:cubicBezTo>
                    <a:pt x="231" y="458"/>
                    <a:pt x="180" y="518"/>
                    <a:pt x="178" y="612"/>
                  </a:cubicBezTo>
                  <a:cubicBezTo>
                    <a:pt x="96" y="3690"/>
                    <a:pt x="0" y="6863"/>
                    <a:pt x="323" y="9924"/>
                  </a:cubicBezTo>
                  <a:cubicBezTo>
                    <a:pt x="334" y="10031"/>
                    <a:pt x="419" y="10084"/>
                    <a:pt x="501" y="10084"/>
                  </a:cubicBezTo>
                  <a:cubicBezTo>
                    <a:pt x="502" y="10084"/>
                    <a:pt x="504" y="10084"/>
                    <a:pt x="506" y="10084"/>
                  </a:cubicBezTo>
                  <a:cubicBezTo>
                    <a:pt x="526" y="10107"/>
                    <a:pt x="554" y="10123"/>
                    <a:pt x="587" y="10127"/>
                  </a:cubicBezTo>
                  <a:cubicBezTo>
                    <a:pt x="1321" y="10187"/>
                    <a:pt x="2062" y="10209"/>
                    <a:pt x="2807" y="10209"/>
                  </a:cubicBezTo>
                  <a:cubicBezTo>
                    <a:pt x="4804" y="10209"/>
                    <a:pt x="6825" y="10048"/>
                    <a:pt x="8802" y="10014"/>
                  </a:cubicBezTo>
                  <a:cubicBezTo>
                    <a:pt x="11540" y="9968"/>
                    <a:pt x="14278" y="9942"/>
                    <a:pt x="17017" y="9938"/>
                  </a:cubicBezTo>
                  <a:cubicBezTo>
                    <a:pt x="17263" y="9938"/>
                    <a:pt x="17509" y="9938"/>
                    <a:pt x="17755" y="9938"/>
                  </a:cubicBezTo>
                  <a:cubicBezTo>
                    <a:pt x="22987" y="9938"/>
                    <a:pt x="28216" y="10034"/>
                    <a:pt x="33447" y="10153"/>
                  </a:cubicBezTo>
                  <a:cubicBezTo>
                    <a:pt x="33449" y="10153"/>
                    <a:pt x="33450" y="10153"/>
                    <a:pt x="33451" y="10153"/>
                  </a:cubicBezTo>
                  <a:cubicBezTo>
                    <a:pt x="33584" y="10153"/>
                    <a:pt x="33648" y="10050"/>
                    <a:pt x="33648" y="9948"/>
                  </a:cubicBezTo>
                  <a:cubicBezTo>
                    <a:pt x="33702" y="9901"/>
                    <a:pt x="33730" y="9791"/>
                    <a:pt x="33689" y="9714"/>
                  </a:cubicBezTo>
                  <a:cubicBezTo>
                    <a:pt x="32828" y="8177"/>
                    <a:pt x="31731" y="6638"/>
                    <a:pt x="30676" y="5254"/>
                  </a:cubicBezTo>
                  <a:lnTo>
                    <a:pt x="30883" y="5254"/>
                  </a:lnTo>
                  <a:lnTo>
                    <a:pt x="30883" y="5022"/>
                  </a:lnTo>
                  <a:lnTo>
                    <a:pt x="30625" y="5022"/>
                  </a:lnTo>
                  <a:cubicBezTo>
                    <a:pt x="31837" y="3637"/>
                    <a:pt x="32877" y="1982"/>
                    <a:pt x="34070" y="504"/>
                  </a:cubicBezTo>
                  <a:cubicBezTo>
                    <a:pt x="34120" y="441"/>
                    <a:pt x="34128" y="389"/>
                    <a:pt x="34109" y="326"/>
                  </a:cubicBezTo>
                  <a:cubicBezTo>
                    <a:pt x="34244" y="239"/>
                    <a:pt x="34214" y="1"/>
                    <a:pt x="340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3"/>
            <p:cNvSpPr/>
            <p:nvPr/>
          </p:nvSpPr>
          <p:spPr>
            <a:xfrm>
              <a:off x="1670175" y="1648132"/>
              <a:ext cx="826025" cy="54000"/>
            </a:xfrm>
            <a:custGeom>
              <a:avLst/>
              <a:gdLst/>
              <a:ahLst/>
              <a:cxnLst/>
              <a:rect l="l" t="t" r="r" b="b"/>
              <a:pathLst>
                <a:path w="33041" h="2160" extrusionOk="0">
                  <a:moveTo>
                    <a:pt x="33041" y="0"/>
                  </a:moveTo>
                  <a:cubicBezTo>
                    <a:pt x="27555" y="48"/>
                    <a:pt x="22067" y="86"/>
                    <a:pt x="16581" y="120"/>
                  </a:cubicBezTo>
                  <a:cubicBezTo>
                    <a:pt x="13741" y="136"/>
                    <a:pt x="10898" y="147"/>
                    <a:pt x="8059" y="155"/>
                  </a:cubicBezTo>
                  <a:cubicBezTo>
                    <a:pt x="6246" y="158"/>
                    <a:pt x="4381" y="271"/>
                    <a:pt x="2537" y="271"/>
                  </a:cubicBezTo>
                  <a:cubicBezTo>
                    <a:pt x="1689" y="271"/>
                    <a:pt x="846" y="247"/>
                    <a:pt x="15" y="177"/>
                  </a:cubicBezTo>
                  <a:lnTo>
                    <a:pt x="15" y="177"/>
                  </a:lnTo>
                  <a:cubicBezTo>
                    <a:pt x="19" y="197"/>
                    <a:pt x="25" y="215"/>
                    <a:pt x="23" y="235"/>
                  </a:cubicBezTo>
                  <a:cubicBezTo>
                    <a:pt x="7" y="877"/>
                    <a:pt x="3" y="1517"/>
                    <a:pt x="1" y="2159"/>
                  </a:cubicBezTo>
                  <a:cubicBezTo>
                    <a:pt x="15" y="2145"/>
                    <a:pt x="31" y="2136"/>
                    <a:pt x="53" y="2136"/>
                  </a:cubicBezTo>
                  <a:cubicBezTo>
                    <a:pt x="5286" y="1911"/>
                    <a:pt x="10545" y="2006"/>
                    <a:pt x="15781" y="1937"/>
                  </a:cubicBezTo>
                  <a:cubicBezTo>
                    <a:pt x="21024" y="1867"/>
                    <a:pt x="26265" y="1743"/>
                    <a:pt x="31508" y="1688"/>
                  </a:cubicBezTo>
                  <a:cubicBezTo>
                    <a:pt x="31571" y="1688"/>
                    <a:pt x="31607" y="1724"/>
                    <a:pt x="31621" y="1768"/>
                  </a:cubicBezTo>
                  <a:cubicBezTo>
                    <a:pt x="32090" y="1168"/>
                    <a:pt x="32573" y="579"/>
                    <a:pt x="33041"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3"/>
            <p:cNvSpPr/>
            <p:nvPr/>
          </p:nvSpPr>
          <p:spPr>
            <a:xfrm>
              <a:off x="1670700" y="1766032"/>
              <a:ext cx="772650" cy="58625"/>
            </a:xfrm>
            <a:custGeom>
              <a:avLst/>
              <a:gdLst/>
              <a:ahLst/>
              <a:cxnLst/>
              <a:rect l="l" t="t" r="r" b="b"/>
              <a:pathLst>
                <a:path w="30906" h="2345" extrusionOk="0">
                  <a:moveTo>
                    <a:pt x="301" y="0"/>
                  </a:moveTo>
                  <a:cubicBezTo>
                    <a:pt x="282" y="0"/>
                    <a:pt x="262" y="2"/>
                    <a:pt x="243" y="4"/>
                  </a:cubicBezTo>
                  <a:cubicBezTo>
                    <a:pt x="153" y="10"/>
                    <a:pt x="76" y="57"/>
                    <a:pt x="0" y="98"/>
                  </a:cubicBezTo>
                  <a:cubicBezTo>
                    <a:pt x="10" y="777"/>
                    <a:pt x="18" y="1456"/>
                    <a:pt x="24" y="2135"/>
                  </a:cubicBezTo>
                  <a:cubicBezTo>
                    <a:pt x="2402" y="2270"/>
                    <a:pt x="4778" y="2322"/>
                    <a:pt x="7154" y="2322"/>
                  </a:cubicBezTo>
                  <a:cubicBezTo>
                    <a:pt x="9922" y="2322"/>
                    <a:pt x="12691" y="2252"/>
                    <a:pt x="15463" y="2160"/>
                  </a:cubicBezTo>
                  <a:cubicBezTo>
                    <a:pt x="18122" y="2072"/>
                    <a:pt x="20805" y="1965"/>
                    <a:pt x="23486" y="1965"/>
                  </a:cubicBezTo>
                  <a:cubicBezTo>
                    <a:pt x="25970" y="1965"/>
                    <a:pt x="28450" y="2057"/>
                    <a:pt x="30906" y="2344"/>
                  </a:cubicBezTo>
                  <a:cubicBezTo>
                    <a:pt x="30427" y="1656"/>
                    <a:pt x="29965" y="957"/>
                    <a:pt x="29510" y="267"/>
                  </a:cubicBezTo>
                  <a:cubicBezTo>
                    <a:pt x="29501" y="253"/>
                    <a:pt x="29494" y="239"/>
                    <a:pt x="29490" y="225"/>
                  </a:cubicBezTo>
                  <a:cubicBezTo>
                    <a:pt x="27736" y="229"/>
                    <a:pt x="25982" y="231"/>
                    <a:pt x="24229" y="231"/>
                  </a:cubicBezTo>
                  <a:cubicBezTo>
                    <a:pt x="21215" y="231"/>
                    <a:pt x="18201" y="226"/>
                    <a:pt x="15188" y="223"/>
                  </a:cubicBezTo>
                  <a:cubicBezTo>
                    <a:pt x="15101" y="223"/>
                    <a:pt x="15014" y="223"/>
                    <a:pt x="14927" y="223"/>
                  </a:cubicBezTo>
                  <a:cubicBezTo>
                    <a:pt x="11876" y="223"/>
                    <a:pt x="8820" y="267"/>
                    <a:pt x="5767" y="267"/>
                  </a:cubicBezTo>
                  <a:cubicBezTo>
                    <a:pt x="3901" y="267"/>
                    <a:pt x="2037" y="250"/>
                    <a:pt x="175" y="197"/>
                  </a:cubicBezTo>
                  <a:cubicBezTo>
                    <a:pt x="65" y="195"/>
                    <a:pt x="65" y="29"/>
                    <a:pt x="175" y="24"/>
                  </a:cubicBezTo>
                  <a:cubicBezTo>
                    <a:pt x="263" y="22"/>
                    <a:pt x="348" y="22"/>
                    <a:pt x="437" y="20"/>
                  </a:cubicBezTo>
                  <a:cubicBezTo>
                    <a:pt x="392" y="7"/>
                    <a:pt x="347" y="0"/>
                    <a:pt x="301"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7" name="Google Shape;2587;p63">
            <a:hlinkClick r:id="rId3" action="ppaction://hlinksldjump"/>
          </p:cNvPr>
          <p:cNvSpPr txBox="1">
            <a:spLocks noGrp="1"/>
          </p:cNvSpPr>
          <p:nvPr>
            <p:ph type="title" idx="4294967295"/>
          </p:nvPr>
        </p:nvSpPr>
        <p:spPr>
          <a:xfrm>
            <a:off x="704200" y="3095125"/>
            <a:ext cx="2496300" cy="30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6 legs</a:t>
            </a:r>
            <a:endParaRPr sz="1800"/>
          </a:p>
        </p:txBody>
      </p:sp>
      <p:sp>
        <p:nvSpPr>
          <p:cNvPr id="2588" name="Google Shape;2588;p63">
            <a:hlinkClick r:id="rId4" action="ppaction://hlinksldjump"/>
          </p:cNvPr>
          <p:cNvSpPr txBox="1">
            <a:spLocks noGrp="1"/>
          </p:cNvSpPr>
          <p:nvPr>
            <p:ph type="title" idx="4294967295"/>
          </p:nvPr>
        </p:nvSpPr>
        <p:spPr>
          <a:xfrm>
            <a:off x="3323851" y="3095125"/>
            <a:ext cx="2496300" cy="30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8 legs</a:t>
            </a:r>
            <a:endParaRPr sz="1800"/>
          </a:p>
        </p:txBody>
      </p:sp>
      <p:sp>
        <p:nvSpPr>
          <p:cNvPr id="2589" name="Google Shape;2589;p63">
            <a:hlinkClick r:id="rId3" action="ppaction://hlinksldjump"/>
          </p:cNvPr>
          <p:cNvSpPr txBox="1">
            <a:spLocks noGrp="1"/>
          </p:cNvSpPr>
          <p:nvPr>
            <p:ph type="title" idx="4294967295"/>
          </p:nvPr>
        </p:nvSpPr>
        <p:spPr>
          <a:xfrm>
            <a:off x="5943502" y="3095125"/>
            <a:ext cx="2496300" cy="30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t>10 legs</a:t>
            </a:r>
            <a:endParaRPr sz="1800"/>
          </a:p>
        </p:txBody>
      </p:sp>
      <p:grpSp>
        <p:nvGrpSpPr>
          <p:cNvPr id="2590" name="Google Shape;2590;p63"/>
          <p:cNvGrpSpPr/>
          <p:nvPr/>
        </p:nvGrpSpPr>
        <p:grpSpPr>
          <a:xfrm>
            <a:off x="713184" y="4691184"/>
            <a:ext cx="7726459" cy="369843"/>
            <a:chOff x="713184" y="4691184"/>
            <a:chExt cx="7726459" cy="369843"/>
          </a:xfrm>
        </p:grpSpPr>
        <p:sp>
          <p:nvSpPr>
            <p:cNvPr id="2591" name="Google Shape;2591;p63"/>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2592" name="Google Shape;2592;p63">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3">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3">
              <a:hlinkClick r:id="rId5"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598"/>
        <p:cNvGrpSpPr/>
        <p:nvPr/>
      </p:nvGrpSpPr>
      <p:grpSpPr>
        <a:xfrm>
          <a:off x="0" y="0"/>
          <a:ext cx="0" cy="0"/>
          <a:chOff x="0" y="0"/>
          <a:chExt cx="0" cy="0"/>
        </a:xfrm>
      </p:grpSpPr>
      <p:grpSp>
        <p:nvGrpSpPr>
          <p:cNvPr id="2599" name="Google Shape;2599;p64"/>
          <p:cNvGrpSpPr/>
          <p:nvPr/>
        </p:nvGrpSpPr>
        <p:grpSpPr>
          <a:xfrm>
            <a:off x="2857286" y="732167"/>
            <a:ext cx="3429984" cy="606063"/>
            <a:chOff x="5316325" y="1612757"/>
            <a:chExt cx="1404350" cy="302125"/>
          </a:xfrm>
        </p:grpSpPr>
        <p:sp>
          <p:nvSpPr>
            <p:cNvPr id="2600" name="Google Shape;2600;p64"/>
            <p:cNvSpPr/>
            <p:nvPr/>
          </p:nvSpPr>
          <p:spPr>
            <a:xfrm>
              <a:off x="5316325" y="1612757"/>
              <a:ext cx="1404350" cy="302125"/>
            </a:xfrm>
            <a:custGeom>
              <a:avLst/>
              <a:gdLst/>
              <a:ahLst/>
              <a:cxnLst/>
              <a:rect l="l" t="t" r="r" b="b"/>
              <a:pathLst>
                <a:path w="56174" h="12085" extrusionOk="0">
                  <a:moveTo>
                    <a:pt x="55674" y="2161"/>
                  </a:moveTo>
                  <a:lnTo>
                    <a:pt x="55674" y="2161"/>
                  </a:lnTo>
                  <a:cubicBezTo>
                    <a:pt x="55555" y="2217"/>
                    <a:pt x="55565" y="2346"/>
                    <a:pt x="55633" y="2429"/>
                  </a:cubicBezTo>
                  <a:cubicBezTo>
                    <a:pt x="55518" y="2606"/>
                    <a:pt x="55396" y="2777"/>
                    <a:pt x="55275" y="2950"/>
                  </a:cubicBezTo>
                  <a:cubicBezTo>
                    <a:pt x="53569" y="3022"/>
                    <a:pt x="51829" y="3038"/>
                    <a:pt x="50127" y="3213"/>
                  </a:cubicBezTo>
                  <a:cubicBezTo>
                    <a:pt x="50106" y="2909"/>
                    <a:pt x="50086" y="2604"/>
                    <a:pt x="50062" y="2300"/>
                  </a:cubicBezTo>
                  <a:lnTo>
                    <a:pt x="50062" y="2300"/>
                  </a:lnTo>
                  <a:cubicBezTo>
                    <a:pt x="50972" y="2359"/>
                    <a:pt x="51884" y="2373"/>
                    <a:pt x="52796" y="2385"/>
                  </a:cubicBezTo>
                  <a:cubicBezTo>
                    <a:pt x="53226" y="2390"/>
                    <a:pt x="53687" y="2426"/>
                    <a:pt x="54142" y="2426"/>
                  </a:cubicBezTo>
                  <a:cubicBezTo>
                    <a:pt x="54683" y="2426"/>
                    <a:pt x="55215" y="2375"/>
                    <a:pt x="55674" y="2161"/>
                  </a:cubicBezTo>
                  <a:close/>
                  <a:moveTo>
                    <a:pt x="7652" y="262"/>
                  </a:moveTo>
                  <a:lnTo>
                    <a:pt x="7652" y="262"/>
                  </a:lnTo>
                  <a:cubicBezTo>
                    <a:pt x="9236" y="343"/>
                    <a:pt x="10827" y="363"/>
                    <a:pt x="12419" y="363"/>
                  </a:cubicBezTo>
                  <a:cubicBezTo>
                    <a:pt x="13924" y="363"/>
                    <a:pt x="15429" y="345"/>
                    <a:pt x="16930" y="345"/>
                  </a:cubicBezTo>
                  <a:cubicBezTo>
                    <a:pt x="17246" y="345"/>
                    <a:pt x="17562" y="346"/>
                    <a:pt x="17878" y="348"/>
                  </a:cubicBezTo>
                  <a:cubicBezTo>
                    <a:pt x="21387" y="371"/>
                    <a:pt x="24898" y="399"/>
                    <a:pt x="28405" y="427"/>
                  </a:cubicBezTo>
                  <a:cubicBezTo>
                    <a:pt x="33831" y="466"/>
                    <a:pt x="39263" y="556"/>
                    <a:pt x="44693" y="556"/>
                  </a:cubicBezTo>
                  <a:cubicBezTo>
                    <a:pt x="46302" y="556"/>
                    <a:pt x="47911" y="548"/>
                    <a:pt x="49519" y="528"/>
                  </a:cubicBezTo>
                  <a:cubicBezTo>
                    <a:pt x="49522" y="528"/>
                    <a:pt x="49524" y="526"/>
                    <a:pt x="49529" y="526"/>
                  </a:cubicBezTo>
                  <a:cubicBezTo>
                    <a:pt x="49552" y="789"/>
                    <a:pt x="49589" y="1050"/>
                    <a:pt x="49607" y="1314"/>
                  </a:cubicBezTo>
                  <a:cubicBezTo>
                    <a:pt x="49402" y="1318"/>
                    <a:pt x="49241" y="1322"/>
                    <a:pt x="49009" y="1325"/>
                  </a:cubicBezTo>
                  <a:lnTo>
                    <a:pt x="49009" y="1346"/>
                  </a:lnTo>
                  <a:cubicBezTo>
                    <a:pt x="49241" y="1348"/>
                    <a:pt x="49404" y="1352"/>
                    <a:pt x="49609" y="1357"/>
                  </a:cubicBezTo>
                  <a:cubicBezTo>
                    <a:pt x="49776" y="3712"/>
                    <a:pt x="49799" y="6077"/>
                    <a:pt x="49943" y="8432"/>
                  </a:cubicBezTo>
                  <a:cubicBezTo>
                    <a:pt x="49961" y="8753"/>
                    <a:pt x="49981" y="9076"/>
                    <a:pt x="50007" y="9397"/>
                  </a:cubicBezTo>
                  <a:cubicBezTo>
                    <a:pt x="50002" y="9402"/>
                    <a:pt x="49993" y="9402"/>
                    <a:pt x="49988" y="9406"/>
                  </a:cubicBezTo>
                  <a:cubicBezTo>
                    <a:pt x="49954" y="9434"/>
                    <a:pt x="49919" y="9464"/>
                    <a:pt x="49886" y="9491"/>
                  </a:cubicBezTo>
                  <a:lnTo>
                    <a:pt x="49804" y="9491"/>
                  </a:lnTo>
                  <a:cubicBezTo>
                    <a:pt x="49683" y="9493"/>
                    <a:pt x="49563" y="9498"/>
                    <a:pt x="49444" y="9503"/>
                  </a:cubicBezTo>
                  <a:cubicBezTo>
                    <a:pt x="49369" y="9505"/>
                    <a:pt x="49330" y="9553"/>
                    <a:pt x="49319" y="9607"/>
                  </a:cubicBezTo>
                  <a:cubicBezTo>
                    <a:pt x="48903" y="9602"/>
                    <a:pt x="48488" y="9600"/>
                    <a:pt x="48074" y="9595"/>
                  </a:cubicBezTo>
                  <a:cubicBezTo>
                    <a:pt x="48041" y="9551"/>
                    <a:pt x="47987" y="9530"/>
                    <a:pt x="47931" y="9530"/>
                  </a:cubicBezTo>
                  <a:cubicBezTo>
                    <a:pt x="47874" y="9530"/>
                    <a:pt x="47816" y="9552"/>
                    <a:pt x="47778" y="9593"/>
                  </a:cubicBezTo>
                  <a:cubicBezTo>
                    <a:pt x="42952" y="9545"/>
                    <a:pt x="38125" y="9517"/>
                    <a:pt x="33297" y="9517"/>
                  </a:cubicBezTo>
                  <a:cubicBezTo>
                    <a:pt x="31688" y="9517"/>
                    <a:pt x="30078" y="9520"/>
                    <a:pt x="28469" y="9527"/>
                  </a:cubicBezTo>
                  <a:cubicBezTo>
                    <a:pt x="27722" y="9529"/>
                    <a:pt x="26975" y="9530"/>
                    <a:pt x="26228" y="9530"/>
                  </a:cubicBezTo>
                  <a:cubicBezTo>
                    <a:pt x="24260" y="9530"/>
                    <a:pt x="22289" y="9523"/>
                    <a:pt x="20319" y="9523"/>
                  </a:cubicBezTo>
                  <a:cubicBezTo>
                    <a:pt x="16094" y="9523"/>
                    <a:pt x="11868" y="9557"/>
                    <a:pt x="7652" y="9766"/>
                  </a:cubicBezTo>
                  <a:cubicBezTo>
                    <a:pt x="7716" y="9452"/>
                    <a:pt x="7768" y="9133"/>
                    <a:pt x="7814" y="8811"/>
                  </a:cubicBezTo>
                  <a:cubicBezTo>
                    <a:pt x="8858" y="8853"/>
                    <a:pt x="9905" y="8869"/>
                    <a:pt x="10953" y="8869"/>
                  </a:cubicBezTo>
                  <a:cubicBezTo>
                    <a:pt x="13431" y="8869"/>
                    <a:pt x="15917" y="8782"/>
                    <a:pt x="18387" y="8760"/>
                  </a:cubicBezTo>
                  <a:cubicBezTo>
                    <a:pt x="21838" y="8725"/>
                    <a:pt x="25290" y="8686"/>
                    <a:pt x="28741" y="8680"/>
                  </a:cubicBezTo>
                  <a:cubicBezTo>
                    <a:pt x="35724" y="8674"/>
                    <a:pt x="42708" y="8640"/>
                    <a:pt x="49688" y="8557"/>
                  </a:cubicBezTo>
                  <a:cubicBezTo>
                    <a:pt x="49762" y="8557"/>
                    <a:pt x="49799" y="8499"/>
                    <a:pt x="49799" y="8441"/>
                  </a:cubicBezTo>
                  <a:cubicBezTo>
                    <a:pt x="49799" y="8383"/>
                    <a:pt x="49762" y="8326"/>
                    <a:pt x="49688" y="8326"/>
                  </a:cubicBezTo>
                  <a:cubicBezTo>
                    <a:pt x="42706" y="8342"/>
                    <a:pt x="35724" y="8406"/>
                    <a:pt x="28741" y="8499"/>
                  </a:cubicBezTo>
                  <a:cubicBezTo>
                    <a:pt x="25290" y="8543"/>
                    <a:pt x="21838" y="8551"/>
                    <a:pt x="18387" y="8565"/>
                  </a:cubicBezTo>
                  <a:cubicBezTo>
                    <a:pt x="18127" y="8566"/>
                    <a:pt x="17868" y="8567"/>
                    <a:pt x="17608" y="8567"/>
                  </a:cubicBezTo>
                  <a:cubicBezTo>
                    <a:pt x="16060" y="8567"/>
                    <a:pt x="14506" y="8549"/>
                    <a:pt x="12952" y="8549"/>
                  </a:cubicBezTo>
                  <a:cubicBezTo>
                    <a:pt x="11244" y="8549"/>
                    <a:pt x="9535" y="8571"/>
                    <a:pt x="7836" y="8662"/>
                  </a:cubicBezTo>
                  <a:cubicBezTo>
                    <a:pt x="8156" y="6284"/>
                    <a:pt x="8023" y="3744"/>
                    <a:pt x="7784" y="1359"/>
                  </a:cubicBezTo>
                  <a:lnTo>
                    <a:pt x="7784" y="1359"/>
                  </a:lnTo>
                  <a:cubicBezTo>
                    <a:pt x="18429" y="1624"/>
                    <a:pt x="29094" y="1643"/>
                    <a:pt x="39751" y="1643"/>
                  </a:cubicBezTo>
                  <a:cubicBezTo>
                    <a:pt x="41537" y="1643"/>
                    <a:pt x="43323" y="1643"/>
                    <a:pt x="45109" y="1643"/>
                  </a:cubicBezTo>
                  <a:cubicBezTo>
                    <a:pt x="46349" y="1643"/>
                    <a:pt x="47588" y="1643"/>
                    <a:pt x="48827" y="1644"/>
                  </a:cubicBezTo>
                  <a:cubicBezTo>
                    <a:pt x="48889" y="1644"/>
                    <a:pt x="48889" y="1546"/>
                    <a:pt x="48827" y="1546"/>
                  </a:cubicBezTo>
                  <a:cubicBezTo>
                    <a:pt x="37863" y="1395"/>
                    <a:pt x="26881" y="1194"/>
                    <a:pt x="15909" y="1194"/>
                  </a:cubicBezTo>
                  <a:cubicBezTo>
                    <a:pt x="13195" y="1194"/>
                    <a:pt x="10482" y="1206"/>
                    <a:pt x="7770" y="1235"/>
                  </a:cubicBezTo>
                  <a:cubicBezTo>
                    <a:pt x="7740" y="928"/>
                    <a:pt x="7705" y="622"/>
                    <a:pt x="7671" y="320"/>
                  </a:cubicBezTo>
                  <a:cubicBezTo>
                    <a:pt x="7668" y="298"/>
                    <a:pt x="7661" y="282"/>
                    <a:pt x="7652" y="262"/>
                  </a:cubicBezTo>
                  <a:close/>
                  <a:moveTo>
                    <a:pt x="49497" y="9831"/>
                  </a:moveTo>
                  <a:lnTo>
                    <a:pt x="49497" y="9831"/>
                  </a:lnTo>
                  <a:cubicBezTo>
                    <a:pt x="49030" y="10253"/>
                    <a:pt x="48585" y="10718"/>
                    <a:pt x="48171" y="11189"/>
                  </a:cubicBezTo>
                  <a:cubicBezTo>
                    <a:pt x="48211" y="10736"/>
                    <a:pt x="48197" y="10279"/>
                    <a:pt x="48130" y="9833"/>
                  </a:cubicBezTo>
                  <a:lnTo>
                    <a:pt x="48130" y="9833"/>
                  </a:lnTo>
                  <a:cubicBezTo>
                    <a:pt x="48567" y="9837"/>
                    <a:pt x="49005" y="9841"/>
                    <a:pt x="49444" y="9845"/>
                  </a:cubicBezTo>
                  <a:cubicBezTo>
                    <a:pt x="49446" y="9845"/>
                    <a:pt x="49448" y="9845"/>
                    <a:pt x="49449" y="9845"/>
                  </a:cubicBezTo>
                  <a:cubicBezTo>
                    <a:pt x="49467" y="9845"/>
                    <a:pt x="49482" y="9837"/>
                    <a:pt x="49497" y="9831"/>
                  </a:cubicBezTo>
                  <a:close/>
                  <a:moveTo>
                    <a:pt x="7830" y="10062"/>
                  </a:moveTo>
                  <a:lnTo>
                    <a:pt x="7830" y="10062"/>
                  </a:lnTo>
                  <a:cubicBezTo>
                    <a:pt x="8562" y="10069"/>
                    <a:pt x="9291" y="10069"/>
                    <a:pt x="10023" y="10069"/>
                  </a:cubicBezTo>
                  <a:cubicBezTo>
                    <a:pt x="9982" y="10563"/>
                    <a:pt x="9998" y="11062"/>
                    <a:pt x="10056" y="11553"/>
                  </a:cubicBezTo>
                  <a:cubicBezTo>
                    <a:pt x="9307" y="11066"/>
                    <a:pt x="8573" y="10559"/>
                    <a:pt x="7830" y="10062"/>
                  </a:cubicBezTo>
                  <a:close/>
                  <a:moveTo>
                    <a:pt x="55154" y="3131"/>
                  </a:moveTo>
                  <a:cubicBezTo>
                    <a:pt x="54281" y="4391"/>
                    <a:pt x="53327" y="5578"/>
                    <a:pt x="52341" y="6763"/>
                  </a:cubicBezTo>
                  <a:cubicBezTo>
                    <a:pt x="52263" y="6855"/>
                    <a:pt x="52307" y="6968"/>
                    <a:pt x="52388" y="7010"/>
                  </a:cubicBezTo>
                  <a:cubicBezTo>
                    <a:pt x="52267" y="7046"/>
                    <a:pt x="52187" y="7201"/>
                    <a:pt x="52297" y="7322"/>
                  </a:cubicBezTo>
                  <a:cubicBezTo>
                    <a:pt x="53015" y="8093"/>
                    <a:pt x="53704" y="8871"/>
                    <a:pt x="54327" y="9720"/>
                  </a:cubicBezTo>
                  <a:cubicBezTo>
                    <a:pt x="54477" y="9925"/>
                    <a:pt x="54623" y="10133"/>
                    <a:pt x="54766" y="10344"/>
                  </a:cubicBezTo>
                  <a:cubicBezTo>
                    <a:pt x="55038" y="10745"/>
                    <a:pt x="55309" y="11147"/>
                    <a:pt x="55619" y="11521"/>
                  </a:cubicBezTo>
                  <a:cubicBezTo>
                    <a:pt x="54680" y="11481"/>
                    <a:pt x="53735" y="11456"/>
                    <a:pt x="52789" y="11456"/>
                  </a:cubicBezTo>
                  <a:cubicBezTo>
                    <a:pt x="51301" y="11456"/>
                    <a:pt x="49811" y="11517"/>
                    <a:pt x="48338" y="11674"/>
                  </a:cubicBezTo>
                  <a:cubicBezTo>
                    <a:pt x="48626" y="11401"/>
                    <a:pt x="48907" y="11115"/>
                    <a:pt x="49183" y="10819"/>
                  </a:cubicBezTo>
                  <a:cubicBezTo>
                    <a:pt x="49189" y="10850"/>
                    <a:pt x="49211" y="10877"/>
                    <a:pt x="49254" y="10877"/>
                  </a:cubicBezTo>
                  <a:cubicBezTo>
                    <a:pt x="49256" y="10877"/>
                    <a:pt x="49257" y="10877"/>
                    <a:pt x="49259" y="10877"/>
                  </a:cubicBezTo>
                  <a:cubicBezTo>
                    <a:pt x="51060" y="10817"/>
                    <a:pt x="52900" y="10738"/>
                    <a:pt x="54687" y="10515"/>
                  </a:cubicBezTo>
                  <a:cubicBezTo>
                    <a:pt x="54774" y="10503"/>
                    <a:pt x="54800" y="10404"/>
                    <a:pt x="54754" y="10352"/>
                  </a:cubicBezTo>
                  <a:cubicBezTo>
                    <a:pt x="54740" y="10336"/>
                    <a:pt x="54717" y="10328"/>
                    <a:pt x="54687" y="10328"/>
                  </a:cubicBezTo>
                  <a:cubicBezTo>
                    <a:pt x="52895" y="10348"/>
                    <a:pt x="51068" y="10521"/>
                    <a:pt x="49289" y="10706"/>
                  </a:cubicBezTo>
                  <a:cubicBezTo>
                    <a:pt x="49617" y="10344"/>
                    <a:pt x="49931" y="9967"/>
                    <a:pt x="50215" y="9584"/>
                  </a:cubicBezTo>
                  <a:cubicBezTo>
                    <a:pt x="50247" y="9540"/>
                    <a:pt x="50247" y="9499"/>
                    <a:pt x="50231" y="9464"/>
                  </a:cubicBezTo>
                  <a:cubicBezTo>
                    <a:pt x="50362" y="7446"/>
                    <a:pt x="50277" y="5398"/>
                    <a:pt x="50138" y="3361"/>
                  </a:cubicBezTo>
                  <a:lnTo>
                    <a:pt x="50138" y="3361"/>
                  </a:lnTo>
                  <a:cubicBezTo>
                    <a:pt x="50437" y="3374"/>
                    <a:pt x="50738" y="3380"/>
                    <a:pt x="51039" y="3380"/>
                  </a:cubicBezTo>
                  <a:cubicBezTo>
                    <a:pt x="52409" y="3380"/>
                    <a:pt x="53798" y="3259"/>
                    <a:pt x="55154" y="3131"/>
                  </a:cubicBezTo>
                  <a:close/>
                  <a:moveTo>
                    <a:pt x="4425" y="10854"/>
                  </a:moveTo>
                  <a:cubicBezTo>
                    <a:pt x="5770" y="10854"/>
                    <a:pt x="7111" y="10893"/>
                    <a:pt x="8470" y="10937"/>
                  </a:cubicBezTo>
                  <a:cubicBezTo>
                    <a:pt x="8811" y="11179"/>
                    <a:pt x="9164" y="11406"/>
                    <a:pt x="9527" y="11620"/>
                  </a:cubicBezTo>
                  <a:cubicBezTo>
                    <a:pt x="6502" y="11639"/>
                    <a:pt x="3471" y="11613"/>
                    <a:pt x="450" y="11748"/>
                  </a:cubicBezTo>
                  <a:cubicBezTo>
                    <a:pt x="740" y="11479"/>
                    <a:pt x="1028" y="11209"/>
                    <a:pt x="1314" y="10937"/>
                  </a:cubicBezTo>
                  <a:cubicBezTo>
                    <a:pt x="2359" y="10877"/>
                    <a:pt x="3393" y="10854"/>
                    <a:pt x="4425" y="10854"/>
                  </a:cubicBezTo>
                  <a:close/>
                  <a:moveTo>
                    <a:pt x="10877" y="0"/>
                  </a:moveTo>
                  <a:cubicBezTo>
                    <a:pt x="9723" y="0"/>
                    <a:pt x="8571" y="18"/>
                    <a:pt x="7424" y="69"/>
                  </a:cubicBezTo>
                  <a:cubicBezTo>
                    <a:pt x="7376" y="71"/>
                    <a:pt x="7348" y="101"/>
                    <a:pt x="7338" y="138"/>
                  </a:cubicBezTo>
                  <a:cubicBezTo>
                    <a:pt x="7276" y="166"/>
                    <a:pt x="7233" y="226"/>
                    <a:pt x="7239" y="320"/>
                  </a:cubicBezTo>
                  <a:cubicBezTo>
                    <a:pt x="7304" y="999"/>
                    <a:pt x="7356" y="1676"/>
                    <a:pt x="7398" y="2354"/>
                  </a:cubicBezTo>
                  <a:cubicBezTo>
                    <a:pt x="7416" y="2638"/>
                    <a:pt x="7432" y="2920"/>
                    <a:pt x="7447" y="3204"/>
                  </a:cubicBezTo>
                  <a:cubicBezTo>
                    <a:pt x="5628" y="3078"/>
                    <a:pt x="3800" y="2918"/>
                    <a:pt x="1979" y="2918"/>
                  </a:cubicBezTo>
                  <a:cubicBezTo>
                    <a:pt x="1966" y="2918"/>
                    <a:pt x="1954" y="2918"/>
                    <a:pt x="1942" y="2918"/>
                  </a:cubicBezTo>
                  <a:cubicBezTo>
                    <a:pt x="1875" y="2918"/>
                    <a:pt x="1880" y="3010"/>
                    <a:pt x="1942" y="3017"/>
                  </a:cubicBezTo>
                  <a:cubicBezTo>
                    <a:pt x="3769" y="3252"/>
                    <a:pt x="5621" y="3324"/>
                    <a:pt x="7458" y="3433"/>
                  </a:cubicBezTo>
                  <a:cubicBezTo>
                    <a:pt x="7481" y="3970"/>
                    <a:pt x="7500" y="4511"/>
                    <a:pt x="7502" y="5051"/>
                  </a:cubicBezTo>
                  <a:cubicBezTo>
                    <a:pt x="7514" y="6630"/>
                    <a:pt x="7348" y="8210"/>
                    <a:pt x="7384" y="9785"/>
                  </a:cubicBezTo>
                  <a:cubicBezTo>
                    <a:pt x="7384" y="9799"/>
                    <a:pt x="7389" y="9813"/>
                    <a:pt x="7394" y="9824"/>
                  </a:cubicBezTo>
                  <a:cubicBezTo>
                    <a:pt x="7354" y="9871"/>
                    <a:pt x="7350" y="9940"/>
                    <a:pt x="7378" y="9990"/>
                  </a:cubicBezTo>
                  <a:cubicBezTo>
                    <a:pt x="7370" y="10030"/>
                    <a:pt x="7378" y="10071"/>
                    <a:pt x="7414" y="10101"/>
                  </a:cubicBezTo>
                  <a:cubicBezTo>
                    <a:pt x="7636" y="10300"/>
                    <a:pt x="7867" y="10485"/>
                    <a:pt x="8100" y="10662"/>
                  </a:cubicBezTo>
                  <a:cubicBezTo>
                    <a:pt x="7130" y="10540"/>
                    <a:pt x="6135" y="10485"/>
                    <a:pt x="5139" y="10485"/>
                  </a:cubicBezTo>
                  <a:cubicBezTo>
                    <a:pt x="3934" y="10485"/>
                    <a:pt x="2726" y="10566"/>
                    <a:pt x="1557" y="10706"/>
                  </a:cubicBezTo>
                  <a:cubicBezTo>
                    <a:pt x="2593" y="9714"/>
                    <a:pt x="3611" y="8688"/>
                    <a:pt x="4586" y="7650"/>
                  </a:cubicBezTo>
                  <a:cubicBezTo>
                    <a:pt x="4658" y="7575"/>
                    <a:pt x="4651" y="7487"/>
                    <a:pt x="4609" y="7421"/>
                  </a:cubicBezTo>
                  <a:cubicBezTo>
                    <a:pt x="4632" y="7368"/>
                    <a:pt x="4630" y="7300"/>
                    <a:pt x="4581" y="7240"/>
                  </a:cubicBezTo>
                  <a:cubicBezTo>
                    <a:pt x="3295" y="5698"/>
                    <a:pt x="2056" y="4123"/>
                    <a:pt x="1072" y="2369"/>
                  </a:cubicBezTo>
                  <a:lnTo>
                    <a:pt x="1072" y="2369"/>
                  </a:lnTo>
                  <a:cubicBezTo>
                    <a:pt x="2543" y="2467"/>
                    <a:pt x="4061" y="2557"/>
                    <a:pt x="5557" y="2557"/>
                  </a:cubicBezTo>
                  <a:cubicBezTo>
                    <a:pt x="6106" y="2557"/>
                    <a:pt x="6652" y="2545"/>
                    <a:pt x="7191" y="2516"/>
                  </a:cubicBezTo>
                  <a:cubicBezTo>
                    <a:pt x="7297" y="2512"/>
                    <a:pt x="7348" y="2435"/>
                    <a:pt x="7348" y="2359"/>
                  </a:cubicBezTo>
                  <a:cubicBezTo>
                    <a:pt x="7348" y="2280"/>
                    <a:pt x="7295" y="2202"/>
                    <a:pt x="7191" y="2193"/>
                  </a:cubicBezTo>
                  <a:cubicBezTo>
                    <a:pt x="5909" y="2064"/>
                    <a:pt x="4587" y="2026"/>
                    <a:pt x="3273" y="2026"/>
                  </a:cubicBezTo>
                  <a:cubicBezTo>
                    <a:pt x="2494" y="2026"/>
                    <a:pt x="1718" y="2039"/>
                    <a:pt x="954" y="2055"/>
                  </a:cubicBezTo>
                  <a:cubicBezTo>
                    <a:pt x="917" y="2057"/>
                    <a:pt x="889" y="2069"/>
                    <a:pt x="865" y="2087"/>
                  </a:cubicBezTo>
                  <a:cubicBezTo>
                    <a:pt x="850" y="2083"/>
                    <a:pt x="836" y="2081"/>
                    <a:pt x="821" y="2081"/>
                  </a:cubicBezTo>
                  <a:cubicBezTo>
                    <a:pt x="711" y="2081"/>
                    <a:pt x="596" y="2199"/>
                    <a:pt x="668" y="2327"/>
                  </a:cubicBezTo>
                  <a:cubicBezTo>
                    <a:pt x="1672" y="4165"/>
                    <a:pt x="2799" y="5920"/>
                    <a:pt x="4277" y="7416"/>
                  </a:cubicBezTo>
                  <a:cubicBezTo>
                    <a:pt x="2845" y="8700"/>
                    <a:pt x="1451" y="10115"/>
                    <a:pt x="189" y="11565"/>
                  </a:cubicBezTo>
                  <a:cubicBezTo>
                    <a:pt x="132" y="11632"/>
                    <a:pt x="141" y="11706"/>
                    <a:pt x="179" y="11759"/>
                  </a:cubicBezTo>
                  <a:cubicBezTo>
                    <a:pt x="0" y="11777"/>
                    <a:pt x="0" y="12046"/>
                    <a:pt x="187" y="12050"/>
                  </a:cubicBezTo>
                  <a:cubicBezTo>
                    <a:pt x="1098" y="12075"/>
                    <a:pt x="2009" y="12084"/>
                    <a:pt x="2921" y="12084"/>
                  </a:cubicBezTo>
                  <a:cubicBezTo>
                    <a:pt x="5319" y="12084"/>
                    <a:pt x="7720" y="12018"/>
                    <a:pt x="10114" y="11988"/>
                  </a:cubicBezTo>
                  <a:cubicBezTo>
                    <a:pt x="10236" y="11986"/>
                    <a:pt x="10293" y="11891"/>
                    <a:pt x="10289" y="11796"/>
                  </a:cubicBezTo>
                  <a:cubicBezTo>
                    <a:pt x="10354" y="11782"/>
                    <a:pt x="10406" y="11734"/>
                    <a:pt x="10400" y="11642"/>
                  </a:cubicBezTo>
                  <a:cubicBezTo>
                    <a:pt x="10365" y="11117"/>
                    <a:pt x="10360" y="10595"/>
                    <a:pt x="10365" y="10069"/>
                  </a:cubicBezTo>
                  <a:cubicBezTo>
                    <a:pt x="16398" y="10055"/>
                    <a:pt x="22436" y="9821"/>
                    <a:pt x="28469" y="9791"/>
                  </a:cubicBezTo>
                  <a:cubicBezTo>
                    <a:pt x="30772" y="9779"/>
                    <a:pt x="33075" y="9773"/>
                    <a:pt x="35378" y="9773"/>
                  </a:cubicBezTo>
                  <a:cubicBezTo>
                    <a:pt x="39501" y="9773"/>
                    <a:pt x="43623" y="9793"/>
                    <a:pt x="47746" y="9831"/>
                  </a:cubicBezTo>
                  <a:cubicBezTo>
                    <a:pt x="47788" y="10471"/>
                    <a:pt x="47800" y="11099"/>
                    <a:pt x="47797" y="11738"/>
                  </a:cubicBezTo>
                  <a:cubicBezTo>
                    <a:pt x="47679" y="11781"/>
                    <a:pt x="47678" y="11969"/>
                    <a:pt x="47819" y="11969"/>
                  </a:cubicBezTo>
                  <a:cubicBezTo>
                    <a:pt x="47821" y="11969"/>
                    <a:pt x="47823" y="11969"/>
                    <a:pt x="47825" y="11969"/>
                  </a:cubicBezTo>
                  <a:cubicBezTo>
                    <a:pt x="49886" y="11918"/>
                    <a:pt x="51937" y="11842"/>
                    <a:pt x="53994" y="11842"/>
                  </a:cubicBezTo>
                  <a:cubicBezTo>
                    <a:pt x="54555" y="11842"/>
                    <a:pt x="55116" y="11847"/>
                    <a:pt x="55678" y="11861"/>
                  </a:cubicBezTo>
                  <a:cubicBezTo>
                    <a:pt x="55680" y="11861"/>
                    <a:pt x="55681" y="11861"/>
                    <a:pt x="55683" y="11861"/>
                  </a:cubicBezTo>
                  <a:cubicBezTo>
                    <a:pt x="55774" y="11861"/>
                    <a:pt x="55824" y="11802"/>
                    <a:pt x="55835" y="11734"/>
                  </a:cubicBezTo>
                  <a:cubicBezTo>
                    <a:pt x="55838" y="11734"/>
                    <a:pt x="55841" y="11734"/>
                    <a:pt x="55843" y="11734"/>
                  </a:cubicBezTo>
                  <a:cubicBezTo>
                    <a:pt x="55928" y="11734"/>
                    <a:pt x="56009" y="11638"/>
                    <a:pt x="55957" y="11551"/>
                  </a:cubicBezTo>
                  <a:cubicBezTo>
                    <a:pt x="54991" y="9919"/>
                    <a:pt x="53941" y="8372"/>
                    <a:pt x="52567" y="7053"/>
                  </a:cubicBezTo>
                  <a:cubicBezTo>
                    <a:pt x="52547" y="7035"/>
                    <a:pt x="52528" y="7024"/>
                    <a:pt x="52507" y="7014"/>
                  </a:cubicBezTo>
                  <a:cubicBezTo>
                    <a:pt x="52526" y="7008"/>
                    <a:pt x="52545" y="6998"/>
                    <a:pt x="52561" y="6982"/>
                  </a:cubicBezTo>
                  <a:cubicBezTo>
                    <a:pt x="53981" y="5721"/>
                    <a:pt x="55148" y="4153"/>
                    <a:pt x="56110" y="2521"/>
                  </a:cubicBezTo>
                  <a:cubicBezTo>
                    <a:pt x="56174" y="2407"/>
                    <a:pt x="56132" y="2306"/>
                    <a:pt x="56056" y="2244"/>
                  </a:cubicBezTo>
                  <a:cubicBezTo>
                    <a:pt x="56063" y="2145"/>
                    <a:pt x="55991" y="2055"/>
                    <a:pt x="55899" y="2022"/>
                  </a:cubicBezTo>
                  <a:cubicBezTo>
                    <a:pt x="55598" y="1916"/>
                    <a:pt x="55241" y="1884"/>
                    <a:pt x="54868" y="1884"/>
                  </a:cubicBezTo>
                  <a:cubicBezTo>
                    <a:pt x="54310" y="1884"/>
                    <a:pt x="53720" y="1956"/>
                    <a:pt x="53242" y="1958"/>
                  </a:cubicBezTo>
                  <a:cubicBezTo>
                    <a:pt x="52173" y="1960"/>
                    <a:pt x="51106" y="1964"/>
                    <a:pt x="50042" y="2029"/>
                  </a:cubicBezTo>
                  <a:cubicBezTo>
                    <a:pt x="50024" y="1805"/>
                    <a:pt x="50007" y="1581"/>
                    <a:pt x="49988" y="1357"/>
                  </a:cubicBezTo>
                  <a:cubicBezTo>
                    <a:pt x="50018" y="1357"/>
                    <a:pt x="50046" y="1358"/>
                    <a:pt x="50074" y="1358"/>
                  </a:cubicBezTo>
                  <a:cubicBezTo>
                    <a:pt x="50088" y="1358"/>
                    <a:pt x="50102" y="1358"/>
                    <a:pt x="50116" y="1357"/>
                  </a:cubicBezTo>
                  <a:cubicBezTo>
                    <a:pt x="50145" y="1357"/>
                    <a:pt x="50145" y="1312"/>
                    <a:pt x="50116" y="1312"/>
                  </a:cubicBezTo>
                  <a:cubicBezTo>
                    <a:pt x="50101" y="1312"/>
                    <a:pt x="50087" y="1312"/>
                    <a:pt x="50072" y="1312"/>
                  </a:cubicBezTo>
                  <a:cubicBezTo>
                    <a:pt x="50044" y="1312"/>
                    <a:pt x="50016" y="1312"/>
                    <a:pt x="49986" y="1312"/>
                  </a:cubicBezTo>
                  <a:cubicBezTo>
                    <a:pt x="49961" y="1008"/>
                    <a:pt x="49938" y="701"/>
                    <a:pt x="49915" y="396"/>
                  </a:cubicBezTo>
                  <a:cubicBezTo>
                    <a:pt x="49905" y="271"/>
                    <a:pt x="49801" y="208"/>
                    <a:pt x="49702" y="208"/>
                  </a:cubicBezTo>
                  <a:cubicBezTo>
                    <a:pt x="49655" y="208"/>
                    <a:pt x="49609" y="222"/>
                    <a:pt x="49575" y="251"/>
                  </a:cubicBezTo>
                  <a:cubicBezTo>
                    <a:pt x="49559" y="244"/>
                    <a:pt x="49541" y="240"/>
                    <a:pt x="49519" y="240"/>
                  </a:cubicBezTo>
                  <a:cubicBezTo>
                    <a:pt x="44720" y="129"/>
                    <a:pt x="39913" y="123"/>
                    <a:pt x="35108" y="123"/>
                  </a:cubicBezTo>
                  <a:cubicBezTo>
                    <a:pt x="34544" y="123"/>
                    <a:pt x="33980" y="123"/>
                    <a:pt x="33415" y="123"/>
                  </a:cubicBezTo>
                  <a:cubicBezTo>
                    <a:pt x="31745" y="123"/>
                    <a:pt x="30075" y="123"/>
                    <a:pt x="28405" y="117"/>
                  </a:cubicBezTo>
                  <a:cubicBezTo>
                    <a:pt x="24898" y="105"/>
                    <a:pt x="21388" y="97"/>
                    <a:pt x="17879" y="83"/>
                  </a:cubicBezTo>
                  <a:cubicBezTo>
                    <a:pt x="15553" y="72"/>
                    <a:pt x="13212" y="0"/>
                    <a:pt x="108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4"/>
            <p:cNvSpPr/>
            <p:nvPr/>
          </p:nvSpPr>
          <p:spPr>
            <a:xfrm>
              <a:off x="6567875" y="1666757"/>
              <a:ext cx="140325" cy="26375"/>
            </a:xfrm>
            <a:custGeom>
              <a:avLst/>
              <a:gdLst/>
              <a:ahLst/>
              <a:cxnLst/>
              <a:rect l="l" t="t" r="r" b="b"/>
              <a:pathLst>
                <a:path w="5613" h="1055" extrusionOk="0">
                  <a:moveTo>
                    <a:pt x="5613" y="1"/>
                  </a:moveTo>
                  <a:cubicBezTo>
                    <a:pt x="5613" y="1"/>
                    <a:pt x="5612" y="1"/>
                    <a:pt x="5612" y="1"/>
                  </a:cubicBezTo>
                  <a:lnTo>
                    <a:pt x="5612" y="1"/>
                  </a:lnTo>
                  <a:cubicBezTo>
                    <a:pt x="5612" y="1"/>
                    <a:pt x="5613" y="1"/>
                    <a:pt x="5613" y="1"/>
                  </a:cubicBezTo>
                  <a:close/>
                  <a:moveTo>
                    <a:pt x="5612" y="1"/>
                  </a:moveTo>
                  <a:lnTo>
                    <a:pt x="5612" y="1"/>
                  </a:lnTo>
                  <a:cubicBezTo>
                    <a:pt x="5154" y="215"/>
                    <a:pt x="4623" y="266"/>
                    <a:pt x="4083" y="266"/>
                  </a:cubicBezTo>
                  <a:cubicBezTo>
                    <a:pt x="3627" y="266"/>
                    <a:pt x="3165" y="230"/>
                    <a:pt x="2734" y="225"/>
                  </a:cubicBezTo>
                  <a:cubicBezTo>
                    <a:pt x="1822" y="213"/>
                    <a:pt x="910" y="199"/>
                    <a:pt x="0" y="140"/>
                  </a:cubicBezTo>
                  <a:lnTo>
                    <a:pt x="0" y="140"/>
                  </a:lnTo>
                  <a:cubicBezTo>
                    <a:pt x="24" y="444"/>
                    <a:pt x="44" y="749"/>
                    <a:pt x="65" y="1054"/>
                  </a:cubicBezTo>
                  <a:cubicBezTo>
                    <a:pt x="1767" y="878"/>
                    <a:pt x="3507" y="862"/>
                    <a:pt x="5213" y="790"/>
                  </a:cubicBezTo>
                  <a:cubicBezTo>
                    <a:pt x="5334" y="617"/>
                    <a:pt x="5456" y="446"/>
                    <a:pt x="5571" y="269"/>
                  </a:cubicBezTo>
                  <a:cubicBezTo>
                    <a:pt x="5503" y="186"/>
                    <a:pt x="5493" y="57"/>
                    <a:pt x="5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4"/>
            <p:cNvSpPr/>
            <p:nvPr/>
          </p:nvSpPr>
          <p:spPr>
            <a:xfrm>
              <a:off x="6524725" y="1871332"/>
              <a:ext cx="182100" cy="33275"/>
            </a:xfrm>
            <a:custGeom>
              <a:avLst/>
              <a:gdLst/>
              <a:ahLst/>
              <a:cxnLst/>
              <a:rect l="l" t="t" r="r" b="b"/>
              <a:pathLst>
                <a:path w="7284" h="1331" extrusionOk="0">
                  <a:moveTo>
                    <a:pt x="6430" y="1"/>
                  </a:moveTo>
                  <a:lnTo>
                    <a:pt x="6418" y="9"/>
                  </a:lnTo>
                  <a:cubicBezTo>
                    <a:pt x="6464" y="61"/>
                    <a:pt x="6438" y="160"/>
                    <a:pt x="6351" y="171"/>
                  </a:cubicBezTo>
                  <a:cubicBezTo>
                    <a:pt x="4564" y="395"/>
                    <a:pt x="2724" y="474"/>
                    <a:pt x="923" y="534"/>
                  </a:cubicBezTo>
                  <a:cubicBezTo>
                    <a:pt x="921" y="534"/>
                    <a:pt x="920" y="534"/>
                    <a:pt x="918" y="534"/>
                  </a:cubicBezTo>
                  <a:cubicBezTo>
                    <a:pt x="875" y="534"/>
                    <a:pt x="853" y="507"/>
                    <a:pt x="847" y="476"/>
                  </a:cubicBezTo>
                  <a:cubicBezTo>
                    <a:pt x="571" y="772"/>
                    <a:pt x="290" y="1058"/>
                    <a:pt x="1" y="1331"/>
                  </a:cubicBezTo>
                  <a:cubicBezTo>
                    <a:pt x="1475" y="1174"/>
                    <a:pt x="2965" y="1113"/>
                    <a:pt x="4453" y="1113"/>
                  </a:cubicBezTo>
                  <a:cubicBezTo>
                    <a:pt x="5399" y="1113"/>
                    <a:pt x="6344" y="1138"/>
                    <a:pt x="7283" y="1178"/>
                  </a:cubicBezTo>
                  <a:cubicBezTo>
                    <a:pt x="6971" y="804"/>
                    <a:pt x="6702" y="402"/>
                    <a:pt x="6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4"/>
            <p:cNvSpPr/>
            <p:nvPr/>
          </p:nvSpPr>
          <p:spPr>
            <a:xfrm>
              <a:off x="6548525" y="1691007"/>
              <a:ext cx="146650" cy="189400"/>
            </a:xfrm>
            <a:custGeom>
              <a:avLst/>
              <a:gdLst/>
              <a:ahLst/>
              <a:cxnLst/>
              <a:rect l="l" t="t" r="r" b="b"/>
              <a:pathLst>
                <a:path w="5866" h="7576" extrusionOk="0">
                  <a:moveTo>
                    <a:pt x="5866" y="1"/>
                  </a:moveTo>
                  <a:lnTo>
                    <a:pt x="5866" y="1"/>
                  </a:lnTo>
                  <a:cubicBezTo>
                    <a:pt x="4510" y="129"/>
                    <a:pt x="3121" y="250"/>
                    <a:pt x="1751" y="250"/>
                  </a:cubicBezTo>
                  <a:cubicBezTo>
                    <a:pt x="1450" y="250"/>
                    <a:pt x="1149" y="244"/>
                    <a:pt x="850" y="231"/>
                  </a:cubicBezTo>
                  <a:lnTo>
                    <a:pt x="850" y="231"/>
                  </a:lnTo>
                  <a:cubicBezTo>
                    <a:pt x="989" y="2268"/>
                    <a:pt x="1074" y="4316"/>
                    <a:pt x="943" y="6334"/>
                  </a:cubicBezTo>
                  <a:cubicBezTo>
                    <a:pt x="959" y="6369"/>
                    <a:pt x="959" y="6410"/>
                    <a:pt x="927" y="6454"/>
                  </a:cubicBezTo>
                  <a:cubicBezTo>
                    <a:pt x="643" y="6837"/>
                    <a:pt x="329" y="7214"/>
                    <a:pt x="1" y="7576"/>
                  </a:cubicBezTo>
                  <a:cubicBezTo>
                    <a:pt x="1780" y="7391"/>
                    <a:pt x="3607" y="7218"/>
                    <a:pt x="5399" y="7198"/>
                  </a:cubicBezTo>
                  <a:cubicBezTo>
                    <a:pt x="5429" y="7198"/>
                    <a:pt x="5452" y="7206"/>
                    <a:pt x="5466" y="7222"/>
                  </a:cubicBezTo>
                  <a:lnTo>
                    <a:pt x="5478" y="7214"/>
                  </a:lnTo>
                  <a:cubicBezTo>
                    <a:pt x="5335" y="7003"/>
                    <a:pt x="5189" y="6796"/>
                    <a:pt x="5039" y="6590"/>
                  </a:cubicBezTo>
                  <a:cubicBezTo>
                    <a:pt x="4415" y="5741"/>
                    <a:pt x="3727" y="4962"/>
                    <a:pt x="3009" y="4192"/>
                  </a:cubicBezTo>
                  <a:cubicBezTo>
                    <a:pt x="2898" y="4071"/>
                    <a:pt x="2979" y="3916"/>
                    <a:pt x="3099" y="3880"/>
                  </a:cubicBezTo>
                  <a:cubicBezTo>
                    <a:pt x="3019" y="3838"/>
                    <a:pt x="2975" y="3725"/>
                    <a:pt x="3053" y="3633"/>
                  </a:cubicBezTo>
                  <a:cubicBezTo>
                    <a:pt x="4039" y="2448"/>
                    <a:pt x="4993" y="1261"/>
                    <a:pt x="58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4"/>
            <p:cNvSpPr/>
            <p:nvPr/>
          </p:nvSpPr>
          <p:spPr>
            <a:xfrm>
              <a:off x="5507625" y="1823532"/>
              <a:ext cx="1058875" cy="33375"/>
            </a:xfrm>
            <a:custGeom>
              <a:avLst/>
              <a:gdLst/>
              <a:ahLst/>
              <a:cxnLst/>
              <a:rect l="l" t="t" r="r" b="b"/>
              <a:pathLst>
                <a:path w="42355" h="1335" extrusionOk="0">
                  <a:moveTo>
                    <a:pt x="42291" y="1"/>
                  </a:moveTo>
                  <a:lnTo>
                    <a:pt x="42147" y="10"/>
                  </a:lnTo>
                  <a:cubicBezTo>
                    <a:pt x="42147" y="68"/>
                    <a:pt x="42110" y="126"/>
                    <a:pt x="42036" y="126"/>
                  </a:cubicBezTo>
                  <a:cubicBezTo>
                    <a:pt x="35056" y="209"/>
                    <a:pt x="28072" y="243"/>
                    <a:pt x="21089" y="251"/>
                  </a:cubicBezTo>
                  <a:cubicBezTo>
                    <a:pt x="17638" y="255"/>
                    <a:pt x="14186" y="294"/>
                    <a:pt x="10735" y="329"/>
                  </a:cubicBezTo>
                  <a:cubicBezTo>
                    <a:pt x="8265" y="351"/>
                    <a:pt x="5779" y="438"/>
                    <a:pt x="3301" y="438"/>
                  </a:cubicBezTo>
                  <a:cubicBezTo>
                    <a:pt x="2253" y="438"/>
                    <a:pt x="1206" y="422"/>
                    <a:pt x="162" y="380"/>
                  </a:cubicBezTo>
                  <a:cubicBezTo>
                    <a:pt x="116" y="702"/>
                    <a:pt x="64" y="1021"/>
                    <a:pt x="0" y="1335"/>
                  </a:cubicBezTo>
                  <a:cubicBezTo>
                    <a:pt x="4216" y="1126"/>
                    <a:pt x="8442" y="1092"/>
                    <a:pt x="12667" y="1092"/>
                  </a:cubicBezTo>
                  <a:cubicBezTo>
                    <a:pt x="14637" y="1092"/>
                    <a:pt x="16608" y="1099"/>
                    <a:pt x="18576" y="1099"/>
                  </a:cubicBezTo>
                  <a:cubicBezTo>
                    <a:pt x="19323" y="1099"/>
                    <a:pt x="20070" y="1098"/>
                    <a:pt x="20817" y="1096"/>
                  </a:cubicBezTo>
                  <a:cubicBezTo>
                    <a:pt x="22426" y="1089"/>
                    <a:pt x="24036" y="1086"/>
                    <a:pt x="25645" y="1086"/>
                  </a:cubicBezTo>
                  <a:cubicBezTo>
                    <a:pt x="30473" y="1086"/>
                    <a:pt x="35301" y="1114"/>
                    <a:pt x="40127" y="1162"/>
                  </a:cubicBezTo>
                  <a:cubicBezTo>
                    <a:pt x="40165" y="1121"/>
                    <a:pt x="40223" y="1099"/>
                    <a:pt x="40280" y="1099"/>
                  </a:cubicBezTo>
                  <a:cubicBezTo>
                    <a:pt x="40335" y="1099"/>
                    <a:pt x="40389" y="1120"/>
                    <a:pt x="40422" y="1164"/>
                  </a:cubicBezTo>
                  <a:cubicBezTo>
                    <a:pt x="40836" y="1169"/>
                    <a:pt x="41251" y="1171"/>
                    <a:pt x="41667" y="1176"/>
                  </a:cubicBezTo>
                  <a:cubicBezTo>
                    <a:pt x="41678" y="1122"/>
                    <a:pt x="41718" y="1074"/>
                    <a:pt x="41792" y="1072"/>
                  </a:cubicBezTo>
                  <a:cubicBezTo>
                    <a:pt x="41911" y="1068"/>
                    <a:pt x="42032" y="1062"/>
                    <a:pt x="42152" y="1060"/>
                  </a:cubicBezTo>
                  <a:lnTo>
                    <a:pt x="42235" y="1060"/>
                  </a:lnTo>
                  <a:cubicBezTo>
                    <a:pt x="42267" y="1033"/>
                    <a:pt x="42302" y="1003"/>
                    <a:pt x="42336" y="975"/>
                  </a:cubicBezTo>
                  <a:cubicBezTo>
                    <a:pt x="42341" y="971"/>
                    <a:pt x="42350" y="971"/>
                    <a:pt x="42355" y="966"/>
                  </a:cubicBezTo>
                  <a:cubicBezTo>
                    <a:pt x="42329" y="645"/>
                    <a:pt x="42309" y="322"/>
                    <a:pt x="42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4"/>
            <p:cNvSpPr/>
            <p:nvPr/>
          </p:nvSpPr>
          <p:spPr>
            <a:xfrm>
              <a:off x="5510900" y="1646382"/>
              <a:ext cx="1054000" cy="182950"/>
            </a:xfrm>
            <a:custGeom>
              <a:avLst/>
              <a:gdLst/>
              <a:ahLst/>
              <a:cxnLst/>
              <a:rect l="l" t="t" r="r" b="b"/>
              <a:pathLst>
                <a:path w="42160" h="7318" extrusionOk="0">
                  <a:moveTo>
                    <a:pt x="41226" y="1"/>
                  </a:moveTo>
                  <a:lnTo>
                    <a:pt x="41044" y="201"/>
                  </a:lnTo>
                  <a:cubicBezTo>
                    <a:pt x="41106" y="201"/>
                    <a:pt x="41106" y="299"/>
                    <a:pt x="41044" y="299"/>
                  </a:cubicBezTo>
                  <a:cubicBezTo>
                    <a:pt x="39805" y="298"/>
                    <a:pt x="38566" y="298"/>
                    <a:pt x="37326" y="298"/>
                  </a:cubicBezTo>
                  <a:cubicBezTo>
                    <a:pt x="35540" y="298"/>
                    <a:pt x="33754" y="298"/>
                    <a:pt x="31968" y="298"/>
                  </a:cubicBezTo>
                  <a:cubicBezTo>
                    <a:pt x="21311" y="298"/>
                    <a:pt x="10646" y="279"/>
                    <a:pt x="1" y="14"/>
                  </a:cubicBezTo>
                  <a:lnTo>
                    <a:pt x="1" y="14"/>
                  </a:lnTo>
                  <a:cubicBezTo>
                    <a:pt x="241" y="2400"/>
                    <a:pt x="373" y="4939"/>
                    <a:pt x="54" y="7317"/>
                  </a:cubicBezTo>
                  <a:cubicBezTo>
                    <a:pt x="1748" y="7226"/>
                    <a:pt x="3450" y="7204"/>
                    <a:pt x="5153" y="7204"/>
                  </a:cubicBezTo>
                  <a:cubicBezTo>
                    <a:pt x="6697" y="7204"/>
                    <a:pt x="8242" y="7222"/>
                    <a:pt x="9782" y="7222"/>
                  </a:cubicBezTo>
                  <a:cubicBezTo>
                    <a:pt x="10056" y="7222"/>
                    <a:pt x="10330" y="7221"/>
                    <a:pt x="10604" y="7220"/>
                  </a:cubicBezTo>
                  <a:cubicBezTo>
                    <a:pt x="14055" y="7207"/>
                    <a:pt x="17507" y="7198"/>
                    <a:pt x="20958" y="7154"/>
                  </a:cubicBezTo>
                  <a:cubicBezTo>
                    <a:pt x="27941" y="7061"/>
                    <a:pt x="34923" y="6997"/>
                    <a:pt x="41905" y="6981"/>
                  </a:cubicBezTo>
                  <a:cubicBezTo>
                    <a:pt x="41979" y="6981"/>
                    <a:pt x="42016" y="7038"/>
                    <a:pt x="42016" y="7096"/>
                  </a:cubicBezTo>
                  <a:lnTo>
                    <a:pt x="42160" y="7087"/>
                  </a:lnTo>
                  <a:cubicBezTo>
                    <a:pt x="42016" y="4732"/>
                    <a:pt x="41993" y="2367"/>
                    <a:pt x="41826" y="12"/>
                  </a:cubicBezTo>
                  <a:cubicBezTo>
                    <a:pt x="41621" y="8"/>
                    <a:pt x="41458" y="3"/>
                    <a:pt x="41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4"/>
            <p:cNvSpPr/>
            <p:nvPr/>
          </p:nvSpPr>
          <p:spPr>
            <a:xfrm>
              <a:off x="5507625" y="1619307"/>
              <a:ext cx="1048900" cy="32125"/>
            </a:xfrm>
            <a:custGeom>
              <a:avLst/>
              <a:gdLst/>
              <a:ahLst/>
              <a:cxnLst/>
              <a:rect l="l" t="t" r="r" b="b"/>
              <a:pathLst>
                <a:path w="41956" h="1285" extrusionOk="0">
                  <a:moveTo>
                    <a:pt x="0" y="0"/>
                  </a:moveTo>
                  <a:lnTo>
                    <a:pt x="0" y="0"/>
                  </a:lnTo>
                  <a:cubicBezTo>
                    <a:pt x="9" y="20"/>
                    <a:pt x="16" y="36"/>
                    <a:pt x="19" y="58"/>
                  </a:cubicBezTo>
                  <a:cubicBezTo>
                    <a:pt x="53" y="361"/>
                    <a:pt x="88" y="666"/>
                    <a:pt x="118" y="973"/>
                  </a:cubicBezTo>
                  <a:cubicBezTo>
                    <a:pt x="2830" y="944"/>
                    <a:pt x="5543" y="932"/>
                    <a:pt x="8257" y="932"/>
                  </a:cubicBezTo>
                  <a:cubicBezTo>
                    <a:pt x="19229" y="932"/>
                    <a:pt x="30211" y="1133"/>
                    <a:pt x="41175" y="1284"/>
                  </a:cubicBezTo>
                  <a:lnTo>
                    <a:pt x="41357" y="1084"/>
                  </a:lnTo>
                  <a:lnTo>
                    <a:pt x="41357" y="1063"/>
                  </a:lnTo>
                  <a:cubicBezTo>
                    <a:pt x="41589" y="1060"/>
                    <a:pt x="41750" y="1056"/>
                    <a:pt x="41955" y="1052"/>
                  </a:cubicBezTo>
                  <a:cubicBezTo>
                    <a:pt x="41937" y="788"/>
                    <a:pt x="41900" y="527"/>
                    <a:pt x="41877" y="264"/>
                  </a:cubicBezTo>
                  <a:cubicBezTo>
                    <a:pt x="41872" y="264"/>
                    <a:pt x="41870" y="266"/>
                    <a:pt x="41867" y="266"/>
                  </a:cubicBezTo>
                  <a:cubicBezTo>
                    <a:pt x="40259" y="286"/>
                    <a:pt x="38650" y="294"/>
                    <a:pt x="37041" y="294"/>
                  </a:cubicBezTo>
                  <a:cubicBezTo>
                    <a:pt x="31612" y="294"/>
                    <a:pt x="26179" y="204"/>
                    <a:pt x="20753" y="165"/>
                  </a:cubicBezTo>
                  <a:cubicBezTo>
                    <a:pt x="17246" y="137"/>
                    <a:pt x="13736" y="109"/>
                    <a:pt x="10226" y="86"/>
                  </a:cubicBezTo>
                  <a:cubicBezTo>
                    <a:pt x="9913" y="84"/>
                    <a:pt x="9600" y="83"/>
                    <a:pt x="9287" y="83"/>
                  </a:cubicBezTo>
                  <a:cubicBezTo>
                    <a:pt x="7780" y="83"/>
                    <a:pt x="6267" y="101"/>
                    <a:pt x="4755" y="101"/>
                  </a:cubicBezTo>
                  <a:cubicBezTo>
                    <a:pt x="3167" y="101"/>
                    <a:pt x="1580" y="8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4"/>
            <p:cNvSpPr/>
            <p:nvPr/>
          </p:nvSpPr>
          <p:spPr>
            <a:xfrm>
              <a:off x="6519550" y="1858532"/>
              <a:ext cx="34225" cy="33950"/>
            </a:xfrm>
            <a:custGeom>
              <a:avLst/>
              <a:gdLst/>
              <a:ahLst/>
              <a:cxnLst/>
              <a:rect l="l" t="t" r="r" b="b"/>
              <a:pathLst>
                <a:path w="1369" h="1358" extrusionOk="0">
                  <a:moveTo>
                    <a:pt x="1368" y="0"/>
                  </a:moveTo>
                  <a:lnTo>
                    <a:pt x="1368" y="0"/>
                  </a:lnTo>
                  <a:cubicBezTo>
                    <a:pt x="1353" y="6"/>
                    <a:pt x="1338" y="14"/>
                    <a:pt x="1320" y="14"/>
                  </a:cubicBezTo>
                  <a:cubicBezTo>
                    <a:pt x="1319" y="14"/>
                    <a:pt x="1317" y="14"/>
                    <a:pt x="1315" y="14"/>
                  </a:cubicBezTo>
                  <a:cubicBezTo>
                    <a:pt x="876" y="10"/>
                    <a:pt x="438" y="6"/>
                    <a:pt x="1" y="2"/>
                  </a:cubicBezTo>
                  <a:lnTo>
                    <a:pt x="1" y="2"/>
                  </a:lnTo>
                  <a:cubicBezTo>
                    <a:pt x="68" y="448"/>
                    <a:pt x="82" y="905"/>
                    <a:pt x="42" y="1358"/>
                  </a:cubicBezTo>
                  <a:cubicBezTo>
                    <a:pt x="456" y="887"/>
                    <a:pt x="901" y="422"/>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4"/>
            <p:cNvSpPr/>
            <p:nvPr/>
          </p:nvSpPr>
          <p:spPr>
            <a:xfrm>
              <a:off x="5512050" y="1864282"/>
              <a:ext cx="55700" cy="37325"/>
            </a:xfrm>
            <a:custGeom>
              <a:avLst/>
              <a:gdLst/>
              <a:ahLst/>
              <a:cxnLst/>
              <a:rect l="l" t="t" r="r" b="b"/>
              <a:pathLst>
                <a:path w="2228" h="1493" extrusionOk="0">
                  <a:moveTo>
                    <a:pt x="1" y="1"/>
                  </a:moveTo>
                  <a:cubicBezTo>
                    <a:pt x="744" y="498"/>
                    <a:pt x="1478" y="1005"/>
                    <a:pt x="2227" y="1492"/>
                  </a:cubicBezTo>
                  <a:cubicBezTo>
                    <a:pt x="2169" y="1001"/>
                    <a:pt x="2153" y="502"/>
                    <a:pt x="2194" y="8"/>
                  </a:cubicBezTo>
                  <a:cubicBezTo>
                    <a:pt x="1462" y="8"/>
                    <a:pt x="733" y="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4"/>
            <p:cNvSpPr/>
            <p:nvPr/>
          </p:nvSpPr>
          <p:spPr>
            <a:xfrm>
              <a:off x="5327575" y="1884107"/>
              <a:ext cx="226950" cy="22350"/>
            </a:xfrm>
            <a:custGeom>
              <a:avLst/>
              <a:gdLst/>
              <a:ahLst/>
              <a:cxnLst/>
              <a:rect l="l" t="t" r="r" b="b"/>
              <a:pathLst>
                <a:path w="9078" h="894" extrusionOk="0">
                  <a:moveTo>
                    <a:pt x="3975" y="0"/>
                  </a:moveTo>
                  <a:cubicBezTo>
                    <a:pt x="2943" y="0"/>
                    <a:pt x="1909" y="23"/>
                    <a:pt x="864" y="83"/>
                  </a:cubicBezTo>
                  <a:cubicBezTo>
                    <a:pt x="578" y="355"/>
                    <a:pt x="290" y="625"/>
                    <a:pt x="0" y="894"/>
                  </a:cubicBezTo>
                  <a:cubicBezTo>
                    <a:pt x="3021" y="759"/>
                    <a:pt x="6052" y="785"/>
                    <a:pt x="9077" y="766"/>
                  </a:cubicBezTo>
                  <a:cubicBezTo>
                    <a:pt x="8714" y="552"/>
                    <a:pt x="8361" y="325"/>
                    <a:pt x="8020" y="83"/>
                  </a:cubicBezTo>
                  <a:cubicBezTo>
                    <a:pt x="6661" y="39"/>
                    <a:pt x="5320" y="0"/>
                    <a:pt x="3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4"/>
            <p:cNvSpPr/>
            <p:nvPr/>
          </p:nvSpPr>
          <p:spPr>
            <a:xfrm>
              <a:off x="5343100" y="1671632"/>
              <a:ext cx="175725" cy="208775"/>
            </a:xfrm>
            <a:custGeom>
              <a:avLst/>
              <a:gdLst/>
              <a:ahLst/>
              <a:cxnLst/>
              <a:rect l="l" t="t" r="r" b="b"/>
              <a:pathLst>
                <a:path w="7029" h="8351" extrusionOk="0">
                  <a:moveTo>
                    <a:pt x="6327" y="0"/>
                  </a:moveTo>
                  <a:lnTo>
                    <a:pt x="6276" y="4"/>
                  </a:lnTo>
                  <a:cubicBezTo>
                    <a:pt x="6276" y="80"/>
                    <a:pt x="6226" y="157"/>
                    <a:pt x="6119" y="161"/>
                  </a:cubicBezTo>
                  <a:cubicBezTo>
                    <a:pt x="5580" y="190"/>
                    <a:pt x="5034" y="202"/>
                    <a:pt x="4486" y="202"/>
                  </a:cubicBezTo>
                  <a:cubicBezTo>
                    <a:pt x="2990" y="202"/>
                    <a:pt x="1472" y="112"/>
                    <a:pt x="1" y="14"/>
                  </a:cubicBezTo>
                  <a:lnTo>
                    <a:pt x="1" y="14"/>
                  </a:lnTo>
                  <a:cubicBezTo>
                    <a:pt x="985" y="1768"/>
                    <a:pt x="2224" y="3343"/>
                    <a:pt x="3510" y="4885"/>
                  </a:cubicBezTo>
                  <a:cubicBezTo>
                    <a:pt x="3559" y="4945"/>
                    <a:pt x="3561" y="5013"/>
                    <a:pt x="3538" y="5066"/>
                  </a:cubicBezTo>
                  <a:cubicBezTo>
                    <a:pt x="3580" y="5132"/>
                    <a:pt x="3586" y="5220"/>
                    <a:pt x="3514" y="5295"/>
                  </a:cubicBezTo>
                  <a:cubicBezTo>
                    <a:pt x="2540" y="6333"/>
                    <a:pt x="1522" y="7359"/>
                    <a:pt x="486" y="8351"/>
                  </a:cubicBezTo>
                  <a:cubicBezTo>
                    <a:pt x="1655" y="8211"/>
                    <a:pt x="2863" y="8130"/>
                    <a:pt x="4068" y="8130"/>
                  </a:cubicBezTo>
                  <a:cubicBezTo>
                    <a:pt x="5064" y="8130"/>
                    <a:pt x="6059" y="8185"/>
                    <a:pt x="7029" y="8307"/>
                  </a:cubicBezTo>
                  <a:cubicBezTo>
                    <a:pt x="6796" y="8130"/>
                    <a:pt x="6565" y="7945"/>
                    <a:pt x="6343" y="7746"/>
                  </a:cubicBezTo>
                  <a:cubicBezTo>
                    <a:pt x="6307" y="7716"/>
                    <a:pt x="6299" y="7675"/>
                    <a:pt x="6306" y="7635"/>
                  </a:cubicBezTo>
                  <a:cubicBezTo>
                    <a:pt x="6278" y="7585"/>
                    <a:pt x="6283" y="7516"/>
                    <a:pt x="6323" y="7470"/>
                  </a:cubicBezTo>
                  <a:cubicBezTo>
                    <a:pt x="6318" y="7458"/>
                    <a:pt x="6313" y="7444"/>
                    <a:pt x="6313" y="7430"/>
                  </a:cubicBezTo>
                  <a:cubicBezTo>
                    <a:pt x="6276" y="5855"/>
                    <a:pt x="6443" y="4275"/>
                    <a:pt x="6431" y="2696"/>
                  </a:cubicBezTo>
                  <a:cubicBezTo>
                    <a:pt x="6429" y="2156"/>
                    <a:pt x="6410" y="1616"/>
                    <a:pt x="6387" y="1078"/>
                  </a:cubicBezTo>
                  <a:cubicBezTo>
                    <a:pt x="4550" y="969"/>
                    <a:pt x="2697" y="897"/>
                    <a:pt x="871" y="662"/>
                  </a:cubicBezTo>
                  <a:cubicBezTo>
                    <a:pt x="808" y="655"/>
                    <a:pt x="804" y="563"/>
                    <a:pt x="871" y="563"/>
                  </a:cubicBezTo>
                  <a:cubicBezTo>
                    <a:pt x="883" y="563"/>
                    <a:pt x="895" y="563"/>
                    <a:pt x="908" y="563"/>
                  </a:cubicBezTo>
                  <a:cubicBezTo>
                    <a:pt x="2729" y="563"/>
                    <a:pt x="4556" y="723"/>
                    <a:pt x="6375" y="849"/>
                  </a:cubicBezTo>
                  <a:cubicBezTo>
                    <a:pt x="6361" y="565"/>
                    <a:pt x="6345" y="283"/>
                    <a:pt x="6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1" name="Google Shape;2611;p64"/>
          <p:cNvSpPr txBox="1">
            <a:spLocks noGrp="1"/>
          </p:cNvSpPr>
          <p:nvPr>
            <p:ph type="title"/>
          </p:nvPr>
        </p:nvSpPr>
        <p:spPr>
          <a:xfrm>
            <a:off x="3387900" y="758952"/>
            <a:ext cx="2368200" cy="57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Question 3</a:t>
            </a:r>
            <a:endParaRPr/>
          </a:p>
        </p:txBody>
      </p:sp>
      <p:grpSp>
        <p:nvGrpSpPr>
          <p:cNvPr id="2612" name="Google Shape;2612;p64"/>
          <p:cNvGrpSpPr/>
          <p:nvPr/>
        </p:nvGrpSpPr>
        <p:grpSpPr>
          <a:xfrm>
            <a:off x="2677990" y="1878375"/>
            <a:ext cx="3788019" cy="1830661"/>
            <a:chOff x="2646769" y="3458220"/>
            <a:chExt cx="1419425" cy="685975"/>
          </a:xfrm>
        </p:grpSpPr>
        <p:sp>
          <p:nvSpPr>
            <p:cNvPr id="2613" name="Google Shape;2613;p64"/>
            <p:cNvSpPr/>
            <p:nvPr/>
          </p:nvSpPr>
          <p:spPr>
            <a:xfrm>
              <a:off x="2659244" y="3470745"/>
              <a:ext cx="1394475" cy="661925"/>
            </a:xfrm>
            <a:custGeom>
              <a:avLst/>
              <a:gdLst/>
              <a:ahLst/>
              <a:cxnLst/>
              <a:rect l="l" t="t" r="r" b="b"/>
              <a:pathLst>
                <a:path w="55779" h="26477" extrusionOk="0">
                  <a:moveTo>
                    <a:pt x="27890" y="1"/>
                  </a:moveTo>
                  <a:cubicBezTo>
                    <a:pt x="26782" y="1634"/>
                    <a:pt x="24913" y="2647"/>
                    <a:pt x="22984" y="2647"/>
                  </a:cubicBezTo>
                  <a:cubicBezTo>
                    <a:pt x="22362" y="2647"/>
                    <a:pt x="21735" y="2542"/>
                    <a:pt x="21125" y="2319"/>
                  </a:cubicBezTo>
                  <a:cubicBezTo>
                    <a:pt x="19111" y="1579"/>
                    <a:pt x="17574" y="319"/>
                    <a:pt x="15339" y="187"/>
                  </a:cubicBezTo>
                  <a:cubicBezTo>
                    <a:pt x="15197" y="179"/>
                    <a:pt x="15050" y="175"/>
                    <a:pt x="14899" y="175"/>
                  </a:cubicBezTo>
                  <a:cubicBezTo>
                    <a:pt x="12711" y="175"/>
                    <a:pt x="9746" y="1067"/>
                    <a:pt x="10079" y="3754"/>
                  </a:cubicBezTo>
                  <a:cubicBezTo>
                    <a:pt x="10099" y="3918"/>
                    <a:pt x="9967" y="3995"/>
                    <a:pt x="9833" y="3995"/>
                  </a:cubicBezTo>
                  <a:cubicBezTo>
                    <a:pt x="9764" y="3995"/>
                    <a:pt x="9695" y="3975"/>
                    <a:pt x="9645" y="3935"/>
                  </a:cubicBezTo>
                  <a:cubicBezTo>
                    <a:pt x="8242" y="2816"/>
                    <a:pt x="5821" y="1673"/>
                    <a:pt x="3847" y="1673"/>
                  </a:cubicBezTo>
                  <a:cubicBezTo>
                    <a:pt x="2137" y="1673"/>
                    <a:pt x="763" y="2531"/>
                    <a:pt x="677" y="5007"/>
                  </a:cubicBezTo>
                  <a:cubicBezTo>
                    <a:pt x="613" y="6892"/>
                    <a:pt x="2550" y="11196"/>
                    <a:pt x="1" y="12252"/>
                  </a:cubicBezTo>
                  <a:cubicBezTo>
                    <a:pt x="3011" y="13639"/>
                    <a:pt x="595" y="17469"/>
                    <a:pt x="539" y="19672"/>
                  </a:cubicBezTo>
                  <a:cubicBezTo>
                    <a:pt x="478" y="21962"/>
                    <a:pt x="2067" y="23632"/>
                    <a:pt x="4339" y="23734"/>
                  </a:cubicBezTo>
                  <a:cubicBezTo>
                    <a:pt x="4416" y="23737"/>
                    <a:pt x="4492" y="23739"/>
                    <a:pt x="4568" y="23739"/>
                  </a:cubicBezTo>
                  <a:cubicBezTo>
                    <a:pt x="6475" y="23739"/>
                    <a:pt x="8130" y="22684"/>
                    <a:pt x="9856" y="22000"/>
                  </a:cubicBezTo>
                  <a:cubicBezTo>
                    <a:pt x="9871" y="21993"/>
                    <a:pt x="9885" y="21991"/>
                    <a:pt x="9898" y="21991"/>
                  </a:cubicBezTo>
                  <a:cubicBezTo>
                    <a:pt x="9969" y="21991"/>
                    <a:pt x="9999" y="22079"/>
                    <a:pt x="9975" y="22145"/>
                  </a:cubicBezTo>
                  <a:cubicBezTo>
                    <a:pt x="10009" y="22179"/>
                    <a:pt x="10035" y="22223"/>
                    <a:pt x="10039" y="22284"/>
                  </a:cubicBezTo>
                  <a:cubicBezTo>
                    <a:pt x="10252" y="24616"/>
                    <a:pt x="12007" y="26342"/>
                    <a:pt x="14359" y="26467"/>
                  </a:cubicBezTo>
                  <a:cubicBezTo>
                    <a:pt x="14476" y="26474"/>
                    <a:pt x="14593" y="26477"/>
                    <a:pt x="14709" y="26477"/>
                  </a:cubicBezTo>
                  <a:cubicBezTo>
                    <a:pt x="16580" y="26477"/>
                    <a:pt x="18355" y="25694"/>
                    <a:pt x="20081" y="25059"/>
                  </a:cubicBezTo>
                  <a:cubicBezTo>
                    <a:pt x="21337" y="24596"/>
                    <a:pt x="22689" y="24168"/>
                    <a:pt x="24044" y="24168"/>
                  </a:cubicBezTo>
                  <a:cubicBezTo>
                    <a:pt x="24451" y="24168"/>
                    <a:pt x="24858" y="24207"/>
                    <a:pt x="25262" y="24294"/>
                  </a:cubicBezTo>
                  <a:cubicBezTo>
                    <a:pt x="26320" y="24526"/>
                    <a:pt x="27557" y="25151"/>
                    <a:pt x="27890" y="26253"/>
                  </a:cubicBezTo>
                  <a:cubicBezTo>
                    <a:pt x="28223" y="25151"/>
                    <a:pt x="29460" y="24526"/>
                    <a:pt x="30517" y="24294"/>
                  </a:cubicBezTo>
                  <a:cubicBezTo>
                    <a:pt x="30922" y="24207"/>
                    <a:pt x="31329" y="24168"/>
                    <a:pt x="31736" y="24168"/>
                  </a:cubicBezTo>
                  <a:cubicBezTo>
                    <a:pt x="33091" y="24168"/>
                    <a:pt x="34443" y="24596"/>
                    <a:pt x="35698" y="25059"/>
                  </a:cubicBezTo>
                  <a:cubicBezTo>
                    <a:pt x="37425" y="25694"/>
                    <a:pt x="39202" y="26476"/>
                    <a:pt x="41074" y="26476"/>
                  </a:cubicBezTo>
                  <a:cubicBezTo>
                    <a:pt x="41189" y="26476"/>
                    <a:pt x="41304" y="26473"/>
                    <a:pt x="41420" y="26467"/>
                  </a:cubicBezTo>
                  <a:cubicBezTo>
                    <a:pt x="43773" y="26342"/>
                    <a:pt x="45528" y="24616"/>
                    <a:pt x="45740" y="22284"/>
                  </a:cubicBezTo>
                  <a:cubicBezTo>
                    <a:pt x="45745" y="22224"/>
                    <a:pt x="45772" y="22179"/>
                    <a:pt x="45804" y="22145"/>
                  </a:cubicBezTo>
                  <a:cubicBezTo>
                    <a:pt x="45781" y="22079"/>
                    <a:pt x="45811" y="21991"/>
                    <a:pt x="45883" y="21991"/>
                  </a:cubicBezTo>
                  <a:cubicBezTo>
                    <a:pt x="45895" y="21991"/>
                    <a:pt x="45910" y="21993"/>
                    <a:pt x="45925" y="22000"/>
                  </a:cubicBezTo>
                  <a:cubicBezTo>
                    <a:pt x="47650" y="22684"/>
                    <a:pt x="49305" y="23739"/>
                    <a:pt x="51212" y="23739"/>
                  </a:cubicBezTo>
                  <a:cubicBezTo>
                    <a:pt x="51288" y="23739"/>
                    <a:pt x="51364" y="23737"/>
                    <a:pt x="51441" y="23734"/>
                  </a:cubicBezTo>
                  <a:cubicBezTo>
                    <a:pt x="53713" y="23632"/>
                    <a:pt x="55301" y="21962"/>
                    <a:pt x="55242" y="19672"/>
                  </a:cubicBezTo>
                  <a:cubicBezTo>
                    <a:pt x="55186" y="17469"/>
                    <a:pt x="52769" y="13639"/>
                    <a:pt x="55779" y="12252"/>
                  </a:cubicBezTo>
                  <a:cubicBezTo>
                    <a:pt x="53233" y="11196"/>
                    <a:pt x="55168" y="6892"/>
                    <a:pt x="55103" y="5007"/>
                  </a:cubicBezTo>
                  <a:cubicBezTo>
                    <a:pt x="55018" y="2531"/>
                    <a:pt x="53644" y="1673"/>
                    <a:pt x="51934" y="1673"/>
                  </a:cubicBezTo>
                  <a:cubicBezTo>
                    <a:pt x="49960" y="1673"/>
                    <a:pt x="47539" y="2816"/>
                    <a:pt x="46136" y="3935"/>
                  </a:cubicBezTo>
                  <a:cubicBezTo>
                    <a:pt x="46085" y="3975"/>
                    <a:pt x="46016" y="3995"/>
                    <a:pt x="45947" y="3995"/>
                  </a:cubicBezTo>
                  <a:cubicBezTo>
                    <a:pt x="45812" y="3995"/>
                    <a:pt x="45681" y="3918"/>
                    <a:pt x="45701" y="3754"/>
                  </a:cubicBezTo>
                  <a:cubicBezTo>
                    <a:pt x="46034" y="1067"/>
                    <a:pt x="43069" y="175"/>
                    <a:pt x="40882" y="175"/>
                  </a:cubicBezTo>
                  <a:cubicBezTo>
                    <a:pt x="40731" y="175"/>
                    <a:pt x="40584" y="179"/>
                    <a:pt x="40442" y="187"/>
                  </a:cubicBezTo>
                  <a:cubicBezTo>
                    <a:pt x="38207" y="319"/>
                    <a:pt x="36668" y="1579"/>
                    <a:pt x="34656" y="2319"/>
                  </a:cubicBezTo>
                  <a:cubicBezTo>
                    <a:pt x="34046" y="2542"/>
                    <a:pt x="33419" y="2647"/>
                    <a:pt x="32798" y="2647"/>
                  </a:cubicBezTo>
                  <a:cubicBezTo>
                    <a:pt x="30869" y="2647"/>
                    <a:pt x="28997" y="1634"/>
                    <a:pt x="278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4"/>
            <p:cNvSpPr/>
            <p:nvPr/>
          </p:nvSpPr>
          <p:spPr>
            <a:xfrm>
              <a:off x="2646769" y="3458220"/>
              <a:ext cx="1419425" cy="685975"/>
            </a:xfrm>
            <a:custGeom>
              <a:avLst/>
              <a:gdLst/>
              <a:ahLst/>
              <a:cxnLst/>
              <a:rect l="l" t="t" r="r" b="b"/>
              <a:pathLst>
                <a:path w="56777" h="27439" extrusionOk="0">
                  <a:moveTo>
                    <a:pt x="28389" y="502"/>
                  </a:moveTo>
                  <a:cubicBezTo>
                    <a:pt x="29496" y="2135"/>
                    <a:pt x="31367" y="3148"/>
                    <a:pt x="33296" y="3148"/>
                  </a:cubicBezTo>
                  <a:cubicBezTo>
                    <a:pt x="33917" y="3148"/>
                    <a:pt x="34544" y="3043"/>
                    <a:pt x="35154" y="2820"/>
                  </a:cubicBezTo>
                  <a:cubicBezTo>
                    <a:pt x="37167" y="2080"/>
                    <a:pt x="38705" y="820"/>
                    <a:pt x="40941" y="688"/>
                  </a:cubicBezTo>
                  <a:cubicBezTo>
                    <a:pt x="41083" y="680"/>
                    <a:pt x="41230" y="676"/>
                    <a:pt x="41381" y="676"/>
                  </a:cubicBezTo>
                  <a:cubicBezTo>
                    <a:pt x="43567" y="676"/>
                    <a:pt x="46533" y="1568"/>
                    <a:pt x="46200" y="4255"/>
                  </a:cubicBezTo>
                  <a:cubicBezTo>
                    <a:pt x="46180" y="4419"/>
                    <a:pt x="46311" y="4496"/>
                    <a:pt x="46445" y="4496"/>
                  </a:cubicBezTo>
                  <a:cubicBezTo>
                    <a:pt x="46514" y="4496"/>
                    <a:pt x="46584" y="4476"/>
                    <a:pt x="46633" y="4436"/>
                  </a:cubicBezTo>
                  <a:cubicBezTo>
                    <a:pt x="48037" y="3317"/>
                    <a:pt x="50459" y="2174"/>
                    <a:pt x="52433" y="2174"/>
                  </a:cubicBezTo>
                  <a:cubicBezTo>
                    <a:pt x="54143" y="2174"/>
                    <a:pt x="55517" y="3032"/>
                    <a:pt x="55602" y="5508"/>
                  </a:cubicBezTo>
                  <a:cubicBezTo>
                    <a:pt x="55667" y="7393"/>
                    <a:pt x="53731" y="11697"/>
                    <a:pt x="56278" y="12753"/>
                  </a:cubicBezTo>
                  <a:cubicBezTo>
                    <a:pt x="53268" y="14140"/>
                    <a:pt x="55685" y="17971"/>
                    <a:pt x="55741" y="20173"/>
                  </a:cubicBezTo>
                  <a:cubicBezTo>
                    <a:pt x="55800" y="22463"/>
                    <a:pt x="54212" y="24133"/>
                    <a:pt x="51940" y="24235"/>
                  </a:cubicBezTo>
                  <a:cubicBezTo>
                    <a:pt x="51863" y="24238"/>
                    <a:pt x="51787" y="24240"/>
                    <a:pt x="51711" y="24240"/>
                  </a:cubicBezTo>
                  <a:cubicBezTo>
                    <a:pt x="49804" y="24240"/>
                    <a:pt x="48149" y="23185"/>
                    <a:pt x="46424" y="22501"/>
                  </a:cubicBezTo>
                  <a:cubicBezTo>
                    <a:pt x="46408" y="22494"/>
                    <a:pt x="46394" y="22492"/>
                    <a:pt x="46381" y="22492"/>
                  </a:cubicBezTo>
                  <a:cubicBezTo>
                    <a:pt x="46309" y="22492"/>
                    <a:pt x="46280" y="22580"/>
                    <a:pt x="46303" y="22646"/>
                  </a:cubicBezTo>
                  <a:cubicBezTo>
                    <a:pt x="46271" y="22681"/>
                    <a:pt x="46244" y="22725"/>
                    <a:pt x="46239" y="22785"/>
                  </a:cubicBezTo>
                  <a:cubicBezTo>
                    <a:pt x="46027" y="25117"/>
                    <a:pt x="44272" y="26843"/>
                    <a:pt x="41919" y="26968"/>
                  </a:cubicBezTo>
                  <a:cubicBezTo>
                    <a:pt x="41802" y="26975"/>
                    <a:pt x="41686" y="26978"/>
                    <a:pt x="41570" y="26978"/>
                  </a:cubicBezTo>
                  <a:cubicBezTo>
                    <a:pt x="39699" y="26978"/>
                    <a:pt x="37924" y="26195"/>
                    <a:pt x="36197" y="25560"/>
                  </a:cubicBezTo>
                  <a:cubicBezTo>
                    <a:pt x="34942" y="25097"/>
                    <a:pt x="33590" y="24669"/>
                    <a:pt x="32235" y="24669"/>
                  </a:cubicBezTo>
                  <a:cubicBezTo>
                    <a:pt x="31828" y="24669"/>
                    <a:pt x="31421" y="24708"/>
                    <a:pt x="31016" y="24795"/>
                  </a:cubicBezTo>
                  <a:cubicBezTo>
                    <a:pt x="29959" y="25027"/>
                    <a:pt x="28722" y="25652"/>
                    <a:pt x="28388" y="26754"/>
                  </a:cubicBezTo>
                  <a:cubicBezTo>
                    <a:pt x="28056" y="25652"/>
                    <a:pt x="26819" y="25027"/>
                    <a:pt x="25761" y="24795"/>
                  </a:cubicBezTo>
                  <a:cubicBezTo>
                    <a:pt x="25356" y="24708"/>
                    <a:pt x="24949" y="24669"/>
                    <a:pt x="24542" y="24669"/>
                  </a:cubicBezTo>
                  <a:cubicBezTo>
                    <a:pt x="23188" y="24669"/>
                    <a:pt x="21836" y="25097"/>
                    <a:pt x="20580" y="25560"/>
                  </a:cubicBezTo>
                  <a:cubicBezTo>
                    <a:pt x="18854" y="26195"/>
                    <a:pt x="17079" y="26978"/>
                    <a:pt x="15208" y="26978"/>
                  </a:cubicBezTo>
                  <a:cubicBezTo>
                    <a:pt x="15092" y="26978"/>
                    <a:pt x="14975" y="26975"/>
                    <a:pt x="14858" y="26968"/>
                  </a:cubicBezTo>
                  <a:cubicBezTo>
                    <a:pt x="12506" y="26843"/>
                    <a:pt x="10751" y="25117"/>
                    <a:pt x="10538" y="22785"/>
                  </a:cubicBezTo>
                  <a:cubicBezTo>
                    <a:pt x="10534" y="22725"/>
                    <a:pt x="10508" y="22681"/>
                    <a:pt x="10474" y="22646"/>
                  </a:cubicBezTo>
                  <a:cubicBezTo>
                    <a:pt x="10498" y="22580"/>
                    <a:pt x="10468" y="22492"/>
                    <a:pt x="10396" y="22492"/>
                  </a:cubicBezTo>
                  <a:cubicBezTo>
                    <a:pt x="10383" y="22492"/>
                    <a:pt x="10369" y="22494"/>
                    <a:pt x="10354" y="22501"/>
                  </a:cubicBezTo>
                  <a:cubicBezTo>
                    <a:pt x="8629" y="23185"/>
                    <a:pt x="6974" y="24240"/>
                    <a:pt x="5067" y="24240"/>
                  </a:cubicBezTo>
                  <a:cubicBezTo>
                    <a:pt x="4991" y="24240"/>
                    <a:pt x="4915" y="24238"/>
                    <a:pt x="4838" y="24235"/>
                  </a:cubicBezTo>
                  <a:cubicBezTo>
                    <a:pt x="2566" y="24133"/>
                    <a:pt x="977" y="22463"/>
                    <a:pt x="1037" y="20173"/>
                  </a:cubicBezTo>
                  <a:cubicBezTo>
                    <a:pt x="1093" y="17971"/>
                    <a:pt x="3510" y="14140"/>
                    <a:pt x="500" y="12753"/>
                  </a:cubicBezTo>
                  <a:cubicBezTo>
                    <a:pt x="3049" y="11697"/>
                    <a:pt x="1112" y="7393"/>
                    <a:pt x="1176" y="5508"/>
                  </a:cubicBezTo>
                  <a:cubicBezTo>
                    <a:pt x="1262" y="3032"/>
                    <a:pt x="2636" y="2174"/>
                    <a:pt x="4346" y="2174"/>
                  </a:cubicBezTo>
                  <a:cubicBezTo>
                    <a:pt x="6320" y="2174"/>
                    <a:pt x="8741" y="3317"/>
                    <a:pt x="10144" y="4436"/>
                  </a:cubicBezTo>
                  <a:cubicBezTo>
                    <a:pt x="10194" y="4476"/>
                    <a:pt x="10263" y="4496"/>
                    <a:pt x="10332" y="4496"/>
                  </a:cubicBezTo>
                  <a:cubicBezTo>
                    <a:pt x="10466" y="4496"/>
                    <a:pt x="10598" y="4419"/>
                    <a:pt x="10578" y="4255"/>
                  </a:cubicBezTo>
                  <a:cubicBezTo>
                    <a:pt x="10245" y="1568"/>
                    <a:pt x="13210" y="676"/>
                    <a:pt x="15398" y="676"/>
                  </a:cubicBezTo>
                  <a:cubicBezTo>
                    <a:pt x="15549" y="676"/>
                    <a:pt x="15696" y="680"/>
                    <a:pt x="15838" y="688"/>
                  </a:cubicBezTo>
                  <a:cubicBezTo>
                    <a:pt x="18073" y="820"/>
                    <a:pt x="19610" y="2080"/>
                    <a:pt x="21624" y="2820"/>
                  </a:cubicBezTo>
                  <a:cubicBezTo>
                    <a:pt x="22234" y="3043"/>
                    <a:pt x="22861" y="3148"/>
                    <a:pt x="23483" y="3148"/>
                  </a:cubicBezTo>
                  <a:cubicBezTo>
                    <a:pt x="25412" y="3148"/>
                    <a:pt x="27281" y="2135"/>
                    <a:pt x="28389" y="502"/>
                  </a:cubicBezTo>
                  <a:close/>
                  <a:moveTo>
                    <a:pt x="28292" y="1"/>
                  </a:moveTo>
                  <a:cubicBezTo>
                    <a:pt x="28225" y="1"/>
                    <a:pt x="28159" y="30"/>
                    <a:pt x="28114" y="104"/>
                  </a:cubicBezTo>
                  <a:cubicBezTo>
                    <a:pt x="27160" y="1702"/>
                    <a:pt x="25398" y="2697"/>
                    <a:pt x="23542" y="2697"/>
                  </a:cubicBezTo>
                  <a:cubicBezTo>
                    <a:pt x="23389" y="2697"/>
                    <a:pt x="23236" y="2690"/>
                    <a:pt x="23083" y="2677"/>
                  </a:cubicBezTo>
                  <a:cubicBezTo>
                    <a:pt x="20994" y="2490"/>
                    <a:pt x="19361" y="843"/>
                    <a:pt x="17327" y="377"/>
                  </a:cubicBezTo>
                  <a:cubicBezTo>
                    <a:pt x="16785" y="253"/>
                    <a:pt x="16145" y="184"/>
                    <a:pt x="15473" y="184"/>
                  </a:cubicBezTo>
                  <a:cubicBezTo>
                    <a:pt x="12997" y="184"/>
                    <a:pt x="10087" y="1122"/>
                    <a:pt x="10045" y="3729"/>
                  </a:cubicBezTo>
                  <a:cubicBezTo>
                    <a:pt x="8581" y="2670"/>
                    <a:pt x="6379" y="1520"/>
                    <a:pt x="4421" y="1520"/>
                  </a:cubicBezTo>
                  <a:cubicBezTo>
                    <a:pt x="3580" y="1520"/>
                    <a:pt x="2784" y="1731"/>
                    <a:pt x="2111" y="2254"/>
                  </a:cubicBezTo>
                  <a:cubicBezTo>
                    <a:pt x="1081" y="3053"/>
                    <a:pt x="698" y="4422"/>
                    <a:pt x="691" y="5673"/>
                  </a:cubicBezTo>
                  <a:cubicBezTo>
                    <a:pt x="681" y="7580"/>
                    <a:pt x="2594" y="11589"/>
                    <a:pt x="146" y="12536"/>
                  </a:cubicBezTo>
                  <a:cubicBezTo>
                    <a:pt x="1" y="12593"/>
                    <a:pt x="13" y="12783"/>
                    <a:pt x="118" y="12838"/>
                  </a:cubicBezTo>
                  <a:cubicBezTo>
                    <a:pt x="54" y="12942"/>
                    <a:pt x="63" y="13077"/>
                    <a:pt x="206" y="13140"/>
                  </a:cubicBezTo>
                  <a:cubicBezTo>
                    <a:pt x="2693" y="14226"/>
                    <a:pt x="1063" y="17375"/>
                    <a:pt x="679" y="19194"/>
                  </a:cubicBezTo>
                  <a:cubicBezTo>
                    <a:pt x="379" y="20612"/>
                    <a:pt x="569" y="22159"/>
                    <a:pt x="1520" y="23304"/>
                  </a:cubicBezTo>
                  <a:cubicBezTo>
                    <a:pt x="2424" y="24396"/>
                    <a:pt x="3624" y="24818"/>
                    <a:pt x="4892" y="24818"/>
                  </a:cubicBezTo>
                  <a:cubicBezTo>
                    <a:pt x="6719" y="24818"/>
                    <a:pt x="8685" y="23943"/>
                    <a:pt x="10107" y="22940"/>
                  </a:cubicBezTo>
                  <a:cubicBezTo>
                    <a:pt x="10352" y="25748"/>
                    <a:pt x="12668" y="27439"/>
                    <a:pt x="15304" y="27439"/>
                  </a:cubicBezTo>
                  <a:cubicBezTo>
                    <a:pt x="15613" y="27439"/>
                    <a:pt x="15927" y="27415"/>
                    <a:pt x="16242" y="27368"/>
                  </a:cubicBezTo>
                  <a:cubicBezTo>
                    <a:pt x="18214" y="27070"/>
                    <a:pt x="19998" y="26093"/>
                    <a:pt x="21889" y="25515"/>
                  </a:cubicBezTo>
                  <a:cubicBezTo>
                    <a:pt x="22750" y="25251"/>
                    <a:pt x="23655" y="25047"/>
                    <a:pt x="24559" y="25047"/>
                  </a:cubicBezTo>
                  <a:cubicBezTo>
                    <a:pt x="24928" y="25047"/>
                    <a:pt x="25296" y="25081"/>
                    <a:pt x="25662" y="25159"/>
                  </a:cubicBezTo>
                  <a:cubicBezTo>
                    <a:pt x="26859" y="25414"/>
                    <a:pt x="27541" y="26072"/>
                    <a:pt x="28301" y="26964"/>
                  </a:cubicBezTo>
                  <a:cubicBezTo>
                    <a:pt x="28315" y="26981"/>
                    <a:pt x="28332" y="26988"/>
                    <a:pt x="28349" y="26988"/>
                  </a:cubicBezTo>
                  <a:cubicBezTo>
                    <a:pt x="28363" y="26988"/>
                    <a:pt x="28377" y="26983"/>
                    <a:pt x="28389" y="26975"/>
                  </a:cubicBezTo>
                  <a:cubicBezTo>
                    <a:pt x="28401" y="26983"/>
                    <a:pt x="28415" y="26988"/>
                    <a:pt x="28428" y="26988"/>
                  </a:cubicBezTo>
                  <a:cubicBezTo>
                    <a:pt x="28446" y="26988"/>
                    <a:pt x="28463" y="26981"/>
                    <a:pt x="28477" y="26964"/>
                  </a:cubicBezTo>
                  <a:cubicBezTo>
                    <a:pt x="29239" y="26072"/>
                    <a:pt x="29922" y="25414"/>
                    <a:pt x="31116" y="25159"/>
                  </a:cubicBezTo>
                  <a:cubicBezTo>
                    <a:pt x="31481" y="25081"/>
                    <a:pt x="31850" y="25047"/>
                    <a:pt x="32218" y="25047"/>
                  </a:cubicBezTo>
                  <a:cubicBezTo>
                    <a:pt x="33123" y="25047"/>
                    <a:pt x="34027" y="25251"/>
                    <a:pt x="34889" y="25515"/>
                  </a:cubicBezTo>
                  <a:cubicBezTo>
                    <a:pt x="36780" y="26093"/>
                    <a:pt x="38565" y="27070"/>
                    <a:pt x="40536" y="27368"/>
                  </a:cubicBezTo>
                  <a:cubicBezTo>
                    <a:pt x="40852" y="27416"/>
                    <a:pt x="41166" y="27439"/>
                    <a:pt x="41475" y="27439"/>
                  </a:cubicBezTo>
                  <a:cubicBezTo>
                    <a:pt x="44112" y="27439"/>
                    <a:pt x="46425" y="25748"/>
                    <a:pt x="46671" y="22940"/>
                  </a:cubicBezTo>
                  <a:cubicBezTo>
                    <a:pt x="48092" y="23943"/>
                    <a:pt x="50059" y="24818"/>
                    <a:pt x="51886" y="24818"/>
                  </a:cubicBezTo>
                  <a:cubicBezTo>
                    <a:pt x="53153" y="24818"/>
                    <a:pt x="54354" y="24396"/>
                    <a:pt x="55258" y="23304"/>
                  </a:cubicBezTo>
                  <a:cubicBezTo>
                    <a:pt x="56209" y="22159"/>
                    <a:pt x="56399" y="20612"/>
                    <a:pt x="56098" y="19194"/>
                  </a:cubicBezTo>
                  <a:cubicBezTo>
                    <a:pt x="55715" y="17375"/>
                    <a:pt x="54085" y="14226"/>
                    <a:pt x="56574" y="13140"/>
                  </a:cubicBezTo>
                  <a:cubicBezTo>
                    <a:pt x="56717" y="13077"/>
                    <a:pt x="56723" y="12942"/>
                    <a:pt x="56659" y="12838"/>
                  </a:cubicBezTo>
                  <a:cubicBezTo>
                    <a:pt x="56765" y="12783"/>
                    <a:pt x="56777" y="12593"/>
                    <a:pt x="56632" y="12536"/>
                  </a:cubicBezTo>
                  <a:cubicBezTo>
                    <a:pt x="54184" y="11589"/>
                    <a:pt x="56098" y="7580"/>
                    <a:pt x="56087" y="5673"/>
                  </a:cubicBezTo>
                  <a:cubicBezTo>
                    <a:pt x="56082" y="4422"/>
                    <a:pt x="55697" y="3053"/>
                    <a:pt x="54667" y="2254"/>
                  </a:cubicBezTo>
                  <a:cubicBezTo>
                    <a:pt x="53994" y="1731"/>
                    <a:pt x="53198" y="1520"/>
                    <a:pt x="52358" y="1520"/>
                  </a:cubicBezTo>
                  <a:cubicBezTo>
                    <a:pt x="50400" y="1520"/>
                    <a:pt x="48200" y="2670"/>
                    <a:pt x="46736" y="3729"/>
                  </a:cubicBezTo>
                  <a:cubicBezTo>
                    <a:pt x="46692" y="1122"/>
                    <a:pt x="43781" y="184"/>
                    <a:pt x="41306" y="184"/>
                  </a:cubicBezTo>
                  <a:cubicBezTo>
                    <a:pt x="40634" y="184"/>
                    <a:pt x="39995" y="253"/>
                    <a:pt x="39454" y="377"/>
                  </a:cubicBezTo>
                  <a:cubicBezTo>
                    <a:pt x="37417" y="843"/>
                    <a:pt x="35784" y="2490"/>
                    <a:pt x="33694" y="2677"/>
                  </a:cubicBezTo>
                  <a:cubicBezTo>
                    <a:pt x="33541" y="2690"/>
                    <a:pt x="33389" y="2697"/>
                    <a:pt x="33236" y="2697"/>
                  </a:cubicBezTo>
                  <a:cubicBezTo>
                    <a:pt x="31381" y="2697"/>
                    <a:pt x="29618" y="1702"/>
                    <a:pt x="28664" y="104"/>
                  </a:cubicBezTo>
                  <a:cubicBezTo>
                    <a:pt x="28619" y="30"/>
                    <a:pt x="28554" y="1"/>
                    <a:pt x="28487" y="1"/>
                  </a:cubicBezTo>
                  <a:cubicBezTo>
                    <a:pt x="28454" y="1"/>
                    <a:pt x="28421" y="8"/>
                    <a:pt x="28389" y="21"/>
                  </a:cubicBezTo>
                  <a:cubicBezTo>
                    <a:pt x="28358" y="8"/>
                    <a:pt x="28325" y="1"/>
                    <a:pt x="282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5" name="Google Shape;2615;p64">
            <a:hlinkClick r:id="rId3" action="ppaction://hlinksldjump"/>
          </p:cNvPr>
          <p:cNvSpPr txBox="1"/>
          <p:nvPr/>
        </p:nvSpPr>
        <p:spPr>
          <a:xfrm>
            <a:off x="3037441" y="2447056"/>
            <a:ext cx="3069600" cy="69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500">
                <a:solidFill>
                  <a:schemeClr val="dk1"/>
                </a:solidFill>
                <a:latin typeface="Gloria Hallelujah"/>
                <a:ea typeface="Gloria Hallelujah"/>
                <a:cs typeface="Gloria Hallelujah"/>
                <a:sym typeface="Gloria Hallelujah"/>
              </a:rPr>
              <a:t>Try again!</a:t>
            </a:r>
            <a:endParaRPr sz="4100">
              <a:solidFill>
                <a:schemeClr val="dk1"/>
              </a:solidFill>
              <a:latin typeface="Gloria Hallelujah"/>
              <a:ea typeface="Gloria Hallelujah"/>
              <a:cs typeface="Gloria Hallelujah"/>
              <a:sym typeface="Gloria Hallelujah"/>
            </a:endParaRPr>
          </a:p>
        </p:txBody>
      </p:sp>
      <p:sp>
        <p:nvSpPr>
          <p:cNvPr id="2616" name="Google Shape;2616;p64"/>
          <p:cNvSpPr/>
          <p:nvPr/>
        </p:nvSpPr>
        <p:spPr>
          <a:xfrm>
            <a:off x="967651" y="953490"/>
            <a:ext cx="407899" cy="391804"/>
          </a:xfrm>
          <a:custGeom>
            <a:avLst/>
            <a:gdLst/>
            <a:ahLst/>
            <a:cxnLst/>
            <a:rect l="l" t="t" r="r" b="b"/>
            <a:pathLst>
              <a:path w="5626" h="5404" extrusionOk="0">
                <a:moveTo>
                  <a:pt x="3698" y="586"/>
                </a:moveTo>
                <a:cubicBezTo>
                  <a:pt x="3711" y="586"/>
                  <a:pt x="3717" y="597"/>
                  <a:pt x="3721" y="617"/>
                </a:cubicBezTo>
                <a:cubicBezTo>
                  <a:pt x="3729" y="667"/>
                  <a:pt x="3726" y="728"/>
                  <a:pt x="3713" y="754"/>
                </a:cubicBezTo>
                <a:cubicBezTo>
                  <a:pt x="3700" y="781"/>
                  <a:pt x="3697" y="876"/>
                  <a:pt x="3705" y="967"/>
                </a:cubicBezTo>
                <a:cubicBezTo>
                  <a:pt x="3712" y="1057"/>
                  <a:pt x="3699" y="1222"/>
                  <a:pt x="3676" y="1333"/>
                </a:cubicBezTo>
                <a:cubicBezTo>
                  <a:pt x="3652" y="1446"/>
                  <a:pt x="3648" y="1585"/>
                  <a:pt x="3666" y="1646"/>
                </a:cubicBezTo>
                <a:cubicBezTo>
                  <a:pt x="3698" y="1750"/>
                  <a:pt x="3712" y="1759"/>
                  <a:pt x="3934" y="1800"/>
                </a:cubicBezTo>
                <a:cubicBezTo>
                  <a:pt x="4064" y="1825"/>
                  <a:pt x="4222" y="1862"/>
                  <a:pt x="4288" y="1885"/>
                </a:cubicBezTo>
                <a:cubicBezTo>
                  <a:pt x="4353" y="1906"/>
                  <a:pt x="4531" y="1942"/>
                  <a:pt x="4681" y="1964"/>
                </a:cubicBezTo>
                <a:cubicBezTo>
                  <a:pt x="5044" y="2015"/>
                  <a:pt x="5154" y="2042"/>
                  <a:pt x="5138" y="2076"/>
                </a:cubicBezTo>
                <a:cubicBezTo>
                  <a:pt x="5130" y="2092"/>
                  <a:pt x="4822" y="2210"/>
                  <a:pt x="4455" y="2339"/>
                </a:cubicBezTo>
                <a:cubicBezTo>
                  <a:pt x="3713" y="2597"/>
                  <a:pt x="3626" y="2673"/>
                  <a:pt x="3848" y="2858"/>
                </a:cubicBezTo>
                <a:cubicBezTo>
                  <a:pt x="3915" y="2913"/>
                  <a:pt x="4153" y="3146"/>
                  <a:pt x="4383" y="3381"/>
                </a:cubicBezTo>
                <a:lnTo>
                  <a:pt x="4796" y="3804"/>
                </a:lnTo>
                <a:lnTo>
                  <a:pt x="4796" y="3804"/>
                </a:lnTo>
                <a:lnTo>
                  <a:pt x="4622" y="3778"/>
                </a:lnTo>
                <a:cubicBezTo>
                  <a:pt x="4526" y="3763"/>
                  <a:pt x="4218" y="3702"/>
                  <a:pt x="3938" y="3641"/>
                </a:cubicBezTo>
                <a:cubicBezTo>
                  <a:pt x="3701" y="3590"/>
                  <a:pt x="3546" y="3566"/>
                  <a:pt x="3459" y="3566"/>
                </a:cubicBezTo>
                <a:cubicBezTo>
                  <a:pt x="3415" y="3566"/>
                  <a:pt x="3388" y="3572"/>
                  <a:pt x="3377" y="3584"/>
                </a:cubicBezTo>
                <a:cubicBezTo>
                  <a:pt x="3349" y="3613"/>
                  <a:pt x="3328" y="3743"/>
                  <a:pt x="3329" y="3872"/>
                </a:cubicBezTo>
                <a:cubicBezTo>
                  <a:pt x="3331" y="4001"/>
                  <a:pt x="3317" y="4217"/>
                  <a:pt x="3298" y="4353"/>
                </a:cubicBezTo>
                <a:cubicBezTo>
                  <a:pt x="3277" y="4490"/>
                  <a:pt x="3269" y="4631"/>
                  <a:pt x="3276" y="4667"/>
                </a:cubicBezTo>
                <a:cubicBezTo>
                  <a:pt x="3284" y="4706"/>
                  <a:pt x="3281" y="4723"/>
                  <a:pt x="3270" y="4723"/>
                </a:cubicBezTo>
                <a:cubicBezTo>
                  <a:pt x="3250" y="4723"/>
                  <a:pt x="3204" y="4661"/>
                  <a:pt x="3165" y="4566"/>
                </a:cubicBezTo>
                <a:cubicBezTo>
                  <a:pt x="3135" y="4493"/>
                  <a:pt x="3048" y="4294"/>
                  <a:pt x="2973" y="4127"/>
                </a:cubicBezTo>
                <a:cubicBezTo>
                  <a:pt x="2898" y="3960"/>
                  <a:pt x="2820" y="3774"/>
                  <a:pt x="2801" y="3719"/>
                </a:cubicBezTo>
                <a:cubicBezTo>
                  <a:pt x="2772" y="3638"/>
                  <a:pt x="2742" y="3617"/>
                  <a:pt x="2648" y="3615"/>
                </a:cubicBezTo>
                <a:cubicBezTo>
                  <a:pt x="2648" y="3615"/>
                  <a:pt x="2647" y="3615"/>
                  <a:pt x="2646" y="3615"/>
                </a:cubicBezTo>
                <a:cubicBezTo>
                  <a:pt x="2535" y="3615"/>
                  <a:pt x="2096" y="3803"/>
                  <a:pt x="1817" y="3972"/>
                </a:cubicBezTo>
                <a:cubicBezTo>
                  <a:pt x="1755" y="4009"/>
                  <a:pt x="1638" y="4070"/>
                  <a:pt x="1560" y="4107"/>
                </a:cubicBezTo>
                <a:lnTo>
                  <a:pt x="1416" y="4172"/>
                </a:lnTo>
                <a:lnTo>
                  <a:pt x="1705" y="3612"/>
                </a:lnTo>
                <a:cubicBezTo>
                  <a:pt x="1925" y="3185"/>
                  <a:pt x="1988" y="3033"/>
                  <a:pt x="1971" y="2966"/>
                </a:cubicBezTo>
                <a:cubicBezTo>
                  <a:pt x="1953" y="2891"/>
                  <a:pt x="1881" y="2849"/>
                  <a:pt x="1491" y="2684"/>
                </a:cubicBezTo>
                <a:cubicBezTo>
                  <a:pt x="1237" y="2577"/>
                  <a:pt x="943" y="2466"/>
                  <a:pt x="831" y="2436"/>
                </a:cubicBezTo>
                <a:cubicBezTo>
                  <a:pt x="718" y="2406"/>
                  <a:pt x="631" y="2376"/>
                  <a:pt x="635" y="2369"/>
                </a:cubicBezTo>
                <a:cubicBezTo>
                  <a:pt x="639" y="2361"/>
                  <a:pt x="744" y="2349"/>
                  <a:pt x="876" y="2342"/>
                </a:cubicBezTo>
                <a:cubicBezTo>
                  <a:pt x="1008" y="2333"/>
                  <a:pt x="1186" y="2313"/>
                  <a:pt x="1280" y="2295"/>
                </a:cubicBezTo>
                <a:cubicBezTo>
                  <a:pt x="1372" y="2277"/>
                  <a:pt x="1611" y="2255"/>
                  <a:pt x="1806" y="2248"/>
                </a:cubicBezTo>
                <a:cubicBezTo>
                  <a:pt x="2215" y="2233"/>
                  <a:pt x="2288" y="2173"/>
                  <a:pt x="2199" y="1924"/>
                </a:cubicBezTo>
                <a:cubicBezTo>
                  <a:pt x="2167" y="1834"/>
                  <a:pt x="2116" y="1642"/>
                  <a:pt x="2084" y="1494"/>
                </a:cubicBezTo>
                <a:cubicBezTo>
                  <a:pt x="2052" y="1346"/>
                  <a:pt x="2007" y="1165"/>
                  <a:pt x="1985" y="1088"/>
                </a:cubicBezTo>
                <a:cubicBezTo>
                  <a:pt x="1951" y="974"/>
                  <a:pt x="1946" y="917"/>
                  <a:pt x="1968" y="917"/>
                </a:cubicBezTo>
                <a:cubicBezTo>
                  <a:pt x="1988" y="917"/>
                  <a:pt x="2031" y="964"/>
                  <a:pt x="2094" y="1058"/>
                </a:cubicBezTo>
                <a:cubicBezTo>
                  <a:pt x="2221" y="1247"/>
                  <a:pt x="2597" y="1547"/>
                  <a:pt x="2720" y="1557"/>
                </a:cubicBezTo>
                <a:cubicBezTo>
                  <a:pt x="2721" y="1557"/>
                  <a:pt x="2723" y="1557"/>
                  <a:pt x="2724" y="1557"/>
                </a:cubicBezTo>
                <a:cubicBezTo>
                  <a:pt x="2762" y="1557"/>
                  <a:pt x="2826" y="1518"/>
                  <a:pt x="2864" y="1471"/>
                </a:cubicBezTo>
                <a:cubicBezTo>
                  <a:pt x="2905" y="1420"/>
                  <a:pt x="3110" y="1188"/>
                  <a:pt x="3321" y="953"/>
                </a:cubicBezTo>
                <a:cubicBezTo>
                  <a:pt x="3565" y="682"/>
                  <a:pt x="3659" y="586"/>
                  <a:pt x="3698" y="586"/>
                </a:cubicBezTo>
                <a:close/>
                <a:moveTo>
                  <a:pt x="3869" y="1"/>
                </a:moveTo>
                <a:cubicBezTo>
                  <a:pt x="3830" y="1"/>
                  <a:pt x="3788" y="13"/>
                  <a:pt x="3744" y="40"/>
                </a:cubicBezTo>
                <a:cubicBezTo>
                  <a:pt x="3685" y="75"/>
                  <a:pt x="3637" y="127"/>
                  <a:pt x="3641" y="153"/>
                </a:cubicBezTo>
                <a:cubicBezTo>
                  <a:pt x="3644" y="180"/>
                  <a:pt x="3525" y="344"/>
                  <a:pt x="3378" y="514"/>
                </a:cubicBezTo>
                <a:cubicBezTo>
                  <a:pt x="3230" y="685"/>
                  <a:pt x="3104" y="839"/>
                  <a:pt x="3100" y="853"/>
                </a:cubicBezTo>
                <a:cubicBezTo>
                  <a:pt x="3096" y="868"/>
                  <a:pt x="3065" y="902"/>
                  <a:pt x="3031" y="931"/>
                </a:cubicBezTo>
                <a:cubicBezTo>
                  <a:pt x="2996" y="961"/>
                  <a:pt x="2912" y="1047"/>
                  <a:pt x="2840" y="1126"/>
                </a:cubicBezTo>
                <a:cubicBezTo>
                  <a:pt x="2768" y="1207"/>
                  <a:pt x="2733" y="1240"/>
                  <a:pt x="2693" y="1240"/>
                </a:cubicBezTo>
                <a:cubicBezTo>
                  <a:pt x="2669" y="1240"/>
                  <a:pt x="2642" y="1227"/>
                  <a:pt x="2604" y="1204"/>
                </a:cubicBezTo>
                <a:cubicBezTo>
                  <a:pt x="2544" y="1168"/>
                  <a:pt x="2420" y="1035"/>
                  <a:pt x="2322" y="906"/>
                </a:cubicBezTo>
                <a:cubicBezTo>
                  <a:pt x="2060" y="557"/>
                  <a:pt x="1779" y="319"/>
                  <a:pt x="1642" y="319"/>
                </a:cubicBezTo>
                <a:cubicBezTo>
                  <a:pt x="1619" y="319"/>
                  <a:pt x="1600" y="325"/>
                  <a:pt x="1586" y="339"/>
                </a:cubicBezTo>
                <a:cubicBezTo>
                  <a:pt x="1520" y="402"/>
                  <a:pt x="1532" y="541"/>
                  <a:pt x="1629" y="834"/>
                </a:cubicBezTo>
                <a:cubicBezTo>
                  <a:pt x="1674" y="969"/>
                  <a:pt x="1734" y="1185"/>
                  <a:pt x="1759" y="1306"/>
                </a:cubicBezTo>
                <a:cubicBezTo>
                  <a:pt x="1786" y="1427"/>
                  <a:pt x="1829" y="1626"/>
                  <a:pt x="1855" y="1749"/>
                </a:cubicBezTo>
                <a:cubicBezTo>
                  <a:pt x="1885" y="1884"/>
                  <a:pt x="1884" y="1965"/>
                  <a:pt x="1854" y="1965"/>
                </a:cubicBezTo>
                <a:cubicBezTo>
                  <a:pt x="1853" y="1965"/>
                  <a:pt x="1853" y="1965"/>
                  <a:pt x="1852" y="1965"/>
                </a:cubicBezTo>
                <a:cubicBezTo>
                  <a:pt x="1845" y="1964"/>
                  <a:pt x="1834" y="1963"/>
                  <a:pt x="1821" y="1963"/>
                </a:cubicBezTo>
                <a:cubicBezTo>
                  <a:pt x="1610" y="1963"/>
                  <a:pt x="681" y="2071"/>
                  <a:pt x="409" y="2129"/>
                </a:cubicBezTo>
                <a:cubicBezTo>
                  <a:pt x="155" y="2183"/>
                  <a:pt x="89" y="2215"/>
                  <a:pt x="44" y="2308"/>
                </a:cubicBezTo>
                <a:cubicBezTo>
                  <a:pt x="1" y="2396"/>
                  <a:pt x="7" y="2435"/>
                  <a:pt x="75" y="2490"/>
                </a:cubicBezTo>
                <a:cubicBezTo>
                  <a:pt x="121" y="2530"/>
                  <a:pt x="217" y="2565"/>
                  <a:pt x="287" y="2570"/>
                </a:cubicBezTo>
                <a:cubicBezTo>
                  <a:pt x="416" y="2579"/>
                  <a:pt x="1360" y="2890"/>
                  <a:pt x="1579" y="2995"/>
                </a:cubicBezTo>
                <a:lnTo>
                  <a:pt x="1696" y="3052"/>
                </a:lnTo>
                <a:lnTo>
                  <a:pt x="1485" y="3490"/>
                </a:lnTo>
                <a:cubicBezTo>
                  <a:pt x="1367" y="3735"/>
                  <a:pt x="1206" y="4008"/>
                  <a:pt x="1123" y="4107"/>
                </a:cubicBezTo>
                <a:cubicBezTo>
                  <a:pt x="885" y="4385"/>
                  <a:pt x="822" y="4640"/>
                  <a:pt x="972" y="4714"/>
                </a:cubicBezTo>
                <a:cubicBezTo>
                  <a:pt x="975" y="4716"/>
                  <a:pt x="980" y="4717"/>
                  <a:pt x="986" y="4717"/>
                </a:cubicBezTo>
                <a:cubicBezTo>
                  <a:pt x="1068" y="4717"/>
                  <a:pt x="1360" y="4544"/>
                  <a:pt x="1397" y="4468"/>
                </a:cubicBezTo>
                <a:cubicBezTo>
                  <a:pt x="1410" y="4441"/>
                  <a:pt x="1432" y="4423"/>
                  <a:pt x="1451" y="4423"/>
                </a:cubicBezTo>
                <a:cubicBezTo>
                  <a:pt x="1455" y="4423"/>
                  <a:pt x="1459" y="4424"/>
                  <a:pt x="1462" y="4426"/>
                </a:cubicBezTo>
                <a:cubicBezTo>
                  <a:pt x="1463" y="4427"/>
                  <a:pt x="1465" y="4427"/>
                  <a:pt x="1467" y="4427"/>
                </a:cubicBezTo>
                <a:cubicBezTo>
                  <a:pt x="1527" y="4427"/>
                  <a:pt x="1979" y="4209"/>
                  <a:pt x="2391" y="3981"/>
                </a:cubicBezTo>
                <a:cubicBezTo>
                  <a:pt x="2465" y="3939"/>
                  <a:pt x="2520" y="3918"/>
                  <a:pt x="2561" y="3918"/>
                </a:cubicBezTo>
                <a:cubicBezTo>
                  <a:pt x="2615" y="3918"/>
                  <a:pt x="2645" y="3955"/>
                  <a:pt x="2663" y="4030"/>
                </a:cubicBezTo>
                <a:cubicBezTo>
                  <a:pt x="2694" y="4155"/>
                  <a:pt x="3130" y="5150"/>
                  <a:pt x="3213" y="5289"/>
                </a:cubicBezTo>
                <a:cubicBezTo>
                  <a:pt x="3268" y="5378"/>
                  <a:pt x="3303" y="5404"/>
                  <a:pt x="3377" y="5404"/>
                </a:cubicBezTo>
                <a:cubicBezTo>
                  <a:pt x="3380" y="5404"/>
                  <a:pt x="3383" y="5404"/>
                  <a:pt x="3386" y="5404"/>
                </a:cubicBezTo>
                <a:cubicBezTo>
                  <a:pt x="3516" y="5400"/>
                  <a:pt x="3542" y="5334"/>
                  <a:pt x="3535" y="5030"/>
                </a:cubicBezTo>
                <a:cubicBezTo>
                  <a:pt x="3532" y="4891"/>
                  <a:pt x="3545" y="4601"/>
                  <a:pt x="3565" y="4387"/>
                </a:cubicBezTo>
                <a:cubicBezTo>
                  <a:pt x="3584" y="4173"/>
                  <a:pt x="3600" y="3963"/>
                  <a:pt x="3602" y="3922"/>
                </a:cubicBezTo>
                <a:cubicBezTo>
                  <a:pt x="3603" y="3891"/>
                  <a:pt x="3622" y="3875"/>
                  <a:pt x="3684" y="3875"/>
                </a:cubicBezTo>
                <a:cubicBezTo>
                  <a:pt x="3747" y="3875"/>
                  <a:pt x="3856" y="3891"/>
                  <a:pt x="4036" y="3925"/>
                </a:cubicBezTo>
                <a:cubicBezTo>
                  <a:pt x="4274" y="3970"/>
                  <a:pt x="4599" y="4039"/>
                  <a:pt x="4763" y="4082"/>
                </a:cubicBezTo>
                <a:cubicBezTo>
                  <a:pt x="4875" y="4110"/>
                  <a:pt x="4970" y="4124"/>
                  <a:pt x="5047" y="4124"/>
                </a:cubicBezTo>
                <a:cubicBezTo>
                  <a:pt x="5321" y="4124"/>
                  <a:pt x="5367" y="3957"/>
                  <a:pt x="5100" y="3716"/>
                </a:cubicBezTo>
                <a:cubicBezTo>
                  <a:pt x="4789" y="3434"/>
                  <a:pt x="4192" y="2794"/>
                  <a:pt x="4213" y="2766"/>
                </a:cubicBezTo>
                <a:cubicBezTo>
                  <a:pt x="4225" y="2751"/>
                  <a:pt x="4541" y="2621"/>
                  <a:pt x="4915" y="2476"/>
                </a:cubicBezTo>
                <a:cubicBezTo>
                  <a:pt x="5288" y="2333"/>
                  <a:pt x="5604" y="2197"/>
                  <a:pt x="5616" y="2174"/>
                </a:cubicBezTo>
                <a:cubicBezTo>
                  <a:pt x="5625" y="2152"/>
                  <a:pt x="5619" y="2090"/>
                  <a:pt x="5602" y="2041"/>
                </a:cubicBezTo>
                <a:cubicBezTo>
                  <a:pt x="5560" y="1924"/>
                  <a:pt x="5215" y="1793"/>
                  <a:pt x="4700" y="1698"/>
                </a:cubicBezTo>
                <a:cubicBezTo>
                  <a:pt x="4491" y="1658"/>
                  <a:pt x="4235" y="1606"/>
                  <a:pt x="4123" y="1579"/>
                </a:cubicBezTo>
                <a:lnTo>
                  <a:pt x="3923" y="1530"/>
                </a:lnTo>
                <a:lnTo>
                  <a:pt x="3951" y="1250"/>
                </a:lnTo>
                <a:cubicBezTo>
                  <a:pt x="3966" y="1097"/>
                  <a:pt x="3980" y="862"/>
                  <a:pt x="3980" y="735"/>
                </a:cubicBezTo>
                <a:cubicBezTo>
                  <a:pt x="3981" y="607"/>
                  <a:pt x="3992" y="497"/>
                  <a:pt x="4004" y="493"/>
                </a:cubicBezTo>
                <a:cubicBezTo>
                  <a:pt x="4039" y="480"/>
                  <a:pt x="4050" y="143"/>
                  <a:pt x="4017" y="89"/>
                </a:cubicBezTo>
                <a:cubicBezTo>
                  <a:pt x="3981" y="31"/>
                  <a:pt x="3929" y="1"/>
                  <a:pt x="38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7" name="Google Shape;2617;p64"/>
          <p:cNvGrpSpPr/>
          <p:nvPr/>
        </p:nvGrpSpPr>
        <p:grpSpPr>
          <a:xfrm rot="1548699">
            <a:off x="7442336" y="3401131"/>
            <a:ext cx="343599" cy="801147"/>
            <a:chOff x="2281125" y="2925999"/>
            <a:chExt cx="175390" cy="408965"/>
          </a:xfrm>
        </p:grpSpPr>
        <p:sp>
          <p:nvSpPr>
            <p:cNvPr id="2618" name="Google Shape;2618;p64"/>
            <p:cNvSpPr/>
            <p:nvPr/>
          </p:nvSpPr>
          <p:spPr>
            <a:xfrm>
              <a:off x="2281125" y="2925999"/>
              <a:ext cx="175390" cy="408965"/>
            </a:xfrm>
            <a:custGeom>
              <a:avLst/>
              <a:gdLst/>
              <a:ahLst/>
              <a:cxnLst/>
              <a:rect l="l" t="t" r="r" b="b"/>
              <a:pathLst>
                <a:path w="9441" h="22014" extrusionOk="0">
                  <a:moveTo>
                    <a:pt x="468" y="548"/>
                  </a:moveTo>
                  <a:lnTo>
                    <a:pt x="468" y="548"/>
                  </a:lnTo>
                  <a:cubicBezTo>
                    <a:pt x="1980" y="637"/>
                    <a:pt x="3507" y="652"/>
                    <a:pt x="5039" y="652"/>
                  </a:cubicBezTo>
                  <a:cubicBezTo>
                    <a:pt x="5805" y="652"/>
                    <a:pt x="6572" y="648"/>
                    <a:pt x="7339" y="648"/>
                  </a:cubicBezTo>
                  <a:cubicBezTo>
                    <a:pt x="6005" y="3417"/>
                    <a:pt x="4671" y="6185"/>
                    <a:pt x="3370" y="8987"/>
                  </a:cubicBezTo>
                  <a:cubicBezTo>
                    <a:pt x="3237" y="9187"/>
                    <a:pt x="3370" y="9421"/>
                    <a:pt x="3637" y="9454"/>
                  </a:cubicBezTo>
                  <a:cubicBezTo>
                    <a:pt x="4793" y="9478"/>
                    <a:pt x="5965" y="9501"/>
                    <a:pt x="7142" y="9501"/>
                  </a:cubicBezTo>
                  <a:cubicBezTo>
                    <a:pt x="7630" y="9501"/>
                    <a:pt x="8119" y="9497"/>
                    <a:pt x="8607" y="9488"/>
                  </a:cubicBezTo>
                  <a:lnTo>
                    <a:pt x="8607" y="9488"/>
                  </a:lnTo>
                  <a:lnTo>
                    <a:pt x="3770" y="20329"/>
                  </a:lnTo>
                  <a:cubicBezTo>
                    <a:pt x="4070" y="17560"/>
                    <a:pt x="4137" y="14758"/>
                    <a:pt x="4070" y="11989"/>
                  </a:cubicBezTo>
                  <a:cubicBezTo>
                    <a:pt x="4070" y="11823"/>
                    <a:pt x="3937" y="11689"/>
                    <a:pt x="3737" y="11689"/>
                  </a:cubicBezTo>
                  <a:lnTo>
                    <a:pt x="768" y="11622"/>
                  </a:lnTo>
                  <a:cubicBezTo>
                    <a:pt x="801" y="7920"/>
                    <a:pt x="801" y="4217"/>
                    <a:pt x="468" y="548"/>
                  </a:cubicBezTo>
                  <a:close/>
                  <a:moveTo>
                    <a:pt x="4549" y="1"/>
                  </a:moveTo>
                  <a:cubicBezTo>
                    <a:pt x="3177" y="1"/>
                    <a:pt x="1806" y="22"/>
                    <a:pt x="435" y="114"/>
                  </a:cubicBezTo>
                  <a:cubicBezTo>
                    <a:pt x="368" y="114"/>
                    <a:pt x="334" y="148"/>
                    <a:pt x="301" y="181"/>
                  </a:cubicBezTo>
                  <a:cubicBezTo>
                    <a:pt x="279" y="175"/>
                    <a:pt x="256" y="173"/>
                    <a:pt x="233" y="173"/>
                  </a:cubicBezTo>
                  <a:cubicBezTo>
                    <a:pt x="117" y="173"/>
                    <a:pt x="1" y="242"/>
                    <a:pt x="1" y="381"/>
                  </a:cubicBezTo>
                  <a:cubicBezTo>
                    <a:pt x="34" y="4217"/>
                    <a:pt x="201" y="8087"/>
                    <a:pt x="134" y="11923"/>
                  </a:cubicBezTo>
                  <a:cubicBezTo>
                    <a:pt x="134" y="12089"/>
                    <a:pt x="268" y="12223"/>
                    <a:pt x="435" y="12223"/>
                  </a:cubicBezTo>
                  <a:cubicBezTo>
                    <a:pt x="1435" y="12256"/>
                    <a:pt x="2436" y="12256"/>
                    <a:pt x="3437" y="12290"/>
                  </a:cubicBezTo>
                  <a:cubicBezTo>
                    <a:pt x="3537" y="15459"/>
                    <a:pt x="3337" y="18561"/>
                    <a:pt x="3003" y="21696"/>
                  </a:cubicBezTo>
                  <a:cubicBezTo>
                    <a:pt x="2975" y="21889"/>
                    <a:pt x="3153" y="22014"/>
                    <a:pt x="3309" y="22014"/>
                  </a:cubicBezTo>
                  <a:cubicBezTo>
                    <a:pt x="3342" y="22014"/>
                    <a:pt x="3374" y="22008"/>
                    <a:pt x="3403" y="21997"/>
                  </a:cubicBezTo>
                  <a:cubicBezTo>
                    <a:pt x="3433" y="22004"/>
                    <a:pt x="3465" y="22008"/>
                    <a:pt x="3497" y="22008"/>
                  </a:cubicBezTo>
                  <a:cubicBezTo>
                    <a:pt x="3607" y="22008"/>
                    <a:pt x="3719" y="21959"/>
                    <a:pt x="3770" y="21830"/>
                  </a:cubicBezTo>
                  <a:cubicBezTo>
                    <a:pt x="5638" y="17660"/>
                    <a:pt x="7506" y="13490"/>
                    <a:pt x="9341" y="9321"/>
                  </a:cubicBezTo>
                  <a:cubicBezTo>
                    <a:pt x="9441" y="9121"/>
                    <a:pt x="9341" y="8854"/>
                    <a:pt x="9074" y="8854"/>
                  </a:cubicBezTo>
                  <a:cubicBezTo>
                    <a:pt x="8397" y="8868"/>
                    <a:pt x="7714" y="8876"/>
                    <a:pt x="7028" y="8876"/>
                  </a:cubicBezTo>
                  <a:cubicBezTo>
                    <a:pt x="6058" y="8876"/>
                    <a:pt x="5081" y="8860"/>
                    <a:pt x="4104" y="8820"/>
                  </a:cubicBezTo>
                  <a:lnTo>
                    <a:pt x="8107" y="481"/>
                  </a:lnTo>
                  <a:cubicBezTo>
                    <a:pt x="8207" y="281"/>
                    <a:pt x="8073" y="14"/>
                    <a:pt x="7840" y="14"/>
                  </a:cubicBezTo>
                  <a:cubicBezTo>
                    <a:pt x="6743" y="14"/>
                    <a:pt x="5646" y="1"/>
                    <a:pt x="45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4"/>
            <p:cNvSpPr/>
            <p:nvPr/>
          </p:nvSpPr>
          <p:spPr>
            <a:xfrm>
              <a:off x="2289801" y="2936161"/>
              <a:ext cx="151239" cy="367500"/>
            </a:xfrm>
            <a:custGeom>
              <a:avLst/>
              <a:gdLst/>
              <a:ahLst/>
              <a:cxnLst/>
              <a:rect l="l" t="t" r="r" b="b"/>
              <a:pathLst>
                <a:path w="8141" h="19782" extrusionOk="0">
                  <a:moveTo>
                    <a:pt x="1" y="1"/>
                  </a:moveTo>
                  <a:lnTo>
                    <a:pt x="1" y="1"/>
                  </a:lnTo>
                  <a:cubicBezTo>
                    <a:pt x="334" y="3670"/>
                    <a:pt x="334" y="7373"/>
                    <a:pt x="301" y="11075"/>
                  </a:cubicBezTo>
                  <a:lnTo>
                    <a:pt x="3270" y="11142"/>
                  </a:lnTo>
                  <a:cubicBezTo>
                    <a:pt x="3437" y="11142"/>
                    <a:pt x="3570" y="11276"/>
                    <a:pt x="3603" y="11442"/>
                  </a:cubicBezTo>
                  <a:cubicBezTo>
                    <a:pt x="3670" y="14211"/>
                    <a:pt x="3603" y="17013"/>
                    <a:pt x="3303" y="19782"/>
                  </a:cubicBezTo>
                  <a:lnTo>
                    <a:pt x="8140" y="8941"/>
                  </a:lnTo>
                  <a:lnTo>
                    <a:pt x="8140" y="8941"/>
                  </a:lnTo>
                  <a:cubicBezTo>
                    <a:pt x="7652" y="8950"/>
                    <a:pt x="7163" y="8954"/>
                    <a:pt x="6674" y="8954"/>
                  </a:cubicBezTo>
                  <a:cubicBezTo>
                    <a:pt x="5495" y="8954"/>
                    <a:pt x="4316" y="8931"/>
                    <a:pt x="3136" y="8907"/>
                  </a:cubicBezTo>
                  <a:cubicBezTo>
                    <a:pt x="2903" y="8874"/>
                    <a:pt x="2770" y="8640"/>
                    <a:pt x="2870" y="8440"/>
                  </a:cubicBezTo>
                  <a:cubicBezTo>
                    <a:pt x="4204" y="5638"/>
                    <a:pt x="5538" y="2870"/>
                    <a:pt x="6872" y="101"/>
                  </a:cubicBezTo>
                  <a:cubicBezTo>
                    <a:pt x="6105" y="101"/>
                    <a:pt x="5338" y="105"/>
                    <a:pt x="4572" y="105"/>
                  </a:cubicBezTo>
                  <a:cubicBezTo>
                    <a:pt x="3040" y="105"/>
                    <a:pt x="1513" y="90"/>
                    <a:pt x="1" y="1"/>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0" name="Google Shape;2620;p64"/>
          <p:cNvGrpSpPr/>
          <p:nvPr/>
        </p:nvGrpSpPr>
        <p:grpSpPr>
          <a:xfrm>
            <a:off x="713184" y="4691184"/>
            <a:ext cx="7726459" cy="369843"/>
            <a:chOff x="713184" y="4691184"/>
            <a:chExt cx="7726459" cy="369843"/>
          </a:xfrm>
        </p:grpSpPr>
        <p:sp>
          <p:nvSpPr>
            <p:cNvPr id="2621" name="Google Shape;2621;p64"/>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2622" name="Google Shape;2622;p64">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4">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4">
              <a:hlinkClick r:id="rId4"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34"/>
        <p:cNvGrpSpPr/>
        <p:nvPr/>
      </p:nvGrpSpPr>
      <p:grpSpPr>
        <a:xfrm>
          <a:off x="0" y="0"/>
          <a:ext cx="0" cy="0"/>
          <a:chOff x="0" y="0"/>
          <a:chExt cx="0" cy="0"/>
        </a:xfrm>
      </p:grpSpPr>
      <p:sp>
        <p:nvSpPr>
          <p:cNvPr id="935" name="Google Shape;935;p38"/>
          <p:cNvSpPr/>
          <p:nvPr/>
        </p:nvSpPr>
        <p:spPr>
          <a:xfrm rot="-10709925">
            <a:off x="3336530" y="3241014"/>
            <a:ext cx="2470932" cy="735361"/>
          </a:xfrm>
          <a:custGeom>
            <a:avLst/>
            <a:gdLst/>
            <a:ahLst/>
            <a:cxnLst/>
            <a:rect l="l" t="t" r="r" b="b"/>
            <a:pathLst>
              <a:path w="98833" h="24747" extrusionOk="0">
                <a:moveTo>
                  <a:pt x="0" y="1867"/>
                </a:moveTo>
                <a:lnTo>
                  <a:pt x="2335" y="24747"/>
                </a:lnTo>
                <a:lnTo>
                  <a:pt x="98833" y="22879"/>
                </a:lnTo>
                <a:lnTo>
                  <a:pt x="97121" y="0"/>
                </a:lnTo>
                <a:close/>
              </a:path>
            </a:pathLst>
          </a:custGeom>
          <a:solidFill>
            <a:schemeClr val="lt2"/>
          </a:solidFill>
          <a:ln w="19050" cap="flat" cmpd="sng">
            <a:solidFill>
              <a:schemeClr val="dk1"/>
            </a:solidFill>
            <a:prstDash val="solid"/>
            <a:round/>
            <a:headEnd type="none" w="med" len="med"/>
            <a:tailEnd type="none" w="med" len="med"/>
          </a:ln>
        </p:spPr>
      </p:sp>
      <p:sp>
        <p:nvSpPr>
          <p:cNvPr id="936" name="Google Shape;936;p38"/>
          <p:cNvSpPr/>
          <p:nvPr/>
        </p:nvSpPr>
        <p:spPr>
          <a:xfrm rot="-10679987">
            <a:off x="5967215" y="3240955"/>
            <a:ext cx="2470601" cy="735432"/>
          </a:xfrm>
          <a:custGeom>
            <a:avLst/>
            <a:gdLst/>
            <a:ahLst/>
            <a:cxnLst/>
            <a:rect l="l" t="t" r="r" b="b"/>
            <a:pathLst>
              <a:path w="98833" h="24747" extrusionOk="0">
                <a:moveTo>
                  <a:pt x="0" y="1867"/>
                </a:moveTo>
                <a:lnTo>
                  <a:pt x="2335" y="24747"/>
                </a:lnTo>
                <a:lnTo>
                  <a:pt x="98833" y="22879"/>
                </a:lnTo>
                <a:lnTo>
                  <a:pt x="97121" y="0"/>
                </a:lnTo>
                <a:close/>
              </a:path>
            </a:pathLst>
          </a:custGeom>
          <a:solidFill>
            <a:schemeClr val="dk2"/>
          </a:solidFill>
          <a:ln w="19050" cap="flat" cmpd="sng">
            <a:solidFill>
              <a:schemeClr val="dk1"/>
            </a:solidFill>
            <a:prstDash val="solid"/>
            <a:round/>
            <a:headEnd type="none" w="med" len="med"/>
            <a:tailEnd type="none" w="med" len="med"/>
          </a:ln>
        </p:spPr>
      </p:sp>
      <p:sp>
        <p:nvSpPr>
          <p:cNvPr id="937" name="Google Shape;937;p38"/>
          <p:cNvSpPr/>
          <p:nvPr/>
        </p:nvSpPr>
        <p:spPr>
          <a:xfrm rot="-60166" flipH="1">
            <a:off x="728452" y="3240924"/>
            <a:ext cx="2470709" cy="735407"/>
          </a:xfrm>
          <a:custGeom>
            <a:avLst/>
            <a:gdLst/>
            <a:ahLst/>
            <a:cxnLst/>
            <a:rect l="l" t="t" r="r" b="b"/>
            <a:pathLst>
              <a:path w="98833" h="24747" extrusionOk="0">
                <a:moveTo>
                  <a:pt x="0" y="1867"/>
                </a:moveTo>
                <a:lnTo>
                  <a:pt x="2335" y="24747"/>
                </a:lnTo>
                <a:lnTo>
                  <a:pt x="98833" y="22879"/>
                </a:lnTo>
                <a:lnTo>
                  <a:pt x="97121" y="0"/>
                </a:lnTo>
                <a:close/>
              </a:path>
            </a:pathLst>
          </a:custGeom>
          <a:solidFill>
            <a:schemeClr val="accent2"/>
          </a:solidFill>
          <a:ln w="19050" cap="flat" cmpd="sng">
            <a:solidFill>
              <a:schemeClr val="dk1"/>
            </a:solidFill>
            <a:prstDash val="solid"/>
            <a:round/>
            <a:headEnd type="none" w="med" len="med"/>
            <a:tailEnd type="none" w="med" len="med"/>
          </a:ln>
        </p:spPr>
      </p:sp>
      <p:sp>
        <p:nvSpPr>
          <p:cNvPr id="938" name="Google Shape;938;p38"/>
          <p:cNvSpPr/>
          <p:nvPr/>
        </p:nvSpPr>
        <p:spPr>
          <a:xfrm rot="10709925" flipH="1">
            <a:off x="3336530" y="1808389"/>
            <a:ext cx="2470932" cy="735361"/>
          </a:xfrm>
          <a:custGeom>
            <a:avLst/>
            <a:gdLst/>
            <a:ahLst/>
            <a:cxnLst/>
            <a:rect l="l" t="t" r="r" b="b"/>
            <a:pathLst>
              <a:path w="98833" h="24747" extrusionOk="0">
                <a:moveTo>
                  <a:pt x="0" y="1867"/>
                </a:moveTo>
                <a:lnTo>
                  <a:pt x="2335" y="24747"/>
                </a:lnTo>
                <a:lnTo>
                  <a:pt x="98833" y="22879"/>
                </a:lnTo>
                <a:lnTo>
                  <a:pt x="97121" y="0"/>
                </a:lnTo>
                <a:close/>
              </a:path>
            </a:pathLst>
          </a:custGeom>
          <a:solidFill>
            <a:schemeClr val="lt2"/>
          </a:solidFill>
          <a:ln w="19050" cap="flat" cmpd="sng">
            <a:solidFill>
              <a:schemeClr val="dk1"/>
            </a:solidFill>
            <a:prstDash val="solid"/>
            <a:round/>
            <a:headEnd type="none" w="med" len="med"/>
            <a:tailEnd type="none" w="med" len="med"/>
          </a:ln>
        </p:spPr>
      </p:sp>
      <p:sp>
        <p:nvSpPr>
          <p:cNvPr id="939" name="Google Shape;939;p38"/>
          <p:cNvSpPr/>
          <p:nvPr/>
        </p:nvSpPr>
        <p:spPr>
          <a:xfrm rot="60166">
            <a:off x="728452" y="1808425"/>
            <a:ext cx="2470709" cy="735407"/>
          </a:xfrm>
          <a:custGeom>
            <a:avLst/>
            <a:gdLst/>
            <a:ahLst/>
            <a:cxnLst/>
            <a:rect l="l" t="t" r="r" b="b"/>
            <a:pathLst>
              <a:path w="98833" h="24747" extrusionOk="0">
                <a:moveTo>
                  <a:pt x="0" y="1867"/>
                </a:moveTo>
                <a:lnTo>
                  <a:pt x="2335" y="24747"/>
                </a:lnTo>
                <a:lnTo>
                  <a:pt x="98833" y="22879"/>
                </a:lnTo>
                <a:lnTo>
                  <a:pt x="97121" y="0"/>
                </a:lnTo>
                <a:close/>
              </a:path>
            </a:pathLst>
          </a:custGeom>
          <a:solidFill>
            <a:schemeClr val="dk2"/>
          </a:solidFill>
          <a:ln w="19050" cap="flat" cmpd="sng">
            <a:solidFill>
              <a:schemeClr val="dk1"/>
            </a:solidFill>
            <a:prstDash val="solid"/>
            <a:round/>
            <a:headEnd type="none" w="med" len="med"/>
            <a:tailEnd type="none" w="med" len="med"/>
          </a:ln>
        </p:spPr>
      </p:sp>
      <p:sp>
        <p:nvSpPr>
          <p:cNvPr id="940" name="Google Shape;940;p38"/>
          <p:cNvSpPr/>
          <p:nvPr/>
        </p:nvSpPr>
        <p:spPr>
          <a:xfrm>
            <a:off x="5967103" y="1808375"/>
            <a:ext cx="2470825" cy="735419"/>
          </a:xfrm>
          <a:custGeom>
            <a:avLst/>
            <a:gdLst/>
            <a:ahLst/>
            <a:cxnLst/>
            <a:rect l="l" t="t" r="r" b="b"/>
            <a:pathLst>
              <a:path w="98833" h="24747" extrusionOk="0">
                <a:moveTo>
                  <a:pt x="0" y="1867"/>
                </a:moveTo>
                <a:lnTo>
                  <a:pt x="2335" y="24747"/>
                </a:lnTo>
                <a:lnTo>
                  <a:pt x="98833" y="22879"/>
                </a:lnTo>
                <a:lnTo>
                  <a:pt x="97121" y="0"/>
                </a:lnTo>
                <a:close/>
              </a:path>
            </a:pathLst>
          </a:custGeom>
          <a:solidFill>
            <a:schemeClr val="accent1"/>
          </a:solidFill>
          <a:ln w="19050" cap="flat" cmpd="sng">
            <a:solidFill>
              <a:schemeClr val="dk1"/>
            </a:solidFill>
            <a:prstDash val="solid"/>
            <a:round/>
            <a:headEnd type="none" w="med" len="med"/>
            <a:tailEnd type="none" w="med" len="med"/>
          </a:ln>
        </p:spPr>
      </p:sp>
      <p:grpSp>
        <p:nvGrpSpPr>
          <p:cNvPr id="941" name="Google Shape;941;p38"/>
          <p:cNvGrpSpPr/>
          <p:nvPr/>
        </p:nvGrpSpPr>
        <p:grpSpPr>
          <a:xfrm>
            <a:off x="1715630" y="672140"/>
            <a:ext cx="5713283" cy="735427"/>
            <a:chOff x="7728915" y="2370420"/>
            <a:chExt cx="1034472" cy="222546"/>
          </a:xfrm>
        </p:grpSpPr>
        <p:sp>
          <p:nvSpPr>
            <p:cNvPr id="942" name="Google Shape;942;p38"/>
            <p:cNvSpPr/>
            <p:nvPr/>
          </p:nvSpPr>
          <p:spPr>
            <a:xfrm>
              <a:off x="7737238" y="2413890"/>
              <a:ext cx="167201" cy="172874"/>
            </a:xfrm>
            <a:custGeom>
              <a:avLst/>
              <a:gdLst/>
              <a:ahLst/>
              <a:cxnLst/>
              <a:rect l="l" t="t" r="r" b="b"/>
              <a:pathLst>
                <a:path w="3154" h="3261" extrusionOk="0">
                  <a:moveTo>
                    <a:pt x="2396" y="0"/>
                  </a:moveTo>
                  <a:cubicBezTo>
                    <a:pt x="2396" y="27"/>
                    <a:pt x="2379" y="54"/>
                    <a:pt x="2341" y="55"/>
                  </a:cubicBezTo>
                  <a:cubicBezTo>
                    <a:pt x="2153" y="65"/>
                    <a:pt x="1962" y="69"/>
                    <a:pt x="1769" y="69"/>
                  </a:cubicBezTo>
                  <a:cubicBezTo>
                    <a:pt x="1251" y="69"/>
                    <a:pt x="725" y="38"/>
                    <a:pt x="217" y="3"/>
                  </a:cubicBezTo>
                  <a:lnTo>
                    <a:pt x="217" y="3"/>
                  </a:lnTo>
                  <a:cubicBezTo>
                    <a:pt x="557" y="612"/>
                    <a:pt x="989" y="1160"/>
                    <a:pt x="1436" y="1696"/>
                  </a:cubicBezTo>
                  <a:cubicBezTo>
                    <a:pt x="1452" y="1716"/>
                    <a:pt x="1453" y="1739"/>
                    <a:pt x="1445" y="1759"/>
                  </a:cubicBezTo>
                  <a:cubicBezTo>
                    <a:pt x="1459" y="1781"/>
                    <a:pt x="1461" y="1812"/>
                    <a:pt x="1437" y="1838"/>
                  </a:cubicBezTo>
                  <a:cubicBezTo>
                    <a:pt x="978" y="2326"/>
                    <a:pt x="493" y="2807"/>
                    <a:pt x="1" y="3261"/>
                  </a:cubicBezTo>
                  <a:cubicBezTo>
                    <a:pt x="1049" y="3215"/>
                    <a:pt x="2102" y="3223"/>
                    <a:pt x="3153" y="3218"/>
                  </a:cubicBezTo>
                  <a:cubicBezTo>
                    <a:pt x="2894" y="3063"/>
                    <a:pt x="2646" y="2892"/>
                    <a:pt x="2419" y="2690"/>
                  </a:cubicBezTo>
                  <a:cubicBezTo>
                    <a:pt x="2407" y="2678"/>
                    <a:pt x="2405" y="2665"/>
                    <a:pt x="2407" y="2651"/>
                  </a:cubicBezTo>
                  <a:cubicBezTo>
                    <a:pt x="2397" y="2633"/>
                    <a:pt x="2398" y="2610"/>
                    <a:pt x="2412" y="2594"/>
                  </a:cubicBezTo>
                  <a:cubicBezTo>
                    <a:pt x="2411" y="2589"/>
                    <a:pt x="2409" y="2584"/>
                    <a:pt x="2409" y="2580"/>
                  </a:cubicBezTo>
                  <a:cubicBezTo>
                    <a:pt x="2396" y="2032"/>
                    <a:pt x="2454" y="1483"/>
                    <a:pt x="2449" y="935"/>
                  </a:cubicBezTo>
                  <a:cubicBezTo>
                    <a:pt x="2448" y="622"/>
                    <a:pt x="2435" y="311"/>
                    <a:pt x="2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8"/>
            <p:cNvSpPr/>
            <p:nvPr/>
          </p:nvSpPr>
          <p:spPr>
            <a:xfrm>
              <a:off x="8619035" y="2410179"/>
              <a:ext cx="135129" cy="175312"/>
            </a:xfrm>
            <a:custGeom>
              <a:avLst/>
              <a:gdLst/>
              <a:ahLst/>
              <a:cxnLst/>
              <a:rect l="l" t="t" r="r" b="b"/>
              <a:pathLst>
                <a:path w="2549" h="3307" extrusionOk="0">
                  <a:moveTo>
                    <a:pt x="2549" y="1"/>
                  </a:moveTo>
                  <a:cubicBezTo>
                    <a:pt x="2390" y="76"/>
                    <a:pt x="2205" y="93"/>
                    <a:pt x="2017" y="93"/>
                  </a:cubicBezTo>
                  <a:cubicBezTo>
                    <a:pt x="1859" y="93"/>
                    <a:pt x="1699" y="81"/>
                    <a:pt x="1549" y="79"/>
                  </a:cubicBezTo>
                  <a:cubicBezTo>
                    <a:pt x="1232" y="75"/>
                    <a:pt x="915" y="70"/>
                    <a:pt x="599" y="49"/>
                  </a:cubicBezTo>
                  <a:lnTo>
                    <a:pt x="599" y="49"/>
                  </a:lnTo>
                  <a:cubicBezTo>
                    <a:pt x="661" y="877"/>
                    <a:pt x="712" y="1715"/>
                    <a:pt x="657" y="2538"/>
                  </a:cubicBezTo>
                  <a:cubicBezTo>
                    <a:pt x="663" y="2551"/>
                    <a:pt x="663" y="2565"/>
                    <a:pt x="652" y="2581"/>
                  </a:cubicBezTo>
                  <a:cubicBezTo>
                    <a:pt x="462" y="2837"/>
                    <a:pt x="234" y="3084"/>
                    <a:pt x="0" y="3306"/>
                  </a:cubicBezTo>
                  <a:cubicBezTo>
                    <a:pt x="511" y="3251"/>
                    <a:pt x="1028" y="3230"/>
                    <a:pt x="1544" y="3230"/>
                  </a:cubicBezTo>
                  <a:cubicBezTo>
                    <a:pt x="1873" y="3230"/>
                    <a:pt x="2202" y="3239"/>
                    <a:pt x="2530" y="3253"/>
                  </a:cubicBezTo>
                  <a:cubicBezTo>
                    <a:pt x="2365" y="3056"/>
                    <a:pt x="2233" y="2834"/>
                    <a:pt x="2080" y="2627"/>
                  </a:cubicBezTo>
                  <a:cubicBezTo>
                    <a:pt x="1864" y="2332"/>
                    <a:pt x="1625" y="2062"/>
                    <a:pt x="1376" y="1795"/>
                  </a:cubicBezTo>
                  <a:cubicBezTo>
                    <a:pt x="1336" y="1752"/>
                    <a:pt x="1365" y="1698"/>
                    <a:pt x="1407" y="1686"/>
                  </a:cubicBezTo>
                  <a:cubicBezTo>
                    <a:pt x="1379" y="1671"/>
                    <a:pt x="1363" y="1632"/>
                    <a:pt x="1391" y="1599"/>
                  </a:cubicBezTo>
                  <a:cubicBezTo>
                    <a:pt x="1796" y="1113"/>
                    <a:pt x="2189" y="627"/>
                    <a:pt x="2534" y="94"/>
                  </a:cubicBezTo>
                  <a:cubicBezTo>
                    <a:pt x="2511" y="65"/>
                    <a:pt x="2507" y="21"/>
                    <a:pt x="2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8"/>
            <p:cNvSpPr/>
            <p:nvPr/>
          </p:nvSpPr>
          <p:spPr>
            <a:xfrm>
              <a:off x="7869820" y="2375244"/>
              <a:ext cx="779814" cy="175100"/>
            </a:xfrm>
            <a:custGeom>
              <a:avLst/>
              <a:gdLst/>
              <a:ahLst/>
              <a:cxnLst/>
              <a:rect l="l" t="t" r="r" b="b"/>
              <a:pathLst>
                <a:path w="14710" h="3303" extrusionOk="0">
                  <a:moveTo>
                    <a:pt x="1" y="1"/>
                  </a:moveTo>
                  <a:lnTo>
                    <a:pt x="1" y="1"/>
                  </a:lnTo>
                  <a:cubicBezTo>
                    <a:pt x="4" y="7"/>
                    <a:pt x="7" y="14"/>
                    <a:pt x="7" y="21"/>
                  </a:cubicBezTo>
                  <a:cubicBezTo>
                    <a:pt x="129" y="1078"/>
                    <a:pt x="213" y="2253"/>
                    <a:pt x="1" y="3303"/>
                  </a:cubicBezTo>
                  <a:cubicBezTo>
                    <a:pt x="1471" y="3229"/>
                    <a:pt x="2946" y="3217"/>
                    <a:pt x="4421" y="3217"/>
                  </a:cubicBezTo>
                  <a:cubicBezTo>
                    <a:pt x="5090" y="3217"/>
                    <a:pt x="5759" y="3220"/>
                    <a:pt x="6427" y="3220"/>
                  </a:cubicBezTo>
                  <a:cubicBezTo>
                    <a:pt x="6695" y="3220"/>
                    <a:pt x="6964" y="3219"/>
                    <a:pt x="7232" y="3218"/>
                  </a:cubicBezTo>
                  <a:cubicBezTo>
                    <a:pt x="7778" y="3216"/>
                    <a:pt x="8323" y="3215"/>
                    <a:pt x="8869" y="3215"/>
                  </a:cubicBezTo>
                  <a:cubicBezTo>
                    <a:pt x="10559" y="3215"/>
                    <a:pt x="12249" y="3225"/>
                    <a:pt x="13939" y="3242"/>
                  </a:cubicBezTo>
                  <a:cubicBezTo>
                    <a:pt x="13952" y="3228"/>
                    <a:pt x="13972" y="3220"/>
                    <a:pt x="13992" y="3220"/>
                  </a:cubicBezTo>
                  <a:cubicBezTo>
                    <a:pt x="14011" y="3220"/>
                    <a:pt x="14031" y="3228"/>
                    <a:pt x="14042" y="3243"/>
                  </a:cubicBezTo>
                  <a:cubicBezTo>
                    <a:pt x="14185" y="3244"/>
                    <a:pt x="14330" y="3245"/>
                    <a:pt x="14474" y="3247"/>
                  </a:cubicBezTo>
                  <a:cubicBezTo>
                    <a:pt x="14477" y="3228"/>
                    <a:pt x="14492" y="3211"/>
                    <a:pt x="14518" y="3210"/>
                  </a:cubicBezTo>
                  <a:cubicBezTo>
                    <a:pt x="14559" y="3209"/>
                    <a:pt x="14601" y="3207"/>
                    <a:pt x="14642" y="3207"/>
                  </a:cubicBezTo>
                  <a:lnTo>
                    <a:pt x="14670" y="3207"/>
                  </a:lnTo>
                  <a:cubicBezTo>
                    <a:pt x="14682" y="3197"/>
                    <a:pt x="14693" y="3186"/>
                    <a:pt x="14705" y="3177"/>
                  </a:cubicBezTo>
                  <a:lnTo>
                    <a:pt x="14710" y="3175"/>
                  </a:lnTo>
                  <a:cubicBezTo>
                    <a:pt x="14632" y="2149"/>
                    <a:pt x="14635" y="1119"/>
                    <a:pt x="14546" y="93"/>
                  </a:cubicBezTo>
                  <a:lnTo>
                    <a:pt x="14543" y="93"/>
                  </a:lnTo>
                  <a:cubicBezTo>
                    <a:pt x="13973" y="100"/>
                    <a:pt x="13402" y="103"/>
                    <a:pt x="12831" y="103"/>
                  </a:cubicBezTo>
                  <a:cubicBezTo>
                    <a:pt x="10957" y="103"/>
                    <a:pt x="9082" y="71"/>
                    <a:pt x="7210" y="57"/>
                  </a:cubicBezTo>
                  <a:cubicBezTo>
                    <a:pt x="5992" y="49"/>
                    <a:pt x="4772" y="38"/>
                    <a:pt x="3553" y="32"/>
                  </a:cubicBezTo>
                  <a:cubicBezTo>
                    <a:pt x="3436" y="31"/>
                    <a:pt x="3319" y="31"/>
                    <a:pt x="3202" y="31"/>
                  </a:cubicBezTo>
                  <a:cubicBezTo>
                    <a:pt x="2695" y="31"/>
                    <a:pt x="2186" y="36"/>
                    <a:pt x="1677" y="36"/>
                  </a:cubicBezTo>
                  <a:cubicBezTo>
                    <a:pt x="1118" y="36"/>
                    <a:pt x="558" y="2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8"/>
            <p:cNvSpPr/>
            <p:nvPr/>
          </p:nvSpPr>
          <p:spPr>
            <a:xfrm>
              <a:off x="8615165" y="2551455"/>
              <a:ext cx="25234" cy="25022"/>
            </a:xfrm>
            <a:custGeom>
              <a:avLst/>
              <a:gdLst/>
              <a:ahLst/>
              <a:cxnLst/>
              <a:rect l="l" t="t" r="r" b="b"/>
              <a:pathLst>
                <a:path w="476" h="472" extrusionOk="0">
                  <a:moveTo>
                    <a:pt x="476" y="0"/>
                  </a:moveTo>
                  <a:cubicBezTo>
                    <a:pt x="470" y="3"/>
                    <a:pt x="464" y="5"/>
                    <a:pt x="458" y="5"/>
                  </a:cubicBezTo>
                  <a:cubicBezTo>
                    <a:pt x="305" y="4"/>
                    <a:pt x="152" y="3"/>
                    <a:pt x="0" y="2"/>
                  </a:cubicBezTo>
                  <a:lnTo>
                    <a:pt x="0" y="2"/>
                  </a:lnTo>
                  <a:cubicBezTo>
                    <a:pt x="24" y="156"/>
                    <a:pt x="29" y="315"/>
                    <a:pt x="15" y="471"/>
                  </a:cubicBezTo>
                  <a:cubicBezTo>
                    <a:pt x="159" y="308"/>
                    <a:pt x="313" y="147"/>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8"/>
            <p:cNvSpPr/>
            <p:nvPr/>
          </p:nvSpPr>
          <p:spPr>
            <a:xfrm>
              <a:off x="7873107" y="2555696"/>
              <a:ext cx="41085" cy="27513"/>
            </a:xfrm>
            <a:custGeom>
              <a:avLst/>
              <a:gdLst/>
              <a:ahLst/>
              <a:cxnLst/>
              <a:rect l="l" t="t" r="r" b="b"/>
              <a:pathLst>
                <a:path w="775" h="519" extrusionOk="0">
                  <a:moveTo>
                    <a:pt x="1" y="0"/>
                  </a:moveTo>
                  <a:cubicBezTo>
                    <a:pt x="259" y="173"/>
                    <a:pt x="513" y="351"/>
                    <a:pt x="774" y="518"/>
                  </a:cubicBezTo>
                  <a:cubicBezTo>
                    <a:pt x="754" y="347"/>
                    <a:pt x="748" y="174"/>
                    <a:pt x="762" y="2"/>
                  </a:cubicBezTo>
                  <a:cubicBezTo>
                    <a:pt x="508" y="2"/>
                    <a:pt x="255" y="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8"/>
            <p:cNvSpPr/>
            <p:nvPr/>
          </p:nvSpPr>
          <p:spPr>
            <a:xfrm>
              <a:off x="8691290" y="2406733"/>
              <a:ext cx="72097" cy="92931"/>
            </a:xfrm>
            <a:custGeom>
              <a:avLst/>
              <a:gdLst/>
              <a:ahLst/>
              <a:cxnLst/>
              <a:rect l="l" t="t" r="r" b="b"/>
              <a:pathLst>
                <a:path w="1360" h="1753" extrusionOk="0">
                  <a:moveTo>
                    <a:pt x="1202" y="1"/>
                  </a:moveTo>
                  <a:lnTo>
                    <a:pt x="1186" y="66"/>
                  </a:lnTo>
                  <a:cubicBezTo>
                    <a:pt x="1144" y="86"/>
                    <a:pt x="1148" y="130"/>
                    <a:pt x="1171" y="159"/>
                  </a:cubicBezTo>
                  <a:cubicBezTo>
                    <a:pt x="826" y="692"/>
                    <a:pt x="433" y="1178"/>
                    <a:pt x="28" y="1664"/>
                  </a:cubicBezTo>
                  <a:cubicBezTo>
                    <a:pt x="0" y="1697"/>
                    <a:pt x="15" y="1736"/>
                    <a:pt x="44" y="1751"/>
                  </a:cubicBezTo>
                  <a:lnTo>
                    <a:pt x="86" y="1753"/>
                  </a:lnTo>
                  <a:cubicBezTo>
                    <a:pt x="92" y="1751"/>
                    <a:pt x="98" y="1746"/>
                    <a:pt x="104" y="1741"/>
                  </a:cubicBezTo>
                  <a:cubicBezTo>
                    <a:pt x="597" y="1303"/>
                    <a:pt x="1003" y="759"/>
                    <a:pt x="1337" y="191"/>
                  </a:cubicBezTo>
                  <a:cubicBezTo>
                    <a:pt x="1359" y="152"/>
                    <a:pt x="1344" y="116"/>
                    <a:pt x="1318" y="96"/>
                  </a:cubicBezTo>
                  <a:cubicBezTo>
                    <a:pt x="1321" y="62"/>
                    <a:pt x="1296" y="30"/>
                    <a:pt x="1264" y="19"/>
                  </a:cubicBezTo>
                  <a:cubicBezTo>
                    <a:pt x="1244" y="11"/>
                    <a:pt x="1223" y="5"/>
                    <a:pt x="12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8"/>
            <p:cNvSpPr/>
            <p:nvPr/>
          </p:nvSpPr>
          <p:spPr>
            <a:xfrm>
              <a:off x="7728915" y="2370420"/>
              <a:ext cx="1031411" cy="222546"/>
            </a:xfrm>
            <a:custGeom>
              <a:avLst/>
              <a:gdLst/>
              <a:ahLst/>
              <a:cxnLst/>
              <a:rect l="l" t="t" r="r" b="b"/>
              <a:pathLst>
                <a:path w="19456" h="4198" extrusionOk="0">
                  <a:moveTo>
                    <a:pt x="2659" y="92"/>
                  </a:moveTo>
                  <a:lnTo>
                    <a:pt x="2659" y="92"/>
                  </a:lnTo>
                  <a:cubicBezTo>
                    <a:pt x="3216" y="120"/>
                    <a:pt x="3776" y="127"/>
                    <a:pt x="4335" y="127"/>
                  </a:cubicBezTo>
                  <a:cubicBezTo>
                    <a:pt x="4844" y="127"/>
                    <a:pt x="5353" y="122"/>
                    <a:pt x="5860" y="122"/>
                  </a:cubicBezTo>
                  <a:cubicBezTo>
                    <a:pt x="5977" y="122"/>
                    <a:pt x="6094" y="122"/>
                    <a:pt x="6211" y="123"/>
                  </a:cubicBezTo>
                  <a:cubicBezTo>
                    <a:pt x="7430" y="129"/>
                    <a:pt x="8650" y="140"/>
                    <a:pt x="9868" y="148"/>
                  </a:cubicBezTo>
                  <a:cubicBezTo>
                    <a:pt x="11740" y="162"/>
                    <a:pt x="13615" y="194"/>
                    <a:pt x="15489" y="194"/>
                  </a:cubicBezTo>
                  <a:cubicBezTo>
                    <a:pt x="16060" y="194"/>
                    <a:pt x="16631" y="191"/>
                    <a:pt x="17201" y="184"/>
                  </a:cubicBezTo>
                  <a:lnTo>
                    <a:pt x="17204" y="184"/>
                  </a:lnTo>
                  <a:cubicBezTo>
                    <a:pt x="17293" y="1210"/>
                    <a:pt x="17290" y="2239"/>
                    <a:pt x="17368" y="3266"/>
                  </a:cubicBezTo>
                  <a:lnTo>
                    <a:pt x="17363" y="3268"/>
                  </a:lnTo>
                  <a:cubicBezTo>
                    <a:pt x="17351" y="3277"/>
                    <a:pt x="17339" y="3288"/>
                    <a:pt x="17328" y="3298"/>
                  </a:cubicBezTo>
                  <a:lnTo>
                    <a:pt x="17300" y="3298"/>
                  </a:lnTo>
                  <a:cubicBezTo>
                    <a:pt x="17259" y="3298"/>
                    <a:pt x="17217" y="3300"/>
                    <a:pt x="17176" y="3301"/>
                  </a:cubicBezTo>
                  <a:cubicBezTo>
                    <a:pt x="17150" y="3302"/>
                    <a:pt x="17135" y="3319"/>
                    <a:pt x="17132" y="3338"/>
                  </a:cubicBezTo>
                  <a:cubicBezTo>
                    <a:pt x="16988" y="3336"/>
                    <a:pt x="16843" y="3335"/>
                    <a:pt x="16699" y="3334"/>
                  </a:cubicBezTo>
                  <a:cubicBezTo>
                    <a:pt x="16688" y="3319"/>
                    <a:pt x="16669" y="3311"/>
                    <a:pt x="16650" y="3311"/>
                  </a:cubicBezTo>
                  <a:cubicBezTo>
                    <a:pt x="16630" y="3311"/>
                    <a:pt x="16610" y="3319"/>
                    <a:pt x="16597" y="3333"/>
                  </a:cubicBezTo>
                  <a:cubicBezTo>
                    <a:pt x="14907" y="3316"/>
                    <a:pt x="13217" y="3306"/>
                    <a:pt x="11527" y="3306"/>
                  </a:cubicBezTo>
                  <a:cubicBezTo>
                    <a:pt x="10981" y="3306"/>
                    <a:pt x="10436" y="3307"/>
                    <a:pt x="9890" y="3309"/>
                  </a:cubicBezTo>
                  <a:cubicBezTo>
                    <a:pt x="9622" y="3310"/>
                    <a:pt x="9354" y="3311"/>
                    <a:pt x="9085" y="3311"/>
                  </a:cubicBezTo>
                  <a:cubicBezTo>
                    <a:pt x="8417" y="3311"/>
                    <a:pt x="7748" y="3308"/>
                    <a:pt x="7079" y="3308"/>
                  </a:cubicBezTo>
                  <a:cubicBezTo>
                    <a:pt x="5605" y="3308"/>
                    <a:pt x="4130" y="3320"/>
                    <a:pt x="2659" y="3394"/>
                  </a:cubicBezTo>
                  <a:cubicBezTo>
                    <a:pt x="2871" y="2344"/>
                    <a:pt x="2787" y="1169"/>
                    <a:pt x="2665" y="112"/>
                  </a:cubicBezTo>
                  <a:cubicBezTo>
                    <a:pt x="2665" y="105"/>
                    <a:pt x="2662" y="98"/>
                    <a:pt x="2659" y="92"/>
                  </a:cubicBezTo>
                  <a:close/>
                  <a:moveTo>
                    <a:pt x="17194" y="3415"/>
                  </a:moveTo>
                  <a:cubicBezTo>
                    <a:pt x="17031" y="3562"/>
                    <a:pt x="16877" y="3723"/>
                    <a:pt x="16733" y="3886"/>
                  </a:cubicBezTo>
                  <a:cubicBezTo>
                    <a:pt x="16747" y="3730"/>
                    <a:pt x="16742" y="3571"/>
                    <a:pt x="16718" y="3417"/>
                  </a:cubicBezTo>
                  <a:lnTo>
                    <a:pt x="16718" y="3417"/>
                  </a:lnTo>
                  <a:cubicBezTo>
                    <a:pt x="16870" y="3418"/>
                    <a:pt x="17023" y="3419"/>
                    <a:pt x="17176" y="3420"/>
                  </a:cubicBezTo>
                  <a:cubicBezTo>
                    <a:pt x="17182" y="3420"/>
                    <a:pt x="17188" y="3418"/>
                    <a:pt x="17194" y="3415"/>
                  </a:cubicBezTo>
                  <a:close/>
                  <a:moveTo>
                    <a:pt x="2721" y="3495"/>
                  </a:moveTo>
                  <a:lnTo>
                    <a:pt x="2721" y="3495"/>
                  </a:lnTo>
                  <a:cubicBezTo>
                    <a:pt x="2975" y="3497"/>
                    <a:pt x="3228" y="3497"/>
                    <a:pt x="3482" y="3497"/>
                  </a:cubicBezTo>
                  <a:cubicBezTo>
                    <a:pt x="3468" y="3669"/>
                    <a:pt x="3474" y="3842"/>
                    <a:pt x="3494" y="4013"/>
                  </a:cubicBezTo>
                  <a:cubicBezTo>
                    <a:pt x="3233" y="3846"/>
                    <a:pt x="2979" y="3668"/>
                    <a:pt x="2721" y="3495"/>
                  </a:cubicBezTo>
                  <a:close/>
                  <a:moveTo>
                    <a:pt x="3773" y="0"/>
                  </a:moveTo>
                  <a:cubicBezTo>
                    <a:pt x="3374" y="0"/>
                    <a:pt x="2976" y="6"/>
                    <a:pt x="2580" y="24"/>
                  </a:cubicBezTo>
                  <a:cubicBezTo>
                    <a:pt x="2563" y="25"/>
                    <a:pt x="2553" y="36"/>
                    <a:pt x="2550" y="48"/>
                  </a:cubicBezTo>
                  <a:cubicBezTo>
                    <a:pt x="2528" y="59"/>
                    <a:pt x="2513" y="79"/>
                    <a:pt x="2516" y="111"/>
                  </a:cubicBezTo>
                  <a:cubicBezTo>
                    <a:pt x="2537" y="347"/>
                    <a:pt x="2556" y="584"/>
                    <a:pt x="2572" y="819"/>
                  </a:cubicBezTo>
                  <a:cubicBezTo>
                    <a:pt x="2592" y="1131"/>
                    <a:pt x="2605" y="1442"/>
                    <a:pt x="2607" y="1755"/>
                  </a:cubicBezTo>
                  <a:cubicBezTo>
                    <a:pt x="2611" y="2303"/>
                    <a:pt x="2553" y="2852"/>
                    <a:pt x="2566" y="3399"/>
                  </a:cubicBezTo>
                  <a:cubicBezTo>
                    <a:pt x="2566" y="3404"/>
                    <a:pt x="2568" y="3409"/>
                    <a:pt x="2569" y="3413"/>
                  </a:cubicBezTo>
                  <a:cubicBezTo>
                    <a:pt x="2556" y="3429"/>
                    <a:pt x="2554" y="3453"/>
                    <a:pt x="2564" y="3471"/>
                  </a:cubicBezTo>
                  <a:cubicBezTo>
                    <a:pt x="2562" y="3484"/>
                    <a:pt x="2564" y="3498"/>
                    <a:pt x="2576" y="3509"/>
                  </a:cubicBezTo>
                  <a:cubicBezTo>
                    <a:pt x="2803" y="3712"/>
                    <a:pt x="3051" y="3882"/>
                    <a:pt x="3310" y="4037"/>
                  </a:cubicBezTo>
                  <a:cubicBezTo>
                    <a:pt x="2260" y="4043"/>
                    <a:pt x="1207" y="4034"/>
                    <a:pt x="158" y="4081"/>
                  </a:cubicBezTo>
                  <a:cubicBezTo>
                    <a:pt x="650" y="3627"/>
                    <a:pt x="1136" y="3146"/>
                    <a:pt x="1594" y="2658"/>
                  </a:cubicBezTo>
                  <a:cubicBezTo>
                    <a:pt x="1619" y="2631"/>
                    <a:pt x="1616" y="2601"/>
                    <a:pt x="1602" y="2579"/>
                  </a:cubicBezTo>
                  <a:cubicBezTo>
                    <a:pt x="1610" y="2559"/>
                    <a:pt x="1610" y="2536"/>
                    <a:pt x="1593" y="2516"/>
                  </a:cubicBezTo>
                  <a:cubicBezTo>
                    <a:pt x="1146" y="1980"/>
                    <a:pt x="716" y="1432"/>
                    <a:pt x="374" y="822"/>
                  </a:cubicBezTo>
                  <a:lnTo>
                    <a:pt x="374" y="822"/>
                  </a:lnTo>
                  <a:cubicBezTo>
                    <a:pt x="887" y="857"/>
                    <a:pt x="1416" y="889"/>
                    <a:pt x="1937" y="889"/>
                  </a:cubicBezTo>
                  <a:cubicBezTo>
                    <a:pt x="2125" y="889"/>
                    <a:pt x="2313" y="884"/>
                    <a:pt x="2498" y="875"/>
                  </a:cubicBezTo>
                  <a:cubicBezTo>
                    <a:pt x="2536" y="873"/>
                    <a:pt x="2553" y="847"/>
                    <a:pt x="2553" y="820"/>
                  </a:cubicBezTo>
                  <a:cubicBezTo>
                    <a:pt x="2553" y="793"/>
                    <a:pt x="2535" y="766"/>
                    <a:pt x="2498" y="762"/>
                  </a:cubicBezTo>
                  <a:cubicBezTo>
                    <a:pt x="2059" y="717"/>
                    <a:pt x="1605" y="704"/>
                    <a:pt x="1154" y="704"/>
                  </a:cubicBezTo>
                  <a:cubicBezTo>
                    <a:pt x="878" y="704"/>
                    <a:pt x="603" y="709"/>
                    <a:pt x="333" y="715"/>
                  </a:cubicBezTo>
                  <a:cubicBezTo>
                    <a:pt x="320" y="715"/>
                    <a:pt x="311" y="719"/>
                    <a:pt x="301" y="725"/>
                  </a:cubicBezTo>
                  <a:cubicBezTo>
                    <a:pt x="296" y="724"/>
                    <a:pt x="291" y="723"/>
                    <a:pt x="286" y="723"/>
                  </a:cubicBezTo>
                  <a:cubicBezTo>
                    <a:pt x="248" y="723"/>
                    <a:pt x="208" y="764"/>
                    <a:pt x="233" y="810"/>
                  </a:cubicBezTo>
                  <a:cubicBezTo>
                    <a:pt x="582" y="1447"/>
                    <a:pt x="973" y="2057"/>
                    <a:pt x="1487" y="2575"/>
                  </a:cubicBezTo>
                  <a:cubicBezTo>
                    <a:pt x="989" y="3022"/>
                    <a:pt x="505" y="3513"/>
                    <a:pt x="67" y="4018"/>
                  </a:cubicBezTo>
                  <a:cubicBezTo>
                    <a:pt x="47" y="4040"/>
                    <a:pt x="50" y="4066"/>
                    <a:pt x="63" y="4085"/>
                  </a:cubicBezTo>
                  <a:cubicBezTo>
                    <a:pt x="1" y="4091"/>
                    <a:pt x="1" y="4184"/>
                    <a:pt x="66" y="4185"/>
                  </a:cubicBezTo>
                  <a:cubicBezTo>
                    <a:pt x="382" y="4194"/>
                    <a:pt x="697" y="4197"/>
                    <a:pt x="1013" y="4197"/>
                  </a:cubicBezTo>
                  <a:cubicBezTo>
                    <a:pt x="1847" y="4197"/>
                    <a:pt x="2682" y="4174"/>
                    <a:pt x="3514" y="4165"/>
                  </a:cubicBezTo>
                  <a:cubicBezTo>
                    <a:pt x="3556" y="4164"/>
                    <a:pt x="3576" y="4130"/>
                    <a:pt x="3575" y="4098"/>
                  </a:cubicBezTo>
                  <a:cubicBezTo>
                    <a:pt x="3598" y="4092"/>
                    <a:pt x="3616" y="4075"/>
                    <a:pt x="3614" y="4044"/>
                  </a:cubicBezTo>
                  <a:cubicBezTo>
                    <a:pt x="3601" y="3862"/>
                    <a:pt x="3600" y="3680"/>
                    <a:pt x="3601" y="3497"/>
                  </a:cubicBezTo>
                  <a:cubicBezTo>
                    <a:pt x="5697" y="3493"/>
                    <a:pt x="7794" y="3412"/>
                    <a:pt x="9890" y="3401"/>
                  </a:cubicBezTo>
                  <a:cubicBezTo>
                    <a:pt x="10703" y="3397"/>
                    <a:pt x="11516" y="3395"/>
                    <a:pt x="12329" y="3395"/>
                  </a:cubicBezTo>
                  <a:cubicBezTo>
                    <a:pt x="13748" y="3395"/>
                    <a:pt x="15167" y="3402"/>
                    <a:pt x="16586" y="3415"/>
                  </a:cubicBezTo>
                  <a:cubicBezTo>
                    <a:pt x="16600" y="3637"/>
                    <a:pt x="16604" y="3855"/>
                    <a:pt x="16603" y="4079"/>
                  </a:cubicBezTo>
                  <a:cubicBezTo>
                    <a:pt x="16562" y="4092"/>
                    <a:pt x="16561" y="4159"/>
                    <a:pt x="16611" y="4159"/>
                  </a:cubicBezTo>
                  <a:cubicBezTo>
                    <a:pt x="16612" y="4159"/>
                    <a:pt x="16612" y="4159"/>
                    <a:pt x="16613" y="4159"/>
                  </a:cubicBezTo>
                  <a:cubicBezTo>
                    <a:pt x="17326" y="4141"/>
                    <a:pt x="18037" y="4114"/>
                    <a:pt x="18749" y="4114"/>
                  </a:cubicBezTo>
                  <a:cubicBezTo>
                    <a:pt x="18946" y="4114"/>
                    <a:pt x="19143" y="4116"/>
                    <a:pt x="19341" y="4121"/>
                  </a:cubicBezTo>
                  <a:cubicBezTo>
                    <a:pt x="19373" y="4121"/>
                    <a:pt x="19391" y="4100"/>
                    <a:pt x="19396" y="4076"/>
                  </a:cubicBezTo>
                  <a:cubicBezTo>
                    <a:pt x="19397" y="4077"/>
                    <a:pt x="19398" y="4077"/>
                    <a:pt x="19399" y="4077"/>
                  </a:cubicBezTo>
                  <a:cubicBezTo>
                    <a:pt x="19428" y="4077"/>
                    <a:pt x="19456" y="4043"/>
                    <a:pt x="19437" y="4012"/>
                  </a:cubicBezTo>
                  <a:cubicBezTo>
                    <a:pt x="19103" y="3446"/>
                    <a:pt x="18737" y="2909"/>
                    <a:pt x="18260" y="2449"/>
                  </a:cubicBezTo>
                  <a:cubicBezTo>
                    <a:pt x="18254" y="2443"/>
                    <a:pt x="18247" y="2440"/>
                    <a:pt x="18240" y="2437"/>
                  </a:cubicBezTo>
                  <a:lnTo>
                    <a:pt x="18198" y="2434"/>
                  </a:lnTo>
                  <a:cubicBezTo>
                    <a:pt x="18156" y="2447"/>
                    <a:pt x="18129" y="2502"/>
                    <a:pt x="18167" y="2543"/>
                  </a:cubicBezTo>
                  <a:cubicBezTo>
                    <a:pt x="18416" y="2811"/>
                    <a:pt x="18655" y="3081"/>
                    <a:pt x="18872" y="3377"/>
                  </a:cubicBezTo>
                  <a:cubicBezTo>
                    <a:pt x="19024" y="3583"/>
                    <a:pt x="19156" y="3805"/>
                    <a:pt x="19321" y="4002"/>
                  </a:cubicBezTo>
                  <a:cubicBezTo>
                    <a:pt x="18993" y="3988"/>
                    <a:pt x="18664" y="3979"/>
                    <a:pt x="18335" y="3979"/>
                  </a:cubicBezTo>
                  <a:cubicBezTo>
                    <a:pt x="17819" y="3979"/>
                    <a:pt x="17302" y="4000"/>
                    <a:pt x="16791" y="4055"/>
                  </a:cubicBezTo>
                  <a:cubicBezTo>
                    <a:pt x="17025" y="3834"/>
                    <a:pt x="17254" y="3586"/>
                    <a:pt x="17443" y="3330"/>
                  </a:cubicBezTo>
                  <a:cubicBezTo>
                    <a:pt x="17454" y="3315"/>
                    <a:pt x="17454" y="3300"/>
                    <a:pt x="17449" y="3287"/>
                  </a:cubicBezTo>
                  <a:cubicBezTo>
                    <a:pt x="17503" y="2464"/>
                    <a:pt x="17452" y="1627"/>
                    <a:pt x="17390" y="799"/>
                  </a:cubicBezTo>
                  <a:lnTo>
                    <a:pt x="17390" y="799"/>
                  </a:lnTo>
                  <a:cubicBezTo>
                    <a:pt x="17707" y="819"/>
                    <a:pt x="18023" y="825"/>
                    <a:pt x="18340" y="829"/>
                  </a:cubicBezTo>
                  <a:cubicBezTo>
                    <a:pt x="18490" y="830"/>
                    <a:pt x="18651" y="843"/>
                    <a:pt x="18810" y="843"/>
                  </a:cubicBezTo>
                  <a:cubicBezTo>
                    <a:pt x="18997" y="843"/>
                    <a:pt x="19181" y="825"/>
                    <a:pt x="19340" y="751"/>
                  </a:cubicBezTo>
                  <a:lnTo>
                    <a:pt x="19356" y="685"/>
                  </a:lnTo>
                  <a:cubicBezTo>
                    <a:pt x="19265" y="662"/>
                    <a:pt x="19164" y="655"/>
                    <a:pt x="19059" y="655"/>
                  </a:cubicBezTo>
                  <a:cubicBezTo>
                    <a:pt x="18865" y="655"/>
                    <a:pt x="18660" y="680"/>
                    <a:pt x="18495" y="680"/>
                  </a:cubicBezTo>
                  <a:cubicBezTo>
                    <a:pt x="18123" y="680"/>
                    <a:pt x="17753" y="682"/>
                    <a:pt x="17383" y="705"/>
                  </a:cubicBezTo>
                  <a:cubicBezTo>
                    <a:pt x="17369" y="516"/>
                    <a:pt x="17353" y="327"/>
                    <a:pt x="17339" y="139"/>
                  </a:cubicBezTo>
                  <a:cubicBezTo>
                    <a:pt x="17335" y="95"/>
                    <a:pt x="17299" y="72"/>
                    <a:pt x="17265" y="72"/>
                  </a:cubicBezTo>
                  <a:cubicBezTo>
                    <a:pt x="17249" y="72"/>
                    <a:pt x="17233" y="77"/>
                    <a:pt x="17222" y="87"/>
                  </a:cubicBezTo>
                  <a:cubicBezTo>
                    <a:pt x="17215" y="85"/>
                    <a:pt x="17209" y="83"/>
                    <a:pt x="17202" y="83"/>
                  </a:cubicBezTo>
                  <a:cubicBezTo>
                    <a:pt x="14759" y="28"/>
                    <a:pt x="12312" y="49"/>
                    <a:pt x="9868" y="40"/>
                  </a:cubicBezTo>
                  <a:cubicBezTo>
                    <a:pt x="8650" y="37"/>
                    <a:pt x="7431" y="34"/>
                    <a:pt x="6211" y="29"/>
                  </a:cubicBezTo>
                  <a:cubicBezTo>
                    <a:pt x="5402" y="26"/>
                    <a:pt x="4586" y="0"/>
                    <a:pt x="37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 name="Google Shape;949;p38">
            <a:hlinkClick r:id="rId3" action="ppaction://hlinksldjump"/>
          </p:cNvPr>
          <p:cNvSpPr txBox="1">
            <a:spLocks noGrp="1"/>
          </p:cNvSpPr>
          <p:nvPr>
            <p:ph type="title" idx="5"/>
          </p:nvPr>
        </p:nvSpPr>
        <p:spPr>
          <a:xfrm>
            <a:off x="800269" y="3344850"/>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Birthday Line Up</a:t>
            </a:r>
            <a:endParaRPr/>
          </a:p>
        </p:txBody>
      </p:sp>
      <p:sp>
        <p:nvSpPr>
          <p:cNvPr id="950" name="Google Shape;950;p38"/>
          <p:cNvSpPr txBox="1">
            <a:spLocks noGrp="1"/>
          </p:cNvSpPr>
          <p:nvPr>
            <p:ph type="subTitle" idx="6"/>
          </p:nvPr>
        </p:nvSpPr>
        <p:spPr>
          <a:xfrm>
            <a:off x="704869" y="4083775"/>
            <a:ext cx="24963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describe the topic of the section here</a:t>
            </a:r>
            <a:endParaRPr/>
          </a:p>
        </p:txBody>
      </p:sp>
      <p:sp>
        <p:nvSpPr>
          <p:cNvPr id="951" name="Google Shape;951;p38"/>
          <p:cNvSpPr txBox="1">
            <a:spLocks noGrp="1"/>
          </p:cNvSpPr>
          <p:nvPr>
            <p:ph type="title"/>
          </p:nvPr>
        </p:nvSpPr>
        <p:spPr>
          <a:xfrm>
            <a:off x="2288175" y="673625"/>
            <a:ext cx="456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activities</a:t>
            </a:r>
            <a:endParaRPr/>
          </a:p>
        </p:txBody>
      </p:sp>
      <p:sp>
        <p:nvSpPr>
          <p:cNvPr id="952" name="Google Shape;952;p38">
            <a:hlinkClick r:id="rId4" action="ppaction://hlinksldjump"/>
          </p:cNvPr>
          <p:cNvSpPr txBox="1">
            <a:spLocks noGrp="1"/>
          </p:cNvSpPr>
          <p:nvPr>
            <p:ph type="title" idx="2"/>
          </p:nvPr>
        </p:nvSpPr>
        <p:spPr>
          <a:xfrm>
            <a:off x="800269" y="1911450"/>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Look into my eyes</a:t>
            </a:r>
            <a:endParaRPr/>
          </a:p>
        </p:txBody>
      </p:sp>
      <p:sp>
        <p:nvSpPr>
          <p:cNvPr id="953" name="Google Shape;953;p38"/>
          <p:cNvSpPr txBox="1">
            <a:spLocks noGrp="1"/>
          </p:cNvSpPr>
          <p:nvPr>
            <p:ph type="subTitle" idx="1"/>
          </p:nvPr>
        </p:nvSpPr>
        <p:spPr>
          <a:xfrm>
            <a:off x="704869" y="2650375"/>
            <a:ext cx="24963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describe the topic of the section here</a:t>
            </a:r>
            <a:endParaRPr/>
          </a:p>
        </p:txBody>
      </p:sp>
      <p:sp>
        <p:nvSpPr>
          <p:cNvPr id="954" name="Google Shape;954;p38">
            <a:hlinkClick r:id="rId5" action="ppaction://hlinksldjump"/>
          </p:cNvPr>
          <p:cNvSpPr txBox="1">
            <a:spLocks noGrp="1"/>
          </p:cNvSpPr>
          <p:nvPr>
            <p:ph type="title" idx="3"/>
          </p:nvPr>
        </p:nvSpPr>
        <p:spPr>
          <a:xfrm>
            <a:off x="3419624" y="1911450"/>
            <a:ext cx="2305500" cy="527700"/>
          </a:xfrm>
          <a:prstGeom prst="rect">
            <a:avLst/>
          </a:prstGeom>
        </p:spPr>
        <p:txBody>
          <a:bodyPr spcFirstLastPara="1" wrap="square" lIns="0" tIns="91425" rIns="0" bIns="91425" anchor="ctr" anchorCtr="0">
            <a:noAutofit/>
          </a:bodyPr>
          <a:lstStyle/>
          <a:p>
            <a:pPr marL="0" lvl="0" indent="0" algn="ctr" rtl="0">
              <a:spcBef>
                <a:spcPts val="0"/>
              </a:spcBef>
              <a:spcAft>
                <a:spcPts val="0"/>
              </a:spcAft>
              <a:buClr>
                <a:schemeClr val="dk1"/>
              </a:buClr>
              <a:buSzPts val="1100"/>
              <a:buFont typeface="Arial"/>
              <a:buNone/>
            </a:pPr>
            <a:r>
              <a:rPr lang="en"/>
              <a:t>Greetings, </a:t>
            </a:r>
            <a:endParaRPr/>
          </a:p>
          <a:p>
            <a:pPr marL="0" lvl="0" indent="0" algn="ctr" rtl="0">
              <a:spcBef>
                <a:spcPts val="0"/>
              </a:spcBef>
              <a:spcAft>
                <a:spcPts val="0"/>
              </a:spcAft>
              <a:buClr>
                <a:schemeClr val="dk1"/>
              </a:buClr>
              <a:buSzPts val="1100"/>
              <a:buFont typeface="Arial"/>
              <a:buNone/>
            </a:pPr>
            <a:r>
              <a:rPr lang="en"/>
              <a:t>Your Majesty</a:t>
            </a:r>
            <a:endParaRPr/>
          </a:p>
        </p:txBody>
      </p:sp>
      <p:sp>
        <p:nvSpPr>
          <p:cNvPr id="955" name="Google Shape;955;p38"/>
          <p:cNvSpPr txBox="1">
            <a:spLocks noGrp="1"/>
          </p:cNvSpPr>
          <p:nvPr>
            <p:ph type="subTitle" idx="4"/>
          </p:nvPr>
        </p:nvSpPr>
        <p:spPr>
          <a:xfrm>
            <a:off x="3324974" y="2650375"/>
            <a:ext cx="249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describe the topic of the section here</a:t>
            </a:r>
            <a:endParaRPr/>
          </a:p>
        </p:txBody>
      </p:sp>
      <p:sp>
        <p:nvSpPr>
          <p:cNvPr id="956" name="Google Shape;956;p38">
            <a:hlinkClick r:id="rId6" action="ppaction://hlinksldjump"/>
          </p:cNvPr>
          <p:cNvSpPr txBox="1">
            <a:spLocks noGrp="1"/>
          </p:cNvSpPr>
          <p:nvPr>
            <p:ph type="title" idx="7"/>
          </p:nvPr>
        </p:nvSpPr>
        <p:spPr>
          <a:xfrm>
            <a:off x="3419624" y="3344850"/>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Let's travel!</a:t>
            </a:r>
            <a:endParaRPr/>
          </a:p>
        </p:txBody>
      </p:sp>
      <p:sp>
        <p:nvSpPr>
          <p:cNvPr id="957" name="Google Shape;957;p38"/>
          <p:cNvSpPr txBox="1">
            <a:spLocks noGrp="1"/>
          </p:cNvSpPr>
          <p:nvPr>
            <p:ph type="subTitle" idx="8"/>
          </p:nvPr>
        </p:nvSpPr>
        <p:spPr>
          <a:xfrm>
            <a:off x="3324749" y="4083775"/>
            <a:ext cx="249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describe the topic of the section here</a:t>
            </a:r>
            <a:endParaRPr/>
          </a:p>
        </p:txBody>
      </p:sp>
      <p:sp>
        <p:nvSpPr>
          <p:cNvPr id="958" name="Google Shape;958;p38">
            <a:hlinkClick r:id="rId7" action="ppaction://hlinksldjump"/>
          </p:cNvPr>
          <p:cNvSpPr txBox="1">
            <a:spLocks noGrp="1"/>
          </p:cNvSpPr>
          <p:nvPr>
            <p:ph type="title" idx="9"/>
          </p:nvPr>
        </p:nvSpPr>
        <p:spPr>
          <a:xfrm>
            <a:off x="6038978" y="1911450"/>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Rock, Paper, Scissors Tag</a:t>
            </a:r>
            <a:endParaRPr/>
          </a:p>
        </p:txBody>
      </p:sp>
      <p:sp>
        <p:nvSpPr>
          <p:cNvPr id="959" name="Google Shape;959;p38"/>
          <p:cNvSpPr txBox="1">
            <a:spLocks noGrp="1"/>
          </p:cNvSpPr>
          <p:nvPr>
            <p:ph type="subTitle" idx="13"/>
          </p:nvPr>
        </p:nvSpPr>
        <p:spPr>
          <a:xfrm>
            <a:off x="5944778" y="2650375"/>
            <a:ext cx="24939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describe the topic of the section here</a:t>
            </a:r>
            <a:endParaRPr/>
          </a:p>
        </p:txBody>
      </p:sp>
      <p:sp>
        <p:nvSpPr>
          <p:cNvPr id="960" name="Google Shape;960;p38">
            <a:hlinkClick r:id="rId8" action="ppaction://hlinksldjump"/>
          </p:cNvPr>
          <p:cNvSpPr txBox="1">
            <a:spLocks noGrp="1"/>
          </p:cNvSpPr>
          <p:nvPr>
            <p:ph type="title" idx="14"/>
          </p:nvPr>
        </p:nvSpPr>
        <p:spPr>
          <a:xfrm>
            <a:off x="6038978" y="3344850"/>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Quick quiz</a:t>
            </a:r>
            <a:endParaRPr/>
          </a:p>
        </p:txBody>
      </p:sp>
      <p:sp>
        <p:nvSpPr>
          <p:cNvPr id="961" name="Google Shape;961;p38"/>
          <p:cNvSpPr txBox="1">
            <a:spLocks noGrp="1"/>
          </p:cNvSpPr>
          <p:nvPr>
            <p:ph type="subTitle" idx="15"/>
          </p:nvPr>
        </p:nvSpPr>
        <p:spPr>
          <a:xfrm>
            <a:off x="5944328" y="4083775"/>
            <a:ext cx="24948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describe the topic of the section here</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628"/>
        <p:cNvGrpSpPr/>
        <p:nvPr/>
      </p:nvGrpSpPr>
      <p:grpSpPr>
        <a:xfrm>
          <a:off x="0" y="0"/>
          <a:ext cx="0" cy="0"/>
          <a:chOff x="0" y="0"/>
          <a:chExt cx="0" cy="0"/>
        </a:xfrm>
      </p:grpSpPr>
      <p:grpSp>
        <p:nvGrpSpPr>
          <p:cNvPr id="2629" name="Google Shape;2629;p65"/>
          <p:cNvGrpSpPr/>
          <p:nvPr/>
        </p:nvGrpSpPr>
        <p:grpSpPr>
          <a:xfrm>
            <a:off x="2857286" y="732167"/>
            <a:ext cx="3429984" cy="606063"/>
            <a:chOff x="5316325" y="1612757"/>
            <a:chExt cx="1404350" cy="302125"/>
          </a:xfrm>
        </p:grpSpPr>
        <p:sp>
          <p:nvSpPr>
            <p:cNvPr id="2630" name="Google Shape;2630;p65"/>
            <p:cNvSpPr/>
            <p:nvPr/>
          </p:nvSpPr>
          <p:spPr>
            <a:xfrm>
              <a:off x="5316325" y="1612757"/>
              <a:ext cx="1404350" cy="302125"/>
            </a:xfrm>
            <a:custGeom>
              <a:avLst/>
              <a:gdLst/>
              <a:ahLst/>
              <a:cxnLst/>
              <a:rect l="l" t="t" r="r" b="b"/>
              <a:pathLst>
                <a:path w="56174" h="12085" extrusionOk="0">
                  <a:moveTo>
                    <a:pt x="55674" y="2161"/>
                  </a:moveTo>
                  <a:lnTo>
                    <a:pt x="55674" y="2161"/>
                  </a:lnTo>
                  <a:cubicBezTo>
                    <a:pt x="55555" y="2217"/>
                    <a:pt x="55565" y="2346"/>
                    <a:pt x="55633" y="2429"/>
                  </a:cubicBezTo>
                  <a:cubicBezTo>
                    <a:pt x="55518" y="2606"/>
                    <a:pt x="55396" y="2777"/>
                    <a:pt x="55275" y="2950"/>
                  </a:cubicBezTo>
                  <a:cubicBezTo>
                    <a:pt x="53569" y="3022"/>
                    <a:pt x="51829" y="3038"/>
                    <a:pt x="50127" y="3213"/>
                  </a:cubicBezTo>
                  <a:cubicBezTo>
                    <a:pt x="50106" y="2909"/>
                    <a:pt x="50086" y="2604"/>
                    <a:pt x="50062" y="2300"/>
                  </a:cubicBezTo>
                  <a:lnTo>
                    <a:pt x="50062" y="2300"/>
                  </a:lnTo>
                  <a:cubicBezTo>
                    <a:pt x="50972" y="2359"/>
                    <a:pt x="51884" y="2373"/>
                    <a:pt x="52796" y="2385"/>
                  </a:cubicBezTo>
                  <a:cubicBezTo>
                    <a:pt x="53226" y="2390"/>
                    <a:pt x="53687" y="2426"/>
                    <a:pt x="54142" y="2426"/>
                  </a:cubicBezTo>
                  <a:cubicBezTo>
                    <a:pt x="54683" y="2426"/>
                    <a:pt x="55215" y="2375"/>
                    <a:pt x="55674" y="2161"/>
                  </a:cubicBezTo>
                  <a:close/>
                  <a:moveTo>
                    <a:pt x="7652" y="262"/>
                  </a:moveTo>
                  <a:lnTo>
                    <a:pt x="7652" y="262"/>
                  </a:lnTo>
                  <a:cubicBezTo>
                    <a:pt x="9236" y="343"/>
                    <a:pt x="10827" y="363"/>
                    <a:pt x="12419" y="363"/>
                  </a:cubicBezTo>
                  <a:cubicBezTo>
                    <a:pt x="13924" y="363"/>
                    <a:pt x="15429" y="345"/>
                    <a:pt x="16930" y="345"/>
                  </a:cubicBezTo>
                  <a:cubicBezTo>
                    <a:pt x="17246" y="345"/>
                    <a:pt x="17562" y="346"/>
                    <a:pt x="17878" y="348"/>
                  </a:cubicBezTo>
                  <a:cubicBezTo>
                    <a:pt x="21387" y="371"/>
                    <a:pt x="24898" y="399"/>
                    <a:pt x="28405" y="427"/>
                  </a:cubicBezTo>
                  <a:cubicBezTo>
                    <a:pt x="33831" y="466"/>
                    <a:pt x="39263" y="556"/>
                    <a:pt x="44693" y="556"/>
                  </a:cubicBezTo>
                  <a:cubicBezTo>
                    <a:pt x="46302" y="556"/>
                    <a:pt x="47911" y="548"/>
                    <a:pt x="49519" y="528"/>
                  </a:cubicBezTo>
                  <a:cubicBezTo>
                    <a:pt x="49522" y="528"/>
                    <a:pt x="49524" y="526"/>
                    <a:pt x="49529" y="526"/>
                  </a:cubicBezTo>
                  <a:cubicBezTo>
                    <a:pt x="49552" y="789"/>
                    <a:pt x="49589" y="1050"/>
                    <a:pt x="49607" y="1314"/>
                  </a:cubicBezTo>
                  <a:cubicBezTo>
                    <a:pt x="49402" y="1318"/>
                    <a:pt x="49241" y="1322"/>
                    <a:pt x="49009" y="1325"/>
                  </a:cubicBezTo>
                  <a:lnTo>
                    <a:pt x="49009" y="1346"/>
                  </a:lnTo>
                  <a:cubicBezTo>
                    <a:pt x="49241" y="1348"/>
                    <a:pt x="49404" y="1352"/>
                    <a:pt x="49609" y="1357"/>
                  </a:cubicBezTo>
                  <a:cubicBezTo>
                    <a:pt x="49776" y="3712"/>
                    <a:pt x="49799" y="6077"/>
                    <a:pt x="49943" y="8432"/>
                  </a:cubicBezTo>
                  <a:cubicBezTo>
                    <a:pt x="49961" y="8753"/>
                    <a:pt x="49981" y="9076"/>
                    <a:pt x="50007" y="9397"/>
                  </a:cubicBezTo>
                  <a:cubicBezTo>
                    <a:pt x="50002" y="9402"/>
                    <a:pt x="49993" y="9402"/>
                    <a:pt x="49988" y="9406"/>
                  </a:cubicBezTo>
                  <a:cubicBezTo>
                    <a:pt x="49954" y="9434"/>
                    <a:pt x="49919" y="9464"/>
                    <a:pt x="49886" y="9491"/>
                  </a:cubicBezTo>
                  <a:lnTo>
                    <a:pt x="49804" y="9491"/>
                  </a:lnTo>
                  <a:cubicBezTo>
                    <a:pt x="49683" y="9493"/>
                    <a:pt x="49563" y="9498"/>
                    <a:pt x="49444" y="9503"/>
                  </a:cubicBezTo>
                  <a:cubicBezTo>
                    <a:pt x="49369" y="9505"/>
                    <a:pt x="49330" y="9553"/>
                    <a:pt x="49319" y="9607"/>
                  </a:cubicBezTo>
                  <a:cubicBezTo>
                    <a:pt x="48903" y="9602"/>
                    <a:pt x="48488" y="9600"/>
                    <a:pt x="48074" y="9595"/>
                  </a:cubicBezTo>
                  <a:cubicBezTo>
                    <a:pt x="48041" y="9551"/>
                    <a:pt x="47987" y="9530"/>
                    <a:pt x="47931" y="9530"/>
                  </a:cubicBezTo>
                  <a:cubicBezTo>
                    <a:pt x="47874" y="9530"/>
                    <a:pt x="47816" y="9552"/>
                    <a:pt x="47778" y="9593"/>
                  </a:cubicBezTo>
                  <a:cubicBezTo>
                    <a:pt x="42952" y="9545"/>
                    <a:pt x="38125" y="9517"/>
                    <a:pt x="33297" y="9517"/>
                  </a:cubicBezTo>
                  <a:cubicBezTo>
                    <a:pt x="31688" y="9517"/>
                    <a:pt x="30078" y="9520"/>
                    <a:pt x="28469" y="9527"/>
                  </a:cubicBezTo>
                  <a:cubicBezTo>
                    <a:pt x="27722" y="9529"/>
                    <a:pt x="26975" y="9530"/>
                    <a:pt x="26228" y="9530"/>
                  </a:cubicBezTo>
                  <a:cubicBezTo>
                    <a:pt x="24260" y="9530"/>
                    <a:pt x="22289" y="9523"/>
                    <a:pt x="20319" y="9523"/>
                  </a:cubicBezTo>
                  <a:cubicBezTo>
                    <a:pt x="16094" y="9523"/>
                    <a:pt x="11868" y="9557"/>
                    <a:pt x="7652" y="9766"/>
                  </a:cubicBezTo>
                  <a:cubicBezTo>
                    <a:pt x="7716" y="9452"/>
                    <a:pt x="7768" y="9133"/>
                    <a:pt x="7814" y="8811"/>
                  </a:cubicBezTo>
                  <a:cubicBezTo>
                    <a:pt x="8858" y="8853"/>
                    <a:pt x="9905" y="8869"/>
                    <a:pt x="10953" y="8869"/>
                  </a:cubicBezTo>
                  <a:cubicBezTo>
                    <a:pt x="13431" y="8869"/>
                    <a:pt x="15917" y="8782"/>
                    <a:pt x="18387" y="8760"/>
                  </a:cubicBezTo>
                  <a:cubicBezTo>
                    <a:pt x="21838" y="8725"/>
                    <a:pt x="25290" y="8686"/>
                    <a:pt x="28741" y="8680"/>
                  </a:cubicBezTo>
                  <a:cubicBezTo>
                    <a:pt x="35724" y="8674"/>
                    <a:pt x="42708" y="8640"/>
                    <a:pt x="49688" y="8557"/>
                  </a:cubicBezTo>
                  <a:cubicBezTo>
                    <a:pt x="49762" y="8557"/>
                    <a:pt x="49799" y="8499"/>
                    <a:pt x="49799" y="8441"/>
                  </a:cubicBezTo>
                  <a:cubicBezTo>
                    <a:pt x="49799" y="8383"/>
                    <a:pt x="49762" y="8326"/>
                    <a:pt x="49688" y="8326"/>
                  </a:cubicBezTo>
                  <a:cubicBezTo>
                    <a:pt x="42706" y="8342"/>
                    <a:pt x="35724" y="8406"/>
                    <a:pt x="28741" y="8499"/>
                  </a:cubicBezTo>
                  <a:cubicBezTo>
                    <a:pt x="25290" y="8543"/>
                    <a:pt x="21838" y="8551"/>
                    <a:pt x="18387" y="8565"/>
                  </a:cubicBezTo>
                  <a:cubicBezTo>
                    <a:pt x="18127" y="8566"/>
                    <a:pt x="17868" y="8567"/>
                    <a:pt x="17608" y="8567"/>
                  </a:cubicBezTo>
                  <a:cubicBezTo>
                    <a:pt x="16060" y="8567"/>
                    <a:pt x="14506" y="8549"/>
                    <a:pt x="12952" y="8549"/>
                  </a:cubicBezTo>
                  <a:cubicBezTo>
                    <a:pt x="11244" y="8549"/>
                    <a:pt x="9535" y="8571"/>
                    <a:pt x="7836" y="8662"/>
                  </a:cubicBezTo>
                  <a:cubicBezTo>
                    <a:pt x="8156" y="6284"/>
                    <a:pt x="8023" y="3744"/>
                    <a:pt x="7784" y="1359"/>
                  </a:cubicBezTo>
                  <a:lnTo>
                    <a:pt x="7784" y="1359"/>
                  </a:lnTo>
                  <a:cubicBezTo>
                    <a:pt x="18429" y="1624"/>
                    <a:pt x="29094" y="1643"/>
                    <a:pt x="39751" y="1643"/>
                  </a:cubicBezTo>
                  <a:cubicBezTo>
                    <a:pt x="41537" y="1643"/>
                    <a:pt x="43323" y="1643"/>
                    <a:pt x="45109" y="1643"/>
                  </a:cubicBezTo>
                  <a:cubicBezTo>
                    <a:pt x="46349" y="1643"/>
                    <a:pt x="47588" y="1643"/>
                    <a:pt x="48827" y="1644"/>
                  </a:cubicBezTo>
                  <a:cubicBezTo>
                    <a:pt x="48889" y="1644"/>
                    <a:pt x="48889" y="1546"/>
                    <a:pt x="48827" y="1546"/>
                  </a:cubicBezTo>
                  <a:cubicBezTo>
                    <a:pt x="37863" y="1395"/>
                    <a:pt x="26881" y="1194"/>
                    <a:pt x="15909" y="1194"/>
                  </a:cubicBezTo>
                  <a:cubicBezTo>
                    <a:pt x="13195" y="1194"/>
                    <a:pt x="10482" y="1206"/>
                    <a:pt x="7770" y="1235"/>
                  </a:cubicBezTo>
                  <a:cubicBezTo>
                    <a:pt x="7740" y="928"/>
                    <a:pt x="7705" y="622"/>
                    <a:pt x="7671" y="320"/>
                  </a:cubicBezTo>
                  <a:cubicBezTo>
                    <a:pt x="7668" y="298"/>
                    <a:pt x="7661" y="282"/>
                    <a:pt x="7652" y="262"/>
                  </a:cubicBezTo>
                  <a:close/>
                  <a:moveTo>
                    <a:pt x="49497" y="9831"/>
                  </a:moveTo>
                  <a:lnTo>
                    <a:pt x="49497" y="9831"/>
                  </a:lnTo>
                  <a:cubicBezTo>
                    <a:pt x="49030" y="10253"/>
                    <a:pt x="48585" y="10718"/>
                    <a:pt x="48171" y="11189"/>
                  </a:cubicBezTo>
                  <a:cubicBezTo>
                    <a:pt x="48211" y="10736"/>
                    <a:pt x="48197" y="10279"/>
                    <a:pt x="48130" y="9833"/>
                  </a:cubicBezTo>
                  <a:lnTo>
                    <a:pt x="48130" y="9833"/>
                  </a:lnTo>
                  <a:cubicBezTo>
                    <a:pt x="48567" y="9837"/>
                    <a:pt x="49005" y="9841"/>
                    <a:pt x="49444" y="9845"/>
                  </a:cubicBezTo>
                  <a:cubicBezTo>
                    <a:pt x="49446" y="9845"/>
                    <a:pt x="49448" y="9845"/>
                    <a:pt x="49449" y="9845"/>
                  </a:cubicBezTo>
                  <a:cubicBezTo>
                    <a:pt x="49467" y="9845"/>
                    <a:pt x="49482" y="9837"/>
                    <a:pt x="49497" y="9831"/>
                  </a:cubicBezTo>
                  <a:close/>
                  <a:moveTo>
                    <a:pt x="7830" y="10062"/>
                  </a:moveTo>
                  <a:lnTo>
                    <a:pt x="7830" y="10062"/>
                  </a:lnTo>
                  <a:cubicBezTo>
                    <a:pt x="8562" y="10069"/>
                    <a:pt x="9291" y="10069"/>
                    <a:pt x="10023" y="10069"/>
                  </a:cubicBezTo>
                  <a:cubicBezTo>
                    <a:pt x="9982" y="10563"/>
                    <a:pt x="9998" y="11062"/>
                    <a:pt x="10056" y="11553"/>
                  </a:cubicBezTo>
                  <a:cubicBezTo>
                    <a:pt x="9307" y="11066"/>
                    <a:pt x="8573" y="10559"/>
                    <a:pt x="7830" y="10062"/>
                  </a:cubicBezTo>
                  <a:close/>
                  <a:moveTo>
                    <a:pt x="55154" y="3131"/>
                  </a:moveTo>
                  <a:cubicBezTo>
                    <a:pt x="54281" y="4391"/>
                    <a:pt x="53327" y="5578"/>
                    <a:pt x="52341" y="6763"/>
                  </a:cubicBezTo>
                  <a:cubicBezTo>
                    <a:pt x="52263" y="6855"/>
                    <a:pt x="52307" y="6968"/>
                    <a:pt x="52388" y="7010"/>
                  </a:cubicBezTo>
                  <a:cubicBezTo>
                    <a:pt x="52267" y="7046"/>
                    <a:pt x="52187" y="7201"/>
                    <a:pt x="52297" y="7322"/>
                  </a:cubicBezTo>
                  <a:cubicBezTo>
                    <a:pt x="53015" y="8093"/>
                    <a:pt x="53704" y="8871"/>
                    <a:pt x="54327" y="9720"/>
                  </a:cubicBezTo>
                  <a:cubicBezTo>
                    <a:pt x="54477" y="9925"/>
                    <a:pt x="54623" y="10133"/>
                    <a:pt x="54766" y="10344"/>
                  </a:cubicBezTo>
                  <a:cubicBezTo>
                    <a:pt x="55038" y="10745"/>
                    <a:pt x="55309" y="11147"/>
                    <a:pt x="55619" y="11521"/>
                  </a:cubicBezTo>
                  <a:cubicBezTo>
                    <a:pt x="54680" y="11481"/>
                    <a:pt x="53735" y="11456"/>
                    <a:pt x="52789" y="11456"/>
                  </a:cubicBezTo>
                  <a:cubicBezTo>
                    <a:pt x="51301" y="11456"/>
                    <a:pt x="49811" y="11517"/>
                    <a:pt x="48338" y="11674"/>
                  </a:cubicBezTo>
                  <a:cubicBezTo>
                    <a:pt x="48626" y="11401"/>
                    <a:pt x="48907" y="11115"/>
                    <a:pt x="49183" y="10819"/>
                  </a:cubicBezTo>
                  <a:cubicBezTo>
                    <a:pt x="49189" y="10850"/>
                    <a:pt x="49211" y="10877"/>
                    <a:pt x="49254" y="10877"/>
                  </a:cubicBezTo>
                  <a:cubicBezTo>
                    <a:pt x="49256" y="10877"/>
                    <a:pt x="49257" y="10877"/>
                    <a:pt x="49259" y="10877"/>
                  </a:cubicBezTo>
                  <a:cubicBezTo>
                    <a:pt x="51060" y="10817"/>
                    <a:pt x="52900" y="10738"/>
                    <a:pt x="54687" y="10515"/>
                  </a:cubicBezTo>
                  <a:cubicBezTo>
                    <a:pt x="54774" y="10503"/>
                    <a:pt x="54800" y="10404"/>
                    <a:pt x="54754" y="10352"/>
                  </a:cubicBezTo>
                  <a:cubicBezTo>
                    <a:pt x="54740" y="10336"/>
                    <a:pt x="54717" y="10328"/>
                    <a:pt x="54687" y="10328"/>
                  </a:cubicBezTo>
                  <a:cubicBezTo>
                    <a:pt x="52895" y="10348"/>
                    <a:pt x="51068" y="10521"/>
                    <a:pt x="49289" y="10706"/>
                  </a:cubicBezTo>
                  <a:cubicBezTo>
                    <a:pt x="49617" y="10344"/>
                    <a:pt x="49931" y="9967"/>
                    <a:pt x="50215" y="9584"/>
                  </a:cubicBezTo>
                  <a:cubicBezTo>
                    <a:pt x="50247" y="9540"/>
                    <a:pt x="50247" y="9499"/>
                    <a:pt x="50231" y="9464"/>
                  </a:cubicBezTo>
                  <a:cubicBezTo>
                    <a:pt x="50362" y="7446"/>
                    <a:pt x="50277" y="5398"/>
                    <a:pt x="50138" y="3361"/>
                  </a:cubicBezTo>
                  <a:lnTo>
                    <a:pt x="50138" y="3361"/>
                  </a:lnTo>
                  <a:cubicBezTo>
                    <a:pt x="50437" y="3374"/>
                    <a:pt x="50738" y="3380"/>
                    <a:pt x="51039" y="3380"/>
                  </a:cubicBezTo>
                  <a:cubicBezTo>
                    <a:pt x="52409" y="3380"/>
                    <a:pt x="53798" y="3259"/>
                    <a:pt x="55154" y="3131"/>
                  </a:cubicBezTo>
                  <a:close/>
                  <a:moveTo>
                    <a:pt x="4425" y="10854"/>
                  </a:moveTo>
                  <a:cubicBezTo>
                    <a:pt x="5770" y="10854"/>
                    <a:pt x="7111" y="10893"/>
                    <a:pt x="8470" y="10937"/>
                  </a:cubicBezTo>
                  <a:cubicBezTo>
                    <a:pt x="8811" y="11179"/>
                    <a:pt x="9164" y="11406"/>
                    <a:pt x="9527" y="11620"/>
                  </a:cubicBezTo>
                  <a:cubicBezTo>
                    <a:pt x="6502" y="11639"/>
                    <a:pt x="3471" y="11613"/>
                    <a:pt x="450" y="11748"/>
                  </a:cubicBezTo>
                  <a:cubicBezTo>
                    <a:pt x="740" y="11479"/>
                    <a:pt x="1028" y="11209"/>
                    <a:pt x="1314" y="10937"/>
                  </a:cubicBezTo>
                  <a:cubicBezTo>
                    <a:pt x="2359" y="10877"/>
                    <a:pt x="3393" y="10854"/>
                    <a:pt x="4425" y="10854"/>
                  </a:cubicBezTo>
                  <a:close/>
                  <a:moveTo>
                    <a:pt x="10877" y="0"/>
                  </a:moveTo>
                  <a:cubicBezTo>
                    <a:pt x="9723" y="0"/>
                    <a:pt x="8571" y="18"/>
                    <a:pt x="7424" y="69"/>
                  </a:cubicBezTo>
                  <a:cubicBezTo>
                    <a:pt x="7376" y="71"/>
                    <a:pt x="7348" y="101"/>
                    <a:pt x="7338" y="138"/>
                  </a:cubicBezTo>
                  <a:cubicBezTo>
                    <a:pt x="7276" y="166"/>
                    <a:pt x="7233" y="226"/>
                    <a:pt x="7239" y="320"/>
                  </a:cubicBezTo>
                  <a:cubicBezTo>
                    <a:pt x="7304" y="999"/>
                    <a:pt x="7356" y="1676"/>
                    <a:pt x="7398" y="2354"/>
                  </a:cubicBezTo>
                  <a:cubicBezTo>
                    <a:pt x="7416" y="2638"/>
                    <a:pt x="7432" y="2920"/>
                    <a:pt x="7447" y="3204"/>
                  </a:cubicBezTo>
                  <a:cubicBezTo>
                    <a:pt x="5628" y="3078"/>
                    <a:pt x="3800" y="2918"/>
                    <a:pt x="1979" y="2918"/>
                  </a:cubicBezTo>
                  <a:cubicBezTo>
                    <a:pt x="1966" y="2918"/>
                    <a:pt x="1954" y="2918"/>
                    <a:pt x="1942" y="2918"/>
                  </a:cubicBezTo>
                  <a:cubicBezTo>
                    <a:pt x="1875" y="2918"/>
                    <a:pt x="1880" y="3010"/>
                    <a:pt x="1942" y="3017"/>
                  </a:cubicBezTo>
                  <a:cubicBezTo>
                    <a:pt x="3769" y="3252"/>
                    <a:pt x="5621" y="3324"/>
                    <a:pt x="7458" y="3433"/>
                  </a:cubicBezTo>
                  <a:cubicBezTo>
                    <a:pt x="7481" y="3970"/>
                    <a:pt x="7500" y="4511"/>
                    <a:pt x="7502" y="5051"/>
                  </a:cubicBezTo>
                  <a:cubicBezTo>
                    <a:pt x="7514" y="6630"/>
                    <a:pt x="7348" y="8210"/>
                    <a:pt x="7384" y="9785"/>
                  </a:cubicBezTo>
                  <a:cubicBezTo>
                    <a:pt x="7384" y="9799"/>
                    <a:pt x="7389" y="9813"/>
                    <a:pt x="7394" y="9824"/>
                  </a:cubicBezTo>
                  <a:cubicBezTo>
                    <a:pt x="7354" y="9871"/>
                    <a:pt x="7350" y="9940"/>
                    <a:pt x="7378" y="9990"/>
                  </a:cubicBezTo>
                  <a:cubicBezTo>
                    <a:pt x="7370" y="10030"/>
                    <a:pt x="7378" y="10071"/>
                    <a:pt x="7414" y="10101"/>
                  </a:cubicBezTo>
                  <a:cubicBezTo>
                    <a:pt x="7636" y="10300"/>
                    <a:pt x="7867" y="10485"/>
                    <a:pt x="8100" y="10662"/>
                  </a:cubicBezTo>
                  <a:cubicBezTo>
                    <a:pt x="7130" y="10540"/>
                    <a:pt x="6135" y="10485"/>
                    <a:pt x="5139" y="10485"/>
                  </a:cubicBezTo>
                  <a:cubicBezTo>
                    <a:pt x="3934" y="10485"/>
                    <a:pt x="2726" y="10566"/>
                    <a:pt x="1557" y="10706"/>
                  </a:cubicBezTo>
                  <a:cubicBezTo>
                    <a:pt x="2593" y="9714"/>
                    <a:pt x="3611" y="8688"/>
                    <a:pt x="4586" y="7650"/>
                  </a:cubicBezTo>
                  <a:cubicBezTo>
                    <a:pt x="4658" y="7575"/>
                    <a:pt x="4651" y="7487"/>
                    <a:pt x="4609" y="7421"/>
                  </a:cubicBezTo>
                  <a:cubicBezTo>
                    <a:pt x="4632" y="7368"/>
                    <a:pt x="4630" y="7300"/>
                    <a:pt x="4581" y="7240"/>
                  </a:cubicBezTo>
                  <a:cubicBezTo>
                    <a:pt x="3295" y="5698"/>
                    <a:pt x="2056" y="4123"/>
                    <a:pt x="1072" y="2369"/>
                  </a:cubicBezTo>
                  <a:lnTo>
                    <a:pt x="1072" y="2369"/>
                  </a:lnTo>
                  <a:cubicBezTo>
                    <a:pt x="2543" y="2467"/>
                    <a:pt x="4061" y="2557"/>
                    <a:pt x="5557" y="2557"/>
                  </a:cubicBezTo>
                  <a:cubicBezTo>
                    <a:pt x="6106" y="2557"/>
                    <a:pt x="6652" y="2545"/>
                    <a:pt x="7191" y="2516"/>
                  </a:cubicBezTo>
                  <a:cubicBezTo>
                    <a:pt x="7297" y="2512"/>
                    <a:pt x="7348" y="2435"/>
                    <a:pt x="7348" y="2359"/>
                  </a:cubicBezTo>
                  <a:cubicBezTo>
                    <a:pt x="7348" y="2280"/>
                    <a:pt x="7295" y="2202"/>
                    <a:pt x="7191" y="2193"/>
                  </a:cubicBezTo>
                  <a:cubicBezTo>
                    <a:pt x="5909" y="2064"/>
                    <a:pt x="4587" y="2026"/>
                    <a:pt x="3273" y="2026"/>
                  </a:cubicBezTo>
                  <a:cubicBezTo>
                    <a:pt x="2494" y="2026"/>
                    <a:pt x="1718" y="2039"/>
                    <a:pt x="954" y="2055"/>
                  </a:cubicBezTo>
                  <a:cubicBezTo>
                    <a:pt x="917" y="2057"/>
                    <a:pt x="889" y="2069"/>
                    <a:pt x="865" y="2087"/>
                  </a:cubicBezTo>
                  <a:cubicBezTo>
                    <a:pt x="850" y="2083"/>
                    <a:pt x="836" y="2081"/>
                    <a:pt x="821" y="2081"/>
                  </a:cubicBezTo>
                  <a:cubicBezTo>
                    <a:pt x="711" y="2081"/>
                    <a:pt x="596" y="2199"/>
                    <a:pt x="668" y="2327"/>
                  </a:cubicBezTo>
                  <a:cubicBezTo>
                    <a:pt x="1672" y="4165"/>
                    <a:pt x="2799" y="5920"/>
                    <a:pt x="4277" y="7416"/>
                  </a:cubicBezTo>
                  <a:cubicBezTo>
                    <a:pt x="2845" y="8700"/>
                    <a:pt x="1451" y="10115"/>
                    <a:pt x="189" y="11565"/>
                  </a:cubicBezTo>
                  <a:cubicBezTo>
                    <a:pt x="132" y="11632"/>
                    <a:pt x="141" y="11706"/>
                    <a:pt x="179" y="11759"/>
                  </a:cubicBezTo>
                  <a:cubicBezTo>
                    <a:pt x="0" y="11777"/>
                    <a:pt x="0" y="12046"/>
                    <a:pt x="187" y="12050"/>
                  </a:cubicBezTo>
                  <a:cubicBezTo>
                    <a:pt x="1098" y="12075"/>
                    <a:pt x="2009" y="12084"/>
                    <a:pt x="2921" y="12084"/>
                  </a:cubicBezTo>
                  <a:cubicBezTo>
                    <a:pt x="5319" y="12084"/>
                    <a:pt x="7720" y="12018"/>
                    <a:pt x="10114" y="11988"/>
                  </a:cubicBezTo>
                  <a:cubicBezTo>
                    <a:pt x="10236" y="11986"/>
                    <a:pt x="10293" y="11891"/>
                    <a:pt x="10289" y="11796"/>
                  </a:cubicBezTo>
                  <a:cubicBezTo>
                    <a:pt x="10354" y="11782"/>
                    <a:pt x="10406" y="11734"/>
                    <a:pt x="10400" y="11642"/>
                  </a:cubicBezTo>
                  <a:cubicBezTo>
                    <a:pt x="10365" y="11117"/>
                    <a:pt x="10360" y="10595"/>
                    <a:pt x="10365" y="10069"/>
                  </a:cubicBezTo>
                  <a:cubicBezTo>
                    <a:pt x="16398" y="10055"/>
                    <a:pt x="22436" y="9821"/>
                    <a:pt x="28469" y="9791"/>
                  </a:cubicBezTo>
                  <a:cubicBezTo>
                    <a:pt x="30772" y="9779"/>
                    <a:pt x="33075" y="9773"/>
                    <a:pt x="35378" y="9773"/>
                  </a:cubicBezTo>
                  <a:cubicBezTo>
                    <a:pt x="39501" y="9773"/>
                    <a:pt x="43623" y="9793"/>
                    <a:pt x="47746" y="9831"/>
                  </a:cubicBezTo>
                  <a:cubicBezTo>
                    <a:pt x="47788" y="10471"/>
                    <a:pt x="47800" y="11099"/>
                    <a:pt x="47797" y="11738"/>
                  </a:cubicBezTo>
                  <a:cubicBezTo>
                    <a:pt x="47679" y="11781"/>
                    <a:pt x="47678" y="11969"/>
                    <a:pt x="47819" y="11969"/>
                  </a:cubicBezTo>
                  <a:cubicBezTo>
                    <a:pt x="47821" y="11969"/>
                    <a:pt x="47823" y="11969"/>
                    <a:pt x="47825" y="11969"/>
                  </a:cubicBezTo>
                  <a:cubicBezTo>
                    <a:pt x="49886" y="11918"/>
                    <a:pt x="51937" y="11842"/>
                    <a:pt x="53994" y="11842"/>
                  </a:cubicBezTo>
                  <a:cubicBezTo>
                    <a:pt x="54555" y="11842"/>
                    <a:pt x="55116" y="11847"/>
                    <a:pt x="55678" y="11861"/>
                  </a:cubicBezTo>
                  <a:cubicBezTo>
                    <a:pt x="55680" y="11861"/>
                    <a:pt x="55681" y="11861"/>
                    <a:pt x="55683" y="11861"/>
                  </a:cubicBezTo>
                  <a:cubicBezTo>
                    <a:pt x="55774" y="11861"/>
                    <a:pt x="55824" y="11802"/>
                    <a:pt x="55835" y="11734"/>
                  </a:cubicBezTo>
                  <a:cubicBezTo>
                    <a:pt x="55838" y="11734"/>
                    <a:pt x="55841" y="11734"/>
                    <a:pt x="55843" y="11734"/>
                  </a:cubicBezTo>
                  <a:cubicBezTo>
                    <a:pt x="55928" y="11734"/>
                    <a:pt x="56009" y="11638"/>
                    <a:pt x="55957" y="11551"/>
                  </a:cubicBezTo>
                  <a:cubicBezTo>
                    <a:pt x="54991" y="9919"/>
                    <a:pt x="53941" y="8372"/>
                    <a:pt x="52567" y="7053"/>
                  </a:cubicBezTo>
                  <a:cubicBezTo>
                    <a:pt x="52547" y="7035"/>
                    <a:pt x="52528" y="7024"/>
                    <a:pt x="52507" y="7014"/>
                  </a:cubicBezTo>
                  <a:cubicBezTo>
                    <a:pt x="52526" y="7008"/>
                    <a:pt x="52545" y="6998"/>
                    <a:pt x="52561" y="6982"/>
                  </a:cubicBezTo>
                  <a:cubicBezTo>
                    <a:pt x="53981" y="5721"/>
                    <a:pt x="55148" y="4153"/>
                    <a:pt x="56110" y="2521"/>
                  </a:cubicBezTo>
                  <a:cubicBezTo>
                    <a:pt x="56174" y="2407"/>
                    <a:pt x="56132" y="2306"/>
                    <a:pt x="56056" y="2244"/>
                  </a:cubicBezTo>
                  <a:cubicBezTo>
                    <a:pt x="56063" y="2145"/>
                    <a:pt x="55991" y="2055"/>
                    <a:pt x="55899" y="2022"/>
                  </a:cubicBezTo>
                  <a:cubicBezTo>
                    <a:pt x="55598" y="1916"/>
                    <a:pt x="55241" y="1884"/>
                    <a:pt x="54868" y="1884"/>
                  </a:cubicBezTo>
                  <a:cubicBezTo>
                    <a:pt x="54310" y="1884"/>
                    <a:pt x="53720" y="1956"/>
                    <a:pt x="53242" y="1958"/>
                  </a:cubicBezTo>
                  <a:cubicBezTo>
                    <a:pt x="52173" y="1960"/>
                    <a:pt x="51106" y="1964"/>
                    <a:pt x="50042" y="2029"/>
                  </a:cubicBezTo>
                  <a:cubicBezTo>
                    <a:pt x="50024" y="1805"/>
                    <a:pt x="50007" y="1581"/>
                    <a:pt x="49988" y="1357"/>
                  </a:cubicBezTo>
                  <a:cubicBezTo>
                    <a:pt x="50018" y="1357"/>
                    <a:pt x="50046" y="1358"/>
                    <a:pt x="50074" y="1358"/>
                  </a:cubicBezTo>
                  <a:cubicBezTo>
                    <a:pt x="50088" y="1358"/>
                    <a:pt x="50102" y="1358"/>
                    <a:pt x="50116" y="1357"/>
                  </a:cubicBezTo>
                  <a:cubicBezTo>
                    <a:pt x="50145" y="1357"/>
                    <a:pt x="50145" y="1312"/>
                    <a:pt x="50116" y="1312"/>
                  </a:cubicBezTo>
                  <a:cubicBezTo>
                    <a:pt x="50101" y="1312"/>
                    <a:pt x="50087" y="1312"/>
                    <a:pt x="50072" y="1312"/>
                  </a:cubicBezTo>
                  <a:cubicBezTo>
                    <a:pt x="50044" y="1312"/>
                    <a:pt x="50016" y="1312"/>
                    <a:pt x="49986" y="1312"/>
                  </a:cubicBezTo>
                  <a:cubicBezTo>
                    <a:pt x="49961" y="1008"/>
                    <a:pt x="49938" y="701"/>
                    <a:pt x="49915" y="396"/>
                  </a:cubicBezTo>
                  <a:cubicBezTo>
                    <a:pt x="49905" y="271"/>
                    <a:pt x="49801" y="208"/>
                    <a:pt x="49702" y="208"/>
                  </a:cubicBezTo>
                  <a:cubicBezTo>
                    <a:pt x="49655" y="208"/>
                    <a:pt x="49609" y="222"/>
                    <a:pt x="49575" y="251"/>
                  </a:cubicBezTo>
                  <a:cubicBezTo>
                    <a:pt x="49559" y="244"/>
                    <a:pt x="49541" y="240"/>
                    <a:pt x="49519" y="240"/>
                  </a:cubicBezTo>
                  <a:cubicBezTo>
                    <a:pt x="44720" y="129"/>
                    <a:pt x="39913" y="123"/>
                    <a:pt x="35108" y="123"/>
                  </a:cubicBezTo>
                  <a:cubicBezTo>
                    <a:pt x="34544" y="123"/>
                    <a:pt x="33980" y="123"/>
                    <a:pt x="33415" y="123"/>
                  </a:cubicBezTo>
                  <a:cubicBezTo>
                    <a:pt x="31745" y="123"/>
                    <a:pt x="30075" y="123"/>
                    <a:pt x="28405" y="117"/>
                  </a:cubicBezTo>
                  <a:cubicBezTo>
                    <a:pt x="24898" y="105"/>
                    <a:pt x="21388" y="97"/>
                    <a:pt x="17879" y="83"/>
                  </a:cubicBezTo>
                  <a:cubicBezTo>
                    <a:pt x="15553" y="72"/>
                    <a:pt x="13212" y="0"/>
                    <a:pt x="1087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5"/>
            <p:cNvSpPr/>
            <p:nvPr/>
          </p:nvSpPr>
          <p:spPr>
            <a:xfrm>
              <a:off x="6567875" y="1666757"/>
              <a:ext cx="140325" cy="26375"/>
            </a:xfrm>
            <a:custGeom>
              <a:avLst/>
              <a:gdLst/>
              <a:ahLst/>
              <a:cxnLst/>
              <a:rect l="l" t="t" r="r" b="b"/>
              <a:pathLst>
                <a:path w="5613" h="1055" extrusionOk="0">
                  <a:moveTo>
                    <a:pt x="5613" y="1"/>
                  </a:moveTo>
                  <a:cubicBezTo>
                    <a:pt x="5613" y="1"/>
                    <a:pt x="5612" y="1"/>
                    <a:pt x="5612" y="1"/>
                  </a:cubicBezTo>
                  <a:lnTo>
                    <a:pt x="5612" y="1"/>
                  </a:lnTo>
                  <a:cubicBezTo>
                    <a:pt x="5612" y="1"/>
                    <a:pt x="5613" y="1"/>
                    <a:pt x="5613" y="1"/>
                  </a:cubicBezTo>
                  <a:close/>
                  <a:moveTo>
                    <a:pt x="5612" y="1"/>
                  </a:moveTo>
                  <a:lnTo>
                    <a:pt x="5612" y="1"/>
                  </a:lnTo>
                  <a:cubicBezTo>
                    <a:pt x="5154" y="215"/>
                    <a:pt x="4623" y="266"/>
                    <a:pt x="4083" y="266"/>
                  </a:cubicBezTo>
                  <a:cubicBezTo>
                    <a:pt x="3627" y="266"/>
                    <a:pt x="3165" y="230"/>
                    <a:pt x="2734" y="225"/>
                  </a:cubicBezTo>
                  <a:cubicBezTo>
                    <a:pt x="1822" y="213"/>
                    <a:pt x="910" y="199"/>
                    <a:pt x="0" y="140"/>
                  </a:cubicBezTo>
                  <a:lnTo>
                    <a:pt x="0" y="140"/>
                  </a:lnTo>
                  <a:cubicBezTo>
                    <a:pt x="24" y="444"/>
                    <a:pt x="44" y="749"/>
                    <a:pt x="65" y="1054"/>
                  </a:cubicBezTo>
                  <a:cubicBezTo>
                    <a:pt x="1767" y="878"/>
                    <a:pt x="3507" y="862"/>
                    <a:pt x="5213" y="790"/>
                  </a:cubicBezTo>
                  <a:cubicBezTo>
                    <a:pt x="5334" y="617"/>
                    <a:pt x="5456" y="446"/>
                    <a:pt x="5571" y="269"/>
                  </a:cubicBezTo>
                  <a:cubicBezTo>
                    <a:pt x="5503" y="186"/>
                    <a:pt x="5493" y="57"/>
                    <a:pt x="5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5"/>
            <p:cNvSpPr/>
            <p:nvPr/>
          </p:nvSpPr>
          <p:spPr>
            <a:xfrm>
              <a:off x="6524725" y="1871332"/>
              <a:ext cx="182100" cy="33275"/>
            </a:xfrm>
            <a:custGeom>
              <a:avLst/>
              <a:gdLst/>
              <a:ahLst/>
              <a:cxnLst/>
              <a:rect l="l" t="t" r="r" b="b"/>
              <a:pathLst>
                <a:path w="7284" h="1331" extrusionOk="0">
                  <a:moveTo>
                    <a:pt x="6430" y="1"/>
                  </a:moveTo>
                  <a:lnTo>
                    <a:pt x="6418" y="9"/>
                  </a:lnTo>
                  <a:cubicBezTo>
                    <a:pt x="6464" y="61"/>
                    <a:pt x="6438" y="160"/>
                    <a:pt x="6351" y="171"/>
                  </a:cubicBezTo>
                  <a:cubicBezTo>
                    <a:pt x="4564" y="395"/>
                    <a:pt x="2724" y="474"/>
                    <a:pt x="923" y="534"/>
                  </a:cubicBezTo>
                  <a:cubicBezTo>
                    <a:pt x="921" y="534"/>
                    <a:pt x="920" y="534"/>
                    <a:pt x="918" y="534"/>
                  </a:cubicBezTo>
                  <a:cubicBezTo>
                    <a:pt x="875" y="534"/>
                    <a:pt x="853" y="507"/>
                    <a:pt x="847" y="476"/>
                  </a:cubicBezTo>
                  <a:cubicBezTo>
                    <a:pt x="571" y="772"/>
                    <a:pt x="290" y="1058"/>
                    <a:pt x="1" y="1331"/>
                  </a:cubicBezTo>
                  <a:cubicBezTo>
                    <a:pt x="1475" y="1174"/>
                    <a:pt x="2965" y="1113"/>
                    <a:pt x="4453" y="1113"/>
                  </a:cubicBezTo>
                  <a:cubicBezTo>
                    <a:pt x="5399" y="1113"/>
                    <a:pt x="6344" y="1138"/>
                    <a:pt x="7283" y="1178"/>
                  </a:cubicBezTo>
                  <a:cubicBezTo>
                    <a:pt x="6971" y="804"/>
                    <a:pt x="6702" y="402"/>
                    <a:pt x="6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5"/>
            <p:cNvSpPr/>
            <p:nvPr/>
          </p:nvSpPr>
          <p:spPr>
            <a:xfrm>
              <a:off x="6548525" y="1691007"/>
              <a:ext cx="146650" cy="189400"/>
            </a:xfrm>
            <a:custGeom>
              <a:avLst/>
              <a:gdLst/>
              <a:ahLst/>
              <a:cxnLst/>
              <a:rect l="l" t="t" r="r" b="b"/>
              <a:pathLst>
                <a:path w="5866" h="7576" extrusionOk="0">
                  <a:moveTo>
                    <a:pt x="5866" y="1"/>
                  </a:moveTo>
                  <a:lnTo>
                    <a:pt x="5866" y="1"/>
                  </a:lnTo>
                  <a:cubicBezTo>
                    <a:pt x="4510" y="129"/>
                    <a:pt x="3121" y="250"/>
                    <a:pt x="1751" y="250"/>
                  </a:cubicBezTo>
                  <a:cubicBezTo>
                    <a:pt x="1450" y="250"/>
                    <a:pt x="1149" y="244"/>
                    <a:pt x="850" y="231"/>
                  </a:cubicBezTo>
                  <a:lnTo>
                    <a:pt x="850" y="231"/>
                  </a:lnTo>
                  <a:cubicBezTo>
                    <a:pt x="989" y="2268"/>
                    <a:pt x="1074" y="4316"/>
                    <a:pt x="943" y="6334"/>
                  </a:cubicBezTo>
                  <a:cubicBezTo>
                    <a:pt x="959" y="6369"/>
                    <a:pt x="959" y="6410"/>
                    <a:pt x="927" y="6454"/>
                  </a:cubicBezTo>
                  <a:cubicBezTo>
                    <a:pt x="643" y="6837"/>
                    <a:pt x="329" y="7214"/>
                    <a:pt x="1" y="7576"/>
                  </a:cubicBezTo>
                  <a:cubicBezTo>
                    <a:pt x="1780" y="7391"/>
                    <a:pt x="3607" y="7218"/>
                    <a:pt x="5399" y="7198"/>
                  </a:cubicBezTo>
                  <a:cubicBezTo>
                    <a:pt x="5429" y="7198"/>
                    <a:pt x="5452" y="7206"/>
                    <a:pt x="5466" y="7222"/>
                  </a:cubicBezTo>
                  <a:lnTo>
                    <a:pt x="5478" y="7214"/>
                  </a:lnTo>
                  <a:cubicBezTo>
                    <a:pt x="5335" y="7003"/>
                    <a:pt x="5189" y="6796"/>
                    <a:pt x="5039" y="6590"/>
                  </a:cubicBezTo>
                  <a:cubicBezTo>
                    <a:pt x="4415" y="5741"/>
                    <a:pt x="3727" y="4962"/>
                    <a:pt x="3009" y="4192"/>
                  </a:cubicBezTo>
                  <a:cubicBezTo>
                    <a:pt x="2898" y="4071"/>
                    <a:pt x="2979" y="3916"/>
                    <a:pt x="3099" y="3880"/>
                  </a:cubicBezTo>
                  <a:cubicBezTo>
                    <a:pt x="3019" y="3838"/>
                    <a:pt x="2975" y="3725"/>
                    <a:pt x="3053" y="3633"/>
                  </a:cubicBezTo>
                  <a:cubicBezTo>
                    <a:pt x="4039" y="2448"/>
                    <a:pt x="4993" y="1261"/>
                    <a:pt x="58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5"/>
            <p:cNvSpPr/>
            <p:nvPr/>
          </p:nvSpPr>
          <p:spPr>
            <a:xfrm>
              <a:off x="5507625" y="1823532"/>
              <a:ext cx="1058875" cy="33375"/>
            </a:xfrm>
            <a:custGeom>
              <a:avLst/>
              <a:gdLst/>
              <a:ahLst/>
              <a:cxnLst/>
              <a:rect l="l" t="t" r="r" b="b"/>
              <a:pathLst>
                <a:path w="42355" h="1335" extrusionOk="0">
                  <a:moveTo>
                    <a:pt x="42291" y="1"/>
                  </a:moveTo>
                  <a:lnTo>
                    <a:pt x="42147" y="10"/>
                  </a:lnTo>
                  <a:cubicBezTo>
                    <a:pt x="42147" y="68"/>
                    <a:pt x="42110" y="126"/>
                    <a:pt x="42036" y="126"/>
                  </a:cubicBezTo>
                  <a:cubicBezTo>
                    <a:pt x="35056" y="209"/>
                    <a:pt x="28072" y="243"/>
                    <a:pt x="21089" y="251"/>
                  </a:cubicBezTo>
                  <a:cubicBezTo>
                    <a:pt x="17638" y="255"/>
                    <a:pt x="14186" y="294"/>
                    <a:pt x="10735" y="329"/>
                  </a:cubicBezTo>
                  <a:cubicBezTo>
                    <a:pt x="8265" y="351"/>
                    <a:pt x="5779" y="438"/>
                    <a:pt x="3301" y="438"/>
                  </a:cubicBezTo>
                  <a:cubicBezTo>
                    <a:pt x="2253" y="438"/>
                    <a:pt x="1206" y="422"/>
                    <a:pt x="162" y="380"/>
                  </a:cubicBezTo>
                  <a:cubicBezTo>
                    <a:pt x="116" y="702"/>
                    <a:pt x="64" y="1021"/>
                    <a:pt x="0" y="1335"/>
                  </a:cubicBezTo>
                  <a:cubicBezTo>
                    <a:pt x="4216" y="1126"/>
                    <a:pt x="8442" y="1092"/>
                    <a:pt x="12667" y="1092"/>
                  </a:cubicBezTo>
                  <a:cubicBezTo>
                    <a:pt x="14637" y="1092"/>
                    <a:pt x="16608" y="1099"/>
                    <a:pt x="18576" y="1099"/>
                  </a:cubicBezTo>
                  <a:cubicBezTo>
                    <a:pt x="19323" y="1099"/>
                    <a:pt x="20070" y="1098"/>
                    <a:pt x="20817" y="1096"/>
                  </a:cubicBezTo>
                  <a:cubicBezTo>
                    <a:pt x="22426" y="1089"/>
                    <a:pt x="24036" y="1086"/>
                    <a:pt x="25645" y="1086"/>
                  </a:cubicBezTo>
                  <a:cubicBezTo>
                    <a:pt x="30473" y="1086"/>
                    <a:pt x="35301" y="1114"/>
                    <a:pt x="40127" y="1162"/>
                  </a:cubicBezTo>
                  <a:cubicBezTo>
                    <a:pt x="40165" y="1121"/>
                    <a:pt x="40223" y="1099"/>
                    <a:pt x="40280" y="1099"/>
                  </a:cubicBezTo>
                  <a:cubicBezTo>
                    <a:pt x="40335" y="1099"/>
                    <a:pt x="40389" y="1120"/>
                    <a:pt x="40422" y="1164"/>
                  </a:cubicBezTo>
                  <a:cubicBezTo>
                    <a:pt x="40836" y="1169"/>
                    <a:pt x="41251" y="1171"/>
                    <a:pt x="41667" y="1176"/>
                  </a:cubicBezTo>
                  <a:cubicBezTo>
                    <a:pt x="41678" y="1122"/>
                    <a:pt x="41718" y="1074"/>
                    <a:pt x="41792" y="1072"/>
                  </a:cubicBezTo>
                  <a:cubicBezTo>
                    <a:pt x="41911" y="1068"/>
                    <a:pt x="42032" y="1062"/>
                    <a:pt x="42152" y="1060"/>
                  </a:cubicBezTo>
                  <a:lnTo>
                    <a:pt x="42235" y="1060"/>
                  </a:lnTo>
                  <a:cubicBezTo>
                    <a:pt x="42267" y="1033"/>
                    <a:pt x="42302" y="1003"/>
                    <a:pt x="42336" y="975"/>
                  </a:cubicBezTo>
                  <a:cubicBezTo>
                    <a:pt x="42341" y="971"/>
                    <a:pt x="42350" y="971"/>
                    <a:pt x="42355" y="966"/>
                  </a:cubicBezTo>
                  <a:cubicBezTo>
                    <a:pt x="42329" y="645"/>
                    <a:pt x="42309" y="322"/>
                    <a:pt x="42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5"/>
            <p:cNvSpPr/>
            <p:nvPr/>
          </p:nvSpPr>
          <p:spPr>
            <a:xfrm>
              <a:off x="5510900" y="1646382"/>
              <a:ext cx="1054000" cy="182950"/>
            </a:xfrm>
            <a:custGeom>
              <a:avLst/>
              <a:gdLst/>
              <a:ahLst/>
              <a:cxnLst/>
              <a:rect l="l" t="t" r="r" b="b"/>
              <a:pathLst>
                <a:path w="42160" h="7318" extrusionOk="0">
                  <a:moveTo>
                    <a:pt x="41226" y="1"/>
                  </a:moveTo>
                  <a:lnTo>
                    <a:pt x="41044" y="201"/>
                  </a:lnTo>
                  <a:cubicBezTo>
                    <a:pt x="41106" y="201"/>
                    <a:pt x="41106" y="299"/>
                    <a:pt x="41044" y="299"/>
                  </a:cubicBezTo>
                  <a:cubicBezTo>
                    <a:pt x="39805" y="298"/>
                    <a:pt x="38566" y="298"/>
                    <a:pt x="37326" y="298"/>
                  </a:cubicBezTo>
                  <a:cubicBezTo>
                    <a:pt x="35540" y="298"/>
                    <a:pt x="33754" y="298"/>
                    <a:pt x="31968" y="298"/>
                  </a:cubicBezTo>
                  <a:cubicBezTo>
                    <a:pt x="21311" y="298"/>
                    <a:pt x="10646" y="279"/>
                    <a:pt x="1" y="14"/>
                  </a:cubicBezTo>
                  <a:lnTo>
                    <a:pt x="1" y="14"/>
                  </a:lnTo>
                  <a:cubicBezTo>
                    <a:pt x="241" y="2400"/>
                    <a:pt x="373" y="4939"/>
                    <a:pt x="54" y="7317"/>
                  </a:cubicBezTo>
                  <a:cubicBezTo>
                    <a:pt x="1748" y="7226"/>
                    <a:pt x="3450" y="7204"/>
                    <a:pt x="5153" y="7204"/>
                  </a:cubicBezTo>
                  <a:cubicBezTo>
                    <a:pt x="6697" y="7204"/>
                    <a:pt x="8242" y="7222"/>
                    <a:pt x="9782" y="7222"/>
                  </a:cubicBezTo>
                  <a:cubicBezTo>
                    <a:pt x="10056" y="7222"/>
                    <a:pt x="10330" y="7221"/>
                    <a:pt x="10604" y="7220"/>
                  </a:cubicBezTo>
                  <a:cubicBezTo>
                    <a:pt x="14055" y="7207"/>
                    <a:pt x="17507" y="7198"/>
                    <a:pt x="20958" y="7154"/>
                  </a:cubicBezTo>
                  <a:cubicBezTo>
                    <a:pt x="27941" y="7061"/>
                    <a:pt x="34923" y="6997"/>
                    <a:pt x="41905" y="6981"/>
                  </a:cubicBezTo>
                  <a:cubicBezTo>
                    <a:pt x="41979" y="6981"/>
                    <a:pt x="42016" y="7038"/>
                    <a:pt x="42016" y="7096"/>
                  </a:cubicBezTo>
                  <a:lnTo>
                    <a:pt x="42160" y="7087"/>
                  </a:lnTo>
                  <a:cubicBezTo>
                    <a:pt x="42016" y="4732"/>
                    <a:pt x="41993" y="2367"/>
                    <a:pt x="41826" y="12"/>
                  </a:cubicBezTo>
                  <a:cubicBezTo>
                    <a:pt x="41621" y="8"/>
                    <a:pt x="41458" y="3"/>
                    <a:pt x="41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5"/>
            <p:cNvSpPr/>
            <p:nvPr/>
          </p:nvSpPr>
          <p:spPr>
            <a:xfrm>
              <a:off x="5507625" y="1619307"/>
              <a:ext cx="1048900" cy="32125"/>
            </a:xfrm>
            <a:custGeom>
              <a:avLst/>
              <a:gdLst/>
              <a:ahLst/>
              <a:cxnLst/>
              <a:rect l="l" t="t" r="r" b="b"/>
              <a:pathLst>
                <a:path w="41956" h="1285" extrusionOk="0">
                  <a:moveTo>
                    <a:pt x="0" y="0"/>
                  </a:moveTo>
                  <a:lnTo>
                    <a:pt x="0" y="0"/>
                  </a:lnTo>
                  <a:cubicBezTo>
                    <a:pt x="9" y="20"/>
                    <a:pt x="16" y="36"/>
                    <a:pt x="19" y="58"/>
                  </a:cubicBezTo>
                  <a:cubicBezTo>
                    <a:pt x="53" y="361"/>
                    <a:pt x="88" y="666"/>
                    <a:pt x="118" y="973"/>
                  </a:cubicBezTo>
                  <a:cubicBezTo>
                    <a:pt x="2830" y="944"/>
                    <a:pt x="5543" y="932"/>
                    <a:pt x="8257" y="932"/>
                  </a:cubicBezTo>
                  <a:cubicBezTo>
                    <a:pt x="19229" y="932"/>
                    <a:pt x="30211" y="1133"/>
                    <a:pt x="41175" y="1284"/>
                  </a:cubicBezTo>
                  <a:lnTo>
                    <a:pt x="41357" y="1084"/>
                  </a:lnTo>
                  <a:lnTo>
                    <a:pt x="41357" y="1063"/>
                  </a:lnTo>
                  <a:cubicBezTo>
                    <a:pt x="41589" y="1060"/>
                    <a:pt x="41750" y="1056"/>
                    <a:pt x="41955" y="1052"/>
                  </a:cubicBezTo>
                  <a:cubicBezTo>
                    <a:pt x="41937" y="788"/>
                    <a:pt x="41900" y="527"/>
                    <a:pt x="41877" y="264"/>
                  </a:cubicBezTo>
                  <a:cubicBezTo>
                    <a:pt x="41872" y="264"/>
                    <a:pt x="41870" y="266"/>
                    <a:pt x="41867" y="266"/>
                  </a:cubicBezTo>
                  <a:cubicBezTo>
                    <a:pt x="40259" y="286"/>
                    <a:pt x="38650" y="294"/>
                    <a:pt x="37041" y="294"/>
                  </a:cubicBezTo>
                  <a:cubicBezTo>
                    <a:pt x="31612" y="294"/>
                    <a:pt x="26179" y="204"/>
                    <a:pt x="20753" y="165"/>
                  </a:cubicBezTo>
                  <a:cubicBezTo>
                    <a:pt x="17246" y="137"/>
                    <a:pt x="13736" y="109"/>
                    <a:pt x="10226" y="86"/>
                  </a:cubicBezTo>
                  <a:cubicBezTo>
                    <a:pt x="9913" y="84"/>
                    <a:pt x="9600" y="83"/>
                    <a:pt x="9287" y="83"/>
                  </a:cubicBezTo>
                  <a:cubicBezTo>
                    <a:pt x="7780" y="83"/>
                    <a:pt x="6267" y="101"/>
                    <a:pt x="4755" y="101"/>
                  </a:cubicBezTo>
                  <a:cubicBezTo>
                    <a:pt x="3167" y="101"/>
                    <a:pt x="1580" y="8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5"/>
            <p:cNvSpPr/>
            <p:nvPr/>
          </p:nvSpPr>
          <p:spPr>
            <a:xfrm>
              <a:off x="6519550" y="1858532"/>
              <a:ext cx="34225" cy="33950"/>
            </a:xfrm>
            <a:custGeom>
              <a:avLst/>
              <a:gdLst/>
              <a:ahLst/>
              <a:cxnLst/>
              <a:rect l="l" t="t" r="r" b="b"/>
              <a:pathLst>
                <a:path w="1369" h="1358" extrusionOk="0">
                  <a:moveTo>
                    <a:pt x="1368" y="0"/>
                  </a:moveTo>
                  <a:lnTo>
                    <a:pt x="1368" y="0"/>
                  </a:lnTo>
                  <a:cubicBezTo>
                    <a:pt x="1353" y="6"/>
                    <a:pt x="1338" y="14"/>
                    <a:pt x="1320" y="14"/>
                  </a:cubicBezTo>
                  <a:cubicBezTo>
                    <a:pt x="1319" y="14"/>
                    <a:pt x="1317" y="14"/>
                    <a:pt x="1315" y="14"/>
                  </a:cubicBezTo>
                  <a:cubicBezTo>
                    <a:pt x="876" y="10"/>
                    <a:pt x="438" y="6"/>
                    <a:pt x="1" y="2"/>
                  </a:cubicBezTo>
                  <a:lnTo>
                    <a:pt x="1" y="2"/>
                  </a:lnTo>
                  <a:cubicBezTo>
                    <a:pt x="68" y="448"/>
                    <a:pt x="82" y="905"/>
                    <a:pt x="42" y="1358"/>
                  </a:cubicBezTo>
                  <a:cubicBezTo>
                    <a:pt x="456" y="887"/>
                    <a:pt x="901" y="422"/>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5"/>
            <p:cNvSpPr/>
            <p:nvPr/>
          </p:nvSpPr>
          <p:spPr>
            <a:xfrm>
              <a:off x="5512050" y="1864282"/>
              <a:ext cx="55700" cy="37325"/>
            </a:xfrm>
            <a:custGeom>
              <a:avLst/>
              <a:gdLst/>
              <a:ahLst/>
              <a:cxnLst/>
              <a:rect l="l" t="t" r="r" b="b"/>
              <a:pathLst>
                <a:path w="2228" h="1493" extrusionOk="0">
                  <a:moveTo>
                    <a:pt x="1" y="1"/>
                  </a:moveTo>
                  <a:cubicBezTo>
                    <a:pt x="744" y="498"/>
                    <a:pt x="1478" y="1005"/>
                    <a:pt x="2227" y="1492"/>
                  </a:cubicBezTo>
                  <a:cubicBezTo>
                    <a:pt x="2169" y="1001"/>
                    <a:pt x="2153" y="502"/>
                    <a:pt x="2194" y="8"/>
                  </a:cubicBezTo>
                  <a:cubicBezTo>
                    <a:pt x="1462" y="8"/>
                    <a:pt x="733" y="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5"/>
            <p:cNvSpPr/>
            <p:nvPr/>
          </p:nvSpPr>
          <p:spPr>
            <a:xfrm>
              <a:off x="5327575" y="1884107"/>
              <a:ext cx="226950" cy="22350"/>
            </a:xfrm>
            <a:custGeom>
              <a:avLst/>
              <a:gdLst/>
              <a:ahLst/>
              <a:cxnLst/>
              <a:rect l="l" t="t" r="r" b="b"/>
              <a:pathLst>
                <a:path w="9078" h="894" extrusionOk="0">
                  <a:moveTo>
                    <a:pt x="3975" y="0"/>
                  </a:moveTo>
                  <a:cubicBezTo>
                    <a:pt x="2943" y="0"/>
                    <a:pt x="1909" y="23"/>
                    <a:pt x="864" y="83"/>
                  </a:cubicBezTo>
                  <a:cubicBezTo>
                    <a:pt x="578" y="355"/>
                    <a:pt x="290" y="625"/>
                    <a:pt x="0" y="894"/>
                  </a:cubicBezTo>
                  <a:cubicBezTo>
                    <a:pt x="3021" y="759"/>
                    <a:pt x="6052" y="785"/>
                    <a:pt x="9077" y="766"/>
                  </a:cubicBezTo>
                  <a:cubicBezTo>
                    <a:pt x="8714" y="552"/>
                    <a:pt x="8361" y="325"/>
                    <a:pt x="8020" y="83"/>
                  </a:cubicBezTo>
                  <a:cubicBezTo>
                    <a:pt x="6661" y="39"/>
                    <a:pt x="5320" y="0"/>
                    <a:pt x="3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5"/>
            <p:cNvSpPr/>
            <p:nvPr/>
          </p:nvSpPr>
          <p:spPr>
            <a:xfrm>
              <a:off x="5343100" y="1671632"/>
              <a:ext cx="175725" cy="208775"/>
            </a:xfrm>
            <a:custGeom>
              <a:avLst/>
              <a:gdLst/>
              <a:ahLst/>
              <a:cxnLst/>
              <a:rect l="l" t="t" r="r" b="b"/>
              <a:pathLst>
                <a:path w="7029" h="8351" extrusionOk="0">
                  <a:moveTo>
                    <a:pt x="6327" y="0"/>
                  </a:moveTo>
                  <a:lnTo>
                    <a:pt x="6276" y="4"/>
                  </a:lnTo>
                  <a:cubicBezTo>
                    <a:pt x="6276" y="80"/>
                    <a:pt x="6226" y="157"/>
                    <a:pt x="6119" y="161"/>
                  </a:cubicBezTo>
                  <a:cubicBezTo>
                    <a:pt x="5580" y="190"/>
                    <a:pt x="5034" y="202"/>
                    <a:pt x="4486" y="202"/>
                  </a:cubicBezTo>
                  <a:cubicBezTo>
                    <a:pt x="2990" y="202"/>
                    <a:pt x="1472" y="112"/>
                    <a:pt x="1" y="14"/>
                  </a:cubicBezTo>
                  <a:lnTo>
                    <a:pt x="1" y="14"/>
                  </a:lnTo>
                  <a:cubicBezTo>
                    <a:pt x="985" y="1768"/>
                    <a:pt x="2224" y="3343"/>
                    <a:pt x="3510" y="4885"/>
                  </a:cubicBezTo>
                  <a:cubicBezTo>
                    <a:pt x="3559" y="4945"/>
                    <a:pt x="3561" y="5013"/>
                    <a:pt x="3538" y="5066"/>
                  </a:cubicBezTo>
                  <a:cubicBezTo>
                    <a:pt x="3580" y="5132"/>
                    <a:pt x="3586" y="5220"/>
                    <a:pt x="3514" y="5295"/>
                  </a:cubicBezTo>
                  <a:cubicBezTo>
                    <a:pt x="2540" y="6333"/>
                    <a:pt x="1522" y="7359"/>
                    <a:pt x="486" y="8351"/>
                  </a:cubicBezTo>
                  <a:cubicBezTo>
                    <a:pt x="1655" y="8211"/>
                    <a:pt x="2863" y="8130"/>
                    <a:pt x="4068" y="8130"/>
                  </a:cubicBezTo>
                  <a:cubicBezTo>
                    <a:pt x="5064" y="8130"/>
                    <a:pt x="6059" y="8185"/>
                    <a:pt x="7029" y="8307"/>
                  </a:cubicBezTo>
                  <a:cubicBezTo>
                    <a:pt x="6796" y="8130"/>
                    <a:pt x="6565" y="7945"/>
                    <a:pt x="6343" y="7746"/>
                  </a:cubicBezTo>
                  <a:cubicBezTo>
                    <a:pt x="6307" y="7716"/>
                    <a:pt x="6299" y="7675"/>
                    <a:pt x="6306" y="7635"/>
                  </a:cubicBezTo>
                  <a:cubicBezTo>
                    <a:pt x="6278" y="7585"/>
                    <a:pt x="6283" y="7516"/>
                    <a:pt x="6323" y="7470"/>
                  </a:cubicBezTo>
                  <a:cubicBezTo>
                    <a:pt x="6318" y="7458"/>
                    <a:pt x="6313" y="7444"/>
                    <a:pt x="6313" y="7430"/>
                  </a:cubicBezTo>
                  <a:cubicBezTo>
                    <a:pt x="6276" y="5855"/>
                    <a:pt x="6443" y="4275"/>
                    <a:pt x="6431" y="2696"/>
                  </a:cubicBezTo>
                  <a:cubicBezTo>
                    <a:pt x="6429" y="2156"/>
                    <a:pt x="6410" y="1616"/>
                    <a:pt x="6387" y="1078"/>
                  </a:cubicBezTo>
                  <a:cubicBezTo>
                    <a:pt x="4550" y="969"/>
                    <a:pt x="2697" y="897"/>
                    <a:pt x="871" y="662"/>
                  </a:cubicBezTo>
                  <a:cubicBezTo>
                    <a:pt x="808" y="655"/>
                    <a:pt x="804" y="563"/>
                    <a:pt x="871" y="563"/>
                  </a:cubicBezTo>
                  <a:cubicBezTo>
                    <a:pt x="883" y="563"/>
                    <a:pt x="895" y="563"/>
                    <a:pt x="908" y="563"/>
                  </a:cubicBezTo>
                  <a:cubicBezTo>
                    <a:pt x="2729" y="563"/>
                    <a:pt x="4556" y="723"/>
                    <a:pt x="6375" y="849"/>
                  </a:cubicBezTo>
                  <a:cubicBezTo>
                    <a:pt x="6361" y="565"/>
                    <a:pt x="6345" y="283"/>
                    <a:pt x="6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1" name="Google Shape;2641;p65"/>
          <p:cNvGrpSpPr/>
          <p:nvPr/>
        </p:nvGrpSpPr>
        <p:grpSpPr>
          <a:xfrm>
            <a:off x="948449" y="1954177"/>
            <a:ext cx="3248969" cy="1235146"/>
            <a:chOff x="6939375" y="228732"/>
            <a:chExt cx="917425" cy="1122350"/>
          </a:xfrm>
        </p:grpSpPr>
        <p:sp>
          <p:nvSpPr>
            <p:cNvPr id="2642" name="Google Shape;2642;p65"/>
            <p:cNvSpPr/>
            <p:nvPr/>
          </p:nvSpPr>
          <p:spPr>
            <a:xfrm>
              <a:off x="6939375" y="228732"/>
              <a:ext cx="917425" cy="1092925"/>
            </a:xfrm>
            <a:custGeom>
              <a:avLst/>
              <a:gdLst/>
              <a:ahLst/>
              <a:cxnLst/>
              <a:rect l="l" t="t" r="r" b="b"/>
              <a:pathLst>
                <a:path w="36697" h="43717" extrusionOk="0">
                  <a:moveTo>
                    <a:pt x="13408" y="1"/>
                  </a:moveTo>
                  <a:cubicBezTo>
                    <a:pt x="9075" y="1"/>
                    <a:pt x="4745" y="72"/>
                    <a:pt x="426" y="271"/>
                  </a:cubicBezTo>
                  <a:cubicBezTo>
                    <a:pt x="312" y="279"/>
                    <a:pt x="259" y="370"/>
                    <a:pt x="269" y="458"/>
                  </a:cubicBezTo>
                  <a:cubicBezTo>
                    <a:pt x="193" y="482"/>
                    <a:pt x="132" y="544"/>
                    <a:pt x="132" y="648"/>
                  </a:cubicBezTo>
                  <a:cubicBezTo>
                    <a:pt x="123" y="7817"/>
                    <a:pt x="100" y="14989"/>
                    <a:pt x="116" y="22160"/>
                  </a:cubicBezTo>
                  <a:cubicBezTo>
                    <a:pt x="126" y="25668"/>
                    <a:pt x="112" y="29177"/>
                    <a:pt x="110" y="32686"/>
                  </a:cubicBezTo>
                  <a:cubicBezTo>
                    <a:pt x="110" y="36288"/>
                    <a:pt x="1" y="39921"/>
                    <a:pt x="187" y="43515"/>
                  </a:cubicBezTo>
                  <a:lnTo>
                    <a:pt x="378" y="43506"/>
                  </a:lnTo>
                  <a:cubicBezTo>
                    <a:pt x="567" y="39990"/>
                    <a:pt x="474" y="36436"/>
                    <a:pt x="483" y="32915"/>
                  </a:cubicBezTo>
                  <a:cubicBezTo>
                    <a:pt x="493" y="29330"/>
                    <a:pt x="488" y="25743"/>
                    <a:pt x="507" y="22160"/>
                  </a:cubicBezTo>
                  <a:cubicBezTo>
                    <a:pt x="543" y="14989"/>
                    <a:pt x="541" y="7817"/>
                    <a:pt x="551" y="648"/>
                  </a:cubicBezTo>
                  <a:cubicBezTo>
                    <a:pt x="551" y="632"/>
                    <a:pt x="545" y="620"/>
                    <a:pt x="543" y="604"/>
                  </a:cubicBezTo>
                  <a:lnTo>
                    <a:pt x="543" y="604"/>
                  </a:lnTo>
                  <a:cubicBezTo>
                    <a:pt x="982" y="613"/>
                    <a:pt x="1421" y="615"/>
                    <a:pt x="1859" y="620"/>
                  </a:cubicBezTo>
                  <a:cubicBezTo>
                    <a:pt x="1825" y="974"/>
                    <a:pt x="1786" y="1364"/>
                    <a:pt x="1875" y="1682"/>
                  </a:cubicBezTo>
                  <a:cubicBezTo>
                    <a:pt x="1889" y="1732"/>
                    <a:pt x="1934" y="1758"/>
                    <a:pt x="1978" y="1758"/>
                  </a:cubicBezTo>
                  <a:cubicBezTo>
                    <a:pt x="2022" y="1758"/>
                    <a:pt x="2066" y="1733"/>
                    <a:pt x="2079" y="1682"/>
                  </a:cubicBezTo>
                  <a:cubicBezTo>
                    <a:pt x="2167" y="1364"/>
                    <a:pt x="2130" y="976"/>
                    <a:pt x="2095" y="623"/>
                  </a:cubicBezTo>
                  <a:lnTo>
                    <a:pt x="2095" y="623"/>
                  </a:lnTo>
                  <a:cubicBezTo>
                    <a:pt x="3069" y="633"/>
                    <a:pt x="4042" y="637"/>
                    <a:pt x="5016" y="637"/>
                  </a:cubicBezTo>
                  <a:cubicBezTo>
                    <a:pt x="9239" y="637"/>
                    <a:pt x="13466" y="560"/>
                    <a:pt x="17687" y="560"/>
                  </a:cubicBezTo>
                  <a:cubicBezTo>
                    <a:pt x="17885" y="560"/>
                    <a:pt x="18083" y="560"/>
                    <a:pt x="18281" y="561"/>
                  </a:cubicBezTo>
                  <a:cubicBezTo>
                    <a:pt x="24157" y="569"/>
                    <a:pt x="30042" y="569"/>
                    <a:pt x="35916" y="685"/>
                  </a:cubicBezTo>
                  <a:cubicBezTo>
                    <a:pt x="36096" y="7863"/>
                    <a:pt x="36221" y="15047"/>
                    <a:pt x="36149" y="22228"/>
                  </a:cubicBezTo>
                  <a:cubicBezTo>
                    <a:pt x="36115" y="25763"/>
                    <a:pt x="36113" y="29298"/>
                    <a:pt x="36103" y="32835"/>
                  </a:cubicBezTo>
                  <a:cubicBezTo>
                    <a:pt x="36091" y="36436"/>
                    <a:pt x="35865" y="40121"/>
                    <a:pt x="36145" y="43716"/>
                  </a:cubicBezTo>
                  <a:lnTo>
                    <a:pt x="36405" y="43698"/>
                  </a:lnTo>
                  <a:cubicBezTo>
                    <a:pt x="36696" y="40187"/>
                    <a:pt x="36501" y="36586"/>
                    <a:pt x="36511" y="33065"/>
                  </a:cubicBezTo>
                  <a:cubicBezTo>
                    <a:pt x="36523" y="29452"/>
                    <a:pt x="36553" y="25838"/>
                    <a:pt x="36533" y="22228"/>
                  </a:cubicBezTo>
                  <a:cubicBezTo>
                    <a:pt x="36491" y="15033"/>
                    <a:pt x="36674" y="7841"/>
                    <a:pt x="36412" y="647"/>
                  </a:cubicBezTo>
                  <a:cubicBezTo>
                    <a:pt x="36408" y="541"/>
                    <a:pt x="36348" y="474"/>
                    <a:pt x="36274" y="438"/>
                  </a:cubicBezTo>
                  <a:cubicBezTo>
                    <a:pt x="36248" y="392"/>
                    <a:pt x="36205" y="354"/>
                    <a:pt x="36135" y="354"/>
                  </a:cubicBezTo>
                  <a:cubicBezTo>
                    <a:pt x="28576" y="219"/>
                    <a:pt x="20988" y="1"/>
                    <a:pt x="1340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5"/>
            <p:cNvSpPr/>
            <p:nvPr/>
          </p:nvSpPr>
          <p:spPr>
            <a:xfrm>
              <a:off x="7392275" y="1128432"/>
              <a:ext cx="460375" cy="222650"/>
            </a:xfrm>
            <a:custGeom>
              <a:avLst/>
              <a:gdLst/>
              <a:ahLst/>
              <a:cxnLst/>
              <a:rect l="l" t="t" r="r" b="b"/>
              <a:pathLst>
                <a:path w="18415" h="8906" extrusionOk="0">
                  <a:moveTo>
                    <a:pt x="132" y="0"/>
                  </a:moveTo>
                  <a:lnTo>
                    <a:pt x="0" y="261"/>
                  </a:lnTo>
                  <a:cubicBezTo>
                    <a:pt x="1277" y="931"/>
                    <a:pt x="2642" y="1479"/>
                    <a:pt x="3931" y="2141"/>
                  </a:cubicBezTo>
                  <a:cubicBezTo>
                    <a:pt x="5472" y="2933"/>
                    <a:pt x="7022" y="3714"/>
                    <a:pt x="8573" y="4485"/>
                  </a:cubicBezTo>
                  <a:cubicBezTo>
                    <a:pt x="11615" y="5992"/>
                    <a:pt x="14669" y="7470"/>
                    <a:pt x="17754" y="8883"/>
                  </a:cubicBezTo>
                  <a:cubicBezTo>
                    <a:pt x="17790" y="8899"/>
                    <a:pt x="17824" y="8906"/>
                    <a:pt x="17857" y="8906"/>
                  </a:cubicBezTo>
                  <a:cubicBezTo>
                    <a:pt x="17959" y="8906"/>
                    <a:pt x="18044" y="8837"/>
                    <a:pt x="18084" y="8752"/>
                  </a:cubicBezTo>
                  <a:cubicBezTo>
                    <a:pt x="18096" y="8755"/>
                    <a:pt x="18108" y="8756"/>
                    <a:pt x="18120" y="8756"/>
                  </a:cubicBezTo>
                  <a:cubicBezTo>
                    <a:pt x="18160" y="8756"/>
                    <a:pt x="18200" y="8736"/>
                    <a:pt x="18225" y="8680"/>
                  </a:cubicBezTo>
                  <a:cubicBezTo>
                    <a:pt x="18297" y="8535"/>
                    <a:pt x="18335" y="8382"/>
                    <a:pt x="18361" y="8221"/>
                  </a:cubicBezTo>
                  <a:cubicBezTo>
                    <a:pt x="18385" y="8064"/>
                    <a:pt x="18414" y="7887"/>
                    <a:pt x="18324" y="7750"/>
                  </a:cubicBezTo>
                  <a:cubicBezTo>
                    <a:pt x="18313" y="7734"/>
                    <a:pt x="18301" y="7720"/>
                    <a:pt x="18289" y="7710"/>
                  </a:cubicBezTo>
                  <a:lnTo>
                    <a:pt x="18029" y="7728"/>
                  </a:lnTo>
                  <a:cubicBezTo>
                    <a:pt x="18031" y="7736"/>
                    <a:pt x="18031" y="7742"/>
                    <a:pt x="18031" y="7750"/>
                  </a:cubicBezTo>
                  <a:cubicBezTo>
                    <a:pt x="18021" y="7763"/>
                    <a:pt x="18013" y="7774"/>
                    <a:pt x="18005" y="7791"/>
                  </a:cubicBezTo>
                  <a:cubicBezTo>
                    <a:pt x="17957" y="7909"/>
                    <a:pt x="17994" y="8044"/>
                    <a:pt x="17994" y="8169"/>
                  </a:cubicBezTo>
                  <a:cubicBezTo>
                    <a:pt x="17994" y="8271"/>
                    <a:pt x="17983" y="8370"/>
                    <a:pt x="17969" y="8467"/>
                  </a:cubicBezTo>
                  <a:cubicBezTo>
                    <a:pt x="14771" y="6960"/>
                    <a:pt x="11575" y="5445"/>
                    <a:pt x="8405" y="3879"/>
                  </a:cubicBezTo>
                  <a:cubicBezTo>
                    <a:pt x="6851" y="3113"/>
                    <a:pt x="5299" y="2334"/>
                    <a:pt x="3752" y="1550"/>
                  </a:cubicBezTo>
                  <a:cubicBezTo>
                    <a:pt x="2644" y="986"/>
                    <a:pt x="1402" y="159"/>
                    <a:pt x="1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5"/>
            <p:cNvSpPr/>
            <p:nvPr/>
          </p:nvSpPr>
          <p:spPr>
            <a:xfrm>
              <a:off x="6948800" y="242732"/>
              <a:ext cx="896100" cy="1097400"/>
            </a:xfrm>
            <a:custGeom>
              <a:avLst/>
              <a:gdLst/>
              <a:ahLst/>
              <a:cxnLst/>
              <a:rect l="l" t="t" r="r" b="b"/>
              <a:pathLst>
                <a:path w="35844" h="43896" extrusionOk="0">
                  <a:moveTo>
                    <a:pt x="34902" y="134"/>
                  </a:moveTo>
                  <a:cubicBezTo>
                    <a:pt x="34953" y="134"/>
                    <a:pt x="35001" y="167"/>
                    <a:pt x="35001" y="233"/>
                  </a:cubicBezTo>
                  <a:cubicBezTo>
                    <a:pt x="35003" y="529"/>
                    <a:pt x="34915" y="832"/>
                    <a:pt x="34858" y="1120"/>
                  </a:cubicBezTo>
                  <a:cubicBezTo>
                    <a:pt x="34847" y="1179"/>
                    <a:pt x="34806" y="1204"/>
                    <a:pt x="34762" y="1204"/>
                  </a:cubicBezTo>
                  <a:cubicBezTo>
                    <a:pt x="34695" y="1204"/>
                    <a:pt x="34621" y="1147"/>
                    <a:pt x="34633" y="1060"/>
                  </a:cubicBezTo>
                  <a:cubicBezTo>
                    <a:pt x="34680" y="776"/>
                    <a:pt x="34698" y="476"/>
                    <a:pt x="34798" y="206"/>
                  </a:cubicBezTo>
                  <a:cubicBezTo>
                    <a:pt x="34816" y="157"/>
                    <a:pt x="34860" y="134"/>
                    <a:pt x="34902" y="134"/>
                  </a:cubicBezTo>
                  <a:close/>
                  <a:moveTo>
                    <a:pt x="1850" y="2436"/>
                  </a:moveTo>
                  <a:cubicBezTo>
                    <a:pt x="1896" y="2436"/>
                    <a:pt x="1943" y="2474"/>
                    <a:pt x="1928" y="2534"/>
                  </a:cubicBezTo>
                  <a:cubicBezTo>
                    <a:pt x="1810" y="3011"/>
                    <a:pt x="1832" y="3466"/>
                    <a:pt x="1838" y="3951"/>
                  </a:cubicBezTo>
                  <a:cubicBezTo>
                    <a:pt x="1839" y="4005"/>
                    <a:pt x="1796" y="4034"/>
                    <a:pt x="1753" y="4034"/>
                  </a:cubicBezTo>
                  <a:cubicBezTo>
                    <a:pt x="1718" y="4034"/>
                    <a:pt x="1683" y="4015"/>
                    <a:pt x="1671" y="3975"/>
                  </a:cubicBezTo>
                  <a:cubicBezTo>
                    <a:pt x="1538" y="3490"/>
                    <a:pt x="1621" y="2963"/>
                    <a:pt x="1774" y="2492"/>
                  </a:cubicBezTo>
                  <a:cubicBezTo>
                    <a:pt x="1787" y="2453"/>
                    <a:pt x="1818" y="2436"/>
                    <a:pt x="1850" y="2436"/>
                  </a:cubicBezTo>
                  <a:close/>
                  <a:moveTo>
                    <a:pt x="34782" y="2583"/>
                  </a:moveTo>
                  <a:cubicBezTo>
                    <a:pt x="34814" y="2583"/>
                    <a:pt x="34846" y="2601"/>
                    <a:pt x="34860" y="2641"/>
                  </a:cubicBezTo>
                  <a:cubicBezTo>
                    <a:pt x="35107" y="3363"/>
                    <a:pt x="35068" y="4108"/>
                    <a:pt x="34842" y="4830"/>
                  </a:cubicBezTo>
                  <a:cubicBezTo>
                    <a:pt x="34828" y="4874"/>
                    <a:pt x="34793" y="4892"/>
                    <a:pt x="34758" y="4892"/>
                  </a:cubicBezTo>
                  <a:cubicBezTo>
                    <a:pt x="34705" y="4892"/>
                    <a:pt x="34651" y="4849"/>
                    <a:pt x="34671" y="4782"/>
                  </a:cubicBezTo>
                  <a:cubicBezTo>
                    <a:pt x="34865" y="4083"/>
                    <a:pt x="34842" y="3395"/>
                    <a:pt x="34698" y="2685"/>
                  </a:cubicBezTo>
                  <a:cubicBezTo>
                    <a:pt x="34686" y="2622"/>
                    <a:pt x="34734" y="2583"/>
                    <a:pt x="34782" y="2583"/>
                  </a:cubicBezTo>
                  <a:close/>
                  <a:moveTo>
                    <a:pt x="1887" y="6606"/>
                  </a:moveTo>
                  <a:cubicBezTo>
                    <a:pt x="1918" y="6606"/>
                    <a:pt x="1950" y="6627"/>
                    <a:pt x="1951" y="6669"/>
                  </a:cubicBezTo>
                  <a:cubicBezTo>
                    <a:pt x="1958" y="6953"/>
                    <a:pt x="1988" y="7246"/>
                    <a:pt x="1963" y="7528"/>
                  </a:cubicBezTo>
                  <a:cubicBezTo>
                    <a:pt x="1958" y="7576"/>
                    <a:pt x="1922" y="7601"/>
                    <a:pt x="1887" y="7601"/>
                  </a:cubicBezTo>
                  <a:cubicBezTo>
                    <a:pt x="1851" y="7601"/>
                    <a:pt x="1815" y="7576"/>
                    <a:pt x="1810" y="7528"/>
                  </a:cubicBezTo>
                  <a:cubicBezTo>
                    <a:pt x="1785" y="7246"/>
                    <a:pt x="1815" y="6953"/>
                    <a:pt x="1822" y="6669"/>
                  </a:cubicBezTo>
                  <a:cubicBezTo>
                    <a:pt x="1823" y="6627"/>
                    <a:pt x="1855" y="6606"/>
                    <a:pt x="1887" y="6606"/>
                  </a:cubicBezTo>
                  <a:close/>
                  <a:moveTo>
                    <a:pt x="34768" y="6733"/>
                  </a:moveTo>
                  <a:cubicBezTo>
                    <a:pt x="34808" y="6733"/>
                    <a:pt x="34849" y="6760"/>
                    <a:pt x="34851" y="6812"/>
                  </a:cubicBezTo>
                  <a:cubicBezTo>
                    <a:pt x="34879" y="7431"/>
                    <a:pt x="34890" y="8051"/>
                    <a:pt x="34851" y="8671"/>
                  </a:cubicBezTo>
                  <a:cubicBezTo>
                    <a:pt x="34848" y="8724"/>
                    <a:pt x="34808" y="8750"/>
                    <a:pt x="34769" y="8750"/>
                  </a:cubicBezTo>
                  <a:cubicBezTo>
                    <a:pt x="34730" y="8750"/>
                    <a:pt x="34690" y="8724"/>
                    <a:pt x="34687" y="8671"/>
                  </a:cubicBezTo>
                  <a:cubicBezTo>
                    <a:pt x="34645" y="8051"/>
                    <a:pt x="34657" y="7431"/>
                    <a:pt x="34687" y="6812"/>
                  </a:cubicBezTo>
                  <a:cubicBezTo>
                    <a:pt x="34689" y="6759"/>
                    <a:pt x="34729" y="6733"/>
                    <a:pt x="34768" y="6733"/>
                  </a:cubicBezTo>
                  <a:close/>
                  <a:moveTo>
                    <a:pt x="1743" y="9606"/>
                  </a:moveTo>
                  <a:cubicBezTo>
                    <a:pt x="1775" y="9606"/>
                    <a:pt x="1808" y="9629"/>
                    <a:pt x="1810" y="9673"/>
                  </a:cubicBezTo>
                  <a:cubicBezTo>
                    <a:pt x="1831" y="10146"/>
                    <a:pt x="1896" y="10656"/>
                    <a:pt x="1828" y="11125"/>
                  </a:cubicBezTo>
                  <a:cubicBezTo>
                    <a:pt x="1823" y="11167"/>
                    <a:pt x="1783" y="11189"/>
                    <a:pt x="1743" y="11189"/>
                  </a:cubicBezTo>
                  <a:cubicBezTo>
                    <a:pt x="1703" y="11189"/>
                    <a:pt x="1662" y="11167"/>
                    <a:pt x="1655" y="11125"/>
                  </a:cubicBezTo>
                  <a:cubicBezTo>
                    <a:pt x="1589" y="10656"/>
                    <a:pt x="1655" y="10146"/>
                    <a:pt x="1677" y="9673"/>
                  </a:cubicBezTo>
                  <a:cubicBezTo>
                    <a:pt x="1678" y="9629"/>
                    <a:pt x="1710" y="9606"/>
                    <a:pt x="1743" y="9606"/>
                  </a:cubicBezTo>
                  <a:close/>
                  <a:moveTo>
                    <a:pt x="34768" y="10893"/>
                  </a:moveTo>
                  <a:cubicBezTo>
                    <a:pt x="34800" y="10893"/>
                    <a:pt x="34834" y="10915"/>
                    <a:pt x="34837" y="10959"/>
                  </a:cubicBezTo>
                  <a:cubicBezTo>
                    <a:pt x="34885" y="11675"/>
                    <a:pt x="34865" y="12387"/>
                    <a:pt x="34846" y="13103"/>
                  </a:cubicBezTo>
                  <a:cubicBezTo>
                    <a:pt x="34844" y="13153"/>
                    <a:pt x="34806" y="13178"/>
                    <a:pt x="34768" y="13178"/>
                  </a:cubicBezTo>
                  <a:cubicBezTo>
                    <a:pt x="34731" y="13178"/>
                    <a:pt x="34693" y="13153"/>
                    <a:pt x="34692" y="13103"/>
                  </a:cubicBezTo>
                  <a:cubicBezTo>
                    <a:pt x="34673" y="12387"/>
                    <a:pt x="34653" y="11675"/>
                    <a:pt x="34701" y="10959"/>
                  </a:cubicBezTo>
                  <a:cubicBezTo>
                    <a:pt x="34703" y="10915"/>
                    <a:pt x="34735" y="10893"/>
                    <a:pt x="34768" y="10893"/>
                  </a:cubicBezTo>
                  <a:close/>
                  <a:moveTo>
                    <a:pt x="1886" y="13029"/>
                  </a:moveTo>
                  <a:cubicBezTo>
                    <a:pt x="1924" y="13029"/>
                    <a:pt x="1962" y="13053"/>
                    <a:pt x="1963" y="13103"/>
                  </a:cubicBezTo>
                  <a:cubicBezTo>
                    <a:pt x="1977" y="13572"/>
                    <a:pt x="2029" y="14065"/>
                    <a:pt x="1967" y="14533"/>
                  </a:cubicBezTo>
                  <a:cubicBezTo>
                    <a:pt x="1960" y="14585"/>
                    <a:pt x="1924" y="14611"/>
                    <a:pt x="1887" y="14611"/>
                  </a:cubicBezTo>
                  <a:cubicBezTo>
                    <a:pt x="1850" y="14611"/>
                    <a:pt x="1813" y="14585"/>
                    <a:pt x="1806" y="14533"/>
                  </a:cubicBezTo>
                  <a:cubicBezTo>
                    <a:pt x="1743" y="14067"/>
                    <a:pt x="1796" y="13572"/>
                    <a:pt x="1808" y="13103"/>
                  </a:cubicBezTo>
                  <a:cubicBezTo>
                    <a:pt x="1810" y="13053"/>
                    <a:pt x="1849" y="13029"/>
                    <a:pt x="1886" y="13029"/>
                  </a:cubicBezTo>
                  <a:close/>
                  <a:moveTo>
                    <a:pt x="34769" y="15596"/>
                  </a:moveTo>
                  <a:cubicBezTo>
                    <a:pt x="34810" y="15596"/>
                    <a:pt x="34850" y="15623"/>
                    <a:pt x="34851" y="15676"/>
                  </a:cubicBezTo>
                  <a:cubicBezTo>
                    <a:pt x="34877" y="16345"/>
                    <a:pt x="34874" y="17010"/>
                    <a:pt x="34856" y="17678"/>
                  </a:cubicBezTo>
                  <a:cubicBezTo>
                    <a:pt x="34853" y="17734"/>
                    <a:pt x="34811" y="17762"/>
                    <a:pt x="34769" y="17762"/>
                  </a:cubicBezTo>
                  <a:cubicBezTo>
                    <a:pt x="34726" y="17762"/>
                    <a:pt x="34684" y="17733"/>
                    <a:pt x="34682" y="17678"/>
                  </a:cubicBezTo>
                  <a:cubicBezTo>
                    <a:pt x="34661" y="17010"/>
                    <a:pt x="34659" y="16345"/>
                    <a:pt x="34685" y="15676"/>
                  </a:cubicBezTo>
                  <a:cubicBezTo>
                    <a:pt x="34687" y="15623"/>
                    <a:pt x="34728" y="15596"/>
                    <a:pt x="34769" y="15596"/>
                  </a:cubicBezTo>
                  <a:close/>
                  <a:moveTo>
                    <a:pt x="1620" y="16466"/>
                  </a:moveTo>
                  <a:cubicBezTo>
                    <a:pt x="1646" y="16466"/>
                    <a:pt x="1671" y="16480"/>
                    <a:pt x="1681" y="16512"/>
                  </a:cubicBezTo>
                  <a:cubicBezTo>
                    <a:pt x="1838" y="17043"/>
                    <a:pt x="1991" y="17731"/>
                    <a:pt x="1826" y="18274"/>
                  </a:cubicBezTo>
                  <a:cubicBezTo>
                    <a:pt x="1812" y="18321"/>
                    <a:pt x="1774" y="18343"/>
                    <a:pt x="1736" y="18343"/>
                  </a:cubicBezTo>
                  <a:cubicBezTo>
                    <a:pt x="1688" y="18343"/>
                    <a:pt x="1639" y="18309"/>
                    <a:pt x="1635" y="18248"/>
                  </a:cubicBezTo>
                  <a:cubicBezTo>
                    <a:pt x="1619" y="17982"/>
                    <a:pt x="1669" y="17715"/>
                    <a:pt x="1663" y="17445"/>
                  </a:cubicBezTo>
                  <a:cubicBezTo>
                    <a:pt x="1655" y="17142"/>
                    <a:pt x="1617" y="16844"/>
                    <a:pt x="1552" y="16548"/>
                  </a:cubicBezTo>
                  <a:cubicBezTo>
                    <a:pt x="1542" y="16498"/>
                    <a:pt x="1582" y="16466"/>
                    <a:pt x="1620" y="16466"/>
                  </a:cubicBezTo>
                  <a:close/>
                  <a:moveTo>
                    <a:pt x="1743" y="19890"/>
                  </a:moveTo>
                  <a:cubicBezTo>
                    <a:pt x="1781" y="19890"/>
                    <a:pt x="1819" y="19915"/>
                    <a:pt x="1822" y="19966"/>
                  </a:cubicBezTo>
                  <a:cubicBezTo>
                    <a:pt x="1848" y="20441"/>
                    <a:pt x="1884" y="20920"/>
                    <a:pt x="1845" y="21395"/>
                  </a:cubicBezTo>
                  <a:cubicBezTo>
                    <a:pt x="1839" y="21461"/>
                    <a:pt x="1791" y="21494"/>
                    <a:pt x="1743" y="21494"/>
                  </a:cubicBezTo>
                  <a:cubicBezTo>
                    <a:pt x="1694" y="21494"/>
                    <a:pt x="1646" y="21461"/>
                    <a:pt x="1642" y="21395"/>
                  </a:cubicBezTo>
                  <a:cubicBezTo>
                    <a:pt x="1602" y="20919"/>
                    <a:pt x="1639" y="20441"/>
                    <a:pt x="1665" y="19966"/>
                  </a:cubicBezTo>
                  <a:cubicBezTo>
                    <a:pt x="1667" y="19915"/>
                    <a:pt x="1705" y="19890"/>
                    <a:pt x="1743" y="19890"/>
                  </a:cubicBezTo>
                  <a:close/>
                  <a:moveTo>
                    <a:pt x="34769" y="20031"/>
                  </a:moveTo>
                  <a:cubicBezTo>
                    <a:pt x="34808" y="20031"/>
                    <a:pt x="34848" y="20057"/>
                    <a:pt x="34849" y="20109"/>
                  </a:cubicBezTo>
                  <a:cubicBezTo>
                    <a:pt x="34867" y="20682"/>
                    <a:pt x="34860" y="21252"/>
                    <a:pt x="34835" y="21825"/>
                  </a:cubicBezTo>
                  <a:cubicBezTo>
                    <a:pt x="34833" y="21867"/>
                    <a:pt x="34800" y="21889"/>
                    <a:pt x="34768" y="21889"/>
                  </a:cubicBezTo>
                  <a:cubicBezTo>
                    <a:pt x="34736" y="21889"/>
                    <a:pt x="34704" y="21867"/>
                    <a:pt x="34703" y="21825"/>
                  </a:cubicBezTo>
                  <a:cubicBezTo>
                    <a:pt x="34678" y="21252"/>
                    <a:pt x="34671" y="20682"/>
                    <a:pt x="34689" y="20109"/>
                  </a:cubicBezTo>
                  <a:cubicBezTo>
                    <a:pt x="34690" y="20057"/>
                    <a:pt x="34730" y="20031"/>
                    <a:pt x="34769" y="20031"/>
                  </a:cubicBezTo>
                  <a:close/>
                  <a:moveTo>
                    <a:pt x="1819" y="23627"/>
                  </a:moveTo>
                  <a:cubicBezTo>
                    <a:pt x="1849" y="23627"/>
                    <a:pt x="1880" y="23647"/>
                    <a:pt x="1882" y="23686"/>
                  </a:cubicBezTo>
                  <a:cubicBezTo>
                    <a:pt x="1921" y="24256"/>
                    <a:pt x="1967" y="24827"/>
                    <a:pt x="1961" y="25399"/>
                  </a:cubicBezTo>
                  <a:cubicBezTo>
                    <a:pt x="1961" y="25450"/>
                    <a:pt x="1924" y="25474"/>
                    <a:pt x="1887" y="25474"/>
                  </a:cubicBezTo>
                  <a:cubicBezTo>
                    <a:pt x="1848" y="25474"/>
                    <a:pt x="1809" y="25449"/>
                    <a:pt x="1806" y="25399"/>
                  </a:cubicBezTo>
                  <a:cubicBezTo>
                    <a:pt x="1757" y="24829"/>
                    <a:pt x="1762" y="24258"/>
                    <a:pt x="1760" y="23686"/>
                  </a:cubicBezTo>
                  <a:cubicBezTo>
                    <a:pt x="1760" y="23646"/>
                    <a:pt x="1789" y="23627"/>
                    <a:pt x="1819" y="23627"/>
                  </a:cubicBezTo>
                  <a:close/>
                  <a:moveTo>
                    <a:pt x="34625" y="24312"/>
                  </a:moveTo>
                  <a:cubicBezTo>
                    <a:pt x="34669" y="24312"/>
                    <a:pt x="34712" y="24340"/>
                    <a:pt x="34715" y="24397"/>
                  </a:cubicBezTo>
                  <a:cubicBezTo>
                    <a:pt x="34733" y="24970"/>
                    <a:pt x="34719" y="25542"/>
                    <a:pt x="34708" y="26112"/>
                  </a:cubicBezTo>
                  <a:cubicBezTo>
                    <a:pt x="34708" y="26166"/>
                    <a:pt x="34667" y="26193"/>
                    <a:pt x="34626" y="26193"/>
                  </a:cubicBezTo>
                  <a:cubicBezTo>
                    <a:pt x="34584" y="26193"/>
                    <a:pt x="34543" y="26166"/>
                    <a:pt x="34541" y="26112"/>
                  </a:cubicBezTo>
                  <a:cubicBezTo>
                    <a:pt x="34532" y="25542"/>
                    <a:pt x="34519" y="24970"/>
                    <a:pt x="34537" y="24397"/>
                  </a:cubicBezTo>
                  <a:cubicBezTo>
                    <a:pt x="34538" y="24340"/>
                    <a:pt x="34582" y="24312"/>
                    <a:pt x="34625" y="24312"/>
                  </a:cubicBezTo>
                  <a:close/>
                  <a:moveTo>
                    <a:pt x="1885" y="27046"/>
                  </a:moveTo>
                  <a:cubicBezTo>
                    <a:pt x="1920" y="27046"/>
                    <a:pt x="1953" y="27069"/>
                    <a:pt x="1956" y="27114"/>
                  </a:cubicBezTo>
                  <a:cubicBezTo>
                    <a:pt x="1983" y="27680"/>
                    <a:pt x="2015" y="28264"/>
                    <a:pt x="1975" y="28829"/>
                  </a:cubicBezTo>
                  <a:cubicBezTo>
                    <a:pt x="1971" y="28886"/>
                    <a:pt x="1929" y="28914"/>
                    <a:pt x="1886" y="28914"/>
                  </a:cubicBezTo>
                  <a:cubicBezTo>
                    <a:pt x="1844" y="28914"/>
                    <a:pt x="1801" y="28886"/>
                    <a:pt x="1796" y="28829"/>
                  </a:cubicBezTo>
                  <a:cubicBezTo>
                    <a:pt x="1757" y="28264"/>
                    <a:pt x="1787" y="27680"/>
                    <a:pt x="1815" y="27114"/>
                  </a:cubicBezTo>
                  <a:cubicBezTo>
                    <a:pt x="1817" y="27069"/>
                    <a:pt x="1851" y="27046"/>
                    <a:pt x="1885" y="27046"/>
                  </a:cubicBezTo>
                  <a:close/>
                  <a:moveTo>
                    <a:pt x="34768" y="28190"/>
                  </a:moveTo>
                  <a:cubicBezTo>
                    <a:pt x="34803" y="28190"/>
                    <a:pt x="34837" y="28212"/>
                    <a:pt x="34839" y="28257"/>
                  </a:cubicBezTo>
                  <a:cubicBezTo>
                    <a:pt x="34863" y="28783"/>
                    <a:pt x="34849" y="29306"/>
                    <a:pt x="34837" y="29829"/>
                  </a:cubicBezTo>
                  <a:cubicBezTo>
                    <a:pt x="34836" y="29873"/>
                    <a:pt x="34803" y="29895"/>
                    <a:pt x="34769" y="29895"/>
                  </a:cubicBezTo>
                  <a:cubicBezTo>
                    <a:pt x="34735" y="29895"/>
                    <a:pt x="34702" y="29873"/>
                    <a:pt x="34701" y="29829"/>
                  </a:cubicBezTo>
                  <a:cubicBezTo>
                    <a:pt x="34687" y="29306"/>
                    <a:pt x="34675" y="28783"/>
                    <a:pt x="34698" y="28257"/>
                  </a:cubicBezTo>
                  <a:cubicBezTo>
                    <a:pt x="34700" y="28212"/>
                    <a:pt x="34734" y="28190"/>
                    <a:pt x="34768" y="28190"/>
                  </a:cubicBezTo>
                  <a:close/>
                  <a:moveTo>
                    <a:pt x="1747" y="30911"/>
                  </a:moveTo>
                  <a:cubicBezTo>
                    <a:pt x="1773" y="30911"/>
                    <a:pt x="1799" y="30924"/>
                    <a:pt x="1810" y="30954"/>
                  </a:cubicBezTo>
                  <a:cubicBezTo>
                    <a:pt x="1974" y="31386"/>
                    <a:pt x="2041" y="31827"/>
                    <a:pt x="1956" y="32282"/>
                  </a:cubicBezTo>
                  <a:cubicBezTo>
                    <a:pt x="1949" y="32321"/>
                    <a:pt x="1916" y="32338"/>
                    <a:pt x="1883" y="32338"/>
                  </a:cubicBezTo>
                  <a:cubicBezTo>
                    <a:pt x="1841" y="32338"/>
                    <a:pt x="1797" y="32310"/>
                    <a:pt x="1801" y="32261"/>
                  </a:cubicBezTo>
                  <a:cubicBezTo>
                    <a:pt x="1836" y="31827"/>
                    <a:pt x="1818" y="31404"/>
                    <a:pt x="1689" y="30988"/>
                  </a:cubicBezTo>
                  <a:cubicBezTo>
                    <a:pt x="1673" y="30940"/>
                    <a:pt x="1710" y="30911"/>
                    <a:pt x="1747" y="30911"/>
                  </a:cubicBezTo>
                  <a:close/>
                  <a:moveTo>
                    <a:pt x="34769" y="31619"/>
                  </a:moveTo>
                  <a:cubicBezTo>
                    <a:pt x="34803" y="31619"/>
                    <a:pt x="34837" y="31642"/>
                    <a:pt x="34842" y="31688"/>
                  </a:cubicBezTo>
                  <a:cubicBezTo>
                    <a:pt x="34885" y="32211"/>
                    <a:pt x="34869" y="32741"/>
                    <a:pt x="34837" y="33261"/>
                  </a:cubicBezTo>
                  <a:cubicBezTo>
                    <a:pt x="34835" y="33306"/>
                    <a:pt x="34802" y="33328"/>
                    <a:pt x="34769" y="33328"/>
                  </a:cubicBezTo>
                  <a:cubicBezTo>
                    <a:pt x="34736" y="33328"/>
                    <a:pt x="34702" y="33306"/>
                    <a:pt x="34698" y="33261"/>
                  </a:cubicBezTo>
                  <a:cubicBezTo>
                    <a:pt x="34666" y="32741"/>
                    <a:pt x="34650" y="32211"/>
                    <a:pt x="34696" y="31688"/>
                  </a:cubicBezTo>
                  <a:cubicBezTo>
                    <a:pt x="34700" y="31642"/>
                    <a:pt x="34734" y="31619"/>
                    <a:pt x="34769" y="31619"/>
                  </a:cubicBezTo>
                  <a:close/>
                  <a:moveTo>
                    <a:pt x="19057" y="33704"/>
                  </a:moveTo>
                  <a:cubicBezTo>
                    <a:pt x="19065" y="33704"/>
                    <a:pt x="19073" y="33705"/>
                    <a:pt x="19081" y="33708"/>
                  </a:cubicBezTo>
                  <a:cubicBezTo>
                    <a:pt x="19632" y="33913"/>
                    <a:pt x="20159" y="34159"/>
                    <a:pt x="20638" y="34507"/>
                  </a:cubicBezTo>
                  <a:cubicBezTo>
                    <a:pt x="20711" y="34559"/>
                    <a:pt x="20669" y="34667"/>
                    <a:pt x="20594" y="34667"/>
                  </a:cubicBezTo>
                  <a:cubicBezTo>
                    <a:pt x="20580" y="34667"/>
                    <a:pt x="20565" y="34664"/>
                    <a:pt x="20549" y="34655"/>
                  </a:cubicBezTo>
                  <a:cubicBezTo>
                    <a:pt x="20051" y="34372"/>
                    <a:pt x="19547" y="34088"/>
                    <a:pt x="19016" y="33861"/>
                  </a:cubicBezTo>
                  <a:cubicBezTo>
                    <a:pt x="18939" y="33827"/>
                    <a:pt x="18983" y="33704"/>
                    <a:pt x="19057" y="33704"/>
                  </a:cubicBezTo>
                  <a:close/>
                  <a:moveTo>
                    <a:pt x="16621" y="33615"/>
                  </a:moveTo>
                  <a:cubicBezTo>
                    <a:pt x="16706" y="33615"/>
                    <a:pt x="16742" y="33735"/>
                    <a:pt x="16666" y="33787"/>
                  </a:cubicBezTo>
                  <a:cubicBezTo>
                    <a:pt x="16151" y="34129"/>
                    <a:pt x="15560" y="34366"/>
                    <a:pt x="15031" y="34692"/>
                  </a:cubicBezTo>
                  <a:cubicBezTo>
                    <a:pt x="15016" y="34702"/>
                    <a:pt x="15000" y="34706"/>
                    <a:pt x="14986" y="34706"/>
                  </a:cubicBezTo>
                  <a:cubicBezTo>
                    <a:pt x="14912" y="34706"/>
                    <a:pt x="14868" y="34594"/>
                    <a:pt x="14944" y="34539"/>
                  </a:cubicBezTo>
                  <a:cubicBezTo>
                    <a:pt x="15439" y="34182"/>
                    <a:pt x="15998" y="33780"/>
                    <a:pt x="16594" y="33619"/>
                  </a:cubicBezTo>
                  <a:cubicBezTo>
                    <a:pt x="16604" y="33616"/>
                    <a:pt x="16612" y="33615"/>
                    <a:pt x="16621" y="33615"/>
                  </a:cubicBezTo>
                  <a:close/>
                  <a:moveTo>
                    <a:pt x="12188" y="35647"/>
                  </a:moveTo>
                  <a:cubicBezTo>
                    <a:pt x="12274" y="35647"/>
                    <a:pt x="12333" y="35775"/>
                    <a:pt x="12240" y="35814"/>
                  </a:cubicBezTo>
                  <a:cubicBezTo>
                    <a:pt x="11808" y="35999"/>
                    <a:pt x="11332" y="36108"/>
                    <a:pt x="10880" y="36233"/>
                  </a:cubicBezTo>
                  <a:cubicBezTo>
                    <a:pt x="10872" y="36235"/>
                    <a:pt x="10864" y="36236"/>
                    <a:pt x="10857" y="36236"/>
                  </a:cubicBezTo>
                  <a:cubicBezTo>
                    <a:pt x="10773" y="36236"/>
                    <a:pt x="10747" y="36107"/>
                    <a:pt x="10836" y="36076"/>
                  </a:cubicBezTo>
                  <a:cubicBezTo>
                    <a:pt x="11272" y="35923"/>
                    <a:pt x="11718" y="35742"/>
                    <a:pt x="12171" y="35648"/>
                  </a:cubicBezTo>
                  <a:cubicBezTo>
                    <a:pt x="12176" y="35647"/>
                    <a:pt x="12182" y="35647"/>
                    <a:pt x="12188" y="35647"/>
                  </a:cubicBezTo>
                  <a:close/>
                  <a:moveTo>
                    <a:pt x="1600" y="34479"/>
                  </a:moveTo>
                  <a:cubicBezTo>
                    <a:pt x="1635" y="34479"/>
                    <a:pt x="1670" y="34503"/>
                    <a:pt x="1671" y="34549"/>
                  </a:cubicBezTo>
                  <a:cubicBezTo>
                    <a:pt x="1685" y="35114"/>
                    <a:pt x="1741" y="35699"/>
                    <a:pt x="1685" y="36265"/>
                  </a:cubicBezTo>
                  <a:cubicBezTo>
                    <a:pt x="1680" y="36319"/>
                    <a:pt x="1640" y="36346"/>
                    <a:pt x="1600" y="36346"/>
                  </a:cubicBezTo>
                  <a:cubicBezTo>
                    <a:pt x="1560" y="36346"/>
                    <a:pt x="1520" y="36319"/>
                    <a:pt x="1514" y="36265"/>
                  </a:cubicBezTo>
                  <a:cubicBezTo>
                    <a:pt x="1459" y="35699"/>
                    <a:pt x="1512" y="35114"/>
                    <a:pt x="1528" y="34549"/>
                  </a:cubicBezTo>
                  <a:cubicBezTo>
                    <a:pt x="1529" y="34503"/>
                    <a:pt x="1565" y="34479"/>
                    <a:pt x="1600" y="34479"/>
                  </a:cubicBezTo>
                  <a:close/>
                  <a:moveTo>
                    <a:pt x="23056" y="35432"/>
                  </a:moveTo>
                  <a:cubicBezTo>
                    <a:pt x="23083" y="35432"/>
                    <a:pt x="23109" y="35443"/>
                    <a:pt x="23129" y="35468"/>
                  </a:cubicBezTo>
                  <a:cubicBezTo>
                    <a:pt x="23426" y="35842"/>
                    <a:pt x="23809" y="36112"/>
                    <a:pt x="24244" y="36313"/>
                  </a:cubicBezTo>
                  <a:cubicBezTo>
                    <a:pt x="24342" y="36359"/>
                    <a:pt x="24287" y="36509"/>
                    <a:pt x="24193" y="36509"/>
                  </a:cubicBezTo>
                  <a:cubicBezTo>
                    <a:pt x="24184" y="36509"/>
                    <a:pt x="24174" y="36508"/>
                    <a:pt x="24163" y="36504"/>
                  </a:cubicBezTo>
                  <a:cubicBezTo>
                    <a:pt x="23664" y="36341"/>
                    <a:pt x="23265" y="36020"/>
                    <a:pt x="22951" y="35604"/>
                  </a:cubicBezTo>
                  <a:cubicBezTo>
                    <a:pt x="22894" y="35526"/>
                    <a:pt x="22977" y="35432"/>
                    <a:pt x="23056" y="35432"/>
                  </a:cubicBezTo>
                  <a:close/>
                  <a:moveTo>
                    <a:pt x="34625" y="35189"/>
                  </a:moveTo>
                  <a:cubicBezTo>
                    <a:pt x="34661" y="35189"/>
                    <a:pt x="34696" y="35213"/>
                    <a:pt x="34698" y="35263"/>
                  </a:cubicBezTo>
                  <a:cubicBezTo>
                    <a:pt x="34734" y="35879"/>
                    <a:pt x="34682" y="36504"/>
                    <a:pt x="34664" y="37121"/>
                  </a:cubicBezTo>
                  <a:cubicBezTo>
                    <a:pt x="34662" y="37170"/>
                    <a:pt x="34623" y="37194"/>
                    <a:pt x="34586" y="37194"/>
                  </a:cubicBezTo>
                  <a:cubicBezTo>
                    <a:pt x="34548" y="37194"/>
                    <a:pt x="34512" y="37170"/>
                    <a:pt x="34512" y="37121"/>
                  </a:cubicBezTo>
                  <a:cubicBezTo>
                    <a:pt x="34516" y="36505"/>
                    <a:pt x="34488" y="35877"/>
                    <a:pt x="34546" y="35263"/>
                  </a:cubicBezTo>
                  <a:cubicBezTo>
                    <a:pt x="34551" y="35214"/>
                    <a:pt x="34588" y="35189"/>
                    <a:pt x="34625" y="35189"/>
                  </a:cubicBezTo>
                  <a:close/>
                  <a:moveTo>
                    <a:pt x="9046" y="37193"/>
                  </a:moveTo>
                  <a:cubicBezTo>
                    <a:pt x="9138" y="37193"/>
                    <a:pt x="9190" y="37335"/>
                    <a:pt x="9097" y="37382"/>
                  </a:cubicBezTo>
                  <a:cubicBezTo>
                    <a:pt x="8633" y="37611"/>
                    <a:pt x="8125" y="37780"/>
                    <a:pt x="7638" y="37950"/>
                  </a:cubicBezTo>
                  <a:cubicBezTo>
                    <a:pt x="7628" y="37954"/>
                    <a:pt x="7618" y="37955"/>
                    <a:pt x="7609" y="37955"/>
                  </a:cubicBezTo>
                  <a:cubicBezTo>
                    <a:pt x="7520" y="37955"/>
                    <a:pt x="7468" y="37808"/>
                    <a:pt x="7562" y="37768"/>
                  </a:cubicBezTo>
                  <a:cubicBezTo>
                    <a:pt x="8035" y="37565"/>
                    <a:pt x="8524" y="37343"/>
                    <a:pt x="9019" y="37197"/>
                  </a:cubicBezTo>
                  <a:cubicBezTo>
                    <a:pt x="9028" y="37195"/>
                    <a:pt x="9038" y="37193"/>
                    <a:pt x="9046" y="37193"/>
                  </a:cubicBezTo>
                  <a:close/>
                  <a:moveTo>
                    <a:pt x="26911" y="37720"/>
                  </a:moveTo>
                  <a:cubicBezTo>
                    <a:pt x="26919" y="37720"/>
                    <a:pt x="26927" y="37721"/>
                    <a:pt x="26936" y="37724"/>
                  </a:cubicBezTo>
                  <a:cubicBezTo>
                    <a:pt x="27539" y="37892"/>
                    <a:pt x="28148" y="38124"/>
                    <a:pt x="28652" y="38497"/>
                  </a:cubicBezTo>
                  <a:cubicBezTo>
                    <a:pt x="28723" y="38552"/>
                    <a:pt x="28683" y="38654"/>
                    <a:pt x="28610" y="38654"/>
                  </a:cubicBezTo>
                  <a:cubicBezTo>
                    <a:pt x="28596" y="38654"/>
                    <a:pt x="28582" y="38650"/>
                    <a:pt x="28567" y="38643"/>
                  </a:cubicBezTo>
                  <a:cubicBezTo>
                    <a:pt x="28014" y="38363"/>
                    <a:pt x="27485" y="38077"/>
                    <a:pt x="26893" y="37887"/>
                  </a:cubicBezTo>
                  <a:cubicBezTo>
                    <a:pt x="26797" y="37856"/>
                    <a:pt x="26825" y="37720"/>
                    <a:pt x="26911" y="37720"/>
                  </a:cubicBezTo>
                  <a:close/>
                  <a:moveTo>
                    <a:pt x="5312" y="38896"/>
                  </a:moveTo>
                  <a:cubicBezTo>
                    <a:pt x="5385" y="38896"/>
                    <a:pt x="5434" y="39001"/>
                    <a:pt x="5355" y="39044"/>
                  </a:cubicBezTo>
                  <a:cubicBezTo>
                    <a:pt x="4930" y="39291"/>
                    <a:pt x="4491" y="39508"/>
                    <a:pt x="4055" y="39734"/>
                  </a:cubicBezTo>
                  <a:cubicBezTo>
                    <a:pt x="4041" y="39742"/>
                    <a:pt x="4027" y="39745"/>
                    <a:pt x="4013" y="39745"/>
                  </a:cubicBezTo>
                  <a:cubicBezTo>
                    <a:pt x="3936" y="39745"/>
                    <a:pt x="3886" y="39633"/>
                    <a:pt x="3969" y="39587"/>
                  </a:cubicBezTo>
                  <a:cubicBezTo>
                    <a:pt x="4401" y="39356"/>
                    <a:pt x="4830" y="39116"/>
                    <a:pt x="5274" y="38906"/>
                  </a:cubicBezTo>
                  <a:cubicBezTo>
                    <a:pt x="5287" y="38899"/>
                    <a:pt x="5300" y="38896"/>
                    <a:pt x="5312" y="38896"/>
                  </a:cubicBezTo>
                  <a:close/>
                  <a:moveTo>
                    <a:pt x="1743" y="38347"/>
                  </a:moveTo>
                  <a:cubicBezTo>
                    <a:pt x="1774" y="38347"/>
                    <a:pt x="1805" y="38368"/>
                    <a:pt x="1806" y="38410"/>
                  </a:cubicBezTo>
                  <a:cubicBezTo>
                    <a:pt x="1826" y="38830"/>
                    <a:pt x="1882" y="39275"/>
                    <a:pt x="1832" y="39695"/>
                  </a:cubicBezTo>
                  <a:cubicBezTo>
                    <a:pt x="1825" y="39752"/>
                    <a:pt x="1784" y="39780"/>
                    <a:pt x="1742" y="39780"/>
                  </a:cubicBezTo>
                  <a:cubicBezTo>
                    <a:pt x="1701" y="39780"/>
                    <a:pt x="1660" y="39752"/>
                    <a:pt x="1653" y="39695"/>
                  </a:cubicBezTo>
                  <a:cubicBezTo>
                    <a:pt x="1603" y="39275"/>
                    <a:pt x="1658" y="38830"/>
                    <a:pt x="1679" y="38410"/>
                  </a:cubicBezTo>
                  <a:cubicBezTo>
                    <a:pt x="1681" y="38368"/>
                    <a:pt x="1712" y="38347"/>
                    <a:pt x="1743" y="38347"/>
                  </a:cubicBezTo>
                  <a:close/>
                  <a:moveTo>
                    <a:pt x="34625" y="38903"/>
                  </a:moveTo>
                  <a:cubicBezTo>
                    <a:pt x="34664" y="38903"/>
                    <a:pt x="34703" y="38928"/>
                    <a:pt x="34706" y="38979"/>
                  </a:cubicBezTo>
                  <a:cubicBezTo>
                    <a:pt x="34722" y="39410"/>
                    <a:pt x="34724" y="39839"/>
                    <a:pt x="34703" y="40265"/>
                  </a:cubicBezTo>
                  <a:cubicBezTo>
                    <a:pt x="34701" y="40316"/>
                    <a:pt x="34663" y="40342"/>
                    <a:pt x="34626" y="40342"/>
                  </a:cubicBezTo>
                  <a:cubicBezTo>
                    <a:pt x="34588" y="40342"/>
                    <a:pt x="34551" y="40316"/>
                    <a:pt x="34549" y="40265"/>
                  </a:cubicBezTo>
                  <a:cubicBezTo>
                    <a:pt x="34525" y="39838"/>
                    <a:pt x="34530" y="39409"/>
                    <a:pt x="34546" y="38979"/>
                  </a:cubicBezTo>
                  <a:cubicBezTo>
                    <a:pt x="34547" y="38928"/>
                    <a:pt x="34586" y="38903"/>
                    <a:pt x="34625" y="38903"/>
                  </a:cubicBezTo>
                  <a:close/>
                  <a:moveTo>
                    <a:pt x="30910" y="39599"/>
                  </a:moveTo>
                  <a:cubicBezTo>
                    <a:pt x="30925" y="39599"/>
                    <a:pt x="30942" y="39603"/>
                    <a:pt x="30958" y="39611"/>
                  </a:cubicBezTo>
                  <a:cubicBezTo>
                    <a:pt x="31575" y="39897"/>
                    <a:pt x="32209" y="40162"/>
                    <a:pt x="32805" y="40490"/>
                  </a:cubicBezTo>
                  <a:cubicBezTo>
                    <a:pt x="32894" y="40539"/>
                    <a:pt x="32848" y="40681"/>
                    <a:pt x="32761" y="40681"/>
                  </a:cubicBezTo>
                  <a:cubicBezTo>
                    <a:pt x="32751" y="40681"/>
                    <a:pt x="32740" y="40679"/>
                    <a:pt x="32729" y="40675"/>
                  </a:cubicBezTo>
                  <a:cubicBezTo>
                    <a:pt x="32090" y="40416"/>
                    <a:pt x="31473" y="40090"/>
                    <a:pt x="30852" y="39792"/>
                  </a:cubicBezTo>
                  <a:cubicBezTo>
                    <a:pt x="30746" y="39740"/>
                    <a:pt x="30811" y="39599"/>
                    <a:pt x="30910" y="39599"/>
                  </a:cubicBezTo>
                  <a:close/>
                  <a:moveTo>
                    <a:pt x="17310" y="0"/>
                  </a:moveTo>
                  <a:cubicBezTo>
                    <a:pt x="13089" y="0"/>
                    <a:pt x="8862" y="77"/>
                    <a:pt x="4639" y="77"/>
                  </a:cubicBezTo>
                  <a:cubicBezTo>
                    <a:pt x="3665" y="77"/>
                    <a:pt x="2692" y="73"/>
                    <a:pt x="1718" y="63"/>
                  </a:cubicBezTo>
                  <a:lnTo>
                    <a:pt x="1718" y="63"/>
                  </a:lnTo>
                  <a:cubicBezTo>
                    <a:pt x="1753" y="416"/>
                    <a:pt x="1790" y="804"/>
                    <a:pt x="1701" y="1122"/>
                  </a:cubicBezTo>
                  <a:cubicBezTo>
                    <a:pt x="1688" y="1173"/>
                    <a:pt x="1644" y="1198"/>
                    <a:pt x="1601" y="1198"/>
                  </a:cubicBezTo>
                  <a:cubicBezTo>
                    <a:pt x="1557" y="1198"/>
                    <a:pt x="1512" y="1172"/>
                    <a:pt x="1498" y="1122"/>
                  </a:cubicBezTo>
                  <a:cubicBezTo>
                    <a:pt x="1409" y="804"/>
                    <a:pt x="1448" y="414"/>
                    <a:pt x="1482" y="60"/>
                  </a:cubicBezTo>
                  <a:cubicBezTo>
                    <a:pt x="1044" y="56"/>
                    <a:pt x="605" y="54"/>
                    <a:pt x="166" y="44"/>
                  </a:cubicBezTo>
                  <a:lnTo>
                    <a:pt x="166" y="44"/>
                  </a:lnTo>
                  <a:cubicBezTo>
                    <a:pt x="168" y="60"/>
                    <a:pt x="174" y="72"/>
                    <a:pt x="174" y="88"/>
                  </a:cubicBezTo>
                  <a:cubicBezTo>
                    <a:pt x="164" y="7257"/>
                    <a:pt x="166" y="14429"/>
                    <a:pt x="130" y="21600"/>
                  </a:cubicBezTo>
                  <a:cubicBezTo>
                    <a:pt x="111" y="25184"/>
                    <a:pt x="116" y="28770"/>
                    <a:pt x="106" y="32356"/>
                  </a:cubicBezTo>
                  <a:cubicBezTo>
                    <a:pt x="97" y="35877"/>
                    <a:pt x="190" y="39430"/>
                    <a:pt x="1" y="42947"/>
                  </a:cubicBezTo>
                  <a:lnTo>
                    <a:pt x="3" y="42947"/>
                  </a:lnTo>
                  <a:cubicBezTo>
                    <a:pt x="5848" y="40534"/>
                    <a:pt x="11706" y="38297"/>
                    <a:pt x="17370" y="35456"/>
                  </a:cubicBezTo>
                  <a:cubicBezTo>
                    <a:pt x="17405" y="35437"/>
                    <a:pt x="17440" y="35429"/>
                    <a:pt x="17474" y="35429"/>
                  </a:cubicBezTo>
                  <a:cubicBezTo>
                    <a:pt x="17498" y="35429"/>
                    <a:pt x="17521" y="35433"/>
                    <a:pt x="17543" y="35440"/>
                  </a:cubicBezTo>
                  <a:cubicBezTo>
                    <a:pt x="17558" y="35421"/>
                    <a:pt x="17582" y="35406"/>
                    <a:pt x="17611" y="35406"/>
                  </a:cubicBezTo>
                  <a:cubicBezTo>
                    <a:pt x="17613" y="35406"/>
                    <a:pt x="17615" y="35406"/>
                    <a:pt x="17617" y="35406"/>
                  </a:cubicBezTo>
                  <a:cubicBezTo>
                    <a:pt x="17702" y="35410"/>
                    <a:pt x="17785" y="35418"/>
                    <a:pt x="17871" y="35429"/>
                  </a:cubicBezTo>
                  <a:cubicBezTo>
                    <a:pt x="19141" y="35588"/>
                    <a:pt x="20383" y="36414"/>
                    <a:pt x="21491" y="36978"/>
                  </a:cubicBezTo>
                  <a:cubicBezTo>
                    <a:pt x="23038" y="37764"/>
                    <a:pt x="24590" y="38541"/>
                    <a:pt x="26144" y="39308"/>
                  </a:cubicBezTo>
                  <a:cubicBezTo>
                    <a:pt x="29314" y="40873"/>
                    <a:pt x="32510" y="42388"/>
                    <a:pt x="35708" y="43895"/>
                  </a:cubicBezTo>
                  <a:cubicBezTo>
                    <a:pt x="35722" y="43798"/>
                    <a:pt x="35733" y="43699"/>
                    <a:pt x="35733" y="43597"/>
                  </a:cubicBezTo>
                  <a:cubicBezTo>
                    <a:pt x="35733" y="43474"/>
                    <a:pt x="35696" y="43337"/>
                    <a:pt x="35744" y="43219"/>
                  </a:cubicBezTo>
                  <a:cubicBezTo>
                    <a:pt x="35752" y="43203"/>
                    <a:pt x="35760" y="43191"/>
                    <a:pt x="35770" y="43178"/>
                  </a:cubicBezTo>
                  <a:cubicBezTo>
                    <a:pt x="35770" y="43170"/>
                    <a:pt x="35770" y="43164"/>
                    <a:pt x="35768" y="43156"/>
                  </a:cubicBezTo>
                  <a:cubicBezTo>
                    <a:pt x="35488" y="39561"/>
                    <a:pt x="35714" y="35877"/>
                    <a:pt x="35726" y="32275"/>
                  </a:cubicBezTo>
                  <a:cubicBezTo>
                    <a:pt x="35735" y="28738"/>
                    <a:pt x="35738" y="25203"/>
                    <a:pt x="35772" y="21668"/>
                  </a:cubicBezTo>
                  <a:cubicBezTo>
                    <a:pt x="35844" y="14487"/>
                    <a:pt x="35719" y="7303"/>
                    <a:pt x="35539" y="126"/>
                  </a:cubicBezTo>
                  <a:cubicBezTo>
                    <a:pt x="29665" y="10"/>
                    <a:pt x="23780" y="10"/>
                    <a:pt x="17904" y="1"/>
                  </a:cubicBezTo>
                  <a:cubicBezTo>
                    <a:pt x="17706" y="0"/>
                    <a:pt x="17508" y="0"/>
                    <a:pt x="17310" y="0"/>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5"/>
            <p:cNvSpPr/>
            <p:nvPr/>
          </p:nvSpPr>
          <p:spPr>
            <a:xfrm>
              <a:off x="7814325" y="246057"/>
              <a:ext cx="9550" cy="26800"/>
            </a:xfrm>
            <a:custGeom>
              <a:avLst/>
              <a:gdLst/>
              <a:ahLst/>
              <a:cxnLst/>
              <a:rect l="l" t="t" r="r" b="b"/>
              <a:pathLst>
                <a:path w="382" h="1072" extrusionOk="0">
                  <a:moveTo>
                    <a:pt x="281" y="1"/>
                  </a:moveTo>
                  <a:cubicBezTo>
                    <a:pt x="239" y="1"/>
                    <a:pt x="195" y="24"/>
                    <a:pt x="177" y="73"/>
                  </a:cubicBezTo>
                  <a:cubicBezTo>
                    <a:pt x="77" y="343"/>
                    <a:pt x="59" y="643"/>
                    <a:pt x="13" y="927"/>
                  </a:cubicBezTo>
                  <a:cubicBezTo>
                    <a:pt x="1" y="1014"/>
                    <a:pt x="74" y="1071"/>
                    <a:pt x="141" y="1071"/>
                  </a:cubicBezTo>
                  <a:cubicBezTo>
                    <a:pt x="185" y="1071"/>
                    <a:pt x="226" y="1046"/>
                    <a:pt x="237" y="987"/>
                  </a:cubicBezTo>
                  <a:cubicBezTo>
                    <a:pt x="294" y="699"/>
                    <a:pt x="382" y="396"/>
                    <a:pt x="380" y="100"/>
                  </a:cubicBezTo>
                  <a:cubicBezTo>
                    <a:pt x="380" y="34"/>
                    <a:pt x="332" y="1"/>
                    <a:pt x="2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5"/>
            <p:cNvSpPr/>
            <p:nvPr/>
          </p:nvSpPr>
          <p:spPr>
            <a:xfrm>
              <a:off x="7815075" y="307282"/>
              <a:ext cx="11425" cy="57775"/>
            </a:xfrm>
            <a:custGeom>
              <a:avLst/>
              <a:gdLst/>
              <a:ahLst/>
              <a:cxnLst/>
              <a:rect l="l" t="t" r="r" b="b"/>
              <a:pathLst>
                <a:path w="457" h="2311" extrusionOk="0">
                  <a:moveTo>
                    <a:pt x="130" y="1"/>
                  </a:moveTo>
                  <a:cubicBezTo>
                    <a:pt x="83" y="1"/>
                    <a:pt x="35" y="41"/>
                    <a:pt x="47" y="104"/>
                  </a:cubicBezTo>
                  <a:cubicBezTo>
                    <a:pt x="191" y="813"/>
                    <a:pt x="214" y="1501"/>
                    <a:pt x="20" y="2200"/>
                  </a:cubicBezTo>
                  <a:cubicBezTo>
                    <a:pt x="0" y="2267"/>
                    <a:pt x="54" y="2311"/>
                    <a:pt x="108" y="2311"/>
                  </a:cubicBezTo>
                  <a:cubicBezTo>
                    <a:pt x="142" y="2311"/>
                    <a:pt x="177" y="2292"/>
                    <a:pt x="191" y="2249"/>
                  </a:cubicBezTo>
                  <a:cubicBezTo>
                    <a:pt x="417" y="1526"/>
                    <a:pt x="457" y="781"/>
                    <a:pt x="209" y="60"/>
                  </a:cubicBezTo>
                  <a:cubicBezTo>
                    <a:pt x="195" y="19"/>
                    <a:pt x="163" y="1"/>
                    <a:pt x="1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5"/>
            <p:cNvSpPr/>
            <p:nvPr/>
          </p:nvSpPr>
          <p:spPr>
            <a:xfrm>
              <a:off x="7814925" y="411057"/>
              <a:ext cx="6125" cy="50450"/>
            </a:xfrm>
            <a:custGeom>
              <a:avLst/>
              <a:gdLst/>
              <a:ahLst/>
              <a:cxnLst/>
              <a:rect l="l" t="t" r="r" b="b"/>
              <a:pathLst>
                <a:path w="245" h="2018" extrusionOk="0">
                  <a:moveTo>
                    <a:pt x="123" y="0"/>
                  </a:moveTo>
                  <a:cubicBezTo>
                    <a:pt x="84" y="0"/>
                    <a:pt x="44" y="26"/>
                    <a:pt x="42" y="79"/>
                  </a:cubicBezTo>
                  <a:cubicBezTo>
                    <a:pt x="12" y="698"/>
                    <a:pt x="0" y="1318"/>
                    <a:pt x="42" y="1938"/>
                  </a:cubicBezTo>
                  <a:cubicBezTo>
                    <a:pt x="45" y="1991"/>
                    <a:pt x="85" y="2017"/>
                    <a:pt x="124" y="2017"/>
                  </a:cubicBezTo>
                  <a:cubicBezTo>
                    <a:pt x="163" y="2017"/>
                    <a:pt x="203" y="1991"/>
                    <a:pt x="206" y="1938"/>
                  </a:cubicBezTo>
                  <a:cubicBezTo>
                    <a:pt x="245" y="1318"/>
                    <a:pt x="234" y="698"/>
                    <a:pt x="206" y="79"/>
                  </a:cubicBezTo>
                  <a:cubicBezTo>
                    <a:pt x="204" y="27"/>
                    <a:pt x="163" y="0"/>
                    <a:pt x="1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5"/>
            <p:cNvSpPr/>
            <p:nvPr/>
          </p:nvSpPr>
          <p:spPr>
            <a:xfrm>
              <a:off x="7815250" y="632632"/>
              <a:ext cx="5450" cy="54150"/>
            </a:xfrm>
            <a:custGeom>
              <a:avLst/>
              <a:gdLst/>
              <a:ahLst/>
              <a:cxnLst/>
              <a:rect l="l" t="t" r="r" b="b"/>
              <a:pathLst>
                <a:path w="218" h="2166" extrusionOk="0">
                  <a:moveTo>
                    <a:pt x="111" y="0"/>
                  </a:moveTo>
                  <a:cubicBezTo>
                    <a:pt x="70" y="0"/>
                    <a:pt x="29" y="27"/>
                    <a:pt x="27" y="80"/>
                  </a:cubicBezTo>
                  <a:cubicBezTo>
                    <a:pt x="1" y="749"/>
                    <a:pt x="3" y="1414"/>
                    <a:pt x="24" y="2082"/>
                  </a:cubicBezTo>
                  <a:cubicBezTo>
                    <a:pt x="26" y="2137"/>
                    <a:pt x="68" y="2166"/>
                    <a:pt x="111" y="2166"/>
                  </a:cubicBezTo>
                  <a:cubicBezTo>
                    <a:pt x="153" y="2166"/>
                    <a:pt x="195" y="2138"/>
                    <a:pt x="198" y="2082"/>
                  </a:cubicBezTo>
                  <a:cubicBezTo>
                    <a:pt x="216" y="1414"/>
                    <a:pt x="218" y="749"/>
                    <a:pt x="193" y="80"/>
                  </a:cubicBezTo>
                  <a:cubicBezTo>
                    <a:pt x="192" y="27"/>
                    <a:pt x="152" y="0"/>
                    <a:pt x="1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5"/>
            <p:cNvSpPr/>
            <p:nvPr/>
          </p:nvSpPr>
          <p:spPr>
            <a:xfrm>
              <a:off x="7815050" y="1033207"/>
              <a:ext cx="5900" cy="42725"/>
            </a:xfrm>
            <a:custGeom>
              <a:avLst/>
              <a:gdLst/>
              <a:ahLst/>
              <a:cxnLst/>
              <a:rect l="l" t="t" r="r" b="b"/>
              <a:pathLst>
                <a:path w="236" h="1709" extrusionOk="0">
                  <a:moveTo>
                    <a:pt x="118" y="0"/>
                  </a:moveTo>
                  <a:cubicBezTo>
                    <a:pt x="83" y="0"/>
                    <a:pt x="50" y="23"/>
                    <a:pt x="46" y="69"/>
                  </a:cubicBezTo>
                  <a:cubicBezTo>
                    <a:pt x="0" y="592"/>
                    <a:pt x="16" y="1122"/>
                    <a:pt x="48" y="1642"/>
                  </a:cubicBezTo>
                  <a:cubicBezTo>
                    <a:pt x="52" y="1687"/>
                    <a:pt x="85" y="1709"/>
                    <a:pt x="118" y="1709"/>
                  </a:cubicBezTo>
                  <a:cubicBezTo>
                    <a:pt x="152" y="1709"/>
                    <a:pt x="185" y="1687"/>
                    <a:pt x="187" y="1642"/>
                  </a:cubicBezTo>
                  <a:cubicBezTo>
                    <a:pt x="219" y="1122"/>
                    <a:pt x="235" y="592"/>
                    <a:pt x="192" y="69"/>
                  </a:cubicBezTo>
                  <a:cubicBezTo>
                    <a:pt x="187" y="23"/>
                    <a:pt x="152" y="0"/>
                    <a:pt x="1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5"/>
            <p:cNvSpPr/>
            <p:nvPr/>
          </p:nvSpPr>
          <p:spPr>
            <a:xfrm>
              <a:off x="7815100" y="515032"/>
              <a:ext cx="5850" cy="57150"/>
            </a:xfrm>
            <a:custGeom>
              <a:avLst/>
              <a:gdLst/>
              <a:ahLst/>
              <a:cxnLst/>
              <a:rect l="l" t="t" r="r" b="b"/>
              <a:pathLst>
                <a:path w="234" h="2286" extrusionOk="0">
                  <a:moveTo>
                    <a:pt x="116" y="1"/>
                  </a:moveTo>
                  <a:cubicBezTo>
                    <a:pt x="84" y="1"/>
                    <a:pt x="51" y="23"/>
                    <a:pt x="49" y="67"/>
                  </a:cubicBezTo>
                  <a:cubicBezTo>
                    <a:pt x="1" y="783"/>
                    <a:pt x="21" y="1495"/>
                    <a:pt x="40" y="2211"/>
                  </a:cubicBezTo>
                  <a:cubicBezTo>
                    <a:pt x="41" y="2261"/>
                    <a:pt x="79" y="2286"/>
                    <a:pt x="116" y="2286"/>
                  </a:cubicBezTo>
                  <a:cubicBezTo>
                    <a:pt x="154" y="2286"/>
                    <a:pt x="192" y="2261"/>
                    <a:pt x="194" y="2211"/>
                  </a:cubicBezTo>
                  <a:cubicBezTo>
                    <a:pt x="213" y="1495"/>
                    <a:pt x="233" y="783"/>
                    <a:pt x="185" y="67"/>
                  </a:cubicBezTo>
                  <a:cubicBezTo>
                    <a:pt x="182" y="23"/>
                    <a:pt x="149" y="1"/>
                    <a:pt x="1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5"/>
            <p:cNvSpPr/>
            <p:nvPr/>
          </p:nvSpPr>
          <p:spPr>
            <a:xfrm>
              <a:off x="7815550" y="743507"/>
              <a:ext cx="4950" cy="46450"/>
            </a:xfrm>
            <a:custGeom>
              <a:avLst/>
              <a:gdLst/>
              <a:ahLst/>
              <a:cxnLst/>
              <a:rect l="l" t="t" r="r" b="b"/>
              <a:pathLst>
                <a:path w="198" h="1858" extrusionOk="0">
                  <a:moveTo>
                    <a:pt x="99" y="0"/>
                  </a:moveTo>
                  <a:cubicBezTo>
                    <a:pt x="60" y="0"/>
                    <a:pt x="20" y="26"/>
                    <a:pt x="19" y="78"/>
                  </a:cubicBezTo>
                  <a:cubicBezTo>
                    <a:pt x="1" y="651"/>
                    <a:pt x="8" y="1221"/>
                    <a:pt x="33" y="1794"/>
                  </a:cubicBezTo>
                  <a:cubicBezTo>
                    <a:pt x="34" y="1836"/>
                    <a:pt x="66" y="1858"/>
                    <a:pt x="98" y="1858"/>
                  </a:cubicBezTo>
                  <a:cubicBezTo>
                    <a:pt x="130" y="1858"/>
                    <a:pt x="163" y="1836"/>
                    <a:pt x="165" y="1794"/>
                  </a:cubicBezTo>
                  <a:cubicBezTo>
                    <a:pt x="190" y="1221"/>
                    <a:pt x="197" y="651"/>
                    <a:pt x="179" y="78"/>
                  </a:cubicBezTo>
                  <a:cubicBezTo>
                    <a:pt x="178" y="26"/>
                    <a:pt x="138" y="0"/>
                    <a:pt x="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5"/>
            <p:cNvSpPr/>
            <p:nvPr/>
          </p:nvSpPr>
          <p:spPr>
            <a:xfrm>
              <a:off x="7815700" y="947457"/>
              <a:ext cx="4675" cy="42675"/>
            </a:xfrm>
            <a:custGeom>
              <a:avLst/>
              <a:gdLst/>
              <a:ahLst/>
              <a:cxnLst/>
              <a:rect l="l" t="t" r="r" b="b"/>
              <a:pathLst>
                <a:path w="187" h="1707" extrusionOk="0">
                  <a:moveTo>
                    <a:pt x="92" y="1"/>
                  </a:moveTo>
                  <a:cubicBezTo>
                    <a:pt x="58" y="1"/>
                    <a:pt x="24" y="23"/>
                    <a:pt x="22" y="68"/>
                  </a:cubicBezTo>
                  <a:cubicBezTo>
                    <a:pt x="0" y="594"/>
                    <a:pt x="11" y="1117"/>
                    <a:pt x="25" y="1640"/>
                  </a:cubicBezTo>
                  <a:cubicBezTo>
                    <a:pt x="26" y="1684"/>
                    <a:pt x="59" y="1706"/>
                    <a:pt x="93" y="1706"/>
                  </a:cubicBezTo>
                  <a:cubicBezTo>
                    <a:pt x="127" y="1706"/>
                    <a:pt x="160" y="1684"/>
                    <a:pt x="161" y="1640"/>
                  </a:cubicBezTo>
                  <a:cubicBezTo>
                    <a:pt x="173" y="1117"/>
                    <a:pt x="187" y="594"/>
                    <a:pt x="163" y="68"/>
                  </a:cubicBezTo>
                  <a:cubicBezTo>
                    <a:pt x="161" y="23"/>
                    <a:pt x="127" y="1"/>
                    <a:pt x="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5"/>
            <p:cNvSpPr/>
            <p:nvPr/>
          </p:nvSpPr>
          <p:spPr>
            <a:xfrm>
              <a:off x="7811725" y="850532"/>
              <a:ext cx="5400" cy="47050"/>
            </a:xfrm>
            <a:custGeom>
              <a:avLst/>
              <a:gdLst/>
              <a:ahLst/>
              <a:cxnLst/>
              <a:rect l="l" t="t" r="r" b="b"/>
              <a:pathLst>
                <a:path w="216" h="1882" extrusionOk="0">
                  <a:moveTo>
                    <a:pt x="108" y="0"/>
                  </a:moveTo>
                  <a:cubicBezTo>
                    <a:pt x="65" y="0"/>
                    <a:pt x="21" y="28"/>
                    <a:pt x="20" y="85"/>
                  </a:cubicBezTo>
                  <a:cubicBezTo>
                    <a:pt x="1" y="658"/>
                    <a:pt x="15" y="1230"/>
                    <a:pt x="24" y="1800"/>
                  </a:cubicBezTo>
                  <a:cubicBezTo>
                    <a:pt x="26" y="1854"/>
                    <a:pt x="67" y="1881"/>
                    <a:pt x="109" y="1881"/>
                  </a:cubicBezTo>
                  <a:cubicBezTo>
                    <a:pt x="150" y="1881"/>
                    <a:pt x="191" y="1854"/>
                    <a:pt x="191" y="1800"/>
                  </a:cubicBezTo>
                  <a:cubicBezTo>
                    <a:pt x="203" y="1230"/>
                    <a:pt x="216" y="658"/>
                    <a:pt x="198" y="85"/>
                  </a:cubicBezTo>
                  <a:cubicBezTo>
                    <a:pt x="195" y="28"/>
                    <a:pt x="152" y="0"/>
                    <a:pt x="1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5"/>
            <p:cNvSpPr/>
            <p:nvPr/>
          </p:nvSpPr>
          <p:spPr>
            <a:xfrm>
              <a:off x="7811925" y="1215307"/>
              <a:ext cx="5000" cy="36000"/>
            </a:xfrm>
            <a:custGeom>
              <a:avLst/>
              <a:gdLst/>
              <a:ahLst/>
              <a:cxnLst/>
              <a:rect l="l" t="t" r="r" b="b"/>
              <a:pathLst>
                <a:path w="200" h="1440" extrusionOk="0">
                  <a:moveTo>
                    <a:pt x="100" y="0"/>
                  </a:moveTo>
                  <a:cubicBezTo>
                    <a:pt x="61" y="0"/>
                    <a:pt x="23" y="26"/>
                    <a:pt x="22" y="77"/>
                  </a:cubicBezTo>
                  <a:cubicBezTo>
                    <a:pt x="5" y="507"/>
                    <a:pt x="0" y="936"/>
                    <a:pt x="24" y="1362"/>
                  </a:cubicBezTo>
                  <a:cubicBezTo>
                    <a:pt x="26" y="1414"/>
                    <a:pt x="63" y="1439"/>
                    <a:pt x="101" y="1439"/>
                  </a:cubicBezTo>
                  <a:cubicBezTo>
                    <a:pt x="138" y="1439"/>
                    <a:pt x="176" y="1414"/>
                    <a:pt x="178" y="1362"/>
                  </a:cubicBezTo>
                  <a:cubicBezTo>
                    <a:pt x="199" y="936"/>
                    <a:pt x="197" y="507"/>
                    <a:pt x="181" y="77"/>
                  </a:cubicBezTo>
                  <a:cubicBezTo>
                    <a:pt x="178" y="26"/>
                    <a:pt x="139" y="0"/>
                    <a:pt x="1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5"/>
            <p:cNvSpPr/>
            <p:nvPr/>
          </p:nvSpPr>
          <p:spPr>
            <a:xfrm>
              <a:off x="7811000" y="1122432"/>
              <a:ext cx="6125" cy="50150"/>
            </a:xfrm>
            <a:custGeom>
              <a:avLst/>
              <a:gdLst/>
              <a:ahLst/>
              <a:cxnLst/>
              <a:rect l="l" t="t" r="r" b="b"/>
              <a:pathLst>
                <a:path w="245" h="2006" extrusionOk="0">
                  <a:moveTo>
                    <a:pt x="137" y="1"/>
                  </a:moveTo>
                  <a:cubicBezTo>
                    <a:pt x="100" y="1"/>
                    <a:pt x="63" y="26"/>
                    <a:pt x="58" y="75"/>
                  </a:cubicBezTo>
                  <a:cubicBezTo>
                    <a:pt x="0" y="689"/>
                    <a:pt x="28" y="1316"/>
                    <a:pt x="24" y="1933"/>
                  </a:cubicBezTo>
                  <a:cubicBezTo>
                    <a:pt x="24" y="1982"/>
                    <a:pt x="60" y="2006"/>
                    <a:pt x="98" y="2006"/>
                  </a:cubicBezTo>
                  <a:cubicBezTo>
                    <a:pt x="135" y="2006"/>
                    <a:pt x="174" y="1982"/>
                    <a:pt x="176" y="1933"/>
                  </a:cubicBezTo>
                  <a:cubicBezTo>
                    <a:pt x="194" y="1317"/>
                    <a:pt x="245" y="691"/>
                    <a:pt x="210" y="75"/>
                  </a:cubicBezTo>
                  <a:cubicBezTo>
                    <a:pt x="208" y="25"/>
                    <a:pt x="173" y="1"/>
                    <a:pt x="1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5"/>
            <p:cNvSpPr/>
            <p:nvPr/>
          </p:nvSpPr>
          <p:spPr>
            <a:xfrm>
              <a:off x="7717450" y="1232707"/>
              <a:ext cx="53725" cy="27075"/>
            </a:xfrm>
            <a:custGeom>
              <a:avLst/>
              <a:gdLst/>
              <a:ahLst/>
              <a:cxnLst/>
              <a:rect l="l" t="t" r="r" b="b"/>
              <a:pathLst>
                <a:path w="2149" h="1083" extrusionOk="0">
                  <a:moveTo>
                    <a:pt x="164" y="0"/>
                  </a:moveTo>
                  <a:cubicBezTo>
                    <a:pt x="65" y="0"/>
                    <a:pt x="0" y="141"/>
                    <a:pt x="106" y="193"/>
                  </a:cubicBezTo>
                  <a:cubicBezTo>
                    <a:pt x="727" y="491"/>
                    <a:pt x="1344" y="817"/>
                    <a:pt x="1983" y="1076"/>
                  </a:cubicBezTo>
                  <a:cubicBezTo>
                    <a:pt x="1994" y="1080"/>
                    <a:pt x="2005" y="1082"/>
                    <a:pt x="2015" y="1082"/>
                  </a:cubicBezTo>
                  <a:cubicBezTo>
                    <a:pt x="2102" y="1082"/>
                    <a:pt x="2148" y="940"/>
                    <a:pt x="2059" y="891"/>
                  </a:cubicBezTo>
                  <a:cubicBezTo>
                    <a:pt x="1463" y="563"/>
                    <a:pt x="829" y="297"/>
                    <a:pt x="212" y="12"/>
                  </a:cubicBezTo>
                  <a:cubicBezTo>
                    <a:pt x="196" y="4"/>
                    <a:pt x="179" y="0"/>
                    <a:pt x="16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5"/>
            <p:cNvSpPr/>
            <p:nvPr/>
          </p:nvSpPr>
          <p:spPr>
            <a:xfrm>
              <a:off x="7618700" y="1185732"/>
              <a:ext cx="48225" cy="23350"/>
            </a:xfrm>
            <a:custGeom>
              <a:avLst/>
              <a:gdLst/>
              <a:ahLst/>
              <a:cxnLst/>
              <a:rect l="l" t="t" r="r" b="b"/>
              <a:pathLst>
                <a:path w="1929" h="934" extrusionOk="0">
                  <a:moveTo>
                    <a:pt x="115" y="0"/>
                  </a:moveTo>
                  <a:cubicBezTo>
                    <a:pt x="29" y="0"/>
                    <a:pt x="1" y="136"/>
                    <a:pt x="97" y="167"/>
                  </a:cubicBezTo>
                  <a:cubicBezTo>
                    <a:pt x="689" y="357"/>
                    <a:pt x="1218" y="643"/>
                    <a:pt x="1771" y="923"/>
                  </a:cubicBezTo>
                  <a:cubicBezTo>
                    <a:pt x="1786" y="930"/>
                    <a:pt x="1801" y="934"/>
                    <a:pt x="1814" y="934"/>
                  </a:cubicBezTo>
                  <a:cubicBezTo>
                    <a:pt x="1888" y="934"/>
                    <a:pt x="1928" y="832"/>
                    <a:pt x="1856" y="777"/>
                  </a:cubicBezTo>
                  <a:cubicBezTo>
                    <a:pt x="1352" y="404"/>
                    <a:pt x="743" y="172"/>
                    <a:pt x="140" y="4"/>
                  </a:cubicBezTo>
                  <a:cubicBezTo>
                    <a:pt x="131" y="1"/>
                    <a:pt x="123" y="0"/>
                    <a:pt x="1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5"/>
            <p:cNvSpPr/>
            <p:nvPr/>
          </p:nvSpPr>
          <p:spPr>
            <a:xfrm>
              <a:off x="7521125" y="1128532"/>
              <a:ext cx="36250" cy="26950"/>
            </a:xfrm>
            <a:custGeom>
              <a:avLst/>
              <a:gdLst/>
              <a:ahLst/>
              <a:cxnLst/>
              <a:rect l="l" t="t" r="r" b="b"/>
              <a:pathLst>
                <a:path w="1450" h="1078" extrusionOk="0">
                  <a:moveTo>
                    <a:pt x="163" y="0"/>
                  </a:moveTo>
                  <a:cubicBezTo>
                    <a:pt x="84" y="0"/>
                    <a:pt x="1" y="94"/>
                    <a:pt x="58" y="172"/>
                  </a:cubicBezTo>
                  <a:cubicBezTo>
                    <a:pt x="372" y="588"/>
                    <a:pt x="771" y="909"/>
                    <a:pt x="1270" y="1073"/>
                  </a:cubicBezTo>
                  <a:cubicBezTo>
                    <a:pt x="1280" y="1076"/>
                    <a:pt x="1290" y="1078"/>
                    <a:pt x="1300" y="1078"/>
                  </a:cubicBezTo>
                  <a:cubicBezTo>
                    <a:pt x="1394" y="1078"/>
                    <a:pt x="1449" y="927"/>
                    <a:pt x="1351" y="881"/>
                  </a:cubicBezTo>
                  <a:cubicBezTo>
                    <a:pt x="916" y="680"/>
                    <a:pt x="533" y="410"/>
                    <a:pt x="236" y="36"/>
                  </a:cubicBezTo>
                  <a:cubicBezTo>
                    <a:pt x="216" y="11"/>
                    <a:pt x="190" y="0"/>
                    <a:pt x="1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5"/>
            <p:cNvSpPr/>
            <p:nvPr/>
          </p:nvSpPr>
          <p:spPr>
            <a:xfrm>
              <a:off x="7422250" y="1085307"/>
              <a:ext cx="44350" cy="24125"/>
            </a:xfrm>
            <a:custGeom>
              <a:avLst/>
              <a:gdLst/>
              <a:ahLst/>
              <a:cxnLst/>
              <a:rect l="l" t="t" r="r" b="b"/>
              <a:pathLst>
                <a:path w="1774" h="965" extrusionOk="0">
                  <a:moveTo>
                    <a:pt x="119" y="1"/>
                  </a:moveTo>
                  <a:cubicBezTo>
                    <a:pt x="45" y="1"/>
                    <a:pt x="1" y="124"/>
                    <a:pt x="78" y="158"/>
                  </a:cubicBezTo>
                  <a:cubicBezTo>
                    <a:pt x="609" y="385"/>
                    <a:pt x="1113" y="668"/>
                    <a:pt x="1611" y="952"/>
                  </a:cubicBezTo>
                  <a:cubicBezTo>
                    <a:pt x="1627" y="961"/>
                    <a:pt x="1642" y="964"/>
                    <a:pt x="1656" y="964"/>
                  </a:cubicBezTo>
                  <a:cubicBezTo>
                    <a:pt x="1731" y="964"/>
                    <a:pt x="1773" y="856"/>
                    <a:pt x="1700" y="804"/>
                  </a:cubicBezTo>
                  <a:cubicBezTo>
                    <a:pt x="1221" y="456"/>
                    <a:pt x="694" y="210"/>
                    <a:pt x="143" y="5"/>
                  </a:cubicBezTo>
                  <a:cubicBezTo>
                    <a:pt x="135" y="2"/>
                    <a:pt x="127"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5"/>
            <p:cNvSpPr/>
            <p:nvPr/>
          </p:nvSpPr>
          <p:spPr>
            <a:xfrm>
              <a:off x="6944050" y="1127857"/>
              <a:ext cx="451525" cy="196250"/>
            </a:xfrm>
            <a:custGeom>
              <a:avLst/>
              <a:gdLst/>
              <a:ahLst/>
              <a:cxnLst/>
              <a:rect l="l" t="t" r="r" b="b"/>
              <a:pathLst>
                <a:path w="18061" h="7850" extrusionOk="0">
                  <a:moveTo>
                    <a:pt x="17801" y="1"/>
                  </a:moveTo>
                  <a:cubicBezTo>
                    <a:pt x="17772" y="1"/>
                    <a:pt x="17748" y="16"/>
                    <a:pt x="17733" y="35"/>
                  </a:cubicBezTo>
                  <a:cubicBezTo>
                    <a:pt x="17711" y="28"/>
                    <a:pt x="17688" y="24"/>
                    <a:pt x="17664" y="24"/>
                  </a:cubicBezTo>
                  <a:cubicBezTo>
                    <a:pt x="17630" y="24"/>
                    <a:pt x="17595" y="32"/>
                    <a:pt x="17560" y="51"/>
                  </a:cubicBezTo>
                  <a:cubicBezTo>
                    <a:pt x="11896" y="2892"/>
                    <a:pt x="6038" y="5129"/>
                    <a:pt x="193" y="7542"/>
                  </a:cubicBezTo>
                  <a:lnTo>
                    <a:pt x="190" y="7542"/>
                  </a:lnTo>
                  <a:lnTo>
                    <a:pt x="0" y="7550"/>
                  </a:lnTo>
                  <a:cubicBezTo>
                    <a:pt x="3" y="7602"/>
                    <a:pt x="6" y="7655"/>
                    <a:pt x="8" y="7705"/>
                  </a:cubicBezTo>
                  <a:cubicBezTo>
                    <a:pt x="10" y="7763"/>
                    <a:pt x="53" y="7790"/>
                    <a:pt x="96" y="7790"/>
                  </a:cubicBezTo>
                  <a:cubicBezTo>
                    <a:pt x="102" y="7790"/>
                    <a:pt x="108" y="7790"/>
                    <a:pt x="114" y="7789"/>
                  </a:cubicBezTo>
                  <a:cubicBezTo>
                    <a:pt x="137" y="7824"/>
                    <a:pt x="175" y="7850"/>
                    <a:pt x="225" y="7850"/>
                  </a:cubicBezTo>
                  <a:cubicBezTo>
                    <a:pt x="241" y="7850"/>
                    <a:pt x="257" y="7847"/>
                    <a:pt x="275" y="7842"/>
                  </a:cubicBezTo>
                  <a:cubicBezTo>
                    <a:pt x="6307" y="6029"/>
                    <a:pt x="12178" y="3268"/>
                    <a:pt x="17798" y="460"/>
                  </a:cubicBezTo>
                  <a:cubicBezTo>
                    <a:pt x="17884" y="418"/>
                    <a:pt x="17916" y="347"/>
                    <a:pt x="17916" y="277"/>
                  </a:cubicBezTo>
                  <a:cubicBezTo>
                    <a:pt x="17920" y="280"/>
                    <a:pt x="17925" y="283"/>
                    <a:pt x="17929" y="285"/>
                  </a:cubicBezTo>
                  <a:lnTo>
                    <a:pt x="18061" y="23"/>
                  </a:lnTo>
                  <a:cubicBezTo>
                    <a:pt x="17975" y="13"/>
                    <a:pt x="17893" y="5"/>
                    <a:pt x="17807" y="1"/>
                  </a:cubicBezTo>
                  <a:cubicBezTo>
                    <a:pt x="17805" y="1"/>
                    <a:pt x="17803" y="1"/>
                    <a:pt x="178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5"/>
            <p:cNvSpPr/>
            <p:nvPr/>
          </p:nvSpPr>
          <p:spPr>
            <a:xfrm>
              <a:off x="7320475" y="1083082"/>
              <a:ext cx="46875" cy="27325"/>
            </a:xfrm>
            <a:custGeom>
              <a:avLst/>
              <a:gdLst/>
              <a:ahLst/>
              <a:cxnLst/>
              <a:rect l="l" t="t" r="r" b="b"/>
              <a:pathLst>
                <a:path w="1875" h="1093" extrusionOk="0">
                  <a:moveTo>
                    <a:pt x="1754" y="1"/>
                  </a:moveTo>
                  <a:cubicBezTo>
                    <a:pt x="1745" y="1"/>
                    <a:pt x="1737" y="2"/>
                    <a:pt x="1727" y="5"/>
                  </a:cubicBezTo>
                  <a:cubicBezTo>
                    <a:pt x="1131" y="166"/>
                    <a:pt x="572" y="568"/>
                    <a:pt x="77" y="925"/>
                  </a:cubicBezTo>
                  <a:cubicBezTo>
                    <a:pt x="1" y="980"/>
                    <a:pt x="45" y="1092"/>
                    <a:pt x="119" y="1092"/>
                  </a:cubicBezTo>
                  <a:cubicBezTo>
                    <a:pt x="133" y="1092"/>
                    <a:pt x="149" y="1088"/>
                    <a:pt x="164" y="1078"/>
                  </a:cubicBezTo>
                  <a:cubicBezTo>
                    <a:pt x="693" y="752"/>
                    <a:pt x="1284" y="514"/>
                    <a:pt x="1799" y="173"/>
                  </a:cubicBezTo>
                  <a:cubicBezTo>
                    <a:pt x="1875" y="121"/>
                    <a:pt x="1839" y="1"/>
                    <a:pt x="17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5"/>
            <p:cNvSpPr/>
            <p:nvPr/>
          </p:nvSpPr>
          <p:spPr>
            <a:xfrm>
              <a:off x="7217450" y="1133882"/>
              <a:ext cx="39700" cy="14750"/>
            </a:xfrm>
            <a:custGeom>
              <a:avLst/>
              <a:gdLst/>
              <a:ahLst/>
              <a:cxnLst/>
              <a:rect l="l" t="t" r="r" b="b"/>
              <a:pathLst>
                <a:path w="1588" h="590" extrusionOk="0">
                  <a:moveTo>
                    <a:pt x="1442" y="1"/>
                  </a:moveTo>
                  <a:cubicBezTo>
                    <a:pt x="1436" y="1"/>
                    <a:pt x="1430" y="1"/>
                    <a:pt x="1425" y="2"/>
                  </a:cubicBezTo>
                  <a:cubicBezTo>
                    <a:pt x="972" y="96"/>
                    <a:pt x="526" y="277"/>
                    <a:pt x="90" y="430"/>
                  </a:cubicBezTo>
                  <a:cubicBezTo>
                    <a:pt x="1" y="461"/>
                    <a:pt x="27" y="590"/>
                    <a:pt x="111" y="590"/>
                  </a:cubicBezTo>
                  <a:cubicBezTo>
                    <a:pt x="118" y="590"/>
                    <a:pt x="126" y="589"/>
                    <a:pt x="134" y="587"/>
                  </a:cubicBezTo>
                  <a:cubicBezTo>
                    <a:pt x="586" y="462"/>
                    <a:pt x="1062" y="353"/>
                    <a:pt x="1494" y="168"/>
                  </a:cubicBezTo>
                  <a:cubicBezTo>
                    <a:pt x="1587" y="129"/>
                    <a:pt x="1528" y="1"/>
                    <a:pt x="14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5"/>
            <p:cNvSpPr/>
            <p:nvPr/>
          </p:nvSpPr>
          <p:spPr>
            <a:xfrm>
              <a:off x="7135475" y="1172557"/>
              <a:ext cx="43075" cy="19075"/>
            </a:xfrm>
            <a:custGeom>
              <a:avLst/>
              <a:gdLst/>
              <a:ahLst/>
              <a:cxnLst/>
              <a:rect l="l" t="t" r="r" b="b"/>
              <a:pathLst>
                <a:path w="1723" h="763" extrusionOk="0">
                  <a:moveTo>
                    <a:pt x="1579" y="0"/>
                  </a:moveTo>
                  <a:cubicBezTo>
                    <a:pt x="1571" y="0"/>
                    <a:pt x="1561" y="2"/>
                    <a:pt x="1552" y="4"/>
                  </a:cubicBezTo>
                  <a:cubicBezTo>
                    <a:pt x="1057" y="150"/>
                    <a:pt x="568" y="372"/>
                    <a:pt x="95" y="575"/>
                  </a:cubicBezTo>
                  <a:cubicBezTo>
                    <a:pt x="1" y="615"/>
                    <a:pt x="53" y="762"/>
                    <a:pt x="142" y="762"/>
                  </a:cubicBezTo>
                  <a:cubicBezTo>
                    <a:pt x="151" y="762"/>
                    <a:pt x="161" y="761"/>
                    <a:pt x="171" y="757"/>
                  </a:cubicBezTo>
                  <a:cubicBezTo>
                    <a:pt x="658" y="587"/>
                    <a:pt x="1166" y="418"/>
                    <a:pt x="1630" y="189"/>
                  </a:cubicBezTo>
                  <a:cubicBezTo>
                    <a:pt x="1723" y="142"/>
                    <a:pt x="1671" y="0"/>
                    <a:pt x="15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5"/>
            <p:cNvSpPr/>
            <p:nvPr/>
          </p:nvSpPr>
          <p:spPr>
            <a:xfrm>
              <a:off x="7045950" y="1215132"/>
              <a:ext cx="38700" cy="21250"/>
            </a:xfrm>
            <a:custGeom>
              <a:avLst/>
              <a:gdLst/>
              <a:ahLst/>
              <a:cxnLst/>
              <a:rect l="l" t="t" r="r" b="b"/>
              <a:pathLst>
                <a:path w="1548" h="850" extrusionOk="0">
                  <a:moveTo>
                    <a:pt x="1426" y="0"/>
                  </a:moveTo>
                  <a:cubicBezTo>
                    <a:pt x="1414" y="0"/>
                    <a:pt x="1401" y="3"/>
                    <a:pt x="1388" y="10"/>
                  </a:cubicBezTo>
                  <a:cubicBezTo>
                    <a:pt x="944" y="220"/>
                    <a:pt x="515" y="460"/>
                    <a:pt x="83" y="691"/>
                  </a:cubicBezTo>
                  <a:cubicBezTo>
                    <a:pt x="0" y="737"/>
                    <a:pt x="50" y="849"/>
                    <a:pt x="127" y="849"/>
                  </a:cubicBezTo>
                  <a:cubicBezTo>
                    <a:pt x="141" y="849"/>
                    <a:pt x="155" y="846"/>
                    <a:pt x="169" y="838"/>
                  </a:cubicBezTo>
                  <a:cubicBezTo>
                    <a:pt x="605" y="612"/>
                    <a:pt x="1044" y="395"/>
                    <a:pt x="1469" y="148"/>
                  </a:cubicBezTo>
                  <a:cubicBezTo>
                    <a:pt x="1548" y="104"/>
                    <a:pt x="1500"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5"/>
            <p:cNvSpPr/>
            <p:nvPr/>
          </p:nvSpPr>
          <p:spPr>
            <a:xfrm>
              <a:off x="6992700" y="918882"/>
              <a:ext cx="6500" cy="46725"/>
            </a:xfrm>
            <a:custGeom>
              <a:avLst/>
              <a:gdLst/>
              <a:ahLst/>
              <a:cxnLst/>
              <a:rect l="l" t="t" r="r" b="b"/>
              <a:pathLst>
                <a:path w="260" h="1869" extrusionOk="0">
                  <a:moveTo>
                    <a:pt x="129" y="0"/>
                  </a:moveTo>
                  <a:cubicBezTo>
                    <a:pt x="95" y="0"/>
                    <a:pt x="61" y="23"/>
                    <a:pt x="59" y="68"/>
                  </a:cubicBezTo>
                  <a:cubicBezTo>
                    <a:pt x="31" y="634"/>
                    <a:pt x="1" y="1218"/>
                    <a:pt x="40" y="1783"/>
                  </a:cubicBezTo>
                  <a:cubicBezTo>
                    <a:pt x="45" y="1840"/>
                    <a:pt x="88" y="1868"/>
                    <a:pt x="130" y="1868"/>
                  </a:cubicBezTo>
                  <a:cubicBezTo>
                    <a:pt x="173" y="1868"/>
                    <a:pt x="215" y="1840"/>
                    <a:pt x="218" y="1783"/>
                  </a:cubicBezTo>
                  <a:cubicBezTo>
                    <a:pt x="259" y="1218"/>
                    <a:pt x="227" y="634"/>
                    <a:pt x="200" y="68"/>
                  </a:cubicBezTo>
                  <a:cubicBezTo>
                    <a:pt x="197" y="23"/>
                    <a:pt x="164" y="0"/>
                    <a:pt x="1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5"/>
            <p:cNvSpPr/>
            <p:nvPr/>
          </p:nvSpPr>
          <p:spPr>
            <a:xfrm>
              <a:off x="6992375" y="568457"/>
              <a:ext cx="7175" cy="39575"/>
            </a:xfrm>
            <a:custGeom>
              <a:avLst/>
              <a:gdLst/>
              <a:ahLst/>
              <a:cxnLst/>
              <a:rect l="l" t="t" r="r" b="b"/>
              <a:pathLst>
                <a:path w="287" h="1583" extrusionOk="0">
                  <a:moveTo>
                    <a:pt x="143" y="0"/>
                  </a:moveTo>
                  <a:cubicBezTo>
                    <a:pt x="106" y="0"/>
                    <a:pt x="67" y="25"/>
                    <a:pt x="65" y="74"/>
                  </a:cubicBezTo>
                  <a:cubicBezTo>
                    <a:pt x="53" y="543"/>
                    <a:pt x="0" y="1038"/>
                    <a:pt x="63" y="1504"/>
                  </a:cubicBezTo>
                  <a:cubicBezTo>
                    <a:pt x="70" y="1556"/>
                    <a:pt x="107" y="1582"/>
                    <a:pt x="144" y="1582"/>
                  </a:cubicBezTo>
                  <a:cubicBezTo>
                    <a:pt x="181" y="1582"/>
                    <a:pt x="217" y="1556"/>
                    <a:pt x="224" y="1504"/>
                  </a:cubicBezTo>
                  <a:cubicBezTo>
                    <a:pt x="286" y="1036"/>
                    <a:pt x="234" y="543"/>
                    <a:pt x="220" y="74"/>
                  </a:cubicBezTo>
                  <a:cubicBezTo>
                    <a:pt x="219" y="25"/>
                    <a:pt x="181" y="0"/>
                    <a:pt x="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5"/>
            <p:cNvSpPr/>
            <p:nvPr/>
          </p:nvSpPr>
          <p:spPr>
            <a:xfrm>
              <a:off x="6990625" y="1015507"/>
              <a:ext cx="9225" cy="35675"/>
            </a:xfrm>
            <a:custGeom>
              <a:avLst/>
              <a:gdLst/>
              <a:ahLst/>
              <a:cxnLst/>
              <a:rect l="l" t="t" r="r" b="b"/>
              <a:pathLst>
                <a:path w="369" h="1427" extrusionOk="0">
                  <a:moveTo>
                    <a:pt x="75" y="0"/>
                  </a:moveTo>
                  <a:cubicBezTo>
                    <a:pt x="37" y="0"/>
                    <a:pt x="0" y="30"/>
                    <a:pt x="16" y="77"/>
                  </a:cubicBezTo>
                  <a:cubicBezTo>
                    <a:pt x="144" y="493"/>
                    <a:pt x="163" y="916"/>
                    <a:pt x="128" y="1350"/>
                  </a:cubicBezTo>
                  <a:cubicBezTo>
                    <a:pt x="124" y="1399"/>
                    <a:pt x="168" y="1427"/>
                    <a:pt x="210" y="1427"/>
                  </a:cubicBezTo>
                  <a:cubicBezTo>
                    <a:pt x="243" y="1427"/>
                    <a:pt x="276" y="1409"/>
                    <a:pt x="283" y="1370"/>
                  </a:cubicBezTo>
                  <a:cubicBezTo>
                    <a:pt x="368" y="916"/>
                    <a:pt x="302" y="475"/>
                    <a:pt x="137" y="43"/>
                  </a:cubicBezTo>
                  <a:cubicBezTo>
                    <a:pt x="126" y="14"/>
                    <a:pt x="100" y="0"/>
                    <a:pt x="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5"/>
            <p:cNvSpPr/>
            <p:nvPr/>
          </p:nvSpPr>
          <p:spPr>
            <a:xfrm>
              <a:off x="6993400" y="407882"/>
              <a:ext cx="5125" cy="24875"/>
            </a:xfrm>
            <a:custGeom>
              <a:avLst/>
              <a:gdLst/>
              <a:ahLst/>
              <a:cxnLst/>
              <a:rect l="l" t="t" r="r" b="b"/>
              <a:pathLst>
                <a:path w="205" h="995" extrusionOk="0">
                  <a:moveTo>
                    <a:pt x="103" y="0"/>
                  </a:moveTo>
                  <a:cubicBezTo>
                    <a:pt x="71" y="0"/>
                    <a:pt x="39" y="21"/>
                    <a:pt x="38" y="63"/>
                  </a:cubicBezTo>
                  <a:cubicBezTo>
                    <a:pt x="31" y="347"/>
                    <a:pt x="1" y="640"/>
                    <a:pt x="26" y="922"/>
                  </a:cubicBezTo>
                  <a:cubicBezTo>
                    <a:pt x="31" y="970"/>
                    <a:pt x="67" y="995"/>
                    <a:pt x="103" y="995"/>
                  </a:cubicBezTo>
                  <a:cubicBezTo>
                    <a:pt x="138" y="995"/>
                    <a:pt x="174" y="970"/>
                    <a:pt x="179" y="922"/>
                  </a:cubicBezTo>
                  <a:cubicBezTo>
                    <a:pt x="205" y="640"/>
                    <a:pt x="174" y="347"/>
                    <a:pt x="167" y="63"/>
                  </a:cubicBezTo>
                  <a:cubicBezTo>
                    <a:pt x="166" y="21"/>
                    <a:pt x="134" y="0"/>
                    <a:pt x="1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5"/>
            <p:cNvSpPr/>
            <p:nvPr/>
          </p:nvSpPr>
          <p:spPr>
            <a:xfrm>
              <a:off x="6992700" y="833407"/>
              <a:ext cx="5300" cy="46200"/>
            </a:xfrm>
            <a:custGeom>
              <a:avLst/>
              <a:gdLst/>
              <a:ahLst/>
              <a:cxnLst/>
              <a:rect l="l" t="t" r="r" b="b"/>
              <a:pathLst>
                <a:path w="212" h="1848" extrusionOk="0">
                  <a:moveTo>
                    <a:pt x="62" y="1"/>
                  </a:moveTo>
                  <a:cubicBezTo>
                    <a:pt x="33" y="1"/>
                    <a:pt x="4" y="19"/>
                    <a:pt x="4" y="59"/>
                  </a:cubicBezTo>
                  <a:cubicBezTo>
                    <a:pt x="6" y="631"/>
                    <a:pt x="1" y="1202"/>
                    <a:pt x="50" y="1772"/>
                  </a:cubicBezTo>
                  <a:cubicBezTo>
                    <a:pt x="53" y="1822"/>
                    <a:pt x="92" y="1847"/>
                    <a:pt x="131" y="1847"/>
                  </a:cubicBezTo>
                  <a:cubicBezTo>
                    <a:pt x="168" y="1847"/>
                    <a:pt x="205" y="1823"/>
                    <a:pt x="205" y="1772"/>
                  </a:cubicBezTo>
                  <a:cubicBezTo>
                    <a:pt x="211" y="1200"/>
                    <a:pt x="165" y="629"/>
                    <a:pt x="126" y="59"/>
                  </a:cubicBezTo>
                  <a:cubicBezTo>
                    <a:pt x="124" y="20"/>
                    <a:pt x="93" y="1"/>
                    <a:pt x="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5"/>
            <p:cNvSpPr/>
            <p:nvPr/>
          </p:nvSpPr>
          <p:spPr>
            <a:xfrm>
              <a:off x="6987225" y="303607"/>
              <a:ext cx="10175" cy="39975"/>
            </a:xfrm>
            <a:custGeom>
              <a:avLst/>
              <a:gdLst/>
              <a:ahLst/>
              <a:cxnLst/>
              <a:rect l="l" t="t" r="r" b="b"/>
              <a:pathLst>
                <a:path w="407" h="1599" extrusionOk="0">
                  <a:moveTo>
                    <a:pt x="313" y="1"/>
                  </a:moveTo>
                  <a:cubicBezTo>
                    <a:pt x="281" y="1"/>
                    <a:pt x="250" y="18"/>
                    <a:pt x="237" y="57"/>
                  </a:cubicBezTo>
                  <a:cubicBezTo>
                    <a:pt x="84" y="528"/>
                    <a:pt x="1" y="1055"/>
                    <a:pt x="134" y="1540"/>
                  </a:cubicBezTo>
                  <a:cubicBezTo>
                    <a:pt x="146" y="1580"/>
                    <a:pt x="181" y="1599"/>
                    <a:pt x="216" y="1599"/>
                  </a:cubicBezTo>
                  <a:cubicBezTo>
                    <a:pt x="259" y="1599"/>
                    <a:pt x="302" y="1570"/>
                    <a:pt x="301" y="1516"/>
                  </a:cubicBezTo>
                  <a:cubicBezTo>
                    <a:pt x="295" y="1031"/>
                    <a:pt x="273" y="576"/>
                    <a:pt x="391" y="99"/>
                  </a:cubicBezTo>
                  <a:cubicBezTo>
                    <a:pt x="406" y="39"/>
                    <a:pt x="359" y="1"/>
                    <a:pt x="3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5"/>
            <p:cNvSpPr/>
            <p:nvPr/>
          </p:nvSpPr>
          <p:spPr>
            <a:xfrm>
              <a:off x="6987350" y="654357"/>
              <a:ext cx="11225" cy="46950"/>
            </a:xfrm>
            <a:custGeom>
              <a:avLst/>
              <a:gdLst/>
              <a:ahLst/>
              <a:cxnLst/>
              <a:rect l="l" t="t" r="r" b="b"/>
              <a:pathLst>
                <a:path w="449" h="1878" extrusionOk="0">
                  <a:moveTo>
                    <a:pt x="78" y="1"/>
                  </a:moveTo>
                  <a:cubicBezTo>
                    <a:pt x="40" y="1"/>
                    <a:pt x="0" y="33"/>
                    <a:pt x="10" y="83"/>
                  </a:cubicBezTo>
                  <a:cubicBezTo>
                    <a:pt x="75" y="379"/>
                    <a:pt x="113" y="677"/>
                    <a:pt x="121" y="980"/>
                  </a:cubicBezTo>
                  <a:cubicBezTo>
                    <a:pt x="127" y="1250"/>
                    <a:pt x="77" y="1517"/>
                    <a:pt x="93" y="1783"/>
                  </a:cubicBezTo>
                  <a:cubicBezTo>
                    <a:pt x="97" y="1843"/>
                    <a:pt x="146" y="1878"/>
                    <a:pt x="194" y="1878"/>
                  </a:cubicBezTo>
                  <a:cubicBezTo>
                    <a:pt x="233" y="1878"/>
                    <a:pt x="270" y="1856"/>
                    <a:pt x="284" y="1809"/>
                  </a:cubicBezTo>
                  <a:cubicBezTo>
                    <a:pt x="449" y="1266"/>
                    <a:pt x="296" y="578"/>
                    <a:pt x="139" y="47"/>
                  </a:cubicBezTo>
                  <a:cubicBezTo>
                    <a:pt x="129" y="15"/>
                    <a:pt x="104" y="1"/>
                    <a:pt x="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5"/>
            <p:cNvSpPr/>
            <p:nvPr/>
          </p:nvSpPr>
          <p:spPr>
            <a:xfrm>
              <a:off x="6988875" y="739957"/>
              <a:ext cx="7050" cy="40125"/>
            </a:xfrm>
            <a:custGeom>
              <a:avLst/>
              <a:gdLst/>
              <a:ahLst/>
              <a:cxnLst/>
              <a:rect l="l" t="t" r="r" b="b"/>
              <a:pathLst>
                <a:path w="282" h="1605" extrusionOk="0">
                  <a:moveTo>
                    <a:pt x="141" y="1"/>
                  </a:moveTo>
                  <a:cubicBezTo>
                    <a:pt x="102" y="1"/>
                    <a:pt x="64" y="26"/>
                    <a:pt x="62" y="77"/>
                  </a:cubicBezTo>
                  <a:cubicBezTo>
                    <a:pt x="36" y="552"/>
                    <a:pt x="0" y="1031"/>
                    <a:pt x="39" y="1506"/>
                  </a:cubicBezTo>
                  <a:cubicBezTo>
                    <a:pt x="43" y="1572"/>
                    <a:pt x="91" y="1605"/>
                    <a:pt x="140" y="1605"/>
                  </a:cubicBezTo>
                  <a:cubicBezTo>
                    <a:pt x="188" y="1605"/>
                    <a:pt x="237" y="1572"/>
                    <a:pt x="243" y="1506"/>
                  </a:cubicBezTo>
                  <a:cubicBezTo>
                    <a:pt x="281" y="1030"/>
                    <a:pt x="245" y="552"/>
                    <a:pt x="219" y="77"/>
                  </a:cubicBezTo>
                  <a:cubicBezTo>
                    <a:pt x="217" y="26"/>
                    <a:pt x="179" y="1"/>
                    <a:pt x="1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5"/>
            <p:cNvSpPr/>
            <p:nvPr/>
          </p:nvSpPr>
          <p:spPr>
            <a:xfrm>
              <a:off x="6988500" y="482907"/>
              <a:ext cx="7700" cy="39550"/>
            </a:xfrm>
            <a:custGeom>
              <a:avLst/>
              <a:gdLst/>
              <a:ahLst/>
              <a:cxnLst/>
              <a:rect l="l" t="t" r="r" b="b"/>
              <a:pathLst>
                <a:path w="308" h="1582" extrusionOk="0">
                  <a:moveTo>
                    <a:pt x="155" y="0"/>
                  </a:moveTo>
                  <a:cubicBezTo>
                    <a:pt x="122" y="0"/>
                    <a:pt x="90" y="22"/>
                    <a:pt x="89" y="66"/>
                  </a:cubicBezTo>
                  <a:cubicBezTo>
                    <a:pt x="67" y="539"/>
                    <a:pt x="0" y="1050"/>
                    <a:pt x="67" y="1518"/>
                  </a:cubicBezTo>
                  <a:cubicBezTo>
                    <a:pt x="74" y="1560"/>
                    <a:pt x="115" y="1582"/>
                    <a:pt x="155" y="1582"/>
                  </a:cubicBezTo>
                  <a:cubicBezTo>
                    <a:pt x="195" y="1582"/>
                    <a:pt x="235" y="1560"/>
                    <a:pt x="240" y="1518"/>
                  </a:cubicBezTo>
                  <a:cubicBezTo>
                    <a:pt x="308" y="1049"/>
                    <a:pt x="243" y="539"/>
                    <a:pt x="222" y="66"/>
                  </a:cubicBezTo>
                  <a:cubicBezTo>
                    <a:pt x="220" y="22"/>
                    <a:pt x="187" y="0"/>
                    <a:pt x="1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5"/>
            <p:cNvSpPr/>
            <p:nvPr/>
          </p:nvSpPr>
          <p:spPr>
            <a:xfrm>
              <a:off x="6988875" y="1201407"/>
              <a:ext cx="6975" cy="35850"/>
            </a:xfrm>
            <a:custGeom>
              <a:avLst/>
              <a:gdLst/>
              <a:ahLst/>
              <a:cxnLst/>
              <a:rect l="l" t="t" r="r" b="b"/>
              <a:pathLst>
                <a:path w="279" h="1434" extrusionOk="0">
                  <a:moveTo>
                    <a:pt x="140" y="0"/>
                  </a:moveTo>
                  <a:cubicBezTo>
                    <a:pt x="109" y="0"/>
                    <a:pt x="78" y="21"/>
                    <a:pt x="76" y="63"/>
                  </a:cubicBezTo>
                  <a:cubicBezTo>
                    <a:pt x="56" y="483"/>
                    <a:pt x="0" y="928"/>
                    <a:pt x="50" y="1349"/>
                  </a:cubicBezTo>
                  <a:cubicBezTo>
                    <a:pt x="57" y="1405"/>
                    <a:pt x="98" y="1433"/>
                    <a:pt x="139" y="1433"/>
                  </a:cubicBezTo>
                  <a:cubicBezTo>
                    <a:pt x="181" y="1433"/>
                    <a:pt x="222" y="1405"/>
                    <a:pt x="229" y="1349"/>
                  </a:cubicBezTo>
                  <a:cubicBezTo>
                    <a:pt x="279" y="928"/>
                    <a:pt x="223" y="483"/>
                    <a:pt x="203" y="63"/>
                  </a:cubicBezTo>
                  <a:cubicBezTo>
                    <a:pt x="202" y="21"/>
                    <a:pt x="171" y="0"/>
                    <a:pt x="1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5"/>
            <p:cNvSpPr/>
            <p:nvPr/>
          </p:nvSpPr>
          <p:spPr>
            <a:xfrm>
              <a:off x="6985275" y="1104707"/>
              <a:ext cx="7050" cy="46675"/>
            </a:xfrm>
            <a:custGeom>
              <a:avLst/>
              <a:gdLst/>
              <a:ahLst/>
              <a:cxnLst/>
              <a:rect l="l" t="t" r="r" b="b"/>
              <a:pathLst>
                <a:path w="282" h="1867" extrusionOk="0">
                  <a:moveTo>
                    <a:pt x="141" y="0"/>
                  </a:moveTo>
                  <a:cubicBezTo>
                    <a:pt x="106" y="0"/>
                    <a:pt x="71" y="24"/>
                    <a:pt x="70" y="70"/>
                  </a:cubicBezTo>
                  <a:cubicBezTo>
                    <a:pt x="53" y="635"/>
                    <a:pt x="1" y="1220"/>
                    <a:pt x="56" y="1786"/>
                  </a:cubicBezTo>
                  <a:cubicBezTo>
                    <a:pt x="62" y="1840"/>
                    <a:pt x="102" y="1867"/>
                    <a:pt x="141" y="1867"/>
                  </a:cubicBezTo>
                  <a:cubicBezTo>
                    <a:pt x="181" y="1867"/>
                    <a:pt x="221" y="1840"/>
                    <a:pt x="226" y="1786"/>
                  </a:cubicBezTo>
                  <a:cubicBezTo>
                    <a:pt x="282" y="1220"/>
                    <a:pt x="226" y="635"/>
                    <a:pt x="212" y="70"/>
                  </a:cubicBezTo>
                  <a:cubicBezTo>
                    <a:pt x="211" y="24"/>
                    <a:pt x="176" y="0"/>
                    <a:pt x="1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6" name="Google Shape;2676;p65"/>
          <p:cNvSpPr txBox="1">
            <a:spLocks noGrp="1"/>
          </p:cNvSpPr>
          <p:nvPr>
            <p:ph type="title"/>
          </p:nvPr>
        </p:nvSpPr>
        <p:spPr>
          <a:xfrm>
            <a:off x="1080884" y="2182263"/>
            <a:ext cx="2984100" cy="664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8 legs</a:t>
            </a:r>
            <a:endParaRPr/>
          </a:p>
        </p:txBody>
      </p:sp>
      <p:sp>
        <p:nvSpPr>
          <p:cNvPr id="2677" name="Google Shape;2677;p65"/>
          <p:cNvSpPr txBox="1">
            <a:spLocks noGrp="1"/>
          </p:cNvSpPr>
          <p:nvPr>
            <p:ph type="body" idx="1"/>
          </p:nvPr>
        </p:nvSpPr>
        <p:spPr>
          <a:xfrm>
            <a:off x="4739711" y="1770750"/>
            <a:ext cx="3540300" cy="160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All arachnids have eight legs and lack antennae.</a:t>
            </a:r>
            <a:endParaRPr/>
          </a:p>
        </p:txBody>
      </p:sp>
      <p:sp>
        <p:nvSpPr>
          <p:cNvPr id="2678" name="Google Shape;2678;p65"/>
          <p:cNvSpPr txBox="1">
            <a:spLocks noGrp="1"/>
          </p:cNvSpPr>
          <p:nvPr>
            <p:ph type="title" idx="2"/>
          </p:nvPr>
        </p:nvSpPr>
        <p:spPr>
          <a:xfrm>
            <a:off x="3387900" y="758952"/>
            <a:ext cx="2368200" cy="57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Question 3</a:t>
            </a:r>
            <a:endParaRPr/>
          </a:p>
        </p:txBody>
      </p:sp>
      <p:grpSp>
        <p:nvGrpSpPr>
          <p:cNvPr id="2679" name="Google Shape;2679;p65"/>
          <p:cNvGrpSpPr/>
          <p:nvPr/>
        </p:nvGrpSpPr>
        <p:grpSpPr>
          <a:xfrm>
            <a:off x="713184" y="4691184"/>
            <a:ext cx="7726459" cy="369843"/>
            <a:chOff x="713184" y="4691184"/>
            <a:chExt cx="7726459" cy="369843"/>
          </a:xfrm>
        </p:grpSpPr>
        <p:sp>
          <p:nvSpPr>
            <p:cNvPr id="2680" name="Google Shape;2680;p65"/>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2681" name="Google Shape;2681;p65">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5">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5">
              <a:hlinkClick r:id="rId3"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687"/>
        <p:cNvGrpSpPr/>
        <p:nvPr/>
      </p:nvGrpSpPr>
      <p:grpSpPr>
        <a:xfrm>
          <a:off x="0" y="0"/>
          <a:ext cx="0" cy="0"/>
          <a:chOff x="0" y="0"/>
          <a:chExt cx="0" cy="0"/>
        </a:xfrm>
      </p:grpSpPr>
      <p:grpSp>
        <p:nvGrpSpPr>
          <p:cNvPr id="2688" name="Google Shape;2688;p66"/>
          <p:cNvGrpSpPr/>
          <p:nvPr/>
        </p:nvGrpSpPr>
        <p:grpSpPr>
          <a:xfrm>
            <a:off x="2190921" y="1421225"/>
            <a:ext cx="4761887" cy="2301378"/>
            <a:chOff x="2646769" y="3458220"/>
            <a:chExt cx="1419425" cy="685975"/>
          </a:xfrm>
        </p:grpSpPr>
        <p:sp>
          <p:nvSpPr>
            <p:cNvPr id="2689" name="Google Shape;2689;p66"/>
            <p:cNvSpPr/>
            <p:nvPr/>
          </p:nvSpPr>
          <p:spPr>
            <a:xfrm>
              <a:off x="2659244" y="3470745"/>
              <a:ext cx="1394475" cy="661925"/>
            </a:xfrm>
            <a:custGeom>
              <a:avLst/>
              <a:gdLst/>
              <a:ahLst/>
              <a:cxnLst/>
              <a:rect l="l" t="t" r="r" b="b"/>
              <a:pathLst>
                <a:path w="55779" h="26477" extrusionOk="0">
                  <a:moveTo>
                    <a:pt x="27890" y="1"/>
                  </a:moveTo>
                  <a:cubicBezTo>
                    <a:pt x="26782" y="1634"/>
                    <a:pt x="24913" y="2647"/>
                    <a:pt x="22984" y="2647"/>
                  </a:cubicBezTo>
                  <a:cubicBezTo>
                    <a:pt x="22362" y="2647"/>
                    <a:pt x="21735" y="2542"/>
                    <a:pt x="21125" y="2319"/>
                  </a:cubicBezTo>
                  <a:cubicBezTo>
                    <a:pt x="19111" y="1579"/>
                    <a:pt x="17574" y="319"/>
                    <a:pt x="15339" y="187"/>
                  </a:cubicBezTo>
                  <a:cubicBezTo>
                    <a:pt x="15197" y="179"/>
                    <a:pt x="15050" y="175"/>
                    <a:pt x="14899" y="175"/>
                  </a:cubicBezTo>
                  <a:cubicBezTo>
                    <a:pt x="12711" y="175"/>
                    <a:pt x="9746" y="1067"/>
                    <a:pt x="10079" y="3754"/>
                  </a:cubicBezTo>
                  <a:cubicBezTo>
                    <a:pt x="10099" y="3918"/>
                    <a:pt x="9967" y="3995"/>
                    <a:pt x="9833" y="3995"/>
                  </a:cubicBezTo>
                  <a:cubicBezTo>
                    <a:pt x="9764" y="3995"/>
                    <a:pt x="9695" y="3975"/>
                    <a:pt x="9645" y="3935"/>
                  </a:cubicBezTo>
                  <a:cubicBezTo>
                    <a:pt x="8242" y="2816"/>
                    <a:pt x="5821" y="1673"/>
                    <a:pt x="3847" y="1673"/>
                  </a:cubicBezTo>
                  <a:cubicBezTo>
                    <a:pt x="2137" y="1673"/>
                    <a:pt x="763" y="2531"/>
                    <a:pt x="677" y="5007"/>
                  </a:cubicBezTo>
                  <a:cubicBezTo>
                    <a:pt x="613" y="6892"/>
                    <a:pt x="2550" y="11196"/>
                    <a:pt x="1" y="12252"/>
                  </a:cubicBezTo>
                  <a:cubicBezTo>
                    <a:pt x="3011" y="13639"/>
                    <a:pt x="595" y="17469"/>
                    <a:pt x="539" y="19672"/>
                  </a:cubicBezTo>
                  <a:cubicBezTo>
                    <a:pt x="478" y="21962"/>
                    <a:pt x="2067" y="23632"/>
                    <a:pt x="4339" y="23734"/>
                  </a:cubicBezTo>
                  <a:cubicBezTo>
                    <a:pt x="4416" y="23737"/>
                    <a:pt x="4492" y="23739"/>
                    <a:pt x="4568" y="23739"/>
                  </a:cubicBezTo>
                  <a:cubicBezTo>
                    <a:pt x="6475" y="23739"/>
                    <a:pt x="8130" y="22684"/>
                    <a:pt x="9856" y="22000"/>
                  </a:cubicBezTo>
                  <a:cubicBezTo>
                    <a:pt x="9871" y="21993"/>
                    <a:pt x="9885" y="21991"/>
                    <a:pt x="9898" y="21991"/>
                  </a:cubicBezTo>
                  <a:cubicBezTo>
                    <a:pt x="9969" y="21991"/>
                    <a:pt x="9999" y="22079"/>
                    <a:pt x="9975" y="22145"/>
                  </a:cubicBezTo>
                  <a:cubicBezTo>
                    <a:pt x="10009" y="22179"/>
                    <a:pt x="10035" y="22223"/>
                    <a:pt x="10039" y="22284"/>
                  </a:cubicBezTo>
                  <a:cubicBezTo>
                    <a:pt x="10252" y="24616"/>
                    <a:pt x="12007" y="26342"/>
                    <a:pt x="14359" y="26467"/>
                  </a:cubicBezTo>
                  <a:cubicBezTo>
                    <a:pt x="14476" y="26474"/>
                    <a:pt x="14593" y="26477"/>
                    <a:pt x="14709" y="26477"/>
                  </a:cubicBezTo>
                  <a:cubicBezTo>
                    <a:pt x="16580" y="26477"/>
                    <a:pt x="18355" y="25694"/>
                    <a:pt x="20081" y="25059"/>
                  </a:cubicBezTo>
                  <a:cubicBezTo>
                    <a:pt x="21337" y="24596"/>
                    <a:pt x="22689" y="24168"/>
                    <a:pt x="24044" y="24168"/>
                  </a:cubicBezTo>
                  <a:cubicBezTo>
                    <a:pt x="24451" y="24168"/>
                    <a:pt x="24858" y="24207"/>
                    <a:pt x="25262" y="24294"/>
                  </a:cubicBezTo>
                  <a:cubicBezTo>
                    <a:pt x="26320" y="24526"/>
                    <a:pt x="27557" y="25151"/>
                    <a:pt x="27890" y="26253"/>
                  </a:cubicBezTo>
                  <a:cubicBezTo>
                    <a:pt x="28223" y="25151"/>
                    <a:pt x="29460" y="24526"/>
                    <a:pt x="30517" y="24294"/>
                  </a:cubicBezTo>
                  <a:cubicBezTo>
                    <a:pt x="30922" y="24207"/>
                    <a:pt x="31329" y="24168"/>
                    <a:pt x="31736" y="24168"/>
                  </a:cubicBezTo>
                  <a:cubicBezTo>
                    <a:pt x="33091" y="24168"/>
                    <a:pt x="34443" y="24596"/>
                    <a:pt x="35698" y="25059"/>
                  </a:cubicBezTo>
                  <a:cubicBezTo>
                    <a:pt x="37425" y="25694"/>
                    <a:pt x="39202" y="26476"/>
                    <a:pt x="41074" y="26476"/>
                  </a:cubicBezTo>
                  <a:cubicBezTo>
                    <a:pt x="41189" y="26476"/>
                    <a:pt x="41304" y="26473"/>
                    <a:pt x="41420" y="26467"/>
                  </a:cubicBezTo>
                  <a:cubicBezTo>
                    <a:pt x="43773" y="26342"/>
                    <a:pt x="45528" y="24616"/>
                    <a:pt x="45740" y="22284"/>
                  </a:cubicBezTo>
                  <a:cubicBezTo>
                    <a:pt x="45745" y="22224"/>
                    <a:pt x="45772" y="22179"/>
                    <a:pt x="45804" y="22145"/>
                  </a:cubicBezTo>
                  <a:cubicBezTo>
                    <a:pt x="45781" y="22079"/>
                    <a:pt x="45811" y="21991"/>
                    <a:pt x="45883" y="21991"/>
                  </a:cubicBezTo>
                  <a:cubicBezTo>
                    <a:pt x="45895" y="21991"/>
                    <a:pt x="45910" y="21993"/>
                    <a:pt x="45925" y="22000"/>
                  </a:cubicBezTo>
                  <a:cubicBezTo>
                    <a:pt x="47650" y="22684"/>
                    <a:pt x="49305" y="23739"/>
                    <a:pt x="51212" y="23739"/>
                  </a:cubicBezTo>
                  <a:cubicBezTo>
                    <a:pt x="51288" y="23739"/>
                    <a:pt x="51364" y="23737"/>
                    <a:pt x="51441" y="23734"/>
                  </a:cubicBezTo>
                  <a:cubicBezTo>
                    <a:pt x="53713" y="23632"/>
                    <a:pt x="55301" y="21962"/>
                    <a:pt x="55242" y="19672"/>
                  </a:cubicBezTo>
                  <a:cubicBezTo>
                    <a:pt x="55186" y="17469"/>
                    <a:pt x="52769" y="13639"/>
                    <a:pt x="55779" y="12252"/>
                  </a:cubicBezTo>
                  <a:cubicBezTo>
                    <a:pt x="53233" y="11196"/>
                    <a:pt x="55168" y="6892"/>
                    <a:pt x="55103" y="5007"/>
                  </a:cubicBezTo>
                  <a:cubicBezTo>
                    <a:pt x="55018" y="2531"/>
                    <a:pt x="53644" y="1673"/>
                    <a:pt x="51934" y="1673"/>
                  </a:cubicBezTo>
                  <a:cubicBezTo>
                    <a:pt x="49960" y="1673"/>
                    <a:pt x="47539" y="2816"/>
                    <a:pt x="46136" y="3935"/>
                  </a:cubicBezTo>
                  <a:cubicBezTo>
                    <a:pt x="46085" y="3975"/>
                    <a:pt x="46016" y="3995"/>
                    <a:pt x="45947" y="3995"/>
                  </a:cubicBezTo>
                  <a:cubicBezTo>
                    <a:pt x="45812" y="3995"/>
                    <a:pt x="45681" y="3918"/>
                    <a:pt x="45701" y="3754"/>
                  </a:cubicBezTo>
                  <a:cubicBezTo>
                    <a:pt x="46034" y="1067"/>
                    <a:pt x="43069" y="175"/>
                    <a:pt x="40882" y="175"/>
                  </a:cubicBezTo>
                  <a:cubicBezTo>
                    <a:pt x="40731" y="175"/>
                    <a:pt x="40584" y="179"/>
                    <a:pt x="40442" y="187"/>
                  </a:cubicBezTo>
                  <a:cubicBezTo>
                    <a:pt x="38207" y="319"/>
                    <a:pt x="36668" y="1579"/>
                    <a:pt x="34656" y="2319"/>
                  </a:cubicBezTo>
                  <a:cubicBezTo>
                    <a:pt x="34046" y="2542"/>
                    <a:pt x="33419" y="2647"/>
                    <a:pt x="32798" y="2647"/>
                  </a:cubicBezTo>
                  <a:cubicBezTo>
                    <a:pt x="30869" y="2647"/>
                    <a:pt x="28997" y="1634"/>
                    <a:pt x="27890" y="1"/>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6"/>
            <p:cNvSpPr/>
            <p:nvPr/>
          </p:nvSpPr>
          <p:spPr>
            <a:xfrm>
              <a:off x="2646769" y="3458220"/>
              <a:ext cx="1419425" cy="685975"/>
            </a:xfrm>
            <a:custGeom>
              <a:avLst/>
              <a:gdLst/>
              <a:ahLst/>
              <a:cxnLst/>
              <a:rect l="l" t="t" r="r" b="b"/>
              <a:pathLst>
                <a:path w="56777" h="27439" extrusionOk="0">
                  <a:moveTo>
                    <a:pt x="28389" y="502"/>
                  </a:moveTo>
                  <a:cubicBezTo>
                    <a:pt x="29496" y="2135"/>
                    <a:pt x="31367" y="3148"/>
                    <a:pt x="33296" y="3148"/>
                  </a:cubicBezTo>
                  <a:cubicBezTo>
                    <a:pt x="33917" y="3148"/>
                    <a:pt x="34544" y="3043"/>
                    <a:pt x="35154" y="2820"/>
                  </a:cubicBezTo>
                  <a:cubicBezTo>
                    <a:pt x="37167" y="2080"/>
                    <a:pt x="38705" y="820"/>
                    <a:pt x="40941" y="688"/>
                  </a:cubicBezTo>
                  <a:cubicBezTo>
                    <a:pt x="41083" y="680"/>
                    <a:pt x="41230" y="676"/>
                    <a:pt x="41381" y="676"/>
                  </a:cubicBezTo>
                  <a:cubicBezTo>
                    <a:pt x="43567" y="676"/>
                    <a:pt x="46533" y="1568"/>
                    <a:pt x="46200" y="4255"/>
                  </a:cubicBezTo>
                  <a:cubicBezTo>
                    <a:pt x="46180" y="4419"/>
                    <a:pt x="46311" y="4496"/>
                    <a:pt x="46445" y="4496"/>
                  </a:cubicBezTo>
                  <a:cubicBezTo>
                    <a:pt x="46514" y="4496"/>
                    <a:pt x="46584" y="4476"/>
                    <a:pt x="46633" y="4436"/>
                  </a:cubicBezTo>
                  <a:cubicBezTo>
                    <a:pt x="48037" y="3317"/>
                    <a:pt x="50459" y="2174"/>
                    <a:pt x="52433" y="2174"/>
                  </a:cubicBezTo>
                  <a:cubicBezTo>
                    <a:pt x="54143" y="2174"/>
                    <a:pt x="55517" y="3032"/>
                    <a:pt x="55602" y="5508"/>
                  </a:cubicBezTo>
                  <a:cubicBezTo>
                    <a:pt x="55667" y="7393"/>
                    <a:pt x="53731" y="11697"/>
                    <a:pt x="56278" y="12753"/>
                  </a:cubicBezTo>
                  <a:cubicBezTo>
                    <a:pt x="53268" y="14140"/>
                    <a:pt x="55685" y="17971"/>
                    <a:pt x="55741" y="20173"/>
                  </a:cubicBezTo>
                  <a:cubicBezTo>
                    <a:pt x="55800" y="22463"/>
                    <a:pt x="54212" y="24133"/>
                    <a:pt x="51940" y="24235"/>
                  </a:cubicBezTo>
                  <a:cubicBezTo>
                    <a:pt x="51863" y="24238"/>
                    <a:pt x="51787" y="24240"/>
                    <a:pt x="51711" y="24240"/>
                  </a:cubicBezTo>
                  <a:cubicBezTo>
                    <a:pt x="49804" y="24240"/>
                    <a:pt x="48149" y="23185"/>
                    <a:pt x="46424" y="22501"/>
                  </a:cubicBezTo>
                  <a:cubicBezTo>
                    <a:pt x="46408" y="22494"/>
                    <a:pt x="46394" y="22492"/>
                    <a:pt x="46381" y="22492"/>
                  </a:cubicBezTo>
                  <a:cubicBezTo>
                    <a:pt x="46309" y="22492"/>
                    <a:pt x="46280" y="22580"/>
                    <a:pt x="46303" y="22646"/>
                  </a:cubicBezTo>
                  <a:cubicBezTo>
                    <a:pt x="46271" y="22681"/>
                    <a:pt x="46244" y="22725"/>
                    <a:pt x="46239" y="22785"/>
                  </a:cubicBezTo>
                  <a:cubicBezTo>
                    <a:pt x="46027" y="25117"/>
                    <a:pt x="44272" y="26843"/>
                    <a:pt x="41919" y="26968"/>
                  </a:cubicBezTo>
                  <a:cubicBezTo>
                    <a:pt x="41802" y="26975"/>
                    <a:pt x="41686" y="26978"/>
                    <a:pt x="41570" y="26978"/>
                  </a:cubicBezTo>
                  <a:cubicBezTo>
                    <a:pt x="39699" y="26978"/>
                    <a:pt x="37924" y="26195"/>
                    <a:pt x="36197" y="25560"/>
                  </a:cubicBezTo>
                  <a:cubicBezTo>
                    <a:pt x="34942" y="25097"/>
                    <a:pt x="33590" y="24669"/>
                    <a:pt x="32235" y="24669"/>
                  </a:cubicBezTo>
                  <a:cubicBezTo>
                    <a:pt x="31828" y="24669"/>
                    <a:pt x="31421" y="24708"/>
                    <a:pt x="31016" y="24795"/>
                  </a:cubicBezTo>
                  <a:cubicBezTo>
                    <a:pt x="29959" y="25027"/>
                    <a:pt x="28722" y="25652"/>
                    <a:pt x="28388" y="26754"/>
                  </a:cubicBezTo>
                  <a:cubicBezTo>
                    <a:pt x="28056" y="25652"/>
                    <a:pt x="26819" y="25027"/>
                    <a:pt x="25761" y="24795"/>
                  </a:cubicBezTo>
                  <a:cubicBezTo>
                    <a:pt x="25356" y="24708"/>
                    <a:pt x="24949" y="24669"/>
                    <a:pt x="24542" y="24669"/>
                  </a:cubicBezTo>
                  <a:cubicBezTo>
                    <a:pt x="23188" y="24669"/>
                    <a:pt x="21836" y="25097"/>
                    <a:pt x="20580" y="25560"/>
                  </a:cubicBezTo>
                  <a:cubicBezTo>
                    <a:pt x="18854" y="26195"/>
                    <a:pt x="17079" y="26978"/>
                    <a:pt x="15208" y="26978"/>
                  </a:cubicBezTo>
                  <a:cubicBezTo>
                    <a:pt x="15092" y="26978"/>
                    <a:pt x="14975" y="26975"/>
                    <a:pt x="14858" y="26968"/>
                  </a:cubicBezTo>
                  <a:cubicBezTo>
                    <a:pt x="12506" y="26843"/>
                    <a:pt x="10751" y="25117"/>
                    <a:pt x="10538" y="22785"/>
                  </a:cubicBezTo>
                  <a:cubicBezTo>
                    <a:pt x="10534" y="22725"/>
                    <a:pt x="10508" y="22681"/>
                    <a:pt x="10474" y="22646"/>
                  </a:cubicBezTo>
                  <a:cubicBezTo>
                    <a:pt x="10498" y="22580"/>
                    <a:pt x="10468" y="22492"/>
                    <a:pt x="10396" y="22492"/>
                  </a:cubicBezTo>
                  <a:cubicBezTo>
                    <a:pt x="10383" y="22492"/>
                    <a:pt x="10369" y="22494"/>
                    <a:pt x="10354" y="22501"/>
                  </a:cubicBezTo>
                  <a:cubicBezTo>
                    <a:pt x="8629" y="23185"/>
                    <a:pt x="6974" y="24240"/>
                    <a:pt x="5067" y="24240"/>
                  </a:cubicBezTo>
                  <a:cubicBezTo>
                    <a:pt x="4991" y="24240"/>
                    <a:pt x="4915" y="24238"/>
                    <a:pt x="4838" y="24235"/>
                  </a:cubicBezTo>
                  <a:cubicBezTo>
                    <a:pt x="2566" y="24133"/>
                    <a:pt x="977" y="22463"/>
                    <a:pt x="1037" y="20173"/>
                  </a:cubicBezTo>
                  <a:cubicBezTo>
                    <a:pt x="1093" y="17971"/>
                    <a:pt x="3510" y="14140"/>
                    <a:pt x="500" y="12753"/>
                  </a:cubicBezTo>
                  <a:cubicBezTo>
                    <a:pt x="3049" y="11697"/>
                    <a:pt x="1112" y="7393"/>
                    <a:pt x="1176" y="5508"/>
                  </a:cubicBezTo>
                  <a:cubicBezTo>
                    <a:pt x="1262" y="3032"/>
                    <a:pt x="2636" y="2174"/>
                    <a:pt x="4346" y="2174"/>
                  </a:cubicBezTo>
                  <a:cubicBezTo>
                    <a:pt x="6320" y="2174"/>
                    <a:pt x="8741" y="3317"/>
                    <a:pt x="10144" y="4436"/>
                  </a:cubicBezTo>
                  <a:cubicBezTo>
                    <a:pt x="10194" y="4476"/>
                    <a:pt x="10263" y="4496"/>
                    <a:pt x="10332" y="4496"/>
                  </a:cubicBezTo>
                  <a:cubicBezTo>
                    <a:pt x="10466" y="4496"/>
                    <a:pt x="10598" y="4419"/>
                    <a:pt x="10578" y="4255"/>
                  </a:cubicBezTo>
                  <a:cubicBezTo>
                    <a:pt x="10245" y="1568"/>
                    <a:pt x="13210" y="676"/>
                    <a:pt x="15398" y="676"/>
                  </a:cubicBezTo>
                  <a:cubicBezTo>
                    <a:pt x="15549" y="676"/>
                    <a:pt x="15696" y="680"/>
                    <a:pt x="15838" y="688"/>
                  </a:cubicBezTo>
                  <a:cubicBezTo>
                    <a:pt x="18073" y="820"/>
                    <a:pt x="19610" y="2080"/>
                    <a:pt x="21624" y="2820"/>
                  </a:cubicBezTo>
                  <a:cubicBezTo>
                    <a:pt x="22234" y="3043"/>
                    <a:pt x="22861" y="3148"/>
                    <a:pt x="23483" y="3148"/>
                  </a:cubicBezTo>
                  <a:cubicBezTo>
                    <a:pt x="25412" y="3148"/>
                    <a:pt x="27281" y="2135"/>
                    <a:pt x="28389" y="502"/>
                  </a:cubicBezTo>
                  <a:close/>
                  <a:moveTo>
                    <a:pt x="28292" y="1"/>
                  </a:moveTo>
                  <a:cubicBezTo>
                    <a:pt x="28225" y="1"/>
                    <a:pt x="28159" y="30"/>
                    <a:pt x="28114" y="104"/>
                  </a:cubicBezTo>
                  <a:cubicBezTo>
                    <a:pt x="27160" y="1702"/>
                    <a:pt x="25398" y="2697"/>
                    <a:pt x="23542" y="2697"/>
                  </a:cubicBezTo>
                  <a:cubicBezTo>
                    <a:pt x="23389" y="2697"/>
                    <a:pt x="23236" y="2690"/>
                    <a:pt x="23083" y="2677"/>
                  </a:cubicBezTo>
                  <a:cubicBezTo>
                    <a:pt x="20994" y="2490"/>
                    <a:pt x="19361" y="843"/>
                    <a:pt x="17327" y="377"/>
                  </a:cubicBezTo>
                  <a:cubicBezTo>
                    <a:pt x="16785" y="253"/>
                    <a:pt x="16145" y="184"/>
                    <a:pt x="15473" y="184"/>
                  </a:cubicBezTo>
                  <a:cubicBezTo>
                    <a:pt x="12997" y="184"/>
                    <a:pt x="10087" y="1122"/>
                    <a:pt x="10045" y="3729"/>
                  </a:cubicBezTo>
                  <a:cubicBezTo>
                    <a:pt x="8581" y="2670"/>
                    <a:pt x="6379" y="1520"/>
                    <a:pt x="4421" y="1520"/>
                  </a:cubicBezTo>
                  <a:cubicBezTo>
                    <a:pt x="3580" y="1520"/>
                    <a:pt x="2784" y="1731"/>
                    <a:pt x="2111" y="2254"/>
                  </a:cubicBezTo>
                  <a:cubicBezTo>
                    <a:pt x="1081" y="3053"/>
                    <a:pt x="698" y="4422"/>
                    <a:pt x="691" y="5673"/>
                  </a:cubicBezTo>
                  <a:cubicBezTo>
                    <a:pt x="681" y="7580"/>
                    <a:pt x="2594" y="11589"/>
                    <a:pt x="146" y="12536"/>
                  </a:cubicBezTo>
                  <a:cubicBezTo>
                    <a:pt x="1" y="12593"/>
                    <a:pt x="13" y="12783"/>
                    <a:pt x="118" y="12838"/>
                  </a:cubicBezTo>
                  <a:cubicBezTo>
                    <a:pt x="54" y="12942"/>
                    <a:pt x="63" y="13077"/>
                    <a:pt x="206" y="13140"/>
                  </a:cubicBezTo>
                  <a:cubicBezTo>
                    <a:pt x="2693" y="14226"/>
                    <a:pt x="1063" y="17375"/>
                    <a:pt x="679" y="19194"/>
                  </a:cubicBezTo>
                  <a:cubicBezTo>
                    <a:pt x="379" y="20612"/>
                    <a:pt x="569" y="22159"/>
                    <a:pt x="1520" y="23304"/>
                  </a:cubicBezTo>
                  <a:cubicBezTo>
                    <a:pt x="2424" y="24396"/>
                    <a:pt x="3624" y="24818"/>
                    <a:pt x="4892" y="24818"/>
                  </a:cubicBezTo>
                  <a:cubicBezTo>
                    <a:pt x="6719" y="24818"/>
                    <a:pt x="8685" y="23943"/>
                    <a:pt x="10107" y="22940"/>
                  </a:cubicBezTo>
                  <a:cubicBezTo>
                    <a:pt x="10352" y="25748"/>
                    <a:pt x="12668" y="27439"/>
                    <a:pt x="15304" y="27439"/>
                  </a:cubicBezTo>
                  <a:cubicBezTo>
                    <a:pt x="15613" y="27439"/>
                    <a:pt x="15927" y="27415"/>
                    <a:pt x="16242" y="27368"/>
                  </a:cubicBezTo>
                  <a:cubicBezTo>
                    <a:pt x="18214" y="27070"/>
                    <a:pt x="19998" y="26093"/>
                    <a:pt x="21889" y="25515"/>
                  </a:cubicBezTo>
                  <a:cubicBezTo>
                    <a:pt x="22750" y="25251"/>
                    <a:pt x="23655" y="25047"/>
                    <a:pt x="24559" y="25047"/>
                  </a:cubicBezTo>
                  <a:cubicBezTo>
                    <a:pt x="24928" y="25047"/>
                    <a:pt x="25296" y="25081"/>
                    <a:pt x="25662" y="25159"/>
                  </a:cubicBezTo>
                  <a:cubicBezTo>
                    <a:pt x="26859" y="25414"/>
                    <a:pt x="27541" y="26072"/>
                    <a:pt x="28301" y="26964"/>
                  </a:cubicBezTo>
                  <a:cubicBezTo>
                    <a:pt x="28315" y="26981"/>
                    <a:pt x="28332" y="26988"/>
                    <a:pt x="28349" y="26988"/>
                  </a:cubicBezTo>
                  <a:cubicBezTo>
                    <a:pt x="28363" y="26988"/>
                    <a:pt x="28377" y="26983"/>
                    <a:pt x="28389" y="26975"/>
                  </a:cubicBezTo>
                  <a:cubicBezTo>
                    <a:pt x="28401" y="26983"/>
                    <a:pt x="28415" y="26988"/>
                    <a:pt x="28428" y="26988"/>
                  </a:cubicBezTo>
                  <a:cubicBezTo>
                    <a:pt x="28446" y="26988"/>
                    <a:pt x="28463" y="26981"/>
                    <a:pt x="28477" y="26964"/>
                  </a:cubicBezTo>
                  <a:cubicBezTo>
                    <a:pt x="29239" y="26072"/>
                    <a:pt x="29922" y="25414"/>
                    <a:pt x="31116" y="25159"/>
                  </a:cubicBezTo>
                  <a:cubicBezTo>
                    <a:pt x="31481" y="25081"/>
                    <a:pt x="31850" y="25047"/>
                    <a:pt x="32218" y="25047"/>
                  </a:cubicBezTo>
                  <a:cubicBezTo>
                    <a:pt x="33123" y="25047"/>
                    <a:pt x="34027" y="25251"/>
                    <a:pt x="34889" y="25515"/>
                  </a:cubicBezTo>
                  <a:cubicBezTo>
                    <a:pt x="36780" y="26093"/>
                    <a:pt x="38565" y="27070"/>
                    <a:pt x="40536" y="27368"/>
                  </a:cubicBezTo>
                  <a:cubicBezTo>
                    <a:pt x="40852" y="27416"/>
                    <a:pt x="41166" y="27439"/>
                    <a:pt x="41475" y="27439"/>
                  </a:cubicBezTo>
                  <a:cubicBezTo>
                    <a:pt x="44112" y="27439"/>
                    <a:pt x="46425" y="25748"/>
                    <a:pt x="46671" y="22940"/>
                  </a:cubicBezTo>
                  <a:cubicBezTo>
                    <a:pt x="48092" y="23943"/>
                    <a:pt x="50059" y="24818"/>
                    <a:pt x="51886" y="24818"/>
                  </a:cubicBezTo>
                  <a:cubicBezTo>
                    <a:pt x="53153" y="24818"/>
                    <a:pt x="54354" y="24396"/>
                    <a:pt x="55258" y="23304"/>
                  </a:cubicBezTo>
                  <a:cubicBezTo>
                    <a:pt x="56209" y="22159"/>
                    <a:pt x="56399" y="20612"/>
                    <a:pt x="56098" y="19194"/>
                  </a:cubicBezTo>
                  <a:cubicBezTo>
                    <a:pt x="55715" y="17375"/>
                    <a:pt x="54085" y="14226"/>
                    <a:pt x="56574" y="13140"/>
                  </a:cubicBezTo>
                  <a:cubicBezTo>
                    <a:pt x="56717" y="13077"/>
                    <a:pt x="56723" y="12942"/>
                    <a:pt x="56659" y="12838"/>
                  </a:cubicBezTo>
                  <a:cubicBezTo>
                    <a:pt x="56765" y="12783"/>
                    <a:pt x="56777" y="12593"/>
                    <a:pt x="56632" y="12536"/>
                  </a:cubicBezTo>
                  <a:cubicBezTo>
                    <a:pt x="54184" y="11589"/>
                    <a:pt x="56098" y="7580"/>
                    <a:pt x="56087" y="5673"/>
                  </a:cubicBezTo>
                  <a:cubicBezTo>
                    <a:pt x="56082" y="4422"/>
                    <a:pt x="55697" y="3053"/>
                    <a:pt x="54667" y="2254"/>
                  </a:cubicBezTo>
                  <a:cubicBezTo>
                    <a:pt x="53994" y="1731"/>
                    <a:pt x="53198" y="1520"/>
                    <a:pt x="52358" y="1520"/>
                  </a:cubicBezTo>
                  <a:cubicBezTo>
                    <a:pt x="50400" y="1520"/>
                    <a:pt x="48200" y="2670"/>
                    <a:pt x="46736" y="3729"/>
                  </a:cubicBezTo>
                  <a:cubicBezTo>
                    <a:pt x="46692" y="1122"/>
                    <a:pt x="43781" y="184"/>
                    <a:pt x="41306" y="184"/>
                  </a:cubicBezTo>
                  <a:cubicBezTo>
                    <a:pt x="40634" y="184"/>
                    <a:pt x="39995" y="253"/>
                    <a:pt x="39454" y="377"/>
                  </a:cubicBezTo>
                  <a:cubicBezTo>
                    <a:pt x="37417" y="843"/>
                    <a:pt x="35784" y="2490"/>
                    <a:pt x="33694" y="2677"/>
                  </a:cubicBezTo>
                  <a:cubicBezTo>
                    <a:pt x="33541" y="2690"/>
                    <a:pt x="33389" y="2697"/>
                    <a:pt x="33236" y="2697"/>
                  </a:cubicBezTo>
                  <a:cubicBezTo>
                    <a:pt x="31381" y="2697"/>
                    <a:pt x="29618" y="1702"/>
                    <a:pt x="28664" y="104"/>
                  </a:cubicBezTo>
                  <a:cubicBezTo>
                    <a:pt x="28619" y="30"/>
                    <a:pt x="28554" y="1"/>
                    <a:pt x="28487" y="1"/>
                  </a:cubicBezTo>
                  <a:cubicBezTo>
                    <a:pt x="28454" y="1"/>
                    <a:pt x="28421" y="8"/>
                    <a:pt x="28389" y="21"/>
                  </a:cubicBezTo>
                  <a:cubicBezTo>
                    <a:pt x="28358" y="8"/>
                    <a:pt x="28325" y="1"/>
                    <a:pt x="282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1" name="Google Shape;2691;p66"/>
          <p:cNvSpPr txBox="1">
            <a:spLocks noGrp="1"/>
          </p:cNvSpPr>
          <p:nvPr>
            <p:ph type="title"/>
          </p:nvPr>
        </p:nvSpPr>
        <p:spPr>
          <a:xfrm>
            <a:off x="2756200" y="1967475"/>
            <a:ext cx="3631500" cy="105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Great job!</a:t>
            </a:r>
            <a:endParaRPr/>
          </a:p>
        </p:txBody>
      </p:sp>
      <p:sp>
        <p:nvSpPr>
          <p:cNvPr id="2692" name="Google Shape;2692;p66"/>
          <p:cNvSpPr/>
          <p:nvPr/>
        </p:nvSpPr>
        <p:spPr>
          <a:xfrm>
            <a:off x="1108421" y="921667"/>
            <a:ext cx="468899" cy="450396"/>
          </a:xfrm>
          <a:custGeom>
            <a:avLst/>
            <a:gdLst/>
            <a:ahLst/>
            <a:cxnLst/>
            <a:rect l="l" t="t" r="r" b="b"/>
            <a:pathLst>
              <a:path w="5626" h="5404" extrusionOk="0">
                <a:moveTo>
                  <a:pt x="3698" y="586"/>
                </a:moveTo>
                <a:cubicBezTo>
                  <a:pt x="3711" y="586"/>
                  <a:pt x="3717" y="597"/>
                  <a:pt x="3721" y="617"/>
                </a:cubicBezTo>
                <a:cubicBezTo>
                  <a:pt x="3729" y="667"/>
                  <a:pt x="3726" y="728"/>
                  <a:pt x="3713" y="754"/>
                </a:cubicBezTo>
                <a:cubicBezTo>
                  <a:pt x="3700" y="781"/>
                  <a:pt x="3697" y="876"/>
                  <a:pt x="3705" y="967"/>
                </a:cubicBezTo>
                <a:cubicBezTo>
                  <a:pt x="3712" y="1057"/>
                  <a:pt x="3699" y="1222"/>
                  <a:pt x="3676" y="1333"/>
                </a:cubicBezTo>
                <a:cubicBezTo>
                  <a:pt x="3652" y="1446"/>
                  <a:pt x="3648" y="1585"/>
                  <a:pt x="3666" y="1646"/>
                </a:cubicBezTo>
                <a:cubicBezTo>
                  <a:pt x="3698" y="1750"/>
                  <a:pt x="3712" y="1759"/>
                  <a:pt x="3934" y="1800"/>
                </a:cubicBezTo>
                <a:cubicBezTo>
                  <a:pt x="4064" y="1825"/>
                  <a:pt x="4222" y="1862"/>
                  <a:pt x="4288" y="1885"/>
                </a:cubicBezTo>
                <a:cubicBezTo>
                  <a:pt x="4353" y="1906"/>
                  <a:pt x="4531" y="1942"/>
                  <a:pt x="4681" y="1964"/>
                </a:cubicBezTo>
                <a:cubicBezTo>
                  <a:pt x="5044" y="2015"/>
                  <a:pt x="5154" y="2042"/>
                  <a:pt x="5138" y="2076"/>
                </a:cubicBezTo>
                <a:cubicBezTo>
                  <a:pt x="5130" y="2092"/>
                  <a:pt x="4822" y="2210"/>
                  <a:pt x="4455" y="2339"/>
                </a:cubicBezTo>
                <a:cubicBezTo>
                  <a:pt x="3713" y="2597"/>
                  <a:pt x="3626" y="2673"/>
                  <a:pt x="3848" y="2858"/>
                </a:cubicBezTo>
                <a:cubicBezTo>
                  <a:pt x="3915" y="2913"/>
                  <a:pt x="4153" y="3146"/>
                  <a:pt x="4383" y="3381"/>
                </a:cubicBezTo>
                <a:lnTo>
                  <a:pt x="4796" y="3804"/>
                </a:lnTo>
                <a:lnTo>
                  <a:pt x="4796" y="3804"/>
                </a:lnTo>
                <a:lnTo>
                  <a:pt x="4622" y="3778"/>
                </a:lnTo>
                <a:cubicBezTo>
                  <a:pt x="4526" y="3763"/>
                  <a:pt x="4218" y="3702"/>
                  <a:pt x="3938" y="3641"/>
                </a:cubicBezTo>
                <a:cubicBezTo>
                  <a:pt x="3701" y="3590"/>
                  <a:pt x="3546" y="3566"/>
                  <a:pt x="3459" y="3566"/>
                </a:cubicBezTo>
                <a:cubicBezTo>
                  <a:pt x="3415" y="3566"/>
                  <a:pt x="3388" y="3572"/>
                  <a:pt x="3377" y="3584"/>
                </a:cubicBezTo>
                <a:cubicBezTo>
                  <a:pt x="3349" y="3613"/>
                  <a:pt x="3328" y="3743"/>
                  <a:pt x="3329" y="3872"/>
                </a:cubicBezTo>
                <a:cubicBezTo>
                  <a:pt x="3331" y="4001"/>
                  <a:pt x="3317" y="4217"/>
                  <a:pt x="3298" y="4353"/>
                </a:cubicBezTo>
                <a:cubicBezTo>
                  <a:pt x="3277" y="4490"/>
                  <a:pt x="3269" y="4631"/>
                  <a:pt x="3276" y="4667"/>
                </a:cubicBezTo>
                <a:cubicBezTo>
                  <a:pt x="3284" y="4706"/>
                  <a:pt x="3281" y="4723"/>
                  <a:pt x="3270" y="4723"/>
                </a:cubicBezTo>
                <a:cubicBezTo>
                  <a:pt x="3250" y="4723"/>
                  <a:pt x="3204" y="4661"/>
                  <a:pt x="3165" y="4566"/>
                </a:cubicBezTo>
                <a:cubicBezTo>
                  <a:pt x="3135" y="4493"/>
                  <a:pt x="3048" y="4294"/>
                  <a:pt x="2973" y="4127"/>
                </a:cubicBezTo>
                <a:cubicBezTo>
                  <a:pt x="2898" y="3960"/>
                  <a:pt x="2820" y="3774"/>
                  <a:pt x="2801" y="3719"/>
                </a:cubicBezTo>
                <a:cubicBezTo>
                  <a:pt x="2772" y="3638"/>
                  <a:pt x="2742" y="3617"/>
                  <a:pt x="2648" y="3615"/>
                </a:cubicBezTo>
                <a:cubicBezTo>
                  <a:pt x="2648" y="3615"/>
                  <a:pt x="2647" y="3615"/>
                  <a:pt x="2646" y="3615"/>
                </a:cubicBezTo>
                <a:cubicBezTo>
                  <a:pt x="2535" y="3615"/>
                  <a:pt x="2096" y="3803"/>
                  <a:pt x="1817" y="3972"/>
                </a:cubicBezTo>
                <a:cubicBezTo>
                  <a:pt x="1755" y="4009"/>
                  <a:pt x="1638" y="4070"/>
                  <a:pt x="1560" y="4107"/>
                </a:cubicBezTo>
                <a:lnTo>
                  <a:pt x="1416" y="4172"/>
                </a:lnTo>
                <a:lnTo>
                  <a:pt x="1705" y="3612"/>
                </a:lnTo>
                <a:cubicBezTo>
                  <a:pt x="1925" y="3185"/>
                  <a:pt x="1988" y="3033"/>
                  <a:pt x="1971" y="2966"/>
                </a:cubicBezTo>
                <a:cubicBezTo>
                  <a:pt x="1953" y="2891"/>
                  <a:pt x="1881" y="2849"/>
                  <a:pt x="1491" y="2684"/>
                </a:cubicBezTo>
                <a:cubicBezTo>
                  <a:pt x="1237" y="2577"/>
                  <a:pt x="943" y="2466"/>
                  <a:pt x="831" y="2436"/>
                </a:cubicBezTo>
                <a:cubicBezTo>
                  <a:pt x="718" y="2406"/>
                  <a:pt x="631" y="2376"/>
                  <a:pt x="635" y="2369"/>
                </a:cubicBezTo>
                <a:cubicBezTo>
                  <a:pt x="639" y="2361"/>
                  <a:pt x="744" y="2349"/>
                  <a:pt x="876" y="2342"/>
                </a:cubicBezTo>
                <a:cubicBezTo>
                  <a:pt x="1008" y="2333"/>
                  <a:pt x="1186" y="2313"/>
                  <a:pt x="1280" y="2295"/>
                </a:cubicBezTo>
                <a:cubicBezTo>
                  <a:pt x="1372" y="2277"/>
                  <a:pt x="1611" y="2255"/>
                  <a:pt x="1806" y="2248"/>
                </a:cubicBezTo>
                <a:cubicBezTo>
                  <a:pt x="2215" y="2233"/>
                  <a:pt x="2288" y="2173"/>
                  <a:pt x="2199" y="1924"/>
                </a:cubicBezTo>
                <a:cubicBezTo>
                  <a:pt x="2167" y="1834"/>
                  <a:pt x="2116" y="1642"/>
                  <a:pt x="2084" y="1494"/>
                </a:cubicBezTo>
                <a:cubicBezTo>
                  <a:pt x="2052" y="1346"/>
                  <a:pt x="2007" y="1165"/>
                  <a:pt x="1985" y="1088"/>
                </a:cubicBezTo>
                <a:cubicBezTo>
                  <a:pt x="1951" y="974"/>
                  <a:pt x="1946" y="917"/>
                  <a:pt x="1968" y="917"/>
                </a:cubicBezTo>
                <a:cubicBezTo>
                  <a:pt x="1988" y="917"/>
                  <a:pt x="2031" y="964"/>
                  <a:pt x="2094" y="1058"/>
                </a:cubicBezTo>
                <a:cubicBezTo>
                  <a:pt x="2221" y="1247"/>
                  <a:pt x="2597" y="1547"/>
                  <a:pt x="2720" y="1557"/>
                </a:cubicBezTo>
                <a:cubicBezTo>
                  <a:pt x="2721" y="1557"/>
                  <a:pt x="2723" y="1557"/>
                  <a:pt x="2724" y="1557"/>
                </a:cubicBezTo>
                <a:cubicBezTo>
                  <a:pt x="2762" y="1557"/>
                  <a:pt x="2826" y="1518"/>
                  <a:pt x="2864" y="1471"/>
                </a:cubicBezTo>
                <a:cubicBezTo>
                  <a:pt x="2905" y="1420"/>
                  <a:pt x="3110" y="1188"/>
                  <a:pt x="3321" y="953"/>
                </a:cubicBezTo>
                <a:cubicBezTo>
                  <a:pt x="3565" y="682"/>
                  <a:pt x="3659" y="586"/>
                  <a:pt x="3698" y="586"/>
                </a:cubicBezTo>
                <a:close/>
                <a:moveTo>
                  <a:pt x="3869" y="1"/>
                </a:moveTo>
                <a:cubicBezTo>
                  <a:pt x="3830" y="1"/>
                  <a:pt x="3788" y="13"/>
                  <a:pt x="3744" y="40"/>
                </a:cubicBezTo>
                <a:cubicBezTo>
                  <a:pt x="3685" y="75"/>
                  <a:pt x="3637" y="127"/>
                  <a:pt x="3641" y="153"/>
                </a:cubicBezTo>
                <a:cubicBezTo>
                  <a:pt x="3644" y="180"/>
                  <a:pt x="3525" y="344"/>
                  <a:pt x="3378" y="514"/>
                </a:cubicBezTo>
                <a:cubicBezTo>
                  <a:pt x="3230" y="685"/>
                  <a:pt x="3104" y="839"/>
                  <a:pt x="3100" y="853"/>
                </a:cubicBezTo>
                <a:cubicBezTo>
                  <a:pt x="3096" y="868"/>
                  <a:pt x="3065" y="902"/>
                  <a:pt x="3031" y="931"/>
                </a:cubicBezTo>
                <a:cubicBezTo>
                  <a:pt x="2996" y="961"/>
                  <a:pt x="2912" y="1047"/>
                  <a:pt x="2840" y="1126"/>
                </a:cubicBezTo>
                <a:cubicBezTo>
                  <a:pt x="2768" y="1207"/>
                  <a:pt x="2733" y="1240"/>
                  <a:pt x="2693" y="1240"/>
                </a:cubicBezTo>
                <a:cubicBezTo>
                  <a:pt x="2669" y="1240"/>
                  <a:pt x="2642" y="1227"/>
                  <a:pt x="2604" y="1204"/>
                </a:cubicBezTo>
                <a:cubicBezTo>
                  <a:pt x="2544" y="1168"/>
                  <a:pt x="2420" y="1035"/>
                  <a:pt x="2322" y="906"/>
                </a:cubicBezTo>
                <a:cubicBezTo>
                  <a:pt x="2060" y="557"/>
                  <a:pt x="1779" y="319"/>
                  <a:pt x="1642" y="319"/>
                </a:cubicBezTo>
                <a:cubicBezTo>
                  <a:pt x="1619" y="319"/>
                  <a:pt x="1600" y="325"/>
                  <a:pt x="1586" y="339"/>
                </a:cubicBezTo>
                <a:cubicBezTo>
                  <a:pt x="1520" y="402"/>
                  <a:pt x="1532" y="541"/>
                  <a:pt x="1629" y="834"/>
                </a:cubicBezTo>
                <a:cubicBezTo>
                  <a:pt x="1674" y="969"/>
                  <a:pt x="1734" y="1185"/>
                  <a:pt x="1759" y="1306"/>
                </a:cubicBezTo>
                <a:cubicBezTo>
                  <a:pt x="1786" y="1427"/>
                  <a:pt x="1829" y="1626"/>
                  <a:pt x="1855" y="1749"/>
                </a:cubicBezTo>
                <a:cubicBezTo>
                  <a:pt x="1885" y="1884"/>
                  <a:pt x="1884" y="1965"/>
                  <a:pt x="1854" y="1965"/>
                </a:cubicBezTo>
                <a:cubicBezTo>
                  <a:pt x="1853" y="1965"/>
                  <a:pt x="1853" y="1965"/>
                  <a:pt x="1852" y="1965"/>
                </a:cubicBezTo>
                <a:cubicBezTo>
                  <a:pt x="1845" y="1964"/>
                  <a:pt x="1834" y="1963"/>
                  <a:pt x="1821" y="1963"/>
                </a:cubicBezTo>
                <a:cubicBezTo>
                  <a:pt x="1610" y="1963"/>
                  <a:pt x="681" y="2071"/>
                  <a:pt x="409" y="2129"/>
                </a:cubicBezTo>
                <a:cubicBezTo>
                  <a:pt x="155" y="2183"/>
                  <a:pt x="89" y="2215"/>
                  <a:pt x="44" y="2308"/>
                </a:cubicBezTo>
                <a:cubicBezTo>
                  <a:pt x="1" y="2396"/>
                  <a:pt x="7" y="2435"/>
                  <a:pt x="75" y="2490"/>
                </a:cubicBezTo>
                <a:cubicBezTo>
                  <a:pt x="121" y="2530"/>
                  <a:pt x="217" y="2565"/>
                  <a:pt x="287" y="2570"/>
                </a:cubicBezTo>
                <a:cubicBezTo>
                  <a:pt x="416" y="2579"/>
                  <a:pt x="1360" y="2890"/>
                  <a:pt x="1579" y="2995"/>
                </a:cubicBezTo>
                <a:lnTo>
                  <a:pt x="1696" y="3052"/>
                </a:lnTo>
                <a:lnTo>
                  <a:pt x="1485" y="3490"/>
                </a:lnTo>
                <a:cubicBezTo>
                  <a:pt x="1367" y="3735"/>
                  <a:pt x="1206" y="4008"/>
                  <a:pt x="1123" y="4107"/>
                </a:cubicBezTo>
                <a:cubicBezTo>
                  <a:pt x="885" y="4385"/>
                  <a:pt x="822" y="4640"/>
                  <a:pt x="972" y="4714"/>
                </a:cubicBezTo>
                <a:cubicBezTo>
                  <a:pt x="975" y="4716"/>
                  <a:pt x="980" y="4717"/>
                  <a:pt x="986" y="4717"/>
                </a:cubicBezTo>
                <a:cubicBezTo>
                  <a:pt x="1068" y="4717"/>
                  <a:pt x="1360" y="4544"/>
                  <a:pt x="1397" y="4468"/>
                </a:cubicBezTo>
                <a:cubicBezTo>
                  <a:pt x="1410" y="4441"/>
                  <a:pt x="1432" y="4423"/>
                  <a:pt x="1451" y="4423"/>
                </a:cubicBezTo>
                <a:cubicBezTo>
                  <a:pt x="1455" y="4423"/>
                  <a:pt x="1459" y="4424"/>
                  <a:pt x="1462" y="4426"/>
                </a:cubicBezTo>
                <a:cubicBezTo>
                  <a:pt x="1463" y="4427"/>
                  <a:pt x="1465" y="4427"/>
                  <a:pt x="1467" y="4427"/>
                </a:cubicBezTo>
                <a:cubicBezTo>
                  <a:pt x="1527" y="4427"/>
                  <a:pt x="1979" y="4209"/>
                  <a:pt x="2391" y="3981"/>
                </a:cubicBezTo>
                <a:cubicBezTo>
                  <a:pt x="2465" y="3939"/>
                  <a:pt x="2520" y="3918"/>
                  <a:pt x="2561" y="3918"/>
                </a:cubicBezTo>
                <a:cubicBezTo>
                  <a:pt x="2615" y="3918"/>
                  <a:pt x="2645" y="3955"/>
                  <a:pt x="2663" y="4030"/>
                </a:cubicBezTo>
                <a:cubicBezTo>
                  <a:pt x="2694" y="4155"/>
                  <a:pt x="3130" y="5150"/>
                  <a:pt x="3213" y="5289"/>
                </a:cubicBezTo>
                <a:cubicBezTo>
                  <a:pt x="3268" y="5378"/>
                  <a:pt x="3303" y="5404"/>
                  <a:pt x="3377" y="5404"/>
                </a:cubicBezTo>
                <a:cubicBezTo>
                  <a:pt x="3380" y="5404"/>
                  <a:pt x="3383" y="5404"/>
                  <a:pt x="3386" y="5404"/>
                </a:cubicBezTo>
                <a:cubicBezTo>
                  <a:pt x="3516" y="5400"/>
                  <a:pt x="3542" y="5334"/>
                  <a:pt x="3535" y="5030"/>
                </a:cubicBezTo>
                <a:cubicBezTo>
                  <a:pt x="3532" y="4891"/>
                  <a:pt x="3545" y="4601"/>
                  <a:pt x="3565" y="4387"/>
                </a:cubicBezTo>
                <a:cubicBezTo>
                  <a:pt x="3584" y="4173"/>
                  <a:pt x="3600" y="3963"/>
                  <a:pt x="3602" y="3922"/>
                </a:cubicBezTo>
                <a:cubicBezTo>
                  <a:pt x="3603" y="3891"/>
                  <a:pt x="3622" y="3875"/>
                  <a:pt x="3684" y="3875"/>
                </a:cubicBezTo>
                <a:cubicBezTo>
                  <a:pt x="3747" y="3875"/>
                  <a:pt x="3856" y="3891"/>
                  <a:pt x="4036" y="3925"/>
                </a:cubicBezTo>
                <a:cubicBezTo>
                  <a:pt x="4274" y="3970"/>
                  <a:pt x="4599" y="4039"/>
                  <a:pt x="4763" y="4082"/>
                </a:cubicBezTo>
                <a:cubicBezTo>
                  <a:pt x="4875" y="4110"/>
                  <a:pt x="4970" y="4124"/>
                  <a:pt x="5047" y="4124"/>
                </a:cubicBezTo>
                <a:cubicBezTo>
                  <a:pt x="5321" y="4124"/>
                  <a:pt x="5367" y="3957"/>
                  <a:pt x="5100" y="3716"/>
                </a:cubicBezTo>
                <a:cubicBezTo>
                  <a:pt x="4789" y="3434"/>
                  <a:pt x="4192" y="2794"/>
                  <a:pt x="4213" y="2766"/>
                </a:cubicBezTo>
                <a:cubicBezTo>
                  <a:pt x="4225" y="2751"/>
                  <a:pt x="4541" y="2621"/>
                  <a:pt x="4915" y="2476"/>
                </a:cubicBezTo>
                <a:cubicBezTo>
                  <a:pt x="5288" y="2333"/>
                  <a:pt x="5604" y="2197"/>
                  <a:pt x="5616" y="2174"/>
                </a:cubicBezTo>
                <a:cubicBezTo>
                  <a:pt x="5625" y="2152"/>
                  <a:pt x="5619" y="2090"/>
                  <a:pt x="5602" y="2041"/>
                </a:cubicBezTo>
                <a:cubicBezTo>
                  <a:pt x="5560" y="1924"/>
                  <a:pt x="5215" y="1793"/>
                  <a:pt x="4700" y="1698"/>
                </a:cubicBezTo>
                <a:cubicBezTo>
                  <a:pt x="4491" y="1658"/>
                  <a:pt x="4235" y="1606"/>
                  <a:pt x="4123" y="1579"/>
                </a:cubicBezTo>
                <a:lnTo>
                  <a:pt x="3923" y="1530"/>
                </a:lnTo>
                <a:lnTo>
                  <a:pt x="3951" y="1250"/>
                </a:lnTo>
                <a:cubicBezTo>
                  <a:pt x="3966" y="1097"/>
                  <a:pt x="3980" y="862"/>
                  <a:pt x="3980" y="735"/>
                </a:cubicBezTo>
                <a:cubicBezTo>
                  <a:pt x="3981" y="607"/>
                  <a:pt x="3992" y="497"/>
                  <a:pt x="4004" y="493"/>
                </a:cubicBezTo>
                <a:cubicBezTo>
                  <a:pt x="4039" y="480"/>
                  <a:pt x="4050" y="143"/>
                  <a:pt x="4017" y="89"/>
                </a:cubicBezTo>
                <a:cubicBezTo>
                  <a:pt x="3981" y="31"/>
                  <a:pt x="3929" y="1"/>
                  <a:pt x="38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6"/>
          <p:cNvSpPr/>
          <p:nvPr/>
        </p:nvSpPr>
        <p:spPr>
          <a:xfrm>
            <a:off x="7286007" y="4130690"/>
            <a:ext cx="315628" cy="319378"/>
          </a:xfrm>
          <a:custGeom>
            <a:avLst/>
            <a:gdLst/>
            <a:ahLst/>
            <a:cxnLst/>
            <a:rect l="l" t="t" r="r" b="b"/>
            <a:pathLst>
              <a:path w="3787" h="3832" extrusionOk="0">
                <a:moveTo>
                  <a:pt x="1502" y="1"/>
                </a:moveTo>
                <a:cubicBezTo>
                  <a:pt x="1476" y="1"/>
                  <a:pt x="1453" y="18"/>
                  <a:pt x="1419" y="50"/>
                </a:cubicBezTo>
                <a:cubicBezTo>
                  <a:pt x="1318" y="145"/>
                  <a:pt x="1320" y="118"/>
                  <a:pt x="1340" y="780"/>
                </a:cubicBezTo>
                <a:lnTo>
                  <a:pt x="1355" y="1316"/>
                </a:lnTo>
                <a:lnTo>
                  <a:pt x="1115" y="1433"/>
                </a:lnTo>
                <a:cubicBezTo>
                  <a:pt x="981" y="1498"/>
                  <a:pt x="732" y="1622"/>
                  <a:pt x="555" y="1711"/>
                </a:cubicBezTo>
                <a:cubicBezTo>
                  <a:pt x="379" y="1800"/>
                  <a:pt x="209" y="1876"/>
                  <a:pt x="173" y="1883"/>
                </a:cubicBezTo>
                <a:cubicBezTo>
                  <a:pt x="68" y="1901"/>
                  <a:pt x="1" y="2060"/>
                  <a:pt x="57" y="2155"/>
                </a:cubicBezTo>
                <a:cubicBezTo>
                  <a:pt x="97" y="2223"/>
                  <a:pt x="227" y="2260"/>
                  <a:pt x="586" y="2309"/>
                </a:cubicBezTo>
                <a:cubicBezTo>
                  <a:pt x="847" y="2345"/>
                  <a:pt x="1175" y="2397"/>
                  <a:pt x="1309" y="2424"/>
                </a:cubicBezTo>
                <a:lnTo>
                  <a:pt x="1556" y="2474"/>
                </a:lnTo>
                <a:lnTo>
                  <a:pt x="1597" y="2882"/>
                </a:lnTo>
                <a:cubicBezTo>
                  <a:pt x="1619" y="3108"/>
                  <a:pt x="1648" y="3310"/>
                  <a:pt x="1662" y="3334"/>
                </a:cubicBezTo>
                <a:cubicBezTo>
                  <a:pt x="1676" y="3357"/>
                  <a:pt x="1693" y="3459"/>
                  <a:pt x="1699" y="3564"/>
                </a:cubicBezTo>
                <a:cubicBezTo>
                  <a:pt x="1710" y="3742"/>
                  <a:pt x="1763" y="3832"/>
                  <a:pt x="1840" y="3832"/>
                </a:cubicBezTo>
                <a:cubicBezTo>
                  <a:pt x="1910" y="3832"/>
                  <a:pt x="2001" y="3757"/>
                  <a:pt x="2101" y="3605"/>
                </a:cubicBezTo>
                <a:cubicBezTo>
                  <a:pt x="2176" y="3490"/>
                  <a:pt x="2247" y="3391"/>
                  <a:pt x="2261" y="3384"/>
                </a:cubicBezTo>
                <a:cubicBezTo>
                  <a:pt x="2274" y="3375"/>
                  <a:pt x="2348" y="3273"/>
                  <a:pt x="2422" y="3157"/>
                </a:cubicBezTo>
                <a:cubicBezTo>
                  <a:pt x="2675" y="2768"/>
                  <a:pt x="2687" y="2761"/>
                  <a:pt x="3103" y="2742"/>
                </a:cubicBezTo>
                <a:cubicBezTo>
                  <a:pt x="3391" y="2729"/>
                  <a:pt x="3500" y="2705"/>
                  <a:pt x="3564" y="2641"/>
                </a:cubicBezTo>
                <a:cubicBezTo>
                  <a:pt x="3671" y="2536"/>
                  <a:pt x="3663" y="2511"/>
                  <a:pt x="3341" y="2023"/>
                </a:cubicBezTo>
                <a:lnTo>
                  <a:pt x="3078" y="1624"/>
                </a:lnTo>
                <a:lnTo>
                  <a:pt x="3396" y="1145"/>
                </a:lnTo>
                <a:cubicBezTo>
                  <a:pt x="3569" y="882"/>
                  <a:pt x="3726" y="628"/>
                  <a:pt x="3742" y="585"/>
                </a:cubicBezTo>
                <a:cubicBezTo>
                  <a:pt x="3787" y="460"/>
                  <a:pt x="3750" y="347"/>
                  <a:pt x="3657" y="323"/>
                </a:cubicBezTo>
                <a:cubicBezTo>
                  <a:pt x="3640" y="319"/>
                  <a:pt x="3617" y="317"/>
                  <a:pt x="3590" y="317"/>
                </a:cubicBezTo>
                <a:cubicBezTo>
                  <a:pt x="3469" y="317"/>
                  <a:pt x="3278" y="359"/>
                  <a:pt x="3223" y="404"/>
                </a:cubicBezTo>
                <a:cubicBezTo>
                  <a:pt x="3198" y="425"/>
                  <a:pt x="3148" y="447"/>
                  <a:pt x="3108" y="453"/>
                </a:cubicBezTo>
                <a:cubicBezTo>
                  <a:pt x="3071" y="461"/>
                  <a:pt x="2911" y="519"/>
                  <a:pt x="2757" y="582"/>
                </a:cubicBezTo>
                <a:cubicBezTo>
                  <a:pt x="2507" y="684"/>
                  <a:pt x="2474" y="708"/>
                  <a:pt x="2465" y="789"/>
                </a:cubicBezTo>
                <a:cubicBezTo>
                  <a:pt x="2457" y="867"/>
                  <a:pt x="2458" y="910"/>
                  <a:pt x="2526" y="910"/>
                </a:cubicBezTo>
                <a:cubicBezTo>
                  <a:pt x="2611" y="910"/>
                  <a:pt x="2800" y="844"/>
                  <a:pt x="3206" y="697"/>
                </a:cubicBezTo>
                <a:lnTo>
                  <a:pt x="3390" y="631"/>
                </a:lnTo>
                <a:lnTo>
                  <a:pt x="3138" y="1010"/>
                </a:lnTo>
                <a:cubicBezTo>
                  <a:pt x="2999" y="1219"/>
                  <a:pt x="2855" y="1425"/>
                  <a:pt x="2818" y="1466"/>
                </a:cubicBezTo>
                <a:cubicBezTo>
                  <a:pt x="2728" y="1566"/>
                  <a:pt x="2765" y="1663"/>
                  <a:pt x="3055" y="2069"/>
                </a:cubicBezTo>
                <a:cubicBezTo>
                  <a:pt x="3191" y="2261"/>
                  <a:pt x="3291" y="2419"/>
                  <a:pt x="3280" y="2424"/>
                </a:cubicBezTo>
                <a:cubicBezTo>
                  <a:pt x="3269" y="2431"/>
                  <a:pt x="3132" y="2445"/>
                  <a:pt x="2972" y="2458"/>
                </a:cubicBezTo>
                <a:cubicBezTo>
                  <a:pt x="2812" y="2470"/>
                  <a:pt x="2640" y="2507"/>
                  <a:pt x="2586" y="2540"/>
                </a:cubicBezTo>
                <a:cubicBezTo>
                  <a:pt x="2531" y="2572"/>
                  <a:pt x="2397" y="2729"/>
                  <a:pt x="2289" y="2885"/>
                </a:cubicBezTo>
                <a:cubicBezTo>
                  <a:pt x="2081" y="3186"/>
                  <a:pt x="2002" y="3288"/>
                  <a:pt x="1956" y="3288"/>
                </a:cubicBezTo>
                <a:cubicBezTo>
                  <a:pt x="1940" y="3288"/>
                  <a:pt x="1929" y="3277"/>
                  <a:pt x="1917" y="3258"/>
                </a:cubicBezTo>
                <a:cubicBezTo>
                  <a:pt x="1897" y="3222"/>
                  <a:pt x="1867" y="2977"/>
                  <a:pt x="1852" y="2709"/>
                </a:cubicBezTo>
                <a:lnTo>
                  <a:pt x="1823" y="2224"/>
                </a:lnTo>
                <a:lnTo>
                  <a:pt x="1540" y="2165"/>
                </a:lnTo>
                <a:cubicBezTo>
                  <a:pt x="1385" y="2133"/>
                  <a:pt x="1101" y="2086"/>
                  <a:pt x="914" y="2061"/>
                </a:cubicBezTo>
                <a:cubicBezTo>
                  <a:pt x="728" y="2037"/>
                  <a:pt x="574" y="2010"/>
                  <a:pt x="578" y="2002"/>
                </a:cubicBezTo>
                <a:cubicBezTo>
                  <a:pt x="594" y="1963"/>
                  <a:pt x="1411" y="1586"/>
                  <a:pt x="1504" y="1574"/>
                </a:cubicBezTo>
                <a:cubicBezTo>
                  <a:pt x="1648" y="1556"/>
                  <a:pt x="1667" y="1508"/>
                  <a:pt x="1636" y="1249"/>
                </a:cubicBezTo>
                <a:cubicBezTo>
                  <a:pt x="1621" y="1134"/>
                  <a:pt x="1616" y="940"/>
                  <a:pt x="1623" y="826"/>
                </a:cubicBezTo>
                <a:cubicBezTo>
                  <a:pt x="1631" y="712"/>
                  <a:pt x="1627" y="567"/>
                  <a:pt x="1612" y="506"/>
                </a:cubicBezTo>
                <a:cubicBezTo>
                  <a:pt x="1600" y="456"/>
                  <a:pt x="1596" y="431"/>
                  <a:pt x="1606" y="431"/>
                </a:cubicBezTo>
                <a:cubicBezTo>
                  <a:pt x="1618" y="431"/>
                  <a:pt x="1646" y="462"/>
                  <a:pt x="1704" y="526"/>
                </a:cubicBezTo>
                <a:cubicBezTo>
                  <a:pt x="1768" y="599"/>
                  <a:pt x="1872" y="745"/>
                  <a:pt x="1939" y="854"/>
                </a:cubicBezTo>
                <a:cubicBezTo>
                  <a:pt x="2016" y="982"/>
                  <a:pt x="2045" y="1030"/>
                  <a:pt x="2129" y="1030"/>
                </a:cubicBezTo>
                <a:cubicBezTo>
                  <a:pt x="2179" y="1030"/>
                  <a:pt x="2248" y="1013"/>
                  <a:pt x="2359" y="985"/>
                </a:cubicBezTo>
                <a:cubicBezTo>
                  <a:pt x="2439" y="966"/>
                  <a:pt x="2449" y="943"/>
                  <a:pt x="2421" y="849"/>
                </a:cubicBezTo>
                <a:cubicBezTo>
                  <a:pt x="2398" y="768"/>
                  <a:pt x="2357" y="733"/>
                  <a:pt x="2282" y="733"/>
                </a:cubicBezTo>
                <a:cubicBezTo>
                  <a:pt x="2260" y="733"/>
                  <a:pt x="2236" y="735"/>
                  <a:pt x="2209" y="741"/>
                </a:cubicBezTo>
                <a:cubicBezTo>
                  <a:pt x="2209" y="741"/>
                  <a:pt x="2208" y="741"/>
                  <a:pt x="2208" y="741"/>
                </a:cubicBezTo>
                <a:cubicBezTo>
                  <a:pt x="2187" y="741"/>
                  <a:pt x="2094" y="632"/>
                  <a:pt x="2003" y="498"/>
                </a:cubicBezTo>
                <a:cubicBezTo>
                  <a:pt x="1909" y="363"/>
                  <a:pt x="1756" y="185"/>
                  <a:pt x="1668" y="109"/>
                </a:cubicBezTo>
                <a:cubicBezTo>
                  <a:pt x="1581" y="34"/>
                  <a:pt x="1538" y="1"/>
                  <a:pt x="1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6"/>
          <p:cNvSpPr/>
          <p:nvPr/>
        </p:nvSpPr>
        <p:spPr>
          <a:xfrm rot="2885595">
            <a:off x="7428077" y="850993"/>
            <a:ext cx="718914" cy="591756"/>
          </a:xfrm>
          <a:custGeom>
            <a:avLst/>
            <a:gdLst/>
            <a:ahLst/>
            <a:cxnLst/>
            <a:rect l="l" t="t" r="r" b="b"/>
            <a:pathLst>
              <a:path w="11248" h="9258" extrusionOk="0">
                <a:moveTo>
                  <a:pt x="5937" y="3388"/>
                </a:moveTo>
                <a:cubicBezTo>
                  <a:pt x="6793" y="3388"/>
                  <a:pt x="7627" y="3826"/>
                  <a:pt x="8094" y="4613"/>
                </a:cubicBezTo>
                <a:cubicBezTo>
                  <a:pt x="8122" y="4659"/>
                  <a:pt x="8149" y="4707"/>
                  <a:pt x="8173" y="4756"/>
                </a:cubicBezTo>
                <a:lnTo>
                  <a:pt x="7540" y="5109"/>
                </a:lnTo>
                <a:cubicBezTo>
                  <a:pt x="7519" y="5066"/>
                  <a:pt x="7496" y="5023"/>
                  <a:pt x="7472" y="4983"/>
                </a:cubicBezTo>
                <a:cubicBezTo>
                  <a:pt x="7159" y="4455"/>
                  <a:pt x="6768" y="4186"/>
                  <a:pt x="6242" y="4138"/>
                </a:cubicBezTo>
                <a:cubicBezTo>
                  <a:pt x="6180" y="4132"/>
                  <a:pt x="6113" y="4129"/>
                  <a:pt x="6043" y="4129"/>
                </a:cubicBezTo>
                <a:cubicBezTo>
                  <a:pt x="5710" y="4129"/>
                  <a:pt x="5311" y="4196"/>
                  <a:pt x="5033" y="4361"/>
                </a:cubicBezTo>
                <a:cubicBezTo>
                  <a:pt x="4625" y="4603"/>
                  <a:pt x="4335" y="4990"/>
                  <a:pt x="4218" y="5452"/>
                </a:cubicBezTo>
                <a:cubicBezTo>
                  <a:pt x="4100" y="5913"/>
                  <a:pt x="4170" y="6392"/>
                  <a:pt x="4412" y="6800"/>
                </a:cubicBezTo>
                <a:cubicBezTo>
                  <a:pt x="4454" y="6871"/>
                  <a:pt x="4502" y="6940"/>
                  <a:pt x="4555" y="7005"/>
                </a:cubicBezTo>
                <a:lnTo>
                  <a:pt x="3914" y="7361"/>
                </a:lnTo>
                <a:cubicBezTo>
                  <a:pt x="3869" y="7299"/>
                  <a:pt x="3828" y="7235"/>
                  <a:pt x="3788" y="7169"/>
                </a:cubicBezTo>
                <a:cubicBezTo>
                  <a:pt x="3524" y="6725"/>
                  <a:pt x="3517" y="6183"/>
                  <a:pt x="3545" y="5711"/>
                </a:cubicBezTo>
                <a:cubicBezTo>
                  <a:pt x="3582" y="5093"/>
                  <a:pt x="3805" y="4249"/>
                  <a:pt x="4663" y="3738"/>
                </a:cubicBezTo>
                <a:cubicBezTo>
                  <a:pt x="5063" y="3501"/>
                  <a:pt x="5503" y="3388"/>
                  <a:pt x="5937" y="3388"/>
                </a:cubicBezTo>
                <a:close/>
                <a:moveTo>
                  <a:pt x="6046" y="2426"/>
                </a:moveTo>
                <a:cubicBezTo>
                  <a:pt x="6333" y="2426"/>
                  <a:pt x="6616" y="2450"/>
                  <a:pt x="6875" y="2498"/>
                </a:cubicBezTo>
                <a:cubicBezTo>
                  <a:pt x="7789" y="2666"/>
                  <a:pt x="8396" y="3128"/>
                  <a:pt x="8969" y="4093"/>
                </a:cubicBezTo>
                <a:cubicBezTo>
                  <a:pt x="9004" y="4150"/>
                  <a:pt x="9034" y="4206"/>
                  <a:pt x="9063" y="4260"/>
                </a:cubicBezTo>
                <a:lnTo>
                  <a:pt x="8392" y="4634"/>
                </a:lnTo>
                <a:cubicBezTo>
                  <a:pt x="8367" y="4584"/>
                  <a:pt x="8339" y="4534"/>
                  <a:pt x="8310" y="4485"/>
                </a:cubicBezTo>
                <a:cubicBezTo>
                  <a:pt x="7854" y="3716"/>
                  <a:pt x="6836" y="3250"/>
                  <a:pt x="6084" y="3142"/>
                </a:cubicBezTo>
                <a:cubicBezTo>
                  <a:pt x="5965" y="3125"/>
                  <a:pt x="5854" y="3117"/>
                  <a:pt x="5750" y="3117"/>
                </a:cubicBezTo>
                <a:cubicBezTo>
                  <a:pt x="5311" y="3117"/>
                  <a:pt x="4974" y="3263"/>
                  <a:pt x="4535" y="3522"/>
                </a:cubicBezTo>
                <a:cubicBezTo>
                  <a:pt x="3904" y="3898"/>
                  <a:pt x="3455" y="4498"/>
                  <a:pt x="3273" y="5211"/>
                </a:cubicBezTo>
                <a:cubicBezTo>
                  <a:pt x="3092" y="5925"/>
                  <a:pt x="3198" y="6666"/>
                  <a:pt x="3573" y="7298"/>
                </a:cubicBezTo>
                <a:cubicBezTo>
                  <a:pt x="3612" y="7363"/>
                  <a:pt x="3652" y="7425"/>
                  <a:pt x="3694" y="7483"/>
                </a:cubicBezTo>
                <a:lnTo>
                  <a:pt x="3020" y="7856"/>
                </a:lnTo>
                <a:cubicBezTo>
                  <a:pt x="2985" y="7804"/>
                  <a:pt x="2950" y="7748"/>
                  <a:pt x="2914" y="7689"/>
                </a:cubicBezTo>
                <a:cubicBezTo>
                  <a:pt x="2435" y="6881"/>
                  <a:pt x="2298" y="5934"/>
                  <a:pt x="2531" y="5022"/>
                </a:cubicBezTo>
                <a:cubicBezTo>
                  <a:pt x="2764" y="4110"/>
                  <a:pt x="3336" y="3343"/>
                  <a:pt x="4144" y="2863"/>
                </a:cubicBezTo>
                <a:cubicBezTo>
                  <a:pt x="4493" y="2656"/>
                  <a:pt x="4959" y="2515"/>
                  <a:pt x="5489" y="2456"/>
                </a:cubicBezTo>
                <a:cubicBezTo>
                  <a:pt x="5673" y="2436"/>
                  <a:pt x="5860" y="2426"/>
                  <a:pt x="6046" y="2426"/>
                </a:cubicBezTo>
                <a:close/>
                <a:moveTo>
                  <a:pt x="6085" y="1484"/>
                </a:moveTo>
                <a:cubicBezTo>
                  <a:pt x="6298" y="1484"/>
                  <a:pt x="6540" y="1490"/>
                  <a:pt x="6804" y="1507"/>
                </a:cubicBezTo>
                <a:lnTo>
                  <a:pt x="6819" y="1509"/>
                </a:lnTo>
                <a:cubicBezTo>
                  <a:pt x="7235" y="1535"/>
                  <a:pt x="7871" y="1773"/>
                  <a:pt x="8436" y="2116"/>
                </a:cubicBezTo>
                <a:cubicBezTo>
                  <a:pt x="9116" y="2526"/>
                  <a:pt x="9627" y="3034"/>
                  <a:pt x="9879" y="3548"/>
                </a:cubicBezTo>
                <a:cubicBezTo>
                  <a:pt x="9905" y="3599"/>
                  <a:pt x="9933" y="3648"/>
                  <a:pt x="9961" y="3696"/>
                </a:cubicBezTo>
                <a:cubicBezTo>
                  <a:pt x="9970" y="3712"/>
                  <a:pt x="9980" y="3728"/>
                  <a:pt x="9988" y="3746"/>
                </a:cubicBezTo>
                <a:lnTo>
                  <a:pt x="9282" y="4139"/>
                </a:lnTo>
                <a:cubicBezTo>
                  <a:pt x="9252" y="4081"/>
                  <a:pt x="9220" y="4023"/>
                  <a:pt x="9186" y="3965"/>
                </a:cubicBezTo>
                <a:cubicBezTo>
                  <a:pt x="8481" y="2779"/>
                  <a:pt x="7224" y="2119"/>
                  <a:pt x="5936" y="2119"/>
                </a:cubicBezTo>
                <a:cubicBezTo>
                  <a:pt x="5281" y="2119"/>
                  <a:pt x="4618" y="2290"/>
                  <a:pt x="4016" y="2647"/>
                </a:cubicBezTo>
                <a:cubicBezTo>
                  <a:pt x="3471" y="2970"/>
                  <a:pt x="3158" y="3216"/>
                  <a:pt x="2844" y="3737"/>
                </a:cubicBezTo>
                <a:cubicBezTo>
                  <a:pt x="2494" y="4320"/>
                  <a:pt x="2279" y="5033"/>
                  <a:pt x="2237" y="5743"/>
                </a:cubicBezTo>
                <a:cubicBezTo>
                  <a:pt x="2192" y="6517"/>
                  <a:pt x="2351" y="7234"/>
                  <a:pt x="2699" y="7817"/>
                </a:cubicBezTo>
                <a:cubicBezTo>
                  <a:pt x="2732" y="7873"/>
                  <a:pt x="2766" y="7927"/>
                  <a:pt x="2800" y="7978"/>
                </a:cubicBezTo>
                <a:lnTo>
                  <a:pt x="2090" y="8372"/>
                </a:lnTo>
                <a:cubicBezTo>
                  <a:pt x="2060" y="8325"/>
                  <a:pt x="2031" y="8278"/>
                  <a:pt x="2002" y="8230"/>
                </a:cubicBezTo>
                <a:cubicBezTo>
                  <a:pt x="1687" y="7699"/>
                  <a:pt x="1485" y="7122"/>
                  <a:pt x="1403" y="6515"/>
                </a:cubicBezTo>
                <a:cubicBezTo>
                  <a:pt x="1323" y="5927"/>
                  <a:pt x="1357" y="5337"/>
                  <a:pt x="1504" y="4760"/>
                </a:cubicBezTo>
                <a:cubicBezTo>
                  <a:pt x="1651" y="4184"/>
                  <a:pt x="1904" y="3649"/>
                  <a:pt x="2254" y="3172"/>
                </a:cubicBezTo>
                <a:cubicBezTo>
                  <a:pt x="2618" y="2678"/>
                  <a:pt x="3071" y="2267"/>
                  <a:pt x="3602" y="1952"/>
                </a:cubicBezTo>
                <a:cubicBezTo>
                  <a:pt x="4019" y="1705"/>
                  <a:pt x="4648" y="1553"/>
                  <a:pt x="5471" y="1502"/>
                </a:cubicBezTo>
                <a:cubicBezTo>
                  <a:pt x="5629" y="1492"/>
                  <a:pt x="5837" y="1484"/>
                  <a:pt x="6085" y="1484"/>
                </a:cubicBezTo>
                <a:close/>
                <a:moveTo>
                  <a:pt x="5917" y="242"/>
                </a:moveTo>
                <a:cubicBezTo>
                  <a:pt x="6363" y="242"/>
                  <a:pt x="6810" y="298"/>
                  <a:pt x="7249" y="410"/>
                </a:cubicBezTo>
                <a:cubicBezTo>
                  <a:pt x="8655" y="771"/>
                  <a:pt x="9854" y="1683"/>
                  <a:pt x="10623" y="2977"/>
                </a:cubicBezTo>
                <a:cubicBezTo>
                  <a:pt x="10653" y="3029"/>
                  <a:pt x="10720" y="3082"/>
                  <a:pt x="10792" y="3139"/>
                </a:cubicBezTo>
                <a:cubicBezTo>
                  <a:pt x="10832" y="3170"/>
                  <a:pt x="10875" y="3204"/>
                  <a:pt x="10906" y="3235"/>
                </a:cubicBezTo>
                <a:lnTo>
                  <a:pt x="10209" y="3623"/>
                </a:lnTo>
                <a:cubicBezTo>
                  <a:pt x="10173" y="3556"/>
                  <a:pt x="10136" y="3489"/>
                  <a:pt x="10096" y="3424"/>
                </a:cubicBezTo>
                <a:cubicBezTo>
                  <a:pt x="9765" y="2866"/>
                  <a:pt x="9337" y="2395"/>
                  <a:pt x="8822" y="2025"/>
                </a:cubicBezTo>
                <a:cubicBezTo>
                  <a:pt x="8329" y="1670"/>
                  <a:pt x="7772" y="1417"/>
                  <a:pt x="7166" y="1271"/>
                </a:cubicBezTo>
                <a:cubicBezTo>
                  <a:pt x="6776" y="1178"/>
                  <a:pt x="6375" y="1131"/>
                  <a:pt x="5971" y="1131"/>
                </a:cubicBezTo>
                <a:cubicBezTo>
                  <a:pt x="5125" y="1131"/>
                  <a:pt x="4269" y="1335"/>
                  <a:pt x="3477" y="1734"/>
                </a:cubicBezTo>
                <a:cubicBezTo>
                  <a:pt x="2915" y="2018"/>
                  <a:pt x="2337" y="2672"/>
                  <a:pt x="2044" y="3037"/>
                </a:cubicBezTo>
                <a:cubicBezTo>
                  <a:pt x="1441" y="3785"/>
                  <a:pt x="1099" y="4673"/>
                  <a:pt x="1057" y="5603"/>
                </a:cubicBezTo>
                <a:cubicBezTo>
                  <a:pt x="1013" y="6530"/>
                  <a:pt x="1266" y="7482"/>
                  <a:pt x="1786" y="8358"/>
                </a:cubicBezTo>
                <a:cubicBezTo>
                  <a:pt x="1813" y="8404"/>
                  <a:pt x="1841" y="8449"/>
                  <a:pt x="1870" y="8494"/>
                </a:cubicBezTo>
                <a:lnTo>
                  <a:pt x="1389" y="8761"/>
                </a:lnTo>
                <a:lnTo>
                  <a:pt x="1382" y="8764"/>
                </a:lnTo>
                <a:lnTo>
                  <a:pt x="1200" y="8946"/>
                </a:lnTo>
                <a:cubicBezTo>
                  <a:pt x="1163" y="8890"/>
                  <a:pt x="1127" y="8832"/>
                  <a:pt x="1091" y="8771"/>
                </a:cubicBezTo>
                <a:cubicBezTo>
                  <a:pt x="630" y="7996"/>
                  <a:pt x="373" y="7183"/>
                  <a:pt x="325" y="6354"/>
                </a:cubicBezTo>
                <a:cubicBezTo>
                  <a:pt x="279" y="5560"/>
                  <a:pt x="425" y="4745"/>
                  <a:pt x="761" y="3938"/>
                </a:cubicBezTo>
                <a:cubicBezTo>
                  <a:pt x="1075" y="3179"/>
                  <a:pt x="1792" y="1794"/>
                  <a:pt x="3061" y="1041"/>
                </a:cubicBezTo>
                <a:cubicBezTo>
                  <a:pt x="3950" y="513"/>
                  <a:pt x="4932" y="242"/>
                  <a:pt x="5917" y="242"/>
                </a:cubicBezTo>
                <a:close/>
                <a:moveTo>
                  <a:pt x="5928" y="0"/>
                </a:moveTo>
                <a:cubicBezTo>
                  <a:pt x="4873" y="0"/>
                  <a:pt x="3844" y="283"/>
                  <a:pt x="2932" y="825"/>
                </a:cubicBezTo>
                <a:cubicBezTo>
                  <a:pt x="2250" y="1230"/>
                  <a:pt x="1667" y="1759"/>
                  <a:pt x="1199" y="2394"/>
                </a:cubicBezTo>
                <a:cubicBezTo>
                  <a:pt x="747" y="3007"/>
                  <a:pt x="422" y="3695"/>
                  <a:pt x="233" y="4437"/>
                </a:cubicBezTo>
                <a:cubicBezTo>
                  <a:pt x="44" y="5179"/>
                  <a:pt x="0" y="5938"/>
                  <a:pt x="104" y="6693"/>
                </a:cubicBezTo>
                <a:cubicBezTo>
                  <a:pt x="209" y="7474"/>
                  <a:pt x="469" y="8217"/>
                  <a:pt x="875" y="8900"/>
                </a:cubicBezTo>
                <a:cubicBezTo>
                  <a:pt x="922" y="8980"/>
                  <a:pt x="970" y="9056"/>
                  <a:pt x="1017" y="9128"/>
                </a:cubicBezTo>
                <a:lnTo>
                  <a:pt x="1042" y="9164"/>
                </a:lnTo>
                <a:cubicBezTo>
                  <a:pt x="1069" y="9206"/>
                  <a:pt x="1125" y="9211"/>
                  <a:pt x="1179" y="9214"/>
                </a:cubicBezTo>
                <a:cubicBezTo>
                  <a:pt x="1198" y="9216"/>
                  <a:pt x="1227" y="9218"/>
                  <a:pt x="1239" y="9223"/>
                </a:cubicBezTo>
                <a:lnTo>
                  <a:pt x="1264" y="9258"/>
                </a:lnTo>
                <a:lnTo>
                  <a:pt x="1513" y="9109"/>
                </a:lnTo>
                <a:lnTo>
                  <a:pt x="2067" y="8780"/>
                </a:lnTo>
                <a:lnTo>
                  <a:pt x="2244" y="8676"/>
                </a:lnTo>
                <a:lnTo>
                  <a:pt x="3149" y="8138"/>
                </a:lnTo>
                <a:lnTo>
                  <a:pt x="3205" y="8105"/>
                </a:lnTo>
                <a:lnTo>
                  <a:pt x="4735" y="7197"/>
                </a:lnTo>
                <a:lnTo>
                  <a:pt x="4898" y="7100"/>
                </a:lnTo>
                <a:lnTo>
                  <a:pt x="4959" y="7064"/>
                </a:lnTo>
                <a:lnTo>
                  <a:pt x="4907" y="7015"/>
                </a:lnTo>
                <a:cubicBezTo>
                  <a:pt x="4900" y="7009"/>
                  <a:pt x="4894" y="7003"/>
                  <a:pt x="4887" y="6997"/>
                </a:cubicBezTo>
                <a:cubicBezTo>
                  <a:pt x="4856" y="6968"/>
                  <a:pt x="4830" y="6941"/>
                  <a:pt x="4806" y="6913"/>
                </a:cubicBezTo>
                <a:cubicBezTo>
                  <a:pt x="4777" y="6881"/>
                  <a:pt x="4758" y="6802"/>
                  <a:pt x="4741" y="6732"/>
                </a:cubicBezTo>
                <a:cubicBezTo>
                  <a:pt x="4725" y="6663"/>
                  <a:pt x="4709" y="6597"/>
                  <a:pt x="4680" y="6549"/>
                </a:cubicBezTo>
                <a:cubicBezTo>
                  <a:pt x="4471" y="6196"/>
                  <a:pt x="4402" y="5807"/>
                  <a:pt x="4488" y="5452"/>
                </a:cubicBezTo>
                <a:cubicBezTo>
                  <a:pt x="4574" y="5089"/>
                  <a:pt x="4807" y="4786"/>
                  <a:pt x="5161" y="4577"/>
                </a:cubicBezTo>
                <a:cubicBezTo>
                  <a:pt x="5405" y="4432"/>
                  <a:pt x="5674" y="4363"/>
                  <a:pt x="5939" y="4363"/>
                </a:cubicBezTo>
                <a:cubicBezTo>
                  <a:pt x="6461" y="4363"/>
                  <a:pt x="6970" y="4630"/>
                  <a:pt x="7256" y="5111"/>
                </a:cubicBezTo>
                <a:cubicBezTo>
                  <a:pt x="7307" y="5196"/>
                  <a:pt x="7350" y="5288"/>
                  <a:pt x="7383" y="5383"/>
                </a:cubicBezTo>
                <a:cubicBezTo>
                  <a:pt x="7388" y="5397"/>
                  <a:pt x="7394" y="5412"/>
                  <a:pt x="7398" y="5427"/>
                </a:cubicBezTo>
                <a:cubicBezTo>
                  <a:pt x="7410" y="5467"/>
                  <a:pt x="7420" y="5502"/>
                  <a:pt x="7425" y="5520"/>
                </a:cubicBezTo>
                <a:lnTo>
                  <a:pt x="7442" y="5589"/>
                </a:lnTo>
                <a:lnTo>
                  <a:pt x="7499" y="5555"/>
                </a:lnTo>
                <a:lnTo>
                  <a:pt x="8310" y="5073"/>
                </a:lnTo>
                <a:lnTo>
                  <a:pt x="8481" y="4972"/>
                </a:lnTo>
                <a:lnTo>
                  <a:pt x="9229" y="4529"/>
                </a:lnTo>
                <a:lnTo>
                  <a:pt x="9416" y="4418"/>
                </a:lnTo>
                <a:lnTo>
                  <a:pt x="10116" y="4002"/>
                </a:lnTo>
                <a:lnTo>
                  <a:pt x="10243" y="3926"/>
                </a:lnTo>
                <a:lnTo>
                  <a:pt x="11248" y="3330"/>
                </a:lnTo>
                <a:lnTo>
                  <a:pt x="11227" y="3285"/>
                </a:lnTo>
                <a:cubicBezTo>
                  <a:pt x="11206" y="3242"/>
                  <a:pt x="11184" y="3199"/>
                  <a:pt x="11161" y="3156"/>
                </a:cubicBezTo>
                <a:cubicBezTo>
                  <a:pt x="11161" y="3156"/>
                  <a:pt x="11161" y="3155"/>
                  <a:pt x="11161" y="3155"/>
                </a:cubicBezTo>
                <a:lnTo>
                  <a:pt x="11136" y="3107"/>
                </a:lnTo>
                <a:cubicBezTo>
                  <a:pt x="11096" y="3035"/>
                  <a:pt x="11055" y="2959"/>
                  <a:pt x="11009" y="2882"/>
                </a:cubicBezTo>
                <a:cubicBezTo>
                  <a:pt x="10001" y="1187"/>
                  <a:pt x="8219" y="112"/>
                  <a:pt x="6242" y="9"/>
                </a:cubicBezTo>
                <a:cubicBezTo>
                  <a:pt x="6137" y="3"/>
                  <a:pt x="6032" y="0"/>
                  <a:pt x="5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6"/>
          <p:cNvSpPr/>
          <p:nvPr/>
        </p:nvSpPr>
        <p:spPr>
          <a:xfrm>
            <a:off x="1242749" y="3537563"/>
            <a:ext cx="608906" cy="257327"/>
          </a:xfrm>
          <a:custGeom>
            <a:avLst/>
            <a:gdLst/>
            <a:ahLst/>
            <a:cxnLst/>
            <a:rect l="l" t="t" r="r" b="b"/>
            <a:pathLst>
              <a:path w="7503" h="3171" extrusionOk="0">
                <a:moveTo>
                  <a:pt x="320" y="2560"/>
                </a:moveTo>
                <a:cubicBezTo>
                  <a:pt x="327" y="2630"/>
                  <a:pt x="337" y="2702"/>
                  <a:pt x="348" y="2773"/>
                </a:cubicBezTo>
                <a:lnTo>
                  <a:pt x="348" y="2773"/>
                </a:lnTo>
                <a:cubicBezTo>
                  <a:pt x="341" y="2721"/>
                  <a:pt x="325" y="2595"/>
                  <a:pt x="320" y="2560"/>
                </a:cubicBezTo>
                <a:close/>
                <a:moveTo>
                  <a:pt x="348" y="2773"/>
                </a:moveTo>
                <a:cubicBezTo>
                  <a:pt x="350" y="2787"/>
                  <a:pt x="351" y="2796"/>
                  <a:pt x="351" y="2796"/>
                </a:cubicBezTo>
                <a:cubicBezTo>
                  <a:pt x="351" y="2796"/>
                  <a:pt x="351" y="2796"/>
                  <a:pt x="351" y="2796"/>
                </a:cubicBezTo>
                <a:lnTo>
                  <a:pt x="351" y="2792"/>
                </a:lnTo>
                <a:cubicBezTo>
                  <a:pt x="350" y="2786"/>
                  <a:pt x="349" y="2779"/>
                  <a:pt x="348" y="2773"/>
                </a:cubicBezTo>
                <a:close/>
                <a:moveTo>
                  <a:pt x="3055" y="307"/>
                </a:moveTo>
                <a:cubicBezTo>
                  <a:pt x="3305" y="307"/>
                  <a:pt x="3388" y="390"/>
                  <a:pt x="3604" y="624"/>
                </a:cubicBezTo>
                <a:cubicBezTo>
                  <a:pt x="3826" y="864"/>
                  <a:pt x="4182" y="1235"/>
                  <a:pt x="4145" y="1518"/>
                </a:cubicBezTo>
                <a:cubicBezTo>
                  <a:pt x="4136" y="1583"/>
                  <a:pt x="4169" y="1646"/>
                  <a:pt x="4228" y="1676"/>
                </a:cubicBezTo>
                <a:cubicBezTo>
                  <a:pt x="4234" y="1679"/>
                  <a:pt x="4241" y="1681"/>
                  <a:pt x="4249" y="1681"/>
                </a:cubicBezTo>
                <a:cubicBezTo>
                  <a:pt x="4308" y="1681"/>
                  <a:pt x="4393" y="1583"/>
                  <a:pt x="4435" y="1542"/>
                </a:cubicBezTo>
                <a:cubicBezTo>
                  <a:pt x="4550" y="1431"/>
                  <a:pt x="4694" y="1388"/>
                  <a:pt x="4846" y="1388"/>
                </a:cubicBezTo>
                <a:cubicBezTo>
                  <a:pt x="4982" y="1388"/>
                  <a:pt x="5124" y="1423"/>
                  <a:pt x="5258" y="1473"/>
                </a:cubicBezTo>
                <a:cubicBezTo>
                  <a:pt x="5542" y="1581"/>
                  <a:pt x="5665" y="1859"/>
                  <a:pt x="5689" y="2161"/>
                </a:cubicBezTo>
                <a:cubicBezTo>
                  <a:pt x="5695" y="2222"/>
                  <a:pt x="5828" y="2283"/>
                  <a:pt x="5886" y="2302"/>
                </a:cubicBezTo>
                <a:cubicBezTo>
                  <a:pt x="5891" y="2304"/>
                  <a:pt x="5895" y="2304"/>
                  <a:pt x="5899" y="2304"/>
                </a:cubicBezTo>
                <a:cubicBezTo>
                  <a:pt x="5947" y="2304"/>
                  <a:pt x="5969" y="2202"/>
                  <a:pt x="6008" y="2161"/>
                </a:cubicBezTo>
                <a:cubicBezTo>
                  <a:pt x="6096" y="2066"/>
                  <a:pt x="6225" y="2026"/>
                  <a:pt x="6363" y="2026"/>
                </a:cubicBezTo>
                <a:cubicBezTo>
                  <a:pt x="6533" y="2026"/>
                  <a:pt x="6716" y="2087"/>
                  <a:pt x="6846" y="2180"/>
                </a:cubicBezTo>
                <a:cubicBezTo>
                  <a:pt x="7028" y="2311"/>
                  <a:pt x="7277" y="2694"/>
                  <a:pt x="7064" y="2791"/>
                </a:cubicBezTo>
                <a:cubicBezTo>
                  <a:pt x="6666" y="2974"/>
                  <a:pt x="5468" y="3007"/>
                  <a:pt x="4636" y="3007"/>
                </a:cubicBezTo>
                <a:cubicBezTo>
                  <a:pt x="4159" y="3007"/>
                  <a:pt x="3803" y="2996"/>
                  <a:pt x="3787" y="2996"/>
                </a:cubicBezTo>
                <a:lnTo>
                  <a:pt x="540" y="2950"/>
                </a:lnTo>
                <a:cubicBezTo>
                  <a:pt x="510" y="2956"/>
                  <a:pt x="482" y="2958"/>
                  <a:pt x="458" y="2958"/>
                </a:cubicBezTo>
                <a:cubicBezTo>
                  <a:pt x="167" y="2958"/>
                  <a:pt x="326" y="2594"/>
                  <a:pt x="319" y="2551"/>
                </a:cubicBezTo>
                <a:cubicBezTo>
                  <a:pt x="319" y="2551"/>
                  <a:pt x="319" y="2551"/>
                  <a:pt x="319" y="2551"/>
                </a:cubicBezTo>
                <a:cubicBezTo>
                  <a:pt x="319" y="2551"/>
                  <a:pt x="320" y="2554"/>
                  <a:pt x="320" y="2560"/>
                </a:cubicBezTo>
                <a:lnTo>
                  <a:pt x="320" y="2560"/>
                </a:lnTo>
                <a:cubicBezTo>
                  <a:pt x="315" y="2501"/>
                  <a:pt x="312" y="2442"/>
                  <a:pt x="314" y="2387"/>
                </a:cubicBezTo>
                <a:cubicBezTo>
                  <a:pt x="321" y="2207"/>
                  <a:pt x="374" y="1770"/>
                  <a:pt x="698" y="1604"/>
                </a:cubicBezTo>
                <a:cubicBezTo>
                  <a:pt x="796" y="1555"/>
                  <a:pt x="905" y="1531"/>
                  <a:pt x="1016" y="1531"/>
                </a:cubicBezTo>
                <a:cubicBezTo>
                  <a:pt x="1207" y="1531"/>
                  <a:pt x="1400" y="1602"/>
                  <a:pt x="1534" y="1735"/>
                </a:cubicBezTo>
                <a:cubicBezTo>
                  <a:pt x="1564" y="1765"/>
                  <a:pt x="1603" y="1780"/>
                  <a:pt x="1643" y="1780"/>
                </a:cubicBezTo>
                <a:cubicBezTo>
                  <a:pt x="1663" y="1780"/>
                  <a:pt x="1683" y="1776"/>
                  <a:pt x="1703" y="1768"/>
                </a:cubicBezTo>
                <a:cubicBezTo>
                  <a:pt x="1760" y="1743"/>
                  <a:pt x="1701" y="1657"/>
                  <a:pt x="1701" y="1595"/>
                </a:cubicBezTo>
                <a:cubicBezTo>
                  <a:pt x="1694" y="927"/>
                  <a:pt x="2341" y="343"/>
                  <a:pt x="2977" y="310"/>
                </a:cubicBezTo>
                <a:cubicBezTo>
                  <a:pt x="3005" y="308"/>
                  <a:pt x="3031" y="307"/>
                  <a:pt x="3055" y="307"/>
                </a:cubicBezTo>
                <a:close/>
                <a:moveTo>
                  <a:pt x="3009" y="1"/>
                </a:moveTo>
                <a:cubicBezTo>
                  <a:pt x="2993" y="1"/>
                  <a:pt x="2978" y="1"/>
                  <a:pt x="2962" y="2"/>
                </a:cubicBezTo>
                <a:cubicBezTo>
                  <a:pt x="2611" y="21"/>
                  <a:pt x="2266" y="180"/>
                  <a:pt x="1991" y="451"/>
                </a:cubicBezTo>
                <a:cubicBezTo>
                  <a:pt x="1816" y="624"/>
                  <a:pt x="1644" y="1040"/>
                  <a:pt x="1566" y="1294"/>
                </a:cubicBezTo>
                <a:cubicBezTo>
                  <a:pt x="1543" y="1366"/>
                  <a:pt x="1506" y="1390"/>
                  <a:pt x="1457" y="1390"/>
                </a:cubicBezTo>
                <a:cubicBezTo>
                  <a:pt x="1399" y="1390"/>
                  <a:pt x="1324" y="1356"/>
                  <a:pt x="1239" y="1328"/>
                </a:cubicBezTo>
                <a:cubicBezTo>
                  <a:pt x="1104" y="1284"/>
                  <a:pt x="946" y="1235"/>
                  <a:pt x="809" y="1235"/>
                </a:cubicBezTo>
                <a:cubicBezTo>
                  <a:pt x="710" y="1235"/>
                  <a:pt x="621" y="1260"/>
                  <a:pt x="558" y="1330"/>
                </a:cubicBezTo>
                <a:cubicBezTo>
                  <a:pt x="411" y="1495"/>
                  <a:pt x="138" y="1472"/>
                  <a:pt x="117" y="1968"/>
                </a:cubicBezTo>
                <a:lnTo>
                  <a:pt x="7" y="2376"/>
                </a:lnTo>
                <a:cubicBezTo>
                  <a:pt x="1" y="2530"/>
                  <a:pt x="24" y="2687"/>
                  <a:pt x="47" y="2838"/>
                </a:cubicBezTo>
                <a:cubicBezTo>
                  <a:pt x="57" y="2912"/>
                  <a:pt x="68" y="2982"/>
                  <a:pt x="74" y="3048"/>
                </a:cubicBezTo>
                <a:cubicBezTo>
                  <a:pt x="82" y="3128"/>
                  <a:pt x="367" y="3140"/>
                  <a:pt x="447" y="3140"/>
                </a:cubicBezTo>
                <a:lnTo>
                  <a:pt x="750" y="3074"/>
                </a:lnTo>
                <a:cubicBezTo>
                  <a:pt x="814" y="3078"/>
                  <a:pt x="878" y="3080"/>
                  <a:pt x="942" y="3081"/>
                </a:cubicBezTo>
                <a:lnTo>
                  <a:pt x="6680" y="3171"/>
                </a:lnTo>
                <a:cubicBezTo>
                  <a:pt x="6736" y="3169"/>
                  <a:pt x="7260" y="3005"/>
                  <a:pt x="7286" y="2955"/>
                </a:cubicBezTo>
                <a:cubicBezTo>
                  <a:pt x="7502" y="2556"/>
                  <a:pt x="7245" y="2339"/>
                  <a:pt x="6980" y="1989"/>
                </a:cubicBezTo>
                <a:cubicBezTo>
                  <a:pt x="6859" y="1829"/>
                  <a:pt x="6680" y="1763"/>
                  <a:pt x="6493" y="1763"/>
                </a:cubicBezTo>
                <a:cubicBezTo>
                  <a:pt x="6369" y="1763"/>
                  <a:pt x="6242" y="1792"/>
                  <a:pt x="6125" y="1842"/>
                </a:cubicBezTo>
                <a:cubicBezTo>
                  <a:pt x="6113" y="1847"/>
                  <a:pt x="6100" y="1849"/>
                  <a:pt x="6087" y="1849"/>
                </a:cubicBezTo>
                <a:cubicBezTo>
                  <a:pt x="6051" y="1849"/>
                  <a:pt x="6015" y="1828"/>
                  <a:pt x="5999" y="1792"/>
                </a:cubicBezTo>
                <a:cubicBezTo>
                  <a:pt x="5877" y="1516"/>
                  <a:pt x="5616" y="1372"/>
                  <a:pt x="5337" y="1266"/>
                </a:cubicBezTo>
                <a:cubicBezTo>
                  <a:pt x="5165" y="1201"/>
                  <a:pt x="4992" y="1147"/>
                  <a:pt x="4819" y="1147"/>
                </a:cubicBezTo>
                <a:cubicBezTo>
                  <a:pt x="4729" y="1147"/>
                  <a:pt x="4639" y="1162"/>
                  <a:pt x="4550" y="1197"/>
                </a:cubicBezTo>
                <a:cubicBezTo>
                  <a:pt x="4538" y="1202"/>
                  <a:pt x="4526" y="1205"/>
                  <a:pt x="4514" y="1205"/>
                </a:cubicBezTo>
                <a:cubicBezTo>
                  <a:pt x="4475" y="1205"/>
                  <a:pt x="4438" y="1181"/>
                  <a:pt x="4425" y="1143"/>
                </a:cubicBezTo>
                <a:cubicBezTo>
                  <a:pt x="4342" y="922"/>
                  <a:pt x="4105" y="751"/>
                  <a:pt x="3929" y="560"/>
                </a:cubicBezTo>
                <a:cubicBezTo>
                  <a:pt x="3641" y="249"/>
                  <a:pt x="3386" y="1"/>
                  <a:pt x="3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6" name="Google Shape;2696;p66"/>
          <p:cNvGrpSpPr/>
          <p:nvPr/>
        </p:nvGrpSpPr>
        <p:grpSpPr>
          <a:xfrm rot="-1178588">
            <a:off x="1783375" y="3918174"/>
            <a:ext cx="271725" cy="633593"/>
            <a:chOff x="2281125" y="2925999"/>
            <a:chExt cx="175390" cy="408965"/>
          </a:xfrm>
        </p:grpSpPr>
        <p:sp>
          <p:nvSpPr>
            <p:cNvPr id="2697" name="Google Shape;2697;p66"/>
            <p:cNvSpPr/>
            <p:nvPr/>
          </p:nvSpPr>
          <p:spPr>
            <a:xfrm>
              <a:off x="2281125" y="2925999"/>
              <a:ext cx="175390" cy="408965"/>
            </a:xfrm>
            <a:custGeom>
              <a:avLst/>
              <a:gdLst/>
              <a:ahLst/>
              <a:cxnLst/>
              <a:rect l="l" t="t" r="r" b="b"/>
              <a:pathLst>
                <a:path w="9441" h="22014" extrusionOk="0">
                  <a:moveTo>
                    <a:pt x="468" y="548"/>
                  </a:moveTo>
                  <a:lnTo>
                    <a:pt x="468" y="548"/>
                  </a:lnTo>
                  <a:cubicBezTo>
                    <a:pt x="1980" y="637"/>
                    <a:pt x="3507" y="652"/>
                    <a:pt x="5039" y="652"/>
                  </a:cubicBezTo>
                  <a:cubicBezTo>
                    <a:pt x="5805" y="652"/>
                    <a:pt x="6572" y="648"/>
                    <a:pt x="7339" y="648"/>
                  </a:cubicBezTo>
                  <a:cubicBezTo>
                    <a:pt x="6005" y="3417"/>
                    <a:pt x="4671" y="6185"/>
                    <a:pt x="3370" y="8987"/>
                  </a:cubicBezTo>
                  <a:cubicBezTo>
                    <a:pt x="3237" y="9187"/>
                    <a:pt x="3370" y="9421"/>
                    <a:pt x="3637" y="9454"/>
                  </a:cubicBezTo>
                  <a:cubicBezTo>
                    <a:pt x="4793" y="9478"/>
                    <a:pt x="5965" y="9501"/>
                    <a:pt x="7142" y="9501"/>
                  </a:cubicBezTo>
                  <a:cubicBezTo>
                    <a:pt x="7630" y="9501"/>
                    <a:pt x="8119" y="9497"/>
                    <a:pt x="8607" y="9488"/>
                  </a:cubicBezTo>
                  <a:lnTo>
                    <a:pt x="8607" y="9488"/>
                  </a:lnTo>
                  <a:lnTo>
                    <a:pt x="3770" y="20329"/>
                  </a:lnTo>
                  <a:cubicBezTo>
                    <a:pt x="4070" y="17560"/>
                    <a:pt x="4137" y="14758"/>
                    <a:pt x="4070" y="11989"/>
                  </a:cubicBezTo>
                  <a:cubicBezTo>
                    <a:pt x="4070" y="11823"/>
                    <a:pt x="3937" y="11689"/>
                    <a:pt x="3737" y="11689"/>
                  </a:cubicBezTo>
                  <a:lnTo>
                    <a:pt x="768" y="11622"/>
                  </a:lnTo>
                  <a:cubicBezTo>
                    <a:pt x="801" y="7920"/>
                    <a:pt x="801" y="4217"/>
                    <a:pt x="468" y="548"/>
                  </a:cubicBezTo>
                  <a:close/>
                  <a:moveTo>
                    <a:pt x="4549" y="1"/>
                  </a:moveTo>
                  <a:cubicBezTo>
                    <a:pt x="3177" y="1"/>
                    <a:pt x="1806" y="22"/>
                    <a:pt x="435" y="114"/>
                  </a:cubicBezTo>
                  <a:cubicBezTo>
                    <a:pt x="368" y="114"/>
                    <a:pt x="334" y="148"/>
                    <a:pt x="301" y="181"/>
                  </a:cubicBezTo>
                  <a:cubicBezTo>
                    <a:pt x="279" y="175"/>
                    <a:pt x="256" y="173"/>
                    <a:pt x="233" y="173"/>
                  </a:cubicBezTo>
                  <a:cubicBezTo>
                    <a:pt x="117" y="173"/>
                    <a:pt x="1" y="242"/>
                    <a:pt x="1" y="381"/>
                  </a:cubicBezTo>
                  <a:cubicBezTo>
                    <a:pt x="34" y="4217"/>
                    <a:pt x="201" y="8087"/>
                    <a:pt x="134" y="11923"/>
                  </a:cubicBezTo>
                  <a:cubicBezTo>
                    <a:pt x="134" y="12089"/>
                    <a:pt x="268" y="12223"/>
                    <a:pt x="435" y="12223"/>
                  </a:cubicBezTo>
                  <a:cubicBezTo>
                    <a:pt x="1435" y="12256"/>
                    <a:pt x="2436" y="12256"/>
                    <a:pt x="3437" y="12290"/>
                  </a:cubicBezTo>
                  <a:cubicBezTo>
                    <a:pt x="3537" y="15459"/>
                    <a:pt x="3337" y="18561"/>
                    <a:pt x="3003" y="21696"/>
                  </a:cubicBezTo>
                  <a:cubicBezTo>
                    <a:pt x="2975" y="21889"/>
                    <a:pt x="3153" y="22014"/>
                    <a:pt x="3309" y="22014"/>
                  </a:cubicBezTo>
                  <a:cubicBezTo>
                    <a:pt x="3342" y="22014"/>
                    <a:pt x="3374" y="22008"/>
                    <a:pt x="3403" y="21997"/>
                  </a:cubicBezTo>
                  <a:cubicBezTo>
                    <a:pt x="3433" y="22004"/>
                    <a:pt x="3465" y="22008"/>
                    <a:pt x="3497" y="22008"/>
                  </a:cubicBezTo>
                  <a:cubicBezTo>
                    <a:pt x="3607" y="22008"/>
                    <a:pt x="3719" y="21959"/>
                    <a:pt x="3770" y="21830"/>
                  </a:cubicBezTo>
                  <a:cubicBezTo>
                    <a:pt x="5638" y="17660"/>
                    <a:pt x="7506" y="13490"/>
                    <a:pt x="9341" y="9321"/>
                  </a:cubicBezTo>
                  <a:cubicBezTo>
                    <a:pt x="9441" y="9121"/>
                    <a:pt x="9341" y="8854"/>
                    <a:pt x="9074" y="8854"/>
                  </a:cubicBezTo>
                  <a:cubicBezTo>
                    <a:pt x="8397" y="8868"/>
                    <a:pt x="7714" y="8876"/>
                    <a:pt x="7028" y="8876"/>
                  </a:cubicBezTo>
                  <a:cubicBezTo>
                    <a:pt x="6058" y="8876"/>
                    <a:pt x="5081" y="8860"/>
                    <a:pt x="4104" y="8820"/>
                  </a:cubicBezTo>
                  <a:lnTo>
                    <a:pt x="8107" y="481"/>
                  </a:lnTo>
                  <a:cubicBezTo>
                    <a:pt x="8207" y="281"/>
                    <a:pt x="8073" y="14"/>
                    <a:pt x="7840" y="14"/>
                  </a:cubicBezTo>
                  <a:cubicBezTo>
                    <a:pt x="6743" y="14"/>
                    <a:pt x="5646" y="1"/>
                    <a:pt x="45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6"/>
            <p:cNvSpPr/>
            <p:nvPr/>
          </p:nvSpPr>
          <p:spPr>
            <a:xfrm>
              <a:off x="2289801" y="2936161"/>
              <a:ext cx="151239" cy="367500"/>
            </a:xfrm>
            <a:custGeom>
              <a:avLst/>
              <a:gdLst/>
              <a:ahLst/>
              <a:cxnLst/>
              <a:rect l="l" t="t" r="r" b="b"/>
              <a:pathLst>
                <a:path w="8141" h="19782" extrusionOk="0">
                  <a:moveTo>
                    <a:pt x="1" y="1"/>
                  </a:moveTo>
                  <a:lnTo>
                    <a:pt x="1" y="1"/>
                  </a:lnTo>
                  <a:cubicBezTo>
                    <a:pt x="334" y="3670"/>
                    <a:pt x="334" y="7373"/>
                    <a:pt x="301" y="11075"/>
                  </a:cubicBezTo>
                  <a:lnTo>
                    <a:pt x="3270" y="11142"/>
                  </a:lnTo>
                  <a:cubicBezTo>
                    <a:pt x="3437" y="11142"/>
                    <a:pt x="3570" y="11276"/>
                    <a:pt x="3603" y="11442"/>
                  </a:cubicBezTo>
                  <a:cubicBezTo>
                    <a:pt x="3670" y="14211"/>
                    <a:pt x="3603" y="17013"/>
                    <a:pt x="3303" y="19782"/>
                  </a:cubicBezTo>
                  <a:lnTo>
                    <a:pt x="8140" y="8941"/>
                  </a:lnTo>
                  <a:lnTo>
                    <a:pt x="8140" y="8941"/>
                  </a:lnTo>
                  <a:cubicBezTo>
                    <a:pt x="7652" y="8950"/>
                    <a:pt x="7163" y="8954"/>
                    <a:pt x="6674" y="8954"/>
                  </a:cubicBezTo>
                  <a:cubicBezTo>
                    <a:pt x="5495" y="8954"/>
                    <a:pt x="4316" y="8931"/>
                    <a:pt x="3136" y="8907"/>
                  </a:cubicBezTo>
                  <a:cubicBezTo>
                    <a:pt x="2903" y="8874"/>
                    <a:pt x="2770" y="8640"/>
                    <a:pt x="2870" y="8440"/>
                  </a:cubicBezTo>
                  <a:cubicBezTo>
                    <a:pt x="4204" y="5638"/>
                    <a:pt x="5538" y="2870"/>
                    <a:pt x="6872" y="101"/>
                  </a:cubicBezTo>
                  <a:cubicBezTo>
                    <a:pt x="6105" y="101"/>
                    <a:pt x="5338" y="105"/>
                    <a:pt x="4572" y="105"/>
                  </a:cubicBezTo>
                  <a:cubicBezTo>
                    <a:pt x="3040" y="105"/>
                    <a:pt x="1513" y="90"/>
                    <a:pt x="1" y="1"/>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702"/>
        <p:cNvGrpSpPr/>
        <p:nvPr/>
      </p:nvGrpSpPr>
      <p:grpSpPr>
        <a:xfrm>
          <a:off x="0" y="0"/>
          <a:ext cx="0" cy="0"/>
          <a:chOff x="0" y="0"/>
          <a:chExt cx="0" cy="0"/>
        </a:xfrm>
      </p:grpSpPr>
      <p:sp>
        <p:nvSpPr>
          <p:cNvPr id="2703" name="Google Shape;2703;p67"/>
          <p:cNvSpPr/>
          <p:nvPr/>
        </p:nvSpPr>
        <p:spPr>
          <a:xfrm>
            <a:off x="1441675" y="4014311"/>
            <a:ext cx="1393298" cy="310575"/>
          </a:xfrm>
          <a:custGeom>
            <a:avLst/>
            <a:gdLst/>
            <a:ahLst/>
            <a:cxnLst/>
            <a:rect l="l" t="t" r="r" b="b"/>
            <a:pathLst>
              <a:path w="98833" h="24747" extrusionOk="0">
                <a:moveTo>
                  <a:pt x="0" y="1867"/>
                </a:moveTo>
                <a:lnTo>
                  <a:pt x="2335" y="24747"/>
                </a:lnTo>
                <a:lnTo>
                  <a:pt x="98833" y="22879"/>
                </a:lnTo>
                <a:lnTo>
                  <a:pt x="97121" y="0"/>
                </a:lnTo>
                <a:close/>
              </a:path>
            </a:pathLst>
          </a:custGeom>
          <a:solidFill>
            <a:schemeClr val="lt2"/>
          </a:solidFill>
          <a:ln w="19050" cap="flat" cmpd="sng">
            <a:solidFill>
              <a:schemeClr val="dk1"/>
            </a:solidFill>
            <a:prstDash val="solid"/>
            <a:round/>
            <a:headEnd type="none" w="med" len="med"/>
            <a:tailEnd type="none" w="med" len="med"/>
          </a:ln>
        </p:spPr>
      </p:sp>
      <p:sp>
        <p:nvSpPr>
          <p:cNvPr id="2704" name="Google Shape;2704;p67"/>
          <p:cNvSpPr/>
          <p:nvPr/>
        </p:nvSpPr>
        <p:spPr>
          <a:xfrm>
            <a:off x="6308825" y="1525597"/>
            <a:ext cx="1393298" cy="395457"/>
          </a:xfrm>
          <a:custGeom>
            <a:avLst/>
            <a:gdLst/>
            <a:ahLst/>
            <a:cxnLst/>
            <a:rect l="l" t="t" r="r" b="b"/>
            <a:pathLst>
              <a:path w="98833" h="24747" extrusionOk="0">
                <a:moveTo>
                  <a:pt x="0" y="1867"/>
                </a:moveTo>
                <a:lnTo>
                  <a:pt x="2335" y="24747"/>
                </a:lnTo>
                <a:lnTo>
                  <a:pt x="98833" y="22879"/>
                </a:lnTo>
                <a:lnTo>
                  <a:pt x="97121" y="0"/>
                </a:lnTo>
                <a:close/>
              </a:path>
            </a:pathLst>
          </a:custGeom>
          <a:solidFill>
            <a:schemeClr val="accent1"/>
          </a:solidFill>
          <a:ln w="19050" cap="flat" cmpd="sng">
            <a:solidFill>
              <a:schemeClr val="dk1"/>
            </a:solidFill>
            <a:prstDash val="solid"/>
            <a:round/>
            <a:headEnd type="none" w="med" len="med"/>
            <a:tailEnd type="none" w="med" len="med"/>
          </a:ln>
        </p:spPr>
      </p:sp>
      <p:sp>
        <p:nvSpPr>
          <p:cNvPr id="2705" name="Google Shape;2705;p67"/>
          <p:cNvSpPr/>
          <p:nvPr/>
        </p:nvSpPr>
        <p:spPr>
          <a:xfrm rot="119526">
            <a:off x="3875325" y="1525597"/>
            <a:ext cx="1393152" cy="395452"/>
          </a:xfrm>
          <a:custGeom>
            <a:avLst/>
            <a:gdLst/>
            <a:ahLst/>
            <a:cxnLst/>
            <a:rect l="l" t="t" r="r" b="b"/>
            <a:pathLst>
              <a:path w="98833" h="24747" extrusionOk="0">
                <a:moveTo>
                  <a:pt x="0" y="1867"/>
                </a:moveTo>
                <a:lnTo>
                  <a:pt x="2335" y="24747"/>
                </a:lnTo>
                <a:lnTo>
                  <a:pt x="98833" y="22879"/>
                </a:lnTo>
                <a:lnTo>
                  <a:pt x="97121" y="0"/>
                </a:lnTo>
                <a:close/>
              </a:path>
            </a:pathLst>
          </a:custGeom>
          <a:solidFill>
            <a:schemeClr val="dk2"/>
          </a:solidFill>
          <a:ln w="19050" cap="flat" cmpd="sng">
            <a:solidFill>
              <a:schemeClr val="dk1"/>
            </a:solidFill>
            <a:prstDash val="solid"/>
            <a:round/>
            <a:headEnd type="none" w="med" len="med"/>
            <a:tailEnd type="none" w="med" len="med"/>
          </a:ln>
        </p:spPr>
      </p:sp>
      <p:sp>
        <p:nvSpPr>
          <p:cNvPr id="2706" name="Google Shape;2706;p67"/>
          <p:cNvSpPr/>
          <p:nvPr/>
        </p:nvSpPr>
        <p:spPr>
          <a:xfrm>
            <a:off x="1441675" y="1525697"/>
            <a:ext cx="1393298" cy="395457"/>
          </a:xfrm>
          <a:custGeom>
            <a:avLst/>
            <a:gdLst/>
            <a:ahLst/>
            <a:cxnLst/>
            <a:rect l="l" t="t" r="r" b="b"/>
            <a:pathLst>
              <a:path w="98833" h="24747" extrusionOk="0">
                <a:moveTo>
                  <a:pt x="0" y="1867"/>
                </a:moveTo>
                <a:lnTo>
                  <a:pt x="2335" y="24747"/>
                </a:lnTo>
                <a:lnTo>
                  <a:pt x="98833" y="22879"/>
                </a:lnTo>
                <a:lnTo>
                  <a:pt x="97121" y="0"/>
                </a:lnTo>
                <a:close/>
              </a:path>
            </a:pathLst>
          </a:custGeom>
          <a:solidFill>
            <a:schemeClr val="accent2"/>
          </a:solidFill>
          <a:ln w="19050" cap="flat" cmpd="sng">
            <a:solidFill>
              <a:schemeClr val="dk1"/>
            </a:solidFill>
            <a:prstDash val="solid"/>
            <a:round/>
            <a:headEnd type="none" w="med" len="med"/>
            <a:tailEnd type="none" w="med" len="med"/>
          </a:ln>
        </p:spPr>
      </p:sp>
      <p:graphicFrame>
        <p:nvGraphicFramePr>
          <p:cNvPr id="2707" name="Google Shape;2707;p67"/>
          <p:cNvGraphicFramePr/>
          <p:nvPr/>
        </p:nvGraphicFramePr>
        <p:xfrm>
          <a:off x="923325" y="1464380"/>
          <a:ext cx="7297350" cy="2892625"/>
        </p:xfrm>
        <a:graphic>
          <a:graphicData uri="http://schemas.openxmlformats.org/drawingml/2006/table">
            <a:tbl>
              <a:tblPr>
                <a:noFill/>
                <a:tableStyleId>{639945DB-ACAF-4C61-B138-AF304D8CACD2}</a:tableStyleId>
              </a:tblPr>
              <a:tblGrid>
                <a:gridCol w="2432450">
                  <a:extLst>
                    <a:ext uri="{9D8B030D-6E8A-4147-A177-3AD203B41FA5}">
                      <a16:colId xmlns:a16="http://schemas.microsoft.com/office/drawing/2014/main" val="20000"/>
                    </a:ext>
                  </a:extLst>
                </a:gridCol>
                <a:gridCol w="2432450">
                  <a:extLst>
                    <a:ext uri="{9D8B030D-6E8A-4147-A177-3AD203B41FA5}">
                      <a16:colId xmlns:a16="http://schemas.microsoft.com/office/drawing/2014/main" val="20001"/>
                    </a:ext>
                  </a:extLst>
                </a:gridCol>
                <a:gridCol w="2432450">
                  <a:extLst>
                    <a:ext uri="{9D8B030D-6E8A-4147-A177-3AD203B41FA5}">
                      <a16:colId xmlns:a16="http://schemas.microsoft.com/office/drawing/2014/main" val="20002"/>
                    </a:ext>
                  </a:extLst>
                </a:gridCol>
              </a:tblGrid>
              <a:tr h="497450">
                <a:tc>
                  <a:txBody>
                    <a:bodyPr/>
                    <a:lstStyle/>
                    <a:p>
                      <a:pPr marL="0" lvl="0" indent="0" algn="ctr" rtl="0">
                        <a:spcBef>
                          <a:spcPts val="0"/>
                        </a:spcBef>
                        <a:spcAft>
                          <a:spcPts val="0"/>
                        </a:spcAft>
                        <a:buNone/>
                      </a:pPr>
                      <a:r>
                        <a:rPr lang="en" sz="1800" b="1">
                          <a:solidFill>
                            <a:schemeClr val="dk1"/>
                          </a:solidFill>
                          <a:latin typeface="Gloria Hallelujah"/>
                          <a:ea typeface="Gloria Hallelujah"/>
                          <a:cs typeface="Gloria Hallelujah"/>
                          <a:sym typeface="Gloria Hallelujah"/>
                        </a:rPr>
                        <a:t>Games</a:t>
                      </a:r>
                      <a:endParaRPr sz="1800" b="1">
                        <a:solidFill>
                          <a:schemeClr val="dk1"/>
                        </a:solidFill>
                        <a:latin typeface="Gloria Hallelujah"/>
                        <a:ea typeface="Gloria Hallelujah"/>
                        <a:cs typeface="Gloria Hallelujah"/>
                        <a:sym typeface="Gloria Hallelujah"/>
                      </a:endParaRPr>
                    </a:p>
                  </a:txBody>
                  <a:tcPr marL="91425" marR="91425" marT="0" marB="0" anchor="ctr">
                    <a:lnL w="19050" cap="flat" cmpd="sng">
                      <a:solidFill>
                        <a:schemeClr val="accent2">
                          <a:alpha val="0"/>
                        </a:schemeClr>
                      </a:solidFill>
                      <a:prstDash val="solid"/>
                      <a:round/>
                      <a:headEnd type="none" w="sm" len="sm"/>
                      <a:tailEnd type="none" w="sm" len="sm"/>
                    </a:lnL>
                    <a:lnR w="19050" cap="flat" cmpd="sng">
                      <a:solidFill>
                        <a:schemeClr val="accent1">
                          <a:alpha val="0"/>
                        </a:schemeClr>
                      </a:solidFill>
                      <a:prstDash val="solid"/>
                      <a:round/>
                      <a:headEnd type="none" w="sm" len="sm"/>
                      <a:tailEnd type="none" w="sm" len="sm"/>
                    </a:lnR>
                    <a:lnT w="19050" cap="flat" cmpd="sng">
                      <a:solidFill>
                        <a:schemeClr val="accent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1800" b="1">
                          <a:solidFill>
                            <a:schemeClr val="dk1"/>
                          </a:solidFill>
                          <a:latin typeface="Gloria Hallelujah"/>
                          <a:ea typeface="Gloria Hallelujah"/>
                          <a:cs typeface="Gloria Hallelujah"/>
                          <a:sym typeface="Gloria Hallelujah"/>
                        </a:rPr>
                        <a:t>Team 1</a:t>
                      </a:r>
                      <a:endParaRPr sz="1800" b="1">
                        <a:solidFill>
                          <a:schemeClr val="dk1"/>
                        </a:solidFill>
                        <a:latin typeface="Gloria Hallelujah"/>
                        <a:ea typeface="Gloria Hallelujah"/>
                        <a:cs typeface="Gloria Hallelujah"/>
                        <a:sym typeface="Gloria Hallelujah"/>
                      </a:endParaRPr>
                    </a:p>
                  </a:txBody>
                  <a:tcPr marL="91425" marR="91425" marT="0" marB="0" anchor="ctr">
                    <a:lnL w="19050" cap="flat" cmpd="sng">
                      <a:solidFill>
                        <a:schemeClr val="accent1">
                          <a:alpha val="0"/>
                        </a:schemeClr>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accent1">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1800" b="1">
                          <a:solidFill>
                            <a:schemeClr val="dk1"/>
                          </a:solidFill>
                          <a:latin typeface="Gloria Hallelujah"/>
                          <a:ea typeface="Gloria Hallelujah"/>
                          <a:cs typeface="Gloria Hallelujah"/>
                          <a:sym typeface="Gloria Hallelujah"/>
                        </a:rPr>
                        <a:t>Team 2</a:t>
                      </a:r>
                      <a:endParaRPr sz="1800" b="1">
                        <a:solidFill>
                          <a:schemeClr val="dk1"/>
                        </a:solidFill>
                        <a:latin typeface="Gloria Hallelujah"/>
                        <a:ea typeface="Gloria Hallelujah"/>
                        <a:cs typeface="Gloria Hallelujah"/>
                        <a:sym typeface="Gloria Hallelujah"/>
                      </a:endParaRPr>
                    </a:p>
                  </a:txBody>
                  <a:tcPr marL="91425" marR="91425" marT="0" marB="0" anchor="ctr">
                    <a:lnL w="19050" cap="flat" cmpd="sng">
                      <a:solidFill>
                        <a:schemeClr val="lt1">
                          <a:alpha val="0"/>
                        </a:schemeClr>
                      </a:solidFill>
                      <a:prstDash val="solid"/>
                      <a:round/>
                      <a:headEnd type="none" w="sm" len="sm"/>
                      <a:tailEnd type="none" w="sm" len="sm"/>
                    </a:lnL>
                    <a:lnR w="19050" cap="flat" cmpd="sng">
                      <a:solidFill>
                        <a:schemeClr val="lt1">
                          <a:alpha val="0"/>
                        </a:schemeClr>
                      </a:solidFill>
                      <a:prstDash val="solid"/>
                      <a:round/>
                      <a:headEnd type="none" w="sm" len="sm"/>
                      <a:tailEnd type="none" w="sm" len="sm"/>
                    </a:lnR>
                    <a:lnT w="19050" cap="flat" cmpd="sng">
                      <a:solidFill>
                        <a:schemeClr val="lt1">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0"/>
                  </a:ext>
                </a:extLst>
              </a:tr>
              <a:tr h="347775">
                <a:tc>
                  <a:txBody>
                    <a:bodyPr/>
                    <a:lstStyle/>
                    <a:p>
                      <a:pPr marL="0" lvl="0" indent="0" algn="ctr" rtl="0">
                        <a:spcBef>
                          <a:spcPts val="0"/>
                        </a:spcBef>
                        <a:spcAft>
                          <a:spcPts val="0"/>
                        </a:spcAft>
                        <a:buNone/>
                      </a:pPr>
                      <a:r>
                        <a:rPr lang="en" b="1">
                          <a:solidFill>
                            <a:schemeClr val="dk1"/>
                          </a:solidFill>
                          <a:latin typeface="Gloria Hallelujah"/>
                          <a:ea typeface="Gloria Hallelujah"/>
                          <a:cs typeface="Gloria Hallelujah"/>
                          <a:sym typeface="Gloria Hallelujah"/>
                        </a:rPr>
                        <a:t>Look into my eyes</a:t>
                      </a:r>
                      <a:endParaRPr b="1">
                        <a:solidFill>
                          <a:schemeClr val="dk1"/>
                        </a:solidFill>
                        <a:latin typeface="Gloria Hallelujah"/>
                        <a:ea typeface="Gloria Hallelujah"/>
                        <a:cs typeface="Gloria Hallelujah"/>
                        <a:sym typeface="Gloria Hallelujah"/>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Raleway"/>
                          <a:ea typeface="Raleway"/>
                          <a:cs typeface="Raleway"/>
                          <a:sym typeface="Raleway"/>
                        </a:rPr>
                        <a:t>10pt</a:t>
                      </a:r>
                      <a:endParaRPr>
                        <a:solidFill>
                          <a:schemeClr val="dk1"/>
                        </a:solidFill>
                        <a:latin typeface="Raleway"/>
                        <a:ea typeface="Raleway"/>
                        <a:cs typeface="Raleway"/>
                        <a:sym typeface="Raleway"/>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Raleway"/>
                          <a:ea typeface="Raleway"/>
                          <a:cs typeface="Raleway"/>
                          <a:sym typeface="Raleway"/>
                        </a:rPr>
                        <a:t>5pt</a:t>
                      </a:r>
                      <a:endParaRPr>
                        <a:solidFill>
                          <a:schemeClr val="dk1"/>
                        </a:solidFill>
                        <a:latin typeface="Raleway"/>
                        <a:ea typeface="Raleway"/>
                        <a:cs typeface="Raleway"/>
                        <a:sym typeface="Raleway"/>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1"/>
                  </a:ext>
                </a:extLst>
              </a:tr>
              <a:tr h="340325">
                <a:tc>
                  <a:txBody>
                    <a:bodyPr/>
                    <a:lstStyle/>
                    <a:p>
                      <a:pPr marL="0" lvl="0" indent="0" algn="ctr" rtl="0">
                        <a:spcBef>
                          <a:spcPts val="0"/>
                        </a:spcBef>
                        <a:spcAft>
                          <a:spcPts val="0"/>
                        </a:spcAft>
                        <a:buNone/>
                      </a:pPr>
                      <a:r>
                        <a:rPr lang="en" b="1">
                          <a:solidFill>
                            <a:schemeClr val="dk1"/>
                          </a:solidFill>
                          <a:latin typeface="Gloria Hallelujah"/>
                          <a:ea typeface="Gloria Hallelujah"/>
                          <a:cs typeface="Gloria Hallelujah"/>
                          <a:sym typeface="Gloria Hallelujah"/>
                        </a:rPr>
                        <a:t>Greetings, Your Majesty</a:t>
                      </a:r>
                      <a:endParaRPr b="1">
                        <a:solidFill>
                          <a:schemeClr val="dk1"/>
                        </a:solidFill>
                        <a:latin typeface="Gloria Hallelujah"/>
                        <a:ea typeface="Gloria Hallelujah"/>
                        <a:cs typeface="Gloria Hallelujah"/>
                        <a:sym typeface="Gloria Hallelujah"/>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Raleway"/>
                          <a:ea typeface="Raleway"/>
                          <a:cs typeface="Raleway"/>
                          <a:sym typeface="Raleway"/>
                        </a:rPr>
                        <a:t>20pt</a:t>
                      </a:r>
                      <a:endParaRPr>
                        <a:solidFill>
                          <a:schemeClr val="dk1"/>
                        </a:solidFill>
                        <a:latin typeface="Raleway"/>
                        <a:ea typeface="Raleway"/>
                        <a:cs typeface="Raleway"/>
                        <a:sym typeface="Raleway"/>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Raleway"/>
                          <a:ea typeface="Raleway"/>
                          <a:cs typeface="Raleway"/>
                          <a:sym typeface="Raleway"/>
                        </a:rPr>
                        <a:t>3pt</a:t>
                      </a:r>
                      <a:endParaRPr>
                        <a:solidFill>
                          <a:schemeClr val="dk1"/>
                        </a:solidFill>
                        <a:latin typeface="Raleway"/>
                        <a:ea typeface="Raleway"/>
                        <a:cs typeface="Raleway"/>
                        <a:sym typeface="Raleway"/>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2"/>
                  </a:ext>
                </a:extLst>
              </a:tr>
              <a:tr h="340325">
                <a:tc>
                  <a:txBody>
                    <a:bodyPr/>
                    <a:lstStyle/>
                    <a:p>
                      <a:pPr marL="0" lvl="0" indent="0" algn="ctr" rtl="0">
                        <a:spcBef>
                          <a:spcPts val="0"/>
                        </a:spcBef>
                        <a:spcAft>
                          <a:spcPts val="0"/>
                        </a:spcAft>
                        <a:buNone/>
                      </a:pPr>
                      <a:r>
                        <a:rPr lang="en" b="1">
                          <a:solidFill>
                            <a:schemeClr val="dk1"/>
                          </a:solidFill>
                          <a:latin typeface="Gloria Hallelujah"/>
                          <a:ea typeface="Gloria Hallelujah"/>
                          <a:cs typeface="Gloria Hallelujah"/>
                          <a:sym typeface="Gloria Hallelujah"/>
                        </a:rPr>
                        <a:t>Rock, Paper, Scissors Tag</a:t>
                      </a:r>
                      <a:endParaRPr b="1">
                        <a:solidFill>
                          <a:schemeClr val="dk1"/>
                        </a:solidFill>
                        <a:latin typeface="Gloria Hallelujah"/>
                        <a:ea typeface="Gloria Hallelujah"/>
                        <a:cs typeface="Gloria Hallelujah"/>
                        <a:sym typeface="Gloria Hallelujah"/>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Raleway"/>
                          <a:ea typeface="Raleway"/>
                          <a:cs typeface="Raleway"/>
                          <a:sym typeface="Raleway"/>
                        </a:rPr>
                        <a:t>3pt</a:t>
                      </a:r>
                      <a:endParaRPr>
                        <a:solidFill>
                          <a:schemeClr val="dk1"/>
                        </a:solidFill>
                        <a:latin typeface="Raleway"/>
                        <a:ea typeface="Raleway"/>
                        <a:cs typeface="Raleway"/>
                        <a:sym typeface="Raleway"/>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Raleway"/>
                          <a:ea typeface="Raleway"/>
                          <a:cs typeface="Raleway"/>
                          <a:sym typeface="Raleway"/>
                        </a:rPr>
                        <a:t>2pt</a:t>
                      </a:r>
                      <a:endParaRPr>
                        <a:solidFill>
                          <a:schemeClr val="dk1"/>
                        </a:solidFill>
                        <a:latin typeface="Raleway"/>
                        <a:ea typeface="Raleway"/>
                        <a:cs typeface="Raleway"/>
                        <a:sym typeface="Raleway"/>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3"/>
                  </a:ext>
                </a:extLst>
              </a:tr>
              <a:tr h="330575">
                <a:tc>
                  <a:txBody>
                    <a:bodyPr/>
                    <a:lstStyle/>
                    <a:p>
                      <a:pPr marL="0" lvl="0" indent="0" algn="ctr" rtl="0">
                        <a:spcBef>
                          <a:spcPts val="0"/>
                        </a:spcBef>
                        <a:spcAft>
                          <a:spcPts val="0"/>
                        </a:spcAft>
                        <a:buNone/>
                      </a:pPr>
                      <a:r>
                        <a:rPr lang="en" b="1">
                          <a:solidFill>
                            <a:schemeClr val="dk1"/>
                          </a:solidFill>
                          <a:latin typeface="Gloria Hallelujah"/>
                          <a:ea typeface="Gloria Hallelujah"/>
                          <a:cs typeface="Gloria Hallelujah"/>
                          <a:sym typeface="Gloria Hallelujah"/>
                        </a:rPr>
                        <a:t>Birthday Line Up</a:t>
                      </a:r>
                      <a:endParaRPr b="1">
                        <a:solidFill>
                          <a:schemeClr val="dk1"/>
                        </a:solidFill>
                        <a:latin typeface="Gloria Hallelujah"/>
                        <a:ea typeface="Gloria Hallelujah"/>
                        <a:cs typeface="Gloria Hallelujah"/>
                        <a:sym typeface="Gloria Hallelujah"/>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Raleway"/>
                          <a:ea typeface="Raleway"/>
                          <a:cs typeface="Raleway"/>
                          <a:sym typeface="Raleway"/>
                        </a:rPr>
                        <a:t>5pt</a:t>
                      </a:r>
                      <a:endParaRPr>
                        <a:solidFill>
                          <a:schemeClr val="dk1"/>
                        </a:solidFill>
                        <a:latin typeface="Raleway"/>
                        <a:ea typeface="Raleway"/>
                        <a:cs typeface="Raleway"/>
                        <a:sym typeface="Raleway"/>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Raleway"/>
                          <a:ea typeface="Raleway"/>
                          <a:cs typeface="Raleway"/>
                          <a:sym typeface="Raleway"/>
                        </a:rPr>
                        <a:t>20pt</a:t>
                      </a:r>
                      <a:endParaRPr>
                        <a:solidFill>
                          <a:schemeClr val="dk1"/>
                        </a:solidFill>
                        <a:latin typeface="Raleway"/>
                        <a:ea typeface="Raleway"/>
                        <a:cs typeface="Raleway"/>
                        <a:sym typeface="Raleway"/>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4"/>
                  </a:ext>
                </a:extLst>
              </a:tr>
              <a:tr h="330575">
                <a:tc>
                  <a:txBody>
                    <a:bodyPr/>
                    <a:lstStyle/>
                    <a:p>
                      <a:pPr marL="0" lvl="0" indent="0" algn="ctr" rtl="0">
                        <a:spcBef>
                          <a:spcPts val="0"/>
                        </a:spcBef>
                        <a:spcAft>
                          <a:spcPts val="0"/>
                        </a:spcAft>
                        <a:buNone/>
                      </a:pPr>
                      <a:r>
                        <a:rPr lang="en" b="1">
                          <a:solidFill>
                            <a:schemeClr val="dk1"/>
                          </a:solidFill>
                          <a:latin typeface="Gloria Hallelujah"/>
                          <a:ea typeface="Gloria Hallelujah"/>
                          <a:cs typeface="Gloria Hallelujah"/>
                          <a:sym typeface="Gloria Hallelujah"/>
                        </a:rPr>
                        <a:t>Let’s travel!</a:t>
                      </a:r>
                      <a:endParaRPr b="1">
                        <a:solidFill>
                          <a:schemeClr val="dk1"/>
                        </a:solidFill>
                        <a:latin typeface="Gloria Hallelujah"/>
                        <a:ea typeface="Gloria Hallelujah"/>
                        <a:cs typeface="Gloria Hallelujah"/>
                        <a:sym typeface="Gloria Hallelujah"/>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Raleway"/>
                          <a:ea typeface="Raleway"/>
                          <a:cs typeface="Raleway"/>
                          <a:sym typeface="Raleway"/>
                        </a:rPr>
                        <a:t>3pt</a:t>
                      </a:r>
                      <a:endParaRPr>
                        <a:solidFill>
                          <a:schemeClr val="dk1"/>
                        </a:solidFill>
                        <a:latin typeface="Raleway"/>
                        <a:ea typeface="Raleway"/>
                        <a:cs typeface="Raleway"/>
                        <a:sym typeface="Raleway"/>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Raleway"/>
                          <a:ea typeface="Raleway"/>
                          <a:cs typeface="Raleway"/>
                          <a:sym typeface="Raleway"/>
                        </a:rPr>
                        <a:t>2pt</a:t>
                      </a:r>
                      <a:endParaRPr>
                        <a:solidFill>
                          <a:schemeClr val="dk1"/>
                        </a:solidFill>
                        <a:latin typeface="Raleway"/>
                        <a:ea typeface="Raleway"/>
                        <a:cs typeface="Raleway"/>
                        <a:sym typeface="Raleway"/>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5"/>
                  </a:ext>
                </a:extLst>
              </a:tr>
              <a:tr h="310550">
                <a:tc>
                  <a:txBody>
                    <a:bodyPr/>
                    <a:lstStyle/>
                    <a:p>
                      <a:pPr marL="0" lvl="0" indent="0" algn="ctr" rtl="0">
                        <a:spcBef>
                          <a:spcPts val="0"/>
                        </a:spcBef>
                        <a:spcAft>
                          <a:spcPts val="0"/>
                        </a:spcAft>
                        <a:buNone/>
                      </a:pPr>
                      <a:r>
                        <a:rPr lang="en" b="1">
                          <a:solidFill>
                            <a:schemeClr val="dk1"/>
                          </a:solidFill>
                          <a:latin typeface="Gloria Hallelujah"/>
                          <a:ea typeface="Gloria Hallelujah"/>
                          <a:cs typeface="Gloria Hallelujah"/>
                          <a:sym typeface="Gloria Hallelujah"/>
                        </a:rPr>
                        <a:t>Quick quiz</a:t>
                      </a:r>
                      <a:endParaRPr b="1">
                        <a:solidFill>
                          <a:schemeClr val="dk1"/>
                        </a:solidFill>
                        <a:latin typeface="Gloria Hallelujah"/>
                        <a:ea typeface="Gloria Hallelujah"/>
                        <a:cs typeface="Gloria Hallelujah"/>
                        <a:sym typeface="Gloria Hallelujah"/>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a:solidFill>
                            <a:schemeClr val="dk1"/>
                          </a:solidFill>
                          <a:latin typeface="Raleway"/>
                          <a:ea typeface="Raleway"/>
                          <a:cs typeface="Raleway"/>
                          <a:sym typeface="Raleway"/>
                        </a:rPr>
                        <a:t>20pt</a:t>
                      </a:r>
                      <a:endParaRPr>
                        <a:solidFill>
                          <a:schemeClr val="dk1"/>
                        </a:solidFill>
                        <a:latin typeface="Raleway"/>
                        <a:ea typeface="Raleway"/>
                        <a:cs typeface="Raleway"/>
                        <a:sym typeface="Raleway"/>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Raleway"/>
                          <a:ea typeface="Raleway"/>
                          <a:cs typeface="Raleway"/>
                          <a:sym typeface="Raleway"/>
                        </a:rPr>
                        <a:t>10pt</a:t>
                      </a:r>
                      <a:endParaRPr>
                        <a:solidFill>
                          <a:schemeClr val="dk1"/>
                        </a:solidFill>
                        <a:latin typeface="Raleway"/>
                        <a:ea typeface="Raleway"/>
                        <a:cs typeface="Raleway"/>
                        <a:sym typeface="Raleway"/>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6"/>
                  </a:ext>
                </a:extLst>
              </a:tr>
              <a:tr h="395050">
                <a:tc>
                  <a:txBody>
                    <a:bodyPr/>
                    <a:lstStyle/>
                    <a:p>
                      <a:pPr marL="0" lvl="0" indent="0" algn="ctr" rtl="0">
                        <a:spcBef>
                          <a:spcPts val="0"/>
                        </a:spcBef>
                        <a:spcAft>
                          <a:spcPts val="0"/>
                        </a:spcAft>
                        <a:buNone/>
                      </a:pPr>
                      <a:r>
                        <a:rPr lang="en" b="1">
                          <a:solidFill>
                            <a:schemeClr val="dk1"/>
                          </a:solidFill>
                          <a:latin typeface="Lato"/>
                          <a:ea typeface="Lato"/>
                          <a:cs typeface="Lato"/>
                          <a:sym typeface="Lato"/>
                        </a:rPr>
                        <a:t>TOTAL</a:t>
                      </a:r>
                      <a:endParaRPr b="1">
                        <a:solidFill>
                          <a:schemeClr val="dk1"/>
                        </a:solidFill>
                        <a:latin typeface="Lato"/>
                        <a:ea typeface="Lato"/>
                        <a:cs typeface="Lato"/>
                        <a:sym typeface="Lato"/>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a:solidFill>
                            <a:schemeClr val="dk2"/>
                          </a:solidFill>
                          <a:latin typeface="Raleway Thin"/>
                          <a:ea typeface="Raleway Thin"/>
                          <a:cs typeface="Raleway Thin"/>
                          <a:sym typeface="Raleway Thin"/>
                        </a:rPr>
                        <a:t>61pt</a:t>
                      </a:r>
                      <a:endParaRPr>
                        <a:solidFill>
                          <a:schemeClr val="dk2"/>
                        </a:solidFill>
                        <a:latin typeface="Raleway Thin"/>
                        <a:ea typeface="Raleway Thin"/>
                        <a:cs typeface="Raleway Thin"/>
                        <a:sym typeface="Raleway Thin"/>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1"/>
                          </a:solidFill>
                          <a:latin typeface="Raleway"/>
                          <a:ea typeface="Raleway"/>
                          <a:cs typeface="Raleway"/>
                          <a:sym typeface="Raleway"/>
                        </a:rPr>
                        <a:t>42pt</a:t>
                      </a:r>
                      <a:endParaRPr b="1">
                        <a:solidFill>
                          <a:schemeClr val="dk1"/>
                        </a:solidFill>
                        <a:latin typeface="Raleway"/>
                        <a:ea typeface="Raleway"/>
                        <a:cs typeface="Raleway"/>
                        <a:sym typeface="Raleway"/>
                      </a:endParaRPr>
                    </a:p>
                  </a:txBody>
                  <a:tcPr marL="91425" marR="91425" marT="0" marB="0" anchor="ctr">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sp>
        <p:nvSpPr>
          <p:cNvPr id="2708" name="Google Shape;2708;p67"/>
          <p:cNvSpPr txBox="1">
            <a:spLocks noGrp="1"/>
          </p:cNvSpPr>
          <p:nvPr>
            <p:ph type="title"/>
          </p:nvPr>
        </p:nvSpPr>
        <p:spPr>
          <a:xfrm>
            <a:off x="2715675" y="758952"/>
            <a:ext cx="3712500" cy="57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Scoreboard</a:t>
            </a:r>
            <a:endParaRPr/>
          </a:p>
        </p:txBody>
      </p:sp>
      <p:grpSp>
        <p:nvGrpSpPr>
          <p:cNvPr id="2709" name="Google Shape;2709;p67"/>
          <p:cNvGrpSpPr/>
          <p:nvPr/>
        </p:nvGrpSpPr>
        <p:grpSpPr>
          <a:xfrm>
            <a:off x="5572025" y="877801"/>
            <a:ext cx="856150" cy="255250"/>
            <a:chOff x="1654700" y="2368332"/>
            <a:chExt cx="856150" cy="255250"/>
          </a:xfrm>
        </p:grpSpPr>
        <p:sp>
          <p:nvSpPr>
            <p:cNvPr id="2710" name="Google Shape;2710;p67"/>
            <p:cNvSpPr/>
            <p:nvPr/>
          </p:nvSpPr>
          <p:spPr>
            <a:xfrm>
              <a:off x="1668750" y="2377732"/>
              <a:ext cx="827450" cy="237500"/>
            </a:xfrm>
            <a:custGeom>
              <a:avLst/>
              <a:gdLst/>
              <a:ahLst/>
              <a:cxnLst/>
              <a:rect l="l" t="t" r="r" b="b"/>
              <a:pathLst>
                <a:path w="33098" h="9500" extrusionOk="0">
                  <a:moveTo>
                    <a:pt x="23903" y="278"/>
                  </a:moveTo>
                  <a:cubicBezTo>
                    <a:pt x="24012" y="278"/>
                    <a:pt x="24121" y="344"/>
                    <a:pt x="24169" y="470"/>
                  </a:cubicBezTo>
                  <a:cubicBezTo>
                    <a:pt x="24195" y="537"/>
                    <a:pt x="24216" y="603"/>
                    <a:pt x="24238" y="668"/>
                  </a:cubicBezTo>
                  <a:cubicBezTo>
                    <a:pt x="24375" y="684"/>
                    <a:pt x="24514" y="700"/>
                    <a:pt x="24650" y="716"/>
                  </a:cubicBezTo>
                  <a:cubicBezTo>
                    <a:pt x="24872" y="740"/>
                    <a:pt x="25017" y="994"/>
                    <a:pt x="24839" y="1171"/>
                  </a:cubicBezTo>
                  <a:cubicBezTo>
                    <a:pt x="24717" y="1296"/>
                    <a:pt x="24590" y="1418"/>
                    <a:pt x="24463" y="1536"/>
                  </a:cubicBezTo>
                  <a:cubicBezTo>
                    <a:pt x="24479" y="1668"/>
                    <a:pt x="24499" y="1839"/>
                    <a:pt x="24523" y="1961"/>
                  </a:cubicBezTo>
                  <a:cubicBezTo>
                    <a:pt x="24548" y="1965"/>
                    <a:pt x="24574" y="1973"/>
                    <a:pt x="24594" y="1987"/>
                  </a:cubicBezTo>
                  <a:cubicBezTo>
                    <a:pt x="24910" y="2180"/>
                    <a:pt x="24727" y="2619"/>
                    <a:pt x="24434" y="2619"/>
                  </a:cubicBezTo>
                  <a:cubicBezTo>
                    <a:pt x="24371" y="2619"/>
                    <a:pt x="24303" y="2599"/>
                    <a:pt x="24234" y="2552"/>
                  </a:cubicBezTo>
                  <a:cubicBezTo>
                    <a:pt x="24119" y="2474"/>
                    <a:pt x="24063" y="2351"/>
                    <a:pt x="24033" y="2217"/>
                  </a:cubicBezTo>
                  <a:cubicBezTo>
                    <a:pt x="23971" y="2173"/>
                    <a:pt x="23914" y="2128"/>
                    <a:pt x="23853" y="2081"/>
                  </a:cubicBezTo>
                  <a:cubicBezTo>
                    <a:pt x="23643" y="2261"/>
                    <a:pt x="23431" y="2436"/>
                    <a:pt x="23214" y="2605"/>
                  </a:cubicBezTo>
                  <a:cubicBezTo>
                    <a:pt x="23158" y="2648"/>
                    <a:pt x="23093" y="2667"/>
                    <a:pt x="23030" y="2667"/>
                  </a:cubicBezTo>
                  <a:cubicBezTo>
                    <a:pt x="22837" y="2667"/>
                    <a:pt x="22657" y="2490"/>
                    <a:pt x="22789" y="2277"/>
                  </a:cubicBezTo>
                  <a:cubicBezTo>
                    <a:pt x="22938" y="2032"/>
                    <a:pt x="23075" y="1784"/>
                    <a:pt x="23202" y="1529"/>
                  </a:cubicBezTo>
                  <a:cubicBezTo>
                    <a:pt x="23006" y="1347"/>
                    <a:pt x="22817" y="1158"/>
                    <a:pt x="22636" y="957"/>
                  </a:cubicBezTo>
                  <a:cubicBezTo>
                    <a:pt x="22507" y="811"/>
                    <a:pt x="22575" y="516"/>
                    <a:pt x="22795" y="516"/>
                  </a:cubicBezTo>
                  <a:cubicBezTo>
                    <a:pt x="22802" y="516"/>
                    <a:pt x="22810" y="517"/>
                    <a:pt x="22819" y="518"/>
                  </a:cubicBezTo>
                  <a:cubicBezTo>
                    <a:pt x="23079" y="541"/>
                    <a:pt x="23338" y="569"/>
                    <a:pt x="23600" y="599"/>
                  </a:cubicBezTo>
                  <a:cubicBezTo>
                    <a:pt x="23616" y="555"/>
                    <a:pt x="23632" y="513"/>
                    <a:pt x="23648" y="470"/>
                  </a:cubicBezTo>
                  <a:cubicBezTo>
                    <a:pt x="23692" y="341"/>
                    <a:pt x="23797" y="278"/>
                    <a:pt x="23903" y="278"/>
                  </a:cubicBezTo>
                  <a:close/>
                  <a:moveTo>
                    <a:pt x="14224" y="998"/>
                  </a:moveTo>
                  <a:cubicBezTo>
                    <a:pt x="14383" y="998"/>
                    <a:pt x="14549" y="1149"/>
                    <a:pt x="14502" y="1335"/>
                  </a:cubicBezTo>
                  <a:cubicBezTo>
                    <a:pt x="14496" y="1361"/>
                    <a:pt x="14490" y="1386"/>
                    <a:pt x="14486" y="1412"/>
                  </a:cubicBezTo>
                  <a:cubicBezTo>
                    <a:pt x="14617" y="1442"/>
                    <a:pt x="14747" y="1472"/>
                    <a:pt x="14878" y="1502"/>
                  </a:cubicBezTo>
                  <a:cubicBezTo>
                    <a:pt x="15126" y="1564"/>
                    <a:pt x="15132" y="1951"/>
                    <a:pt x="14878" y="2007"/>
                  </a:cubicBezTo>
                  <a:cubicBezTo>
                    <a:pt x="14693" y="2049"/>
                    <a:pt x="14518" y="2104"/>
                    <a:pt x="14343" y="2166"/>
                  </a:cubicBezTo>
                  <a:cubicBezTo>
                    <a:pt x="14329" y="2255"/>
                    <a:pt x="14313" y="2342"/>
                    <a:pt x="14297" y="2428"/>
                  </a:cubicBezTo>
                  <a:cubicBezTo>
                    <a:pt x="14309" y="2446"/>
                    <a:pt x="14322" y="2460"/>
                    <a:pt x="14335" y="2478"/>
                  </a:cubicBezTo>
                  <a:cubicBezTo>
                    <a:pt x="14421" y="2589"/>
                    <a:pt x="14339" y="2707"/>
                    <a:pt x="14228" y="2744"/>
                  </a:cubicBezTo>
                  <a:cubicBezTo>
                    <a:pt x="14211" y="2818"/>
                    <a:pt x="14195" y="2891"/>
                    <a:pt x="14174" y="2963"/>
                  </a:cubicBezTo>
                  <a:cubicBezTo>
                    <a:pt x="14140" y="3075"/>
                    <a:pt x="14054" y="3125"/>
                    <a:pt x="13966" y="3125"/>
                  </a:cubicBezTo>
                  <a:cubicBezTo>
                    <a:pt x="13853" y="3125"/>
                    <a:pt x="13738" y="3042"/>
                    <a:pt x="13726" y="2901"/>
                  </a:cubicBezTo>
                  <a:cubicBezTo>
                    <a:pt x="13713" y="2748"/>
                    <a:pt x="13717" y="2591"/>
                    <a:pt x="13733" y="2434"/>
                  </a:cubicBezTo>
                  <a:lnTo>
                    <a:pt x="13733" y="2434"/>
                  </a:lnTo>
                  <a:cubicBezTo>
                    <a:pt x="13606" y="2501"/>
                    <a:pt x="13484" y="2575"/>
                    <a:pt x="13361" y="2658"/>
                  </a:cubicBezTo>
                  <a:cubicBezTo>
                    <a:pt x="13314" y="2690"/>
                    <a:pt x="13268" y="2703"/>
                    <a:pt x="13224" y="2703"/>
                  </a:cubicBezTo>
                  <a:cubicBezTo>
                    <a:pt x="13006" y="2703"/>
                    <a:pt x="12861" y="2359"/>
                    <a:pt x="13096" y="2201"/>
                  </a:cubicBezTo>
                  <a:cubicBezTo>
                    <a:pt x="13184" y="2141"/>
                    <a:pt x="13265" y="2076"/>
                    <a:pt x="13343" y="2009"/>
                  </a:cubicBezTo>
                  <a:cubicBezTo>
                    <a:pt x="13223" y="1887"/>
                    <a:pt x="13106" y="1764"/>
                    <a:pt x="12989" y="1643"/>
                  </a:cubicBezTo>
                  <a:cubicBezTo>
                    <a:pt x="12851" y="1499"/>
                    <a:pt x="12933" y="1202"/>
                    <a:pt x="13146" y="1202"/>
                  </a:cubicBezTo>
                  <a:cubicBezTo>
                    <a:pt x="13154" y="1202"/>
                    <a:pt x="13162" y="1203"/>
                    <a:pt x="13170" y="1203"/>
                  </a:cubicBezTo>
                  <a:cubicBezTo>
                    <a:pt x="13422" y="1229"/>
                    <a:pt x="13671" y="1263"/>
                    <a:pt x="13918" y="1305"/>
                  </a:cubicBezTo>
                  <a:cubicBezTo>
                    <a:pt x="13953" y="1247"/>
                    <a:pt x="13987" y="1192"/>
                    <a:pt x="14017" y="1132"/>
                  </a:cubicBezTo>
                  <a:cubicBezTo>
                    <a:pt x="14064" y="1038"/>
                    <a:pt x="14143" y="998"/>
                    <a:pt x="14224" y="998"/>
                  </a:cubicBezTo>
                  <a:close/>
                  <a:moveTo>
                    <a:pt x="4992" y="992"/>
                  </a:moveTo>
                  <a:cubicBezTo>
                    <a:pt x="5129" y="992"/>
                    <a:pt x="5259" y="1077"/>
                    <a:pt x="5245" y="1253"/>
                  </a:cubicBezTo>
                  <a:cubicBezTo>
                    <a:pt x="5237" y="1379"/>
                    <a:pt x="5229" y="1509"/>
                    <a:pt x="5223" y="1638"/>
                  </a:cubicBezTo>
                  <a:cubicBezTo>
                    <a:pt x="5486" y="1721"/>
                    <a:pt x="5749" y="1806"/>
                    <a:pt x="6012" y="1901"/>
                  </a:cubicBezTo>
                  <a:cubicBezTo>
                    <a:pt x="6257" y="1991"/>
                    <a:pt x="6275" y="2337"/>
                    <a:pt x="6012" y="2418"/>
                  </a:cubicBezTo>
                  <a:cubicBezTo>
                    <a:pt x="5716" y="2510"/>
                    <a:pt x="5432" y="2621"/>
                    <a:pt x="5154" y="2739"/>
                  </a:cubicBezTo>
                  <a:cubicBezTo>
                    <a:pt x="5130" y="2972"/>
                    <a:pt x="5096" y="3200"/>
                    <a:pt x="5045" y="3422"/>
                  </a:cubicBezTo>
                  <a:cubicBezTo>
                    <a:pt x="5134" y="3538"/>
                    <a:pt x="5021" y="3712"/>
                    <a:pt x="4890" y="3712"/>
                  </a:cubicBezTo>
                  <a:cubicBezTo>
                    <a:pt x="4861" y="3712"/>
                    <a:pt x="4831" y="3703"/>
                    <a:pt x="4802" y="3683"/>
                  </a:cubicBezTo>
                  <a:cubicBezTo>
                    <a:pt x="4800" y="3683"/>
                    <a:pt x="4800" y="3681"/>
                    <a:pt x="4798" y="3681"/>
                  </a:cubicBezTo>
                  <a:cubicBezTo>
                    <a:pt x="4710" y="3677"/>
                    <a:pt x="4627" y="3623"/>
                    <a:pt x="4593" y="3529"/>
                  </a:cubicBezTo>
                  <a:cubicBezTo>
                    <a:pt x="4460" y="3424"/>
                    <a:pt x="4338" y="3314"/>
                    <a:pt x="4223" y="3196"/>
                  </a:cubicBezTo>
                  <a:cubicBezTo>
                    <a:pt x="4006" y="3319"/>
                    <a:pt x="3794" y="3450"/>
                    <a:pt x="3585" y="3591"/>
                  </a:cubicBezTo>
                  <a:cubicBezTo>
                    <a:pt x="3544" y="3619"/>
                    <a:pt x="3500" y="3631"/>
                    <a:pt x="3456" y="3631"/>
                  </a:cubicBezTo>
                  <a:cubicBezTo>
                    <a:pt x="3264" y="3631"/>
                    <a:pt x="3080" y="3397"/>
                    <a:pt x="3209" y="3217"/>
                  </a:cubicBezTo>
                  <a:cubicBezTo>
                    <a:pt x="3376" y="2989"/>
                    <a:pt x="3541" y="2760"/>
                    <a:pt x="3708" y="2531"/>
                  </a:cubicBezTo>
                  <a:cubicBezTo>
                    <a:pt x="3521" y="2222"/>
                    <a:pt x="3376" y="1889"/>
                    <a:pt x="3279" y="1539"/>
                  </a:cubicBezTo>
                  <a:cubicBezTo>
                    <a:pt x="3229" y="1359"/>
                    <a:pt x="3373" y="1214"/>
                    <a:pt x="3539" y="1214"/>
                  </a:cubicBezTo>
                  <a:cubicBezTo>
                    <a:pt x="3558" y="1214"/>
                    <a:pt x="3578" y="1216"/>
                    <a:pt x="3597" y="1220"/>
                  </a:cubicBezTo>
                  <a:cubicBezTo>
                    <a:pt x="3901" y="1283"/>
                    <a:pt x="4205" y="1354"/>
                    <a:pt x="4505" y="1434"/>
                  </a:cubicBezTo>
                  <a:cubicBezTo>
                    <a:pt x="4583" y="1326"/>
                    <a:pt x="4659" y="1220"/>
                    <a:pt x="4738" y="1114"/>
                  </a:cubicBezTo>
                  <a:cubicBezTo>
                    <a:pt x="4796" y="1033"/>
                    <a:pt x="4896" y="992"/>
                    <a:pt x="4992" y="992"/>
                  </a:cubicBezTo>
                  <a:close/>
                  <a:moveTo>
                    <a:pt x="27612" y="1314"/>
                  </a:moveTo>
                  <a:cubicBezTo>
                    <a:pt x="27754" y="1314"/>
                    <a:pt x="27903" y="1416"/>
                    <a:pt x="27910" y="1585"/>
                  </a:cubicBezTo>
                  <a:cubicBezTo>
                    <a:pt x="27924" y="1899"/>
                    <a:pt x="27936" y="2212"/>
                    <a:pt x="27950" y="2527"/>
                  </a:cubicBezTo>
                  <a:cubicBezTo>
                    <a:pt x="28316" y="2504"/>
                    <a:pt x="28681" y="2468"/>
                    <a:pt x="29048" y="2414"/>
                  </a:cubicBezTo>
                  <a:cubicBezTo>
                    <a:pt x="29061" y="2412"/>
                    <a:pt x="29074" y="2411"/>
                    <a:pt x="29087" y="2411"/>
                  </a:cubicBezTo>
                  <a:cubicBezTo>
                    <a:pt x="29284" y="2411"/>
                    <a:pt x="29509" y="2614"/>
                    <a:pt x="29358" y="2816"/>
                  </a:cubicBezTo>
                  <a:cubicBezTo>
                    <a:pt x="29030" y="3245"/>
                    <a:pt x="28670" y="3633"/>
                    <a:pt x="28281" y="3985"/>
                  </a:cubicBezTo>
                  <a:cubicBezTo>
                    <a:pt x="28332" y="4242"/>
                    <a:pt x="28380" y="4502"/>
                    <a:pt x="28374" y="4757"/>
                  </a:cubicBezTo>
                  <a:cubicBezTo>
                    <a:pt x="28372" y="4787"/>
                    <a:pt x="28366" y="4810"/>
                    <a:pt x="28358" y="4834"/>
                  </a:cubicBezTo>
                  <a:cubicBezTo>
                    <a:pt x="28360" y="4939"/>
                    <a:pt x="28362" y="5045"/>
                    <a:pt x="28360" y="5152"/>
                  </a:cubicBezTo>
                  <a:lnTo>
                    <a:pt x="28364" y="5156"/>
                  </a:lnTo>
                  <a:cubicBezTo>
                    <a:pt x="28420" y="5233"/>
                    <a:pt x="28399" y="5313"/>
                    <a:pt x="28346" y="5371"/>
                  </a:cubicBezTo>
                  <a:cubicBezTo>
                    <a:pt x="28342" y="5438"/>
                    <a:pt x="28342" y="5505"/>
                    <a:pt x="28334" y="5572"/>
                  </a:cubicBezTo>
                  <a:cubicBezTo>
                    <a:pt x="28320" y="5707"/>
                    <a:pt x="28224" y="5788"/>
                    <a:pt x="28115" y="5788"/>
                  </a:cubicBezTo>
                  <a:cubicBezTo>
                    <a:pt x="28062" y="5788"/>
                    <a:pt x="28006" y="5769"/>
                    <a:pt x="27956" y="5729"/>
                  </a:cubicBezTo>
                  <a:cubicBezTo>
                    <a:pt x="27636" y="5472"/>
                    <a:pt x="27383" y="5158"/>
                    <a:pt x="27206" y="4806"/>
                  </a:cubicBezTo>
                  <a:cubicBezTo>
                    <a:pt x="26980" y="4949"/>
                    <a:pt x="26749" y="5087"/>
                    <a:pt x="26504" y="5212"/>
                  </a:cubicBezTo>
                  <a:cubicBezTo>
                    <a:pt x="26460" y="5234"/>
                    <a:pt x="26416" y="5244"/>
                    <a:pt x="26373" y="5244"/>
                  </a:cubicBezTo>
                  <a:cubicBezTo>
                    <a:pt x="26178" y="5244"/>
                    <a:pt x="26018" y="5038"/>
                    <a:pt x="26129" y="4836"/>
                  </a:cubicBezTo>
                  <a:cubicBezTo>
                    <a:pt x="26322" y="4482"/>
                    <a:pt x="26495" y="4122"/>
                    <a:pt x="26652" y="3758"/>
                  </a:cubicBezTo>
                  <a:cubicBezTo>
                    <a:pt x="26433" y="3494"/>
                    <a:pt x="26213" y="3233"/>
                    <a:pt x="25991" y="2973"/>
                  </a:cubicBezTo>
                  <a:cubicBezTo>
                    <a:pt x="25857" y="2819"/>
                    <a:pt x="25924" y="2516"/>
                    <a:pt x="26157" y="2516"/>
                  </a:cubicBezTo>
                  <a:cubicBezTo>
                    <a:pt x="26164" y="2516"/>
                    <a:pt x="26172" y="2517"/>
                    <a:pt x="26181" y="2517"/>
                  </a:cubicBezTo>
                  <a:cubicBezTo>
                    <a:pt x="26485" y="2538"/>
                    <a:pt x="26791" y="2547"/>
                    <a:pt x="27095" y="2550"/>
                  </a:cubicBezTo>
                  <a:cubicBezTo>
                    <a:pt x="27201" y="2210"/>
                    <a:pt x="27294" y="1864"/>
                    <a:pt x="27372" y="1511"/>
                  </a:cubicBezTo>
                  <a:cubicBezTo>
                    <a:pt x="27401" y="1374"/>
                    <a:pt x="27504" y="1314"/>
                    <a:pt x="27612" y="1314"/>
                  </a:cubicBezTo>
                  <a:close/>
                  <a:moveTo>
                    <a:pt x="19874" y="1821"/>
                  </a:moveTo>
                  <a:cubicBezTo>
                    <a:pt x="19987" y="1821"/>
                    <a:pt x="20094" y="1881"/>
                    <a:pt x="20117" y="2016"/>
                  </a:cubicBezTo>
                  <a:cubicBezTo>
                    <a:pt x="20173" y="2328"/>
                    <a:pt x="20228" y="2639"/>
                    <a:pt x="20284" y="2953"/>
                  </a:cubicBezTo>
                  <a:cubicBezTo>
                    <a:pt x="20628" y="3058"/>
                    <a:pt x="20972" y="3162"/>
                    <a:pt x="21316" y="3265"/>
                  </a:cubicBezTo>
                  <a:cubicBezTo>
                    <a:pt x="21524" y="3330"/>
                    <a:pt x="21602" y="3658"/>
                    <a:pt x="21381" y="3764"/>
                  </a:cubicBezTo>
                  <a:cubicBezTo>
                    <a:pt x="21087" y="3905"/>
                    <a:pt x="20794" y="4043"/>
                    <a:pt x="20503" y="4184"/>
                  </a:cubicBezTo>
                  <a:cubicBezTo>
                    <a:pt x="20576" y="4611"/>
                    <a:pt x="20653" y="5039"/>
                    <a:pt x="20729" y="5466"/>
                  </a:cubicBezTo>
                  <a:cubicBezTo>
                    <a:pt x="20763" y="5656"/>
                    <a:pt x="20594" y="5820"/>
                    <a:pt x="20434" y="5820"/>
                  </a:cubicBezTo>
                  <a:cubicBezTo>
                    <a:pt x="20354" y="5820"/>
                    <a:pt x="20275" y="5778"/>
                    <a:pt x="20226" y="5679"/>
                  </a:cubicBezTo>
                  <a:cubicBezTo>
                    <a:pt x="20134" y="5492"/>
                    <a:pt x="20045" y="5305"/>
                    <a:pt x="19960" y="5118"/>
                  </a:cubicBezTo>
                  <a:cubicBezTo>
                    <a:pt x="19810" y="4965"/>
                    <a:pt x="19663" y="4810"/>
                    <a:pt x="19517" y="4655"/>
                  </a:cubicBezTo>
                  <a:cubicBezTo>
                    <a:pt x="19184" y="4812"/>
                    <a:pt x="18852" y="4971"/>
                    <a:pt x="18520" y="5132"/>
                  </a:cubicBezTo>
                  <a:cubicBezTo>
                    <a:pt x="18482" y="5150"/>
                    <a:pt x="18439" y="5158"/>
                    <a:pt x="18396" y="5158"/>
                  </a:cubicBezTo>
                  <a:cubicBezTo>
                    <a:pt x="18221" y="5158"/>
                    <a:pt x="18039" y="5018"/>
                    <a:pt x="18115" y="4820"/>
                  </a:cubicBezTo>
                  <a:cubicBezTo>
                    <a:pt x="18270" y="4420"/>
                    <a:pt x="18443" y="4032"/>
                    <a:pt x="18630" y="3651"/>
                  </a:cubicBezTo>
                  <a:cubicBezTo>
                    <a:pt x="18385" y="3360"/>
                    <a:pt x="18146" y="3064"/>
                    <a:pt x="17912" y="2762"/>
                  </a:cubicBezTo>
                  <a:cubicBezTo>
                    <a:pt x="17779" y="2589"/>
                    <a:pt x="17867" y="2306"/>
                    <a:pt x="18086" y="2306"/>
                  </a:cubicBezTo>
                  <a:cubicBezTo>
                    <a:pt x="18112" y="2306"/>
                    <a:pt x="18140" y="2310"/>
                    <a:pt x="18171" y="2319"/>
                  </a:cubicBezTo>
                  <a:cubicBezTo>
                    <a:pt x="18510" y="2418"/>
                    <a:pt x="18848" y="2520"/>
                    <a:pt x="19184" y="2621"/>
                  </a:cubicBezTo>
                  <a:cubicBezTo>
                    <a:pt x="19321" y="2395"/>
                    <a:pt x="19464" y="2171"/>
                    <a:pt x="19614" y="1949"/>
                  </a:cubicBezTo>
                  <a:cubicBezTo>
                    <a:pt x="19670" y="1867"/>
                    <a:pt x="19774" y="1821"/>
                    <a:pt x="19874" y="1821"/>
                  </a:cubicBezTo>
                  <a:close/>
                  <a:moveTo>
                    <a:pt x="9380" y="2081"/>
                  </a:moveTo>
                  <a:cubicBezTo>
                    <a:pt x="9495" y="2081"/>
                    <a:pt x="9616" y="2152"/>
                    <a:pt x="9645" y="2268"/>
                  </a:cubicBezTo>
                  <a:cubicBezTo>
                    <a:pt x="9802" y="2913"/>
                    <a:pt x="9973" y="3552"/>
                    <a:pt x="10156" y="4187"/>
                  </a:cubicBezTo>
                  <a:cubicBezTo>
                    <a:pt x="10519" y="4217"/>
                    <a:pt x="10882" y="4247"/>
                    <a:pt x="11244" y="4279"/>
                  </a:cubicBezTo>
                  <a:cubicBezTo>
                    <a:pt x="11486" y="4297"/>
                    <a:pt x="11655" y="4667"/>
                    <a:pt x="11383" y="4792"/>
                  </a:cubicBezTo>
                  <a:cubicBezTo>
                    <a:pt x="11078" y="4935"/>
                    <a:pt x="10773" y="5076"/>
                    <a:pt x="10466" y="5217"/>
                  </a:cubicBezTo>
                  <a:cubicBezTo>
                    <a:pt x="10593" y="5616"/>
                    <a:pt x="10722" y="6013"/>
                    <a:pt x="10861" y="6410"/>
                  </a:cubicBezTo>
                  <a:cubicBezTo>
                    <a:pt x="10932" y="6612"/>
                    <a:pt x="10770" y="6734"/>
                    <a:pt x="10602" y="6734"/>
                  </a:cubicBezTo>
                  <a:cubicBezTo>
                    <a:pt x="10534" y="6734"/>
                    <a:pt x="10465" y="6714"/>
                    <a:pt x="10411" y="6671"/>
                  </a:cubicBezTo>
                  <a:cubicBezTo>
                    <a:pt x="10018" y="6364"/>
                    <a:pt x="9611" y="6076"/>
                    <a:pt x="9198" y="5804"/>
                  </a:cubicBezTo>
                  <a:cubicBezTo>
                    <a:pt x="9005" y="5893"/>
                    <a:pt x="8808" y="5983"/>
                    <a:pt x="8615" y="6073"/>
                  </a:cubicBezTo>
                  <a:cubicBezTo>
                    <a:pt x="8462" y="6144"/>
                    <a:pt x="8307" y="6216"/>
                    <a:pt x="8152" y="6287"/>
                  </a:cubicBezTo>
                  <a:cubicBezTo>
                    <a:pt x="8111" y="6325"/>
                    <a:pt x="8076" y="6345"/>
                    <a:pt x="8049" y="6355"/>
                  </a:cubicBezTo>
                  <a:cubicBezTo>
                    <a:pt x="8042" y="6403"/>
                    <a:pt x="8023" y="6452"/>
                    <a:pt x="7987" y="6492"/>
                  </a:cubicBezTo>
                  <a:cubicBezTo>
                    <a:pt x="7967" y="6510"/>
                    <a:pt x="7949" y="6530"/>
                    <a:pt x="7931" y="6549"/>
                  </a:cubicBezTo>
                  <a:cubicBezTo>
                    <a:pt x="7884" y="6598"/>
                    <a:pt x="7819" y="6620"/>
                    <a:pt x="7753" y="6620"/>
                  </a:cubicBezTo>
                  <a:cubicBezTo>
                    <a:pt x="7741" y="6620"/>
                    <a:pt x="7729" y="6619"/>
                    <a:pt x="7716" y="6618"/>
                  </a:cubicBezTo>
                  <a:cubicBezTo>
                    <a:pt x="7686" y="6656"/>
                    <a:pt x="7643" y="6672"/>
                    <a:pt x="7599" y="6672"/>
                  </a:cubicBezTo>
                  <a:cubicBezTo>
                    <a:pt x="7489" y="6672"/>
                    <a:pt x="7368" y="6570"/>
                    <a:pt x="7412" y="6445"/>
                  </a:cubicBezTo>
                  <a:cubicBezTo>
                    <a:pt x="7416" y="6426"/>
                    <a:pt x="7423" y="6410"/>
                    <a:pt x="7430" y="6392"/>
                  </a:cubicBezTo>
                  <a:cubicBezTo>
                    <a:pt x="7420" y="6351"/>
                    <a:pt x="7418" y="6309"/>
                    <a:pt x="7430" y="6265"/>
                  </a:cubicBezTo>
                  <a:cubicBezTo>
                    <a:pt x="7452" y="6172"/>
                    <a:pt x="7502" y="6098"/>
                    <a:pt x="7557" y="6029"/>
                  </a:cubicBezTo>
                  <a:cubicBezTo>
                    <a:pt x="7677" y="5697"/>
                    <a:pt x="7804" y="5367"/>
                    <a:pt x="7937" y="5039"/>
                  </a:cubicBezTo>
                  <a:cubicBezTo>
                    <a:pt x="7550" y="4822"/>
                    <a:pt x="7155" y="4619"/>
                    <a:pt x="6751" y="4427"/>
                  </a:cubicBezTo>
                  <a:cubicBezTo>
                    <a:pt x="6512" y="4314"/>
                    <a:pt x="6616" y="3911"/>
                    <a:pt x="6869" y="3911"/>
                  </a:cubicBezTo>
                  <a:cubicBezTo>
                    <a:pt x="6876" y="3911"/>
                    <a:pt x="6883" y="3911"/>
                    <a:pt x="6889" y="3912"/>
                  </a:cubicBezTo>
                  <a:cubicBezTo>
                    <a:pt x="7379" y="3953"/>
                    <a:pt x="7868" y="3995"/>
                    <a:pt x="8358" y="4034"/>
                  </a:cubicBezTo>
                  <a:cubicBezTo>
                    <a:pt x="8625" y="3422"/>
                    <a:pt x="8901" y="2816"/>
                    <a:pt x="9173" y="2208"/>
                  </a:cubicBezTo>
                  <a:cubicBezTo>
                    <a:pt x="9212" y="2120"/>
                    <a:pt x="9294" y="2081"/>
                    <a:pt x="9380" y="2081"/>
                  </a:cubicBezTo>
                  <a:close/>
                  <a:moveTo>
                    <a:pt x="22863" y="5714"/>
                  </a:moveTo>
                  <a:cubicBezTo>
                    <a:pt x="22966" y="5714"/>
                    <a:pt x="23062" y="5771"/>
                    <a:pt x="23093" y="5904"/>
                  </a:cubicBezTo>
                  <a:lnTo>
                    <a:pt x="23230" y="6472"/>
                  </a:lnTo>
                  <a:cubicBezTo>
                    <a:pt x="23470" y="6436"/>
                    <a:pt x="23710" y="6396"/>
                    <a:pt x="23948" y="6359"/>
                  </a:cubicBezTo>
                  <a:cubicBezTo>
                    <a:pt x="23965" y="6356"/>
                    <a:pt x="23981" y="6355"/>
                    <a:pt x="23997" y="6355"/>
                  </a:cubicBezTo>
                  <a:cubicBezTo>
                    <a:pt x="24254" y="6355"/>
                    <a:pt x="24381" y="6669"/>
                    <a:pt x="24147" y="6830"/>
                  </a:cubicBezTo>
                  <a:cubicBezTo>
                    <a:pt x="23908" y="6995"/>
                    <a:pt x="23673" y="7158"/>
                    <a:pt x="23435" y="7325"/>
                  </a:cubicBezTo>
                  <a:cubicBezTo>
                    <a:pt x="23451" y="7389"/>
                    <a:pt x="23465" y="7454"/>
                    <a:pt x="23481" y="7518"/>
                  </a:cubicBezTo>
                  <a:cubicBezTo>
                    <a:pt x="23560" y="7526"/>
                    <a:pt x="23624" y="7572"/>
                    <a:pt x="23675" y="7638"/>
                  </a:cubicBezTo>
                  <a:cubicBezTo>
                    <a:pt x="23717" y="7691"/>
                    <a:pt x="23737" y="7745"/>
                    <a:pt x="23747" y="7795"/>
                  </a:cubicBezTo>
                  <a:cubicBezTo>
                    <a:pt x="23753" y="7800"/>
                    <a:pt x="23761" y="7804"/>
                    <a:pt x="23770" y="7809"/>
                  </a:cubicBezTo>
                  <a:cubicBezTo>
                    <a:pt x="23930" y="7889"/>
                    <a:pt x="23841" y="8130"/>
                    <a:pt x="23685" y="8130"/>
                  </a:cubicBezTo>
                  <a:cubicBezTo>
                    <a:pt x="23669" y="8130"/>
                    <a:pt x="23653" y="8128"/>
                    <a:pt x="23636" y="8123"/>
                  </a:cubicBezTo>
                  <a:cubicBezTo>
                    <a:pt x="23622" y="8119"/>
                    <a:pt x="23608" y="8114"/>
                    <a:pt x="23594" y="8109"/>
                  </a:cubicBezTo>
                  <a:cubicBezTo>
                    <a:pt x="23537" y="8146"/>
                    <a:pt x="23468" y="8168"/>
                    <a:pt x="23396" y="8168"/>
                  </a:cubicBezTo>
                  <a:cubicBezTo>
                    <a:pt x="23318" y="8168"/>
                    <a:pt x="23238" y="8142"/>
                    <a:pt x="23165" y="8084"/>
                  </a:cubicBezTo>
                  <a:cubicBezTo>
                    <a:pt x="23099" y="8031"/>
                    <a:pt x="23052" y="7957"/>
                    <a:pt x="23015" y="7874"/>
                  </a:cubicBezTo>
                  <a:cubicBezTo>
                    <a:pt x="22941" y="7840"/>
                    <a:pt x="22870" y="7802"/>
                    <a:pt x="22798" y="7763"/>
                  </a:cubicBezTo>
                  <a:lnTo>
                    <a:pt x="22156" y="8206"/>
                  </a:lnTo>
                  <a:cubicBezTo>
                    <a:pt x="22119" y="8232"/>
                    <a:pt x="22076" y="8244"/>
                    <a:pt x="22034" y="8244"/>
                  </a:cubicBezTo>
                  <a:cubicBezTo>
                    <a:pt x="21871" y="8244"/>
                    <a:pt x="21703" y="8077"/>
                    <a:pt x="21769" y="7911"/>
                  </a:cubicBezTo>
                  <a:cubicBezTo>
                    <a:pt x="21858" y="7689"/>
                    <a:pt x="21946" y="7470"/>
                    <a:pt x="22036" y="7248"/>
                  </a:cubicBezTo>
                  <a:cubicBezTo>
                    <a:pt x="21974" y="7198"/>
                    <a:pt x="21912" y="7144"/>
                    <a:pt x="21852" y="7091"/>
                  </a:cubicBezTo>
                  <a:cubicBezTo>
                    <a:pt x="21719" y="6971"/>
                    <a:pt x="21778" y="6701"/>
                    <a:pt x="21962" y="6671"/>
                  </a:cubicBezTo>
                  <a:cubicBezTo>
                    <a:pt x="22071" y="6655"/>
                    <a:pt x="22182" y="6637"/>
                    <a:pt x="22290" y="6620"/>
                  </a:cubicBezTo>
                  <a:cubicBezTo>
                    <a:pt x="22385" y="6383"/>
                    <a:pt x="22482" y="6142"/>
                    <a:pt x="22578" y="5904"/>
                  </a:cubicBezTo>
                  <a:cubicBezTo>
                    <a:pt x="22626" y="5786"/>
                    <a:pt x="22749" y="5714"/>
                    <a:pt x="22863" y="5714"/>
                  </a:cubicBezTo>
                  <a:close/>
                  <a:moveTo>
                    <a:pt x="2578" y="6014"/>
                  </a:moveTo>
                  <a:cubicBezTo>
                    <a:pt x="2733" y="6014"/>
                    <a:pt x="2878" y="6137"/>
                    <a:pt x="2826" y="6337"/>
                  </a:cubicBezTo>
                  <a:cubicBezTo>
                    <a:pt x="2782" y="6508"/>
                    <a:pt x="2748" y="6675"/>
                    <a:pt x="2720" y="6846"/>
                  </a:cubicBezTo>
                  <a:cubicBezTo>
                    <a:pt x="2925" y="6891"/>
                    <a:pt x="3130" y="6934"/>
                    <a:pt x="3338" y="6979"/>
                  </a:cubicBezTo>
                  <a:cubicBezTo>
                    <a:pt x="3563" y="7027"/>
                    <a:pt x="3583" y="7345"/>
                    <a:pt x="3400" y="7454"/>
                  </a:cubicBezTo>
                  <a:cubicBezTo>
                    <a:pt x="3156" y="7599"/>
                    <a:pt x="2903" y="7722"/>
                    <a:pt x="2645" y="7832"/>
                  </a:cubicBezTo>
                  <a:cubicBezTo>
                    <a:pt x="2647" y="7999"/>
                    <a:pt x="2657" y="8167"/>
                    <a:pt x="2673" y="8335"/>
                  </a:cubicBezTo>
                  <a:cubicBezTo>
                    <a:pt x="2689" y="8506"/>
                    <a:pt x="2565" y="8590"/>
                    <a:pt x="2432" y="8590"/>
                  </a:cubicBezTo>
                  <a:cubicBezTo>
                    <a:pt x="2298" y="8590"/>
                    <a:pt x="2156" y="8505"/>
                    <a:pt x="2140" y="8335"/>
                  </a:cubicBezTo>
                  <a:cubicBezTo>
                    <a:pt x="2132" y="8269"/>
                    <a:pt x="2136" y="8202"/>
                    <a:pt x="2130" y="8135"/>
                  </a:cubicBezTo>
                  <a:cubicBezTo>
                    <a:pt x="2102" y="8107"/>
                    <a:pt x="2075" y="8079"/>
                    <a:pt x="2050" y="8049"/>
                  </a:cubicBezTo>
                  <a:cubicBezTo>
                    <a:pt x="1824" y="8119"/>
                    <a:pt x="1593" y="8180"/>
                    <a:pt x="1357" y="8222"/>
                  </a:cubicBezTo>
                  <a:cubicBezTo>
                    <a:pt x="1343" y="8225"/>
                    <a:pt x="1328" y="8226"/>
                    <a:pt x="1313" y="8226"/>
                  </a:cubicBezTo>
                  <a:cubicBezTo>
                    <a:pt x="1124" y="8226"/>
                    <a:pt x="918" y="8023"/>
                    <a:pt x="1059" y="7834"/>
                  </a:cubicBezTo>
                  <a:cubicBezTo>
                    <a:pt x="1177" y="7677"/>
                    <a:pt x="1297" y="7520"/>
                    <a:pt x="1415" y="7363"/>
                  </a:cubicBezTo>
                  <a:cubicBezTo>
                    <a:pt x="1297" y="7234"/>
                    <a:pt x="1179" y="7103"/>
                    <a:pt x="1062" y="6971"/>
                  </a:cubicBezTo>
                  <a:cubicBezTo>
                    <a:pt x="906" y="6793"/>
                    <a:pt x="1031" y="6535"/>
                    <a:pt x="1248" y="6535"/>
                  </a:cubicBezTo>
                  <a:cubicBezTo>
                    <a:pt x="1268" y="6535"/>
                    <a:pt x="1289" y="6537"/>
                    <a:pt x="1311" y="6542"/>
                  </a:cubicBezTo>
                  <a:cubicBezTo>
                    <a:pt x="1519" y="6586"/>
                    <a:pt x="1726" y="6631"/>
                    <a:pt x="1932" y="6675"/>
                  </a:cubicBezTo>
                  <a:cubicBezTo>
                    <a:pt x="2068" y="6496"/>
                    <a:pt x="2205" y="6313"/>
                    <a:pt x="2343" y="6134"/>
                  </a:cubicBezTo>
                  <a:cubicBezTo>
                    <a:pt x="2404" y="6051"/>
                    <a:pt x="2492" y="6014"/>
                    <a:pt x="2578" y="6014"/>
                  </a:cubicBezTo>
                  <a:close/>
                  <a:moveTo>
                    <a:pt x="15152" y="5720"/>
                  </a:moveTo>
                  <a:cubicBezTo>
                    <a:pt x="15297" y="5720"/>
                    <a:pt x="15441" y="5817"/>
                    <a:pt x="15425" y="5987"/>
                  </a:cubicBezTo>
                  <a:cubicBezTo>
                    <a:pt x="15412" y="6164"/>
                    <a:pt x="15400" y="6345"/>
                    <a:pt x="15391" y="6528"/>
                  </a:cubicBezTo>
                  <a:cubicBezTo>
                    <a:pt x="15544" y="6563"/>
                    <a:pt x="15695" y="6602"/>
                    <a:pt x="15848" y="6649"/>
                  </a:cubicBezTo>
                  <a:cubicBezTo>
                    <a:pt x="16063" y="6713"/>
                    <a:pt x="16128" y="7031"/>
                    <a:pt x="15913" y="7144"/>
                  </a:cubicBezTo>
                  <a:cubicBezTo>
                    <a:pt x="15715" y="7248"/>
                    <a:pt x="15520" y="7364"/>
                    <a:pt x="15331" y="7482"/>
                  </a:cubicBezTo>
                  <a:cubicBezTo>
                    <a:pt x="15300" y="7844"/>
                    <a:pt x="15252" y="8202"/>
                    <a:pt x="15162" y="8539"/>
                  </a:cubicBezTo>
                  <a:cubicBezTo>
                    <a:pt x="15131" y="8656"/>
                    <a:pt x="15046" y="8706"/>
                    <a:pt x="14958" y="8706"/>
                  </a:cubicBezTo>
                  <a:cubicBezTo>
                    <a:pt x="14856" y="8706"/>
                    <a:pt x="14749" y="8638"/>
                    <a:pt x="14715" y="8526"/>
                  </a:cubicBezTo>
                  <a:cubicBezTo>
                    <a:pt x="14604" y="8417"/>
                    <a:pt x="14492" y="8303"/>
                    <a:pt x="14381" y="8193"/>
                  </a:cubicBezTo>
                  <a:cubicBezTo>
                    <a:pt x="14224" y="8329"/>
                    <a:pt x="14075" y="8472"/>
                    <a:pt x="13929" y="8623"/>
                  </a:cubicBezTo>
                  <a:cubicBezTo>
                    <a:pt x="13874" y="8679"/>
                    <a:pt x="13809" y="8703"/>
                    <a:pt x="13745" y="8703"/>
                  </a:cubicBezTo>
                  <a:cubicBezTo>
                    <a:pt x="13556" y="8703"/>
                    <a:pt x="13380" y="8490"/>
                    <a:pt x="13495" y="8289"/>
                  </a:cubicBezTo>
                  <a:cubicBezTo>
                    <a:pt x="13618" y="8082"/>
                    <a:pt x="13737" y="7874"/>
                    <a:pt x="13858" y="7667"/>
                  </a:cubicBezTo>
                  <a:cubicBezTo>
                    <a:pt x="13844" y="7655"/>
                    <a:pt x="13830" y="7641"/>
                    <a:pt x="13818" y="7627"/>
                  </a:cubicBezTo>
                  <a:cubicBezTo>
                    <a:pt x="13749" y="7619"/>
                    <a:pt x="13691" y="7560"/>
                    <a:pt x="13682" y="7494"/>
                  </a:cubicBezTo>
                  <a:cubicBezTo>
                    <a:pt x="13470" y="7279"/>
                    <a:pt x="13260" y="7066"/>
                    <a:pt x="13045" y="6854"/>
                  </a:cubicBezTo>
                  <a:cubicBezTo>
                    <a:pt x="12868" y="6681"/>
                    <a:pt x="13015" y="6426"/>
                    <a:pt x="13232" y="6404"/>
                  </a:cubicBezTo>
                  <a:cubicBezTo>
                    <a:pt x="13470" y="6376"/>
                    <a:pt x="13707" y="6363"/>
                    <a:pt x="13942" y="6363"/>
                  </a:cubicBezTo>
                  <a:cubicBezTo>
                    <a:pt x="14160" y="6363"/>
                    <a:pt x="14378" y="6374"/>
                    <a:pt x="14594" y="6396"/>
                  </a:cubicBezTo>
                  <a:cubicBezTo>
                    <a:pt x="14701" y="6214"/>
                    <a:pt x="14807" y="6032"/>
                    <a:pt x="14913" y="5849"/>
                  </a:cubicBezTo>
                  <a:cubicBezTo>
                    <a:pt x="14964" y="5761"/>
                    <a:pt x="15058" y="5720"/>
                    <a:pt x="15152" y="5720"/>
                  </a:cubicBezTo>
                  <a:close/>
                  <a:moveTo>
                    <a:pt x="33098" y="1"/>
                  </a:moveTo>
                  <a:cubicBezTo>
                    <a:pt x="27612" y="49"/>
                    <a:pt x="22124" y="86"/>
                    <a:pt x="16638" y="120"/>
                  </a:cubicBezTo>
                  <a:cubicBezTo>
                    <a:pt x="13798" y="137"/>
                    <a:pt x="10955" y="148"/>
                    <a:pt x="8116" y="156"/>
                  </a:cubicBezTo>
                  <a:cubicBezTo>
                    <a:pt x="6303" y="158"/>
                    <a:pt x="4438" y="271"/>
                    <a:pt x="2594" y="271"/>
                  </a:cubicBezTo>
                  <a:cubicBezTo>
                    <a:pt x="1746" y="271"/>
                    <a:pt x="903" y="247"/>
                    <a:pt x="72" y="178"/>
                  </a:cubicBezTo>
                  <a:lnTo>
                    <a:pt x="72" y="178"/>
                  </a:lnTo>
                  <a:cubicBezTo>
                    <a:pt x="76" y="197"/>
                    <a:pt x="82" y="215"/>
                    <a:pt x="80" y="236"/>
                  </a:cubicBezTo>
                  <a:cubicBezTo>
                    <a:pt x="0" y="3325"/>
                    <a:pt x="152" y="6412"/>
                    <a:pt x="94" y="9500"/>
                  </a:cubicBezTo>
                  <a:cubicBezTo>
                    <a:pt x="1899" y="9246"/>
                    <a:pt x="3769" y="9233"/>
                    <a:pt x="5620" y="9233"/>
                  </a:cubicBezTo>
                  <a:cubicBezTo>
                    <a:pt x="5846" y="9233"/>
                    <a:pt x="6071" y="9233"/>
                    <a:pt x="6296" y="9233"/>
                  </a:cubicBezTo>
                  <a:cubicBezTo>
                    <a:pt x="6872" y="9233"/>
                    <a:pt x="7445" y="9232"/>
                    <a:pt x="8012" y="9222"/>
                  </a:cubicBezTo>
                  <a:cubicBezTo>
                    <a:pt x="10750" y="9176"/>
                    <a:pt x="13488" y="9146"/>
                    <a:pt x="16227" y="9142"/>
                  </a:cubicBezTo>
                  <a:cubicBezTo>
                    <a:pt x="16774" y="9140"/>
                    <a:pt x="17320" y="9140"/>
                    <a:pt x="17867" y="9140"/>
                  </a:cubicBezTo>
                  <a:cubicBezTo>
                    <a:pt x="21747" y="9140"/>
                    <a:pt x="25627" y="9178"/>
                    <a:pt x="29505" y="9271"/>
                  </a:cubicBezTo>
                  <a:cubicBezTo>
                    <a:pt x="29385" y="9238"/>
                    <a:pt x="29286" y="9132"/>
                    <a:pt x="29342" y="8989"/>
                  </a:cubicBezTo>
                  <a:cubicBezTo>
                    <a:pt x="29362" y="8934"/>
                    <a:pt x="29390" y="8876"/>
                    <a:pt x="29415" y="8820"/>
                  </a:cubicBezTo>
                  <a:cubicBezTo>
                    <a:pt x="29415" y="8816"/>
                    <a:pt x="29411" y="8814"/>
                    <a:pt x="29411" y="8810"/>
                  </a:cubicBezTo>
                  <a:cubicBezTo>
                    <a:pt x="29406" y="8786"/>
                    <a:pt x="29401" y="8763"/>
                    <a:pt x="29394" y="8738"/>
                  </a:cubicBezTo>
                  <a:cubicBezTo>
                    <a:pt x="29155" y="8710"/>
                    <a:pt x="28914" y="8663"/>
                    <a:pt x="28674" y="8595"/>
                  </a:cubicBezTo>
                  <a:cubicBezTo>
                    <a:pt x="28390" y="8514"/>
                    <a:pt x="28439" y="8162"/>
                    <a:pt x="28674" y="8066"/>
                  </a:cubicBezTo>
                  <a:cubicBezTo>
                    <a:pt x="28847" y="7991"/>
                    <a:pt x="29020" y="7920"/>
                    <a:pt x="29191" y="7848"/>
                  </a:cubicBezTo>
                  <a:cubicBezTo>
                    <a:pt x="29131" y="7565"/>
                    <a:pt x="29071" y="7283"/>
                    <a:pt x="29008" y="7001"/>
                  </a:cubicBezTo>
                  <a:cubicBezTo>
                    <a:pt x="28970" y="6830"/>
                    <a:pt x="29125" y="6657"/>
                    <a:pt x="29282" y="6657"/>
                  </a:cubicBezTo>
                  <a:cubicBezTo>
                    <a:pt x="29342" y="6657"/>
                    <a:pt x="29402" y="6683"/>
                    <a:pt x="29452" y="6743"/>
                  </a:cubicBezTo>
                  <a:cubicBezTo>
                    <a:pt x="29664" y="6997"/>
                    <a:pt x="29893" y="7232"/>
                    <a:pt x="30135" y="7452"/>
                  </a:cubicBezTo>
                  <a:cubicBezTo>
                    <a:pt x="30262" y="7398"/>
                    <a:pt x="30390" y="7345"/>
                    <a:pt x="30517" y="7292"/>
                  </a:cubicBezTo>
                  <a:cubicBezTo>
                    <a:pt x="30545" y="7280"/>
                    <a:pt x="30573" y="7274"/>
                    <a:pt x="30600" y="7274"/>
                  </a:cubicBezTo>
                  <a:cubicBezTo>
                    <a:pt x="30789" y="7274"/>
                    <a:pt x="30939" y="7535"/>
                    <a:pt x="30829" y="7697"/>
                  </a:cubicBezTo>
                  <a:cubicBezTo>
                    <a:pt x="30782" y="7765"/>
                    <a:pt x="30736" y="7834"/>
                    <a:pt x="30690" y="7906"/>
                  </a:cubicBezTo>
                  <a:cubicBezTo>
                    <a:pt x="30809" y="7994"/>
                    <a:pt x="30928" y="8079"/>
                    <a:pt x="31052" y="8160"/>
                  </a:cubicBezTo>
                  <a:cubicBezTo>
                    <a:pt x="31239" y="8280"/>
                    <a:pt x="31225" y="8601"/>
                    <a:pt x="30988" y="8655"/>
                  </a:cubicBezTo>
                  <a:cubicBezTo>
                    <a:pt x="30701" y="8719"/>
                    <a:pt x="30415" y="8758"/>
                    <a:pt x="30131" y="8770"/>
                  </a:cubicBezTo>
                  <a:cubicBezTo>
                    <a:pt x="30008" y="8934"/>
                    <a:pt x="29879" y="9091"/>
                    <a:pt x="29736" y="9220"/>
                  </a:cubicBezTo>
                  <a:cubicBezTo>
                    <a:pt x="29704" y="9250"/>
                    <a:pt x="29664" y="9266"/>
                    <a:pt x="29623" y="9273"/>
                  </a:cubicBezTo>
                  <a:cubicBezTo>
                    <a:pt x="30652" y="9299"/>
                    <a:pt x="31683" y="9321"/>
                    <a:pt x="32710" y="9357"/>
                  </a:cubicBezTo>
                  <a:cubicBezTo>
                    <a:pt x="31567" y="7994"/>
                    <a:pt x="30565" y="6461"/>
                    <a:pt x="29588" y="4983"/>
                  </a:cubicBezTo>
                  <a:cubicBezTo>
                    <a:pt x="29491" y="4838"/>
                    <a:pt x="29588" y="4709"/>
                    <a:pt x="29718" y="4671"/>
                  </a:cubicBezTo>
                  <a:cubicBezTo>
                    <a:pt x="30620" y="3000"/>
                    <a:pt x="31907" y="1474"/>
                    <a:pt x="33098" y="1"/>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7"/>
            <p:cNvSpPr/>
            <p:nvPr/>
          </p:nvSpPr>
          <p:spPr>
            <a:xfrm>
              <a:off x="1654700" y="2368332"/>
              <a:ext cx="856150" cy="255250"/>
            </a:xfrm>
            <a:custGeom>
              <a:avLst/>
              <a:gdLst/>
              <a:ahLst/>
              <a:cxnLst/>
              <a:rect l="l" t="t" r="r" b="b"/>
              <a:pathLst>
                <a:path w="34246" h="10210" extrusionOk="0">
                  <a:moveTo>
                    <a:pt x="33660" y="377"/>
                  </a:moveTo>
                  <a:lnTo>
                    <a:pt x="33660" y="377"/>
                  </a:lnTo>
                  <a:cubicBezTo>
                    <a:pt x="32469" y="1850"/>
                    <a:pt x="31182" y="3376"/>
                    <a:pt x="30280" y="5047"/>
                  </a:cubicBezTo>
                  <a:cubicBezTo>
                    <a:pt x="30150" y="5085"/>
                    <a:pt x="30053" y="5214"/>
                    <a:pt x="30150" y="5359"/>
                  </a:cubicBezTo>
                  <a:cubicBezTo>
                    <a:pt x="31128" y="6837"/>
                    <a:pt x="32130" y="8370"/>
                    <a:pt x="33272" y="9732"/>
                  </a:cubicBezTo>
                  <a:cubicBezTo>
                    <a:pt x="32245" y="9697"/>
                    <a:pt x="31215" y="9675"/>
                    <a:pt x="30186" y="9649"/>
                  </a:cubicBezTo>
                  <a:lnTo>
                    <a:pt x="30067" y="9647"/>
                  </a:lnTo>
                  <a:cubicBezTo>
                    <a:pt x="26189" y="9554"/>
                    <a:pt x="22309" y="9516"/>
                    <a:pt x="18429" y="9516"/>
                  </a:cubicBezTo>
                  <a:cubicBezTo>
                    <a:pt x="17882" y="9516"/>
                    <a:pt x="17336" y="9516"/>
                    <a:pt x="16789" y="9518"/>
                  </a:cubicBezTo>
                  <a:cubicBezTo>
                    <a:pt x="14050" y="9522"/>
                    <a:pt x="11312" y="9552"/>
                    <a:pt x="8574" y="9598"/>
                  </a:cubicBezTo>
                  <a:cubicBezTo>
                    <a:pt x="8007" y="9608"/>
                    <a:pt x="7434" y="9609"/>
                    <a:pt x="6858" y="9609"/>
                  </a:cubicBezTo>
                  <a:cubicBezTo>
                    <a:pt x="6633" y="9609"/>
                    <a:pt x="6408" y="9609"/>
                    <a:pt x="6182" y="9609"/>
                  </a:cubicBezTo>
                  <a:cubicBezTo>
                    <a:pt x="4331" y="9609"/>
                    <a:pt x="2461" y="9622"/>
                    <a:pt x="656" y="9876"/>
                  </a:cubicBezTo>
                  <a:cubicBezTo>
                    <a:pt x="714" y="6788"/>
                    <a:pt x="562" y="3701"/>
                    <a:pt x="642" y="612"/>
                  </a:cubicBezTo>
                  <a:cubicBezTo>
                    <a:pt x="644" y="591"/>
                    <a:pt x="638" y="573"/>
                    <a:pt x="634" y="554"/>
                  </a:cubicBezTo>
                  <a:lnTo>
                    <a:pt x="634" y="554"/>
                  </a:lnTo>
                  <a:cubicBezTo>
                    <a:pt x="1465" y="623"/>
                    <a:pt x="2308" y="647"/>
                    <a:pt x="3156" y="647"/>
                  </a:cubicBezTo>
                  <a:cubicBezTo>
                    <a:pt x="5000" y="647"/>
                    <a:pt x="6865" y="534"/>
                    <a:pt x="8678" y="532"/>
                  </a:cubicBezTo>
                  <a:cubicBezTo>
                    <a:pt x="11517" y="524"/>
                    <a:pt x="14360" y="513"/>
                    <a:pt x="17200" y="496"/>
                  </a:cubicBezTo>
                  <a:cubicBezTo>
                    <a:pt x="22686" y="462"/>
                    <a:pt x="28174" y="425"/>
                    <a:pt x="33660" y="377"/>
                  </a:cubicBezTo>
                  <a:close/>
                  <a:moveTo>
                    <a:pt x="34016" y="1"/>
                  </a:moveTo>
                  <a:cubicBezTo>
                    <a:pt x="34015" y="1"/>
                    <a:pt x="34014" y="1"/>
                    <a:pt x="34013" y="1"/>
                  </a:cubicBezTo>
                  <a:cubicBezTo>
                    <a:pt x="28410" y="51"/>
                    <a:pt x="22806" y="114"/>
                    <a:pt x="17200" y="168"/>
                  </a:cubicBezTo>
                  <a:cubicBezTo>
                    <a:pt x="14436" y="196"/>
                    <a:pt x="11672" y="226"/>
                    <a:pt x="8909" y="256"/>
                  </a:cubicBezTo>
                  <a:cubicBezTo>
                    <a:pt x="8725" y="258"/>
                    <a:pt x="8542" y="259"/>
                    <a:pt x="8357" y="259"/>
                  </a:cubicBezTo>
                  <a:cubicBezTo>
                    <a:pt x="6835" y="259"/>
                    <a:pt x="5282" y="197"/>
                    <a:pt x="3739" y="197"/>
                  </a:cubicBezTo>
                  <a:cubicBezTo>
                    <a:pt x="2610" y="197"/>
                    <a:pt x="1487" y="230"/>
                    <a:pt x="387" y="345"/>
                  </a:cubicBezTo>
                  <a:cubicBezTo>
                    <a:pt x="334" y="351"/>
                    <a:pt x="304" y="383"/>
                    <a:pt x="296" y="423"/>
                  </a:cubicBezTo>
                  <a:cubicBezTo>
                    <a:pt x="232" y="458"/>
                    <a:pt x="181" y="518"/>
                    <a:pt x="179" y="612"/>
                  </a:cubicBezTo>
                  <a:cubicBezTo>
                    <a:pt x="97" y="3689"/>
                    <a:pt x="0" y="6862"/>
                    <a:pt x="324" y="9924"/>
                  </a:cubicBezTo>
                  <a:cubicBezTo>
                    <a:pt x="335" y="10031"/>
                    <a:pt x="420" y="10083"/>
                    <a:pt x="502" y="10083"/>
                  </a:cubicBezTo>
                  <a:cubicBezTo>
                    <a:pt x="503" y="10083"/>
                    <a:pt x="505" y="10083"/>
                    <a:pt x="507" y="10083"/>
                  </a:cubicBezTo>
                  <a:cubicBezTo>
                    <a:pt x="527" y="10107"/>
                    <a:pt x="555" y="10123"/>
                    <a:pt x="587" y="10127"/>
                  </a:cubicBezTo>
                  <a:cubicBezTo>
                    <a:pt x="1321" y="10187"/>
                    <a:pt x="2063" y="10209"/>
                    <a:pt x="2807" y="10209"/>
                  </a:cubicBezTo>
                  <a:cubicBezTo>
                    <a:pt x="4805" y="10209"/>
                    <a:pt x="6826" y="10048"/>
                    <a:pt x="8802" y="10014"/>
                  </a:cubicBezTo>
                  <a:cubicBezTo>
                    <a:pt x="11541" y="9968"/>
                    <a:pt x="14279" y="9942"/>
                    <a:pt x="17018" y="9938"/>
                  </a:cubicBezTo>
                  <a:cubicBezTo>
                    <a:pt x="17264" y="9937"/>
                    <a:pt x="17510" y="9937"/>
                    <a:pt x="17756" y="9937"/>
                  </a:cubicBezTo>
                  <a:cubicBezTo>
                    <a:pt x="22988" y="9937"/>
                    <a:pt x="28217" y="10033"/>
                    <a:pt x="33448" y="10153"/>
                  </a:cubicBezTo>
                  <a:cubicBezTo>
                    <a:pt x="33450" y="10153"/>
                    <a:pt x="33451" y="10153"/>
                    <a:pt x="33452" y="10153"/>
                  </a:cubicBezTo>
                  <a:cubicBezTo>
                    <a:pt x="33585" y="10153"/>
                    <a:pt x="33649" y="10050"/>
                    <a:pt x="33649" y="9947"/>
                  </a:cubicBezTo>
                  <a:cubicBezTo>
                    <a:pt x="33703" y="9900"/>
                    <a:pt x="33731" y="9820"/>
                    <a:pt x="33690" y="9747"/>
                  </a:cubicBezTo>
                  <a:cubicBezTo>
                    <a:pt x="32796" y="8153"/>
                    <a:pt x="31656" y="6634"/>
                    <a:pt x="30566" y="5168"/>
                  </a:cubicBezTo>
                  <a:cubicBezTo>
                    <a:pt x="31804" y="3687"/>
                    <a:pt x="32858" y="2041"/>
                    <a:pt x="34071" y="541"/>
                  </a:cubicBezTo>
                  <a:cubicBezTo>
                    <a:pt x="34121" y="476"/>
                    <a:pt x="34129" y="407"/>
                    <a:pt x="34110" y="342"/>
                  </a:cubicBezTo>
                  <a:cubicBezTo>
                    <a:pt x="34246" y="257"/>
                    <a:pt x="34214" y="1"/>
                    <a:pt x="340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7"/>
            <p:cNvSpPr/>
            <p:nvPr/>
          </p:nvSpPr>
          <p:spPr>
            <a:xfrm>
              <a:off x="2378475" y="2544157"/>
              <a:ext cx="71275" cy="65425"/>
            </a:xfrm>
            <a:custGeom>
              <a:avLst/>
              <a:gdLst/>
              <a:ahLst/>
              <a:cxnLst/>
              <a:rect l="l" t="t" r="r" b="b"/>
              <a:pathLst>
                <a:path w="2851" h="2617" extrusionOk="0">
                  <a:moveTo>
                    <a:pt x="893" y="0"/>
                  </a:moveTo>
                  <a:cubicBezTo>
                    <a:pt x="736" y="0"/>
                    <a:pt x="581" y="173"/>
                    <a:pt x="619" y="344"/>
                  </a:cubicBezTo>
                  <a:cubicBezTo>
                    <a:pt x="682" y="626"/>
                    <a:pt x="742" y="908"/>
                    <a:pt x="802" y="1192"/>
                  </a:cubicBezTo>
                  <a:cubicBezTo>
                    <a:pt x="631" y="1264"/>
                    <a:pt x="458" y="1335"/>
                    <a:pt x="285" y="1409"/>
                  </a:cubicBezTo>
                  <a:cubicBezTo>
                    <a:pt x="50" y="1506"/>
                    <a:pt x="1" y="1857"/>
                    <a:pt x="285" y="1938"/>
                  </a:cubicBezTo>
                  <a:cubicBezTo>
                    <a:pt x="525" y="2007"/>
                    <a:pt x="766" y="2053"/>
                    <a:pt x="1005" y="2081"/>
                  </a:cubicBezTo>
                  <a:cubicBezTo>
                    <a:pt x="1012" y="2106"/>
                    <a:pt x="1017" y="2129"/>
                    <a:pt x="1022" y="2153"/>
                  </a:cubicBezTo>
                  <a:cubicBezTo>
                    <a:pt x="1022" y="2157"/>
                    <a:pt x="1026" y="2159"/>
                    <a:pt x="1026" y="2163"/>
                  </a:cubicBezTo>
                  <a:cubicBezTo>
                    <a:pt x="1001" y="2219"/>
                    <a:pt x="973" y="2277"/>
                    <a:pt x="953" y="2332"/>
                  </a:cubicBezTo>
                  <a:cubicBezTo>
                    <a:pt x="897" y="2475"/>
                    <a:pt x="996" y="2582"/>
                    <a:pt x="1116" y="2614"/>
                  </a:cubicBezTo>
                  <a:lnTo>
                    <a:pt x="1235" y="2616"/>
                  </a:lnTo>
                  <a:cubicBezTo>
                    <a:pt x="1275" y="2609"/>
                    <a:pt x="1315" y="2593"/>
                    <a:pt x="1347" y="2563"/>
                  </a:cubicBezTo>
                  <a:cubicBezTo>
                    <a:pt x="1490" y="2434"/>
                    <a:pt x="1620" y="2277"/>
                    <a:pt x="1742" y="2113"/>
                  </a:cubicBezTo>
                  <a:cubicBezTo>
                    <a:pt x="2026" y="2101"/>
                    <a:pt x="2312" y="2062"/>
                    <a:pt x="2599" y="1998"/>
                  </a:cubicBezTo>
                  <a:cubicBezTo>
                    <a:pt x="2837" y="1944"/>
                    <a:pt x="2851" y="1624"/>
                    <a:pt x="2663" y="1503"/>
                  </a:cubicBezTo>
                  <a:cubicBezTo>
                    <a:pt x="2539" y="1423"/>
                    <a:pt x="2421" y="1338"/>
                    <a:pt x="2301" y="1249"/>
                  </a:cubicBezTo>
                  <a:cubicBezTo>
                    <a:pt x="2347" y="1177"/>
                    <a:pt x="2393" y="1109"/>
                    <a:pt x="2440" y="1040"/>
                  </a:cubicBezTo>
                  <a:cubicBezTo>
                    <a:pt x="2550" y="878"/>
                    <a:pt x="2400" y="618"/>
                    <a:pt x="2212" y="618"/>
                  </a:cubicBezTo>
                  <a:cubicBezTo>
                    <a:pt x="2184" y="618"/>
                    <a:pt x="2156" y="624"/>
                    <a:pt x="2128" y="636"/>
                  </a:cubicBezTo>
                  <a:cubicBezTo>
                    <a:pt x="2001" y="688"/>
                    <a:pt x="1873" y="741"/>
                    <a:pt x="1746" y="795"/>
                  </a:cubicBezTo>
                  <a:cubicBezTo>
                    <a:pt x="1504" y="575"/>
                    <a:pt x="1275" y="340"/>
                    <a:pt x="1063" y="86"/>
                  </a:cubicBezTo>
                  <a:cubicBezTo>
                    <a:pt x="1013" y="26"/>
                    <a:pt x="953" y="0"/>
                    <a:pt x="8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7"/>
            <p:cNvSpPr/>
            <p:nvPr/>
          </p:nvSpPr>
          <p:spPr>
            <a:xfrm>
              <a:off x="2315175" y="2410582"/>
              <a:ext cx="91300" cy="111875"/>
            </a:xfrm>
            <a:custGeom>
              <a:avLst/>
              <a:gdLst/>
              <a:ahLst/>
              <a:cxnLst/>
              <a:rect l="l" t="t" r="r" b="b"/>
              <a:pathLst>
                <a:path w="3652" h="4475" extrusionOk="0">
                  <a:moveTo>
                    <a:pt x="1756" y="0"/>
                  </a:moveTo>
                  <a:cubicBezTo>
                    <a:pt x="1648" y="0"/>
                    <a:pt x="1545" y="61"/>
                    <a:pt x="1516" y="197"/>
                  </a:cubicBezTo>
                  <a:cubicBezTo>
                    <a:pt x="1437" y="550"/>
                    <a:pt x="1345" y="897"/>
                    <a:pt x="1238" y="1236"/>
                  </a:cubicBezTo>
                  <a:cubicBezTo>
                    <a:pt x="934" y="1233"/>
                    <a:pt x="629" y="1225"/>
                    <a:pt x="324" y="1203"/>
                  </a:cubicBezTo>
                  <a:cubicBezTo>
                    <a:pt x="316" y="1203"/>
                    <a:pt x="308" y="1203"/>
                    <a:pt x="301" y="1203"/>
                  </a:cubicBezTo>
                  <a:cubicBezTo>
                    <a:pt x="68" y="1203"/>
                    <a:pt x="1" y="1504"/>
                    <a:pt x="134" y="1659"/>
                  </a:cubicBezTo>
                  <a:cubicBezTo>
                    <a:pt x="357" y="1919"/>
                    <a:pt x="576" y="2180"/>
                    <a:pt x="795" y="2444"/>
                  </a:cubicBezTo>
                  <a:cubicBezTo>
                    <a:pt x="638" y="2808"/>
                    <a:pt x="465" y="3168"/>
                    <a:pt x="273" y="3522"/>
                  </a:cubicBezTo>
                  <a:cubicBezTo>
                    <a:pt x="161" y="3724"/>
                    <a:pt x="321" y="3930"/>
                    <a:pt x="516" y="3930"/>
                  </a:cubicBezTo>
                  <a:cubicBezTo>
                    <a:pt x="559" y="3930"/>
                    <a:pt x="603" y="3920"/>
                    <a:pt x="647" y="3898"/>
                  </a:cubicBezTo>
                  <a:cubicBezTo>
                    <a:pt x="892" y="3774"/>
                    <a:pt x="1123" y="3635"/>
                    <a:pt x="1349" y="3492"/>
                  </a:cubicBezTo>
                  <a:cubicBezTo>
                    <a:pt x="1526" y="3845"/>
                    <a:pt x="1779" y="4159"/>
                    <a:pt x="2099" y="4415"/>
                  </a:cubicBezTo>
                  <a:cubicBezTo>
                    <a:pt x="2149" y="4455"/>
                    <a:pt x="2205" y="4474"/>
                    <a:pt x="2258" y="4474"/>
                  </a:cubicBezTo>
                  <a:cubicBezTo>
                    <a:pt x="2367" y="4474"/>
                    <a:pt x="2464" y="4393"/>
                    <a:pt x="2478" y="4258"/>
                  </a:cubicBezTo>
                  <a:cubicBezTo>
                    <a:pt x="2485" y="4191"/>
                    <a:pt x="2485" y="4124"/>
                    <a:pt x="2490" y="4057"/>
                  </a:cubicBezTo>
                  <a:cubicBezTo>
                    <a:pt x="2542" y="3999"/>
                    <a:pt x="2564" y="3919"/>
                    <a:pt x="2508" y="3842"/>
                  </a:cubicBezTo>
                  <a:lnTo>
                    <a:pt x="2503" y="3838"/>
                  </a:lnTo>
                  <a:cubicBezTo>
                    <a:pt x="2506" y="3732"/>
                    <a:pt x="2503" y="3625"/>
                    <a:pt x="2501" y="3520"/>
                  </a:cubicBezTo>
                  <a:cubicBezTo>
                    <a:pt x="2510" y="3496"/>
                    <a:pt x="2515" y="3474"/>
                    <a:pt x="2517" y="3443"/>
                  </a:cubicBezTo>
                  <a:cubicBezTo>
                    <a:pt x="2524" y="3189"/>
                    <a:pt x="2475" y="2928"/>
                    <a:pt x="2425" y="2672"/>
                  </a:cubicBezTo>
                  <a:cubicBezTo>
                    <a:pt x="2813" y="2319"/>
                    <a:pt x="3173" y="1931"/>
                    <a:pt x="3501" y="1502"/>
                  </a:cubicBezTo>
                  <a:cubicBezTo>
                    <a:pt x="3652" y="1300"/>
                    <a:pt x="3427" y="1097"/>
                    <a:pt x="3230" y="1097"/>
                  </a:cubicBezTo>
                  <a:cubicBezTo>
                    <a:pt x="3217" y="1097"/>
                    <a:pt x="3204" y="1098"/>
                    <a:pt x="3191" y="1100"/>
                  </a:cubicBezTo>
                  <a:cubicBezTo>
                    <a:pt x="2824" y="1155"/>
                    <a:pt x="2459" y="1190"/>
                    <a:pt x="2093" y="1213"/>
                  </a:cubicBezTo>
                  <a:cubicBezTo>
                    <a:pt x="2079" y="899"/>
                    <a:pt x="2067" y="585"/>
                    <a:pt x="2053" y="271"/>
                  </a:cubicBezTo>
                  <a:cubicBezTo>
                    <a:pt x="2046" y="102"/>
                    <a:pt x="1897" y="0"/>
                    <a:pt x="17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7"/>
            <p:cNvSpPr/>
            <p:nvPr/>
          </p:nvSpPr>
          <p:spPr>
            <a:xfrm>
              <a:off x="2231425" y="2384657"/>
              <a:ext cx="62775" cy="59750"/>
            </a:xfrm>
            <a:custGeom>
              <a:avLst/>
              <a:gdLst/>
              <a:ahLst/>
              <a:cxnLst/>
              <a:rect l="l" t="t" r="r" b="b"/>
              <a:pathLst>
                <a:path w="2511" h="2390" extrusionOk="0">
                  <a:moveTo>
                    <a:pt x="1396" y="1"/>
                  </a:moveTo>
                  <a:cubicBezTo>
                    <a:pt x="1290" y="1"/>
                    <a:pt x="1185" y="63"/>
                    <a:pt x="1141" y="193"/>
                  </a:cubicBezTo>
                  <a:cubicBezTo>
                    <a:pt x="1125" y="236"/>
                    <a:pt x="1109" y="278"/>
                    <a:pt x="1093" y="322"/>
                  </a:cubicBezTo>
                  <a:cubicBezTo>
                    <a:pt x="831" y="292"/>
                    <a:pt x="572" y="264"/>
                    <a:pt x="312" y="241"/>
                  </a:cubicBezTo>
                  <a:cubicBezTo>
                    <a:pt x="303" y="240"/>
                    <a:pt x="295" y="239"/>
                    <a:pt x="288" y="239"/>
                  </a:cubicBezTo>
                  <a:cubicBezTo>
                    <a:pt x="69" y="239"/>
                    <a:pt x="0" y="534"/>
                    <a:pt x="129" y="680"/>
                  </a:cubicBezTo>
                  <a:cubicBezTo>
                    <a:pt x="310" y="881"/>
                    <a:pt x="499" y="1070"/>
                    <a:pt x="695" y="1252"/>
                  </a:cubicBezTo>
                  <a:cubicBezTo>
                    <a:pt x="568" y="1507"/>
                    <a:pt x="432" y="1755"/>
                    <a:pt x="282" y="2000"/>
                  </a:cubicBezTo>
                  <a:cubicBezTo>
                    <a:pt x="150" y="2213"/>
                    <a:pt x="330" y="2390"/>
                    <a:pt x="523" y="2390"/>
                  </a:cubicBezTo>
                  <a:cubicBezTo>
                    <a:pt x="586" y="2390"/>
                    <a:pt x="651" y="2371"/>
                    <a:pt x="707" y="2328"/>
                  </a:cubicBezTo>
                  <a:cubicBezTo>
                    <a:pt x="924" y="2159"/>
                    <a:pt x="1136" y="1984"/>
                    <a:pt x="1346" y="1804"/>
                  </a:cubicBezTo>
                  <a:cubicBezTo>
                    <a:pt x="1407" y="1851"/>
                    <a:pt x="1464" y="1896"/>
                    <a:pt x="1526" y="1940"/>
                  </a:cubicBezTo>
                  <a:cubicBezTo>
                    <a:pt x="1556" y="2074"/>
                    <a:pt x="1612" y="2197"/>
                    <a:pt x="1727" y="2275"/>
                  </a:cubicBezTo>
                  <a:cubicBezTo>
                    <a:pt x="1796" y="2322"/>
                    <a:pt x="1864" y="2342"/>
                    <a:pt x="1927" y="2342"/>
                  </a:cubicBezTo>
                  <a:cubicBezTo>
                    <a:pt x="2220" y="2342"/>
                    <a:pt x="2403" y="1903"/>
                    <a:pt x="2087" y="1710"/>
                  </a:cubicBezTo>
                  <a:cubicBezTo>
                    <a:pt x="2067" y="1696"/>
                    <a:pt x="2041" y="1688"/>
                    <a:pt x="2016" y="1684"/>
                  </a:cubicBezTo>
                  <a:cubicBezTo>
                    <a:pt x="1993" y="1561"/>
                    <a:pt x="1972" y="1391"/>
                    <a:pt x="1956" y="1259"/>
                  </a:cubicBezTo>
                  <a:cubicBezTo>
                    <a:pt x="2083" y="1141"/>
                    <a:pt x="2210" y="1019"/>
                    <a:pt x="2332" y="894"/>
                  </a:cubicBezTo>
                  <a:cubicBezTo>
                    <a:pt x="2510" y="716"/>
                    <a:pt x="2365" y="463"/>
                    <a:pt x="2143" y="439"/>
                  </a:cubicBezTo>
                  <a:cubicBezTo>
                    <a:pt x="2007" y="423"/>
                    <a:pt x="1868" y="407"/>
                    <a:pt x="1731" y="391"/>
                  </a:cubicBezTo>
                  <a:cubicBezTo>
                    <a:pt x="1709" y="326"/>
                    <a:pt x="1688" y="259"/>
                    <a:pt x="1663" y="193"/>
                  </a:cubicBezTo>
                  <a:cubicBezTo>
                    <a:pt x="1615" y="66"/>
                    <a:pt x="1505" y="1"/>
                    <a:pt x="13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7"/>
            <p:cNvSpPr/>
            <p:nvPr/>
          </p:nvSpPr>
          <p:spPr>
            <a:xfrm>
              <a:off x="2211300" y="2520582"/>
              <a:ext cx="66975" cy="63250"/>
            </a:xfrm>
            <a:custGeom>
              <a:avLst/>
              <a:gdLst/>
              <a:ahLst/>
              <a:cxnLst/>
              <a:rect l="l" t="t" r="r" b="b"/>
              <a:pathLst>
                <a:path w="2679" h="2530" extrusionOk="0">
                  <a:moveTo>
                    <a:pt x="1112" y="1333"/>
                  </a:moveTo>
                  <a:cubicBezTo>
                    <a:pt x="1117" y="1354"/>
                    <a:pt x="1121" y="1375"/>
                    <a:pt x="1126" y="1396"/>
                  </a:cubicBezTo>
                  <a:cubicBezTo>
                    <a:pt x="1093" y="1418"/>
                    <a:pt x="1063" y="1440"/>
                    <a:pt x="1031" y="1462"/>
                  </a:cubicBezTo>
                  <a:cubicBezTo>
                    <a:pt x="1006" y="1442"/>
                    <a:pt x="980" y="1424"/>
                    <a:pt x="955" y="1405"/>
                  </a:cubicBezTo>
                  <a:cubicBezTo>
                    <a:pt x="962" y="1389"/>
                    <a:pt x="969" y="1370"/>
                    <a:pt x="976" y="1354"/>
                  </a:cubicBezTo>
                  <a:cubicBezTo>
                    <a:pt x="1019" y="1347"/>
                    <a:pt x="1066" y="1341"/>
                    <a:pt x="1112" y="1333"/>
                  </a:cubicBezTo>
                  <a:close/>
                  <a:moveTo>
                    <a:pt x="1161" y="1"/>
                  </a:moveTo>
                  <a:cubicBezTo>
                    <a:pt x="1047" y="1"/>
                    <a:pt x="924" y="73"/>
                    <a:pt x="876" y="191"/>
                  </a:cubicBezTo>
                  <a:cubicBezTo>
                    <a:pt x="780" y="428"/>
                    <a:pt x="683" y="669"/>
                    <a:pt x="588" y="907"/>
                  </a:cubicBezTo>
                  <a:cubicBezTo>
                    <a:pt x="480" y="923"/>
                    <a:pt x="369" y="941"/>
                    <a:pt x="260" y="957"/>
                  </a:cubicBezTo>
                  <a:cubicBezTo>
                    <a:pt x="76" y="987"/>
                    <a:pt x="17" y="1257"/>
                    <a:pt x="150" y="1378"/>
                  </a:cubicBezTo>
                  <a:cubicBezTo>
                    <a:pt x="210" y="1430"/>
                    <a:pt x="272" y="1484"/>
                    <a:pt x="335" y="1535"/>
                  </a:cubicBezTo>
                  <a:cubicBezTo>
                    <a:pt x="244" y="1756"/>
                    <a:pt x="156" y="1975"/>
                    <a:pt x="67" y="2197"/>
                  </a:cubicBezTo>
                  <a:cubicBezTo>
                    <a:pt x="1" y="2363"/>
                    <a:pt x="169" y="2530"/>
                    <a:pt x="332" y="2530"/>
                  </a:cubicBezTo>
                  <a:cubicBezTo>
                    <a:pt x="374" y="2530"/>
                    <a:pt x="417" y="2518"/>
                    <a:pt x="454" y="2492"/>
                  </a:cubicBezTo>
                  <a:lnTo>
                    <a:pt x="1096" y="2049"/>
                  </a:lnTo>
                  <a:cubicBezTo>
                    <a:pt x="1168" y="2088"/>
                    <a:pt x="1239" y="2126"/>
                    <a:pt x="1313" y="2160"/>
                  </a:cubicBezTo>
                  <a:cubicBezTo>
                    <a:pt x="1351" y="2243"/>
                    <a:pt x="1397" y="2317"/>
                    <a:pt x="1463" y="2370"/>
                  </a:cubicBezTo>
                  <a:cubicBezTo>
                    <a:pt x="1536" y="2429"/>
                    <a:pt x="1616" y="2454"/>
                    <a:pt x="1694" y="2454"/>
                  </a:cubicBezTo>
                  <a:cubicBezTo>
                    <a:pt x="1766" y="2454"/>
                    <a:pt x="1835" y="2432"/>
                    <a:pt x="1892" y="2396"/>
                  </a:cubicBezTo>
                  <a:cubicBezTo>
                    <a:pt x="1906" y="2400"/>
                    <a:pt x="1920" y="2405"/>
                    <a:pt x="1934" y="2410"/>
                  </a:cubicBezTo>
                  <a:cubicBezTo>
                    <a:pt x="1951" y="2415"/>
                    <a:pt x="1967" y="2418"/>
                    <a:pt x="1983" y="2418"/>
                  </a:cubicBezTo>
                  <a:cubicBezTo>
                    <a:pt x="2139" y="2418"/>
                    <a:pt x="2228" y="2175"/>
                    <a:pt x="2068" y="2096"/>
                  </a:cubicBezTo>
                  <a:cubicBezTo>
                    <a:pt x="2059" y="2090"/>
                    <a:pt x="2052" y="2086"/>
                    <a:pt x="2045" y="2082"/>
                  </a:cubicBezTo>
                  <a:cubicBezTo>
                    <a:pt x="2035" y="2031"/>
                    <a:pt x="2015" y="1977"/>
                    <a:pt x="1973" y="1925"/>
                  </a:cubicBezTo>
                  <a:cubicBezTo>
                    <a:pt x="1923" y="1858"/>
                    <a:pt x="1858" y="1812"/>
                    <a:pt x="1780" y="1804"/>
                  </a:cubicBezTo>
                  <a:cubicBezTo>
                    <a:pt x="1763" y="1740"/>
                    <a:pt x="1749" y="1675"/>
                    <a:pt x="1733" y="1611"/>
                  </a:cubicBezTo>
                  <a:cubicBezTo>
                    <a:pt x="1971" y="1444"/>
                    <a:pt x="2206" y="1281"/>
                    <a:pt x="2445" y="1116"/>
                  </a:cubicBezTo>
                  <a:cubicBezTo>
                    <a:pt x="2679" y="955"/>
                    <a:pt x="2552" y="641"/>
                    <a:pt x="2295" y="641"/>
                  </a:cubicBezTo>
                  <a:cubicBezTo>
                    <a:pt x="2279" y="641"/>
                    <a:pt x="2263" y="642"/>
                    <a:pt x="2246" y="645"/>
                  </a:cubicBezTo>
                  <a:cubicBezTo>
                    <a:pt x="2008" y="682"/>
                    <a:pt x="1768" y="722"/>
                    <a:pt x="1528" y="758"/>
                  </a:cubicBezTo>
                  <a:lnTo>
                    <a:pt x="1391" y="191"/>
                  </a:lnTo>
                  <a:cubicBezTo>
                    <a:pt x="1360" y="58"/>
                    <a:pt x="1264" y="1"/>
                    <a:pt x="11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7"/>
            <p:cNvSpPr/>
            <p:nvPr/>
          </p:nvSpPr>
          <p:spPr>
            <a:xfrm>
              <a:off x="2113200" y="2423257"/>
              <a:ext cx="95600" cy="99975"/>
            </a:xfrm>
            <a:custGeom>
              <a:avLst/>
              <a:gdLst/>
              <a:ahLst/>
              <a:cxnLst/>
              <a:rect l="l" t="t" r="r" b="b"/>
              <a:pathLst>
                <a:path w="3824" h="3999" extrusionOk="0">
                  <a:moveTo>
                    <a:pt x="2096" y="0"/>
                  </a:moveTo>
                  <a:cubicBezTo>
                    <a:pt x="1996" y="0"/>
                    <a:pt x="1892" y="46"/>
                    <a:pt x="1836" y="128"/>
                  </a:cubicBezTo>
                  <a:cubicBezTo>
                    <a:pt x="1686" y="350"/>
                    <a:pt x="1543" y="574"/>
                    <a:pt x="1406" y="800"/>
                  </a:cubicBezTo>
                  <a:cubicBezTo>
                    <a:pt x="1070" y="699"/>
                    <a:pt x="732" y="597"/>
                    <a:pt x="394" y="498"/>
                  </a:cubicBezTo>
                  <a:cubicBezTo>
                    <a:pt x="363" y="489"/>
                    <a:pt x="335" y="485"/>
                    <a:pt x="309" y="485"/>
                  </a:cubicBezTo>
                  <a:cubicBezTo>
                    <a:pt x="89" y="485"/>
                    <a:pt x="1" y="769"/>
                    <a:pt x="134" y="941"/>
                  </a:cubicBezTo>
                  <a:cubicBezTo>
                    <a:pt x="368" y="1243"/>
                    <a:pt x="607" y="1539"/>
                    <a:pt x="853" y="1830"/>
                  </a:cubicBezTo>
                  <a:cubicBezTo>
                    <a:pt x="665" y="2211"/>
                    <a:pt x="492" y="2599"/>
                    <a:pt x="338" y="2999"/>
                  </a:cubicBezTo>
                  <a:cubicBezTo>
                    <a:pt x="262" y="3197"/>
                    <a:pt x="443" y="3337"/>
                    <a:pt x="618" y="3337"/>
                  </a:cubicBezTo>
                  <a:cubicBezTo>
                    <a:pt x="661" y="3337"/>
                    <a:pt x="704" y="3329"/>
                    <a:pt x="742" y="3311"/>
                  </a:cubicBezTo>
                  <a:cubicBezTo>
                    <a:pt x="1074" y="3150"/>
                    <a:pt x="1406" y="2991"/>
                    <a:pt x="1740" y="2834"/>
                  </a:cubicBezTo>
                  <a:cubicBezTo>
                    <a:pt x="1885" y="2989"/>
                    <a:pt x="2032" y="3144"/>
                    <a:pt x="2183" y="3296"/>
                  </a:cubicBezTo>
                  <a:cubicBezTo>
                    <a:pt x="2267" y="3484"/>
                    <a:pt x="2356" y="3671"/>
                    <a:pt x="2448" y="3858"/>
                  </a:cubicBezTo>
                  <a:cubicBezTo>
                    <a:pt x="2497" y="3957"/>
                    <a:pt x="2576" y="3998"/>
                    <a:pt x="2656" y="3998"/>
                  </a:cubicBezTo>
                  <a:cubicBezTo>
                    <a:pt x="2816" y="3998"/>
                    <a:pt x="2985" y="3835"/>
                    <a:pt x="2951" y="3645"/>
                  </a:cubicBezTo>
                  <a:cubicBezTo>
                    <a:pt x="2875" y="3218"/>
                    <a:pt x="2799" y="2790"/>
                    <a:pt x="2725" y="2363"/>
                  </a:cubicBezTo>
                  <a:cubicBezTo>
                    <a:pt x="3016" y="2223"/>
                    <a:pt x="3309" y="2084"/>
                    <a:pt x="3603" y="1943"/>
                  </a:cubicBezTo>
                  <a:cubicBezTo>
                    <a:pt x="3824" y="1837"/>
                    <a:pt x="3746" y="1509"/>
                    <a:pt x="3538" y="1444"/>
                  </a:cubicBezTo>
                  <a:cubicBezTo>
                    <a:pt x="3194" y="1341"/>
                    <a:pt x="2850" y="1237"/>
                    <a:pt x="2506" y="1132"/>
                  </a:cubicBezTo>
                  <a:cubicBezTo>
                    <a:pt x="2450" y="818"/>
                    <a:pt x="2395" y="507"/>
                    <a:pt x="2339" y="195"/>
                  </a:cubicBezTo>
                  <a:cubicBezTo>
                    <a:pt x="2316" y="60"/>
                    <a:pt x="2209" y="0"/>
                    <a:pt x="20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7"/>
            <p:cNvSpPr/>
            <p:nvPr/>
          </p:nvSpPr>
          <p:spPr>
            <a:xfrm>
              <a:off x="1990425" y="2520732"/>
              <a:ext cx="81525" cy="74675"/>
            </a:xfrm>
            <a:custGeom>
              <a:avLst/>
              <a:gdLst/>
              <a:ahLst/>
              <a:cxnLst/>
              <a:rect l="l" t="t" r="r" b="b"/>
              <a:pathLst>
                <a:path w="3261" h="2987" extrusionOk="0">
                  <a:moveTo>
                    <a:pt x="2285" y="0"/>
                  </a:moveTo>
                  <a:cubicBezTo>
                    <a:pt x="2191" y="0"/>
                    <a:pt x="2097" y="41"/>
                    <a:pt x="2046" y="129"/>
                  </a:cubicBezTo>
                  <a:cubicBezTo>
                    <a:pt x="1940" y="311"/>
                    <a:pt x="1834" y="494"/>
                    <a:pt x="1728" y="676"/>
                  </a:cubicBezTo>
                  <a:cubicBezTo>
                    <a:pt x="1510" y="654"/>
                    <a:pt x="1292" y="643"/>
                    <a:pt x="1072" y="643"/>
                  </a:cubicBezTo>
                  <a:cubicBezTo>
                    <a:pt x="838" y="643"/>
                    <a:pt x="603" y="656"/>
                    <a:pt x="365" y="683"/>
                  </a:cubicBezTo>
                  <a:cubicBezTo>
                    <a:pt x="148" y="706"/>
                    <a:pt x="1" y="961"/>
                    <a:pt x="178" y="1134"/>
                  </a:cubicBezTo>
                  <a:cubicBezTo>
                    <a:pt x="393" y="1346"/>
                    <a:pt x="603" y="1558"/>
                    <a:pt x="816" y="1773"/>
                  </a:cubicBezTo>
                  <a:cubicBezTo>
                    <a:pt x="824" y="1840"/>
                    <a:pt x="882" y="1897"/>
                    <a:pt x="951" y="1907"/>
                  </a:cubicBezTo>
                  <a:cubicBezTo>
                    <a:pt x="963" y="1921"/>
                    <a:pt x="977" y="1935"/>
                    <a:pt x="991" y="1947"/>
                  </a:cubicBezTo>
                  <a:cubicBezTo>
                    <a:pt x="871" y="2154"/>
                    <a:pt x="751" y="2362"/>
                    <a:pt x="629" y="2569"/>
                  </a:cubicBezTo>
                  <a:cubicBezTo>
                    <a:pt x="513" y="2770"/>
                    <a:pt x="689" y="2983"/>
                    <a:pt x="878" y="2983"/>
                  </a:cubicBezTo>
                  <a:cubicBezTo>
                    <a:pt x="942" y="2983"/>
                    <a:pt x="1007" y="2959"/>
                    <a:pt x="1062" y="2902"/>
                  </a:cubicBezTo>
                  <a:cubicBezTo>
                    <a:pt x="1208" y="2752"/>
                    <a:pt x="1358" y="2609"/>
                    <a:pt x="1515" y="2472"/>
                  </a:cubicBezTo>
                  <a:cubicBezTo>
                    <a:pt x="1625" y="2583"/>
                    <a:pt x="1737" y="2697"/>
                    <a:pt x="1848" y="2806"/>
                  </a:cubicBezTo>
                  <a:cubicBezTo>
                    <a:pt x="1882" y="2918"/>
                    <a:pt x="1990" y="2986"/>
                    <a:pt x="2092" y="2986"/>
                  </a:cubicBezTo>
                  <a:cubicBezTo>
                    <a:pt x="2180" y="2986"/>
                    <a:pt x="2265" y="2936"/>
                    <a:pt x="2295" y="2819"/>
                  </a:cubicBezTo>
                  <a:cubicBezTo>
                    <a:pt x="2385" y="2482"/>
                    <a:pt x="2434" y="2124"/>
                    <a:pt x="2464" y="1762"/>
                  </a:cubicBezTo>
                  <a:cubicBezTo>
                    <a:pt x="2653" y="1644"/>
                    <a:pt x="2848" y="1529"/>
                    <a:pt x="3046" y="1424"/>
                  </a:cubicBezTo>
                  <a:cubicBezTo>
                    <a:pt x="3261" y="1311"/>
                    <a:pt x="3196" y="993"/>
                    <a:pt x="2981" y="929"/>
                  </a:cubicBezTo>
                  <a:cubicBezTo>
                    <a:pt x="2828" y="882"/>
                    <a:pt x="2677" y="843"/>
                    <a:pt x="2524" y="808"/>
                  </a:cubicBezTo>
                  <a:cubicBezTo>
                    <a:pt x="2533" y="625"/>
                    <a:pt x="2545" y="442"/>
                    <a:pt x="2559" y="267"/>
                  </a:cubicBezTo>
                  <a:cubicBezTo>
                    <a:pt x="2574" y="97"/>
                    <a:pt x="2430" y="0"/>
                    <a:pt x="22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7"/>
            <p:cNvSpPr/>
            <p:nvPr/>
          </p:nvSpPr>
          <p:spPr>
            <a:xfrm>
              <a:off x="1990025" y="2402682"/>
              <a:ext cx="57050" cy="53200"/>
            </a:xfrm>
            <a:custGeom>
              <a:avLst/>
              <a:gdLst/>
              <a:ahLst/>
              <a:cxnLst/>
              <a:rect l="l" t="t" r="r" b="b"/>
              <a:pathLst>
                <a:path w="2282" h="2128" extrusionOk="0">
                  <a:moveTo>
                    <a:pt x="1373" y="0"/>
                  </a:moveTo>
                  <a:cubicBezTo>
                    <a:pt x="1292" y="0"/>
                    <a:pt x="1213" y="40"/>
                    <a:pt x="1166" y="134"/>
                  </a:cubicBezTo>
                  <a:cubicBezTo>
                    <a:pt x="1136" y="194"/>
                    <a:pt x="1102" y="249"/>
                    <a:pt x="1067" y="307"/>
                  </a:cubicBezTo>
                  <a:cubicBezTo>
                    <a:pt x="820" y="265"/>
                    <a:pt x="571" y="231"/>
                    <a:pt x="319" y="205"/>
                  </a:cubicBezTo>
                  <a:cubicBezTo>
                    <a:pt x="311" y="205"/>
                    <a:pt x="303" y="204"/>
                    <a:pt x="295" y="204"/>
                  </a:cubicBezTo>
                  <a:cubicBezTo>
                    <a:pt x="82" y="204"/>
                    <a:pt x="0" y="501"/>
                    <a:pt x="138" y="645"/>
                  </a:cubicBezTo>
                  <a:cubicBezTo>
                    <a:pt x="254" y="766"/>
                    <a:pt x="372" y="889"/>
                    <a:pt x="492" y="1011"/>
                  </a:cubicBezTo>
                  <a:cubicBezTo>
                    <a:pt x="413" y="1078"/>
                    <a:pt x="333" y="1142"/>
                    <a:pt x="245" y="1203"/>
                  </a:cubicBezTo>
                  <a:cubicBezTo>
                    <a:pt x="10" y="1361"/>
                    <a:pt x="154" y="1705"/>
                    <a:pt x="373" y="1705"/>
                  </a:cubicBezTo>
                  <a:cubicBezTo>
                    <a:pt x="417" y="1705"/>
                    <a:pt x="463" y="1692"/>
                    <a:pt x="510" y="1660"/>
                  </a:cubicBezTo>
                  <a:cubicBezTo>
                    <a:pt x="633" y="1577"/>
                    <a:pt x="755" y="1503"/>
                    <a:pt x="882" y="1436"/>
                  </a:cubicBezTo>
                  <a:lnTo>
                    <a:pt x="882" y="1436"/>
                  </a:lnTo>
                  <a:cubicBezTo>
                    <a:pt x="866" y="1593"/>
                    <a:pt x="862" y="1750"/>
                    <a:pt x="875" y="1903"/>
                  </a:cubicBezTo>
                  <a:cubicBezTo>
                    <a:pt x="887" y="2044"/>
                    <a:pt x="1002" y="2127"/>
                    <a:pt x="1115" y="2127"/>
                  </a:cubicBezTo>
                  <a:cubicBezTo>
                    <a:pt x="1202" y="2127"/>
                    <a:pt x="1289" y="2077"/>
                    <a:pt x="1323" y="1965"/>
                  </a:cubicBezTo>
                  <a:cubicBezTo>
                    <a:pt x="1344" y="1893"/>
                    <a:pt x="1360" y="1820"/>
                    <a:pt x="1377" y="1746"/>
                  </a:cubicBezTo>
                  <a:cubicBezTo>
                    <a:pt x="1488" y="1709"/>
                    <a:pt x="1570" y="1591"/>
                    <a:pt x="1484" y="1480"/>
                  </a:cubicBezTo>
                  <a:cubicBezTo>
                    <a:pt x="1471" y="1462"/>
                    <a:pt x="1457" y="1448"/>
                    <a:pt x="1446" y="1430"/>
                  </a:cubicBezTo>
                  <a:cubicBezTo>
                    <a:pt x="1462" y="1344"/>
                    <a:pt x="1478" y="1257"/>
                    <a:pt x="1492" y="1168"/>
                  </a:cubicBezTo>
                  <a:cubicBezTo>
                    <a:pt x="1667" y="1106"/>
                    <a:pt x="1842" y="1051"/>
                    <a:pt x="2027" y="1009"/>
                  </a:cubicBezTo>
                  <a:cubicBezTo>
                    <a:pt x="2281" y="953"/>
                    <a:pt x="2275" y="566"/>
                    <a:pt x="2027" y="504"/>
                  </a:cubicBezTo>
                  <a:cubicBezTo>
                    <a:pt x="1896" y="474"/>
                    <a:pt x="1766" y="444"/>
                    <a:pt x="1635" y="414"/>
                  </a:cubicBezTo>
                  <a:cubicBezTo>
                    <a:pt x="1639" y="388"/>
                    <a:pt x="1644" y="363"/>
                    <a:pt x="1651" y="337"/>
                  </a:cubicBezTo>
                  <a:cubicBezTo>
                    <a:pt x="1698" y="151"/>
                    <a:pt x="1532" y="0"/>
                    <a:pt x="13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7"/>
            <p:cNvSpPr/>
            <p:nvPr/>
          </p:nvSpPr>
          <p:spPr>
            <a:xfrm>
              <a:off x="1831550" y="2429732"/>
              <a:ext cx="128600" cy="116350"/>
            </a:xfrm>
            <a:custGeom>
              <a:avLst/>
              <a:gdLst/>
              <a:ahLst/>
              <a:cxnLst/>
              <a:rect l="l" t="t" r="r" b="b"/>
              <a:pathLst>
                <a:path w="5144" h="4654" extrusionOk="0">
                  <a:moveTo>
                    <a:pt x="2723" y="1139"/>
                  </a:moveTo>
                  <a:cubicBezTo>
                    <a:pt x="2735" y="1221"/>
                    <a:pt x="2749" y="1299"/>
                    <a:pt x="2765" y="1380"/>
                  </a:cubicBezTo>
                  <a:cubicBezTo>
                    <a:pt x="2751" y="1388"/>
                    <a:pt x="2737" y="1396"/>
                    <a:pt x="2726" y="1410"/>
                  </a:cubicBezTo>
                  <a:cubicBezTo>
                    <a:pt x="2594" y="1555"/>
                    <a:pt x="2479" y="1710"/>
                    <a:pt x="2375" y="1867"/>
                  </a:cubicBezTo>
                  <a:cubicBezTo>
                    <a:pt x="2488" y="1622"/>
                    <a:pt x="2604" y="1380"/>
                    <a:pt x="2723" y="1139"/>
                  </a:cubicBezTo>
                  <a:close/>
                  <a:moveTo>
                    <a:pt x="2868" y="1"/>
                  </a:moveTo>
                  <a:cubicBezTo>
                    <a:pt x="2782" y="1"/>
                    <a:pt x="2700" y="40"/>
                    <a:pt x="2661" y="128"/>
                  </a:cubicBezTo>
                  <a:cubicBezTo>
                    <a:pt x="2389" y="736"/>
                    <a:pt x="2113" y="1342"/>
                    <a:pt x="1846" y="1954"/>
                  </a:cubicBezTo>
                  <a:cubicBezTo>
                    <a:pt x="1356" y="1915"/>
                    <a:pt x="867" y="1873"/>
                    <a:pt x="377" y="1832"/>
                  </a:cubicBezTo>
                  <a:cubicBezTo>
                    <a:pt x="371" y="1831"/>
                    <a:pt x="364" y="1831"/>
                    <a:pt x="357" y="1831"/>
                  </a:cubicBezTo>
                  <a:cubicBezTo>
                    <a:pt x="104" y="1831"/>
                    <a:pt x="0" y="2234"/>
                    <a:pt x="239" y="2347"/>
                  </a:cubicBezTo>
                  <a:cubicBezTo>
                    <a:pt x="643" y="2539"/>
                    <a:pt x="1038" y="2742"/>
                    <a:pt x="1425" y="2959"/>
                  </a:cubicBezTo>
                  <a:cubicBezTo>
                    <a:pt x="1292" y="3287"/>
                    <a:pt x="1165" y="3617"/>
                    <a:pt x="1045" y="3949"/>
                  </a:cubicBezTo>
                  <a:cubicBezTo>
                    <a:pt x="990" y="4018"/>
                    <a:pt x="940" y="4092"/>
                    <a:pt x="918" y="4185"/>
                  </a:cubicBezTo>
                  <a:cubicBezTo>
                    <a:pt x="906" y="4229"/>
                    <a:pt x="908" y="4271"/>
                    <a:pt x="918" y="4312"/>
                  </a:cubicBezTo>
                  <a:cubicBezTo>
                    <a:pt x="911" y="4330"/>
                    <a:pt x="904" y="4346"/>
                    <a:pt x="900" y="4365"/>
                  </a:cubicBezTo>
                  <a:cubicBezTo>
                    <a:pt x="856" y="4490"/>
                    <a:pt x="977" y="4592"/>
                    <a:pt x="1087" y="4592"/>
                  </a:cubicBezTo>
                  <a:cubicBezTo>
                    <a:pt x="1131" y="4592"/>
                    <a:pt x="1174" y="4576"/>
                    <a:pt x="1204" y="4538"/>
                  </a:cubicBezTo>
                  <a:cubicBezTo>
                    <a:pt x="1216" y="4539"/>
                    <a:pt x="1228" y="4540"/>
                    <a:pt x="1240" y="4540"/>
                  </a:cubicBezTo>
                  <a:cubicBezTo>
                    <a:pt x="1307" y="4540"/>
                    <a:pt x="1372" y="4517"/>
                    <a:pt x="1419" y="4469"/>
                  </a:cubicBezTo>
                  <a:cubicBezTo>
                    <a:pt x="1437" y="4450"/>
                    <a:pt x="1455" y="4430"/>
                    <a:pt x="1475" y="4412"/>
                  </a:cubicBezTo>
                  <a:cubicBezTo>
                    <a:pt x="1511" y="4372"/>
                    <a:pt x="1530" y="4323"/>
                    <a:pt x="1537" y="4275"/>
                  </a:cubicBezTo>
                  <a:cubicBezTo>
                    <a:pt x="1564" y="4265"/>
                    <a:pt x="1599" y="4245"/>
                    <a:pt x="1640" y="4207"/>
                  </a:cubicBezTo>
                  <a:cubicBezTo>
                    <a:pt x="1795" y="4136"/>
                    <a:pt x="1950" y="4064"/>
                    <a:pt x="2103" y="3993"/>
                  </a:cubicBezTo>
                  <a:cubicBezTo>
                    <a:pt x="2296" y="3903"/>
                    <a:pt x="2493" y="3813"/>
                    <a:pt x="2686" y="3724"/>
                  </a:cubicBezTo>
                  <a:cubicBezTo>
                    <a:pt x="3099" y="3995"/>
                    <a:pt x="3506" y="4284"/>
                    <a:pt x="3899" y="4591"/>
                  </a:cubicBezTo>
                  <a:cubicBezTo>
                    <a:pt x="3953" y="4634"/>
                    <a:pt x="4022" y="4653"/>
                    <a:pt x="4090" y="4653"/>
                  </a:cubicBezTo>
                  <a:cubicBezTo>
                    <a:pt x="4258" y="4653"/>
                    <a:pt x="4420" y="4532"/>
                    <a:pt x="4349" y="4330"/>
                  </a:cubicBezTo>
                  <a:cubicBezTo>
                    <a:pt x="4210" y="3933"/>
                    <a:pt x="4081" y="3536"/>
                    <a:pt x="3954" y="3136"/>
                  </a:cubicBezTo>
                  <a:cubicBezTo>
                    <a:pt x="4261" y="2996"/>
                    <a:pt x="4566" y="2855"/>
                    <a:pt x="4871" y="2712"/>
                  </a:cubicBezTo>
                  <a:cubicBezTo>
                    <a:pt x="5143" y="2587"/>
                    <a:pt x="4974" y="2217"/>
                    <a:pt x="4732" y="2199"/>
                  </a:cubicBezTo>
                  <a:cubicBezTo>
                    <a:pt x="4370" y="2167"/>
                    <a:pt x="4007" y="2137"/>
                    <a:pt x="3644" y="2106"/>
                  </a:cubicBezTo>
                  <a:cubicBezTo>
                    <a:pt x="3459" y="1472"/>
                    <a:pt x="3290" y="832"/>
                    <a:pt x="3133" y="188"/>
                  </a:cubicBezTo>
                  <a:cubicBezTo>
                    <a:pt x="3104" y="72"/>
                    <a:pt x="2983" y="1"/>
                    <a:pt x="28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7"/>
            <p:cNvSpPr/>
            <p:nvPr/>
          </p:nvSpPr>
          <p:spPr>
            <a:xfrm>
              <a:off x="1745725" y="2402507"/>
              <a:ext cx="79925" cy="68025"/>
            </a:xfrm>
            <a:custGeom>
              <a:avLst/>
              <a:gdLst/>
              <a:ahLst/>
              <a:cxnLst/>
              <a:rect l="l" t="t" r="r" b="b"/>
              <a:pathLst>
                <a:path w="3197" h="2721" extrusionOk="0">
                  <a:moveTo>
                    <a:pt x="1912" y="1"/>
                  </a:moveTo>
                  <a:cubicBezTo>
                    <a:pt x="1816" y="1"/>
                    <a:pt x="1716" y="42"/>
                    <a:pt x="1659" y="123"/>
                  </a:cubicBezTo>
                  <a:cubicBezTo>
                    <a:pt x="1580" y="229"/>
                    <a:pt x="1504" y="335"/>
                    <a:pt x="1425" y="443"/>
                  </a:cubicBezTo>
                  <a:cubicBezTo>
                    <a:pt x="1125" y="363"/>
                    <a:pt x="822" y="292"/>
                    <a:pt x="518" y="229"/>
                  </a:cubicBezTo>
                  <a:cubicBezTo>
                    <a:pt x="499" y="225"/>
                    <a:pt x="479" y="223"/>
                    <a:pt x="460" y="223"/>
                  </a:cubicBezTo>
                  <a:cubicBezTo>
                    <a:pt x="294" y="223"/>
                    <a:pt x="150" y="368"/>
                    <a:pt x="200" y="548"/>
                  </a:cubicBezTo>
                  <a:cubicBezTo>
                    <a:pt x="296" y="898"/>
                    <a:pt x="442" y="1231"/>
                    <a:pt x="629" y="1540"/>
                  </a:cubicBezTo>
                  <a:cubicBezTo>
                    <a:pt x="462" y="1769"/>
                    <a:pt x="296" y="1998"/>
                    <a:pt x="130" y="2226"/>
                  </a:cubicBezTo>
                  <a:cubicBezTo>
                    <a:pt x="1" y="2406"/>
                    <a:pt x="184" y="2640"/>
                    <a:pt x="377" y="2640"/>
                  </a:cubicBezTo>
                  <a:cubicBezTo>
                    <a:pt x="421" y="2640"/>
                    <a:pt x="465" y="2628"/>
                    <a:pt x="506" y="2600"/>
                  </a:cubicBezTo>
                  <a:cubicBezTo>
                    <a:pt x="715" y="2459"/>
                    <a:pt x="926" y="2328"/>
                    <a:pt x="1144" y="2205"/>
                  </a:cubicBezTo>
                  <a:cubicBezTo>
                    <a:pt x="1259" y="2323"/>
                    <a:pt x="1381" y="2433"/>
                    <a:pt x="1513" y="2538"/>
                  </a:cubicBezTo>
                  <a:cubicBezTo>
                    <a:pt x="1548" y="2632"/>
                    <a:pt x="1631" y="2686"/>
                    <a:pt x="1719" y="2690"/>
                  </a:cubicBezTo>
                  <a:cubicBezTo>
                    <a:pt x="1721" y="2690"/>
                    <a:pt x="1721" y="2692"/>
                    <a:pt x="1723" y="2692"/>
                  </a:cubicBezTo>
                  <a:cubicBezTo>
                    <a:pt x="1752" y="2712"/>
                    <a:pt x="1782" y="2721"/>
                    <a:pt x="1811" y="2721"/>
                  </a:cubicBezTo>
                  <a:cubicBezTo>
                    <a:pt x="1942" y="2721"/>
                    <a:pt x="2055" y="2547"/>
                    <a:pt x="1966" y="2431"/>
                  </a:cubicBezTo>
                  <a:cubicBezTo>
                    <a:pt x="2017" y="2210"/>
                    <a:pt x="2051" y="1982"/>
                    <a:pt x="2075" y="1748"/>
                  </a:cubicBezTo>
                  <a:cubicBezTo>
                    <a:pt x="2353" y="1630"/>
                    <a:pt x="2637" y="1520"/>
                    <a:pt x="2933" y="1427"/>
                  </a:cubicBezTo>
                  <a:cubicBezTo>
                    <a:pt x="3196" y="1346"/>
                    <a:pt x="3178" y="1000"/>
                    <a:pt x="2933" y="910"/>
                  </a:cubicBezTo>
                  <a:cubicBezTo>
                    <a:pt x="2670" y="815"/>
                    <a:pt x="2407" y="730"/>
                    <a:pt x="2143" y="647"/>
                  </a:cubicBezTo>
                  <a:cubicBezTo>
                    <a:pt x="2150" y="517"/>
                    <a:pt x="2157" y="389"/>
                    <a:pt x="2166" y="262"/>
                  </a:cubicBezTo>
                  <a:cubicBezTo>
                    <a:pt x="2180" y="86"/>
                    <a:pt x="2050" y="1"/>
                    <a:pt x="19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7"/>
            <p:cNvSpPr/>
            <p:nvPr/>
          </p:nvSpPr>
          <p:spPr>
            <a:xfrm>
              <a:off x="1691375" y="2528082"/>
              <a:ext cx="66975" cy="64425"/>
            </a:xfrm>
            <a:custGeom>
              <a:avLst/>
              <a:gdLst/>
              <a:ahLst/>
              <a:cxnLst/>
              <a:rect l="l" t="t" r="r" b="b"/>
              <a:pathLst>
                <a:path w="2679" h="2577" extrusionOk="0">
                  <a:moveTo>
                    <a:pt x="1674" y="0"/>
                  </a:moveTo>
                  <a:cubicBezTo>
                    <a:pt x="1588" y="0"/>
                    <a:pt x="1500" y="38"/>
                    <a:pt x="1439" y="120"/>
                  </a:cubicBezTo>
                  <a:cubicBezTo>
                    <a:pt x="1300" y="299"/>
                    <a:pt x="1163" y="482"/>
                    <a:pt x="1028" y="662"/>
                  </a:cubicBezTo>
                  <a:cubicBezTo>
                    <a:pt x="823" y="619"/>
                    <a:pt x="614" y="572"/>
                    <a:pt x="407" y="528"/>
                  </a:cubicBezTo>
                  <a:cubicBezTo>
                    <a:pt x="385" y="523"/>
                    <a:pt x="365" y="521"/>
                    <a:pt x="344" y="521"/>
                  </a:cubicBezTo>
                  <a:cubicBezTo>
                    <a:pt x="127" y="521"/>
                    <a:pt x="1" y="780"/>
                    <a:pt x="157" y="957"/>
                  </a:cubicBezTo>
                  <a:cubicBezTo>
                    <a:pt x="274" y="1089"/>
                    <a:pt x="393" y="1221"/>
                    <a:pt x="511" y="1350"/>
                  </a:cubicBezTo>
                  <a:cubicBezTo>
                    <a:pt x="393" y="1507"/>
                    <a:pt x="272" y="1664"/>
                    <a:pt x="155" y="1821"/>
                  </a:cubicBezTo>
                  <a:cubicBezTo>
                    <a:pt x="13" y="2010"/>
                    <a:pt x="221" y="2213"/>
                    <a:pt x="410" y="2213"/>
                  </a:cubicBezTo>
                  <a:cubicBezTo>
                    <a:pt x="425" y="2213"/>
                    <a:pt x="439" y="2212"/>
                    <a:pt x="453" y="2209"/>
                  </a:cubicBezTo>
                  <a:cubicBezTo>
                    <a:pt x="688" y="2168"/>
                    <a:pt x="919" y="2105"/>
                    <a:pt x="1145" y="2036"/>
                  </a:cubicBezTo>
                  <a:cubicBezTo>
                    <a:pt x="1171" y="2066"/>
                    <a:pt x="1199" y="2094"/>
                    <a:pt x="1226" y="2122"/>
                  </a:cubicBezTo>
                  <a:cubicBezTo>
                    <a:pt x="1231" y="2188"/>
                    <a:pt x="1228" y="2255"/>
                    <a:pt x="1235" y="2322"/>
                  </a:cubicBezTo>
                  <a:cubicBezTo>
                    <a:pt x="1251" y="2491"/>
                    <a:pt x="1394" y="2576"/>
                    <a:pt x="1528" y="2576"/>
                  </a:cubicBezTo>
                  <a:cubicBezTo>
                    <a:pt x="1661" y="2576"/>
                    <a:pt x="1785" y="2492"/>
                    <a:pt x="1769" y="2322"/>
                  </a:cubicBezTo>
                  <a:cubicBezTo>
                    <a:pt x="1752" y="2154"/>
                    <a:pt x="1743" y="1985"/>
                    <a:pt x="1741" y="1818"/>
                  </a:cubicBezTo>
                  <a:cubicBezTo>
                    <a:pt x="1998" y="1708"/>
                    <a:pt x="2251" y="1585"/>
                    <a:pt x="2495" y="1440"/>
                  </a:cubicBezTo>
                  <a:cubicBezTo>
                    <a:pt x="2678" y="1331"/>
                    <a:pt x="2658" y="1013"/>
                    <a:pt x="2433" y="965"/>
                  </a:cubicBezTo>
                  <a:cubicBezTo>
                    <a:pt x="2225" y="921"/>
                    <a:pt x="2020" y="877"/>
                    <a:pt x="1815" y="833"/>
                  </a:cubicBezTo>
                  <a:cubicBezTo>
                    <a:pt x="1843" y="662"/>
                    <a:pt x="1877" y="494"/>
                    <a:pt x="1921" y="323"/>
                  </a:cubicBezTo>
                  <a:cubicBezTo>
                    <a:pt x="1973" y="123"/>
                    <a:pt x="1829" y="0"/>
                    <a:pt x="16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2" name="Google Shape;2722;p67"/>
          <p:cNvGrpSpPr/>
          <p:nvPr/>
        </p:nvGrpSpPr>
        <p:grpSpPr>
          <a:xfrm flipH="1">
            <a:off x="2715675" y="877801"/>
            <a:ext cx="856150" cy="255250"/>
            <a:chOff x="1654700" y="2368332"/>
            <a:chExt cx="856150" cy="255250"/>
          </a:xfrm>
        </p:grpSpPr>
        <p:sp>
          <p:nvSpPr>
            <p:cNvPr id="2723" name="Google Shape;2723;p67"/>
            <p:cNvSpPr/>
            <p:nvPr/>
          </p:nvSpPr>
          <p:spPr>
            <a:xfrm>
              <a:off x="1668750" y="2377732"/>
              <a:ext cx="827450" cy="237500"/>
            </a:xfrm>
            <a:custGeom>
              <a:avLst/>
              <a:gdLst/>
              <a:ahLst/>
              <a:cxnLst/>
              <a:rect l="l" t="t" r="r" b="b"/>
              <a:pathLst>
                <a:path w="33098" h="9500" extrusionOk="0">
                  <a:moveTo>
                    <a:pt x="23903" y="278"/>
                  </a:moveTo>
                  <a:cubicBezTo>
                    <a:pt x="24012" y="278"/>
                    <a:pt x="24121" y="344"/>
                    <a:pt x="24169" y="470"/>
                  </a:cubicBezTo>
                  <a:cubicBezTo>
                    <a:pt x="24195" y="537"/>
                    <a:pt x="24216" y="603"/>
                    <a:pt x="24238" y="668"/>
                  </a:cubicBezTo>
                  <a:cubicBezTo>
                    <a:pt x="24375" y="684"/>
                    <a:pt x="24514" y="700"/>
                    <a:pt x="24650" y="716"/>
                  </a:cubicBezTo>
                  <a:cubicBezTo>
                    <a:pt x="24872" y="740"/>
                    <a:pt x="25017" y="994"/>
                    <a:pt x="24839" y="1171"/>
                  </a:cubicBezTo>
                  <a:cubicBezTo>
                    <a:pt x="24717" y="1296"/>
                    <a:pt x="24590" y="1418"/>
                    <a:pt x="24463" y="1536"/>
                  </a:cubicBezTo>
                  <a:cubicBezTo>
                    <a:pt x="24479" y="1668"/>
                    <a:pt x="24499" y="1839"/>
                    <a:pt x="24523" y="1961"/>
                  </a:cubicBezTo>
                  <a:cubicBezTo>
                    <a:pt x="24548" y="1965"/>
                    <a:pt x="24574" y="1973"/>
                    <a:pt x="24594" y="1987"/>
                  </a:cubicBezTo>
                  <a:cubicBezTo>
                    <a:pt x="24910" y="2180"/>
                    <a:pt x="24727" y="2619"/>
                    <a:pt x="24434" y="2619"/>
                  </a:cubicBezTo>
                  <a:cubicBezTo>
                    <a:pt x="24371" y="2619"/>
                    <a:pt x="24303" y="2599"/>
                    <a:pt x="24234" y="2552"/>
                  </a:cubicBezTo>
                  <a:cubicBezTo>
                    <a:pt x="24119" y="2474"/>
                    <a:pt x="24063" y="2351"/>
                    <a:pt x="24033" y="2217"/>
                  </a:cubicBezTo>
                  <a:cubicBezTo>
                    <a:pt x="23971" y="2173"/>
                    <a:pt x="23914" y="2128"/>
                    <a:pt x="23853" y="2081"/>
                  </a:cubicBezTo>
                  <a:cubicBezTo>
                    <a:pt x="23643" y="2261"/>
                    <a:pt x="23431" y="2436"/>
                    <a:pt x="23214" y="2605"/>
                  </a:cubicBezTo>
                  <a:cubicBezTo>
                    <a:pt x="23158" y="2648"/>
                    <a:pt x="23093" y="2667"/>
                    <a:pt x="23030" y="2667"/>
                  </a:cubicBezTo>
                  <a:cubicBezTo>
                    <a:pt x="22837" y="2667"/>
                    <a:pt x="22657" y="2490"/>
                    <a:pt x="22789" y="2277"/>
                  </a:cubicBezTo>
                  <a:cubicBezTo>
                    <a:pt x="22938" y="2032"/>
                    <a:pt x="23075" y="1784"/>
                    <a:pt x="23202" y="1529"/>
                  </a:cubicBezTo>
                  <a:cubicBezTo>
                    <a:pt x="23006" y="1347"/>
                    <a:pt x="22817" y="1158"/>
                    <a:pt x="22636" y="957"/>
                  </a:cubicBezTo>
                  <a:cubicBezTo>
                    <a:pt x="22507" y="811"/>
                    <a:pt x="22575" y="516"/>
                    <a:pt x="22795" y="516"/>
                  </a:cubicBezTo>
                  <a:cubicBezTo>
                    <a:pt x="22802" y="516"/>
                    <a:pt x="22810" y="517"/>
                    <a:pt x="22819" y="518"/>
                  </a:cubicBezTo>
                  <a:cubicBezTo>
                    <a:pt x="23079" y="541"/>
                    <a:pt x="23338" y="569"/>
                    <a:pt x="23600" y="599"/>
                  </a:cubicBezTo>
                  <a:cubicBezTo>
                    <a:pt x="23616" y="555"/>
                    <a:pt x="23632" y="513"/>
                    <a:pt x="23648" y="470"/>
                  </a:cubicBezTo>
                  <a:cubicBezTo>
                    <a:pt x="23692" y="341"/>
                    <a:pt x="23797" y="278"/>
                    <a:pt x="23903" y="278"/>
                  </a:cubicBezTo>
                  <a:close/>
                  <a:moveTo>
                    <a:pt x="14224" y="998"/>
                  </a:moveTo>
                  <a:cubicBezTo>
                    <a:pt x="14383" y="998"/>
                    <a:pt x="14549" y="1149"/>
                    <a:pt x="14502" y="1335"/>
                  </a:cubicBezTo>
                  <a:cubicBezTo>
                    <a:pt x="14496" y="1361"/>
                    <a:pt x="14490" y="1386"/>
                    <a:pt x="14486" y="1412"/>
                  </a:cubicBezTo>
                  <a:cubicBezTo>
                    <a:pt x="14617" y="1442"/>
                    <a:pt x="14747" y="1472"/>
                    <a:pt x="14878" y="1502"/>
                  </a:cubicBezTo>
                  <a:cubicBezTo>
                    <a:pt x="15126" y="1564"/>
                    <a:pt x="15132" y="1951"/>
                    <a:pt x="14878" y="2007"/>
                  </a:cubicBezTo>
                  <a:cubicBezTo>
                    <a:pt x="14693" y="2049"/>
                    <a:pt x="14518" y="2104"/>
                    <a:pt x="14343" y="2166"/>
                  </a:cubicBezTo>
                  <a:cubicBezTo>
                    <a:pt x="14329" y="2255"/>
                    <a:pt x="14313" y="2342"/>
                    <a:pt x="14297" y="2428"/>
                  </a:cubicBezTo>
                  <a:cubicBezTo>
                    <a:pt x="14309" y="2446"/>
                    <a:pt x="14322" y="2460"/>
                    <a:pt x="14335" y="2478"/>
                  </a:cubicBezTo>
                  <a:cubicBezTo>
                    <a:pt x="14421" y="2589"/>
                    <a:pt x="14339" y="2707"/>
                    <a:pt x="14228" y="2744"/>
                  </a:cubicBezTo>
                  <a:cubicBezTo>
                    <a:pt x="14211" y="2818"/>
                    <a:pt x="14195" y="2891"/>
                    <a:pt x="14174" y="2963"/>
                  </a:cubicBezTo>
                  <a:cubicBezTo>
                    <a:pt x="14140" y="3075"/>
                    <a:pt x="14054" y="3125"/>
                    <a:pt x="13966" y="3125"/>
                  </a:cubicBezTo>
                  <a:cubicBezTo>
                    <a:pt x="13853" y="3125"/>
                    <a:pt x="13738" y="3042"/>
                    <a:pt x="13726" y="2901"/>
                  </a:cubicBezTo>
                  <a:cubicBezTo>
                    <a:pt x="13713" y="2748"/>
                    <a:pt x="13717" y="2591"/>
                    <a:pt x="13733" y="2434"/>
                  </a:cubicBezTo>
                  <a:lnTo>
                    <a:pt x="13733" y="2434"/>
                  </a:lnTo>
                  <a:cubicBezTo>
                    <a:pt x="13606" y="2501"/>
                    <a:pt x="13484" y="2575"/>
                    <a:pt x="13361" y="2658"/>
                  </a:cubicBezTo>
                  <a:cubicBezTo>
                    <a:pt x="13314" y="2690"/>
                    <a:pt x="13268" y="2703"/>
                    <a:pt x="13224" y="2703"/>
                  </a:cubicBezTo>
                  <a:cubicBezTo>
                    <a:pt x="13006" y="2703"/>
                    <a:pt x="12861" y="2359"/>
                    <a:pt x="13096" y="2201"/>
                  </a:cubicBezTo>
                  <a:cubicBezTo>
                    <a:pt x="13184" y="2141"/>
                    <a:pt x="13265" y="2076"/>
                    <a:pt x="13343" y="2009"/>
                  </a:cubicBezTo>
                  <a:cubicBezTo>
                    <a:pt x="13223" y="1887"/>
                    <a:pt x="13106" y="1764"/>
                    <a:pt x="12989" y="1643"/>
                  </a:cubicBezTo>
                  <a:cubicBezTo>
                    <a:pt x="12851" y="1499"/>
                    <a:pt x="12933" y="1202"/>
                    <a:pt x="13146" y="1202"/>
                  </a:cubicBezTo>
                  <a:cubicBezTo>
                    <a:pt x="13154" y="1202"/>
                    <a:pt x="13162" y="1203"/>
                    <a:pt x="13170" y="1203"/>
                  </a:cubicBezTo>
                  <a:cubicBezTo>
                    <a:pt x="13422" y="1229"/>
                    <a:pt x="13671" y="1263"/>
                    <a:pt x="13918" y="1305"/>
                  </a:cubicBezTo>
                  <a:cubicBezTo>
                    <a:pt x="13953" y="1247"/>
                    <a:pt x="13987" y="1192"/>
                    <a:pt x="14017" y="1132"/>
                  </a:cubicBezTo>
                  <a:cubicBezTo>
                    <a:pt x="14064" y="1038"/>
                    <a:pt x="14143" y="998"/>
                    <a:pt x="14224" y="998"/>
                  </a:cubicBezTo>
                  <a:close/>
                  <a:moveTo>
                    <a:pt x="4992" y="992"/>
                  </a:moveTo>
                  <a:cubicBezTo>
                    <a:pt x="5129" y="992"/>
                    <a:pt x="5259" y="1077"/>
                    <a:pt x="5245" y="1253"/>
                  </a:cubicBezTo>
                  <a:cubicBezTo>
                    <a:pt x="5237" y="1379"/>
                    <a:pt x="5229" y="1509"/>
                    <a:pt x="5223" y="1638"/>
                  </a:cubicBezTo>
                  <a:cubicBezTo>
                    <a:pt x="5486" y="1721"/>
                    <a:pt x="5749" y="1806"/>
                    <a:pt x="6012" y="1901"/>
                  </a:cubicBezTo>
                  <a:cubicBezTo>
                    <a:pt x="6257" y="1991"/>
                    <a:pt x="6275" y="2337"/>
                    <a:pt x="6012" y="2418"/>
                  </a:cubicBezTo>
                  <a:cubicBezTo>
                    <a:pt x="5716" y="2510"/>
                    <a:pt x="5432" y="2621"/>
                    <a:pt x="5154" y="2739"/>
                  </a:cubicBezTo>
                  <a:cubicBezTo>
                    <a:pt x="5130" y="2972"/>
                    <a:pt x="5096" y="3200"/>
                    <a:pt x="5045" y="3422"/>
                  </a:cubicBezTo>
                  <a:cubicBezTo>
                    <a:pt x="5134" y="3538"/>
                    <a:pt x="5021" y="3712"/>
                    <a:pt x="4890" y="3712"/>
                  </a:cubicBezTo>
                  <a:cubicBezTo>
                    <a:pt x="4861" y="3712"/>
                    <a:pt x="4831" y="3703"/>
                    <a:pt x="4802" y="3683"/>
                  </a:cubicBezTo>
                  <a:cubicBezTo>
                    <a:pt x="4800" y="3683"/>
                    <a:pt x="4800" y="3681"/>
                    <a:pt x="4798" y="3681"/>
                  </a:cubicBezTo>
                  <a:cubicBezTo>
                    <a:pt x="4710" y="3677"/>
                    <a:pt x="4627" y="3623"/>
                    <a:pt x="4593" y="3529"/>
                  </a:cubicBezTo>
                  <a:cubicBezTo>
                    <a:pt x="4460" y="3424"/>
                    <a:pt x="4338" y="3314"/>
                    <a:pt x="4223" y="3196"/>
                  </a:cubicBezTo>
                  <a:cubicBezTo>
                    <a:pt x="4006" y="3319"/>
                    <a:pt x="3794" y="3450"/>
                    <a:pt x="3585" y="3591"/>
                  </a:cubicBezTo>
                  <a:cubicBezTo>
                    <a:pt x="3544" y="3619"/>
                    <a:pt x="3500" y="3631"/>
                    <a:pt x="3456" y="3631"/>
                  </a:cubicBezTo>
                  <a:cubicBezTo>
                    <a:pt x="3264" y="3631"/>
                    <a:pt x="3080" y="3397"/>
                    <a:pt x="3209" y="3217"/>
                  </a:cubicBezTo>
                  <a:cubicBezTo>
                    <a:pt x="3376" y="2989"/>
                    <a:pt x="3541" y="2760"/>
                    <a:pt x="3708" y="2531"/>
                  </a:cubicBezTo>
                  <a:cubicBezTo>
                    <a:pt x="3521" y="2222"/>
                    <a:pt x="3376" y="1889"/>
                    <a:pt x="3279" y="1539"/>
                  </a:cubicBezTo>
                  <a:cubicBezTo>
                    <a:pt x="3229" y="1359"/>
                    <a:pt x="3373" y="1214"/>
                    <a:pt x="3539" y="1214"/>
                  </a:cubicBezTo>
                  <a:cubicBezTo>
                    <a:pt x="3558" y="1214"/>
                    <a:pt x="3578" y="1216"/>
                    <a:pt x="3597" y="1220"/>
                  </a:cubicBezTo>
                  <a:cubicBezTo>
                    <a:pt x="3901" y="1283"/>
                    <a:pt x="4205" y="1354"/>
                    <a:pt x="4505" y="1434"/>
                  </a:cubicBezTo>
                  <a:cubicBezTo>
                    <a:pt x="4583" y="1326"/>
                    <a:pt x="4659" y="1220"/>
                    <a:pt x="4738" y="1114"/>
                  </a:cubicBezTo>
                  <a:cubicBezTo>
                    <a:pt x="4796" y="1033"/>
                    <a:pt x="4896" y="992"/>
                    <a:pt x="4992" y="992"/>
                  </a:cubicBezTo>
                  <a:close/>
                  <a:moveTo>
                    <a:pt x="27612" y="1314"/>
                  </a:moveTo>
                  <a:cubicBezTo>
                    <a:pt x="27754" y="1314"/>
                    <a:pt x="27903" y="1416"/>
                    <a:pt x="27910" y="1585"/>
                  </a:cubicBezTo>
                  <a:cubicBezTo>
                    <a:pt x="27924" y="1899"/>
                    <a:pt x="27936" y="2212"/>
                    <a:pt x="27950" y="2527"/>
                  </a:cubicBezTo>
                  <a:cubicBezTo>
                    <a:pt x="28316" y="2504"/>
                    <a:pt x="28681" y="2468"/>
                    <a:pt x="29048" y="2414"/>
                  </a:cubicBezTo>
                  <a:cubicBezTo>
                    <a:pt x="29061" y="2412"/>
                    <a:pt x="29074" y="2411"/>
                    <a:pt x="29087" y="2411"/>
                  </a:cubicBezTo>
                  <a:cubicBezTo>
                    <a:pt x="29284" y="2411"/>
                    <a:pt x="29509" y="2614"/>
                    <a:pt x="29358" y="2816"/>
                  </a:cubicBezTo>
                  <a:cubicBezTo>
                    <a:pt x="29030" y="3245"/>
                    <a:pt x="28670" y="3633"/>
                    <a:pt x="28281" y="3985"/>
                  </a:cubicBezTo>
                  <a:cubicBezTo>
                    <a:pt x="28332" y="4242"/>
                    <a:pt x="28380" y="4502"/>
                    <a:pt x="28374" y="4757"/>
                  </a:cubicBezTo>
                  <a:cubicBezTo>
                    <a:pt x="28372" y="4787"/>
                    <a:pt x="28366" y="4810"/>
                    <a:pt x="28358" y="4834"/>
                  </a:cubicBezTo>
                  <a:cubicBezTo>
                    <a:pt x="28360" y="4939"/>
                    <a:pt x="28362" y="5045"/>
                    <a:pt x="28360" y="5152"/>
                  </a:cubicBezTo>
                  <a:lnTo>
                    <a:pt x="28364" y="5156"/>
                  </a:lnTo>
                  <a:cubicBezTo>
                    <a:pt x="28420" y="5233"/>
                    <a:pt x="28399" y="5313"/>
                    <a:pt x="28346" y="5371"/>
                  </a:cubicBezTo>
                  <a:cubicBezTo>
                    <a:pt x="28342" y="5438"/>
                    <a:pt x="28342" y="5505"/>
                    <a:pt x="28334" y="5572"/>
                  </a:cubicBezTo>
                  <a:cubicBezTo>
                    <a:pt x="28320" y="5707"/>
                    <a:pt x="28224" y="5788"/>
                    <a:pt x="28115" y="5788"/>
                  </a:cubicBezTo>
                  <a:cubicBezTo>
                    <a:pt x="28062" y="5788"/>
                    <a:pt x="28006" y="5769"/>
                    <a:pt x="27956" y="5729"/>
                  </a:cubicBezTo>
                  <a:cubicBezTo>
                    <a:pt x="27636" y="5472"/>
                    <a:pt x="27383" y="5158"/>
                    <a:pt x="27206" y="4806"/>
                  </a:cubicBezTo>
                  <a:cubicBezTo>
                    <a:pt x="26980" y="4949"/>
                    <a:pt x="26749" y="5087"/>
                    <a:pt x="26504" y="5212"/>
                  </a:cubicBezTo>
                  <a:cubicBezTo>
                    <a:pt x="26460" y="5234"/>
                    <a:pt x="26416" y="5244"/>
                    <a:pt x="26373" y="5244"/>
                  </a:cubicBezTo>
                  <a:cubicBezTo>
                    <a:pt x="26178" y="5244"/>
                    <a:pt x="26018" y="5038"/>
                    <a:pt x="26129" y="4836"/>
                  </a:cubicBezTo>
                  <a:cubicBezTo>
                    <a:pt x="26322" y="4482"/>
                    <a:pt x="26495" y="4122"/>
                    <a:pt x="26652" y="3758"/>
                  </a:cubicBezTo>
                  <a:cubicBezTo>
                    <a:pt x="26433" y="3494"/>
                    <a:pt x="26213" y="3233"/>
                    <a:pt x="25991" y="2973"/>
                  </a:cubicBezTo>
                  <a:cubicBezTo>
                    <a:pt x="25857" y="2819"/>
                    <a:pt x="25924" y="2516"/>
                    <a:pt x="26157" y="2516"/>
                  </a:cubicBezTo>
                  <a:cubicBezTo>
                    <a:pt x="26164" y="2516"/>
                    <a:pt x="26172" y="2517"/>
                    <a:pt x="26181" y="2517"/>
                  </a:cubicBezTo>
                  <a:cubicBezTo>
                    <a:pt x="26485" y="2538"/>
                    <a:pt x="26791" y="2547"/>
                    <a:pt x="27095" y="2550"/>
                  </a:cubicBezTo>
                  <a:cubicBezTo>
                    <a:pt x="27201" y="2210"/>
                    <a:pt x="27294" y="1864"/>
                    <a:pt x="27372" y="1511"/>
                  </a:cubicBezTo>
                  <a:cubicBezTo>
                    <a:pt x="27401" y="1374"/>
                    <a:pt x="27504" y="1314"/>
                    <a:pt x="27612" y="1314"/>
                  </a:cubicBezTo>
                  <a:close/>
                  <a:moveTo>
                    <a:pt x="19874" y="1821"/>
                  </a:moveTo>
                  <a:cubicBezTo>
                    <a:pt x="19987" y="1821"/>
                    <a:pt x="20094" y="1881"/>
                    <a:pt x="20117" y="2016"/>
                  </a:cubicBezTo>
                  <a:cubicBezTo>
                    <a:pt x="20173" y="2328"/>
                    <a:pt x="20228" y="2639"/>
                    <a:pt x="20284" y="2953"/>
                  </a:cubicBezTo>
                  <a:cubicBezTo>
                    <a:pt x="20628" y="3058"/>
                    <a:pt x="20972" y="3162"/>
                    <a:pt x="21316" y="3265"/>
                  </a:cubicBezTo>
                  <a:cubicBezTo>
                    <a:pt x="21524" y="3330"/>
                    <a:pt x="21602" y="3658"/>
                    <a:pt x="21381" y="3764"/>
                  </a:cubicBezTo>
                  <a:cubicBezTo>
                    <a:pt x="21087" y="3905"/>
                    <a:pt x="20794" y="4043"/>
                    <a:pt x="20503" y="4184"/>
                  </a:cubicBezTo>
                  <a:cubicBezTo>
                    <a:pt x="20576" y="4611"/>
                    <a:pt x="20653" y="5039"/>
                    <a:pt x="20729" y="5466"/>
                  </a:cubicBezTo>
                  <a:cubicBezTo>
                    <a:pt x="20763" y="5656"/>
                    <a:pt x="20594" y="5820"/>
                    <a:pt x="20434" y="5820"/>
                  </a:cubicBezTo>
                  <a:cubicBezTo>
                    <a:pt x="20354" y="5820"/>
                    <a:pt x="20275" y="5778"/>
                    <a:pt x="20226" y="5679"/>
                  </a:cubicBezTo>
                  <a:cubicBezTo>
                    <a:pt x="20134" y="5492"/>
                    <a:pt x="20045" y="5305"/>
                    <a:pt x="19960" y="5118"/>
                  </a:cubicBezTo>
                  <a:cubicBezTo>
                    <a:pt x="19810" y="4965"/>
                    <a:pt x="19663" y="4810"/>
                    <a:pt x="19517" y="4655"/>
                  </a:cubicBezTo>
                  <a:cubicBezTo>
                    <a:pt x="19184" y="4812"/>
                    <a:pt x="18852" y="4971"/>
                    <a:pt x="18520" y="5132"/>
                  </a:cubicBezTo>
                  <a:cubicBezTo>
                    <a:pt x="18482" y="5150"/>
                    <a:pt x="18439" y="5158"/>
                    <a:pt x="18396" y="5158"/>
                  </a:cubicBezTo>
                  <a:cubicBezTo>
                    <a:pt x="18221" y="5158"/>
                    <a:pt x="18039" y="5018"/>
                    <a:pt x="18115" y="4820"/>
                  </a:cubicBezTo>
                  <a:cubicBezTo>
                    <a:pt x="18270" y="4420"/>
                    <a:pt x="18443" y="4032"/>
                    <a:pt x="18630" y="3651"/>
                  </a:cubicBezTo>
                  <a:cubicBezTo>
                    <a:pt x="18385" y="3360"/>
                    <a:pt x="18146" y="3064"/>
                    <a:pt x="17912" y="2762"/>
                  </a:cubicBezTo>
                  <a:cubicBezTo>
                    <a:pt x="17779" y="2589"/>
                    <a:pt x="17867" y="2306"/>
                    <a:pt x="18086" y="2306"/>
                  </a:cubicBezTo>
                  <a:cubicBezTo>
                    <a:pt x="18112" y="2306"/>
                    <a:pt x="18140" y="2310"/>
                    <a:pt x="18171" y="2319"/>
                  </a:cubicBezTo>
                  <a:cubicBezTo>
                    <a:pt x="18510" y="2418"/>
                    <a:pt x="18848" y="2520"/>
                    <a:pt x="19184" y="2621"/>
                  </a:cubicBezTo>
                  <a:cubicBezTo>
                    <a:pt x="19321" y="2395"/>
                    <a:pt x="19464" y="2171"/>
                    <a:pt x="19614" y="1949"/>
                  </a:cubicBezTo>
                  <a:cubicBezTo>
                    <a:pt x="19670" y="1867"/>
                    <a:pt x="19774" y="1821"/>
                    <a:pt x="19874" y="1821"/>
                  </a:cubicBezTo>
                  <a:close/>
                  <a:moveTo>
                    <a:pt x="9380" y="2081"/>
                  </a:moveTo>
                  <a:cubicBezTo>
                    <a:pt x="9495" y="2081"/>
                    <a:pt x="9616" y="2152"/>
                    <a:pt x="9645" y="2268"/>
                  </a:cubicBezTo>
                  <a:cubicBezTo>
                    <a:pt x="9802" y="2913"/>
                    <a:pt x="9973" y="3552"/>
                    <a:pt x="10156" y="4187"/>
                  </a:cubicBezTo>
                  <a:cubicBezTo>
                    <a:pt x="10519" y="4217"/>
                    <a:pt x="10882" y="4247"/>
                    <a:pt x="11244" y="4279"/>
                  </a:cubicBezTo>
                  <a:cubicBezTo>
                    <a:pt x="11486" y="4297"/>
                    <a:pt x="11655" y="4667"/>
                    <a:pt x="11383" y="4792"/>
                  </a:cubicBezTo>
                  <a:cubicBezTo>
                    <a:pt x="11078" y="4935"/>
                    <a:pt x="10773" y="5076"/>
                    <a:pt x="10466" y="5217"/>
                  </a:cubicBezTo>
                  <a:cubicBezTo>
                    <a:pt x="10593" y="5616"/>
                    <a:pt x="10722" y="6013"/>
                    <a:pt x="10861" y="6410"/>
                  </a:cubicBezTo>
                  <a:cubicBezTo>
                    <a:pt x="10932" y="6612"/>
                    <a:pt x="10770" y="6734"/>
                    <a:pt x="10602" y="6734"/>
                  </a:cubicBezTo>
                  <a:cubicBezTo>
                    <a:pt x="10534" y="6734"/>
                    <a:pt x="10465" y="6714"/>
                    <a:pt x="10411" y="6671"/>
                  </a:cubicBezTo>
                  <a:cubicBezTo>
                    <a:pt x="10018" y="6364"/>
                    <a:pt x="9611" y="6076"/>
                    <a:pt x="9198" y="5804"/>
                  </a:cubicBezTo>
                  <a:cubicBezTo>
                    <a:pt x="9005" y="5893"/>
                    <a:pt x="8808" y="5983"/>
                    <a:pt x="8615" y="6073"/>
                  </a:cubicBezTo>
                  <a:cubicBezTo>
                    <a:pt x="8462" y="6144"/>
                    <a:pt x="8307" y="6216"/>
                    <a:pt x="8152" y="6287"/>
                  </a:cubicBezTo>
                  <a:cubicBezTo>
                    <a:pt x="8111" y="6325"/>
                    <a:pt x="8076" y="6345"/>
                    <a:pt x="8049" y="6355"/>
                  </a:cubicBezTo>
                  <a:cubicBezTo>
                    <a:pt x="8042" y="6403"/>
                    <a:pt x="8023" y="6452"/>
                    <a:pt x="7987" y="6492"/>
                  </a:cubicBezTo>
                  <a:cubicBezTo>
                    <a:pt x="7967" y="6510"/>
                    <a:pt x="7949" y="6530"/>
                    <a:pt x="7931" y="6549"/>
                  </a:cubicBezTo>
                  <a:cubicBezTo>
                    <a:pt x="7884" y="6598"/>
                    <a:pt x="7819" y="6620"/>
                    <a:pt x="7753" y="6620"/>
                  </a:cubicBezTo>
                  <a:cubicBezTo>
                    <a:pt x="7741" y="6620"/>
                    <a:pt x="7729" y="6619"/>
                    <a:pt x="7716" y="6618"/>
                  </a:cubicBezTo>
                  <a:cubicBezTo>
                    <a:pt x="7686" y="6656"/>
                    <a:pt x="7643" y="6672"/>
                    <a:pt x="7599" y="6672"/>
                  </a:cubicBezTo>
                  <a:cubicBezTo>
                    <a:pt x="7489" y="6672"/>
                    <a:pt x="7368" y="6570"/>
                    <a:pt x="7412" y="6445"/>
                  </a:cubicBezTo>
                  <a:cubicBezTo>
                    <a:pt x="7416" y="6426"/>
                    <a:pt x="7423" y="6410"/>
                    <a:pt x="7430" y="6392"/>
                  </a:cubicBezTo>
                  <a:cubicBezTo>
                    <a:pt x="7420" y="6351"/>
                    <a:pt x="7418" y="6309"/>
                    <a:pt x="7430" y="6265"/>
                  </a:cubicBezTo>
                  <a:cubicBezTo>
                    <a:pt x="7452" y="6172"/>
                    <a:pt x="7502" y="6098"/>
                    <a:pt x="7557" y="6029"/>
                  </a:cubicBezTo>
                  <a:cubicBezTo>
                    <a:pt x="7677" y="5697"/>
                    <a:pt x="7804" y="5367"/>
                    <a:pt x="7937" y="5039"/>
                  </a:cubicBezTo>
                  <a:cubicBezTo>
                    <a:pt x="7550" y="4822"/>
                    <a:pt x="7155" y="4619"/>
                    <a:pt x="6751" y="4427"/>
                  </a:cubicBezTo>
                  <a:cubicBezTo>
                    <a:pt x="6512" y="4314"/>
                    <a:pt x="6616" y="3911"/>
                    <a:pt x="6869" y="3911"/>
                  </a:cubicBezTo>
                  <a:cubicBezTo>
                    <a:pt x="6876" y="3911"/>
                    <a:pt x="6883" y="3911"/>
                    <a:pt x="6889" y="3912"/>
                  </a:cubicBezTo>
                  <a:cubicBezTo>
                    <a:pt x="7379" y="3953"/>
                    <a:pt x="7868" y="3995"/>
                    <a:pt x="8358" y="4034"/>
                  </a:cubicBezTo>
                  <a:cubicBezTo>
                    <a:pt x="8625" y="3422"/>
                    <a:pt x="8901" y="2816"/>
                    <a:pt x="9173" y="2208"/>
                  </a:cubicBezTo>
                  <a:cubicBezTo>
                    <a:pt x="9212" y="2120"/>
                    <a:pt x="9294" y="2081"/>
                    <a:pt x="9380" y="2081"/>
                  </a:cubicBezTo>
                  <a:close/>
                  <a:moveTo>
                    <a:pt x="22863" y="5714"/>
                  </a:moveTo>
                  <a:cubicBezTo>
                    <a:pt x="22966" y="5714"/>
                    <a:pt x="23062" y="5771"/>
                    <a:pt x="23093" y="5904"/>
                  </a:cubicBezTo>
                  <a:lnTo>
                    <a:pt x="23230" y="6472"/>
                  </a:lnTo>
                  <a:cubicBezTo>
                    <a:pt x="23470" y="6436"/>
                    <a:pt x="23710" y="6396"/>
                    <a:pt x="23948" y="6359"/>
                  </a:cubicBezTo>
                  <a:cubicBezTo>
                    <a:pt x="23965" y="6356"/>
                    <a:pt x="23981" y="6355"/>
                    <a:pt x="23997" y="6355"/>
                  </a:cubicBezTo>
                  <a:cubicBezTo>
                    <a:pt x="24254" y="6355"/>
                    <a:pt x="24381" y="6669"/>
                    <a:pt x="24147" y="6830"/>
                  </a:cubicBezTo>
                  <a:cubicBezTo>
                    <a:pt x="23908" y="6995"/>
                    <a:pt x="23673" y="7158"/>
                    <a:pt x="23435" y="7325"/>
                  </a:cubicBezTo>
                  <a:cubicBezTo>
                    <a:pt x="23451" y="7389"/>
                    <a:pt x="23465" y="7454"/>
                    <a:pt x="23481" y="7518"/>
                  </a:cubicBezTo>
                  <a:cubicBezTo>
                    <a:pt x="23560" y="7526"/>
                    <a:pt x="23624" y="7572"/>
                    <a:pt x="23675" y="7638"/>
                  </a:cubicBezTo>
                  <a:cubicBezTo>
                    <a:pt x="23717" y="7691"/>
                    <a:pt x="23737" y="7745"/>
                    <a:pt x="23747" y="7795"/>
                  </a:cubicBezTo>
                  <a:cubicBezTo>
                    <a:pt x="23753" y="7800"/>
                    <a:pt x="23761" y="7804"/>
                    <a:pt x="23770" y="7809"/>
                  </a:cubicBezTo>
                  <a:cubicBezTo>
                    <a:pt x="23930" y="7889"/>
                    <a:pt x="23841" y="8130"/>
                    <a:pt x="23685" y="8130"/>
                  </a:cubicBezTo>
                  <a:cubicBezTo>
                    <a:pt x="23669" y="8130"/>
                    <a:pt x="23653" y="8128"/>
                    <a:pt x="23636" y="8123"/>
                  </a:cubicBezTo>
                  <a:cubicBezTo>
                    <a:pt x="23622" y="8119"/>
                    <a:pt x="23608" y="8114"/>
                    <a:pt x="23594" y="8109"/>
                  </a:cubicBezTo>
                  <a:cubicBezTo>
                    <a:pt x="23537" y="8146"/>
                    <a:pt x="23468" y="8168"/>
                    <a:pt x="23396" y="8168"/>
                  </a:cubicBezTo>
                  <a:cubicBezTo>
                    <a:pt x="23318" y="8168"/>
                    <a:pt x="23238" y="8142"/>
                    <a:pt x="23165" y="8084"/>
                  </a:cubicBezTo>
                  <a:cubicBezTo>
                    <a:pt x="23099" y="8031"/>
                    <a:pt x="23052" y="7957"/>
                    <a:pt x="23015" y="7874"/>
                  </a:cubicBezTo>
                  <a:cubicBezTo>
                    <a:pt x="22941" y="7840"/>
                    <a:pt x="22870" y="7802"/>
                    <a:pt x="22798" y="7763"/>
                  </a:cubicBezTo>
                  <a:lnTo>
                    <a:pt x="22156" y="8206"/>
                  </a:lnTo>
                  <a:cubicBezTo>
                    <a:pt x="22119" y="8232"/>
                    <a:pt x="22076" y="8244"/>
                    <a:pt x="22034" y="8244"/>
                  </a:cubicBezTo>
                  <a:cubicBezTo>
                    <a:pt x="21871" y="8244"/>
                    <a:pt x="21703" y="8077"/>
                    <a:pt x="21769" y="7911"/>
                  </a:cubicBezTo>
                  <a:cubicBezTo>
                    <a:pt x="21858" y="7689"/>
                    <a:pt x="21946" y="7470"/>
                    <a:pt x="22036" y="7248"/>
                  </a:cubicBezTo>
                  <a:cubicBezTo>
                    <a:pt x="21974" y="7198"/>
                    <a:pt x="21912" y="7144"/>
                    <a:pt x="21852" y="7091"/>
                  </a:cubicBezTo>
                  <a:cubicBezTo>
                    <a:pt x="21719" y="6971"/>
                    <a:pt x="21778" y="6701"/>
                    <a:pt x="21962" y="6671"/>
                  </a:cubicBezTo>
                  <a:cubicBezTo>
                    <a:pt x="22071" y="6655"/>
                    <a:pt x="22182" y="6637"/>
                    <a:pt x="22290" y="6620"/>
                  </a:cubicBezTo>
                  <a:cubicBezTo>
                    <a:pt x="22385" y="6383"/>
                    <a:pt x="22482" y="6142"/>
                    <a:pt x="22578" y="5904"/>
                  </a:cubicBezTo>
                  <a:cubicBezTo>
                    <a:pt x="22626" y="5786"/>
                    <a:pt x="22749" y="5714"/>
                    <a:pt x="22863" y="5714"/>
                  </a:cubicBezTo>
                  <a:close/>
                  <a:moveTo>
                    <a:pt x="2578" y="6014"/>
                  </a:moveTo>
                  <a:cubicBezTo>
                    <a:pt x="2733" y="6014"/>
                    <a:pt x="2878" y="6137"/>
                    <a:pt x="2826" y="6337"/>
                  </a:cubicBezTo>
                  <a:cubicBezTo>
                    <a:pt x="2782" y="6508"/>
                    <a:pt x="2748" y="6675"/>
                    <a:pt x="2720" y="6846"/>
                  </a:cubicBezTo>
                  <a:cubicBezTo>
                    <a:pt x="2925" y="6891"/>
                    <a:pt x="3130" y="6934"/>
                    <a:pt x="3338" y="6979"/>
                  </a:cubicBezTo>
                  <a:cubicBezTo>
                    <a:pt x="3563" y="7027"/>
                    <a:pt x="3583" y="7345"/>
                    <a:pt x="3400" y="7454"/>
                  </a:cubicBezTo>
                  <a:cubicBezTo>
                    <a:pt x="3156" y="7599"/>
                    <a:pt x="2903" y="7722"/>
                    <a:pt x="2645" y="7832"/>
                  </a:cubicBezTo>
                  <a:cubicBezTo>
                    <a:pt x="2647" y="7999"/>
                    <a:pt x="2657" y="8167"/>
                    <a:pt x="2673" y="8335"/>
                  </a:cubicBezTo>
                  <a:cubicBezTo>
                    <a:pt x="2689" y="8506"/>
                    <a:pt x="2565" y="8590"/>
                    <a:pt x="2432" y="8590"/>
                  </a:cubicBezTo>
                  <a:cubicBezTo>
                    <a:pt x="2298" y="8590"/>
                    <a:pt x="2156" y="8505"/>
                    <a:pt x="2140" y="8335"/>
                  </a:cubicBezTo>
                  <a:cubicBezTo>
                    <a:pt x="2132" y="8269"/>
                    <a:pt x="2136" y="8202"/>
                    <a:pt x="2130" y="8135"/>
                  </a:cubicBezTo>
                  <a:cubicBezTo>
                    <a:pt x="2102" y="8107"/>
                    <a:pt x="2075" y="8079"/>
                    <a:pt x="2050" y="8049"/>
                  </a:cubicBezTo>
                  <a:cubicBezTo>
                    <a:pt x="1824" y="8119"/>
                    <a:pt x="1593" y="8180"/>
                    <a:pt x="1357" y="8222"/>
                  </a:cubicBezTo>
                  <a:cubicBezTo>
                    <a:pt x="1343" y="8225"/>
                    <a:pt x="1328" y="8226"/>
                    <a:pt x="1313" y="8226"/>
                  </a:cubicBezTo>
                  <a:cubicBezTo>
                    <a:pt x="1124" y="8226"/>
                    <a:pt x="918" y="8023"/>
                    <a:pt x="1059" y="7834"/>
                  </a:cubicBezTo>
                  <a:cubicBezTo>
                    <a:pt x="1177" y="7677"/>
                    <a:pt x="1297" y="7520"/>
                    <a:pt x="1415" y="7363"/>
                  </a:cubicBezTo>
                  <a:cubicBezTo>
                    <a:pt x="1297" y="7234"/>
                    <a:pt x="1179" y="7103"/>
                    <a:pt x="1062" y="6971"/>
                  </a:cubicBezTo>
                  <a:cubicBezTo>
                    <a:pt x="906" y="6793"/>
                    <a:pt x="1031" y="6535"/>
                    <a:pt x="1248" y="6535"/>
                  </a:cubicBezTo>
                  <a:cubicBezTo>
                    <a:pt x="1268" y="6535"/>
                    <a:pt x="1289" y="6537"/>
                    <a:pt x="1311" y="6542"/>
                  </a:cubicBezTo>
                  <a:cubicBezTo>
                    <a:pt x="1519" y="6586"/>
                    <a:pt x="1726" y="6631"/>
                    <a:pt x="1932" y="6675"/>
                  </a:cubicBezTo>
                  <a:cubicBezTo>
                    <a:pt x="2068" y="6496"/>
                    <a:pt x="2205" y="6313"/>
                    <a:pt x="2343" y="6134"/>
                  </a:cubicBezTo>
                  <a:cubicBezTo>
                    <a:pt x="2404" y="6051"/>
                    <a:pt x="2492" y="6014"/>
                    <a:pt x="2578" y="6014"/>
                  </a:cubicBezTo>
                  <a:close/>
                  <a:moveTo>
                    <a:pt x="15152" y="5720"/>
                  </a:moveTo>
                  <a:cubicBezTo>
                    <a:pt x="15297" y="5720"/>
                    <a:pt x="15441" y="5817"/>
                    <a:pt x="15425" y="5987"/>
                  </a:cubicBezTo>
                  <a:cubicBezTo>
                    <a:pt x="15412" y="6164"/>
                    <a:pt x="15400" y="6345"/>
                    <a:pt x="15391" y="6528"/>
                  </a:cubicBezTo>
                  <a:cubicBezTo>
                    <a:pt x="15544" y="6563"/>
                    <a:pt x="15695" y="6602"/>
                    <a:pt x="15848" y="6649"/>
                  </a:cubicBezTo>
                  <a:cubicBezTo>
                    <a:pt x="16063" y="6713"/>
                    <a:pt x="16128" y="7031"/>
                    <a:pt x="15913" y="7144"/>
                  </a:cubicBezTo>
                  <a:cubicBezTo>
                    <a:pt x="15715" y="7248"/>
                    <a:pt x="15520" y="7364"/>
                    <a:pt x="15331" y="7482"/>
                  </a:cubicBezTo>
                  <a:cubicBezTo>
                    <a:pt x="15300" y="7844"/>
                    <a:pt x="15252" y="8202"/>
                    <a:pt x="15162" y="8539"/>
                  </a:cubicBezTo>
                  <a:cubicBezTo>
                    <a:pt x="15131" y="8656"/>
                    <a:pt x="15046" y="8706"/>
                    <a:pt x="14958" y="8706"/>
                  </a:cubicBezTo>
                  <a:cubicBezTo>
                    <a:pt x="14856" y="8706"/>
                    <a:pt x="14749" y="8638"/>
                    <a:pt x="14715" y="8526"/>
                  </a:cubicBezTo>
                  <a:cubicBezTo>
                    <a:pt x="14604" y="8417"/>
                    <a:pt x="14492" y="8303"/>
                    <a:pt x="14381" y="8193"/>
                  </a:cubicBezTo>
                  <a:cubicBezTo>
                    <a:pt x="14224" y="8329"/>
                    <a:pt x="14075" y="8472"/>
                    <a:pt x="13929" y="8623"/>
                  </a:cubicBezTo>
                  <a:cubicBezTo>
                    <a:pt x="13874" y="8679"/>
                    <a:pt x="13809" y="8703"/>
                    <a:pt x="13745" y="8703"/>
                  </a:cubicBezTo>
                  <a:cubicBezTo>
                    <a:pt x="13556" y="8703"/>
                    <a:pt x="13380" y="8490"/>
                    <a:pt x="13495" y="8289"/>
                  </a:cubicBezTo>
                  <a:cubicBezTo>
                    <a:pt x="13618" y="8082"/>
                    <a:pt x="13737" y="7874"/>
                    <a:pt x="13858" y="7667"/>
                  </a:cubicBezTo>
                  <a:cubicBezTo>
                    <a:pt x="13844" y="7655"/>
                    <a:pt x="13830" y="7641"/>
                    <a:pt x="13818" y="7627"/>
                  </a:cubicBezTo>
                  <a:cubicBezTo>
                    <a:pt x="13749" y="7619"/>
                    <a:pt x="13691" y="7560"/>
                    <a:pt x="13682" y="7494"/>
                  </a:cubicBezTo>
                  <a:cubicBezTo>
                    <a:pt x="13470" y="7279"/>
                    <a:pt x="13260" y="7066"/>
                    <a:pt x="13045" y="6854"/>
                  </a:cubicBezTo>
                  <a:cubicBezTo>
                    <a:pt x="12868" y="6681"/>
                    <a:pt x="13015" y="6426"/>
                    <a:pt x="13232" y="6404"/>
                  </a:cubicBezTo>
                  <a:cubicBezTo>
                    <a:pt x="13470" y="6376"/>
                    <a:pt x="13707" y="6363"/>
                    <a:pt x="13942" y="6363"/>
                  </a:cubicBezTo>
                  <a:cubicBezTo>
                    <a:pt x="14160" y="6363"/>
                    <a:pt x="14378" y="6374"/>
                    <a:pt x="14594" y="6396"/>
                  </a:cubicBezTo>
                  <a:cubicBezTo>
                    <a:pt x="14701" y="6214"/>
                    <a:pt x="14807" y="6032"/>
                    <a:pt x="14913" y="5849"/>
                  </a:cubicBezTo>
                  <a:cubicBezTo>
                    <a:pt x="14964" y="5761"/>
                    <a:pt x="15058" y="5720"/>
                    <a:pt x="15152" y="5720"/>
                  </a:cubicBezTo>
                  <a:close/>
                  <a:moveTo>
                    <a:pt x="33098" y="1"/>
                  </a:moveTo>
                  <a:cubicBezTo>
                    <a:pt x="27612" y="49"/>
                    <a:pt x="22124" y="86"/>
                    <a:pt x="16638" y="120"/>
                  </a:cubicBezTo>
                  <a:cubicBezTo>
                    <a:pt x="13798" y="137"/>
                    <a:pt x="10955" y="148"/>
                    <a:pt x="8116" y="156"/>
                  </a:cubicBezTo>
                  <a:cubicBezTo>
                    <a:pt x="6303" y="158"/>
                    <a:pt x="4438" y="271"/>
                    <a:pt x="2594" y="271"/>
                  </a:cubicBezTo>
                  <a:cubicBezTo>
                    <a:pt x="1746" y="271"/>
                    <a:pt x="903" y="247"/>
                    <a:pt x="72" y="178"/>
                  </a:cubicBezTo>
                  <a:lnTo>
                    <a:pt x="72" y="178"/>
                  </a:lnTo>
                  <a:cubicBezTo>
                    <a:pt x="76" y="197"/>
                    <a:pt x="82" y="215"/>
                    <a:pt x="80" y="236"/>
                  </a:cubicBezTo>
                  <a:cubicBezTo>
                    <a:pt x="0" y="3325"/>
                    <a:pt x="152" y="6412"/>
                    <a:pt x="94" y="9500"/>
                  </a:cubicBezTo>
                  <a:cubicBezTo>
                    <a:pt x="1899" y="9246"/>
                    <a:pt x="3769" y="9233"/>
                    <a:pt x="5620" y="9233"/>
                  </a:cubicBezTo>
                  <a:cubicBezTo>
                    <a:pt x="5846" y="9233"/>
                    <a:pt x="6071" y="9233"/>
                    <a:pt x="6296" y="9233"/>
                  </a:cubicBezTo>
                  <a:cubicBezTo>
                    <a:pt x="6872" y="9233"/>
                    <a:pt x="7445" y="9232"/>
                    <a:pt x="8012" y="9222"/>
                  </a:cubicBezTo>
                  <a:cubicBezTo>
                    <a:pt x="10750" y="9176"/>
                    <a:pt x="13488" y="9146"/>
                    <a:pt x="16227" y="9142"/>
                  </a:cubicBezTo>
                  <a:cubicBezTo>
                    <a:pt x="16774" y="9140"/>
                    <a:pt x="17320" y="9140"/>
                    <a:pt x="17867" y="9140"/>
                  </a:cubicBezTo>
                  <a:cubicBezTo>
                    <a:pt x="21747" y="9140"/>
                    <a:pt x="25627" y="9178"/>
                    <a:pt x="29505" y="9271"/>
                  </a:cubicBezTo>
                  <a:cubicBezTo>
                    <a:pt x="29385" y="9238"/>
                    <a:pt x="29286" y="9132"/>
                    <a:pt x="29342" y="8989"/>
                  </a:cubicBezTo>
                  <a:cubicBezTo>
                    <a:pt x="29362" y="8934"/>
                    <a:pt x="29390" y="8876"/>
                    <a:pt x="29415" y="8820"/>
                  </a:cubicBezTo>
                  <a:cubicBezTo>
                    <a:pt x="29415" y="8816"/>
                    <a:pt x="29411" y="8814"/>
                    <a:pt x="29411" y="8810"/>
                  </a:cubicBezTo>
                  <a:cubicBezTo>
                    <a:pt x="29406" y="8786"/>
                    <a:pt x="29401" y="8763"/>
                    <a:pt x="29394" y="8738"/>
                  </a:cubicBezTo>
                  <a:cubicBezTo>
                    <a:pt x="29155" y="8710"/>
                    <a:pt x="28914" y="8663"/>
                    <a:pt x="28674" y="8595"/>
                  </a:cubicBezTo>
                  <a:cubicBezTo>
                    <a:pt x="28390" y="8514"/>
                    <a:pt x="28439" y="8162"/>
                    <a:pt x="28674" y="8066"/>
                  </a:cubicBezTo>
                  <a:cubicBezTo>
                    <a:pt x="28847" y="7991"/>
                    <a:pt x="29020" y="7920"/>
                    <a:pt x="29191" y="7848"/>
                  </a:cubicBezTo>
                  <a:cubicBezTo>
                    <a:pt x="29131" y="7565"/>
                    <a:pt x="29071" y="7283"/>
                    <a:pt x="29008" y="7001"/>
                  </a:cubicBezTo>
                  <a:cubicBezTo>
                    <a:pt x="28970" y="6830"/>
                    <a:pt x="29125" y="6657"/>
                    <a:pt x="29282" y="6657"/>
                  </a:cubicBezTo>
                  <a:cubicBezTo>
                    <a:pt x="29342" y="6657"/>
                    <a:pt x="29402" y="6683"/>
                    <a:pt x="29452" y="6743"/>
                  </a:cubicBezTo>
                  <a:cubicBezTo>
                    <a:pt x="29664" y="6997"/>
                    <a:pt x="29893" y="7232"/>
                    <a:pt x="30135" y="7452"/>
                  </a:cubicBezTo>
                  <a:cubicBezTo>
                    <a:pt x="30262" y="7398"/>
                    <a:pt x="30390" y="7345"/>
                    <a:pt x="30517" y="7292"/>
                  </a:cubicBezTo>
                  <a:cubicBezTo>
                    <a:pt x="30545" y="7280"/>
                    <a:pt x="30573" y="7274"/>
                    <a:pt x="30600" y="7274"/>
                  </a:cubicBezTo>
                  <a:cubicBezTo>
                    <a:pt x="30789" y="7274"/>
                    <a:pt x="30939" y="7535"/>
                    <a:pt x="30829" y="7697"/>
                  </a:cubicBezTo>
                  <a:cubicBezTo>
                    <a:pt x="30782" y="7765"/>
                    <a:pt x="30736" y="7834"/>
                    <a:pt x="30690" y="7906"/>
                  </a:cubicBezTo>
                  <a:cubicBezTo>
                    <a:pt x="30809" y="7994"/>
                    <a:pt x="30928" y="8079"/>
                    <a:pt x="31052" y="8160"/>
                  </a:cubicBezTo>
                  <a:cubicBezTo>
                    <a:pt x="31239" y="8280"/>
                    <a:pt x="31225" y="8601"/>
                    <a:pt x="30988" y="8655"/>
                  </a:cubicBezTo>
                  <a:cubicBezTo>
                    <a:pt x="30701" y="8719"/>
                    <a:pt x="30415" y="8758"/>
                    <a:pt x="30131" y="8770"/>
                  </a:cubicBezTo>
                  <a:cubicBezTo>
                    <a:pt x="30008" y="8934"/>
                    <a:pt x="29879" y="9091"/>
                    <a:pt x="29736" y="9220"/>
                  </a:cubicBezTo>
                  <a:cubicBezTo>
                    <a:pt x="29704" y="9250"/>
                    <a:pt x="29664" y="9266"/>
                    <a:pt x="29623" y="9273"/>
                  </a:cubicBezTo>
                  <a:cubicBezTo>
                    <a:pt x="30652" y="9299"/>
                    <a:pt x="31683" y="9321"/>
                    <a:pt x="32710" y="9357"/>
                  </a:cubicBezTo>
                  <a:cubicBezTo>
                    <a:pt x="31567" y="7994"/>
                    <a:pt x="30565" y="6461"/>
                    <a:pt x="29588" y="4983"/>
                  </a:cubicBezTo>
                  <a:cubicBezTo>
                    <a:pt x="29491" y="4838"/>
                    <a:pt x="29588" y="4709"/>
                    <a:pt x="29718" y="4671"/>
                  </a:cubicBezTo>
                  <a:cubicBezTo>
                    <a:pt x="30620" y="3000"/>
                    <a:pt x="31907" y="1474"/>
                    <a:pt x="33098" y="1"/>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7"/>
            <p:cNvSpPr/>
            <p:nvPr/>
          </p:nvSpPr>
          <p:spPr>
            <a:xfrm>
              <a:off x="1654700" y="2368332"/>
              <a:ext cx="856150" cy="255250"/>
            </a:xfrm>
            <a:custGeom>
              <a:avLst/>
              <a:gdLst/>
              <a:ahLst/>
              <a:cxnLst/>
              <a:rect l="l" t="t" r="r" b="b"/>
              <a:pathLst>
                <a:path w="34246" h="10210" extrusionOk="0">
                  <a:moveTo>
                    <a:pt x="33660" y="377"/>
                  </a:moveTo>
                  <a:lnTo>
                    <a:pt x="33660" y="377"/>
                  </a:lnTo>
                  <a:cubicBezTo>
                    <a:pt x="32469" y="1850"/>
                    <a:pt x="31182" y="3376"/>
                    <a:pt x="30280" y="5047"/>
                  </a:cubicBezTo>
                  <a:cubicBezTo>
                    <a:pt x="30150" y="5085"/>
                    <a:pt x="30053" y="5214"/>
                    <a:pt x="30150" y="5359"/>
                  </a:cubicBezTo>
                  <a:cubicBezTo>
                    <a:pt x="31128" y="6837"/>
                    <a:pt x="32130" y="8370"/>
                    <a:pt x="33272" y="9732"/>
                  </a:cubicBezTo>
                  <a:cubicBezTo>
                    <a:pt x="32245" y="9697"/>
                    <a:pt x="31215" y="9675"/>
                    <a:pt x="30186" y="9649"/>
                  </a:cubicBezTo>
                  <a:lnTo>
                    <a:pt x="30067" y="9647"/>
                  </a:lnTo>
                  <a:cubicBezTo>
                    <a:pt x="26189" y="9554"/>
                    <a:pt x="22309" y="9516"/>
                    <a:pt x="18429" y="9516"/>
                  </a:cubicBezTo>
                  <a:cubicBezTo>
                    <a:pt x="17882" y="9516"/>
                    <a:pt x="17336" y="9516"/>
                    <a:pt x="16789" y="9518"/>
                  </a:cubicBezTo>
                  <a:cubicBezTo>
                    <a:pt x="14050" y="9522"/>
                    <a:pt x="11312" y="9552"/>
                    <a:pt x="8574" y="9598"/>
                  </a:cubicBezTo>
                  <a:cubicBezTo>
                    <a:pt x="8007" y="9608"/>
                    <a:pt x="7434" y="9609"/>
                    <a:pt x="6858" y="9609"/>
                  </a:cubicBezTo>
                  <a:cubicBezTo>
                    <a:pt x="6633" y="9609"/>
                    <a:pt x="6408" y="9609"/>
                    <a:pt x="6182" y="9609"/>
                  </a:cubicBezTo>
                  <a:cubicBezTo>
                    <a:pt x="4331" y="9609"/>
                    <a:pt x="2461" y="9622"/>
                    <a:pt x="656" y="9876"/>
                  </a:cubicBezTo>
                  <a:cubicBezTo>
                    <a:pt x="714" y="6788"/>
                    <a:pt x="562" y="3701"/>
                    <a:pt x="642" y="612"/>
                  </a:cubicBezTo>
                  <a:cubicBezTo>
                    <a:pt x="644" y="591"/>
                    <a:pt x="638" y="573"/>
                    <a:pt x="634" y="554"/>
                  </a:cubicBezTo>
                  <a:lnTo>
                    <a:pt x="634" y="554"/>
                  </a:lnTo>
                  <a:cubicBezTo>
                    <a:pt x="1465" y="623"/>
                    <a:pt x="2308" y="647"/>
                    <a:pt x="3156" y="647"/>
                  </a:cubicBezTo>
                  <a:cubicBezTo>
                    <a:pt x="5000" y="647"/>
                    <a:pt x="6865" y="534"/>
                    <a:pt x="8678" y="532"/>
                  </a:cubicBezTo>
                  <a:cubicBezTo>
                    <a:pt x="11517" y="524"/>
                    <a:pt x="14360" y="513"/>
                    <a:pt x="17200" y="496"/>
                  </a:cubicBezTo>
                  <a:cubicBezTo>
                    <a:pt x="22686" y="462"/>
                    <a:pt x="28174" y="425"/>
                    <a:pt x="33660" y="377"/>
                  </a:cubicBezTo>
                  <a:close/>
                  <a:moveTo>
                    <a:pt x="34016" y="1"/>
                  </a:moveTo>
                  <a:cubicBezTo>
                    <a:pt x="34015" y="1"/>
                    <a:pt x="34014" y="1"/>
                    <a:pt x="34013" y="1"/>
                  </a:cubicBezTo>
                  <a:cubicBezTo>
                    <a:pt x="28410" y="51"/>
                    <a:pt x="22806" y="114"/>
                    <a:pt x="17200" y="168"/>
                  </a:cubicBezTo>
                  <a:cubicBezTo>
                    <a:pt x="14436" y="196"/>
                    <a:pt x="11672" y="226"/>
                    <a:pt x="8909" y="256"/>
                  </a:cubicBezTo>
                  <a:cubicBezTo>
                    <a:pt x="8725" y="258"/>
                    <a:pt x="8542" y="259"/>
                    <a:pt x="8357" y="259"/>
                  </a:cubicBezTo>
                  <a:cubicBezTo>
                    <a:pt x="6835" y="259"/>
                    <a:pt x="5282" y="197"/>
                    <a:pt x="3739" y="197"/>
                  </a:cubicBezTo>
                  <a:cubicBezTo>
                    <a:pt x="2610" y="197"/>
                    <a:pt x="1487" y="230"/>
                    <a:pt x="387" y="345"/>
                  </a:cubicBezTo>
                  <a:cubicBezTo>
                    <a:pt x="334" y="351"/>
                    <a:pt x="304" y="383"/>
                    <a:pt x="296" y="423"/>
                  </a:cubicBezTo>
                  <a:cubicBezTo>
                    <a:pt x="232" y="458"/>
                    <a:pt x="181" y="518"/>
                    <a:pt x="179" y="612"/>
                  </a:cubicBezTo>
                  <a:cubicBezTo>
                    <a:pt x="97" y="3689"/>
                    <a:pt x="0" y="6862"/>
                    <a:pt x="324" y="9924"/>
                  </a:cubicBezTo>
                  <a:cubicBezTo>
                    <a:pt x="335" y="10031"/>
                    <a:pt x="420" y="10083"/>
                    <a:pt x="502" y="10083"/>
                  </a:cubicBezTo>
                  <a:cubicBezTo>
                    <a:pt x="503" y="10083"/>
                    <a:pt x="505" y="10083"/>
                    <a:pt x="507" y="10083"/>
                  </a:cubicBezTo>
                  <a:cubicBezTo>
                    <a:pt x="527" y="10107"/>
                    <a:pt x="555" y="10123"/>
                    <a:pt x="587" y="10127"/>
                  </a:cubicBezTo>
                  <a:cubicBezTo>
                    <a:pt x="1321" y="10187"/>
                    <a:pt x="2063" y="10209"/>
                    <a:pt x="2807" y="10209"/>
                  </a:cubicBezTo>
                  <a:cubicBezTo>
                    <a:pt x="4805" y="10209"/>
                    <a:pt x="6826" y="10048"/>
                    <a:pt x="8802" y="10014"/>
                  </a:cubicBezTo>
                  <a:cubicBezTo>
                    <a:pt x="11541" y="9968"/>
                    <a:pt x="14279" y="9942"/>
                    <a:pt x="17018" y="9938"/>
                  </a:cubicBezTo>
                  <a:cubicBezTo>
                    <a:pt x="17264" y="9937"/>
                    <a:pt x="17510" y="9937"/>
                    <a:pt x="17756" y="9937"/>
                  </a:cubicBezTo>
                  <a:cubicBezTo>
                    <a:pt x="22988" y="9937"/>
                    <a:pt x="28217" y="10033"/>
                    <a:pt x="33448" y="10153"/>
                  </a:cubicBezTo>
                  <a:cubicBezTo>
                    <a:pt x="33450" y="10153"/>
                    <a:pt x="33451" y="10153"/>
                    <a:pt x="33452" y="10153"/>
                  </a:cubicBezTo>
                  <a:cubicBezTo>
                    <a:pt x="33585" y="10153"/>
                    <a:pt x="33649" y="10050"/>
                    <a:pt x="33649" y="9947"/>
                  </a:cubicBezTo>
                  <a:cubicBezTo>
                    <a:pt x="33703" y="9900"/>
                    <a:pt x="33731" y="9820"/>
                    <a:pt x="33690" y="9747"/>
                  </a:cubicBezTo>
                  <a:cubicBezTo>
                    <a:pt x="32796" y="8153"/>
                    <a:pt x="31656" y="6634"/>
                    <a:pt x="30566" y="5168"/>
                  </a:cubicBezTo>
                  <a:cubicBezTo>
                    <a:pt x="31804" y="3687"/>
                    <a:pt x="32858" y="2041"/>
                    <a:pt x="34071" y="541"/>
                  </a:cubicBezTo>
                  <a:cubicBezTo>
                    <a:pt x="34121" y="476"/>
                    <a:pt x="34129" y="407"/>
                    <a:pt x="34110" y="342"/>
                  </a:cubicBezTo>
                  <a:cubicBezTo>
                    <a:pt x="34246" y="257"/>
                    <a:pt x="34214" y="1"/>
                    <a:pt x="340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7"/>
            <p:cNvSpPr/>
            <p:nvPr/>
          </p:nvSpPr>
          <p:spPr>
            <a:xfrm>
              <a:off x="2378475" y="2544157"/>
              <a:ext cx="71275" cy="65425"/>
            </a:xfrm>
            <a:custGeom>
              <a:avLst/>
              <a:gdLst/>
              <a:ahLst/>
              <a:cxnLst/>
              <a:rect l="l" t="t" r="r" b="b"/>
              <a:pathLst>
                <a:path w="2851" h="2617" extrusionOk="0">
                  <a:moveTo>
                    <a:pt x="893" y="0"/>
                  </a:moveTo>
                  <a:cubicBezTo>
                    <a:pt x="736" y="0"/>
                    <a:pt x="581" y="173"/>
                    <a:pt x="619" y="344"/>
                  </a:cubicBezTo>
                  <a:cubicBezTo>
                    <a:pt x="682" y="626"/>
                    <a:pt x="742" y="908"/>
                    <a:pt x="802" y="1192"/>
                  </a:cubicBezTo>
                  <a:cubicBezTo>
                    <a:pt x="631" y="1264"/>
                    <a:pt x="458" y="1335"/>
                    <a:pt x="285" y="1409"/>
                  </a:cubicBezTo>
                  <a:cubicBezTo>
                    <a:pt x="50" y="1506"/>
                    <a:pt x="1" y="1857"/>
                    <a:pt x="285" y="1938"/>
                  </a:cubicBezTo>
                  <a:cubicBezTo>
                    <a:pt x="525" y="2007"/>
                    <a:pt x="766" y="2053"/>
                    <a:pt x="1005" y="2081"/>
                  </a:cubicBezTo>
                  <a:cubicBezTo>
                    <a:pt x="1012" y="2106"/>
                    <a:pt x="1017" y="2129"/>
                    <a:pt x="1022" y="2153"/>
                  </a:cubicBezTo>
                  <a:cubicBezTo>
                    <a:pt x="1022" y="2157"/>
                    <a:pt x="1026" y="2159"/>
                    <a:pt x="1026" y="2163"/>
                  </a:cubicBezTo>
                  <a:cubicBezTo>
                    <a:pt x="1001" y="2219"/>
                    <a:pt x="973" y="2277"/>
                    <a:pt x="953" y="2332"/>
                  </a:cubicBezTo>
                  <a:cubicBezTo>
                    <a:pt x="897" y="2475"/>
                    <a:pt x="996" y="2582"/>
                    <a:pt x="1116" y="2614"/>
                  </a:cubicBezTo>
                  <a:lnTo>
                    <a:pt x="1235" y="2616"/>
                  </a:lnTo>
                  <a:cubicBezTo>
                    <a:pt x="1275" y="2609"/>
                    <a:pt x="1315" y="2593"/>
                    <a:pt x="1347" y="2563"/>
                  </a:cubicBezTo>
                  <a:cubicBezTo>
                    <a:pt x="1490" y="2434"/>
                    <a:pt x="1620" y="2277"/>
                    <a:pt x="1742" y="2113"/>
                  </a:cubicBezTo>
                  <a:cubicBezTo>
                    <a:pt x="2026" y="2101"/>
                    <a:pt x="2312" y="2062"/>
                    <a:pt x="2599" y="1998"/>
                  </a:cubicBezTo>
                  <a:cubicBezTo>
                    <a:pt x="2837" y="1944"/>
                    <a:pt x="2851" y="1624"/>
                    <a:pt x="2663" y="1503"/>
                  </a:cubicBezTo>
                  <a:cubicBezTo>
                    <a:pt x="2539" y="1423"/>
                    <a:pt x="2421" y="1338"/>
                    <a:pt x="2301" y="1249"/>
                  </a:cubicBezTo>
                  <a:cubicBezTo>
                    <a:pt x="2347" y="1177"/>
                    <a:pt x="2393" y="1109"/>
                    <a:pt x="2440" y="1040"/>
                  </a:cubicBezTo>
                  <a:cubicBezTo>
                    <a:pt x="2550" y="878"/>
                    <a:pt x="2400" y="618"/>
                    <a:pt x="2212" y="618"/>
                  </a:cubicBezTo>
                  <a:cubicBezTo>
                    <a:pt x="2184" y="618"/>
                    <a:pt x="2156" y="624"/>
                    <a:pt x="2128" y="636"/>
                  </a:cubicBezTo>
                  <a:cubicBezTo>
                    <a:pt x="2001" y="688"/>
                    <a:pt x="1873" y="741"/>
                    <a:pt x="1746" y="795"/>
                  </a:cubicBezTo>
                  <a:cubicBezTo>
                    <a:pt x="1504" y="575"/>
                    <a:pt x="1275" y="340"/>
                    <a:pt x="1063" y="86"/>
                  </a:cubicBezTo>
                  <a:cubicBezTo>
                    <a:pt x="1013" y="26"/>
                    <a:pt x="953" y="0"/>
                    <a:pt x="8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7"/>
            <p:cNvSpPr/>
            <p:nvPr/>
          </p:nvSpPr>
          <p:spPr>
            <a:xfrm>
              <a:off x="2315175" y="2410582"/>
              <a:ext cx="91300" cy="111875"/>
            </a:xfrm>
            <a:custGeom>
              <a:avLst/>
              <a:gdLst/>
              <a:ahLst/>
              <a:cxnLst/>
              <a:rect l="l" t="t" r="r" b="b"/>
              <a:pathLst>
                <a:path w="3652" h="4475" extrusionOk="0">
                  <a:moveTo>
                    <a:pt x="1756" y="0"/>
                  </a:moveTo>
                  <a:cubicBezTo>
                    <a:pt x="1648" y="0"/>
                    <a:pt x="1545" y="61"/>
                    <a:pt x="1516" y="197"/>
                  </a:cubicBezTo>
                  <a:cubicBezTo>
                    <a:pt x="1437" y="550"/>
                    <a:pt x="1345" y="897"/>
                    <a:pt x="1238" y="1236"/>
                  </a:cubicBezTo>
                  <a:cubicBezTo>
                    <a:pt x="934" y="1233"/>
                    <a:pt x="629" y="1225"/>
                    <a:pt x="324" y="1203"/>
                  </a:cubicBezTo>
                  <a:cubicBezTo>
                    <a:pt x="316" y="1203"/>
                    <a:pt x="308" y="1203"/>
                    <a:pt x="301" y="1203"/>
                  </a:cubicBezTo>
                  <a:cubicBezTo>
                    <a:pt x="68" y="1203"/>
                    <a:pt x="1" y="1504"/>
                    <a:pt x="134" y="1659"/>
                  </a:cubicBezTo>
                  <a:cubicBezTo>
                    <a:pt x="357" y="1919"/>
                    <a:pt x="576" y="2180"/>
                    <a:pt x="795" y="2444"/>
                  </a:cubicBezTo>
                  <a:cubicBezTo>
                    <a:pt x="638" y="2808"/>
                    <a:pt x="465" y="3168"/>
                    <a:pt x="273" y="3522"/>
                  </a:cubicBezTo>
                  <a:cubicBezTo>
                    <a:pt x="161" y="3724"/>
                    <a:pt x="321" y="3930"/>
                    <a:pt x="516" y="3930"/>
                  </a:cubicBezTo>
                  <a:cubicBezTo>
                    <a:pt x="559" y="3930"/>
                    <a:pt x="603" y="3920"/>
                    <a:pt x="647" y="3898"/>
                  </a:cubicBezTo>
                  <a:cubicBezTo>
                    <a:pt x="892" y="3774"/>
                    <a:pt x="1123" y="3635"/>
                    <a:pt x="1349" y="3492"/>
                  </a:cubicBezTo>
                  <a:cubicBezTo>
                    <a:pt x="1526" y="3845"/>
                    <a:pt x="1779" y="4159"/>
                    <a:pt x="2099" y="4415"/>
                  </a:cubicBezTo>
                  <a:cubicBezTo>
                    <a:pt x="2149" y="4455"/>
                    <a:pt x="2205" y="4474"/>
                    <a:pt x="2258" y="4474"/>
                  </a:cubicBezTo>
                  <a:cubicBezTo>
                    <a:pt x="2367" y="4474"/>
                    <a:pt x="2464" y="4393"/>
                    <a:pt x="2478" y="4258"/>
                  </a:cubicBezTo>
                  <a:cubicBezTo>
                    <a:pt x="2485" y="4191"/>
                    <a:pt x="2485" y="4124"/>
                    <a:pt x="2490" y="4057"/>
                  </a:cubicBezTo>
                  <a:cubicBezTo>
                    <a:pt x="2542" y="3999"/>
                    <a:pt x="2564" y="3919"/>
                    <a:pt x="2508" y="3842"/>
                  </a:cubicBezTo>
                  <a:lnTo>
                    <a:pt x="2503" y="3838"/>
                  </a:lnTo>
                  <a:cubicBezTo>
                    <a:pt x="2506" y="3732"/>
                    <a:pt x="2503" y="3625"/>
                    <a:pt x="2501" y="3520"/>
                  </a:cubicBezTo>
                  <a:cubicBezTo>
                    <a:pt x="2510" y="3496"/>
                    <a:pt x="2515" y="3474"/>
                    <a:pt x="2517" y="3443"/>
                  </a:cubicBezTo>
                  <a:cubicBezTo>
                    <a:pt x="2524" y="3189"/>
                    <a:pt x="2475" y="2928"/>
                    <a:pt x="2425" y="2672"/>
                  </a:cubicBezTo>
                  <a:cubicBezTo>
                    <a:pt x="2813" y="2319"/>
                    <a:pt x="3173" y="1931"/>
                    <a:pt x="3501" y="1502"/>
                  </a:cubicBezTo>
                  <a:cubicBezTo>
                    <a:pt x="3652" y="1300"/>
                    <a:pt x="3427" y="1097"/>
                    <a:pt x="3230" y="1097"/>
                  </a:cubicBezTo>
                  <a:cubicBezTo>
                    <a:pt x="3217" y="1097"/>
                    <a:pt x="3204" y="1098"/>
                    <a:pt x="3191" y="1100"/>
                  </a:cubicBezTo>
                  <a:cubicBezTo>
                    <a:pt x="2824" y="1155"/>
                    <a:pt x="2459" y="1190"/>
                    <a:pt x="2093" y="1213"/>
                  </a:cubicBezTo>
                  <a:cubicBezTo>
                    <a:pt x="2079" y="899"/>
                    <a:pt x="2067" y="585"/>
                    <a:pt x="2053" y="271"/>
                  </a:cubicBezTo>
                  <a:cubicBezTo>
                    <a:pt x="2046" y="102"/>
                    <a:pt x="1897" y="0"/>
                    <a:pt x="17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7"/>
            <p:cNvSpPr/>
            <p:nvPr/>
          </p:nvSpPr>
          <p:spPr>
            <a:xfrm>
              <a:off x="2231425" y="2384657"/>
              <a:ext cx="62775" cy="59750"/>
            </a:xfrm>
            <a:custGeom>
              <a:avLst/>
              <a:gdLst/>
              <a:ahLst/>
              <a:cxnLst/>
              <a:rect l="l" t="t" r="r" b="b"/>
              <a:pathLst>
                <a:path w="2511" h="2390" extrusionOk="0">
                  <a:moveTo>
                    <a:pt x="1396" y="1"/>
                  </a:moveTo>
                  <a:cubicBezTo>
                    <a:pt x="1290" y="1"/>
                    <a:pt x="1185" y="63"/>
                    <a:pt x="1141" y="193"/>
                  </a:cubicBezTo>
                  <a:cubicBezTo>
                    <a:pt x="1125" y="236"/>
                    <a:pt x="1109" y="278"/>
                    <a:pt x="1093" y="322"/>
                  </a:cubicBezTo>
                  <a:cubicBezTo>
                    <a:pt x="831" y="292"/>
                    <a:pt x="572" y="264"/>
                    <a:pt x="312" y="241"/>
                  </a:cubicBezTo>
                  <a:cubicBezTo>
                    <a:pt x="303" y="240"/>
                    <a:pt x="295" y="239"/>
                    <a:pt x="288" y="239"/>
                  </a:cubicBezTo>
                  <a:cubicBezTo>
                    <a:pt x="69" y="239"/>
                    <a:pt x="0" y="534"/>
                    <a:pt x="129" y="680"/>
                  </a:cubicBezTo>
                  <a:cubicBezTo>
                    <a:pt x="310" y="881"/>
                    <a:pt x="499" y="1070"/>
                    <a:pt x="695" y="1252"/>
                  </a:cubicBezTo>
                  <a:cubicBezTo>
                    <a:pt x="568" y="1507"/>
                    <a:pt x="432" y="1755"/>
                    <a:pt x="282" y="2000"/>
                  </a:cubicBezTo>
                  <a:cubicBezTo>
                    <a:pt x="150" y="2213"/>
                    <a:pt x="330" y="2390"/>
                    <a:pt x="523" y="2390"/>
                  </a:cubicBezTo>
                  <a:cubicBezTo>
                    <a:pt x="586" y="2390"/>
                    <a:pt x="651" y="2371"/>
                    <a:pt x="707" y="2328"/>
                  </a:cubicBezTo>
                  <a:cubicBezTo>
                    <a:pt x="924" y="2159"/>
                    <a:pt x="1136" y="1984"/>
                    <a:pt x="1346" y="1804"/>
                  </a:cubicBezTo>
                  <a:cubicBezTo>
                    <a:pt x="1407" y="1851"/>
                    <a:pt x="1464" y="1896"/>
                    <a:pt x="1526" y="1940"/>
                  </a:cubicBezTo>
                  <a:cubicBezTo>
                    <a:pt x="1556" y="2074"/>
                    <a:pt x="1612" y="2197"/>
                    <a:pt x="1727" y="2275"/>
                  </a:cubicBezTo>
                  <a:cubicBezTo>
                    <a:pt x="1796" y="2322"/>
                    <a:pt x="1864" y="2342"/>
                    <a:pt x="1927" y="2342"/>
                  </a:cubicBezTo>
                  <a:cubicBezTo>
                    <a:pt x="2220" y="2342"/>
                    <a:pt x="2403" y="1903"/>
                    <a:pt x="2087" y="1710"/>
                  </a:cubicBezTo>
                  <a:cubicBezTo>
                    <a:pt x="2067" y="1696"/>
                    <a:pt x="2041" y="1688"/>
                    <a:pt x="2016" y="1684"/>
                  </a:cubicBezTo>
                  <a:cubicBezTo>
                    <a:pt x="1993" y="1561"/>
                    <a:pt x="1972" y="1391"/>
                    <a:pt x="1956" y="1259"/>
                  </a:cubicBezTo>
                  <a:cubicBezTo>
                    <a:pt x="2083" y="1141"/>
                    <a:pt x="2210" y="1019"/>
                    <a:pt x="2332" y="894"/>
                  </a:cubicBezTo>
                  <a:cubicBezTo>
                    <a:pt x="2510" y="716"/>
                    <a:pt x="2365" y="463"/>
                    <a:pt x="2143" y="439"/>
                  </a:cubicBezTo>
                  <a:cubicBezTo>
                    <a:pt x="2007" y="423"/>
                    <a:pt x="1868" y="407"/>
                    <a:pt x="1731" y="391"/>
                  </a:cubicBezTo>
                  <a:cubicBezTo>
                    <a:pt x="1709" y="326"/>
                    <a:pt x="1688" y="259"/>
                    <a:pt x="1663" y="193"/>
                  </a:cubicBezTo>
                  <a:cubicBezTo>
                    <a:pt x="1615" y="66"/>
                    <a:pt x="1505" y="1"/>
                    <a:pt x="13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7"/>
            <p:cNvSpPr/>
            <p:nvPr/>
          </p:nvSpPr>
          <p:spPr>
            <a:xfrm>
              <a:off x="2211300" y="2520582"/>
              <a:ext cx="66975" cy="63250"/>
            </a:xfrm>
            <a:custGeom>
              <a:avLst/>
              <a:gdLst/>
              <a:ahLst/>
              <a:cxnLst/>
              <a:rect l="l" t="t" r="r" b="b"/>
              <a:pathLst>
                <a:path w="2679" h="2530" extrusionOk="0">
                  <a:moveTo>
                    <a:pt x="1112" y="1333"/>
                  </a:moveTo>
                  <a:cubicBezTo>
                    <a:pt x="1117" y="1354"/>
                    <a:pt x="1121" y="1375"/>
                    <a:pt x="1126" y="1396"/>
                  </a:cubicBezTo>
                  <a:cubicBezTo>
                    <a:pt x="1093" y="1418"/>
                    <a:pt x="1063" y="1440"/>
                    <a:pt x="1031" y="1462"/>
                  </a:cubicBezTo>
                  <a:cubicBezTo>
                    <a:pt x="1006" y="1442"/>
                    <a:pt x="980" y="1424"/>
                    <a:pt x="955" y="1405"/>
                  </a:cubicBezTo>
                  <a:cubicBezTo>
                    <a:pt x="962" y="1389"/>
                    <a:pt x="969" y="1370"/>
                    <a:pt x="976" y="1354"/>
                  </a:cubicBezTo>
                  <a:cubicBezTo>
                    <a:pt x="1019" y="1347"/>
                    <a:pt x="1066" y="1341"/>
                    <a:pt x="1112" y="1333"/>
                  </a:cubicBezTo>
                  <a:close/>
                  <a:moveTo>
                    <a:pt x="1161" y="1"/>
                  </a:moveTo>
                  <a:cubicBezTo>
                    <a:pt x="1047" y="1"/>
                    <a:pt x="924" y="73"/>
                    <a:pt x="876" y="191"/>
                  </a:cubicBezTo>
                  <a:cubicBezTo>
                    <a:pt x="780" y="428"/>
                    <a:pt x="683" y="669"/>
                    <a:pt x="588" y="907"/>
                  </a:cubicBezTo>
                  <a:cubicBezTo>
                    <a:pt x="480" y="923"/>
                    <a:pt x="369" y="941"/>
                    <a:pt x="260" y="957"/>
                  </a:cubicBezTo>
                  <a:cubicBezTo>
                    <a:pt x="76" y="987"/>
                    <a:pt x="17" y="1257"/>
                    <a:pt x="150" y="1378"/>
                  </a:cubicBezTo>
                  <a:cubicBezTo>
                    <a:pt x="210" y="1430"/>
                    <a:pt x="272" y="1484"/>
                    <a:pt x="335" y="1535"/>
                  </a:cubicBezTo>
                  <a:cubicBezTo>
                    <a:pt x="244" y="1756"/>
                    <a:pt x="156" y="1975"/>
                    <a:pt x="67" y="2197"/>
                  </a:cubicBezTo>
                  <a:cubicBezTo>
                    <a:pt x="1" y="2363"/>
                    <a:pt x="169" y="2530"/>
                    <a:pt x="332" y="2530"/>
                  </a:cubicBezTo>
                  <a:cubicBezTo>
                    <a:pt x="374" y="2530"/>
                    <a:pt x="417" y="2518"/>
                    <a:pt x="454" y="2492"/>
                  </a:cubicBezTo>
                  <a:lnTo>
                    <a:pt x="1096" y="2049"/>
                  </a:lnTo>
                  <a:cubicBezTo>
                    <a:pt x="1168" y="2088"/>
                    <a:pt x="1239" y="2126"/>
                    <a:pt x="1313" y="2160"/>
                  </a:cubicBezTo>
                  <a:cubicBezTo>
                    <a:pt x="1351" y="2243"/>
                    <a:pt x="1397" y="2317"/>
                    <a:pt x="1463" y="2370"/>
                  </a:cubicBezTo>
                  <a:cubicBezTo>
                    <a:pt x="1536" y="2429"/>
                    <a:pt x="1616" y="2454"/>
                    <a:pt x="1694" y="2454"/>
                  </a:cubicBezTo>
                  <a:cubicBezTo>
                    <a:pt x="1766" y="2454"/>
                    <a:pt x="1835" y="2432"/>
                    <a:pt x="1892" y="2396"/>
                  </a:cubicBezTo>
                  <a:cubicBezTo>
                    <a:pt x="1906" y="2400"/>
                    <a:pt x="1920" y="2405"/>
                    <a:pt x="1934" y="2410"/>
                  </a:cubicBezTo>
                  <a:cubicBezTo>
                    <a:pt x="1951" y="2415"/>
                    <a:pt x="1967" y="2418"/>
                    <a:pt x="1983" y="2418"/>
                  </a:cubicBezTo>
                  <a:cubicBezTo>
                    <a:pt x="2139" y="2418"/>
                    <a:pt x="2228" y="2175"/>
                    <a:pt x="2068" y="2096"/>
                  </a:cubicBezTo>
                  <a:cubicBezTo>
                    <a:pt x="2059" y="2090"/>
                    <a:pt x="2052" y="2086"/>
                    <a:pt x="2045" y="2082"/>
                  </a:cubicBezTo>
                  <a:cubicBezTo>
                    <a:pt x="2035" y="2031"/>
                    <a:pt x="2015" y="1977"/>
                    <a:pt x="1973" y="1925"/>
                  </a:cubicBezTo>
                  <a:cubicBezTo>
                    <a:pt x="1923" y="1858"/>
                    <a:pt x="1858" y="1812"/>
                    <a:pt x="1780" y="1804"/>
                  </a:cubicBezTo>
                  <a:cubicBezTo>
                    <a:pt x="1763" y="1740"/>
                    <a:pt x="1749" y="1675"/>
                    <a:pt x="1733" y="1611"/>
                  </a:cubicBezTo>
                  <a:cubicBezTo>
                    <a:pt x="1971" y="1444"/>
                    <a:pt x="2206" y="1281"/>
                    <a:pt x="2445" y="1116"/>
                  </a:cubicBezTo>
                  <a:cubicBezTo>
                    <a:pt x="2679" y="955"/>
                    <a:pt x="2552" y="641"/>
                    <a:pt x="2295" y="641"/>
                  </a:cubicBezTo>
                  <a:cubicBezTo>
                    <a:pt x="2279" y="641"/>
                    <a:pt x="2263" y="642"/>
                    <a:pt x="2246" y="645"/>
                  </a:cubicBezTo>
                  <a:cubicBezTo>
                    <a:pt x="2008" y="682"/>
                    <a:pt x="1768" y="722"/>
                    <a:pt x="1528" y="758"/>
                  </a:cubicBezTo>
                  <a:lnTo>
                    <a:pt x="1391" y="191"/>
                  </a:lnTo>
                  <a:cubicBezTo>
                    <a:pt x="1360" y="58"/>
                    <a:pt x="1264" y="1"/>
                    <a:pt x="11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7"/>
            <p:cNvSpPr/>
            <p:nvPr/>
          </p:nvSpPr>
          <p:spPr>
            <a:xfrm>
              <a:off x="2113200" y="2423257"/>
              <a:ext cx="95600" cy="99975"/>
            </a:xfrm>
            <a:custGeom>
              <a:avLst/>
              <a:gdLst/>
              <a:ahLst/>
              <a:cxnLst/>
              <a:rect l="l" t="t" r="r" b="b"/>
              <a:pathLst>
                <a:path w="3824" h="3999" extrusionOk="0">
                  <a:moveTo>
                    <a:pt x="2096" y="0"/>
                  </a:moveTo>
                  <a:cubicBezTo>
                    <a:pt x="1996" y="0"/>
                    <a:pt x="1892" y="46"/>
                    <a:pt x="1836" y="128"/>
                  </a:cubicBezTo>
                  <a:cubicBezTo>
                    <a:pt x="1686" y="350"/>
                    <a:pt x="1543" y="574"/>
                    <a:pt x="1406" y="800"/>
                  </a:cubicBezTo>
                  <a:cubicBezTo>
                    <a:pt x="1070" y="699"/>
                    <a:pt x="732" y="597"/>
                    <a:pt x="394" y="498"/>
                  </a:cubicBezTo>
                  <a:cubicBezTo>
                    <a:pt x="363" y="489"/>
                    <a:pt x="335" y="485"/>
                    <a:pt x="309" y="485"/>
                  </a:cubicBezTo>
                  <a:cubicBezTo>
                    <a:pt x="89" y="485"/>
                    <a:pt x="1" y="769"/>
                    <a:pt x="134" y="941"/>
                  </a:cubicBezTo>
                  <a:cubicBezTo>
                    <a:pt x="368" y="1243"/>
                    <a:pt x="607" y="1539"/>
                    <a:pt x="853" y="1830"/>
                  </a:cubicBezTo>
                  <a:cubicBezTo>
                    <a:pt x="665" y="2211"/>
                    <a:pt x="492" y="2599"/>
                    <a:pt x="338" y="2999"/>
                  </a:cubicBezTo>
                  <a:cubicBezTo>
                    <a:pt x="262" y="3197"/>
                    <a:pt x="443" y="3337"/>
                    <a:pt x="618" y="3337"/>
                  </a:cubicBezTo>
                  <a:cubicBezTo>
                    <a:pt x="661" y="3337"/>
                    <a:pt x="704" y="3329"/>
                    <a:pt x="742" y="3311"/>
                  </a:cubicBezTo>
                  <a:cubicBezTo>
                    <a:pt x="1074" y="3150"/>
                    <a:pt x="1406" y="2991"/>
                    <a:pt x="1740" y="2834"/>
                  </a:cubicBezTo>
                  <a:cubicBezTo>
                    <a:pt x="1885" y="2989"/>
                    <a:pt x="2032" y="3144"/>
                    <a:pt x="2183" y="3296"/>
                  </a:cubicBezTo>
                  <a:cubicBezTo>
                    <a:pt x="2267" y="3484"/>
                    <a:pt x="2356" y="3671"/>
                    <a:pt x="2448" y="3858"/>
                  </a:cubicBezTo>
                  <a:cubicBezTo>
                    <a:pt x="2497" y="3957"/>
                    <a:pt x="2576" y="3998"/>
                    <a:pt x="2656" y="3998"/>
                  </a:cubicBezTo>
                  <a:cubicBezTo>
                    <a:pt x="2816" y="3998"/>
                    <a:pt x="2985" y="3835"/>
                    <a:pt x="2951" y="3645"/>
                  </a:cubicBezTo>
                  <a:cubicBezTo>
                    <a:pt x="2875" y="3218"/>
                    <a:pt x="2799" y="2790"/>
                    <a:pt x="2725" y="2363"/>
                  </a:cubicBezTo>
                  <a:cubicBezTo>
                    <a:pt x="3016" y="2223"/>
                    <a:pt x="3309" y="2084"/>
                    <a:pt x="3603" y="1943"/>
                  </a:cubicBezTo>
                  <a:cubicBezTo>
                    <a:pt x="3824" y="1837"/>
                    <a:pt x="3746" y="1509"/>
                    <a:pt x="3538" y="1444"/>
                  </a:cubicBezTo>
                  <a:cubicBezTo>
                    <a:pt x="3194" y="1341"/>
                    <a:pt x="2850" y="1237"/>
                    <a:pt x="2506" y="1132"/>
                  </a:cubicBezTo>
                  <a:cubicBezTo>
                    <a:pt x="2450" y="818"/>
                    <a:pt x="2395" y="507"/>
                    <a:pt x="2339" y="195"/>
                  </a:cubicBezTo>
                  <a:cubicBezTo>
                    <a:pt x="2316" y="60"/>
                    <a:pt x="2209" y="0"/>
                    <a:pt x="20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7"/>
            <p:cNvSpPr/>
            <p:nvPr/>
          </p:nvSpPr>
          <p:spPr>
            <a:xfrm>
              <a:off x="1990425" y="2520732"/>
              <a:ext cx="81525" cy="74675"/>
            </a:xfrm>
            <a:custGeom>
              <a:avLst/>
              <a:gdLst/>
              <a:ahLst/>
              <a:cxnLst/>
              <a:rect l="l" t="t" r="r" b="b"/>
              <a:pathLst>
                <a:path w="3261" h="2987" extrusionOk="0">
                  <a:moveTo>
                    <a:pt x="2285" y="0"/>
                  </a:moveTo>
                  <a:cubicBezTo>
                    <a:pt x="2191" y="0"/>
                    <a:pt x="2097" y="41"/>
                    <a:pt x="2046" y="129"/>
                  </a:cubicBezTo>
                  <a:cubicBezTo>
                    <a:pt x="1940" y="311"/>
                    <a:pt x="1834" y="494"/>
                    <a:pt x="1728" y="676"/>
                  </a:cubicBezTo>
                  <a:cubicBezTo>
                    <a:pt x="1510" y="654"/>
                    <a:pt x="1292" y="643"/>
                    <a:pt x="1072" y="643"/>
                  </a:cubicBezTo>
                  <a:cubicBezTo>
                    <a:pt x="838" y="643"/>
                    <a:pt x="603" y="656"/>
                    <a:pt x="365" y="683"/>
                  </a:cubicBezTo>
                  <a:cubicBezTo>
                    <a:pt x="148" y="706"/>
                    <a:pt x="1" y="961"/>
                    <a:pt x="178" y="1134"/>
                  </a:cubicBezTo>
                  <a:cubicBezTo>
                    <a:pt x="393" y="1346"/>
                    <a:pt x="603" y="1558"/>
                    <a:pt x="816" y="1773"/>
                  </a:cubicBezTo>
                  <a:cubicBezTo>
                    <a:pt x="824" y="1840"/>
                    <a:pt x="882" y="1897"/>
                    <a:pt x="951" y="1907"/>
                  </a:cubicBezTo>
                  <a:cubicBezTo>
                    <a:pt x="963" y="1921"/>
                    <a:pt x="977" y="1935"/>
                    <a:pt x="991" y="1947"/>
                  </a:cubicBezTo>
                  <a:cubicBezTo>
                    <a:pt x="871" y="2154"/>
                    <a:pt x="751" y="2362"/>
                    <a:pt x="629" y="2569"/>
                  </a:cubicBezTo>
                  <a:cubicBezTo>
                    <a:pt x="513" y="2770"/>
                    <a:pt x="689" y="2983"/>
                    <a:pt x="878" y="2983"/>
                  </a:cubicBezTo>
                  <a:cubicBezTo>
                    <a:pt x="942" y="2983"/>
                    <a:pt x="1007" y="2959"/>
                    <a:pt x="1062" y="2902"/>
                  </a:cubicBezTo>
                  <a:cubicBezTo>
                    <a:pt x="1208" y="2752"/>
                    <a:pt x="1358" y="2609"/>
                    <a:pt x="1515" y="2472"/>
                  </a:cubicBezTo>
                  <a:cubicBezTo>
                    <a:pt x="1625" y="2583"/>
                    <a:pt x="1737" y="2697"/>
                    <a:pt x="1848" y="2806"/>
                  </a:cubicBezTo>
                  <a:cubicBezTo>
                    <a:pt x="1882" y="2918"/>
                    <a:pt x="1990" y="2986"/>
                    <a:pt x="2092" y="2986"/>
                  </a:cubicBezTo>
                  <a:cubicBezTo>
                    <a:pt x="2180" y="2986"/>
                    <a:pt x="2265" y="2936"/>
                    <a:pt x="2295" y="2819"/>
                  </a:cubicBezTo>
                  <a:cubicBezTo>
                    <a:pt x="2385" y="2482"/>
                    <a:pt x="2434" y="2124"/>
                    <a:pt x="2464" y="1762"/>
                  </a:cubicBezTo>
                  <a:cubicBezTo>
                    <a:pt x="2653" y="1644"/>
                    <a:pt x="2848" y="1529"/>
                    <a:pt x="3046" y="1424"/>
                  </a:cubicBezTo>
                  <a:cubicBezTo>
                    <a:pt x="3261" y="1311"/>
                    <a:pt x="3196" y="993"/>
                    <a:pt x="2981" y="929"/>
                  </a:cubicBezTo>
                  <a:cubicBezTo>
                    <a:pt x="2828" y="882"/>
                    <a:pt x="2677" y="843"/>
                    <a:pt x="2524" y="808"/>
                  </a:cubicBezTo>
                  <a:cubicBezTo>
                    <a:pt x="2533" y="625"/>
                    <a:pt x="2545" y="442"/>
                    <a:pt x="2559" y="267"/>
                  </a:cubicBezTo>
                  <a:cubicBezTo>
                    <a:pt x="2574" y="97"/>
                    <a:pt x="2430" y="0"/>
                    <a:pt x="22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7"/>
            <p:cNvSpPr/>
            <p:nvPr/>
          </p:nvSpPr>
          <p:spPr>
            <a:xfrm>
              <a:off x="1990025" y="2402682"/>
              <a:ext cx="57050" cy="53200"/>
            </a:xfrm>
            <a:custGeom>
              <a:avLst/>
              <a:gdLst/>
              <a:ahLst/>
              <a:cxnLst/>
              <a:rect l="l" t="t" r="r" b="b"/>
              <a:pathLst>
                <a:path w="2282" h="2128" extrusionOk="0">
                  <a:moveTo>
                    <a:pt x="1373" y="0"/>
                  </a:moveTo>
                  <a:cubicBezTo>
                    <a:pt x="1292" y="0"/>
                    <a:pt x="1213" y="40"/>
                    <a:pt x="1166" y="134"/>
                  </a:cubicBezTo>
                  <a:cubicBezTo>
                    <a:pt x="1136" y="194"/>
                    <a:pt x="1102" y="249"/>
                    <a:pt x="1067" y="307"/>
                  </a:cubicBezTo>
                  <a:cubicBezTo>
                    <a:pt x="820" y="265"/>
                    <a:pt x="571" y="231"/>
                    <a:pt x="319" y="205"/>
                  </a:cubicBezTo>
                  <a:cubicBezTo>
                    <a:pt x="311" y="205"/>
                    <a:pt x="303" y="204"/>
                    <a:pt x="295" y="204"/>
                  </a:cubicBezTo>
                  <a:cubicBezTo>
                    <a:pt x="82" y="204"/>
                    <a:pt x="0" y="501"/>
                    <a:pt x="138" y="645"/>
                  </a:cubicBezTo>
                  <a:cubicBezTo>
                    <a:pt x="254" y="766"/>
                    <a:pt x="372" y="889"/>
                    <a:pt x="492" y="1011"/>
                  </a:cubicBezTo>
                  <a:cubicBezTo>
                    <a:pt x="413" y="1078"/>
                    <a:pt x="333" y="1142"/>
                    <a:pt x="245" y="1203"/>
                  </a:cubicBezTo>
                  <a:cubicBezTo>
                    <a:pt x="10" y="1361"/>
                    <a:pt x="154" y="1705"/>
                    <a:pt x="373" y="1705"/>
                  </a:cubicBezTo>
                  <a:cubicBezTo>
                    <a:pt x="417" y="1705"/>
                    <a:pt x="463" y="1692"/>
                    <a:pt x="510" y="1660"/>
                  </a:cubicBezTo>
                  <a:cubicBezTo>
                    <a:pt x="633" y="1577"/>
                    <a:pt x="755" y="1503"/>
                    <a:pt x="882" y="1436"/>
                  </a:cubicBezTo>
                  <a:lnTo>
                    <a:pt x="882" y="1436"/>
                  </a:lnTo>
                  <a:cubicBezTo>
                    <a:pt x="866" y="1593"/>
                    <a:pt x="862" y="1750"/>
                    <a:pt x="875" y="1903"/>
                  </a:cubicBezTo>
                  <a:cubicBezTo>
                    <a:pt x="887" y="2044"/>
                    <a:pt x="1002" y="2127"/>
                    <a:pt x="1115" y="2127"/>
                  </a:cubicBezTo>
                  <a:cubicBezTo>
                    <a:pt x="1202" y="2127"/>
                    <a:pt x="1289" y="2077"/>
                    <a:pt x="1323" y="1965"/>
                  </a:cubicBezTo>
                  <a:cubicBezTo>
                    <a:pt x="1344" y="1893"/>
                    <a:pt x="1360" y="1820"/>
                    <a:pt x="1377" y="1746"/>
                  </a:cubicBezTo>
                  <a:cubicBezTo>
                    <a:pt x="1488" y="1709"/>
                    <a:pt x="1570" y="1591"/>
                    <a:pt x="1484" y="1480"/>
                  </a:cubicBezTo>
                  <a:cubicBezTo>
                    <a:pt x="1471" y="1462"/>
                    <a:pt x="1457" y="1448"/>
                    <a:pt x="1446" y="1430"/>
                  </a:cubicBezTo>
                  <a:cubicBezTo>
                    <a:pt x="1462" y="1344"/>
                    <a:pt x="1478" y="1257"/>
                    <a:pt x="1492" y="1168"/>
                  </a:cubicBezTo>
                  <a:cubicBezTo>
                    <a:pt x="1667" y="1106"/>
                    <a:pt x="1842" y="1051"/>
                    <a:pt x="2027" y="1009"/>
                  </a:cubicBezTo>
                  <a:cubicBezTo>
                    <a:pt x="2281" y="953"/>
                    <a:pt x="2275" y="566"/>
                    <a:pt x="2027" y="504"/>
                  </a:cubicBezTo>
                  <a:cubicBezTo>
                    <a:pt x="1896" y="474"/>
                    <a:pt x="1766" y="444"/>
                    <a:pt x="1635" y="414"/>
                  </a:cubicBezTo>
                  <a:cubicBezTo>
                    <a:pt x="1639" y="388"/>
                    <a:pt x="1644" y="363"/>
                    <a:pt x="1651" y="337"/>
                  </a:cubicBezTo>
                  <a:cubicBezTo>
                    <a:pt x="1698" y="151"/>
                    <a:pt x="1532" y="0"/>
                    <a:pt x="13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7"/>
            <p:cNvSpPr/>
            <p:nvPr/>
          </p:nvSpPr>
          <p:spPr>
            <a:xfrm>
              <a:off x="1831550" y="2429732"/>
              <a:ext cx="128600" cy="116350"/>
            </a:xfrm>
            <a:custGeom>
              <a:avLst/>
              <a:gdLst/>
              <a:ahLst/>
              <a:cxnLst/>
              <a:rect l="l" t="t" r="r" b="b"/>
              <a:pathLst>
                <a:path w="5144" h="4654" extrusionOk="0">
                  <a:moveTo>
                    <a:pt x="2723" y="1139"/>
                  </a:moveTo>
                  <a:cubicBezTo>
                    <a:pt x="2735" y="1221"/>
                    <a:pt x="2749" y="1299"/>
                    <a:pt x="2765" y="1380"/>
                  </a:cubicBezTo>
                  <a:cubicBezTo>
                    <a:pt x="2751" y="1388"/>
                    <a:pt x="2737" y="1396"/>
                    <a:pt x="2726" y="1410"/>
                  </a:cubicBezTo>
                  <a:cubicBezTo>
                    <a:pt x="2594" y="1555"/>
                    <a:pt x="2479" y="1710"/>
                    <a:pt x="2375" y="1867"/>
                  </a:cubicBezTo>
                  <a:cubicBezTo>
                    <a:pt x="2488" y="1622"/>
                    <a:pt x="2604" y="1380"/>
                    <a:pt x="2723" y="1139"/>
                  </a:cubicBezTo>
                  <a:close/>
                  <a:moveTo>
                    <a:pt x="2868" y="1"/>
                  </a:moveTo>
                  <a:cubicBezTo>
                    <a:pt x="2782" y="1"/>
                    <a:pt x="2700" y="40"/>
                    <a:pt x="2661" y="128"/>
                  </a:cubicBezTo>
                  <a:cubicBezTo>
                    <a:pt x="2389" y="736"/>
                    <a:pt x="2113" y="1342"/>
                    <a:pt x="1846" y="1954"/>
                  </a:cubicBezTo>
                  <a:cubicBezTo>
                    <a:pt x="1356" y="1915"/>
                    <a:pt x="867" y="1873"/>
                    <a:pt x="377" y="1832"/>
                  </a:cubicBezTo>
                  <a:cubicBezTo>
                    <a:pt x="371" y="1831"/>
                    <a:pt x="364" y="1831"/>
                    <a:pt x="357" y="1831"/>
                  </a:cubicBezTo>
                  <a:cubicBezTo>
                    <a:pt x="104" y="1831"/>
                    <a:pt x="0" y="2234"/>
                    <a:pt x="239" y="2347"/>
                  </a:cubicBezTo>
                  <a:cubicBezTo>
                    <a:pt x="643" y="2539"/>
                    <a:pt x="1038" y="2742"/>
                    <a:pt x="1425" y="2959"/>
                  </a:cubicBezTo>
                  <a:cubicBezTo>
                    <a:pt x="1292" y="3287"/>
                    <a:pt x="1165" y="3617"/>
                    <a:pt x="1045" y="3949"/>
                  </a:cubicBezTo>
                  <a:cubicBezTo>
                    <a:pt x="990" y="4018"/>
                    <a:pt x="940" y="4092"/>
                    <a:pt x="918" y="4185"/>
                  </a:cubicBezTo>
                  <a:cubicBezTo>
                    <a:pt x="906" y="4229"/>
                    <a:pt x="908" y="4271"/>
                    <a:pt x="918" y="4312"/>
                  </a:cubicBezTo>
                  <a:cubicBezTo>
                    <a:pt x="911" y="4330"/>
                    <a:pt x="904" y="4346"/>
                    <a:pt x="900" y="4365"/>
                  </a:cubicBezTo>
                  <a:cubicBezTo>
                    <a:pt x="856" y="4490"/>
                    <a:pt x="977" y="4592"/>
                    <a:pt x="1087" y="4592"/>
                  </a:cubicBezTo>
                  <a:cubicBezTo>
                    <a:pt x="1131" y="4592"/>
                    <a:pt x="1174" y="4576"/>
                    <a:pt x="1204" y="4538"/>
                  </a:cubicBezTo>
                  <a:cubicBezTo>
                    <a:pt x="1216" y="4539"/>
                    <a:pt x="1228" y="4540"/>
                    <a:pt x="1240" y="4540"/>
                  </a:cubicBezTo>
                  <a:cubicBezTo>
                    <a:pt x="1307" y="4540"/>
                    <a:pt x="1372" y="4517"/>
                    <a:pt x="1419" y="4469"/>
                  </a:cubicBezTo>
                  <a:cubicBezTo>
                    <a:pt x="1437" y="4450"/>
                    <a:pt x="1455" y="4430"/>
                    <a:pt x="1475" y="4412"/>
                  </a:cubicBezTo>
                  <a:cubicBezTo>
                    <a:pt x="1511" y="4372"/>
                    <a:pt x="1530" y="4323"/>
                    <a:pt x="1537" y="4275"/>
                  </a:cubicBezTo>
                  <a:cubicBezTo>
                    <a:pt x="1564" y="4265"/>
                    <a:pt x="1599" y="4245"/>
                    <a:pt x="1640" y="4207"/>
                  </a:cubicBezTo>
                  <a:cubicBezTo>
                    <a:pt x="1795" y="4136"/>
                    <a:pt x="1950" y="4064"/>
                    <a:pt x="2103" y="3993"/>
                  </a:cubicBezTo>
                  <a:cubicBezTo>
                    <a:pt x="2296" y="3903"/>
                    <a:pt x="2493" y="3813"/>
                    <a:pt x="2686" y="3724"/>
                  </a:cubicBezTo>
                  <a:cubicBezTo>
                    <a:pt x="3099" y="3995"/>
                    <a:pt x="3506" y="4284"/>
                    <a:pt x="3899" y="4591"/>
                  </a:cubicBezTo>
                  <a:cubicBezTo>
                    <a:pt x="3953" y="4634"/>
                    <a:pt x="4022" y="4653"/>
                    <a:pt x="4090" y="4653"/>
                  </a:cubicBezTo>
                  <a:cubicBezTo>
                    <a:pt x="4258" y="4653"/>
                    <a:pt x="4420" y="4532"/>
                    <a:pt x="4349" y="4330"/>
                  </a:cubicBezTo>
                  <a:cubicBezTo>
                    <a:pt x="4210" y="3933"/>
                    <a:pt x="4081" y="3536"/>
                    <a:pt x="3954" y="3136"/>
                  </a:cubicBezTo>
                  <a:cubicBezTo>
                    <a:pt x="4261" y="2996"/>
                    <a:pt x="4566" y="2855"/>
                    <a:pt x="4871" y="2712"/>
                  </a:cubicBezTo>
                  <a:cubicBezTo>
                    <a:pt x="5143" y="2587"/>
                    <a:pt x="4974" y="2217"/>
                    <a:pt x="4732" y="2199"/>
                  </a:cubicBezTo>
                  <a:cubicBezTo>
                    <a:pt x="4370" y="2167"/>
                    <a:pt x="4007" y="2137"/>
                    <a:pt x="3644" y="2106"/>
                  </a:cubicBezTo>
                  <a:cubicBezTo>
                    <a:pt x="3459" y="1472"/>
                    <a:pt x="3290" y="832"/>
                    <a:pt x="3133" y="188"/>
                  </a:cubicBezTo>
                  <a:cubicBezTo>
                    <a:pt x="3104" y="72"/>
                    <a:pt x="2983" y="1"/>
                    <a:pt x="28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7"/>
            <p:cNvSpPr/>
            <p:nvPr/>
          </p:nvSpPr>
          <p:spPr>
            <a:xfrm>
              <a:off x="1745725" y="2402507"/>
              <a:ext cx="79925" cy="68025"/>
            </a:xfrm>
            <a:custGeom>
              <a:avLst/>
              <a:gdLst/>
              <a:ahLst/>
              <a:cxnLst/>
              <a:rect l="l" t="t" r="r" b="b"/>
              <a:pathLst>
                <a:path w="3197" h="2721" extrusionOk="0">
                  <a:moveTo>
                    <a:pt x="1912" y="1"/>
                  </a:moveTo>
                  <a:cubicBezTo>
                    <a:pt x="1816" y="1"/>
                    <a:pt x="1716" y="42"/>
                    <a:pt x="1659" y="123"/>
                  </a:cubicBezTo>
                  <a:cubicBezTo>
                    <a:pt x="1580" y="229"/>
                    <a:pt x="1504" y="335"/>
                    <a:pt x="1425" y="443"/>
                  </a:cubicBezTo>
                  <a:cubicBezTo>
                    <a:pt x="1125" y="363"/>
                    <a:pt x="822" y="292"/>
                    <a:pt x="518" y="229"/>
                  </a:cubicBezTo>
                  <a:cubicBezTo>
                    <a:pt x="499" y="225"/>
                    <a:pt x="479" y="223"/>
                    <a:pt x="460" y="223"/>
                  </a:cubicBezTo>
                  <a:cubicBezTo>
                    <a:pt x="294" y="223"/>
                    <a:pt x="150" y="368"/>
                    <a:pt x="200" y="548"/>
                  </a:cubicBezTo>
                  <a:cubicBezTo>
                    <a:pt x="296" y="898"/>
                    <a:pt x="442" y="1231"/>
                    <a:pt x="629" y="1540"/>
                  </a:cubicBezTo>
                  <a:cubicBezTo>
                    <a:pt x="462" y="1769"/>
                    <a:pt x="296" y="1998"/>
                    <a:pt x="130" y="2226"/>
                  </a:cubicBezTo>
                  <a:cubicBezTo>
                    <a:pt x="1" y="2406"/>
                    <a:pt x="184" y="2640"/>
                    <a:pt x="377" y="2640"/>
                  </a:cubicBezTo>
                  <a:cubicBezTo>
                    <a:pt x="421" y="2640"/>
                    <a:pt x="465" y="2628"/>
                    <a:pt x="506" y="2600"/>
                  </a:cubicBezTo>
                  <a:cubicBezTo>
                    <a:pt x="715" y="2459"/>
                    <a:pt x="926" y="2328"/>
                    <a:pt x="1144" y="2205"/>
                  </a:cubicBezTo>
                  <a:cubicBezTo>
                    <a:pt x="1259" y="2323"/>
                    <a:pt x="1381" y="2433"/>
                    <a:pt x="1513" y="2538"/>
                  </a:cubicBezTo>
                  <a:cubicBezTo>
                    <a:pt x="1548" y="2632"/>
                    <a:pt x="1631" y="2686"/>
                    <a:pt x="1719" y="2690"/>
                  </a:cubicBezTo>
                  <a:cubicBezTo>
                    <a:pt x="1721" y="2690"/>
                    <a:pt x="1721" y="2692"/>
                    <a:pt x="1723" y="2692"/>
                  </a:cubicBezTo>
                  <a:cubicBezTo>
                    <a:pt x="1752" y="2712"/>
                    <a:pt x="1782" y="2721"/>
                    <a:pt x="1811" y="2721"/>
                  </a:cubicBezTo>
                  <a:cubicBezTo>
                    <a:pt x="1942" y="2721"/>
                    <a:pt x="2055" y="2547"/>
                    <a:pt x="1966" y="2431"/>
                  </a:cubicBezTo>
                  <a:cubicBezTo>
                    <a:pt x="2017" y="2210"/>
                    <a:pt x="2051" y="1982"/>
                    <a:pt x="2075" y="1748"/>
                  </a:cubicBezTo>
                  <a:cubicBezTo>
                    <a:pt x="2353" y="1630"/>
                    <a:pt x="2637" y="1520"/>
                    <a:pt x="2933" y="1427"/>
                  </a:cubicBezTo>
                  <a:cubicBezTo>
                    <a:pt x="3196" y="1346"/>
                    <a:pt x="3178" y="1000"/>
                    <a:pt x="2933" y="910"/>
                  </a:cubicBezTo>
                  <a:cubicBezTo>
                    <a:pt x="2670" y="815"/>
                    <a:pt x="2407" y="730"/>
                    <a:pt x="2143" y="647"/>
                  </a:cubicBezTo>
                  <a:cubicBezTo>
                    <a:pt x="2150" y="517"/>
                    <a:pt x="2157" y="389"/>
                    <a:pt x="2166" y="262"/>
                  </a:cubicBezTo>
                  <a:cubicBezTo>
                    <a:pt x="2180" y="86"/>
                    <a:pt x="2050" y="1"/>
                    <a:pt x="19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7"/>
            <p:cNvSpPr/>
            <p:nvPr/>
          </p:nvSpPr>
          <p:spPr>
            <a:xfrm>
              <a:off x="1691375" y="2528082"/>
              <a:ext cx="66975" cy="64425"/>
            </a:xfrm>
            <a:custGeom>
              <a:avLst/>
              <a:gdLst/>
              <a:ahLst/>
              <a:cxnLst/>
              <a:rect l="l" t="t" r="r" b="b"/>
              <a:pathLst>
                <a:path w="2679" h="2577" extrusionOk="0">
                  <a:moveTo>
                    <a:pt x="1674" y="0"/>
                  </a:moveTo>
                  <a:cubicBezTo>
                    <a:pt x="1588" y="0"/>
                    <a:pt x="1500" y="38"/>
                    <a:pt x="1439" y="120"/>
                  </a:cubicBezTo>
                  <a:cubicBezTo>
                    <a:pt x="1300" y="299"/>
                    <a:pt x="1163" y="482"/>
                    <a:pt x="1028" y="662"/>
                  </a:cubicBezTo>
                  <a:cubicBezTo>
                    <a:pt x="823" y="619"/>
                    <a:pt x="614" y="572"/>
                    <a:pt x="407" y="528"/>
                  </a:cubicBezTo>
                  <a:cubicBezTo>
                    <a:pt x="385" y="523"/>
                    <a:pt x="365" y="521"/>
                    <a:pt x="344" y="521"/>
                  </a:cubicBezTo>
                  <a:cubicBezTo>
                    <a:pt x="127" y="521"/>
                    <a:pt x="1" y="780"/>
                    <a:pt x="157" y="957"/>
                  </a:cubicBezTo>
                  <a:cubicBezTo>
                    <a:pt x="274" y="1089"/>
                    <a:pt x="393" y="1221"/>
                    <a:pt x="511" y="1350"/>
                  </a:cubicBezTo>
                  <a:cubicBezTo>
                    <a:pt x="393" y="1507"/>
                    <a:pt x="272" y="1664"/>
                    <a:pt x="155" y="1821"/>
                  </a:cubicBezTo>
                  <a:cubicBezTo>
                    <a:pt x="13" y="2010"/>
                    <a:pt x="221" y="2213"/>
                    <a:pt x="410" y="2213"/>
                  </a:cubicBezTo>
                  <a:cubicBezTo>
                    <a:pt x="425" y="2213"/>
                    <a:pt x="439" y="2212"/>
                    <a:pt x="453" y="2209"/>
                  </a:cubicBezTo>
                  <a:cubicBezTo>
                    <a:pt x="688" y="2168"/>
                    <a:pt x="919" y="2105"/>
                    <a:pt x="1145" y="2036"/>
                  </a:cubicBezTo>
                  <a:cubicBezTo>
                    <a:pt x="1171" y="2066"/>
                    <a:pt x="1199" y="2094"/>
                    <a:pt x="1226" y="2122"/>
                  </a:cubicBezTo>
                  <a:cubicBezTo>
                    <a:pt x="1231" y="2188"/>
                    <a:pt x="1228" y="2255"/>
                    <a:pt x="1235" y="2322"/>
                  </a:cubicBezTo>
                  <a:cubicBezTo>
                    <a:pt x="1251" y="2491"/>
                    <a:pt x="1394" y="2576"/>
                    <a:pt x="1528" y="2576"/>
                  </a:cubicBezTo>
                  <a:cubicBezTo>
                    <a:pt x="1661" y="2576"/>
                    <a:pt x="1785" y="2492"/>
                    <a:pt x="1769" y="2322"/>
                  </a:cubicBezTo>
                  <a:cubicBezTo>
                    <a:pt x="1752" y="2154"/>
                    <a:pt x="1743" y="1985"/>
                    <a:pt x="1741" y="1818"/>
                  </a:cubicBezTo>
                  <a:cubicBezTo>
                    <a:pt x="1998" y="1708"/>
                    <a:pt x="2251" y="1585"/>
                    <a:pt x="2495" y="1440"/>
                  </a:cubicBezTo>
                  <a:cubicBezTo>
                    <a:pt x="2678" y="1331"/>
                    <a:pt x="2658" y="1013"/>
                    <a:pt x="2433" y="965"/>
                  </a:cubicBezTo>
                  <a:cubicBezTo>
                    <a:pt x="2225" y="921"/>
                    <a:pt x="2020" y="877"/>
                    <a:pt x="1815" y="833"/>
                  </a:cubicBezTo>
                  <a:cubicBezTo>
                    <a:pt x="1843" y="662"/>
                    <a:pt x="1877" y="494"/>
                    <a:pt x="1921" y="323"/>
                  </a:cubicBezTo>
                  <a:cubicBezTo>
                    <a:pt x="1973" y="123"/>
                    <a:pt x="1829" y="0"/>
                    <a:pt x="16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5" name="Google Shape;2735;p67"/>
          <p:cNvGrpSpPr/>
          <p:nvPr/>
        </p:nvGrpSpPr>
        <p:grpSpPr>
          <a:xfrm>
            <a:off x="4036013" y="3973677"/>
            <a:ext cx="240426" cy="391803"/>
            <a:chOff x="3769125" y="1707925"/>
            <a:chExt cx="145325" cy="236825"/>
          </a:xfrm>
        </p:grpSpPr>
        <p:sp>
          <p:nvSpPr>
            <p:cNvPr id="2736" name="Google Shape;2736;p67"/>
            <p:cNvSpPr/>
            <p:nvPr/>
          </p:nvSpPr>
          <p:spPr>
            <a:xfrm>
              <a:off x="3769125" y="1707925"/>
              <a:ext cx="145325" cy="236825"/>
            </a:xfrm>
            <a:custGeom>
              <a:avLst/>
              <a:gdLst/>
              <a:ahLst/>
              <a:cxnLst/>
              <a:rect l="l" t="t" r="r" b="b"/>
              <a:pathLst>
                <a:path w="5813" h="9473" extrusionOk="0">
                  <a:moveTo>
                    <a:pt x="2884" y="246"/>
                  </a:moveTo>
                  <a:cubicBezTo>
                    <a:pt x="2917" y="246"/>
                    <a:pt x="3079" y="264"/>
                    <a:pt x="3263" y="289"/>
                  </a:cubicBezTo>
                  <a:cubicBezTo>
                    <a:pt x="3459" y="316"/>
                    <a:pt x="3682" y="374"/>
                    <a:pt x="3755" y="419"/>
                  </a:cubicBezTo>
                  <a:cubicBezTo>
                    <a:pt x="3829" y="463"/>
                    <a:pt x="3931" y="499"/>
                    <a:pt x="3986" y="499"/>
                  </a:cubicBezTo>
                  <a:cubicBezTo>
                    <a:pt x="4039" y="499"/>
                    <a:pt x="4082" y="516"/>
                    <a:pt x="4082" y="538"/>
                  </a:cubicBezTo>
                  <a:cubicBezTo>
                    <a:pt x="4082" y="560"/>
                    <a:pt x="4156" y="625"/>
                    <a:pt x="4251" y="688"/>
                  </a:cubicBezTo>
                  <a:cubicBezTo>
                    <a:pt x="4461" y="827"/>
                    <a:pt x="4738" y="1123"/>
                    <a:pt x="4904" y="1386"/>
                  </a:cubicBezTo>
                  <a:cubicBezTo>
                    <a:pt x="5121" y="1729"/>
                    <a:pt x="5205" y="1998"/>
                    <a:pt x="5231" y="2442"/>
                  </a:cubicBezTo>
                  <a:cubicBezTo>
                    <a:pt x="5302" y="3605"/>
                    <a:pt x="4620" y="4546"/>
                    <a:pt x="3477" y="4863"/>
                  </a:cubicBezTo>
                  <a:cubicBezTo>
                    <a:pt x="3278" y="4918"/>
                    <a:pt x="3089" y="4946"/>
                    <a:pt x="2901" y="4946"/>
                  </a:cubicBezTo>
                  <a:cubicBezTo>
                    <a:pt x="2571" y="4946"/>
                    <a:pt x="2246" y="4860"/>
                    <a:pt x="1888" y="4684"/>
                  </a:cubicBezTo>
                  <a:cubicBezTo>
                    <a:pt x="1079" y="4286"/>
                    <a:pt x="562" y="3449"/>
                    <a:pt x="582" y="2574"/>
                  </a:cubicBezTo>
                  <a:cubicBezTo>
                    <a:pt x="597" y="1970"/>
                    <a:pt x="829" y="1393"/>
                    <a:pt x="1216" y="1000"/>
                  </a:cubicBezTo>
                  <a:cubicBezTo>
                    <a:pt x="1633" y="575"/>
                    <a:pt x="2064" y="369"/>
                    <a:pt x="2747" y="268"/>
                  </a:cubicBezTo>
                  <a:cubicBezTo>
                    <a:pt x="2804" y="260"/>
                    <a:pt x="2865" y="249"/>
                    <a:pt x="2878" y="246"/>
                  </a:cubicBezTo>
                  <a:cubicBezTo>
                    <a:pt x="2879" y="246"/>
                    <a:pt x="2881" y="246"/>
                    <a:pt x="2884" y="246"/>
                  </a:cubicBezTo>
                  <a:close/>
                  <a:moveTo>
                    <a:pt x="3583" y="7930"/>
                  </a:moveTo>
                  <a:cubicBezTo>
                    <a:pt x="3585" y="7930"/>
                    <a:pt x="3588" y="7931"/>
                    <a:pt x="3590" y="7934"/>
                  </a:cubicBezTo>
                  <a:cubicBezTo>
                    <a:pt x="3604" y="7948"/>
                    <a:pt x="3607" y="7988"/>
                    <a:pt x="3595" y="8017"/>
                  </a:cubicBezTo>
                  <a:cubicBezTo>
                    <a:pt x="3589" y="8029"/>
                    <a:pt x="3584" y="8036"/>
                    <a:pt x="3580" y="8036"/>
                  </a:cubicBezTo>
                  <a:cubicBezTo>
                    <a:pt x="3574" y="8036"/>
                    <a:pt x="3569" y="8020"/>
                    <a:pt x="3568" y="7990"/>
                  </a:cubicBezTo>
                  <a:cubicBezTo>
                    <a:pt x="3566" y="7953"/>
                    <a:pt x="3573" y="7930"/>
                    <a:pt x="3583" y="7930"/>
                  </a:cubicBezTo>
                  <a:close/>
                  <a:moveTo>
                    <a:pt x="1587" y="4866"/>
                  </a:moveTo>
                  <a:lnTo>
                    <a:pt x="1810" y="4969"/>
                  </a:lnTo>
                  <a:cubicBezTo>
                    <a:pt x="1930" y="5025"/>
                    <a:pt x="2148" y="5102"/>
                    <a:pt x="2288" y="5138"/>
                  </a:cubicBezTo>
                  <a:cubicBezTo>
                    <a:pt x="2426" y="5173"/>
                    <a:pt x="2587" y="5203"/>
                    <a:pt x="2646" y="5203"/>
                  </a:cubicBezTo>
                  <a:cubicBezTo>
                    <a:pt x="2647" y="5203"/>
                    <a:pt x="2648" y="5203"/>
                    <a:pt x="2649" y="5203"/>
                  </a:cubicBezTo>
                  <a:cubicBezTo>
                    <a:pt x="2736" y="5203"/>
                    <a:pt x="2751" y="5220"/>
                    <a:pt x="2729" y="5300"/>
                  </a:cubicBezTo>
                  <a:cubicBezTo>
                    <a:pt x="2717" y="5352"/>
                    <a:pt x="2685" y="5534"/>
                    <a:pt x="2660" y="5698"/>
                  </a:cubicBezTo>
                  <a:cubicBezTo>
                    <a:pt x="2635" y="5863"/>
                    <a:pt x="2586" y="6079"/>
                    <a:pt x="2552" y="6173"/>
                  </a:cubicBezTo>
                  <a:cubicBezTo>
                    <a:pt x="2484" y="6365"/>
                    <a:pt x="2331" y="7172"/>
                    <a:pt x="2298" y="7525"/>
                  </a:cubicBezTo>
                  <a:cubicBezTo>
                    <a:pt x="2269" y="7824"/>
                    <a:pt x="2055" y="8675"/>
                    <a:pt x="2008" y="8675"/>
                  </a:cubicBezTo>
                  <a:cubicBezTo>
                    <a:pt x="2008" y="8675"/>
                    <a:pt x="2007" y="8675"/>
                    <a:pt x="2006" y="8675"/>
                  </a:cubicBezTo>
                  <a:cubicBezTo>
                    <a:pt x="1988" y="8664"/>
                    <a:pt x="1933" y="8524"/>
                    <a:pt x="1881" y="8364"/>
                  </a:cubicBezTo>
                  <a:cubicBezTo>
                    <a:pt x="1831" y="8204"/>
                    <a:pt x="1763" y="8013"/>
                    <a:pt x="1732" y="7942"/>
                  </a:cubicBezTo>
                  <a:cubicBezTo>
                    <a:pt x="1701" y="7872"/>
                    <a:pt x="1650" y="7739"/>
                    <a:pt x="1623" y="7652"/>
                  </a:cubicBezTo>
                  <a:cubicBezTo>
                    <a:pt x="1577" y="7509"/>
                    <a:pt x="1490" y="7422"/>
                    <a:pt x="1399" y="7422"/>
                  </a:cubicBezTo>
                  <a:cubicBezTo>
                    <a:pt x="1381" y="7422"/>
                    <a:pt x="1363" y="7425"/>
                    <a:pt x="1345" y="7432"/>
                  </a:cubicBezTo>
                  <a:cubicBezTo>
                    <a:pt x="1307" y="7447"/>
                    <a:pt x="1099" y="7723"/>
                    <a:pt x="882" y="8047"/>
                  </a:cubicBezTo>
                  <a:cubicBezTo>
                    <a:pt x="666" y="8371"/>
                    <a:pt x="481" y="8644"/>
                    <a:pt x="470" y="8654"/>
                  </a:cubicBezTo>
                  <a:cubicBezTo>
                    <a:pt x="469" y="8655"/>
                    <a:pt x="468" y="8656"/>
                    <a:pt x="468" y="8656"/>
                  </a:cubicBezTo>
                  <a:cubicBezTo>
                    <a:pt x="438" y="8656"/>
                    <a:pt x="673" y="7762"/>
                    <a:pt x="724" y="7681"/>
                  </a:cubicBezTo>
                  <a:cubicBezTo>
                    <a:pt x="740" y="7657"/>
                    <a:pt x="813" y="7414"/>
                    <a:pt x="885" y="7143"/>
                  </a:cubicBezTo>
                  <a:cubicBezTo>
                    <a:pt x="1061" y="6481"/>
                    <a:pt x="1340" y="5552"/>
                    <a:pt x="1476" y="5175"/>
                  </a:cubicBezTo>
                  <a:lnTo>
                    <a:pt x="1587" y="4866"/>
                  </a:lnTo>
                  <a:close/>
                  <a:moveTo>
                    <a:pt x="4255" y="4862"/>
                  </a:moveTo>
                  <a:cubicBezTo>
                    <a:pt x="4266" y="4862"/>
                    <a:pt x="4345" y="5088"/>
                    <a:pt x="4431" y="5366"/>
                  </a:cubicBezTo>
                  <a:cubicBezTo>
                    <a:pt x="4517" y="5645"/>
                    <a:pt x="4616" y="5990"/>
                    <a:pt x="4651" y="6132"/>
                  </a:cubicBezTo>
                  <a:cubicBezTo>
                    <a:pt x="4765" y="6589"/>
                    <a:pt x="4943" y="7192"/>
                    <a:pt x="5161" y="7857"/>
                  </a:cubicBezTo>
                  <a:cubicBezTo>
                    <a:pt x="5276" y="8211"/>
                    <a:pt x="5367" y="8508"/>
                    <a:pt x="5360" y="8515"/>
                  </a:cubicBezTo>
                  <a:cubicBezTo>
                    <a:pt x="5359" y="8516"/>
                    <a:pt x="5358" y="8516"/>
                    <a:pt x="5357" y="8516"/>
                  </a:cubicBezTo>
                  <a:cubicBezTo>
                    <a:pt x="5312" y="8516"/>
                    <a:pt x="4841" y="8174"/>
                    <a:pt x="4661" y="8010"/>
                  </a:cubicBezTo>
                  <a:cubicBezTo>
                    <a:pt x="4455" y="7822"/>
                    <a:pt x="4325" y="7722"/>
                    <a:pt x="4237" y="7722"/>
                  </a:cubicBezTo>
                  <a:cubicBezTo>
                    <a:pt x="4128" y="7722"/>
                    <a:pt x="4084" y="7878"/>
                    <a:pt x="4039" y="8211"/>
                  </a:cubicBezTo>
                  <a:cubicBezTo>
                    <a:pt x="4008" y="8445"/>
                    <a:pt x="3970" y="8660"/>
                    <a:pt x="3953" y="8692"/>
                  </a:cubicBezTo>
                  <a:cubicBezTo>
                    <a:pt x="3950" y="8697"/>
                    <a:pt x="3946" y="8700"/>
                    <a:pt x="3942" y="8700"/>
                  </a:cubicBezTo>
                  <a:cubicBezTo>
                    <a:pt x="3901" y="8700"/>
                    <a:pt x="3811" y="8407"/>
                    <a:pt x="3736" y="8018"/>
                  </a:cubicBezTo>
                  <a:cubicBezTo>
                    <a:pt x="3707" y="7870"/>
                    <a:pt x="3671" y="7746"/>
                    <a:pt x="3657" y="7746"/>
                  </a:cubicBezTo>
                  <a:cubicBezTo>
                    <a:pt x="3642" y="7746"/>
                    <a:pt x="3625" y="7650"/>
                    <a:pt x="3619" y="7535"/>
                  </a:cubicBezTo>
                  <a:cubicBezTo>
                    <a:pt x="3614" y="7420"/>
                    <a:pt x="3580" y="7252"/>
                    <a:pt x="3543" y="7165"/>
                  </a:cubicBezTo>
                  <a:cubicBezTo>
                    <a:pt x="3507" y="7079"/>
                    <a:pt x="3489" y="6989"/>
                    <a:pt x="3503" y="6966"/>
                  </a:cubicBezTo>
                  <a:cubicBezTo>
                    <a:pt x="3516" y="6943"/>
                    <a:pt x="3499" y="6880"/>
                    <a:pt x="3461" y="6822"/>
                  </a:cubicBezTo>
                  <a:cubicBezTo>
                    <a:pt x="3425" y="6766"/>
                    <a:pt x="3375" y="6598"/>
                    <a:pt x="3348" y="6446"/>
                  </a:cubicBezTo>
                  <a:cubicBezTo>
                    <a:pt x="3322" y="6295"/>
                    <a:pt x="3257" y="5961"/>
                    <a:pt x="3203" y="5698"/>
                  </a:cubicBezTo>
                  <a:lnTo>
                    <a:pt x="3104" y="5224"/>
                  </a:lnTo>
                  <a:lnTo>
                    <a:pt x="3390" y="5175"/>
                  </a:lnTo>
                  <a:cubicBezTo>
                    <a:pt x="3546" y="5148"/>
                    <a:pt x="3802" y="5067"/>
                    <a:pt x="3955" y="4995"/>
                  </a:cubicBezTo>
                  <a:cubicBezTo>
                    <a:pt x="4106" y="4925"/>
                    <a:pt x="4243" y="4865"/>
                    <a:pt x="4255" y="4862"/>
                  </a:cubicBezTo>
                  <a:cubicBezTo>
                    <a:pt x="4255" y="4862"/>
                    <a:pt x="4255" y="4862"/>
                    <a:pt x="4255" y="4862"/>
                  </a:cubicBezTo>
                  <a:close/>
                  <a:moveTo>
                    <a:pt x="2839" y="0"/>
                  </a:moveTo>
                  <a:cubicBezTo>
                    <a:pt x="2717" y="0"/>
                    <a:pt x="2599" y="8"/>
                    <a:pt x="2491" y="26"/>
                  </a:cubicBezTo>
                  <a:cubicBezTo>
                    <a:pt x="2364" y="46"/>
                    <a:pt x="2217" y="81"/>
                    <a:pt x="2168" y="104"/>
                  </a:cubicBezTo>
                  <a:cubicBezTo>
                    <a:pt x="2116" y="127"/>
                    <a:pt x="1987" y="177"/>
                    <a:pt x="1872" y="218"/>
                  </a:cubicBezTo>
                  <a:cubicBezTo>
                    <a:pt x="1420" y="378"/>
                    <a:pt x="835" y="930"/>
                    <a:pt x="596" y="1419"/>
                  </a:cubicBezTo>
                  <a:cubicBezTo>
                    <a:pt x="384" y="1856"/>
                    <a:pt x="315" y="2155"/>
                    <a:pt x="317" y="2636"/>
                  </a:cubicBezTo>
                  <a:cubicBezTo>
                    <a:pt x="320" y="3355"/>
                    <a:pt x="562" y="3927"/>
                    <a:pt x="1094" y="4476"/>
                  </a:cubicBezTo>
                  <a:lnTo>
                    <a:pt x="1333" y="4722"/>
                  </a:lnTo>
                  <a:lnTo>
                    <a:pt x="1237" y="5015"/>
                  </a:lnTo>
                  <a:cubicBezTo>
                    <a:pt x="1146" y="5289"/>
                    <a:pt x="848" y="6259"/>
                    <a:pt x="690" y="6793"/>
                  </a:cubicBezTo>
                  <a:cubicBezTo>
                    <a:pt x="653" y="6921"/>
                    <a:pt x="616" y="7065"/>
                    <a:pt x="610" y="7116"/>
                  </a:cubicBezTo>
                  <a:cubicBezTo>
                    <a:pt x="604" y="7165"/>
                    <a:pt x="586" y="7239"/>
                    <a:pt x="575" y="7274"/>
                  </a:cubicBezTo>
                  <a:cubicBezTo>
                    <a:pt x="562" y="7310"/>
                    <a:pt x="492" y="7541"/>
                    <a:pt x="417" y="7792"/>
                  </a:cubicBezTo>
                  <a:cubicBezTo>
                    <a:pt x="25" y="9103"/>
                    <a:pt x="0" y="9266"/>
                    <a:pt x="190" y="9294"/>
                  </a:cubicBezTo>
                  <a:cubicBezTo>
                    <a:pt x="198" y="9295"/>
                    <a:pt x="206" y="9296"/>
                    <a:pt x="215" y="9296"/>
                  </a:cubicBezTo>
                  <a:cubicBezTo>
                    <a:pt x="265" y="9296"/>
                    <a:pt x="327" y="9278"/>
                    <a:pt x="359" y="9252"/>
                  </a:cubicBezTo>
                  <a:cubicBezTo>
                    <a:pt x="490" y="9145"/>
                    <a:pt x="935" y="8510"/>
                    <a:pt x="935" y="8429"/>
                  </a:cubicBezTo>
                  <a:cubicBezTo>
                    <a:pt x="935" y="8388"/>
                    <a:pt x="950" y="8351"/>
                    <a:pt x="967" y="8351"/>
                  </a:cubicBezTo>
                  <a:cubicBezTo>
                    <a:pt x="1029" y="8351"/>
                    <a:pt x="1325" y="7917"/>
                    <a:pt x="1295" y="7870"/>
                  </a:cubicBezTo>
                  <a:cubicBezTo>
                    <a:pt x="1282" y="7849"/>
                    <a:pt x="1293" y="7838"/>
                    <a:pt x="1319" y="7838"/>
                  </a:cubicBezTo>
                  <a:cubicBezTo>
                    <a:pt x="1327" y="7838"/>
                    <a:pt x="1335" y="7838"/>
                    <a:pt x="1345" y="7840"/>
                  </a:cubicBezTo>
                  <a:cubicBezTo>
                    <a:pt x="1430" y="7857"/>
                    <a:pt x="1700" y="8565"/>
                    <a:pt x="1794" y="9017"/>
                  </a:cubicBezTo>
                  <a:cubicBezTo>
                    <a:pt x="1843" y="9252"/>
                    <a:pt x="1901" y="9362"/>
                    <a:pt x="1984" y="9362"/>
                  </a:cubicBezTo>
                  <a:cubicBezTo>
                    <a:pt x="2009" y="9362"/>
                    <a:pt x="2037" y="9351"/>
                    <a:pt x="2068" y="9331"/>
                  </a:cubicBezTo>
                  <a:cubicBezTo>
                    <a:pt x="2217" y="9233"/>
                    <a:pt x="2365" y="8671"/>
                    <a:pt x="2576" y="7406"/>
                  </a:cubicBezTo>
                  <a:cubicBezTo>
                    <a:pt x="2645" y="6991"/>
                    <a:pt x="2740" y="6523"/>
                    <a:pt x="2788" y="6368"/>
                  </a:cubicBezTo>
                  <a:cubicBezTo>
                    <a:pt x="2835" y="6212"/>
                    <a:pt x="2887" y="6030"/>
                    <a:pt x="2903" y="5959"/>
                  </a:cubicBezTo>
                  <a:lnTo>
                    <a:pt x="2931" y="5832"/>
                  </a:lnTo>
                  <a:lnTo>
                    <a:pt x="2989" y="5996"/>
                  </a:lnTo>
                  <a:cubicBezTo>
                    <a:pt x="3020" y="6086"/>
                    <a:pt x="3057" y="6259"/>
                    <a:pt x="3071" y="6379"/>
                  </a:cubicBezTo>
                  <a:cubicBezTo>
                    <a:pt x="3085" y="6497"/>
                    <a:pt x="3124" y="6667"/>
                    <a:pt x="3157" y="6753"/>
                  </a:cubicBezTo>
                  <a:cubicBezTo>
                    <a:pt x="3214" y="6902"/>
                    <a:pt x="3323" y="7352"/>
                    <a:pt x="3432" y="7899"/>
                  </a:cubicBezTo>
                  <a:cubicBezTo>
                    <a:pt x="3539" y="8425"/>
                    <a:pt x="3577" y="8591"/>
                    <a:pt x="3608" y="8655"/>
                  </a:cubicBezTo>
                  <a:cubicBezTo>
                    <a:pt x="3624" y="8691"/>
                    <a:pt x="3683" y="8865"/>
                    <a:pt x="3739" y="9037"/>
                  </a:cubicBezTo>
                  <a:cubicBezTo>
                    <a:pt x="3842" y="9362"/>
                    <a:pt x="3912" y="9473"/>
                    <a:pt x="4017" y="9473"/>
                  </a:cubicBezTo>
                  <a:cubicBezTo>
                    <a:pt x="4121" y="9473"/>
                    <a:pt x="4171" y="9317"/>
                    <a:pt x="4234" y="8778"/>
                  </a:cubicBezTo>
                  <a:cubicBezTo>
                    <a:pt x="4286" y="8335"/>
                    <a:pt x="4296" y="8163"/>
                    <a:pt x="4379" y="8163"/>
                  </a:cubicBezTo>
                  <a:cubicBezTo>
                    <a:pt x="4437" y="8163"/>
                    <a:pt x="4530" y="8247"/>
                    <a:pt x="4698" y="8381"/>
                  </a:cubicBezTo>
                  <a:cubicBezTo>
                    <a:pt x="4892" y="8535"/>
                    <a:pt x="5082" y="8685"/>
                    <a:pt x="5117" y="8712"/>
                  </a:cubicBezTo>
                  <a:cubicBezTo>
                    <a:pt x="5153" y="8740"/>
                    <a:pt x="5270" y="8836"/>
                    <a:pt x="5372" y="8924"/>
                  </a:cubicBezTo>
                  <a:cubicBezTo>
                    <a:pt x="5497" y="9030"/>
                    <a:pt x="5569" y="9081"/>
                    <a:pt x="5624" y="9081"/>
                  </a:cubicBezTo>
                  <a:cubicBezTo>
                    <a:pt x="5669" y="9081"/>
                    <a:pt x="5703" y="9047"/>
                    <a:pt x="5745" y="8983"/>
                  </a:cubicBezTo>
                  <a:cubicBezTo>
                    <a:pt x="5813" y="8882"/>
                    <a:pt x="5805" y="8845"/>
                    <a:pt x="5554" y="8129"/>
                  </a:cubicBezTo>
                  <a:cubicBezTo>
                    <a:pt x="5307" y="7422"/>
                    <a:pt x="5166" y="6971"/>
                    <a:pt x="4918" y="6087"/>
                  </a:cubicBezTo>
                  <a:cubicBezTo>
                    <a:pt x="4859" y="5875"/>
                    <a:pt x="4753" y="5507"/>
                    <a:pt x="4684" y="5273"/>
                  </a:cubicBezTo>
                  <a:cubicBezTo>
                    <a:pt x="4615" y="5039"/>
                    <a:pt x="4558" y="4805"/>
                    <a:pt x="4558" y="4755"/>
                  </a:cubicBezTo>
                  <a:cubicBezTo>
                    <a:pt x="4558" y="4705"/>
                    <a:pt x="4671" y="4546"/>
                    <a:pt x="4808" y="4398"/>
                  </a:cubicBezTo>
                  <a:cubicBezTo>
                    <a:pt x="5067" y="4122"/>
                    <a:pt x="5372" y="3576"/>
                    <a:pt x="5469" y="3219"/>
                  </a:cubicBezTo>
                  <a:cubicBezTo>
                    <a:pt x="5497" y="3112"/>
                    <a:pt x="5520" y="2832"/>
                    <a:pt x="5520" y="2594"/>
                  </a:cubicBezTo>
                  <a:cubicBezTo>
                    <a:pt x="5520" y="1953"/>
                    <a:pt x="5328" y="1428"/>
                    <a:pt x="4899" y="901"/>
                  </a:cubicBezTo>
                  <a:cubicBezTo>
                    <a:pt x="4713" y="672"/>
                    <a:pt x="4275" y="346"/>
                    <a:pt x="3995" y="228"/>
                  </a:cubicBezTo>
                  <a:cubicBezTo>
                    <a:pt x="3650" y="82"/>
                    <a:pt x="3221" y="0"/>
                    <a:pt x="28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7"/>
            <p:cNvSpPr/>
            <p:nvPr/>
          </p:nvSpPr>
          <p:spPr>
            <a:xfrm>
              <a:off x="3795250" y="1728225"/>
              <a:ext cx="95600" cy="89950"/>
            </a:xfrm>
            <a:custGeom>
              <a:avLst/>
              <a:gdLst/>
              <a:ahLst/>
              <a:cxnLst/>
              <a:rect l="l" t="t" r="r" b="b"/>
              <a:pathLst>
                <a:path w="3824" h="3598" extrusionOk="0">
                  <a:moveTo>
                    <a:pt x="1805" y="267"/>
                  </a:moveTo>
                  <a:cubicBezTo>
                    <a:pt x="1986" y="267"/>
                    <a:pt x="2168" y="302"/>
                    <a:pt x="2301" y="372"/>
                  </a:cubicBezTo>
                  <a:cubicBezTo>
                    <a:pt x="2385" y="416"/>
                    <a:pt x="2523" y="474"/>
                    <a:pt x="2610" y="502"/>
                  </a:cubicBezTo>
                  <a:cubicBezTo>
                    <a:pt x="2814" y="571"/>
                    <a:pt x="3227" y="1001"/>
                    <a:pt x="3348" y="1272"/>
                  </a:cubicBezTo>
                  <a:cubicBezTo>
                    <a:pt x="3597" y="1835"/>
                    <a:pt x="3372" y="2544"/>
                    <a:pt x="2819" y="2942"/>
                  </a:cubicBezTo>
                  <a:cubicBezTo>
                    <a:pt x="2396" y="3246"/>
                    <a:pt x="2273" y="3290"/>
                    <a:pt x="1850" y="3290"/>
                  </a:cubicBezTo>
                  <a:cubicBezTo>
                    <a:pt x="1492" y="3290"/>
                    <a:pt x="1443" y="3280"/>
                    <a:pt x="1196" y="3147"/>
                  </a:cubicBezTo>
                  <a:cubicBezTo>
                    <a:pt x="892" y="2984"/>
                    <a:pt x="485" y="2595"/>
                    <a:pt x="375" y="2366"/>
                  </a:cubicBezTo>
                  <a:cubicBezTo>
                    <a:pt x="213" y="2026"/>
                    <a:pt x="258" y="1568"/>
                    <a:pt x="497" y="1125"/>
                  </a:cubicBezTo>
                  <a:cubicBezTo>
                    <a:pt x="711" y="726"/>
                    <a:pt x="983" y="490"/>
                    <a:pt x="1410" y="331"/>
                  </a:cubicBezTo>
                  <a:cubicBezTo>
                    <a:pt x="1526" y="288"/>
                    <a:pt x="1665" y="267"/>
                    <a:pt x="1805" y="267"/>
                  </a:cubicBezTo>
                  <a:close/>
                  <a:moveTo>
                    <a:pt x="1655" y="1"/>
                  </a:moveTo>
                  <a:cubicBezTo>
                    <a:pt x="1501" y="1"/>
                    <a:pt x="1415" y="24"/>
                    <a:pt x="1261" y="89"/>
                  </a:cubicBezTo>
                  <a:cubicBezTo>
                    <a:pt x="843" y="266"/>
                    <a:pt x="660" y="409"/>
                    <a:pt x="364" y="792"/>
                  </a:cubicBezTo>
                  <a:cubicBezTo>
                    <a:pt x="166" y="1048"/>
                    <a:pt x="6" y="1564"/>
                    <a:pt x="3" y="1955"/>
                  </a:cubicBezTo>
                  <a:cubicBezTo>
                    <a:pt x="1" y="2205"/>
                    <a:pt x="20" y="2292"/>
                    <a:pt x="120" y="2476"/>
                  </a:cubicBezTo>
                  <a:cubicBezTo>
                    <a:pt x="254" y="2723"/>
                    <a:pt x="656" y="3164"/>
                    <a:pt x="805" y="3228"/>
                  </a:cubicBezTo>
                  <a:cubicBezTo>
                    <a:pt x="858" y="3252"/>
                    <a:pt x="949" y="3309"/>
                    <a:pt x="1010" y="3358"/>
                  </a:cubicBezTo>
                  <a:cubicBezTo>
                    <a:pt x="1072" y="3407"/>
                    <a:pt x="1149" y="3451"/>
                    <a:pt x="1183" y="3457"/>
                  </a:cubicBezTo>
                  <a:cubicBezTo>
                    <a:pt x="1217" y="3462"/>
                    <a:pt x="1266" y="3479"/>
                    <a:pt x="1288" y="3493"/>
                  </a:cubicBezTo>
                  <a:cubicBezTo>
                    <a:pt x="1312" y="3508"/>
                    <a:pt x="1438" y="3542"/>
                    <a:pt x="1570" y="3569"/>
                  </a:cubicBezTo>
                  <a:cubicBezTo>
                    <a:pt x="1664" y="3588"/>
                    <a:pt x="1759" y="3598"/>
                    <a:pt x="1854" y="3598"/>
                  </a:cubicBezTo>
                  <a:cubicBezTo>
                    <a:pt x="2285" y="3598"/>
                    <a:pt x="2730" y="3406"/>
                    <a:pt x="3151" y="3034"/>
                  </a:cubicBezTo>
                  <a:cubicBezTo>
                    <a:pt x="3586" y="2652"/>
                    <a:pt x="3823" y="1930"/>
                    <a:pt x="3691" y="1401"/>
                  </a:cubicBezTo>
                  <a:cubicBezTo>
                    <a:pt x="3583" y="969"/>
                    <a:pt x="3144" y="416"/>
                    <a:pt x="2786" y="261"/>
                  </a:cubicBezTo>
                  <a:cubicBezTo>
                    <a:pt x="2387" y="88"/>
                    <a:pt x="2172" y="30"/>
                    <a:pt x="1849" y="9"/>
                  </a:cubicBezTo>
                  <a:cubicBezTo>
                    <a:pt x="1772" y="4"/>
                    <a:pt x="1709"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7"/>
            <p:cNvSpPr/>
            <p:nvPr/>
          </p:nvSpPr>
          <p:spPr>
            <a:xfrm>
              <a:off x="3811825" y="1747625"/>
              <a:ext cx="60150" cy="47250"/>
            </a:xfrm>
            <a:custGeom>
              <a:avLst/>
              <a:gdLst/>
              <a:ahLst/>
              <a:cxnLst/>
              <a:rect l="l" t="t" r="r" b="b"/>
              <a:pathLst>
                <a:path w="2406" h="1890" extrusionOk="0">
                  <a:moveTo>
                    <a:pt x="1076" y="817"/>
                  </a:moveTo>
                  <a:cubicBezTo>
                    <a:pt x="1107" y="817"/>
                    <a:pt x="1143" y="819"/>
                    <a:pt x="1186" y="821"/>
                  </a:cubicBezTo>
                  <a:cubicBezTo>
                    <a:pt x="1371" y="832"/>
                    <a:pt x="1404" y="847"/>
                    <a:pt x="1404" y="919"/>
                  </a:cubicBezTo>
                  <a:cubicBezTo>
                    <a:pt x="1404" y="994"/>
                    <a:pt x="1370" y="1008"/>
                    <a:pt x="1155" y="1019"/>
                  </a:cubicBezTo>
                  <a:cubicBezTo>
                    <a:pt x="1107" y="1021"/>
                    <a:pt x="1068" y="1023"/>
                    <a:pt x="1037" y="1023"/>
                  </a:cubicBezTo>
                  <a:cubicBezTo>
                    <a:pt x="926" y="1023"/>
                    <a:pt x="907" y="1005"/>
                    <a:pt x="907" y="948"/>
                  </a:cubicBezTo>
                  <a:cubicBezTo>
                    <a:pt x="907" y="848"/>
                    <a:pt x="934" y="817"/>
                    <a:pt x="1076" y="817"/>
                  </a:cubicBezTo>
                  <a:close/>
                  <a:moveTo>
                    <a:pt x="1016" y="0"/>
                  </a:moveTo>
                  <a:cubicBezTo>
                    <a:pt x="977" y="0"/>
                    <a:pt x="934" y="30"/>
                    <a:pt x="911" y="73"/>
                  </a:cubicBezTo>
                  <a:cubicBezTo>
                    <a:pt x="885" y="122"/>
                    <a:pt x="865" y="190"/>
                    <a:pt x="865" y="229"/>
                  </a:cubicBezTo>
                  <a:cubicBezTo>
                    <a:pt x="865" y="268"/>
                    <a:pt x="836" y="354"/>
                    <a:pt x="798" y="425"/>
                  </a:cubicBezTo>
                  <a:cubicBezTo>
                    <a:pt x="734" y="543"/>
                    <a:pt x="716" y="550"/>
                    <a:pt x="457" y="550"/>
                  </a:cubicBezTo>
                  <a:cubicBezTo>
                    <a:pt x="256" y="550"/>
                    <a:pt x="178" y="566"/>
                    <a:pt x="160" y="612"/>
                  </a:cubicBezTo>
                  <a:cubicBezTo>
                    <a:pt x="118" y="725"/>
                    <a:pt x="253" y="808"/>
                    <a:pt x="480" y="808"/>
                  </a:cubicBezTo>
                  <a:cubicBezTo>
                    <a:pt x="681" y="808"/>
                    <a:pt x="688" y="813"/>
                    <a:pt x="652" y="908"/>
                  </a:cubicBezTo>
                  <a:cubicBezTo>
                    <a:pt x="621" y="991"/>
                    <a:pt x="582" y="1007"/>
                    <a:pt x="406" y="1009"/>
                  </a:cubicBezTo>
                  <a:cubicBezTo>
                    <a:pt x="135" y="1012"/>
                    <a:pt x="0" y="1081"/>
                    <a:pt x="31" y="1199"/>
                  </a:cubicBezTo>
                  <a:cubicBezTo>
                    <a:pt x="49" y="1269"/>
                    <a:pt x="72" y="1289"/>
                    <a:pt x="220" y="1289"/>
                  </a:cubicBezTo>
                  <a:cubicBezTo>
                    <a:pt x="262" y="1289"/>
                    <a:pt x="315" y="1287"/>
                    <a:pt x="382" y="1285"/>
                  </a:cubicBezTo>
                  <a:cubicBezTo>
                    <a:pt x="408" y="1284"/>
                    <a:pt x="432" y="1283"/>
                    <a:pt x="451" y="1283"/>
                  </a:cubicBezTo>
                  <a:cubicBezTo>
                    <a:pt x="551" y="1283"/>
                    <a:pt x="564" y="1299"/>
                    <a:pt x="546" y="1355"/>
                  </a:cubicBezTo>
                  <a:cubicBezTo>
                    <a:pt x="508" y="1482"/>
                    <a:pt x="499" y="1782"/>
                    <a:pt x="532" y="1836"/>
                  </a:cubicBezTo>
                  <a:cubicBezTo>
                    <a:pt x="551" y="1867"/>
                    <a:pt x="603" y="1889"/>
                    <a:pt x="652" y="1889"/>
                  </a:cubicBezTo>
                  <a:cubicBezTo>
                    <a:pt x="749" y="1889"/>
                    <a:pt x="821" y="1738"/>
                    <a:pt x="821" y="1532"/>
                  </a:cubicBezTo>
                  <a:cubicBezTo>
                    <a:pt x="821" y="1454"/>
                    <a:pt x="835" y="1370"/>
                    <a:pt x="853" y="1344"/>
                  </a:cubicBezTo>
                  <a:cubicBezTo>
                    <a:pt x="876" y="1308"/>
                    <a:pt x="1054" y="1276"/>
                    <a:pt x="1201" y="1276"/>
                  </a:cubicBezTo>
                  <a:cubicBezTo>
                    <a:pt x="1231" y="1276"/>
                    <a:pt x="1260" y="1278"/>
                    <a:pt x="1285" y="1281"/>
                  </a:cubicBezTo>
                  <a:cubicBezTo>
                    <a:pt x="1350" y="1288"/>
                    <a:pt x="1358" y="1483"/>
                    <a:pt x="1294" y="1523"/>
                  </a:cubicBezTo>
                  <a:cubicBezTo>
                    <a:pt x="1270" y="1537"/>
                    <a:pt x="1252" y="1614"/>
                    <a:pt x="1252" y="1696"/>
                  </a:cubicBezTo>
                  <a:cubicBezTo>
                    <a:pt x="1252" y="1827"/>
                    <a:pt x="1264" y="1845"/>
                    <a:pt x="1359" y="1845"/>
                  </a:cubicBezTo>
                  <a:cubicBezTo>
                    <a:pt x="1483" y="1845"/>
                    <a:pt x="1504" y="1807"/>
                    <a:pt x="1546" y="1516"/>
                  </a:cubicBezTo>
                  <a:cubicBezTo>
                    <a:pt x="1577" y="1306"/>
                    <a:pt x="1577" y="1306"/>
                    <a:pt x="1749" y="1301"/>
                  </a:cubicBezTo>
                  <a:cubicBezTo>
                    <a:pt x="2062" y="1290"/>
                    <a:pt x="2074" y="1286"/>
                    <a:pt x="2074" y="1199"/>
                  </a:cubicBezTo>
                  <a:cubicBezTo>
                    <a:pt x="2074" y="1127"/>
                    <a:pt x="1962" y="1031"/>
                    <a:pt x="1883" y="1031"/>
                  </a:cubicBezTo>
                  <a:cubicBezTo>
                    <a:pt x="1878" y="1031"/>
                    <a:pt x="1873" y="1032"/>
                    <a:pt x="1869" y="1033"/>
                  </a:cubicBezTo>
                  <a:cubicBezTo>
                    <a:pt x="1848" y="1036"/>
                    <a:pt x="1828" y="1038"/>
                    <a:pt x="1811" y="1038"/>
                  </a:cubicBezTo>
                  <a:cubicBezTo>
                    <a:pt x="1730" y="1038"/>
                    <a:pt x="1684" y="1003"/>
                    <a:pt x="1684" y="941"/>
                  </a:cubicBezTo>
                  <a:cubicBezTo>
                    <a:pt x="1684" y="862"/>
                    <a:pt x="1713" y="854"/>
                    <a:pt x="2004" y="854"/>
                  </a:cubicBezTo>
                  <a:cubicBezTo>
                    <a:pt x="2349" y="854"/>
                    <a:pt x="2406" y="823"/>
                    <a:pt x="2329" y="681"/>
                  </a:cubicBezTo>
                  <a:cubicBezTo>
                    <a:pt x="2294" y="620"/>
                    <a:pt x="2252" y="597"/>
                    <a:pt x="2157" y="597"/>
                  </a:cubicBezTo>
                  <a:cubicBezTo>
                    <a:pt x="2146" y="597"/>
                    <a:pt x="2135" y="597"/>
                    <a:pt x="2123" y="598"/>
                  </a:cubicBezTo>
                  <a:cubicBezTo>
                    <a:pt x="2036" y="602"/>
                    <a:pt x="1968" y="605"/>
                    <a:pt x="1916" y="605"/>
                  </a:cubicBezTo>
                  <a:cubicBezTo>
                    <a:pt x="1738" y="605"/>
                    <a:pt x="1743" y="568"/>
                    <a:pt x="1761" y="402"/>
                  </a:cubicBezTo>
                  <a:cubicBezTo>
                    <a:pt x="1778" y="250"/>
                    <a:pt x="1767" y="204"/>
                    <a:pt x="1713" y="182"/>
                  </a:cubicBezTo>
                  <a:cubicBezTo>
                    <a:pt x="1697" y="176"/>
                    <a:pt x="1681" y="174"/>
                    <a:pt x="1666" y="174"/>
                  </a:cubicBezTo>
                  <a:cubicBezTo>
                    <a:pt x="1579" y="174"/>
                    <a:pt x="1511" y="270"/>
                    <a:pt x="1511" y="407"/>
                  </a:cubicBezTo>
                  <a:lnTo>
                    <a:pt x="1511" y="550"/>
                  </a:lnTo>
                  <a:lnTo>
                    <a:pt x="1270" y="550"/>
                  </a:lnTo>
                  <a:cubicBezTo>
                    <a:pt x="1041" y="550"/>
                    <a:pt x="1032" y="546"/>
                    <a:pt x="1065" y="452"/>
                  </a:cubicBezTo>
                  <a:cubicBezTo>
                    <a:pt x="1128" y="271"/>
                    <a:pt x="1109" y="17"/>
                    <a:pt x="1030" y="2"/>
                  </a:cubicBezTo>
                  <a:cubicBezTo>
                    <a:pt x="1025" y="1"/>
                    <a:pt x="1021" y="0"/>
                    <a:pt x="1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742"/>
        <p:cNvGrpSpPr/>
        <p:nvPr/>
      </p:nvGrpSpPr>
      <p:grpSpPr>
        <a:xfrm>
          <a:off x="0" y="0"/>
          <a:ext cx="0" cy="0"/>
          <a:chOff x="0" y="0"/>
          <a:chExt cx="0" cy="0"/>
        </a:xfrm>
      </p:grpSpPr>
      <p:sp>
        <p:nvSpPr>
          <p:cNvPr id="2743" name="Google Shape;2743;p68"/>
          <p:cNvSpPr/>
          <p:nvPr/>
        </p:nvSpPr>
        <p:spPr>
          <a:xfrm>
            <a:off x="-628275" y="2857875"/>
            <a:ext cx="4694558" cy="2503131"/>
          </a:xfrm>
          <a:custGeom>
            <a:avLst/>
            <a:gdLst/>
            <a:ahLst/>
            <a:cxnLst/>
            <a:rect l="l" t="t" r="r" b="b"/>
            <a:pathLst>
              <a:path w="70021" h="55861" extrusionOk="0">
                <a:moveTo>
                  <a:pt x="21295" y="1"/>
                </a:moveTo>
                <a:cubicBezTo>
                  <a:pt x="16666" y="1"/>
                  <a:pt x="12338" y="1827"/>
                  <a:pt x="8855" y="4471"/>
                </a:cubicBezTo>
                <a:cubicBezTo>
                  <a:pt x="5211" y="7237"/>
                  <a:pt x="2249" y="10816"/>
                  <a:pt x="1125" y="14901"/>
                </a:cubicBezTo>
                <a:cubicBezTo>
                  <a:pt x="1" y="18984"/>
                  <a:pt x="903" y="23588"/>
                  <a:pt x="4091" y="26749"/>
                </a:cubicBezTo>
                <a:cubicBezTo>
                  <a:pt x="6577" y="29215"/>
                  <a:pt x="10292" y="30737"/>
                  <a:pt x="12141" y="33592"/>
                </a:cubicBezTo>
                <a:cubicBezTo>
                  <a:pt x="14538" y="37293"/>
                  <a:pt x="13047" y="41962"/>
                  <a:pt x="14175" y="46092"/>
                </a:cubicBezTo>
                <a:cubicBezTo>
                  <a:pt x="14861" y="48604"/>
                  <a:pt x="16528" y="50871"/>
                  <a:pt x="18665" y="52669"/>
                </a:cubicBezTo>
                <a:cubicBezTo>
                  <a:pt x="20621" y="54317"/>
                  <a:pt x="23091" y="55633"/>
                  <a:pt x="25809" y="55832"/>
                </a:cubicBezTo>
                <a:cubicBezTo>
                  <a:pt x="26066" y="55851"/>
                  <a:pt x="26321" y="55860"/>
                  <a:pt x="26574" y="55860"/>
                </a:cubicBezTo>
                <a:cubicBezTo>
                  <a:pt x="31588" y="55860"/>
                  <a:pt x="35964" y="52336"/>
                  <a:pt x="41020" y="51759"/>
                </a:cubicBezTo>
                <a:cubicBezTo>
                  <a:pt x="41562" y="51697"/>
                  <a:pt x="42104" y="51670"/>
                  <a:pt x="42645" y="51670"/>
                </a:cubicBezTo>
                <a:cubicBezTo>
                  <a:pt x="46593" y="51670"/>
                  <a:pt x="50517" y="53121"/>
                  <a:pt x="54489" y="53121"/>
                </a:cubicBezTo>
                <a:cubicBezTo>
                  <a:pt x="54796" y="53121"/>
                  <a:pt x="55103" y="53112"/>
                  <a:pt x="55411" y="53093"/>
                </a:cubicBezTo>
                <a:cubicBezTo>
                  <a:pt x="60902" y="52759"/>
                  <a:pt x="65644" y="49145"/>
                  <a:pt x="67832" y="44766"/>
                </a:cubicBezTo>
                <a:cubicBezTo>
                  <a:pt x="70020" y="40388"/>
                  <a:pt x="69984" y="35389"/>
                  <a:pt x="68969" y="30700"/>
                </a:cubicBezTo>
                <a:cubicBezTo>
                  <a:pt x="68378" y="27975"/>
                  <a:pt x="67438" y="25239"/>
                  <a:pt x="65538" y="23009"/>
                </a:cubicBezTo>
                <a:cubicBezTo>
                  <a:pt x="61796" y="18615"/>
                  <a:pt x="55195" y="17010"/>
                  <a:pt x="49117" y="15568"/>
                </a:cubicBezTo>
                <a:cubicBezTo>
                  <a:pt x="43040" y="14126"/>
                  <a:pt x="36453" y="12221"/>
                  <a:pt x="33163" y="7563"/>
                </a:cubicBezTo>
                <a:cubicBezTo>
                  <a:pt x="30152" y="3301"/>
                  <a:pt x="29141" y="612"/>
                  <a:pt x="22793" y="65"/>
                </a:cubicBezTo>
                <a:cubicBezTo>
                  <a:pt x="22291" y="22"/>
                  <a:pt x="21792" y="1"/>
                  <a:pt x="21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8"/>
          <p:cNvSpPr txBox="1">
            <a:spLocks noGrp="1"/>
          </p:cNvSpPr>
          <p:nvPr>
            <p:ph type="title"/>
          </p:nvPr>
        </p:nvSpPr>
        <p:spPr>
          <a:xfrm>
            <a:off x="821675" y="3707975"/>
            <a:ext cx="2881200" cy="72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is worth a thousand words</a:t>
            </a:r>
            <a:endParaRPr/>
          </a:p>
        </p:txBody>
      </p:sp>
      <p:grpSp>
        <p:nvGrpSpPr>
          <p:cNvPr id="2745" name="Google Shape;2745;p68"/>
          <p:cNvGrpSpPr/>
          <p:nvPr/>
        </p:nvGrpSpPr>
        <p:grpSpPr>
          <a:xfrm rot="-269753">
            <a:off x="7650010" y="1542430"/>
            <a:ext cx="367817" cy="301080"/>
            <a:chOff x="7194125" y="2470757"/>
            <a:chExt cx="235750" cy="192975"/>
          </a:xfrm>
        </p:grpSpPr>
        <p:sp>
          <p:nvSpPr>
            <p:cNvPr id="2746" name="Google Shape;2746;p68"/>
            <p:cNvSpPr/>
            <p:nvPr/>
          </p:nvSpPr>
          <p:spPr>
            <a:xfrm>
              <a:off x="7211900" y="2494957"/>
              <a:ext cx="201950" cy="156725"/>
            </a:xfrm>
            <a:custGeom>
              <a:avLst/>
              <a:gdLst/>
              <a:ahLst/>
              <a:cxnLst/>
              <a:rect l="l" t="t" r="r" b="b"/>
              <a:pathLst>
                <a:path w="8078" h="6269" extrusionOk="0">
                  <a:moveTo>
                    <a:pt x="4337" y="0"/>
                  </a:moveTo>
                  <a:cubicBezTo>
                    <a:pt x="3651" y="1492"/>
                    <a:pt x="2908" y="2951"/>
                    <a:pt x="2100" y="4380"/>
                  </a:cubicBezTo>
                  <a:cubicBezTo>
                    <a:pt x="2053" y="4464"/>
                    <a:pt x="1953" y="4515"/>
                    <a:pt x="1857" y="4515"/>
                  </a:cubicBezTo>
                  <a:cubicBezTo>
                    <a:pt x="1790" y="4515"/>
                    <a:pt x="1724" y="4490"/>
                    <a:pt x="1679" y="4436"/>
                  </a:cubicBezTo>
                  <a:cubicBezTo>
                    <a:pt x="1137" y="3784"/>
                    <a:pt x="571" y="3156"/>
                    <a:pt x="1" y="2533"/>
                  </a:cubicBezTo>
                  <a:lnTo>
                    <a:pt x="1" y="2533"/>
                  </a:lnTo>
                  <a:cubicBezTo>
                    <a:pt x="211" y="3701"/>
                    <a:pt x="408" y="4872"/>
                    <a:pt x="511" y="6059"/>
                  </a:cubicBezTo>
                  <a:cubicBezTo>
                    <a:pt x="518" y="6120"/>
                    <a:pt x="490" y="6167"/>
                    <a:pt x="448" y="6202"/>
                  </a:cubicBezTo>
                  <a:cubicBezTo>
                    <a:pt x="1386" y="6050"/>
                    <a:pt x="2388" y="5987"/>
                    <a:pt x="3401" y="5987"/>
                  </a:cubicBezTo>
                  <a:cubicBezTo>
                    <a:pt x="4773" y="5987"/>
                    <a:pt x="6164" y="6102"/>
                    <a:pt x="7438" y="6269"/>
                  </a:cubicBezTo>
                  <a:cubicBezTo>
                    <a:pt x="7651" y="4923"/>
                    <a:pt x="7923" y="3604"/>
                    <a:pt x="8077" y="2253"/>
                  </a:cubicBezTo>
                  <a:lnTo>
                    <a:pt x="8077" y="2253"/>
                  </a:lnTo>
                  <a:cubicBezTo>
                    <a:pt x="7491" y="2923"/>
                    <a:pt x="6960" y="3629"/>
                    <a:pt x="6482" y="4387"/>
                  </a:cubicBezTo>
                  <a:cubicBezTo>
                    <a:pt x="6425" y="4477"/>
                    <a:pt x="6340" y="4518"/>
                    <a:pt x="6255" y="4518"/>
                  </a:cubicBezTo>
                  <a:cubicBezTo>
                    <a:pt x="6142" y="4518"/>
                    <a:pt x="6029" y="4445"/>
                    <a:pt x="5981" y="4320"/>
                  </a:cubicBezTo>
                  <a:cubicBezTo>
                    <a:pt x="5434" y="2881"/>
                    <a:pt x="4884" y="1440"/>
                    <a:pt x="4337" y="0"/>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8"/>
            <p:cNvSpPr/>
            <p:nvPr/>
          </p:nvSpPr>
          <p:spPr>
            <a:xfrm>
              <a:off x="7194125" y="2470757"/>
              <a:ext cx="235750" cy="192975"/>
            </a:xfrm>
            <a:custGeom>
              <a:avLst/>
              <a:gdLst/>
              <a:ahLst/>
              <a:cxnLst/>
              <a:rect l="l" t="t" r="r" b="b"/>
              <a:pathLst>
                <a:path w="9430" h="7719" extrusionOk="0">
                  <a:moveTo>
                    <a:pt x="5048" y="968"/>
                  </a:moveTo>
                  <a:cubicBezTo>
                    <a:pt x="5595" y="2409"/>
                    <a:pt x="6145" y="3849"/>
                    <a:pt x="6692" y="5288"/>
                  </a:cubicBezTo>
                  <a:cubicBezTo>
                    <a:pt x="6740" y="5413"/>
                    <a:pt x="6852" y="5486"/>
                    <a:pt x="6965" y="5486"/>
                  </a:cubicBezTo>
                  <a:cubicBezTo>
                    <a:pt x="7050" y="5486"/>
                    <a:pt x="7135" y="5445"/>
                    <a:pt x="7193" y="5355"/>
                  </a:cubicBezTo>
                  <a:cubicBezTo>
                    <a:pt x="7671" y="4597"/>
                    <a:pt x="8202" y="3891"/>
                    <a:pt x="8788" y="3221"/>
                  </a:cubicBezTo>
                  <a:lnTo>
                    <a:pt x="8788" y="3221"/>
                  </a:lnTo>
                  <a:cubicBezTo>
                    <a:pt x="8634" y="4573"/>
                    <a:pt x="8362" y="5891"/>
                    <a:pt x="8149" y="7237"/>
                  </a:cubicBezTo>
                  <a:cubicBezTo>
                    <a:pt x="6874" y="7071"/>
                    <a:pt x="5482" y="6955"/>
                    <a:pt x="4108" y="6955"/>
                  </a:cubicBezTo>
                  <a:cubicBezTo>
                    <a:pt x="3097" y="6955"/>
                    <a:pt x="2096" y="7018"/>
                    <a:pt x="1159" y="7170"/>
                  </a:cubicBezTo>
                  <a:cubicBezTo>
                    <a:pt x="1201" y="7135"/>
                    <a:pt x="1229" y="7088"/>
                    <a:pt x="1221" y="7027"/>
                  </a:cubicBezTo>
                  <a:cubicBezTo>
                    <a:pt x="1118" y="5840"/>
                    <a:pt x="921" y="4669"/>
                    <a:pt x="712" y="3501"/>
                  </a:cubicBezTo>
                  <a:lnTo>
                    <a:pt x="712" y="3501"/>
                  </a:lnTo>
                  <a:cubicBezTo>
                    <a:pt x="1282" y="4124"/>
                    <a:pt x="1847" y="4752"/>
                    <a:pt x="2390" y="5404"/>
                  </a:cubicBezTo>
                  <a:cubicBezTo>
                    <a:pt x="2435" y="5458"/>
                    <a:pt x="2501" y="5483"/>
                    <a:pt x="2568" y="5483"/>
                  </a:cubicBezTo>
                  <a:cubicBezTo>
                    <a:pt x="2664" y="5483"/>
                    <a:pt x="2764" y="5432"/>
                    <a:pt x="2811" y="5348"/>
                  </a:cubicBezTo>
                  <a:cubicBezTo>
                    <a:pt x="3619" y="3919"/>
                    <a:pt x="4362" y="2460"/>
                    <a:pt x="5048" y="968"/>
                  </a:cubicBezTo>
                  <a:close/>
                  <a:moveTo>
                    <a:pt x="5038" y="0"/>
                  </a:moveTo>
                  <a:cubicBezTo>
                    <a:pt x="4956" y="0"/>
                    <a:pt x="4878" y="39"/>
                    <a:pt x="4835" y="134"/>
                  </a:cubicBezTo>
                  <a:cubicBezTo>
                    <a:pt x="4134" y="1704"/>
                    <a:pt x="3364" y="3239"/>
                    <a:pt x="2531" y="4743"/>
                  </a:cubicBezTo>
                  <a:cubicBezTo>
                    <a:pt x="1871" y="3967"/>
                    <a:pt x="1189" y="3207"/>
                    <a:pt x="479" y="2478"/>
                  </a:cubicBezTo>
                  <a:cubicBezTo>
                    <a:pt x="426" y="2424"/>
                    <a:pt x="364" y="2400"/>
                    <a:pt x="303" y="2400"/>
                  </a:cubicBezTo>
                  <a:cubicBezTo>
                    <a:pt x="147" y="2400"/>
                    <a:pt x="0" y="2554"/>
                    <a:pt x="42" y="2732"/>
                  </a:cubicBezTo>
                  <a:cubicBezTo>
                    <a:pt x="377" y="4168"/>
                    <a:pt x="592" y="5625"/>
                    <a:pt x="839" y="7080"/>
                  </a:cubicBezTo>
                  <a:cubicBezTo>
                    <a:pt x="851" y="7146"/>
                    <a:pt x="897" y="7186"/>
                    <a:pt x="952" y="7204"/>
                  </a:cubicBezTo>
                  <a:cubicBezTo>
                    <a:pt x="781" y="7246"/>
                    <a:pt x="847" y="7486"/>
                    <a:pt x="1002" y="7502"/>
                  </a:cubicBezTo>
                  <a:cubicBezTo>
                    <a:pt x="1567" y="7565"/>
                    <a:pt x="2141" y="7579"/>
                    <a:pt x="2715" y="7579"/>
                  </a:cubicBezTo>
                  <a:cubicBezTo>
                    <a:pt x="3178" y="7579"/>
                    <a:pt x="3643" y="7570"/>
                    <a:pt x="4104" y="7570"/>
                  </a:cubicBezTo>
                  <a:cubicBezTo>
                    <a:pt x="4286" y="7570"/>
                    <a:pt x="4467" y="7572"/>
                    <a:pt x="4648" y="7576"/>
                  </a:cubicBezTo>
                  <a:cubicBezTo>
                    <a:pt x="5863" y="7601"/>
                    <a:pt x="7078" y="7714"/>
                    <a:pt x="8292" y="7719"/>
                  </a:cubicBezTo>
                  <a:cubicBezTo>
                    <a:pt x="8419" y="7719"/>
                    <a:pt x="8500" y="7613"/>
                    <a:pt x="8516" y="7504"/>
                  </a:cubicBezTo>
                  <a:cubicBezTo>
                    <a:pt x="8555" y="7476"/>
                    <a:pt x="8590" y="7438"/>
                    <a:pt x="8609" y="7378"/>
                  </a:cubicBezTo>
                  <a:cubicBezTo>
                    <a:pt x="9121" y="5802"/>
                    <a:pt x="9292" y="4078"/>
                    <a:pt x="9416" y="2432"/>
                  </a:cubicBezTo>
                  <a:cubicBezTo>
                    <a:pt x="9429" y="2268"/>
                    <a:pt x="9281" y="2162"/>
                    <a:pt x="9135" y="2162"/>
                  </a:cubicBezTo>
                  <a:cubicBezTo>
                    <a:pt x="9066" y="2162"/>
                    <a:pt x="8998" y="2185"/>
                    <a:pt x="8948" y="2237"/>
                  </a:cubicBezTo>
                  <a:cubicBezTo>
                    <a:pt x="8233" y="2981"/>
                    <a:pt x="7597" y="3776"/>
                    <a:pt x="7022" y="4625"/>
                  </a:cubicBezTo>
                  <a:cubicBezTo>
                    <a:pt x="6459" y="3150"/>
                    <a:pt x="5895" y="1674"/>
                    <a:pt x="5334" y="199"/>
                  </a:cubicBezTo>
                  <a:cubicBezTo>
                    <a:pt x="5290" y="85"/>
                    <a:pt x="5159" y="0"/>
                    <a:pt x="503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8" name="Google Shape;2748;p68"/>
          <p:cNvGrpSpPr/>
          <p:nvPr/>
        </p:nvGrpSpPr>
        <p:grpSpPr>
          <a:xfrm>
            <a:off x="764975" y="694816"/>
            <a:ext cx="395823" cy="325965"/>
            <a:chOff x="6441550" y="2480732"/>
            <a:chExt cx="253700" cy="208925"/>
          </a:xfrm>
        </p:grpSpPr>
        <p:sp>
          <p:nvSpPr>
            <p:cNvPr id="2749" name="Google Shape;2749;p68"/>
            <p:cNvSpPr/>
            <p:nvPr/>
          </p:nvSpPr>
          <p:spPr>
            <a:xfrm>
              <a:off x="6450150" y="2496032"/>
              <a:ext cx="234200" cy="178350"/>
            </a:xfrm>
            <a:custGeom>
              <a:avLst/>
              <a:gdLst/>
              <a:ahLst/>
              <a:cxnLst/>
              <a:rect l="l" t="t" r="r" b="b"/>
              <a:pathLst>
                <a:path w="9368" h="7134" extrusionOk="0">
                  <a:moveTo>
                    <a:pt x="4659" y="0"/>
                  </a:moveTo>
                  <a:cubicBezTo>
                    <a:pt x="4607" y="0"/>
                    <a:pt x="4541" y="13"/>
                    <a:pt x="4450" y="37"/>
                  </a:cubicBezTo>
                  <a:cubicBezTo>
                    <a:pt x="3877" y="190"/>
                    <a:pt x="3484" y="1286"/>
                    <a:pt x="3251" y="1912"/>
                  </a:cubicBezTo>
                  <a:cubicBezTo>
                    <a:pt x="3320" y="1989"/>
                    <a:pt x="3277" y="2134"/>
                    <a:pt x="3165" y="2176"/>
                  </a:cubicBezTo>
                  <a:lnTo>
                    <a:pt x="3168" y="2185"/>
                  </a:lnTo>
                  <a:cubicBezTo>
                    <a:pt x="3113" y="2194"/>
                    <a:pt x="3054" y="2199"/>
                    <a:pt x="2997" y="2208"/>
                  </a:cubicBezTo>
                  <a:cubicBezTo>
                    <a:pt x="2928" y="2224"/>
                    <a:pt x="2859" y="2242"/>
                    <a:pt x="2789" y="2262"/>
                  </a:cubicBezTo>
                  <a:cubicBezTo>
                    <a:pt x="2774" y="2272"/>
                    <a:pt x="2758" y="2277"/>
                    <a:pt x="2742" y="2277"/>
                  </a:cubicBezTo>
                  <a:cubicBezTo>
                    <a:pt x="2715" y="2277"/>
                    <a:pt x="2691" y="2262"/>
                    <a:pt x="2674" y="2240"/>
                  </a:cubicBezTo>
                  <a:cubicBezTo>
                    <a:pt x="2334" y="2266"/>
                    <a:pt x="1995" y="2268"/>
                    <a:pt x="1658" y="2272"/>
                  </a:cubicBezTo>
                  <a:cubicBezTo>
                    <a:pt x="1653" y="2272"/>
                    <a:pt x="1647" y="2272"/>
                    <a:pt x="1641" y="2272"/>
                  </a:cubicBezTo>
                  <a:cubicBezTo>
                    <a:pt x="1500" y="2272"/>
                    <a:pt x="1246" y="2244"/>
                    <a:pt x="999" y="2244"/>
                  </a:cubicBezTo>
                  <a:cubicBezTo>
                    <a:pt x="731" y="2244"/>
                    <a:pt x="469" y="2277"/>
                    <a:pt x="366" y="2418"/>
                  </a:cubicBezTo>
                  <a:cubicBezTo>
                    <a:pt x="0" y="2908"/>
                    <a:pt x="2213" y="3958"/>
                    <a:pt x="2559" y="4145"/>
                  </a:cubicBezTo>
                  <a:cubicBezTo>
                    <a:pt x="2583" y="4161"/>
                    <a:pt x="2605" y="4177"/>
                    <a:pt x="2621" y="4198"/>
                  </a:cubicBezTo>
                  <a:cubicBezTo>
                    <a:pt x="2684" y="4214"/>
                    <a:pt x="2732" y="4270"/>
                    <a:pt x="2706" y="4346"/>
                  </a:cubicBezTo>
                  <a:cubicBezTo>
                    <a:pt x="2554" y="4801"/>
                    <a:pt x="2408" y="5258"/>
                    <a:pt x="2295" y="5725"/>
                  </a:cubicBezTo>
                  <a:cubicBezTo>
                    <a:pt x="2237" y="5970"/>
                    <a:pt x="2191" y="6212"/>
                    <a:pt x="2161" y="6461"/>
                  </a:cubicBezTo>
                  <a:cubicBezTo>
                    <a:pt x="2127" y="6731"/>
                    <a:pt x="1993" y="7041"/>
                    <a:pt x="2272" y="7123"/>
                  </a:cubicBezTo>
                  <a:cubicBezTo>
                    <a:pt x="2295" y="7130"/>
                    <a:pt x="2320" y="7133"/>
                    <a:pt x="2345" y="7133"/>
                  </a:cubicBezTo>
                  <a:cubicBezTo>
                    <a:pt x="2715" y="7133"/>
                    <a:pt x="3335" y="6449"/>
                    <a:pt x="3602" y="6214"/>
                  </a:cubicBezTo>
                  <a:cubicBezTo>
                    <a:pt x="3939" y="5918"/>
                    <a:pt x="4255" y="5606"/>
                    <a:pt x="4577" y="5298"/>
                  </a:cubicBezTo>
                  <a:cubicBezTo>
                    <a:pt x="4624" y="5252"/>
                    <a:pt x="4676" y="5232"/>
                    <a:pt x="4726" y="5232"/>
                  </a:cubicBezTo>
                  <a:cubicBezTo>
                    <a:pt x="4823" y="5232"/>
                    <a:pt x="4912" y="5304"/>
                    <a:pt x="4943" y="5395"/>
                  </a:cubicBezTo>
                  <a:cubicBezTo>
                    <a:pt x="5748" y="6083"/>
                    <a:pt x="6641" y="6590"/>
                    <a:pt x="7652" y="6886"/>
                  </a:cubicBezTo>
                  <a:cubicBezTo>
                    <a:pt x="7611" y="6433"/>
                    <a:pt x="7534" y="5990"/>
                    <a:pt x="7408" y="5552"/>
                  </a:cubicBezTo>
                  <a:cubicBezTo>
                    <a:pt x="7269" y="5069"/>
                    <a:pt x="7001" y="4628"/>
                    <a:pt x="6887" y="4143"/>
                  </a:cubicBezTo>
                  <a:cubicBezTo>
                    <a:pt x="6863" y="4039"/>
                    <a:pt x="6937" y="3942"/>
                    <a:pt x="7024" y="3914"/>
                  </a:cubicBezTo>
                  <a:cubicBezTo>
                    <a:pt x="7026" y="3866"/>
                    <a:pt x="7050" y="3815"/>
                    <a:pt x="7107" y="3781"/>
                  </a:cubicBezTo>
                  <a:cubicBezTo>
                    <a:pt x="7386" y="3602"/>
                    <a:pt x="9368" y="2256"/>
                    <a:pt x="9139" y="1904"/>
                  </a:cubicBezTo>
                  <a:cubicBezTo>
                    <a:pt x="9087" y="1823"/>
                    <a:pt x="8893" y="1797"/>
                    <a:pt x="8659" y="1797"/>
                  </a:cubicBezTo>
                  <a:cubicBezTo>
                    <a:pt x="8282" y="1797"/>
                    <a:pt x="7801" y="1864"/>
                    <a:pt x="7633" y="1875"/>
                  </a:cubicBezTo>
                  <a:cubicBezTo>
                    <a:pt x="7146" y="1908"/>
                    <a:pt x="6661" y="1988"/>
                    <a:pt x="6177" y="2002"/>
                  </a:cubicBezTo>
                  <a:cubicBezTo>
                    <a:pt x="6173" y="2002"/>
                    <a:pt x="6170" y="2002"/>
                    <a:pt x="6166" y="2002"/>
                  </a:cubicBezTo>
                  <a:cubicBezTo>
                    <a:pt x="6063" y="2002"/>
                    <a:pt x="6000" y="1931"/>
                    <a:pt x="5976" y="1848"/>
                  </a:cubicBezTo>
                  <a:cubicBezTo>
                    <a:pt x="5937" y="1836"/>
                    <a:pt x="5899" y="1815"/>
                    <a:pt x="5874" y="1781"/>
                  </a:cubicBezTo>
                  <a:cubicBezTo>
                    <a:pt x="5664" y="1476"/>
                    <a:pt x="5549" y="1118"/>
                    <a:pt x="5354" y="802"/>
                  </a:cubicBezTo>
                  <a:cubicBezTo>
                    <a:pt x="5241" y="617"/>
                    <a:pt x="5117" y="437"/>
                    <a:pt x="4980" y="270"/>
                  </a:cubicBezTo>
                  <a:cubicBezTo>
                    <a:pt x="4832" y="88"/>
                    <a:pt x="4795" y="0"/>
                    <a:pt x="4659" y="0"/>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8"/>
            <p:cNvSpPr/>
            <p:nvPr/>
          </p:nvSpPr>
          <p:spPr>
            <a:xfrm>
              <a:off x="6441550" y="2480732"/>
              <a:ext cx="253700" cy="208925"/>
            </a:xfrm>
            <a:custGeom>
              <a:avLst/>
              <a:gdLst/>
              <a:ahLst/>
              <a:cxnLst/>
              <a:rect l="l" t="t" r="r" b="b"/>
              <a:pathLst>
                <a:path w="10148" h="8357" extrusionOk="0">
                  <a:moveTo>
                    <a:pt x="5002" y="612"/>
                  </a:moveTo>
                  <a:cubicBezTo>
                    <a:pt x="5139" y="612"/>
                    <a:pt x="5176" y="700"/>
                    <a:pt x="5324" y="883"/>
                  </a:cubicBezTo>
                  <a:cubicBezTo>
                    <a:pt x="5461" y="1049"/>
                    <a:pt x="5585" y="1229"/>
                    <a:pt x="5698" y="1414"/>
                  </a:cubicBezTo>
                  <a:cubicBezTo>
                    <a:pt x="5893" y="1730"/>
                    <a:pt x="6008" y="2088"/>
                    <a:pt x="6219" y="2393"/>
                  </a:cubicBezTo>
                  <a:cubicBezTo>
                    <a:pt x="6243" y="2428"/>
                    <a:pt x="6281" y="2448"/>
                    <a:pt x="6320" y="2460"/>
                  </a:cubicBezTo>
                  <a:cubicBezTo>
                    <a:pt x="6344" y="2543"/>
                    <a:pt x="6408" y="2615"/>
                    <a:pt x="6512" y="2615"/>
                  </a:cubicBezTo>
                  <a:cubicBezTo>
                    <a:pt x="6515" y="2615"/>
                    <a:pt x="6518" y="2615"/>
                    <a:pt x="6521" y="2615"/>
                  </a:cubicBezTo>
                  <a:cubicBezTo>
                    <a:pt x="7006" y="2601"/>
                    <a:pt x="7490" y="2520"/>
                    <a:pt x="7977" y="2488"/>
                  </a:cubicBezTo>
                  <a:cubicBezTo>
                    <a:pt x="8145" y="2476"/>
                    <a:pt x="8627" y="2409"/>
                    <a:pt x="9004" y="2409"/>
                  </a:cubicBezTo>
                  <a:cubicBezTo>
                    <a:pt x="9238" y="2409"/>
                    <a:pt x="9431" y="2435"/>
                    <a:pt x="9483" y="2516"/>
                  </a:cubicBezTo>
                  <a:cubicBezTo>
                    <a:pt x="9711" y="2868"/>
                    <a:pt x="7730" y="4214"/>
                    <a:pt x="7451" y="4393"/>
                  </a:cubicBezTo>
                  <a:cubicBezTo>
                    <a:pt x="7394" y="4427"/>
                    <a:pt x="7370" y="4478"/>
                    <a:pt x="7368" y="4526"/>
                  </a:cubicBezTo>
                  <a:cubicBezTo>
                    <a:pt x="7281" y="4554"/>
                    <a:pt x="7207" y="4651"/>
                    <a:pt x="7231" y="4755"/>
                  </a:cubicBezTo>
                  <a:cubicBezTo>
                    <a:pt x="7345" y="5240"/>
                    <a:pt x="7613" y="5681"/>
                    <a:pt x="7752" y="6164"/>
                  </a:cubicBezTo>
                  <a:cubicBezTo>
                    <a:pt x="7878" y="6602"/>
                    <a:pt x="7955" y="7045"/>
                    <a:pt x="7996" y="7498"/>
                  </a:cubicBezTo>
                  <a:cubicBezTo>
                    <a:pt x="6985" y="7202"/>
                    <a:pt x="6092" y="6695"/>
                    <a:pt x="5287" y="6007"/>
                  </a:cubicBezTo>
                  <a:cubicBezTo>
                    <a:pt x="5256" y="5916"/>
                    <a:pt x="5167" y="5845"/>
                    <a:pt x="5070" y="5845"/>
                  </a:cubicBezTo>
                  <a:cubicBezTo>
                    <a:pt x="5020" y="5845"/>
                    <a:pt x="4968" y="5864"/>
                    <a:pt x="4921" y="5910"/>
                  </a:cubicBezTo>
                  <a:cubicBezTo>
                    <a:pt x="4599" y="6219"/>
                    <a:pt x="4283" y="6530"/>
                    <a:pt x="3946" y="6826"/>
                  </a:cubicBezTo>
                  <a:cubicBezTo>
                    <a:pt x="3678" y="7061"/>
                    <a:pt x="3059" y="7746"/>
                    <a:pt x="2689" y="7746"/>
                  </a:cubicBezTo>
                  <a:cubicBezTo>
                    <a:pt x="2663" y="7746"/>
                    <a:pt x="2639" y="7743"/>
                    <a:pt x="2616" y="7736"/>
                  </a:cubicBezTo>
                  <a:cubicBezTo>
                    <a:pt x="2337" y="7653"/>
                    <a:pt x="2471" y="7343"/>
                    <a:pt x="2505" y="7073"/>
                  </a:cubicBezTo>
                  <a:cubicBezTo>
                    <a:pt x="2535" y="6824"/>
                    <a:pt x="2581" y="6582"/>
                    <a:pt x="2639" y="6337"/>
                  </a:cubicBezTo>
                  <a:cubicBezTo>
                    <a:pt x="2752" y="5870"/>
                    <a:pt x="2898" y="5413"/>
                    <a:pt x="3050" y="4958"/>
                  </a:cubicBezTo>
                  <a:cubicBezTo>
                    <a:pt x="3076" y="4882"/>
                    <a:pt x="3028" y="4826"/>
                    <a:pt x="2965" y="4810"/>
                  </a:cubicBezTo>
                  <a:cubicBezTo>
                    <a:pt x="2949" y="4790"/>
                    <a:pt x="2928" y="4773"/>
                    <a:pt x="2903" y="4757"/>
                  </a:cubicBezTo>
                  <a:cubicBezTo>
                    <a:pt x="2557" y="4570"/>
                    <a:pt x="344" y="3520"/>
                    <a:pt x="710" y="3031"/>
                  </a:cubicBezTo>
                  <a:cubicBezTo>
                    <a:pt x="813" y="2890"/>
                    <a:pt x="1076" y="2857"/>
                    <a:pt x="1345" y="2857"/>
                  </a:cubicBezTo>
                  <a:cubicBezTo>
                    <a:pt x="1593" y="2857"/>
                    <a:pt x="1848" y="2885"/>
                    <a:pt x="1988" y="2885"/>
                  </a:cubicBezTo>
                  <a:cubicBezTo>
                    <a:pt x="1993" y="2885"/>
                    <a:pt x="1998" y="2885"/>
                    <a:pt x="2002" y="2885"/>
                  </a:cubicBezTo>
                  <a:cubicBezTo>
                    <a:pt x="2340" y="2880"/>
                    <a:pt x="2678" y="2878"/>
                    <a:pt x="3018" y="2852"/>
                  </a:cubicBezTo>
                  <a:cubicBezTo>
                    <a:pt x="3034" y="2875"/>
                    <a:pt x="3059" y="2889"/>
                    <a:pt x="3086" y="2889"/>
                  </a:cubicBezTo>
                  <a:cubicBezTo>
                    <a:pt x="3101" y="2889"/>
                    <a:pt x="3118" y="2884"/>
                    <a:pt x="3133" y="2874"/>
                  </a:cubicBezTo>
                  <a:cubicBezTo>
                    <a:pt x="3203" y="2854"/>
                    <a:pt x="3272" y="2836"/>
                    <a:pt x="3342" y="2820"/>
                  </a:cubicBezTo>
                  <a:cubicBezTo>
                    <a:pt x="3399" y="2811"/>
                    <a:pt x="3457" y="2806"/>
                    <a:pt x="3512" y="2797"/>
                  </a:cubicBezTo>
                  <a:lnTo>
                    <a:pt x="3509" y="2788"/>
                  </a:lnTo>
                  <a:cubicBezTo>
                    <a:pt x="3621" y="2746"/>
                    <a:pt x="3664" y="2601"/>
                    <a:pt x="3595" y="2524"/>
                  </a:cubicBezTo>
                  <a:cubicBezTo>
                    <a:pt x="3829" y="1899"/>
                    <a:pt x="4221" y="802"/>
                    <a:pt x="4794" y="649"/>
                  </a:cubicBezTo>
                  <a:cubicBezTo>
                    <a:pt x="4885" y="625"/>
                    <a:pt x="4951" y="612"/>
                    <a:pt x="5002" y="612"/>
                  </a:cubicBezTo>
                  <a:close/>
                  <a:moveTo>
                    <a:pt x="4825" y="1"/>
                  </a:moveTo>
                  <a:cubicBezTo>
                    <a:pt x="4820" y="1"/>
                    <a:pt x="4815" y="1"/>
                    <a:pt x="4810" y="1"/>
                  </a:cubicBezTo>
                  <a:cubicBezTo>
                    <a:pt x="4376" y="15"/>
                    <a:pt x="4159" y="546"/>
                    <a:pt x="3978" y="872"/>
                  </a:cubicBezTo>
                  <a:cubicBezTo>
                    <a:pt x="3696" y="1377"/>
                    <a:pt x="3470" y="1908"/>
                    <a:pt x="3281" y="2455"/>
                  </a:cubicBezTo>
                  <a:cubicBezTo>
                    <a:pt x="2890" y="2406"/>
                    <a:pt x="2477" y="2382"/>
                    <a:pt x="2068" y="2382"/>
                  </a:cubicBezTo>
                  <a:cubicBezTo>
                    <a:pt x="1748" y="2382"/>
                    <a:pt x="1430" y="2397"/>
                    <a:pt x="1129" y="2425"/>
                  </a:cubicBezTo>
                  <a:cubicBezTo>
                    <a:pt x="760" y="2460"/>
                    <a:pt x="289" y="2585"/>
                    <a:pt x="157" y="2979"/>
                  </a:cubicBezTo>
                  <a:cubicBezTo>
                    <a:pt x="0" y="3455"/>
                    <a:pt x="455" y="3774"/>
                    <a:pt x="785" y="4025"/>
                  </a:cubicBezTo>
                  <a:cubicBezTo>
                    <a:pt x="1360" y="4464"/>
                    <a:pt x="1988" y="4852"/>
                    <a:pt x="2662" y="5120"/>
                  </a:cubicBezTo>
                  <a:cubicBezTo>
                    <a:pt x="2334" y="5695"/>
                    <a:pt x="2145" y="6316"/>
                    <a:pt x="2056" y="6981"/>
                  </a:cubicBezTo>
                  <a:cubicBezTo>
                    <a:pt x="2004" y="7339"/>
                    <a:pt x="1847" y="7993"/>
                    <a:pt x="2203" y="8258"/>
                  </a:cubicBezTo>
                  <a:cubicBezTo>
                    <a:pt x="2296" y="8328"/>
                    <a:pt x="2395" y="8357"/>
                    <a:pt x="2495" y="8357"/>
                  </a:cubicBezTo>
                  <a:cubicBezTo>
                    <a:pt x="2829" y="8357"/>
                    <a:pt x="3181" y="8034"/>
                    <a:pt x="3410" y="7856"/>
                  </a:cubicBezTo>
                  <a:cubicBezTo>
                    <a:pt x="4013" y="7389"/>
                    <a:pt x="4591" y="6886"/>
                    <a:pt x="5124" y="6341"/>
                  </a:cubicBezTo>
                  <a:cubicBezTo>
                    <a:pt x="5978" y="7172"/>
                    <a:pt x="7028" y="7731"/>
                    <a:pt x="8185" y="8019"/>
                  </a:cubicBezTo>
                  <a:cubicBezTo>
                    <a:pt x="8204" y="8024"/>
                    <a:pt x="8222" y="8027"/>
                    <a:pt x="8241" y="8027"/>
                  </a:cubicBezTo>
                  <a:cubicBezTo>
                    <a:pt x="8360" y="8027"/>
                    <a:pt x="8477" y="7933"/>
                    <a:pt x="8472" y="7803"/>
                  </a:cubicBezTo>
                  <a:cubicBezTo>
                    <a:pt x="8428" y="6819"/>
                    <a:pt x="8267" y="5508"/>
                    <a:pt x="7633" y="4693"/>
                  </a:cubicBezTo>
                  <a:cubicBezTo>
                    <a:pt x="8239" y="4381"/>
                    <a:pt x="8806" y="3997"/>
                    <a:pt x="9305" y="3534"/>
                  </a:cubicBezTo>
                  <a:cubicBezTo>
                    <a:pt x="9585" y="3273"/>
                    <a:pt x="10148" y="2813"/>
                    <a:pt x="10051" y="2359"/>
                  </a:cubicBezTo>
                  <a:cubicBezTo>
                    <a:pt x="9976" y="2005"/>
                    <a:pt x="9624" y="1951"/>
                    <a:pt x="9300" y="1951"/>
                  </a:cubicBezTo>
                  <a:cubicBezTo>
                    <a:pt x="9174" y="1951"/>
                    <a:pt x="9052" y="1959"/>
                    <a:pt x="8952" y="1961"/>
                  </a:cubicBezTo>
                  <a:cubicBezTo>
                    <a:pt x="8153" y="1973"/>
                    <a:pt x="7303" y="1989"/>
                    <a:pt x="6523" y="2174"/>
                  </a:cubicBezTo>
                  <a:cubicBezTo>
                    <a:pt x="6424" y="1661"/>
                    <a:pt x="6102" y="1186"/>
                    <a:pt x="5793" y="777"/>
                  </a:cubicBezTo>
                  <a:cubicBezTo>
                    <a:pt x="5568" y="480"/>
                    <a:pt x="5245" y="1"/>
                    <a:pt x="48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1" name="Google Shape;2751;p68"/>
          <p:cNvGrpSpPr/>
          <p:nvPr/>
        </p:nvGrpSpPr>
        <p:grpSpPr>
          <a:xfrm>
            <a:off x="5622580" y="4125378"/>
            <a:ext cx="432682" cy="306501"/>
            <a:chOff x="6072450" y="2896632"/>
            <a:chExt cx="277325" cy="196450"/>
          </a:xfrm>
        </p:grpSpPr>
        <p:sp>
          <p:nvSpPr>
            <p:cNvPr id="2752" name="Google Shape;2752;p68"/>
            <p:cNvSpPr/>
            <p:nvPr/>
          </p:nvSpPr>
          <p:spPr>
            <a:xfrm>
              <a:off x="6178600" y="2974507"/>
              <a:ext cx="68175" cy="52475"/>
            </a:xfrm>
            <a:custGeom>
              <a:avLst/>
              <a:gdLst/>
              <a:ahLst/>
              <a:cxnLst/>
              <a:rect l="l" t="t" r="r" b="b"/>
              <a:pathLst>
                <a:path w="2727" h="2099" extrusionOk="0">
                  <a:moveTo>
                    <a:pt x="896" y="0"/>
                  </a:moveTo>
                  <a:cubicBezTo>
                    <a:pt x="343" y="263"/>
                    <a:pt x="1" y="884"/>
                    <a:pt x="246" y="1480"/>
                  </a:cubicBezTo>
                  <a:cubicBezTo>
                    <a:pt x="407" y="1878"/>
                    <a:pt x="763" y="2099"/>
                    <a:pt x="1150" y="2099"/>
                  </a:cubicBezTo>
                  <a:cubicBezTo>
                    <a:pt x="1278" y="2099"/>
                    <a:pt x="1409" y="2075"/>
                    <a:pt x="1538" y="2025"/>
                  </a:cubicBezTo>
                  <a:cubicBezTo>
                    <a:pt x="2726" y="1565"/>
                    <a:pt x="2195" y="9"/>
                    <a:pt x="1059" y="9"/>
                  </a:cubicBezTo>
                  <a:cubicBezTo>
                    <a:pt x="1031" y="9"/>
                    <a:pt x="1004" y="10"/>
                    <a:pt x="975" y="12"/>
                  </a:cubicBezTo>
                  <a:cubicBezTo>
                    <a:pt x="971" y="13"/>
                    <a:pt x="966" y="13"/>
                    <a:pt x="962" y="13"/>
                  </a:cubicBezTo>
                  <a:cubicBezTo>
                    <a:pt x="938" y="13"/>
                    <a:pt x="916" y="8"/>
                    <a:pt x="896" y="0"/>
                  </a:cubicBezTo>
                  <a:close/>
                </a:path>
              </a:pathLst>
            </a:custGeom>
            <a:solidFill>
              <a:srgbClr val="FAF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8"/>
            <p:cNvSpPr/>
            <p:nvPr/>
          </p:nvSpPr>
          <p:spPr>
            <a:xfrm>
              <a:off x="6151025" y="2952457"/>
              <a:ext cx="120075" cy="100100"/>
            </a:xfrm>
            <a:custGeom>
              <a:avLst/>
              <a:gdLst/>
              <a:ahLst/>
              <a:cxnLst/>
              <a:rect l="l" t="t" r="r" b="b"/>
              <a:pathLst>
                <a:path w="4803" h="4004" extrusionOk="0">
                  <a:moveTo>
                    <a:pt x="2227" y="509"/>
                  </a:moveTo>
                  <a:cubicBezTo>
                    <a:pt x="2966" y="509"/>
                    <a:pt x="3650" y="1121"/>
                    <a:pt x="3717" y="1868"/>
                  </a:cubicBezTo>
                  <a:cubicBezTo>
                    <a:pt x="3780" y="2582"/>
                    <a:pt x="3219" y="3191"/>
                    <a:pt x="2542" y="3338"/>
                  </a:cubicBezTo>
                  <a:cubicBezTo>
                    <a:pt x="2443" y="3360"/>
                    <a:pt x="2345" y="3371"/>
                    <a:pt x="2248" y="3371"/>
                  </a:cubicBezTo>
                  <a:cubicBezTo>
                    <a:pt x="1597" y="3371"/>
                    <a:pt x="1027" y="2896"/>
                    <a:pt x="901" y="2228"/>
                  </a:cubicBezTo>
                  <a:cubicBezTo>
                    <a:pt x="762" y="1499"/>
                    <a:pt x="1224" y="875"/>
                    <a:pt x="1898" y="716"/>
                  </a:cubicBezTo>
                  <a:cubicBezTo>
                    <a:pt x="1903" y="624"/>
                    <a:pt x="1963" y="529"/>
                    <a:pt x="2078" y="517"/>
                  </a:cubicBezTo>
                  <a:cubicBezTo>
                    <a:pt x="2128" y="511"/>
                    <a:pt x="2178" y="509"/>
                    <a:pt x="2227" y="509"/>
                  </a:cubicBezTo>
                  <a:close/>
                  <a:moveTo>
                    <a:pt x="2687" y="1"/>
                  </a:moveTo>
                  <a:cubicBezTo>
                    <a:pt x="2374" y="1"/>
                    <a:pt x="2059" y="78"/>
                    <a:pt x="1780" y="240"/>
                  </a:cubicBezTo>
                  <a:cubicBezTo>
                    <a:pt x="1744" y="261"/>
                    <a:pt x="1708" y="270"/>
                    <a:pt x="1675" y="270"/>
                  </a:cubicBezTo>
                  <a:cubicBezTo>
                    <a:pt x="1628" y="270"/>
                    <a:pt x="1585" y="252"/>
                    <a:pt x="1552" y="224"/>
                  </a:cubicBezTo>
                  <a:cubicBezTo>
                    <a:pt x="598" y="718"/>
                    <a:pt x="0" y="1845"/>
                    <a:pt x="517" y="2881"/>
                  </a:cubicBezTo>
                  <a:cubicBezTo>
                    <a:pt x="882" y="3609"/>
                    <a:pt x="1580" y="4003"/>
                    <a:pt x="2313" y="4003"/>
                  </a:cubicBezTo>
                  <a:cubicBezTo>
                    <a:pt x="2701" y="4003"/>
                    <a:pt x="3098" y="3893"/>
                    <a:pt x="3461" y="3664"/>
                  </a:cubicBezTo>
                  <a:cubicBezTo>
                    <a:pt x="4319" y="3119"/>
                    <a:pt x="4802" y="1855"/>
                    <a:pt x="4295" y="924"/>
                  </a:cubicBezTo>
                  <a:cubicBezTo>
                    <a:pt x="3969" y="328"/>
                    <a:pt x="3330" y="1"/>
                    <a:pt x="2687" y="1"/>
                  </a:cubicBezTo>
                  <a:close/>
                </a:path>
              </a:pathLst>
            </a:custGeom>
            <a:solidFill>
              <a:srgbClr val="FAF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8"/>
            <p:cNvSpPr/>
            <p:nvPr/>
          </p:nvSpPr>
          <p:spPr>
            <a:xfrm>
              <a:off x="6123750" y="2903807"/>
              <a:ext cx="38075" cy="16550"/>
            </a:xfrm>
            <a:custGeom>
              <a:avLst/>
              <a:gdLst/>
              <a:ahLst/>
              <a:cxnLst/>
              <a:rect l="l" t="t" r="r" b="b"/>
              <a:pathLst>
                <a:path w="1523" h="662" extrusionOk="0">
                  <a:moveTo>
                    <a:pt x="935" y="1"/>
                  </a:moveTo>
                  <a:cubicBezTo>
                    <a:pt x="882" y="1"/>
                    <a:pt x="829" y="4"/>
                    <a:pt x="777" y="9"/>
                  </a:cubicBezTo>
                  <a:cubicBezTo>
                    <a:pt x="579" y="30"/>
                    <a:pt x="102" y="164"/>
                    <a:pt x="1" y="413"/>
                  </a:cubicBezTo>
                  <a:cubicBezTo>
                    <a:pt x="50" y="407"/>
                    <a:pt x="99" y="403"/>
                    <a:pt x="149" y="403"/>
                  </a:cubicBezTo>
                  <a:cubicBezTo>
                    <a:pt x="388" y="403"/>
                    <a:pt x="630" y="481"/>
                    <a:pt x="855" y="662"/>
                  </a:cubicBezTo>
                  <a:cubicBezTo>
                    <a:pt x="1068" y="651"/>
                    <a:pt x="1283" y="642"/>
                    <a:pt x="1497" y="632"/>
                  </a:cubicBezTo>
                  <a:cubicBezTo>
                    <a:pt x="1495" y="630"/>
                    <a:pt x="1495" y="630"/>
                    <a:pt x="1495" y="628"/>
                  </a:cubicBezTo>
                  <a:cubicBezTo>
                    <a:pt x="1477" y="427"/>
                    <a:pt x="1523" y="258"/>
                    <a:pt x="1340" y="115"/>
                  </a:cubicBezTo>
                  <a:cubicBezTo>
                    <a:pt x="1226" y="26"/>
                    <a:pt x="1080" y="1"/>
                    <a:pt x="935" y="1"/>
                  </a:cubicBezTo>
                  <a:close/>
                </a:path>
              </a:pathLst>
            </a:custGeom>
            <a:solidFill>
              <a:srgbClr val="FAF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8"/>
            <p:cNvSpPr/>
            <p:nvPr/>
          </p:nvSpPr>
          <p:spPr>
            <a:xfrm>
              <a:off x="6211850" y="2930582"/>
              <a:ext cx="114775" cy="147100"/>
            </a:xfrm>
            <a:custGeom>
              <a:avLst/>
              <a:gdLst/>
              <a:ahLst/>
              <a:cxnLst/>
              <a:rect l="l" t="t" r="r" b="b"/>
              <a:pathLst>
                <a:path w="4591" h="5884" extrusionOk="0">
                  <a:moveTo>
                    <a:pt x="264" y="0"/>
                  </a:moveTo>
                  <a:lnTo>
                    <a:pt x="252" y="441"/>
                  </a:lnTo>
                  <a:cubicBezTo>
                    <a:pt x="1116" y="441"/>
                    <a:pt x="1975" y="940"/>
                    <a:pt x="2333" y="1776"/>
                  </a:cubicBezTo>
                  <a:cubicBezTo>
                    <a:pt x="2866" y="3030"/>
                    <a:pt x="2123" y="4547"/>
                    <a:pt x="926" y="5092"/>
                  </a:cubicBezTo>
                  <a:cubicBezTo>
                    <a:pt x="626" y="5227"/>
                    <a:pt x="312" y="5301"/>
                    <a:pt x="1" y="5318"/>
                  </a:cubicBezTo>
                  <a:lnTo>
                    <a:pt x="29" y="5883"/>
                  </a:lnTo>
                  <a:cubicBezTo>
                    <a:pt x="1141" y="5825"/>
                    <a:pt x="2252" y="5730"/>
                    <a:pt x="3355" y="5597"/>
                  </a:cubicBezTo>
                  <a:cubicBezTo>
                    <a:pt x="3651" y="5565"/>
                    <a:pt x="3944" y="5523"/>
                    <a:pt x="4238" y="5472"/>
                  </a:cubicBezTo>
                  <a:cubicBezTo>
                    <a:pt x="4482" y="5076"/>
                    <a:pt x="4584" y="4652"/>
                    <a:pt x="4540" y="4203"/>
                  </a:cubicBezTo>
                  <a:cubicBezTo>
                    <a:pt x="4590" y="3627"/>
                    <a:pt x="4542" y="3020"/>
                    <a:pt x="4530" y="2443"/>
                  </a:cubicBezTo>
                  <a:cubicBezTo>
                    <a:pt x="4524" y="2034"/>
                    <a:pt x="4586" y="1523"/>
                    <a:pt x="4494" y="1122"/>
                  </a:cubicBezTo>
                  <a:cubicBezTo>
                    <a:pt x="4584" y="665"/>
                    <a:pt x="4385" y="339"/>
                    <a:pt x="3898" y="145"/>
                  </a:cubicBezTo>
                  <a:cubicBezTo>
                    <a:pt x="3607" y="127"/>
                    <a:pt x="3318" y="113"/>
                    <a:pt x="3030" y="97"/>
                  </a:cubicBezTo>
                  <a:cubicBezTo>
                    <a:pt x="2109" y="54"/>
                    <a:pt x="1185" y="20"/>
                    <a:pt x="264" y="0"/>
                  </a:cubicBezTo>
                  <a:close/>
                </a:path>
              </a:pathLst>
            </a:custGeom>
            <a:solidFill>
              <a:srgbClr val="FCF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8"/>
            <p:cNvSpPr/>
            <p:nvPr/>
          </p:nvSpPr>
          <p:spPr>
            <a:xfrm>
              <a:off x="6095250" y="2926982"/>
              <a:ext cx="123200" cy="152525"/>
            </a:xfrm>
            <a:custGeom>
              <a:avLst/>
              <a:gdLst/>
              <a:ahLst/>
              <a:cxnLst/>
              <a:rect l="l" t="t" r="r" b="b"/>
              <a:pathLst>
                <a:path w="4928" h="6101" extrusionOk="0">
                  <a:moveTo>
                    <a:pt x="1023" y="1"/>
                  </a:moveTo>
                  <a:cubicBezTo>
                    <a:pt x="206" y="202"/>
                    <a:pt x="93" y="1641"/>
                    <a:pt x="47" y="2238"/>
                  </a:cubicBezTo>
                  <a:cubicBezTo>
                    <a:pt x="3" y="2788"/>
                    <a:pt x="1" y="3339"/>
                    <a:pt x="23" y="3890"/>
                  </a:cubicBezTo>
                  <a:cubicBezTo>
                    <a:pt x="45" y="4377"/>
                    <a:pt x="29" y="4991"/>
                    <a:pt x="176" y="5460"/>
                  </a:cubicBezTo>
                  <a:cubicBezTo>
                    <a:pt x="360" y="6041"/>
                    <a:pt x="553" y="6100"/>
                    <a:pt x="991" y="6100"/>
                  </a:cubicBezTo>
                  <a:cubicBezTo>
                    <a:pt x="1104" y="6100"/>
                    <a:pt x="1233" y="6096"/>
                    <a:pt x="1383" y="6096"/>
                  </a:cubicBezTo>
                  <a:cubicBezTo>
                    <a:pt x="1398" y="6096"/>
                    <a:pt x="1413" y="6097"/>
                    <a:pt x="1428" y="6097"/>
                  </a:cubicBezTo>
                  <a:cubicBezTo>
                    <a:pt x="1595" y="6098"/>
                    <a:pt x="1761" y="6099"/>
                    <a:pt x="1928" y="6099"/>
                  </a:cubicBezTo>
                  <a:cubicBezTo>
                    <a:pt x="2849" y="6099"/>
                    <a:pt x="3772" y="6076"/>
                    <a:pt x="4693" y="6027"/>
                  </a:cubicBezTo>
                  <a:lnTo>
                    <a:pt x="4665" y="5462"/>
                  </a:lnTo>
                  <a:cubicBezTo>
                    <a:pt x="4619" y="5465"/>
                    <a:pt x="4574" y="5466"/>
                    <a:pt x="4528" y="5466"/>
                  </a:cubicBezTo>
                  <a:cubicBezTo>
                    <a:pt x="3522" y="5466"/>
                    <a:pt x="2571" y="4860"/>
                    <a:pt x="2222" y="3820"/>
                  </a:cubicBezTo>
                  <a:cubicBezTo>
                    <a:pt x="1797" y="2546"/>
                    <a:pt x="2564" y="1331"/>
                    <a:pt x="3743" y="953"/>
                  </a:cubicBezTo>
                  <a:cubicBezTo>
                    <a:pt x="3757" y="931"/>
                    <a:pt x="3776" y="913"/>
                    <a:pt x="3801" y="899"/>
                  </a:cubicBezTo>
                  <a:cubicBezTo>
                    <a:pt x="4143" y="685"/>
                    <a:pt x="4530" y="585"/>
                    <a:pt x="4916" y="585"/>
                  </a:cubicBezTo>
                  <a:lnTo>
                    <a:pt x="4928" y="144"/>
                  </a:lnTo>
                  <a:cubicBezTo>
                    <a:pt x="3991" y="126"/>
                    <a:pt x="3051" y="116"/>
                    <a:pt x="2113" y="112"/>
                  </a:cubicBezTo>
                  <a:cubicBezTo>
                    <a:pt x="2073" y="153"/>
                    <a:pt x="2018" y="180"/>
                    <a:pt x="1958" y="180"/>
                  </a:cubicBezTo>
                  <a:cubicBezTo>
                    <a:pt x="1928" y="180"/>
                    <a:pt x="1896" y="173"/>
                    <a:pt x="1864" y="158"/>
                  </a:cubicBezTo>
                  <a:cubicBezTo>
                    <a:pt x="1830" y="140"/>
                    <a:pt x="1797" y="126"/>
                    <a:pt x="1762" y="110"/>
                  </a:cubicBezTo>
                  <a:lnTo>
                    <a:pt x="1174" y="110"/>
                  </a:lnTo>
                  <a:cubicBezTo>
                    <a:pt x="1090" y="110"/>
                    <a:pt x="1042" y="61"/>
                    <a:pt x="1023" y="1"/>
                  </a:cubicBezTo>
                  <a:close/>
                </a:path>
              </a:pathLst>
            </a:custGeom>
            <a:solidFill>
              <a:srgbClr val="FCF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8"/>
            <p:cNvSpPr/>
            <p:nvPr/>
          </p:nvSpPr>
          <p:spPr>
            <a:xfrm>
              <a:off x="6072450" y="2896632"/>
              <a:ext cx="277325" cy="196450"/>
            </a:xfrm>
            <a:custGeom>
              <a:avLst/>
              <a:gdLst/>
              <a:ahLst/>
              <a:cxnLst/>
              <a:rect l="l" t="t" r="r" b="b"/>
              <a:pathLst>
                <a:path w="11093" h="7858" extrusionOk="0">
                  <a:moveTo>
                    <a:pt x="2988" y="287"/>
                  </a:moveTo>
                  <a:cubicBezTo>
                    <a:pt x="3133" y="287"/>
                    <a:pt x="3278" y="313"/>
                    <a:pt x="3392" y="402"/>
                  </a:cubicBezTo>
                  <a:cubicBezTo>
                    <a:pt x="3575" y="545"/>
                    <a:pt x="3529" y="714"/>
                    <a:pt x="3547" y="915"/>
                  </a:cubicBezTo>
                  <a:cubicBezTo>
                    <a:pt x="3547" y="917"/>
                    <a:pt x="3547" y="917"/>
                    <a:pt x="3549" y="919"/>
                  </a:cubicBezTo>
                  <a:cubicBezTo>
                    <a:pt x="3335" y="929"/>
                    <a:pt x="3120" y="938"/>
                    <a:pt x="2907" y="949"/>
                  </a:cubicBezTo>
                  <a:cubicBezTo>
                    <a:pt x="2682" y="768"/>
                    <a:pt x="2441" y="690"/>
                    <a:pt x="2202" y="690"/>
                  </a:cubicBezTo>
                  <a:cubicBezTo>
                    <a:pt x="2152" y="690"/>
                    <a:pt x="2103" y="694"/>
                    <a:pt x="2054" y="700"/>
                  </a:cubicBezTo>
                  <a:cubicBezTo>
                    <a:pt x="2155" y="451"/>
                    <a:pt x="2631" y="317"/>
                    <a:pt x="2829" y="296"/>
                  </a:cubicBezTo>
                  <a:cubicBezTo>
                    <a:pt x="2881" y="291"/>
                    <a:pt x="2935" y="287"/>
                    <a:pt x="2988" y="287"/>
                  </a:cubicBezTo>
                  <a:close/>
                  <a:moveTo>
                    <a:pt x="1935" y="1215"/>
                  </a:moveTo>
                  <a:cubicBezTo>
                    <a:pt x="1954" y="1275"/>
                    <a:pt x="2002" y="1324"/>
                    <a:pt x="2086" y="1324"/>
                  </a:cubicBezTo>
                  <a:lnTo>
                    <a:pt x="2674" y="1324"/>
                  </a:lnTo>
                  <a:cubicBezTo>
                    <a:pt x="2709" y="1340"/>
                    <a:pt x="2742" y="1354"/>
                    <a:pt x="2776" y="1372"/>
                  </a:cubicBezTo>
                  <a:cubicBezTo>
                    <a:pt x="2808" y="1387"/>
                    <a:pt x="2840" y="1394"/>
                    <a:pt x="2870" y="1394"/>
                  </a:cubicBezTo>
                  <a:cubicBezTo>
                    <a:pt x="2930" y="1394"/>
                    <a:pt x="2985" y="1367"/>
                    <a:pt x="3025" y="1326"/>
                  </a:cubicBezTo>
                  <a:cubicBezTo>
                    <a:pt x="3963" y="1330"/>
                    <a:pt x="4903" y="1340"/>
                    <a:pt x="5840" y="1358"/>
                  </a:cubicBezTo>
                  <a:cubicBezTo>
                    <a:pt x="6761" y="1378"/>
                    <a:pt x="7685" y="1412"/>
                    <a:pt x="8606" y="1455"/>
                  </a:cubicBezTo>
                  <a:cubicBezTo>
                    <a:pt x="8894" y="1471"/>
                    <a:pt x="9183" y="1485"/>
                    <a:pt x="9474" y="1503"/>
                  </a:cubicBezTo>
                  <a:cubicBezTo>
                    <a:pt x="9961" y="1698"/>
                    <a:pt x="10160" y="2023"/>
                    <a:pt x="10070" y="2480"/>
                  </a:cubicBezTo>
                  <a:cubicBezTo>
                    <a:pt x="10162" y="2881"/>
                    <a:pt x="10100" y="3392"/>
                    <a:pt x="10106" y="3801"/>
                  </a:cubicBezTo>
                  <a:cubicBezTo>
                    <a:pt x="10118" y="4378"/>
                    <a:pt x="10166" y="4985"/>
                    <a:pt x="10116" y="5561"/>
                  </a:cubicBezTo>
                  <a:cubicBezTo>
                    <a:pt x="10160" y="6010"/>
                    <a:pt x="10058" y="6434"/>
                    <a:pt x="9814" y="6830"/>
                  </a:cubicBezTo>
                  <a:cubicBezTo>
                    <a:pt x="9520" y="6881"/>
                    <a:pt x="9227" y="6923"/>
                    <a:pt x="8931" y="6955"/>
                  </a:cubicBezTo>
                  <a:cubicBezTo>
                    <a:pt x="7828" y="7089"/>
                    <a:pt x="6717" y="7183"/>
                    <a:pt x="5605" y="7241"/>
                  </a:cubicBezTo>
                  <a:cubicBezTo>
                    <a:pt x="4684" y="7290"/>
                    <a:pt x="3761" y="7313"/>
                    <a:pt x="2840" y="7313"/>
                  </a:cubicBezTo>
                  <a:cubicBezTo>
                    <a:pt x="2673" y="7313"/>
                    <a:pt x="2507" y="7312"/>
                    <a:pt x="2340" y="7311"/>
                  </a:cubicBezTo>
                  <a:cubicBezTo>
                    <a:pt x="2325" y="7311"/>
                    <a:pt x="2310" y="7310"/>
                    <a:pt x="2295" y="7310"/>
                  </a:cubicBezTo>
                  <a:cubicBezTo>
                    <a:pt x="2145" y="7310"/>
                    <a:pt x="2016" y="7314"/>
                    <a:pt x="1903" y="7314"/>
                  </a:cubicBezTo>
                  <a:cubicBezTo>
                    <a:pt x="1465" y="7314"/>
                    <a:pt x="1272" y="7255"/>
                    <a:pt x="1088" y="6674"/>
                  </a:cubicBezTo>
                  <a:cubicBezTo>
                    <a:pt x="941" y="6205"/>
                    <a:pt x="957" y="5591"/>
                    <a:pt x="935" y="5104"/>
                  </a:cubicBezTo>
                  <a:cubicBezTo>
                    <a:pt x="913" y="4553"/>
                    <a:pt x="915" y="4002"/>
                    <a:pt x="959" y="3452"/>
                  </a:cubicBezTo>
                  <a:cubicBezTo>
                    <a:pt x="1005" y="2855"/>
                    <a:pt x="1118" y="1416"/>
                    <a:pt x="1935" y="1215"/>
                  </a:cubicBezTo>
                  <a:close/>
                  <a:moveTo>
                    <a:pt x="2998" y="1"/>
                  </a:moveTo>
                  <a:cubicBezTo>
                    <a:pt x="2936" y="1"/>
                    <a:pt x="2873" y="5"/>
                    <a:pt x="2811" y="12"/>
                  </a:cubicBezTo>
                  <a:cubicBezTo>
                    <a:pt x="2434" y="54"/>
                    <a:pt x="1813" y="336"/>
                    <a:pt x="1806" y="758"/>
                  </a:cubicBezTo>
                  <a:cubicBezTo>
                    <a:pt x="1310" y="924"/>
                    <a:pt x="869" y="1384"/>
                    <a:pt x="666" y="1905"/>
                  </a:cubicBezTo>
                  <a:cubicBezTo>
                    <a:pt x="0" y="3603"/>
                    <a:pt x="364" y="5897"/>
                    <a:pt x="708" y="7631"/>
                  </a:cubicBezTo>
                  <a:cubicBezTo>
                    <a:pt x="730" y="7752"/>
                    <a:pt x="857" y="7830"/>
                    <a:pt x="973" y="7832"/>
                  </a:cubicBezTo>
                  <a:cubicBezTo>
                    <a:pt x="1552" y="7849"/>
                    <a:pt x="2132" y="7858"/>
                    <a:pt x="2711" y="7858"/>
                  </a:cubicBezTo>
                  <a:cubicBezTo>
                    <a:pt x="4638" y="7858"/>
                    <a:pt x="6562" y="7761"/>
                    <a:pt x="8479" y="7555"/>
                  </a:cubicBezTo>
                  <a:cubicBezTo>
                    <a:pt x="9063" y="7493"/>
                    <a:pt x="10122" y="7571"/>
                    <a:pt x="10508" y="6997"/>
                  </a:cubicBezTo>
                  <a:cubicBezTo>
                    <a:pt x="10906" y="6408"/>
                    <a:pt x="10669" y="5112"/>
                    <a:pt x="10661" y="4461"/>
                  </a:cubicBezTo>
                  <a:cubicBezTo>
                    <a:pt x="10645" y="3219"/>
                    <a:pt x="11092" y="1215"/>
                    <a:pt x="9474" y="1024"/>
                  </a:cubicBezTo>
                  <a:cubicBezTo>
                    <a:pt x="8405" y="897"/>
                    <a:pt x="7309" y="853"/>
                    <a:pt x="6209" y="853"/>
                  </a:cubicBezTo>
                  <a:cubicBezTo>
                    <a:pt x="5418" y="853"/>
                    <a:pt x="4624" y="876"/>
                    <a:pt x="3838" y="907"/>
                  </a:cubicBezTo>
                  <a:cubicBezTo>
                    <a:pt x="3945" y="726"/>
                    <a:pt x="3852" y="464"/>
                    <a:pt x="3722" y="305"/>
                  </a:cubicBezTo>
                  <a:cubicBezTo>
                    <a:pt x="3540" y="79"/>
                    <a:pt x="3272" y="1"/>
                    <a:pt x="29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8"/>
            <p:cNvSpPr/>
            <p:nvPr/>
          </p:nvSpPr>
          <p:spPr>
            <a:xfrm>
              <a:off x="6140150" y="2941607"/>
              <a:ext cx="143375" cy="122025"/>
            </a:xfrm>
            <a:custGeom>
              <a:avLst/>
              <a:gdLst/>
              <a:ahLst/>
              <a:cxnLst/>
              <a:rect l="l" t="t" r="r" b="b"/>
              <a:pathLst>
                <a:path w="5735" h="4881" extrusionOk="0">
                  <a:moveTo>
                    <a:pt x="3122" y="435"/>
                  </a:moveTo>
                  <a:cubicBezTo>
                    <a:pt x="3765" y="435"/>
                    <a:pt x="4404" y="762"/>
                    <a:pt x="4730" y="1358"/>
                  </a:cubicBezTo>
                  <a:cubicBezTo>
                    <a:pt x="5237" y="2289"/>
                    <a:pt x="4754" y="3553"/>
                    <a:pt x="3896" y="4098"/>
                  </a:cubicBezTo>
                  <a:cubicBezTo>
                    <a:pt x="3533" y="4327"/>
                    <a:pt x="3136" y="4437"/>
                    <a:pt x="2748" y="4437"/>
                  </a:cubicBezTo>
                  <a:cubicBezTo>
                    <a:pt x="2015" y="4437"/>
                    <a:pt x="1317" y="4044"/>
                    <a:pt x="952" y="3316"/>
                  </a:cubicBezTo>
                  <a:cubicBezTo>
                    <a:pt x="435" y="2279"/>
                    <a:pt x="1033" y="1152"/>
                    <a:pt x="1987" y="658"/>
                  </a:cubicBezTo>
                  <a:cubicBezTo>
                    <a:pt x="2020" y="686"/>
                    <a:pt x="2063" y="704"/>
                    <a:pt x="2110" y="704"/>
                  </a:cubicBezTo>
                  <a:cubicBezTo>
                    <a:pt x="2143" y="704"/>
                    <a:pt x="2179" y="695"/>
                    <a:pt x="2215" y="674"/>
                  </a:cubicBezTo>
                  <a:cubicBezTo>
                    <a:pt x="2494" y="512"/>
                    <a:pt x="2809" y="435"/>
                    <a:pt x="3122" y="435"/>
                  </a:cubicBezTo>
                  <a:close/>
                  <a:moveTo>
                    <a:pt x="3120" y="0"/>
                  </a:moveTo>
                  <a:cubicBezTo>
                    <a:pt x="2734" y="0"/>
                    <a:pt x="2347" y="100"/>
                    <a:pt x="2005" y="314"/>
                  </a:cubicBezTo>
                  <a:cubicBezTo>
                    <a:pt x="1979" y="328"/>
                    <a:pt x="1961" y="346"/>
                    <a:pt x="1947" y="367"/>
                  </a:cubicBezTo>
                  <a:cubicBezTo>
                    <a:pt x="768" y="746"/>
                    <a:pt x="1" y="1961"/>
                    <a:pt x="426" y="3235"/>
                  </a:cubicBezTo>
                  <a:cubicBezTo>
                    <a:pt x="774" y="4275"/>
                    <a:pt x="1726" y="4881"/>
                    <a:pt x="2732" y="4881"/>
                  </a:cubicBezTo>
                  <a:cubicBezTo>
                    <a:pt x="2778" y="4881"/>
                    <a:pt x="2823" y="4880"/>
                    <a:pt x="2869" y="4877"/>
                  </a:cubicBezTo>
                  <a:cubicBezTo>
                    <a:pt x="3180" y="4860"/>
                    <a:pt x="3494" y="4786"/>
                    <a:pt x="3794" y="4651"/>
                  </a:cubicBezTo>
                  <a:cubicBezTo>
                    <a:pt x="4991" y="4106"/>
                    <a:pt x="5734" y="2589"/>
                    <a:pt x="5201" y="1335"/>
                  </a:cubicBezTo>
                  <a:cubicBezTo>
                    <a:pt x="4843" y="499"/>
                    <a:pt x="3984" y="0"/>
                    <a:pt x="3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8"/>
            <p:cNvSpPr/>
            <p:nvPr/>
          </p:nvSpPr>
          <p:spPr>
            <a:xfrm>
              <a:off x="6170075" y="2965157"/>
              <a:ext cx="76700" cy="71575"/>
            </a:xfrm>
            <a:custGeom>
              <a:avLst/>
              <a:gdLst/>
              <a:ahLst/>
              <a:cxnLst/>
              <a:rect l="l" t="t" r="r" b="b"/>
              <a:pathLst>
                <a:path w="3068" h="2863" extrusionOk="0">
                  <a:moveTo>
                    <a:pt x="1237" y="374"/>
                  </a:moveTo>
                  <a:cubicBezTo>
                    <a:pt x="1256" y="381"/>
                    <a:pt x="1276" y="386"/>
                    <a:pt x="1299" y="386"/>
                  </a:cubicBezTo>
                  <a:cubicBezTo>
                    <a:pt x="1304" y="386"/>
                    <a:pt x="1310" y="386"/>
                    <a:pt x="1316" y="385"/>
                  </a:cubicBezTo>
                  <a:cubicBezTo>
                    <a:pt x="1344" y="383"/>
                    <a:pt x="1372" y="382"/>
                    <a:pt x="1399" y="382"/>
                  </a:cubicBezTo>
                  <a:cubicBezTo>
                    <a:pt x="2536" y="382"/>
                    <a:pt x="3067" y="1939"/>
                    <a:pt x="1879" y="2399"/>
                  </a:cubicBezTo>
                  <a:cubicBezTo>
                    <a:pt x="1750" y="2449"/>
                    <a:pt x="1619" y="2473"/>
                    <a:pt x="1491" y="2473"/>
                  </a:cubicBezTo>
                  <a:cubicBezTo>
                    <a:pt x="1104" y="2473"/>
                    <a:pt x="748" y="2252"/>
                    <a:pt x="587" y="1854"/>
                  </a:cubicBezTo>
                  <a:cubicBezTo>
                    <a:pt x="342" y="1258"/>
                    <a:pt x="684" y="637"/>
                    <a:pt x="1237" y="374"/>
                  </a:cubicBezTo>
                  <a:close/>
                  <a:moveTo>
                    <a:pt x="1465" y="1"/>
                  </a:moveTo>
                  <a:cubicBezTo>
                    <a:pt x="1416" y="1"/>
                    <a:pt x="1366" y="3"/>
                    <a:pt x="1316" y="9"/>
                  </a:cubicBezTo>
                  <a:cubicBezTo>
                    <a:pt x="1201" y="21"/>
                    <a:pt x="1141" y="116"/>
                    <a:pt x="1136" y="208"/>
                  </a:cubicBezTo>
                  <a:cubicBezTo>
                    <a:pt x="462" y="367"/>
                    <a:pt x="0" y="991"/>
                    <a:pt x="138" y="1720"/>
                  </a:cubicBezTo>
                  <a:cubicBezTo>
                    <a:pt x="265" y="2388"/>
                    <a:pt x="835" y="2863"/>
                    <a:pt x="1486" y="2863"/>
                  </a:cubicBezTo>
                  <a:cubicBezTo>
                    <a:pt x="1583" y="2863"/>
                    <a:pt x="1681" y="2852"/>
                    <a:pt x="1780" y="2830"/>
                  </a:cubicBezTo>
                  <a:cubicBezTo>
                    <a:pt x="2456" y="2683"/>
                    <a:pt x="3018" y="2073"/>
                    <a:pt x="2955" y="1360"/>
                  </a:cubicBezTo>
                  <a:cubicBezTo>
                    <a:pt x="2888" y="613"/>
                    <a:pt x="2204" y="1"/>
                    <a:pt x="14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60" name="Google Shape;2760;p68"/>
          <p:cNvSpPr/>
          <p:nvPr/>
        </p:nvSpPr>
        <p:spPr>
          <a:xfrm>
            <a:off x="964900" y="3317454"/>
            <a:ext cx="390281" cy="300590"/>
          </a:xfrm>
          <a:custGeom>
            <a:avLst/>
            <a:gdLst/>
            <a:ahLst/>
            <a:cxnLst/>
            <a:rect l="l" t="t" r="r" b="b"/>
            <a:pathLst>
              <a:path w="10278" h="7916" extrusionOk="0">
                <a:moveTo>
                  <a:pt x="7357" y="528"/>
                </a:moveTo>
                <a:cubicBezTo>
                  <a:pt x="8886" y="528"/>
                  <a:pt x="8922" y="2740"/>
                  <a:pt x="8396" y="3792"/>
                </a:cubicBezTo>
                <a:cubicBezTo>
                  <a:pt x="7578" y="5426"/>
                  <a:pt x="6108" y="6456"/>
                  <a:pt x="4602" y="7389"/>
                </a:cubicBezTo>
                <a:cubicBezTo>
                  <a:pt x="4522" y="7437"/>
                  <a:pt x="4492" y="7506"/>
                  <a:pt x="4490" y="7573"/>
                </a:cubicBezTo>
                <a:cubicBezTo>
                  <a:pt x="3361" y="6492"/>
                  <a:pt x="2315" y="5241"/>
                  <a:pt x="1806" y="3740"/>
                </a:cubicBezTo>
                <a:cubicBezTo>
                  <a:pt x="1504" y="2849"/>
                  <a:pt x="1365" y="1667"/>
                  <a:pt x="2125" y="949"/>
                </a:cubicBezTo>
                <a:cubicBezTo>
                  <a:pt x="2364" y="723"/>
                  <a:pt x="2666" y="625"/>
                  <a:pt x="2977" y="625"/>
                </a:cubicBezTo>
                <a:cubicBezTo>
                  <a:pt x="3565" y="625"/>
                  <a:pt x="4183" y="977"/>
                  <a:pt x="4464" y="1480"/>
                </a:cubicBezTo>
                <a:cubicBezTo>
                  <a:pt x="4681" y="1868"/>
                  <a:pt x="4759" y="2335"/>
                  <a:pt x="4836" y="2766"/>
                </a:cubicBezTo>
                <a:cubicBezTo>
                  <a:pt x="4857" y="2889"/>
                  <a:pt x="4963" y="2946"/>
                  <a:pt x="5072" y="2946"/>
                </a:cubicBezTo>
                <a:cubicBezTo>
                  <a:pt x="5208" y="2946"/>
                  <a:pt x="5348" y="2857"/>
                  <a:pt x="5332" y="2700"/>
                </a:cubicBezTo>
                <a:cubicBezTo>
                  <a:pt x="5332" y="2688"/>
                  <a:pt x="5330" y="2678"/>
                  <a:pt x="5330" y="2667"/>
                </a:cubicBezTo>
                <a:cubicBezTo>
                  <a:pt x="5526" y="1806"/>
                  <a:pt x="5948" y="818"/>
                  <a:pt x="6886" y="589"/>
                </a:cubicBezTo>
                <a:cubicBezTo>
                  <a:pt x="7057" y="547"/>
                  <a:pt x="7213" y="528"/>
                  <a:pt x="7357" y="528"/>
                </a:cubicBezTo>
                <a:close/>
                <a:moveTo>
                  <a:pt x="3085" y="0"/>
                </a:moveTo>
                <a:cubicBezTo>
                  <a:pt x="2364" y="0"/>
                  <a:pt x="1702" y="444"/>
                  <a:pt x="1326" y="1106"/>
                </a:cubicBezTo>
                <a:cubicBezTo>
                  <a:pt x="1" y="3440"/>
                  <a:pt x="2522" y="6659"/>
                  <a:pt x="4355" y="7890"/>
                </a:cubicBezTo>
                <a:cubicBezTo>
                  <a:pt x="4382" y="7907"/>
                  <a:pt x="4409" y="7915"/>
                  <a:pt x="4435" y="7915"/>
                </a:cubicBezTo>
                <a:cubicBezTo>
                  <a:pt x="4510" y="7915"/>
                  <a:pt x="4576" y="7850"/>
                  <a:pt x="4594" y="7774"/>
                </a:cubicBezTo>
                <a:cubicBezTo>
                  <a:pt x="4634" y="7805"/>
                  <a:pt x="4684" y="7824"/>
                  <a:pt x="4740" y="7824"/>
                </a:cubicBezTo>
                <a:cubicBezTo>
                  <a:pt x="4773" y="7824"/>
                  <a:pt x="4808" y="7817"/>
                  <a:pt x="4845" y="7802"/>
                </a:cubicBezTo>
                <a:cubicBezTo>
                  <a:pt x="6960" y="6909"/>
                  <a:pt x="10278" y="3867"/>
                  <a:pt x="9031" y="1275"/>
                </a:cubicBezTo>
                <a:cubicBezTo>
                  <a:pt x="8680" y="547"/>
                  <a:pt x="7983" y="6"/>
                  <a:pt x="7205" y="6"/>
                </a:cubicBezTo>
                <a:cubicBezTo>
                  <a:pt x="7000" y="6"/>
                  <a:pt x="6790" y="44"/>
                  <a:pt x="6578" y="125"/>
                </a:cubicBezTo>
                <a:cubicBezTo>
                  <a:pt x="5831" y="414"/>
                  <a:pt x="5399" y="1092"/>
                  <a:pt x="5163" y="1829"/>
                </a:cubicBezTo>
                <a:cubicBezTo>
                  <a:pt x="4944" y="1092"/>
                  <a:pt x="4514" y="430"/>
                  <a:pt x="3753" y="130"/>
                </a:cubicBezTo>
                <a:cubicBezTo>
                  <a:pt x="3529" y="41"/>
                  <a:pt x="3304" y="0"/>
                  <a:pt x="30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764"/>
        <p:cNvGrpSpPr/>
        <p:nvPr/>
      </p:nvGrpSpPr>
      <p:grpSpPr>
        <a:xfrm>
          <a:off x="0" y="0"/>
          <a:ext cx="0" cy="0"/>
          <a:chOff x="0" y="0"/>
          <a:chExt cx="0" cy="0"/>
        </a:xfrm>
      </p:grpSpPr>
      <p:grpSp>
        <p:nvGrpSpPr>
          <p:cNvPr id="2765" name="Google Shape;2765;p69"/>
          <p:cNvGrpSpPr/>
          <p:nvPr/>
        </p:nvGrpSpPr>
        <p:grpSpPr>
          <a:xfrm>
            <a:off x="2222440" y="920502"/>
            <a:ext cx="4699670" cy="1011247"/>
            <a:chOff x="7728915" y="1917859"/>
            <a:chExt cx="1034486" cy="222599"/>
          </a:xfrm>
        </p:grpSpPr>
        <p:sp>
          <p:nvSpPr>
            <p:cNvPr id="2766" name="Google Shape;2766;p69"/>
            <p:cNvSpPr/>
            <p:nvPr/>
          </p:nvSpPr>
          <p:spPr>
            <a:xfrm>
              <a:off x="8619035" y="1957671"/>
              <a:ext cx="135129" cy="175206"/>
            </a:xfrm>
            <a:custGeom>
              <a:avLst/>
              <a:gdLst/>
              <a:ahLst/>
              <a:cxnLst/>
              <a:rect l="l" t="t" r="r" b="b"/>
              <a:pathLst>
                <a:path w="2549" h="3305" extrusionOk="0">
                  <a:moveTo>
                    <a:pt x="2549" y="0"/>
                  </a:moveTo>
                  <a:cubicBezTo>
                    <a:pt x="2549" y="0"/>
                    <a:pt x="2548" y="0"/>
                    <a:pt x="2548" y="1"/>
                  </a:cubicBezTo>
                  <a:lnTo>
                    <a:pt x="2548" y="1"/>
                  </a:lnTo>
                  <a:cubicBezTo>
                    <a:pt x="2548" y="0"/>
                    <a:pt x="2549" y="0"/>
                    <a:pt x="2549" y="0"/>
                  </a:cubicBezTo>
                  <a:close/>
                  <a:moveTo>
                    <a:pt x="999" y="255"/>
                  </a:moveTo>
                  <a:cubicBezTo>
                    <a:pt x="1054" y="255"/>
                    <a:pt x="1109" y="256"/>
                    <a:pt x="1163" y="259"/>
                  </a:cubicBezTo>
                  <a:cubicBezTo>
                    <a:pt x="1206" y="261"/>
                    <a:pt x="1206" y="322"/>
                    <a:pt x="1163" y="325"/>
                  </a:cubicBezTo>
                  <a:cubicBezTo>
                    <a:pt x="1109" y="327"/>
                    <a:pt x="1054" y="328"/>
                    <a:pt x="999" y="328"/>
                  </a:cubicBezTo>
                  <a:cubicBezTo>
                    <a:pt x="889" y="328"/>
                    <a:pt x="778" y="325"/>
                    <a:pt x="668" y="322"/>
                  </a:cubicBezTo>
                  <a:cubicBezTo>
                    <a:pt x="628" y="321"/>
                    <a:pt x="629" y="263"/>
                    <a:pt x="668" y="262"/>
                  </a:cubicBezTo>
                  <a:cubicBezTo>
                    <a:pt x="778" y="259"/>
                    <a:pt x="889" y="255"/>
                    <a:pt x="999" y="255"/>
                  </a:cubicBezTo>
                  <a:close/>
                  <a:moveTo>
                    <a:pt x="1958" y="347"/>
                  </a:moveTo>
                  <a:cubicBezTo>
                    <a:pt x="2042" y="347"/>
                    <a:pt x="2125" y="350"/>
                    <a:pt x="2207" y="360"/>
                  </a:cubicBezTo>
                  <a:cubicBezTo>
                    <a:pt x="2247" y="366"/>
                    <a:pt x="2247" y="417"/>
                    <a:pt x="2207" y="422"/>
                  </a:cubicBezTo>
                  <a:cubicBezTo>
                    <a:pt x="2127" y="432"/>
                    <a:pt x="2045" y="435"/>
                    <a:pt x="1963" y="435"/>
                  </a:cubicBezTo>
                  <a:cubicBezTo>
                    <a:pt x="1829" y="435"/>
                    <a:pt x="1694" y="427"/>
                    <a:pt x="1562" y="425"/>
                  </a:cubicBezTo>
                  <a:cubicBezTo>
                    <a:pt x="1517" y="425"/>
                    <a:pt x="1517" y="357"/>
                    <a:pt x="1562" y="357"/>
                  </a:cubicBezTo>
                  <a:cubicBezTo>
                    <a:pt x="1692" y="355"/>
                    <a:pt x="1825" y="347"/>
                    <a:pt x="1958" y="347"/>
                  </a:cubicBezTo>
                  <a:close/>
                  <a:moveTo>
                    <a:pt x="1261" y="2801"/>
                  </a:moveTo>
                  <a:cubicBezTo>
                    <a:pt x="1263" y="2801"/>
                    <a:pt x="1266" y="2802"/>
                    <a:pt x="1269" y="2802"/>
                  </a:cubicBezTo>
                  <a:cubicBezTo>
                    <a:pt x="1481" y="2855"/>
                    <a:pt x="1692" y="2877"/>
                    <a:pt x="1909" y="2894"/>
                  </a:cubicBezTo>
                  <a:cubicBezTo>
                    <a:pt x="1949" y="2897"/>
                    <a:pt x="1950" y="2955"/>
                    <a:pt x="1909" y="2957"/>
                  </a:cubicBezTo>
                  <a:cubicBezTo>
                    <a:pt x="1891" y="2958"/>
                    <a:pt x="1873" y="2958"/>
                    <a:pt x="1855" y="2958"/>
                  </a:cubicBezTo>
                  <a:cubicBezTo>
                    <a:pt x="1652" y="2958"/>
                    <a:pt x="1447" y="2920"/>
                    <a:pt x="1253" y="2864"/>
                  </a:cubicBezTo>
                  <a:cubicBezTo>
                    <a:pt x="1216" y="2853"/>
                    <a:pt x="1227" y="2801"/>
                    <a:pt x="1261" y="2801"/>
                  </a:cubicBezTo>
                  <a:close/>
                  <a:moveTo>
                    <a:pt x="2548" y="1"/>
                  </a:moveTo>
                  <a:cubicBezTo>
                    <a:pt x="2390" y="75"/>
                    <a:pt x="2206" y="93"/>
                    <a:pt x="2020" y="93"/>
                  </a:cubicBezTo>
                  <a:cubicBezTo>
                    <a:pt x="1861" y="93"/>
                    <a:pt x="1699" y="80"/>
                    <a:pt x="1549" y="77"/>
                  </a:cubicBezTo>
                  <a:cubicBezTo>
                    <a:pt x="1232" y="74"/>
                    <a:pt x="916" y="70"/>
                    <a:pt x="599" y="48"/>
                  </a:cubicBezTo>
                  <a:lnTo>
                    <a:pt x="599" y="48"/>
                  </a:lnTo>
                  <a:cubicBezTo>
                    <a:pt x="661" y="876"/>
                    <a:pt x="712" y="1715"/>
                    <a:pt x="658" y="2537"/>
                  </a:cubicBezTo>
                  <a:cubicBezTo>
                    <a:pt x="663" y="2549"/>
                    <a:pt x="663" y="2564"/>
                    <a:pt x="652" y="2579"/>
                  </a:cubicBezTo>
                  <a:cubicBezTo>
                    <a:pt x="574" y="2685"/>
                    <a:pt x="489" y="2787"/>
                    <a:pt x="401" y="2889"/>
                  </a:cubicBezTo>
                  <a:cubicBezTo>
                    <a:pt x="554" y="2867"/>
                    <a:pt x="709" y="2844"/>
                    <a:pt x="865" y="2841"/>
                  </a:cubicBezTo>
                  <a:cubicBezTo>
                    <a:pt x="895" y="2841"/>
                    <a:pt x="903" y="2889"/>
                    <a:pt x="873" y="2895"/>
                  </a:cubicBezTo>
                  <a:cubicBezTo>
                    <a:pt x="707" y="2928"/>
                    <a:pt x="537" y="2940"/>
                    <a:pt x="370" y="2955"/>
                  </a:cubicBezTo>
                  <a:cubicBezTo>
                    <a:pt x="368" y="2955"/>
                    <a:pt x="367" y="2955"/>
                    <a:pt x="366" y="2955"/>
                  </a:cubicBezTo>
                  <a:cubicBezTo>
                    <a:pt x="358" y="2955"/>
                    <a:pt x="353" y="2952"/>
                    <a:pt x="348" y="2949"/>
                  </a:cubicBezTo>
                  <a:cubicBezTo>
                    <a:pt x="236" y="3073"/>
                    <a:pt x="120" y="3192"/>
                    <a:pt x="0" y="3304"/>
                  </a:cubicBezTo>
                  <a:cubicBezTo>
                    <a:pt x="511" y="3250"/>
                    <a:pt x="1027" y="3229"/>
                    <a:pt x="1542" y="3229"/>
                  </a:cubicBezTo>
                  <a:cubicBezTo>
                    <a:pt x="1872" y="3229"/>
                    <a:pt x="2202" y="3238"/>
                    <a:pt x="2530" y="3252"/>
                  </a:cubicBezTo>
                  <a:cubicBezTo>
                    <a:pt x="2365" y="3054"/>
                    <a:pt x="2233" y="2833"/>
                    <a:pt x="2080" y="2626"/>
                  </a:cubicBezTo>
                  <a:cubicBezTo>
                    <a:pt x="1864" y="2331"/>
                    <a:pt x="1625" y="2061"/>
                    <a:pt x="1376" y="1793"/>
                  </a:cubicBezTo>
                  <a:cubicBezTo>
                    <a:pt x="1336" y="1751"/>
                    <a:pt x="1365" y="1698"/>
                    <a:pt x="1407" y="1685"/>
                  </a:cubicBezTo>
                  <a:cubicBezTo>
                    <a:pt x="1379" y="1670"/>
                    <a:pt x="1363" y="1630"/>
                    <a:pt x="1391" y="1598"/>
                  </a:cubicBezTo>
                  <a:cubicBezTo>
                    <a:pt x="1796" y="1111"/>
                    <a:pt x="2189" y="625"/>
                    <a:pt x="2534" y="93"/>
                  </a:cubicBezTo>
                  <a:cubicBezTo>
                    <a:pt x="2511" y="64"/>
                    <a:pt x="2507" y="20"/>
                    <a:pt x="2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9"/>
            <p:cNvSpPr/>
            <p:nvPr/>
          </p:nvSpPr>
          <p:spPr>
            <a:xfrm>
              <a:off x="8615165" y="2098841"/>
              <a:ext cx="25234" cy="25128"/>
            </a:xfrm>
            <a:custGeom>
              <a:avLst/>
              <a:gdLst/>
              <a:ahLst/>
              <a:cxnLst/>
              <a:rect l="l" t="t" r="r" b="b"/>
              <a:pathLst>
                <a:path w="476" h="474" extrusionOk="0">
                  <a:moveTo>
                    <a:pt x="476" y="0"/>
                  </a:moveTo>
                  <a:cubicBezTo>
                    <a:pt x="470" y="4"/>
                    <a:pt x="464" y="7"/>
                    <a:pt x="458" y="7"/>
                  </a:cubicBezTo>
                  <a:cubicBezTo>
                    <a:pt x="305" y="5"/>
                    <a:pt x="152" y="4"/>
                    <a:pt x="0" y="3"/>
                  </a:cubicBezTo>
                  <a:lnTo>
                    <a:pt x="0" y="3"/>
                  </a:lnTo>
                  <a:cubicBezTo>
                    <a:pt x="24" y="157"/>
                    <a:pt x="29" y="317"/>
                    <a:pt x="15" y="474"/>
                  </a:cubicBezTo>
                  <a:cubicBezTo>
                    <a:pt x="159" y="309"/>
                    <a:pt x="313" y="149"/>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9"/>
            <p:cNvSpPr/>
            <p:nvPr/>
          </p:nvSpPr>
          <p:spPr>
            <a:xfrm>
              <a:off x="7873160" y="2103135"/>
              <a:ext cx="41032" cy="27513"/>
            </a:xfrm>
            <a:custGeom>
              <a:avLst/>
              <a:gdLst/>
              <a:ahLst/>
              <a:cxnLst/>
              <a:rect l="l" t="t" r="r" b="b"/>
              <a:pathLst>
                <a:path w="774" h="519" extrusionOk="0">
                  <a:moveTo>
                    <a:pt x="1" y="1"/>
                  </a:moveTo>
                  <a:lnTo>
                    <a:pt x="1" y="1"/>
                  </a:lnTo>
                  <a:cubicBezTo>
                    <a:pt x="258" y="174"/>
                    <a:pt x="512" y="350"/>
                    <a:pt x="773" y="519"/>
                  </a:cubicBezTo>
                  <a:cubicBezTo>
                    <a:pt x="753" y="348"/>
                    <a:pt x="747" y="175"/>
                    <a:pt x="761" y="4"/>
                  </a:cubicBezTo>
                  <a:cubicBezTo>
                    <a:pt x="507" y="4"/>
                    <a:pt x="255"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9"/>
            <p:cNvSpPr/>
            <p:nvPr/>
          </p:nvSpPr>
          <p:spPr>
            <a:xfrm>
              <a:off x="7869820" y="1922736"/>
              <a:ext cx="779814" cy="175047"/>
            </a:xfrm>
            <a:custGeom>
              <a:avLst/>
              <a:gdLst/>
              <a:ahLst/>
              <a:cxnLst/>
              <a:rect l="l" t="t" r="r" b="b"/>
              <a:pathLst>
                <a:path w="14710" h="3302" extrusionOk="0">
                  <a:moveTo>
                    <a:pt x="1575" y="266"/>
                  </a:moveTo>
                  <a:cubicBezTo>
                    <a:pt x="1647" y="266"/>
                    <a:pt x="1718" y="267"/>
                    <a:pt x="1789" y="272"/>
                  </a:cubicBezTo>
                  <a:cubicBezTo>
                    <a:pt x="1832" y="276"/>
                    <a:pt x="1832" y="334"/>
                    <a:pt x="1789" y="338"/>
                  </a:cubicBezTo>
                  <a:cubicBezTo>
                    <a:pt x="1717" y="343"/>
                    <a:pt x="1644" y="344"/>
                    <a:pt x="1572" y="344"/>
                  </a:cubicBezTo>
                  <a:cubicBezTo>
                    <a:pt x="1462" y="344"/>
                    <a:pt x="1353" y="341"/>
                    <a:pt x="1243" y="339"/>
                  </a:cubicBezTo>
                  <a:cubicBezTo>
                    <a:pt x="1200" y="338"/>
                    <a:pt x="1200" y="272"/>
                    <a:pt x="1243" y="272"/>
                  </a:cubicBezTo>
                  <a:cubicBezTo>
                    <a:pt x="1353" y="270"/>
                    <a:pt x="1465" y="266"/>
                    <a:pt x="1575" y="266"/>
                  </a:cubicBezTo>
                  <a:close/>
                  <a:moveTo>
                    <a:pt x="4373" y="242"/>
                  </a:moveTo>
                  <a:cubicBezTo>
                    <a:pt x="4393" y="242"/>
                    <a:pt x="4409" y="273"/>
                    <a:pt x="4385" y="283"/>
                  </a:cubicBezTo>
                  <a:cubicBezTo>
                    <a:pt x="4284" y="328"/>
                    <a:pt x="4176" y="345"/>
                    <a:pt x="4067" y="345"/>
                  </a:cubicBezTo>
                  <a:cubicBezTo>
                    <a:pt x="4001" y="345"/>
                    <a:pt x="3934" y="338"/>
                    <a:pt x="3868" y="328"/>
                  </a:cubicBezTo>
                  <a:cubicBezTo>
                    <a:pt x="3834" y="323"/>
                    <a:pt x="3847" y="274"/>
                    <a:pt x="3878" y="274"/>
                  </a:cubicBezTo>
                  <a:cubicBezTo>
                    <a:pt x="3880" y="274"/>
                    <a:pt x="3881" y="274"/>
                    <a:pt x="3883" y="275"/>
                  </a:cubicBezTo>
                  <a:cubicBezTo>
                    <a:pt x="3928" y="281"/>
                    <a:pt x="3973" y="284"/>
                    <a:pt x="4017" y="284"/>
                  </a:cubicBezTo>
                  <a:cubicBezTo>
                    <a:pt x="4135" y="284"/>
                    <a:pt x="4250" y="264"/>
                    <a:pt x="4369" y="243"/>
                  </a:cubicBezTo>
                  <a:cubicBezTo>
                    <a:pt x="4370" y="242"/>
                    <a:pt x="4372" y="242"/>
                    <a:pt x="4373" y="242"/>
                  </a:cubicBezTo>
                  <a:close/>
                  <a:moveTo>
                    <a:pt x="2907" y="327"/>
                  </a:moveTo>
                  <a:cubicBezTo>
                    <a:pt x="2965" y="327"/>
                    <a:pt x="3023" y="328"/>
                    <a:pt x="3081" y="330"/>
                  </a:cubicBezTo>
                  <a:cubicBezTo>
                    <a:pt x="3113" y="331"/>
                    <a:pt x="3113" y="379"/>
                    <a:pt x="3081" y="379"/>
                  </a:cubicBezTo>
                  <a:cubicBezTo>
                    <a:pt x="3017" y="382"/>
                    <a:pt x="2955" y="383"/>
                    <a:pt x="2892" y="383"/>
                  </a:cubicBezTo>
                  <a:cubicBezTo>
                    <a:pt x="2806" y="383"/>
                    <a:pt x="2720" y="381"/>
                    <a:pt x="2634" y="379"/>
                  </a:cubicBezTo>
                  <a:cubicBezTo>
                    <a:pt x="2603" y="379"/>
                    <a:pt x="2603" y="331"/>
                    <a:pt x="2634" y="331"/>
                  </a:cubicBezTo>
                  <a:cubicBezTo>
                    <a:pt x="2726" y="329"/>
                    <a:pt x="2816" y="327"/>
                    <a:pt x="2907" y="327"/>
                  </a:cubicBezTo>
                  <a:close/>
                  <a:moveTo>
                    <a:pt x="5330" y="318"/>
                  </a:moveTo>
                  <a:cubicBezTo>
                    <a:pt x="5408" y="318"/>
                    <a:pt x="5486" y="320"/>
                    <a:pt x="5563" y="324"/>
                  </a:cubicBezTo>
                  <a:cubicBezTo>
                    <a:pt x="5605" y="325"/>
                    <a:pt x="5605" y="385"/>
                    <a:pt x="5563" y="387"/>
                  </a:cubicBezTo>
                  <a:cubicBezTo>
                    <a:pt x="5492" y="390"/>
                    <a:pt x="5421" y="392"/>
                    <a:pt x="5350" y="392"/>
                  </a:cubicBezTo>
                  <a:cubicBezTo>
                    <a:pt x="5273" y="392"/>
                    <a:pt x="5195" y="390"/>
                    <a:pt x="5117" y="388"/>
                  </a:cubicBezTo>
                  <a:cubicBezTo>
                    <a:pt x="5074" y="386"/>
                    <a:pt x="5074" y="324"/>
                    <a:pt x="5117" y="322"/>
                  </a:cubicBezTo>
                  <a:cubicBezTo>
                    <a:pt x="5188" y="320"/>
                    <a:pt x="5259" y="318"/>
                    <a:pt x="5330" y="318"/>
                  </a:cubicBezTo>
                  <a:close/>
                  <a:moveTo>
                    <a:pt x="9432" y="313"/>
                  </a:moveTo>
                  <a:cubicBezTo>
                    <a:pt x="9504" y="313"/>
                    <a:pt x="9577" y="318"/>
                    <a:pt x="9643" y="337"/>
                  </a:cubicBezTo>
                  <a:cubicBezTo>
                    <a:pt x="9668" y="343"/>
                    <a:pt x="9672" y="386"/>
                    <a:pt x="9643" y="389"/>
                  </a:cubicBezTo>
                  <a:cubicBezTo>
                    <a:pt x="9615" y="393"/>
                    <a:pt x="9586" y="395"/>
                    <a:pt x="9557" y="395"/>
                  </a:cubicBezTo>
                  <a:cubicBezTo>
                    <a:pt x="9449" y="395"/>
                    <a:pt x="9335" y="370"/>
                    <a:pt x="9231" y="356"/>
                  </a:cubicBezTo>
                  <a:cubicBezTo>
                    <a:pt x="9208" y="354"/>
                    <a:pt x="9215" y="317"/>
                    <a:pt x="9237" y="317"/>
                  </a:cubicBezTo>
                  <a:cubicBezTo>
                    <a:pt x="9299" y="317"/>
                    <a:pt x="9365" y="313"/>
                    <a:pt x="9432" y="313"/>
                  </a:cubicBezTo>
                  <a:close/>
                  <a:moveTo>
                    <a:pt x="8298" y="328"/>
                  </a:moveTo>
                  <a:cubicBezTo>
                    <a:pt x="8322" y="328"/>
                    <a:pt x="8327" y="371"/>
                    <a:pt x="8301" y="376"/>
                  </a:cubicBezTo>
                  <a:cubicBezTo>
                    <a:pt x="8135" y="402"/>
                    <a:pt x="7967" y="418"/>
                    <a:pt x="7799" y="435"/>
                  </a:cubicBezTo>
                  <a:cubicBezTo>
                    <a:pt x="7798" y="435"/>
                    <a:pt x="7797" y="435"/>
                    <a:pt x="7797" y="435"/>
                  </a:cubicBezTo>
                  <a:cubicBezTo>
                    <a:pt x="7772" y="435"/>
                    <a:pt x="7768" y="392"/>
                    <a:pt x="7793" y="388"/>
                  </a:cubicBezTo>
                  <a:cubicBezTo>
                    <a:pt x="7961" y="365"/>
                    <a:pt x="8127" y="341"/>
                    <a:pt x="8295" y="328"/>
                  </a:cubicBezTo>
                  <a:cubicBezTo>
                    <a:pt x="8296" y="328"/>
                    <a:pt x="8297" y="328"/>
                    <a:pt x="8298" y="328"/>
                  </a:cubicBezTo>
                  <a:close/>
                  <a:moveTo>
                    <a:pt x="10929" y="339"/>
                  </a:moveTo>
                  <a:cubicBezTo>
                    <a:pt x="10961" y="339"/>
                    <a:pt x="10968" y="392"/>
                    <a:pt x="10937" y="397"/>
                  </a:cubicBezTo>
                  <a:cubicBezTo>
                    <a:pt x="10770" y="424"/>
                    <a:pt x="10598" y="427"/>
                    <a:pt x="10431" y="440"/>
                  </a:cubicBezTo>
                  <a:cubicBezTo>
                    <a:pt x="10431" y="440"/>
                    <a:pt x="10430" y="440"/>
                    <a:pt x="10429" y="440"/>
                  </a:cubicBezTo>
                  <a:cubicBezTo>
                    <a:pt x="10399" y="440"/>
                    <a:pt x="10400" y="393"/>
                    <a:pt x="10431" y="389"/>
                  </a:cubicBezTo>
                  <a:cubicBezTo>
                    <a:pt x="10596" y="371"/>
                    <a:pt x="10763" y="343"/>
                    <a:pt x="10928" y="339"/>
                  </a:cubicBezTo>
                  <a:cubicBezTo>
                    <a:pt x="10929" y="339"/>
                    <a:pt x="10929" y="339"/>
                    <a:pt x="10929" y="339"/>
                  </a:cubicBezTo>
                  <a:close/>
                  <a:moveTo>
                    <a:pt x="11898" y="365"/>
                  </a:moveTo>
                  <a:cubicBezTo>
                    <a:pt x="11988" y="365"/>
                    <a:pt x="12078" y="367"/>
                    <a:pt x="12168" y="373"/>
                  </a:cubicBezTo>
                  <a:cubicBezTo>
                    <a:pt x="12209" y="376"/>
                    <a:pt x="12209" y="434"/>
                    <a:pt x="12168" y="436"/>
                  </a:cubicBezTo>
                  <a:cubicBezTo>
                    <a:pt x="12078" y="442"/>
                    <a:pt x="11988" y="444"/>
                    <a:pt x="11898" y="444"/>
                  </a:cubicBezTo>
                  <a:cubicBezTo>
                    <a:pt x="11790" y="444"/>
                    <a:pt x="11681" y="441"/>
                    <a:pt x="11572" y="440"/>
                  </a:cubicBezTo>
                  <a:cubicBezTo>
                    <a:pt x="11528" y="440"/>
                    <a:pt x="11528" y="370"/>
                    <a:pt x="11572" y="369"/>
                  </a:cubicBezTo>
                  <a:cubicBezTo>
                    <a:pt x="11681" y="367"/>
                    <a:pt x="11790" y="365"/>
                    <a:pt x="11898" y="365"/>
                  </a:cubicBezTo>
                  <a:close/>
                  <a:moveTo>
                    <a:pt x="6306" y="365"/>
                  </a:moveTo>
                  <a:cubicBezTo>
                    <a:pt x="6307" y="365"/>
                    <a:pt x="6308" y="365"/>
                    <a:pt x="6309" y="365"/>
                  </a:cubicBezTo>
                  <a:cubicBezTo>
                    <a:pt x="6510" y="378"/>
                    <a:pt x="6716" y="381"/>
                    <a:pt x="6915" y="409"/>
                  </a:cubicBezTo>
                  <a:cubicBezTo>
                    <a:pt x="6957" y="414"/>
                    <a:pt x="6947" y="482"/>
                    <a:pt x="6906" y="482"/>
                  </a:cubicBezTo>
                  <a:cubicBezTo>
                    <a:pt x="6906" y="482"/>
                    <a:pt x="6905" y="482"/>
                    <a:pt x="6905" y="482"/>
                  </a:cubicBezTo>
                  <a:cubicBezTo>
                    <a:pt x="6707" y="478"/>
                    <a:pt x="6507" y="447"/>
                    <a:pt x="6309" y="426"/>
                  </a:cubicBezTo>
                  <a:cubicBezTo>
                    <a:pt x="6271" y="422"/>
                    <a:pt x="6271" y="365"/>
                    <a:pt x="6306" y="365"/>
                  </a:cubicBezTo>
                  <a:close/>
                  <a:moveTo>
                    <a:pt x="14278" y="413"/>
                  </a:moveTo>
                  <a:cubicBezTo>
                    <a:pt x="14353" y="413"/>
                    <a:pt x="14428" y="415"/>
                    <a:pt x="14503" y="424"/>
                  </a:cubicBezTo>
                  <a:cubicBezTo>
                    <a:pt x="14541" y="428"/>
                    <a:pt x="14541" y="481"/>
                    <a:pt x="14503" y="485"/>
                  </a:cubicBezTo>
                  <a:cubicBezTo>
                    <a:pt x="14429" y="493"/>
                    <a:pt x="14355" y="496"/>
                    <a:pt x="14280" y="496"/>
                  </a:cubicBezTo>
                  <a:cubicBezTo>
                    <a:pt x="14188" y="496"/>
                    <a:pt x="14096" y="492"/>
                    <a:pt x="14006" y="491"/>
                  </a:cubicBezTo>
                  <a:cubicBezTo>
                    <a:pt x="13958" y="490"/>
                    <a:pt x="13958" y="418"/>
                    <a:pt x="14006" y="418"/>
                  </a:cubicBezTo>
                  <a:cubicBezTo>
                    <a:pt x="14096" y="417"/>
                    <a:pt x="14187" y="413"/>
                    <a:pt x="14278" y="413"/>
                  </a:cubicBezTo>
                  <a:close/>
                  <a:moveTo>
                    <a:pt x="12862" y="459"/>
                  </a:moveTo>
                  <a:cubicBezTo>
                    <a:pt x="12863" y="459"/>
                    <a:pt x="12863" y="459"/>
                    <a:pt x="12864" y="459"/>
                  </a:cubicBezTo>
                  <a:cubicBezTo>
                    <a:pt x="13066" y="474"/>
                    <a:pt x="13269" y="486"/>
                    <a:pt x="13469" y="515"/>
                  </a:cubicBezTo>
                  <a:cubicBezTo>
                    <a:pt x="13502" y="520"/>
                    <a:pt x="13494" y="575"/>
                    <a:pt x="13461" y="575"/>
                  </a:cubicBezTo>
                  <a:cubicBezTo>
                    <a:pt x="13461" y="575"/>
                    <a:pt x="13460" y="575"/>
                    <a:pt x="13460" y="575"/>
                  </a:cubicBezTo>
                  <a:cubicBezTo>
                    <a:pt x="13261" y="570"/>
                    <a:pt x="13063" y="549"/>
                    <a:pt x="12864" y="530"/>
                  </a:cubicBezTo>
                  <a:cubicBezTo>
                    <a:pt x="12822" y="525"/>
                    <a:pt x="12819" y="459"/>
                    <a:pt x="12862" y="459"/>
                  </a:cubicBezTo>
                  <a:close/>
                  <a:moveTo>
                    <a:pt x="12989" y="2701"/>
                  </a:moveTo>
                  <a:cubicBezTo>
                    <a:pt x="13063" y="2701"/>
                    <a:pt x="13137" y="2704"/>
                    <a:pt x="13211" y="2710"/>
                  </a:cubicBezTo>
                  <a:cubicBezTo>
                    <a:pt x="13247" y="2713"/>
                    <a:pt x="13247" y="2763"/>
                    <a:pt x="13211" y="2766"/>
                  </a:cubicBezTo>
                  <a:cubicBezTo>
                    <a:pt x="13139" y="2773"/>
                    <a:pt x="13066" y="2775"/>
                    <a:pt x="12993" y="2775"/>
                  </a:cubicBezTo>
                  <a:cubicBezTo>
                    <a:pt x="12901" y="2775"/>
                    <a:pt x="12808" y="2771"/>
                    <a:pt x="12715" y="2769"/>
                  </a:cubicBezTo>
                  <a:cubicBezTo>
                    <a:pt x="12674" y="2769"/>
                    <a:pt x="12675" y="2708"/>
                    <a:pt x="12715" y="2707"/>
                  </a:cubicBezTo>
                  <a:cubicBezTo>
                    <a:pt x="12806" y="2705"/>
                    <a:pt x="12898" y="2701"/>
                    <a:pt x="12989" y="2701"/>
                  </a:cubicBezTo>
                  <a:close/>
                  <a:moveTo>
                    <a:pt x="13704" y="2700"/>
                  </a:moveTo>
                  <a:cubicBezTo>
                    <a:pt x="13705" y="2700"/>
                    <a:pt x="13707" y="2701"/>
                    <a:pt x="13708" y="2701"/>
                  </a:cubicBezTo>
                  <a:cubicBezTo>
                    <a:pt x="13859" y="2716"/>
                    <a:pt x="14017" y="2724"/>
                    <a:pt x="14163" y="2764"/>
                  </a:cubicBezTo>
                  <a:cubicBezTo>
                    <a:pt x="14201" y="2773"/>
                    <a:pt x="14193" y="2831"/>
                    <a:pt x="14155" y="2831"/>
                  </a:cubicBezTo>
                  <a:cubicBezTo>
                    <a:pt x="14155" y="2831"/>
                    <a:pt x="14155" y="2831"/>
                    <a:pt x="14154" y="2831"/>
                  </a:cubicBezTo>
                  <a:cubicBezTo>
                    <a:pt x="14003" y="2830"/>
                    <a:pt x="13848" y="2796"/>
                    <a:pt x="13699" y="2770"/>
                  </a:cubicBezTo>
                  <a:cubicBezTo>
                    <a:pt x="13661" y="2764"/>
                    <a:pt x="13668" y="2700"/>
                    <a:pt x="13704" y="2700"/>
                  </a:cubicBezTo>
                  <a:close/>
                  <a:moveTo>
                    <a:pt x="7797" y="2812"/>
                  </a:moveTo>
                  <a:cubicBezTo>
                    <a:pt x="7831" y="2812"/>
                    <a:pt x="7864" y="2813"/>
                    <a:pt x="7897" y="2816"/>
                  </a:cubicBezTo>
                  <a:cubicBezTo>
                    <a:pt x="7925" y="2818"/>
                    <a:pt x="7925" y="2857"/>
                    <a:pt x="7897" y="2860"/>
                  </a:cubicBezTo>
                  <a:cubicBezTo>
                    <a:pt x="7863" y="2863"/>
                    <a:pt x="7828" y="2864"/>
                    <a:pt x="7792" y="2864"/>
                  </a:cubicBezTo>
                  <a:cubicBezTo>
                    <a:pt x="7695" y="2864"/>
                    <a:pt x="7596" y="2855"/>
                    <a:pt x="7500" y="2852"/>
                  </a:cubicBezTo>
                  <a:cubicBezTo>
                    <a:pt x="7483" y="2851"/>
                    <a:pt x="7483" y="2825"/>
                    <a:pt x="7500" y="2825"/>
                  </a:cubicBezTo>
                  <a:cubicBezTo>
                    <a:pt x="7598" y="2821"/>
                    <a:pt x="7698" y="2812"/>
                    <a:pt x="7797" y="2812"/>
                  </a:cubicBezTo>
                  <a:close/>
                  <a:moveTo>
                    <a:pt x="9936" y="2762"/>
                  </a:moveTo>
                  <a:cubicBezTo>
                    <a:pt x="9964" y="2762"/>
                    <a:pt x="9971" y="2804"/>
                    <a:pt x="9942" y="2816"/>
                  </a:cubicBezTo>
                  <a:cubicBezTo>
                    <a:pt x="9845" y="2857"/>
                    <a:pt x="9744" y="2873"/>
                    <a:pt x="9641" y="2873"/>
                  </a:cubicBezTo>
                  <a:cubicBezTo>
                    <a:pt x="9588" y="2873"/>
                    <a:pt x="9534" y="2869"/>
                    <a:pt x="9481" y="2861"/>
                  </a:cubicBezTo>
                  <a:cubicBezTo>
                    <a:pt x="9453" y="2857"/>
                    <a:pt x="9458" y="2809"/>
                    <a:pt x="9484" y="2809"/>
                  </a:cubicBezTo>
                  <a:cubicBezTo>
                    <a:pt x="9485" y="2809"/>
                    <a:pt x="9486" y="2810"/>
                    <a:pt x="9487" y="2810"/>
                  </a:cubicBezTo>
                  <a:cubicBezTo>
                    <a:pt x="9523" y="2814"/>
                    <a:pt x="9558" y="2816"/>
                    <a:pt x="9593" y="2816"/>
                  </a:cubicBezTo>
                  <a:cubicBezTo>
                    <a:pt x="9706" y="2816"/>
                    <a:pt x="9815" y="2795"/>
                    <a:pt x="9926" y="2764"/>
                  </a:cubicBezTo>
                  <a:cubicBezTo>
                    <a:pt x="9930" y="2763"/>
                    <a:pt x="9933" y="2762"/>
                    <a:pt x="9936" y="2762"/>
                  </a:cubicBezTo>
                  <a:close/>
                  <a:moveTo>
                    <a:pt x="11620" y="2766"/>
                  </a:moveTo>
                  <a:cubicBezTo>
                    <a:pt x="11622" y="2766"/>
                    <a:pt x="11625" y="2766"/>
                    <a:pt x="11628" y="2767"/>
                  </a:cubicBezTo>
                  <a:cubicBezTo>
                    <a:pt x="11742" y="2801"/>
                    <a:pt x="11857" y="2813"/>
                    <a:pt x="11974" y="2813"/>
                  </a:cubicBezTo>
                  <a:cubicBezTo>
                    <a:pt x="12021" y="2813"/>
                    <a:pt x="12070" y="2811"/>
                    <a:pt x="12118" y="2807"/>
                  </a:cubicBezTo>
                  <a:cubicBezTo>
                    <a:pt x="12119" y="2807"/>
                    <a:pt x="12120" y="2807"/>
                    <a:pt x="12120" y="2807"/>
                  </a:cubicBezTo>
                  <a:cubicBezTo>
                    <a:pt x="12148" y="2807"/>
                    <a:pt x="12154" y="2854"/>
                    <a:pt x="12126" y="2860"/>
                  </a:cubicBezTo>
                  <a:cubicBezTo>
                    <a:pt x="12063" y="2874"/>
                    <a:pt x="12000" y="2880"/>
                    <a:pt x="11937" y="2880"/>
                  </a:cubicBezTo>
                  <a:cubicBezTo>
                    <a:pt x="11827" y="2880"/>
                    <a:pt x="11718" y="2860"/>
                    <a:pt x="11611" y="2828"/>
                  </a:cubicBezTo>
                  <a:cubicBezTo>
                    <a:pt x="11575" y="2817"/>
                    <a:pt x="11587" y="2766"/>
                    <a:pt x="11620" y="2766"/>
                  </a:cubicBezTo>
                  <a:close/>
                  <a:moveTo>
                    <a:pt x="10709" y="2805"/>
                  </a:moveTo>
                  <a:cubicBezTo>
                    <a:pt x="10803" y="2805"/>
                    <a:pt x="10894" y="2823"/>
                    <a:pt x="10985" y="2860"/>
                  </a:cubicBezTo>
                  <a:cubicBezTo>
                    <a:pt x="11012" y="2870"/>
                    <a:pt x="11004" y="2910"/>
                    <a:pt x="10981" y="2910"/>
                  </a:cubicBezTo>
                  <a:cubicBezTo>
                    <a:pt x="10978" y="2910"/>
                    <a:pt x="10975" y="2909"/>
                    <a:pt x="10972" y="2908"/>
                  </a:cubicBezTo>
                  <a:cubicBezTo>
                    <a:pt x="10880" y="2873"/>
                    <a:pt x="10784" y="2856"/>
                    <a:pt x="10686" y="2856"/>
                  </a:cubicBezTo>
                  <a:cubicBezTo>
                    <a:pt x="10651" y="2856"/>
                    <a:pt x="10615" y="2858"/>
                    <a:pt x="10579" y="2863"/>
                  </a:cubicBezTo>
                  <a:cubicBezTo>
                    <a:pt x="10578" y="2863"/>
                    <a:pt x="10577" y="2863"/>
                    <a:pt x="10576" y="2863"/>
                  </a:cubicBezTo>
                  <a:cubicBezTo>
                    <a:pt x="10553" y="2863"/>
                    <a:pt x="10548" y="2820"/>
                    <a:pt x="10572" y="2817"/>
                  </a:cubicBezTo>
                  <a:cubicBezTo>
                    <a:pt x="10619" y="2809"/>
                    <a:pt x="10664" y="2805"/>
                    <a:pt x="10709" y="2805"/>
                  </a:cubicBezTo>
                  <a:close/>
                  <a:moveTo>
                    <a:pt x="2656" y="2863"/>
                  </a:moveTo>
                  <a:cubicBezTo>
                    <a:pt x="2682" y="2863"/>
                    <a:pt x="2708" y="2863"/>
                    <a:pt x="2733" y="2864"/>
                  </a:cubicBezTo>
                  <a:cubicBezTo>
                    <a:pt x="2763" y="2865"/>
                    <a:pt x="2763" y="2910"/>
                    <a:pt x="2733" y="2911"/>
                  </a:cubicBezTo>
                  <a:cubicBezTo>
                    <a:pt x="2707" y="2912"/>
                    <a:pt x="2681" y="2912"/>
                    <a:pt x="2655" y="2912"/>
                  </a:cubicBezTo>
                  <a:cubicBezTo>
                    <a:pt x="2548" y="2912"/>
                    <a:pt x="2442" y="2908"/>
                    <a:pt x="2336" y="2907"/>
                  </a:cubicBezTo>
                  <a:cubicBezTo>
                    <a:pt x="2311" y="2906"/>
                    <a:pt x="2311" y="2869"/>
                    <a:pt x="2336" y="2869"/>
                  </a:cubicBezTo>
                  <a:cubicBezTo>
                    <a:pt x="2442" y="2868"/>
                    <a:pt x="2549" y="2863"/>
                    <a:pt x="2656" y="2863"/>
                  </a:cubicBezTo>
                  <a:close/>
                  <a:moveTo>
                    <a:pt x="8732" y="2860"/>
                  </a:moveTo>
                  <a:cubicBezTo>
                    <a:pt x="8818" y="2860"/>
                    <a:pt x="8904" y="2862"/>
                    <a:pt x="8990" y="2868"/>
                  </a:cubicBezTo>
                  <a:cubicBezTo>
                    <a:pt x="9015" y="2869"/>
                    <a:pt x="9015" y="2905"/>
                    <a:pt x="8990" y="2907"/>
                  </a:cubicBezTo>
                  <a:cubicBezTo>
                    <a:pt x="8900" y="2913"/>
                    <a:pt x="8810" y="2914"/>
                    <a:pt x="8720" y="2914"/>
                  </a:cubicBezTo>
                  <a:cubicBezTo>
                    <a:pt x="8645" y="2914"/>
                    <a:pt x="8569" y="2913"/>
                    <a:pt x="8494" y="2912"/>
                  </a:cubicBezTo>
                  <a:cubicBezTo>
                    <a:pt x="8462" y="2912"/>
                    <a:pt x="8462" y="2863"/>
                    <a:pt x="8494" y="2863"/>
                  </a:cubicBezTo>
                  <a:cubicBezTo>
                    <a:pt x="8573" y="2862"/>
                    <a:pt x="8653" y="2860"/>
                    <a:pt x="8732" y="2860"/>
                  </a:cubicBezTo>
                  <a:close/>
                  <a:moveTo>
                    <a:pt x="3513" y="2854"/>
                  </a:moveTo>
                  <a:cubicBezTo>
                    <a:pt x="3584" y="2854"/>
                    <a:pt x="3655" y="2856"/>
                    <a:pt x="3726" y="2861"/>
                  </a:cubicBezTo>
                  <a:cubicBezTo>
                    <a:pt x="3761" y="2863"/>
                    <a:pt x="3761" y="2911"/>
                    <a:pt x="3726" y="2914"/>
                  </a:cubicBezTo>
                  <a:cubicBezTo>
                    <a:pt x="3657" y="2919"/>
                    <a:pt x="3589" y="2921"/>
                    <a:pt x="3521" y="2921"/>
                  </a:cubicBezTo>
                  <a:cubicBezTo>
                    <a:pt x="3440" y="2921"/>
                    <a:pt x="3360" y="2919"/>
                    <a:pt x="3279" y="2918"/>
                  </a:cubicBezTo>
                  <a:cubicBezTo>
                    <a:pt x="3241" y="2918"/>
                    <a:pt x="3241" y="2858"/>
                    <a:pt x="3279" y="2857"/>
                  </a:cubicBezTo>
                  <a:cubicBezTo>
                    <a:pt x="3357" y="2856"/>
                    <a:pt x="3435" y="2854"/>
                    <a:pt x="3513" y="2854"/>
                  </a:cubicBezTo>
                  <a:close/>
                  <a:moveTo>
                    <a:pt x="5734" y="2850"/>
                  </a:moveTo>
                  <a:cubicBezTo>
                    <a:pt x="5778" y="2850"/>
                    <a:pt x="5820" y="2851"/>
                    <a:pt x="5862" y="2857"/>
                  </a:cubicBezTo>
                  <a:cubicBezTo>
                    <a:pt x="5901" y="2862"/>
                    <a:pt x="5901" y="2913"/>
                    <a:pt x="5862" y="2918"/>
                  </a:cubicBezTo>
                  <a:cubicBezTo>
                    <a:pt x="5819" y="2923"/>
                    <a:pt x="5774" y="2925"/>
                    <a:pt x="5729" y="2925"/>
                  </a:cubicBezTo>
                  <a:cubicBezTo>
                    <a:pt x="5641" y="2925"/>
                    <a:pt x="5551" y="2918"/>
                    <a:pt x="5464" y="2915"/>
                  </a:cubicBezTo>
                  <a:cubicBezTo>
                    <a:pt x="5429" y="2914"/>
                    <a:pt x="5429" y="2860"/>
                    <a:pt x="5464" y="2860"/>
                  </a:cubicBezTo>
                  <a:cubicBezTo>
                    <a:pt x="5553" y="2858"/>
                    <a:pt x="5644" y="2850"/>
                    <a:pt x="5734" y="2850"/>
                  </a:cubicBezTo>
                  <a:close/>
                  <a:moveTo>
                    <a:pt x="4222" y="2815"/>
                  </a:moveTo>
                  <a:cubicBezTo>
                    <a:pt x="4224" y="2815"/>
                    <a:pt x="4226" y="2815"/>
                    <a:pt x="4229" y="2816"/>
                  </a:cubicBezTo>
                  <a:cubicBezTo>
                    <a:pt x="4351" y="2848"/>
                    <a:pt x="4472" y="2861"/>
                    <a:pt x="4596" y="2861"/>
                  </a:cubicBezTo>
                  <a:cubicBezTo>
                    <a:pt x="4653" y="2861"/>
                    <a:pt x="4710" y="2858"/>
                    <a:pt x="4768" y="2853"/>
                  </a:cubicBezTo>
                  <a:cubicBezTo>
                    <a:pt x="4769" y="2853"/>
                    <a:pt x="4770" y="2853"/>
                    <a:pt x="4771" y="2853"/>
                  </a:cubicBezTo>
                  <a:cubicBezTo>
                    <a:pt x="4804" y="2853"/>
                    <a:pt x="4811" y="2911"/>
                    <a:pt x="4777" y="2915"/>
                  </a:cubicBezTo>
                  <a:cubicBezTo>
                    <a:pt x="4719" y="2924"/>
                    <a:pt x="4661" y="2928"/>
                    <a:pt x="4603" y="2928"/>
                  </a:cubicBezTo>
                  <a:cubicBezTo>
                    <a:pt x="4472" y="2928"/>
                    <a:pt x="4342" y="2907"/>
                    <a:pt x="4214" y="2868"/>
                  </a:cubicBezTo>
                  <a:cubicBezTo>
                    <a:pt x="4183" y="2859"/>
                    <a:pt x="4193" y="2815"/>
                    <a:pt x="4222" y="2815"/>
                  </a:cubicBezTo>
                  <a:close/>
                  <a:moveTo>
                    <a:pt x="1378" y="2817"/>
                  </a:moveTo>
                  <a:cubicBezTo>
                    <a:pt x="1486" y="2817"/>
                    <a:pt x="1594" y="2834"/>
                    <a:pt x="1693" y="2874"/>
                  </a:cubicBezTo>
                  <a:cubicBezTo>
                    <a:pt x="1724" y="2885"/>
                    <a:pt x="1716" y="2928"/>
                    <a:pt x="1688" y="2928"/>
                  </a:cubicBezTo>
                  <a:cubicBezTo>
                    <a:pt x="1685" y="2928"/>
                    <a:pt x="1682" y="2928"/>
                    <a:pt x="1679" y="2927"/>
                  </a:cubicBezTo>
                  <a:cubicBezTo>
                    <a:pt x="1552" y="2898"/>
                    <a:pt x="1434" y="2880"/>
                    <a:pt x="1310" y="2880"/>
                  </a:cubicBezTo>
                  <a:cubicBezTo>
                    <a:pt x="1257" y="2880"/>
                    <a:pt x="1202" y="2883"/>
                    <a:pt x="1146" y="2891"/>
                  </a:cubicBezTo>
                  <a:cubicBezTo>
                    <a:pt x="1145" y="2891"/>
                    <a:pt x="1144" y="2891"/>
                    <a:pt x="1143" y="2891"/>
                  </a:cubicBezTo>
                  <a:cubicBezTo>
                    <a:pt x="1117" y="2891"/>
                    <a:pt x="1105" y="2853"/>
                    <a:pt x="1134" y="2846"/>
                  </a:cubicBezTo>
                  <a:cubicBezTo>
                    <a:pt x="1213" y="2827"/>
                    <a:pt x="1296" y="2817"/>
                    <a:pt x="1378" y="2817"/>
                  </a:cubicBezTo>
                  <a:close/>
                  <a:moveTo>
                    <a:pt x="6410" y="2856"/>
                  </a:moveTo>
                  <a:cubicBezTo>
                    <a:pt x="6412" y="2856"/>
                    <a:pt x="6414" y="2856"/>
                    <a:pt x="6416" y="2857"/>
                  </a:cubicBezTo>
                  <a:cubicBezTo>
                    <a:pt x="6595" y="2894"/>
                    <a:pt x="6773" y="2901"/>
                    <a:pt x="6954" y="2910"/>
                  </a:cubicBezTo>
                  <a:cubicBezTo>
                    <a:pt x="6992" y="2911"/>
                    <a:pt x="6991" y="2962"/>
                    <a:pt x="6954" y="2967"/>
                  </a:cubicBezTo>
                  <a:cubicBezTo>
                    <a:pt x="6911" y="2972"/>
                    <a:pt x="6869" y="2974"/>
                    <a:pt x="6826" y="2974"/>
                  </a:cubicBezTo>
                  <a:cubicBezTo>
                    <a:pt x="6683" y="2974"/>
                    <a:pt x="6540" y="2949"/>
                    <a:pt x="6401" y="2913"/>
                  </a:cubicBezTo>
                  <a:cubicBezTo>
                    <a:pt x="6367" y="2904"/>
                    <a:pt x="6379" y="2856"/>
                    <a:pt x="6410" y="2856"/>
                  </a:cubicBezTo>
                  <a:close/>
                  <a:moveTo>
                    <a:pt x="1" y="0"/>
                  </a:moveTo>
                  <a:lnTo>
                    <a:pt x="1" y="0"/>
                  </a:lnTo>
                  <a:cubicBezTo>
                    <a:pt x="4" y="6"/>
                    <a:pt x="7" y="12"/>
                    <a:pt x="7" y="20"/>
                  </a:cubicBezTo>
                  <a:cubicBezTo>
                    <a:pt x="16" y="90"/>
                    <a:pt x="23" y="160"/>
                    <a:pt x="31" y="231"/>
                  </a:cubicBezTo>
                  <a:cubicBezTo>
                    <a:pt x="35" y="220"/>
                    <a:pt x="43" y="214"/>
                    <a:pt x="55" y="214"/>
                  </a:cubicBezTo>
                  <a:cubicBezTo>
                    <a:pt x="58" y="214"/>
                    <a:pt x="61" y="214"/>
                    <a:pt x="64" y="215"/>
                  </a:cubicBezTo>
                  <a:cubicBezTo>
                    <a:pt x="186" y="248"/>
                    <a:pt x="309" y="265"/>
                    <a:pt x="432" y="265"/>
                  </a:cubicBezTo>
                  <a:cubicBezTo>
                    <a:pt x="518" y="265"/>
                    <a:pt x="605" y="257"/>
                    <a:pt x="692" y="240"/>
                  </a:cubicBezTo>
                  <a:cubicBezTo>
                    <a:pt x="695" y="240"/>
                    <a:pt x="697" y="240"/>
                    <a:pt x="700" y="240"/>
                  </a:cubicBezTo>
                  <a:cubicBezTo>
                    <a:pt x="735" y="240"/>
                    <a:pt x="747" y="291"/>
                    <a:pt x="709" y="301"/>
                  </a:cubicBezTo>
                  <a:cubicBezTo>
                    <a:pt x="615" y="326"/>
                    <a:pt x="520" y="339"/>
                    <a:pt x="426" y="339"/>
                  </a:cubicBezTo>
                  <a:cubicBezTo>
                    <a:pt x="299" y="339"/>
                    <a:pt x="173" y="316"/>
                    <a:pt x="49" y="271"/>
                  </a:cubicBezTo>
                  <a:cubicBezTo>
                    <a:pt x="42" y="269"/>
                    <a:pt x="37" y="266"/>
                    <a:pt x="34" y="261"/>
                  </a:cubicBezTo>
                  <a:lnTo>
                    <a:pt x="34" y="261"/>
                  </a:lnTo>
                  <a:cubicBezTo>
                    <a:pt x="126" y="1122"/>
                    <a:pt x="181" y="2046"/>
                    <a:pt x="66" y="2910"/>
                  </a:cubicBezTo>
                  <a:cubicBezTo>
                    <a:pt x="184" y="2907"/>
                    <a:pt x="301" y="2904"/>
                    <a:pt x="419" y="2904"/>
                  </a:cubicBezTo>
                  <a:cubicBezTo>
                    <a:pt x="495" y="2904"/>
                    <a:pt x="571" y="2905"/>
                    <a:pt x="647" y="2908"/>
                  </a:cubicBezTo>
                  <a:cubicBezTo>
                    <a:pt x="686" y="2908"/>
                    <a:pt x="686" y="2966"/>
                    <a:pt x="647" y="2968"/>
                  </a:cubicBezTo>
                  <a:cubicBezTo>
                    <a:pt x="575" y="2969"/>
                    <a:pt x="503" y="2970"/>
                    <a:pt x="431" y="2970"/>
                  </a:cubicBezTo>
                  <a:cubicBezTo>
                    <a:pt x="306" y="2970"/>
                    <a:pt x="182" y="2968"/>
                    <a:pt x="58" y="2965"/>
                  </a:cubicBezTo>
                  <a:cubicBezTo>
                    <a:pt x="42" y="3078"/>
                    <a:pt x="23" y="3191"/>
                    <a:pt x="1" y="3301"/>
                  </a:cubicBezTo>
                  <a:cubicBezTo>
                    <a:pt x="1465" y="3228"/>
                    <a:pt x="2933" y="3217"/>
                    <a:pt x="4402" y="3217"/>
                  </a:cubicBezTo>
                  <a:cubicBezTo>
                    <a:pt x="5078" y="3217"/>
                    <a:pt x="5753" y="3219"/>
                    <a:pt x="6429" y="3219"/>
                  </a:cubicBezTo>
                  <a:cubicBezTo>
                    <a:pt x="6697" y="3219"/>
                    <a:pt x="6964" y="3219"/>
                    <a:pt x="7232" y="3218"/>
                  </a:cubicBezTo>
                  <a:cubicBezTo>
                    <a:pt x="7778" y="3216"/>
                    <a:pt x="8323" y="3215"/>
                    <a:pt x="8869" y="3215"/>
                  </a:cubicBezTo>
                  <a:cubicBezTo>
                    <a:pt x="10559" y="3215"/>
                    <a:pt x="12249" y="3224"/>
                    <a:pt x="13939" y="3241"/>
                  </a:cubicBezTo>
                  <a:cubicBezTo>
                    <a:pt x="13952" y="3227"/>
                    <a:pt x="13972" y="3219"/>
                    <a:pt x="13992" y="3219"/>
                  </a:cubicBezTo>
                  <a:cubicBezTo>
                    <a:pt x="14012" y="3219"/>
                    <a:pt x="14031" y="3227"/>
                    <a:pt x="14042" y="3242"/>
                  </a:cubicBezTo>
                  <a:cubicBezTo>
                    <a:pt x="14185" y="3243"/>
                    <a:pt x="14330" y="3244"/>
                    <a:pt x="14474" y="3245"/>
                  </a:cubicBezTo>
                  <a:cubicBezTo>
                    <a:pt x="14477" y="3227"/>
                    <a:pt x="14492" y="3210"/>
                    <a:pt x="14518" y="3210"/>
                  </a:cubicBezTo>
                  <a:cubicBezTo>
                    <a:pt x="14559" y="3208"/>
                    <a:pt x="14601" y="3207"/>
                    <a:pt x="14642" y="3206"/>
                  </a:cubicBezTo>
                  <a:lnTo>
                    <a:pt x="14670" y="3206"/>
                  </a:lnTo>
                  <a:cubicBezTo>
                    <a:pt x="14682" y="3196"/>
                    <a:pt x="14693" y="3186"/>
                    <a:pt x="14705" y="3176"/>
                  </a:cubicBezTo>
                  <a:cubicBezTo>
                    <a:pt x="14707" y="3175"/>
                    <a:pt x="14708" y="3175"/>
                    <a:pt x="14710" y="3173"/>
                  </a:cubicBezTo>
                  <a:cubicBezTo>
                    <a:pt x="14632" y="2148"/>
                    <a:pt x="14635" y="1117"/>
                    <a:pt x="14546" y="92"/>
                  </a:cubicBezTo>
                  <a:lnTo>
                    <a:pt x="14543" y="92"/>
                  </a:lnTo>
                  <a:cubicBezTo>
                    <a:pt x="13978" y="99"/>
                    <a:pt x="13413" y="102"/>
                    <a:pt x="12848" y="102"/>
                  </a:cubicBezTo>
                  <a:cubicBezTo>
                    <a:pt x="10969" y="102"/>
                    <a:pt x="9088" y="71"/>
                    <a:pt x="7210" y="57"/>
                  </a:cubicBezTo>
                  <a:cubicBezTo>
                    <a:pt x="5992" y="47"/>
                    <a:pt x="4772" y="37"/>
                    <a:pt x="3553" y="30"/>
                  </a:cubicBezTo>
                  <a:cubicBezTo>
                    <a:pt x="3436" y="29"/>
                    <a:pt x="3319" y="29"/>
                    <a:pt x="3203" y="29"/>
                  </a:cubicBezTo>
                  <a:cubicBezTo>
                    <a:pt x="2689" y="29"/>
                    <a:pt x="2175" y="35"/>
                    <a:pt x="1660" y="35"/>
                  </a:cubicBezTo>
                  <a:cubicBezTo>
                    <a:pt x="1106" y="35"/>
                    <a:pt x="552" y="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9"/>
            <p:cNvSpPr/>
            <p:nvPr/>
          </p:nvSpPr>
          <p:spPr>
            <a:xfrm>
              <a:off x="7737238" y="1961276"/>
              <a:ext cx="167201" cy="172927"/>
            </a:xfrm>
            <a:custGeom>
              <a:avLst/>
              <a:gdLst/>
              <a:ahLst/>
              <a:cxnLst/>
              <a:rect l="l" t="t" r="r" b="b"/>
              <a:pathLst>
                <a:path w="3154" h="3262" extrusionOk="0">
                  <a:moveTo>
                    <a:pt x="366" y="143"/>
                  </a:moveTo>
                  <a:cubicBezTo>
                    <a:pt x="369" y="143"/>
                    <a:pt x="372" y="143"/>
                    <a:pt x="376" y="144"/>
                  </a:cubicBezTo>
                  <a:cubicBezTo>
                    <a:pt x="514" y="178"/>
                    <a:pt x="652" y="186"/>
                    <a:pt x="792" y="186"/>
                  </a:cubicBezTo>
                  <a:cubicBezTo>
                    <a:pt x="832" y="186"/>
                    <a:pt x="872" y="185"/>
                    <a:pt x="913" y="184"/>
                  </a:cubicBezTo>
                  <a:cubicBezTo>
                    <a:pt x="914" y="184"/>
                    <a:pt x="914" y="184"/>
                    <a:pt x="914" y="184"/>
                  </a:cubicBezTo>
                  <a:cubicBezTo>
                    <a:pt x="955" y="184"/>
                    <a:pt x="963" y="248"/>
                    <a:pt x="924" y="257"/>
                  </a:cubicBezTo>
                  <a:cubicBezTo>
                    <a:pt x="859" y="271"/>
                    <a:pt x="795" y="277"/>
                    <a:pt x="730" y="277"/>
                  </a:cubicBezTo>
                  <a:cubicBezTo>
                    <a:pt x="604" y="277"/>
                    <a:pt x="478" y="253"/>
                    <a:pt x="357" y="214"/>
                  </a:cubicBezTo>
                  <a:cubicBezTo>
                    <a:pt x="316" y="200"/>
                    <a:pt x="328" y="143"/>
                    <a:pt x="366" y="143"/>
                  </a:cubicBezTo>
                  <a:close/>
                  <a:moveTo>
                    <a:pt x="1611" y="244"/>
                  </a:moveTo>
                  <a:cubicBezTo>
                    <a:pt x="1660" y="244"/>
                    <a:pt x="1709" y="246"/>
                    <a:pt x="1758" y="249"/>
                  </a:cubicBezTo>
                  <a:cubicBezTo>
                    <a:pt x="1790" y="252"/>
                    <a:pt x="1790" y="295"/>
                    <a:pt x="1758" y="299"/>
                  </a:cubicBezTo>
                  <a:cubicBezTo>
                    <a:pt x="1712" y="302"/>
                    <a:pt x="1667" y="303"/>
                    <a:pt x="1621" y="303"/>
                  </a:cubicBezTo>
                  <a:cubicBezTo>
                    <a:pt x="1517" y="303"/>
                    <a:pt x="1413" y="297"/>
                    <a:pt x="1311" y="293"/>
                  </a:cubicBezTo>
                  <a:cubicBezTo>
                    <a:pt x="1286" y="292"/>
                    <a:pt x="1286" y="255"/>
                    <a:pt x="1311" y="254"/>
                  </a:cubicBezTo>
                  <a:cubicBezTo>
                    <a:pt x="1410" y="250"/>
                    <a:pt x="1511" y="244"/>
                    <a:pt x="1611" y="244"/>
                  </a:cubicBezTo>
                  <a:close/>
                  <a:moveTo>
                    <a:pt x="2205" y="293"/>
                  </a:moveTo>
                  <a:cubicBezTo>
                    <a:pt x="2255" y="293"/>
                    <a:pt x="2304" y="295"/>
                    <a:pt x="2353" y="301"/>
                  </a:cubicBezTo>
                  <a:cubicBezTo>
                    <a:pt x="2382" y="305"/>
                    <a:pt x="2382" y="341"/>
                    <a:pt x="2353" y="346"/>
                  </a:cubicBezTo>
                  <a:cubicBezTo>
                    <a:pt x="2304" y="351"/>
                    <a:pt x="2255" y="353"/>
                    <a:pt x="2205" y="353"/>
                  </a:cubicBezTo>
                  <a:cubicBezTo>
                    <a:pt x="2156" y="353"/>
                    <a:pt x="2106" y="351"/>
                    <a:pt x="2056" y="351"/>
                  </a:cubicBezTo>
                  <a:cubicBezTo>
                    <a:pt x="2020" y="350"/>
                    <a:pt x="2020" y="295"/>
                    <a:pt x="2056" y="295"/>
                  </a:cubicBezTo>
                  <a:cubicBezTo>
                    <a:pt x="2106" y="295"/>
                    <a:pt x="2156" y="293"/>
                    <a:pt x="2205" y="293"/>
                  </a:cubicBezTo>
                  <a:close/>
                  <a:moveTo>
                    <a:pt x="1887" y="2866"/>
                  </a:moveTo>
                  <a:cubicBezTo>
                    <a:pt x="1927" y="2866"/>
                    <a:pt x="1967" y="2868"/>
                    <a:pt x="2006" y="2873"/>
                  </a:cubicBezTo>
                  <a:cubicBezTo>
                    <a:pt x="2048" y="2878"/>
                    <a:pt x="2048" y="2933"/>
                    <a:pt x="2006" y="2937"/>
                  </a:cubicBezTo>
                  <a:cubicBezTo>
                    <a:pt x="1965" y="2942"/>
                    <a:pt x="1924" y="2944"/>
                    <a:pt x="1883" y="2944"/>
                  </a:cubicBezTo>
                  <a:cubicBezTo>
                    <a:pt x="1792" y="2944"/>
                    <a:pt x="1699" y="2935"/>
                    <a:pt x="1610" y="2930"/>
                  </a:cubicBezTo>
                  <a:cubicBezTo>
                    <a:pt x="1578" y="2928"/>
                    <a:pt x="1578" y="2883"/>
                    <a:pt x="1610" y="2881"/>
                  </a:cubicBezTo>
                  <a:cubicBezTo>
                    <a:pt x="1701" y="2876"/>
                    <a:pt x="1794" y="2866"/>
                    <a:pt x="1887" y="2866"/>
                  </a:cubicBezTo>
                  <a:close/>
                  <a:moveTo>
                    <a:pt x="934" y="2918"/>
                  </a:moveTo>
                  <a:cubicBezTo>
                    <a:pt x="977" y="2918"/>
                    <a:pt x="1020" y="2920"/>
                    <a:pt x="1063" y="2923"/>
                  </a:cubicBezTo>
                  <a:cubicBezTo>
                    <a:pt x="1103" y="2928"/>
                    <a:pt x="1103" y="2983"/>
                    <a:pt x="1063" y="2986"/>
                  </a:cubicBezTo>
                  <a:cubicBezTo>
                    <a:pt x="1020" y="2990"/>
                    <a:pt x="977" y="2992"/>
                    <a:pt x="934" y="2992"/>
                  </a:cubicBezTo>
                  <a:cubicBezTo>
                    <a:pt x="844" y="2992"/>
                    <a:pt x="755" y="2985"/>
                    <a:pt x="665" y="2981"/>
                  </a:cubicBezTo>
                  <a:cubicBezTo>
                    <a:pt x="631" y="2980"/>
                    <a:pt x="631" y="2930"/>
                    <a:pt x="665" y="2929"/>
                  </a:cubicBezTo>
                  <a:cubicBezTo>
                    <a:pt x="755" y="2924"/>
                    <a:pt x="844" y="2918"/>
                    <a:pt x="934" y="2918"/>
                  </a:cubicBezTo>
                  <a:close/>
                  <a:moveTo>
                    <a:pt x="2588" y="2921"/>
                  </a:moveTo>
                  <a:cubicBezTo>
                    <a:pt x="2612" y="2921"/>
                    <a:pt x="2636" y="2925"/>
                    <a:pt x="2659" y="2933"/>
                  </a:cubicBezTo>
                  <a:cubicBezTo>
                    <a:pt x="2683" y="2942"/>
                    <a:pt x="2681" y="2982"/>
                    <a:pt x="2652" y="2982"/>
                  </a:cubicBezTo>
                  <a:cubicBezTo>
                    <a:pt x="2652" y="2982"/>
                    <a:pt x="2652" y="2982"/>
                    <a:pt x="2651" y="2982"/>
                  </a:cubicBezTo>
                  <a:cubicBezTo>
                    <a:pt x="2623" y="2982"/>
                    <a:pt x="2595" y="2978"/>
                    <a:pt x="2567" y="2978"/>
                  </a:cubicBezTo>
                  <a:cubicBezTo>
                    <a:pt x="2555" y="2978"/>
                    <a:pt x="2542" y="2979"/>
                    <a:pt x="2530" y="2981"/>
                  </a:cubicBezTo>
                  <a:cubicBezTo>
                    <a:pt x="2488" y="2989"/>
                    <a:pt x="2450" y="3003"/>
                    <a:pt x="2416" y="3026"/>
                  </a:cubicBezTo>
                  <a:cubicBezTo>
                    <a:pt x="2412" y="3028"/>
                    <a:pt x="2408" y="3030"/>
                    <a:pt x="2404" y="3030"/>
                  </a:cubicBezTo>
                  <a:cubicBezTo>
                    <a:pt x="2383" y="3030"/>
                    <a:pt x="2370" y="2999"/>
                    <a:pt x="2392" y="2985"/>
                  </a:cubicBezTo>
                  <a:cubicBezTo>
                    <a:pt x="2445" y="2950"/>
                    <a:pt x="2518" y="2921"/>
                    <a:pt x="2588" y="2921"/>
                  </a:cubicBezTo>
                  <a:close/>
                  <a:moveTo>
                    <a:pt x="2414" y="1"/>
                  </a:moveTo>
                  <a:lnTo>
                    <a:pt x="2396" y="2"/>
                  </a:lnTo>
                  <a:cubicBezTo>
                    <a:pt x="2396" y="27"/>
                    <a:pt x="2379" y="54"/>
                    <a:pt x="2341" y="56"/>
                  </a:cubicBezTo>
                  <a:cubicBezTo>
                    <a:pt x="2156" y="66"/>
                    <a:pt x="1968" y="70"/>
                    <a:pt x="1778" y="70"/>
                  </a:cubicBezTo>
                  <a:cubicBezTo>
                    <a:pt x="1257" y="70"/>
                    <a:pt x="728" y="39"/>
                    <a:pt x="217" y="5"/>
                  </a:cubicBezTo>
                  <a:lnTo>
                    <a:pt x="217" y="5"/>
                  </a:lnTo>
                  <a:cubicBezTo>
                    <a:pt x="557" y="614"/>
                    <a:pt x="989" y="1161"/>
                    <a:pt x="1436" y="1697"/>
                  </a:cubicBezTo>
                  <a:cubicBezTo>
                    <a:pt x="1452" y="1717"/>
                    <a:pt x="1453" y="1741"/>
                    <a:pt x="1445" y="1759"/>
                  </a:cubicBezTo>
                  <a:cubicBezTo>
                    <a:pt x="1459" y="1782"/>
                    <a:pt x="1461" y="1812"/>
                    <a:pt x="1437" y="1839"/>
                  </a:cubicBezTo>
                  <a:cubicBezTo>
                    <a:pt x="978" y="2327"/>
                    <a:pt x="493" y="2808"/>
                    <a:pt x="1" y="3262"/>
                  </a:cubicBezTo>
                  <a:cubicBezTo>
                    <a:pt x="1049" y="3216"/>
                    <a:pt x="2102" y="3225"/>
                    <a:pt x="3153" y="3218"/>
                  </a:cubicBezTo>
                  <a:cubicBezTo>
                    <a:pt x="2894" y="3064"/>
                    <a:pt x="2646" y="2893"/>
                    <a:pt x="2419" y="2690"/>
                  </a:cubicBezTo>
                  <a:cubicBezTo>
                    <a:pt x="2407" y="2680"/>
                    <a:pt x="2405" y="2666"/>
                    <a:pt x="2407" y="2652"/>
                  </a:cubicBezTo>
                  <a:cubicBezTo>
                    <a:pt x="2397" y="2634"/>
                    <a:pt x="2398" y="2610"/>
                    <a:pt x="2412" y="2594"/>
                  </a:cubicBezTo>
                  <a:cubicBezTo>
                    <a:pt x="2411" y="2590"/>
                    <a:pt x="2409" y="2586"/>
                    <a:pt x="2409" y="2580"/>
                  </a:cubicBezTo>
                  <a:cubicBezTo>
                    <a:pt x="2396" y="2033"/>
                    <a:pt x="2454" y="1485"/>
                    <a:pt x="2449" y="936"/>
                  </a:cubicBezTo>
                  <a:cubicBezTo>
                    <a:pt x="2448" y="623"/>
                    <a:pt x="2435" y="311"/>
                    <a:pt x="2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9"/>
            <p:cNvSpPr/>
            <p:nvPr/>
          </p:nvSpPr>
          <p:spPr>
            <a:xfrm>
              <a:off x="7728915" y="1917859"/>
              <a:ext cx="1034486" cy="222599"/>
            </a:xfrm>
            <a:custGeom>
              <a:avLst/>
              <a:gdLst/>
              <a:ahLst/>
              <a:cxnLst/>
              <a:rect l="l" t="t" r="r" b="b"/>
              <a:pathLst>
                <a:path w="19514" h="4199" extrusionOk="0">
                  <a:moveTo>
                    <a:pt x="2659" y="92"/>
                  </a:moveTo>
                  <a:lnTo>
                    <a:pt x="2659" y="92"/>
                  </a:lnTo>
                  <a:cubicBezTo>
                    <a:pt x="3210" y="120"/>
                    <a:pt x="3764" y="127"/>
                    <a:pt x="4318" y="127"/>
                  </a:cubicBezTo>
                  <a:cubicBezTo>
                    <a:pt x="4833" y="127"/>
                    <a:pt x="5347" y="121"/>
                    <a:pt x="5861" y="121"/>
                  </a:cubicBezTo>
                  <a:cubicBezTo>
                    <a:pt x="5977" y="121"/>
                    <a:pt x="6094" y="121"/>
                    <a:pt x="6211" y="122"/>
                  </a:cubicBezTo>
                  <a:cubicBezTo>
                    <a:pt x="7430" y="129"/>
                    <a:pt x="8650" y="139"/>
                    <a:pt x="9868" y="149"/>
                  </a:cubicBezTo>
                  <a:cubicBezTo>
                    <a:pt x="11746" y="163"/>
                    <a:pt x="13627" y="194"/>
                    <a:pt x="15506" y="194"/>
                  </a:cubicBezTo>
                  <a:cubicBezTo>
                    <a:pt x="16071" y="194"/>
                    <a:pt x="16636" y="191"/>
                    <a:pt x="17201" y="184"/>
                  </a:cubicBezTo>
                  <a:lnTo>
                    <a:pt x="17204" y="184"/>
                  </a:lnTo>
                  <a:cubicBezTo>
                    <a:pt x="17293" y="1209"/>
                    <a:pt x="17290" y="2240"/>
                    <a:pt x="17368" y="3265"/>
                  </a:cubicBezTo>
                  <a:cubicBezTo>
                    <a:pt x="17366" y="3267"/>
                    <a:pt x="17365" y="3267"/>
                    <a:pt x="17363" y="3268"/>
                  </a:cubicBezTo>
                  <a:cubicBezTo>
                    <a:pt x="17351" y="3278"/>
                    <a:pt x="17339" y="3288"/>
                    <a:pt x="17328" y="3298"/>
                  </a:cubicBezTo>
                  <a:lnTo>
                    <a:pt x="17300" y="3298"/>
                  </a:lnTo>
                  <a:cubicBezTo>
                    <a:pt x="17259" y="3298"/>
                    <a:pt x="17217" y="3300"/>
                    <a:pt x="17176" y="3301"/>
                  </a:cubicBezTo>
                  <a:cubicBezTo>
                    <a:pt x="17150" y="3302"/>
                    <a:pt x="17135" y="3319"/>
                    <a:pt x="17132" y="3337"/>
                  </a:cubicBezTo>
                  <a:cubicBezTo>
                    <a:pt x="16988" y="3336"/>
                    <a:pt x="16843" y="3335"/>
                    <a:pt x="16699" y="3333"/>
                  </a:cubicBezTo>
                  <a:cubicBezTo>
                    <a:pt x="16688" y="3318"/>
                    <a:pt x="16670" y="3311"/>
                    <a:pt x="16651" y="3311"/>
                  </a:cubicBezTo>
                  <a:cubicBezTo>
                    <a:pt x="16631" y="3311"/>
                    <a:pt x="16610" y="3319"/>
                    <a:pt x="16597" y="3333"/>
                  </a:cubicBezTo>
                  <a:cubicBezTo>
                    <a:pt x="14907" y="3316"/>
                    <a:pt x="13217" y="3307"/>
                    <a:pt x="11527" y="3307"/>
                  </a:cubicBezTo>
                  <a:cubicBezTo>
                    <a:pt x="10981" y="3307"/>
                    <a:pt x="10436" y="3308"/>
                    <a:pt x="9890" y="3310"/>
                  </a:cubicBezTo>
                  <a:cubicBezTo>
                    <a:pt x="9622" y="3311"/>
                    <a:pt x="9355" y="3311"/>
                    <a:pt x="9087" y="3311"/>
                  </a:cubicBezTo>
                  <a:cubicBezTo>
                    <a:pt x="8412" y="3311"/>
                    <a:pt x="7736" y="3309"/>
                    <a:pt x="7060" y="3309"/>
                  </a:cubicBezTo>
                  <a:cubicBezTo>
                    <a:pt x="5592" y="3309"/>
                    <a:pt x="4124" y="3320"/>
                    <a:pt x="2659" y="3393"/>
                  </a:cubicBezTo>
                  <a:cubicBezTo>
                    <a:pt x="2681" y="3283"/>
                    <a:pt x="2700" y="3171"/>
                    <a:pt x="2716" y="3057"/>
                  </a:cubicBezTo>
                  <a:cubicBezTo>
                    <a:pt x="2840" y="3060"/>
                    <a:pt x="2964" y="3062"/>
                    <a:pt x="3089" y="3062"/>
                  </a:cubicBezTo>
                  <a:cubicBezTo>
                    <a:pt x="3161" y="3062"/>
                    <a:pt x="3233" y="3061"/>
                    <a:pt x="3305" y="3060"/>
                  </a:cubicBezTo>
                  <a:cubicBezTo>
                    <a:pt x="3344" y="3058"/>
                    <a:pt x="3344" y="3000"/>
                    <a:pt x="3305" y="3000"/>
                  </a:cubicBezTo>
                  <a:cubicBezTo>
                    <a:pt x="3229" y="2997"/>
                    <a:pt x="3153" y="2996"/>
                    <a:pt x="3077" y="2996"/>
                  </a:cubicBezTo>
                  <a:cubicBezTo>
                    <a:pt x="2959" y="2996"/>
                    <a:pt x="2842" y="2999"/>
                    <a:pt x="2724" y="3002"/>
                  </a:cubicBezTo>
                  <a:cubicBezTo>
                    <a:pt x="2839" y="2138"/>
                    <a:pt x="2784" y="1214"/>
                    <a:pt x="2692" y="353"/>
                  </a:cubicBezTo>
                  <a:lnTo>
                    <a:pt x="2692" y="353"/>
                  </a:lnTo>
                  <a:cubicBezTo>
                    <a:pt x="2695" y="358"/>
                    <a:pt x="2700" y="361"/>
                    <a:pt x="2707" y="363"/>
                  </a:cubicBezTo>
                  <a:cubicBezTo>
                    <a:pt x="2830" y="408"/>
                    <a:pt x="2957" y="430"/>
                    <a:pt x="3083" y="430"/>
                  </a:cubicBezTo>
                  <a:cubicBezTo>
                    <a:pt x="3178" y="430"/>
                    <a:pt x="3273" y="418"/>
                    <a:pt x="3367" y="393"/>
                  </a:cubicBezTo>
                  <a:cubicBezTo>
                    <a:pt x="3405" y="383"/>
                    <a:pt x="3393" y="332"/>
                    <a:pt x="3358" y="332"/>
                  </a:cubicBezTo>
                  <a:cubicBezTo>
                    <a:pt x="3355" y="332"/>
                    <a:pt x="3353" y="332"/>
                    <a:pt x="3350" y="332"/>
                  </a:cubicBezTo>
                  <a:cubicBezTo>
                    <a:pt x="3263" y="349"/>
                    <a:pt x="3176" y="357"/>
                    <a:pt x="3090" y="357"/>
                  </a:cubicBezTo>
                  <a:cubicBezTo>
                    <a:pt x="2967" y="357"/>
                    <a:pt x="2844" y="340"/>
                    <a:pt x="2722" y="307"/>
                  </a:cubicBezTo>
                  <a:cubicBezTo>
                    <a:pt x="2719" y="306"/>
                    <a:pt x="2716" y="306"/>
                    <a:pt x="2713" y="306"/>
                  </a:cubicBezTo>
                  <a:cubicBezTo>
                    <a:pt x="2701" y="306"/>
                    <a:pt x="2693" y="312"/>
                    <a:pt x="2689" y="323"/>
                  </a:cubicBezTo>
                  <a:cubicBezTo>
                    <a:pt x="2681" y="252"/>
                    <a:pt x="2674" y="182"/>
                    <a:pt x="2665" y="112"/>
                  </a:cubicBezTo>
                  <a:cubicBezTo>
                    <a:pt x="2665" y="104"/>
                    <a:pt x="2662" y="98"/>
                    <a:pt x="2659" y="92"/>
                  </a:cubicBezTo>
                  <a:close/>
                  <a:moveTo>
                    <a:pt x="17194" y="3414"/>
                  </a:moveTo>
                  <a:cubicBezTo>
                    <a:pt x="17031" y="3563"/>
                    <a:pt x="16877" y="3724"/>
                    <a:pt x="16733" y="3888"/>
                  </a:cubicBezTo>
                  <a:cubicBezTo>
                    <a:pt x="16747" y="3730"/>
                    <a:pt x="16742" y="3571"/>
                    <a:pt x="16718" y="3417"/>
                  </a:cubicBezTo>
                  <a:lnTo>
                    <a:pt x="16718" y="3417"/>
                  </a:lnTo>
                  <a:cubicBezTo>
                    <a:pt x="16870" y="3418"/>
                    <a:pt x="17023" y="3419"/>
                    <a:pt x="17176" y="3421"/>
                  </a:cubicBezTo>
                  <a:cubicBezTo>
                    <a:pt x="17182" y="3421"/>
                    <a:pt x="17188" y="3418"/>
                    <a:pt x="17194" y="3414"/>
                  </a:cubicBezTo>
                  <a:close/>
                  <a:moveTo>
                    <a:pt x="2722" y="3496"/>
                  </a:moveTo>
                  <a:cubicBezTo>
                    <a:pt x="2883" y="3498"/>
                    <a:pt x="3043" y="3498"/>
                    <a:pt x="3204" y="3498"/>
                  </a:cubicBezTo>
                  <a:cubicBezTo>
                    <a:pt x="3297" y="3498"/>
                    <a:pt x="3389" y="3498"/>
                    <a:pt x="3482" y="3498"/>
                  </a:cubicBezTo>
                  <a:lnTo>
                    <a:pt x="3482" y="3498"/>
                  </a:lnTo>
                  <a:cubicBezTo>
                    <a:pt x="3468" y="3670"/>
                    <a:pt x="3474" y="3843"/>
                    <a:pt x="3494" y="4014"/>
                  </a:cubicBezTo>
                  <a:cubicBezTo>
                    <a:pt x="3233" y="3845"/>
                    <a:pt x="2979" y="3669"/>
                    <a:pt x="2722" y="3496"/>
                  </a:cubicBezTo>
                  <a:close/>
                  <a:moveTo>
                    <a:pt x="19339" y="752"/>
                  </a:moveTo>
                  <a:cubicBezTo>
                    <a:pt x="19298" y="771"/>
                    <a:pt x="19302" y="815"/>
                    <a:pt x="19325" y="844"/>
                  </a:cubicBezTo>
                  <a:cubicBezTo>
                    <a:pt x="18980" y="1376"/>
                    <a:pt x="18587" y="1862"/>
                    <a:pt x="18182" y="2349"/>
                  </a:cubicBezTo>
                  <a:cubicBezTo>
                    <a:pt x="18154" y="2381"/>
                    <a:pt x="18169" y="2421"/>
                    <a:pt x="18198" y="2436"/>
                  </a:cubicBezTo>
                  <a:cubicBezTo>
                    <a:pt x="18156" y="2449"/>
                    <a:pt x="18127" y="2502"/>
                    <a:pt x="18166" y="2544"/>
                  </a:cubicBezTo>
                  <a:cubicBezTo>
                    <a:pt x="18416" y="2812"/>
                    <a:pt x="18655" y="3082"/>
                    <a:pt x="18871" y="3377"/>
                  </a:cubicBezTo>
                  <a:cubicBezTo>
                    <a:pt x="19024" y="3584"/>
                    <a:pt x="19156" y="3805"/>
                    <a:pt x="19321" y="4003"/>
                  </a:cubicBezTo>
                  <a:cubicBezTo>
                    <a:pt x="18993" y="3989"/>
                    <a:pt x="18663" y="3980"/>
                    <a:pt x="18333" y="3980"/>
                  </a:cubicBezTo>
                  <a:cubicBezTo>
                    <a:pt x="17818" y="3980"/>
                    <a:pt x="17302" y="4001"/>
                    <a:pt x="16791" y="4055"/>
                  </a:cubicBezTo>
                  <a:cubicBezTo>
                    <a:pt x="16911" y="3943"/>
                    <a:pt x="17027" y="3822"/>
                    <a:pt x="17139" y="3700"/>
                  </a:cubicBezTo>
                  <a:cubicBezTo>
                    <a:pt x="17144" y="3703"/>
                    <a:pt x="17149" y="3706"/>
                    <a:pt x="17157" y="3706"/>
                  </a:cubicBezTo>
                  <a:cubicBezTo>
                    <a:pt x="17158" y="3706"/>
                    <a:pt x="17159" y="3706"/>
                    <a:pt x="17161" y="3706"/>
                  </a:cubicBezTo>
                  <a:cubicBezTo>
                    <a:pt x="17328" y="3691"/>
                    <a:pt x="17498" y="3679"/>
                    <a:pt x="17664" y="3646"/>
                  </a:cubicBezTo>
                  <a:cubicBezTo>
                    <a:pt x="17694" y="3640"/>
                    <a:pt x="17686" y="3592"/>
                    <a:pt x="17656" y="3592"/>
                  </a:cubicBezTo>
                  <a:cubicBezTo>
                    <a:pt x="17500" y="3595"/>
                    <a:pt x="17345" y="3618"/>
                    <a:pt x="17192" y="3640"/>
                  </a:cubicBezTo>
                  <a:cubicBezTo>
                    <a:pt x="17280" y="3538"/>
                    <a:pt x="17365" y="3436"/>
                    <a:pt x="17443" y="3330"/>
                  </a:cubicBezTo>
                  <a:cubicBezTo>
                    <a:pt x="17454" y="3315"/>
                    <a:pt x="17454" y="3300"/>
                    <a:pt x="17449" y="3288"/>
                  </a:cubicBezTo>
                  <a:cubicBezTo>
                    <a:pt x="17503" y="2466"/>
                    <a:pt x="17452" y="1627"/>
                    <a:pt x="17390" y="799"/>
                  </a:cubicBezTo>
                  <a:lnTo>
                    <a:pt x="17390" y="799"/>
                  </a:lnTo>
                  <a:cubicBezTo>
                    <a:pt x="17707" y="821"/>
                    <a:pt x="18023" y="825"/>
                    <a:pt x="18340" y="828"/>
                  </a:cubicBezTo>
                  <a:cubicBezTo>
                    <a:pt x="18490" y="831"/>
                    <a:pt x="18652" y="844"/>
                    <a:pt x="18811" y="844"/>
                  </a:cubicBezTo>
                  <a:cubicBezTo>
                    <a:pt x="18997" y="844"/>
                    <a:pt x="19181" y="826"/>
                    <a:pt x="19339" y="752"/>
                  </a:cubicBezTo>
                  <a:close/>
                  <a:moveTo>
                    <a:pt x="3781" y="1"/>
                  </a:moveTo>
                  <a:cubicBezTo>
                    <a:pt x="3380" y="1"/>
                    <a:pt x="2979" y="7"/>
                    <a:pt x="2580" y="25"/>
                  </a:cubicBezTo>
                  <a:cubicBezTo>
                    <a:pt x="2563" y="26"/>
                    <a:pt x="2553" y="36"/>
                    <a:pt x="2550" y="49"/>
                  </a:cubicBezTo>
                  <a:cubicBezTo>
                    <a:pt x="2528" y="59"/>
                    <a:pt x="2513" y="79"/>
                    <a:pt x="2516" y="112"/>
                  </a:cubicBezTo>
                  <a:cubicBezTo>
                    <a:pt x="2537" y="347"/>
                    <a:pt x="2556" y="583"/>
                    <a:pt x="2572" y="820"/>
                  </a:cubicBezTo>
                  <a:cubicBezTo>
                    <a:pt x="2592" y="1130"/>
                    <a:pt x="2605" y="1442"/>
                    <a:pt x="2607" y="1755"/>
                  </a:cubicBezTo>
                  <a:cubicBezTo>
                    <a:pt x="2611" y="2304"/>
                    <a:pt x="2553" y="2852"/>
                    <a:pt x="2566" y="3399"/>
                  </a:cubicBezTo>
                  <a:cubicBezTo>
                    <a:pt x="2566" y="3405"/>
                    <a:pt x="2568" y="3409"/>
                    <a:pt x="2569" y="3413"/>
                  </a:cubicBezTo>
                  <a:cubicBezTo>
                    <a:pt x="2556" y="3429"/>
                    <a:pt x="2554" y="3453"/>
                    <a:pt x="2564" y="3471"/>
                  </a:cubicBezTo>
                  <a:cubicBezTo>
                    <a:pt x="2562" y="3485"/>
                    <a:pt x="2564" y="3499"/>
                    <a:pt x="2576" y="3509"/>
                  </a:cubicBezTo>
                  <a:cubicBezTo>
                    <a:pt x="2803" y="3712"/>
                    <a:pt x="3051" y="3883"/>
                    <a:pt x="3310" y="4037"/>
                  </a:cubicBezTo>
                  <a:cubicBezTo>
                    <a:pt x="2260" y="4044"/>
                    <a:pt x="1207" y="4035"/>
                    <a:pt x="158" y="4081"/>
                  </a:cubicBezTo>
                  <a:cubicBezTo>
                    <a:pt x="650" y="3626"/>
                    <a:pt x="1136" y="3146"/>
                    <a:pt x="1594" y="2657"/>
                  </a:cubicBezTo>
                  <a:cubicBezTo>
                    <a:pt x="1619" y="2631"/>
                    <a:pt x="1616" y="2601"/>
                    <a:pt x="1602" y="2578"/>
                  </a:cubicBezTo>
                  <a:cubicBezTo>
                    <a:pt x="1610" y="2560"/>
                    <a:pt x="1610" y="2536"/>
                    <a:pt x="1593" y="2516"/>
                  </a:cubicBezTo>
                  <a:cubicBezTo>
                    <a:pt x="1146" y="1980"/>
                    <a:pt x="716" y="1433"/>
                    <a:pt x="374" y="823"/>
                  </a:cubicBezTo>
                  <a:lnTo>
                    <a:pt x="374" y="823"/>
                  </a:lnTo>
                  <a:cubicBezTo>
                    <a:pt x="883" y="857"/>
                    <a:pt x="1409" y="888"/>
                    <a:pt x="1927" y="888"/>
                  </a:cubicBezTo>
                  <a:cubicBezTo>
                    <a:pt x="2119" y="888"/>
                    <a:pt x="2310" y="884"/>
                    <a:pt x="2498" y="874"/>
                  </a:cubicBezTo>
                  <a:cubicBezTo>
                    <a:pt x="2536" y="873"/>
                    <a:pt x="2553" y="846"/>
                    <a:pt x="2553" y="820"/>
                  </a:cubicBezTo>
                  <a:cubicBezTo>
                    <a:pt x="2553" y="793"/>
                    <a:pt x="2535" y="765"/>
                    <a:pt x="2498" y="762"/>
                  </a:cubicBezTo>
                  <a:cubicBezTo>
                    <a:pt x="2051" y="717"/>
                    <a:pt x="1588" y="704"/>
                    <a:pt x="1128" y="704"/>
                  </a:cubicBezTo>
                  <a:cubicBezTo>
                    <a:pt x="861" y="704"/>
                    <a:pt x="595" y="709"/>
                    <a:pt x="333" y="714"/>
                  </a:cubicBezTo>
                  <a:cubicBezTo>
                    <a:pt x="320" y="715"/>
                    <a:pt x="311" y="719"/>
                    <a:pt x="301" y="726"/>
                  </a:cubicBezTo>
                  <a:cubicBezTo>
                    <a:pt x="296" y="724"/>
                    <a:pt x="291" y="723"/>
                    <a:pt x="286" y="723"/>
                  </a:cubicBezTo>
                  <a:cubicBezTo>
                    <a:pt x="248" y="723"/>
                    <a:pt x="208" y="764"/>
                    <a:pt x="233" y="809"/>
                  </a:cubicBezTo>
                  <a:cubicBezTo>
                    <a:pt x="582" y="1448"/>
                    <a:pt x="973" y="2057"/>
                    <a:pt x="1487" y="2577"/>
                  </a:cubicBezTo>
                  <a:cubicBezTo>
                    <a:pt x="989" y="3022"/>
                    <a:pt x="505" y="3514"/>
                    <a:pt x="67" y="4018"/>
                  </a:cubicBezTo>
                  <a:cubicBezTo>
                    <a:pt x="47" y="4041"/>
                    <a:pt x="50" y="4067"/>
                    <a:pt x="63" y="4085"/>
                  </a:cubicBezTo>
                  <a:cubicBezTo>
                    <a:pt x="1" y="4092"/>
                    <a:pt x="1" y="4185"/>
                    <a:pt x="66" y="4187"/>
                  </a:cubicBezTo>
                  <a:cubicBezTo>
                    <a:pt x="379" y="4195"/>
                    <a:pt x="693" y="4199"/>
                    <a:pt x="1007" y="4199"/>
                  </a:cubicBezTo>
                  <a:cubicBezTo>
                    <a:pt x="1843" y="4199"/>
                    <a:pt x="2679" y="4175"/>
                    <a:pt x="3514" y="4164"/>
                  </a:cubicBezTo>
                  <a:cubicBezTo>
                    <a:pt x="3556" y="4164"/>
                    <a:pt x="3576" y="4131"/>
                    <a:pt x="3575" y="4098"/>
                  </a:cubicBezTo>
                  <a:cubicBezTo>
                    <a:pt x="3598" y="4094"/>
                    <a:pt x="3616" y="4077"/>
                    <a:pt x="3614" y="4045"/>
                  </a:cubicBezTo>
                  <a:cubicBezTo>
                    <a:pt x="3601" y="3862"/>
                    <a:pt x="3600" y="3681"/>
                    <a:pt x="3601" y="3499"/>
                  </a:cubicBezTo>
                  <a:cubicBezTo>
                    <a:pt x="5697" y="3493"/>
                    <a:pt x="7794" y="3412"/>
                    <a:pt x="9890" y="3402"/>
                  </a:cubicBezTo>
                  <a:cubicBezTo>
                    <a:pt x="10674" y="3397"/>
                    <a:pt x="11459" y="3395"/>
                    <a:pt x="12243" y="3395"/>
                  </a:cubicBezTo>
                  <a:cubicBezTo>
                    <a:pt x="13691" y="3395"/>
                    <a:pt x="15139" y="3402"/>
                    <a:pt x="16586" y="3415"/>
                  </a:cubicBezTo>
                  <a:cubicBezTo>
                    <a:pt x="16600" y="3637"/>
                    <a:pt x="16604" y="3856"/>
                    <a:pt x="16603" y="4078"/>
                  </a:cubicBezTo>
                  <a:cubicBezTo>
                    <a:pt x="16562" y="4094"/>
                    <a:pt x="16561" y="4159"/>
                    <a:pt x="16611" y="4159"/>
                  </a:cubicBezTo>
                  <a:cubicBezTo>
                    <a:pt x="16612" y="4159"/>
                    <a:pt x="16612" y="4159"/>
                    <a:pt x="16613" y="4159"/>
                  </a:cubicBezTo>
                  <a:cubicBezTo>
                    <a:pt x="17330" y="4140"/>
                    <a:pt x="18044" y="4114"/>
                    <a:pt x="18760" y="4114"/>
                  </a:cubicBezTo>
                  <a:cubicBezTo>
                    <a:pt x="18953" y="4114"/>
                    <a:pt x="19147" y="4116"/>
                    <a:pt x="19341" y="4121"/>
                  </a:cubicBezTo>
                  <a:cubicBezTo>
                    <a:pt x="19342" y="4121"/>
                    <a:pt x="19343" y="4121"/>
                    <a:pt x="19343" y="4121"/>
                  </a:cubicBezTo>
                  <a:cubicBezTo>
                    <a:pt x="19374" y="4121"/>
                    <a:pt x="19391" y="4101"/>
                    <a:pt x="19396" y="4077"/>
                  </a:cubicBezTo>
                  <a:cubicBezTo>
                    <a:pt x="19396" y="4077"/>
                    <a:pt x="19397" y="4077"/>
                    <a:pt x="19398" y="4077"/>
                  </a:cubicBezTo>
                  <a:cubicBezTo>
                    <a:pt x="19427" y="4077"/>
                    <a:pt x="19456" y="4044"/>
                    <a:pt x="19437" y="4014"/>
                  </a:cubicBezTo>
                  <a:cubicBezTo>
                    <a:pt x="19103" y="3446"/>
                    <a:pt x="18737" y="2909"/>
                    <a:pt x="18260" y="2451"/>
                  </a:cubicBezTo>
                  <a:cubicBezTo>
                    <a:pt x="18254" y="2444"/>
                    <a:pt x="18247" y="2440"/>
                    <a:pt x="18240" y="2437"/>
                  </a:cubicBezTo>
                  <a:cubicBezTo>
                    <a:pt x="18246" y="2435"/>
                    <a:pt x="18252" y="2432"/>
                    <a:pt x="18258" y="2426"/>
                  </a:cubicBezTo>
                  <a:cubicBezTo>
                    <a:pt x="18751" y="1988"/>
                    <a:pt x="19157" y="1443"/>
                    <a:pt x="19491" y="876"/>
                  </a:cubicBezTo>
                  <a:cubicBezTo>
                    <a:pt x="19513" y="838"/>
                    <a:pt x="19498" y="802"/>
                    <a:pt x="19472" y="780"/>
                  </a:cubicBezTo>
                  <a:cubicBezTo>
                    <a:pt x="19475" y="746"/>
                    <a:pt x="19450" y="715"/>
                    <a:pt x="19418" y="703"/>
                  </a:cubicBezTo>
                  <a:cubicBezTo>
                    <a:pt x="19313" y="666"/>
                    <a:pt x="19189" y="655"/>
                    <a:pt x="19059" y="655"/>
                  </a:cubicBezTo>
                  <a:cubicBezTo>
                    <a:pt x="18865" y="655"/>
                    <a:pt x="18661" y="680"/>
                    <a:pt x="18495" y="681"/>
                  </a:cubicBezTo>
                  <a:cubicBezTo>
                    <a:pt x="18123" y="682"/>
                    <a:pt x="17753" y="683"/>
                    <a:pt x="17383" y="705"/>
                  </a:cubicBezTo>
                  <a:cubicBezTo>
                    <a:pt x="17369" y="516"/>
                    <a:pt x="17353" y="327"/>
                    <a:pt x="17339" y="139"/>
                  </a:cubicBezTo>
                  <a:cubicBezTo>
                    <a:pt x="17335" y="95"/>
                    <a:pt x="17299" y="73"/>
                    <a:pt x="17265" y="73"/>
                  </a:cubicBezTo>
                  <a:cubicBezTo>
                    <a:pt x="17249" y="73"/>
                    <a:pt x="17233" y="78"/>
                    <a:pt x="17222" y="88"/>
                  </a:cubicBezTo>
                  <a:cubicBezTo>
                    <a:pt x="17215" y="86"/>
                    <a:pt x="17209" y="85"/>
                    <a:pt x="17202" y="85"/>
                  </a:cubicBezTo>
                  <a:cubicBezTo>
                    <a:pt x="15550" y="46"/>
                    <a:pt x="13897" y="44"/>
                    <a:pt x="12243" y="44"/>
                  </a:cubicBezTo>
                  <a:cubicBezTo>
                    <a:pt x="11980" y="44"/>
                    <a:pt x="11716" y="44"/>
                    <a:pt x="11453" y="44"/>
                  </a:cubicBezTo>
                  <a:cubicBezTo>
                    <a:pt x="10924" y="44"/>
                    <a:pt x="10396" y="43"/>
                    <a:pt x="9868" y="42"/>
                  </a:cubicBezTo>
                  <a:cubicBezTo>
                    <a:pt x="8650" y="38"/>
                    <a:pt x="7431" y="34"/>
                    <a:pt x="6211" y="30"/>
                  </a:cubicBezTo>
                  <a:cubicBezTo>
                    <a:pt x="5404" y="26"/>
                    <a:pt x="4591" y="1"/>
                    <a:pt x="37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9"/>
            <p:cNvSpPr/>
            <p:nvPr/>
          </p:nvSpPr>
          <p:spPr>
            <a:xfrm>
              <a:off x="8699454" y="1976013"/>
              <a:ext cx="38699" cy="4718"/>
            </a:xfrm>
            <a:custGeom>
              <a:avLst/>
              <a:gdLst/>
              <a:ahLst/>
              <a:cxnLst/>
              <a:rect l="l" t="t" r="r" b="b"/>
              <a:pathLst>
                <a:path w="730" h="89" extrusionOk="0">
                  <a:moveTo>
                    <a:pt x="438" y="1"/>
                  </a:moveTo>
                  <a:cubicBezTo>
                    <a:pt x="307" y="1"/>
                    <a:pt x="174" y="9"/>
                    <a:pt x="45" y="10"/>
                  </a:cubicBezTo>
                  <a:cubicBezTo>
                    <a:pt x="0" y="11"/>
                    <a:pt x="0" y="79"/>
                    <a:pt x="45" y="79"/>
                  </a:cubicBezTo>
                  <a:cubicBezTo>
                    <a:pt x="177" y="81"/>
                    <a:pt x="312" y="89"/>
                    <a:pt x="446" y="89"/>
                  </a:cubicBezTo>
                  <a:cubicBezTo>
                    <a:pt x="528" y="89"/>
                    <a:pt x="610" y="86"/>
                    <a:pt x="690" y="76"/>
                  </a:cubicBezTo>
                  <a:cubicBezTo>
                    <a:pt x="730" y="71"/>
                    <a:pt x="730" y="20"/>
                    <a:pt x="690" y="14"/>
                  </a:cubicBezTo>
                  <a:cubicBezTo>
                    <a:pt x="607" y="4"/>
                    <a:pt x="523" y="1"/>
                    <a:pt x="4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9"/>
            <p:cNvSpPr/>
            <p:nvPr/>
          </p:nvSpPr>
          <p:spPr>
            <a:xfrm>
              <a:off x="8683444" y="2106157"/>
              <a:ext cx="38964" cy="8323"/>
            </a:xfrm>
            <a:custGeom>
              <a:avLst/>
              <a:gdLst/>
              <a:ahLst/>
              <a:cxnLst/>
              <a:rect l="l" t="t" r="r" b="b"/>
              <a:pathLst>
                <a:path w="735" h="157" extrusionOk="0">
                  <a:moveTo>
                    <a:pt x="45" y="0"/>
                  </a:moveTo>
                  <a:cubicBezTo>
                    <a:pt x="12" y="0"/>
                    <a:pt x="1" y="52"/>
                    <a:pt x="38" y="63"/>
                  </a:cubicBezTo>
                  <a:cubicBezTo>
                    <a:pt x="230" y="119"/>
                    <a:pt x="432" y="156"/>
                    <a:pt x="634" y="156"/>
                  </a:cubicBezTo>
                  <a:cubicBezTo>
                    <a:pt x="654" y="156"/>
                    <a:pt x="674" y="156"/>
                    <a:pt x="694" y="155"/>
                  </a:cubicBezTo>
                  <a:cubicBezTo>
                    <a:pt x="735" y="154"/>
                    <a:pt x="734" y="96"/>
                    <a:pt x="694" y="93"/>
                  </a:cubicBezTo>
                  <a:cubicBezTo>
                    <a:pt x="477" y="76"/>
                    <a:pt x="266" y="54"/>
                    <a:pt x="54" y="1"/>
                  </a:cubicBezTo>
                  <a:cubicBezTo>
                    <a:pt x="51" y="0"/>
                    <a:pt x="48" y="0"/>
                    <a:pt x="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9"/>
            <p:cNvSpPr/>
            <p:nvPr/>
          </p:nvSpPr>
          <p:spPr>
            <a:xfrm>
              <a:off x="8652326" y="1971136"/>
              <a:ext cx="30694" cy="3976"/>
            </a:xfrm>
            <a:custGeom>
              <a:avLst/>
              <a:gdLst/>
              <a:ahLst/>
              <a:cxnLst/>
              <a:rect l="l" t="t" r="r" b="b"/>
              <a:pathLst>
                <a:path w="579" h="75" extrusionOk="0">
                  <a:moveTo>
                    <a:pt x="371" y="1"/>
                  </a:moveTo>
                  <a:cubicBezTo>
                    <a:pt x="261" y="1"/>
                    <a:pt x="150" y="5"/>
                    <a:pt x="40" y="8"/>
                  </a:cubicBezTo>
                  <a:cubicBezTo>
                    <a:pt x="1" y="10"/>
                    <a:pt x="0" y="67"/>
                    <a:pt x="40" y="68"/>
                  </a:cubicBezTo>
                  <a:cubicBezTo>
                    <a:pt x="150" y="71"/>
                    <a:pt x="261" y="74"/>
                    <a:pt x="371" y="74"/>
                  </a:cubicBezTo>
                  <a:cubicBezTo>
                    <a:pt x="426" y="74"/>
                    <a:pt x="481" y="73"/>
                    <a:pt x="535" y="71"/>
                  </a:cubicBezTo>
                  <a:cubicBezTo>
                    <a:pt x="578" y="68"/>
                    <a:pt x="578" y="7"/>
                    <a:pt x="535" y="5"/>
                  </a:cubicBezTo>
                  <a:cubicBezTo>
                    <a:pt x="481" y="2"/>
                    <a:pt x="426" y="1"/>
                    <a:pt x="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9"/>
            <p:cNvSpPr/>
            <p:nvPr/>
          </p:nvSpPr>
          <p:spPr>
            <a:xfrm>
              <a:off x="8609705" y="1944577"/>
              <a:ext cx="31012" cy="4453"/>
            </a:xfrm>
            <a:custGeom>
              <a:avLst/>
              <a:gdLst/>
              <a:ahLst/>
              <a:cxnLst/>
              <a:rect l="l" t="t" r="r" b="b"/>
              <a:pathLst>
                <a:path w="585" h="84" extrusionOk="0">
                  <a:moveTo>
                    <a:pt x="316" y="1"/>
                  </a:moveTo>
                  <a:cubicBezTo>
                    <a:pt x="227" y="1"/>
                    <a:pt x="137" y="4"/>
                    <a:pt x="49" y="5"/>
                  </a:cubicBezTo>
                  <a:cubicBezTo>
                    <a:pt x="1" y="6"/>
                    <a:pt x="1" y="78"/>
                    <a:pt x="49" y="78"/>
                  </a:cubicBezTo>
                  <a:cubicBezTo>
                    <a:pt x="141" y="80"/>
                    <a:pt x="234" y="83"/>
                    <a:pt x="327" y="83"/>
                  </a:cubicBezTo>
                  <a:cubicBezTo>
                    <a:pt x="401" y="83"/>
                    <a:pt x="474" y="81"/>
                    <a:pt x="546" y="73"/>
                  </a:cubicBezTo>
                  <a:cubicBezTo>
                    <a:pt x="584" y="69"/>
                    <a:pt x="584" y="16"/>
                    <a:pt x="546" y="12"/>
                  </a:cubicBezTo>
                  <a:cubicBezTo>
                    <a:pt x="470" y="3"/>
                    <a:pt x="393" y="1"/>
                    <a:pt x="3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9"/>
            <p:cNvSpPr/>
            <p:nvPr/>
          </p:nvSpPr>
          <p:spPr>
            <a:xfrm>
              <a:off x="8594013" y="2065868"/>
              <a:ext cx="28680" cy="6945"/>
            </a:xfrm>
            <a:custGeom>
              <a:avLst/>
              <a:gdLst/>
              <a:ahLst/>
              <a:cxnLst/>
              <a:rect l="l" t="t" r="r" b="b"/>
              <a:pathLst>
                <a:path w="541" h="131" extrusionOk="0">
                  <a:moveTo>
                    <a:pt x="43" y="0"/>
                  </a:moveTo>
                  <a:cubicBezTo>
                    <a:pt x="7" y="0"/>
                    <a:pt x="0" y="63"/>
                    <a:pt x="38" y="70"/>
                  </a:cubicBezTo>
                  <a:cubicBezTo>
                    <a:pt x="187" y="95"/>
                    <a:pt x="342" y="130"/>
                    <a:pt x="493" y="131"/>
                  </a:cubicBezTo>
                  <a:cubicBezTo>
                    <a:pt x="494" y="131"/>
                    <a:pt x="494" y="131"/>
                    <a:pt x="494" y="131"/>
                  </a:cubicBezTo>
                  <a:cubicBezTo>
                    <a:pt x="532" y="131"/>
                    <a:pt x="540" y="72"/>
                    <a:pt x="502" y="63"/>
                  </a:cubicBezTo>
                  <a:cubicBezTo>
                    <a:pt x="356" y="24"/>
                    <a:pt x="198" y="16"/>
                    <a:pt x="47" y="1"/>
                  </a:cubicBezTo>
                  <a:cubicBezTo>
                    <a:pt x="46" y="1"/>
                    <a:pt x="44" y="0"/>
                    <a:pt x="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9"/>
            <p:cNvSpPr/>
            <p:nvPr/>
          </p:nvSpPr>
          <p:spPr>
            <a:xfrm>
              <a:off x="8549378" y="1947069"/>
              <a:ext cx="36261" cy="6149"/>
            </a:xfrm>
            <a:custGeom>
              <a:avLst/>
              <a:gdLst/>
              <a:ahLst/>
              <a:cxnLst/>
              <a:rect l="l" t="t" r="r" b="b"/>
              <a:pathLst>
                <a:path w="684" h="116" extrusionOk="0">
                  <a:moveTo>
                    <a:pt x="43" y="0"/>
                  </a:moveTo>
                  <a:cubicBezTo>
                    <a:pt x="0" y="0"/>
                    <a:pt x="3" y="66"/>
                    <a:pt x="45" y="71"/>
                  </a:cubicBezTo>
                  <a:cubicBezTo>
                    <a:pt x="244" y="90"/>
                    <a:pt x="442" y="111"/>
                    <a:pt x="641" y="116"/>
                  </a:cubicBezTo>
                  <a:cubicBezTo>
                    <a:pt x="641" y="116"/>
                    <a:pt x="642" y="116"/>
                    <a:pt x="642" y="116"/>
                  </a:cubicBezTo>
                  <a:cubicBezTo>
                    <a:pt x="675" y="116"/>
                    <a:pt x="683" y="61"/>
                    <a:pt x="650" y="56"/>
                  </a:cubicBezTo>
                  <a:cubicBezTo>
                    <a:pt x="450" y="27"/>
                    <a:pt x="248" y="15"/>
                    <a:pt x="45" y="0"/>
                  </a:cubicBezTo>
                  <a:cubicBezTo>
                    <a:pt x="44" y="0"/>
                    <a:pt x="44" y="0"/>
                    <a:pt x="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9"/>
            <p:cNvSpPr/>
            <p:nvPr/>
          </p:nvSpPr>
          <p:spPr>
            <a:xfrm>
              <a:off x="8541638" y="2065921"/>
              <a:ext cx="30482" cy="3976"/>
            </a:xfrm>
            <a:custGeom>
              <a:avLst/>
              <a:gdLst/>
              <a:ahLst/>
              <a:cxnLst/>
              <a:rect l="l" t="t" r="r" b="b"/>
              <a:pathLst>
                <a:path w="575" h="75" extrusionOk="0">
                  <a:moveTo>
                    <a:pt x="316" y="0"/>
                  </a:moveTo>
                  <a:cubicBezTo>
                    <a:pt x="225" y="0"/>
                    <a:pt x="133" y="4"/>
                    <a:pt x="42" y="6"/>
                  </a:cubicBezTo>
                  <a:cubicBezTo>
                    <a:pt x="2" y="7"/>
                    <a:pt x="1" y="68"/>
                    <a:pt x="42" y="68"/>
                  </a:cubicBezTo>
                  <a:cubicBezTo>
                    <a:pt x="135" y="70"/>
                    <a:pt x="228" y="74"/>
                    <a:pt x="320" y="74"/>
                  </a:cubicBezTo>
                  <a:cubicBezTo>
                    <a:pt x="393" y="74"/>
                    <a:pt x="466" y="72"/>
                    <a:pt x="538" y="65"/>
                  </a:cubicBezTo>
                  <a:cubicBezTo>
                    <a:pt x="574" y="62"/>
                    <a:pt x="574" y="12"/>
                    <a:pt x="538" y="9"/>
                  </a:cubicBezTo>
                  <a:cubicBezTo>
                    <a:pt x="464" y="3"/>
                    <a:pt x="390" y="0"/>
                    <a:pt x="3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9"/>
            <p:cNvSpPr/>
            <p:nvPr/>
          </p:nvSpPr>
          <p:spPr>
            <a:xfrm>
              <a:off x="8480886" y="1942032"/>
              <a:ext cx="36208" cy="4294"/>
            </a:xfrm>
            <a:custGeom>
              <a:avLst/>
              <a:gdLst/>
              <a:ahLst/>
              <a:cxnLst/>
              <a:rect l="l" t="t" r="r" b="b"/>
              <a:pathLst>
                <a:path w="683" h="81" extrusionOk="0">
                  <a:moveTo>
                    <a:pt x="378" y="1"/>
                  </a:moveTo>
                  <a:cubicBezTo>
                    <a:pt x="267" y="1"/>
                    <a:pt x="156" y="4"/>
                    <a:pt x="45" y="6"/>
                  </a:cubicBezTo>
                  <a:cubicBezTo>
                    <a:pt x="1" y="6"/>
                    <a:pt x="1" y="76"/>
                    <a:pt x="45" y="76"/>
                  </a:cubicBezTo>
                  <a:cubicBezTo>
                    <a:pt x="154" y="77"/>
                    <a:pt x="263" y="80"/>
                    <a:pt x="371" y="80"/>
                  </a:cubicBezTo>
                  <a:cubicBezTo>
                    <a:pt x="461" y="80"/>
                    <a:pt x="551" y="78"/>
                    <a:pt x="641" y="72"/>
                  </a:cubicBezTo>
                  <a:cubicBezTo>
                    <a:pt x="682" y="70"/>
                    <a:pt x="682" y="12"/>
                    <a:pt x="641" y="9"/>
                  </a:cubicBezTo>
                  <a:cubicBezTo>
                    <a:pt x="554" y="3"/>
                    <a:pt x="466" y="1"/>
                    <a:pt x="3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9"/>
            <p:cNvSpPr/>
            <p:nvPr/>
          </p:nvSpPr>
          <p:spPr>
            <a:xfrm>
              <a:off x="8483431" y="2069314"/>
              <a:ext cx="30694" cy="6096"/>
            </a:xfrm>
            <a:custGeom>
              <a:avLst/>
              <a:gdLst/>
              <a:ahLst/>
              <a:cxnLst/>
              <a:rect l="l" t="t" r="r" b="b"/>
              <a:pathLst>
                <a:path w="579" h="115" extrusionOk="0">
                  <a:moveTo>
                    <a:pt x="44" y="1"/>
                  </a:moveTo>
                  <a:cubicBezTo>
                    <a:pt x="12" y="1"/>
                    <a:pt x="1" y="52"/>
                    <a:pt x="36" y="63"/>
                  </a:cubicBezTo>
                  <a:cubicBezTo>
                    <a:pt x="143" y="95"/>
                    <a:pt x="254" y="114"/>
                    <a:pt x="365" y="114"/>
                  </a:cubicBezTo>
                  <a:cubicBezTo>
                    <a:pt x="427" y="114"/>
                    <a:pt x="489" y="108"/>
                    <a:pt x="551" y="95"/>
                  </a:cubicBezTo>
                  <a:cubicBezTo>
                    <a:pt x="579" y="89"/>
                    <a:pt x="573" y="42"/>
                    <a:pt x="545" y="42"/>
                  </a:cubicBezTo>
                  <a:cubicBezTo>
                    <a:pt x="545" y="42"/>
                    <a:pt x="544" y="42"/>
                    <a:pt x="543" y="42"/>
                  </a:cubicBezTo>
                  <a:cubicBezTo>
                    <a:pt x="495" y="46"/>
                    <a:pt x="446" y="48"/>
                    <a:pt x="399" y="48"/>
                  </a:cubicBezTo>
                  <a:cubicBezTo>
                    <a:pt x="282" y="48"/>
                    <a:pt x="167" y="36"/>
                    <a:pt x="53" y="2"/>
                  </a:cubicBezTo>
                  <a:cubicBezTo>
                    <a:pt x="50" y="1"/>
                    <a:pt x="47" y="1"/>
                    <a:pt x="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9"/>
            <p:cNvSpPr/>
            <p:nvPr/>
          </p:nvSpPr>
          <p:spPr>
            <a:xfrm>
              <a:off x="8428935" y="2071434"/>
              <a:ext cx="24651" cy="5566"/>
            </a:xfrm>
            <a:custGeom>
              <a:avLst/>
              <a:gdLst/>
              <a:ahLst/>
              <a:cxnLst/>
              <a:rect l="l" t="t" r="r" b="b"/>
              <a:pathLst>
                <a:path w="465" h="105" extrusionOk="0">
                  <a:moveTo>
                    <a:pt x="162" y="0"/>
                  </a:moveTo>
                  <a:cubicBezTo>
                    <a:pt x="117" y="0"/>
                    <a:pt x="72" y="4"/>
                    <a:pt x="25" y="12"/>
                  </a:cubicBezTo>
                  <a:cubicBezTo>
                    <a:pt x="1" y="16"/>
                    <a:pt x="6" y="58"/>
                    <a:pt x="29" y="58"/>
                  </a:cubicBezTo>
                  <a:cubicBezTo>
                    <a:pt x="30" y="58"/>
                    <a:pt x="31" y="58"/>
                    <a:pt x="32" y="58"/>
                  </a:cubicBezTo>
                  <a:cubicBezTo>
                    <a:pt x="68" y="53"/>
                    <a:pt x="104" y="51"/>
                    <a:pt x="139" y="51"/>
                  </a:cubicBezTo>
                  <a:cubicBezTo>
                    <a:pt x="237" y="51"/>
                    <a:pt x="332" y="68"/>
                    <a:pt x="424" y="103"/>
                  </a:cubicBezTo>
                  <a:cubicBezTo>
                    <a:pt x="427" y="104"/>
                    <a:pt x="430" y="105"/>
                    <a:pt x="433" y="105"/>
                  </a:cubicBezTo>
                  <a:cubicBezTo>
                    <a:pt x="457" y="105"/>
                    <a:pt x="465" y="65"/>
                    <a:pt x="438" y="55"/>
                  </a:cubicBezTo>
                  <a:cubicBezTo>
                    <a:pt x="347" y="18"/>
                    <a:pt x="256" y="0"/>
                    <a:pt x="1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9"/>
            <p:cNvSpPr/>
            <p:nvPr/>
          </p:nvSpPr>
          <p:spPr>
            <a:xfrm>
              <a:off x="8421089" y="1940654"/>
              <a:ext cx="30217" cy="5407"/>
            </a:xfrm>
            <a:custGeom>
              <a:avLst/>
              <a:gdLst/>
              <a:ahLst/>
              <a:cxnLst/>
              <a:rect l="l" t="t" r="r" b="b"/>
              <a:pathLst>
                <a:path w="570" h="102" extrusionOk="0">
                  <a:moveTo>
                    <a:pt x="530" y="1"/>
                  </a:moveTo>
                  <a:cubicBezTo>
                    <a:pt x="530" y="1"/>
                    <a:pt x="530" y="1"/>
                    <a:pt x="529" y="1"/>
                  </a:cubicBezTo>
                  <a:cubicBezTo>
                    <a:pt x="364" y="5"/>
                    <a:pt x="197" y="33"/>
                    <a:pt x="32" y="51"/>
                  </a:cubicBezTo>
                  <a:cubicBezTo>
                    <a:pt x="1" y="55"/>
                    <a:pt x="0" y="101"/>
                    <a:pt x="30" y="101"/>
                  </a:cubicBezTo>
                  <a:cubicBezTo>
                    <a:pt x="30" y="101"/>
                    <a:pt x="31" y="101"/>
                    <a:pt x="32" y="101"/>
                  </a:cubicBezTo>
                  <a:cubicBezTo>
                    <a:pt x="200" y="89"/>
                    <a:pt x="371" y="85"/>
                    <a:pt x="538" y="59"/>
                  </a:cubicBezTo>
                  <a:cubicBezTo>
                    <a:pt x="569" y="53"/>
                    <a:pt x="562" y="1"/>
                    <a:pt x="5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9"/>
            <p:cNvSpPr/>
            <p:nvPr/>
          </p:nvSpPr>
          <p:spPr>
            <a:xfrm>
              <a:off x="8370887" y="2069101"/>
              <a:ext cx="27566" cy="5990"/>
            </a:xfrm>
            <a:custGeom>
              <a:avLst/>
              <a:gdLst/>
              <a:ahLst/>
              <a:cxnLst/>
              <a:rect l="l" t="t" r="r" b="b"/>
              <a:pathLst>
                <a:path w="520" h="113" extrusionOk="0">
                  <a:moveTo>
                    <a:pt x="483" y="0"/>
                  </a:moveTo>
                  <a:cubicBezTo>
                    <a:pt x="480" y="0"/>
                    <a:pt x="477" y="1"/>
                    <a:pt x="474" y="2"/>
                  </a:cubicBezTo>
                  <a:cubicBezTo>
                    <a:pt x="363" y="34"/>
                    <a:pt x="254" y="55"/>
                    <a:pt x="140" y="55"/>
                  </a:cubicBezTo>
                  <a:cubicBezTo>
                    <a:pt x="106" y="55"/>
                    <a:pt x="71" y="53"/>
                    <a:pt x="35" y="49"/>
                  </a:cubicBezTo>
                  <a:cubicBezTo>
                    <a:pt x="34" y="49"/>
                    <a:pt x="33" y="48"/>
                    <a:pt x="32" y="48"/>
                  </a:cubicBezTo>
                  <a:cubicBezTo>
                    <a:pt x="6" y="48"/>
                    <a:pt x="1" y="96"/>
                    <a:pt x="29" y="100"/>
                  </a:cubicBezTo>
                  <a:cubicBezTo>
                    <a:pt x="82" y="108"/>
                    <a:pt x="136" y="112"/>
                    <a:pt x="189" y="112"/>
                  </a:cubicBezTo>
                  <a:cubicBezTo>
                    <a:pt x="292" y="112"/>
                    <a:pt x="393" y="96"/>
                    <a:pt x="490" y="55"/>
                  </a:cubicBezTo>
                  <a:cubicBezTo>
                    <a:pt x="519" y="43"/>
                    <a:pt x="512" y="0"/>
                    <a:pt x="4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9"/>
            <p:cNvSpPr/>
            <p:nvPr/>
          </p:nvSpPr>
          <p:spPr>
            <a:xfrm>
              <a:off x="8357952" y="1939276"/>
              <a:ext cx="24598" cy="4400"/>
            </a:xfrm>
            <a:custGeom>
              <a:avLst/>
              <a:gdLst/>
              <a:ahLst/>
              <a:cxnLst/>
              <a:rect l="l" t="t" r="r" b="b"/>
              <a:pathLst>
                <a:path w="464" h="83" extrusionOk="0">
                  <a:moveTo>
                    <a:pt x="224" y="1"/>
                  </a:moveTo>
                  <a:cubicBezTo>
                    <a:pt x="157" y="1"/>
                    <a:pt x="91" y="5"/>
                    <a:pt x="29" y="5"/>
                  </a:cubicBezTo>
                  <a:cubicBezTo>
                    <a:pt x="7" y="5"/>
                    <a:pt x="0" y="41"/>
                    <a:pt x="23" y="44"/>
                  </a:cubicBezTo>
                  <a:cubicBezTo>
                    <a:pt x="127" y="58"/>
                    <a:pt x="241" y="83"/>
                    <a:pt x="349" y="83"/>
                  </a:cubicBezTo>
                  <a:cubicBezTo>
                    <a:pt x="378" y="83"/>
                    <a:pt x="407" y="81"/>
                    <a:pt x="435" y="77"/>
                  </a:cubicBezTo>
                  <a:cubicBezTo>
                    <a:pt x="464" y="73"/>
                    <a:pt x="460" y="31"/>
                    <a:pt x="435" y="25"/>
                  </a:cubicBezTo>
                  <a:cubicBezTo>
                    <a:pt x="369" y="6"/>
                    <a:pt x="296" y="1"/>
                    <a:pt x="2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9"/>
            <p:cNvSpPr/>
            <p:nvPr/>
          </p:nvSpPr>
          <p:spPr>
            <a:xfrm>
              <a:off x="8318353" y="2074350"/>
              <a:ext cx="29369" cy="2916"/>
            </a:xfrm>
            <a:custGeom>
              <a:avLst/>
              <a:gdLst/>
              <a:ahLst/>
              <a:cxnLst/>
              <a:rect l="l" t="t" r="r" b="b"/>
              <a:pathLst>
                <a:path w="554" h="55" extrusionOk="0">
                  <a:moveTo>
                    <a:pt x="271" y="0"/>
                  </a:moveTo>
                  <a:cubicBezTo>
                    <a:pt x="192" y="0"/>
                    <a:pt x="112" y="2"/>
                    <a:pt x="33" y="3"/>
                  </a:cubicBezTo>
                  <a:cubicBezTo>
                    <a:pt x="1" y="3"/>
                    <a:pt x="1" y="52"/>
                    <a:pt x="33" y="52"/>
                  </a:cubicBezTo>
                  <a:cubicBezTo>
                    <a:pt x="108" y="53"/>
                    <a:pt x="184" y="54"/>
                    <a:pt x="259" y="54"/>
                  </a:cubicBezTo>
                  <a:cubicBezTo>
                    <a:pt x="349" y="54"/>
                    <a:pt x="439" y="53"/>
                    <a:pt x="529" y="47"/>
                  </a:cubicBezTo>
                  <a:cubicBezTo>
                    <a:pt x="554" y="45"/>
                    <a:pt x="554" y="9"/>
                    <a:pt x="529" y="8"/>
                  </a:cubicBezTo>
                  <a:cubicBezTo>
                    <a:pt x="443" y="2"/>
                    <a:pt x="357" y="0"/>
                    <a:pt x="2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9"/>
            <p:cNvSpPr/>
            <p:nvPr/>
          </p:nvSpPr>
          <p:spPr>
            <a:xfrm>
              <a:off x="8281509" y="1940018"/>
              <a:ext cx="29793" cy="5778"/>
            </a:xfrm>
            <a:custGeom>
              <a:avLst/>
              <a:gdLst/>
              <a:ahLst/>
              <a:cxnLst/>
              <a:rect l="l" t="t" r="r" b="b"/>
              <a:pathLst>
                <a:path w="562" h="109" extrusionOk="0">
                  <a:moveTo>
                    <a:pt x="531" y="1"/>
                  </a:moveTo>
                  <a:cubicBezTo>
                    <a:pt x="530" y="1"/>
                    <a:pt x="529" y="1"/>
                    <a:pt x="529" y="1"/>
                  </a:cubicBezTo>
                  <a:cubicBezTo>
                    <a:pt x="361" y="15"/>
                    <a:pt x="195" y="39"/>
                    <a:pt x="27" y="62"/>
                  </a:cubicBezTo>
                  <a:cubicBezTo>
                    <a:pt x="1" y="66"/>
                    <a:pt x="6" y="109"/>
                    <a:pt x="31" y="109"/>
                  </a:cubicBezTo>
                  <a:cubicBezTo>
                    <a:pt x="31" y="109"/>
                    <a:pt x="32" y="109"/>
                    <a:pt x="33" y="109"/>
                  </a:cubicBezTo>
                  <a:cubicBezTo>
                    <a:pt x="201" y="92"/>
                    <a:pt x="369" y="75"/>
                    <a:pt x="534" y="49"/>
                  </a:cubicBezTo>
                  <a:cubicBezTo>
                    <a:pt x="561" y="45"/>
                    <a:pt x="556" y="1"/>
                    <a:pt x="5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9"/>
            <p:cNvSpPr/>
            <p:nvPr/>
          </p:nvSpPr>
          <p:spPr>
            <a:xfrm>
              <a:off x="8266454" y="2071805"/>
              <a:ext cx="23538" cy="2757"/>
            </a:xfrm>
            <a:custGeom>
              <a:avLst/>
              <a:gdLst/>
              <a:ahLst/>
              <a:cxnLst/>
              <a:rect l="l" t="t" r="r" b="b"/>
              <a:pathLst>
                <a:path w="444" h="52" extrusionOk="0">
                  <a:moveTo>
                    <a:pt x="314" y="0"/>
                  </a:moveTo>
                  <a:cubicBezTo>
                    <a:pt x="216" y="0"/>
                    <a:pt x="116" y="9"/>
                    <a:pt x="18" y="12"/>
                  </a:cubicBezTo>
                  <a:cubicBezTo>
                    <a:pt x="1" y="13"/>
                    <a:pt x="1" y="39"/>
                    <a:pt x="18" y="40"/>
                  </a:cubicBezTo>
                  <a:cubicBezTo>
                    <a:pt x="114" y="43"/>
                    <a:pt x="213" y="52"/>
                    <a:pt x="310" y="52"/>
                  </a:cubicBezTo>
                  <a:cubicBezTo>
                    <a:pt x="346" y="52"/>
                    <a:pt x="381" y="51"/>
                    <a:pt x="415" y="48"/>
                  </a:cubicBezTo>
                  <a:cubicBezTo>
                    <a:pt x="443" y="45"/>
                    <a:pt x="443" y="6"/>
                    <a:pt x="415" y="4"/>
                  </a:cubicBezTo>
                  <a:cubicBezTo>
                    <a:pt x="382" y="1"/>
                    <a:pt x="348" y="0"/>
                    <a:pt x="3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9"/>
            <p:cNvSpPr/>
            <p:nvPr/>
          </p:nvSpPr>
          <p:spPr>
            <a:xfrm>
              <a:off x="8207293" y="2074138"/>
              <a:ext cx="33186" cy="6255"/>
            </a:xfrm>
            <a:custGeom>
              <a:avLst/>
              <a:gdLst/>
              <a:ahLst/>
              <a:cxnLst/>
              <a:rect l="l" t="t" r="r" b="b"/>
              <a:pathLst>
                <a:path w="626" h="118" extrusionOk="0">
                  <a:moveTo>
                    <a:pt x="44" y="0"/>
                  </a:moveTo>
                  <a:cubicBezTo>
                    <a:pt x="13" y="0"/>
                    <a:pt x="1" y="48"/>
                    <a:pt x="35" y="57"/>
                  </a:cubicBezTo>
                  <a:cubicBezTo>
                    <a:pt x="174" y="93"/>
                    <a:pt x="317" y="118"/>
                    <a:pt x="460" y="118"/>
                  </a:cubicBezTo>
                  <a:cubicBezTo>
                    <a:pt x="503" y="118"/>
                    <a:pt x="545" y="116"/>
                    <a:pt x="588" y="111"/>
                  </a:cubicBezTo>
                  <a:cubicBezTo>
                    <a:pt x="625" y="106"/>
                    <a:pt x="626" y="55"/>
                    <a:pt x="588" y="54"/>
                  </a:cubicBezTo>
                  <a:cubicBezTo>
                    <a:pt x="407" y="45"/>
                    <a:pt x="229" y="38"/>
                    <a:pt x="50" y="1"/>
                  </a:cubicBezTo>
                  <a:cubicBezTo>
                    <a:pt x="48" y="0"/>
                    <a:pt x="46" y="0"/>
                    <a:pt x="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9"/>
            <p:cNvSpPr/>
            <p:nvPr/>
          </p:nvSpPr>
          <p:spPr>
            <a:xfrm>
              <a:off x="8202204" y="1942085"/>
              <a:ext cx="36473" cy="6202"/>
            </a:xfrm>
            <a:custGeom>
              <a:avLst/>
              <a:gdLst/>
              <a:ahLst/>
              <a:cxnLst/>
              <a:rect l="l" t="t" r="r" b="b"/>
              <a:pathLst>
                <a:path w="688" h="117" extrusionOk="0">
                  <a:moveTo>
                    <a:pt x="37" y="0"/>
                  </a:moveTo>
                  <a:cubicBezTo>
                    <a:pt x="1" y="0"/>
                    <a:pt x="3" y="57"/>
                    <a:pt x="40" y="61"/>
                  </a:cubicBezTo>
                  <a:cubicBezTo>
                    <a:pt x="237" y="82"/>
                    <a:pt x="437" y="113"/>
                    <a:pt x="635" y="117"/>
                  </a:cubicBezTo>
                  <a:cubicBezTo>
                    <a:pt x="635" y="117"/>
                    <a:pt x="636" y="117"/>
                    <a:pt x="636" y="117"/>
                  </a:cubicBezTo>
                  <a:cubicBezTo>
                    <a:pt x="677" y="117"/>
                    <a:pt x="687" y="49"/>
                    <a:pt x="645" y="44"/>
                  </a:cubicBezTo>
                  <a:cubicBezTo>
                    <a:pt x="446" y="16"/>
                    <a:pt x="240" y="13"/>
                    <a:pt x="40" y="0"/>
                  </a:cubicBezTo>
                  <a:cubicBezTo>
                    <a:pt x="39" y="0"/>
                    <a:pt x="38" y="0"/>
                    <a:pt x="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9"/>
            <p:cNvSpPr/>
            <p:nvPr/>
          </p:nvSpPr>
          <p:spPr>
            <a:xfrm>
              <a:off x="8157568" y="2073767"/>
              <a:ext cx="25075" cy="4082"/>
            </a:xfrm>
            <a:custGeom>
              <a:avLst/>
              <a:gdLst/>
              <a:ahLst/>
              <a:cxnLst/>
              <a:rect l="l" t="t" r="r" b="b"/>
              <a:pathLst>
                <a:path w="473" h="77" extrusionOk="0">
                  <a:moveTo>
                    <a:pt x="306" y="1"/>
                  </a:moveTo>
                  <a:cubicBezTo>
                    <a:pt x="216" y="1"/>
                    <a:pt x="125" y="9"/>
                    <a:pt x="36" y="11"/>
                  </a:cubicBezTo>
                  <a:cubicBezTo>
                    <a:pt x="1" y="11"/>
                    <a:pt x="1" y="65"/>
                    <a:pt x="36" y="66"/>
                  </a:cubicBezTo>
                  <a:cubicBezTo>
                    <a:pt x="123" y="69"/>
                    <a:pt x="213" y="76"/>
                    <a:pt x="301" y="76"/>
                  </a:cubicBezTo>
                  <a:cubicBezTo>
                    <a:pt x="346" y="76"/>
                    <a:pt x="391" y="74"/>
                    <a:pt x="434" y="69"/>
                  </a:cubicBezTo>
                  <a:cubicBezTo>
                    <a:pt x="473" y="64"/>
                    <a:pt x="473" y="13"/>
                    <a:pt x="434" y="8"/>
                  </a:cubicBezTo>
                  <a:cubicBezTo>
                    <a:pt x="392" y="2"/>
                    <a:pt x="350" y="1"/>
                    <a:pt x="3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9"/>
            <p:cNvSpPr/>
            <p:nvPr/>
          </p:nvSpPr>
          <p:spPr>
            <a:xfrm>
              <a:off x="8138802" y="1939594"/>
              <a:ext cx="28150" cy="3923"/>
            </a:xfrm>
            <a:custGeom>
              <a:avLst/>
              <a:gdLst/>
              <a:ahLst/>
              <a:cxnLst/>
              <a:rect l="l" t="t" r="r" b="b"/>
              <a:pathLst>
                <a:path w="531" h="74" extrusionOk="0">
                  <a:moveTo>
                    <a:pt x="256" y="0"/>
                  </a:moveTo>
                  <a:cubicBezTo>
                    <a:pt x="185" y="0"/>
                    <a:pt x="114" y="2"/>
                    <a:pt x="43" y="4"/>
                  </a:cubicBezTo>
                  <a:cubicBezTo>
                    <a:pt x="0" y="6"/>
                    <a:pt x="0" y="68"/>
                    <a:pt x="43" y="70"/>
                  </a:cubicBezTo>
                  <a:cubicBezTo>
                    <a:pt x="121" y="72"/>
                    <a:pt x="199" y="74"/>
                    <a:pt x="276" y="74"/>
                  </a:cubicBezTo>
                  <a:cubicBezTo>
                    <a:pt x="347" y="74"/>
                    <a:pt x="418" y="72"/>
                    <a:pt x="489" y="69"/>
                  </a:cubicBezTo>
                  <a:cubicBezTo>
                    <a:pt x="531" y="67"/>
                    <a:pt x="531" y="7"/>
                    <a:pt x="489" y="6"/>
                  </a:cubicBezTo>
                  <a:cubicBezTo>
                    <a:pt x="412" y="2"/>
                    <a:pt x="334" y="0"/>
                    <a:pt x="2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9"/>
            <p:cNvSpPr/>
            <p:nvPr/>
          </p:nvSpPr>
          <p:spPr>
            <a:xfrm>
              <a:off x="8091568" y="2071964"/>
              <a:ext cx="33345" cy="5990"/>
            </a:xfrm>
            <a:custGeom>
              <a:avLst/>
              <a:gdLst/>
              <a:ahLst/>
              <a:cxnLst/>
              <a:rect l="l" t="t" r="r" b="b"/>
              <a:pathLst>
                <a:path w="629" h="113" extrusionOk="0">
                  <a:moveTo>
                    <a:pt x="39" y="0"/>
                  </a:moveTo>
                  <a:cubicBezTo>
                    <a:pt x="10" y="0"/>
                    <a:pt x="1" y="45"/>
                    <a:pt x="32" y="54"/>
                  </a:cubicBezTo>
                  <a:cubicBezTo>
                    <a:pt x="159" y="92"/>
                    <a:pt x="288" y="113"/>
                    <a:pt x="419" y="113"/>
                  </a:cubicBezTo>
                  <a:cubicBezTo>
                    <a:pt x="477" y="113"/>
                    <a:pt x="536" y="109"/>
                    <a:pt x="594" y="100"/>
                  </a:cubicBezTo>
                  <a:cubicBezTo>
                    <a:pt x="628" y="96"/>
                    <a:pt x="621" y="38"/>
                    <a:pt x="588" y="38"/>
                  </a:cubicBezTo>
                  <a:cubicBezTo>
                    <a:pt x="587" y="38"/>
                    <a:pt x="586" y="38"/>
                    <a:pt x="585" y="38"/>
                  </a:cubicBezTo>
                  <a:cubicBezTo>
                    <a:pt x="527" y="43"/>
                    <a:pt x="470" y="46"/>
                    <a:pt x="413" y="46"/>
                  </a:cubicBezTo>
                  <a:cubicBezTo>
                    <a:pt x="290" y="46"/>
                    <a:pt x="169" y="33"/>
                    <a:pt x="46" y="1"/>
                  </a:cubicBezTo>
                  <a:cubicBezTo>
                    <a:pt x="43" y="0"/>
                    <a:pt x="41" y="0"/>
                    <a:pt x="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9"/>
            <p:cNvSpPr/>
            <p:nvPr/>
          </p:nvSpPr>
          <p:spPr>
            <a:xfrm>
              <a:off x="8073067" y="1935565"/>
              <a:ext cx="30535" cy="5460"/>
            </a:xfrm>
            <a:custGeom>
              <a:avLst/>
              <a:gdLst/>
              <a:ahLst/>
              <a:cxnLst/>
              <a:rect l="l" t="t" r="r" b="b"/>
              <a:pathLst>
                <a:path w="576" h="103" extrusionOk="0">
                  <a:moveTo>
                    <a:pt x="539" y="0"/>
                  </a:moveTo>
                  <a:cubicBezTo>
                    <a:pt x="538" y="0"/>
                    <a:pt x="536" y="0"/>
                    <a:pt x="535" y="1"/>
                  </a:cubicBezTo>
                  <a:cubicBezTo>
                    <a:pt x="416" y="22"/>
                    <a:pt x="301" y="42"/>
                    <a:pt x="183" y="42"/>
                  </a:cubicBezTo>
                  <a:cubicBezTo>
                    <a:pt x="139" y="42"/>
                    <a:pt x="94" y="39"/>
                    <a:pt x="49" y="33"/>
                  </a:cubicBezTo>
                  <a:cubicBezTo>
                    <a:pt x="47" y="32"/>
                    <a:pt x="46" y="32"/>
                    <a:pt x="44" y="32"/>
                  </a:cubicBezTo>
                  <a:cubicBezTo>
                    <a:pt x="13" y="32"/>
                    <a:pt x="0" y="81"/>
                    <a:pt x="34" y="86"/>
                  </a:cubicBezTo>
                  <a:cubicBezTo>
                    <a:pt x="100" y="96"/>
                    <a:pt x="167" y="103"/>
                    <a:pt x="233" y="103"/>
                  </a:cubicBezTo>
                  <a:cubicBezTo>
                    <a:pt x="342" y="103"/>
                    <a:pt x="450" y="86"/>
                    <a:pt x="551" y="41"/>
                  </a:cubicBezTo>
                  <a:cubicBezTo>
                    <a:pt x="575" y="31"/>
                    <a:pt x="559" y="0"/>
                    <a:pt x="5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9"/>
            <p:cNvSpPr/>
            <p:nvPr/>
          </p:nvSpPr>
          <p:spPr>
            <a:xfrm>
              <a:off x="8041578" y="2074032"/>
              <a:ext cx="27673" cy="3552"/>
            </a:xfrm>
            <a:custGeom>
              <a:avLst/>
              <a:gdLst/>
              <a:ahLst/>
              <a:cxnLst/>
              <a:rect l="l" t="t" r="r" b="b"/>
              <a:pathLst>
                <a:path w="522" h="67" extrusionOk="0">
                  <a:moveTo>
                    <a:pt x="273" y="0"/>
                  </a:moveTo>
                  <a:cubicBezTo>
                    <a:pt x="195" y="0"/>
                    <a:pt x="117" y="2"/>
                    <a:pt x="39" y="3"/>
                  </a:cubicBezTo>
                  <a:cubicBezTo>
                    <a:pt x="1" y="4"/>
                    <a:pt x="1" y="64"/>
                    <a:pt x="39" y="64"/>
                  </a:cubicBezTo>
                  <a:cubicBezTo>
                    <a:pt x="120" y="65"/>
                    <a:pt x="201" y="67"/>
                    <a:pt x="281" y="67"/>
                  </a:cubicBezTo>
                  <a:cubicBezTo>
                    <a:pt x="350" y="67"/>
                    <a:pt x="418" y="65"/>
                    <a:pt x="486" y="60"/>
                  </a:cubicBezTo>
                  <a:cubicBezTo>
                    <a:pt x="521" y="57"/>
                    <a:pt x="521" y="9"/>
                    <a:pt x="486" y="7"/>
                  </a:cubicBezTo>
                  <a:cubicBezTo>
                    <a:pt x="415" y="2"/>
                    <a:pt x="344" y="0"/>
                    <a:pt x="2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9"/>
            <p:cNvSpPr/>
            <p:nvPr/>
          </p:nvSpPr>
          <p:spPr>
            <a:xfrm>
              <a:off x="8007810" y="1940018"/>
              <a:ext cx="27036" cy="3022"/>
            </a:xfrm>
            <a:custGeom>
              <a:avLst/>
              <a:gdLst/>
              <a:ahLst/>
              <a:cxnLst/>
              <a:rect l="l" t="t" r="r" b="b"/>
              <a:pathLst>
                <a:path w="510" h="57" extrusionOk="0">
                  <a:moveTo>
                    <a:pt x="289" y="0"/>
                  </a:moveTo>
                  <a:cubicBezTo>
                    <a:pt x="203" y="0"/>
                    <a:pt x="117" y="2"/>
                    <a:pt x="31" y="4"/>
                  </a:cubicBezTo>
                  <a:cubicBezTo>
                    <a:pt x="0" y="4"/>
                    <a:pt x="0" y="52"/>
                    <a:pt x="31" y="53"/>
                  </a:cubicBezTo>
                  <a:cubicBezTo>
                    <a:pt x="122" y="55"/>
                    <a:pt x="212" y="57"/>
                    <a:pt x="302" y="57"/>
                  </a:cubicBezTo>
                  <a:cubicBezTo>
                    <a:pt x="361" y="57"/>
                    <a:pt x="419" y="56"/>
                    <a:pt x="478" y="53"/>
                  </a:cubicBezTo>
                  <a:cubicBezTo>
                    <a:pt x="510" y="52"/>
                    <a:pt x="510" y="5"/>
                    <a:pt x="478" y="4"/>
                  </a:cubicBezTo>
                  <a:cubicBezTo>
                    <a:pt x="414" y="1"/>
                    <a:pt x="352" y="0"/>
                    <a:pt x="2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9"/>
            <p:cNvSpPr/>
            <p:nvPr/>
          </p:nvSpPr>
          <p:spPr>
            <a:xfrm>
              <a:off x="7992331" y="2074509"/>
              <a:ext cx="24015" cy="2598"/>
            </a:xfrm>
            <a:custGeom>
              <a:avLst/>
              <a:gdLst/>
              <a:ahLst/>
              <a:cxnLst/>
              <a:rect l="l" t="t" r="r" b="b"/>
              <a:pathLst>
                <a:path w="453" h="49" extrusionOk="0">
                  <a:moveTo>
                    <a:pt x="345" y="0"/>
                  </a:moveTo>
                  <a:cubicBezTo>
                    <a:pt x="238" y="0"/>
                    <a:pt x="131" y="5"/>
                    <a:pt x="25" y="6"/>
                  </a:cubicBezTo>
                  <a:cubicBezTo>
                    <a:pt x="0" y="6"/>
                    <a:pt x="0" y="43"/>
                    <a:pt x="25" y="44"/>
                  </a:cubicBezTo>
                  <a:cubicBezTo>
                    <a:pt x="131" y="45"/>
                    <a:pt x="237" y="49"/>
                    <a:pt x="344" y="49"/>
                  </a:cubicBezTo>
                  <a:cubicBezTo>
                    <a:pt x="370" y="49"/>
                    <a:pt x="396" y="49"/>
                    <a:pt x="422" y="48"/>
                  </a:cubicBezTo>
                  <a:cubicBezTo>
                    <a:pt x="452" y="47"/>
                    <a:pt x="452" y="2"/>
                    <a:pt x="422" y="1"/>
                  </a:cubicBezTo>
                  <a:cubicBezTo>
                    <a:pt x="397" y="0"/>
                    <a:pt x="371" y="0"/>
                    <a:pt x="3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9"/>
            <p:cNvSpPr/>
            <p:nvPr/>
          </p:nvSpPr>
          <p:spPr>
            <a:xfrm>
              <a:off x="7933435" y="1936784"/>
              <a:ext cx="33504" cy="4241"/>
            </a:xfrm>
            <a:custGeom>
              <a:avLst/>
              <a:gdLst/>
              <a:ahLst/>
              <a:cxnLst/>
              <a:rect l="l" t="t" r="r" b="b"/>
              <a:pathLst>
                <a:path w="632" h="80" extrusionOk="0">
                  <a:moveTo>
                    <a:pt x="376" y="1"/>
                  </a:moveTo>
                  <a:cubicBezTo>
                    <a:pt x="265" y="1"/>
                    <a:pt x="154" y="5"/>
                    <a:pt x="43" y="7"/>
                  </a:cubicBezTo>
                  <a:cubicBezTo>
                    <a:pt x="0" y="7"/>
                    <a:pt x="0" y="73"/>
                    <a:pt x="43" y="74"/>
                  </a:cubicBezTo>
                  <a:cubicBezTo>
                    <a:pt x="152" y="76"/>
                    <a:pt x="262" y="79"/>
                    <a:pt x="371" y="79"/>
                  </a:cubicBezTo>
                  <a:cubicBezTo>
                    <a:pt x="444" y="79"/>
                    <a:pt x="517" y="78"/>
                    <a:pt x="589" y="73"/>
                  </a:cubicBezTo>
                  <a:cubicBezTo>
                    <a:pt x="632" y="69"/>
                    <a:pt x="632" y="11"/>
                    <a:pt x="589" y="7"/>
                  </a:cubicBezTo>
                  <a:cubicBezTo>
                    <a:pt x="518" y="2"/>
                    <a:pt x="447" y="1"/>
                    <a:pt x="3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9"/>
            <p:cNvSpPr/>
            <p:nvPr/>
          </p:nvSpPr>
          <p:spPr>
            <a:xfrm>
              <a:off x="7928398" y="2072017"/>
              <a:ext cx="32868" cy="5990"/>
            </a:xfrm>
            <a:custGeom>
              <a:avLst/>
              <a:gdLst/>
              <a:ahLst/>
              <a:cxnLst/>
              <a:rect l="l" t="t" r="r" b="b"/>
              <a:pathLst>
                <a:path w="620" h="113" extrusionOk="0">
                  <a:moveTo>
                    <a:pt x="275" y="1"/>
                  </a:moveTo>
                  <a:cubicBezTo>
                    <a:pt x="192" y="1"/>
                    <a:pt x="108" y="11"/>
                    <a:pt x="29" y="31"/>
                  </a:cubicBezTo>
                  <a:cubicBezTo>
                    <a:pt x="0" y="37"/>
                    <a:pt x="12" y="75"/>
                    <a:pt x="38" y="75"/>
                  </a:cubicBezTo>
                  <a:cubicBezTo>
                    <a:pt x="39" y="75"/>
                    <a:pt x="40" y="75"/>
                    <a:pt x="41" y="75"/>
                  </a:cubicBezTo>
                  <a:cubicBezTo>
                    <a:pt x="97" y="67"/>
                    <a:pt x="152" y="64"/>
                    <a:pt x="205" y="64"/>
                  </a:cubicBezTo>
                  <a:cubicBezTo>
                    <a:pt x="329" y="64"/>
                    <a:pt x="447" y="82"/>
                    <a:pt x="574" y="111"/>
                  </a:cubicBezTo>
                  <a:cubicBezTo>
                    <a:pt x="577" y="112"/>
                    <a:pt x="580" y="112"/>
                    <a:pt x="583" y="112"/>
                  </a:cubicBezTo>
                  <a:cubicBezTo>
                    <a:pt x="612" y="112"/>
                    <a:pt x="619" y="69"/>
                    <a:pt x="588" y="58"/>
                  </a:cubicBezTo>
                  <a:cubicBezTo>
                    <a:pt x="490" y="19"/>
                    <a:pt x="382" y="1"/>
                    <a:pt x="2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9"/>
            <p:cNvSpPr/>
            <p:nvPr/>
          </p:nvSpPr>
          <p:spPr>
            <a:xfrm>
              <a:off x="7862876" y="2116123"/>
              <a:ext cx="16646" cy="5778"/>
            </a:xfrm>
            <a:custGeom>
              <a:avLst/>
              <a:gdLst/>
              <a:ahLst/>
              <a:cxnLst/>
              <a:rect l="l" t="t" r="r" b="b"/>
              <a:pathLst>
                <a:path w="314" h="109" extrusionOk="0">
                  <a:moveTo>
                    <a:pt x="218" y="0"/>
                  </a:moveTo>
                  <a:cubicBezTo>
                    <a:pt x="148" y="0"/>
                    <a:pt x="75" y="29"/>
                    <a:pt x="22" y="64"/>
                  </a:cubicBezTo>
                  <a:cubicBezTo>
                    <a:pt x="0" y="78"/>
                    <a:pt x="13" y="109"/>
                    <a:pt x="34" y="109"/>
                  </a:cubicBezTo>
                  <a:cubicBezTo>
                    <a:pt x="38" y="109"/>
                    <a:pt x="42" y="107"/>
                    <a:pt x="46" y="105"/>
                  </a:cubicBezTo>
                  <a:cubicBezTo>
                    <a:pt x="80" y="82"/>
                    <a:pt x="118" y="68"/>
                    <a:pt x="160" y="60"/>
                  </a:cubicBezTo>
                  <a:cubicBezTo>
                    <a:pt x="172" y="58"/>
                    <a:pt x="185" y="57"/>
                    <a:pt x="197" y="57"/>
                  </a:cubicBezTo>
                  <a:cubicBezTo>
                    <a:pt x="225" y="57"/>
                    <a:pt x="253" y="61"/>
                    <a:pt x="281" y="61"/>
                  </a:cubicBezTo>
                  <a:cubicBezTo>
                    <a:pt x="282" y="61"/>
                    <a:pt x="282" y="61"/>
                    <a:pt x="282" y="61"/>
                  </a:cubicBezTo>
                  <a:cubicBezTo>
                    <a:pt x="311" y="61"/>
                    <a:pt x="313" y="21"/>
                    <a:pt x="289" y="12"/>
                  </a:cubicBezTo>
                  <a:cubicBezTo>
                    <a:pt x="266" y="4"/>
                    <a:pt x="242"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9"/>
            <p:cNvSpPr/>
            <p:nvPr/>
          </p:nvSpPr>
          <p:spPr>
            <a:xfrm>
              <a:off x="7844269" y="1976808"/>
              <a:ext cx="19297" cy="3234"/>
            </a:xfrm>
            <a:custGeom>
              <a:avLst/>
              <a:gdLst/>
              <a:ahLst/>
              <a:cxnLst/>
              <a:rect l="l" t="t" r="r" b="b"/>
              <a:pathLst>
                <a:path w="364" h="61" extrusionOk="0">
                  <a:moveTo>
                    <a:pt x="186" y="0"/>
                  </a:moveTo>
                  <a:cubicBezTo>
                    <a:pt x="137" y="0"/>
                    <a:pt x="87" y="2"/>
                    <a:pt x="37" y="2"/>
                  </a:cubicBezTo>
                  <a:cubicBezTo>
                    <a:pt x="1" y="2"/>
                    <a:pt x="1" y="57"/>
                    <a:pt x="37" y="58"/>
                  </a:cubicBezTo>
                  <a:cubicBezTo>
                    <a:pt x="87" y="58"/>
                    <a:pt x="137" y="60"/>
                    <a:pt x="186" y="60"/>
                  </a:cubicBezTo>
                  <a:cubicBezTo>
                    <a:pt x="236" y="60"/>
                    <a:pt x="285" y="58"/>
                    <a:pt x="334" y="53"/>
                  </a:cubicBezTo>
                  <a:cubicBezTo>
                    <a:pt x="363" y="48"/>
                    <a:pt x="363" y="12"/>
                    <a:pt x="334" y="8"/>
                  </a:cubicBezTo>
                  <a:cubicBezTo>
                    <a:pt x="285" y="2"/>
                    <a:pt x="236" y="0"/>
                    <a:pt x="1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9"/>
            <p:cNvSpPr/>
            <p:nvPr/>
          </p:nvSpPr>
          <p:spPr>
            <a:xfrm>
              <a:off x="7820838" y="2113207"/>
              <a:ext cx="24969" cy="4135"/>
            </a:xfrm>
            <a:custGeom>
              <a:avLst/>
              <a:gdLst/>
              <a:ahLst/>
              <a:cxnLst/>
              <a:rect l="l" t="t" r="r" b="b"/>
              <a:pathLst>
                <a:path w="471" h="78" extrusionOk="0">
                  <a:moveTo>
                    <a:pt x="310" y="0"/>
                  </a:moveTo>
                  <a:cubicBezTo>
                    <a:pt x="217" y="0"/>
                    <a:pt x="124" y="10"/>
                    <a:pt x="33" y="15"/>
                  </a:cubicBezTo>
                  <a:cubicBezTo>
                    <a:pt x="1" y="16"/>
                    <a:pt x="1" y="62"/>
                    <a:pt x="33" y="64"/>
                  </a:cubicBezTo>
                  <a:cubicBezTo>
                    <a:pt x="124" y="68"/>
                    <a:pt x="217" y="78"/>
                    <a:pt x="310" y="78"/>
                  </a:cubicBezTo>
                  <a:cubicBezTo>
                    <a:pt x="350" y="78"/>
                    <a:pt x="390" y="76"/>
                    <a:pt x="429" y="71"/>
                  </a:cubicBezTo>
                  <a:cubicBezTo>
                    <a:pt x="471" y="67"/>
                    <a:pt x="471" y="12"/>
                    <a:pt x="429" y="7"/>
                  </a:cubicBezTo>
                  <a:cubicBezTo>
                    <a:pt x="390" y="2"/>
                    <a:pt x="350" y="0"/>
                    <a:pt x="3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9"/>
            <p:cNvSpPr/>
            <p:nvPr/>
          </p:nvSpPr>
          <p:spPr>
            <a:xfrm>
              <a:off x="7805411" y="1974211"/>
              <a:ext cx="26771" cy="3128"/>
            </a:xfrm>
            <a:custGeom>
              <a:avLst/>
              <a:gdLst/>
              <a:ahLst/>
              <a:cxnLst/>
              <a:rect l="l" t="t" r="r" b="b"/>
              <a:pathLst>
                <a:path w="505" h="59" extrusionOk="0">
                  <a:moveTo>
                    <a:pt x="325" y="0"/>
                  </a:moveTo>
                  <a:cubicBezTo>
                    <a:pt x="225" y="0"/>
                    <a:pt x="124" y="6"/>
                    <a:pt x="25" y="10"/>
                  </a:cubicBezTo>
                  <a:cubicBezTo>
                    <a:pt x="0" y="11"/>
                    <a:pt x="0" y="48"/>
                    <a:pt x="25" y="49"/>
                  </a:cubicBezTo>
                  <a:cubicBezTo>
                    <a:pt x="127" y="53"/>
                    <a:pt x="231" y="59"/>
                    <a:pt x="335" y="59"/>
                  </a:cubicBezTo>
                  <a:cubicBezTo>
                    <a:pt x="381" y="59"/>
                    <a:pt x="426" y="58"/>
                    <a:pt x="472" y="55"/>
                  </a:cubicBezTo>
                  <a:cubicBezTo>
                    <a:pt x="504" y="51"/>
                    <a:pt x="504" y="8"/>
                    <a:pt x="472" y="5"/>
                  </a:cubicBezTo>
                  <a:cubicBezTo>
                    <a:pt x="423" y="2"/>
                    <a:pt x="374" y="0"/>
                    <a:pt x="3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9"/>
            <p:cNvSpPr/>
            <p:nvPr/>
          </p:nvSpPr>
          <p:spPr>
            <a:xfrm>
              <a:off x="7770689" y="2115964"/>
              <a:ext cx="25075" cy="3923"/>
            </a:xfrm>
            <a:custGeom>
              <a:avLst/>
              <a:gdLst/>
              <a:ahLst/>
              <a:cxnLst/>
              <a:rect l="l" t="t" r="r" b="b"/>
              <a:pathLst>
                <a:path w="473" h="74" extrusionOk="0">
                  <a:moveTo>
                    <a:pt x="303" y="0"/>
                  </a:moveTo>
                  <a:cubicBezTo>
                    <a:pt x="213" y="0"/>
                    <a:pt x="124" y="6"/>
                    <a:pt x="34" y="11"/>
                  </a:cubicBezTo>
                  <a:cubicBezTo>
                    <a:pt x="0" y="12"/>
                    <a:pt x="0" y="62"/>
                    <a:pt x="34" y="64"/>
                  </a:cubicBezTo>
                  <a:cubicBezTo>
                    <a:pt x="123" y="68"/>
                    <a:pt x="212" y="74"/>
                    <a:pt x="301" y="74"/>
                  </a:cubicBezTo>
                  <a:cubicBezTo>
                    <a:pt x="345" y="74"/>
                    <a:pt x="388" y="72"/>
                    <a:pt x="432" y="68"/>
                  </a:cubicBezTo>
                  <a:cubicBezTo>
                    <a:pt x="472" y="65"/>
                    <a:pt x="472" y="10"/>
                    <a:pt x="432" y="5"/>
                  </a:cubicBezTo>
                  <a:cubicBezTo>
                    <a:pt x="389" y="2"/>
                    <a:pt x="346" y="0"/>
                    <a:pt x="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9"/>
            <p:cNvSpPr/>
            <p:nvPr/>
          </p:nvSpPr>
          <p:spPr>
            <a:xfrm>
              <a:off x="7753990" y="1968856"/>
              <a:ext cx="34352" cy="7104"/>
            </a:xfrm>
            <a:custGeom>
              <a:avLst/>
              <a:gdLst/>
              <a:ahLst/>
              <a:cxnLst/>
              <a:rect l="l" t="t" r="r" b="b"/>
              <a:pathLst>
                <a:path w="648" h="134" extrusionOk="0">
                  <a:moveTo>
                    <a:pt x="49" y="0"/>
                  </a:moveTo>
                  <a:cubicBezTo>
                    <a:pt x="12" y="0"/>
                    <a:pt x="0" y="57"/>
                    <a:pt x="41" y="71"/>
                  </a:cubicBezTo>
                  <a:cubicBezTo>
                    <a:pt x="162" y="110"/>
                    <a:pt x="288" y="134"/>
                    <a:pt x="414" y="134"/>
                  </a:cubicBezTo>
                  <a:cubicBezTo>
                    <a:pt x="479" y="134"/>
                    <a:pt x="543" y="128"/>
                    <a:pt x="608" y="114"/>
                  </a:cubicBezTo>
                  <a:cubicBezTo>
                    <a:pt x="647" y="105"/>
                    <a:pt x="639" y="41"/>
                    <a:pt x="598" y="41"/>
                  </a:cubicBezTo>
                  <a:cubicBezTo>
                    <a:pt x="598" y="41"/>
                    <a:pt x="598" y="41"/>
                    <a:pt x="597" y="41"/>
                  </a:cubicBezTo>
                  <a:cubicBezTo>
                    <a:pt x="555" y="43"/>
                    <a:pt x="512" y="43"/>
                    <a:pt x="470" y="43"/>
                  </a:cubicBezTo>
                  <a:cubicBezTo>
                    <a:pt x="332" y="43"/>
                    <a:pt x="196" y="34"/>
                    <a:pt x="60" y="2"/>
                  </a:cubicBezTo>
                  <a:cubicBezTo>
                    <a:pt x="56" y="1"/>
                    <a:pt x="53" y="0"/>
                    <a:pt x="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5" name="Google Shape;2805;p69"/>
          <p:cNvSpPr txBox="1">
            <a:spLocks noGrp="1"/>
          </p:cNvSpPr>
          <p:nvPr>
            <p:ph type="title"/>
          </p:nvPr>
        </p:nvSpPr>
        <p:spPr>
          <a:xfrm>
            <a:off x="2887025" y="896532"/>
            <a:ext cx="3370500" cy="84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Diploma</a:t>
            </a:r>
            <a:endParaRPr/>
          </a:p>
        </p:txBody>
      </p:sp>
      <p:sp>
        <p:nvSpPr>
          <p:cNvPr id="2806" name="Google Shape;2806;p69"/>
          <p:cNvSpPr/>
          <p:nvPr/>
        </p:nvSpPr>
        <p:spPr>
          <a:xfrm rot="60216">
            <a:off x="2223519" y="2762343"/>
            <a:ext cx="4697512" cy="735407"/>
          </a:xfrm>
          <a:custGeom>
            <a:avLst/>
            <a:gdLst/>
            <a:ahLst/>
            <a:cxnLst/>
            <a:rect l="l" t="t" r="r" b="b"/>
            <a:pathLst>
              <a:path w="98833" h="24747" extrusionOk="0">
                <a:moveTo>
                  <a:pt x="0" y="1867"/>
                </a:moveTo>
                <a:lnTo>
                  <a:pt x="2335" y="24747"/>
                </a:lnTo>
                <a:lnTo>
                  <a:pt x="98833" y="22879"/>
                </a:lnTo>
                <a:lnTo>
                  <a:pt x="97121" y="0"/>
                </a:lnTo>
                <a:close/>
              </a:path>
            </a:pathLst>
          </a:custGeom>
          <a:solidFill>
            <a:schemeClr val="accent1"/>
          </a:solidFill>
          <a:ln w="19050" cap="flat" cmpd="sng">
            <a:solidFill>
              <a:schemeClr val="dk1"/>
            </a:solidFill>
            <a:prstDash val="solid"/>
            <a:round/>
            <a:headEnd type="none" w="med" len="med"/>
            <a:tailEnd type="none" w="med" len="med"/>
          </a:ln>
        </p:spPr>
      </p:sp>
      <p:sp>
        <p:nvSpPr>
          <p:cNvPr id="2807" name="Google Shape;2807;p69"/>
          <p:cNvSpPr/>
          <p:nvPr/>
        </p:nvSpPr>
        <p:spPr>
          <a:xfrm>
            <a:off x="1214175" y="1950726"/>
            <a:ext cx="792702" cy="1242027"/>
          </a:xfrm>
          <a:custGeom>
            <a:avLst/>
            <a:gdLst/>
            <a:ahLst/>
            <a:cxnLst/>
            <a:rect l="l" t="t" r="r" b="b"/>
            <a:pathLst>
              <a:path w="14343" h="22473" extrusionOk="0">
                <a:moveTo>
                  <a:pt x="14283" y="0"/>
                </a:moveTo>
                <a:cubicBezTo>
                  <a:pt x="14278" y="0"/>
                  <a:pt x="14274" y="1"/>
                  <a:pt x="14269" y="2"/>
                </a:cubicBezTo>
                <a:cubicBezTo>
                  <a:pt x="14076" y="49"/>
                  <a:pt x="13869" y="90"/>
                  <a:pt x="13618" y="128"/>
                </a:cubicBezTo>
                <a:cubicBezTo>
                  <a:pt x="13588" y="133"/>
                  <a:pt x="13567" y="161"/>
                  <a:pt x="13572" y="192"/>
                </a:cubicBezTo>
                <a:cubicBezTo>
                  <a:pt x="13576" y="219"/>
                  <a:pt x="13599" y="239"/>
                  <a:pt x="13626" y="239"/>
                </a:cubicBezTo>
                <a:cubicBezTo>
                  <a:pt x="13629" y="239"/>
                  <a:pt x="13632" y="238"/>
                  <a:pt x="13635" y="238"/>
                </a:cubicBezTo>
                <a:cubicBezTo>
                  <a:pt x="13889" y="199"/>
                  <a:pt x="14098" y="158"/>
                  <a:pt x="14295" y="110"/>
                </a:cubicBezTo>
                <a:cubicBezTo>
                  <a:pt x="14325" y="102"/>
                  <a:pt x="14343" y="73"/>
                  <a:pt x="14336" y="43"/>
                </a:cubicBezTo>
                <a:cubicBezTo>
                  <a:pt x="14330" y="17"/>
                  <a:pt x="14308" y="0"/>
                  <a:pt x="14283" y="0"/>
                </a:cubicBezTo>
                <a:close/>
                <a:moveTo>
                  <a:pt x="12856" y="233"/>
                </a:moveTo>
                <a:cubicBezTo>
                  <a:pt x="12853" y="233"/>
                  <a:pt x="12851" y="233"/>
                  <a:pt x="12848" y="234"/>
                </a:cubicBezTo>
                <a:cubicBezTo>
                  <a:pt x="12559" y="272"/>
                  <a:pt x="12317" y="308"/>
                  <a:pt x="12076" y="353"/>
                </a:cubicBezTo>
                <a:cubicBezTo>
                  <a:pt x="12046" y="360"/>
                  <a:pt x="12026" y="389"/>
                  <a:pt x="12032" y="419"/>
                </a:cubicBezTo>
                <a:cubicBezTo>
                  <a:pt x="12036" y="445"/>
                  <a:pt x="12060" y="464"/>
                  <a:pt x="12087" y="464"/>
                </a:cubicBezTo>
                <a:cubicBezTo>
                  <a:pt x="12090" y="464"/>
                  <a:pt x="12093" y="464"/>
                  <a:pt x="12096" y="462"/>
                </a:cubicBezTo>
                <a:cubicBezTo>
                  <a:pt x="12336" y="418"/>
                  <a:pt x="12576" y="382"/>
                  <a:pt x="12862" y="345"/>
                </a:cubicBezTo>
                <a:cubicBezTo>
                  <a:pt x="12893" y="341"/>
                  <a:pt x="12915" y="313"/>
                  <a:pt x="12910" y="282"/>
                </a:cubicBezTo>
                <a:cubicBezTo>
                  <a:pt x="12906" y="254"/>
                  <a:pt x="12883" y="233"/>
                  <a:pt x="12856" y="233"/>
                </a:cubicBezTo>
                <a:close/>
                <a:moveTo>
                  <a:pt x="11334" y="548"/>
                </a:moveTo>
                <a:cubicBezTo>
                  <a:pt x="11328" y="548"/>
                  <a:pt x="11321" y="549"/>
                  <a:pt x="11315" y="551"/>
                </a:cubicBezTo>
                <a:cubicBezTo>
                  <a:pt x="11092" y="628"/>
                  <a:pt x="10892" y="718"/>
                  <a:pt x="10705" y="827"/>
                </a:cubicBezTo>
                <a:cubicBezTo>
                  <a:pt x="10670" y="846"/>
                  <a:pt x="10636" y="867"/>
                  <a:pt x="10603" y="888"/>
                </a:cubicBezTo>
                <a:cubicBezTo>
                  <a:pt x="10576" y="905"/>
                  <a:pt x="10569" y="939"/>
                  <a:pt x="10585" y="965"/>
                </a:cubicBezTo>
                <a:cubicBezTo>
                  <a:pt x="10595" y="982"/>
                  <a:pt x="10614" y="991"/>
                  <a:pt x="10632" y="991"/>
                </a:cubicBezTo>
                <a:cubicBezTo>
                  <a:pt x="10642" y="991"/>
                  <a:pt x="10653" y="988"/>
                  <a:pt x="10662" y="983"/>
                </a:cubicBezTo>
                <a:cubicBezTo>
                  <a:pt x="10695" y="962"/>
                  <a:pt x="10728" y="942"/>
                  <a:pt x="10761" y="923"/>
                </a:cubicBezTo>
                <a:cubicBezTo>
                  <a:pt x="10941" y="818"/>
                  <a:pt x="11136" y="731"/>
                  <a:pt x="11352" y="656"/>
                </a:cubicBezTo>
                <a:cubicBezTo>
                  <a:pt x="11382" y="646"/>
                  <a:pt x="11397" y="614"/>
                  <a:pt x="11386" y="585"/>
                </a:cubicBezTo>
                <a:cubicBezTo>
                  <a:pt x="11378" y="563"/>
                  <a:pt x="11357" y="548"/>
                  <a:pt x="11334" y="548"/>
                </a:cubicBezTo>
                <a:close/>
                <a:moveTo>
                  <a:pt x="10028" y="1368"/>
                </a:moveTo>
                <a:cubicBezTo>
                  <a:pt x="10013" y="1368"/>
                  <a:pt x="9999" y="1373"/>
                  <a:pt x="9989" y="1384"/>
                </a:cubicBezTo>
                <a:cubicBezTo>
                  <a:pt x="9813" y="1561"/>
                  <a:pt x="9645" y="1765"/>
                  <a:pt x="9486" y="1990"/>
                </a:cubicBezTo>
                <a:cubicBezTo>
                  <a:pt x="9469" y="2016"/>
                  <a:pt x="9476" y="2050"/>
                  <a:pt x="9500" y="2068"/>
                </a:cubicBezTo>
                <a:cubicBezTo>
                  <a:pt x="9510" y="2074"/>
                  <a:pt x="9522" y="2078"/>
                  <a:pt x="9532" y="2078"/>
                </a:cubicBezTo>
                <a:cubicBezTo>
                  <a:pt x="9550" y="2078"/>
                  <a:pt x="9567" y="2069"/>
                  <a:pt x="9578" y="2054"/>
                </a:cubicBezTo>
                <a:cubicBezTo>
                  <a:pt x="9732" y="1833"/>
                  <a:pt x="9897" y="1634"/>
                  <a:pt x="10068" y="1462"/>
                </a:cubicBezTo>
                <a:cubicBezTo>
                  <a:pt x="10089" y="1441"/>
                  <a:pt x="10089" y="1406"/>
                  <a:pt x="10068" y="1384"/>
                </a:cubicBezTo>
                <a:cubicBezTo>
                  <a:pt x="10056" y="1373"/>
                  <a:pt x="10042" y="1368"/>
                  <a:pt x="10028" y="1368"/>
                </a:cubicBezTo>
                <a:close/>
                <a:moveTo>
                  <a:pt x="9128" y="2632"/>
                </a:moveTo>
                <a:cubicBezTo>
                  <a:pt x="9109" y="2632"/>
                  <a:pt x="9090" y="2643"/>
                  <a:pt x="9079" y="2661"/>
                </a:cubicBezTo>
                <a:cubicBezTo>
                  <a:pt x="9048" y="2720"/>
                  <a:pt x="9019" y="2778"/>
                  <a:pt x="8989" y="2838"/>
                </a:cubicBezTo>
                <a:cubicBezTo>
                  <a:pt x="8905" y="3006"/>
                  <a:pt x="8823" y="3184"/>
                  <a:pt x="8745" y="3368"/>
                </a:cubicBezTo>
                <a:cubicBezTo>
                  <a:pt x="8733" y="3396"/>
                  <a:pt x="8746" y="3429"/>
                  <a:pt x="8774" y="3441"/>
                </a:cubicBezTo>
                <a:cubicBezTo>
                  <a:pt x="8781" y="3444"/>
                  <a:pt x="8789" y="3445"/>
                  <a:pt x="8796" y="3445"/>
                </a:cubicBezTo>
                <a:cubicBezTo>
                  <a:pt x="8818" y="3445"/>
                  <a:pt x="8838" y="3433"/>
                  <a:pt x="8847" y="3412"/>
                </a:cubicBezTo>
                <a:cubicBezTo>
                  <a:pt x="8925" y="3230"/>
                  <a:pt x="9006" y="3054"/>
                  <a:pt x="9088" y="2887"/>
                </a:cubicBezTo>
                <a:cubicBezTo>
                  <a:pt x="9117" y="2830"/>
                  <a:pt x="9147" y="2771"/>
                  <a:pt x="9178" y="2713"/>
                </a:cubicBezTo>
                <a:cubicBezTo>
                  <a:pt x="9193" y="2686"/>
                  <a:pt x="9182" y="2652"/>
                  <a:pt x="9154" y="2639"/>
                </a:cubicBezTo>
                <a:cubicBezTo>
                  <a:pt x="9146" y="2634"/>
                  <a:pt x="9137" y="2632"/>
                  <a:pt x="9128" y="2632"/>
                </a:cubicBezTo>
                <a:close/>
                <a:moveTo>
                  <a:pt x="8515" y="4060"/>
                </a:moveTo>
                <a:cubicBezTo>
                  <a:pt x="8491" y="4060"/>
                  <a:pt x="8470" y="4074"/>
                  <a:pt x="8462" y="4097"/>
                </a:cubicBezTo>
                <a:cubicBezTo>
                  <a:pt x="8381" y="4324"/>
                  <a:pt x="8301" y="4567"/>
                  <a:pt x="8216" y="4838"/>
                </a:cubicBezTo>
                <a:cubicBezTo>
                  <a:pt x="8208" y="4867"/>
                  <a:pt x="8224" y="4898"/>
                  <a:pt x="8254" y="4908"/>
                </a:cubicBezTo>
                <a:cubicBezTo>
                  <a:pt x="8259" y="4909"/>
                  <a:pt x="8264" y="4910"/>
                  <a:pt x="8270" y="4910"/>
                </a:cubicBezTo>
                <a:cubicBezTo>
                  <a:pt x="8293" y="4910"/>
                  <a:pt x="8316" y="4895"/>
                  <a:pt x="8322" y="4870"/>
                </a:cubicBezTo>
                <a:cubicBezTo>
                  <a:pt x="8406" y="4601"/>
                  <a:pt x="8486" y="4360"/>
                  <a:pt x="8567" y="4134"/>
                </a:cubicBezTo>
                <a:cubicBezTo>
                  <a:pt x="8576" y="4105"/>
                  <a:pt x="8561" y="4073"/>
                  <a:pt x="8533" y="4063"/>
                </a:cubicBezTo>
                <a:cubicBezTo>
                  <a:pt x="8527" y="4061"/>
                  <a:pt x="8521" y="4060"/>
                  <a:pt x="8515" y="4060"/>
                </a:cubicBezTo>
                <a:close/>
                <a:moveTo>
                  <a:pt x="8048" y="5545"/>
                </a:moveTo>
                <a:cubicBezTo>
                  <a:pt x="8023" y="5545"/>
                  <a:pt x="8001" y="5561"/>
                  <a:pt x="7994" y="5585"/>
                </a:cubicBezTo>
                <a:cubicBezTo>
                  <a:pt x="7956" y="5718"/>
                  <a:pt x="7918" y="5852"/>
                  <a:pt x="7880" y="5985"/>
                </a:cubicBezTo>
                <a:lnTo>
                  <a:pt x="7780" y="6333"/>
                </a:lnTo>
                <a:cubicBezTo>
                  <a:pt x="7772" y="6363"/>
                  <a:pt x="7789" y="6394"/>
                  <a:pt x="7819" y="6402"/>
                </a:cubicBezTo>
                <a:cubicBezTo>
                  <a:pt x="7823" y="6403"/>
                  <a:pt x="7829" y="6404"/>
                  <a:pt x="7834" y="6404"/>
                </a:cubicBezTo>
                <a:cubicBezTo>
                  <a:pt x="7858" y="6404"/>
                  <a:pt x="7880" y="6388"/>
                  <a:pt x="7887" y="6364"/>
                </a:cubicBezTo>
                <a:lnTo>
                  <a:pt x="7987" y="6016"/>
                </a:lnTo>
                <a:cubicBezTo>
                  <a:pt x="8025" y="5883"/>
                  <a:pt x="8062" y="5749"/>
                  <a:pt x="8101" y="5616"/>
                </a:cubicBezTo>
                <a:cubicBezTo>
                  <a:pt x="8109" y="5586"/>
                  <a:pt x="8092" y="5556"/>
                  <a:pt x="8064" y="5547"/>
                </a:cubicBezTo>
                <a:cubicBezTo>
                  <a:pt x="8058" y="5546"/>
                  <a:pt x="8053" y="5545"/>
                  <a:pt x="8048" y="5545"/>
                </a:cubicBezTo>
                <a:close/>
                <a:moveTo>
                  <a:pt x="7613" y="7039"/>
                </a:moveTo>
                <a:cubicBezTo>
                  <a:pt x="7589" y="7039"/>
                  <a:pt x="7567" y="7055"/>
                  <a:pt x="7559" y="7078"/>
                </a:cubicBezTo>
                <a:cubicBezTo>
                  <a:pt x="7522" y="7201"/>
                  <a:pt x="7482" y="7324"/>
                  <a:pt x="7443" y="7446"/>
                </a:cubicBezTo>
                <a:cubicBezTo>
                  <a:pt x="7402" y="7570"/>
                  <a:pt x="7361" y="7693"/>
                  <a:pt x="7317" y="7815"/>
                </a:cubicBezTo>
                <a:cubicBezTo>
                  <a:pt x="7306" y="7844"/>
                  <a:pt x="7321" y="7876"/>
                  <a:pt x="7350" y="7886"/>
                </a:cubicBezTo>
                <a:cubicBezTo>
                  <a:pt x="7356" y="7888"/>
                  <a:pt x="7363" y="7889"/>
                  <a:pt x="7369" y="7889"/>
                </a:cubicBezTo>
                <a:cubicBezTo>
                  <a:pt x="7392" y="7889"/>
                  <a:pt x="7413" y="7875"/>
                  <a:pt x="7421" y="7853"/>
                </a:cubicBezTo>
                <a:cubicBezTo>
                  <a:pt x="7465" y="7729"/>
                  <a:pt x="7508" y="7605"/>
                  <a:pt x="7549" y="7481"/>
                </a:cubicBezTo>
                <a:cubicBezTo>
                  <a:pt x="7589" y="7358"/>
                  <a:pt x="7628" y="7234"/>
                  <a:pt x="7666" y="7111"/>
                </a:cubicBezTo>
                <a:cubicBezTo>
                  <a:pt x="7675" y="7082"/>
                  <a:pt x="7659" y="7051"/>
                  <a:pt x="7630" y="7042"/>
                </a:cubicBezTo>
                <a:cubicBezTo>
                  <a:pt x="7624" y="7040"/>
                  <a:pt x="7618" y="7039"/>
                  <a:pt x="7613" y="7039"/>
                </a:cubicBezTo>
                <a:close/>
                <a:moveTo>
                  <a:pt x="7086" y="8503"/>
                </a:moveTo>
                <a:cubicBezTo>
                  <a:pt x="7065" y="8503"/>
                  <a:pt x="7045" y="8516"/>
                  <a:pt x="7036" y="8537"/>
                </a:cubicBezTo>
                <a:cubicBezTo>
                  <a:pt x="6931" y="8783"/>
                  <a:pt x="6820" y="9018"/>
                  <a:pt x="6706" y="9237"/>
                </a:cubicBezTo>
                <a:cubicBezTo>
                  <a:pt x="6692" y="9265"/>
                  <a:pt x="6703" y="9298"/>
                  <a:pt x="6729" y="9312"/>
                </a:cubicBezTo>
                <a:cubicBezTo>
                  <a:pt x="6738" y="9316"/>
                  <a:pt x="6746" y="9319"/>
                  <a:pt x="6755" y="9319"/>
                </a:cubicBezTo>
                <a:cubicBezTo>
                  <a:pt x="6775" y="9319"/>
                  <a:pt x="6794" y="9308"/>
                  <a:pt x="6804" y="9289"/>
                </a:cubicBezTo>
                <a:cubicBezTo>
                  <a:pt x="6919" y="9067"/>
                  <a:pt x="7032" y="8829"/>
                  <a:pt x="7138" y="8580"/>
                </a:cubicBezTo>
                <a:cubicBezTo>
                  <a:pt x="7150" y="8553"/>
                  <a:pt x="7136" y="8519"/>
                  <a:pt x="7108" y="8508"/>
                </a:cubicBezTo>
                <a:cubicBezTo>
                  <a:pt x="7101" y="8505"/>
                  <a:pt x="7094" y="8503"/>
                  <a:pt x="7086" y="8503"/>
                </a:cubicBezTo>
                <a:close/>
                <a:moveTo>
                  <a:pt x="1625" y="9185"/>
                </a:moveTo>
                <a:cubicBezTo>
                  <a:pt x="1347" y="9191"/>
                  <a:pt x="1086" y="9249"/>
                  <a:pt x="847" y="9356"/>
                </a:cubicBezTo>
                <a:cubicBezTo>
                  <a:pt x="820" y="9369"/>
                  <a:pt x="808" y="9401"/>
                  <a:pt x="820" y="9430"/>
                </a:cubicBezTo>
                <a:cubicBezTo>
                  <a:pt x="829" y="9450"/>
                  <a:pt x="849" y="9462"/>
                  <a:pt x="871" y="9462"/>
                </a:cubicBezTo>
                <a:cubicBezTo>
                  <a:pt x="878" y="9462"/>
                  <a:pt x="886" y="9461"/>
                  <a:pt x="893" y="9457"/>
                </a:cubicBezTo>
                <a:cubicBezTo>
                  <a:pt x="1118" y="9356"/>
                  <a:pt x="1364" y="9303"/>
                  <a:pt x="1627" y="9296"/>
                </a:cubicBezTo>
                <a:cubicBezTo>
                  <a:pt x="1658" y="9296"/>
                  <a:pt x="1682" y="9270"/>
                  <a:pt x="1682" y="9239"/>
                </a:cubicBezTo>
                <a:cubicBezTo>
                  <a:pt x="1681" y="9210"/>
                  <a:pt x="1656" y="9185"/>
                  <a:pt x="1626" y="9185"/>
                </a:cubicBezTo>
                <a:close/>
                <a:moveTo>
                  <a:pt x="2391" y="9302"/>
                </a:moveTo>
                <a:cubicBezTo>
                  <a:pt x="2368" y="9302"/>
                  <a:pt x="2346" y="9317"/>
                  <a:pt x="2339" y="9341"/>
                </a:cubicBezTo>
                <a:cubicBezTo>
                  <a:pt x="2329" y="9370"/>
                  <a:pt x="2345" y="9401"/>
                  <a:pt x="2374" y="9410"/>
                </a:cubicBezTo>
                <a:cubicBezTo>
                  <a:pt x="2620" y="9493"/>
                  <a:pt x="2844" y="9612"/>
                  <a:pt x="3042" y="9766"/>
                </a:cubicBezTo>
                <a:cubicBezTo>
                  <a:pt x="3051" y="9774"/>
                  <a:pt x="3063" y="9778"/>
                  <a:pt x="3076" y="9778"/>
                </a:cubicBezTo>
                <a:cubicBezTo>
                  <a:pt x="3092" y="9778"/>
                  <a:pt x="3108" y="9770"/>
                  <a:pt x="3120" y="9757"/>
                </a:cubicBezTo>
                <a:cubicBezTo>
                  <a:pt x="3138" y="9732"/>
                  <a:pt x="3133" y="9697"/>
                  <a:pt x="3109" y="9679"/>
                </a:cubicBezTo>
                <a:cubicBezTo>
                  <a:pt x="2902" y="9516"/>
                  <a:pt x="2667" y="9391"/>
                  <a:pt x="2409" y="9306"/>
                </a:cubicBezTo>
                <a:cubicBezTo>
                  <a:pt x="2403" y="9303"/>
                  <a:pt x="2397" y="9302"/>
                  <a:pt x="2391" y="9302"/>
                </a:cubicBezTo>
                <a:close/>
                <a:moveTo>
                  <a:pt x="6364" y="9879"/>
                </a:moveTo>
                <a:cubicBezTo>
                  <a:pt x="6346" y="9879"/>
                  <a:pt x="6328" y="9888"/>
                  <a:pt x="6317" y="9905"/>
                </a:cubicBezTo>
                <a:cubicBezTo>
                  <a:pt x="6173" y="10126"/>
                  <a:pt x="6019" y="10334"/>
                  <a:pt x="5859" y="10525"/>
                </a:cubicBezTo>
                <a:cubicBezTo>
                  <a:pt x="5838" y="10548"/>
                  <a:pt x="5841" y="10583"/>
                  <a:pt x="5865" y="10603"/>
                </a:cubicBezTo>
                <a:cubicBezTo>
                  <a:pt x="5876" y="10612"/>
                  <a:pt x="5889" y="10617"/>
                  <a:pt x="5901" y="10617"/>
                </a:cubicBezTo>
                <a:cubicBezTo>
                  <a:pt x="5917" y="10617"/>
                  <a:pt x="5932" y="10609"/>
                  <a:pt x="5944" y="10596"/>
                </a:cubicBezTo>
                <a:cubicBezTo>
                  <a:pt x="6106" y="10403"/>
                  <a:pt x="6263" y="10190"/>
                  <a:pt x="6410" y="9965"/>
                </a:cubicBezTo>
                <a:cubicBezTo>
                  <a:pt x="6427" y="9939"/>
                  <a:pt x="6419" y="9905"/>
                  <a:pt x="6394" y="9888"/>
                </a:cubicBezTo>
                <a:cubicBezTo>
                  <a:pt x="6384" y="9882"/>
                  <a:pt x="6374" y="9879"/>
                  <a:pt x="6364" y="9879"/>
                </a:cubicBezTo>
                <a:close/>
                <a:moveTo>
                  <a:pt x="263" y="9824"/>
                </a:moveTo>
                <a:cubicBezTo>
                  <a:pt x="246" y="9824"/>
                  <a:pt x="229" y="9832"/>
                  <a:pt x="218" y="9846"/>
                </a:cubicBezTo>
                <a:cubicBezTo>
                  <a:pt x="81" y="10030"/>
                  <a:pt x="5" y="10234"/>
                  <a:pt x="0" y="10435"/>
                </a:cubicBezTo>
                <a:lnTo>
                  <a:pt x="0" y="10458"/>
                </a:lnTo>
                <a:cubicBezTo>
                  <a:pt x="0" y="10512"/>
                  <a:pt x="4" y="10565"/>
                  <a:pt x="14" y="10620"/>
                </a:cubicBezTo>
                <a:cubicBezTo>
                  <a:pt x="18" y="10646"/>
                  <a:pt x="42" y="10666"/>
                  <a:pt x="68" y="10666"/>
                </a:cubicBezTo>
                <a:cubicBezTo>
                  <a:pt x="72" y="10666"/>
                  <a:pt x="75" y="10666"/>
                  <a:pt x="78" y="10665"/>
                </a:cubicBezTo>
                <a:cubicBezTo>
                  <a:pt x="108" y="10659"/>
                  <a:pt x="128" y="10630"/>
                  <a:pt x="123" y="10600"/>
                </a:cubicBezTo>
                <a:cubicBezTo>
                  <a:pt x="116" y="10553"/>
                  <a:pt x="111" y="10505"/>
                  <a:pt x="111" y="10458"/>
                </a:cubicBezTo>
                <a:lnTo>
                  <a:pt x="111" y="10438"/>
                </a:lnTo>
                <a:cubicBezTo>
                  <a:pt x="116" y="10260"/>
                  <a:pt x="184" y="10078"/>
                  <a:pt x="308" y="9913"/>
                </a:cubicBezTo>
                <a:cubicBezTo>
                  <a:pt x="326" y="9888"/>
                  <a:pt x="321" y="9853"/>
                  <a:pt x="296" y="9835"/>
                </a:cubicBezTo>
                <a:cubicBezTo>
                  <a:pt x="286" y="9827"/>
                  <a:pt x="275" y="9824"/>
                  <a:pt x="263" y="9824"/>
                </a:cubicBezTo>
                <a:close/>
                <a:moveTo>
                  <a:pt x="3603" y="10234"/>
                </a:moveTo>
                <a:cubicBezTo>
                  <a:pt x="3592" y="10234"/>
                  <a:pt x="3581" y="10237"/>
                  <a:pt x="3571" y="10244"/>
                </a:cubicBezTo>
                <a:cubicBezTo>
                  <a:pt x="3547" y="10261"/>
                  <a:pt x="3540" y="10295"/>
                  <a:pt x="3558" y="10321"/>
                </a:cubicBezTo>
                <a:cubicBezTo>
                  <a:pt x="3697" y="10525"/>
                  <a:pt x="3813" y="10753"/>
                  <a:pt x="3900" y="11001"/>
                </a:cubicBezTo>
                <a:cubicBezTo>
                  <a:pt x="3908" y="11024"/>
                  <a:pt x="3929" y="11037"/>
                  <a:pt x="3953" y="11037"/>
                </a:cubicBezTo>
                <a:cubicBezTo>
                  <a:pt x="3959" y="11037"/>
                  <a:pt x="3965" y="11037"/>
                  <a:pt x="3971" y="11034"/>
                </a:cubicBezTo>
                <a:cubicBezTo>
                  <a:pt x="4000" y="11025"/>
                  <a:pt x="4015" y="10993"/>
                  <a:pt x="4005" y="10964"/>
                </a:cubicBezTo>
                <a:cubicBezTo>
                  <a:pt x="3914" y="10707"/>
                  <a:pt x="3795" y="10470"/>
                  <a:pt x="3649" y="10258"/>
                </a:cubicBezTo>
                <a:cubicBezTo>
                  <a:pt x="3638" y="10242"/>
                  <a:pt x="3621" y="10234"/>
                  <a:pt x="3603" y="10234"/>
                </a:cubicBezTo>
                <a:close/>
                <a:moveTo>
                  <a:pt x="5361" y="11064"/>
                </a:moveTo>
                <a:cubicBezTo>
                  <a:pt x="5348" y="11064"/>
                  <a:pt x="5334" y="11069"/>
                  <a:pt x="5323" y="11078"/>
                </a:cubicBezTo>
                <a:cubicBezTo>
                  <a:pt x="5181" y="11205"/>
                  <a:pt x="5032" y="11325"/>
                  <a:pt x="4879" y="11432"/>
                </a:cubicBezTo>
                <a:cubicBezTo>
                  <a:pt x="4824" y="11470"/>
                  <a:pt x="4768" y="11506"/>
                  <a:pt x="4711" y="11542"/>
                </a:cubicBezTo>
                <a:cubicBezTo>
                  <a:pt x="4686" y="11558"/>
                  <a:pt x="4677" y="11592"/>
                  <a:pt x="4694" y="11618"/>
                </a:cubicBezTo>
                <a:cubicBezTo>
                  <a:pt x="4705" y="11635"/>
                  <a:pt x="4723" y="11644"/>
                  <a:pt x="4741" y="11644"/>
                </a:cubicBezTo>
                <a:cubicBezTo>
                  <a:pt x="4751" y="11644"/>
                  <a:pt x="4761" y="11641"/>
                  <a:pt x="4770" y="11636"/>
                </a:cubicBezTo>
                <a:cubicBezTo>
                  <a:pt x="4829" y="11599"/>
                  <a:pt x="4886" y="11562"/>
                  <a:pt x="4942" y="11522"/>
                </a:cubicBezTo>
                <a:cubicBezTo>
                  <a:pt x="5099" y="11413"/>
                  <a:pt x="5252" y="11292"/>
                  <a:pt x="5398" y="11161"/>
                </a:cubicBezTo>
                <a:cubicBezTo>
                  <a:pt x="5421" y="11141"/>
                  <a:pt x="5423" y="11106"/>
                  <a:pt x="5402" y="11082"/>
                </a:cubicBezTo>
                <a:cubicBezTo>
                  <a:pt x="5392" y="11070"/>
                  <a:pt x="5376" y="11064"/>
                  <a:pt x="5361" y="11064"/>
                </a:cubicBezTo>
                <a:close/>
                <a:moveTo>
                  <a:pt x="433" y="11231"/>
                </a:moveTo>
                <a:cubicBezTo>
                  <a:pt x="420" y="11231"/>
                  <a:pt x="406" y="11235"/>
                  <a:pt x="395" y="11245"/>
                </a:cubicBezTo>
                <a:cubicBezTo>
                  <a:pt x="373" y="11265"/>
                  <a:pt x="371" y="11300"/>
                  <a:pt x="391" y="11324"/>
                </a:cubicBezTo>
                <a:lnTo>
                  <a:pt x="419" y="11354"/>
                </a:lnTo>
                <a:cubicBezTo>
                  <a:pt x="590" y="11536"/>
                  <a:pt x="786" y="11694"/>
                  <a:pt x="1005" y="11824"/>
                </a:cubicBezTo>
                <a:cubicBezTo>
                  <a:pt x="1014" y="11829"/>
                  <a:pt x="1025" y="11831"/>
                  <a:pt x="1034" y="11831"/>
                </a:cubicBezTo>
                <a:cubicBezTo>
                  <a:pt x="1052" y="11831"/>
                  <a:pt x="1072" y="11822"/>
                  <a:pt x="1081" y="11804"/>
                </a:cubicBezTo>
                <a:cubicBezTo>
                  <a:pt x="1097" y="11778"/>
                  <a:pt x="1089" y="11744"/>
                  <a:pt x="1062" y="11728"/>
                </a:cubicBezTo>
                <a:cubicBezTo>
                  <a:pt x="853" y="11604"/>
                  <a:pt x="664" y="11453"/>
                  <a:pt x="500" y="11278"/>
                </a:cubicBezTo>
                <a:lnTo>
                  <a:pt x="474" y="11249"/>
                </a:lnTo>
                <a:cubicBezTo>
                  <a:pt x="464" y="11237"/>
                  <a:pt x="448" y="11231"/>
                  <a:pt x="433" y="11231"/>
                </a:cubicBezTo>
                <a:close/>
                <a:moveTo>
                  <a:pt x="1750" y="12018"/>
                </a:moveTo>
                <a:cubicBezTo>
                  <a:pt x="1725" y="12018"/>
                  <a:pt x="1703" y="12035"/>
                  <a:pt x="1695" y="12060"/>
                </a:cubicBezTo>
                <a:cubicBezTo>
                  <a:pt x="1688" y="12090"/>
                  <a:pt x="1706" y="12120"/>
                  <a:pt x="1735" y="12128"/>
                </a:cubicBezTo>
                <a:cubicBezTo>
                  <a:pt x="1983" y="12194"/>
                  <a:pt x="2246" y="12233"/>
                  <a:pt x="2516" y="12242"/>
                </a:cubicBezTo>
                <a:lnTo>
                  <a:pt x="2518" y="12242"/>
                </a:lnTo>
                <a:cubicBezTo>
                  <a:pt x="2548" y="12242"/>
                  <a:pt x="2573" y="12219"/>
                  <a:pt x="2574" y="12189"/>
                </a:cubicBezTo>
                <a:cubicBezTo>
                  <a:pt x="2575" y="12158"/>
                  <a:pt x="2550" y="12132"/>
                  <a:pt x="2520" y="12131"/>
                </a:cubicBezTo>
                <a:cubicBezTo>
                  <a:pt x="2258" y="12123"/>
                  <a:pt x="2004" y="12085"/>
                  <a:pt x="1764" y="12020"/>
                </a:cubicBezTo>
                <a:cubicBezTo>
                  <a:pt x="1759" y="12019"/>
                  <a:pt x="1754" y="12018"/>
                  <a:pt x="1750" y="12018"/>
                </a:cubicBezTo>
                <a:close/>
                <a:moveTo>
                  <a:pt x="4128" y="11684"/>
                </a:moveTo>
                <a:cubicBezTo>
                  <a:pt x="4125" y="11684"/>
                  <a:pt x="4122" y="11684"/>
                  <a:pt x="4119" y="11685"/>
                </a:cubicBezTo>
                <a:cubicBezTo>
                  <a:pt x="4090" y="11688"/>
                  <a:pt x="4067" y="11716"/>
                  <a:pt x="4071" y="11746"/>
                </a:cubicBezTo>
                <a:cubicBezTo>
                  <a:pt x="4077" y="11795"/>
                  <a:pt x="4081" y="11843"/>
                  <a:pt x="4084" y="11893"/>
                </a:cubicBezTo>
                <a:cubicBezTo>
                  <a:pt x="4074" y="11882"/>
                  <a:pt x="4059" y="11875"/>
                  <a:pt x="4044" y="11875"/>
                </a:cubicBezTo>
                <a:cubicBezTo>
                  <a:pt x="4037" y="11875"/>
                  <a:pt x="4031" y="11877"/>
                  <a:pt x="4024" y="11879"/>
                </a:cubicBezTo>
                <a:cubicBezTo>
                  <a:pt x="3785" y="11969"/>
                  <a:pt x="3535" y="12036"/>
                  <a:pt x="3284" y="12078"/>
                </a:cubicBezTo>
                <a:cubicBezTo>
                  <a:pt x="3254" y="12083"/>
                  <a:pt x="3234" y="12112"/>
                  <a:pt x="3238" y="12142"/>
                </a:cubicBezTo>
                <a:cubicBezTo>
                  <a:pt x="3243" y="12170"/>
                  <a:pt x="3268" y="12189"/>
                  <a:pt x="3294" y="12189"/>
                </a:cubicBezTo>
                <a:cubicBezTo>
                  <a:pt x="3297" y="12189"/>
                  <a:pt x="3300" y="12188"/>
                  <a:pt x="3302" y="12188"/>
                </a:cubicBezTo>
                <a:cubicBezTo>
                  <a:pt x="3561" y="12144"/>
                  <a:pt x="3817" y="12075"/>
                  <a:pt x="4063" y="11983"/>
                </a:cubicBezTo>
                <a:cubicBezTo>
                  <a:pt x="4073" y="11979"/>
                  <a:pt x="4083" y="11972"/>
                  <a:pt x="4088" y="11964"/>
                </a:cubicBezTo>
                <a:cubicBezTo>
                  <a:pt x="4092" y="12023"/>
                  <a:pt x="4093" y="12084"/>
                  <a:pt x="4093" y="12144"/>
                </a:cubicBezTo>
                <a:cubicBezTo>
                  <a:pt x="4093" y="12264"/>
                  <a:pt x="4087" y="12388"/>
                  <a:pt x="4076" y="12511"/>
                </a:cubicBezTo>
                <a:cubicBezTo>
                  <a:pt x="4073" y="12542"/>
                  <a:pt x="4096" y="12568"/>
                  <a:pt x="4126" y="12571"/>
                </a:cubicBezTo>
                <a:lnTo>
                  <a:pt x="4131" y="12571"/>
                </a:lnTo>
                <a:cubicBezTo>
                  <a:pt x="4160" y="12571"/>
                  <a:pt x="4184" y="12550"/>
                  <a:pt x="4187" y="12521"/>
                </a:cubicBezTo>
                <a:cubicBezTo>
                  <a:pt x="4198" y="12395"/>
                  <a:pt x="4205" y="12268"/>
                  <a:pt x="4205" y="12144"/>
                </a:cubicBezTo>
                <a:cubicBezTo>
                  <a:pt x="4205" y="12007"/>
                  <a:pt x="4196" y="11869"/>
                  <a:pt x="4181" y="11733"/>
                </a:cubicBezTo>
                <a:cubicBezTo>
                  <a:pt x="4178" y="11706"/>
                  <a:pt x="4156" y="11684"/>
                  <a:pt x="4128" y="11684"/>
                </a:cubicBezTo>
                <a:close/>
                <a:moveTo>
                  <a:pt x="3994" y="13226"/>
                </a:moveTo>
                <a:cubicBezTo>
                  <a:pt x="3969" y="13226"/>
                  <a:pt x="3946" y="13242"/>
                  <a:pt x="3939" y="13267"/>
                </a:cubicBezTo>
                <a:cubicBezTo>
                  <a:pt x="3876" y="13504"/>
                  <a:pt x="3793" y="13750"/>
                  <a:pt x="3691" y="13997"/>
                </a:cubicBezTo>
                <a:cubicBezTo>
                  <a:pt x="3679" y="14025"/>
                  <a:pt x="3693" y="14057"/>
                  <a:pt x="3722" y="14069"/>
                </a:cubicBezTo>
                <a:cubicBezTo>
                  <a:pt x="3728" y="14072"/>
                  <a:pt x="3736" y="14073"/>
                  <a:pt x="3742" y="14073"/>
                </a:cubicBezTo>
                <a:cubicBezTo>
                  <a:pt x="3765" y="14073"/>
                  <a:pt x="3785" y="14061"/>
                  <a:pt x="3794" y="14039"/>
                </a:cubicBezTo>
                <a:cubicBezTo>
                  <a:pt x="3897" y="13788"/>
                  <a:pt x="3983" y="13538"/>
                  <a:pt x="4047" y="13296"/>
                </a:cubicBezTo>
                <a:cubicBezTo>
                  <a:pt x="4054" y="13266"/>
                  <a:pt x="4037" y="13235"/>
                  <a:pt x="4007" y="13227"/>
                </a:cubicBezTo>
                <a:cubicBezTo>
                  <a:pt x="4003" y="13226"/>
                  <a:pt x="3998" y="13226"/>
                  <a:pt x="3994" y="13226"/>
                </a:cubicBezTo>
                <a:close/>
                <a:moveTo>
                  <a:pt x="3409" y="14665"/>
                </a:moveTo>
                <a:cubicBezTo>
                  <a:pt x="3389" y="14665"/>
                  <a:pt x="3370" y="14676"/>
                  <a:pt x="3360" y="14694"/>
                </a:cubicBezTo>
                <a:cubicBezTo>
                  <a:pt x="3242" y="14913"/>
                  <a:pt x="3115" y="15131"/>
                  <a:pt x="2969" y="15362"/>
                </a:cubicBezTo>
                <a:cubicBezTo>
                  <a:pt x="2952" y="15387"/>
                  <a:pt x="2959" y="15423"/>
                  <a:pt x="2986" y="15439"/>
                </a:cubicBezTo>
                <a:cubicBezTo>
                  <a:pt x="2996" y="15444"/>
                  <a:pt x="3005" y="15447"/>
                  <a:pt x="3016" y="15447"/>
                </a:cubicBezTo>
                <a:cubicBezTo>
                  <a:pt x="3034" y="15447"/>
                  <a:pt x="3052" y="15438"/>
                  <a:pt x="3063" y="15422"/>
                </a:cubicBezTo>
                <a:cubicBezTo>
                  <a:pt x="3210" y="15189"/>
                  <a:pt x="3340" y="14968"/>
                  <a:pt x="3458" y="14747"/>
                </a:cubicBezTo>
                <a:cubicBezTo>
                  <a:pt x="3472" y="14720"/>
                  <a:pt x="3462" y="14686"/>
                  <a:pt x="3435" y="14672"/>
                </a:cubicBezTo>
                <a:cubicBezTo>
                  <a:pt x="3426" y="14667"/>
                  <a:pt x="3418" y="14665"/>
                  <a:pt x="3409" y="14665"/>
                </a:cubicBezTo>
                <a:close/>
                <a:moveTo>
                  <a:pt x="2581" y="15982"/>
                </a:moveTo>
                <a:cubicBezTo>
                  <a:pt x="2564" y="15982"/>
                  <a:pt x="2547" y="15990"/>
                  <a:pt x="2536" y="16005"/>
                </a:cubicBezTo>
                <a:cubicBezTo>
                  <a:pt x="2401" y="16195"/>
                  <a:pt x="2255" y="16394"/>
                  <a:pt x="2077" y="16631"/>
                </a:cubicBezTo>
                <a:cubicBezTo>
                  <a:pt x="2058" y="16656"/>
                  <a:pt x="2063" y="16691"/>
                  <a:pt x="2088" y="16709"/>
                </a:cubicBezTo>
                <a:cubicBezTo>
                  <a:pt x="2097" y="16716"/>
                  <a:pt x="2109" y="16721"/>
                  <a:pt x="2121" y="16721"/>
                </a:cubicBezTo>
                <a:cubicBezTo>
                  <a:pt x="2138" y="16721"/>
                  <a:pt x="2155" y="16713"/>
                  <a:pt x="2166" y="16698"/>
                </a:cubicBezTo>
                <a:cubicBezTo>
                  <a:pt x="2345" y="16460"/>
                  <a:pt x="2491" y="16260"/>
                  <a:pt x="2626" y="16069"/>
                </a:cubicBezTo>
                <a:cubicBezTo>
                  <a:pt x="2644" y="16044"/>
                  <a:pt x="2639" y="16010"/>
                  <a:pt x="2613" y="15992"/>
                </a:cubicBezTo>
                <a:cubicBezTo>
                  <a:pt x="2604" y="15985"/>
                  <a:pt x="2592" y="15982"/>
                  <a:pt x="2581" y="15982"/>
                </a:cubicBezTo>
                <a:close/>
                <a:moveTo>
                  <a:pt x="1659" y="17236"/>
                </a:moveTo>
                <a:cubicBezTo>
                  <a:pt x="1642" y="17236"/>
                  <a:pt x="1625" y="17244"/>
                  <a:pt x="1614" y="17260"/>
                </a:cubicBezTo>
                <a:cubicBezTo>
                  <a:pt x="1441" y="17511"/>
                  <a:pt x="1315" y="17728"/>
                  <a:pt x="1218" y="17941"/>
                </a:cubicBezTo>
                <a:cubicBezTo>
                  <a:pt x="1205" y="17968"/>
                  <a:pt x="1218" y="18002"/>
                  <a:pt x="1246" y="18014"/>
                </a:cubicBezTo>
                <a:cubicBezTo>
                  <a:pt x="1253" y="18018"/>
                  <a:pt x="1261" y="18019"/>
                  <a:pt x="1268" y="18019"/>
                </a:cubicBezTo>
                <a:cubicBezTo>
                  <a:pt x="1290" y="18019"/>
                  <a:pt x="1310" y="18007"/>
                  <a:pt x="1319" y="17987"/>
                </a:cubicBezTo>
                <a:cubicBezTo>
                  <a:pt x="1413" y="17780"/>
                  <a:pt x="1536" y="17569"/>
                  <a:pt x="1705" y="17323"/>
                </a:cubicBezTo>
                <a:cubicBezTo>
                  <a:pt x="1723" y="17298"/>
                  <a:pt x="1717" y="17263"/>
                  <a:pt x="1691" y="17246"/>
                </a:cubicBezTo>
                <a:cubicBezTo>
                  <a:pt x="1681" y="17239"/>
                  <a:pt x="1670" y="17236"/>
                  <a:pt x="1659" y="17236"/>
                </a:cubicBezTo>
                <a:close/>
                <a:moveTo>
                  <a:pt x="1050" y="18652"/>
                </a:moveTo>
                <a:cubicBezTo>
                  <a:pt x="1023" y="18652"/>
                  <a:pt x="999" y="18673"/>
                  <a:pt x="996" y="18700"/>
                </a:cubicBezTo>
                <a:cubicBezTo>
                  <a:pt x="984" y="18795"/>
                  <a:pt x="978" y="18893"/>
                  <a:pt x="978" y="18989"/>
                </a:cubicBezTo>
                <a:cubicBezTo>
                  <a:pt x="978" y="19154"/>
                  <a:pt x="996" y="19324"/>
                  <a:pt x="1030" y="19493"/>
                </a:cubicBezTo>
                <a:cubicBezTo>
                  <a:pt x="1035" y="19519"/>
                  <a:pt x="1058" y="19537"/>
                  <a:pt x="1084" y="19537"/>
                </a:cubicBezTo>
                <a:cubicBezTo>
                  <a:pt x="1088" y="19537"/>
                  <a:pt x="1092" y="19537"/>
                  <a:pt x="1095" y="19536"/>
                </a:cubicBezTo>
                <a:cubicBezTo>
                  <a:pt x="1125" y="19529"/>
                  <a:pt x="1144" y="19500"/>
                  <a:pt x="1139" y="19470"/>
                </a:cubicBezTo>
                <a:cubicBezTo>
                  <a:pt x="1106" y="19309"/>
                  <a:pt x="1089" y="19147"/>
                  <a:pt x="1089" y="18989"/>
                </a:cubicBezTo>
                <a:cubicBezTo>
                  <a:pt x="1089" y="18897"/>
                  <a:pt x="1095" y="18804"/>
                  <a:pt x="1106" y="18714"/>
                </a:cubicBezTo>
                <a:cubicBezTo>
                  <a:pt x="1110" y="18683"/>
                  <a:pt x="1088" y="18655"/>
                  <a:pt x="1058" y="18652"/>
                </a:cubicBezTo>
                <a:cubicBezTo>
                  <a:pt x="1055" y="18652"/>
                  <a:pt x="1053" y="18652"/>
                  <a:pt x="1050" y="18652"/>
                </a:cubicBezTo>
                <a:close/>
                <a:moveTo>
                  <a:pt x="1342" y="20158"/>
                </a:moveTo>
                <a:cubicBezTo>
                  <a:pt x="1333" y="20158"/>
                  <a:pt x="1324" y="20160"/>
                  <a:pt x="1316" y="20164"/>
                </a:cubicBezTo>
                <a:cubicBezTo>
                  <a:pt x="1290" y="20178"/>
                  <a:pt x="1278" y="20211"/>
                  <a:pt x="1292" y="20239"/>
                </a:cubicBezTo>
                <a:cubicBezTo>
                  <a:pt x="1408" y="20468"/>
                  <a:pt x="1553" y="20690"/>
                  <a:pt x="1724" y="20899"/>
                </a:cubicBezTo>
                <a:cubicBezTo>
                  <a:pt x="1735" y="20912"/>
                  <a:pt x="1751" y="20919"/>
                  <a:pt x="1767" y="20919"/>
                </a:cubicBezTo>
                <a:cubicBezTo>
                  <a:pt x="1779" y="20919"/>
                  <a:pt x="1792" y="20915"/>
                  <a:pt x="1802" y="20906"/>
                </a:cubicBezTo>
                <a:cubicBezTo>
                  <a:pt x="1826" y="20887"/>
                  <a:pt x="1829" y="20852"/>
                  <a:pt x="1810" y="20828"/>
                </a:cubicBezTo>
                <a:cubicBezTo>
                  <a:pt x="1644" y="20626"/>
                  <a:pt x="1503" y="20411"/>
                  <a:pt x="1391" y="20188"/>
                </a:cubicBezTo>
                <a:cubicBezTo>
                  <a:pt x="1381" y="20169"/>
                  <a:pt x="1362" y="20158"/>
                  <a:pt x="1342" y="20158"/>
                </a:cubicBezTo>
                <a:close/>
                <a:moveTo>
                  <a:pt x="2317" y="21356"/>
                </a:moveTo>
                <a:cubicBezTo>
                  <a:pt x="2301" y="21356"/>
                  <a:pt x="2285" y="21363"/>
                  <a:pt x="2275" y="21376"/>
                </a:cubicBezTo>
                <a:cubicBezTo>
                  <a:pt x="2255" y="21401"/>
                  <a:pt x="2258" y="21435"/>
                  <a:pt x="2283" y="21455"/>
                </a:cubicBezTo>
                <a:cubicBezTo>
                  <a:pt x="2343" y="21505"/>
                  <a:pt x="2405" y="21552"/>
                  <a:pt x="2468" y="21596"/>
                </a:cubicBezTo>
                <a:cubicBezTo>
                  <a:pt x="2617" y="21703"/>
                  <a:pt x="2776" y="21803"/>
                  <a:pt x="2938" y="21891"/>
                </a:cubicBezTo>
                <a:cubicBezTo>
                  <a:pt x="2946" y="21895"/>
                  <a:pt x="2955" y="21898"/>
                  <a:pt x="2965" y="21898"/>
                </a:cubicBezTo>
                <a:cubicBezTo>
                  <a:pt x="2984" y="21898"/>
                  <a:pt x="3003" y="21888"/>
                  <a:pt x="3014" y="21869"/>
                </a:cubicBezTo>
                <a:cubicBezTo>
                  <a:pt x="3028" y="21842"/>
                  <a:pt x="3018" y="21809"/>
                  <a:pt x="2991" y="21794"/>
                </a:cubicBezTo>
                <a:cubicBezTo>
                  <a:pt x="2833" y="21707"/>
                  <a:pt x="2678" y="21610"/>
                  <a:pt x="2533" y="21506"/>
                </a:cubicBezTo>
                <a:cubicBezTo>
                  <a:pt x="2471" y="21462"/>
                  <a:pt x="2411" y="21416"/>
                  <a:pt x="2352" y="21369"/>
                </a:cubicBezTo>
                <a:cubicBezTo>
                  <a:pt x="2342" y="21360"/>
                  <a:pt x="2330" y="21356"/>
                  <a:pt x="2317" y="21356"/>
                </a:cubicBezTo>
                <a:close/>
                <a:moveTo>
                  <a:pt x="3675" y="22101"/>
                </a:moveTo>
                <a:cubicBezTo>
                  <a:pt x="3653" y="22101"/>
                  <a:pt x="3631" y="22115"/>
                  <a:pt x="3623" y="22138"/>
                </a:cubicBezTo>
                <a:cubicBezTo>
                  <a:pt x="3613" y="22167"/>
                  <a:pt x="3628" y="22199"/>
                  <a:pt x="3657" y="22209"/>
                </a:cubicBezTo>
                <a:cubicBezTo>
                  <a:pt x="3905" y="22295"/>
                  <a:pt x="4161" y="22360"/>
                  <a:pt x="4420" y="22404"/>
                </a:cubicBezTo>
                <a:cubicBezTo>
                  <a:pt x="4423" y="22405"/>
                  <a:pt x="4425" y="22405"/>
                  <a:pt x="4428" y="22405"/>
                </a:cubicBezTo>
                <a:cubicBezTo>
                  <a:pt x="4455" y="22405"/>
                  <a:pt x="4478" y="22386"/>
                  <a:pt x="4484" y="22359"/>
                </a:cubicBezTo>
                <a:cubicBezTo>
                  <a:pt x="4489" y="22328"/>
                  <a:pt x="4468" y="22299"/>
                  <a:pt x="4438" y="22295"/>
                </a:cubicBezTo>
                <a:cubicBezTo>
                  <a:pt x="4186" y="22251"/>
                  <a:pt x="3936" y="22187"/>
                  <a:pt x="3693" y="22104"/>
                </a:cubicBezTo>
                <a:cubicBezTo>
                  <a:pt x="3687" y="22102"/>
                  <a:pt x="3681" y="22101"/>
                  <a:pt x="3675" y="22101"/>
                </a:cubicBezTo>
                <a:close/>
                <a:moveTo>
                  <a:pt x="5978" y="22297"/>
                </a:moveTo>
                <a:cubicBezTo>
                  <a:pt x="5975" y="22297"/>
                  <a:pt x="5972" y="22298"/>
                  <a:pt x="5969" y="22298"/>
                </a:cubicBezTo>
                <a:cubicBezTo>
                  <a:pt x="5723" y="22340"/>
                  <a:pt x="5471" y="22361"/>
                  <a:pt x="5218" y="22361"/>
                </a:cubicBezTo>
                <a:lnTo>
                  <a:pt x="5203" y="22361"/>
                </a:lnTo>
                <a:cubicBezTo>
                  <a:pt x="5172" y="22361"/>
                  <a:pt x="5147" y="22386"/>
                  <a:pt x="5147" y="22417"/>
                </a:cubicBezTo>
                <a:cubicBezTo>
                  <a:pt x="5147" y="22447"/>
                  <a:pt x="5172" y="22472"/>
                  <a:pt x="5203" y="22472"/>
                </a:cubicBezTo>
                <a:lnTo>
                  <a:pt x="5218" y="22472"/>
                </a:lnTo>
                <a:cubicBezTo>
                  <a:pt x="5476" y="22472"/>
                  <a:pt x="5736" y="22451"/>
                  <a:pt x="5987" y="22407"/>
                </a:cubicBezTo>
                <a:cubicBezTo>
                  <a:pt x="6017" y="22402"/>
                  <a:pt x="6038" y="22373"/>
                  <a:pt x="6033" y="22343"/>
                </a:cubicBezTo>
                <a:cubicBezTo>
                  <a:pt x="6028" y="22316"/>
                  <a:pt x="6004" y="22297"/>
                  <a:pt x="5978" y="22297"/>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9"/>
          <p:cNvSpPr txBox="1">
            <a:spLocks noGrp="1"/>
          </p:cNvSpPr>
          <p:nvPr>
            <p:ph type="subTitle" idx="1"/>
          </p:nvPr>
        </p:nvSpPr>
        <p:spPr>
          <a:xfrm>
            <a:off x="3041675" y="2367550"/>
            <a:ext cx="3061200" cy="353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Raleway"/>
                <a:ea typeface="Raleway"/>
                <a:cs typeface="Raleway"/>
                <a:sym typeface="Raleway"/>
              </a:rPr>
              <a:t>This certificate is presented to:</a:t>
            </a:r>
            <a:endParaRPr>
              <a:solidFill>
                <a:schemeClr val="dk1"/>
              </a:solidFill>
              <a:latin typeface="Raleway"/>
              <a:ea typeface="Raleway"/>
              <a:cs typeface="Raleway"/>
              <a:sym typeface="Raleway"/>
            </a:endParaRPr>
          </a:p>
        </p:txBody>
      </p:sp>
      <p:grpSp>
        <p:nvGrpSpPr>
          <p:cNvPr id="2809" name="Google Shape;2809;p69"/>
          <p:cNvGrpSpPr/>
          <p:nvPr/>
        </p:nvGrpSpPr>
        <p:grpSpPr>
          <a:xfrm>
            <a:off x="968218" y="772008"/>
            <a:ext cx="501691" cy="817567"/>
            <a:chOff x="3769125" y="1707925"/>
            <a:chExt cx="145325" cy="236825"/>
          </a:xfrm>
        </p:grpSpPr>
        <p:sp>
          <p:nvSpPr>
            <p:cNvPr id="2810" name="Google Shape;2810;p69"/>
            <p:cNvSpPr/>
            <p:nvPr/>
          </p:nvSpPr>
          <p:spPr>
            <a:xfrm>
              <a:off x="3769125" y="1707925"/>
              <a:ext cx="145325" cy="236825"/>
            </a:xfrm>
            <a:custGeom>
              <a:avLst/>
              <a:gdLst/>
              <a:ahLst/>
              <a:cxnLst/>
              <a:rect l="l" t="t" r="r" b="b"/>
              <a:pathLst>
                <a:path w="5813" h="9473" extrusionOk="0">
                  <a:moveTo>
                    <a:pt x="2884" y="246"/>
                  </a:moveTo>
                  <a:cubicBezTo>
                    <a:pt x="2917" y="246"/>
                    <a:pt x="3079" y="264"/>
                    <a:pt x="3263" y="289"/>
                  </a:cubicBezTo>
                  <a:cubicBezTo>
                    <a:pt x="3459" y="316"/>
                    <a:pt x="3682" y="374"/>
                    <a:pt x="3755" y="419"/>
                  </a:cubicBezTo>
                  <a:cubicBezTo>
                    <a:pt x="3829" y="463"/>
                    <a:pt x="3931" y="499"/>
                    <a:pt x="3986" y="499"/>
                  </a:cubicBezTo>
                  <a:cubicBezTo>
                    <a:pt x="4039" y="499"/>
                    <a:pt x="4082" y="516"/>
                    <a:pt x="4082" y="538"/>
                  </a:cubicBezTo>
                  <a:cubicBezTo>
                    <a:pt x="4082" y="560"/>
                    <a:pt x="4156" y="625"/>
                    <a:pt x="4251" y="688"/>
                  </a:cubicBezTo>
                  <a:cubicBezTo>
                    <a:pt x="4461" y="827"/>
                    <a:pt x="4738" y="1123"/>
                    <a:pt x="4904" y="1386"/>
                  </a:cubicBezTo>
                  <a:cubicBezTo>
                    <a:pt x="5121" y="1729"/>
                    <a:pt x="5205" y="1998"/>
                    <a:pt x="5231" y="2442"/>
                  </a:cubicBezTo>
                  <a:cubicBezTo>
                    <a:pt x="5302" y="3605"/>
                    <a:pt x="4620" y="4546"/>
                    <a:pt x="3477" y="4863"/>
                  </a:cubicBezTo>
                  <a:cubicBezTo>
                    <a:pt x="3278" y="4918"/>
                    <a:pt x="3089" y="4946"/>
                    <a:pt x="2901" y="4946"/>
                  </a:cubicBezTo>
                  <a:cubicBezTo>
                    <a:pt x="2571" y="4946"/>
                    <a:pt x="2246" y="4860"/>
                    <a:pt x="1888" y="4684"/>
                  </a:cubicBezTo>
                  <a:cubicBezTo>
                    <a:pt x="1079" y="4286"/>
                    <a:pt x="562" y="3449"/>
                    <a:pt x="582" y="2574"/>
                  </a:cubicBezTo>
                  <a:cubicBezTo>
                    <a:pt x="597" y="1970"/>
                    <a:pt x="829" y="1393"/>
                    <a:pt x="1216" y="1000"/>
                  </a:cubicBezTo>
                  <a:cubicBezTo>
                    <a:pt x="1633" y="575"/>
                    <a:pt x="2064" y="369"/>
                    <a:pt x="2747" y="268"/>
                  </a:cubicBezTo>
                  <a:cubicBezTo>
                    <a:pt x="2804" y="260"/>
                    <a:pt x="2865" y="249"/>
                    <a:pt x="2878" y="246"/>
                  </a:cubicBezTo>
                  <a:cubicBezTo>
                    <a:pt x="2879" y="246"/>
                    <a:pt x="2881" y="246"/>
                    <a:pt x="2884" y="246"/>
                  </a:cubicBezTo>
                  <a:close/>
                  <a:moveTo>
                    <a:pt x="3583" y="7930"/>
                  </a:moveTo>
                  <a:cubicBezTo>
                    <a:pt x="3585" y="7930"/>
                    <a:pt x="3588" y="7931"/>
                    <a:pt x="3590" y="7934"/>
                  </a:cubicBezTo>
                  <a:cubicBezTo>
                    <a:pt x="3604" y="7948"/>
                    <a:pt x="3607" y="7988"/>
                    <a:pt x="3595" y="8017"/>
                  </a:cubicBezTo>
                  <a:cubicBezTo>
                    <a:pt x="3589" y="8029"/>
                    <a:pt x="3584" y="8036"/>
                    <a:pt x="3580" y="8036"/>
                  </a:cubicBezTo>
                  <a:cubicBezTo>
                    <a:pt x="3574" y="8036"/>
                    <a:pt x="3569" y="8020"/>
                    <a:pt x="3568" y="7990"/>
                  </a:cubicBezTo>
                  <a:cubicBezTo>
                    <a:pt x="3566" y="7953"/>
                    <a:pt x="3573" y="7930"/>
                    <a:pt x="3583" y="7930"/>
                  </a:cubicBezTo>
                  <a:close/>
                  <a:moveTo>
                    <a:pt x="1587" y="4866"/>
                  </a:moveTo>
                  <a:lnTo>
                    <a:pt x="1810" y="4969"/>
                  </a:lnTo>
                  <a:cubicBezTo>
                    <a:pt x="1930" y="5025"/>
                    <a:pt x="2148" y="5102"/>
                    <a:pt x="2288" y="5138"/>
                  </a:cubicBezTo>
                  <a:cubicBezTo>
                    <a:pt x="2426" y="5173"/>
                    <a:pt x="2587" y="5203"/>
                    <a:pt x="2646" y="5203"/>
                  </a:cubicBezTo>
                  <a:cubicBezTo>
                    <a:pt x="2647" y="5203"/>
                    <a:pt x="2648" y="5203"/>
                    <a:pt x="2649" y="5203"/>
                  </a:cubicBezTo>
                  <a:cubicBezTo>
                    <a:pt x="2736" y="5203"/>
                    <a:pt x="2751" y="5220"/>
                    <a:pt x="2729" y="5300"/>
                  </a:cubicBezTo>
                  <a:cubicBezTo>
                    <a:pt x="2717" y="5352"/>
                    <a:pt x="2685" y="5534"/>
                    <a:pt x="2660" y="5698"/>
                  </a:cubicBezTo>
                  <a:cubicBezTo>
                    <a:pt x="2635" y="5863"/>
                    <a:pt x="2586" y="6079"/>
                    <a:pt x="2552" y="6173"/>
                  </a:cubicBezTo>
                  <a:cubicBezTo>
                    <a:pt x="2484" y="6365"/>
                    <a:pt x="2331" y="7172"/>
                    <a:pt x="2298" y="7525"/>
                  </a:cubicBezTo>
                  <a:cubicBezTo>
                    <a:pt x="2269" y="7824"/>
                    <a:pt x="2055" y="8675"/>
                    <a:pt x="2008" y="8675"/>
                  </a:cubicBezTo>
                  <a:cubicBezTo>
                    <a:pt x="2008" y="8675"/>
                    <a:pt x="2007" y="8675"/>
                    <a:pt x="2006" y="8675"/>
                  </a:cubicBezTo>
                  <a:cubicBezTo>
                    <a:pt x="1988" y="8664"/>
                    <a:pt x="1933" y="8524"/>
                    <a:pt x="1881" y="8364"/>
                  </a:cubicBezTo>
                  <a:cubicBezTo>
                    <a:pt x="1831" y="8204"/>
                    <a:pt x="1763" y="8013"/>
                    <a:pt x="1732" y="7942"/>
                  </a:cubicBezTo>
                  <a:cubicBezTo>
                    <a:pt x="1701" y="7872"/>
                    <a:pt x="1650" y="7739"/>
                    <a:pt x="1623" y="7652"/>
                  </a:cubicBezTo>
                  <a:cubicBezTo>
                    <a:pt x="1577" y="7509"/>
                    <a:pt x="1490" y="7422"/>
                    <a:pt x="1399" y="7422"/>
                  </a:cubicBezTo>
                  <a:cubicBezTo>
                    <a:pt x="1381" y="7422"/>
                    <a:pt x="1363" y="7425"/>
                    <a:pt x="1345" y="7432"/>
                  </a:cubicBezTo>
                  <a:cubicBezTo>
                    <a:pt x="1307" y="7447"/>
                    <a:pt x="1099" y="7723"/>
                    <a:pt x="882" y="8047"/>
                  </a:cubicBezTo>
                  <a:cubicBezTo>
                    <a:pt x="666" y="8371"/>
                    <a:pt x="481" y="8644"/>
                    <a:pt x="470" y="8654"/>
                  </a:cubicBezTo>
                  <a:cubicBezTo>
                    <a:pt x="469" y="8655"/>
                    <a:pt x="468" y="8656"/>
                    <a:pt x="468" y="8656"/>
                  </a:cubicBezTo>
                  <a:cubicBezTo>
                    <a:pt x="438" y="8656"/>
                    <a:pt x="673" y="7762"/>
                    <a:pt x="724" y="7681"/>
                  </a:cubicBezTo>
                  <a:cubicBezTo>
                    <a:pt x="740" y="7657"/>
                    <a:pt x="813" y="7414"/>
                    <a:pt x="885" y="7143"/>
                  </a:cubicBezTo>
                  <a:cubicBezTo>
                    <a:pt x="1061" y="6481"/>
                    <a:pt x="1340" y="5552"/>
                    <a:pt x="1476" y="5175"/>
                  </a:cubicBezTo>
                  <a:lnTo>
                    <a:pt x="1587" y="4866"/>
                  </a:lnTo>
                  <a:close/>
                  <a:moveTo>
                    <a:pt x="4255" y="4862"/>
                  </a:moveTo>
                  <a:cubicBezTo>
                    <a:pt x="4266" y="4862"/>
                    <a:pt x="4345" y="5088"/>
                    <a:pt x="4431" y="5366"/>
                  </a:cubicBezTo>
                  <a:cubicBezTo>
                    <a:pt x="4517" y="5645"/>
                    <a:pt x="4616" y="5990"/>
                    <a:pt x="4651" y="6132"/>
                  </a:cubicBezTo>
                  <a:cubicBezTo>
                    <a:pt x="4765" y="6589"/>
                    <a:pt x="4943" y="7192"/>
                    <a:pt x="5161" y="7857"/>
                  </a:cubicBezTo>
                  <a:cubicBezTo>
                    <a:pt x="5276" y="8211"/>
                    <a:pt x="5367" y="8508"/>
                    <a:pt x="5360" y="8515"/>
                  </a:cubicBezTo>
                  <a:cubicBezTo>
                    <a:pt x="5359" y="8516"/>
                    <a:pt x="5358" y="8516"/>
                    <a:pt x="5357" y="8516"/>
                  </a:cubicBezTo>
                  <a:cubicBezTo>
                    <a:pt x="5312" y="8516"/>
                    <a:pt x="4841" y="8174"/>
                    <a:pt x="4661" y="8010"/>
                  </a:cubicBezTo>
                  <a:cubicBezTo>
                    <a:pt x="4455" y="7822"/>
                    <a:pt x="4325" y="7722"/>
                    <a:pt x="4237" y="7722"/>
                  </a:cubicBezTo>
                  <a:cubicBezTo>
                    <a:pt x="4128" y="7722"/>
                    <a:pt x="4084" y="7878"/>
                    <a:pt x="4039" y="8211"/>
                  </a:cubicBezTo>
                  <a:cubicBezTo>
                    <a:pt x="4008" y="8445"/>
                    <a:pt x="3970" y="8660"/>
                    <a:pt x="3953" y="8692"/>
                  </a:cubicBezTo>
                  <a:cubicBezTo>
                    <a:pt x="3950" y="8697"/>
                    <a:pt x="3946" y="8700"/>
                    <a:pt x="3942" y="8700"/>
                  </a:cubicBezTo>
                  <a:cubicBezTo>
                    <a:pt x="3901" y="8700"/>
                    <a:pt x="3811" y="8407"/>
                    <a:pt x="3736" y="8018"/>
                  </a:cubicBezTo>
                  <a:cubicBezTo>
                    <a:pt x="3707" y="7870"/>
                    <a:pt x="3671" y="7746"/>
                    <a:pt x="3657" y="7746"/>
                  </a:cubicBezTo>
                  <a:cubicBezTo>
                    <a:pt x="3642" y="7746"/>
                    <a:pt x="3625" y="7650"/>
                    <a:pt x="3619" y="7535"/>
                  </a:cubicBezTo>
                  <a:cubicBezTo>
                    <a:pt x="3614" y="7420"/>
                    <a:pt x="3580" y="7252"/>
                    <a:pt x="3543" y="7165"/>
                  </a:cubicBezTo>
                  <a:cubicBezTo>
                    <a:pt x="3507" y="7079"/>
                    <a:pt x="3489" y="6989"/>
                    <a:pt x="3503" y="6966"/>
                  </a:cubicBezTo>
                  <a:cubicBezTo>
                    <a:pt x="3516" y="6943"/>
                    <a:pt x="3499" y="6880"/>
                    <a:pt x="3461" y="6822"/>
                  </a:cubicBezTo>
                  <a:cubicBezTo>
                    <a:pt x="3425" y="6766"/>
                    <a:pt x="3375" y="6598"/>
                    <a:pt x="3348" y="6446"/>
                  </a:cubicBezTo>
                  <a:cubicBezTo>
                    <a:pt x="3322" y="6295"/>
                    <a:pt x="3257" y="5961"/>
                    <a:pt x="3203" y="5698"/>
                  </a:cubicBezTo>
                  <a:lnTo>
                    <a:pt x="3104" y="5224"/>
                  </a:lnTo>
                  <a:lnTo>
                    <a:pt x="3390" y="5175"/>
                  </a:lnTo>
                  <a:cubicBezTo>
                    <a:pt x="3546" y="5148"/>
                    <a:pt x="3802" y="5067"/>
                    <a:pt x="3955" y="4995"/>
                  </a:cubicBezTo>
                  <a:cubicBezTo>
                    <a:pt x="4106" y="4925"/>
                    <a:pt x="4243" y="4865"/>
                    <a:pt x="4255" y="4862"/>
                  </a:cubicBezTo>
                  <a:cubicBezTo>
                    <a:pt x="4255" y="4862"/>
                    <a:pt x="4255" y="4862"/>
                    <a:pt x="4255" y="4862"/>
                  </a:cubicBezTo>
                  <a:close/>
                  <a:moveTo>
                    <a:pt x="2839" y="0"/>
                  </a:moveTo>
                  <a:cubicBezTo>
                    <a:pt x="2717" y="0"/>
                    <a:pt x="2599" y="8"/>
                    <a:pt x="2491" y="26"/>
                  </a:cubicBezTo>
                  <a:cubicBezTo>
                    <a:pt x="2364" y="46"/>
                    <a:pt x="2217" y="81"/>
                    <a:pt x="2168" y="104"/>
                  </a:cubicBezTo>
                  <a:cubicBezTo>
                    <a:pt x="2116" y="127"/>
                    <a:pt x="1987" y="177"/>
                    <a:pt x="1872" y="218"/>
                  </a:cubicBezTo>
                  <a:cubicBezTo>
                    <a:pt x="1420" y="378"/>
                    <a:pt x="835" y="930"/>
                    <a:pt x="596" y="1419"/>
                  </a:cubicBezTo>
                  <a:cubicBezTo>
                    <a:pt x="384" y="1856"/>
                    <a:pt x="315" y="2155"/>
                    <a:pt x="317" y="2636"/>
                  </a:cubicBezTo>
                  <a:cubicBezTo>
                    <a:pt x="320" y="3355"/>
                    <a:pt x="562" y="3927"/>
                    <a:pt x="1094" y="4476"/>
                  </a:cubicBezTo>
                  <a:lnTo>
                    <a:pt x="1333" y="4722"/>
                  </a:lnTo>
                  <a:lnTo>
                    <a:pt x="1237" y="5015"/>
                  </a:lnTo>
                  <a:cubicBezTo>
                    <a:pt x="1146" y="5289"/>
                    <a:pt x="848" y="6259"/>
                    <a:pt x="690" y="6793"/>
                  </a:cubicBezTo>
                  <a:cubicBezTo>
                    <a:pt x="653" y="6921"/>
                    <a:pt x="616" y="7065"/>
                    <a:pt x="610" y="7116"/>
                  </a:cubicBezTo>
                  <a:cubicBezTo>
                    <a:pt x="604" y="7165"/>
                    <a:pt x="586" y="7239"/>
                    <a:pt x="575" y="7274"/>
                  </a:cubicBezTo>
                  <a:cubicBezTo>
                    <a:pt x="562" y="7310"/>
                    <a:pt x="492" y="7541"/>
                    <a:pt x="417" y="7792"/>
                  </a:cubicBezTo>
                  <a:cubicBezTo>
                    <a:pt x="25" y="9103"/>
                    <a:pt x="0" y="9266"/>
                    <a:pt x="190" y="9294"/>
                  </a:cubicBezTo>
                  <a:cubicBezTo>
                    <a:pt x="198" y="9295"/>
                    <a:pt x="206" y="9296"/>
                    <a:pt x="215" y="9296"/>
                  </a:cubicBezTo>
                  <a:cubicBezTo>
                    <a:pt x="265" y="9296"/>
                    <a:pt x="327" y="9278"/>
                    <a:pt x="359" y="9252"/>
                  </a:cubicBezTo>
                  <a:cubicBezTo>
                    <a:pt x="490" y="9145"/>
                    <a:pt x="935" y="8510"/>
                    <a:pt x="935" y="8429"/>
                  </a:cubicBezTo>
                  <a:cubicBezTo>
                    <a:pt x="935" y="8388"/>
                    <a:pt x="950" y="8351"/>
                    <a:pt x="967" y="8351"/>
                  </a:cubicBezTo>
                  <a:cubicBezTo>
                    <a:pt x="1029" y="8351"/>
                    <a:pt x="1325" y="7917"/>
                    <a:pt x="1295" y="7870"/>
                  </a:cubicBezTo>
                  <a:cubicBezTo>
                    <a:pt x="1282" y="7849"/>
                    <a:pt x="1293" y="7838"/>
                    <a:pt x="1319" y="7838"/>
                  </a:cubicBezTo>
                  <a:cubicBezTo>
                    <a:pt x="1327" y="7838"/>
                    <a:pt x="1335" y="7838"/>
                    <a:pt x="1345" y="7840"/>
                  </a:cubicBezTo>
                  <a:cubicBezTo>
                    <a:pt x="1430" y="7857"/>
                    <a:pt x="1700" y="8565"/>
                    <a:pt x="1794" y="9017"/>
                  </a:cubicBezTo>
                  <a:cubicBezTo>
                    <a:pt x="1843" y="9252"/>
                    <a:pt x="1901" y="9362"/>
                    <a:pt x="1984" y="9362"/>
                  </a:cubicBezTo>
                  <a:cubicBezTo>
                    <a:pt x="2009" y="9362"/>
                    <a:pt x="2037" y="9351"/>
                    <a:pt x="2068" y="9331"/>
                  </a:cubicBezTo>
                  <a:cubicBezTo>
                    <a:pt x="2217" y="9233"/>
                    <a:pt x="2365" y="8671"/>
                    <a:pt x="2576" y="7406"/>
                  </a:cubicBezTo>
                  <a:cubicBezTo>
                    <a:pt x="2645" y="6991"/>
                    <a:pt x="2740" y="6523"/>
                    <a:pt x="2788" y="6368"/>
                  </a:cubicBezTo>
                  <a:cubicBezTo>
                    <a:pt x="2835" y="6212"/>
                    <a:pt x="2887" y="6030"/>
                    <a:pt x="2903" y="5959"/>
                  </a:cubicBezTo>
                  <a:lnTo>
                    <a:pt x="2931" y="5832"/>
                  </a:lnTo>
                  <a:lnTo>
                    <a:pt x="2989" y="5996"/>
                  </a:lnTo>
                  <a:cubicBezTo>
                    <a:pt x="3020" y="6086"/>
                    <a:pt x="3057" y="6259"/>
                    <a:pt x="3071" y="6379"/>
                  </a:cubicBezTo>
                  <a:cubicBezTo>
                    <a:pt x="3085" y="6497"/>
                    <a:pt x="3124" y="6667"/>
                    <a:pt x="3157" y="6753"/>
                  </a:cubicBezTo>
                  <a:cubicBezTo>
                    <a:pt x="3214" y="6902"/>
                    <a:pt x="3323" y="7352"/>
                    <a:pt x="3432" y="7899"/>
                  </a:cubicBezTo>
                  <a:cubicBezTo>
                    <a:pt x="3539" y="8425"/>
                    <a:pt x="3577" y="8591"/>
                    <a:pt x="3608" y="8655"/>
                  </a:cubicBezTo>
                  <a:cubicBezTo>
                    <a:pt x="3624" y="8691"/>
                    <a:pt x="3683" y="8865"/>
                    <a:pt x="3739" y="9037"/>
                  </a:cubicBezTo>
                  <a:cubicBezTo>
                    <a:pt x="3842" y="9362"/>
                    <a:pt x="3912" y="9473"/>
                    <a:pt x="4017" y="9473"/>
                  </a:cubicBezTo>
                  <a:cubicBezTo>
                    <a:pt x="4121" y="9473"/>
                    <a:pt x="4171" y="9317"/>
                    <a:pt x="4234" y="8778"/>
                  </a:cubicBezTo>
                  <a:cubicBezTo>
                    <a:pt x="4286" y="8335"/>
                    <a:pt x="4296" y="8163"/>
                    <a:pt x="4379" y="8163"/>
                  </a:cubicBezTo>
                  <a:cubicBezTo>
                    <a:pt x="4437" y="8163"/>
                    <a:pt x="4530" y="8247"/>
                    <a:pt x="4698" y="8381"/>
                  </a:cubicBezTo>
                  <a:cubicBezTo>
                    <a:pt x="4892" y="8535"/>
                    <a:pt x="5082" y="8685"/>
                    <a:pt x="5117" y="8712"/>
                  </a:cubicBezTo>
                  <a:cubicBezTo>
                    <a:pt x="5153" y="8740"/>
                    <a:pt x="5270" y="8836"/>
                    <a:pt x="5372" y="8924"/>
                  </a:cubicBezTo>
                  <a:cubicBezTo>
                    <a:pt x="5497" y="9030"/>
                    <a:pt x="5569" y="9081"/>
                    <a:pt x="5624" y="9081"/>
                  </a:cubicBezTo>
                  <a:cubicBezTo>
                    <a:pt x="5669" y="9081"/>
                    <a:pt x="5703" y="9047"/>
                    <a:pt x="5745" y="8983"/>
                  </a:cubicBezTo>
                  <a:cubicBezTo>
                    <a:pt x="5813" y="8882"/>
                    <a:pt x="5805" y="8845"/>
                    <a:pt x="5554" y="8129"/>
                  </a:cubicBezTo>
                  <a:cubicBezTo>
                    <a:pt x="5307" y="7422"/>
                    <a:pt x="5166" y="6971"/>
                    <a:pt x="4918" y="6087"/>
                  </a:cubicBezTo>
                  <a:cubicBezTo>
                    <a:pt x="4859" y="5875"/>
                    <a:pt x="4753" y="5507"/>
                    <a:pt x="4684" y="5273"/>
                  </a:cubicBezTo>
                  <a:cubicBezTo>
                    <a:pt x="4615" y="5039"/>
                    <a:pt x="4558" y="4805"/>
                    <a:pt x="4558" y="4755"/>
                  </a:cubicBezTo>
                  <a:cubicBezTo>
                    <a:pt x="4558" y="4705"/>
                    <a:pt x="4671" y="4546"/>
                    <a:pt x="4808" y="4398"/>
                  </a:cubicBezTo>
                  <a:cubicBezTo>
                    <a:pt x="5067" y="4122"/>
                    <a:pt x="5372" y="3576"/>
                    <a:pt x="5469" y="3219"/>
                  </a:cubicBezTo>
                  <a:cubicBezTo>
                    <a:pt x="5497" y="3112"/>
                    <a:pt x="5520" y="2832"/>
                    <a:pt x="5520" y="2594"/>
                  </a:cubicBezTo>
                  <a:cubicBezTo>
                    <a:pt x="5520" y="1953"/>
                    <a:pt x="5328" y="1428"/>
                    <a:pt x="4899" y="901"/>
                  </a:cubicBezTo>
                  <a:cubicBezTo>
                    <a:pt x="4713" y="672"/>
                    <a:pt x="4275" y="346"/>
                    <a:pt x="3995" y="228"/>
                  </a:cubicBezTo>
                  <a:cubicBezTo>
                    <a:pt x="3650" y="82"/>
                    <a:pt x="3221" y="0"/>
                    <a:pt x="28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9"/>
            <p:cNvSpPr/>
            <p:nvPr/>
          </p:nvSpPr>
          <p:spPr>
            <a:xfrm>
              <a:off x="3795250" y="1728225"/>
              <a:ext cx="95600" cy="89950"/>
            </a:xfrm>
            <a:custGeom>
              <a:avLst/>
              <a:gdLst/>
              <a:ahLst/>
              <a:cxnLst/>
              <a:rect l="l" t="t" r="r" b="b"/>
              <a:pathLst>
                <a:path w="3824" h="3598" extrusionOk="0">
                  <a:moveTo>
                    <a:pt x="1805" y="267"/>
                  </a:moveTo>
                  <a:cubicBezTo>
                    <a:pt x="1986" y="267"/>
                    <a:pt x="2168" y="302"/>
                    <a:pt x="2301" y="372"/>
                  </a:cubicBezTo>
                  <a:cubicBezTo>
                    <a:pt x="2385" y="416"/>
                    <a:pt x="2523" y="474"/>
                    <a:pt x="2610" y="502"/>
                  </a:cubicBezTo>
                  <a:cubicBezTo>
                    <a:pt x="2814" y="571"/>
                    <a:pt x="3227" y="1001"/>
                    <a:pt x="3348" y="1272"/>
                  </a:cubicBezTo>
                  <a:cubicBezTo>
                    <a:pt x="3597" y="1835"/>
                    <a:pt x="3372" y="2544"/>
                    <a:pt x="2819" y="2942"/>
                  </a:cubicBezTo>
                  <a:cubicBezTo>
                    <a:pt x="2396" y="3246"/>
                    <a:pt x="2273" y="3290"/>
                    <a:pt x="1850" y="3290"/>
                  </a:cubicBezTo>
                  <a:cubicBezTo>
                    <a:pt x="1492" y="3290"/>
                    <a:pt x="1443" y="3280"/>
                    <a:pt x="1196" y="3147"/>
                  </a:cubicBezTo>
                  <a:cubicBezTo>
                    <a:pt x="892" y="2984"/>
                    <a:pt x="485" y="2595"/>
                    <a:pt x="375" y="2366"/>
                  </a:cubicBezTo>
                  <a:cubicBezTo>
                    <a:pt x="213" y="2026"/>
                    <a:pt x="258" y="1568"/>
                    <a:pt x="497" y="1125"/>
                  </a:cubicBezTo>
                  <a:cubicBezTo>
                    <a:pt x="711" y="726"/>
                    <a:pt x="983" y="490"/>
                    <a:pt x="1410" y="331"/>
                  </a:cubicBezTo>
                  <a:cubicBezTo>
                    <a:pt x="1526" y="288"/>
                    <a:pt x="1665" y="267"/>
                    <a:pt x="1805" y="267"/>
                  </a:cubicBezTo>
                  <a:close/>
                  <a:moveTo>
                    <a:pt x="1655" y="1"/>
                  </a:moveTo>
                  <a:cubicBezTo>
                    <a:pt x="1501" y="1"/>
                    <a:pt x="1415" y="24"/>
                    <a:pt x="1261" y="89"/>
                  </a:cubicBezTo>
                  <a:cubicBezTo>
                    <a:pt x="843" y="266"/>
                    <a:pt x="660" y="409"/>
                    <a:pt x="364" y="792"/>
                  </a:cubicBezTo>
                  <a:cubicBezTo>
                    <a:pt x="166" y="1048"/>
                    <a:pt x="6" y="1564"/>
                    <a:pt x="3" y="1955"/>
                  </a:cubicBezTo>
                  <a:cubicBezTo>
                    <a:pt x="1" y="2205"/>
                    <a:pt x="20" y="2292"/>
                    <a:pt x="120" y="2476"/>
                  </a:cubicBezTo>
                  <a:cubicBezTo>
                    <a:pt x="254" y="2723"/>
                    <a:pt x="656" y="3164"/>
                    <a:pt x="805" y="3228"/>
                  </a:cubicBezTo>
                  <a:cubicBezTo>
                    <a:pt x="858" y="3252"/>
                    <a:pt x="949" y="3309"/>
                    <a:pt x="1010" y="3358"/>
                  </a:cubicBezTo>
                  <a:cubicBezTo>
                    <a:pt x="1072" y="3407"/>
                    <a:pt x="1149" y="3451"/>
                    <a:pt x="1183" y="3457"/>
                  </a:cubicBezTo>
                  <a:cubicBezTo>
                    <a:pt x="1217" y="3462"/>
                    <a:pt x="1266" y="3479"/>
                    <a:pt x="1288" y="3493"/>
                  </a:cubicBezTo>
                  <a:cubicBezTo>
                    <a:pt x="1312" y="3508"/>
                    <a:pt x="1438" y="3542"/>
                    <a:pt x="1570" y="3569"/>
                  </a:cubicBezTo>
                  <a:cubicBezTo>
                    <a:pt x="1664" y="3588"/>
                    <a:pt x="1759" y="3598"/>
                    <a:pt x="1854" y="3598"/>
                  </a:cubicBezTo>
                  <a:cubicBezTo>
                    <a:pt x="2285" y="3598"/>
                    <a:pt x="2730" y="3406"/>
                    <a:pt x="3151" y="3034"/>
                  </a:cubicBezTo>
                  <a:cubicBezTo>
                    <a:pt x="3586" y="2652"/>
                    <a:pt x="3823" y="1930"/>
                    <a:pt x="3691" y="1401"/>
                  </a:cubicBezTo>
                  <a:cubicBezTo>
                    <a:pt x="3583" y="969"/>
                    <a:pt x="3144" y="416"/>
                    <a:pt x="2786" y="261"/>
                  </a:cubicBezTo>
                  <a:cubicBezTo>
                    <a:pt x="2387" y="88"/>
                    <a:pt x="2172" y="30"/>
                    <a:pt x="1849" y="9"/>
                  </a:cubicBezTo>
                  <a:cubicBezTo>
                    <a:pt x="1772" y="4"/>
                    <a:pt x="1709"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9"/>
            <p:cNvSpPr/>
            <p:nvPr/>
          </p:nvSpPr>
          <p:spPr>
            <a:xfrm>
              <a:off x="3811825" y="1747625"/>
              <a:ext cx="60150" cy="47250"/>
            </a:xfrm>
            <a:custGeom>
              <a:avLst/>
              <a:gdLst/>
              <a:ahLst/>
              <a:cxnLst/>
              <a:rect l="l" t="t" r="r" b="b"/>
              <a:pathLst>
                <a:path w="2406" h="1890" extrusionOk="0">
                  <a:moveTo>
                    <a:pt x="1076" y="817"/>
                  </a:moveTo>
                  <a:cubicBezTo>
                    <a:pt x="1107" y="817"/>
                    <a:pt x="1143" y="819"/>
                    <a:pt x="1186" y="821"/>
                  </a:cubicBezTo>
                  <a:cubicBezTo>
                    <a:pt x="1371" y="832"/>
                    <a:pt x="1404" y="847"/>
                    <a:pt x="1404" y="919"/>
                  </a:cubicBezTo>
                  <a:cubicBezTo>
                    <a:pt x="1404" y="994"/>
                    <a:pt x="1370" y="1008"/>
                    <a:pt x="1155" y="1019"/>
                  </a:cubicBezTo>
                  <a:cubicBezTo>
                    <a:pt x="1107" y="1021"/>
                    <a:pt x="1068" y="1023"/>
                    <a:pt x="1037" y="1023"/>
                  </a:cubicBezTo>
                  <a:cubicBezTo>
                    <a:pt x="926" y="1023"/>
                    <a:pt x="907" y="1005"/>
                    <a:pt x="907" y="948"/>
                  </a:cubicBezTo>
                  <a:cubicBezTo>
                    <a:pt x="907" y="848"/>
                    <a:pt x="934" y="817"/>
                    <a:pt x="1076" y="817"/>
                  </a:cubicBezTo>
                  <a:close/>
                  <a:moveTo>
                    <a:pt x="1016" y="0"/>
                  </a:moveTo>
                  <a:cubicBezTo>
                    <a:pt x="977" y="0"/>
                    <a:pt x="934" y="30"/>
                    <a:pt x="911" y="73"/>
                  </a:cubicBezTo>
                  <a:cubicBezTo>
                    <a:pt x="885" y="122"/>
                    <a:pt x="865" y="190"/>
                    <a:pt x="865" y="229"/>
                  </a:cubicBezTo>
                  <a:cubicBezTo>
                    <a:pt x="865" y="268"/>
                    <a:pt x="836" y="354"/>
                    <a:pt x="798" y="425"/>
                  </a:cubicBezTo>
                  <a:cubicBezTo>
                    <a:pt x="734" y="543"/>
                    <a:pt x="716" y="550"/>
                    <a:pt x="457" y="550"/>
                  </a:cubicBezTo>
                  <a:cubicBezTo>
                    <a:pt x="256" y="550"/>
                    <a:pt x="178" y="566"/>
                    <a:pt x="160" y="612"/>
                  </a:cubicBezTo>
                  <a:cubicBezTo>
                    <a:pt x="118" y="725"/>
                    <a:pt x="253" y="808"/>
                    <a:pt x="480" y="808"/>
                  </a:cubicBezTo>
                  <a:cubicBezTo>
                    <a:pt x="681" y="808"/>
                    <a:pt x="688" y="813"/>
                    <a:pt x="652" y="908"/>
                  </a:cubicBezTo>
                  <a:cubicBezTo>
                    <a:pt x="621" y="991"/>
                    <a:pt x="582" y="1007"/>
                    <a:pt x="406" y="1009"/>
                  </a:cubicBezTo>
                  <a:cubicBezTo>
                    <a:pt x="135" y="1012"/>
                    <a:pt x="0" y="1081"/>
                    <a:pt x="31" y="1199"/>
                  </a:cubicBezTo>
                  <a:cubicBezTo>
                    <a:pt x="49" y="1269"/>
                    <a:pt x="72" y="1289"/>
                    <a:pt x="220" y="1289"/>
                  </a:cubicBezTo>
                  <a:cubicBezTo>
                    <a:pt x="262" y="1289"/>
                    <a:pt x="315" y="1287"/>
                    <a:pt x="382" y="1285"/>
                  </a:cubicBezTo>
                  <a:cubicBezTo>
                    <a:pt x="408" y="1284"/>
                    <a:pt x="432" y="1283"/>
                    <a:pt x="451" y="1283"/>
                  </a:cubicBezTo>
                  <a:cubicBezTo>
                    <a:pt x="551" y="1283"/>
                    <a:pt x="564" y="1299"/>
                    <a:pt x="546" y="1355"/>
                  </a:cubicBezTo>
                  <a:cubicBezTo>
                    <a:pt x="508" y="1482"/>
                    <a:pt x="499" y="1782"/>
                    <a:pt x="532" y="1836"/>
                  </a:cubicBezTo>
                  <a:cubicBezTo>
                    <a:pt x="551" y="1867"/>
                    <a:pt x="603" y="1889"/>
                    <a:pt x="652" y="1889"/>
                  </a:cubicBezTo>
                  <a:cubicBezTo>
                    <a:pt x="749" y="1889"/>
                    <a:pt x="821" y="1738"/>
                    <a:pt x="821" y="1532"/>
                  </a:cubicBezTo>
                  <a:cubicBezTo>
                    <a:pt x="821" y="1454"/>
                    <a:pt x="835" y="1370"/>
                    <a:pt x="853" y="1344"/>
                  </a:cubicBezTo>
                  <a:cubicBezTo>
                    <a:pt x="876" y="1308"/>
                    <a:pt x="1054" y="1276"/>
                    <a:pt x="1201" y="1276"/>
                  </a:cubicBezTo>
                  <a:cubicBezTo>
                    <a:pt x="1231" y="1276"/>
                    <a:pt x="1260" y="1278"/>
                    <a:pt x="1285" y="1281"/>
                  </a:cubicBezTo>
                  <a:cubicBezTo>
                    <a:pt x="1350" y="1288"/>
                    <a:pt x="1358" y="1483"/>
                    <a:pt x="1294" y="1523"/>
                  </a:cubicBezTo>
                  <a:cubicBezTo>
                    <a:pt x="1270" y="1537"/>
                    <a:pt x="1252" y="1614"/>
                    <a:pt x="1252" y="1696"/>
                  </a:cubicBezTo>
                  <a:cubicBezTo>
                    <a:pt x="1252" y="1827"/>
                    <a:pt x="1264" y="1845"/>
                    <a:pt x="1359" y="1845"/>
                  </a:cubicBezTo>
                  <a:cubicBezTo>
                    <a:pt x="1483" y="1845"/>
                    <a:pt x="1504" y="1807"/>
                    <a:pt x="1546" y="1516"/>
                  </a:cubicBezTo>
                  <a:cubicBezTo>
                    <a:pt x="1577" y="1306"/>
                    <a:pt x="1577" y="1306"/>
                    <a:pt x="1749" y="1301"/>
                  </a:cubicBezTo>
                  <a:cubicBezTo>
                    <a:pt x="2062" y="1290"/>
                    <a:pt x="2074" y="1286"/>
                    <a:pt x="2074" y="1199"/>
                  </a:cubicBezTo>
                  <a:cubicBezTo>
                    <a:pt x="2074" y="1127"/>
                    <a:pt x="1962" y="1031"/>
                    <a:pt x="1883" y="1031"/>
                  </a:cubicBezTo>
                  <a:cubicBezTo>
                    <a:pt x="1878" y="1031"/>
                    <a:pt x="1873" y="1032"/>
                    <a:pt x="1869" y="1033"/>
                  </a:cubicBezTo>
                  <a:cubicBezTo>
                    <a:pt x="1848" y="1036"/>
                    <a:pt x="1828" y="1038"/>
                    <a:pt x="1811" y="1038"/>
                  </a:cubicBezTo>
                  <a:cubicBezTo>
                    <a:pt x="1730" y="1038"/>
                    <a:pt x="1684" y="1003"/>
                    <a:pt x="1684" y="941"/>
                  </a:cubicBezTo>
                  <a:cubicBezTo>
                    <a:pt x="1684" y="862"/>
                    <a:pt x="1713" y="854"/>
                    <a:pt x="2004" y="854"/>
                  </a:cubicBezTo>
                  <a:cubicBezTo>
                    <a:pt x="2349" y="854"/>
                    <a:pt x="2406" y="823"/>
                    <a:pt x="2329" y="681"/>
                  </a:cubicBezTo>
                  <a:cubicBezTo>
                    <a:pt x="2294" y="620"/>
                    <a:pt x="2252" y="597"/>
                    <a:pt x="2157" y="597"/>
                  </a:cubicBezTo>
                  <a:cubicBezTo>
                    <a:pt x="2146" y="597"/>
                    <a:pt x="2135" y="597"/>
                    <a:pt x="2123" y="598"/>
                  </a:cubicBezTo>
                  <a:cubicBezTo>
                    <a:pt x="2036" y="602"/>
                    <a:pt x="1968" y="605"/>
                    <a:pt x="1916" y="605"/>
                  </a:cubicBezTo>
                  <a:cubicBezTo>
                    <a:pt x="1738" y="605"/>
                    <a:pt x="1743" y="568"/>
                    <a:pt x="1761" y="402"/>
                  </a:cubicBezTo>
                  <a:cubicBezTo>
                    <a:pt x="1778" y="250"/>
                    <a:pt x="1767" y="204"/>
                    <a:pt x="1713" y="182"/>
                  </a:cubicBezTo>
                  <a:cubicBezTo>
                    <a:pt x="1697" y="176"/>
                    <a:pt x="1681" y="174"/>
                    <a:pt x="1666" y="174"/>
                  </a:cubicBezTo>
                  <a:cubicBezTo>
                    <a:pt x="1579" y="174"/>
                    <a:pt x="1511" y="270"/>
                    <a:pt x="1511" y="407"/>
                  </a:cubicBezTo>
                  <a:lnTo>
                    <a:pt x="1511" y="550"/>
                  </a:lnTo>
                  <a:lnTo>
                    <a:pt x="1270" y="550"/>
                  </a:lnTo>
                  <a:cubicBezTo>
                    <a:pt x="1041" y="550"/>
                    <a:pt x="1032" y="546"/>
                    <a:pt x="1065" y="452"/>
                  </a:cubicBezTo>
                  <a:cubicBezTo>
                    <a:pt x="1128" y="271"/>
                    <a:pt x="1109" y="17"/>
                    <a:pt x="1030" y="2"/>
                  </a:cubicBezTo>
                  <a:cubicBezTo>
                    <a:pt x="1025" y="1"/>
                    <a:pt x="1021" y="0"/>
                    <a:pt x="1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 name="Google Shape;2813;p69"/>
          <p:cNvGrpSpPr/>
          <p:nvPr/>
        </p:nvGrpSpPr>
        <p:grpSpPr>
          <a:xfrm>
            <a:off x="8007950" y="825421"/>
            <a:ext cx="270000" cy="566100"/>
            <a:chOff x="5947650" y="791850"/>
            <a:chExt cx="270000" cy="566100"/>
          </a:xfrm>
        </p:grpSpPr>
        <p:sp>
          <p:nvSpPr>
            <p:cNvPr id="2814" name="Google Shape;2814;p69"/>
            <p:cNvSpPr/>
            <p:nvPr/>
          </p:nvSpPr>
          <p:spPr>
            <a:xfrm>
              <a:off x="5947650" y="791850"/>
              <a:ext cx="270000" cy="566100"/>
            </a:xfrm>
            <a:custGeom>
              <a:avLst/>
              <a:gdLst/>
              <a:ahLst/>
              <a:cxnLst/>
              <a:rect l="l" t="t" r="r" b="b"/>
              <a:pathLst>
                <a:path w="10800" h="22644" extrusionOk="0">
                  <a:moveTo>
                    <a:pt x="3206" y="2168"/>
                  </a:moveTo>
                  <a:lnTo>
                    <a:pt x="3328" y="2181"/>
                  </a:lnTo>
                  <a:cubicBezTo>
                    <a:pt x="3396" y="2188"/>
                    <a:pt x="3721" y="2298"/>
                    <a:pt x="4054" y="2427"/>
                  </a:cubicBezTo>
                  <a:cubicBezTo>
                    <a:pt x="4382" y="2554"/>
                    <a:pt x="4680" y="2656"/>
                    <a:pt x="4727" y="2656"/>
                  </a:cubicBezTo>
                  <a:cubicBezTo>
                    <a:pt x="4728" y="2656"/>
                    <a:pt x="4729" y="2656"/>
                    <a:pt x="4729" y="2656"/>
                  </a:cubicBezTo>
                  <a:cubicBezTo>
                    <a:pt x="4730" y="2656"/>
                    <a:pt x="4731" y="2655"/>
                    <a:pt x="4733" y="2655"/>
                  </a:cubicBezTo>
                  <a:cubicBezTo>
                    <a:pt x="4780" y="2655"/>
                    <a:pt x="5000" y="2694"/>
                    <a:pt x="5225" y="2742"/>
                  </a:cubicBezTo>
                  <a:cubicBezTo>
                    <a:pt x="5553" y="2813"/>
                    <a:pt x="6000" y="2966"/>
                    <a:pt x="7203" y="3424"/>
                  </a:cubicBezTo>
                  <a:cubicBezTo>
                    <a:pt x="8056" y="3747"/>
                    <a:pt x="8826" y="4051"/>
                    <a:pt x="8912" y="4095"/>
                  </a:cubicBezTo>
                  <a:cubicBezTo>
                    <a:pt x="9074" y="4180"/>
                    <a:pt x="10148" y="4709"/>
                    <a:pt x="10348" y="4803"/>
                  </a:cubicBezTo>
                  <a:cubicBezTo>
                    <a:pt x="10501" y="4874"/>
                    <a:pt x="10486" y="4949"/>
                    <a:pt x="10218" y="5464"/>
                  </a:cubicBezTo>
                  <a:cubicBezTo>
                    <a:pt x="10075" y="5738"/>
                    <a:pt x="10039" y="5839"/>
                    <a:pt x="9902" y="5839"/>
                  </a:cubicBezTo>
                  <a:cubicBezTo>
                    <a:pt x="9813" y="5839"/>
                    <a:pt x="9680" y="5796"/>
                    <a:pt x="9447" y="5729"/>
                  </a:cubicBezTo>
                  <a:lnTo>
                    <a:pt x="9062" y="5620"/>
                  </a:lnTo>
                  <a:lnTo>
                    <a:pt x="9175" y="5313"/>
                  </a:lnTo>
                  <a:cubicBezTo>
                    <a:pt x="9276" y="5040"/>
                    <a:pt x="9280" y="5002"/>
                    <a:pt x="9215" y="4957"/>
                  </a:cubicBezTo>
                  <a:cubicBezTo>
                    <a:pt x="9193" y="4942"/>
                    <a:pt x="9172" y="4934"/>
                    <a:pt x="9150" y="4934"/>
                  </a:cubicBezTo>
                  <a:cubicBezTo>
                    <a:pt x="9075" y="4934"/>
                    <a:pt x="9002" y="5029"/>
                    <a:pt x="8931" y="5222"/>
                  </a:cubicBezTo>
                  <a:cubicBezTo>
                    <a:pt x="8865" y="5396"/>
                    <a:pt x="8824" y="5466"/>
                    <a:pt x="8741" y="5466"/>
                  </a:cubicBezTo>
                  <a:cubicBezTo>
                    <a:pt x="8696" y="5466"/>
                    <a:pt x="8638" y="5446"/>
                    <a:pt x="8557" y="5410"/>
                  </a:cubicBezTo>
                  <a:lnTo>
                    <a:pt x="8366" y="5324"/>
                  </a:lnTo>
                  <a:lnTo>
                    <a:pt x="8447" y="5037"/>
                  </a:lnTo>
                  <a:cubicBezTo>
                    <a:pt x="8507" y="4826"/>
                    <a:pt x="8515" y="4731"/>
                    <a:pt x="8476" y="4681"/>
                  </a:cubicBezTo>
                  <a:cubicBezTo>
                    <a:pt x="8450" y="4648"/>
                    <a:pt x="8427" y="4630"/>
                    <a:pt x="8404" y="4630"/>
                  </a:cubicBezTo>
                  <a:cubicBezTo>
                    <a:pt x="8347" y="4630"/>
                    <a:pt x="8288" y="4744"/>
                    <a:pt x="8181" y="5024"/>
                  </a:cubicBezTo>
                  <a:lnTo>
                    <a:pt x="8090" y="5262"/>
                  </a:lnTo>
                  <a:lnTo>
                    <a:pt x="7666" y="5072"/>
                  </a:lnTo>
                  <a:cubicBezTo>
                    <a:pt x="7432" y="4968"/>
                    <a:pt x="7236" y="4861"/>
                    <a:pt x="7230" y="4833"/>
                  </a:cubicBezTo>
                  <a:cubicBezTo>
                    <a:pt x="7225" y="4805"/>
                    <a:pt x="7246" y="4727"/>
                    <a:pt x="7280" y="4656"/>
                  </a:cubicBezTo>
                  <a:cubicBezTo>
                    <a:pt x="7365" y="4477"/>
                    <a:pt x="7363" y="4381"/>
                    <a:pt x="7276" y="4348"/>
                  </a:cubicBezTo>
                  <a:cubicBezTo>
                    <a:pt x="7256" y="4340"/>
                    <a:pt x="7237" y="4336"/>
                    <a:pt x="7220" y="4336"/>
                  </a:cubicBezTo>
                  <a:cubicBezTo>
                    <a:pt x="7154" y="4336"/>
                    <a:pt x="7106" y="4395"/>
                    <a:pt x="7029" y="4551"/>
                  </a:cubicBezTo>
                  <a:cubicBezTo>
                    <a:pt x="6984" y="4639"/>
                    <a:pt x="6945" y="4712"/>
                    <a:pt x="6939" y="4714"/>
                  </a:cubicBezTo>
                  <a:cubicBezTo>
                    <a:pt x="6939" y="4714"/>
                    <a:pt x="6939" y="4714"/>
                    <a:pt x="6939" y="4714"/>
                  </a:cubicBezTo>
                  <a:cubicBezTo>
                    <a:pt x="6926" y="4714"/>
                    <a:pt x="6802" y="4659"/>
                    <a:pt x="6657" y="4589"/>
                  </a:cubicBezTo>
                  <a:lnTo>
                    <a:pt x="6385" y="4458"/>
                  </a:lnTo>
                  <a:lnTo>
                    <a:pt x="6466" y="4177"/>
                  </a:lnTo>
                  <a:cubicBezTo>
                    <a:pt x="6541" y="3918"/>
                    <a:pt x="6516" y="3784"/>
                    <a:pt x="6450" y="3784"/>
                  </a:cubicBezTo>
                  <a:cubicBezTo>
                    <a:pt x="6390" y="3784"/>
                    <a:pt x="6295" y="3895"/>
                    <a:pt x="6210" y="4127"/>
                  </a:cubicBezTo>
                  <a:lnTo>
                    <a:pt x="6115" y="4384"/>
                  </a:lnTo>
                  <a:lnTo>
                    <a:pt x="5912" y="4282"/>
                  </a:lnTo>
                  <a:cubicBezTo>
                    <a:pt x="5614" y="4130"/>
                    <a:pt x="5614" y="4130"/>
                    <a:pt x="5699" y="3902"/>
                  </a:cubicBezTo>
                  <a:cubicBezTo>
                    <a:pt x="5772" y="3707"/>
                    <a:pt x="5772" y="3603"/>
                    <a:pt x="5701" y="3603"/>
                  </a:cubicBezTo>
                  <a:cubicBezTo>
                    <a:pt x="5684" y="3603"/>
                    <a:pt x="5662" y="3609"/>
                    <a:pt x="5637" y="3621"/>
                  </a:cubicBezTo>
                  <a:cubicBezTo>
                    <a:pt x="5584" y="3647"/>
                    <a:pt x="5527" y="3735"/>
                    <a:pt x="5479" y="3865"/>
                  </a:cubicBezTo>
                  <a:lnTo>
                    <a:pt x="5403" y="4070"/>
                  </a:lnTo>
                  <a:lnTo>
                    <a:pt x="5170" y="3983"/>
                  </a:lnTo>
                  <a:lnTo>
                    <a:pt x="4936" y="3898"/>
                  </a:lnTo>
                  <a:lnTo>
                    <a:pt x="5004" y="3681"/>
                  </a:lnTo>
                  <a:cubicBezTo>
                    <a:pt x="5069" y="3469"/>
                    <a:pt x="5043" y="3333"/>
                    <a:pt x="4945" y="3333"/>
                  </a:cubicBezTo>
                  <a:cubicBezTo>
                    <a:pt x="4930" y="3333"/>
                    <a:pt x="4914" y="3336"/>
                    <a:pt x="4896" y="3342"/>
                  </a:cubicBezTo>
                  <a:cubicBezTo>
                    <a:pt x="4842" y="3361"/>
                    <a:pt x="4803" y="3432"/>
                    <a:pt x="4760" y="3587"/>
                  </a:cubicBezTo>
                  <a:lnTo>
                    <a:pt x="4699" y="3805"/>
                  </a:lnTo>
                  <a:lnTo>
                    <a:pt x="4408" y="3729"/>
                  </a:lnTo>
                  <a:cubicBezTo>
                    <a:pt x="4072" y="3642"/>
                    <a:pt x="4052" y="3612"/>
                    <a:pt x="4149" y="3349"/>
                  </a:cubicBezTo>
                  <a:cubicBezTo>
                    <a:pt x="4212" y="3181"/>
                    <a:pt x="4199" y="3108"/>
                    <a:pt x="4105" y="3108"/>
                  </a:cubicBezTo>
                  <a:cubicBezTo>
                    <a:pt x="4093" y="3108"/>
                    <a:pt x="4080" y="3109"/>
                    <a:pt x="4066" y="3112"/>
                  </a:cubicBezTo>
                  <a:cubicBezTo>
                    <a:pt x="4002" y="3121"/>
                    <a:pt x="3968" y="3175"/>
                    <a:pt x="3918" y="3335"/>
                  </a:cubicBezTo>
                  <a:lnTo>
                    <a:pt x="3853" y="3547"/>
                  </a:lnTo>
                  <a:lnTo>
                    <a:pt x="3666" y="3477"/>
                  </a:lnTo>
                  <a:lnTo>
                    <a:pt x="3479" y="3409"/>
                  </a:lnTo>
                  <a:lnTo>
                    <a:pt x="3593" y="3126"/>
                  </a:lnTo>
                  <a:cubicBezTo>
                    <a:pt x="3703" y="2850"/>
                    <a:pt x="3709" y="2745"/>
                    <a:pt x="3605" y="2745"/>
                  </a:cubicBezTo>
                  <a:cubicBezTo>
                    <a:pt x="3589" y="2745"/>
                    <a:pt x="3571" y="2747"/>
                    <a:pt x="3551" y="2752"/>
                  </a:cubicBezTo>
                  <a:cubicBezTo>
                    <a:pt x="3465" y="2770"/>
                    <a:pt x="3426" y="2821"/>
                    <a:pt x="3337" y="3034"/>
                  </a:cubicBezTo>
                  <a:lnTo>
                    <a:pt x="3228" y="3293"/>
                  </a:lnTo>
                  <a:lnTo>
                    <a:pt x="3047" y="3253"/>
                  </a:lnTo>
                  <a:cubicBezTo>
                    <a:pt x="2945" y="3230"/>
                    <a:pt x="2860" y="3199"/>
                    <a:pt x="2853" y="3183"/>
                  </a:cubicBezTo>
                  <a:cubicBezTo>
                    <a:pt x="2847" y="3168"/>
                    <a:pt x="2924" y="2932"/>
                    <a:pt x="3023" y="2662"/>
                  </a:cubicBezTo>
                  <a:lnTo>
                    <a:pt x="3206" y="2168"/>
                  </a:lnTo>
                  <a:close/>
                  <a:moveTo>
                    <a:pt x="2801" y="3480"/>
                  </a:moveTo>
                  <a:cubicBezTo>
                    <a:pt x="2812" y="3480"/>
                    <a:pt x="2823" y="3481"/>
                    <a:pt x="2834" y="3482"/>
                  </a:cubicBezTo>
                  <a:cubicBezTo>
                    <a:pt x="2964" y="3501"/>
                    <a:pt x="6795" y="4936"/>
                    <a:pt x="6855" y="4990"/>
                  </a:cubicBezTo>
                  <a:cubicBezTo>
                    <a:pt x="7015" y="5133"/>
                    <a:pt x="9289" y="6040"/>
                    <a:pt x="9581" y="6078"/>
                  </a:cubicBezTo>
                  <a:cubicBezTo>
                    <a:pt x="9699" y="6093"/>
                    <a:pt x="9788" y="6123"/>
                    <a:pt x="9801" y="6153"/>
                  </a:cubicBezTo>
                  <a:cubicBezTo>
                    <a:pt x="9814" y="6183"/>
                    <a:pt x="9726" y="6365"/>
                    <a:pt x="9587" y="6589"/>
                  </a:cubicBezTo>
                  <a:cubicBezTo>
                    <a:pt x="9366" y="6948"/>
                    <a:pt x="9189" y="7244"/>
                    <a:pt x="8827" y="7863"/>
                  </a:cubicBezTo>
                  <a:cubicBezTo>
                    <a:pt x="8749" y="7997"/>
                    <a:pt x="8662" y="8155"/>
                    <a:pt x="8635" y="8211"/>
                  </a:cubicBezTo>
                  <a:cubicBezTo>
                    <a:pt x="8608" y="8267"/>
                    <a:pt x="8571" y="8327"/>
                    <a:pt x="8552" y="8342"/>
                  </a:cubicBezTo>
                  <a:cubicBezTo>
                    <a:pt x="8532" y="8358"/>
                    <a:pt x="8407" y="8570"/>
                    <a:pt x="8274" y="8810"/>
                  </a:cubicBezTo>
                  <a:cubicBezTo>
                    <a:pt x="8141" y="9049"/>
                    <a:pt x="8003" y="9279"/>
                    <a:pt x="7969" y="9316"/>
                  </a:cubicBezTo>
                  <a:cubicBezTo>
                    <a:pt x="7911" y="9382"/>
                    <a:pt x="7399" y="10363"/>
                    <a:pt x="7113" y="10958"/>
                  </a:cubicBezTo>
                  <a:cubicBezTo>
                    <a:pt x="6958" y="11282"/>
                    <a:pt x="6567" y="12033"/>
                    <a:pt x="6402" y="12326"/>
                  </a:cubicBezTo>
                  <a:cubicBezTo>
                    <a:pt x="6331" y="12453"/>
                    <a:pt x="6242" y="12614"/>
                    <a:pt x="6201" y="12690"/>
                  </a:cubicBezTo>
                  <a:cubicBezTo>
                    <a:pt x="6163" y="12764"/>
                    <a:pt x="6056" y="12944"/>
                    <a:pt x="5967" y="13087"/>
                  </a:cubicBezTo>
                  <a:cubicBezTo>
                    <a:pt x="5879" y="13231"/>
                    <a:pt x="5727" y="13476"/>
                    <a:pt x="5632" y="13629"/>
                  </a:cubicBezTo>
                  <a:cubicBezTo>
                    <a:pt x="5537" y="13783"/>
                    <a:pt x="5386" y="14018"/>
                    <a:pt x="5300" y="14150"/>
                  </a:cubicBezTo>
                  <a:cubicBezTo>
                    <a:pt x="5211" y="14284"/>
                    <a:pt x="5034" y="14589"/>
                    <a:pt x="4902" y="14834"/>
                  </a:cubicBezTo>
                  <a:cubicBezTo>
                    <a:pt x="4539" y="15506"/>
                    <a:pt x="4185" y="16123"/>
                    <a:pt x="3861" y="16648"/>
                  </a:cubicBezTo>
                  <a:cubicBezTo>
                    <a:pt x="3700" y="16909"/>
                    <a:pt x="3552" y="17168"/>
                    <a:pt x="3532" y="17223"/>
                  </a:cubicBezTo>
                  <a:cubicBezTo>
                    <a:pt x="3511" y="17277"/>
                    <a:pt x="3464" y="17350"/>
                    <a:pt x="3430" y="17381"/>
                  </a:cubicBezTo>
                  <a:cubicBezTo>
                    <a:pt x="3395" y="17412"/>
                    <a:pt x="3331" y="17504"/>
                    <a:pt x="3291" y="17582"/>
                  </a:cubicBezTo>
                  <a:cubicBezTo>
                    <a:pt x="3207" y="17744"/>
                    <a:pt x="2732" y="18474"/>
                    <a:pt x="2366" y="19000"/>
                  </a:cubicBezTo>
                  <a:cubicBezTo>
                    <a:pt x="2089" y="19398"/>
                    <a:pt x="1849" y="19767"/>
                    <a:pt x="1653" y="20095"/>
                  </a:cubicBezTo>
                  <a:cubicBezTo>
                    <a:pt x="1578" y="20221"/>
                    <a:pt x="1458" y="20402"/>
                    <a:pt x="1384" y="20502"/>
                  </a:cubicBezTo>
                  <a:cubicBezTo>
                    <a:pt x="1312" y="20603"/>
                    <a:pt x="1217" y="20752"/>
                    <a:pt x="1173" y="20838"/>
                  </a:cubicBezTo>
                  <a:cubicBezTo>
                    <a:pt x="975" y="21226"/>
                    <a:pt x="819" y="21496"/>
                    <a:pt x="750" y="21576"/>
                  </a:cubicBezTo>
                  <a:cubicBezTo>
                    <a:pt x="706" y="21625"/>
                    <a:pt x="598" y="21795"/>
                    <a:pt x="505" y="21958"/>
                  </a:cubicBezTo>
                  <a:cubicBezTo>
                    <a:pt x="401" y="22143"/>
                    <a:pt x="334" y="22235"/>
                    <a:pt x="304" y="22235"/>
                  </a:cubicBezTo>
                  <a:cubicBezTo>
                    <a:pt x="286" y="22235"/>
                    <a:pt x="281" y="22201"/>
                    <a:pt x="289" y="22133"/>
                  </a:cubicBezTo>
                  <a:cubicBezTo>
                    <a:pt x="335" y="21782"/>
                    <a:pt x="346" y="21212"/>
                    <a:pt x="309" y="21140"/>
                  </a:cubicBezTo>
                  <a:cubicBezTo>
                    <a:pt x="281" y="21086"/>
                    <a:pt x="288" y="21007"/>
                    <a:pt x="329" y="20917"/>
                  </a:cubicBezTo>
                  <a:cubicBezTo>
                    <a:pt x="398" y="20767"/>
                    <a:pt x="404" y="20717"/>
                    <a:pt x="598" y="18782"/>
                  </a:cubicBezTo>
                  <a:cubicBezTo>
                    <a:pt x="670" y="18077"/>
                    <a:pt x="748" y="17331"/>
                    <a:pt x="772" y="17126"/>
                  </a:cubicBezTo>
                  <a:cubicBezTo>
                    <a:pt x="828" y="16668"/>
                    <a:pt x="889" y="15969"/>
                    <a:pt x="925" y="15364"/>
                  </a:cubicBezTo>
                  <a:cubicBezTo>
                    <a:pt x="975" y="14529"/>
                    <a:pt x="1051" y="13760"/>
                    <a:pt x="1131" y="13281"/>
                  </a:cubicBezTo>
                  <a:cubicBezTo>
                    <a:pt x="1175" y="13017"/>
                    <a:pt x="1210" y="12772"/>
                    <a:pt x="1210" y="12735"/>
                  </a:cubicBezTo>
                  <a:cubicBezTo>
                    <a:pt x="1209" y="12697"/>
                    <a:pt x="1218" y="12624"/>
                    <a:pt x="1230" y="12575"/>
                  </a:cubicBezTo>
                  <a:cubicBezTo>
                    <a:pt x="1240" y="12525"/>
                    <a:pt x="1241" y="12418"/>
                    <a:pt x="1231" y="12340"/>
                  </a:cubicBezTo>
                  <a:cubicBezTo>
                    <a:pt x="1220" y="12259"/>
                    <a:pt x="1236" y="12071"/>
                    <a:pt x="1266" y="11921"/>
                  </a:cubicBezTo>
                  <a:cubicBezTo>
                    <a:pt x="1334" y="11578"/>
                    <a:pt x="1400" y="11077"/>
                    <a:pt x="1485" y="10284"/>
                  </a:cubicBezTo>
                  <a:cubicBezTo>
                    <a:pt x="1615" y="9049"/>
                    <a:pt x="1676" y="8610"/>
                    <a:pt x="1826" y="7835"/>
                  </a:cubicBezTo>
                  <a:cubicBezTo>
                    <a:pt x="1963" y="7119"/>
                    <a:pt x="1985" y="7009"/>
                    <a:pt x="2038" y="6761"/>
                  </a:cubicBezTo>
                  <a:cubicBezTo>
                    <a:pt x="2057" y="6668"/>
                    <a:pt x="2091" y="6439"/>
                    <a:pt x="2110" y="6258"/>
                  </a:cubicBezTo>
                  <a:cubicBezTo>
                    <a:pt x="2143" y="5948"/>
                    <a:pt x="2198" y="5634"/>
                    <a:pt x="2299" y="5185"/>
                  </a:cubicBezTo>
                  <a:cubicBezTo>
                    <a:pt x="2322" y="5084"/>
                    <a:pt x="2336" y="4974"/>
                    <a:pt x="2331" y="4945"/>
                  </a:cubicBezTo>
                  <a:cubicBezTo>
                    <a:pt x="2325" y="4915"/>
                    <a:pt x="2337" y="4833"/>
                    <a:pt x="2357" y="4767"/>
                  </a:cubicBezTo>
                  <a:cubicBezTo>
                    <a:pt x="2377" y="4698"/>
                    <a:pt x="2425" y="4495"/>
                    <a:pt x="2462" y="4321"/>
                  </a:cubicBezTo>
                  <a:cubicBezTo>
                    <a:pt x="2563" y="3854"/>
                    <a:pt x="2655" y="3542"/>
                    <a:pt x="2705" y="3504"/>
                  </a:cubicBezTo>
                  <a:cubicBezTo>
                    <a:pt x="2723" y="3489"/>
                    <a:pt x="2761" y="3480"/>
                    <a:pt x="2801" y="3480"/>
                  </a:cubicBezTo>
                  <a:close/>
                  <a:moveTo>
                    <a:pt x="4654" y="1"/>
                  </a:moveTo>
                  <a:cubicBezTo>
                    <a:pt x="4517" y="1"/>
                    <a:pt x="4469" y="182"/>
                    <a:pt x="4482" y="625"/>
                  </a:cubicBezTo>
                  <a:cubicBezTo>
                    <a:pt x="4489" y="851"/>
                    <a:pt x="4489" y="1051"/>
                    <a:pt x="4482" y="1069"/>
                  </a:cubicBezTo>
                  <a:cubicBezTo>
                    <a:pt x="4476" y="1087"/>
                    <a:pt x="4480" y="1238"/>
                    <a:pt x="4493" y="1399"/>
                  </a:cubicBezTo>
                  <a:cubicBezTo>
                    <a:pt x="4511" y="1643"/>
                    <a:pt x="4500" y="2149"/>
                    <a:pt x="4474" y="2221"/>
                  </a:cubicBezTo>
                  <a:cubicBezTo>
                    <a:pt x="4474" y="2221"/>
                    <a:pt x="4472" y="2222"/>
                    <a:pt x="4470" y="2222"/>
                  </a:cubicBezTo>
                  <a:cubicBezTo>
                    <a:pt x="4436" y="2222"/>
                    <a:pt x="4164" y="2144"/>
                    <a:pt x="3839" y="2041"/>
                  </a:cubicBezTo>
                  <a:cubicBezTo>
                    <a:pt x="3462" y="1922"/>
                    <a:pt x="3232" y="1865"/>
                    <a:pt x="3136" y="1865"/>
                  </a:cubicBezTo>
                  <a:cubicBezTo>
                    <a:pt x="3124" y="1865"/>
                    <a:pt x="3114" y="1865"/>
                    <a:pt x="3106" y="1867"/>
                  </a:cubicBezTo>
                  <a:cubicBezTo>
                    <a:pt x="3003" y="1892"/>
                    <a:pt x="2994" y="1911"/>
                    <a:pt x="2627" y="2941"/>
                  </a:cubicBezTo>
                  <a:cubicBezTo>
                    <a:pt x="2419" y="3525"/>
                    <a:pt x="2249" y="4060"/>
                    <a:pt x="2243" y="4148"/>
                  </a:cubicBezTo>
                  <a:cubicBezTo>
                    <a:pt x="2238" y="4233"/>
                    <a:pt x="2210" y="4368"/>
                    <a:pt x="2183" y="4442"/>
                  </a:cubicBezTo>
                  <a:cubicBezTo>
                    <a:pt x="2131" y="4583"/>
                    <a:pt x="2033" y="5100"/>
                    <a:pt x="1833" y="6275"/>
                  </a:cubicBezTo>
                  <a:cubicBezTo>
                    <a:pt x="1769" y="6654"/>
                    <a:pt x="1708" y="7015"/>
                    <a:pt x="1698" y="7074"/>
                  </a:cubicBezTo>
                  <a:cubicBezTo>
                    <a:pt x="1689" y="7134"/>
                    <a:pt x="1631" y="7422"/>
                    <a:pt x="1570" y="7719"/>
                  </a:cubicBezTo>
                  <a:cubicBezTo>
                    <a:pt x="1423" y="8439"/>
                    <a:pt x="1414" y="8489"/>
                    <a:pt x="1352" y="9018"/>
                  </a:cubicBezTo>
                  <a:cubicBezTo>
                    <a:pt x="1322" y="9274"/>
                    <a:pt x="1251" y="9874"/>
                    <a:pt x="1194" y="10361"/>
                  </a:cubicBezTo>
                  <a:cubicBezTo>
                    <a:pt x="1137" y="10848"/>
                    <a:pt x="1032" y="11633"/>
                    <a:pt x="961" y="12115"/>
                  </a:cubicBezTo>
                  <a:cubicBezTo>
                    <a:pt x="883" y="12642"/>
                    <a:pt x="848" y="13013"/>
                    <a:pt x="874" y="13053"/>
                  </a:cubicBezTo>
                  <a:cubicBezTo>
                    <a:pt x="896" y="13087"/>
                    <a:pt x="892" y="13145"/>
                    <a:pt x="866" y="13175"/>
                  </a:cubicBezTo>
                  <a:cubicBezTo>
                    <a:pt x="819" y="13228"/>
                    <a:pt x="733" y="13857"/>
                    <a:pt x="736" y="14112"/>
                  </a:cubicBezTo>
                  <a:cubicBezTo>
                    <a:pt x="737" y="14182"/>
                    <a:pt x="734" y="14270"/>
                    <a:pt x="730" y="14307"/>
                  </a:cubicBezTo>
                  <a:cubicBezTo>
                    <a:pt x="701" y="14524"/>
                    <a:pt x="614" y="15714"/>
                    <a:pt x="625" y="15757"/>
                  </a:cubicBezTo>
                  <a:cubicBezTo>
                    <a:pt x="631" y="15786"/>
                    <a:pt x="623" y="15908"/>
                    <a:pt x="607" y="16028"/>
                  </a:cubicBezTo>
                  <a:cubicBezTo>
                    <a:pt x="590" y="16149"/>
                    <a:pt x="515" y="16847"/>
                    <a:pt x="440" y="17577"/>
                  </a:cubicBezTo>
                  <a:cubicBezTo>
                    <a:pt x="366" y="18307"/>
                    <a:pt x="298" y="18945"/>
                    <a:pt x="288" y="18993"/>
                  </a:cubicBezTo>
                  <a:cubicBezTo>
                    <a:pt x="280" y="19040"/>
                    <a:pt x="248" y="19350"/>
                    <a:pt x="219" y="19681"/>
                  </a:cubicBezTo>
                  <a:cubicBezTo>
                    <a:pt x="189" y="20011"/>
                    <a:pt x="153" y="20392"/>
                    <a:pt x="138" y="20527"/>
                  </a:cubicBezTo>
                  <a:cubicBezTo>
                    <a:pt x="80" y="21048"/>
                    <a:pt x="62" y="21270"/>
                    <a:pt x="38" y="21730"/>
                  </a:cubicBezTo>
                  <a:cubicBezTo>
                    <a:pt x="1" y="22447"/>
                    <a:pt x="36" y="22609"/>
                    <a:pt x="237" y="22641"/>
                  </a:cubicBezTo>
                  <a:cubicBezTo>
                    <a:pt x="247" y="22643"/>
                    <a:pt x="258" y="22644"/>
                    <a:pt x="268" y="22644"/>
                  </a:cubicBezTo>
                  <a:cubicBezTo>
                    <a:pt x="395" y="22644"/>
                    <a:pt x="518" y="22510"/>
                    <a:pt x="655" y="22229"/>
                  </a:cubicBezTo>
                  <a:cubicBezTo>
                    <a:pt x="710" y="22111"/>
                    <a:pt x="821" y="21926"/>
                    <a:pt x="900" y="21815"/>
                  </a:cubicBezTo>
                  <a:cubicBezTo>
                    <a:pt x="1056" y="21600"/>
                    <a:pt x="1095" y="21522"/>
                    <a:pt x="1045" y="21522"/>
                  </a:cubicBezTo>
                  <a:cubicBezTo>
                    <a:pt x="1041" y="21522"/>
                    <a:pt x="1036" y="21522"/>
                    <a:pt x="1030" y="21524"/>
                  </a:cubicBezTo>
                  <a:cubicBezTo>
                    <a:pt x="1027" y="21524"/>
                    <a:pt x="1024" y="21525"/>
                    <a:pt x="1022" y="21525"/>
                  </a:cubicBezTo>
                  <a:cubicBezTo>
                    <a:pt x="1002" y="21525"/>
                    <a:pt x="1022" y="21499"/>
                    <a:pt x="1072" y="21463"/>
                  </a:cubicBezTo>
                  <a:cubicBezTo>
                    <a:pt x="1127" y="21422"/>
                    <a:pt x="1234" y="21279"/>
                    <a:pt x="1311" y="21141"/>
                  </a:cubicBezTo>
                  <a:cubicBezTo>
                    <a:pt x="1389" y="21003"/>
                    <a:pt x="1516" y="20794"/>
                    <a:pt x="1596" y="20670"/>
                  </a:cubicBezTo>
                  <a:cubicBezTo>
                    <a:pt x="1676" y="20548"/>
                    <a:pt x="1917" y="20171"/>
                    <a:pt x="2132" y="19835"/>
                  </a:cubicBezTo>
                  <a:cubicBezTo>
                    <a:pt x="2347" y="19497"/>
                    <a:pt x="2626" y="19084"/>
                    <a:pt x="2752" y="18916"/>
                  </a:cubicBezTo>
                  <a:cubicBezTo>
                    <a:pt x="3126" y="18416"/>
                    <a:pt x="4331" y="16458"/>
                    <a:pt x="4887" y="15446"/>
                  </a:cubicBezTo>
                  <a:cubicBezTo>
                    <a:pt x="5346" y="14612"/>
                    <a:pt x="5640" y="14105"/>
                    <a:pt x="5878" y="13744"/>
                  </a:cubicBezTo>
                  <a:cubicBezTo>
                    <a:pt x="5998" y="13561"/>
                    <a:pt x="6122" y="13366"/>
                    <a:pt x="6151" y="13315"/>
                  </a:cubicBezTo>
                  <a:cubicBezTo>
                    <a:pt x="6253" y="13138"/>
                    <a:pt x="6475" y="12767"/>
                    <a:pt x="6581" y="12601"/>
                  </a:cubicBezTo>
                  <a:cubicBezTo>
                    <a:pt x="6675" y="12454"/>
                    <a:pt x="7020" y="11778"/>
                    <a:pt x="7570" y="10662"/>
                  </a:cubicBezTo>
                  <a:cubicBezTo>
                    <a:pt x="7924" y="9942"/>
                    <a:pt x="8174" y="9502"/>
                    <a:pt x="9140" y="7887"/>
                  </a:cubicBezTo>
                  <a:cubicBezTo>
                    <a:pt x="9406" y="7443"/>
                    <a:pt x="9658" y="7016"/>
                    <a:pt x="9698" y="6944"/>
                  </a:cubicBezTo>
                  <a:cubicBezTo>
                    <a:pt x="9737" y="6870"/>
                    <a:pt x="9820" y="6734"/>
                    <a:pt x="9879" y="6642"/>
                  </a:cubicBezTo>
                  <a:cubicBezTo>
                    <a:pt x="9938" y="6549"/>
                    <a:pt x="10118" y="6233"/>
                    <a:pt x="10277" y="5937"/>
                  </a:cubicBezTo>
                  <a:cubicBezTo>
                    <a:pt x="10437" y="5641"/>
                    <a:pt x="10596" y="5354"/>
                    <a:pt x="10633" y="5297"/>
                  </a:cubicBezTo>
                  <a:cubicBezTo>
                    <a:pt x="10723" y="5155"/>
                    <a:pt x="10799" y="4787"/>
                    <a:pt x="10756" y="4695"/>
                  </a:cubicBezTo>
                  <a:cubicBezTo>
                    <a:pt x="10735" y="4648"/>
                    <a:pt x="10561" y="4550"/>
                    <a:pt x="10275" y="4424"/>
                  </a:cubicBezTo>
                  <a:cubicBezTo>
                    <a:pt x="9796" y="4213"/>
                    <a:pt x="9346" y="3982"/>
                    <a:pt x="9325" y="3934"/>
                  </a:cubicBezTo>
                  <a:cubicBezTo>
                    <a:pt x="9317" y="3920"/>
                    <a:pt x="9368" y="3841"/>
                    <a:pt x="9437" y="3757"/>
                  </a:cubicBezTo>
                  <a:cubicBezTo>
                    <a:pt x="9888" y="3209"/>
                    <a:pt x="10427" y="2522"/>
                    <a:pt x="10484" y="2426"/>
                  </a:cubicBezTo>
                  <a:cubicBezTo>
                    <a:pt x="10520" y="2364"/>
                    <a:pt x="10595" y="2253"/>
                    <a:pt x="10654" y="2174"/>
                  </a:cubicBezTo>
                  <a:cubicBezTo>
                    <a:pt x="10772" y="2016"/>
                    <a:pt x="10786" y="1916"/>
                    <a:pt x="10694" y="1882"/>
                  </a:cubicBezTo>
                  <a:cubicBezTo>
                    <a:pt x="10685" y="1879"/>
                    <a:pt x="10676" y="1877"/>
                    <a:pt x="10665" y="1877"/>
                  </a:cubicBezTo>
                  <a:cubicBezTo>
                    <a:pt x="10579" y="1877"/>
                    <a:pt x="10454" y="1989"/>
                    <a:pt x="10361" y="2153"/>
                  </a:cubicBezTo>
                  <a:cubicBezTo>
                    <a:pt x="10269" y="2317"/>
                    <a:pt x="9813" y="2915"/>
                    <a:pt x="9641" y="3097"/>
                  </a:cubicBezTo>
                  <a:cubicBezTo>
                    <a:pt x="9582" y="3159"/>
                    <a:pt x="9525" y="3239"/>
                    <a:pt x="9510" y="3278"/>
                  </a:cubicBezTo>
                  <a:cubicBezTo>
                    <a:pt x="9495" y="3319"/>
                    <a:pt x="9448" y="3373"/>
                    <a:pt x="9402" y="3404"/>
                  </a:cubicBezTo>
                  <a:cubicBezTo>
                    <a:pt x="9392" y="3412"/>
                    <a:pt x="9383" y="3416"/>
                    <a:pt x="9377" y="3416"/>
                  </a:cubicBezTo>
                  <a:cubicBezTo>
                    <a:pt x="9340" y="3416"/>
                    <a:pt x="9372" y="3281"/>
                    <a:pt x="9510" y="2799"/>
                  </a:cubicBezTo>
                  <a:cubicBezTo>
                    <a:pt x="9613" y="2433"/>
                    <a:pt x="9767" y="1925"/>
                    <a:pt x="9851" y="1665"/>
                  </a:cubicBezTo>
                  <a:cubicBezTo>
                    <a:pt x="9973" y="1285"/>
                    <a:pt x="9993" y="1178"/>
                    <a:pt x="9952" y="1116"/>
                  </a:cubicBezTo>
                  <a:cubicBezTo>
                    <a:pt x="9913" y="1056"/>
                    <a:pt x="9891" y="1031"/>
                    <a:pt x="9858" y="1031"/>
                  </a:cubicBezTo>
                  <a:cubicBezTo>
                    <a:pt x="9839" y="1031"/>
                    <a:pt x="9818" y="1039"/>
                    <a:pt x="9788" y="1053"/>
                  </a:cubicBezTo>
                  <a:cubicBezTo>
                    <a:pt x="9708" y="1089"/>
                    <a:pt x="9653" y="1235"/>
                    <a:pt x="9525" y="1740"/>
                  </a:cubicBezTo>
                  <a:cubicBezTo>
                    <a:pt x="9471" y="1953"/>
                    <a:pt x="9323" y="2473"/>
                    <a:pt x="9198" y="2892"/>
                  </a:cubicBezTo>
                  <a:cubicBezTo>
                    <a:pt x="9072" y="3309"/>
                    <a:pt x="8961" y="3683"/>
                    <a:pt x="8951" y="3719"/>
                  </a:cubicBezTo>
                  <a:cubicBezTo>
                    <a:pt x="8947" y="3734"/>
                    <a:pt x="8937" y="3743"/>
                    <a:pt x="8912" y="3743"/>
                  </a:cubicBezTo>
                  <a:cubicBezTo>
                    <a:pt x="8851" y="3743"/>
                    <a:pt x="8696" y="3687"/>
                    <a:pt x="8312" y="3533"/>
                  </a:cubicBezTo>
                  <a:cubicBezTo>
                    <a:pt x="7320" y="3135"/>
                    <a:pt x="5605" y="2532"/>
                    <a:pt x="5286" y="2466"/>
                  </a:cubicBezTo>
                  <a:cubicBezTo>
                    <a:pt x="5122" y="2433"/>
                    <a:pt x="4986" y="2393"/>
                    <a:pt x="4977" y="2376"/>
                  </a:cubicBezTo>
                  <a:cubicBezTo>
                    <a:pt x="4959" y="2336"/>
                    <a:pt x="5320" y="1643"/>
                    <a:pt x="5596" y="1189"/>
                  </a:cubicBezTo>
                  <a:cubicBezTo>
                    <a:pt x="5803" y="849"/>
                    <a:pt x="5822" y="801"/>
                    <a:pt x="5788" y="723"/>
                  </a:cubicBezTo>
                  <a:cubicBezTo>
                    <a:pt x="5767" y="675"/>
                    <a:pt x="5754" y="655"/>
                    <a:pt x="5729" y="655"/>
                  </a:cubicBezTo>
                  <a:cubicBezTo>
                    <a:pt x="5713" y="655"/>
                    <a:pt x="5691" y="664"/>
                    <a:pt x="5658" y="679"/>
                  </a:cubicBezTo>
                  <a:cubicBezTo>
                    <a:pt x="5606" y="703"/>
                    <a:pt x="5519" y="803"/>
                    <a:pt x="5461" y="905"/>
                  </a:cubicBezTo>
                  <a:cubicBezTo>
                    <a:pt x="5403" y="1005"/>
                    <a:pt x="5271" y="1233"/>
                    <a:pt x="5167" y="1410"/>
                  </a:cubicBezTo>
                  <a:cubicBezTo>
                    <a:pt x="5064" y="1586"/>
                    <a:pt x="4947" y="1814"/>
                    <a:pt x="4910" y="1913"/>
                  </a:cubicBezTo>
                  <a:cubicBezTo>
                    <a:pt x="4855" y="2061"/>
                    <a:pt x="4792" y="2151"/>
                    <a:pt x="4759" y="2151"/>
                  </a:cubicBezTo>
                  <a:cubicBezTo>
                    <a:pt x="4741" y="2151"/>
                    <a:pt x="4731" y="2126"/>
                    <a:pt x="4735" y="2071"/>
                  </a:cubicBezTo>
                  <a:cubicBezTo>
                    <a:pt x="4744" y="1926"/>
                    <a:pt x="4754" y="786"/>
                    <a:pt x="4748" y="483"/>
                  </a:cubicBezTo>
                  <a:cubicBezTo>
                    <a:pt x="4746" y="350"/>
                    <a:pt x="4761" y="193"/>
                    <a:pt x="4782" y="138"/>
                  </a:cubicBezTo>
                  <a:cubicBezTo>
                    <a:pt x="4815" y="50"/>
                    <a:pt x="4804" y="32"/>
                    <a:pt x="4704" y="7"/>
                  </a:cubicBezTo>
                  <a:cubicBezTo>
                    <a:pt x="4686" y="3"/>
                    <a:pt x="4670" y="1"/>
                    <a:pt x="4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9"/>
            <p:cNvSpPr/>
            <p:nvPr/>
          </p:nvSpPr>
          <p:spPr>
            <a:xfrm>
              <a:off x="6046175" y="914175"/>
              <a:ext cx="96275" cy="69675"/>
            </a:xfrm>
            <a:custGeom>
              <a:avLst/>
              <a:gdLst/>
              <a:ahLst/>
              <a:cxnLst/>
              <a:rect l="l" t="t" r="r" b="b"/>
              <a:pathLst>
                <a:path w="3851" h="2787" extrusionOk="0">
                  <a:moveTo>
                    <a:pt x="1453" y="0"/>
                  </a:moveTo>
                  <a:cubicBezTo>
                    <a:pt x="1256" y="0"/>
                    <a:pt x="1073" y="37"/>
                    <a:pt x="970" y="103"/>
                  </a:cubicBezTo>
                  <a:cubicBezTo>
                    <a:pt x="742" y="252"/>
                    <a:pt x="607" y="696"/>
                    <a:pt x="751" y="823"/>
                  </a:cubicBezTo>
                  <a:cubicBezTo>
                    <a:pt x="780" y="849"/>
                    <a:pt x="1301" y="1065"/>
                    <a:pt x="1913" y="1305"/>
                  </a:cubicBezTo>
                  <a:cubicBezTo>
                    <a:pt x="2995" y="1730"/>
                    <a:pt x="3199" y="1832"/>
                    <a:pt x="3345" y="2019"/>
                  </a:cubicBezTo>
                  <a:cubicBezTo>
                    <a:pt x="3429" y="2128"/>
                    <a:pt x="3369" y="2337"/>
                    <a:pt x="3224" y="2436"/>
                  </a:cubicBezTo>
                  <a:cubicBezTo>
                    <a:pt x="3162" y="2479"/>
                    <a:pt x="2992" y="2501"/>
                    <a:pt x="2779" y="2501"/>
                  </a:cubicBezTo>
                  <a:cubicBezTo>
                    <a:pt x="2582" y="2501"/>
                    <a:pt x="2350" y="2482"/>
                    <a:pt x="2132" y="2445"/>
                  </a:cubicBezTo>
                  <a:cubicBezTo>
                    <a:pt x="1777" y="2384"/>
                    <a:pt x="727" y="2043"/>
                    <a:pt x="446" y="1898"/>
                  </a:cubicBezTo>
                  <a:cubicBezTo>
                    <a:pt x="286" y="1816"/>
                    <a:pt x="278" y="1771"/>
                    <a:pt x="361" y="1420"/>
                  </a:cubicBezTo>
                  <a:cubicBezTo>
                    <a:pt x="406" y="1231"/>
                    <a:pt x="400" y="1202"/>
                    <a:pt x="315" y="1171"/>
                  </a:cubicBezTo>
                  <a:cubicBezTo>
                    <a:pt x="285" y="1160"/>
                    <a:pt x="259" y="1155"/>
                    <a:pt x="235" y="1155"/>
                  </a:cubicBezTo>
                  <a:cubicBezTo>
                    <a:pt x="135" y="1155"/>
                    <a:pt x="83" y="1257"/>
                    <a:pt x="48" y="1506"/>
                  </a:cubicBezTo>
                  <a:cubicBezTo>
                    <a:pt x="1" y="1839"/>
                    <a:pt x="38" y="1959"/>
                    <a:pt x="228" y="2084"/>
                  </a:cubicBezTo>
                  <a:cubicBezTo>
                    <a:pt x="424" y="2212"/>
                    <a:pt x="1771" y="2675"/>
                    <a:pt x="2105" y="2729"/>
                  </a:cubicBezTo>
                  <a:cubicBezTo>
                    <a:pt x="2322" y="2764"/>
                    <a:pt x="2683" y="2787"/>
                    <a:pt x="2940" y="2787"/>
                  </a:cubicBezTo>
                  <a:cubicBezTo>
                    <a:pt x="3060" y="2787"/>
                    <a:pt x="3157" y="2782"/>
                    <a:pt x="3207" y="2771"/>
                  </a:cubicBezTo>
                  <a:cubicBezTo>
                    <a:pt x="3378" y="2734"/>
                    <a:pt x="3514" y="2588"/>
                    <a:pt x="3602" y="2348"/>
                  </a:cubicBezTo>
                  <a:cubicBezTo>
                    <a:pt x="3717" y="2027"/>
                    <a:pt x="3690" y="1925"/>
                    <a:pt x="3424" y="1709"/>
                  </a:cubicBezTo>
                  <a:cubicBezTo>
                    <a:pt x="3228" y="1551"/>
                    <a:pt x="3103" y="1490"/>
                    <a:pt x="2587" y="1298"/>
                  </a:cubicBezTo>
                  <a:cubicBezTo>
                    <a:pt x="2253" y="1173"/>
                    <a:pt x="1756" y="975"/>
                    <a:pt x="1478" y="855"/>
                  </a:cubicBezTo>
                  <a:cubicBezTo>
                    <a:pt x="1024" y="661"/>
                    <a:pt x="976" y="631"/>
                    <a:pt x="984" y="551"/>
                  </a:cubicBezTo>
                  <a:cubicBezTo>
                    <a:pt x="998" y="408"/>
                    <a:pt x="1138" y="306"/>
                    <a:pt x="1346" y="288"/>
                  </a:cubicBezTo>
                  <a:cubicBezTo>
                    <a:pt x="1369" y="286"/>
                    <a:pt x="1394" y="285"/>
                    <a:pt x="1421" y="285"/>
                  </a:cubicBezTo>
                  <a:cubicBezTo>
                    <a:pt x="1714" y="285"/>
                    <a:pt x="2187" y="401"/>
                    <a:pt x="2533" y="563"/>
                  </a:cubicBezTo>
                  <a:cubicBezTo>
                    <a:pt x="3003" y="783"/>
                    <a:pt x="3522" y="1071"/>
                    <a:pt x="3547" y="1128"/>
                  </a:cubicBezTo>
                  <a:cubicBezTo>
                    <a:pt x="3558" y="1153"/>
                    <a:pt x="3557" y="1223"/>
                    <a:pt x="3544" y="1280"/>
                  </a:cubicBezTo>
                  <a:cubicBezTo>
                    <a:pt x="3526" y="1361"/>
                    <a:pt x="3544" y="1394"/>
                    <a:pt x="3621" y="1423"/>
                  </a:cubicBezTo>
                  <a:cubicBezTo>
                    <a:pt x="3646" y="1432"/>
                    <a:pt x="3665" y="1437"/>
                    <a:pt x="3682" y="1437"/>
                  </a:cubicBezTo>
                  <a:cubicBezTo>
                    <a:pt x="3724" y="1437"/>
                    <a:pt x="3748" y="1402"/>
                    <a:pt x="3792" y="1302"/>
                  </a:cubicBezTo>
                  <a:cubicBezTo>
                    <a:pt x="3850" y="1174"/>
                    <a:pt x="3851" y="1119"/>
                    <a:pt x="3799" y="1013"/>
                  </a:cubicBezTo>
                  <a:cubicBezTo>
                    <a:pt x="3673" y="760"/>
                    <a:pt x="2479" y="183"/>
                    <a:pt x="1773" y="33"/>
                  </a:cubicBezTo>
                  <a:cubicBezTo>
                    <a:pt x="1669" y="11"/>
                    <a:pt x="1559" y="0"/>
                    <a:pt x="1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9"/>
            <p:cNvSpPr/>
            <p:nvPr/>
          </p:nvSpPr>
          <p:spPr>
            <a:xfrm>
              <a:off x="6025725" y="975450"/>
              <a:ext cx="96250" cy="75375"/>
            </a:xfrm>
            <a:custGeom>
              <a:avLst/>
              <a:gdLst/>
              <a:ahLst/>
              <a:cxnLst/>
              <a:rect l="l" t="t" r="r" b="b"/>
              <a:pathLst>
                <a:path w="3850" h="3015" extrusionOk="0">
                  <a:moveTo>
                    <a:pt x="983" y="0"/>
                  </a:moveTo>
                  <a:cubicBezTo>
                    <a:pt x="635" y="0"/>
                    <a:pt x="492" y="209"/>
                    <a:pt x="298" y="733"/>
                  </a:cubicBezTo>
                  <a:cubicBezTo>
                    <a:pt x="1" y="1534"/>
                    <a:pt x="23" y="2133"/>
                    <a:pt x="360" y="2351"/>
                  </a:cubicBezTo>
                  <a:cubicBezTo>
                    <a:pt x="695" y="2568"/>
                    <a:pt x="1035" y="2717"/>
                    <a:pt x="1333" y="2777"/>
                  </a:cubicBezTo>
                  <a:cubicBezTo>
                    <a:pt x="1508" y="2812"/>
                    <a:pt x="1732" y="2858"/>
                    <a:pt x="1824" y="2879"/>
                  </a:cubicBezTo>
                  <a:cubicBezTo>
                    <a:pt x="1918" y="2901"/>
                    <a:pt x="2104" y="2927"/>
                    <a:pt x="2241" y="2939"/>
                  </a:cubicBezTo>
                  <a:cubicBezTo>
                    <a:pt x="2376" y="2950"/>
                    <a:pt x="2580" y="2977"/>
                    <a:pt x="2696" y="2997"/>
                  </a:cubicBezTo>
                  <a:cubicBezTo>
                    <a:pt x="2759" y="3008"/>
                    <a:pt x="2813" y="3014"/>
                    <a:pt x="2861" y="3014"/>
                  </a:cubicBezTo>
                  <a:cubicBezTo>
                    <a:pt x="3024" y="3014"/>
                    <a:pt x="3114" y="2941"/>
                    <a:pt x="3234" y="2749"/>
                  </a:cubicBezTo>
                  <a:cubicBezTo>
                    <a:pt x="3339" y="2581"/>
                    <a:pt x="3356" y="2528"/>
                    <a:pt x="3326" y="2465"/>
                  </a:cubicBezTo>
                  <a:cubicBezTo>
                    <a:pt x="3307" y="2427"/>
                    <a:pt x="3293" y="2409"/>
                    <a:pt x="3264" y="2409"/>
                  </a:cubicBezTo>
                  <a:cubicBezTo>
                    <a:pt x="3243" y="2409"/>
                    <a:pt x="3214" y="2419"/>
                    <a:pt x="3169" y="2438"/>
                  </a:cubicBezTo>
                  <a:cubicBezTo>
                    <a:pt x="3102" y="2467"/>
                    <a:pt x="3031" y="2539"/>
                    <a:pt x="3008" y="2604"/>
                  </a:cubicBezTo>
                  <a:cubicBezTo>
                    <a:pt x="2970" y="2707"/>
                    <a:pt x="2914" y="2751"/>
                    <a:pt x="2808" y="2751"/>
                  </a:cubicBezTo>
                  <a:cubicBezTo>
                    <a:pt x="2783" y="2751"/>
                    <a:pt x="2755" y="2748"/>
                    <a:pt x="2724" y="2744"/>
                  </a:cubicBezTo>
                  <a:cubicBezTo>
                    <a:pt x="2665" y="2734"/>
                    <a:pt x="2429" y="2701"/>
                    <a:pt x="2200" y="2668"/>
                  </a:cubicBezTo>
                  <a:cubicBezTo>
                    <a:pt x="1488" y="2567"/>
                    <a:pt x="1037" y="2446"/>
                    <a:pt x="734" y="2273"/>
                  </a:cubicBezTo>
                  <a:cubicBezTo>
                    <a:pt x="290" y="2018"/>
                    <a:pt x="240" y="1767"/>
                    <a:pt x="482" y="1002"/>
                  </a:cubicBezTo>
                  <a:cubicBezTo>
                    <a:pt x="651" y="465"/>
                    <a:pt x="768" y="293"/>
                    <a:pt x="974" y="268"/>
                  </a:cubicBezTo>
                  <a:cubicBezTo>
                    <a:pt x="981" y="268"/>
                    <a:pt x="989" y="267"/>
                    <a:pt x="998" y="267"/>
                  </a:cubicBezTo>
                  <a:cubicBezTo>
                    <a:pt x="1217" y="267"/>
                    <a:pt x="2070" y="514"/>
                    <a:pt x="2896" y="816"/>
                  </a:cubicBezTo>
                  <a:lnTo>
                    <a:pt x="3532" y="1050"/>
                  </a:lnTo>
                  <a:lnTo>
                    <a:pt x="3540" y="1219"/>
                  </a:lnTo>
                  <a:cubicBezTo>
                    <a:pt x="3545" y="1340"/>
                    <a:pt x="3570" y="1392"/>
                    <a:pt x="3626" y="1402"/>
                  </a:cubicBezTo>
                  <a:cubicBezTo>
                    <a:pt x="3632" y="1403"/>
                    <a:pt x="3638" y="1403"/>
                    <a:pt x="3643" y="1403"/>
                  </a:cubicBezTo>
                  <a:cubicBezTo>
                    <a:pt x="3799" y="1403"/>
                    <a:pt x="3850" y="1036"/>
                    <a:pt x="3704" y="892"/>
                  </a:cubicBezTo>
                  <a:cubicBezTo>
                    <a:pt x="3615" y="803"/>
                    <a:pt x="2421" y="359"/>
                    <a:pt x="1686" y="142"/>
                  </a:cubicBezTo>
                  <a:cubicBezTo>
                    <a:pt x="1380" y="52"/>
                    <a:pt x="1156" y="0"/>
                    <a:pt x="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9"/>
            <p:cNvSpPr/>
            <p:nvPr/>
          </p:nvSpPr>
          <p:spPr>
            <a:xfrm>
              <a:off x="6013550" y="1043375"/>
              <a:ext cx="79875" cy="59625"/>
            </a:xfrm>
            <a:custGeom>
              <a:avLst/>
              <a:gdLst/>
              <a:ahLst/>
              <a:cxnLst/>
              <a:rect l="l" t="t" r="r" b="b"/>
              <a:pathLst>
                <a:path w="3195" h="2385" extrusionOk="0">
                  <a:moveTo>
                    <a:pt x="645" y="1"/>
                  </a:moveTo>
                  <a:cubicBezTo>
                    <a:pt x="510" y="1"/>
                    <a:pt x="342" y="346"/>
                    <a:pt x="243" y="851"/>
                  </a:cubicBezTo>
                  <a:cubicBezTo>
                    <a:pt x="217" y="981"/>
                    <a:pt x="156" y="1232"/>
                    <a:pt x="109" y="1403"/>
                  </a:cubicBezTo>
                  <a:cubicBezTo>
                    <a:pt x="3" y="1788"/>
                    <a:pt x="0" y="1958"/>
                    <a:pt x="103" y="1996"/>
                  </a:cubicBezTo>
                  <a:cubicBezTo>
                    <a:pt x="120" y="2002"/>
                    <a:pt x="136" y="2006"/>
                    <a:pt x="150" y="2006"/>
                  </a:cubicBezTo>
                  <a:cubicBezTo>
                    <a:pt x="232" y="2006"/>
                    <a:pt x="280" y="1891"/>
                    <a:pt x="370" y="1530"/>
                  </a:cubicBezTo>
                  <a:cubicBezTo>
                    <a:pt x="422" y="1316"/>
                    <a:pt x="469" y="1138"/>
                    <a:pt x="474" y="1136"/>
                  </a:cubicBezTo>
                  <a:cubicBezTo>
                    <a:pt x="474" y="1135"/>
                    <a:pt x="475" y="1135"/>
                    <a:pt x="476" y="1135"/>
                  </a:cubicBezTo>
                  <a:cubicBezTo>
                    <a:pt x="518" y="1135"/>
                    <a:pt x="1089" y="1305"/>
                    <a:pt x="1735" y="1512"/>
                  </a:cubicBezTo>
                  <a:cubicBezTo>
                    <a:pt x="2480" y="1749"/>
                    <a:pt x="2450" y="1718"/>
                    <a:pt x="2219" y="2019"/>
                  </a:cubicBezTo>
                  <a:cubicBezTo>
                    <a:pt x="2052" y="2237"/>
                    <a:pt x="2036" y="2353"/>
                    <a:pt x="2168" y="2381"/>
                  </a:cubicBezTo>
                  <a:cubicBezTo>
                    <a:pt x="2177" y="2383"/>
                    <a:pt x="2186" y="2384"/>
                    <a:pt x="2195" y="2384"/>
                  </a:cubicBezTo>
                  <a:cubicBezTo>
                    <a:pt x="2259" y="2384"/>
                    <a:pt x="2320" y="2324"/>
                    <a:pt x="2466" y="2131"/>
                  </a:cubicBezTo>
                  <a:cubicBezTo>
                    <a:pt x="2577" y="1984"/>
                    <a:pt x="2713" y="1783"/>
                    <a:pt x="2763" y="1689"/>
                  </a:cubicBezTo>
                  <a:cubicBezTo>
                    <a:pt x="2813" y="1595"/>
                    <a:pt x="2932" y="1394"/>
                    <a:pt x="3025" y="1245"/>
                  </a:cubicBezTo>
                  <a:cubicBezTo>
                    <a:pt x="3119" y="1095"/>
                    <a:pt x="3195" y="943"/>
                    <a:pt x="3195" y="907"/>
                  </a:cubicBezTo>
                  <a:cubicBezTo>
                    <a:pt x="3194" y="846"/>
                    <a:pt x="3161" y="816"/>
                    <a:pt x="3115" y="816"/>
                  </a:cubicBezTo>
                  <a:cubicBezTo>
                    <a:pt x="3071" y="816"/>
                    <a:pt x="3014" y="845"/>
                    <a:pt x="2961" y="903"/>
                  </a:cubicBezTo>
                  <a:cubicBezTo>
                    <a:pt x="2901" y="967"/>
                    <a:pt x="2789" y="1129"/>
                    <a:pt x="2705" y="1269"/>
                  </a:cubicBezTo>
                  <a:cubicBezTo>
                    <a:pt x="2625" y="1404"/>
                    <a:pt x="2541" y="1507"/>
                    <a:pt x="2513" y="1507"/>
                  </a:cubicBezTo>
                  <a:cubicBezTo>
                    <a:pt x="2512" y="1507"/>
                    <a:pt x="2511" y="1506"/>
                    <a:pt x="2510" y="1506"/>
                  </a:cubicBezTo>
                  <a:cubicBezTo>
                    <a:pt x="2485" y="1498"/>
                    <a:pt x="2294" y="1426"/>
                    <a:pt x="2083" y="1346"/>
                  </a:cubicBezTo>
                  <a:cubicBezTo>
                    <a:pt x="1872" y="1266"/>
                    <a:pt x="1530" y="1160"/>
                    <a:pt x="1319" y="1109"/>
                  </a:cubicBezTo>
                  <a:cubicBezTo>
                    <a:pt x="587" y="933"/>
                    <a:pt x="541" y="917"/>
                    <a:pt x="528" y="816"/>
                  </a:cubicBezTo>
                  <a:cubicBezTo>
                    <a:pt x="522" y="768"/>
                    <a:pt x="571" y="582"/>
                    <a:pt x="638" y="402"/>
                  </a:cubicBezTo>
                  <a:cubicBezTo>
                    <a:pt x="736" y="136"/>
                    <a:pt x="748" y="65"/>
                    <a:pt x="702" y="25"/>
                  </a:cubicBezTo>
                  <a:cubicBezTo>
                    <a:pt x="684" y="9"/>
                    <a:pt x="665" y="1"/>
                    <a:pt x="6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9"/>
            <p:cNvSpPr/>
            <p:nvPr/>
          </p:nvSpPr>
          <p:spPr>
            <a:xfrm>
              <a:off x="6000100" y="1103725"/>
              <a:ext cx="58625" cy="61700"/>
            </a:xfrm>
            <a:custGeom>
              <a:avLst/>
              <a:gdLst/>
              <a:ahLst/>
              <a:cxnLst/>
              <a:rect l="l" t="t" r="r" b="b"/>
              <a:pathLst>
                <a:path w="2345" h="2468" extrusionOk="0">
                  <a:moveTo>
                    <a:pt x="1241" y="277"/>
                  </a:moveTo>
                  <a:cubicBezTo>
                    <a:pt x="1358" y="277"/>
                    <a:pt x="1470" y="306"/>
                    <a:pt x="1592" y="362"/>
                  </a:cubicBezTo>
                  <a:cubicBezTo>
                    <a:pt x="1711" y="418"/>
                    <a:pt x="1859" y="515"/>
                    <a:pt x="1912" y="574"/>
                  </a:cubicBezTo>
                  <a:cubicBezTo>
                    <a:pt x="1981" y="648"/>
                    <a:pt x="2023" y="783"/>
                    <a:pt x="2047" y="994"/>
                  </a:cubicBezTo>
                  <a:cubicBezTo>
                    <a:pt x="2078" y="1272"/>
                    <a:pt x="2069" y="1327"/>
                    <a:pt x="1970" y="1530"/>
                  </a:cubicBezTo>
                  <a:cubicBezTo>
                    <a:pt x="1819" y="1838"/>
                    <a:pt x="1626" y="2062"/>
                    <a:pt x="1455" y="2125"/>
                  </a:cubicBezTo>
                  <a:cubicBezTo>
                    <a:pt x="1329" y="2171"/>
                    <a:pt x="1171" y="2196"/>
                    <a:pt x="1039" y="2196"/>
                  </a:cubicBezTo>
                  <a:cubicBezTo>
                    <a:pt x="943" y="2196"/>
                    <a:pt x="860" y="2183"/>
                    <a:pt x="813" y="2155"/>
                  </a:cubicBezTo>
                  <a:cubicBezTo>
                    <a:pt x="319" y="1866"/>
                    <a:pt x="184" y="1449"/>
                    <a:pt x="385" y="850"/>
                  </a:cubicBezTo>
                  <a:lnTo>
                    <a:pt x="488" y="541"/>
                  </a:lnTo>
                  <a:lnTo>
                    <a:pt x="739" y="419"/>
                  </a:lnTo>
                  <a:cubicBezTo>
                    <a:pt x="934" y="324"/>
                    <a:pt x="1092" y="277"/>
                    <a:pt x="1241" y="277"/>
                  </a:cubicBezTo>
                  <a:close/>
                  <a:moveTo>
                    <a:pt x="1257" y="0"/>
                  </a:moveTo>
                  <a:cubicBezTo>
                    <a:pt x="1245" y="0"/>
                    <a:pt x="1233" y="0"/>
                    <a:pt x="1222" y="1"/>
                  </a:cubicBezTo>
                  <a:cubicBezTo>
                    <a:pt x="1060" y="13"/>
                    <a:pt x="685" y="120"/>
                    <a:pt x="553" y="193"/>
                  </a:cubicBezTo>
                  <a:cubicBezTo>
                    <a:pt x="259" y="356"/>
                    <a:pt x="58" y="733"/>
                    <a:pt x="25" y="1185"/>
                  </a:cubicBezTo>
                  <a:cubicBezTo>
                    <a:pt x="0" y="1530"/>
                    <a:pt x="73" y="1801"/>
                    <a:pt x="250" y="2018"/>
                  </a:cubicBezTo>
                  <a:cubicBezTo>
                    <a:pt x="500" y="2323"/>
                    <a:pt x="760" y="2468"/>
                    <a:pt x="1068" y="2468"/>
                  </a:cubicBezTo>
                  <a:cubicBezTo>
                    <a:pt x="1128" y="2468"/>
                    <a:pt x="1191" y="2462"/>
                    <a:pt x="1255" y="2451"/>
                  </a:cubicBezTo>
                  <a:cubicBezTo>
                    <a:pt x="1698" y="2374"/>
                    <a:pt x="1971" y="2135"/>
                    <a:pt x="2218" y="1608"/>
                  </a:cubicBezTo>
                  <a:cubicBezTo>
                    <a:pt x="2333" y="1361"/>
                    <a:pt x="2345" y="1301"/>
                    <a:pt x="2322" y="1051"/>
                  </a:cubicBezTo>
                  <a:cubicBezTo>
                    <a:pt x="2270" y="477"/>
                    <a:pt x="2175" y="338"/>
                    <a:pt x="1677" y="120"/>
                  </a:cubicBezTo>
                  <a:cubicBezTo>
                    <a:pt x="1484" y="35"/>
                    <a:pt x="1362" y="0"/>
                    <a:pt x="1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9"/>
            <p:cNvSpPr/>
            <p:nvPr/>
          </p:nvSpPr>
          <p:spPr>
            <a:xfrm>
              <a:off x="5980275" y="1173325"/>
              <a:ext cx="49375" cy="49600"/>
            </a:xfrm>
            <a:custGeom>
              <a:avLst/>
              <a:gdLst/>
              <a:ahLst/>
              <a:cxnLst/>
              <a:rect l="l" t="t" r="r" b="b"/>
              <a:pathLst>
                <a:path w="1975" h="1984" extrusionOk="0">
                  <a:moveTo>
                    <a:pt x="1249" y="91"/>
                  </a:moveTo>
                  <a:cubicBezTo>
                    <a:pt x="1284" y="91"/>
                    <a:pt x="1304" y="129"/>
                    <a:pt x="1282" y="188"/>
                  </a:cubicBezTo>
                  <a:cubicBezTo>
                    <a:pt x="1265" y="234"/>
                    <a:pt x="1281" y="280"/>
                    <a:pt x="1319" y="294"/>
                  </a:cubicBezTo>
                  <a:cubicBezTo>
                    <a:pt x="1541" y="375"/>
                    <a:pt x="1679" y="856"/>
                    <a:pt x="1568" y="1156"/>
                  </a:cubicBezTo>
                  <a:cubicBezTo>
                    <a:pt x="1431" y="1523"/>
                    <a:pt x="1217" y="1687"/>
                    <a:pt x="848" y="1713"/>
                  </a:cubicBezTo>
                  <a:cubicBezTo>
                    <a:pt x="812" y="1715"/>
                    <a:pt x="782" y="1717"/>
                    <a:pt x="757" y="1717"/>
                  </a:cubicBezTo>
                  <a:cubicBezTo>
                    <a:pt x="664" y="1717"/>
                    <a:pt x="633" y="1694"/>
                    <a:pt x="549" y="1608"/>
                  </a:cubicBezTo>
                  <a:cubicBezTo>
                    <a:pt x="324" y="1377"/>
                    <a:pt x="301" y="882"/>
                    <a:pt x="501" y="592"/>
                  </a:cubicBezTo>
                  <a:cubicBezTo>
                    <a:pt x="549" y="523"/>
                    <a:pt x="608" y="422"/>
                    <a:pt x="630" y="374"/>
                  </a:cubicBezTo>
                  <a:cubicBezTo>
                    <a:pt x="648" y="332"/>
                    <a:pt x="680" y="301"/>
                    <a:pt x="704" y="301"/>
                  </a:cubicBezTo>
                  <a:cubicBezTo>
                    <a:pt x="707" y="301"/>
                    <a:pt x="710" y="301"/>
                    <a:pt x="713" y="303"/>
                  </a:cubicBezTo>
                  <a:cubicBezTo>
                    <a:pt x="717" y="304"/>
                    <a:pt x="723" y="305"/>
                    <a:pt x="730" y="305"/>
                  </a:cubicBezTo>
                  <a:cubicBezTo>
                    <a:pt x="763" y="305"/>
                    <a:pt x="826" y="289"/>
                    <a:pt x="882" y="266"/>
                  </a:cubicBezTo>
                  <a:cubicBezTo>
                    <a:pt x="969" y="229"/>
                    <a:pt x="995" y="200"/>
                    <a:pt x="968" y="167"/>
                  </a:cubicBezTo>
                  <a:cubicBezTo>
                    <a:pt x="943" y="135"/>
                    <a:pt x="955" y="120"/>
                    <a:pt x="1009" y="118"/>
                  </a:cubicBezTo>
                  <a:cubicBezTo>
                    <a:pt x="1010" y="118"/>
                    <a:pt x="1012" y="118"/>
                    <a:pt x="1014" y="118"/>
                  </a:cubicBezTo>
                  <a:cubicBezTo>
                    <a:pt x="1056" y="118"/>
                    <a:pt x="1097" y="131"/>
                    <a:pt x="1110" y="149"/>
                  </a:cubicBezTo>
                  <a:cubicBezTo>
                    <a:pt x="1116" y="156"/>
                    <a:pt x="1123" y="159"/>
                    <a:pt x="1132" y="159"/>
                  </a:cubicBezTo>
                  <a:cubicBezTo>
                    <a:pt x="1147" y="159"/>
                    <a:pt x="1166" y="149"/>
                    <a:pt x="1182" y="129"/>
                  </a:cubicBezTo>
                  <a:cubicBezTo>
                    <a:pt x="1206" y="103"/>
                    <a:pt x="1230" y="91"/>
                    <a:pt x="1249" y="91"/>
                  </a:cubicBezTo>
                  <a:close/>
                  <a:moveTo>
                    <a:pt x="1104" y="0"/>
                  </a:moveTo>
                  <a:cubicBezTo>
                    <a:pt x="1032" y="0"/>
                    <a:pt x="960" y="17"/>
                    <a:pt x="938" y="42"/>
                  </a:cubicBezTo>
                  <a:cubicBezTo>
                    <a:pt x="921" y="61"/>
                    <a:pt x="889" y="72"/>
                    <a:pt x="858" y="72"/>
                  </a:cubicBezTo>
                  <a:cubicBezTo>
                    <a:pt x="844" y="72"/>
                    <a:pt x="831" y="70"/>
                    <a:pt x="820" y="65"/>
                  </a:cubicBezTo>
                  <a:cubicBezTo>
                    <a:pt x="812" y="63"/>
                    <a:pt x="803" y="61"/>
                    <a:pt x="793" y="61"/>
                  </a:cubicBezTo>
                  <a:cubicBezTo>
                    <a:pt x="695" y="61"/>
                    <a:pt x="491" y="189"/>
                    <a:pt x="351" y="344"/>
                  </a:cubicBezTo>
                  <a:cubicBezTo>
                    <a:pt x="0" y="732"/>
                    <a:pt x="21" y="1471"/>
                    <a:pt x="392" y="1817"/>
                  </a:cubicBezTo>
                  <a:cubicBezTo>
                    <a:pt x="521" y="1936"/>
                    <a:pt x="617" y="1983"/>
                    <a:pt x="773" y="1983"/>
                  </a:cubicBezTo>
                  <a:cubicBezTo>
                    <a:pt x="822" y="1983"/>
                    <a:pt x="877" y="1979"/>
                    <a:pt x="940" y="1970"/>
                  </a:cubicBezTo>
                  <a:cubicBezTo>
                    <a:pt x="1231" y="1933"/>
                    <a:pt x="1421" y="1834"/>
                    <a:pt x="1592" y="1634"/>
                  </a:cubicBezTo>
                  <a:cubicBezTo>
                    <a:pt x="1936" y="1231"/>
                    <a:pt x="1975" y="577"/>
                    <a:pt x="1674" y="256"/>
                  </a:cubicBezTo>
                  <a:cubicBezTo>
                    <a:pt x="1518" y="89"/>
                    <a:pt x="1371" y="19"/>
                    <a:pt x="1133" y="1"/>
                  </a:cubicBezTo>
                  <a:cubicBezTo>
                    <a:pt x="1123" y="1"/>
                    <a:pt x="1114" y="0"/>
                    <a:pt x="1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9"/>
            <p:cNvSpPr/>
            <p:nvPr/>
          </p:nvSpPr>
          <p:spPr>
            <a:xfrm>
              <a:off x="5967075" y="1229925"/>
              <a:ext cx="21075" cy="53150"/>
            </a:xfrm>
            <a:custGeom>
              <a:avLst/>
              <a:gdLst/>
              <a:ahLst/>
              <a:cxnLst/>
              <a:rect l="l" t="t" r="r" b="b"/>
              <a:pathLst>
                <a:path w="843" h="2126" extrusionOk="0">
                  <a:moveTo>
                    <a:pt x="679" y="0"/>
                  </a:moveTo>
                  <a:cubicBezTo>
                    <a:pt x="638" y="0"/>
                    <a:pt x="607" y="21"/>
                    <a:pt x="576" y="66"/>
                  </a:cubicBezTo>
                  <a:cubicBezTo>
                    <a:pt x="494" y="187"/>
                    <a:pt x="56" y="1530"/>
                    <a:pt x="26" y="1751"/>
                  </a:cubicBezTo>
                  <a:cubicBezTo>
                    <a:pt x="1" y="1947"/>
                    <a:pt x="36" y="2009"/>
                    <a:pt x="214" y="2076"/>
                  </a:cubicBezTo>
                  <a:cubicBezTo>
                    <a:pt x="306" y="2110"/>
                    <a:pt x="394" y="2125"/>
                    <a:pt x="469" y="2125"/>
                  </a:cubicBezTo>
                  <a:cubicBezTo>
                    <a:pt x="632" y="2125"/>
                    <a:pt x="735" y="2053"/>
                    <a:pt x="681" y="1936"/>
                  </a:cubicBezTo>
                  <a:cubicBezTo>
                    <a:pt x="650" y="1868"/>
                    <a:pt x="621" y="1857"/>
                    <a:pt x="481" y="1856"/>
                  </a:cubicBezTo>
                  <a:cubicBezTo>
                    <a:pt x="389" y="1854"/>
                    <a:pt x="309" y="1838"/>
                    <a:pt x="301" y="1817"/>
                  </a:cubicBezTo>
                  <a:cubicBezTo>
                    <a:pt x="275" y="1764"/>
                    <a:pt x="489" y="1024"/>
                    <a:pt x="683" y="487"/>
                  </a:cubicBezTo>
                  <a:lnTo>
                    <a:pt x="842" y="51"/>
                  </a:lnTo>
                  <a:lnTo>
                    <a:pt x="740" y="13"/>
                  </a:lnTo>
                  <a:cubicBezTo>
                    <a:pt x="717" y="4"/>
                    <a:pt x="697"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1" name="Google Shape;2821;p69"/>
          <p:cNvGrpSpPr/>
          <p:nvPr/>
        </p:nvGrpSpPr>
        <p:grpSpPr>
          <a:xfrm>
            <a:off x="1929858" y="2456414"/>
            <a:ext cx="658812" cy="591885"/>
            <a:chOff x="2927050" y="2256825"/>
            <a:chExt cx="334100" cy="300175"/>
          </a:xfrm>
        </p:grpSpPr>
        <p:sp>
          <p:nvSpPr>
            <p:cNvPr id="2822" name="Google Shape;2822;p69"/>
            <p:cNvSpPr/>
            <p:nvPr/>
          </p:nvSpPr>
          <p:spPr>
            <a:xfrm>
              <a:off x="2927050" y="2256825"/>
              <a:ext cx="334100" cy="300175"/>
            </a:xfrm>
            <a:custGeom>
              <a:avLst/>
              <a:gdLst/>
              <a:ahLst/>
              <a:cxnLst/>
              <a:rect l="l" t="t" r="r" b="b"/>
              <a:pathLst>
                <a:path w="13364" h="12007" extrusionOk="0">
                  <a:moveTo>
                    <a:pt x="10138" y="193"/>
                  </a:moveTo>
                  <a:cubicBezTo>
                    <a:pt x="10168" y="193"/>
                    <a:pt x="10198" y="204"/>
                    <a:pt x="10232" y="227"/>
                  </a:cubicBezTo>
                  <a:cubicBezTo>
                    <a:pt x="10315" y="284"/>
                    <a:pt x="10368" y="385"/>
                    <a:pt x="10372" y="500"/>
                  </a:cubicBezTo>
                  <a:lnTo>
                    <a:pt x="10429" y="1855"/>
                  </a:lnTo>
                  <a:cubicBezTo>
                    <a:pt x="10431" y="1918"/>
                    <a:pt x="10435" y="2036"/>
                    <a:pt x="10515" y="2116"/>
                  </a:cubicBezTo>
                  <a:cubicBezTo>
                    <a:pt x="10575" y="2175"/>
                    <a:pt x="10651" y="2191"/>
                    <a:pt x="10720" y="2191"/>
                  </a:cubicBezTo>
                  <a:cubicBezTo>
                    <a:pt x="10782" y="2191"/>
                    <a:pt x="10838" y="2178"/>
                    <a:pt x="10872" y="2170"/>
                  </a:cubicBezTo>
                  <a:lnTo>
                    <a:pt x="11612" y="2003"/>
                  </a:lnTo>
                  <a:cubicBezTo>
                    <a:pt x="11644" y="1996"/>
                    <a:pt x="11676" y="1992"/>
                    <a:pt x="11708" y="1992"/>
                  </a:cubicBezTo>
                  <a:cubicBezTo>
                    <a:pt x="11808" y="1992"/>
                    <a:pt x="11906" y="2026"/>
                    <a:pt x="11985" y="2091"/>
                  </a:cubicBezTo>
                  <a:cubicBezTo>
                    <a:pt x="12087" y="2174"/>
                    <a:pt x="12143" y="2295"/>
                    <a:pt x="12140" y="2425"/>
                  </a:cubicBezTo>
                  <a:cubicBezTo>
                    <a:pt x="12136" y="2637"/>
                    <a:pt x="12091" y="2863"/>
                    <a:pt x="12047" y="3082"/>
                  </a:cubicBezTo>
                  <a:cubicBezTo>
                    <a:pt x="12030" y="3164"/>
                    <a:pt x="12014" y="3245"/>
                    <a:pt x="12000" y="3326"/>
                  </a:cubicBezTo>
                  <a:cubicBezTo>
                    <a:pt x="11992" y="3379"/>
                    <a:pt x="11977" y="3475"/>
                    <a:pt x="12037" y="3547"/>
                  </a:cubicBezTo>
                  <a:cubicBezTo>
                    <a:pt x="12087" y="3610"/>
                    <a:pt x="12159" y="3625"/>
                    <a:pt x="12220" y="3625"/>
                  </a:cubicBezTo>
                  <a:cubicBezTo>
                    <a:pt x="12260" y="3625"/>
                    <a:pt x="12296" y="3619"/>
                    <a:pt x="12317" y="3615"/>
                  </a:cubicBezTo>
                  <a:lnTo>
                    <a:pt x="12391" y="3600"/>
                  </a:lnTo>
                  <a:cubicBezTo>
                    <a:pt x="12595" y="3561"/>
                    <a:pt x="12800" y="3523"/>
                    <a:pt x="13003" y="3483"/>
                  </a:cubicBezTo>
                  <a:cubicBezTo>
                    <a:pt x="13019" y="3481"/>
                    <a:pt x="13056" y="3474"/>
                    <a:pt x="13089" y="3474"/>
                  </a:cubicBezTo>
                  <a:cubicBezTo>
                    <a:pt x="13114" y="3474"/>
                    <a:pt x="13138" y="3478"/>
                    <a:pt x="13150" y="3491"/>
                  </a:cubicBezTo>
                  <a:cubicBezTo>
                    <a:pt x="13161" y="3501"/>
                    <a:pt x="13166" y="3532"/>
                    <a:pt x="13162" y="3573"/>
                  </a:cubicBezTo>
                  <a:cubicBezTo>
                    <a:pt x="13143" y="3812"/>
                    <a:pt x="12939" y="4005"/>
                    <a:pt x="12732" y="4182"/>
                  </a:cubicBezTo>
                  <a:cubicBezTo>
                    <a:pt x="12005" y="4805"/>
                    <a:pt x="11273" y="5421"/>
                    <a:pt x="10555" y="6015"/>
                  </a:cubicBezTo>
                  <a:cubicBezTo>
                    <a:pt x="10210" y="6304"/>
                    <a:pt x="9834" y="6613"/>
                    <a:pt x="9374" y="6988"/>
                  </a:cubicBezTo>
                  <a:cubicBezTo>
                    <a:pt x="8583" y="7638"/>
                    <a:pt x="7719" y="8335"/>
                    <a:pt x="6659" y="9186"/>
                  </a:cubicBezTo>
                  <a:cubicBezTo>
                    <a:pt x="6261" y="9505"/>
                    <a:pt x="5863" y="9824"/>
                    <a:pt x="5465" y="10141"/>
                  </a:cubicBezTo>
                  <a:cubicBezTo>
                    <a:pt x="5255" y="10309"/>
                    <a:pt x="5046" y="10476"/>
                    <a:pt x="4836" y="10644"/>
                  </a:cubicBezTo>
                  <a:lnTo>
                    <a:pt x="4572" y="10853"/>
                  </a:lnTo>
                  <a:cubicBezTo>
                    <a:pt x="4137" y="11200"/>
                    <a:pt x="3688" y="11557"/>
                    <a:pt x="3175" y="11772"/>
                  </a:cubicBezTo>
                  <a:cubicBezTo>
                    <a:pt x="3128" y="11793"/>
                    <a:pt x="3072" y="11813"/>
                    <a:pt x="3024" y="11813"/>
                  </a:cubicBezTo>
                  <a:cubicBezTo>
                    <a:pt x="3005" y="11813"/>
                    <a:pt x="2987" y="11810"/>
                    <a:pt x="2972" y="11802"/>
                  </a:cubicBezTo>
                  <a:cubicBezTo>
                    <a:pt x="2897" y="11763"/>
                    <a:pt x="2900" y="11622"/>
                    <a:pt x="2918" y="11510"/>
                  </a:cubicBezTo>
                  <a:lnTo>
                    <a:pt x="3033" y="10718"/>
                  </a:lnTo>
                  <a:cubicBezTo>
                    <a:pt x="3055" y="10566"/>
                    <a:pt x="3006" y="10416"/>
                    <a:pt x="2900" y="10305"/>
                  </a:cubicBezTo>
                  <a:cubicBezTo>
                    <a:pt x="2805" y="10206"/>
                    <a:pt x="2676" y="10152"/>
                    <a:pt x="2540" y="10152"/>
                  </a:cubicBezTo>
                  <a:cubicBezTo>
                    <a:pt x="2523" y="10152"/>
                    <a:pt x="2507" y="10152"/>
                    <a:pt x="2490" y="10154"/>
                  </a:cubicBezTo>
                  <a:lnTo>
                    <a:pt x="1920" y="10208"/>
                  </a:lnTo>
                  <a:cubicBezTo>
                    <a:pt x="1873" y="10213"/>
                    <a:pt x="1830" y="10216"/>
                    <a:pt x="1791" y="10216"/>
                  </a:cubicBezTo>
                  <a:cubicBezTo>
                    <a:pt x="1682" y="10216"/>
                    <a:pt x="1602" y="10189"/>
                    <a:pt x="1538" y="10082"/>
                  </a:cubicBezTo>
                  <a:cubicBezTo>
                    <a:pt x="1491" y="10002"/>
                    <a:pt x="1473" y="9904"/>
                    <a:pt x="1488" y="9803"/>
                  </a:cubicBezTo>
                  <a:cubicBezTo>
                    <a:pt x="1511" y="9654"/>
                    <a:pt x="1582" y="9518"/>
                    <a:pt x="1659" y="9376"/>
                  </a:cubicBezTo>
                  <a:cubicBezTo>
                    <a:pt x="1751" y="9203"/>
                    <a:pt x="1847" y="9025"/>
                    <a:pt x="1860" y="8806"/>
                  </a:cubicBezTo>
                  <a:cubicBezTo>
                    <a:pt x="1865" y="8700"/>
                    <a:pt x="1845" y="8599"/>
                    <a:pt x="1802" y="8517"/>
                  </a:cubicBezTo>
                  <a:cubicBezTo>
                    <a:pt x="1731" y="8378"/>
                    <a:pt x="1591" y="8235"/>
                    <a:pt x="1313" y="8235"/>
                  </a:cubicBezTo>
                  <a:cubicBezTo>
                    <a:pt x="1226" y="8235"/>
                    <a:pt x="1125" y="8249"/>
                    <a:pt x="1008" y="8282"/>
                  </a:cubicBezTo>
                  <a:cubicBezTo>
                    <a:pt x="971" y="8292"/>
                    <a:pt x="934" y="8303"/>
                    <a:pt x="897" y="8315"/>
                  </a:cubicBezTo>
                  <a:cubicBezTo>
                    <a:pt x="772" y="8353"/>
                    <a:pt x="651" y="8389"/>
                    <a:pt x="535" y="8389"/>
                  </a:cubicBezTo>
                  <a:cubicBezTo>
                    <a:pt x="486" y="8389"/>
                    <a:pt x="438" y="8383"/>
                    <a:pt x="390" y="8368"/>
                  </a:cubicBezTo>
                  <a:cubicBezTo>
                    <a:pt x="293" y="8335"/>
                    <a:pt x="224" y="8261"/>
                    <a:pt x="216" y="8175"/>
                  </a:cubicBezTo>
                  <a:cubicBezTo>
                    <a:pt x="205" y="8083"/>
                    <a:pt x="265" y="8033"/>
                    <a:pt x="363" y="7960"/>
                  </a:cubicBezTo>
                  <a:cubicBezTo>
                    <a:pt x="661" y="7740"/>
                    <a:pt x="959" y="7520"/>
                    <a:pt x="1258" y="7302"/>
                  </a:cubicBezTo>
                  <a:cubicBezTo>
                    <a:pt x="1523" y="7108"/>
                    <a:pt x="1789" y="6914"/>
                    <a:pt x="2054" y="6720"/>
                  </a:cubicBezTo>
                  <a:lnTo>
                    <a:pt x="2593" y="6326"/>
                  </a:lnTo>
                  <a:cubicBezTo>
                    <a:pt x="3240" y="5852"/>
                    <a:pt x="4002" y="5290"/>
                    <a:pt x="4751" y="4717"/>
                  </a:cubicBezTo>
                  <a:cubicBezTo>
                    <a:pt x="5190" y="4382"/>
                    <a:pt x="5585" y="4074"/>
                    <a:pt x="5958" y="3775"/>
                  </a:cubicBezTo>
                  <a:cubicBezTo>
                    <a:pt x="6174" y="3605"/>
                    <a:pt x="6387" y="3432"/>
                    <a:pt x="6600" y="3257"/>
                  </a:cubicBezTo>
                  <a:cubicBezTo>
                    <a:pt x="6926" y="2989"/>
                    <a:pt x="7223" y="2738"/>
                    <a:pt x="7507" y="2491"/>
                  </a:cubicBezTo>
                  <a:cubicBezTo>
                    <a:pt x="7846" y="2199"/>
                    <a:pt x="8176" y="1905"/>
                    <a:pt x="8488" y="1616"/>
                  </a:cubicBezTo>
                  <a:lnTo>
                    <a:pt x="8532" y="1574"/>
                  </a:lnTo>
                  <a:cubicBezTo>
                    <a:pt x="8561" y="1546"/>
                    <a:pt x="8590" y="1520"/>
                    <a:pt x="8619" y="1492"/>
                  </a:cubicBezTo>
                  <a:cubicBezTo>
                    <a:pt x="8720" y="1394"/>
                    <a:pt x="8823" y="1291"/>
                    <a:pt x="8926" y="1189"/>
                  </a:cubicBezTo>
                  <a:cubicBezTo>
                    <a:pt x="9261" y="852"/>
                    <a:pt x="9608" y="505"/>
                    <a:pt x="9977" y="261"/>
                  </a:cubicBezTo>
                  <a:cubicBezTo>
                    <a:pt x="10042" y="219"/>
                    <a:pt x="10091" y="193"/>
                    <a:pt x="10138" y="193"/>
                  </a:cubicBezTo>
                  <a:close/>
                  <a:moveTo>
                    <a:pt x="10140" y="0"/>
                  </a:moveTo>
                  <a:cubicBezTo>
                    <a:pt x="10023" y="0"/>
                    <a:pt x="9927" y="64"/>
                    <a:pt x="9870" y="101"/>
                  </a:cubicBezTo>
                  <a:cubicBezTo>
                    <a:pt x="9485" y="354"/>
                    <a:pt x="9132" y="709"/>
                    <a:pt x="8789" y="1052"/>
                  </a:cubicBezTo>
                  <a:cubicBezTo>
                    <a:pt x="8687" y="1154"/>
                    <a:pt x="8586" y="1256"/>
                    <a:pt x="8485" y="1353"/>
                  </a:cubicBezTo>
                  <a:cubicBezTo>
                    <a:pt x="8458" y="1380"/>
                    <a:pt x="8429" y="1407"/>
                    <a:pt x="8400" y="1433"/>
                  </a:cubicBezTo>
                  <a:lnTo>
                    <a:pt x="8355" y="1475"/>
                  </a:lnTo>
                  <a:cubicBezTo>
                    <a:pt x="8045" y="1762"/>
                    <a:pt x="7717" y="2055"/>
                    <a:pt x="7381" y="2344"/>
                  </a:cubicBezTo>
                  <a:cubicBezTo>
                    <a:pt x="7097" y="2591"/>
                    <a:pt x="6802" y="2840"/>
                    <a:pt x="6477" y="3107"/>
                  </a:cubicBezTo>
                  <a:cubicBezTo>
                    <a:pt x="6266" y="3281"/>
                    <a:pt x="6053" y="3454"/>
                    <a:pt x="5837" y="3624"/>
                  </a:cubicBezTo>
                  <a:cubicBezTo>
                    <a:pt x="5465" y="3922"/>
                    <a:pt x="5071" y="4230"/>
                    <a:pt x="4633" y="4564"/>
                  </a:cubicBezTo>
                  <a:cubicBezTo>
                    <a:pt x="3885" y="5135"/>
                    <a:pt x="3125" y="5697"/>
                    <a:pt x="2478" y="6170"/>
                  </a:cubicBezTo>
                  <a:lnTo>
                    <a:pt x="1940" y="6564"/>
                  </a:lnTo>
                  <a:cubicBezTo>
                    <a:pt x="1675" y="6759"/>
                    <a:pt x="1409" y="6952"/>
                    <a:pt x="1144" y="7146"/>
                  </a:cubicBezTo>
                  <a:cubicBezTo>
                    <a:pt x="845" y="7364"/>
                    <a:pt x="546" y="7584"/>
                    <a:pt x="249" y="7805"/>
                  </a:cubicBezTo>
                  <a:cubicBezTo>
                    <a:pt x="150" y="7877"/>
                    <a:pt x="0" y="7987"/>
                    <a:pt x="24" y="8196"/>
                  </a:cubicBezTo>
                  <a:cubicBezTo>
                    <a:pt x="41" y="8356"/>
                    <a:pt x="160" y="8496"/>
                    <a:pt x="329" y="8550"/>
                  </a:cubicBezTo>
                  <a:cubicBezTo>
                    <a:pt x="399" y="8573"/>
                    <a:pt x="468" y="8582"/>
                    <a:pt x="536" y="8582"/>
                  </a:cubicBezTo>
                  <a:cubicBezTo>
                    <a:pt x="682" y="8582"/>
                    <a:pt x="824" y="8539"/>
                    <a:pt x="953" y="8500"/>
                  </a:cubicBezTo>
                  <a:cubicBezTo>
                    <a:pt x="989" y="8488"/>
                    <a:pt x="1025" y="8478"/>
                    <a:pt x="1060" y="8468"/>
                  </a:cubicBezTo>
                  <a:cubicBezTo>
                    <a:pt x="1153" y="8442"/>
                    <a:pt x="1236" y="8429"/>
                    <a:pt x="1308" y="8429"/>
                  </a:cubicBezTo>
                  <a:cubicBezTo>
                    <a:pt x="1463" y="8429"/>
                    <a:pt x="1571" y="8488"/>
                    <a:pt x="1630" y="8606"/>
                  </a:cubicBezTo>
                  <a:cubicBezTo>
                    <a:pt x="1658" y="8658"/>
                    <a:pt x="1671" y="8724"/>
                    <a:pt x="1667" y="8795"/>
                  </a:cubicBezTo>
                  <a:cubicBezTo>
                    <a:pt x="1657" y="8971"/>
                    <a:pt x="1575" y="9124"/>
                    <a:pt x="1488" y="9285"/>
                  </a:cubicBezTo>
                  <a:cubicBezTo>
                    <a:pt x="1408" y="9436"/>
                    <a:pt x="1324" y="9593"/>
                    <a:pt x="1297" y="9776"/>
                  </a:cubicBezTo>
                  <a:cubicBezTo>
                    <a:pt x="1276" y="9919"/>
                    <a:pt x="1302" y="10063"/>
                    <a:pt x="1373" y="10181"/>
                  </a:cubicBezTo>
                  <a:cubicBezTo>
                    <a:pt x="1488" y="10373"/>
                    <a:pt x="1653" y="10410"/>
                    <a:pt x="1797" y="10410"/>
                  </a:cubicBezTo>
                  <a:cubicBezTo>
                    <a:pt x="1847" y="10410"/>
                    <a:pt x="1896" y="10405"/>
                    <a:pt x="1938" y="10402"/>
                  </a:cubicBezTo>
                  <a:lnTo>
                    <a:pt x="2509" y="10346"/>
                  </a:lnTo>
                  <a:cubicBezTo>
                    <a:pt x="2520" y="10345"/>
                    <a:pt x="2531" y="10344"/>
                    <a:pt x="2541" y="10344"/>
                  </a:cubicBezTo>
                  <a:cubicBezTo>
                    <a:pt x="2624" y="10344"/>
                    <a:pt x="2703" y="10378"/>
                    <a:pt x="2762" y="10439"/>
                  </a:cubicBezTo>
                  <a:cubicBezTo>
                    <a:pt x="2826" y="10506"/>
                    <a:pt x="2856" y="10598"/>
                    <a:pt x="2843" y="10690"/>
                  </a:cubicBezTo>
                  <a:lnTo>
                    <a:pt x="2726" y="11482"/>
                  </a:lnTo>
                  <a:cubicBezTo>
                    <a:pt x="2689" y="11734"/>
                    <a:pt x="2741" y="11899"/>
                    <a:pt x="2882" y="11974"/>
                  </a:cubicBezTo>
                  <a:cubicBezTo>
                    <a:pt x="2928" y="11998"/>
                    <a:pt x="2975" y="12006"/>
                    <a:pt x="3022" y="12006"/>
                  </a:cubicBezTo>
                  <a:cubicBezTo>
                    <a:pt x="3103" y="12006"/>
                    <a:pt x="3184" y="11978"/>
                    <a:pt x="3251" y="11949"/>
                  </a:cubicBezTo>
                  <a:cubicBezTo>
                    <a:pt x="3787" y="11725"/>
                    <a:pt x="4248" y="11359"/>
                    <a:pt x="4695" y="11003"/>
                  </a:cubicBezTo>
                  <a:lnTo>
                    <a:pt x="4957" y="10795"/>
                  </a:lnTo>
                  <a:cubicBezTo>
                    <a:pt x="5166" y="10627"/>
                    <a:pt x="5377" y="10459"/>
                    <a:pt x="5586" y="10291"/>
                  </a:cubicBezTo>
                  <a:cubicBezTo>
                    <a:pt x="5983" y="9974"/>
                    <a:pt x="6382" y="9656"/>
                    <a:pt x="6780" y="9336"/>
                  </a:cubicBezTo>
                  <a:cubicBezTo>
                    <a:pt x="7841" y="8486"/>
                    <a:pt x="8704" y="7787"/>
                    <a:pt x="9496" y="7138"/>
                  </a:cubicBezTo>
                  <a:cubicBezTo>
                    <a:pt x="9957" y="6762"/>
                    <a:pt x="10332" y="6452"/>
                    <a:pt x="10679" y="6164"/>
                  </a:cubicBezTo>
                  <a:cubicBezTo>
                    <a:pt x="11396" y="5570"/>
                    <a:pt x="12130" y="4952"/>
                    <a:pt x="12858" y="4328"/>
                  </a:cubicBezTo>
                  <a:cubicBezTo>
                    <a:pt x="13085" y="4134"/>
                    <a:pt x="13330" y="3901"/>
                    <a:pt x="13356" y="3588"/>
                  </a:cubicBezTo>
                  <a:cubicBezTo>
                    <a:pt x="13363" y="3485"/>
                    <a:pt x="13340" y="3407"/>
                    <a:pt x="13287" y="3355"/>
                  </a:cubicBezTo>
                  <a:cubicBezTo>
                    <a:pt x="13231" y="3296"/>
                    <a:pt x="13157" y="3280"/>
                    <a:pt x="13090" y="3280"/>
                  </a:cubicBezTo>
                  <a:cubicBezTo>
                    <a:pt x="13042" y="3280"/>
                    <a:pt x="12998" y="3288"/>
                    <a:pt x="12968" y="3294"/>
                  </a:cubicBezTo>
                  <a:cubicBezTo>
                    <a:pt x="12764" y="3333"/>
                    <a:pt x="12560" y="3372"/>
                    <a:pt x="12356" y="3411"/>
                  </a:cubicBezTo>
                  <a:lnTo>
                    <a:pt x="12282" y="3425"/>
                  </a:lnTo>
                  <a:cubicBezTo>
                    <a:pt x="12253" y="3430"/>
                    <a:pt x="12233" y="3432"/>
                    <a:pt x="12219" y="3432"/>
                  </a:cubicBezTo>
                  <a:cubicBezTo>
                    <a:pt x="12196" y="3432"/>
                    <a:pt x="12189" y="3427"/>
                    <a:pt x="12188" y="3426"/>
                  </a:cubicBezTo>
                  <a:cubicBezTo>
                    <a:pt x="12184" y="3418"/>
                    <a:pt x="12185" y="3395"/>
                    <a:pt x="12190" y="3358"/>
                  </a:cubicBezTo>
                  <a:cubicBezTo>
                    <a:pt x="12204" y="3279"/>
                    <a:pt x="12220" y="3200"/>
                    <a:pt x="12236" y="3119"/>
                  </a:cubicBezTo>
                  <a:cubicBezTo>
                    <a:pt x="12281" y="2893"/>
                    <a:pt x="12328" y="2658"/>
                    <a:pt x="12333" y="2429"/>
                  </a:cubicBezTo>
                  <a:cubicBezTo>
                    <a:pt x="12338" y="2240"/>
                    <a:pt x="12255" y="2062"/>
                    <a:pt x="12108" y="1942"/>
                  </a:cubicBezTo>
                  <a:cubicBezTo>
                    <a:pt x="11993" y="1848"/>
                    <a:pt x="11854" y="1799"/>
                    <a:pt x="11710" y="1799"/>
                  </a:cubicBezTo>
                  <a:cubicBezTo>
                    <a:pt x="11663" y="1799"/>
                    <a:pt x="11616" y="1804"/>
                    <a:pt x="11570" y="1815"/>
                  </a:cubicBezTo>
                  <a:lnTo>
                    <a:pt x="10829" y="1981"/>
                  </a:lnTo>
                  <a:cubicBezTo>
                    <a:pt x="10793" y="1990"/>
                    <a:pt x="10752" y="1998"/>
                    <a:pt x="10717" y="1998"/>
                  </a:cubicBezTo>
                  <a:cubicBezTo>
                    <a:pt x="10689" y="1998"/>
                    <a:pt x="10666" y="1993"/>
                    <a:pt x="10652" y="1979"/>
                  </a:cubicBezTo>
                  <a:cubicBezTo>
                    <a:pt x="10628" y="1956"/>
                    <a:pt x="10623" y="1903"/>
                    <a:pt x="10622" y="1849"/>
                  </a:cubicBezTo>
                  <a:lnTo>
                    <a:pt x="10565" y="492"/>
                  </a:lnTo>
                  <a:cubicBezTo>
                    <a:pt x="10558" y="317"/>
                    <a:pt x="10475" y="158"/>
                    <a:pt x="10341" y="67"/>
                  </a:cubicBezTo>
                  <a:cubicBezTo>
                    <a:pt x="10270" y="18"/>
                    <a:pt x="10202" y="0"/>
                    <a:pt x="10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9"/>
            <p:cNvSpPr/>
            <p:nvPr/>
          </p:nvSpPr>
          <p:spPr>
            <a:xfrm>
              <a:off x="2957050" y="2416475"/>
              <a:ext cx="29275" cy="23800"/>
            </a:xfrm>
            <a:custGeom>
              <a:avLst/>
              <a:gdLst/>
              <a:ahLst/>
              <a:cxnLst/>
              <a:rect l="l" t="t" r="r" b="b"/>
              <a:pathLst>
                <a:path w="1171" h="952" extrusionOk="0">
                  <a:moveTo>
                    <a:pt x="1146" y="1"/>
                  </a:moveTo>
                  <a:cubicBezTo>
                    <a:pt x="765" y="280"/>
                    <a:pt x="382" y="559"/>
                    <a:pt x="1" y="838"/>
                  </a:cubicBezTo>
                  <a:cubicBezTo>
                    <a:pt x="118" y="911"/>
                    <a:pt x="255" y="952"/>
                    <a:pt x="402" y="952"/>
                  </a:cubicBezTo>
                  <a:cubicBezTo>
                    <a:pt x="825" y="952"/>
                    <a:pt x="1171" y="611"/>
                    <a:pt x="1171" y="189"/>
                  </a:cubicBezTo>
                  <a:cubicBezTo>
                    <a:pt x="1171" y="124"/>
                    <a:pt x="1163" y="61"/>
                    <a:pt x="1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9"/>
            <p:cNvSpPr/>
            <p:nvPr/>
          </p:nvSpPr>
          <p:spPr>
            <a:xfrm>
              <a:off x="3016175" y="2414850"/>
              <a:ext cx="38475" cy="38150"/>
            </a:xfrm>
            <a:custGeom>
              <a:avLst/>
              <a:gdLst/>
              <a:ahLst/>
              <a:cxnLst/>
              <a:rect l="l" t="t" r="r" b="b"/>
              <a:pathLst>
                <a:path w="1539" h="1526" extrusionOk="0">
                  <a:moveTo>
                    <a:pt x="769" y="1"/>
                  </a:moveTo>
                  <a:cubicBezTo>
                    <a:pt x="345" y="1"/>
                    <a:pt x="1" y="342"/>
                    <a:pt x="1" y="762"/>
                  </a:cubicBezTo>
                  <a:cubicBezTo>
                    <a:pt x="1" y="1184"/>
                    <a:pt x="345" y="1525"/>
                    <a:pt x="769" y="1525"/>
                  </a:cubicBezTo>
                  <a:cubicBezTo>
                    <a:pt x="1194" y="1525"/>
                    <a:pt x="1538" y="1183"/>
                    <a:pt x="1538" y="762"/>
                  </a:cubicBezTo>
                  <a:cubicBezTo>
                    <a:pt x="1538" y="342"/>
                    <a:pt x="1194" y="1"/>
                    <a:pt x="7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9"/>
            <p:cNvSpPr/>
            <p:nvPr/>
          </p:nvSpPr>
          <p:spPr>
            <a:xfrm>
              <a:off x="2991275" y="2469200"/>
              <a:ext cx="38450" cy="38150"/>
            </a:xfrm>
            <a:custGeom>
              <a:avLst/>
              <a:gdLst/>
              <a:ahLst/>
              <a:cxnLst/>
              <a:rect l="l" t="t" r="r" b="b"/>
              <a:pathLst>
                <a:path w="1538" h="1526" extrusionOk="0">
                  <a:moveTo>
                    <a:pt x="769" y="1"/>
                  </a:moveTo>
                  <a:cubicBezTo>
                    <a:pt x="345" y="1"/>
                    <a:pt x="0" y="343"/>
                    <a:pt x="0" y="763"/>
                  </a:cubicBezTo>
                  <a:cubicBezTo>
                    <a:pt x="0" y="1184"/>
                    <a:pt x="345" y="1525"/>
                    <a:pt x="769" y="1525"/>
                  </a:cubicBezTo>
                  <a:cubicBezTo>
                    <a:pt x="1194" y="1525"/>
                    <a:pt x="1538" y="1184"/>
                    <a:pt x="1538" y="763"/>
                  </a:cubicBezTo>
                  <a:cubicBezTo>
                    <a:pt x="1538" y="343"/>
                    <a:pt x="1194" y="1"/>
                    <a:pt x="7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9"/>
            <p:cNvSpPr/>
            <p:nvPr/>
          </p:nvSpPr>
          <p:spPr>
            <a:xfrm>
              <a:off x="3060300" y="2480500"/>
              <a:ext cx="34750" cy="31750"/>
            </a:xfrm>
            <a:custGeom>
              <a:avLst/>
              <a:gdLst/>
              <a:ahLst/>
              <a:cxnLst/>
              <a:rect l="l" t="t" r="r" b="b"/>
              <a:pathLst>
                <a:path w="1390" h="1270" extrusionOk="0">
                  <a:moveTo>
                    <a:pt x="770" y="1"/>
                  </a:moveTo>
                  <a:cubicBezTo>
                    <a:pt x="345" y="1"/>
                    <a:pt x="1" y="341"/>
                    <a:pt x="1" y="763"/>
                  </a:cubicBezTo>
                  <a:cubicBezTo>
                    <a:pt x="1" y="958"/>
                    <a:pt x="73" y="1135"/>
                    <a:pt x="195" y="1270"/>
                  </a:cubicBezTo>
                  <a:cubicBezTo>
                    <a:pt x="594" y="952"/>
                    <a:pt x="991" y="633"/>
                    <a:pt x="1390" y="314"/>
                  </a:cubicBezTo>
                  <a:cubicBezTo>
                    <a:pt x="1250" y="123"/>
                    <a:pt x="1024" y="1"/>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9"/>
            <p:cNvSpPr/>
            <p:nvPr/>
          </p:nvSpPr>
          <p:spPr>
            <a:xfrm>
              <a:off x="3090200" y="2416975"/>
              <a:ext cx="38450" cy="38125"/>
            </a:xfrm>
            <a:custGeom>
              <a:avLst/>
              <a:gdLst/>
              <a:ahLst/>
              <a:cxnLst/>
              <a:rect l="l" t="t" r="r" b="b"/>
              <a:pathLst>
                <a:path w="1538" h="1525" extrusionOk="0">
                  <a:moveTo>
                    <a:pt x="768" y="0"/>
                  </a:moveTo>
                  <a:cubicBezTo>
                    <a:pt x="344" y="0"/>
                    <a:pt x="0" y="341"/>
                    <a:pt x="0" y="763"/>
                  </a:cubicBezTo>
                  <a:cubicBezTo>
                    <a:pt x="0" y="1184"/>
                    <a:pt x="344" y="1525"/>
                    <a:pt x="768" y="1525"/>
                  </a:cubicBezTo>
                  <a:cubicBezTo>
                    <a:pt x="1193" y="1525"/>
                    <a:pt x="1537" y="1184"/>
                    <a:pt x="1537" y="763"/>
                  </a:cubicBezTo>
                  <a:cubicBezTo>
                    <a:pt x="1537" y="341"/>
                    <a:pt x="1193"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9"/>
            <p:cNvSpPr/>
            <p:nvPr/>
          </p:nvSpPr>
          <p:spPr>
            <a:xfrm>
              <a:off x="3044325" y="2349325"/>
              <a:ext cx="34150" cy="30600"/>
            </a:xfrm>
            <a:custGeom>
              <a:avLst/>
              <a:gdLst/>
              <a:ahLst/>
              <a:cxnLst/>
              <a:rect l="l" t="t" r="r" b="b"/>
              <a:pathLst>
                <a:path w="1366" h="1224" extrusionOk="0">
                  <a:moveTo>
                    <a:pt x="1207" y="0"/>
                  </a:moveTo>
                  <a:cubicBezTo>
                    <a:pt x="809" y="319"/>
                    <a:pt x="407" y="632"/>
                    <a:pt x="1" y="941"/>
                  </a:cubicBezTo>
                  <a:cubicBezTo>
                    <a:pt x="141" y="1113"/>
                    <a:pt x="357" y="1223"/>
                    <a:pt x="597" y="1223"/>
                  </a:cubicBezTo>
                  <a:cubicBezTo>
                    <a:pt x="1022" y="1223"/>
                    <a:pt x="1365" y="883"/>
                    <a:pt x="1365" y="461"/>
                  </a:cubicBezTo>
                  <a:cubicBezTo>
                    <a:pt x="1365" y="288"/>
                    <a:pt x="1307" y="127"/>
                    <a:pt x="1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9"/>
            <p:cNvSpPr/>
            <p:nvPr/>
          </p:nvSpPr>
          <p:spPr>
            <a:xfrm>
              <a:off x="3104775" y="2350250"/>
              <a:ext cx="38450" cy="38125"/>
            </a:xfrm>
            <a:custGeom>
              <a:avLst/>
              <a:gdLst/>
              <a:ahLst/>
              <a:cxnLst/>
              <a:rect l="l" t="t" r="r" b="b"/>
              <a:pathLst>
                <a:path w="1538" h="1525" extrusionOk="0">
                  <a:moveTo>
                    <a:pt x="769" y="1"/>
                  </a:moveTo>
                  <a:cubicBezTo>
                    <a:pt x="344" y="1"/>
                    <a:pt x="0" y="341"/>
                    <a:pt x="0" y="763"/>
                  </a:cubicBezTo>
                  <a:cubicBezTo>
                    <a:pt x="0" y="1184"/>
                    <a:pt x="344" y="1525"/>
                    <a:pt x="769" y="1525"/>
                  </a:cubicBezTo>
                  <a:cubicBezTo>
                    <a:pt x="1194" y="1525"/>
                    <a:pt x="1538" y="1184"/>
                    <a:pt x="1538" y="763"/>
                  </a:cubicBezTo>
                  <a:cubicBezTo>
                    <a:pt x="1538" y="341"/>
                    <a:pt x="1194" y="1"/>
                    <a:pt x="7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9"/>
            <p:cNvSpPr/>
            <p:nvPr/>
          </p:nvSpPr>
          <p:spPr>
            <a:xfrm>
              <a:off x="3113125" y="2292375"/>
              <a:ext cx="30100" cy="28250"/>
            </a:xfrm>
            <a:custGeom>
              <a:avLst/>
              <a:gdLst/>
              <a:ahLst/>
              <a:cxnLst/>
              <a:rect l="l" t="t" r="r" b="b"/>
              <a:pathLst>
                <a:path w="1204" h="1130" extrusionOk="0">
                  <a:moveTo>
                    <a:pt x="1109" y="1"/>
                  </a:moveTo>
                  <a:cubicBezTo>
                    <a:pt x="1066" y="42"/>
                    <a:pt x="1021" y="83"/>
                    <a:pt x="977" y="124"/>
                  </a:cubicBezTo>
                  <a:cubicBezTo>
                    <a:pt x="658" y="420"/>
                    <a:pt x="331" y="711"/>
                    <a:pt x="1" y="996"/>
                  </a:cubicBezTo>
                  <a:cubicBezTo>
                    <a:pt x="125" y="1081"/>
                    <a:pt x="274" y="1130"/>
                    <a:pt x="435" y="1130"/>
                  </a:cubicBezTo>
                  <a:cubicBezTo>
                    <a:pt x="860" y="1130"/>
                    <a:pt x="1204" y="788"/>
                    <a:pt x="1204" y="367"/>
                  </a:cubicBezTo>
                  <a:cubicBezTo>
                    <a:pt x="1204" y="233"/>
                    <a:pt x="1170" y="108"/>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9"/>
            <p:cNvSpPr/>
            <p:nvPr/>
          </p:nvSpPr>
          <p:spPr>
            <a:xfrm>
              <a:off x="3175925" y="2283350"/>
              <a:ext cx="38100" cy="37275"/>
            </a:xfrm>
            <a:custGeom>
              <a:avLst/>
              <a:gdLst/>
              <a:ahLst/>
              <a:cxnLst/>
              <a:rect l="l" t="t" r="r" b="b"/>
              <a:pathLst>
                <a:path w="1524" h="1491" extrusionOk="0">
                  <a:moveTo>
                    <a:pt x="537" y="0"/>
                  </a:moveTo>
                  <a:cubicBezTo>
                    <a:pt x="226" y="99"/>
                    <a:pt x="0" y="388"/>
                    <a:pt x="0" y="728"/>
                  </a:cubicBezTo>
                  <a:cubicBezTo>
                    <a:pt x="0" y="1149"/>
                    <a:pt x="345" y="1491"/>
                    <a:pt x="770" y="1491"/>
                  </a:cubicBezTo>
                  <a:cubicBezTo>
                    <a:pt x="1143" y="1491"/>
                    <a:pt x="1455" y="1225"/>
                    <a:pt x="1524" y="873"/>
                  </a:cubicBezTo>
                  <a:lnTo>
                    <a:pt x="1524" y="873"/>
                  </a:lnTo>
                  <a:lnTo>
                    <a:pt x="896" y="1015"/>
                  </a:lnTo>
                  <a:cubicBezTo>
                    <a:pt x="853" y="1025"/>
                    <a:pt x="807" y="1034"/>
                    <a:pt x="763" y="1034"/>
                  </a:cubicBezTo>
                  <a:cubicBezTo>
                    <a:pt x="712" y="1034"/>
                    <a:pt x="664" y="1022"/>
                    <a:pt x="629" y="987"/>
                  </a:cubicBezTo>
                  <a:cubicBezTo>
                    <a:pt x="579" y="937"/>
                    <a:pt x="573" y="862"/>
                    <a:pt x="571" y="792"/>
                  </a:cubicBezTo>
                  <a:lnTo>
                    <a:pt x="5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9"/>
            <p:cNvSpPr/>
            <p:nvPr/>
          </p:nvSpPr>
          <p:spPr>
            <a:xfrm>
              <a:off x="3168100" y="2336850"/>
              <a:ext cx="38450" cy="38125"/>
            </a:xfrm>
            <a:custGeom>
              <a:avLst/>
              <a:gdLst/>
              <a:ahLst/>
              <a:cxnLst/>
              <a:rect l="l" t="t" r="r" b="b"/>
              <a:pathLst>
                <a:path w="1538" h="1525" extrusionOk="0">
                  <a:moveTo>
                    <a:pt x="770" y="0"/>
                  </a:moveTo>
                  <a:cubicBezTo>
                    <a:pt x="345" y="0"/>
                    <a:pt x="0" y="341"/>
                    <a:pt x="0" y="762"/>
                  </a:cubicBezTo>
                  <a:cubicBezTo>
                    <a:pt x="0" y="1184"/>
                    <a:pt x="345" y="1525"/>
                    <a:pt x="770" y="1525"/>
                  </a:cubicBezTo>
                  <a:cubicBezTo>
                    <a:pt x="1194" y="1525"/>
                    <a:pt x="1538" y="1183"/>
                    <a:pt x="1538" y="762"/>
                  </a:cubicBezTo>
                  <a:cubicBezTo>
                    <a:pt x="1538" y="341"/>
                    <a:pt x="1194" y="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9"/>
            <p:cNvSpPr/>
            <p:nvPr/>
          </p:nvSpPr>
          <p:spPr>
            <a:xfrm>
              <a:off x="3158150" y="2401800"/>
              <a:ext cx="34325" cy="31625"/>
            </a:xfrm>
            <a:custGeom>
              <a:avLst/>
              <a:gdLst/>
              <a:ahLst/>
              <a:cxnLst/>
              <a:rect l="l" t="t" r="r" b="b"/>
              <a:pathLst>
                <a:path w="1373" h="1265" extrusionOk="0">
                  <a:moveTo>
                    <a:pt x="769" y="0"/>
                  </a:moveTo>
                  <a:cubicBezTo>
                    <a:pt x="345" y="0"/>
                    <a:pt x="1" y="342"/>
                    <a:pt x="1" y="762"/>
                  </a:cubicBezTo>
                  <a:cubicBezTo>
                    <a:pt x="1" y="954"/>
                    <a:pt x="71" y="1131"/>
                    <a:pt x="191" y="1264"/>
                  </a:cubicBezTo>
                  <a:cubicBezTo>
                    <a:pt x="585" y="943"/>
                    <a:pt x="981" y="618"/>
                    <a:pt x="1373" y="291"/>
                  </a:cubicBezTo>
                  <a:cubicBezTo>
                    <a:pt x="1232" y="114"/>
                    <a:pt x="1014" y="0"/>
                    <a:pt x="7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4" name="Google Shape;2834;p69"/>
          <p:cNvGrpSpPr/>
          <p:nvPr/>
        </p:nvGrpSpPr>
        <p:grpSpPr>
          <a:xfrm>
            <a:off x="6527883" y="3155789"/>
            <a:ext cx="658812" cy="591885"/>
            <a:chOff x="2927050" y="2256825"/>
            <a:chExt cx="334100" cy="300175"/>
          </a:xfrm>
        </p:grpSpPr>
        <p:sp>
          <p:nvSpPr>
            <p:cNvPr id="2835" name="Google Shape;2835;p69"/>
            <p:cNvSpPr/>
            <p:nvPr/>
          </p:nvSpPr>
          <p:spPr>
            <a:xfrm>
              <a:off x="2927050" y="2256825"/>
              <a:ext cx="334100" cy="300175"/>
            </a:xfrm>
            <a:custGeom>
              <a:avLst/>
              <a:gdLst/>
              <a:ahLst/>
              <a:cxnLst/>
              <a:rect l="l" t="t" r="r" b="b"/>
              <a:pathLst>
                <a:path w="13364" h="12007" extrusionOk="0">
                  <a:moveTo>
                    <a:pt x="10138" y="193"/>
                  </a:moveTo>
                  <a:cubicBezTo>
                    <a:pt x="10168" y="193"/>
                    <a:pt x="10198" y="204"/>
                    <a:pt x="10232" y="227"/>
                  </a:cubicBezTo>
                  <a:cubicBezTo>
                    <a:pt x="10315" y="284"/>
                    <a:pt x="10368" y="385"/>
                    <a:pt x="10372" y="500"/>
                  </a:cubicBezTo>
                  <a:lnTo>
                    <a:pt x="10429" y="1855"/>
                  </a:lnTo>
                  <a:cubicBezTo>
                    <a:pt x="10431" y="1918"/>
                    <a:pt x="10435" y="2036"/>
                    <a:pt x="10515" y="2116"/>
                  </a:cubicBezTo>
                  <a:cubicBezTo>
                    <a:pt x="10575" y="2175"/>
                    <a:pt x="10651" y="2191"/>
                    <a:pt x="10720" y="2191"/>
                  </a:cubicBezTo>
                  <a:cubicBezTo>
                    <a:pt x="10782" y="2191"/>
                    <a:pt x="10838" y="2178"/>
                    <a:pt x="10872" y="2170"/>
                  </a:cubicBezTo>
                  <a:lnTo>
                    <a:pt x="11612" y="2003"/>
                  </a:lnTo>
                  <a:cubicBezTo>
                    <a:pt x="11644" y="1996"/>
                    <a:pt x="11676" y="1992"/>
                    <a:pt x="11708" y="1992"/>
                  </a:cubicBezTo>
                  <a:cubicBezTo>
                    <a:pt x="11808" y="1992"/>
                    <a:pt x="11906" y="2026"/>
                    <a:pt x="11985" y="2091"/>
                  </a:cubicBezTo>
                  <a:cubicBezTo>
                    <a:pt x="12087" y="2174"/>
                    <a:pt x="12143" y="2295"/>
                    <a:pt x="12140" y="2425"/>
                  </a:cubicBezTo>
                  <a:cubicBezTo>
                    <a:pt x="12136" y="2637"/>
                    <a:pt x="12091" y="2863"/>
                    <a:pt x="12047" y="3082"/>
                  </a:cubicBezTo>
                  <a:cubicBezTo>
                    <a:pt x="12030" y="3164"/>
                    <a:pt x="12014" y="3245"/>
                    <a:pt x="12000" y="3326"/>
                  </a:cubicBezTo>
                  <a:cubicBezTo>
                    <a:pt x="11992" y="3379"/>
                    <a:pt x="11977" y="3475"/>
                    <a:pt x="12037" y="3547"/>
                  </a:cubicBezTo>
                  <a:cubicBezTo>
                    <a:pt x="12087" y="3610"/>
                    <a:pt x="12159" y="3625"/>
                    <a:pt x="12220" y="3625"/>
                  </a:cubicBezTo>
                  <a:cubicBezTo>
                    <a:pt x="12260" y="3625"/>
                    <a:pt x="12296" y="3619"/>
                    <a:pt x="12317" y="3615"/>
                  </a:cubicBezTo>
                  <a:lnTo>
                    <a:pt x="12391" y="3600"/>
                  </a:lnTo>
                  <a:cubicBezTo>
                    <a:pt x="12595" y="3561"/>
                    <a:pt x="12800" y="3523"/>
                    <a:pt x="13003" y="3483"/>
                  </a:cubicBezTo>
                  <a:cubicBezTo>
                    <a:pt x="13019" y="3481"/>
                    <a:pt x="13056" y="3474"/>
                    <a:pt x="13089" y="3474"/>
                  </a:cubicBezTo>
                  <a:cubicBezTo>
                    <a:pt x="13114" y="3474"/>
                    <a:pt x="13138" y="3478"/>
                    <a:pt x="13150" y="3491"/>
                  </a:cubicBezTo>
                  <a:cubicBezTo>
                    <a:pt x="13161" y="3501"/>
                    <a:pt x="13166" y="3532"/>
                    <a:pt x="13162" y="3573"/>
                  </a:cubicBezTo>
                  <a:cubicBezTo>
                    <a:pt x="13143" y="3812"/>
                    <a:pt x="12939" y="4005"/>
                    <a:pt x="12732" y="4182"/>
                  </a:cubicBezTo>
                  <a:cubicBezTo>
                    <a:pt x="12005" y="4805"/>
                    <a:pt x="11273" y="5421"/>
                    <a:pt x="10555" y="6015"/>
                  </a:cubicBezTo>
                  <a:cubicBezTo>
                    <a:pt x="10210" y="6304"/>
                    <a:pt x="9834" y="6613"/>
                    <a:pt x="9374" y="6988"/>
                  </a:cubicBezTo>
                  <a:cubicBezTo>
                    <a:pt x="8583" y="7638"/>
                    <a:pt x="7719" y="8335"/>
                    <a:pt x="6659" y="9186"/>
                  </a:cubicBezTo>
                  <a:cubicBezTo>
                    <a:pt x="6261" y="9505"/>
                    <a:pt x="5863" y="9824"/>
                    <a:pt x="5465" y="10141"/>
                  </a:cubicBezTo>
                  <a:cubicBezTo>
                    <a:pt x="5255" y="10309"/>
                    <a:pt x="5046" y="10476"/>
                    <a:pt x="4836" y="10644"/>
                  </a:cubicBezTo>
                  <a:lnTo>
                    <a:pt x="4572" y="10853"/>
                  </a:lnTo>
                  <a:cubicBezTo>
                    <a:pt x="4137" y="11200"/>
                    <a:pt x="3688" y="11557"/>
                    <a:pt x="3175" y="11772"/>
                  </a:cubicBezTo>
                  <a:cubicBezTo>
                    <a:pt x="3128" y="11793"/>
                    <a:pt x="3072" y="11813"/>
                    <a:pt x="3024" y="11813"/>
                  </a:cubicBezTo>
                  <a:cubicBezTo>
                    <a:pt x="3005" y="11813"/>
                    <a:pt x="2987" y="11810"/>
                    <a:pt x="2972" y="11802"/>
                  </a:cubicBezTo>
                  <a:cubicBezTo>
                    <a:pt x="2897" y="11763"/>
                    <a:pt x="2900" y="11622"/>
                    <a:pt x="2918" y="11510"/>
                  </a:cubicBezTo>
                  <a:lnTo>
                    <a:pt x="3033" y="10718"/>
                  </a:lnTo>
                  <a:cubicBezTo>
                    <a:pt x="3055" y="10566"/>
                    <a:pt x="3006" y="10416"/>
                    <a:pt x="2900" y="10305"/>
                  </a:cubicBezTo>
                  <a:cubicBezTo>
                    <a:pt x="2805" y="10206"/>
                    <a:pt x="2676" y="10152"/>
                    <a:pt x="2540" y="10152"/>
                  </a:cubicBezTo>
                  <a:cubicBezTo>
                    <a:pt x="2523" y="10152"/>
                    <a:pt x="2507" y="10152"/>
                    <a:pt x="2490" y="10154"/>
                  </a:cubicBezTo>
                  <a:lnTo>
                    <a:pt x="1920" y="10208"/>
                  </a:lnTo>
                  <a:cubicBezTo>
                    <a:pt x="1873" y="10213"/>
                    <a:pt x="1830" y="10216"/>
                    <a:pt x="1791" y="10216"/>
                  </a:cubicBezTo>
                  <a:cubicBezTo>
                    <a:pt x="1682" y="10216"/>
                    <a:pt x="1602" y="10189"/>
                    <a:pt x="1538" y="10082"/>
                  </a:cubicBezTo>
                  <a:cubicBezTo>
                    <a:pt x="1491" y="10002"/>
                    <a:pt x="1473" y="9904"/>
                    <a:pt x="1488" y="9803"/>
                  </a:cubicBezTo>
                  <a:cubicBezTo>
                    <a:pt x="1511" y="9654"/>
                    <a:pt x="1582" y="9518"/>
                    <a:pt x="1659" y="9376"/>
                  </a:cubicBezTo>
                  <a:cubicBezTo>
                    <a:pt x="1751" y="9203"/>
                    <a:pt x="1847" y="9025"/>
                    <a:pt x="1860" y="8806"/>
                  </a:cubicBezTo>
                  <a:cubicBezTo>
                    <a:pt x="1865" y="8700"/>
                    <a:pt x="1845" y="8599"/>
                    <a:pt x="1802" y="8517"/>
                  </a:cubicBezTo>
                  <a:cubicBezTo>
                    <a:pt x="1731" y="8378"/>
                    <a:pt x="1591" y="8235"/>
                    <a:pt x="1313" y="8235"/>
                  </a:cubicBezTo>
                  <a:cubicBezTo>
                    <a:pt x="1226" y="8235"/>
                    <a:pt x="1125" y="8249"/>
                    <a:pt x="1008" y="8282"/>
                  </a:cubicBezTo>
                  <a:cubicBezTo>
                    <a:pt x="971" y="8292"/>
                    <a:pt x="934" y="8303"/>
                    <a:pt x="897" y="8315"/>
                  </a:cubicBezTo>
                  <a:cubicBezTo>
                    <a:pt x="772" y="8353"/>
                    <a:pt x="651" y="8389"/>
                    <a:pt x="535" y="8389"/>
                  </a:cubicBezTo>
                  <a:cubicBezTo>
                    <a:pt x="486" y="8389"/>
                    <a:pt x="438" y="8383"/>
                    <a:pt x="390" y="8368"/>
                  </a:cubicBezTo>
                  <a:cubicBezTo>
                    <a:pt x="293" y="8335"/>
                    <a:pt x="224" y="8261"/>
                    <a:pt x="216" y="8175"/>
                  </a:cubicBezTo>
                  <a:cubicBezTo>
                    <a:pt x="205" y="8083"/>
                    <a:pt x="265" y="8033"/>
                    <a:pt x="363" y="7960"/>
                  </a:cubicBezTo>
                  <a:cubicBezTo>
                    <a:pt x="661" y="7740"/>
                    <a:pt x="959" y="7520"/>
                    <a:pt x="1258" y="7302"/>
                  </a:cubicBezTo>
                  <a:cubicBezTo>
                    <a:pt x="1523" y="7108"/>
                    <a:pt x="1789" y="6914"/>
                    <a:pt x="2054" y="6720"/>
                  </a:cubicBezTo>
                  <a:lnTo>
                    <a:pt x="2593" y="6326"/>
                  </a:lnTo>
                  <a:cubicBezTo>
                    <a:pt x="3240" y="5852"/>
                    <a:pt x="4002" y="5290"/>
                    <a:pt x="4751" y="4717"/>
                  </a:cubicBezTo>
                  <a:cubicBezTo>
                    <a:pt x="5190" y="4382"/>
                    <a:pt x="5585" y="4074"/>
                    <a:pt x="5958" y="3775"/>
                  </a:cubicBezTo>
                  <a:cubicBezTo>
                    <a:pt x="6174" y="3605"/>
                    <a:pt x="6387" y="3432"/>
                    <a:pt x="6600" y="3257"/>
                  </a:cubicBezTo>
                  <a:cubicBezTo>
                    <a:pt x="6926" y="2989"/>
                    <a:pt x="7223" y="2738"/>
                    <a:pt x="7507" y="2491"/>
                  </a:cubicBezTo>
                  <a:cubicBezTo>
                    <a:pt x="7846" y="2199"/>
                    <a:pt x="8176" y="1905"/>
                    <a:pt x="8488" y="1616"/>
                  </a:cubicBezTo>
                  <a:lnTo>
                    <a:pt x="8532" y="1574"/>
                  </a:lnTo>
                  <a:cubicBezTo>
                    <a:pt x="8561" y="1546"/>
                    <a:pt x="8590" y="1520"/>
                    <a:pt x="8619" y="1492"/>
                  </a:cubicBezTo>
                  <a:cubicBezTo>
                    <a:pt x="8720" y="1394"/>
                    <a:pt x="8823" y="1291"/>
                    <a:pt x="8926" y="1189"/>
                  </a:cubicBezTo>
                  <a:cubicBezTo>
                    <a:pt x="9261" y="852"/>
                    <a:pt x="9608" y="505"/>
                    <a:pt x="9977" y="261"/>
                  </a:cubicBezTo>
                  <a:cubicBezTo>
                    <a:pt x="10042" y="219"/>
                    <a:pt x="10091" y="193"/>
                    <a:pt x="10138" y="193"/>
                  </a:cubicBezTo>
                  <a:close/>
                  <a:moveTo>
                    <a:pt x="10140" y="0"/>
                  </a:moveTo>
                  <a:cubicBezTo>
                    <a:pt x="10023" y="0"/>
                    <a:pt x="9927" y="64"/>
                    <a:pt x="9870" y="101"/>
                  </a:cubicBezTo>
                  <a:cubicBezTo>
                    <a:pt x="9485" y="354"/>
                    <a:pt x="9132" y="709"/>
                    <a:pt x="8789" y="1052"/>
                  </a:cubicBezTo>
                  <a:cubicBezTo>
                    <a:pt x="8687" y="1154"/>
                    <a:pt x="8586" y="1256"/>
                    <a:pt x="8485" y="1353"/>
                  </a:cubicBezTo>
                  <a:cubicBezTo>
                    <a:pt x="8458" y="1380"/>
                    <a:pt x="8429" y="1407"/>
                    <a:pt x="8400" y="1433"/>
                  </a:cubicBezTo>
                  <a:lnTo>
                    <a:pt x="8355" y="1475"/>
                  </a:lnTo>
                  <a:cubicBezTo>
                    <a:pt x="8045" y="1762"/>
                    <a:pt x="7717" y="2055"/>
                    <a:pt x="7381" y="2344"/>
                  </a:cubicBezTo>
                  <a:cubicBezTo>
                    <a:pt x="7097" y="2591"/>
                    <a:pt x="6802" y="2840"/>
                    <a:pt x="6477" y="3107"/>
                  </a:cubicBezTo>
                  <a:cubicBezTo>
                    <a:pt x="6266" y="3281"/>
                    <a:pt x="6053" y="3454"/>
                    <a:pt x="5837" y="3624"/>
                  </a:cubicBezTo>
                  <a:cubicBezTo>
                    <a:pt x="5465" y="3922"/>
                    <a:pt x="5071" y="4230"/>
                    <a:pt x="4633" y="4564"/>
                  </a:cubicBezTo>
                  <a:cubicBezTo>
                    <a:pt x="3885" y="5135"/>
                    <a:pt x="3125" y="5697"/>
                    <a:pt x="2478" y="6170"/>
                  </a:cubicBezTo>
                  <a:lnTo>
                    <a:pt x="1940" y="6564"/>
                  </a:lnTo>
                  <a:cubicBezTo>
                    <a:pt x="1675" y="6759"/>
                    <a:pt x="1409" y="6952"/>
                    <a:pt x="1144" y="7146"/>
                  </a:cubicBezTo>
                  <a:cubicBezTo>
                    <a:pt x="845" y="7364"/>
                    <a:pt x="546" y="7584"/>
                    <a:pt x="249" y="7805"/>
                  </a:cubicBezTo>
                  <a:cubicBezTo>
                    <a:pt x="150" y="7877"/>
                    <a:pt x="0" y="7987"/>
                    <a:pt x="24" y="8196"/>
                  </a:cubicBezTo>
                  <a:cubicBezTo>
                    <a:pt x="41" y="8356"/>
                    <a:pt x="160" y="8496"/>
                    <a:pt x="329" y="8550"/>
                  </a:cubicBezTo>
                  <a:cubicBezTo>
                    <a:pt x="399" y="8573"/>
                    <a:pt x="468" y="8582"/>
                    <a:pt x="536" y="8582"/>
                  </a:cubicBezTo>
                  <a:cubicBezTo>
                    <a:pt x="682" y="8582"/>
                    <a:pt x="824" y="8539"/>
                    <a:pt x="953" y="8500"/>
                  </a:cubicBezTo>
                  <a:cubicBezTo>
                    <a:pt x="989" y="8488"/>
                    <a:pt x="1025" y="8478"/>
                    <a:pt x="1060" y="8468"/>
                  </a:cubicBezTo>
                  <a:cubicBezTo>
                    <a:pt x="1153" y="8442"/>
                    <a:pt x="1236" y="8429"/>
                    <a:pt x="1308" y="8429"/>
                  </a:cubicBezTo>
                  <a:cubicBezTo>
                    <a:pt x="1463" y="8429"/>
                    <a:pt x="1571" y="8488"/>
                    <a:pt x="1630" y="8606"/>
                  </a:cubicBezTo>
                  <a:cubicBezTo>
                    <a:pt x="1658" y="8658"/>
                    <a:pt x="1671" y="8724"/>
                    <a:pt x="1667" y="8795"/>
                  </a:cubicBezTo>
                  <a:cubicBezTo>
                    <a:pt x="1657" y="8971"/>
                    <a:pt x="1575" y="9124"/>
                    <a:pt x="1488" y="9285"/>
                  </a:cubicBezTo>
                  <a:cubicBezTo>
                    <a:pt x="1408" y="9436"/>
                    <a:pt x="1324" y="9593"/>
                    <a:pt x="1297" y="9776"/>
                  </a:cubicBezTo>
                  <a:cubicBezTo>
                    <a:pt x="1276" y="9919"/>
                    <a:pt x="1302" y="10063"/>
                    <a:pt x="1373" y="10181"/>
                  </a:cubicBezTo>
                  <a:cubicBezTo>
                    <a:pt x="1488" y="10373"/>
                    <a:pt x="1653" y="10410"/>
                    <a:pt x="1797" y="10410"/>
                  </a:cubicBezTo>
                  <a:cubicBezTo>
                    <a:pt x="1847" y="10410"/>
                    <a:pt x="1896" y="10405"/>
                    <a:pt x="1938" y="10402"/>
                  </a:cubicBezTo>
                  <a:lnTo>
                    <a:pt x="2509" y="10346"/>
                  </a:lnTo>
                  <a:cubicBezTo>
                    <a:pt x="2520" y="10345"/>
                    <a:pt x="2531" y="10344"/>
                    <a:pt x="2541" y="10344"/>
                  </a:cubicBezTo>
                  <a:cubicBezTo>
                    <a:pt x="2624" y="10344"/>
                    <a:pt x="2703" y="10378"/>
                    <a:pt x="2762" y="10439"/>
                  </a:cubicBezTo>
                  <a:cubicBezTo>
                    <a:pt x="2826" y="10506"/>
                    <a:pt x="2856" y="10598"/>
                    <a:pt x="2843" y="10690"/>
                  </a:cubicBezTo>
                  <a:lnTo>
                    <a:pt x="2726" y="11482"/>
                  </a:lnTo>
                  <a:cubicBezTo>
                    <a:pt x="2689" y="11734"/>
                    <a:pt x="2741" y="11899"/>
                    <a:pt x="2882" y="11974"/>
                  </a:cubicBezTo>
                  <a:cubicBezTo>
                    <a:pt x="2928" y="11998"/>
                    <a:pt x="2975" y="12006"/>
                    <a:pt x="3022" y="12006"/>
                  </a:cubicBezTo>
                  <a:cubicBezTo>
                    <a:pt x="3103" y="12006"/>
                    <a:pt x="3184" y="11978"/>
                    <a:pt x="3251" y="11949"/>
                  </a:cubicBezTo>
                  <a:cubicBezTo>
                    <a:pt x="3787" y="11725"/>
                    <a:pt x="4248" y="11359"/>
                    <a:pt x="4695" y="11003"/>
                  </a:cubicBezTo>
                  <a:lnTo>
                    <a:pt x="4957" y="10795"/>
                  </a:lnTo>
                  <a:cubicBezTo>
                    <a:pt x="5166" y="10627"/>
                    <a:pt x="5377" y="10459"/>
                    <a:pt x="5586" y="10291"/>
                  </a:cubicBezTo>
                  <a:cubicBezTo>
                    <a:pt x="5983" y="9974"/>
                    <a:pt x="6382" y="9656"/>
                    <a:pt x="6780" y="9336"/>
                  </a:cubicBezTo>
                  <a:cubicBezTo>
                    <a:pt x="7841" y="8486"/>
                    <a:pt x="8704" y="7787"/>
                    <a:pt x="9496" y="7138"/>
                  </a:cubicBezTo>
                  <a:cubicBezTo>
                    <a:pt x="9957" y="6762"/>
                    <a:pt x="10332" y="6452"/>
                    <a:pt x="10679" y="6164"/>
                  </a:cubicBezTo>
                  <a:cubicBezTo>
                    <a:pt x="11396" y="5570"/>
                    <a:pt x="12130" y="4952"/>
                    <a:pt x="12858" y="4328"/>
                  </a:cubicBezTo>
                  <a:cubicBezTo>
                    <a:pt x="13085" y="4134"/>
                    <a:pt x="13330" y="3901"/>
                    <a:pt x="13356" y="3588"/>
                  </a:cubicBezTo>
                  <a:cubicBezTo>
                    <a:pt x="13363" y="3485"/>
                    <a:pt x="13340" y="3407"/>
                    <a:pt x="13287" y="3355"/>
                  </a:cubicBezTo>
                  <a:cubicBezTo>
                    <a:pt x="13231" y="3296"/>
                    <a:pt x="13157" y="3280"/>
                    <a:pt x="13090" y="3280"/>
                  </a:cubicBezTo>
                  <a:cubicBezTo>
                    <a:pt x="13042" y="3280"/>
                    <a:pt x="12998" y="3288"/>
                    <a:pt x="12968" y="3294"/>
                  </a:cubicBezTo>
                  <a:cubicBezTo>
                    <a:pt x="12764" y="3333"/>
                    <a:pt x="12560" y="3372"/>
                    <a:pt x="12356" y="3411"/>
                  </a:cubicBezTo>
                  <a:lnTo>
                    <a:pt x="12282" y="3425"/>
                  </a:lnTo>
                  <a:cubicBezTo>
                    <a:pt x="12253" y="3430"/>
                    <a:pt x="12233" y="3432"/>
                    <a:pt x="12219" y="3432"/>
                  </a:cubicBezTo>
                  <a:cubicBezTo>
                    <a:pt x="12196" y="3432"/>
                    <a:pt x="12189" y="3427"/>
                    <a:pt x="12188" y="3426"/>
                  </a:cubicBezTo>
                  <a:cubicBezTo>
                    <a:pt x="12184" y="3418"/>
                    <a:pt x="12185" y="3395"/>
                    <a:pt x="12190" y="3358"/>
                  </a:cubicBezTo>
                  <a:cubicBezTo>
                    <a:pt x="12204" y="3279"/>
                    <a:pt x="12220" y="3200"/>
                    <a:pt x="12236" y="3119"/>
                  </a:cubicBezTo>
                  <a:cubicBezTo>
                    <a:pt x="12281" y="2893"/>
                    <a:pt x="12328" y="2658"/>
                    <a:pt x="12333" y="2429"/>
                  </a:cubicBezTo>
                  <a:cubicBezTo>
                    <a:pt x="12338" y="2240"/>
                    <a:pt x="12255" y="2062"/>
                    <a:pt x="12108" y="1942"/>
                  </a:cubicBezTo>
                  <a:cubicBezTo>
                    <a:pt x="11993" y="1848"/>
                    <a:pt x="11854" y="1799"/>
                    <a:pt x="11710" y="1799"/>
                  </a:cubicBezTo>
                  <a:cubicBezTo>
                    <a:pt x="11663" y="1799"/>
                    <a:pt x="11616" y="1804"/>
                    <a:pt x="11570" y="1815"/>
                  </a:cubicBezTo>
                  <a:lnTo>
                    <a:pt x="10829" y="1981"/>
                  </a:lnTo>
                  <a:cubicBezTo>
                    <a:pt x="10793" y="1990"/>
                    <a:pt x="10752" y="1998"/>
                    <a:pt x="10717" y="1998"/>
                  </a:cubicBezTo>
                  <a:cubicBezTo>
                    <a:pt x="10689" y="1998"/>
                    <a:pt x="10666" y="1993"/>
                    <a:pt x="10652" y="1979"/>
                  </a:cubicBezTo>
                  <a:cubicBezTo>
                    <a:pt x="10628" y="1956"/>
                    <a:pt x="10623" y="1903"/>
                    <a:pt x="10622" y="1849"/>
                  </a:cubicBezTo>
                  <a:lnTo>
                    <a:pt x="10565" y="492"/>
                  </a:lnTo>
                  <a:cubicBezTo>
                    <a:pt x="10558" y="317"/>
                    <a:pt x="10475" y="158"/>
                    <a:pt x="10341" y="67"/>
                  </a:cubicBezTo>
                  <a:cubicBezTo>
                    <a:pt x="10270" y="18"/>
                    <a:pt x="10202" y="0"/>
                    <a:pt x="10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9"/>
            <p:cNvSpPr/>
            <p:nvPr/>
          </p:nvSpPr>
          <p:spPr>
            <a:xfrm>
              <a:off x="2957050" y="2416475"/>
              <a:ext cx="29275" cy="23800"/>
            </a:xfrm>
            <a:custGeom>
              <a:avLst/>
              <a:gdLst/>
              <a:ahLst/>
              <a:cxnLst/>
              <a:rect l="l" t="t" r="r" b="b"/>
              <a:pathLst>
                <a:path w="1171" h="952" extrusionOk="0">
                  <a:moveTo>
                    <a:pt x="1146" y="1"/>
                  </a:moveTo>
                  <a:cubicBezTo>
                    <a:pt x="765" y="280"/>
                    <a:pt x="382" y="559"/>
                    <a:pt x="1" y="838"/>
                  </a:cubicBezTo>
                  <a:cubicBezTo>
                    <a:pt x="118" y="911"/>
                    <a:pt x="255" y="952"/>
                    <a:pt x="402" y="952"/>
                  </a:cubicBezTo>
                  <a:cubicBezTo>
                    <a:pt x="825" y="952"/>
                    <a:pt x="1171" y="611"/>
                    <a:pt x="1171" y="189"/>
                  </a:cubicBezTo>
                  <a:cubicBezTo>
                    <a:pt x="1171" y="124"/>
                    <a:pt x="1163" y="61"/>
                    <a:pt x="1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9"/>
            <p:cNvSpPr/>
            <p:nvPr/>
          </p:nvSpPr>
          <p:spPr>
            <a:xfrm>
              <a:off x="3016175" y="2414850"/>
              <a:ext cx="38475" cy="38150"/>
            </a:xfrm>
            <a:custGeom>
              <a:avLst/>
              <a:gdLst/>
              <a:ahLst/>
              <a:cxnLst/>
              <a:rect l="l" t="t" r="r" b="b"/>
              <a:pathLst>
                <a:path w="1539" h="1526" extrusionOk="0">
                  <a:moveTo>
                    <a:pt x="769" y="1"/>
                  </a:moveTo>
                  <a:cubicBezTo>
                    <a:pt x="345" y="1"/>
                    <a:pt x="1" y="342"/>
                    <a:pt x="1" y="762"/>
                  </a:cubicBezTo>
                  <a:cubicBezTo>
                    <a:pt x="1" y="1184"/>
                    <a:pt x="345" y="1525"/>
                    <a:pt x="769" y="1525"/>
                  </a:cubicBezTo>
                  <a:cubicBezTo>
                    <a:pt x="1194" y="1525"/>
                    <a:pt x="1538" y="1183"/>
                    <a:pt x="1538" y="762"/>
                  </a:cubicBezTo>
                  <a:cubicBezTo>
                    <a:pt x="1538" y="342"/>
                    <a:pt x="1194" y="1"/>
                    <a:pt x="7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9"/>
            <p:cNvSpPr/>
            <p:nvPr/>
          </p:nvSpPr>
          <p:spPr>
            <a:xfrm>
              <a:off x="2991275" y="2469200"/>
              <a:ext cx="38450" cy="38150"/>
            </a:xfrm>
            <a:custGeom>
              <a:avLst/>
              <a:gdLst/>
              <a:ahLst/>
              <a:cxnLst/>
              <a:rect l="l" t="t" r="r" b="b"/>
              <a:pathLst>
                <a:path w="1538" h="1526" extrusionOk="0">
                  <a:moveTo>
                    <a:pt x="769" y="1"/>
                  </a:moveTo>
                  <a:cubicBezTo>
                    <a:pt x="345" y="1"/>
                    <a:pt x="0" y="343"/>
                    <a:pt x="0" y="763"/>
                  </a:cubicBezTo>
                  <a:cubicBezTo>
                    <a:pt x="0" y="1184"/>
                    <a:pt x="345" y="1525"/>
                    <a:pt x="769" y="1525"/>
                  </a:cubicBezTo>
                  <a:cubicBezTo>
                    <a:pt x="1194" y="1525"/>
                    <a:pt x="1538" y="1184"/>
                    <a:pt x="1538" y="763"/>
                  </a:cubicBezTo>
                  <a:cubicBezTo>
                    <a:pt x="1538" y="343"/>
                    <a:pt x="1194" y="1"/>
                    <a:pt x="7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9"/>
            <p:cNvSpPr/>
            <p:nvPr/>
          </p:nvSpPr>
          <p:spPr>
            <a:xfrm>
              <a:off x="3060300" y="2480500"/>
              <a:ext cx="34750" cy="31750"/>
            </a:xfrm>
            <a:custGeom>
              <a:avLst/>
              <a:gdLst/>
              <a:ahLst/>
              <a:cxnLst/>
              <a:rect l="l" t="t" r="r" b="b"/>
              <a:pathLst>
                <a:path w="1390" h="1270" extrusionOk="0">
                  <a:moveTo>
                    <a:pt x="770" y="1"/>
                  </a:moveTo>
                  <a:cubicBezTo>
                    <a:pt x="345" y="1"/>
                    <a:pt x="1" y="341"/>
                    <a:pt x="1" y="763"/>
                  </a:cubicBezTo>
                  <a:cubicBezTo>
                    <a:pt x="1" y="958"/>
                    <a:pt x="73" y="1135"/>
                    <a:pt x="195" y="1270"/>
                  </a:cubicBezTo>
                  <a:cubicBezTo>
                    <a:pt x="594" y="952"/>
                    <a:pt x="991" y="633"/>
                    <a:pt x="1390" y="314"/>
                  </a:cubicBezTo>
                  <a:cubicBezTo>
                    <a:pt x="1250" y="123"/>
                    <a:pt x="1024" y="1"/>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9"/>
            <p:cNvSpPr/>
            <p:nvPr/>
          </p:nvSpPr>
          <p:spPr>
            <a:xfrm>
              <a:off x="3090200" y="2416975"/>
              <a:ext cx="38450" cy="38125"/>
            </a:xfrm>
            <a:custGeom>
              <a:avLst/>
              <a:gdLst/>
              <a:ahLst/>
              <a:cxnLst/>
              <a:rect l="l" t="t" r="r" b="b"/>
              <a:pathLst>
                <a:path w="1538" h="1525" extrusionOk="0">
                  <a:moveTo>
                    <a:pt x="768" y="0"/>
                  </a:moveTo>
                  <a:cubicBezTo>
                    <a:pt x="344" y="0"/>
                    <a:pt x="0" y="341"/>
                    <a:pt x="0" y="763"/>
                  </a:cubicBezTo>
                  <a:cubicBezTo>
                    <a:pt x="0" y="1184"/>
                    <a:pt x="344" y="1525"/>
                    <a:pt x="768" y="1525"/>
                  </a:cubicBezTo>
                  <a:cubicBezTo>
                    <a:pt x="1193" y="1525"/>
                    <a:pt x="1537" y="1184"/>
                    <a:pt x="1537" y="763"/>
                  </a:cubicBezTo>
                  <a:cubicBezTo>
                    <a:pt x="1537" y="341"/>
                    <a:pt x="1193"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9"/>
            <p:cNvSpPr/>
            <p:nvPr/>
          </p:nvSpPr>
          <p:spPr>
            <a:xfrm>
              <a:off x="3044325" y="2349325"/>
              <a:ext cx="34150" cy="30600"/>
            </a:xfrm>
            <a:custGeom>
              <a:avLst/>
              <a:gdLst/>
              <a:ahLst/>
              <a:cxnLst/>
              <a:rect l="l" t="t" r="r" b="b"/>
              <a:pathLst>
                <a:path w="1366" h="1224" extrusionOk="0">
                  <a:moveTo>
                    <a:pt x="1207" y="0"/>
                  </a:moveTo>
                  <a:cubicBezTo>
                    <a:pt x="809" y="319"/>
                    <a:pt x="407" y="632"/>
                    <a:pt x="1" y="941"/>
                  </a:cubicBezTo>
                  <a:cubicBezTo>
                    <a:pt x="141" y="1113"/>
                    <a:pt x="357" y="1223"/>
                    <a:pt x="597" y="1223"/>
                  </a:cubicBezTo>
                  <a:cubicBezTo>
                    <a:pt x="1022" y="1223"/>
                    <a:pt x="1365" y="883"/>
                    <a:pt x="1365" y="461"/>
                  </a:cubicBezTo>
                  <a:cubicBezTo>
                    <a:pt x="1365" y="288"/>
                    <a:pt x="1307" y="127"/>
                    <a:pt x="1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9"/>
            <p:cNvSpPr/>
            <p:nvPr/>
          </p:nvSpPr>
          <p:spPr>
            <a:xfrm>
              <a:off x="3104775" y="2350250"/>
              <a:ext cx="38450" cy="38125"/>
            </a:xfrm>
            <a:custGeom>
              <a:avLst/>
              <a:gdLst/>
              <a:ahLst/>
              <a:cxnLst/>
              <a:rect l="l" t="t" r="r" b="b"/>
              <a:pathLst>
                <a:path w="1538" h="1525" extrusionOk="0">
                  <a:moveTo>
                    <a:pt x="769" y="1"/>
                  </a:moveTo>
                  <a:cubicBezTo>
                    <a:pt x="344" y="1"/>
                    <a:pt x="0" y="341"/>
                    <a:pt x="0" y="763"/>
                  </a:cubicBezTo>
                  <a:cubicBezTo>
                    <a:pt x="0" y="1184"/>
                    <a:pt x="344" y="1525"/>
                    <a:pt x="769" y="1525"/>
                  </a:cubicBezTo>
                  <a:cubicBezTo>
                    <a:pt x="1194" y="1525"/>
                    <a:pt x="1538" y="1184"/>
                    <a:pt x="1538" y="763"/>
                  </a:cubicBezTo>
                  <a:cubicBezTo>
                    <a:pt x="1538" y="341"/>
                    <a:pt x="1194" y="1"/>
                    <a:pt x="7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9"/>
            <p:cNvSpPr/>
            <p:nvPr/>
          </p:nvSpPr>
          <p:spPr>
            <a:xfrm>
              <a:off x="3113125" y="2292375"/>
              <a:ext cx="30100" cy="28250"/>
            </a:xfrm>
            <a:custGeom>
              <a:avLst/>
              <a:gdLst/>
              <a:ahLst/>
              <a:cxnLst/>
              <a:rect l="l" t="t" r="r" b="b"/>
              <a:pathLst>
                <a:path w="1204" h="1130" extrusionOk="0">
                  <a:moveTo>
                    <a:pt x="1109" y="1"/>
                  </a:moveTo>
                  <a:cubicBezTo>
                    <a:pt x="1066" y="42"/>
                    <a:pt x="1021" y="83"/>
                    <a:pt x="977" y="124"/>
                  </a:cubicBezTo>
                  <a:cubicBezTo>
                    <a:pt x="658" y="420"/>
                    <a:pt x="331" y="711"/>
                    <a:pt x="1" y="996"/>
                  </a:cubicBezTo>
                  <a:cubicBezTo>
                    <a:pt x="125" y="1081"/>
                    <a:pt x="274" y="1130"/>
                    <a:pt x="435" y="1130"/>
                  </a:cubicBezTo>
                  <a:cubicBezTo>
                    <a:pt x="860" y="1130"/>
                    <a:pt x="1204" y="788"/>
                    <a:pt x="1204" y="367"/>
                  </a:cubicBezTo>
                  <a:cubicBezTo>
                    <a:pt x="1204" y="233"/>
                    <a:pt x="1170" y="108"/>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9"/>
            <p:cNvSpPr/>
            <p:nvPr/>
          </p:nvSpPr>
          <p:spPr>
            <a:xfrm>
              <a:off x="3175925" y="2283350"/>
              <a:ext cx="38100" cy="37275"/>
            </a:xfrm>
            <a:custGeom>
              <a:avLst/>
              <a:gdLst/>
              <a:ahLst/>
              <a:cxnLst/>
              <a:rect l="l" t="t" r="r" b="b"/>
              <a:pathLst>
                <a:path w="1524" h="1491" extrusionOk="0">
                  <a:moveTo>
                    <a:pt x="537" y="0"/>
                  </a:moveTo>
                  <a:cubicBezTo>
                    <a:pt x="226" y="99"/>
                    <a:pt x="0" y="388"/>
                    <a:pt x="0" y="728"/>
                  </a:cubicBezTo>
                  <a:cubicBezTo>
                    <a:pt x="0" y="1149"/>
                    <a:pt x="345" y="1491"/>
                    <a:pt x="770" y="1491"/>
                  </a:cubicBezTo>
                  <a:cubicBezTo>
                    <a:pt x="1143" y="1491"/>
                    <a:pt x="1455" y="1225"/>
                    <a:pt x="1524" y="873"/>
                  </a:cubicBezTo>
                  <a:lnTo>
                    <a:pt x="1524" y="873"/>
                  </a:lnTo>
                  <a:lnTo>
                    <a:pt x="896" y="1015"/>
                  </a:lnTo>
                  <a:cubicBezTo>
                    <a:pt x="853" y="1025"/>
                    <a:pt x="807" y="1034"/>
                    <a:pt x="763" y="1034"/>
                  </a:cubicBezTo>
                  <a:cubicBezTo>
                    <a:pt x="712" y="1034"/>
                    <a:pt x="664" y="1022"/>
                    <a:pt x="629" y="987"/>
                  </a:cubicBezTo>
                  <a:cubicBezTo>
                    <a:pt x="579" y="937"/>
                    <a:pt x="573" y="862"/>
                    <a:pt x="571" y="792"/>
                  </a:cubicBezTo>
                  <a:lnTo>
                    <a:pt x="5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9"/>
            <p:cNvSpPr/>
            <p:nvPr/>
          </p:nvSpPr>
          <p:spPr>
            <a:xfrm>
              <a:off x="3168100" y="2336850"/>
              <a:ext cx="38450" cy="38125"/>
            </a:xfrm>
            <a:custGeom>
              <a:avLst/>
              <a:gdLst/>
              <a:ahLst/>
              <a:cxnLst/>
              <a:rect l="l" t="t" r="r" b="b"/>
              <a:pathLst>
                <a:path w="1538" h="1525" extrusionOk="0">
                  <a:moveTo>
                    <a:pt x="770" y="0"/>
                  </a:moveTo>
                  <a:cubicBezTo>
                    <a:pt x="345" y="0"/>
                    <a:pt x="0" y="341"/>
                    <a:pt x="0" y="762"/>
                  </a:cubicBezTo>
                  <a:cubicBezTo>
                    <a:pt x="0" y="1184"/>
                    <a:pt x="345" y="1525"/>
                    <a:pt x="770" y="1525"/>
                  </a:cubicBezTo>
                  <a:cubicBezTo>
                    <a:pt x="1194" y="1525"/>
                    <a:pt x="1538" y="1183"/>
                    <a:pt x="1538" y="762"/>
                  </a:cubicBezTo>
                  <a:cubicBezTo>
                    <a:pt x="1538" y="341"/>
                    <a:pt x="1194" y="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9"/>
            <p:cNvSpPr/>
            <p:nvPr/>
          </p:nvSpPr>
          <p:spPr>
            <a:xfrm>
              <a:off x="3158150" y="2401800"/>
              <a:ext cx="34325" cy="31625"/>
            </a:xfrm>
            <a:custGeom>
              <a:avLst/>
              <a:gdLst/>
              <a:ahLst/>
              <a:cxnLst/>
              <a:rect l="l" t="t" r="r" b="b"/>
              <a:pathLst>
                <a:path w="1373" h="1265" extrusionOk="0">
                  <a:moveTo>
                    <a:pt x="769" y="0"/>
                  </a:moveTo>
                  <a:cubicBezTo>
                    <a:pt x="345" y="0"/>
                    <a:pt x="1" y="342"/>
                    <a:pt x="1" y="762"/>
                  </a:cubicBezTo>
                  <a:cubicBezTo>
                    <a:pt x="1" y="954"/>
                    <a:pt x="71" y="1131"/>
                    <a:pt x="191" y="1264"/>
                  </a:cubicBezTo>
                  <a:cubicBezTo>
                    <a:pt x="585" y="943"/>
                    <a:pt x="981" y="618"/>
                    <a:pt x="1373" y="291"/>
                  </a:cubicBezTo>
                  <a:cubicBezTo>
                    <a:pt x="1232" y="114"/>
                    <a:pt x="1014" y="0"/>
                    <a:pt x="7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7" name="Google Shape;2847;p69"/>
          <p:cNvSpPr txBox="1">
            <a:spLocks noGrp="1"/>
          </p:cNvSpPr>
          <p:nvPr>
            <p:ph type="subTitle" idx="2"/>
          </p:nvPr>
        </p:nvSpPr>
        <p:spPr>
          <a:xfrm>
            <a:off x="2515175" y="2834100"/>
            <a:ext cx="4114200" cy="59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dk1"/>
                </a:solidFill>
                <a:latin typeface="Gloria Hallelujah"/>
                <a:ea typeface="Gloria Hallelujah"/>
                <a:cs typeface="Gloria Hallelujah"/>
                <a:sym typeface="Gloria Hallelujah"/>
              </a:rPr>
              <a:t>Taylor Boom</a:t>
            </a:r>
            <a:endParaRPr sz="2500">
              <a:solidFill>
                <a:schemeClr val="dk1"/>
              </a:solidFill>
              <a:latin typeface="Gloria Hallelujah"/>
              <a:ea typeface="Gloria Hallelujah"/>
              <a:cs typeface="Gloria Hallelujah"/>
              <a:sym typeface="Gloria Hallelujah"/>
            </a:endParaRPr>
          </a:p>
        </p:txBody>
      </p:sp>
      <p:grpSp>
        <p:nvGrpSpPr>
          <p:cNvPr id="2848" name="Google Shape;2848;p69"/>
          <p:cNvGrpSpPr/>
          <p:nvPr/>
        </p:nvGrpSpPr>
        <p:grpSpPr>
          <a:xfrm rot="754412">
            <a:off x="996289" y="3716137"/>
            <a:ext cx="445479" cy="476286"/>
            <a:chOff x="3705600" y="3073275"/>
            <a:chExt cx="274025" cy="292975"/>
          </a:xfrm>
        </p:grpSpPr>
        <p:sp>
          <p:nvSpPr>
            <p:cNvPr id="2849" name="Google Shape;2849;p69"/>
            <p:cNvSpPr/>
            <p:nvPr/>
          </p:nvSpPr>
          <p:spPr>
            <a:xfrm>
              <a:off x="3705600" y="3073275"/>
              <a:ext cx="274025" cy="292975"/>
            </a:xfrm>
            <a:custGeom>
              <a:avLst/>
              <a:gdLst/>
              <a:ahLst/>
              <a:cxnLst/>
              <a:rect l="l" t="t" r="r" b="b"/>
              <a:pathLst>
                <a:path w="10961" h="11719" extrusionOk="0">
                  <a:moveTo>
                    <a:pt x="2325" y="251"/>
                  </a:moveTo>
                  <a:cubicBezTo>
                    <a:pt x="2327" y="251"/>
                    <a:pt x="2329" y="251"/>
                    <a:pt x="2331" y="251"/>
                  </a:cubicBezTo>
                  <a:cubicBezTo>
                    <a:pt x="2353" y="253"/>
                    <a:pt x="2356" y="355"/>
                    <a:pt x="2338" y="479"/>
                  </a:cubicBezTo>
                  <a:lnTo>
                    <a:pt x="2306" y="702"/>
                  </a:lnTo>
                  <a:lnTo>
                    <a:pt x="2982" y="1521"/>
                  </a:lnTo>
                  <a:cubicBezTo>
                    <a:pt x="3654" y="2337"/>
                    <a:pt x="3659" y="2342"/>
                    <a:pt x="3891" y="2444"/>
                  </a:cubicBezTo>
                  <a:cubicBezTo>
                    <a:pt x="4020" y="2501"/>
                    <a:pt x="4345" y="2690"/>
                    <a:pt x="4616" y="2865"/>
                  </a:cubicBezTo>
                  <a:cubicBezTo>
                    <a:pt x="4885" y="3041"/>
                    <a:pt x="5419" y="3361"/>
                    <a:pt x="5799" y="3576"/>
                  </a:cubicBezTo>
                  <a:cubicBezTo>
                    <a:pt x="6180" y="3791"/>
                    <a:pt x="6633" y="4055"/>
                    <a:pt x="6802" y="4162"/>
                  </a:cubicBezTo>
                  <a:cubicBezTo>
                    <a:pt x="7311" y="4482"/>
                    <a:pt x="7630" y="4667"/>
                    <a:pt x="7691" y="4675"/>
                  </a:cubicBezTo>
                  <a:cubicBezTo>
                    <a:pt x="7723" y="4679"/>
                    <a:pt x="7763" y="4703"/>
                    <a:pt x="7783" y="4728"/>
                  </a:cubicBezTo>
                  <a:cubicBezTo>
                    <a:pt x="7802" y="4754"/>
                    <a:pt x="7953" y="4844"/>
                    <a:pt x="8122" y="4931"/>
                  </a:cubicBezTo>
                  <a:cubicBezTo>
                    <a:pt x="8288" y="5018"/>
                    <a:pt x="8573" y="5173"/>
                    <a:pt x="8749" y="5274"/>
                  </a:cubicBezTo>
                  <a:cubicBezTo>
                    <a:pt x="8925" y="5377"/>
                    <a:pt x="9233" y="5545"/>
                    <a:pt x="9426" y="5645"/>
                  </a:cubicBezTo>
                  <a:cubicBezTo>
                    <a:pt x="9856" y="5868"/>
                    <a:pt x="10429" y="6249"/>
                    <a:pt x="10525" y="6374"/>
                  </a:cubicBezTo>
                  <a:cubicBezTo>
                    <a:pt x="10632" y="6514"/>
                    <a:pt x="10695" y="6845"/>
                    <a:pt x="10633" y="6946"/>
                  </a:cubicBezTo>
                  <a:cubicBezTo>
                    <a:pt x="10405" y="7322"/>
                    <a:pt x="9981" y="7768"/>
                    <a:pt x="9220" y="8430"/>
                  </a:cubicBezTo>
                  <a:cubicBezTo>
                    <a:pt x="8910" y="8701"/>
                    <a:pt x="8615" y="8965"/>
                    <a:pt x="8566" y="9019"/>
                  </a:cubicBezTo>
                  <a:cubicBezTo>
                    <a:pt x="8517" y="9071"/>
                    <a:pt x="8177" y="9358"/>
                    <a:pt x="7808" y="9660"/>
                  </a:cubicBezTo>
                  <a:cubicBezTo>
                    <a:pt x="7440" y="9961"/>
                    <a:pt x="6838" y="10467"/>
                    <a:pt x="6467" y="10787"/>
                  </a:cubicBezTo>
                  <a:cubicBezTo>
                    <a:pt x="5846" y="11324"/>
                    <a:pt x="5664" y="11461"/>
                    <a:pt x="5450" y="11461"/>
                  </a:cubicBezTo>
                  <a:cubicBezTo>
                    <a:pt x="5400" y="11461"/>
                    <a:pt x="5348" y="11453"/>
                    <a:pt x="5289" y="11442"/>
                  </a:cubicBezTo>
                  <a:cubicBezTo>
                    <a:pt x="5181" y="11421"/>
                    <a:pt x="5086" y="11395"/>
                    <a:pt x="5075" y="11382"/>
                  </a:cubicBezTo>
                  <a:cubicBezTo>
                    <a:pt x="5063" y="11369"/>
                    <a:pt x="4991" y="11304"/>
                    <a:pt x="4912" y="11234"/>
                  </a:cubicBezTo>
                  <a:cubicBezTo>
                    <a:pt x="4648" y="11005"/>
                    <a:pt x="4350" y="10313"/>
                    <a:pt x="4099" y="9345"/>
                  </a:cubicBezTo>
                  <a:cubicBezTo>
                    <a:pt x="4049" y="9159"/>
                    <a:pt x="3982" y="8925"/>
                    <a:pt x="3949" y="8831"/>
                  </a:cubicBezTo>
                  <a:cubicBezTo>
                    <a:pt x="3916" y="8737"/>
                    <a:pt x="3839" y="8501"/>
                    <a:pt x="3778" y="8308"/>
                  </a:cubicBezTo>
                  <a:cubicBezTo>
                    <a:pt x="3717" y="8116"/>
                    <a:pt x="3645" y="7888"/>
                    <a:pt x="3617" y="7805"/>
                  </a:cubicBezTo>
                  <a:cubicBezTo>
                    <a:pt x="3589" y="7722"/>
                    <a:pt x="3549" y="7589"/>
                    <a:pt x="3529" y="7517"/>
                  </a:cubicBezTo>
                  <a:cubicBezTo>
                    <a:pt x="3509" y="7441"/>
                    <a:pt x="3454" y="7278"/>
                    <a:pt x="3407" y="7148"/>
                  </a:cubicBezTo>
                  <a:cubicBezTo>
                    <a:pt x="3360" y="7018"/>
                    <a:pt x="3297" y="6827"/>
                    <a:pt x="3264" y="6715"/>
                  </a:cubicBezTo>
                  <a:cubicBezTo>
                    <a:pt x="3079" y="6089"/>
                    <a:pt x="2916" y="5609"/>
                    <a:pt x="2772" y="5273"/>
                  </a:cubicBezTo>
                  <a:cubicBezTo>
                    <a:pt x="2718" y="5148"/>
                    <a:pt x="2654" y="4939"/>
                    <a:pt x="2631" y="4816"/>
                  </a:cubicBezTo>
                  <a:cubicBezTo>
                    <a:pt x="2607" y="4690"/>
                    <a:pt x="2523" y="4406"/>
                    <a:pt x="2441" y="4178"/>
                  </a:cubicBezTo>
                  <a:lnTo>
                    <a:pt x="2294" y="3767"/>
                  </a:lnTo>
                  <a:lnTo>
                    <a:pt x="1632" y="2949"/>
                  </a:lnTo>
                  <a:cubicBezTo>
                    <a:pt x="777" y="1891"/>
                    <a:pt x="715" y="1822"/>
                    <a:pt x="600" y="1822"/>
                  </a:cubicBezTo>
                  <a:cubicBezTo>
                    <a:pt x="597" y="1822"/>
                    <a:pt x="594" y="1822"/>
                    <a:pt x="590" y="1822"/>
                  </a:cubicBezTo>
                  <a:cubicBezTo>
                    <a:pt x="534" y="1823"/>
                    <a:pt x="460" y="1845"/>
                    <a:pt x="426" y="1872"/>
                  </a:cubicBezTo>
                  <a:cubicBezTo>
                    <a:pt x="413" y="1882"/>
                    <a:pt x="400" y="1886"/>
                    <a:pt x="386" y="1886"/>
                  </a:cubicBezTo>
                  <a:cubicBezTo>
                    <a:pt x="324" y="1886"/>
                    <a:pt x="259" y="1802"/>
                    <a:pt x="286" y="1730"/>
                  </a:cubicBezTo>
                  <a:cubicBezTo>
                    <a:pt x="313" y="1658"/>
                    <a:pt x="673" y="1324"/>
                    <a:pt x="884" y="1174"/>
                  </a:cubicBezTo>
                  <a:cubicBezTo>
                    <a:pt x="971" y="1112"/>
                    <a:pt x="1239" y="921"/>
                    <a:pt x="1480" y="749"/>
                  </a:cubicBezTo>
                  <a:cubicBezTo>
                    <a:pt x="1892" y="455"/>
                    <a:pt x="2238" y="251"/>
                    <a:pt x="2325" y="251"/>
                  </a:cubicBezTo>
                  <a:close/>
                  <a:moveTo>
                    <a:pt x="2332" y="0"/>
                  </a:moveTo>
                  <a:cubicBezTo>
                    <a:pt x="2228" y="0"/>
                    <a:pt x="1708" y="282"/>
                    <a:pt x="1513" y="444"/>
                  </a:cubicBezTo>
                  <a:cubicBezTo>
                    <a:pt x="1468" y="481"/>
                    <a:pt x="1185" y="687"/>
                    <a:pt x="887" y="900"/>
                  </a:cubicBezTo>
                  <a:cubicBezTo>
                    <a:pt x="588" y="1111"/>
                    <a:pt x="286" y="1354"/>
                    <a:pt x="217" y="1434"/>
                  </a:cubicBezTo>
                  <a:cubicBezTo>
                    <a:pt x="38" y="1645"/>
                    <a:pt x="1" y="1786"/>
                    <a:pt x="82" y="1946"/>
                  </a:cubicBezTo>
                  <a:cubicBezTo>
                    <a:pt x="151" y="2080"/>
                    <a:pt x="205" y="2135"/>
                    <a:pt x="303" y="2135"/>
                  </a:cubicBezTo>
                  <a:cubicBezTo>
                    <a:pt x="340" y="2135"/>
                    <a:pt x="383" y="2127"/>
                    <a:pt x="435" y="2112"/>
                  </a:cubicBezTo>
                  <a:cubicBezTo>
                    <a:pt x="473" y="2102"/>
                    <a:pt x="511" y="2097"/>
                    <a:pt x="544" y="2097"/>
                  </a:cubicBezTo>
                  <a:cubicBezTo>
                    <a:pt x="590" y="2097"/>
                    <a:pt x="628" y="2107"/>
                    <a:pt x="645" y="2126"/>
                  </a:cubicBezTo>
                  <a:cubicBezTo>
                    <a:pt x="672" y="2157"/>
                    <a:pt x="729" y="2219"/>
                    <a:pt x="771" y="2260"/>
                  </a:cubicBezTo>
                  <a:cubicBezTo>
                    <a:pt x="814" y="2301"/>
                    <a:pt x="1129" y="2694"/>
                    <a:pt x="1473" y="3136"/>
                  </a:cubicBezTo>
                  <a:cubicBezTo>
                    <a:pt x="2160" y="4016"/>
                    <a:pt x="2124" y="3949"/>
                    <a:pt x="2403" y="4899"/>
                  </a:cubicBezTo>
                  <a:cubicBezTo>
                    <a:pt x="2474" y="5143"/>
                    <a:pt x="2616" y="5577"/>
                    <a:pt x="2715" y="5858"/>
                  </a:cubicBezTo>
                  <a:cubicBezTo>
                    <a:pt x="3013" y="6697"/>
                    <a:pt x="3387" y="7832"/>
                    <a:pt x="3469" y="8143"/>
                  </a:cubicBezTo>
                  <a:cubicBezTo>
                    <a:pt x="3583" y="8574"/>
                    <a:pt x="3634" y="8729"/>
                    <a:pt x="3710" y="8871"/>
                  </a:cubicBezTo>
                  <a:cubicBezTo>
                    <a:pt x="3747" y="8942"/>
                    <a:pt x="3807" y="9133"/>
                    <a:pt x="3842" y="9299"/>
                  </a:cubicBezTo>
                  <a:cubicBezTo>
                    <a:pt x="3908" y="9604"/>
                    <a:pt x="3994" y="9898"/>
                    <a:pt x="4193" y="10497"/>
                  </a:cubicBezTo>
                  <a:cubicBezTo>
                    <a:pt x="4291" y="10791"/>
                    <a:pt x="4351" y="10900"/>
                    <a:pt x="4584" y="11203"/>
                  </a:cubicBezTo>
                  <a:cubicBezTo>
                    <a:pt x="4836" y="11532"/>
                    <a:pt x="4876" y="11569"/>
                    <a:pt x="5072" y="11647"/>
                  </a:cubicBezTo>
                  <a:cubicBezTo>
                    <a:pt x="5176" y="11687"/>
                    <a:pt x="5350" y="11718"/>
                    <a:pt x="5472" y="11718"/>
                  </a:cubicBezTo>
                  <a:cubicBezTo>
                    <a:pt x="5485" y="11718"/>
                    <a:pt x="5497" y="11718"/>
                    <a:pt x="5509" y="11717"/>
                  </a:cubicBezTo>
                  <a:cubicBezTo>
                    <a:pt x="5763" y="11701"/>
                    <a:pt x="5851" y="11641"/>
                    <a:pt x="6822" y="10816"/>
                  </a:cubicBezTo>
                  <a:cubicBezTo>
                    <a:pt x="7084" y="10592"/>
                    <a:pt x="7575" y="10184"/>
                    <a:pt x="7914" y="9905"/>
                  </a:cubicBezTo>
                  <a:cubicBezTo>
                    <a:pt x="8255" y="9626"/>
                    <a:pt x="8587" y="9346"/>
                    <a:pt x="8656" y="9278"/>
                  </a:cubicBezTo>
                  <a:cubicBezTo>
                    <a:pt x="8725" y="9212"/>
                    <a:pt x="8943" y="9019"/>
                    <a:pt x="9143" y="8847"/>
                  </a:cubicBezTo>
                  <a:cubicBezTo>
                    <a:pt x="10002" y="8104"/>
                    <a:pt x="10683" y="7430"/>
                    <a:pt x="10835" y="7173"/>
                  </a:cubicBezTo>
                  <a:cubicBezTo>
                    <a:pt x="10960" y="6961"/>
                    <a:pt x="10885" y="6412"/>
                    <a:pt x="10699" y="6172"/>
                  </a:cubicBezTo>
                  <a:cubicBezTo>
                    <a:pt x="10614" y="6062"/>
                    <a:pt x="9919" y="5612"/>
                    <a:pt x="9524" y="5413"/>
                  </a:cubicBezTo>
                  <a:cubicBezTo>
                    <a:pt x="9352" y="5326"/>
                    <a:pt x="9070" y="5172"/>
                    <a:pt x="8907" y="5076"/>
                  </a:cubicBezTo>
                  <a:cubicBezTo>
                    <a:pt x="8743" y="4978"/>
                    <a:pt x="8517" y="4856"/>
                    <a:pt x="8411" y="4804"/>
                  </a:cubicBezTo>
                  <a:cubicBezTo>
                    <a:pt x="8202" y="4704"/>
                    <a:pt x="7417" y="4250"/>
                    <a:pt x="6897" y="3929"/>
                  </a:cubicBezTo>
                  <a:cubicBezTo>
                    <a:pt x="6725" y="3824"/>
                    <a:pt x="6279" y="3563"/>
                    <a:pt x="5911" y="3355"/>
                  </a:cubicBezTo>
                  <a:cubicBezTo>
                    <a:pt x="5544" y="3145"/>
                    <a:pt x="5081" y="2873"/>
                    <a:pt x="4891" y="2751"/>
                  </a:cubicBezTo>
                  <a:cubicBezTo>
                    <a:pt x="4700" y="2629"/>
                    <a:pt x="4401" y="2455"/>
                    <a:pt x="4228" y="2363"/>
                  </a:cubicBezTo>
                  <a:cubicBezTo>
                    <a:pt x="3886" y="2184"/>
                    <a:pt x="3612" y="1936"/>
                    <a:pt x="3252" y="1482"/>
                  </a:cubicBezTo>
                  <a:cubicBezTo>
                    <a:pt x="3127" y="1324"/>
                    <a:pt x="2922" y="1076"/>
                    <a:pt x="2795" y="931"/>
                  </a:cubicBezTo>
                  <a:lnTo>
                    <a:pt x="2566" y="668"/>
                  </a:lnTo>
                  <a:lnTo>
                    <a:pt x="2600" y="467"/>
                  </a:lnTo>
                  <a:cubicBezTo>
                    <a:pt x="2628" y="307"/>
                    <a:pt x="2614" y="241"/>
                    <a:pt x="2534" y="136"/>
                  </a:cubicBezTo>
                  <a:cubicBezTo>
                    <a:pt x="2470" y="55"/>
                    <a:pt x="2396" y="3"/>
                    <a:pt x="2335" y="0"/>
                  </a:cubicBezTo>
                  <a:cubicBezTo>
                    <a:pt x="2334" y="0"/>
                    <a:pt x="2333" y="0"/>
                    <a:pt x="2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9"/>
            <p:cNvSpPr/>
            <p:nvPr/>
          </p:nvSpPr>
          <p:spPr>
            <a:xfrm>
              <a:off x="3734450" y="3114550"/>
              <a:ext cx="52850" cy="69075"/>
            </a:xfrm>
            <a:custGeom>
              <a:avLst/>
              <a:gdLst/>
              <a:ahLst/>
              <a:cxnLst/>
              <a:rect l="l" t="t" r="r" b="b"/>
              <a:pathLst>
                <a:path w="2114" h="2763" extrusionOk="0">
                  <a:moveTo>
                    <a:pt x="83" y="0"/>
                  </a:moveTo>
                  <a:cubicBezTo>
                    <a:pt x="80" y="0"/>
                    <a:pt x="77" y="1"/>
                    <a:pt x="74" y="2"/>
                  </a:cubicBezTo>
                  <a:cubicBezTo>
                    <a:pt x="52" y="10"/>
                    <a:pt x="22" y="44"/>
                    <a:pt x="12" y="71"/>
                  </a:cubicBezTo>
                  <a:cubicBezTo>
                    <a:pt x="0" y="106"/>
                    <a:pt x="165" y="351"/>
                    <a:pt x="462" y="744"/>
                  </a:cubicBezTo>
                  <a:cubicBezTo>
                    <a:pt x="720" y="1085"/>
                    <a:pt x="1021" y="1490"/>
                    <a:pt x="1131" y="1645"/>
                  </a:cubicBezTo>
                  <a:cubicBezTo>
                    <a:pt x="1609" y="2319"/>
                    <a:pt x="1925" y="2733"/>
                    <a:pt x="1976" y="2753"/>
                  </a:cubicBezTo>
                  <a:cubicBezTo>
                    <a:pt x="1993" y="2759"/>
                    <a:pt x="2009" y="2762"/>
                    <a:pt x="2023" y="2762"/>
                  </a:cubicBezTo>
                  <a:cubicBezTo>
                    <a:pt x="2092" y="2762"/>
                    <a:pt x="2113" y="2686"/>
                    <a:pt x="2059" y="2589"/>
                  </a:cubicBezTo>
                  <a:cubicBezTo>
                    <a:pt x="2026" y="2530"/>
                    <a:pt x="2001" y="2503"/>
                    <a:pt x="1975" y="2503"/>
                  </a:cubicBezTo>
                  <a:cubicBezTo>
                    <a:pt x="1964" y="2503"/>
                    <a:pt x="1953" y="2508"/>
                    <a:pt x="1941" y="2517"/>
                  </a:cubicBezTo>
                  <a:cubicBezTo>
                    <a:pt x="1924" y="2529"/>
                    <a:pt x="1913" y="2536"/>
                    <a:pt x="1907" y="2536"/>
                  </a:cubicBezTo>
                  <a:cubicBezTo>
                    <a:pt x="1897" y="2536"/>
                    <a:pt x="1902" y="2518"/>
                    <a:pt x="1919" y="2477"/>
                  </a:cubicBezTo>
                  <a:cubicBezTo>
                    <a:pt x="1945" y="2413"/>
                    <a:pt x="1914" y="2351"/>
                    <a:pt x="1756" y="2157"/>
                  </a:cubicBezTo>
                  <a:cubicBezTo>
                    <a:pt x="1649" y="2023"/>
                    <a:pt x="1405" y="1692"/>
                    <a:pt x="1214" y="1419"/>
                  </a:cubicBezTo>
                  <a:cubicBezTo>
                    <a:pt x="1023" y="1147"/>
                    <a:pt x="766" y="781"/>
                    <a:pt x="642" y="604"/>
                  </a:cubicBezTo>
                  <a:cubicBezTo>
                    <a:pt x="406" y="265"/>
                    <a:pt x="160"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9"/>
            <p:cNvSpPr/>
            <p:nvPr/>
          </p:nvSpPr>
          <p:spPr>
            <a:xfrm>
              <a:off x="3790875" y="3170900"/>
              <a:ext cx="160175" cy="170425"/>
            </a:xfrm>
            <a:custGeom>
              <a:avLst/>
              <a:gdLst/>
              <a:ahLst/>
              <a:cxnLst/>
              <a:rect l="l" t="t" r="r" b="b"/>
              <a:pathLst>
                <a:path w="6407" h="6817" extrusionOk="0">
                  <a:moveTo>
                    <a:pt x="2160" y="262"/>
                  </a:moveTo>
                  <a:lnTo>
                    <a:pt x="2447" y="434"/>
                  </a:lnTo>
                  <a:cubicBezTo>
                    <a:pt x="2930" y="725"/>
                    <a:pt x="3450" y="1066"/>
                    <a:pt x="3752" y="1289"/>
                  </a:cubicBezTo>
                  <a:cubicBezTo>
                    <a:pt x="4445" y="1802"/>
                    <a:pt x="5299" y="2338"/>
                    <a:pt x="5598" y="2448"/>
                  </a:cubicBezTo>
                  <a:cubicBezTo>
                    <a:pt x="5721" y="2493"/>
                    <a:pt x="5848" y="2577"/>
                    <a:pt x="5917" y="2656"/>
                  </a:cubicBezTo>
                  <a:lnTo>
                    <a:pt x="6030" y="2789"/>
                  </a:lnTo>
                  <a:lnTo>
                    <a:pt x="5893" y="2968"/>
                  </a:lnTo>
                  <a:cubicBezTo>
                    <a:pt x="5792" y="3100"/>
                    <a:pt x="5735" y="3170"/>
                    <a:pt x="5705" y="3170"/>
                  </a:cubicBezTo>
                  <a:cubicBezTo>
                    <a:pt x="5670" y="3170"/>
                    <a:pt x="5674" y="3068"/>
                    <a:pt x="5692" y="2848"/>
                  </a:cubicBezTo>
                  <a:cubicBezTo>
                    <a:pt x="5718" y="2532"/>
                    <a:pt x="5713" y="2516"/>
                    <a:pt x="5597" y="2511"/>
                  </a:cubicBezTo>
                  <a:cubicBezTo>
                    <a:pt x="5597" y="2511"/>
                    <a:pt x="5596" y="2511"/>
                    <a:pt x="5596" y="2511"/>
                  </a:cubicBezTo>
                  <a:cubicBezTo>
                    <a:pt x="5527" y="2511"/>
                    <a:pt x="5505" y="2577"/>
                    <a:pt x="5477" y="2883"/>
                  </a:cubicBezTo>
                  <a:cubicBezTo>
                    <a:pt x="5456" y="3090"/>
                    <a:pt x="5454" y="3275"/>
                    <a:pt x="5471" y="3300"/>
                  </a:cubicBezTo>
                  <a:cubicBezTo>
                    <a:pt x="5488" y="3323"/>
                    <a:pt x="5492" y="3354"/>
                    <a:pt x="5479" y="3366"/>
                  </a:cubicBezTo>
                  <a:cubicBezTo>
                    <a:pt x="5466" y="3380"/>
                    <a:pt x="5430" y="3416"/>
                    <a:pt x="5394" y="3451"/>
                  </a:cubicBezTo>
                  <a:cubicBezTo>
                    <a:pt x="5013" y="3839"/>
                    <a:pt x="4635" y="4192"/>
                    <a:pt x="4601" y="4192"/>
                  </a:cubicBezTo>
                  <a:cubicBezTo>
                    <a:pt x="4601" y="4192"/>
                    <a:pt x="4601" y="4192"/>
                    <a:pt x="4601" y="4192"/>
                  </a:cubicBezTo>
                  <a:cubicBezTo>
                    <a:pt x="4583" y="4190"/>
                    <a:pt x="4586" y="4032"/>
                    <a:pt x="4609" y="3848"/>
                  </a:cubicBezTo>
                  <a:cubicBezTo>
                    <a:pt x="4641" y="3598"/>
                    <a:pt x="4631" y="3478"/>
                    <a:pt x="4577" y="3478"/>
                  </a:cubicBezTo>
                  <a:cubicBezTo>
                    <a:pt x="4563" y="3478"/>
                    <a:pt x="4547" y="3486"/>
                    <a:pt x="4528" y="3501"/>
                  </a:cubicBezTo>
                  <a:cubicBezTo>
                    <a:pt x="4490" y="3531"/>
                    <a:pt x="4393" y="4306"/>
                    <a:pt x="4423" y="4346"/>
                  </a:cubicBezTo>
                  <a:cubicBezTo>
                    <a:pt x="4455" y="4386"/>
                    <a:pt x="3136" y="5756"/>
                    <a:pt x="2677" y="6157"/>
                  </a:cubicBezTo>
                  <a:cubicBezTo>
                    <a:pt x="2489" y="6323"/>
                    <a:pt x="2078" y="6554"/>
                    <a:pt x="1950" y="6568"/>
                  </a:cubicBezTo>
                  <a:cubicBezTo>
                    <a:pt x="1948" y="6568"/>
                    <a:pt x="1947" y="6568"/>
                    <a:pt x="1945" y="6568"/>
                  </a:cubicBezTo>
                  <a:cubicBezTo>
                    <a:pt x="1873" y="6568"/>
                    <a:pt x="1765" y="6431"/>
                    <a:pt x="1749" y="6317"/>
                  </a:cubicBezTo>
                  <a:cubicBezTo>
                    <a:pt x="1743" y="6271"/>
                    <a:pt x="1664" y="6060"/>
                    <a:pt x="1576" y="5853"/>
                  </a:cubicBezTo>
                  <a:cubicBezTo>
                    <a:pt x="1488" y="5646"/>
                    <a:pt x="1416" y="5417"/>
                    <a:pt x="1416" y="5348"/>
                  </a:cubicBezTo>
                  <a:cubicBezTo>
                    <a:pt x="1419" y="5047"/>
                    <a:pt x="1467" y="4457"/>
                    <a:pt x="1534" y="3880"/>
                  </a:cubicBezTo>
                  <a:cubicBezTo>
                    <a:pt x="1582" y="3469"/>
                    <a:pt x="1586" y="3239"/>
                    <a:pt x="1548" y="3215"/>
                  </a:cubicBezTo>
                  <a:cubicBezTo>
                    <a:pt x="1523" y="3200"/>
                    <a:pt x="1498" y="3192"/>
                    <a:pt x="1481" y="3192"/>
                  </a:cubicBezTo>
                  <a:cubicBezTo>
                    <a:pt x="1475" y="3192"/>
                    <a:pt x="1469" y="3193"/>
                    <a:pt x="1465" y="3196"/>
                  </a:cubicBezTo>
                  <a:cubicBezTo>
                    <a:pt x="1444" y="3214"/>
                    <a:pt x="1311" y="4317"/>
                    <a:pt x="1282" y="4725"/>
                  </a:cubicBezTo>
                  <a:cubicBezTo>
                    <a:pt x="1274" y="4839"/>
                    <a:pt x="1256" y="4936"/>
                    <a:pt x="1243" y="4936"/>
                  </a:cubicBezTo>
                  <a:cubicBezTo>
                    <a:pt x="1243" y="4936"/>
                    <a:pt x="1243" y="4936"/>
                    <a:pt x="1243" y="4936"/>
                  </a:cubicBezTo>
                  <a:cubicBezTo>
                    <a:pt x="1231" y="4935"/>
                    <a:pt x="1180" y="4811"/>
                    <a:pt x="1133" y="4666"/>
                  </a:cubicBezTo>
                  <a:cubicBezTo>
                    <a:pt x="1064" y="4457"/>
                    <a:pt x="1060" y="4400"/>
                    <a:pt x="1118" y="4400"/>
                  </a:cubicBezTo>
                  <a:cubicBezTo>
                    <a:pt x="1118" y="4400"/>
                    <a:pt x="1119" y="4400"/>
                    <a:pt x="1119" y="4400"/>
                  </a:cubicBezTo>
                  <a:cubicBezTo>
                    <a:pt x="1120" y="4400"/>
                    <a:pt x="1121" y="4400"/>
                    <a:pt x="1122" y="4400"/>
                  </a:cubicBezTo>
                  <a:cubicBezTo>
                    <a:pt x="1201" y="4400"/>
                    <a:pt x="1221" y="4299"/>
                    <a:pt x="1254" y="3717"/>
                  </a:cubicBezTo>
                  <a:cubicBezTo>
                    <a:pt x="1263" y="3558"/>
                    <a:pt x="1301" y="3167"/>
                    <a:pt x="1336" y="2848"/>
                  </a:cubicBezTo>
                  <a:cubicBezTo>
                    <a:pt x="1387" y="2397"/>
                    <a:pt x="1381" y="2175"/>
                    <a:pt x="1319" y="2175"/>
                  </a:cubicBezTo>
                  <a:cubicBezTo>
                    <a:pt x="1311" y="2175"/>
                    <a:pt x="1301" y="2179"/>
                    <a:pt x="1291" y="2187"/>
                  </a:cubicBezTo>
                  <a:cubicBezTo>
                    <a:pt x="1253" y="2217"/>
                    <a:pt x="1102" y="3487"/>
                    <a:pt x="1086" y="3915"/>
                  </a:cubicBezTo>
                  <a:cubicBezTo>
                    <a:pt x="1080" y="4106"/>
                    <a:pt x="1063" y="4264"/>
                    <a:pt x="1051" y="4264"/>
                  </a:cubicBezTo>
                  <a:cubicBezTo>
                    <a:pt x="1051" y="4264"/>
                    <a:pt x="1051" y="4264"/>
                    <a:pt x="1051" y="4264"/>
                  </a:cubicBezTo>
                  <a:cubicBezTo>
                    <a:pt x="1038" y="4263"/>
                    <a:pt x="971" y="4092"/>
                    <a:pt x="902" y="3885"/>
                  </a:cubicBezTo>
                  <a:cubicBezTo>
                    <a:pt x="798" y="3571"/>
                    <a:pt x="784" y="3457"/>
                    <a:pt x="817" y="3193"/>
                  </a:cubicBezTo>
                  <a:cubicBezTo>
                    <a:pt x="881" y="2680"/>
                    <a:pt x="901" y="1770"/>
                    <a:pt x="849" y="1703"/>
                  </a:cubicBezTo>
                  <a:cubicBezTo>
                    <a:pt x="829" y="1676"/>
                    <a:pt x="809" y="1664"/>
                    <a:pt x="790" y="1664"/>
                  </a:cubicBezTo>
                  <a:cubicBezTo>
                    <a:pt x="741" y="1664"/>
                    <a:pt x="705" y="1752"/>
                    <a:pt x="711" y="1887"/>
                  </a:cubicBezTo>
                  <a:cubicBezTo>
                    <a:pt x="715" y="1980"/>
                    <a:pt x="707" y="2296"/>
                    <a:pt x="693" y="2582"/>
                  </a:cubicBezTo>
                  <a:cubicBezTo>
                    <a:pt x="676" y="2928"/>
                    <a:pt x="653" y="3101"/>
                    <a:pt x="624" y="3101"/>
                  </a:cubicBezTo>
                  <a:cubicBezTo>
                    <a:pt x="611" y="3101"/>
                    <a:pt x="596" y="3066"/>
                    <a:pt x="581" y="2996"/>
                  </a:cubicBezTo>
                  <a:cubicBezTo>
                    <a:pt x="552" y="2866"/>
                    <a:pt x="426" y="2467"/>
                    <a:pt x="335" y="2214"/>
                  </a:cubicBezTo>
                  <a:lnTo>
                    <a:pt x="266" y="2024"/>
                  </a:lnTo>
                  <a:lnTo>
                    <a:pt x="600" y="1724"/>
                  </a:lnTo>
                  <a:cubicBezTo>
                    <a:pt x="784" y="1558"/>
                    <a:pt x="1127" y="1229"/>
                    <a:pt x="1363" y="990"/>
                  </a:cubicBezTo>
                  <a:cubicBezTo>
                    <a:pt x="1599" y="752"/>
                    <a:pt x="1874" y="490"/>
                    <a:pt x="1976" y="409"/>
                  </a:cubicBezTo>
                  <a:lnTo>
                    <a:pt x="2160" y="262"/>
                  </a:lnTo>
                  <a:close/>
                  <a:moveTo>
                    <a:pt x="2150" y="1"/>
                  </a:moveTo>
                  <a:cubicBezTo>
                    <a:pt x="2103" y="1"/>
                    <a:pt x="2040" y="26"/>
                    <a:pt x="2004" y="56"/>
                  </a:cubicBezTo>
                  <a:cubicBezTo>
                    <a:pt x="1967" y="90"/>
                    <a:pt x="1798" y="246"/>
                    <a:pt x="1624" y="406"/>
                  </a:cubicBezTo>
                  <a:cubicBezTo>
                    <a:pt x="1451" y="565"/>
                    <a:pt x="1244" y="772"/>
                    <a:pt x="1163" y="866"/>
                  </a:cubicBezTo>
                  <a:cubicBezTo>
                    <a:pt x="993" y="1063"/>
                    <a:pt x="178" y="1796"/>
                    <a:pt x="102" y="1820"/>
                  </a:cubicBezTo>
                  <a:cubicBezTo>
                    <a:pt x="1" y="1852"/>
                    <a:pt x="8" y="1969"/>
                    <a:pt x="141" y="2370"/>
                  </a:cubicBezTo>
                  <a:cubicBezTo>
                    <a:pt x="214" y="2596"/>
                    <a:pt x="334" y="2970"/>
                    <a:pt x="404" y="3200"/>
                  </a:cubicBezTo>
                  <a:cubicBezTo>
                    <a:pt x="476" y="3430"/>
                    <a:pt x="566" y="3680"/>
                    <a:pt x="603" y="3755"/>
                  </a:cubicBezTo>
                  <a:cubicBezTo>
                    <a:pt x="642" y="3830"/>
                    <a:pt x="673" y="3916"/>
                    <a:pt x="674" y="3946"/>
                  </a:cubicBezTo>
                  <a:cubicBezTo>
                    <a:pt x="674" y="3976"/>
                    <a:pt x="730" y="4190"/>
                    <a:pt x="800" y="4421"/>
                  </a:cubicBezTo>
                  <a:cubicBezTo>
                    <a:pt x="869" y="4653"/>
                    <a:pt x="946" y="4914"/>
                    <a:pt x="971" y="5002"/>
                  </a:cubicBezTo>
                  <a:cubicBezTo>
                    <a:pt x="1100" y="5462"/>
                    <a:pt x="1634" y="6688"/>
                    <a:pt x="1742" y="6774"/>
                  </a:cubicBezTo>
                  <a:cubicBezTo>
                    <a:pt x="1778" y="6803"/>
                    <a:pt x="1829" y="6816"/>
                    <a:pt x="1890" y="6816"/>
                  </a:cubicBezTo>
                  <a:cubicBezTo>
                    <a:pt x="2089" y="6816"/>
                    <a:pt x="2403" y="6671"/>
                    <a:pt x="2728" y="6418"/>
                  </a:cubicBezTo>
                  <a:cubicBezTo>
                    <a:pt x="2993" y="6212"/>
                    <a:pt x="3827" y="5408"/>
                    <a:pt x="4148" y="5050"/>
                  </a:cubicBezTo>
                  <a:cubicBezTo>
                    <a:pt x="4236" y="4951"/>
                    <a:pt x="4569" y="4618"/>
                    <a:pt x="4884" y="4313"/>
                  </a:cubicBezTo>
                  <a:cubicBezTo>
                    <a:pt x="5199" y="4008"/>
                    <a:pt x="5464" y="3741"/>
                    <a:pt x="5471" y="3723"/>
                  </a:cubicBezTo>
                  <a:cubicBezTo>
                    <a:pt x="5479" y="3705"/>
                    <a:pt x="5614" y="3575"/>
                    <a:pt x="5773" y="3438"/>
                  </a:cubicBezTo>
                  <a:cubicBezTo>
                    <a:pt x="5931" y="3299"/>
                    <a:pt x="6111" y="3124"/>
                    <a:pt x="6173" y="3048"/>
                  </a:cubicBezTo>
                  <a:cubicBezTo>
                    <a:pt x="6406" y="2760"/>
                    <a:pt x="6281" y="2511"/>
                    <a:pt x="5776" y="2258"/>
                  </a:cubicBezTo>
                  <a:cubicBezTo>
                    <a:pt x="5295" y="2017"/>
                    <a:pt x="5022" y="1854"/>
                    <a:pt x="4462" y="1477"/>
                  </a:cubicBezTo>
                  <a:cubicBezTo>
                    <a:pt x="4182" y="1288"/>
                    <a:pt x="3926" y="1118"/>
                    <a:pt x="3892" y="1099"/>
                  </a:cubicBezTo>
                  <a:cubicBezTo>
                    <a:pt x="3858" y="1080"/>
                    <a:pt x="3804" y="1040"/>
                    <a:pt x="3766" y="1007"/>
                  </a:cubicBezTo>
                  <a:cubicBezTo>
                    <a:pt x="3496" y="770"/>
                    <a:pt x="2272" y="5"/>
                    <a:pt x="2155" y="1"/>
                  </a:cubicBezTo>
                  <a:cubicBezTo>
                    <a:pt x="2154" y="1"/>
                    <a:pt x="2152" y="1"/>
                    <a:pt x="2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9"/>
            <p:cNvSpPr/>
            <p:nvPr/>
          </p:nvSpPr>
          <p:spPr>
            <a:xfrm>
              <a:off x="3839025" y="3191550"/>
              <a:ext cx="21425" cy="19325"/>
            </a:xfrm>
            <a:custGeom>
              <a:avLst/>
              <a:gdLst/>
              <a:ahLst/>
              <a:cxnLst/>
              <a:rect l="l" t="t" r="r" b="b"/>
              <a:pathLst>
                <a:path w="857" h="773" extrusionOk="0">
                  <a:moveTo>
                    <a:pt x="398" y="268"/>
                  </a:moveTo>
                  <a:cubicBezTo>
                    <a:pt x="429" y="268"/>
                    <a:pt x="457" y="287"/>
                    <a:pt x="488" y="328"/>
                  </a:cubicBezTo>
                  <a:cubicBezTo>
                    <a:pt x="541" y="397"/>
                    <a:pt x="538" y="429"/>
                    <a:pt x="470" y="494"/>
                  </a:cubicBezTo>
                  <a:cubicBezTo>
                    <a:pt x="434" y="529"/>
                    <a:pt x="410" y="546"/>
                    <a:pt x="388" y="546"/>
                  </a:cubicBezTo>
                  <a:cubicBezTo>
                    <a:pt x="367" y="546"/>
                    <a:pt x="348" y="529"/>
                    <a:pt x="321" y="495"/>
                  </a:cubicBezTo>
                  <a:cubicBezTo>
                    <a:pt x="243" y="394"/>
                    <a:pt x="250" y="339"/>
                    <a:pt x="346" y="285"/>
                  </a:cubicBezTo>
                  <a:cubicBezTo>
                    <a:pt x="365" y="274"/>
                    <a:pt x="382" y="268"/>
                    <a:pt x="398" y="268"/>
                  </a:cubicBezTo>
                  <a:close/>
                  <a:moveTo>
                    <a:pt x="448" y="0"/>
                  </a:moveTo>
                  <a:cubicBezTo>
                    <a:pt x="400" y="0"/>
                    <a:pt x="344" y="10"/>
                    <a:pt x="277" y="28"/>
                  </a:cubicBezTo>
                  <a:cubicBezTo>
                    <a:pt x="123" y="71"/>
                    <a:pt x="113" y="81"/>
                    <a:pt x="78" y="220"/>
                  </a:cubicBezTo>
                  <a:cubicBezTo>
                    <a:pt x="0" y="528"/>
                    <a:pt x="151" y="773"/>
                    <a:pt x="378" y="773"/>
                  </a:cubicBezTo>
                  <a:cubicBezTo>
                    <a:pt x="422" y="773"/>
                    <a:pt x="470" y="764"/>
                    <a:pt x="519" y="743"/>
                  </a:cubicBezTo>
                  <a:cubicBezTo>
                    <a:pt x="790" y="630"/>
                    <a:pt x="856" y="428"/>
                    <a:pt x="707" y="175"/>
                  </a:cubicBezTo>
                  <a:cubicBezTo>
                    <a:pt x="636" y="54"/>
                    <a:pt x="562" y="0"/>
                    <a:pt x="4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9"/>
            <p:cNvSpPr/>
            <p:nvPr/>
          </p:nvSpPr>
          <p:spPr>
            <a:xfrm>
              <a:off x="3835550" y="3222875"/>
              <a:ext cx="31325" cy="30575"/>
            </a:xfrm>
            <a:custGeom>
              <a:avLst/>
              <a:gdLst/>
              <a:ahLst/>
              <a:cxnLst/>
              <a:rect l="l" t="t" r="r" b="b"/>
              <a:pathLst>
                <a:path w="1253" h="1223" extrusionOk="0">
                  <a:moveTo>
                    <a:pt x="508" y="261"/>
                  </a:moveTo>
                  <a:cubicBezTo>
                    <a:pt x="531" y="261"/>
                    <a:pt x="555" y="264"/>
                    <a:pt x="583" y="269"/>
                  </a:cubicBezTo>
                  <a:cubicBezTo>
                    <a:pt x="973" y="337"/>
                    <a:pt x="1107" y="619"/>
                    <a:pt x="873" y="881"/>
                  </a:cubicBezTo>
                  <a:cubicBezTo>
                    <a:pt x="809" y="951"/>
                    <a:pt x="722" y="986"/>
                    <a:pt x="632" y="986"/>
                  </a:cubicBezTo>
                  <a:cubicBezTo>
                    <a:pt x="519" y="986"/>
                    <a:pt x="402" y="932"/>
                    <a:pt x="322" y="830"/>
                  </a:cubicBezTo>
                  <a:cubicBezTo>
                    <a:pt x="237" y="719"/>
                    <a:pt x="232" y="672"/>
                    <a:pt x="283" y="516"/>
                  </a:cubicBezTo>
                  <a:cubicBezTo>
                    <a:pt x="344" y="327"/>
                    <a:pt x="397" y="261"/>
                    <a:pt x="508" y="261"/>
                  </a:cubicBezTo>
                  <a:close/>
                  <a:moveTo>
                    <a:pt x="484" y="1"/>
                  </a:moveTo>
                  <a:cubicBezTo>
                    <a:pt x="466" y="1"/>
                    <a:pt x="448" y="2"/>
                    <a:pt x="432" y="4"/>
                  </a:cubicBezTo>
                  <a:cubicBezTo>
                    <a:pt x="291" y="25"/>
                    <a:pt x="131" y="152"/>
                    <a:pt x="69" y="293"/>
                  </a:cubicBezTo>
                  <a:cubicBezTo>
                    <a:pt x="1" y="449"/>
                    <a:pt x="24" y="790"/>
                    <a:pt x="114" y="956"/>
                  </a:cubicBezTo>
                  <a:cubicBezTo>
                    <a:pt x="202" y="1117"/>
                    <a:pt x="383" y="1210"/>
                    <a:pt x="637" y="1222"/>
                  </a:cubicBezTo>
                  <a:cubicBezTo>
                    <a:pt x="654" y="1223"/>
                    <a:pt x="670" y="1223"/>
                    <a:pt x="685" y="1223"/>
                  </a:cubicBezTo>
                  <a:cubicBezTo>
                    <a:pt x="809" y="1223"/>
                    <a:pt x="859" y="1194"/>
                    <a:pt x="1003" y="1064"/>
                  </a:cubicBezTo>
                  <a:cubicBezTo>
                    <a:pt x="1214" y="874"/>
                    <a:pt x="1253" y="756"/>
                    <a:pt x="1198" y="469"/>
                  </a:cubicBezTo>
                  <a:cubicBezTo>
                    <a:pt x="1174" y="342"/>
                    <a:pt x="1129" y="253"/>
                    <a:pt x="1056" y="189"/>
                  </a:cubicBezTo>
                  <a:cubicBezTo>
                    <a:pt x="950" y="93"/>
                    <a:pt x="658"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9"/>
            <p:cNvSpPr/>
            <p:nvPr/>
          </p:nvSpPr>
          <p:spPr>
            <a:xfrm>
              <a:off x="3875050" y="3200925"/>
              <a:ext cx="5425" cy="22150"/>
            </a:xfrm>
            <a:custGeom>
              <a:avLst/>
              <a:gdLst/>
              <a:ahLst/>
              <a:cxnLst/>
              <a:rect l="l" t="t" r="r" b="b"/>
              <a:pathLst>
                <a:path w="217" h="886" extrusionOk="0">
                  <a:moveTo>
                    <a:pt x="128" y="0"/>
                  </a:moveTo>
                  <a:cubicBezTo>
                    <a:pt x="80" y="0"/>
                    <a:pt x="47" y="135"/>
                    <a:pt x="23" y="419"/>
                  </a:cubicBezTo>
                  <a:cubicBezTo>
                    <a:pt x="0" y="710"/>
                    <a:pt x="23" y="885"/>
                    <a:pt x="81" y="885"/>
                  </a:cubicBezTo>
                  <a:cubicBezTo>
                    <a:pt x="89" y="885"/>
                    <a:pt x="99" y="881"/>
                    <a:pt x="109" y="873"/>
                  </a:cubicBezTo>
                  <a:cubicBezTo>
                    <a:pt x="158" y="835"/>
                    <a:pt x="217" y="88"/>
                    <a:pt x="174" y="33"/>
                  </a:cubicBezTo>
                  <a:cubicBezTo>
                    <a:pt x="157" y="11"/>
                    <a:pt x="142"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9"/>
            <p:cNvSpPr/>
            <p:nvPr/>
          </p:nvSpPr>
          <p:spPr>
            <a:xfrm>
              <a:off x="3884625" y="3209125"/>
              <a:ext cx="7025" cy="19625"/>
            </a:xfrm>
            <a:custGeom>
              <a:avLst/>
              <a:gdLst/>
              <a:ahLst/>
              <a:cxnLst/>
              <a:rect l="l" t="t" r="r" b="b"/>
              <a:pathLst>
                <a:path w="281" h="785" extrusionOk="0">
                  <a:moveTo>
                    <a:pt x="157" y="0"/>
                  </a:moveTo>
                  <a:cubicBezTo>
                    <a:pt x="153" y="0"/>
                    <a:pt x="150" y="1"/>
                    <a:pt x="148" y="4"/>
                  </a:cubicBezTo>
                  <a:cubicBezTo>
                    <a:pt x="134" y="16"/>
                    <a:pt x="93" y="192"/>
                    <a:pt x="56" y="399"/>
                  </a:cubicBezTo>
                  <a:cubicBezTo>
                    <a:pt x="0" y="710"/>
                    <a:pt x="4" y="774"/>
                    <a:pt x="70" y="783"/>
                  </a:cubicBezTo>
                  <a:cubicBezTo>
                    <a:pt x="79" y="784"/>
                    <a:pt x="88" y="785"/>
                    <a:pt x="95" y="785"/>
                  </a:cubicBezTo>
                  <a:cubicBezTo>
                    <a:pt x="140" y="785"/>
                    <a:pt x="151" y="760"/>
                    <a:pt x="149" y="685"/>
                  </a:cubicBezTo>
                  <a:cubicBezTo>
                    <a:pt x="147" y="624"/>
                    <a:pt x="158" y="577"/>
                    <a:pt x="174" y="575"/>
                  </a:cubicBezTo>
                  <a:cubicBezTo>
                    <a:pt x="235" y="570"/>
                    <a:pt x="280" y="121"/>
                    <a:pt x="228" y="53"/>
                  </a:cubicBezTo>
                  <a:cubicBezTo>
                    <a:pt x="203" y="22"/>
                    <a:pt x="174" y="0"/>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9"/>
            <p:cNvSpPr/>
            <p:nvPr/>
          </p:nvSpPr>
          <p:spPr>
            <a:xfrm>
              <a:off x="3836550" y="3250850"/>
              <a:ext cx="30100" cy="53450"/>
            </a:xfrm>
            <a:custGeom>
              <a:avLst/>
              <a:gdLst/>
              <a:ahLst/>
              <a:cxnLst/>
              <a:rect l="l" t="t" r="r" b="b"/>
              <a:pathLst>
                <a:path w="1204" h="2138" extrusionOk="0">
                  <a:moveTo>
                    <a:pt x="641" y="1267"/>
                  </a:moveTo>
                  <a:cubicBezTo>
                    <a:pt x="652" y="1267"/>
                    <a:pt x="662" y="1268"/>
                    <a:pt x="672" y="1269"/>
                  </a:cubicBezTo>
                  <a:cubicBezTo>
                    <a:pt x="795" y="1287"/>
                    <a:pt x="934" y="1420"/>
                    <a:pt x="944" y="1532"/>
                  </a:cubicBezTo>
                  <a:cubicBezTo>
                    <a:pt x="950" y="1606"/>
                    <a:pt x="783" y="1833"/>
                    <a:pt x="699" y="1866"/>
                  </a:cubicBezTo>
                  <a:cubicBezTo>
                    <a:pt x="670" y="1876"/>
                    <a:pt x="623" y="1881"/>
                    <a:pt x="572" y="1881"/>
                  </a:cubicBezTo>
                  <a:cubicBezTo>
                    <a:pt x="477" y="1881"/>
                    <a:pt x="371" y="1865"/>
                    <a:pt x="352" y="1840"/>
                  </a:cubicBezTo>
                  <a:cubicBezTo>
                    <a:pt x="305" y="1780"/>
                    <a:pt x="401" y="1373"/>
                    <a:pt x="475" y="1314"/>
                  </a:cubicBezTo>
                  <a:cubicBezTo>
                    <a:pt x="510" y="1286"/>
                    <a:pt x="580" y="1267"/>
                    <a:pt x="641" y="1267"/>
                  </a:cubicBezTo>
                  <a:close/>
                  <a:moveTo>
                    <a:pt x="1059" y="1"/>
                  </a:moveTo>
                  <a:cubicBezTo>
                    <a:pt x="1048" y="1"/>
                    <a:pt x="1035" y="7"/>
                    <a:pt x="1020" y="18"/>
                  </a:cubicBezTo>
                  <a:cubicBezTo>
                    <a:pt x="1006" y="29"/>
                    <a:pt x="980" y="153"/>
                    <a:pt x="963" y="296"/>
                  </a:cubicBezTo>
                  <a:cubicBezTo>
                    <a:pt x="945" y="439"/>
                    <a:pt x="919" y="667"/>
                    <a:pt x="904" y="807"/>
                  </a:cubicBezTo>
                  <a:lnTo>
                    <a:pt x="876" y="1060"/>
                  </a:lnTo>
                  <a:lnTo>
                    <a:pt x="685" y="1048"/>
                  </a:lnTo>
                  <a:cubicBezTo>
                    <a:pt x="666" y="1047"/>
                    <a:pt x="648" y="1047"/>
                    <a:pt x="630" y="1047"/>
                  </a:cubicBezTo>
                  <a:cubicBezTo>
                    <a:pt x="394" y="1047"/>
                    <a:pt x="241" y="1145"/>
                    <a:pt x="140" y="1358"/>
                  </a:cubicBezTo>
                  <a:cubicBezTo>
                    <a:pt x="0" y="1654"/>
                    <a:pt x="138" y="2066"/>
                    <a:pt x="396" y="2123"/>
                  </a:cubicBezTo>
                  <a:cubicBezTo>
                    <a:pt x="442" y="2133"/>
                    <a:pt x="488" y="2138"/>
                    <a:pt x="533" y="2138"/>
                  </a:cubicBezTo>
                  <a:cubicBezTo>
                    <a:pt x="774" y="2138"/>
                    <a:pt x="992" y="1997"/>
                    <a:pt x="1105" y="1759"/>
                  </a:cubicBezTo>
                  <a:cubicBezTo>
                    <a:pt x="1203" y="1550"/>
                    <a:pt x="1201" y="1386"/>
                    <a:pt x="1098" y="1252"/>
                  </a:cubicBezTo>
                  <a:cubicBezTo>
                    <a:pt x="1038" y="1175"/>
                    <a:pt x="1035" y="1035"/>
                    <a:pt x="1083" y="593"/>
                  </a:cubicBezTo>
                  <a:cubicBezTo>
                    <a:pt x="1128" y="181"/>
                    <a:pt x="1122" y="1"/>
                    <a:pt x="1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9"/>
            <p:cNvSpPr/>
            <p:nvPr/>
          </p:nvSpPr>
          <p:spPr>
            <a:xfrm>
              <a:off x="3884425" y="3236050"/>
              <a:ext cx="22575" cy="20250"/>
            </a:xfrm>
            <a:custGeom>
              <a:avLst/>
              <a:gdLst/>
              <a:ahLst/>
              <a:cxnLst/>
              <a:rect l="l" t="t" r="r" b="b"/>
              <a:pathLst>
                <a:path w="903" h="810" extrusionOk="0">
                  <a:moveTo>
                    <a:pt x="422" y="247"/>
                  </a:moveTo>
                  <a:cubicBezTo>
                    <a:pt x="435" y="247"/>
                    <a:pt x="448" y="248"/>
                    <a:pt x="461" y="251"/>
                  </a:cubicBezTo>
                  <a:cubicBezTo>
                    <a:pt x="577" y="278"/>
                    <a:pt x="589" y="414"/>
                    <a:pt x="487" y="515"/>
                  </a:cubicBezTo>
                  <a:cubicBezTo>
                    <a:pt x="443" y="558"/>
                    <a:pt x="396" y="578"/>
                    <a:pt x="354" y="578"/>
                  </a:cubicBezTo>
                  <a:cubicBezTo>
                    <a:pt x="293" y="578"/>
                    <a:pt x="243" y="535"/>
                    <a:pt x="231" y="456"/>
                  </a:cubicBezTo>
                  <a:cubicBezTo>
                    <a:pt x="213" y="349"/>
                    <a:pt x="313" y="247"/>
                    <a:pt x="422" y="247"/>
                  </a:cubicBezTo>
                  <a:close/>
                  <a:moveTo>
                    <a:pt x="464" y="1"/>
                  </a:moveTo>
                  <a:cubicBezTo>
                    <a:pt x="435" y="1"/>
                    <a:pt x="402" y="3"/>
                    <a:pt x="363" y="7"/>
                  </a:cubicBezTo>
                  <a:cubicBezTo>
                    <a:pt x="213" y="22"/>
                    <a:pt x="133" y="72"/>
                    <a:pt x="57" y="202"/>
                  </a:cubicBezTo>
                  <a:cubicBezTo>
                    <a:pt x="1" y="296"/>
                    <a:pt x="30" y="617"/>
                    <a:pt x="102" y="711"/>
                  </a:cubicBezTo>
                  <a:cubicBezTo>
                    <a:pt x="152" y="774"/>
                    <a:pt x="260" y="810"/>
                    <a:pt x="369" y="810"/>
                  </a:cubicBezTo>
                  <a:cubicBezTo>
                    <a:pt x="435" y="810"/>
                    <a:pt x="503" y="797"/>
                    <a:pt x="557" y="769"/>
                  </a:cubicBezTo>
                  <a:cubicBezTo>
                    <a:pt x="830" y="630"/>
                    <a:pt x="902" y="248"/>
                    <a:pt x="689" y="85"/>
                  </a:cubicBezTo>
                  <a:cubicBezTo>
                    <a:pt x="608" y="23"/>
                    <a:pt x="557" y="1"/>
                    <a:pt x="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9"/>
            <p:cNvSpPr/>
            <p:nvPr/>
          </p:nvSpPr>
          <p:spPr>
            <a:xfrm>
              <a:off x="3872900" y="3253400"/>
              <a:ext cx="10075" cy="45625"/>
            </a:xfrm>
            <a:custGeom>
              <a:avLst/>
              <a:gdLst/>
              <a:ahLst/>
              <a:cxnLst/>
              <a:rect l="l" t="t" r="r" b="b"/>
              <a:pathLst>
                <a:path w="403" h="1825" extrusionOk="0">
                  <a:moveTo>
                    <a:pt x="332" y="0"/>
                  </a:moveTo>
                  <a:cubicBezTo>
                    <a:pt x="259" y="0"/>
                    <a:pt x="217" y="122"/>
                    <a:pt x="171" y="450"/>
                  </a:cubicBezTo>
                  <a:cubicBezTo>
                    <a:pt x="141" y="661"/>
                    <a:pt x="88" y="1033"/>
                    <a:pt x="51" y="1287"/>
                  </a:cubicBezTo>
                  <a:cubicBezTo>
                    <a:pt x="0" y="1633"/>
                    <a:pt x="11" y="1824"/>
                    <a:pt x="78" y="1824"/>
                  </a:cubicBezTo>
                  <a:cubicBezTo>
                    <a:pt x="86" y="1824"/>
                    <a:pt x="96" y="1821"/>
                    <a:pt x="106" y="1815"/>
                  </a:cubicBezTo>
                  <a:cubicBezTo>
                    <a:pt x="152" y="1787"/>
                    <a:pt x="402" y="21"/>
                    <a:pt x="362" y="6"/>
                  </a:cubicBezTo>
                  <a:cubicBezTo>
                    <a:pt x="352" y="2"/>
                    <a:pt x="342" y="0"/>
                    <a:pt x="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59" name="Google Shape;2859;p69"/>
          <p:cNvSpPr txBox="1">
            <a:spLocks noGrp="1"/>
          </p:cNvSpPr>
          <p:nvPr>
            <p:ph type="subTitle" idx="3"/>
          </p:nvPr>
        </p:nvSpPr>
        <p:spPr>
          <a:xfrm>
            <a:off x="3041675" y="3538850"/>
            <a:ext cx="3061200" cy="353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Raleway"/>
                <a:ea typeface="Raleway"/>
                <a:cs typeface="Raleway"/>
                <a:sym typeface="Raleway"/>
              </a:rPr>
              <a:t>by</a:t>
            </a:r>
            <a:endParaRPr>
              <a:solidFill>
                <a:schemeClr val="dk1"/>
              </a:solidFill>
              <a:latin typeface="Raleway"/>
              <a:ea typeface="Raleway"/>
              <a:cs typeface="Raleway"/>
              <a:sym typeface="Raleway"/>
            </a:endParaRPr>
          </a:p>
        </p:txBody>
      </p:sp>
      <p:sp>
        <p:nvSpPr>
          <p:cNvPr id="2860" name="Google Shape;2860;p69"/>
          <p:cNvSpPr txBox="1">
            <a:spLocks noGrp="1"/>
          </p:cNvSpPr>
          <p:nvPr>
            <p:ph type="subTitle" idx="4"/>
          </p:nvPr>
        </p:nvSpPr>
        <p:spPr>
          <a:xfrm>
            <a:off x="3041675" y="3845963"/>
            <a:ext cx="3061200" cy="59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100" dirty="0">
                <a:solidFill>
                  <a:schemeClr val="dk1"/>
                </a:solidFill>
                <a:latin typeface="Gloria Hallelujah"/>
                <a:ea typeface="Gloria Hallelujah"/>
                <a:cs typeface="Gloria Hallelujah"/>
                <a:sym typeface="Gloria Hallelujah"/>
              </a:rPr>
              <a:t>G</a:t>
            </a:r>
            <a:r>
              <a:rPr lang="en-US" altLang="zh-CN" sz="2100" dirty="0">
                <a:solidFill>
                  <a:schemeClr val="dk1"/>
                </a:solidFill>
                <a:latin typeface="Gloria Hallelujah"/>
                <a:ea typeface="Gloria Hallelujah"/>
                <a:cs typeface="Gloria Hallelujah"/>
                <a:sym typeface="Gloria Hallelujah"/>
              </a:rPr>
              <a:t>reatPPT.com</a:t>
            </a:r>
            <a:endParaRPr sz="2100" dirty="0">
              <a:solidFill>
                <a:schemeClr val="dk1"/>
              </a:solidFill>
              <a:latin typeface="Gloria Hallelujah"/>
              <a:ea typeface="Gloria Hallelujah"/>
              <a:cs typeface="Gloria Hallelujah"/>
              <a:sym typeface="Gloria Hallelujah"/>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764"/>
        <p:cNvGrpSpPr/>
        <p:nvPr/>
      </p:nvGrpSpPr>
      <p:grpSpPr>
        <a:xfrm>
          <a:off x="0" y="0"/>
          <a:ext cx="0" cy="0"/>
          <a:chOff x="0" y="0"/>
          <a:chExt cx="0" cy="0"/>
        </a:xfrm>
      </p:grpSpPr>
      <p:grpSp>
        <p:nvGrpSpPr>
          <p:cNvPr id="100" name="Google Shape;2865;p70">
            <a:extLst>
              <a:ext uri="{FF2B5EF4-FFF2-40B4-BE49-F238E27FC236}">
                <a16:creationId xmlns:a16="http://schemas.microsoft.com/office/drawing/2014/main" id="{EC33799A-4448-4F1D-BEEF-E4B302343DF7}"/>
              </a:ext>
            </a:extLst>
          </p:cNvPr>
          <p:cNvGrpSpPr/>
          <p:nvPr/>
        </p:nvGrpSpPr>
        <p:grpSpPr>
          <a:xfrm>
            <a:off x="2883617" y="518581"/>
            <a:ext cx="3376812" cy="1632063"/>
            <a:chOff x="3689050" y="1721707"/>
            <a:chExt cx="1419425" cy="686000"/>
          </a:xfrm>
        </p:grpSpPr>
        <p:sp>
          <p:nvSpPr>
            <p:cNvPr id="101" name="Google Shape;2866;p70">
              <a:extLst>
                <a:ext uri="{FF2B5EF4-FFF2-40B4-BE49-F238E27FC236}">
                  <a16:creationId xmlns:a16="http://schemas.microsoft.com/office/drawing/2014/main" id="{DEDDAB00-7B35-4A6B-8A7D-A06BD526F077}"/>
                </a:ext>
              </a:extLst>
            </p:cNvPr>
            <p:cNvSpPr/>
            <p:nvPr/>
          </p:nvSpPr>
          <p:spPr>
            <a:xfrm>
              <a:off x="3689050" y="1721707"/>
              <a:ext cx="1419425" cy="686000"/>
            </a:xfrm>
            <a:custGeom>
              <a:avLst/>
              <a:gdLst/>
              <a:ahLst/>
              <a:cxnLst/>
              <a:rect l="l" t="t" r="r" b="b"/>
              <a:pathLst>
                <a:path w="56777" h="27440" extrusionOk="0">
                  <a:moveTo>
                    <a:pt x="28389" y="502"/>
                  </a:moveTo>
                  <a:cubicBezTo>
                    <a:pt x="29497" y="2135"/>
                    <a:pt x="31367" y="3149"/>
                    <a:pt x="33297" y="3149"/>
                  </a:cubicBezTo>
                  <a:cubicBezTo>
                    <a:pt x="33917" y="3149"/>
                    <a:pt x="34544" y="3044"/>
                    <a:pt x="35154" y="2820"/>
                  </a:cubicBezTo>
                  <a:cubicBezTo>
                    <a:pt x="37167" y="2081"/>
                    <a:pt x="38705" y="821"/>
                    <a:pt x="40941" y="689"/>
                  </a:cubicBezTo>
                  <a:cubicBezTo>
                    <a:pt x="41083" y="681"/>
                    <a:pt x="41230" y="677"/>
                    <a:pt x="41381" y="677"/>
                  </a:cubicBezTo>
                  <a:cubicBezTo>
                    <a:pt x="43567" y="677"/>
                    <a:pt x="46533" y="1569"/>
                    <a:pt x="46200" y="4256"/>
                  </a:cubicBezTo>
                  <a:cubicBezTo>
                    <a:pt x="46180" y="4419"/>
                    <a:pt x="46311" y="4497"/>
                    <a:pt x="46445" y="4497"/>
                  </a:cubicBezTo>
                  <a:cubicBezTo>
                    <a:pt x="46514" y="4497"/>
                    <a:pt x="46584" y="4477"/>
                    <a:pt x="46633" y="4437"/>
                  </a:cubicBezTo>
                  <a:cubicBezTo>
                    <a:pt x="48037" y="3318"/>
                    <a:pt x="50459" y="2174"/>
                    <a:pt x="52433" y="2174"/>
                  </a:cubicBezTo>
                  <a:cubicBezTo>
                    <a:pt x="54143" y="2174"/>
                    <a:pt x="55517" y="3032"/>
                    <a:pt x="55602" y="5507"/>
                  </a:cubicBezTo>
                  <a:cubicBezTo>
                    <a:pt x="55667" y="7394"/>
                    <a:pt x="53731" y="11698"/>
                    <a:pt x="56278" y="12753"/>
                  </a:cubicBezTo>
                  <a:cubicBezTo>
                    <a:pt x="53268" y="14141"/>
                    <a:pt x="55685" y="17971"/>
                    <a:pt x="55741" y="20174"/>
                  </a:cubicBezTo>
                  <a:cubicBezTo>
                    <a:pt x="55800" y="22464"/>
                    <a:pt x="54212" y="24134"/>
                    <a:pt x="51940" y="24235"/>
                  </a:cubicBezTo>
                  <a:cubicBezTo>
                    <a:pt x="51863" y="24239"/>
                    <a:pt x="51787" y="24240"/>
                    <a:pt x="51711" y="24240"/>
                  </a:cubicBezTo>
                  <a:cubicBezTo>
                    <a:pt x="49804" y="24240"/>
                    <a:pt x="48149" y="23185"/>
                    <a:pt x="46424" y="22502"/>
                  </a:cubicBezTo>
                  <a:cubicBezTo>
                    <a:pt x="46408" y="22495"/>
                    <a:pt x="46394" y="22492"/>
                    <a:pt x="46381" y="22492"/>
                  </a:cubicBezTo>
                  <a:cubicBezTo>
                    <a:pt x="46309" y="22492"/>
                    <a:pt x="46280" y="22580"/>
                    <a:pt x="46303" y="22647"/>
                  </a:cubicBezTo>
                  <a:cubicBezTo>
                    <a:pt x="46271" y="22681"/>
                    <a:pt x="46244" y="22725"/>
                    <a:pt x="46239" y="22786"/>
                  </a:cubicBezTo>
                  <a:cubicBezTo>
                    <a:pt x="46027" y="25118"/>
                    <a:pt x="44272" y="26844"/>
                    <a:pt x="41919" y="26969"/>
                  </a:cubicBezTo>
                  <a:cubicBezTo>
                    <a:pt x="41803" y="26975"/>
                    <a:pt x="41688" y="26978"/>
                    <a:pt x="41573" y="26978"/>
                  </a:cubicBezTo>
                  <a:cubicBezTo>
                    <a:pt x="39701" y="26978"/>
                    <a:pt x="37924" y="26196"/>
                    <a:pt x="36197" y="25561"/>
                  </a:cubicBezTo>
                  <a:cubicBezTo>
                    <a:pt x="34942" y="25097"/>
                    <a:pt x="33591" y="24670"/>
                    <a:pt x="32236" y="24670"/>
                  </a:cubicBezTo>
                  <a:cubicBezTo>
                    <a:pt x="31829" y="24670"/>
                    <a:pt x="31422" y="24708"/>
                    <a:pt x="31016" y="24796"/>
                  </a:cubicBezTo>
                  <a:cubicBezTo>
                    <a:pt x="29959" y="25027"/>
                    <a:pt x="28722" y="25653"/>
                    <a:pt x="28388" y="26754"/>
                  </a:cubicBezTo>
                  <a:cubicBezTo>
                    <a:pt x="28056" y="25653"/>
                    <a:pt x="26819" y="25027"/>
                    <a:pt x="25761" y="24796"/>
                  </a:cubicBezTo>
                  <a:cubicBezTo>
                    <a:pt x="25356" y="24708"/>
                    <a:pt x="24949" y="24670"/>
                    <a:pt x="24541" y="24670"/>
                  </a:cubicBezTo>
                  <a:cubicBezTo>
                    <a:pt x="23187" y="24670"/>
                    <a:pt x="21835" y="25097"/>
                    <a:pt x="20580" y="25561"/>
                  </a:cubicBezTo>
                  <a:cubicBezTo>
                    <a:pt x="18853" y="26196"/>
                    <a:pt x="17077" y="26978"/>
                    <a:pt x="15205" y="26978"/>
                  </a:cubicBezTo>
                  <a:cubicBezTo>
                    <a:pt x="15090" y="26978"/>
                    <a:pt x="14974" y="26975"/>
                    <a:pt x="14858" y="26969"/>
                  </a:cubicBezTo>
                  <a:cubicBezTo>
                    <a:pt x="12506" y="26844"/>
                    <a:pt x="10751" y="25118"/>
                    <a:pt x="10538" y="22786"/>
                  </a:cubicBezTo>
                  <a:cubicBezTo>
                    <a:pt x="10534" y="22725"/>
                    <a:pt x="10508" y="22681"/>
                    <a:pt x="10474" y="22647"/>
                  </a:cubicBezTo>
                  <a:cubicBezTo>
                    <a:pt x="10498" y="22580"/>
                    <a:pt x="10468" y="22492"/>
                    <a:pt x="10396" y="22492"/>
                  </a:cubicBezTo>
                  <a:cubicBezTo>
                    <a:pt x="10383" y="22492"/>
                    <a:pt x="10369" y="22495"/>
                    <a:pt x="10354" y="22502"/>
                  </a:cubicBezTo>
                  <a:cubicBezTo>
                    <a:pt x="8629" y="23185"/>
                    <a:pt x="6974" y="24240"/>
                    <a:pt x="5067" y="24240"/>
                  </a:cubicBezTo>
                  <a:cubicBezTo>
                    <a:pt x="4991" y="24240"/>
                    <a:pt x="4915" y="24239"/>
                    <a:pt x="4838" y="24235"/>
                  </a:cubicBezTo>
                  <a:cubicBezTo>
                    <a:pt x="2566" y="24134"/>
                    <a:pt x="977" y="22464"/>
                    <a:pt x="1037" y="20174"/>
                  </a:cubicBezTo>
                  <a:cubicBezTo>
                    <a:pt x="1093" y="17971"/>
                    <a:pt x="3510" y="14141"/>
                    <a:pt x="500" y="12753"/>
                  </a:cubicBezTo>
                  <a:cubicBezTo>
                    <a:pt x="3049" y="11698"/>
                    <a:pt x="1112" y="7394"/>
                    <a:pt x="1176" y="5507"/>
                  </a:cubicBezTo>
                  <a:cubicBezTo>
                    <a:pt x="1262" y="3032"/>
                    <a:pt x="2636" y="2174"/>
                    <a:pt x="4345" y="2174"/>
                  </a:cubicBezTo>
                  <a:cubicBezTo>
                    <a:pt x="6319" y="2174"/>
                    <a:pt x="8741" y="3318"/>
                    <a:pt x="10144" y="4437"/>
                  </a:cubicBezTo>
                  <a:cubicBezTo>
                    <a:pt x="10194" y="4477"/>
                    <a:pt x="10263" y="4497"/>
                    <a:pt x="10332" y="4497"/>
                  </a:cubicBezTo>
                  <a:cubicBezTo>
                    <a:pt x="10466" y="4497"/>
                    <a:pt x="10598" y="4419"/>
                    <a:pt x="10578" y="4256"/>
                  </a:cubicBezTo>
                  <a:cubicBezTo>
                    <a:pt x="10245" y="1569"/>
                    <a:pt x="13210" y="677"/>
                    <a:pt x="15398" y="677"/>
                  </a:cubicBezTo>
                  <a:cubicBezTo>
                    <a:pt x="15549" y="677"/>
                    <a:pt x="15696" y="681"/>
                    <a:pt x="15838" y="689"/>
                  </a:cubicBezTo>
                  <a:cubicBezTo>
                    <a:pt x="18073" y="821"/>
                    <a:pt x="19610" y="2081"/>
                    <a:pt x="21624" y="2820"/>
                  </a:cubicBezTo>
                  <a:cubicBezTo>
                    <a:pt x="22234" y="3043"/>
                    <a:pt x="22861" y="3148"/>
                    <a:pt x="23481" y="3148"/>
                  </a:cubicBezTo>
                  <a:cubicBezTo>
                    <a:pt x="25411" y="3148"/>
                    <a:pt x="27281" y="2135"/>
                    <a:pt x="28389" y="502"/>
                  </a:cubicBezTo>
                  <a:close/>
                  <a:moveTo>
                    <a:pt x="28292" y="1"/>
                  </a:moveTo>
                  <a:cubicBezTo>
                    <a:pt x="28225" y="1"/>
                    <a:pt x="28159" y="31"/>
                    <a:pt x="28114" y="105"/>
                  </a:cubicBezTo>
                  <a:cubicBezTo>
                    <a:pt x="27160" y="1703"/>
                    <a:pt x="25399" y="2697"/>
                    <a:pt x="23544" y="2697"/>
                  </a:cubicBezTo>
                  <a:cubicBezTo>
                    <a:pt x="23391" y="2697"/>
                    <a:pt x="23237" y="2690"/>
                    <a:pt x="23083" y="2676"/>
                  </a:cubicBezTo>
                  <a:cubicBezTo>
                    <a:pt x="20994" y="2489"/>
                    <a:pt x="19361" y="843"/>
                    <a:pt x="17327" y="377"/>
                  </a:cubicBezTo>
                  <a:cubicBezTo>
                    <a:pt x="16785" y="253"/>
                    <a:pt x="16144" y="184"/>
                    <a:pt x="15471" y="184"/>
                  </a:cubicBezTo>
                  <a:cubicBezTo>
                    <a:pt x="12996" y="184"/>
                    <a:pt x="10087" y="1122"/>
                    <a:pt x="10045" y="3730"/>
                  </a:cubicBezTo>
                  <a:cubicBezTo>
                    <a:pt x="8581" y="2670"/>
                    <a:pt x="6380" y="1520"/>
                    <a:pt x="4421" y="1520"/>
                  </a:cubicBezTo>
                  <a:cubicBezTo>
                    <a:pt x="3580" y="1520"/>
                    <a:pt x="2784" y="1732"/>
                    <a:pt x="2111" y="2254"/>
                  </a:cubicBezTo>
                  <a:cubicBezTo>
                    <a:pt x="1081" y="3053"/>
                    <a:pt x="698" y="4422"/>
                    <a:pt x="691" y="5674"/>
                  </a:cubicBezTo>
                  <a:cubicBezTo>
                    <a:pt x="681" y="7581"/>
                    <a:pt x="2594" y="11589"/>
                    <a:pt x="146" y="12535"/>
                  </a:cubicBezTo>
                  <a:cubicBezTo>
                    <a:pt x="1" y="12593"/>
                    <a:pt x="13" y="12783"/>
                    <a:pt x="118" y="12838"/>
                  </a:cubicBezTo>
                  <a:cubicBezTo>
                    <a:pt x="54" y="12942"/>
                    <a:pt x="63" y="13078"/>
                    <a:pt x="206" y="13141"/>
                  </a:cubicBezTo>
                  <a:cubicBezTo>
                    <a:pt x="2693" y="14225"/>
                    <a:pt x="1063" y="17375"/>
                    <a:pt x="679" y="19195"/>
                  </a:cubicBezTo>
                  <a:cubicBezTo>
                    <a:pt x="379" y="20613"/>
                    <a:pt x="569" y="22160"/>
                    <a:pt x="1520" y="23305"/>
                  </a:cubicBezTo>
                  <a:cubicBezTo>
                    <a:pt x="2424" y="24397"/>
                    <a:pt x="3624" y="24818"/>
                    <a:pt x="4891" y="24818"/>
                  </a:cubicBezTo>
                  <a:cubicBezTo>
                    <a:pt x="6718" y="24818"/>
                    <a:pt x="8685" y="23943"/>
                    <a:pt x="10107" y="22940"/>
                  </a:cubicBezTo>
                  <a:cubicBezTo>
                    <a:pt x="10352" y="25748"/>
                    <a:pt x="12669" y="27439"/>
                    <a:pt x="15305" y="27439"/>
                  </a:cubicBezTo>
                  <a:cubicBezTo>
                    <a:pt x="15614" y="27439"/>
                    <a:pt x="15927" y="27416"/>
                    <a:pt x="16242" y="27369"/>
                  </a:cubicBezTo>
                  <a:cubicBezTo>
                    <a:pt x="18214" y="27071"/>
                    <a:pt x="19998" y="26094"/>
                    <a:pt x="21889" y="25516"/>
                  </a:cubicBezTo>
                  <a:cubicBezTo>
                    <a:pt x="22751" y="25252"/>
                    <a:pt x="23656" y="25047"/>
                    <a:pt x="24561" y="25047"/>
                  </a:cubicBezTo>
                  <a:cubicBezTo>
                    <a:pt x="24929" y="25047"/>
                    <a:pt x="25297" y="25081"/>
                    <a:pt x="25662" y="25158"/>
                  </a:cubicBezTo>
                  <a:cubicBezTo>
                    <a:pt x="26859" y="25415"/>
                    <a:pt x="27541" y="26073"/>
                    <a:pt x="28301" y="26964"/>
                  </a:cubicBezTo>
                  <a:cubicBezTo>
                    <a:pt x="28315" y="26981"/>
                    <a:pt x="28333" y="26988"/>
                    <a:pt x="28350" y="26988"/>
                  </a:cubicBezTo>
                  <a:cubicBezTo>
                    <a:pt x="28364" y="26988"/>
                    <a:pt x="28377" y="26983"/>
                    <a:pt x="28389" y="26976"/>
                  </a:cubicBezTo>
                  <a:cubicBezTo>
                    <a:pt x="28401" y="26983"/>
                    <a:pt x="28414" y="26988"/>
                    <a:pt x="28428" y="26988"/>
                  </a:cubicBezTo>
                  <a:cubicBezTo>
                    <a:pt x="28445" y="26988"/>
                    <a:pt x="28463" y="26981"/>
                    <a:pt x="28477" y="26964"/>
                  </a:cubicBezTo>
                  <a:cubicBezTo>
                    <a:pt x="29239" y="26073"/>
                    <a:pt x="29922" y="25415"/>
                    <a:pt x="31116" y="25158"/>
                  </a:cubicBezTo>
                  <a:cubicBezTo>
                    <a:pt x="31481" y="25081"/>
                    <a:pt x="31848" y="25047"/>
                    <a:pt x="32216" y="25047"/>
                  </a:cubicBezTo>
                  <a:cubicBezTo>
                    <a:pt x="33121" y="25047"/>
                    <a:pt x="34027" y="25252"/>
                    <a:pt x="34889" y="25516"/>
                  </a:cubicBezTo>
                  <a:cubicBezTo>
                    <a:pt x="36780" y="26094"/>
                    <a:pt x="38565" y="27071"/>
                    <a:pt x="40536" y="27369"/>
                  </a:cubicBezTo>
                  <a:cubicBezTo>
                    <a:pt x="40851" y="27416"/>
                    <a:pt x="41165" y="27439"/>
                    <a:pt x="41474" y="27439"/>
                  </a:cubicBezTo>
                  <a:cubicBezTo>
                    <a:pt x="44111" y="27439"/>
                    <a:pt x="46425" y="25748"/>
                    <a:pt x="46671" y="22940"/>
                  </a:cubicBezTo>
                  <a:cubicBezTo>
                    <a:pt x="48093" y="23943"/>
                    <a:pt x="50059" y="24818"/>
                    <a:pt x="51886" y="24818"/>
                  </a:cubicBezTo>
                  <a:cubicBezTo>
                    <a:pt x="53154" y="24818"/>
                    <a:pt x="54354" y="24397"/>
                    <a:pt x="55258" y="23305"/>
                  </a:cubicBezTo>
                  <a:cubicBezTo>
                    <a:pt x="56209" y="22160"/>
                    <a:pt x="56399" y="20613"/>
                    <a:pt x="56098" y="19195"/>
                  </a:cubicBezTo>
                  <a:cubicBezTo>
                    <a:pt x="55715" y="17375"/>
                    <a:pt x="54085" y="14227"/>
                    <a:pt x="56574" y="13141"/>
                  </a:cubicBezTo>
                  <a:cubicBezTo>
                    <a:pt x="56717" y="13078"/>
                    <a:pt x="56723" y="12942"/>
                    <a:pt x="56659" y="12839"/>
                  </a:cubicBezTo>
                  <a:cubicBezTo>
                    <a:pt x="56765" y="12783"/>
                    <a:pt x="56777" y="12593"/>
                    <a:pt x="56632" y="12535"/>
                  </a:cubicBezTo>
                  <a:cubicBezTo>
                    <a:pt x="54184" y="11589"/>
                    <a:pt x="56098" y="7581"/>
                    <a:pt x="56087" y="5674"/>
                  </a:cubicBezTo>
                  <a:cubicBezTo>
                    <a:pt x="56082" y="4422"/>
                    <a:pt x="55697" y="3053"/>
                    <a:pt x="54667" y="2254"/>
                  </a:cubicBezTo>
                  <a:cubicBezTo>
                    <a:pt x="53993" y="1732"/>
                    <a:pt x="53197" y="1520"/>
                    <a:pt x="52357" y="1520"/>
                  </a:cubicBezTo>
                  <a:cubicBezTo>
                    <a:pt x="50399" y="1520"/>
                    <a:pt x="48199" y="2670"/>
                    <a:pt x="46736" y="3730"/>
                  </a:cubicBezTo>
                  <a:cubicBezTo>
                    <a:pt x="46692" y="1122"/>
                    <a:pt x="43782" y="184"/>
                    <a:pt x="41308" y="184"/>
                  </a:cubicBezTo>
                  <a:cubicBezTo>
                    <a:pt x="40636" y="184"/>
                    <a:pt x="39995" y="253"/>
                    <a:pt x="39454" y="377"/>
                  </a:cubicBezTo>
                  <a:cubicBezTo>
                    <a:pt x="37417" y="843"/>
                    <a:pt x="35784" y="2489"/>
                    <a:pt x="33694" y="2676"/>
                  </a:cubicBezTo>
                  <a:cubicBezTo>
                    <a:pt x="33541" y="2690"/>
                    <a:pt x="33387" y="2697"/>
                    <a:pt x="33234" y="2697"/>
                  </a:cubicBezTo>
                  <a:cubicBezTo>
                    <a:pt x="31380" y="2697"/>
                    <a:pt x="29617" y="1703"/>
                    <a:pt x="28664" y="105"/>
                  </a:cubicBezTo>
                  <a:cubicBezTo>
                    <a:pt x="28619" y="31"/>
                    <a:pt x="28554" y="1"/>
                    <a:pt x="28487" y="1"/>
                  </a:cubicBezTo>
                  <a:cubicBezTo>
                    <a:pt x="28454" y="1"/>
                    <a:pt x="28421" y="8"/>
                    <a:pt x="28389" y="22"/>
                  </a:cubicBezTo>
                  <a:cubicBezTo>
                    <a:pt x="28358" y="8"/>
                    <a:pt x="28325" y="1"/>
                    <a:pt x="282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867;p70">
              <a:extLst>
                <a:ext uri="{FF2B5EF4-FFF2-40B4-BE49-F238E27FC236}">
                  <a16:creationId xmlns:a16="http://schemas.microsoft.com/office/drawing/2014/main" id="{35764C45-293B-44D0-A4A1-7EB19FA11639}"/>
                </a:ext>
              </a:extLst>
            </p:cNvPr>
            <p:cNvSpPr/>
            <p:nvPr/>
          </p:nvSpPr>
          <p:spPr>
            <a:xfrm>
              <a:off x="3701525" y="1734257"/>
              <a:ext cx="1394475" cy="661925"/>
            </a:xfrm>
            <a:custGeom>
              <a:avLst/>
              <a:gdLst/>
              <a:ahLst/>
              <a:cxnLst/>
              <a:rect l="l" t="t" r="r" b="b"/>
              <a:pathLst>
                <a:path w="55779" h="26477" extrusionOk="0">
                  <a:moveTo>
                    <a:pt x="39811" y="1151"/>
                  </a:moveTo>
                  <a:cubicBezTo>
                    <a:pt x="39868" y="1151"/>
                    <a:pt x="39903" y="1228"/>
                    <a:pt x="39859" y="1269"/>
                  </a:cubicBezTo>
                  <a:cubicBezTo>
                    <a:pt x="39504" y="1625"/>
                    <a:pt x="38862" y="1764"/>
                    <a:pt x="38384" y="1838"/>
                  </a:cubicBezTo>
                  <a:cubicBezTo>
                    <a:pt x="38380" y="1838"/>
                    <a:pt x="38375" y="1839"/>
                    <a:pt x="38371" y="1839"/>
                  </a:cubicBezTo>
                  <a:cubicBezTo>
                    <a:pt x="38293" y="1839"/>
                    <a:pt x="38262" y="1721"/>
                    <a:pt x="38347" y="1704"/>
                  </a:cubicBezTo>
                  <a:cubicBezTo>
                    <a:pt x="38601" y="1649"/>
                    <a:pt x="38851" y="1577"/>
                    <a:pt x="39090" y="1480"/>
                  </a:cubicBezTo>
                  <a:cubicBezTo>
                    <a:pt x="39328" y="1383"/>
                    <a:pt x="39547" y="1231"/>
                    <a:pt x="39792" y="1154"/>
                  </a:cubicBezTo>
                  <a:cubicBezTo>
                    <a:pt x="39799" y="1152"/>
                    <a:pt x="39805" y="1151"/>
                    <a:pt x="39811" y="1151"/>
                  </a:cubicBezTo>
                  <a:close/>
                  <a:moveTo>
                    <a:pt x="41987" y="1236"/>
                  </a:moveTo>
                  <a:cubicBezTo>
                    <a:pt x="42439" y="1236"/>
                    <a:pt x="42945" y="1446"/>
                    <a:pt x="43152" y="1868"/>
                  </a:cubicBezTo>
                  <a:cubicBezTo>
                    <a:pt x="43184" y="1933"/>
                    <a:pt x="43130" y="2006"/>
                    <a:pt x="43070" y="2006"/>
                  </a:cubicBezTo>
                  <a:cubicBezTo>
                    <a:pt x="43049" y="2006"/>
                    <a:pt x="43028" y="1997"/>
                    <a:pt x="43009" y="1977"/>
                  </a:cubicBezTo>
                  <a:cubicBezTo>
                    <a:pt x="42709" y="1657"/>
                    <a:pt x="42394" y="1422"/>
                    <a:pt x="41937" y="1420"/>
                  </a:cubicBezTo>
                  <a:cubicBezTo>
                    <a:pt x="41820" y="1420"/>
                    <a:pt x="41820" y="1242"/>
                    <a:pt x="41937" y="1237"/>
                  </a:cubicBezTo>
                  <a:cubicBezTo>
                    <a:pt x="41954" y="1237"/>
                    <a:pt x="41970" y="1236"/>
                    <a:pt x="41987" y="1236"/>
                  </a:cubicBezTo>
                  <a:close/>
                  <a:moveTo>
                    <a:pt x="13581" y="1514"/>
                  </a:moveTo>
                  <a:cubicBezTo>
                    <a:pt x="13645" y="1514"/>
                    <a:pt x="13709" y="1518"/>
                    <a:pt x="13773" y="1526"/>
                  </a:cubicBezTo>
                  <a:cubicBezTo>
                    <a:pt x="13896" y="1540"/>
                    <a:pt x="13898" y="1704"/>
                    <a:pt x="13773" y="1718"/>
                  </a:cubicBezTo>
                  <a:cubicBezTo>
                    <a:pt x="13270" y="1770"/>
                    <a:pt x="12822" y="1852"/>
                    <a:pt x="12387" y="2126"/>
                  </a:cubicBezTo>
                  <a:cubicBezTo>
                    <a:pt x="12371" y="2137"/>
                    <a:pt x="12354" y="2141"/>
                    <a:pt x="12339" y="2141"/>
                  </a:cubicBezTo>
                  <a:cubicBezTo>
                    <a:pt x="12263" y="2141"/>
                    <a:pt x="12216" y="2025"/>
                    <a:pt x="12296" y="1969"/>
                  </a:cubicBezTo>
                  <a:cubicBezTo>
                    <a:pt x="12666" y="1708"/>
                    <a:pt x="13121" y="1514"/>
                    <a:pt x="13581" y="1514"/>
                  </a:cubicBezTo>
                  <a:close/>
                  <a:moveTo>
                    <a:pt x="16188" y="1558"/>
                  </a:moveTo>
                  <a:cubicBezTo>
                    <a:pt x="16197" y="1558"/>
                    <a:pt x="16207" y="1560"/>
                    <a:pt x="16218" y="1563"/>
                  </a:cubicBezTo>
                  <a:cubicBezTo>
                    <a:pt x="16692" y="1715"/>
                    <a:pt x="17167" y="1911"/>
                    <a:pt x="17564" y="2216"/>
                  </a:cubicBezTo>
                  <a:cubicBezTo>
                    <a:pt x="17640" y="2276"/>
                    <a:pt x="17598" y="2389"/>
                    <a:pt x="17520" y="2389"/>
                  </a:cubicBezTo>
                  <a:cubicBezTo>
                    <a:pt x="17505" y="2389"/>
                    <a:pt x="17489" y="2385"/>
                    <a:pt x="17472" y="2376"/>
                  </a:cubicBezTo>
                  <a:cubicBezTo>
                    <a:pt x="17043" y="2144"/>
                    <a:pt x="16627" y="1911"/>
                    <a:pt x="16170" y="1741"/>
                  </a:cubicBezTo>
                  <a:cubicBezTo>
                    <a:pt x="16070" y="1703"/>
                    <a:pt x="16098" y="1558"/>
                    <a:pt x="16188" y="1558"/>
                  </a:cubicBezTo>
                  <a:close/>
                  <a:moveTo>
                    <a:pt x="27699" y="1625"/>
                  </a:moveTo>
                  <a:cubicBezTo>
                    <a:pt x="27873" y="1625"/>
                    <a:pt x="28064" y="1829"/>
                    <a:pt x="28185" y="1925"/>
                  </a:cubicBezTo>
                  <a:cubicBezTo>
                    <a:pt x="28430" y="2114"/>
                    <a:pt x="28686" y="2297"/>
                    <a:pt x="28915" y="2512"/>
                  </a:cubicBezTo>
                  <a:cubicBezTo>
                    <a:pt x="28992" y="2584"/>
                    <a:pt x="28921" y="2704"/>
                    <a:pt x="28833" y="2704"/>
                  </a:cubicBezTo>
                  <a:cubicBezTo>
                    <a:pt x="28815" y="2704"/>
                    <a:pt x="28796" y="2699"/>
                    <a:pt x="28777" y="2687"/>
                  </a:cubicBezTo>
                  <a:cubicBezTo>
                    <a:pt x="28469" y="2492"/>
                    <a:pt x="28204" y="2172"/>
                    <a:pt x="27883" y="2009"/>
                  </a:cubicBezTo>
                  <a:cubicBezTo>
                    <a:pt x="27806" y="1969"/>
                    <a:pt x="27743" y="1952"/>
                    <a:pt x="27688" y="1952"/>
                  </a:cubicBezTo>
                  <a:cubicBezTo>
                    <a:pt x="27512" y="1952"/>
                    <a:pt x="27424" y="2127"/>
                    <a:pt x="27264" y="2285"/>
                  </a:cubicBezTo>
                  <a:cubicBezTo>
                    <a:pt x="27102" y="2442"/>
                    <a:pt x="26943" y="2599"/>
                    <a:pt x="26781" y="2759"/>
                  </a:cubicBezTo>
                  <a:cubicBezTo>
                    <a:pt x="26759" y="2781"/>
                    <a:pt x="26734" y="2790"/>
                    <a:pt x="26710" y="2790"/>
                  </a:cubicBezTo>
                  <a:cubicBezTo>
                    <a:pt x="26630" y="2790"/>
                    <a:pt x="26558" y="2684"/>
                    <a:pt x="26631" y="2607"/>
                  </a:cubicBezTo>
                  <a:cubicBezTo>
                    <a:pt x="26881" y="2341"/>
                    <a:pt x="27128" y="2068"/>
                    <a:pt x="27386" y="1812"/>
                  </a:cubicBezTo>
                  <a:cubicBezTo>
                    <a:pt x="27476" y="1722"/>
                    <a:pt x="27559" y="1625"/>
                    <a:pt x="27696" y="1625"/>
                  </a:cubicBezTo>
                  <a:cubicBezTo>
                    <a:pt x="27697" y="1625"/>
                    <a:pt x="27698" y="1625"/>
                    <a:pt x="27699" y="1625"/>
                  </a:cubicBezTo>
                  <a:close/>
                  <a:moveTo>
                    <a:pt x="4904" y="2707"/>
                  </a:moveTo>
                  <a:cubicBezTo>
                    <a:pt x="4910" y="2707"/>
                    <a:pt x="4917" y="2708"/>
                    <a:pt x="4923" y="2711"/>
                  </a:cubicBezTo>
                  <a:cubicBezTo>
                    <a:pt x="5361" y="2888"/>
                    <a:pt x="5816" y="3050"/>
                    <a:pt x="6237" y="3269"/>
                  </a:cubicBezTo>
                  <a:cubicBezTo>
                    <a:pt x="6311" y="3309"/>
                    <a:pt x="6270" y="3427"/>
                    <a:pt x="6198" y="3427"/>
                  </a:cubicBezTo>
                  <a:cubicBezTo>
                    <a:pt x="6189" y="3427"/>
                    <a:pt x="6181" y="3425"/>
                    <a:pt x="6172" y="3422"/>
                  </a:cubicBezTo>
                  <a:cubicBezTo>
                    <a:pt x="5729" y="3257"/>
                    <a:pt x="5302" y="3029"/>
                    <a:pt x="4877" y="2822"/>
                  </a:cubicBezTo>
                  <a:cubicBezTo>
                    <a:pt x="4821" y="2795"/>
                    <a:pt x="4852" y="2707"/>
                    <a:pt x="4904" y="2707"/>
                  </a:cubicBezTo>
                  <a:close/>
                  <a:moveTo>
                    <a:pt x="36065" y="2527"/>
                  </a:moveTo>
                  <a:cubicBezTo>
                    <a:pt x="36124" y="2527"/>
                    <a:pt x="36169" y="2616"/>
                    <a:pt x="36121" y="2667"/>
                  </a:cubicBezTo>
                  <a:cubicBezTo>
                    <a:pt x="35736" y="3078"/>
                    <a:pt x="35219" y="3321"/>
                    <a:pt x="34676" y="3450"/>
                  </a:cubicBezTo>
                  <a:cubicBezTo>
                    <a:pt x="34670" y="3451"/>
                    <a:pt x="34664" y="3452"/>
                    <a:pt x="34658" y="3452"/>
                  </a:cubicBezTo>
                  <a:cubicBezTo>
                    <a:pt x="34586" y="3452"/>
                    <a:pt x="34561" y="3341"/>
                    <a:pt x="34639" y="3315"/>
                  </a:cubicBezTo>
                  <a:cubicBezTo>
                    <a:pt x="35158" y="3152"/>
                    <a:pt x="35597" y="2868"/>
                    <a:pt x="36024" y="2542"/>
                  </a:cubicBezTo>
                  <a:cubicBezTo>
                    <a:pt x="36038" y="2532"/>
                    <a:pt x="36052" y="2527"/>
                    <a:pt x="36065" y="2527"/>
                  </a:cubicBezTo>
                  <a:close/>
                  <a:moveTo>
                    <a:pt x="50535" y="2936"/>
                  </a:moveTo>
                  <a:cubicBezTo>
                    <a:pt x="50623" y="2936"/>
                    <a:pt x="50712" y="2941"/>
                    <a:pt x="50801" y="2951"/>
                  </a:cubicBezTo>
                  <a:cubicBezTo>
                    <a:pt x="50921" y="2965"/>
                    <a:pt x="50928" y="3138"/>
                    <a:pt x="50801" y="3140"/>
                  </a:cubicBezTo>
                  <a:cubicBezTo>
                    <a:pt x="50275" y="3146"/>
                    <a:pt x="49772" y="3223"/>
                    <a:pt x="49293" y="3452"/>
                  </a:cubicBezTo>
                  <a:cubicBezTo>
                    <a:pt x="49280" y="3458"/>
                    <a:pt x="49267" y="3461"/>
                    <a:pt x="49254" y="3461"/>
                  </a:cubicBezTo>
                  <a:cubicBezTo>
                    <a:pt x="49174" y="3461"/>
                    <a:pt x="49120" y="3347"/>
                    <a:pt x="49206" y="3301"/>
                  </a:cubicBezTo>
                  <a:cubicBezTo>
                    <a:pt x="49621" y="3076"/>
                    <a:pt x="50070" y="2936"/>
                    <a:pt x="50535" y="2936"/>
                  </a:cubicBezTo>
                  <a:close/>
                  <a:moveTo>
                    <a:pt x="19632" y="2977"/>
                  </a:moveTo>
                  <a:cubicBezTo>
                    <a:pt x="19645" y="2977"/>
                    <a:pt x="19658" y="2980"/>
                    <a:pt x="19672" y="2987"/>
                  </a:cubicBezTo>
                  <a:cubicBezTo>
                    <a:pt x="20280" y="3315"/>
                    <a:pt x="20864" y="3387"/>
                    <a:pt x="21515" y="3549"/>
                  </a:cubicBezTo>
                  <a:cubicBezTo>
                    <a:pt x="21614" y="3574"/>
                    <a:pt x="21584" y="3710"/>
                    <a:pt x="21495" y="3717"/>
                  </a:cubicBezTo>
                  <a:cubicBezTo>
                    <a:pt x="21449" y="3720"/>
                    <a:pt x="21402" y="3722"/>
                    <a:pt x="21356" y="3722"/>
                  </a:cubicBezTo>
                  <a:cubicBezTo>
                    <a:pt x="20744" y="3722"/>
                    <a:pt x="20098" y="3431"/>
                    <a:pt x="19587" y="3132"/>
                  </a:cubicBezTo>
                  <a:cubicBezTo>
                    <a:pt x="19506" y="3088"/>
                    <a:pt x="19557" y="2977"/>
                    <a:pt x="19632" y="2977"/>
                  </a:cubicBezTo>
                  <a:close/>
                  <a:moveTo>
                    <a:pt x="30648" y="3420"/>
                  </a:moveTo>
                  <a:cubicBezTo>
                    <a:pt x="30656" y="3420"/>
                    <a:pt x="30665" y="3422"/>
                    <a:pt x="30674" y="3426"/>
                  </a:cubicBezTo>
                  <a:cubicBezTo>
                    <a:pt x="31125" y="3617"/>
                    <a:pt x="31587" y="3697"/>
                    <a:pt x="32074" y="3705"/>
                  </a:cubicBezTo>
                  <a:cubicBezTo>
                    <a:pt x="32159" y="3708"/>
                    <a:pt x="32159" y="3838"/>
                    <a:pt x="32074" y="3840"/>
                  </a:cubicBezTo>
                  <a:cubicBezTo>
                    <a:pt x="32040" y="3841"/>
                    <a:pt x="32006" y="3842"/>
                    <a:pt x="31972" y="3842"/>
                  </a:cubicBezTo>
                  <a:cubicBezTo>
                    <a:pt x="31500" y="3842"/>
                    <a:pt x="31043" y="3724"/>
                    <a:pt x="30614" y="3530"/>
                  </a:cubicBezTo>
                  <a:cubicBezTo>
                    <a:pt x="30552" y="3502"/>
                    <a:pt x="30591" y="3420"/>
                    <a:pt x="30648" y="3420"/>
                  </a:cubicBezTo>
                  <a:close/>
                  <a:moveTo>
                    <a:pt x="24785" y="3402"/>
                  </a:moveTo>
                  <a:cubicBezTo>
                    <a:pt x="24857" y="3402"/>
                    <a:pt x="24913" y="3491"/>
                    <a:pt x="24849" y="3551"/>
                  </a:cubicBezTo>
                  <a:cubicBezTo>
                    <a:pt x="24598" y="3788"/>
                    <a:pt x="24247" y="3887"/>
                    <a:pt x="23901" y="3887"/>
                  </a:cubicBezTo>
                  <a:cubicBezTo>
                    <a:pt x="23756" y="3887"/>
                    <a:pt x="23611" y="3869"/>
                    <a:pt x="23475" y="3838"/>
                  </a:cubicBezTo>
                  <a:cubicBezTo>
                    <a:pt x="23376" y="3813"/>
                    <a:pt x="23410" y="3673"/>
                    <a:pt x="23501" y="3673"/>
                  </a:cubicBezTo>
                  <a:cubicBezTo>
                    <a:pt x="23507" y="3673"/>
                    <a:pt x="23513" y="3674"/>
                    <a:pt x="23519" y="3675"/>
                  </a:cubicBezTo>
                  <a:cubicBezTo>
                    <a:pt x="23611" y="3692"/>
                    <a:pt x="23698" y="3699"/>
                    <a:pt x="23783" y="3699"/>
                  </a:cubicBezTo>
                  <a:cubicBezTo>
                    <a:pt x="24125" y="3699"/>
                    <a:pt x="24421" y="3575"/>
                    <a:pt x="24743" y="3412"/>
                  </a:cubicBezTo>
                  <a:cubicBezTo>
                    <a:pt x="24757" y="3405"/>
                    <a:pt x="24771" y="3402"/>
                    <a:pt x="24785" y="3402"/>
                  </a:cubicBezTo>
                  <a:close/>
                  <a:moveTo>
                    <a:pt x="52518" y="3100"/>
                  </a:moveTo>
                  <a:cubicBezTo>
                    <a:pt x="52518" y="3100"/>
                    <a:pt x="52519" y="3100"/>
                    <a:pt x="52520" y="3100"/>
                  </a:cubicBezTo>
                  <a:cubicBezTo>
                    <a:pt x="53073" y="3126"/>
                    <a:pt x="53581" y="3488"/>
                    <a:pt x="53711" y="4038"/>
                  </a:cubicBezTo>
                  <a:cubicBezTo>
                    <a:pt x="53729" y="4112"/>
                    <a:pt x="53673" y="4158"/>
                    <a:pt x="53617" y="4158"/>
                  </a:cubicBezTo>
                  <a:cubicBezTo>
                    <a:pt x="53579" y="4158"/>
                    <a:pt x="53541" y="4138"/>
                    <a:pt x="53524" y="4091"/>
                  </a:cubicBezTo>
                  <a:cubicBezTo>
                    <a:pt x="53357" y="3639"/>
                    <a:pt x="52985" y="3295"/>
                    <a:pt x="52503" y="3228"/>
                  </a:cubicBezTo>
                  <a:cubicBezTo>
                    <a:pt x="52432" y="3216"/>
                    <a:pt x="52450" y="3100"/>
                    <a:pt x="52518" y="3100"/>
                  </a:cubicBezTo>
                  <a:close/>
                  <a:moveTo>
                    <a:pt x="3057" y="2868"/>
                  </a:moveTo>
                  <a:cubicBezTo>
                    <a:pt x="3135" y="2868"/>
                    <a:pt x="3190" y="2984"/>
                    <a:pt x="3104" y="3022"/>
                  </a:cubicBezTo>
                  <a:cubicBezTo>
                    <a:pt x="2621" y="3241"/>
                    <a:pt x="2256" y="3641"/>
                    <a:pt x="2247" y="4195"/>
                  </a:cubicBezTo>
                  <a:cubicBezTo>
                    <a:pt x="2247" y="4233"/>
                    <a:pt x="2220" y="4252"/>
                    <a:pt x="2192" y="4252"/>
                  </a:cubicBezTo>
                  <a:cubicBezTo>
                    <a:pt x="2163" y="4252"/>
                    <a:pt x="2134" y="4233"/>
                    <a:pt x="2132" y="4195"/>
                  </a:cubicBezTo>
                  <a:cubicBezTo>
                    <a:pt x="2081" y="3615"/>
                    <a:pt x="2446" y="2990"/>
                    <a:pt x="3041" y="2870"/>
                  </a:cubicBezTo>
                  <a:cubicBezTo>
                    <a:pt x="3047" y="2869"/>
                    <a:pt x="3052" y="2868"/>
                    <a:pt x="3057" y="2868"/>
                  </a:cubicBezTo>
                  <a:close/>
                  <a:moveTo>
                    <a:pt x="44259" y="2522"/>
                  </a:moveTo>
                  <a:cubicBezTo>
                    <a:pt x="44297" y="2522"/>
                    <a:pt x="44335" y="2541"/>
                    <a:pt x="44353" y="2583"/>
                  </a:cubicBezTo>
                  <a:cubicBezTo>
                    <a:pt x="44627" y="3246"/>
                    <a:pt x="44945" y="3925"/>
                    <a:pt x="45132" y="4617"/>
                  </a:cubicBezTo>
                  <a:cubicBezTo>
                    <a:pt x="45156" y="4701"/>
                    <a:pt x="45080" y="4768"/>
                    <a:pt x="45008" y="4768"/>
                  </a:cubicBezTo>
                  <a:cubicBezTo>
                    <a:pt x="44972" y="4768"/>
                    <a:pt x="44936" y="4750"/>
                    <a:pt x="44916" y="4708"/>
                  </a:cubicBezTo>
                  <a:cubicBezTo>
                    <a:pt x="44604" y="4052"/>
                    <a:pt x="44399" y="3323"/>
                    <a:pt x="44174" y="2635"/>
                  </a:cubicBezTo>
                  <a:cubicBezTo>
                    <a:pt x="44151" y="2564"/>
                    <a:pt x="44204" y="2522"/>
                    <a:pt x="44259" y="2522"/>
                  </a:cubicBezTo>
                  <a:close/>
                  <a:moveTo>
                    <a:pt x="11190" y="3553"/>
                  </a:moveTo>
                  <a:cubicBezTo>
                    <a:pt x="11232" y="3553"/>
                    <a:pt x="11278" y="3593"/>
                    <a:pt x="11266" y="3641"/>
                  </a:cubicBezTo>
                  <a:cubicBezTo>
                    <a:pt x="11174" y="4017"/>
                    <a:pt x="11095" y="4375"/>
                    <a:pt x="11107" y="4768"/>
                  </a:cubicBezTo>
                  <a:cubicBezTo>
                    <a:pt x="11107" y="4796"/>
                    <a:pt x="11081" y="4812"/>
                    <a:pt x="11057" y="4812"/>
                  </a:cubicBezTo>
                  <a:cubicBezTo>
                    <a:pt x="11038" y="4812"/>
                    <a:pt x="11020" y="4802"/>
                    <a:pt x="11017" y="4780"/>
                  </a:cubicBezTo>
                  <a:cubicBezTo>
                    <a:pt x="10963" y="4380"/>
                    <a:pt x="10979" y="3961"/>
                    <a:pt x="11139" y="3588"/>
                  </a:cubicBezTo>
                  <a:cubicBezTo>
                    <a:pt x="11149" y="3563"/>
                    <a:pt x="11169" y="3553"/>
                    <a:pt x="11190" y="3553"/>
                  </a:cubicBezTo>
                  <a:close/>
                  <a:moveTo>
                    <a:pt x="47511" y="4101"/>
                  </a:moveTo>
                  <a:cubicBezTo>
                    <a:pt x="47593" y="4101"/>
                    <a:pt x="47642" y="4214"/>
                    <a:pt x="47557" y="4271"/>
                  </a:cubicBezTo>
                  <a:cubicBezTo>
                    <a:pt x="47150" y="4546"/>
                    <a:pt x="46715" y="4772"/>
                    <a:pt x="46283" y="5007"/>
                  </a:cubicBezTo>
                  <a:cubicBezTo>
                    <a:pt x="46269" y="5015"/>
                    <a:pt x="46255" y="5018"/>
                    <a:pt x="46242" y="5018"/>
                  </a:cubicBezTo>
                  <a:cubicBezTo>
                    <a:pt x="46168" y="5018"/>
                    <a:pt x="46123" y="4911"/>
                    <a:pt x="46200" y="4862"/>
                  </a:cubicBezTo>
                  <a:cubicBezTo>
                    <a:pt x="46615" y="4601"/>
                    <a:pt x="47023" y="4331"/>
                    <a:pt x="47465" y="4112"/>
                  </a:cubicBezTo>
                  <a:cubicBezTo>
                    <a:pt x="47481" y="4104"/>
                    <a:pt x="47496" y="4101"/>
                    <a:pt x="47511" y="4101"/>
                  </a:cubicBezTo>
                  <a:close/>
                  <a:moveTo>
                    <a:pt x="7740" y="3897"/>
                  </a:moveTo>
                  <a:cubicBezTo>
                    <a:pt x="7748" y="3897"/>
                    <a:pt x="7755" y="3899"/>
                    <a:pt x="7763" y="3902"/>
                  </a:cubicBezTo>
                  <a:cubicBezTo>
                    <a:pt x="8495" y="4200"/>
                    <a:pt x="9234" y="4645"/>
                    <a:pt x="9705" y="5295"/>
                  </a:cubicBezTo>
                  <a:cubicBezTo>
                    <a:pt x="9752" y="5357"/>
                    <a:pt x="9688" y="5424"/>
                    <a:pt x="9624" y="5424"/>
                  </a:cubicBezTo>
                  <a:cubicBezTo>
                    <a:pt x="9604" y="5424"/>
                    <a:pt x="9583" y="5417"/>
                    <a:pt x="9566" y="5400"/>
                  </a:cubicBezTo>
                  <a:cubicBezTo>
                    <a:pt x="8989" y="4856"/>
                    <a:pt x="8440" y="4363"/>
                    <a:pt x="7709" y="4029"/>
                  </a:cubicBezTo>
                  <a:cubicBezTo>
                    <a:pt x="7645" y="4000"/>
                    <a:pt x="7680" y="3897"/>
                    <a:pt x="7740" y="3897"/>
                  </a:cubicBezTo>
                  <a:close/>
                  <a:moveTo>
                    <a:pt x="53662" y="5837"/>
                  </a:moveTo>
                  <a:cubicBezTo>
                    <a:pt x="53698" y="5837"/>
                    <a:pt x="53735" y="5861"/>
                    <a:pt x="53739" y="5911"/>
                  </a:cubicBezTo>
                  <a:cubicBezTo>
                    <a:pt x="53773" y="6386"/>
                    <a:pt x="53796" y="6864"/>
                    <a:pt x="53763" y="7339"/>
                  </a:cubicBezTo>
                  <a:cubicBezTo>
                    <a:pt x="53759" y="7407"/>
                    <a:pt x="53710" y="7440"/>
                    <a:pt x="53661" y="7440"/>
                  </a:cubicBezTo>
                  <a:cubicBezTo>
                    <a:pt x="53612" y="7440"/>
                    <a:pt x="53563" y="7407"/>
                    <a:pt x="53558" y="7339"/>
                  </a:cubicBezTo>
                  <a:cubicBezTo>
                    <a:pt x="53526" y="6864"/>
                    <a:pt x="53549" y="6386"/>
                    <a:pt x="53584" y="5911"/>
                  </a:cubicBezTo>
                  <a:cubicBezTo>
                    <a:pt x="53588" y="5861"/>
                    <a:pt x="53625" y="5837"/>
                    <a:pt x="53662" y="5837"/>
                  </a:cubicBezTo>
                  <a:close/>
                  <a:moveTo>
                    <a:pt x="2188" y="5842"/>
                  </a:moveTo>
                  <a:cubicBezTo>
                    <a:pt x="2223" y="5842"/>
                    <a:pt x="2260" y="5868"/>
                    <a:pt x="2265" y="5910"/>
                  </a:cubicBezTo>
                  <a:cubicBezTo>
                    <a:pt x="2291" y="6156"/>
                    <a:pt x="2263" y="6403"/>
                    <a:pt x="2279" y="6647"/>
                  </a:cubicBezTo>
                  <a:cubicBezTo>
                    <a:pt x="2297" y="6924"/>
                    <a:pt x="2344" y="7194"/>
                    <a:pt x="2411" y="7462"/>
                  </a:cubicBezTo>
                  <a:cubicBezTo>
                    <a:pt x="2424" y="7516"/>
                    <a:pt x="2381" y="7551"/>
                    <a:pt x="2339" y="7551"/>
                  </a:cubicBezTo>
                  <a:cubicBezTo>
                    <a:pt x="2312" y="7551"/>
                    <a:pt x="2285" y="7536"/>
                    <a:pt x="2275" y="7502"/>
                  </a:cubicBezTo>
                  <a:cubicBezTo>
                    <a:pt x="2134" y="7013"/>
                    <a:pt x="1995" y="6395"/>
                    <a:pt x="2127" y="5892"/>
                  </a:cubicBezTo>
                  <a:cubicBezTo>
                    <a:pt x="2136" y="5857"/>
                    <a:pt x="2161" y="5842"/>
                    <a:pt x="2188" y="5842"/>
                  </a:cubicBezTo>
                  <a:close/>
                  <a:moveTo>
                    <a:pt x="53603" y="8816"/>
                  </a:moveTo>
                  <a:cubicBezTo>
                    <a:pt x="53651" y="8816"/>
                    <a:pt x="53698" y="8846"/>
                    <a:pt x="53692" y="8901"/>
                  </a:cubicBezTo>
                  <a:cubicBezTo>
                    <a:pt x="53650" y="9261"/>
                    <a:pt x="53648" y="9612"/>
                    <a:pt x="53727" y="9967"/>
                  </a:cubicBezTo>
                  <a:cubicBezTo>
                    <a:pt x="53798" y="10286"/>
                    <a:pt x="53955" y="10570"/>
                    <a:pt x="54053" y="10880"/>
                  </a:cubicBezTo>
                  <a:cubicBezTo>
                    <a:pt x="54073" y="10943"/>
                    <a:pt x="54016" y="10994"/>
                    <a:pt x="53960" y="10994"/>
                  </a:cubicBezTo>
                  <a:cubicBezTo>
                    <a:pt x="53939" y="10994"/>
                    <a:pt x="53917" y="10987"/>
                    <a:pt x="53900" y="10969"/>
                  </a:cubicBezTo>
                  <a:cubicBezTo>
                    <a:pt x="53401" y="10452"/>
                    <a:pt x="53353" y="9540"/>
                    <a:pt x="53516" y="8878"/>
                  </a:cubicBezTo>
                  <a:cubicBezTo>
                    <a:pt x="53527" y="8835"/>
                    <a:pt x="53565" y="8816"/>
                    <a:pt x="53603" y="8816"/>
                  </a:cubicBezTo>
                  <a:close/>
                  <a:moveTo>
                    <a:pt x="2488" y="9420"/>
                  </a:moveTo>
                  <a:cubicBezTo>
                    <a:pt x="2522" y="9420"/>
                    <a:pt x="2559" y="9447"/>
                    <a:pt x="2563" y="9488"/>
                  </a:cubicBezTo>
                  <a:cubicBezTo>
                    <a:pt x="2631" y="10076"/>
                    <a:pt x="2367" y="10715"/>
                    <a:pt x="2099" y="11230"/>
                  </a:cubicBezTo>
                  <a:cubicBezTo>
                    <a:pt x="2086" y="11255"/>
                    <a:pt x="2066" y="11266"/>
                    <a:pt x="2046" y="11266"/>
                  </a:cubicBezTo>
                  <a:cubicBezTo>
                    <a:pt x="2001" y="11266"/>
                    <a:pt x="1954" y="11215"/>
                    <a:pt x="1979" y="11162"/>
                  </a:cubicBezTo>
                  <a:cubicBezTo>
                    <a:pt x="2242" y="10603"/>
                    <a:pt x="2289" y="10055"/>
                    <a:pt x="2429" y="9469"/>
                  </a:cubicBezTo>
                  <a:cubicBezTo>
                    <a:pt x="2438" y="9434"/>
                    <a:pt x="2462" y="9420"/>
                    <a:pt x="2488" y="9420"/>
                  </a:cubicBezTo>
                  <a:close/>
                  <a:moveTo>
                    <a:pt x="1751" y="12397"/>
                  </a:moveTo>
                  <a:cubicBezTo>
                    <a:pt x="1760" y="12397"/>
                    <a:pt x="1769" y="12398"/>
                    <a:pt x="1778" y="12401"/>
                  </a:cubicBezTo>
                  <a:cubicBezTo>
                    <a:pt x="2021" y="12473"/>
                    <a:pt x="2187" y="12697"/>
                    <a:pt x="2331" y="12892"/>
                  </a:cubicBezTo>
                  <a:cubicBezTo>
                    <a:pt x="2492" y="13112"/>
                    <a:pt x="2617" y="13350"/>
                    <a:pt x="2705" y="13606"/>
                  </a:cubicBezTo>
                  <a:cubicBezTo>
                    <a:pt x="2721" y="13656"/>
                    <a:pt x="2677" y="13694"/>
                    <a:pt x="2635" y="13694"/>
                  </a:cubicBezTo>
                  <a:cubicBezTo>
                    <a:pt x="2612" y="13694"/>
                    <a:pt x="2590" y="13683"/>
                    <a:pt x="2577" y="13659"/>
                  </a:cubicBezTo>
                  <a:cubicBezTo>
                    <a:pt x="2460" y="13433"/>
                    <a:pt x="2321" y="13220"/>
                    <a:pt x="2144" y="13036"/>
                  </a:cubicBezTo>
                  <a:cubicBezTo>
                    <a:pt x="1989" y="12870"/>
                    <a:pt x="1780" y="12757"/>
                    <a:pt x="1649" y="12568"/>
                  </a:cubicBezTo>
                  <a:cubicBezTo>
                    <a:pt x="1597" y="12495"/>
                    <a:pt x="1671" y="12397"/>
                    <a:pt x="1751" y="12397"/>
                  </a:cubicBezTo>
                  <a:close/>
                  <a:moveTo>
                    <a:pt x="54052" y="12250"/>
                  </a:moveTo>
                  <a:cubicBezTo>
                    <a:pt x="54103" y="12250"/>
                    <a:pt x="54154" y="12307"/>
                    <a:pt x="54126" y="12369"/>
                  </a:cubicBezTo>
                  <a:cubicBezTo>
                    <a:pt x="53914" y="12854"/>
                    <a:pt x="53717" y="13361"/>
                    <a:pt x="53445" y="13816"/>
                  </a:cubicBezTo>
                  <a:cubicBezTo>
                    <a:pt x="53423" y="13852"/>
                    <a:pt x="53387" y="13868"/>
                    <a:pt x="53350" y="13868"/>
                  </a:cubicBezTo>
                  <a:cubicBezTo>
                    <a:pt x="53279" y="13868"/>
                    <a:pt x="53207" y="13810"/>
                    <a:pt x="53240" y="13731"/>
                  </a:cubicBezTo>
                  <a:cubicBezTo>
                    <a:pt x="53440" y="13230"/>
                    <a:pt x="53729" y="12761"/>
                    <a:pt x="53992" y="12290"/>
                  </a:cubicBezTo>
                  <a:cubicBezTo>
                    <a:pt x="54007" y="12262"/>
                    <a:pt x="54030" y="12250"/>
                    <a:pt x="54052" y="12250"/>
                  </a:cubicBezTo>
                  <a:close/>
                  <a:moveTo>
                    <a:pt x="53385" y="15081"/>
                  </a:moveTo>
                  <a:cubicBezTo>
                    <a:pt x="53425" y="15081"/>
                    <a:pt x="53463" y="15099"/>
                    <a:pt x="53482" y="15142"/>
                  </a:cubicBezTo>
                  <a:cubicBezTo>
                    <a:pt x="53595" y="15385"/>
                    <a:pt x="53685" y="15636"/>
                    <a:pt x="53777" y="15888"/>
                  </a:cubicBezTo>
                  <a:cubicBezTo>
                    <a:pt x="53810" y="15972"/>
                    <a:pt x="53726" y="16040"/>
                    <a:pt x="53650" y="16040"/>
                  </a:cubicBezTo>
                  <a:cubicBezTo>
                    <a:pt x="53611" y="16040"/>
                    <a:pt x="53574" y="16022"/>
                    <a:pt x="53556" y="15980"/>
                  </a:cubicBezTo>
                  <a:cubicBezTo>
                    <a:pt x="53452" y="15735"/>
                    <a:pt x="53341" y="15490"/>
                    <a:pt x="53256" y="15236"/>
                  </a:cubicBezTo>
                  <a:cubicBezTo>
                    <a:pt x="53225" y="15149"/>
                    <a:pt x="53309" y="15081"/>
                    <a:pt x="53385" y="15081"/>
                  </a:cubicBezTo>
                  <a:close/>
                  <a:moveTo>
                    <a:pt x="2919" y="14835"/>
                  </a:moveTo>
                  <a:cubicBezTo>
                    <a:pt x="2962" y="14835"/>
                    <a:pt x="3007" y="14866"/>
                    <a:pt x="3011" y="14920"/>
                  </a:cubicBezTo>
                  <a:cubicBezTo>
                    <a:pt x="3055" y="15612"/>
                    <a:pt x="2677" y="16319"/>
                    <a:pt x="2259" y="16843"/>
                  </a:cubicBezTo>
                  <a:cubicBezTo>
                    <a:pt x="2240" y="16867"/>
                    <a:pt x="2215" y="16877"/>
                    <a:pt x="2189" y="16877"/>
                  </a:cubicBezTo>
                  <a:cubicBezTo>
                    <a:pt x="2113" y="16877"/>
                    <a:pt x="2033" y="16787"/>
                    <a:pt x="2088" y="16714"/>
                  </a:cubicBezTo>
                  <a:cubicBezTo>
                    <a:pt x="2518" y="16153"/>
                    <a:pt x="2661" y="15560"/>
                    <a:pt x="2840" y="14896"/>
                  </a:cubicBezTo>
                  <a:cubicBezTo>
                    <a:pt x="2852" y="14854"/>
                    <a:pt x="2885" y="14835"/>
                    <a:pt x="2919" y="14835"/>
                  </a:cubicBezTo>
                  <a:close/>
                  <a:moveTo>
                    <a:pt x="54070" y="16968"/>
                  </a:moveTo>
                  <a:cubicBezTo>
                    <a:pt x="54101" y="16968"/>
                    <a:pt x="54131" y="16984"/>
                    <a:pt x="54151" y="17021"/>
                  </a:cubicBezTo>
                  <a:cubicBezTo>
                    <a:pt x="54413" y="17511"/>
                    <a:pt x="54375" y="18155"/>
                    <a:pt x="54228" y="18674"/>
                  </a:cubicBezTo>
                  <a:cubicBezTo>
                    <a:pt x="54214" y="18723"/>
                    <a:pt x="54177" y="18744"/>
                    <a:pt x="54139" y="18744"/>
                  </a:cubicBezTo>
                  <a:cubicBezTo>
                    <a:pt x="54081" y="18744"/>
                    <a:pt x="54022" y="18695"/>
                    <a:pt x="54038" y="18622"/>
                  </a:cubicBezTo>
                  <a:cubicBezTo>
                    <a:pt x="54158" y="18081"/>
                    <a:pt x="54063" y="17631"/>
                    <a:pt x="53962" y="17099"/>
                  </a:cubicBezTo>
                  <a:cubicBezTo>
                    <a:pt x="53948" y="17028"/>
                    <a:pt x="54010" y="16968"/>
                    <a:pt x="54070" y="16968"/>
                  </a:cubicBezTo>
                  <a:close/>
                  <a:moveTo>
                    <a:pt x="2063" y="18835"/>
                  </a:moveTo>
                  <a:cubicBezTo>
                    <a:pt x="2120" y="18835"/>
                    <a:pt x="2179" y="18887"/>
                    <a:pt x="2162" y="18954"/>
                  </a:cubicBezTo>
                  <a:cubicBezTo>
                    <a:pt x="2027" y="19475"/>
                    <a:pt x="1963" y="19952"/>
                    <a:pt x="2106" y="20480"/>
                  </a:cubicBezTo>
                  <a:cubicBezTo>
                    <a:pt x="2124" y="20549"/>
                    <a:pt x="2072" y="20592"/>
                    <a:pt x="2019" y="20592"/>
                  </a:cubicBezTo>
                  <a:cubicBezTo>
                    <a:pt x="1983" y="20592"/>
                    <a:pt x="1947" y="20572"/>
                    <a:pt x="1931" y="20528"/>
                  </a:cubicBezTo>
                  <a:cubicBezTo>
                    <a:pt x="1732" y="20002"/>
                    <a:pt x="1709" y="19385"/>
                    <a:pt x="1987" y="18882"/>
                  </a:cubicBezTo>
                  <a:cubicBezTo>
                    <a:pt x="2005" y="18849"/>
                    <a:pt x="2034" y="18835"/>
                    <a:pt x="2063" y="18835"/>
                  </a:cubicBezTo>
                  <a:close/>
                  <a:moveTo>
                    <a:pt x="54203" y="19960"/>
                  </a:moveTo>
                  <a:cubicBezTo>
                    <a:pt x="54255" y="19960"/>
                    <a:pt x="54306" y="19994"/>
                    <a:pt x="54302" y="20060"/>
                  </a:cubicBezTo>
                  <a:cubicBezTo>
                    <a:pt x="54283" y="20457"/>
                    <a:pt x="54174" y="20856"/>
                    <a:pt x="54091" y="21244"/>
                  </a:cubicBezTo>
                  <a:cubicBezTo>
                    <a:pt x="54079" y="21297"/>
                    <a:pt x="54043" y="21320"/>
                    <a:pt x="54004" y="21320"/>
                  </a:cubicBezTo>
                  <a:cubicBezTo>
                    <a:pt x="53944" y="21320"/>
                    <a:pt x="53879" y="21267"/>
                    <a:pt x="53890" y="21189"/>
                  </a:cubicBezTo>
                  <a:cubicBezTo>
                    <a:pt x="53946" y="20805"/>
                    <a:pt x="53981" y="20401"/>
                    <a:pt x="54101" y="20032"/>
                  </a:cubicBezTo>
                  <a:cubicBezTo>
                    <a:pt x="54116" y="19983"/>
                    <a:pt x="54160" y="19960"/>
                    <a:pt x="54203" y="19960"/>
                  </a:cubicBezTo>
                  <a:close/>
                  <a:moveTo>
                    <a:pt x="46780" y="20427"/>
                  </a:moveTo>
                  <a:cubicBezTo>
                    <a:pt x="46797" y="20427"/>
                    <a:pt x="46814" y="20431"/>
                    <a:pt x="46832" y="20441"/>
                  </a:cubicBezTo>
                  <a:cubicBezTo>
                    <a:pt x="47416" y="20750"/>
                    <a:pt x="48007" y="21050"/>
                    <a:pt x="48576" y="21390"/>
                  </a:cubicBezTo>
                  <a:cubicBezTo>
                    <a:pt x="48668" y="21445"/>
                    <a:pt x="48612" y="21569"/>
                    <a:pt x="48522" y="21569"/>
                  </a:cubicBezTo>
                  <a:cubicBezTo>
                    <a:pt x="48508" y="21569"/>
                    <a:pt x="48492" y="21566"/>
                    <a:pt x="48476" y="21558"/>
                  </a:cubicBezTo>
                  <a:cubicBezTo>
                    <a:pt x="47880" y="21270"/>
                    <a:pt x="47305" y="20942"/>
                    <a:pt x="46726" y="20624"/>
                  </a:cubicBezTo>
                  <a:cubicBezTo>
                    <a:pt x="46624" y="20566"/>
                    <a:pt x="46686" y="20427"/>
                    <a:pt x="46780" y="20427"/>
                  </a:cubicBezTo>
                  <a:close/>
                  <a:moveTo>
                    <a:pt x="9774" y="20820"/>
                  </a:moveTo>
                  <a:cubicBezTo>
                    <a:pt x="9853" y="20820"/>
                    <a:pt x="9896" y="20954"/>
                    <a:pt x="9814" y="20995"/>
                  </a:cubicBezTo>
                  <a:cubicBezTo>
                    <a:pt x="9389" y="21212"/>
                    <a:pt x="8966" y="21447"/>
                    <a:pt x="8516" y="21610"/>
                  </a:cubicBezTo>
                  <a:cubicBezTo>
                    <a:pt x="8504" y="21614"/>
                    <a:pt x="8492" y="21616"/>
                    <a:pt x="8481" y="21616"/>
                  </a:cubicBezTo>
                  <a:cubicBezTo>
                    <a:pt x="8386" y="21616"/>
                    <a:pt x="8340" y="21463"/>
                    <a:pt x="8433" y="21411"/>
                  </a:cubicBezTo>
                  <a:cubicBezTo>
                    <a:pt x="8848" y="21175"/>
                    <a:pt x="9303" y="21006"/>
                    <a:pt x="9742" y="20827"/>
                  </a:cubicBezTo>
                  <a:cubicBezTo>
                    <a:pt x="9753" y="20822"/>
                    <a:pt x="9764" y="20820"/>
                    <a:pt x="9774" y="20820"/>
                  </a:cubicBezTo>
                  <a:close/>
                  <a:moveTo>
                    <a:pt x="45059" y="20948"/>
                  </a:moveTo>
                  <a:cubicBezTo>
                    <a:pt x="45124" y="20948"/>
                    <a:pt x="45194" y="21019"/>
                    <a:pt x="45184" y="21095"/>
                  </a:cubicBezTo>
                  <a:cubicBezTo>
                    <a:pt x="45112" y="21598"/>
                    <a:pt x="44796" y="22075"/>
                    <a:pt x="44468" y="22451"/>
                  </a:cubicBezTo>
                  <a:cubicBezTo>
                    <a:pt x="44442" y="22482"/>
                    <a:pt x="44412" y="22495"/>
                    <a:pt x="44383" y="22495"/>
                  </a:cubicBezTo>
                  <a:cubicBezTo>
                    <a:pt x="44290" y="22495"/>
                    <a:pt x="44207" y="22366"/>
                    <a:pt x="44287" y="22270"/>
                  </a:cubicBezTo>
                  <a:cubicBezTo>
                    <a:pt x="44609" y="21884"/>
                    <a:pt x="44778" y="21459"/>
                    <a:pt x="44979" y="21006"/>
                  </a:cubicBezTo>
                  <a:cubicBezTo>
                    <a:pt x="44998" y="20965"/>
                    <a:pt x="45028" y="20948"/>
                    <a:pt x="45059" y="20948"/>
                  </a:cubicBezTo>
                  <a:close/>
                  <a:moveTo>
                    <a:pt x="6770" y="21969"/>
                  </a:moveTo>
                  <a:cubicBezTo>
                    <a:pt x="6841" y="21969"/>
                    <a:pt x="6896" y="22075"/>
                    <a:pt x="6838" y="22135"/>
                  </a:cubicBezTo>
                  <a:cubicBezTo>
                    <a:pt x="6608" y="22375"/>
                    <a:pt x="6298" y="22521"/>
                    <a:pt x="5978" y="22521"/>
                  </a:cubicBezTo>
                  <a:cubicBezTo>
                    <a:pt x="5842" y="22521"/>
                    <a:pt x="5704" y="22494"/>
                    <a:pt x="5570" y="22438"/>
                  </a:cubicBezTo>
                  <a:cubicBezTo>
                    <a:pt x="5469" y="22395"/>
                    <a:pt x="5516" y="22222"/>
                    <a:pt x="5618" y="22222"/>
                  </a:cubicBezTo>
                  <a:cubicBezTo>
                    <a:pt x="5621" y="22222"/>
                    <a:pt x="5624" y="22222"/>
                    <a:pt x="5627" y="22223"/>
                  </a:cubicBezTo>
                  <a:cubicBezTo>
                    <a:pt x="5711" y="22231"/>
                    <a:pt x="5795" y="22236"/>
                    <a:pt x="5877" y="22236"/>
                  </a:cubicBezTo>
                  <a:cubicBezTo>
                    <a:pt x="6177" y="22236"/>
                    <a:pt x="6465" y="22172"/>
                    <a:pt x="6721" y="21986"/>
                  </a:cubicBezTo>
                  <a:cubicBezTo>
                    <a:pt x="6738" y="21974"/>
                    <a:pt x="6754" y="21969"/>
                    <a:pt x="6770" y="21969"/>
                  </a:cubicBezTo>
                  <a:close/>
                  <a:moveTo>
                    <a:pt x="2651" y="21804"/>
                  </a:moveTo>
                  <a:cubicBezTo>
                    <a:pt x="2688" y="21804"/>
                    <a:pt x="2725" y="21820"/>
                    <a:pt x="2746" y="21856"/>
                  </a:cubicBezTo>
                  <a:cubicBezTo>
                    <a:pt x="2930" y="22173"/>
                    <a:pt x="3282" y="22389"/>
                    <a:pt x="3642" y="22389"/>
                  </a:cubicBezTo>
                  <a:cubicBezTo>
                    <a:pt x="3770" y="22389"/>
                    <a:pt x="3900" y="22362"/>
                    <a:pt x="4023" y="22302"/>
                  </a:cubicBezTo>
                  <a:cubicBezTo>
                    <a:pt x="4036" y="22295"/>
                    <a:pt x="4049" y="22292"/>
                    <a:pt x="4061" y="22292"/>
                  </a:cubicBezTo>
                  <a:cubicBezTo>
                    <a:pt x="4131" y="22292"/>
                    <a:pt x="4176" y="22393"/>
                    <a:pt x="4101" y="22438"/>
                  </a:cubicBezTo>
                  <a:cubicBezTo>
                    <a:pt x="3922" y="22542"/>
                    <a:pt x="3723" y="22593"/>
                    <a:pt x="3528" y="22593"/>
                  </a:cubicBezTo>
                  <a:cubicBezTo>
                    <a:pt x="3111" y="22593"/>
                    <a:pt x="2709" y="22363"/>
                    <a:pt x="2540" y="21942"/>
                  </a:cubicBezTo>
                  <a:cubicBezTo>
                    <a:pt x="2507" y="21862"/>
                    <a:pt x="2579" y="21804"/>
                    <a:pt x="2651" y="21804"/>
                  </a:cubicBezTo>
                  <a:close/>
                  <a:moveTo>
                    <a:pt x="49795" y="21982"/>
                  </a:moveTo>
                  <a:cubicBezTo>
                    <a:pt x="49803" y="21982"/>
                    <a:pt x="49813" y="21984"/>
                    <a:pt x="49822" y="21988"/>
                  </a:cubicBezTo>
                  <a:cubicBezTo>
                    <a:pt x="50512" y="22278"/>
                    <a:pt x="51200" y="22384"/>
                    <a:pt x="51946" y="22405"/>
                  </a:cubicBezTo>
                  <a:cubicBezTo>
                    <a:pt x="52069" y="22410"/>
                    <a:pt x="52061" y="22579"/>
                    <a:pt x="51946" y="22592"/>
                  </a:cubicBezTo>
                  <a:cubicBezTo>
                    <a:pt x="51827" y="22606"/>
                    <a:pt x="51708" y="22612"/>
                    <a:pt x="51590" y="22612"/>
                  </a:cubicBezTo>
                  <a:cubicBezTo>
                    <a:pt x="50953" y="22612"/>
                    <a:pt x="50324" y="22430"/>
                    <a:pt x="49760" y="22137"/>
                  </a:cubicBezTo>
                  <a:cubicBezTo>
                    <a:pt x="49686" y="22100"/>
                    <a:pt x="49725" y="21982"/>
                    <a:pt x="49795" y="21982"/>
                  </a:cubicBezTo>
                  <a:close/>
                  <a:moveTo>
                    <a:pt x="10876" y="21849"/>
                  </a:moveTo>
                  <a:cubicBezTo>
                    <a:pt x="10913" y="21849"/>
                    <a:pt x="10952" y="21868"/>
                    <a:pt x="10970" y="21912"/>
                  </a:cubicBezTo>
                  <a:cubicBezTo>
                    <a:pt x="11139" y="22332"/>
                    <a:pt x="11300" y="22752"/>
                    <a:pt x="11435" y="23186"/>
                  </a:cubicBezTo>
                  <a:cubicBezTo>
                    <a:pt x="11456" y="23258"/>
                    <a:pt x="11403" y="23300"/>
                    <a:pt x="11346" y="23300"/>
                  </a:cubicBezTo>
                  <a:cubicBezTo>
                    <a:pt x="11308" y="23300"/>
                    <a:pt x="11268" y="23281"/>
                    <a:pt x="11250" y="23237"/>
                  </a:cubicBezTo>
                  <a:cubicBezTo>
                    <a:pt x="11075" y="22817"/>
                    <a:pt x="10931" y="22392"/>
                    <a:pt x="10790" y="21960"/>
                  </a:cubicBezTo>
                  <a:cubicBezTo>
                    <a:pt x="10768" y="21891"/>
                    <a:pt x="10821" y="21849"/>
                    <a:pt x="10876" y="21849"/>
                  </a:cubicBezTo>
                  <a:close/>
                  <a:moveTo>
                    <a:pt x="24491" y="22821"/>
                  </a:moveTo>
                  <a:cubicBezTo>
                    <a:pt x="24493" y="22821"/>
                    <a:pt x="24494" y="22821"/>
                    <a:pt x="24495" y="22821"/>
                  </a:cubicBezTo>
                  <a:cubicBezTo>
                    <a:pt x="25149" y="22851"/>
                    <a:pt x="25817" y="22964"/>
                    <a:pt x="26396" y="23283"/>
                  </a:cubicBezTo>
                  <a:cubicBezTo>
                    <a:pt x="26469" y="23323"/>
                    <a:pt x="26431" y="23435"/>
                    <a:pt x="26358" y="23435"/>
                  </a:cubicBezTo>
                  <a:cubicBezTo>
                    <a:pt x="26350" y="23435"/>
                    <a:pt x="26342" y="23434"/>
                    <a:pt x="26334" y="23431"/>
                  </a:cubicBezTo>
                  <a:cubicBezTo>
                    <a:pt x="25724" y="23230"/>
                    <a:pt x="25143" y="23048"/>
                    <a:pt x="24495" y="23004"/>
                  </a:cubicBezTo>
                  <a:cubicBezTo>
                    <a:pt x="24381" y="22996"/>
                    <a:pt x="24378" y="22821"/>
                    <a:pt x="24491" y="22821"/>
                  </a:cubicBezTo>
                  <a:close/>
                  <a:moveTo>
                    <a:pt x="32881" y="23095"/>
                  </a:moveTo>
                  <a:cubicBezTo>
                    <a:pt x="33435" y="23095"/>
                    <a:pt x="33987" y="23148"/>
                    <a:pt x="34528" y="23270"/>
                  </a:cubicBezTo>
                  <a:cubicBezTo>
                    <a:pt x="34631" y="23293"/>
                    <a:pt x="34612" y="23464"/>
                    <a:pt x="34515" y="23464"/>
                  </a:cubicBezTo>
                  <a:cubicBezTo>
                    <a:pt x="34511" y="23464"/>
                    <a:pt x="34507" y="23464"/>
                    <a:pt x="34503" y="23463"/>
                  </a:cubicBezTo>
                  <a:cubicBezTo>
                    <a:pt x="33776" y="23369"/>
                    <a:pt x="33060" y="23301"/>
                    <a:pt x="32331" y="23301"/>
                  </a:cubicBezTo>
                  <a:cubicBezTo>
                    <a:pt x="32293" y="23301"/>
                    <a:pt x="32255" y="23301"/>
                    <a:pt x="32217" y="23302"/>
                  </a:cubicBezTo>
                  <a:cubicBezTo>
                    <a:pt x="32216" y="23302"/>
                    <a:pt x="32215" y="23302"/>
                    <a:pt x="32215" y="23302"/>
                  </a:cubicBezTo>
                  <a:cubicBezTo>
                    <a:pt x="32097" y="23302"/>
                    <a:pt x="32100" y="23127"/>
                    <a:pt x="32217" y="23119"/>
                  </a:cubicBezTo>
                  <a:cubicBezTo>
                    <a:pt x="32438" y="23103"/>
                    <a:pt x="32659" y="23095"/>
                    <a:pt x="32881" y="23095"/>
                  </a:cubicBezTo>
                  <a:close/>
                  <a:moveTo>
                    <a:pt x="21932" y="23407"/>
                  </a:moveTo>
                  <a:cubicBezTo>
                    <a:pt x="22016" y="23407"/>
                    <a:pt x="22012" y="23534"/>
                    <a:pt x="21940" y="23562"/>
                  </a:cubicBezTo>
                  <a:cubicBezTo>
                    <a:pt x="21437" y="23752"/>
                    <a:pt x="20882" y="23831"/>
                    <a:pt x="20356" y="23946"/>
                  </a:cubicBezTo>
                  <a:cubicBezTo>
                    <a:pt x="20350" y="23947"/>
                    <a:pt x="20345" y="23948"/>
                    <a:pt x="20340" y="23948"/>
                  </a:cubicBezTo>
                  <a:cubicBezTo>
                    <a:pt x="20273" y="23948"/>
                    <a:pt x="20248" y="23845"/>
                    <a:pt x="20324" y="23823"/>
                  </a:cubicBezTo>
                  <a:cubicBezTo>
                    <a:pt x="20847" y="23674"/>
                    <a:pt x="21379" y="23479"/>
                    <a:pt x="21919" y="23408"/>
                  </a:cubicBezTo>
                  <a:cubicBezTo>
                    <a:pt x="21923" y="23407"/>
                    <a:pt x="21928" y="23407"/>
                    <a:pt x="21932" y="23407"/>
                  </a:cubicBezTo>
                  <a:close/>
                  <a:moveTo>
                    <a:pt x="30078" y="23522"/>
                  </a:moveTo>
                  <a:cubicBezTo>
                    <a:pt x="30172" y="23522"/>
                    <a:pt x="30208" y="23677"/>
                    <a:pt x="30120" y="23715"/>
                  </a:cubicBezTo>
                  <a:cubicBezTo>
                    <a:pt x="29594" y="23948"/>
                    <a:pt x="29024" y="24087"/>
                    <a:pt x="28485" y="24292"/>
                  </a:cubicBezTo>
                  <a:cubicBezTo>
                    <a:pt x="28364" y="24339"/>
                    <a:pt x="28235" y="24418"/>
                    <a:pt x="28105" y="24418"/>
                  </a:cubicBezTo>
                  <a:cubicBezTo>
                    <a:pt x="28088" y="24418"/>
                    <a:pt x="28071" y="24417"/>
                    <a:pt x="28054" y="24414"/>
                  </a:cubicBezTo>
                  <a:cubicBezTo>
                    <a:pt x="27849" y="24380"/>
                    <a:pt x="27483" y="23992"/>
                    <a:pt x="27310" y="23858"/>
                  </a:cubicBezTo>
                  <a:cubicBezTo>
                    <a:pt x="27238" y="23803"/>
                    <a:pt x="27281" y="23690"/>
                    <a:pt x="27353" y="23690"/>
                  </a:cubicBezTo>
                  <a:cubicBezTo>
                    <a:pt x="27368" y="23690"/>
                    <a:pt x="27384" y="23694"/>
                    <a:pt x="27400" y="23706"/>
                  </a:cubicBezTo>
                  <a:cubicBezTo>
                    <a:pt x="27601" y="23841"/>
                    <a:pt x="27869" y="24115"/>
                    <a:pt x="28114" y="24137"/>
                  </a:cubicBezTo>
                  <a:cubicBezTo>
                    <a:pt x="28125" y="24138"/>
                    <a:pt x="28136" y="24139"/>
                    <a:pt x="28148" y="24139"/>
                  </a:cubicBezTo>
                  <a:cubicBezTo>
                    <a:pt x="28324" y="24139"/>
                    <a:pt x="28524" y="24013"/>
                    <a:pt x="28684" y="23950"/>
                  </a:cubicBezTo>
                  <a:cubicBezTo>
                    <a:pt x="29130" y="23772"/>
                    <a:pt x="29591" y="23588"/>
                    <a:pt x="30068" y="23523"/>
                  </a:cubicBezTo>
                  <a:cubicBezTo>
                    <a:pt x="30071" y="23522"/>
                    <a:pt x="30074" y="23522"/>
                    <a:pt x="30078" y="23522"/>
                  </a:cubicBezTo>
                  <a:close/>
                  <a:moveTo>
                    <a:pt x="35926" y="23685"/>
                  </a:moveTo>
                  <a:cubicBezTo>
                    <a:pt x="35929" y="23685"/>
                    <a:pt x="35931" y="23685"/>
                    <a:pt x="35935" y="23685"/>
                  </a:cubicBezTo>
                  <a:cubicBezTo>
                    <a:pt x="36553" y="23733"/>
                    <a:pt x="37190" y="23906"/>
                    <a:pt x="37689" y="24286"/>
                  </a:cubicBezTo>
                  <a:cubicBezTo>
                    <a:pt x="37759" y="24340"/>
                    <a:pt x="37719" y="24442"/>
                    <a:pt x="37646" y="24442"/>
                  </a:cubicBezTo>
                  <a:cubicBezTo>
                    <a:pt x="37633" y="24442"/>
                    <a:pt x="37618" y="24439"/>
                    <a:pt x="37603" y="24431"/>
                  </a:cubicBezTo>
                  <a:cubicBezTo>
                    <a:pt x="37066" y="24137"/>
                    <a:pt x="36551" y="23913"/>
                    <a:pt x="35935" y="23851"/>
                  </a:cubicBezTo>
                  <a:cubicBezTo>
                    <a:pt x="35831" y="23843"/>
                    <a:pt x="35826" y="23685"/>
                    <a:pt x="35926" y="23685"/>
                  </a:cubicBezTo>
                  <a:close/>
                  <a:moveTo>
                    <a:pt x="44083" y="23818"/>
                  </a:moveTo>
                  <a:cubicBezTo>
                    <a:pt x="44160" y="23818"/>
                    <a:pt x="44237" y="23907"/>
                    <a:pt x="44186" y="23988"/>
                  </a:cubicBezTo>
                  <a:cubicBezTo>
                    <a:pt x="43822" y="24560"/>
                    <a:pt x="43205" y="24924"/>
                    <a:pt x="42542" y="25042"/>
                  </a:cubicBezTo>
                  <a:cubicBezTo>
                    <a:pt x="42534" y="25043"/>
                    <a:pt x="42526" y="25044"/>
                    <a:pt x="42518" y="25044"/>
                  </a:cubicBezTo>
                  <a:cubicBezTo>
                    <a:pt x="42386" y="25044"/>
                    <a:pt x="42335" y="24849"/>
                    <a:pt x="42478" y="24811"/>
                  </a:cubicBezTo>
                  <a:cubicBezTo>
                    <a:pt x="43096" y="24656"/>
                    <a:pt x="43581" y="24316"/>
                    <a:pt x="44011" y="23851"/>
                  </a:cubicBezTo>
                  <a:cubicBezTo>
                    <a:pt x="44032" y="23828"/>
                    <a:pt x="44058" y="23818"/>
                    <a:pt x="44083" y="23818"/>
                  </a:cubicBezTo>
                  <a:close/>
                  <a:moveTo>
                    <a:pt x="18214" y="24623"/>
                  </a:moveTo>
                  <a:cubicBezTo>
                    <a:pt x="18308" y="24623"/>
                    <a:pt x="18344" y="24761"/>
                    <a:pt x="18244" y="24789"/>
                  </a:cubicBezTo>
                  <a:cubicBezTo>
                    <a:pt x="17719" y="24927"/>
                    <a:pt x="17186" y="25033"/>
                    <a:pt x="16655" y="25147"/>
                  </a:cubicBezTo>
                  <a:cubicBezTo>
                    <a:pt x="16649" y="25148"/>
                    <a:pt x="16643" y="25149"/>
                    <a:pt x="16637" y="25149"/>
                  </a:cubicBezTo>
                  <a:cubicBezTo>
                    <a:pt x="16544" y="25149"/>
                    <a:pt x="16511" y="25008"/>
                    <a:pt x="16608" y="24984"/>
                  </a:cubicBezTo>
                  <a:cubicBezTo>
                    <a:pt x="17137" y="24857"/>
                    <a:pt x="17664" y="24724"/>
                    <a:pt x="18197" y="24624"/>
                  </a:cubicBezTo>
                  <a:cubicBezTo>
                    <a:pt x="18203" y="24623"/>
                    <a:pt x="18208" y="24623"/>
                    <a:pt x="18214" y="24623"/>
                  </a:cubicBezTo>
                  <a:close/>
                  <a:moveTo>
                    <a:pt x="38944" y="24643"/>
                  </a:moveTo>
                  <a:cubicBezTo>
                    <a:pt x="38955" y="24643"/>
                    <a:pt x="38966" y="24645"/>
                    <a:pt x="38977" y="24650"/>
                  </a:cubicBezTo>
                  <a:cubicBezTo>
                    <a:pt x="39566" y="24881"/>
                    <a:pt x="40166" y="24964"/>
                    <a:pt x="40794" y="24998"/>
                  </a:cubicBezTo>
                  <a:cubicBezTo>
                    <a:pt x="40927" y="25006"/>
                    <a:pt x="40923" y="25188"/>
                    <a:pt x="40794" y="25199"/>
                  </a:cubicBezTo>
                  <a:cubicBezTo>
                    <a:pt x="40699" y="25208"/>
                    <a:pt x="40604" y="25212"/>
                    <a:pt x="40509" y="25212"/>
                  </a:cubicBezTo>
                  <a:cubicBezTo>
                    <a:pt x="39952" y="25212"/>
                    <a:pt x="39412" y="25065"/>
                    <a:pt x="38897" y="24841"/>
                  </a:cubicBezTo>
                  <a:cubicBezTo>
                    <a:pt x="38799" y="24800"/>
                    <a:pt x="38853" y="24643"/>
                    <a:pt x="38944" y="24643"/>
                  </a:cubicBezTo>
                  <a:close/>
                  <a:moveTo>
                    <a:pt x="12600" y="24296"/>
                  </a:moveTo>
                  <a:cubicBezTo>
                    <a:pt x="12624" y="24296"/>
                    <a:pt x="12649" y="24307"/>
                    <a:pt x="12665" y="24334"/>
                  </a:cubicBezTo>
                  <a:cubicBezTo>
                    <a:pt x="13004" y="24857"/>
                    <a:pt x="13553" y="25089"/>
                    <a:pt x="14157" y="25089"/>
                  </a:cubicBezTo>
                  <a:cubicBezTo>
                    <a:pt x="14171" y="25089"/>
                    <a:pt x="14184" y="25089"/>
                    <a:pt x="14198" y="25089"/>
                  </a:cubicBezTo>
                  <a:cubicBezTo>
                    <a:pt x="14199" y="25089"/>
                    <a:pt x="14200" y="25089"/>
                    <a:pt x="14201" y="25089"/>
                  </a:cubicBezTo>
                  <a:cubicBezTo>
                    <a:pt x="14300" y="25089"/>
                    <a:pt x="14326" y="25255"/>
                    <a:pt x="14224" y="25268"/>
                  </a:cubicBezTo>
                  <a:cubicBezTo>
                    <a:pt x="14149" y="25280"/>
                    <a:pt x="14074" y="25285"/>
                    <a:pt x="14000" y="25285"/>
                  </a:cubicBezTo>
                  <a:cubicBezTo>
                    <a:pt x="13399" y="25285"/>
                    <a:pt x="12839" y="24930"/>
                    <a:pt x="12528" y="24412"/>
                  </a:cubicBezTo>
                  <a:cubicBezTo>
                    <a:pt x="12494" y="24351"/>
                    <a:pt x="12547" y="24296"/>
                    <a:pt x="12600" y="24296"/>
                  </a:cubicBezTo>
                  <a:close/>
                  <a:moveTo>
                    <a:pt x="27890" y="0"/>
                  </a:moveTo>
                  <a:cubicBezTo>
                    <a:pt x="26782" y="1633"/>
                    <a:pt x="24912" y="2647"/>
                    <a:pt x="22983" y="2647"/>
                  </a:cubicBezTo>
                  <a:cubicBezTo>
                    <a:pt x="22362" y="2647"/>
                    <a:pt x="21735" y="2542"/>
                    <a:pt x="21125" y="2318"/>
                  </a:cubicBezTo>
                  <a:cubicBezTo>
                    <a:pt x="19111" y="1579"/>
                    <a:pt x="17574" y="319"/>
                    <a:pt x="15339" y="187"/>
                  </a:cubicBezTo>
                  <a:cubicBezTo>
                    <a:pt x="15197" y="179"/>
                    <a:pt x="15050" y="175"/>
                    <a:pt x="14899" y="175"/>
                  </a:cubicBezTo>
                  <a:cubicBezTo>
                    <a:pt x="12711" y="175"/>
                    <a:pt x="9746" y="1067"/>
                    <a:pt x="10079" y="3754"/>
                  </a:cubicBezTo>
                  <a:cubicBezTo>
                    <a:pt x="10099" y="3917"/>
                    <a:pt x="9967" y="3995"/>
                    <a:pt x="9833" y="3995"/>
                  </a:cubicBezTo>
                  <a:cubicBezTo>
                    <a:pt x="9764" y="3995"/>
                    <a:pt x="9695" y="3975"/>
                    <a:pt x="9645" y="3935"/>
                  </a:cubicBezTo>
                  <a:cubicBezTo>
                    <a:pt x="8242" y="2816"/>
                    <a:pt x="5820" y="1672"/>
                    <a:pt x="3846" y="1672"/>
                  </a:cubicBezTo>
                  <a:cubicBezTo>
                    <a:pt x="2137" y="1672"/>
                    <a:pt x="763" y="2530"/>
                    <a:pt x="677" y="5005"/>
                  </a:cubicBezTo>
                  <a:cubicBezTo>
                    <a:pt x="613" y="6892"/>
                    <a:pt x="2550" y="11196"/>
                    <a:pt x="1" y="12251"/>
                  </a:cubicBezTo>
                  <a:cubicBezTo>
                    <a:pt x="3011" y="13639"/>
                    <a:pt x="595" y="17469"/>
                    <a:pt x="539" y="19672"/>
                  </a:cubicBezTo>
                  <a:cubicBezTo>
                    <a:pt x="478" y="21962"/>
                    <a:pt x="2067" y="23632"/>
                    <a:pt x="4339" y="23733"/>
                  </a:cubicBezTo>
                  <a:cubicBezTo>
                    <a:pt x="4416" y="23737"/>
                    <a:pt x="4492" y="23738"/>
                    <a:pt x="4568" y="23738"/>
                  </a:cubicBezTo>
                  <a:cubicBezTo>
                    <a:pt x="6475" y="23738"/>
                    <a:pt x="8130" y="22683"/>
                    <a:pt x="9856" y="22000"/>
                  </a:cubicBezTo>
                  <a:cubicBezTo>
                    <a:pt x="9871" y="21993"/>
                    <a:pt x="9885" y="21990"/>
                    <a:pt x="9898" y="21990"/>
                  </a:cubicBezTo>
                  <a:cubicBezTo>
                    <a:pt x="9969" y="21990"/>
                    <a:pt x="9999" y="22078"/>
                    <a:pt x="9975" y="22145"/>
                  </a:cubicBezTo>
                  <a:cubicBezTo>
                    <a:pt x="10009" y="22179"/>
                    <a:pt x="10035" y="22223"/>
                    <a:pt x="10039" y="22284"/>
                  </a:cubicBezTo>
                  <a:cubicBezTo>
                    <a:pt x="10252" y="24616"/>
                    <a:pt x="12007" y="26342"/>
                    <a:pt x="14359" y="26467"/>
                  </a:cubicBezTo>
                  <a:cubicBezTo>
                    <a:pt x="14475" y="26473"/>
                    <a:pt x="14591" y="26476"/>
                    <a:pt x="14706" y="26476"/>
                  </a:cubicBezTo>
                  <a:cubicBezTo>
                    <a:pt x="16578" y="26476"/>
                    <a:pt x="18354" y="25694"/>
                    <a:pt x="20081" y="25059"/>
                  </a:cubicBezTo>
                  <a:cubicBezTo>
                    <a:pt x="21336" y="24595"/>
                    <a:pt x="22688" y="24168"/>
                    <a:pt x="24043" y="24168"/>
                  </a:cubicBezTo>
                  <a:cubicBezTo>
                    <a:pt x="24450" y="24168"/>
                    <a:pt x="24857" y="24206"/>
                    <a:pt x="25262" y="24294"/>
                  </a:cubicBezTo>
                  <a:cubicBezTo>
                    <a:pt x="26320" y="24525"/>
                    <a:pt x="27557" y="25151"/>
                    <a:pt x="27890" y="26252"/>
                  </a:cubicBezTo>
                  <a:cubicBezTo>
                    <a:pt x="28223" y="25151"/>
                    <a:pt x="29460" y="24525"/>
                    <a:pt x="30517" y="24294"/>
                  </a:cubicBezTo>
                  <a:cubicBezTo>
                    <a:pt x="30923" y="24206"/>
                    <a:pt x="31330" y="24168"/>
                    <a:pt x="31737" y="24168"/>
                  </a:cubicBezTo>
                  <a:cubicBezTo>
                    <a:pt x="33092" y="24168"/>
                    <a:pt x="34443" y="24595"/>
                    <a:pt x="35698" y="25059"/>
                  </a:cubicBezTo>
                  <a:cubicBezTo>
                    <a:pt x="37425" y="25694"/>
                    <a:pt x="39202" y="26476"/>
                    <a:pt x="41074" y="26476"/>
                  </a:cubicBezTo>
                  <a:cubicBezTo>
                    <a:pt x="41189" y="26476"/>
                    <a:pt x="41304" y="26473"/>
                    <a:pt x="41420" y="26467"/>
                  </a:cubicBezTo>
                  <a:cubicBezTo>
                    <a:pt x="43773" y="26342"/>
                    <a:pt x="45528" y="24616"/>
                    <a:pt x="45740" y="22284"/>
                  </a:cubicBezTo>
                  <a:cubicBezTo>
                    <a:pt x="45745" y="22223"/>
                    <a:pt x="45772" y="22179"/>
                    <a:pt x="45804" y="22145"/>
                  </a:cubicBezTo>
                  <a:cubicBezTo>
                    <a:pt x="45781" y="22078"/>
                    <a:pt x="45811" y="21990"/>
                    <a:pt x="45882" y="21990"/>
                  </a:cubicBezTo>
                  <a:cubicBezTo>
                    <a:pt x="45895" y="21990"/>
                    <a:pt x="45910" y="21993"/>
                    <a:pt x="45925" y="22000"/>
                  </a:cubicBezTo>
                  <a:cubicBezTo>
                    <a:pt x="47650" y="22683"/>
                    <a:pt x="49305" y="23738"/>
                    <a:pt x="51212" y="23738"/>
                  </a:cubicBezTo>
                  <a:cubicBezTo>
                    <a:pt x="51288" y="23738"/>
                    <a:pt x="51364" y="23737"/>
                    <a:pt x="51441" y="23733"/>
                  </a:cubicBezTo>
                  <a:cubicBezTo>
                    <a:pt x="53713" y="23632"/>
                    <a:pt x="55301" y="21962"/>
                    <a:pt x="55242" y="19672"/>
                  </a:cubicBezTo>
                  <a:cubicBezTo>
                    <a:pt x="55186" y="17469"/>
                    <a:pt x="52769" y="13639"/>
                    <a:pt x="55779" y="12251"/>
                  </a:cubicBezTo>
                  <a:cubicBezTo>
                    <a:pt x="53233" y="11196"/>
                    <a:pt x="55168" y="6892"/>
                    <a:pt x="55103" y="5005"/>
                  </a:cubicBezTo>
                  <a:cubicBezTo>
                    <a:pt x="55018" y="2530"/>
                    <a:pt x="53644" y="1672"/>
                    <a:pt x="51935" y="1672"/>
                  </a:cubicBezTo>
                  <a:cubicBezTo>
                    <a:pt x="49961" y="1672"/>
                    <a:pt x="47539" y="2816"/>
                    <a:pt x="46136" y="3935"/>
                  </a:cubicBezTo>
                  <a:cubicBezTo>
                    <a:pt x="46085" y="3975"/>
                    <a:pt x="46016" y="3995"/>
                    <a:pt x="45947" y="3995"/>
                  </a:cubicBezTo>
                  <a:cubicBezTo>
                    <a:pt x="45812" y="3995"/>
                    <a:pt x="45681" y="3917"/>
                    <a:pt x="45701" y="3754"/>
                  </a:cubicBezTo>
                  <a:cubicBezTo>
                    <a:pt x="46034" y="1067"/>
                    <a:pt x="43069" y="175"/>
                    <a:pt x="40882" y="175"/>
                  </a:cubicBezTo>
                  <a:cubicBezTo>
                    <a:pt x="40731" y="175"/>
                    <a:pt x="40584" y="179"/>
                    <a:pt x="40442" y="187"/>
                  </a:cubicBezTo>
                  <a:cubicBezTo>
                    <a:pt x="38207" y="319"/>
                    <a:pt x="36668" y="1579"/>
                    <a:pt x="34656" y="2318"/>
                  </a:cubicBezTo>
                  <a:cubicBezTo>
                    <a:pt x="34047" y="2541"/>
                    <a:pt x="33420" y="2646"/>
                    <a:pt x="32799" y="2646"/>
                  </a:cubicBezTo>
                  <a:cubicBezTo>
                    <a:pt x="30869" y="2646"/>
                    <a:pt x="28998" y="1633"/>
                    <a:pt x="27890" y="0"/>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868;p70">
              <a:extLst>
                <a:ext uri="{FF2B5EF4-FFF2-40B4-BE49-F238E27FC236}">
                  <a16:creationId xmlns:a16="http://schemas.microsoft.com/office/drawing/2014/main" id="{D6DA5A6A-200F-4607-A094-3D7DF5A5A1E6}"/>
                </a:ext>
              </a:extLst>
            </p:cNvPr>
            <p:cNvSpPr/>
            <p:nvPr/>
          </p:nvSpPr>
          <p:spPr>
            <a:xfrm>
              <a:off x="5048500" y="2233232"/>
              <a:ext cx="10675" cy="34025"/>
            </a:xfrm>
            <a:custGeom>
              <a:avLst/>
              <a:gdLst/>
              <a:ahLst/>
              <a:cxnLst/>
              <a:rect l="l" t="t" r="r" b="b"/>
              <a:pathLst>
                <a:path w="427" h="1361" extrusionOk="0">
                  <a:moveTo>
                    <a:pt x="324" y="1"/>
                  </a:moveTo>
                  <a:cubicBezTo>
                    <a:pt x="281" y="1"/>
                    <a:pt x="237" y="24"/>
                    <a:pt x="222" y="73"/>
                  </a:cubicBezTo>
                  <a:cubicBezTo>
                    <a:pt x="101" y="442"/>
                    <a:pt x="67" y="846"/>
                    <a:pt x="11" y="1230"/>
                  </a:cubicBezTo>
                  <a:cubicBezTo>
                    <a:pt x="0" y="1308"/>
                    <a:pt x="65" y="1361"/>
                    <a:pt x="125" y="1361"/>
                  </a:cubicBezTo>
                  <a:cubicBezTo>
                    <a:pt x="164" y="1361"/>
                    <a:pt x="200" y="1338"/>
                    <a:pt x="212" y="1285"/>
                  </a:cubicBezTo>
                  <a:cubicBezTo>
                    <a:pt x="295" y="897"/>
                    <a:pt x="404" y="498"/>
                    <a:pt x="423" y="101"/>
                  </a:cubicBezTo>
                  <a:cubicBezTo>
                    <a:pt x="426" y="35"/>
                    <a:pt x="376" y="1"/>
                    <a:pt x="3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2869;p70">
              <a:extLst>
                <a:ext uri="{FF2B5EF4-FFF2-40B4-BE49-F238E27FC236}">
                  <a16:creationId xmlns:a16="http://schemas.microsoft.com/office/drawing/2014/main" id="{FDDDF5AD-3432-4F22-8D17-848E18400124}"/>
                </a:ext>
              </a:extLst>
            </p:cNvPr>
            <p:cNvSpPr/>
            <p:nvPr/>
          </p:nvSpPr>
          <p:spPr>
            <a:xfrm>
              <a:off x="5050225" y="2158457"/>
              <a:ext cx="11625" cy="44400"/>
            </a:xfrm>
            <a:custGeom>
              <a:avLst/>
              <a:gdLst/>
              <a:ahLst/>
              <a:cxnLst/>
              <a:rect l="l" t="t" r="r" b="b"/>
              <a:pathLst>
                <a:path w="465" h="1776" extrusionOk="0">
                  <a:moveTo>
                    <a:pt x="123" y="0"/>
                  </a:moveTo>
                  <a:cubicBezTo>
                    <a:pt x="63" y="0"/>
                    <a:pt x="0" y="60"/>
                    <a:pt x="14" y="131"/>
                  </a:cubicBezTo>
                  <a:cubicBezTo>
                    <a:pt x="115" y="662"/>
                    <a:pt x="210" y="1113"/>
                    <a:pt x="91" y="1654"/>
                  </a:cubicBezTo>
                  <a:cubicBezTo>
                    <a:pt x="74" y="1727"/>
                    <a:pt x="133" y="1776"/>
                    <a:pt x="191" y="1776"/>
                  </a:cubicBezTo>
                  <a:cubicBezTo>
                    <a:pt x="229" y="1776"/>
                    <a:pt x="266" y="1755"/>
                    <a:pt x="280" y="1706"/>
                  </a:cubicBezTo>
                  <a:cubicBezTo>
                    <a:pt x="427" y="1187"/>
                    <a:pt x="465" y="543"/>
                    <a:pt x="204" y="53"/>
                  </a:cubicBezTo>
                  <a:cubicBezTo>
                    <a:pt x="184" y="16"/>
                    <a:pt x="154" y="0"/>
                    <a:pt x="1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870;p70">
              <a:extLst>
                <a:ext uri="{FF2B5EF4-FFF2-40B4-BE49-F238E27FC236}">
                  <a16:creationId xmlns:a16="http://schemas.microsoft.com/office/drawing/2014/main" id="{7415FEAB-4A67-45A5-B72E-7E8323BBD11D}"/>
                </a:ext>
              </a:extLst>
            </p:cNvPr>
            <p:cNvSpPr/>
            <p:nvPr/>
          </p:nvSpPr>
          <p:spPr>
            <a:xfrm>
              <a:off x="5031700" y="2040507"/>
              <a:ext cx="23650" cy="40450"/>
            </a:xfrm>
            <a:custGeom>
              <a:avLst/>
              <a:gdLst/>
              <a:ahLst/>
              <a:cxnLst/>
              <a:rect l="l" t="t" r="r" b="b"/>
              <a:pathLst>
                <a:path w="946" h="1618" extrusionOk="0">
                  <a:moveTo>
                    <a:pt x="845" y="0"/>
                  </a:moveTo>
                  <a:cubicBezTo>
                    <a:pt x="823" y="0"/>
                    <a:pt x="800" y="12"/>
                    <a:pt x="785" y="40"/>
                  </a:cubicBezTo>
                  <a:cubicBezTo>
                    <a:pt x="522" y="511"/>
                    <a:pt x="233" y="980"/>
                    <a:pt x="33" y="1481"/>
                  </a:cubicBezTo>
                  <a:cubicBezTo>
                    <a:pt x="0" y="1560"/>
                    <a:pt x="72" y="1618"/>
                    <a:pt x="143" y="1618"/>
                  </a:cubicBezTo>
                  <a:cubicBezTo>
                    <a:pt x="180" y="1618"/>
                    <a:pt x="216" y="1602"/>
                    <a:pt x="238" y="1566"/>
                  </a:cubicBezTo>
                  <a:cubicBezTo>
                    <a:pt x="510" y="1111"/>
                    <a:pt x="707" y="604"/>
                    <a:pt x="919" y="119"/>
                  </a:cubicBezTo>
                  <a:cubicBezTo>
                    <a:pt x="946" y="57"/>
                    <a:pt x="895" y="0"/>
                    <a:pt x="8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871;p70">
              <a:extLst>
                <a:ext uri="{FF2B5EF4-FFF2-40B4-BE49-F238E27FC236}">
                  <a16:creationId xmlns:a16="http://schemas.microsoft.com/office/drawing/2014/main" id="{B167B173-912C-4B96-827B-B160D35BA47F}"/>
                </a:ext>
              </a:extLst>
            </p:cNvPr>
            <p:cNvSpPr/>
            <p:nvPr/>
          </p:nvSpPr>
          <p:spPr>
            <a:xfrm>
              <a:off x="5035325" y="1954632"/>
              <a:ext cx="18025" cy="54500"/>
            </a:xfrm>
            <a:custGeom>
              <a:avLst/>
              <a:gdLst/>
              <a:ahLst/>
              <a:cxnLst/>
              <a:rect l="l" t="t" r="r" b="b"/>
              <a:pathLst>
                <a:path w="721" h="2180" extrusionOk="0">
                  <a:moveTo>
                    <a:pt x="251" y="1"/>
                  </a:moveTo>
                  <a:cubicBezTo>
                    <a:pt x="213" y="1"/>
                    <a:pt x="175" y="20"/>
                    <a:pt x="164" y="63"/>
                  </a:cubicBezTo>
                  <a:cubicBezTo>
                    <a:pt x="1" y="725"/>
                    <a:pt x="49" y="1637"/>
                    <a:pt x="548" y="2154"/>
                  </a:cubicBezTo>
                  <a:cubicBezTo>
                    <a:pt x="565" y="2172"/>
                    <a:pt x="587" y="2179"/>
                    <a:pt x="608" y="2179"/>
                  </a:cubicBezTo>
                  <a:cubicBezTo>
                    <a:pt x="664" y="2179"/>
                    <a:pt x="721" y="2128"/>
                    <a:pt x="701" y="2065"/>
                  </a:cubicBezTo>
                  <a:cubicBezTo>
                    <a:pt x="603" y="1755"/>
                    <a:pt x="446" y="1471"/>
                    <a:pt x="375" y="1152"/>
                  </a:cubicBezTo>
                  <a:cubicBezTo>
                    <a:pt x="296" y="797"/>
                    <a:pt x="298" y="446"/>
                    <a:pt x="340" y="86"/>
                  </a:cubicBezTo>
                  <a:cubicBezTo>
                    <a:pt x="346" y="31"/>
                    <a:pt x="299" y="1"/>
                    <a:pt x="2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872;p70">
              <a:extLst>
                <a:ext uri="{FF2B5EF4-FFF2-40B4-BE49-F238E27FC236}">
                  <a16:creationId xmlns:a16="http://schemas.microsoft.com/office/drawing/2014/main" id="{D43373FF-6390-4568-BF6C-1B848540FA40}"/>
                </a:ext>
              </a:extLst>
            </p:cNvPr>
            <p:cNvSpPr/>
            <p:nvPr/>
          </p:nvSpPr>
          <p:spPr>
            <a:xfrm>
              <a:off x="5032150" y="2111257"/>
              <a:ext cx="14625" cy="24000"/>
            </a:xfrm>
            <a:custGeom>
              <a:avLst/>
              <a:gdLst/>
              <a:ahLst/>
              <a:cxnLst/>
              <a:rect l="l" t="t" r="r" b="b"/>
              <a:pathLst>
                <a:path w="585" h="960" extrusionOk="0">
                  <a:moveTo>
                    <a:pt x="160" y="1"/>
                  </a:moveTo>
                  <a:cubicBezTo>
                    <a:pt x="84" y="1"/>
                    <a:pt x="0" y="69"/>
                    <a:pt x="31" y="156"/>
                  </a:cubicBezTo>
                  <a:cubicBezTo>
                    <a:pt x="116" y="410"/>
                    <a:pt x="227" y="655"/>
                    <a:pt x="331" y="900"/>
                  </a:cubicBezTo>
                  <a:cubicBezTo>
                    <a:pt x="349" y="942"/>
                    <a:pt x="386" y="960"/>
                    <a:pt x="425" y="960"/>
                  </a:cubicBezTo>
                  <a:cubicBezTo>
                    <a:pt x="501" y="960"/>
                    <a:pt x="585" y="892"/>
                    <a:pt x="552" y="808"/>
                  </a:cubicBezTo>
                  <a:cubicBezTo>
                    <a:pt x="460" y="556"/>
                    <a:pt x="370" y="305"/>
                    <a:pt x="257" y="62"/>
                  </a:cubicBezTo>
                  <a:cubicBezTo>
                    <a:pt x="238" y="19"/>
                    <a:pt x="200" y="1"/>
                    <a:pt x="1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873;p70">
              <a:extLst>
                <a:ext uri="{FF2B5EF4-FFF2-40B4-BE49-F238E27FC236}">
                  <a16:creationId xmlns:a16="http://schemas.microsoft.com/office/drawing/2014/main" id="{60D27482-EF44-4FE7-AD74-5169B0603A24}"/>
                </a:ext>
              </a:extLst>
            </p:cNvPr>
            <p:cNvSpPr/>
            <p:nvPr/>
          </p:nvSpPr>
          <p:spPr>
            <a:xfrm>
              <a:off x="5039650" y="1880157"/>
              <a:ext cx="6800" cy="40125"/>
            </a:xfrm>
            <a:custGeom>
              <a:avLst/>
              <a:gdLst/>
              <a:ahLst/>
              <a:cxnLst/>
              <a:rect l="l" t="t" r="r" b="b"/>
              <a:pathLst>
                <a:path w="272" h="1605" extrusionOk="0">
                  <a:moveTo>
                    <a:pt x="137" y="1"/>
                  </a:moveTo>
                  <a:cubicBezTo>
                    <a:pt x="100" y="1"/>
                    <a:pt x="63" y="25"/>
                    <a:pt x="59" y="75"/>
                  </a:cubicBezTo>
                  <a:cubicBezTo>
                    <a:pt x="23" y="550"/>
                    <a:pt x="1" y="1028"/>
                    <a:pt x="33" y="1503"/>
                  </a:cubicBezTo>
                  <a:cubicBezTo>
                    <a:pt x="38" y="1571"/>
                    <a:pt x="87" y="1604"/>
                    <a:pt x="136" y="1604"/>
                  </a:cubicBezTo>
                  <a:cubicBezTo>
                    <a:pt x="185" y="1604"/>
                    <a:pt x="234" y="1571"/>
                    <a:pt x="238" y="1503"/>
                  </a:cubicBezTo>
                  <a:cubicBezTo>
                    <a:pt x="271" y="1028"/>
                    <a:pt x="248" y="550"/>
                    <a:pt x="214" y="75"/>
                  </a:cubicBezTo>
                  <a:cubicBezTo>
                    <a:pt x="210" y="25"/>
                    <a:pt x="173" y="1"/>
                    <a:pt x="1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874;p70">
              <a:extLst>
                <a:ext uri="{FF2B5EF4-FFF2-40B4-BE49-F238E27FC236}">
                  <a16:creationId xmlns:a16="http://schemas.microsoft.com/office/drawing/2014/main" id="{583C3A20-7669-46A4-8F2F-90A0DD75C999}"/>
                </a:ext>
              </a:extLst>
            </p:cNvPr>
            <p:cNvSpPr/>
            <p:nvPr/>
          </p:nvSpPr>
          <p:spPr>
            <a:xfrm>
              <a:off x="5012300" y="1811757"/>
              <a:ext cx="32450" cy="26475"/>
            </a:xfrm>
            <a:custGeom>
              <a:avLst/>
              <a:gdLst/>
              <a:ahLst/>
              <a:cxnLst/>
              <a:rect l="l" t="t" r="r" b="b"/>
              <a:pathLst>
                <a:path w="1298" h="1059" extrusionOk="0">
                  <a:moveTo>
                    <a:pt x="86" y="0"/>
                  </a:moveTo>
                  <a:cubicBezTo>
                    <a:pt x="19" y="0"/>
                    <a:pt x="1" y="116"/>
                    <a:pt x="72" y="128"/>
                  </a:cubicBezTo>
                  <a:cubicBezTo>
                    <a:pt x="554" y="195"/>
                    <a:pt x="926" y="539"/>
                    <a:pt x="1093" y="991"/>
                  </a:cubicBezTo>
                  <a:cubicBezTo>
                    <a:pt x="1110" y="1038"/>
                    <a:pt x="1148" y="1059"/>
                    <a:pt x="1186" y="1059"/>
                  </a:cubicBezTo>
                  <a:cubicBezTo>
                    <a:pt x="1242" y="1059"/>
                    <a:pt x="1298" y="1013"/>
                    <a:pt x="1280" y="938"/>
                  </a:cubicBezTo>
                  <a:cubicBezTo>
                    <a:pt x="1150" y="388"/>
                    <a:pt x="642" y="26"/>
                    <a:pt x="88" y="0"/>
                  </a:cubicBezTo>
                  <a:cubicBezTo>
                    <a:pt x="87" y="0"/>
                    <a:pt x="86" y="0"/>
                    <a:pt x="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875;p70">
              <a:extLst>
                <a:ext uri="{FF2B5EF4-FFF2-40B4-BE49-F238E27FC236}">
                  <a16:creationId xmlns:a16="http://schemas.microsoft.com/office/drawing/2014/main" id="{2BAC3EB7-9784-4B6E-957B-5BEBD34D1647}"/>
                </a:ext>
              </a:extLst>
            </p:cNvPr>
            <p:cNvSpPr/>
            <p:nvPr/>
          </p:nvSpPr>
          <p:spPr>
            <a:xfrm>
              <a:off x="4943675" y="2283782"/>
              <a:ext cx="59575" cy="15775"/>
            </a:xfrm>
            <a:custGeom>
              <a:avLst/>
              <a:gdLst/>
              <a:ahLst/>
              <a:cxnLst/>
              <a:rect l="l" t="t" r="r" b="b"/>
              <a:pathLst>
                <a:path w="2383" h="631" extrusionOk="0">
                  <a:moveTo>
                    <a:pt x="109" y="1"/>
                  </a:moveTo>
                  <a:cubicBezTo>
                    <a:pt x="39" y="1"/>
                    <a:pt x="0" y="120"/>
                    <a:pt x="74" y="157"/>
                  </a:cubicBezTo>
                  <a:cubicBezTo>
                    <a:pt x="638" y="449"/>
                    <a:pt x="1267" y="631"/>
                    <a:pt x="1903" y="631"/>
                  </a:cubicBezTo>
                  <a:cubicBezTo>
                    <a:pt x="2022" y="631"/>
                    <a:pt x="2141" y="625"/>
                    <a:pt x="2260" y="611"/>
                  </a:cubicBezTo>
                  <a:cubicBezTo>
                    <a:pt x="2375" y="598"/>
                    <a:pt x="2383" y="430"/>
                    <a:pt x="2260" y="424"/>
                  </a:cubicBezTo>
                  <a:cubicBezTo>
                    <a:pt x="1514" y="404"/>
                    <a:pt x="826" y="297"/>
                    <a:pt x="136" y="7"/>
                  </a:cubicBezTo>
                  <a:cubicBezTo>
                    <a:pt x="127" y="3"/>
                    <a:pt x="117" y="1"/>
                    <a:pt x="1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876;p70">
              <a:extLst>
                <a:ext uri="{FF2B5EF4-FFF2-40B4-BE49-F238E27FC236}">
                  <a16:creationId xmlns:a16="http://schemas.microsoft.com/office/drawing/2014/main" id="{A46F21D4-1581-4030-B6A2-A4D143453F80}"/>
                </a:ext>
              </a:extLst>
            </p:cNvPr>
            <p:cNvSpPr/>
            <p:nvPr/>
          </p:nvSpPr>
          <p:spPr>
            <a:xfrm>
              <a:off x="4929500" y="1807632"/>
              <a:ext cx="45225" cy="13150"/>
            </a:xfrm>
            <a:custGeom>
              <a:avLst/>
              <a:gdLst/>
              <a:ahLst/>
              <a:cxnLst/>
              <a:rect l="l" t="t" r="r" b="b"/>
              <a:pathLst>
                <a:path w="1809" h="526" extrusionOk="0">
                  <a:moveTo>
                    <a:pt x="1418" y="1"/>
                  </a:moveTo>
                  <a:cubicBezTo>
                    <a:pt x="951" y="1"/>
                    <a:pt x="503" y="141"/>
                    <a:pt x="87" y="366"/>
                  </a:cubicBezTo>
                  <a:cubicBezTo>
                    <a:pt x="1" y="412"/>
                    <a:pt x="55" y="526"/>
                    <a:pt x="135" y="526"/>
                  </a:cubicBezTo>
                  <a:cubicBezTo>
                    <a:pt x="148" y="526"/>
                    <a:pt x="161" y="523"/>
                    <a:pt x="174" y="517"/>
                  </a:cubicBezTo>
                  <a:cubicBezTo>
                    <a:pt x="652" y="288"/>
                    <a:pt x="1156" y="212"/>
                    <a:pt x="1682" y="205"/>
                  </a:cubicBezTo>
                  <a:cubicBezTo>
                    <a:pt x="1809" y="203"/>
                    <a:pt x="1802" y="30"/>
                    <a:pt x="1682" y="16"/>
                  </a:cubicBezTo>
                  <a:cubicBezTo>
                    <a:pt x="1593" y="6"/>
                    <a:pt x="1505" y="1"/>
                    <a:pt x="14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877;p70">
              <a:extLst>
                <a:ext uri="{FF2B5EF4-FFF2-40B4-BE49-F238E27FC236}">
                  <a16:creationId xmlns:a16="http://schemas.microsoft.com/office/drawing/2014/main" id="{E09B4C8D-9E8E-4275-AA07-3A611B5A44AE}"/>
                </a:ext>
              </a:extLst>
            </p:cNvPr>
            <p:cNvSpPr/>
            <p:nvPr/>
          </p:nvSpPr>
          <p:spPr>
            <a:xfrm>
              <a:off x="4867100" y="2244907"/>
              <a:ext cx="51175" cy="28600"/>
            </a:xfrm>
            <a:custGeom>
              <a:avLst/>
              <a:gdLst/>
              <a:ahLst/>
              <a:cxnLst/>
              <a:rect l="l" t="t" r="r" b="b"/>
              <a:pathLst>
                <a:path w="2047" h="1144" extrusionOk="0">
                  <a:moveTo>
                    <a:pt x="157" y="1"/>
                  </a:moveTo>
                  <a:cubicBezTo>
                    <a:pt x="63" y="1"/>
                    <a:pt x="1" y="140"/>
                    <a:pt x="103" y="198"/>
                  </a:cubicBezTo>
                  <a:cubicBezTo>
                    <a:pt x="682" y="516"/>
                    <a:pt x="1257" y="844"/>
                    <a:pt x="1853" y="1132"/>
                  </a:cubicBezTo>
                  <a:cubicBezTo>
                    <a:pt x="1869" y="1140"/>
                    <a:pt x="1885" y="1143"/>
                    <a:pt x="1900" y="1143"/>
                  </a:cubicBezTo>
                  <a:cubicBezTo>
                    <a:pt x="1989" y="1143"/>
                    <a:pt x="2046" y="1019"/>
                    <a:pt x="1953" y="964"/>
                  </a:cubicBezTo>
                  <a:cubicBezTo>
                    <a:pt x="1384" y="624"/>
                    <a:pt x="793" y="324"/>
                    <a:pt x="209" y="15"/>
                  </a:cubicBezTo>
                  <a:cubicBezTo>
                    <a:pt x="191" y="5"/>
                    <a:pt x="174" y="1"/>
                    <a:pt x="1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878;p70">
              <a:extLst>
                <a:ext uri="{FF2B5EF4-FFF2-40B4-BE49-F238E27FC236}">
                  <a16:creationId xmlns:a16="http://schemas.microsoft.com/office/drawing/2014/main" id="{8D2230C1-BE03-4186-ACEF-C904443CE63B}"/>
                </a:ext>
              </a:extLst>
            </p:cNvPr>
            <p:cNvSpPr/>
            <p:nvPr/>
          </p:nvSpPr>
          <p:spPr>
            <a:xfrm>
              <a:off x="4854600" y="1836757"/>
              <a:ext cx="37975" cy="23000"/>
            </a:xfrm>
            <a:custGeom>
              <a:avLst/>
              <a:gdLst/>
              <a:ahLst/>
              <a:cxnLst/>
              <a:rect l="l" t="t" r="r" b="b"/>
              <a:pathLst>
                <a:path w="1519" h="920" extrusionOk="0">
                  <a:moveTo>
                    <a:pt x="1388" y="1"/>
                  </a:moveTo>
                  <a:cubicBezTo>
                    <a:pt x="1373" y="1"/>
                    <a:pt x="1358" y="4"/>
                    <a:pt x="1342" y="12"/>
                  </a:cubicBezTo>
                  <a:cubicBezTo>
                    <a:pt x="901" y="231"/>
                    <a:pt x="492" y="501"/>
                    <a:pt x="77" y="762"/>
                  </a:cubicBezTo>
                  <a:cubicBezTo>
                    <a:pt x="0" y="811"/>
                    <a:pt x="45" y="919"/>
                    <a:pt x="119" y="919"/>
                  </a:cubicBezTo>
                  <a:cubicBezTo>
                    <a:pt x="132" y="919"/>
                    <a:pt x="146" y="916"/>
                    <a:pt x="160" y="908"/>
                  </a:cubicBezTo>
                  <a:cubicBezTo>
                    <a:pt x="592" y="672"/>
                    <a:pt x="1027" y="446"/>
                    <a:pt x="1434" y="171"/>
                  </a:cubicBezTo>
                  <a:cubicBezTo>
                    <a:pt x="1519" y="114"/>
                    <a:pt x="1470" y="1"/>
                    <a:pt x="13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879;p70">
              <a:extLst>
                <a:ext uri="{FF2B5EF4-FFF2-40B4-BE49-F238E27FC236}">
                  <a16:creationId xmlns:a16="http://schemas.microsoft.com/office/drawing/2014/main" id="{4880CF1E-2FB7-4511-9EBE-05E5B20A1D53}"/>
                </a:ext>
              </a:extLst>
            </p:cNvPr>
            <p:cNvSpPr/>
            <p:nvPr/>
          </p:nvSpPr>
          <p:spPr>
            <a:xfrm>
              <a:off x="4806700" y="2257932"/>
              <a:ext cx="24700" cy="38700"/>
            </a:xfrm>
            <a:custGeom>
              <a:avLst/>
              <a:gdLst/>
              <a:ahLst/>
              <a:cxnLst/>
              <a:rect l="l" t="t" r="r" b="b"/>
              <a:pathLst>
                <a:path w="988" h="1548" extrusionOk="0">
                  <a:moveTo>
                    <a:pt x="852" y="1"/>
                  </a:moveTo>
                  <a:cubicBezTo>
                    <a:pt x="820" y="1"/>
                    <a:pt x="789" y="18"/>
                    <a:pt x="771" y="59"/>
                  </a:cubicBezTo>
                  <a:cubicBezTo>
                    <a:pt x="571" y="512"/>
                    <a:pt x="402" y="937"/>
                    <a:pt x="80" y="1323"/>
                  </a:cubicBezTo>
                  <a:cubicBezTo>
                    <a:pt x="0" y="1419"/>
                    <a:pt x="83" y="1548"/>
                    <a:pt x="176" y="1548"/>
                  </a:cubicBezTo>
                  <a:cubicBezTo>
                    <a:pt x="205" y="1548"/>
                    <a:pt x="235" y="1535"/>
                    <a:pt x="261" y="1504"/>
                  </a:cubicBezTo>
                  <a:cubicBezTo>
                    <a:pt x="589" y="1128"/>
                    <a:pt x="905" y="651"/>
                    <a:pt x="977" y="148"/>
                  </a:cubicBezTo>
                  <a:cubicBezTo>
                    <a:pt x="987" y="72"/>
                    <a:pt x="917" y="1"/>
                    <a:pt x="8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880;p70">
              <a:extLst>
                <a:ext uri="{FF2B5EF4-FFF2-40B4-BE49-F238E27FC236}">
                  <a16:creationId xmlns:a16="http://schemas.microsoft.com/office/drawing/2014/main" id="{267F463A-EDBD-4AA6-AB03-DCF552E03BA6}"/>
                </a:ext>
              </a:extLst>
            </p:cNvPr>
            <p:cNvSpPr/>
            <p:nvPr/>
          </p:nvSpPr>
          <p:spPr>
            <a:xfrm>
              <a:off x="4805300" y="1797282"/>
              <a:ext cx="25125" cy="56175"/>
            </a:xfrm>
            <a:custGeom>
              <a:avLst/>
              <a:gdLst/>
              <a:ahLst/>
              <a:cxnLst/>
              <a:rect l="l" t="t" r="r" b="b"/>
              <a:pathLst>
                <a:path w="1005" h="2247" extrusionOk="0">
                  <a:moveTo>
                    <a:pt x="108" y="0"/>
                  </a:moveTo>
                  <a:cubicBezTo>
                    <a:pt x="53" y="0"/>
                    <a:pt x="1" y="42"/>
                    <a:pt x="24" y="113"/>
                  </a:cubicBezTo>
                  <a:cubicBezTo>
                    <a:pt x="248" y="802"/>
                    <a:pt x="453" y="1531"/>
                    <a:pt x="765" y="2186"/>
                  </a:cubicBezTo>
                  <a:cubicBezTo>
                    <a:pt x="785" y="2229"/>
                    <a:pt x="821" y="2247"/>
                    <a:pt x="858" y="2247"/>
                  </a:cubicBezTo>
                  <a:cubicBezTo>
                    <a:pt x="929" y="2247"/>
                    <a:pt x="1005" y="2180"/>
                    <a:pt x="981" y="2096"/>
                  </a:cubicBezTo>
                  <a:cubicBezTo>
                    <a:pt x="794" y="1404"/>
                    <a:pt x="476" y="725"/>
                    <a:pt x="202" y="62"/>
                  </a:cubicBezTo>
                  <a:cubicBezTo>
                    <a:pt x="184" y="19"/>
                    <a:pt x="145" y="0"/>
                    <a:pt x="1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881;p70">
              <a:extLst>
                <a:ext uri="{FF2B5EF4-FFF2-40B4-BE49-F238E27FC236}">
                  <a16:creationId xmlns:a16="http://schemas.microsoft.com/office/drawing/2014/main" id="{4EBB5406-F88E-4452-B2E8-055C33BD3C40}"/>
                </a:ext>
              </a:extLst>
            </p:cNvPr>
            <p:cNvSpPr/>
            <p:nvPr/>
          </p:nvSpPr>
          <p:spPr>
            <a:xfrm>
              <a:off x="4759900" y="2329707"/>
              <a:ext cx="47550" cy="30675"/>
            </a:xfrm>
            <a:custGeom>
              <a:avLst/>
              <a:gdLst/>
              <a:ahLst/>
              <a:cxnLst/>
              <a:rect l="l" t="t" r="r" b="b"/>
              <a:pathLst>
                <a:path w="1902" h="1227" extrusionOk="0">
                  <a:moveTo>
                    <a:pt x="1748" y="0"/>
                  </a:moveTo>
                  <a:cubicBezTo>
                    <a:pt x="1723" y="0"/>
                    <a:pt x="1697" y="10"/>
                    <a:pt x="1676" y="33"/>
                  </a:cubicBezTo>
                  <a:cubicBezTo>
                    <a:pt x="1246" y="498"/>
                    <a:pt x="761" y="838"/>
                    <a:pt x="143" y="993"/>
                  </a:cubicBezTo>
                  <a:cubicBezTo>
                    <a:pt x="0" y="1031"/>
                    <a:pt x="51" y="1226"/>
                    <a:pt x="183" y="1226"/>
                  </a:cubicBezTo>
                  <a:cubicBezTo>
                    <a:pt x="191" y="1226"/>
                    <a:pt x="199" y="1225"/>
                    <a:pt x="207" y="1224"/>
                  </a:cubicBezTo>
                  <a:cubicBezTo>
                    <a:pt x="870" y="1106"/>
                    <a:pt x="1487" y="742"/>
                    <a:pt x="1851" y="170"/>
                  </a:cubicBezTo>
                  <a:cubicBezTo>
                    <a:pt x="1902" y="89"/>
                    <a:pt x="1825" y="0"/>
                    <a:pt x="17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882;p70">
              <a:extLst>
                <a:ext uri="{FF2B5EF4-FFF2-40B4-BE49-F238E27FC236}">
                  <a16:creationId xmlns:a16="http://schemas.microsoft.com/office/drawing/2014/main" id="{B662E205-4C39-463A-94D6-514D19CE5E66}"/>
                </a:ext>
              </a:extLst>
            </p:cNvPr>
            <p:cNvSpPr/>
            <p:nvPr/>
          </p:nvSpPr>
          <p:spPr>
            <a:xfrm>
              <a:off x="4747000" y="1765157"/>
              <a:ext cx="34150" cy="19250"/>
            </a:xfrm>
            <a:custGeom>
              <a:avLst/>
              <a:gdLst/>
              <a:ahLst/>
              <a:cxnLst/>
              <a:rect l="l" t="t" r="r" b="b"/>
              <a:pathLst>
                <a:path w="1366" h="770" extrusionOk="0">
                  <a:moveTo>
                    <a:pt x="168" y="0"/>
                  </a:moveTo>
                  <a:cubicBezTo>
                    <a:pt x="151" y="0"/>
                    <a:pt x="135" y="1"/>
                    <a:pt x="118" y="1"/>
                  </a:cubicBezTo>
                  <a:cubicBezTo>
                    <a:pt x="1" y="6"/>
                    <a:pt x="1" y="184"/>
                    <a:pt x="118" y="184"/>
                  </a:cubicBezTo>
                  <a:cubicBezTo>
                    <a:pt x="575" y="186"/>
                    <a:pt x="890" y="421"/>
                    <a:pt x="1190" y="741"/>
                  </a:cubicBezTo>
                  <a:cubicBezTo>
                    <a:pt x="1209" y="761"/>
                    <a:pt x="1230" y="770"/>
                    <a:pt x="1251" y="770"/>
                  </a:cubicBezTo>
                  <a:cubicBezTo>
                    <a:pt x="1311" y="770"/>
                    <a:pt x="1365" y="697"/>
                    <a:pt x="1333" y="632"/>
                  </a:cubicBezTo>
                  <a:cubicBezTo>
                    <a:pt x="1126" y="211"/>
                    <a:pt x="620" y="0"/>
                    <a:pt x="1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883;p70">
              <a:extLst>
                <a:ext uri="{FF2B5EF4-FFF2-40B4-BE49-F238E27FC236}">
                  <a16:creationId xmlns:a16="http://schemas.microsoft.com/office/drawing/2014/main" id="{B21CA70C-5C4B-4A18-9B1D-484BEBF31B9B}"/>
                </a:ext>
              </a:extLst>
            </p:cNvPr>
            <p:cNvSpPr/>
            <p:nvPr/>
          </p:nvSpPr>
          <p:spPr>
            <a:xfrm>
              <a:off x="4671500" y="2350332"/>
              <a:ext cx="53200" cy="14250"/>
            </a:xfrm>
            <a:custGeom>
              <a:avLst/>
              <a:gdLst/>
              <a:ahLst/>
              <a:cxnLst/>
              <a:rect l="l" t="t" r="r" b="b"/>
              <a:pathLst>
                <a:path w="2128" h="570" extrusionOk="0">
                  <a:moveTo>
                    <a:pt x="145" y="0"/>
                  </a:moveTo>
                  <a:cubicBezTo>
                    <a:pt x="54" y="0"/>
                    <a:pt x="0" y="157"/>
                    <a:pt x="98" y="198"/>
                  </a:cubicBezTo>
                  <a:cubicBezTo>
                    <a:pt x="613" y="422"/>
                    <a:pt x="1153" y="569"/>
                    <a:pt x="1710" y="569"/>
                  </a:cubicBezTo>
                  <a:cubicBezTo>
                    <a:pt x="1805" y="569"/>
                    <a:pt x="1900" y="565"/>
                    <a:pt x="1995" y="556"/>
                  </a:cubicBezTo>
                  <a:cubicBezTo>
                    <a:pt x="2124" y="545"/>
                    <a:pt x="2128" y="363"/>
                    <a:pt x="1995" y="355"/>
                  </a:cubicBezTo>
                  <a:cubicBezTo>
                    <a:pt x="1367" y="321"/>
                    <a:pt x="767" y="238"/>
                    <a:pt x="178" y="7"/>
                  </a:cubicBezTo>
                  <a:cubicBezTo>
                    <a:pt x="167" y="2"/>
                    <a:pt x="156" y="0"/>
                    <a:pt x="1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884;p70">
              <a:extLst>
                <a:ext uri="{FF2B5EF4-FFF2-40B4-BE49-F238E27FC236}">
                  <a16:creationId xmlns:a16="http://schemas.microsoft.com/office/drawing/2014/main" id="{CCC290ED-3E09-4CB0-B48D-E55E60F2C52E}"/>
                </a:ext>
              </a:extLst>
            </p:cNvPr>
            <p:cNvSpPr/>
            <p:nvPr/>
          </p:nvSpPr>
          <p:spPr>
            <a:xfrm>
              <a:off x="4658050" y="1763032"/>
              <a:ext cx="41050" cy="17200"/>
            </a:xfrm>
            <a:custGeom>
              <a:avLst/>
              <a:gdLst/>
              <a:ahLst/>
              <a:cxnLst/>
              <a:rect l="l" t="t" r="r" b="b"/>
              <a:pathLst>
                <a:path w="1642" h="688" extrusionOk="0">
                  <a:moveTo>
                    <a:pt x="1550" y="0"/>
                  </a:moveTo>
                  <a:cubicBezTo>
                    <a:pt x="1544" y="0"/>
                    <a:pt x="1538" y="1"/>
                    <a:pt x="1531" y="3"/>
                  </a:cubicBezTo>
                  <a:cubicBezTo>
                    <a:pt x="1286" y="80"/>
                    <a:pt x="1067" y="232"/>
                    <a:pt x="829" y="329"/>
                  </a:cubicBezTo>
                  <a:cubicBezTo>
                    <a:pt x="589" y="426"/>
                    <a:pt x="340" y="498"/>
                    <a:pt x="86" y="553"/>
                  </a:cubicBezTo>
                  <a:cubicBezTo>
                    <a:pt x="1" y="570"/>
                    <a:pt x="32" y="688"/>
                    <a:pt x="110" y="688"/>
                  </a:cubicBezTo>
                  <a:cubicBezTo>
                    <a:pt x="114" y="688"/>
                    <a:pt x="119" y="687"/>
                    <a:pt x="123" y="687"/>
                  </a:cubicBezTo>
                  <a:cubicBezTo>
                    <a:pt x="601" y="613"/>
                    <a:pt x="1243" y="474"/>
                    <a:pt x="1598" y="118"/>
                  </a:cubicBezTo>
                  <a:cubicBezTo>
                    <a:pt x="1642" y="77"/>
                    <a:pt x="1607" y="0"/>
                    <a:pt x="15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885;p70">
              <a:extLst>
                <a:ext uri="{FF2B5EF4-FFF2-40B4-BE49-F238E27FC236}">
                  <a16:creationId xmlns:a16="http://schemas.microsoft.com/office/drawing/2014/main" id="{1381F95E-A3B4-42DF-8A84-19424273F18F}"/>
                </a:ext>
              </a:extLst>
            </p:cNvPr>
            <p:cNvSpPr/>
            <p:nvPr/>
          </p:nvSpPr>
          <p:spPr>
            <a:xfrm>
              <a:off x="4597150" y="2326332"/>
              <a:ext cx="48375" cy="19000"/>
            </a:xfrm>
            <a:custGeom>
              <a:avLst/>
              <a:gdLst/>
              <a:ahLst/>
              <a:cxnLst/>
              <a:rect l="l" t="t" r="r" b="b"/>
              <a:pathLst>
                <a:path w="1935" h="760" extrusionOk="0">
                  <a:moveTo>
                    <a:pt x="102" y="1"/>
                  </a:moveTo>
                  <a:cubicBezTo>
                    <a:pt x="1" y="1"/>
                    <a:pt x="5" y="158"/>
                    <a:pt x="110" y="168"/>
                  </a:cubicBezTo>
                  <a:cubicBezTo>
                    <a:pt x="726" y="230"/>
                    <a:pt x="1241" y="454"/>
                    <a:pt x="1778" y="748"/>
                  </a:cubicBezTo>
                  <a:cubicBezTo>
                    <a:pt x="1793" y="756"/>
                    <a:pt x="1808" y="759"/>
                    <a:pt x="1821" y="759"/>
                  </a:cubicBezTo>
                  <a:cubicBezTo>
                    <a:pt x="1894" y="759"/>
                    <a:pt x="1934" y="657"/>
                    <a:pt x="1864" y="602"/>
                  </a:cubicBezTo>
                  <a:cubicBezTo>
                    <a:pt x="1365" y="223"/>
                    <a:pt x="728" y="50"/>
                    <a:pt x="110" y="1"/>
                  </a:cubicBezTo>
                  <a:cubicBezTo>
                    <a:pt x="107" y="1"/>
                    <a:pt x="104" y="1"/>
                    <a:pt x="1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886;p70">
              <a:extLst>
                <a:ext uri="{FF2B5EF4-FFF2-40B4-BE49-F238E27FC236}">
                  <a16:creationId xmlns:a16="http://schemas.microsoft.com/office/drawing/2014/main" id="{089BB1F1-BE4C-4DB5-93C2-BE9CD6E8AAD4}"/>
                </a:ext>
              </a:extLst>
            </p:cNvPr>
            <p:cNvSpPr/>
            <p:nvPr/>
          </p:nvSpPr>
          <p:spPr>
            <a:xfrm>
              <a:off x="4565550" y="1797432"/>
              <a:ext cx="40200" cy="23125"/>
            </a:xfrm>
            <a:custGeom>
              <a:avLst/>
              <a:gdLst/>
              <a:ahLst/>
              <a:cxnLst/>
              <a:rect l="l" t="t" r="r" b="b"/>
              <a:pathLst>
                <a:path w="1608" h="925" extrusionOk="0">
                  <a:moveTo>
                    <a:pt x="1504" y="0"/>
                  </a:moveTo>
                  <a:cubicBezTo>
                    <a:pt x="1491" y="0"/>
                    <a:pt x="1477" y="5"/>
                    <a:pt x="1463" y="15"/>
                  </a:cubicBezTo>
                  <a:cubicBezTo>
                    <a:pt x="1036" y="341"/>
                    <a:pt x="597" y="625"/>
                    <a:pt x="78" y="788"/>
                  </a:cubicBezTo>
                  <a:cubicBezTo>
                    <a:pt x="0" y="814"/>
                    <a:pt x="25" y="925"/>
                    <a:pt x="97" y="925"/>
                  </a:cubicBezTo>
                  <a:cubicBezTo>
                    <a:pt x="103" y="925"/>
                    <a:pt x="109" y="924"/>
                    <a:pt x="115" y="923"/>
                  </a:cubicBezTo>
                  <a:cubicBezTo>
                    <a:pt x="658" y="794"/>
                    <a:pt x="1175" y="551"/>
                    <a:pt x="1560" y="140"/>
                  </a:cubicBezTo>
                  <a:cubicBezTo>
                    <a:pt x="1608" y="89"/>
                    <a:pt x="1563" y="0"/>
                    <a:pt x="150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887;p70">
              <a:extLst>
                <a:ext uri="{FF2B5EF4-FFF2-40B4-BE49-F238E27FC236}">
                  <a16:creationId xmlns:a16="http://schemas.microsoft.com/office/drawing/2014/main" id="{9D8678ED-D7FA-4279-A947-F689C36FDFEA}"/>
                </a:ext>
              </a:extLst>
            </p:cNvPr>
            <p:cNvSpPr/>
            <p:nvPr/>
          </p:nvSpPr>
          <p:spPr>
            <a:xfrm>
              <a:off x="4503950" y="2311607"/>
              <a:ext cx="63350" cy="9250"/>
            </a:xfrm>
            <a:custGeom>
              <a:avLst/>
              <a:gdLst/>
              <a:ahLst/>
              <a:cxnLst/>
              <a:rect l="l" t="t" r="r" b="b"/>
              <a:pathLst>
                <a:path w="2534" h="370" extrusionOk="0">
                  <a:moveTo>
                    <a:pt x="785" y="1"/>
                  </a:moveTo>
                  <a:cubicBezTo>
                    <a:pt x="563" y="1"/>
                    <a:pt x="341" y="9"/>
                    <a:pt x="120" y="25"/>
                  </a:cubicBezTo>
                  <a:cubicBezTo>
                    <a:pt x="3" y="31"/>
                    <a:pt x="0" y="208"/>
                    <a:pt x="118" y="208"/>
                  </a:cubicBezTo>
                  <a:cubicBezTo>
                    <a:pt x="118" y="208"/>
                    <a:pt x="119" y="208"/>
                    <a:pt x="120" y="208"/>
                  </a:cubicBezTo>
                  <a:cubicBezTo>
                    <a:pt x="158" y="207"/>
                    <a:pt x="196" y="207"/>
                    <a:pt x="234" y="207"/>
                  </a:cubicBezTo>
                  <a:cubicBezTo>
                    <a:pt x="963" y="207"/>
                    <a:pt x="1679" y="275"/>
                    <a:pt x="2406" y="369"/>
                  </a:cubicBezTo>
                  <a:cubicBezTo>
                    <a:pt x="2410" y="370"/>
                    <a:pt x="2414" y="370"/>
                    <a:pt x="2418" y="370"/>
                  </a:cubicBezTo>
                  <a:cubicBezTo>
                    <a:pt x="2515" y="370"/>
                    <a:pt x="2534" y="199"/>
                    <a:pt x="2431" y="175"/>
                  </a:cubicBezTo>
                  <a:cubicBezTo>
                    <a:pt x="1890" y="53"/>
                    <a:pt x="1338" y="1"/>
                    <a:pt x="7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888;p70">
              <a:extLst>
                <a:ext uri="{FF2B5EF4-FFF2-40B4-BE49-F238E27FC236}">
                  <a16:creationId xmlns:a16="http://schemas.microsoft.com/office/drawing/2014/main" id="{E66C7D15-E335-4506-BBB4-BB16E9763F10}"/>
                </a:ext>
              </a:extLst>
            </p:cNvPr>
            <p:cNvSpPr/>
            <p:nvPr/>
          </p:nvSpPr>
          <p:spPr>
            <a:xfrm>
              <a:off x="4465325" y="1819757"/>
              <a:ext cx="40200" cy="10550"/>
            </a:xfrm>
            <a:custGeom>
              <a:avLst/>
              <a:gdLst/>
              <a:ahLst/>
              <a:cxnLst/>
              <a:rect l="l" t="t" r="r" b="b"/>
              <a:pathLst>
                <a:path w="1608" h="422" extrusionOk="0">
                  <a:moveTo>
                    <a:pt x="96" y="0"/>
                  </a:moveTo>
                  <a:cubicBezTo>
                    <a:pt x="39" y="0"/>
                    <a:pt x="0" y="82"/>
                    <a:pt x="62" y="110"/>
                  </a:cubicBezTo>
                  <a:cubicBezTo>
                    <a:pt x="491" y="304"/>
                    <a:pt x="948" y="422"/>
                    <a:pt x="1420" y="422"/>
                  </a:cubicBezTo>
                  <a:cubicBezTo>
                    <a:pt x="1454" y="422"/>
                    <a:pt x="1488" y="421"/>
                    <a:pt x="1522" y="420"/>
                  </a:cubicBezTo>
                  <a:cubicBezTo>
                    <a:pt x="1607" y="418"/>
                    <a:pt x="1607" y="288"/>
                    <a:pt x="1522" y="286"/>
                  </a:cubicBezTo>
                  <a:cubicBezTo>
                    <a:pt x="1035" y="277"/>
                    <a:pt x="573" y="197"/>
                    <a:pt x="122" y="6"/>
                  </a:cubicBezTo>
                  <a:cubicBezTo>
                    <a:pt x="113" y="2"/>
                    <a:pt x="104" y="0"/>
                    <a:pt x="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889;p70">
              <a:extLst>
                <a:ext uri="{FF2B5EF4-FFF2-40B4-BE49-F238E27FC236}">
                  <a16:creationId xmlns:a16="http://schemas.microsoft.com/office/drawing/2014/main" id="{5C9AE93C-2AA3-482F-B04C-A7A24FE9F3D5}"/>
                </a:ext>
              </a:extLst>
            </p:cNvPr>
            <p:cNvSpPr/>
            <p:nvPr/>
          </p:nvSpPr>
          <p:spPr>
            <a:xfrm>
              <a:off x="4382450" y="2322307"/>
              <a:ext cx="74275" cy="22425"/>
            </a:xfrm>
            <a:custGeom>
              <a:avLst/>
              <a:gdLst/>
              <a:ahLst/>
              <a:cxnLst/>
              <a:rect l="l" t="t" r="r" b="b"/>
              <a:pathLst>
                <a:path w="2971" h="897" extrusionOk="0">
                  <a:moveTo>
                    <a:pt x="2841" y="0"/>
                  </a:moveTo>
                  <a:cubicBezTo>
                    <a:pt x="2837" y="0"/>
                    <a:pt x="2834" y="0"/>
                    <a:pt x="2831" y="1"/>
                  </a:cubicBezTo>
                  <a:cubicBezTo>
                    <a:pt x="2354" y="66"/>
                    <a:pt x="1893" y="251"/>
                    <a:pt x="1447" y="428"/>
                  </a:cubicBezTo>
                  <a:cubicBezTo>
                    <a:pt x="1287" y="491"/>
                    <a:pt x="1087" y="617"/>
                    <a:pt x="911" y="617"/>
                  </a:cubicBezTo>
                  <a:cubicBezTo>
                    <a:pt x="899" y="617"/>
                    <a:pt x="888" y="616"/>
                    <a:pt x="877" y="615"/>
                  </a:cubicBezTo>
                  <a:cubicBezTo>
                    <a:pt x="632" y="592"/>
                    <a:pt x="364" y="319"/>
                    <a:pt x="163" y="184"/>
                  </a:cubicBezTo>
                  <a:cubicBezTo>
                    <a:pt x="146" y="172"/>
                    <a:pt x="130" y="168"/>
                    <a:pt x="115" y="168"/>
                  </a:cubicBezTo>
                  <a:cubicBezTo>
                    <a:pt x="43" y="168"/>
                    <a:pt x="1" y="281"/>
                    <a:pt x="73" y="336"/>
                  </a:cubicBezTo>
                  <a:cubicBezTo>
                    <a:pt x="246" y="470"/>
                    <a:pt x="612" y="858"/>
                    <a:pt x="817" y="892"/>
                  </a:cubicBezTo>
                  <a:cubicBezTo>
                    <a:pt x="834" y="895"/>
                    <a:pt x="851" y="896"/>
                    <a:pt x="868" y="896"/>
                  </a:cubicBezTo>
                  <a:cubicBezTo>
                    <a:pt x="998" y="896"/>
                    <a:pt x="1127" y="817"/>
                    <a:pt x="1248" y="770"/>
                  </a:cubicBezTo>
                  <a:cubicBezTo>
                    <a:pt x="1787" y="565"/>
                    <a:pt x="2357" y="426"/>
                    <a:pt x="2883" y="193"/>
                  </a:cubicBezTo>
                  <a:cubicBezTo>
                    <a:pt x="2971" y="155"/>
                    <a:pt x="2935" y="0"/>
                    <a:pt x="28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890;p70">
              <a:extLst>
                <a:ext uri="{FF2B5EF4-FFF2-40B4-BE49-F238E27FC236}">
                  <a16:creationId xmlns:a16="http://schemas.microsoft.com/office/drawing/2014/main" id="{58E72E3B-C62B-45C2-AFA4-AC7611287263}"/>
                </a:ext>
              </a:extLst>
            </p:cNvPr>
            <p:cNvSpPr/>
            <p:nvPr/>
          </p:nvSpPr>
          <p:spPr>
            <a:xfrm>
              <a:off x="4365475" y="1774882"/>
              <a:ext cx="60850" cy="29150"/>
            </a:xfrm>
            <a:custGeom>
              <a:avLst/>
              <a:gdLst/>
              <a:ahLst/>
              <a:cxnLst/>
              <a:rect l="l" t="t" r="r" b="b"/>
              <a:pathLst>
                <a:path w="2434" h="1166" extrusionOk="0">
                  <a:moveTo>
                    <a:pt x="1141" y="0"/>
                  </a:moveTo>
                  <a:cubicBezTo>
                    <a:pt x="1140" y="0"/>
                    <a:pt x="1139" y="0"/>
                    <a:pt x="1138" y="0"/>
                  </a:cubicBezTo>
                  <a:cubicBezTo>
                    <a:pt x="1002" y="0"/>
                    <a:pt x="919" y="97"/>
                    <a:pt x="828" y="187"/>
                  </a:cubicBezTo>
                  <a:cubicBezTo>
                    <a:pt x="570" y="443"/>
                    <a:pt x="323" y="716"/>
                    <a:pt x="74" y="982"/>
                  </a:cubicBezTo>
                  <a:cubicBezTo>
                    <a:pt x="1" y="1059"/>
                    <a:pt x="72" y="1165"/>
                    <a:pt x="153" y="1165"/>
                  </a:cubicBezTo>
                  <a:cubicBezTo>
                    <a:pt x="176" y="1165"/>
                    <a:pt x="201" y="1156"/>
                    <a:pt x="223" y="1134"/>
                  </a:cubicBezTo>
                  <a:cubicBezTo>
                    <a:pt x="386" y="974"/>
                    <a:pt x="545" y="817"/>
                    <a:pt x="706" y="660"/>
                  </a:cubicBezTo>
                  <a:cubicBezTo>
                    <a:pt x="867" y="502"/>
                    <a:pt x="955" y="327"/>
                    <a:pt x="1131" y="327"/>
                  </a:cubicBezTo>
                  <a:cubicBezTo>
                    <a:pt x="1185" y="327"/>
                    <a:pt x="1248" y="344"/>
                    <a:pt x="1325" y="384"/>
                  </a:cubicBezTo>
                  <a:cubicBezTo>
                    <a:pt x="1646" y="547"/>
                    <a:pt x="1911" y="867"/>
                    <a:pt x="2219" y="1062"/>
                  </a:cubicBezTo>
                  <a:cubicBezTo>
                    <a:pt x="2238" y="1074"/>
                    <a:pt x="2257" y="1079"/>
                    <a:pt x="2275" y="1079"/>
                  </a:cubicBezTo>
                  <a:cubicBezTo>
                    <a:pt x="2363" y="1079"/>
                    <a:pt x="2434" y="959"/>
                    <a:pt x="2357" y="887"/>
                  </a:cubicBezTo>
                  <a:cubicBezTo>
                    <a:pt x="2128" y="672"/>
                    <a:pt x="1872" y="489"/>
                    <a:pt x="1627" y="300"/>
                  </a:cubicBezTo>
                  <a:cubicBezTo>
                    <a:pt x="1506" y="204"/>
                    <a:pt x="1315" y="0"/>
                    <a:pt x="11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891;p70">
              <a:extLst>
                <a:ext uri="{FF2B5EF4-FFF2-40B4-BE49-F238E27FC236}">
                  <a16:creationId xmlns:a16="http://schemas.microsoft.com/office/drawing/2014/main" id="{662F68D9-DB36-44BC-A3EA-644865FF17A6}"/>
                </a:ext>
              </a:extLst>
            </p:cNvPr>
            <p:cNvSpPr/>
            <p:nvPr/>
          </p:nvSpPr>
          <p:spPr>
            <a:xfrm>
              <a:off x="4310950" y="2304757"/>
              <a:ext cx="52325" cy="15375"/>
            </a:xfrm>
            <a:custGeom>
              <a:avLst/>
              <a:gdLst/>
              <a:ahLst/>
              <a:cxnLst/>
              <a:rect l="l" t="t" r="r" b="b"/>
              <a:pathLst>
                <a:path w="2093" h="615" extrusionOk="0">
                  <a:moveTo>
                    <a:pt x="114" y="1"/>
                  </a:moveTo>
                  <a:cubicBezTo>
                    <a:pt x="1" y="1"/>
                    <a:pt x="4" y="176"/>
                    <a:pt x="118" y="184"/>
                  </a:cubicBezTo>
                  <a:cubicBezTo>
                    <a:pt x="766" y="228"/>
                    <a:pt x="1347" y="410"/>
                    <a:pt x="1957" y="611"/>
                  </a:cubicBezTo>
                  <a:cubicBezTo>
                    <a:pt x="1965" y="614"/>
                    <a:pt x="1973" y="615"/>
                    <a:pt x="1981" y="615"/>
                  </a:cubicBezTo>
                  <a:cubicBezTo>
                    <a:pt x="2054" y="615"/>
                    <a:pt x="2092" y="503"/>
                    <a:pt x="2019" y="463"/>
                  </a:cubicBezTo>
                  <a:cubicBezTo>
                    <a:pt x="1440" y="144"/>
                    <a:pt x="772" y="31"/>
                    <a:pt x="118" y="1"/>
                  </a:cubicBezTo>
                  <a:cubicBezTo>
                    <a:pt x="117" y="1"/>
                    <a:pt x="116" y="1"/>
                    <a:pt x="1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892;p70">
              <a:extLst>
                <a:ext uri="{FF2B5EF4-FFF2-40B4-BE49-F238E27FC236}">
                  <a16:creationId xmlns:a16="http://schemas.microsoft.com/office/drawing/2014/main" id="{B26B200E-4304-4C9F-A4E3-8971D423FA37}"/>
                </a:ext>
              </a:extLst>
            </p:cNvPr>
            <p:cNvSpPr/>
            <p:nvPr/>
          </p:nvSpPr>
          <p:spPr>
            <a:xfrm>
              <a:off x="4285900" y="1819282"/>
              <a:ext cx="38450" cy="12150"/>
            </a:xfrm>
            <a:custGeom>
              <a:avLst/>
              <a:gdLst/>
              <a:ahLst/>
              <a:cxnLst/>
              <a:rect l="l" t="t" r="r" b="b"/>
              <a:pathLst>
                <a:path w="1538" h="486" extrusionOk="0">
                  <a:moveTo>
                    <a:pt x="1410" y="1"/>
                  </a:moveTo>
                  <a:cubicBezTo>
                    <a:pt x="1396" y="1"/>
                    <a:pt x="1382" y="4"/>
                    <a:pt x="1368" y="11"/>
                  </a:cubicBezTo>
                  <a:cubicBezTo>
                    <a:pt x="1046" y="174"/>
                    <a:pt x="750" y="298"/>
                    <a:pt x="408" y="298"/>
                  </a:cubicBezTo>
                  <a:cubicBezTo>
                    <a:pt x="323" y="298"/>
                    <a:pt x="236" y="291"/>
                    <a:pt x="144" y="274"/>
                  </a:cubicBezTo>
                  <a:cubicBezTo>
                    <a:pt x="138" y="273"/>
                    <a:pt x="132" y="272"/>
                    <a:pt x="126" y="272"/>
                  </a:cubicBezTo>
                  <a:cubicBezTo>
                    <a:pt x="35" y="272"/>
                    <a:pt x="1" y="412"/>
                    <a:pt x="100" y="437"/>
                  </a:cubicBezTo>
                  <a:cubicBezTo>
                    <a:pt x="236" y="468"/>
                    <a:pt x="381" y="486"/>
                    <a:pt x="526" y="486"/>
                  </a:cubicBezTo>
                  <a:cubicBezTo>
                    <a:pt x="872" y="486"/>
                    <a:pt x="1223" y="387"/>
                    <a:pt x="1474" y="150"/>
                  </a:cubicBezTo>
                  <a:cubicBezTo>
                    <a:pt x="1538" y="90"/>
                    <a:pt x="1482" y="1"/>
                    <a:pt x="14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893;p70">
              <a:extLst>
                <a:ext uri="{FF2B5EF4-FFF2-40B4-BE49-F238E27FC236}">
                  <a16:creationId xmlns:a16="http://schemas.microsoft.com/office/drawing/2014/main" id="{737387AF-2B7F-4A4E-B2C5-54142D6B31E2}"/>
                </a:ext>
              </a:extLst>
            </p:cNvPr>
            <p:cNvSpPr/>
            <p:nvPr/>
          </p:nvSpPr>
          <p:spPr>
            <a:xfrm>
              <a:off x="4207725" y="2319407"/>
              <a:ext cx="44200" cy="13550"/>
            </a:xfrm>
            <a:custGeom>
              <a:avLst/>
              <a:gdLst/>
              <a:ahLst/>
              <a:cxnLst/>
              <a:rect l="l" t="t" r="r" b="b"/>
              <a:pathLst>
                <a:path w="1768" h="542" extrusionOk="0">
                  <a:moveTo>
                    <a:pt x="1684" y="1"/>
                  </a:moveTo>
                  <a:cubicBezTo>
                    <a:pt x="1680" y="1"/>
                    <a:pt x="1675" y="1"/>
                    <a:pt x="1671" y="2"/>
                  </a:cubicBezTo>
                  <a:cubicBezTo>
                    <a:pt x="1131" y="73"/>
                    <a:pt x="600" y="268"/>
                    <a:pt x="76" y="417"/>
                  </a:cubicBezTo>
                  <a:cubicBezTo>
                    <a:pt x="0" y="439"/>
                    <a:pt x="25" y="542"/>
                    <a:pt x="92" y="542"/>
                  </a:cubicBezTo>
                  <a:cubicBezTo>
                    <a:pt x="97" y="542"/>
                    <a:pt x="102" y="541"/>
                    <a:pt x="108" y="540"/>
                  </a:cubicBezTo>
                  <a:cubicBezTo>
                    <a:pt x="634" y="425"/>
                    <a:pt x="1189" y="346"/>
                    <a:pt x="1692" y="156"/>
                  </a:cubicBezTo>
                  <a:cubicBezTo>
                    <a:pt x="1764" y="128"/>
                    <a:pt x="1768" y="1"/>
                    <a:pt x="16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894;p70">
              <a:extLst>
                <a:ext uri="{FF2B5EF4-FFF2-40B4-BE49-F238E27FC236}">
                  <a16:creationId xmlns:a16="http://schemas.microsoft.com/office/drawing/2014/main" id="{0FC856DB-11EC-43A1-BA87-AECEE301ED94}"/>
                </a:ext>
              </a:extLst>
            </p:cNvPr>
            <p:cNvSpPr/>
            <p:nvPr/>
          </p:nvSpPr>
          <p:spPr>
            <a:xfrm>
              <a:off x="4189175" y="1808657"/>
              <a:ext cx="52725" cy="18650"/>
            </a:xfrm>
            <a:custGeom>
              <a:avLst/>
              <a:gdLst/>
              <a:ahLst/>
              <a:cxnLst/>
              <a:rect l="l" t="t" r="r" b="b"/>
              <a:pathLst>
                <a:path w="2109" h="746" extrusionOk="0">
                  <a:moveTo>
                    <a:pt x="126" y="1"/>
                  </a:moveTo>
                  <a:cubicBezTo>
                    <a:pt x="51" y="1"/>
                    <a:pt x="0" y="112"/>
                    <a:pt x="81" y="156"/>
                  </a:cubicBezTo>
                  <a:cubicBezTo>
                    <a:pt x="592" y="455"/>
                    <a:pt x="1238" y="746"/>
                    <a:pt x="1850" y="746"/>
                  </a:cubicBezTo>
                  <a:cubicBezTo>
                    <a:pt x="1896" y="746"/>
                    <a:pt x="1943" y="744"/>
                    <a:pt x="1989" y="741"/>
                  </a:cubicBezTo>
                  <a:cubicBezTo>
                    <a:pt x="2078" y="734"/>
                    <a:pt x="2108" y="598"/>
                    <a:pt x="2009" y="573"/>
                  </a:cubicBezTo>
                  <a:cubicBezTo>
                    <a:pt x="1358" y="411"/>
                    <a:pt x="774" y="339"/>
                    <a:pt x="166" y="11"/>
                  </a:cubicBezTo>
                  <a:cubicBezTo>
                    <a:pt x="152" y="4"/>
                    <a:pt x="139" y="1"/>
                    <a:pt x="1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895;p70">
              <a:extLst>
                <a:ext uri="{FF2B5EF4-FFF2-40B4-BE49-F238E27FC236}">
                  <a16:creationId xmlns:a16="http://schemas.microsoft.com/office/drawing/2014/main" id="{47F45D6A-33C7-436C-8DF7-CF9FF667EA28}"/>
                </a:ext>
              </a:extLst>
            </p:cNvPr>
            <p:cNvSpPr/>
            <p:nvPr/>
          </p:nvSpPr>
          <p:spPr>
            <a:xfrm>
              <a:off x="4114275" y="2349807"/>
              <a:ext cx="45850" cy="13175"/>
            </a:xfrm>
            <a:custGeom>
              <a:avLst/>
              <a:gdLst/>
              <a:ahLst/>
              <a:cxnLst/>
              <a:rect l="l" t="t" r="r" b="b"/>
              <a:pathLst>
                <a:path w="1834" h="527" extrusionOk="0">
                  <a:moveTo>
                    <a:pt x="1704" y="1"/>
                  </a:moveTo>
                  <a:cubicBezTo>
                    <a:pt x="1698" y="1"/>
                    <a:pt x="1693" y="1"/>
                    <a:pt x="1687" y="2"/>
                  </a:cubicBezTo>
                  <a:cubicBezTo>
                    <a:pt x="1154" y="102"/>
                    <a:pt x="627" y="235"/>
                    <a:pt x="98" y="362"/>
                  </a:cubicBezTo>
                  <a:cubicBezTo>
                    <a:pt x="1" y="386"/>
                    <a:pt x="34" y="527"/>
                    <a:pt x="127" y="527"/>
                  </a:cubicBezTo>
                  <a:cubicBezTo>
                    <a:pt x="133" y="527"/>
                    <a:pt x="139" y="526"/>
                    <a:pt x="145" y="525"/>
                  </a:cubicBezTo>
                  <a:cubicBezTo>
                    <a:pt x="676" y="411"/>
                    <a:pt x="1209" y="305"/>
                    <a:pt x="1734" y="167"/>
                  </a:cubicBezTo>
                  <a:cubicBezTo>
                    <a:pt x="1834" y="139"/>
                    <a:pt x="1798" y="1"/>
                    <a:pt x="170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896;p70">
              <a:extLst>
                <a:ext uri="{FF2B5EF4-FFF2-40B4-BE49-F238E27FC236}">
                  <a16:creationId xmlns:a16="http://schemas.microsoft.com/office/drawing/2014/main" id="{CA385F5D-2D73-4979-A2A0-183D639F21AD}"/>
                </a:ext>
              </a:extLst>
            </p:cNvPr>
            <p:cNvSpPr/>
            <p:nvPr/>
          </p:nvSpPr>
          <p:spPr>
            <a:xfrm>
              <a:off x="4103250" y="1773182"/>
              <a:ext cx="39275" cy="20825"/>
            </a:xfrm>
            <a:custGeom>
              <a:avLst/>
              <a:gdLst/>
              <a:ahLst/>
              <a:cxnLst/>
              <a:rect l="l" t="t" r="r" b="b"/>
              <a:pathLst>
                <a:path w="1571" h="833" extrusionOk="0">
                  <a:moveTo>
                    <a:pt x="119" y="1"/>
                  </a:moveTo>
                  <a:cubicBezTo>
                    <a:pt x="29" y="1"/>
                    <a:pt x="1" y="146"/>
                    <a:pt x="101" y="184"/>
                  </a:cubicBezTo>
                  <a:cubicBezTo>
                    <a:pt x="558" y="354"/>
                    <a:pt x="974" y="587"/>
                    <a:pt x="1403" y="819"/>
                  </a:cubicBezTo>
                  <a:cubicBezTo>
                    <a:pt x="1420" y="828"/>
                    <a:pt x="1436" y="832"/>
                    <a:pt x="1451" y="832"/>
                  </a:cubicBezTo>
                  <a:cubicBezTo>
                    <a:pt x="1529" y="832"/>
                    <a:pt x="1571" y="719"/>
                    <a:pt x="1495" y="659"/>
                  </a:cubicBezTo>
                  <a:cubicBezTo>
                    <a:pt x="1098" y="354"/>
                    <a:pt x="623" y="158"/>
                    <a:pt x="149" y="6"/>
                  </a:cubicBezTo>
                  <a:cubicBezTo>
                    <a:pt x="138" y="3"/>
                    <a:pt x="128" y="1"/>
                    <a:pt x="1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897;p70">
              <a:extLst>
                <a:ext uri="{FF2B5EF4-FFF2-40B4-BE49-F238E27FC236}">
                  <a16:creationId xmlns:a16="http://schemas.microsoft.com/office/drawing/2014/main" id="{196070AB-BADA-43D6-A810-96E0B0A853EE}"/>
                </a:ext>
              </a:extLst>
            </p:cNvPr>
            <p:cNvSpPr/>
            <p:nvPr/>
          </p:nvSpPr>
          <p:spPr>
            <a:xfrm>
              <a:off x="4013850" y="2341657"/>
              <a:ext cx="45850" cy="24725"/>
            </a:xfrm>
            <a:custGeom>
              <a:avLst/>
              <a:gdLst/>
              <a:ahLst/>
              <a:cxnLst/>
              <a:rect l="l" t="t" r="r" b="b"/>
              <a:pathLst>
                <a:path w="1834" h="989" extrusionOk="0">
                  <a:moveTo>
                    <a:pt x="107" y="0"/>
                  </a:moveTo>
                  <a:cubicBezTo>
                    <a:pt x="54" y="0"/>
                    <a:pt x="1" y="55"/>
                    <a:pt x="35" y="116"/>
                  </a:cubicBezTo>
                  <a:cubicBezTo>
                    <a:pt x="346" y="634"/>
                    <a:pt x="906" y="989"/>
                    <a:pt x="1507" y="989"/>
                  </a:cubicBezTo>
                  <a:cubicBezTo>
                    <a:pt x="1581" y="989"/>
                    <a:pt x="1656" y="984"/>
                    <a:pt x="1731" y="972"/>
                  </a:cubicBezTo>
                  <a:cubicBezTo>
                    <a:pt x="1833" y="959"/>
                    <a:pt x="1807" y="793"/>
                    <a:pt x="1708" y="793"/>
                  </a:cubicBezTo>
                  <a:cubicBezTo>
                    <a:pt x="1707" y="793"/>
                    <a:pt x="1706" y="793"/>
                    <a:pt x="1705" y="793"/>
                  </a:cubicBezTo>
                  <a:cubicBezTo>
                    <a:pt x="1691" y="793"/>
                    <a:pt x="1678" y="793"/>
                    <a:pt x="1664" y="793"/>
                  </a:cubicBezTo>
                  <a:cubicBezTo>
                    <a:pt x="1059" y="793"/>
                    <a:pt x="511" y="561"/>
                    <a:pt x="172" y="38"/>
                  </a:cubicBezTo>
                  <a:cubicBezTo>
                    <a:pt x="156" y="11"/>
                    <a:pt x="131" y="0"/>
                    <a:pt x="1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898;p70">
              <a:extLst>
                <a:ext uri="{FF2B5EF4-FFF2-40B4-BE49-F238E27FC236}">
                  <a16:creationId xmlns:a16="http://schemas.microsoft.com/office/drawing/2014/main" id="{1F58A974-4BE1-4181-AEDE-B144F219F7DB}"/>
                </a:ext>
              </a:extLst>
            </p:cNvPr>
            <p:cNvSpPr/>
            <p:nvPr/>
          </p:nvSpPr>
          <p:spPr>
            <a:xfrm>
              <a:off x="4006925" y="1772107"/>
              <a:ext cx="42050" cy="15675"/>
            </a:xfrm>
            <a:custGeom>
              <a:avLst/>
              <a:gdLst/>
              <a:ahLst/>
              <a:cxnLst/>
              <a:rect l="l" t="t" r="r" b="b"/>
              <a:pathLst>
                <a:path w="1682" h="627" extrusionOk="0">
                  <a:moveTo>
                    <a:pt x="1365" y="0"/>
                  </a:moveTo>
                  <a:cubicBezTo>
                    <a:pt x="905" y="0"/>
                    <a:pt x="450" y="194"/>
                    <a:pt x="80" y="455"/>
                  </a:cubicBezTo>
                  <a:cubicBezTo>
                    <a:pt x="0" y="511"/>
                    <a:pt x="47" y="627"/>
                    <a:pt x="124" y="627"/>
                  </a:cubicBezTo>
                  <a:cubicBezTo>
                    <a:pt x="139" y="627"/>
                    <a:pt x="155" y="622"/>
                    <a:pt x="171" y="612"/>
                  </a:cubicBezTo>
                  <a:cubicBezTo>
                    <a:pt x="606" y="338"/>
                    <a:pt x="1054" y="256"/>
                    <a:pt x="1557" y="204"/>
                  </a:cubicBezTo>
                  <a:cubicBezTo>
                    <a:pt x="1682" y="190"/>
                    <a:pt x="1680" y="26"/>
                    <a:pt x="1557" y="12"/>
                  </a:cubicBezTo>
                  <a:cubicBezTo>
                    <a:pt x="1493" y="4"/>
                    <a:pt x="1429" y="0"/>
                    <a:pt x="13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899;p70">
              <a:extLst>
                <a:ext uri="{FF2B5EF4-FFF2-40B4-BE49-F238E27FC236}">
                  <a16:creationId xmlns:a16="http://schemas.microsoft.com/office/drawing/2014/main" id="{45B58575-4021-4FBC-A55B-93DFC53F3936}"/>
                </a:ext>
              </a:extLst>
            </p:cNvPr>
            <p:cNvSpPr/>
            <p:nvPr/>
          </p:nvSpPr>
          <p:spPr>
            <a:xfrm>
              <a:off x="3970725" y="2280457"/>
              <a:ext cx="17225" cy="36325"/>
            </a:xfrm>
            <a:custGeom>
              <a:avLst/>
              <a:gdLst/>
              <a:ahLst/>
              <a:cxnLst/>
              <a:rect l="l" t="t" r="r" b="b"/>
              <a:pathLst>
                <a:path w="689" h="1453" extrusionOk="0">
                  <a:moveTo>
                    <a:pt x="108" y="1"/>
                  </a:moveTo>
                  <a:cubicBezTo>
                    <a:pt x="53" y="1"/>
                    <a:pt x="0" y="43"/>
                    <a:pt x="22" y="112"/>
                  </a:cubicBezTo>
                  <a:cubicBezTo>
                    <a:pt x="163" y="544"/>
                    <a:pt x="307" y="969"/>
                    <a:pt x="482" y="1389"/>
                  </a:cubicBezTo>
                  <a:cubicBezTo>
                    <a:pt x="500" y="1433"/>
                    <a:pt x="540" y="1452"/>
                    <a:pt x="578" y="1452"/>
                  </a:cubicBezTo>
                  <a:cubicBezTo>
                    <a:pt x="635" y="1452"/>
                    <a:pt x="688" y="1410"/>
                    <a:pt x="667" y="1338"/>
                  </a:cubicBezTo>
                  <a:cubicBezTo>
                    <a:pt x="532" y="904"/>
                    <a:pt x="371" y="484"/>
                    <a:pt x="202" y="64"/>
                  </a:cubicBezTo>
                  <a:cubicBezTo>
                    <a:pt x="184" y="20"/>
                    <a:pt x="145" y="1"/>
                    <a:pt x="10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900;p70">
              <a:extLst>
                <a:ext uri="{FF2B5EF4-FFF2-40B4-BE49-F238E27FC236}">
                  <a16:creationId xmlns:a16="http://schemas.microsoft.com/office/drawing/2014/main" id="{BC629228-0FCE-4A66-B7D7-E41DD26DDC26}"/>
                </a:ext>
              </a:extLst>
            </p:cNvPr>
            <p:cNvSpPr/>
            <p:nvPr/>
          </p:nvSpPr>
          <p:spPr>
            <a:xfrm>
              <a:off x="3975600" y="1823057"/>
              <a:ext cx="7875" cy="31525"/>
            </a:xfrm>
            <a:custGeom>
              <a:avLst/>
              <a:gdLst/>
              <a:ahLst/>
              <a:cxnLst/>
              <a:rect l="l" t="t" r="r" b="b"/>
              <a:pathLst>
                <a:path w="315" h="1261" extrusionOk="0">
                  <a:moveTo>
                    <a:pt x="227" y="1"/>
                  </a:moveTo>
                  <a:cubicBezTo>
                    <a:pt x="206" y="1"/>
                    <a:pt x="186" y="11"/>
                    <a:pt x="176" y="36"/>
                  </a:cubicBezTo>
                  <a:cubicBezTo>
                    <a:pt x="16" y="409"/>
                    <a:pt x="0" y="828"/>
                    <a:pt x="54" y="1228"/>
                  </a:cubicBezTo>
                  <a:cubicBezTo>
                    <a:pt x="57" y="1250"/>
                    <a:pt x="75" y="1260"/>
                    <a:pt x="94" y="1260"/>
                  </a:cubicBezTo>
                  <a:cubicBezTo>
                    <a:pt x="118" y="1260"/>
                    <a:pt x="144" y="1244"/>
                    <a:pt x="144" y="1216"/>
                  </a:cubicBezTo>
                  <a:cubicBezTo>
                    <a:pt x="132" y="823"/>
                    <a:pt x="210" y="465"/>
                    <a:pt x="303" y="89"/>
                  </a:cubicBezTo>
                  <a:cubicBezTo>
                    <a:pt x="315" y="41"/>
                    <a:pt x="269" y="1"/>
                    <a:pt x="2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901;p70">
              <a:extLst>
                <a:ext uri="{FF2B5EF4-FFF2-40B4-BE49-F238E27FC236}">
                  <a16:creationId xmlns:a16="http://schemas.microsoft.com/office/drawing/2014/main" id="{EAA089FC-2B9D-4515-BC69-D011B243B967}"/>
                </a:ext>
              </a:extLst>
            </p:cNvPr>
            <p:cNvSpPr/>
            <p:nvPr/>
          </p:nvSpPr>
          <p:spPr>
            <a:xfrm>
              <a:off x="3910025" y="2254732"/>
              <a:ext cx="38900" cy="19925"/>
            </a:xfrm>
            <a:custGeom>
              <a:avLst/>
              <a:gdLst/>
              <a:ahLst/>
              <a:cxnLst/>
              <a:rect l="l" t="t" r="r" b="b"/>
              <a:pathLst>
                <a:path w="1556" h="797" extrusionOk="0">
                  <a:moveTo>
                    <a:pt x="1434" y="1"/>
                  </a:moveTo>
                  <a:cubicBezTo>
                    <a:pt x="1424" y="1"/>
                    <a:pt x="1413" y="3"/>
                    <a:pt x="1402" y="8"/>
                  </a:cubicBezTo>
                  <a:cubicBezTo>
                    <a:pt x="963" y="187"/>
                    <a:pt x="508" y="356"/>
                    <a:pt x="93" y="592"/>
                  </a:cubicBezTo>
                  <a:cubicBezTo>
                    <a:pt x="0" y="643"/>
                    <a:pt x="46" y="796"/>
                    <a:pt x="140" y="796"/>
                  </a:cubicBezTo>
                  <a:cubicBezTo>
                    <a:pt x="151" y="796"/>
                    <a:pt x="163" y="794"/>
                    <a:pt x="176" y="790"/>
                  </a:cubicBezTo>
                  <a:cubicBezTo>
                    <a:pt x="626" y="628"/>
                    <a:pt x="1049" y="393"/>
                    <a:pt x="1474" y="176"/>
                  </a:cubicBezTo>
                  <a:cubicBezTo>
                    <a:pt x="1556" y="135"/>
                    <a:pt x="1514" y="1"/>
                    <a:pt x="14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902;p70">
              <a:extLst>
                <a:ext uri="{FF2B5EF4-FFF2-40B4-BE49-F238E27FC236}">
                  <a16:creationId xmlns:a16="http://schemas.microsoft.com/office/drawing/2014/main" id="{ED42042D-7200-49DA-A1A2-A56486788B69}"/>
                </a:ext>
              </a:extLst>
            </p:cNvPr>
            <p:cNvSpPr/>
            <p:nvPr/>
          </p:nvSpPr>
          <p:spPr>
            <a:xfrm>
              <a:off x="3892675" y="1831682"/>
              <a:ext cx="52650" cy="38175"/>
            </a:xfrm>
            <a:custGeom>
              <a:avLst/>
              <a:gdLst/>
              <a:ahLst/>
              <a:cxnLst/>
              <a:rect l="l" t="t" r="r" b="b"/>
              <a:pathLst>
                <a:path w="2106" h="1527" extrusionOk="0">
                  <a:moveTo>
                    <a:pt x="94" y="0"/>
                  </a:moveTo>
                  <a:cubicBezTo>
                    <a:pt x="34" y="0"/>
                    <a:pt x="0" y="103"/>
                    <a:pt x="63" y="132"/>
                  </a:cubicBezTo>
                  <a:cubicBezTo>
                    <a:pt x="794" y="467"/>
                    <a:pt x="1343" y="959"/>
                    <a:pt x="1920" y="1503"/>
                  </a:cubicBezTo>
                  <a:cubicBezTo>
                    <a:pt x="1937" y="1520"/>
                    <a:pt x="1958" y="1527"/>
                    <a:pt x="1978" y="1527"/>
                  </a:cubicBezTo>
                  <a:cubicBezTo>
                    <a:pt x="2042" y="1527"/>
                    <a:pt x="2106" y="1460"/>
                    <a:pt x="2059" y="1398"/>
                  </a:cubicBezTo>
                  <a:cubicBezTo>
                    <a:pt x="1588" y="748"/>
                    <a:pt x="849" y="303"/>
                    <a:pt x="117" y="5"/>
                  </a:cubicBezTo>
                  <a:cubicBezTo>
                    <a:pt x="109" y="2"/>
                    <a:pt x="102"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903;p70">
              <a:extLst>
                <a:ext uri="{FF2B5EF4-FFF2-40B4-BE49-F238E27FC236}">
                  <a16:creationId xmlns:a16="http://schemas.microsoft.com/office/drawing/2014/main" id="{366A8A78-1EE3-481A-81C1-F6AEFB1BB7DC}"/>
                </a:ext>
              </a:extLst>
            </p:cNvPr>
            <p:cNvSpPr/>
            <p:nvPr/>
          </p:nvSpPr>
          <p:spPr>
            <a:xfrm>
              <a:off x="3838225" y="2283457"/>
              <a:ext cx="35725" cy="13825"/>
            </a:xfrm>
            <a:custGeom>
              <a:avLst/>
              <a:gdLst/>
              <a:ahLst/>
              <a:cxnLst/>
              <a:rect l="l" t="t" r="r" b="b"/>
              <a:pathLst>
                <a:path w="1429" h="553" extrusionOk="0">
                  <a:moveTo>
                    <a:pt x="1302" y="1"/>
                  </a:moveTo>
                  <a:cubicBezTo>
                    <a:pt x="1286" y="1"/>
                    <a:pt x="1270" y="6"/>
                    <a:pt x="1253" y="18"/>
                  </a:cubicBezTo>
                  <a:cubicBezTo>
                    <a:pt x="997" y="204"/>
                    <a:pt x="709" y="268"/>
                    <a:pt x="409" y="268"/>
                  </a:cubicBezTo>
                  <a:cubicBezTo>
                    <a:pt x="327" y="268"/>
                    <a:pt x="243" y="263"/>
                    <a:pt x="159" y="255"/>
                  </a:cubicBezTo>
                  <a:cubicBezTo>
                    <a:pt x="156" y="254"/>
                    <a:pt x="153" y="254"/>
                    <a:pt x="150" y="254"/>
                  </a:cubicBezTo>
                  <a:cubicBezTo>
                    <a:pt x="48" y="254"/>
                    <a:pt x="1" y="427"/>
                    <a:pt x="102" y="470"/>
                  </a:cubicBezTo>
                  <a:cubicBezTo>
                    <a:pt x="236" y="526"/>
                    <a:pt x="374" y="553"/>
                    <a:pt x="510" y="553"/>
                  </a:cubicBezTo>
                  <a:cubicBezTo>
                    <a:pt x="830" y="553"/>
                    <a:pt x="1140" y="407"/>
                    <a:pt x="1370" y="167"/>
                  </a:cubicBezTo>
                  <a:cubicBezTo>
                    <a:pt x="1428" y="107"/>
                    <a:pt x="1374" y="1"/>
                    <a:pt x="13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904;p70">
              <a:extLst>
                <a:ext uri="{FF2B5EF4-FFF2-40B4-BE49-F238E27FC236}">
                  <a16:creationId xmlns:a16="http://schemas.microsoft.com/office/drawing/2014/main" id="{F353C0BE-C545-41E1-BCAD-7F721C727C2A}"/>
                </a:ext>
              </a:extLst>
            </p:cNvPr>
            <p:cNvSpPr/>
            <p:nvPr/>
          </p:nvSpPr>
          <p:spPr>
            <a:xfrm>
              <a:off x="3822050" y="1801907"/>
              <a:ext cx="37275" cy="18025"/>
            </a:xfrm>
            <a:custGeom>
              <a:avLst/>
              <a:gdLst/>
              <a:ahLst/>
              <a:cxnLst/>
              <a:rect l="l" t="t" r="r" b="b"/>
              <a:pathLst>
                <a:path w="1491" h="721" extrusionOk="0">
                  <a:moveTo>
                    <a:pt x="83" y="1"/>
                  </a:moveTo>
                  <a:cubicBezTo>
                    <a:pt x="31" y="1"/>
                    <a:pt x="0" y="89"/>
                    <a:pt x="56" y="116"/>
                  </a:cubicBezTo>
                  <a:cubicBezTo>
                    <a:pt x="481" y="323"/>
                    <a:pt x="908" y="551"/>
                    <a:pt x="1351" y="716"/>
                  </a:cubicBezTo>
                  <a:cubicBezTo>
                    <a:pt x="1360" y="719"/>
                    <a:pt x="1368" y="721"/>
                    <a:pt x="1377" y="721"/>
                  </a:cubicBezTo>
                  <a:cubicBezTo>
                    <a:pt x="1449" y="721"/>
                    <a:pt x="1490" y="603"/>
                    <a:pt x="1416" y="563"/>
                  </a:cubicBezTo>
                  <a:cubicBezTo>
                    <a:pt x="995" y="344"/>
                    <a:pt x="540" y="182"/>
                    <a:pt x="102" y="5"/>
                  </a:cubicBezTo>
                  <a:cubicBezTo>
                    <a:pt x="96" y="2"/>
                    <a:pt x="89" y="1"/>
                    <a:pt x="8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905;p70">
              <a:extLst>
                <a:ext uri="{FF2B5EF4-FFF2-40B4-BE49-F238E27FC236}">
                  <a16:creationId xmlns:a16="http://schemas.microsoft.com/office/drawing/2014/main" id="{1A049468-E261-464A-8586-E4B37F67D114}"/>
                </a:ext>
              </a:extLst>
            </p:cNvPr>
            <p:cNvSpPr/>
            <p:nvPr/>
          </p:nvSpPr>
          <p:spPr>
            <a:xfrm>
              <a:off x="3764175" y="2279357"/>
              <a:ext cx="41775" cy="19725"/>
            </a:xfrm>
            <a:custGeom>
              <a:avLst/>
              <a:gdLst/>
              <a:ahLst/>
              <a:cxnLst/>
              <a:rect l="l" t="t" r="r" b="b"/>
              <a:pathLst>
                <a:path w="1671" h="789" extrusionOk="0">
                  <a:moveTo>
                    <a:pt x="145" y="0"/>
                  </a:moveTo>
                  <a:cubicBezTo>
                    <a:pt x="73" y="0"/>
                    <a:pt x="1" y="58"/>
                    <a:pt x="34" y="138"/>
                  </a:cubicBezTo>
                  <a:cubicBezTo>
                    <a:pt x="203" y="559"/>
                    <a:pt x="605" y="789"/>
                    <a:pt x="1022" y="789"/>
                  </a:cubicBezTo>
                  <a:cubicBezTo>
                    <a:pt x="1217" y="789"/>
                    <a:pt x="1416" y="738"/>
                    <a:pt x="1595" y="634"/>
                  </a:cubicBezTo>
                  <a:cubicBezTo>
                    <a:pt x="1670" y="589"/>
                    <a:pt x="1625" y="488"/>
                    <a:pt x="1555" y="488"/>
                  </a:cubicBezTo>
                  <a:cubicBezTo>
                    <a:pt x="1543" y="488"/>
                    <a:pt x="1530" y="491"/>
                    <a:pt x="1517" y="498"/>
                  </a:cubicBezTo>
                  <a:cubicBezTo>
                    <a:pt x="1394" y="558"/>
                    <a:pt x="1264" y="585"/>
                    <a:pt x="1136" y="585"/>
                  </a:cubicBezTo>
                  <a:cubicBezTo>
                    <a:pt x="776" y="585"/>
                    <a:pt x="424" y="369"/>
                    <a:pt x="240" y="52"/>
                  </a:cubicBezTo>
                  <a:cubicBezTo>
                    <a:pt x="219" y="16"/>
                    <a:pt x="182" y="0"/>
                    <a:pt x="1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906;p70">
              <a:extLst>
                <a:ext uri="{FF2B5EF4-FFF2-40B4-BE49-F238E27FC236}">
                  <a16:creationId xmlns:a16="http://schemas.microsoft.com/office/drawing/2014/main" id="{A18F869B-5966-4B11-A55A-808ECEF69B5F}"/>
                </a:ext>
              </a:extLst>
            </p:cNvPr>
            <p:cNvSpPr/>
            <p:nvPr/>
          </p:nvSpPr>
          <p:spPr>
            <a:xfrm>
              <a:off x="3753525" y="1805932"/>
              <a:ext cx="27750" cy="34625"/>
            </a:xfrm>
            <a:custGeom>
              <a:avLst/>
              <a:gdLst/>
              <a:ahLst/>
              <a:cxnLst/>
              <a:rect l="l" t="t" r="r" b="b"/>
              <a:pathLst>
                <a:path w="1110" h="1385" extrusionOk="0">
                  <a:moveTo>
                    <a:pt x="977" y="1"/>
                  </a:moveTo>
                  <a:cubicBezTo>
                    <a:pt x="972" y="1"/>
                    <a:pt x="967" y="2"/>
                    <a:pt x="961" y="3"/>
                  </a:cubicBezTo>
                  <a:cubicBezTo>
                    <a:pt x="366" y="123"/>
                    <a:pt x="1" y="748"/>
                    <a:pt x="52" y="1328"/>
                  </a:cubicBezTo>
                  <a:cubicBezTo>
                    <a:pt x="54" y="1366"/>
                    <a:pt x="83" y="1385"/>
                    <a:pt x="112" y="1385"/>
                  </a:cubicBezTo>
                  <a:cubicBezTo>
                    <a:pt x="140" y="1385"/>
                    <a:pt x="167" y="1366"/>
                    <a:pt x="167" y="1328"/>
                  </a:cubicBezTo>
                  <a:cubicBezTo>
                    <a:pt x="176" y="774"/>
                    <a:pt x="541" y="374"/>
                    <a:pt x="1024" y="155"/>
                  </a:cubicBezTo>
                  <a:cubicBezTo>
                    <a:pt x="1110" y="117"/>
                    <a:pt x="1055" y="1"/>
                    <a:pt x="9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907;p70">
              <a:extLst>
                <a:ext uri="{FF2B5EF4-FFF2-40B4-BE49-F238E27FC236}">
                  <a16:creationId xmlns:a16="http://schemas.microsoft.com/office/drawing/2014/main" id="{6D9BAD77-CF50-407B-BF99-71850BA403E8}"/>
                </a:ext>
              </a:extLst>
            </p:cNvPr>
            <p:cNvSpPr/>
            <p:nvPr/>
          </p:nvSpPr>
          <p:spPr>
            <a:xfrm>
              <a:off x="3752325" y="2105107"/>
              <a:ext cx="25575" cy="51100"/>
            </a:xfrm>
            <a:custGeom>
              <a:avLst/>
              <a:gdLst/>
              <a:ahLst/>
              <a:cxnLst/>
              <a:rect l="l" t="t" r="r" b="b"/>
              <a:pathLst>
                <a:path w="1023" h="2044" extrusionOk="0">
                  <a:moveTo>
                    <a:pt x="887" y="1"/>
                  </a:moveTo>
                  <a:cubicBezTo>
                    <a:pt x="853" y="1"/>
                    <a:pt x="820" y="20"/>
                    <a:pt x="808" y="62"/>
                  </a:cubicBezTo>
                  <a:cubicBezTo>
                    <a:pt x="629" y="726"/>
                    <a:pt x="486" y="1319"/>
                    <a:pt x="56" y="1880"/>
                  </a:cubicBezTo>
                  <a:cubicBezTo>
                    <a:pt x="0" y="1953"/>
                    <a:pt x="81" y="2043"/>
                    <a:pt x="157" y="2043"/>
                  </a:cubicBezTo>
                  <a:cubicBezTo>
                    <a:pt x="183" y="2043"/>
                    <a:pt x="208" y="2033"/>
                    <a:pt x="227" y="2009"/>
                  </a:cubicBezTo>
                  <a:cubicBezTo>
                    <a:pt x="645" y="1485"/>
                    <a:pt x="1023" y="778"/>
                    <a:pt x="979" y="86"/>
                  </a:cubicBezTo>
                  <a:cubicBezTo>
                    <a:pt x="975" y="32"/>
                    <a:pt x="930" y="1"/>
                    <a:pt x="88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908;p70">
              <a:extLst>
                <a:ext uri="{FF2B5EF4-FFF2-40B4-BE49-F238E27FC236}">
                  <a16:creationId xmlns:a16="http://schemas.microsoft.com/office/drawing/2014/main" id="{0C999372-1BE7-4CE7-9BE0-95D42AB3C7AB}"/>
                </a:ext>
              </a:extLst>
            </p:cNvPr>
            <p:cNvSpPr/>
            <p:nvPr/>
          </p:nvSpPr>
          <p:spPr>
            <a:xfrm>
              <a:off x="3741450" y="2044182"/>
              <a:ext cx="28100" cy="32425"/>
            </a:xfrm>
            <a:custGeom>
              <a:avLst/>
              <a:gdLst/>
              <a:ahLst/>
              <a:cxnLst/>
              <a:rect l="l" t="t" r="r" b="b"/>
              <a:pathLst>
                <a:path w="1124" h="1297" extrusionOk="0">
                  <a:moveTo>
                    <a:pt x="154" y="0"/>
                  </a:moveTo>
                  <a:cubicBezTo>
                    <a:pt x="74" y="0"/>
                    <a:pt x="0" y="98"/>
                    <a:pt x="52" y="171"/>
                  </a:cubicBezTo>
                  <a:cubicBezTo>
                    <a:pt x="183" y="360"/>
                    <a:pt x="392" y="473"/>
                    <a:pt x="546" y="639"/>
                  </a:cubicBezTo>
                  <a:cubicBezTo>
                    <a:pt x="724" y="823"/>
                    <a:pt x="863" y="1036"/>
                    <a:pt x="980" y="1262"/>
                  </a:cubicBezTo>
                  <a:cubicBezTo>
                    <a:pt x="993" y="1286"/>
                    <a:pt x="1015" y="1297"/>
                    <a:pt x="1038" y="1297"/>
                  </a:cubicBezTo>
                  <a:cubicBezTo>
                    <a:pt x="1080" y="1297"/>
                    <a:pt x="1124" y="1259"/>
                    <a:pt x="1108" y="1209"/>
                  </a:cubicBezTo>
                  <a:cubicBezTo>
                    <a:pt x="1020" y="953"/>
                    <a:pt x="895" y="715"/>
                    <a:pt x="733" y="495"/>
                  </a:cubicBezTo>
                  <a:cubicBezTo>
                    <a:pt x="590" y="300"/>
                    <a:pt x="424" y="76"/>
                    <a:pt x="181" y="4"/>
                  </a:cubicBezTo>
                  <a:cubicBezTo>
                    <a:pt x="172" y="1"/>
                    <a:pt x="163" y="0"/>
                    <a:pt x="1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909;p70">
              <a:extLst>
                <a:ext uri="{FF2B5EF4-FFF2-40B4-BE49-F238E27FC236}">
                  <a16:creationId xmlns:a16="http://schemas.microsoft.com/office/drawing/2014/main" id="{7B21ED49-0BC9-4043-86A0-C8F493720E6B}"/>
                </a:ext>
              </a:extLst>
            </p:cNvPr>
            <p:cNvSpPr/>
            <p:nvPr/>
          </p:nvSpPr>
          <p:spPr>
            <a:xfrm>
              <a:off x="3750375" y="1969732"/>
              <a:ext cx="16925" cy="46175"/>
            </a:xfrm>
            <a:custGeom>
              <a:avLst/>
              <a:gdLst/>
              <a:ahLst/>
              <a:cxnLst/>
              <a:rect l="l" t="t" r="r" b="b"/>
              <a:pathLst>
                <a:path w="677" h="1847" extrusionOk="0">
                  <a:moveTo>
                    <a:pt x="535" y="0"/>
                  </a:moveTo>
                  <a:cubicBezTo>
                    <a:pt x="509" y="0"/>
                    <a:pt x="485" y="15"/>
                    <a:pt x="476" y="50"/>
                  </a:cubicBezTo>
                  <a:cubicBezTo>
                    <a:pt x="335" y="636"/>
                    <a:pt x="289" y="1183"/>
                    <a:pt x="25" y="1742"/>
                  </a:cubicBezTo>
                  <a:cubicBezTo>
                    <a:pt x="0" y="1796"/>
                    <a:pt x="47" y="1847"/>
                    <a:pt x="92" y="1847"/>
                  </a:cubicBezTo>
                  <a:cubicBezTo>
                    <a:pt x="113" y="1847"/>
                    <a:pt x="133" y="1836"/>
                    <a:pt x="146" y="1811"/>
                  </a:cubicBezTo>
                  <a:cubicBezTo>
                    <a:pt x="413" y="1296"/>
                    <a:pt x="677" y="657"/>
                    <a:pt x="609" y="68"/>
                  </a:cubicBezTo>
                  <a:cubicBezTo>
                    <a:pt x="605" y="27"/>
                    <a:pt x="569" y="0"/>
                    <a:pt x="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910;p70">
              <a:extLst>
                <a:ext uri="{FF2B5EF4-FFF2-40B4-BE49-F238E27FC236}">
                  <a16:creationId xmlns:a16="http://schemas.microsoft.com/office/drawing/2014/main" id="{1CF8E6F8-BD7B-42EF-BD07-1569E67ABE06}"/>
                </a:ext>
              </a:extLst>
            </p:cNvPr>
            <p:cNvSpPr/>
            <p:nvPr/>
          </p:nvSpPr>
          <p:spPr>
            <a:xfrm>
              <a:off x="3751400" y="1880307"/>
              <a:ext cx="10725" cy="42725"/>
            </a:xfrm>
            <a:custGeom>
              <a:avLst/>
              <a:gdLst/>
              <a:ahLst/>
              <a:cxnLst/>
              <a:rect l="l" t="t" r="r" b="b"/>
              <a:pathLst>
                <a:path w="429" h="1709" extrusionOk="0">
                  <a:moveTo>
                    <a:pt x="193" y="0"/>
                  </a:moveTo>
                  <a:cubicBezTo>
                    <a:pt x="166" y="0"/>
                    <a:pt x="141" y="15"/>
                    <a:pt x="132" y="50"/>
                  </a:cubicBezTo>
                  <a:cubicBezTo>
                    <a:pt x="0" y="554"/>
                    <a:pt x="139" y="1169"/>
                    <a:pt x="280" y="1660"/>
                  </a:cubicBezTo>
                  <a:cubicBezTo>
                    <a:pt x="290" y="1694"/>
                    <a:pt x="317" y="1709"/>
                    <a:pt x="344" y="1709"/>
                  </a:cubicBezTo>
                  <a:cubicBezTo>
                    <a:pt x="386" y="1709"/>
                    <a:pt x="429" y="1674"/>
                    <a:pt x="416" y="1620"/>
                  </a:cubicBezTo>
                  <a:cubicBezTo>
                    <a:pt x="349" y="1352"/>
                    <a:pt x="302" y="1082"/>
                    <a:pt x="284" y="805"/>
                  </a:cubicBezTo>
                  <a:cubicBezTo>
                    <a:pt x="268" y="561"/>
                    <a:pt x="296" y="314"/>
                    <a:pt x="270" y="68"/>
                  </a:cubicBezTo>
                  <a:cubicBezTo>
                    <a:pt x="265" y="26"/>
                    <a:pt x="228" y="0"/>
                    <a:pt x="1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911;p70">
              <a:extLst>
                <a:ext uri="{FF2B5EF4-FFF2-40B4-BE49-F238E27FC236}">
                  <a16:creationId xmlns:a16="http://schemas.microsoft.com/office/drawing/2014/main" id="{A1A468FE-1BA1-4D04-8084-63391E52FB99}"/>
                </a:ext>
              </a:extLst>
            </p:cNvPr>
            <p:cNvSpPr/>
            <p:nvPr/>
          </p:nvSpPr>
          <p:spPr>
            <a:xfrm>
              <a:off x="3744225" y="2205132"/>
              <a:ext cx="11775" cy="43925"/>
            </a:xfrm>
            <a:custGeom>
              <a:avLst/>
              <a:gdLst/>
              <a:ahLst/>
              <a:cxnLst/>
              <a:rect l="l" t="t" r="r" b="b"/>
              <a:pathLst>
                <a:path w="471" h="1757" extrusionOk="0">
                  <a:moveTo>
                    <a:pt x="355" y="0"/>
                  </a:moveTo>
                  <a:cubicBezTo>
                    <a:pt x="326" y="0"/>
                    <a:pt x="297" y="14"/>
                    <a:pt x="279" y="47"/>
                  </a:cubicBezTo>
                  <a:cubicBezTo>
                    <a:pt x="1" y="550"/>
                    <a:pt x="24" y="1167"/>
                    <a:pt x="223" y="1693"/>
                  </a:cubicBezTo>
                  <a:cubicBezTo>
                    <a:pt x="239" y="1737"/>
                    <a:pt x="275" y="1757"/>
                    <a:pt x="311" y="1757"/>
                  </a:cubicBezTo>
                  <a:cubicBezTo>
                    <a:pt x="364" y="1757"/>
                    <a:pt x="416" y="1714"/>
                    <a:pt x="398" y="1645"/>
                  </a:cubicBezTo>
                  <a:cubicBezTo>
                    <a:pt x="255" y="1117"/>
                    <a:pt x="319" y="640"/>
                    <a:pt x="454" y="119"/>
                  </a:cubicBezTo>
                  <a:cubicBezTo>
                    <a:pt x="471" y="52"/>
                    <a:pt x="412" y="0"/>
                    <a:pt x="3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 name="Google Shape;2912;p70">
            <a:extLst>
              <a:ext uri="{FF2B5EF4-FFF2-40B4-BE49-F238E27FC236}">
                <a16:creationId xmlns:a16="http://schemas.microsoft.com/office/drawing/2014/main" id="{6C9A4C4A-5D92-4EFD-A108-6CC2230D7EDA}"/>
              </a:ext>
            </a:extLst>
          </p:cNvPr>
          <p:cNvSpPr txBox="1">
            <a:spLocks noGrp="1"/>
          </p:cNvSpPr>
          <p:nvPr>
            <p:ph type="title"/>
          </p:nvPr>
        </p:nvSpPr>
        <p:spPr>
          <a:xfrm>
            <a:off x="3079950" y="966254"/>
            <a:ext cx="2984100" cy="84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148" name="Google Shape;2913;p70">
            <a:extLst>
              <a:ext uri="{FF2B5EF4-FFF2-40B4-BE49-F238E27FC236}">
                <a16:creationId xmlns:a16="http://schemas.microsoft.com/office/drawing/2014/main" id="{D9872590-9D76-467C-8C08-8BFF270CE907}"/>
              </a:ext>
            </a:extLst>
          </p:cNvPr>
          <p:cNvSpPr txBox="1">
            <a:spLocks/>
          </p:cNvSpPr>
          <p:nvPr/>
        </p:nvSpPr>
        <p:spPr>
          <a:xfrm>
            <a:off x="1234375" y="3235750"/>
            <a:ext cx="2721900" cy="10230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r" rtl="0">
              <a:spcBef>
                <a:spcPts val="0"/>
              </a:spcBef>
              <a:spcAft>
                <a:spcPts val="0"/>
              </a:spcAft>
              <a:buNone/>
            </a:pPr>
            <a:r>
              <a:rPr lang="en" altLang="zh-CN" dirty="0"/>
              <a:t>Do you have any questions? </a:t>
            </a:r>
            <a:r>
              <a:rPr lang="en-US" altLang="zh-CN" dirty="0">
                <a:uFill>
                  <a:noFill/>
                </a:uFill>
              </a:rPr>
              <a:t>great_ppt@outlook.com</a:t>
            </a:r>
          </a:p>
          <a:p>
            <a:pPr marL="0" lvl="0" indent="0" algn="r" rtl="0">
              <a:spcBef>
                <a:spcPts val="0"/>
              </a:spcBef>
              <a:spcAft>
                <a:spcPts val="0"/>
              </a:spcAft>
              <a:buNone/>
            </a:pPr>
            <a:r>
              <a:rPr lang="en-US" altLang="zh-CN" dirty="0">
                <a:uFill>
                  <a:noFill/>
                </a:uFill>
              </a:rPr>
              <a:t>+1(540) 328-0772</a:t>
            </a:r>
          </a:p>
          <a:p>
            <a:pPr marL="0" lvl="0" indent="0" algn="r" rtl="0">
              <a:spcBef>
                <a:spcPts val="0"/>
              </a:spcBef>
              <a:spcAft>
                <a:spcPts val="0"/>
              </a:spcAft>
              <a:buNone/>
            </a:pPr>
            <a:r>
              <a:rPr lang="en-US" altLang="zh-CN" dirty="0">
                <a:uFill>
                  <a:noFill/>
                </a:uFill>
              </a:rPr>
              <a:t>www.greatppt.com</a:t>
            </a:r>
          </a:p>
        </p:txBody>
      </p:sp>
      <p:sp>
        <p:nvSpPr>
          <p:cNvPr id="149" name="Google Shape;2914;p70">
            <a:extLst>
              <a:ext uri="{FF2B5EF4-FFF2-40B4-BE49-F238E27FC236}">
                <a16:creationId xmlns:a16="http://schemas.microsoft.com/office/drawing/2014/main" id="{03A67D99-96F0-47EA-83B1-C8972A316FE7}"/>
              </a:ext>
            </a:extLst>
          </p:cNvPr>
          <p:cNvSpPr txBox="1">
            <a:spLocks/>
          </p:cNvSpPr>
          <p:nvPr/>
        </p:nvSpPr>
        <p:spPr>
          <a:xfrm>
            <a:off x="5634268" y="3930124"/>
            <a:ext cx="1813200" cy="3216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1200" dirty="0"/>
              <a:t>Please keep this slide for attribution</a:t>
            </a:r>
          </a:p>
        </p:txBody>
      </p:sp>
      <p:grpSp>
        <p:nvGrpSpPr>
          <p:cNvPr id="150" name="Google Shape;2915;p70">
            <a:extLst>
              <a:ext uri="{FF2B5EF4-FFF2-40B4-BE49-F238E27FC236}">
                <a16:creationId xmlns:a16="http://schemas.microsoft.com/office/drawing/2014/main" id="{F3A0E84A-34C1-474B-AF9D-B65B0E240F90}"/>
              </a:ext>
            </a:extLst>
          </p:cNvPr>
          <p:cNvGrpSpPr/>
          <p:nvPr/>
        </p:nvGrpSpPr>
        <p:grpSpPr>
          <a:xfrm flipH="1">
            <a:off x="2301020" y="2537309"/>
            <a:ext cx="1270698" cy="378879"/>
            <a:chOff x="1654700" y="2715707"/>
            <a:chExt cx="856150" cy="255275"/>
          </a:xfrm>
        </p:grpSpPr>
        <p:sp>
          <p:nvSpPr>
            <p:cNvPr id="151" name="Google Shape;2916;p70">
              <a:extLst>
                <a:ext uri="{FF2B5EF4-FFF2-40B4-BE49-F238E27FC236}">
                  <a16:creationId xmlns:a16="http://schemas.microsoft.com/office/drawing/2014/main" id="{D1CD829E-DA5C-436C-86A7-6761B583CEF1}"/>
                </a:ext>
              </a:extLst>
            </p:cNvPr>
            <p:cNvSpPr/>
            <p:nvPr/>
          </p:nvSpPr>
          <p:spPr>
            <a:xfrm>
              <a:off x="1679125" y="2832257"/>
              <a:ext cx="81650" cy="85425"/>
            </a:xfrm>
            <a:custGeom>
              <a:avLst/>
              <a:gdLst/>
              <a:ahLst/>
              <a:cxnLst/>
              <a:rect l="l" t="t" r="r" b="b"/>
              <a:pathLst>
                <a:path w="3266" h="3417" extrusionOk="0">
                  <a:moveTo>
                    <a:pt x="2359" y="1"/>
                  </a:moveTo>
                  <a:cubicBezTo>
                    <a:pt x="2265" y="1"/>
                    <a:pt x="2173" y="20"/>
                    <a:pt x="2090" y="63"/>
                  </a:cubicBezTo>
                  <a:cubicBezTo>
                    <a:pt x="1550" y="342"/>
                    <a:pt x="1584" y="1047"/>
                    <a:pt x="1718" y="1554"/>
                  </a:cubicBezTo>
                  <a:cubicBezTo>
                    <a:pt x="1750" y="1675"/>
                    <a:pt x="1650" y="1789"/>
                    <a:pt x="1538" y="1789"/>
                  </a:cubicBezTo>
                  <a:cubicBezTo>
                    <a:pt x="1508" y="1789"/>
                    <a:pt x="1478" y="1781"/>
                    <a:pt x="1448" y="1762"/>
                  </a:cubicBezTo>
                  <a:cubicBezTo>
                    <a:pt x="1275" y="1644"/>
                    <a:pt x="1092" y="1550"/>
                    <a:pt x="899" y="1476"/>
                  </a:cubicBezTo>
                  <a:cubicBezTo>
                    <a:pt x="199" y="1556"/>
                    <a:pt x="1" y="1845"/>
                    <a:pt x="303" y="2341"/>
                  </a:cubicBezTo>
                  <a:cubicBezTo>
                    <a:pt x="462" y="2655"/>
                    <a:pt x="760" y="2910"/>
                    <a:pt x="1058" y="3083"/>
                  </a:cubicBezTo>
                  <a:cubicBezTo>
                    <a:pt x="1449" y="3314"/>
                    <a:pt x="1878" y="3416"/>
                    <a:pt x="2315" y="3416"/>
                  </a:cubicBezTo>
                  <a:cubicBezTo>
                    <a:pt x="2446" y="3416"/>
                    <a:pt x="2577" y="3407"/>
                    <a:pt x="2709" y="3389"/>
                  </a:cubicBezTo>
                  <a:cubicBezTo>
                    <a:pt x="2711" y="3376"/>
                    <a:pt x="2711" y="3362"/>
                    <a:pt x="2718" y="3348"/>
                  </a:cubicBezTo>
                  <a:cubicBezTo>
                    <a:pt x="3019" y="2632"/>
                    <a:pt x="3265" y="1958"/>
                    <a:pt x="3222" y="1166"/>
                  </a:cubicBezTo>
                  <a:cubicBezTo>
                    <a:pt x="3210" y="968"/>
                    <a:pt x="3184" y="602"/>
                    <a:pt x="3071" y="402"/>
                  </a:cubicBezTo>
                  <a:cubicBezTo>
                    <a:pt x="2938" y="169"/>
                    <a:pt x="2638" y="1"/>
                    <a:pt x="2359" y="1"/>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917;p70">
              <a:extLst>
                <a:ext uri="{FF2B5EF4-FFF2-40B4-BE49-F238E27FC236}">
                  <a16:creationId xmlns:a16="http://schemas.microsoft.com/office/drawing/2014/main" id="{1B708FFA-604F-4C37-A6BB-7167A49AD0D3}"/>
                </a:ext>
              </a:extLst>
            </p:cNvPr>
            <p:cNvSpPr/>
            <p:nvPr/>
          </p:nvSpPr>
          <p:spPr>
            <a:xfrm>
              <a:off x="1700275" y="2731082"/>
              <a:ext cx="92175" cy="52750"/>
            </a:xfrm>
            <a:custGeom>
              <a:avLst/>
              <a:gdLst/>
              <a:ahLst/>
              <a:cxnLst/>
              <a:rect l="l" t="t" r="r" b="b"/>
              <a:pathLst>
                <a:path w="3687" h="2110" extrusionOk="0">
                  <a:moveTo>
                    <a:pt x="3276" y="0"/>
                  </a:moveTo>
                  <a:cubicBezTo>
                    <a:pt x="2636" y="18"/>
                    <a:pt x="1994" y="30"/>
                    <a:pt x="1356" y="30"/>
                  </a:cubicBezTo>
                  <a:cubicBezTo>
                    <a:pt x="1335" y="54"/>
                    <a:pt x="1306" y="71"/>
                    <a:pt x="1270" y="71"/>
                  </a:cubicBezTo>
                  <a:cubicBezTo>
                    <a:pt x="1261" y="71"/>
                    <a:pt x="1253" y="70"/>
                    <a:pt x="1244" y="68"/>
                  </a:cubicBezTo>
                  <a:cubicBezTo>
                    <a:pt x="1208" y="63"/>
                    <a:pt x="1171" y="60"/>
                    <a:pt x="1136" y="60"/>
                  </a:cubicBezTo>
                  <a:cubicBezTo>
                    <a:pt x="462" y="60"/>
                    <a:pt x="0" y="1007"/>
                    <a:pt x="680" y="1357"/>
                  </a:cubicBezTo>
                  <a:cubicBezTo>
                    <a:pt x="775" y="1406"/>
                    <a:pt x="879" y="1429"/>
                    <a:pt x="984" y="1429"/>
                  </a:cubicBezTo>
                  <a:cubicBezTo>
                    <a:pt x="1284" y="1429"/>
                    <a:pt x="1589" y="1243"/>
                    <a:pt x="1694" y="963"/>
                  </a:cubicBezTo>
                  <a:cubicBezTo>
                    <a:pt x="1723" y="887"/>
                    <a:pt x="1787" y="853"/>
                    <a:pt x="1850" y="853"/>
                  </a:cubicBezTo>
                  <a:cubicBezTo>
                    <a:pt x="1943" y="853"/>
                    <a:pt x="2034" y="928"/>
                    <a:pt x="2002" y="1048"/>
                  </a:cubicBezTo>
                  <a:cubicBezTo>
                    <a:pt x="1828" y="1672"/>
                    <a:pt x="2301" y="2110"/>
                    <a:pt x="2774" y="2110"/>
                  </a:cubicBezTo>
                  <a:cubicBezTo>
                    <a:pt x="3063" y="2110"/>
                    <a:pt x="3351" y="1948"/>
                    <a:pt x="3493" y="1567"/>
                  </a:cubicBezTo>
                  <a:cubicBezTo>
                    <a:pt x="3686" y="1048"/>
                    <a:pt x="3440" y="494"/>
                    <a:pt x="3276"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918;p70">
              <a:extLst>
                <a:ext uri="{FF2B5EF4-FFF2-40B4-BE49-F238E27FC236}">
                  <a16:creationId xmlns:a16="http://schemas.microsoft.com/office/drawing/2014/main" id="{A58636FD-360B-434D-A3F5-92A7BF00709E}"/>
                </a:ext>
              </a:extLst>
            </p:cNvPr>
            <p:cNvSpPr/>
            <p:nvPr/>
          </p:nvSpPr>
          <p:spPr>
            <a:xfrm>
              <a:off x="1815425" y="2781057"/>
              <a:ext cx="100425" cy="90250"/>
            </a:xfrm>
            <a:custGeom>
              <a:avLst/>
              <a:gdLst/>
              <a:ahLst/>
              <a:cxnLst/>
              <a:rect l="l" t="t" r="r" b="b"/>
              <a:pathLst>
                <a:path w="4017" h="3610" extrusionOk="0">
                  <a:moveTo>
                    <a:pt x="2453" y="0"/>
                  </a:moveTo>
                  <a:cubicBezTo>
                    <a:pt x="2277" y="0"/>
                    <a:pt x="2099" y="30"/>
                    <a:pt x="1931" y="77"/>
                  </a:cubicBezTo>
                  <a:cubicBezTo>
                    <a:pt x="1060" y="314"/>
                    <a:pt x="388" y="1032"/>
                    <a:pt x="0" y="1819"/>
                  </a:cubicBezTo>
                  <a:cubicBezTo>
                    <a:pt x="337" y="2466"/>
                    <a:pt x="706" y="3163"/>
                    <a:pt x="1394" y="3477"/>
                  </a:cubicBezTo>
                  <a:cubicBezTo>
                    <a:pt x="1571" y="3558"/>
                    <a:pt x="1795" y="3609"/>
                    <a:pt x="2015" y="3609"/>
                  </a:cubicBezTo>
                  <a:cubicBezTo>
                    <a:pt x="2383" y="3609"/>
                    <a:pt x="2742" y="3467"/>
                    <a:pt x="2865" y="3080"/>
                  </a:cubicBezTo>
                  <a:cubicBezTo>
                    <a:pt x="2985" y="2704"/>
                    <a:pt x="2764" y="2244"/>
                    <a:pt x="2374" y="2173"/>
                  </a:cubicBezTo>
                  <a:cubicBezTo>
                    <a:pt x="2175" y="2136"/>
                    <a:pt x="2193" y="1835"/>
                    <a:pt x="2374" y="1787"/>
                  </a:cubicBezTo>
                  <a:cubicBezTo>
                    <a:pt x="2985" y="1624"/>
                    <a:pt x="4017" y="745"/>
                    <a:pt x="3076" y="164"/>
                  </a:cubicBezTo>
                  <a:cubicBezTo>
                    <a:pt x="2886" y="46"/>
                    <a:pt x="2671" y="0"/>
                    <a:pt x="2453"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919;p70">
              <a:extLst>
                <a:ext uri="{FF2B5EF4-FFF2-40B4-BE49-F238E27FC236}">
                  <a16:creationId xmlns:a16="http://schemas.microsoft.com/office/drawing/2014/main" id="{C0DB51F0-9C66-4C94-848C-6417B08E7390}"/>
                </a:ext>
              </a:extLst>
            </p:cNvPr>
            <p:cNvSpPr/>
            <p:nvPr/>
          </p:nvSpPr>
          <p:spPr>
            <a:xfrm>
              <a:off x="1914575" y="2869057"/>
              <a:ext cx="94125" cy="72550"/>
            </a:xfrm>
            <a:custGeom>
              <a:avLst/>
              <a:gdLst/>
              <a:ahLst/>
              <a:cxnLst/>
              <a:rect l="l" t="t" r="r" b="b"/>
              <a:pathLst>
                <a:path w="3765" h="2902" extrusionOk="0">
                  <a:moveTo>
                    <a:pt x="2196" y="1"/>
                  </a:moveTo>
                  <a:lnTo>
                    <a:pt x="2196" y="1"/>
                  </a:lnTo>
                  <a:cubicBezTo>
                    <a:pt x="1478" y="149"/>
                    <a:pt x="792" y="514"/>
                    <a:pt x="368" y="1132"/>
                  </a:cubicBezTo>
                  <a:cubicBezTo>
                    <a:pt x="255" y="1297"/>
                    <a:pt x="156" y="1482"/>
                    <a:pt x="104" y="1675"/>
                  </a:cubicBezTo>
                  <a:cubicBezTo>
                    <a:pt x="1" y="2070"/>
                    <a:pt x="56" y="2061"/>
                    <a:pt x="426" y="2338"/>
                  </a:cubicBezTo>
                  <a:cubicBezTo>
                    <a:pt x="536" y="2524"/>
                    <a:pt x="648" y="2616"/>
                    <a:pt x="763" y="2616"/>
                  </a:cubicBezTo>
                  <a:cubicBezTo>
                    <a:pt x="848" y="2616"/>
                    <a:pt x="935" y="2566"/>
                    <a:pt x="1023" y="2464"/>
                  </a:cubicBezTo>
                  <a:cubicBezTo>
                    <a:pt x="1229" y="2368"/>
                    <a:pt x="1379" y="2215"/>
                    <a:pt x="1478" y="2007"/>
                  </a:cubicBezTo>
                  <a:cubicBezTo>
                    <a:pt x="1554" y="1885"/>
                    <a:pt x="1621" y="1754"/>
                    <a:pt x="1689" y="1627"/>
                  </a:cubicBezTo>
                  <a:cubicBezTo>
                    <a:pt x="1721" y="1564"/>
                    <a:pt x="1789" y="1534"/>
                    <a:pt x="1856" y="1534"/>
                  </a:cubicBezTo>
                  <a:cubicBezTo>
                    <a:pt x="1940" y="1534"/>
                    <a:pt x="2024" y="1581"/>
                    <a:pt x="2041" y="1673"/>
                  </a:cubicBezTo>
                  <a:cubicBezTo>
                    <a:pt x="2106" y="2031"/>
                    <a:pt x="2203" y="2410"/>
                    <a:pt x="2484" y="2663"/>
                  </a:cubicBezTo>
                  <a:cubicBezTo>
                    <a:pt x="2667" y="2829"/>
                    <a:pt x="2853" y="2901"/>
                    <a:pt x="3020" y="2901"/>
                  </a:cubicBezTo>
                  <a:cubicBezTo>
                    <a:pt x="3456" y="2901"/>
                    <a:pt x="3765" y="2409"/>
                    <a:pt x="3568" y="1818"/>
                  </a:cubicBezTo>
                  <a:cubicBezTo>
                    <a:pt x="3355" y="1170"/>
                    <a:pt x="2743" y="613"/>
                    <a:pt x="2249" y="168"/>
                  </a:cubicBezTo>
                  <a:cubicBezTo>
                    <a:pt x="2194" y="117"/>
                    <a:pt x="2182" y="56"/>
                    <a:pt x="2196" y="1"/>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920;p70">
              <a:extLst>
                <a:ext uri="{FF2B5EF4-FFF2-40B4-BE49-F238E27FC236}">
                  <a16:creationId xmlns:a16="http://schemas.microsoft.com/office/drawing/2014/main" id="{D71D0FA4-C700-4BF8-BD88-99282F644C13}"/>
                </a:ext>
              </a:extLst>
            </p:cNvPr>
            <p:cNvSpPr/>
            <p:nvPr/>
          </p:nvSpPr>
          <p:spPr>
            <a:xfrm>
              <a:off x="1978450" y="2743957"/>
              <a:ext cx="85825" cy="75925"/>
            </a:xfrm>
            <a:custGeom>
              <a:avLst/>
              <a:gdLst/>
              <a:ahLst/>
              <a:cxnLst/>
              <a:rect l="l" t="t" r="r" b="b"/>
              <a:pathLst>
                <a:path w="3433" h="3037" extrusionOk="0">
                  <a:moveTo>
                    <a:pt x="2610" y="1"/>
                  </a:moveTo>
                  <a:cubicBezTo>
                    <a:pt x="2122" y="1"/>
                    <a:pt x="1664" y="524"/>
                    <a:pt x="2008" y="1117"/>
                  </a:cubicBezTo>
                  <a:cubicBezTo>
                    <a:pt x="2069" y="1224"/>
                    <a:pt x="2000" y="1407"/>
                    <a:pt x="1863" y="1407"/>
                  </a:cubicBezTo>
                  <a:cubicBezTo>
                    <a:pt x="1856" y="1407"/>
                    <a:pt x="1849" y="1407"/>
                    <a:pt x="1842" y="1406"/>
                  </a:cubicBezTo>
                  <a:cubicBezTo>
                    <a:pt x="1528" y="1366"/>
                    <a:pt x="1345" y="1233"/>
                    <a:pt x="1056" y="1124"/>
                  </a:cubicBezTo>
                  <a:cubicBezTo>
                    <a:pt x="902" y="1064"/>
                    <a:pt x="731" y="1017"/>
                    <a:pt x="575" y="1017"/>
                  </a:cubicBezTo>
                  <a:cubicBezTo>
                    <a:pt x="374" y="1017"/>
                    <a:pt x="197" y="1095"/>
                    <a:pt x="110" y="1329"/>
                  </a:cubicBezTo>
                  <a:cubicBezTo>
                    <a:pt x="1" y="1613"/>
                    <a:pt x="104" y="1911"/>
                    <a:pt x="301" y="2133"/>
                  </a:cubicBezTo>
                  <a:cubicBezTo>
                    <a:pt x="842" y="2736"/>
                    <a:pt x="1981" y="2821"/>
                    <a:pt x="2728" y="3036"/>
                  </a:cubicBezTo>
                  <a:cubicBezTo>
                    <a:pt x="3066" y="2537"/>
                    <a:pt x="3340" y="2050"/>
                    <a:pt x="3400" y="1428"/>
                  </a:cubicBezTo>
                  <a:cubicBezTo>
                    <a:pt x="3432" y="1087"/>
                    <a:pt x="3418" y="736"/>
                    <a:pt x="3253" y="426"/>
                  </a:cubicBezTo>
                  <a:cubicBezTo>
                    <a:pt x="3091" y="125"/>
                    <a:pt x="2847" y="1"/>
                    <a:pt x="2610" y="1"/>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921;p70">
              <a:extLst>
                <a:ext uri="{FF2B5EF4-FFF2-40B4-BE49-F238E27FC236}">
                  <a16:creationId xmlns:a16="http://schemas.microsoft.com/office/drawing/2014/main" id="{140E54F9-9D27-487F-80C2-B1A6915537AF}"/>
                </a:ext>
              </a:extLst>
            </p:cNvPr>
            <p:cNvSpPr/>
            <p:nvPr/>
          </p:nvSpPr>
          <p:spPr>
            <a:xfrm>
              <a:off x="2106725" y="2825882"/>
              <a:ext cx="94575" cy="94125"/>
            </a:xfrm>
            <a:custGeom>
              <a:avLst/>
              <a:gdLst/>
              <a:ahLst/>
              <a:cxnLst/>
              <a:rect l="l" t="t" r="r" b="b"/>
              <a:pathLst>
                <a:path w="3783" h="3765" extrusionOk="0">
                  <a:moveTo>
                    <a:pt x="2457" y="1"/>
                  </a:moveTo>
                  <a:cubicBezTo>
                    <a:pt x="2113" y="1"/>
                    <a:pt x="1790" y="103"/>
                    <a:pt x="1478" y="239"/>
                  </a:cubicBezTo>
                  <a:cubicBezTo>
                    <a:pt x="834" y="519"/>
                    <a:pt x="357" y="978"/>
                    <a:pt x="1" y="1562"/>
                  </a:cubicBezTo>
                  <a:cubicBezTo>
                    <a:pt x="19" y="1576"/>
                    <a:pt x="40" y="1594"/>
                    <a:pt x="54" y="1618"/>
                  </a:cubicBezTo>
                  <a:cubicBezTo>
                    <a:pt x="525" y="2336"/>
                    <a:pt x="1021" y="3123"/>
                    <a:pt x="1814" y="3519"/>
                  </a:cubicBezTo>
                  <a:cubicBezTo>
                    <a:pt x="2109" y="3674"/>
                    <a:pt x="2425" y="3756"/>
                    <a:pt x="2758" y="3762"/>
                  </a:cubicBezTo>
                  <a:cubicBezTo>
                    <a:pt x="2787" y="3763"/>
                    <a:pt x="2815" y="3764"/>
                    <a:pt x="2842" y="3764"/>
                  </a:cubicBezTo>
                  <a:cubicBezTo>
                    <a:pt x="3512" y="3764"/>
                    <a:pt x="3745" y="3295"/>
                    <a:pt x="3546" y="2356"/>
                  </a:cubicBezTo>
                  <a:cubicBezTo>
                    <a:pt x="3325" y="2081"/>
                    <a:pt x="2894" y="1929"/>
                    <a:pt x="2580" y="1793"/>
                  </a:cubicBezTo>
                  <a:cubicBezTo>
                    <a:pt x="2393" y="1712"/>
                    <a:pt x="2502" y="1437"/>
                    <a:pt x="2679" y="1433"/>
                  </a:cubicBezTo>
                  <a:cubicBezTo>
                    <a:pt x="3783" y="1403"/>
                    <a:pt x="3421" y="24"/>
                    <a:pt x="2512" y="2"/>
                  </a:cubicBezTo>
                  <a:cubicBezTo>
                    <a:pt x="2494" y="1"/>
                    <a:pt x="2475" y="1"/>
                    <a:pt x="2457" y="1"/>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922;p70">
              <a:extLst>
                <a:ext uri="{FF2B5EF4-FFF2-40B4-BE49-F238E27FC236}">
                  <a16:creationId xmlns:a16="http://schemas.microsoft.com/office/drawing/2014/main" id="{BBD63031-3274-4CBB-8BB3-C7644C92B137}"/>
                </a:ext>
              </a:extLst>
            </p:cNvPr>
            <p:cNvSpPr/>
            <p:nvPr/>
          </p:nvSpPr>
          <p:spPr>
            <a:xfrm>
              <a:off x="2228650" y="2726557"/>
              <a:ext cx="87175" cy="86800"/>
            </a:xfrm>
            <a:custGeom>
              <a:avLst/>
              <a:gdLst/>
              <a:ahLst/>
              <a:cxnLst/>
              <a:rect l="l" t="t" r="r" b="b"/>
              <a:pathLst>
                <a:path w="3487" h="3472" extrusionOk="0">
                  <a:moveTo>
                    <a:pt x="3486" y="1"/>
                  </a:moveTo>
                  <a:lnTo>
                    <a:pt x="3486" y="1"/>
                  </a:lnTo>
                  <a:cubicBezTo>
                    <a:pt x="2623" y="7"/>
                    <a:pt x="1757" y="14"/>
                    <a:pt x="894" y="19"/>
                  </a:cubicBezTo>
                  <a:cubicBezTo>
                    <a:pt x="716" y="84"/>
                    <a:pt x="548" y="164"/>
                    <a:pt x="388" y="263"/>
                  </a:cubicBezTo>
                  <a:cubicBezTo>
                    <a:pt x="55" y="386"/>
                    <a:pt x="1" y="605"/>
                    <a:pt x="218" y="919"/>
                  </a:cubicBezTo>
                  <a:cubicBezTo>
                    <a:pt x="176" y="1269"/>
                    <a:pt x="317" y="1452"/>
                    <a:pt x="640" y="1476"/>
                  </a:cubicBezTo>
                  <a:cubicBezTo>
                    <a:pt x="810" y="1524"/>
                    <a:pt x="983" y="1554"/>
                    <a:pt x="1162" y="1569"/>
                  </a:cubicBezTo>
                  <a:cubicBezTo>
                    <a:pt x="1339" y="1587"/>
                    <a:pt x="1411" y="1802"/>
                    <a:pt x="1254" y="1905"/>
                  </a:cubicBezTo>
                  <a:cubicBezTo>
                    <a:pt x="391" y="2472"/>
                    <a:pt x="939" y="3471"/>
                    <a:pt x="1678" y="3471"/>
                  </a:cubicBezTo>
                  <a:cubicBezTo>
                    <a:pt x="1850" y="3471"/>
                    <a:pt x="2031" y="3418"/>
                    <a:pt x="2208" y="3293"/>
                  </a:cubicBezTo>
                  <a:cubicBezTo>
                    <a:pt x="2522" y="3069"/>
                    <a:pt x="2695" y="2686"/>
                    <a:pt x="2836" y="2339"/>
                  </a:cubicBezTo>
                  <a:cubicBezTo>
                    <a:pt x="3131" y="1609"/>
                    <a:pt x="3309" y="829"/>
                    <a:pt x="3464" y="58"/>
                  </a:cubicBezTo>
                  <a:cubicBezTo>
                    <a:pt x="3468" y="35"/>
                    <a:pt x="3478" y="17"/>
                    <a:pt x="3486" y="1"/>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923;p70">
              <a:extLst>
                <a:ext uri="{FF2B5EF4-FFF2-40B4-BE49-F238E27FC236}">
                  <a16:creationId xmlns:a16="http://schemas.microsoft.com/office/drawing/2014/main" id="{23A5EAA9-3A11-4436-855E-CF3F5FDA1D91}"/>
                </a:ext>
              </a:extLst>
            </p:cNvPr>
            <p:cNvSpPr/>
            <p:nvPr/>
          </p:nvSpPr>
          <p:spPr>
            <a:xfrm>
              <a:off x="2292425" y="2845457"/>
              <a:ext cx="92325" cy="80800"/>
            </a:xfrm>
            <a:custGeom>
              <a:avLst/>
              <a:gdLst/>
              <a:ahLst/>
              <a:cxnLst/>
              <a:rect l="l" t="t" r="r" b="b"/>
              <a:pathLst>
                <a:path w="3693" h="3232" extrusionOk="0">
                  <a:moveTo>
                    <a:pt x="2559" y="1"/>
                  </a:moveTo>
                  <a:cubicBezTo>
                    <a:pt x="1857" y="107"/>
                    <a:pt x="1180" y="336"/>
                    <a:pt x="671" y="855"/>
                  </a:cubicBezTo>
                  <a:cubicBezTo>
                    <a:pt x="532" y="989"/>
                    <a:pt x="416" y="1139"/>
                    <a:pt x="327" y="1305"/>
                  </a:cubicBezTo>
                  <a:cubicBezTo>
                    <a:pt x="1" y="1881"/>
                    <a:pt x="250" y="2255"/>
                    <a:pt x="1079" y="2426"/>
                  </a:cubicBezTo>
                  <a:cubicBezTo>
                    <a:pt x="1398" y="2280"/>
                    <a:pt x="1591" y="1878"/>
                    <a:pt x="1748" y="1585"/>
                  </a:cubicBezTo>
                  <a:cubicBezTo>
                    <a:pt x="1781" y="1525"/>
                    <a:pt x="1840" y="1498"/>
                    <a:pt x="1900" y="1498"/>
                  </a:cubicBezTo>
                  <a:cubicBezTo>
                    <a:pt x="1997" y="1498"/>
                    <a:pt x="2095" y="1566"/>
                    <a:pt x="2088" y="1677"/>
                  </a:cubicBezTo>
                  <a:cubicBezTo>
                    <a:pt x="2067" y="1961"/>
                    <a:pt x="2053" y="2261"/>
                    <a:pt x="2128" y="2541"/>
                  </a:cubicBezTo>
                  <a:cubicBezTo>
                    <a:pt x="2253" y="3001"/>
                    <a:pt x="2481" y="3232"/>
                    <a:pt x="2925" y="3232"/>
                  </a:cubicBezTo>
                  <a:cubicBezTo>
                    <a:pt x="2962" y="3232"/>
                    <a:pt x="3001" y="3230"/>
                    <a:pt x="3041" y="3227"/>
                  </a:cubicBezTo>
                  <a:cubicBezTo>
                    <a:pt x="3510" y="3192"/>
                    <a:pt x="3677" y="3021"/>
                    <a:pt x="3688" y="2520"/>
                  </a:cubicBezTo>
                  <a:cubicBezTo>
                    <a:pt x="3693" y="2351"/>
                    <a:pt x="3661" y="2173"/>
                    <a:pt x="3612" y="2014"/>
                  </a:cubicBezTo>
                  <a:cubicBezTo>
                    <a:pt x="3395" y="1322"/>
                    <a:pt x="2785" y="823"/>
                    <a:pt x="2536" y="139"/>
                  </a:cubicBezTo>
                  <a:cubicBezTo>
                    <a:pt x="2515" y="84"/>
                    <a:pt x="2529" y="38"/>
                    <a:pt x="2559" y="1"/>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924;p70">
              <a:extLst>
                <a:ext uri="{FF2B5EF4-FFF2-40B4-BE49-F238E27FC236}">
                  <a16:creationId xmlns:a16="http://schemas.microsoft.com/office/drawing/2014/main" id="{EBFD4B8E-7D18-4C75-B38D-58F54B279012}"/>
                </a:ext>
              </a:extLst>
            </p:cNvPr>
            <p:cNvSpPr/>
            <p:nvPr/>
          </p:nvSpPr>
          <p:spPr>
            <a:xfrm>
              <a:off x="2450750" y="2725107"/>
              <a:ext cx="45450" cy="37675"/>
            </a:xfrm>
            <a:custGeom>
              <a:avLst/>
              <a:gdLst/>
              <a:ahLst/>
              <a:cxnLst/>
              <a:rect l="l" t="t" r="r" b="b"/>
              <a:pathLst>
                <a:path w="1818" h="1507" extrusionOk="0">
                  <a:moveTo>
                    <a:pt x="1818" y="1"/>
                  </a:moveTo>
                  <a:lnTo>
                    <a:pt x="1818" y="1"/>
                  </a:lnTo>
                  <a:cubicBezTo>
                    <a:pt x="1211" y="5"/>
                    <a:pt x="606" y="9"/>
                    <a:pt x="1" y="15"/>
                  </a:cubicBezTo>
                  <a:cubicBezTo>
                    <a:pt x="421" y="343"/>
                    <a:pt x="631" y="933"/>
                    <a:pt x="606" y="1506"/>
                  </a:cubicBezTo>
                  <a:cubicBezTo>
                    <a:pt x="1008" y="995"/>
                    <a:pt x="1419" y="494"/>
                    <a:pt x="1818" y="1"/>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925;p70">
              <a:extLst>
                <a:ext uri="{FF2B5EF4-FFF2-40B4-BE49-F238E27FC236}">
                  <a16:creationId xmlns:a16="http://schemas.microsoft.com/office/drawing/2014/main" id="{605D0340-60CA-42DD-ADFD-B062CFF16AE5}"/>
                </a:ext>
              </a:extLst>
            </p:cNvPr>
            <p:cNvSpPr/>
            <p:nvPr/>
          </p:nvSpPr>
          <p:spPr>
            <a:xfrm>
              <a:off x="2364350" y="2729007"/>
              <a:ext cx="94625" cy="79200"/>
            </a:xfrm>
            <a:custGeom>
              <a:avLst/>
              <a:gdLst/>
              <a:ahLst/>
              <a:cxnLst/>
              <a:rect l="l" t="t" r="r" b="b"/>
              <a:pathLst>
                <a:path w="3785" h="3168" extrusionOk="0">
                  <a:moveTo>
                    <a:pt x="2706" y="0"/>
                  </a:moveTo>
                  <a:cubicBezTo>
                    <a:pt x="2097" y="0"/>
                    <a:pt x="1597" y="723"/>
                    <a:pt x="2106" y="1242"/>
                  </a:cubicBezTo>
                  <a:cubicBezTo>
                    <a:pt x="2243" y="1382"/>
                    <a:pt x="2117" y="1556"/>
                    <a:pt x="1967" y="1556"/>
                  </a:cubicBezTo>
                  <a:cubicBezTo>
                    <a:pt x="1924" y="1556"/>
                    <a:pt x="1879" y="1542"/>
                    <a:pt x="1838" y="1509"/>
                  </a:cubicBezTo>
                  <a:cubicBezTo>
                    <a:pt x="1632" y="1348"/>
                    <a:pt x="1430" y="1280"/>
                    <a:pt x="1245" y="1280"/>
                  </a:cubicBezTo>
                  <a:cubicBezTo>
                    <a:pt x="463" y="1280"/>
                    <a:pt x="1" y="2500"/>
                    <a:pt x="913" y="2990"/>
                  </a:cubicBezTo>
                  <a:cubicBezTo>
                    <a:pt x="1153" y="3119"/>
                    <a:pt x="1405" y="3167"/>
                    <a:pt x="1661" y="3167"/>
                  </a:cubicBezTo>
                  <a:cubicBezTo>
                    <a:pt x="2070" y="3167"/>
                    <a:pt x="2489" y="3044"/>
                    <a:pt x="2884" y="2927"/>
                  </a:cubicBezTo>
                  <a:cubicBezTo>
                    <a:pt x="3172" y="2511"/>
                    <a:pt x="3476" y="2105"/>
                    <a:pt x="3784" y="1704"/>
                  </a:cubicBezTo>
                  <a:cubicBezTo>
                    <a:pt x="3709" y="1666"/>
                    <a:pt x="3651" y="1590"/>
                    <a:pt x="3667" y="1487"/>
                  </a:cubicBezTo>
                  <a:cubicBezTo>
                    <a:pt x="3759" y="918"/>
                    <a:pt x="3586" y="334"/>
                    <a:pt x="3039" y="76"/>
                  </a:cubicBezTo>
                  <a:cubicBezTo>
                    <a:pt x="2928" y="24"/>
                    <a:pt x="2815" y="0"/>
                    <a:pt x="2706"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926;p70">
              <a:extLst>
                <a:ext uri="{FF2B5EF4-FFF2-40B4-BE49-F238E27FC236}">
                  <a16:creationId xmlns:a16="http://schemas.microsoft.com/office/drawing/2014/main" id="{E65B6EA0-5727-40E5-912E-842EEEBF8909}"/>
                </a:ext>
              </a:extLst>
            </p:cNvPr>
            <p:cNvSpPr/>
            <p:nvPr/>
          </p:nvSpPr>
          <p:spPr>
            <a:xfrm>
              <a:off x="1654700" y="2715707"/>
              <a:ext cx="856150" cy="255275"/>
            </a:xfrm>
            <a:custGeom>
              <a:avLst/>
              <a:gdLst/>
              <a:ahLst/>
              <a:cxnLst/>
              <a:rect l="l" t="t" r="r" b="b"/>
              <a:pathLst>
                <a:path w="34246" h="10211" extrusionOk="0">
                  <a:moveTo>
                    <a:pt x="33660" y="377"/>
                  </a:moveTo>
                  <a:lnTo>
                    <a:pt x="33660" y="377"/>
                  </a:lnTo>
                  <a:cubicBezTo>
                    <a:pt x="33260" y="871"/>
                    <a:pt x="32850" y="1372"/>
                    <a:pt x="32448" y="1882"/>
                  </a:cubicBezTo>
                  <a:cubicBezTo>
                    <a:pt x="32473" y="1309"/>
                    <a:pt x="32263" y="719"/>
                    <a:pt x="31843" y="391"/>
                  </a:cubicBezTo>
                  <a:cubicBezTo>
                    <a:pt x="32448" y="386"/>
                    <a:pt x="33053" y="381"/>
                    <a:pt x="33660" y="377"/>
                  </a:cubicBezTo>
                  <a:close/>
                  <a:moveTo>
                    <a:pt x="5099" y="615"/>
                  </a:moveTo>
                  <a:cubicBezTo>
                    <a:pt x="5263" y="1109"/>
                    <a:pt x="5509" y="1663"/>
                    <a:pt x="5316" y="2182"/>
                  </a:cubicBezTo>
                  <a:cubicBezTo>
                    <a:pt x="5174" y="2563"/>
                    <a:pt x="4886" y="2725"/>
                    <a:pt x="4598" y="2725"/>
                  </a:cubicBezTo>
                  <a:cubicBezTo>
                    <a:pt x="4124" y="2725"/>
                    <a:pt x="3651" y="2287"/>
                    <a:pt x="3825" y="1663"/>
                  </a:cubicBezTo>
                  <a:cubicBezTo>
                    <a:pt x="3858" y="1543"/>
                    <a:pt x="3767" y="1468"/>
                    <a:pt x="3673" y="1468"/>
                  </a:cubicBezTo>
                  <a:cubicBezTo>
                    <a:pt x="3610" y="1468"/>
                    <a:pt x="3546" y="1502"/>
                    <a:pt x="3517" y="1578"/>
                  </a:cubicBezTo>
                  <a:cubicBezTo>
                    <a:pt x="3412" y="1858"/>
                    <a:pt x="3106" y="2044"/>
                    <a:pt x="2806" y="2044"/>
                  </a:cubicBezTo>
                  <a:cubicBezTo>
                    <a:pt x="2701" y="2044"/>
                    <a:pt x="2597" y="2022"/>
                    <a:pt x="2503" y="1973"/>
                  </a:cubicBezTo>
                  <a:cubicBezTo>
                    <a:pt x="1824" y="1622"/>
                    <a:pt x="2285" y="676"/>
                    <a:pt x="2958" y="676"/>
                  </a:cubicBezTo>
                  <a:cubicBezTo>
                    <a:pt x="2994" y="676"/>
                    <a:pt x="3030" y="679"/>
                    <a:pt x="3067" y="684"/>
                  </a:cubicBezTo>
                  <a:cubicBezTo>
                    <a:pt x="3075" y="686"/>
                    <a:pt x="3083" y="687"/>
                    <a:pt x="3091" y="687"/>
                  </a:cubicBezTo>
                  <a:cubicBezTo>
                    <a:pt x="3128" y="687"/>
                    <a:pt x="3157" y="670"/>
                    <a:pt x="3180" y="645"/>
                  </a:cubicBezTo>
                  <a:cubicBezTo>
                    <a:pt x="3817" y="645"/>
                    <a:pt x="4459" y="633"/>
                    <a:pt x="5099" y="615"/>
                  </a:cubicBezTo>
                  <a:close/>
                  <a:moveTo>
                    <a:pt x="31092" y="532"/>
                  </a:moveTo>
                  <a:cubicBezTo>
                    <a:pt x="31201" y="532"/>
                    <a:pt x="31314" y="556"/>
                    <a:pt x="31425" y="608"/>
                  </a:cubicBezTo>
                  <a:cubicBezTo>
                    <a:pt x="31972" y="866"/>
                    <a:pt x="32146" y="1450"/>
                    <a:pt x="32053" y="2019"/>
                  </a:cubicBezTo>
                  <a:cubicBezTo>
                    <a:pt x="32037" y="2122"/>
                    <a:pt x="32095" y="2198"/>
                    <a:pt x="32170" y="2236"/>
                  </a:cubicBezTo>
                  <a:cubicBezTo>
                    <a:pt x="31862" y="2637"/>
                    <a:pt x="31558" y="3043"/>
                    <a:pt x="31270" y="3459"/>
                  </a:cubicBezTo>
                  <a:cubicBezTo>
                    <a:pt x="30875" y="3576"/>
                    <a:pt x="30456" y="3699"/>
                    <a:pt x="30047" y="3699"/>
                  </a:cubicBezTo>
                  <a:cubicBezTo>
                    <a:pt x="29791" y="3699"/>
                    <a:pt x="29539" y="3651"/>
                    <a:pt x="29299" y="3522"/>
                  </a:cubicBezTo>
                  <a:cubicBezTo>
                    <a:pt x="28387" y="3032"/>
                    <a:pt x="28849" y="1812"/>
                    <a:pt x="29631" y="1812"/>
                  </a:cubicBezTo>
                  <a:cubicBezTo>
                    <a:pt x="29816" y="1812"/>
                    <a:pt x="30018" y="1880"/>
                    <a:pt x="30224" y="2041"/>
                  </a:cubicBezTo>
                  <a:cubicBezTo>
                    <a:pt x="30265" y="2074"/>
                    <a:pt x="30310" y="2088"/>
                    <a:pt x="30353" y="2088"/>
                  </a:cubicBezTo>
                  <a:cubicBezTo>
                    <a:pt x="30503" y="2088"/>
                    <a:pt x="30629" y="1914"/>
                    <a:pt x="30492" y="1774"/>
                  </a:cubicBezTo>
                  <a:cubicBezTo>
                    <a:pt x="29983" y="1255"/>
                    <a:pt x="30483" y="532"/>
                    <a:pt x="31092" y="532"/>
                  </a:cubicBezTo>
                  <a:close/>
                  <a:moveTo>
                    <a:pt x="26444" y="435"/>
                  </a:moveTo>
                  <a:lnTo>
                    <a:pt x="26444" y="435"/>
                  </a:lnTo>
                  <a:cubicBezTo>
                    <a:pt x="26436" y="451"/>
                    <a:pt x="26426" y="469"/>
                    <a:pt x="26422" y="492"/>
                  </a:cubicBezTo>
                  <a:cubicBezTo>
                    <a:pt x="26267" y="1263"/>
                    <a:pt x="26089" y="2044"/>
                    <a:pt x="25794" y="2774"/>
                  </a:cubicBezTo>
                  <a:cubicBezTo>
                    <a:pt x="25653" y="3120"/>
                    <a:pt x="25480" y="3503"/>
                    <a:pt x="25166" y="3727"/>
                  </a:cubicBezTo>
                  <a:cubicBezTo>
                    <a:pt x="24989" y="3852"/>
                    <a:pt x="24808" y="3905"/>
                    <a:pt x="24636" y="3905"/>
                  </a:cubicBezTo>
                  <a:cubicBezTo>
                    <a:pt x="23897" y="3905"/>
                    <a:pt x="23349" y="2906"/>
                    <a:pt x="24212" y="2339"/>
                  </a:cubicBezTo>
                  <a:cubicBezTo>
                    <a:pt x="24369" y="2236"/>
                    <a:pt x="24297" y="2021"/>
                    <a:pt x="24120" y="2003"/>
                  </a:cubicBezTo>
                  <a:cubicBezTo>
                    <a:pt x="23941" y="1989"/>
                    <a:pt x="23768" y="1958"/>
                    <a:pt x="23598" y="1910"/>
                  </a:cubicBezTo>
                  <a:cubicBezTo>
                    <a:pt x="23275" y="1887"/>
                    <a:pt x="23134" y="1703"/>
                    <a:pt x="23176" y="1353"/>
                  </a:cubicBezTo>
                  <a:cubicBezTo>
                    <a:pt x="22958" y="1039"/>
                    <a:pt x="23013" y="820"/>
                    <a:pt x="23346" y="697"/>
                  </a:cubicBezTo>
                  <a:cubicBezTo>
                    <a:pt x="23506" y="598"/>
                    <a:pt x="23674" y="518"/>
                    <a:pt x="23852" y="453"/>
                  </a:cubicBezTo>
                  <a:cubicBezTo>
                    <a:pt x="24715" y="448"/>
                    <a:pt x="25581" y="442"/>
                    <a:pt x="26444" y="435"/>
                  </a:cubicBezTo>
                  <a:close/>
                  <a:moveTo>
                    <a:pt x="30289" y="405"/>
                  </a:moveTo>
                  <a:lnTo>
                    <a:pt x="30289" y="405"/>
                  </a:lnTo>
                  <a:cubicBezTo>
                    <a:pt x="29973" y="673"/>
                    <a:pt x="29830" y="1104"/>
                    <a:pt x="29927" y="1508"/>
                  </a:cubicBezTo>
                  <a:cubicBezTo>
                    <a:pt x="29825" y="1486"/>
                    <a:pt x="29722" y="1475"/>
                    <a:pt x="29621" y="1475"/>
                  </a:cubicBezTo>
                  <a:cubicBezTo>
                    <a:pt x="28941" y="1475"/>
                    <a:pt x="28313" y="1967"/>
                    <a:pt x="28389" y="2803"/>
                  </a:cubicBezTo>
                  <a:cubicBezTo>
                    <a:pt x="28469" y="3698"/>
                    <a:pt x="29119" y="3984"/>
                    <a:pt x="29850" y="3984"/>
                  </a:cubicBezTo>
                  <a:cubicBezTo>
                    <a:pt x="30252" y="3984"/>
                    <a:pt x="30680" y="3898"/>
                    <a:pt x="31051" y="3778"/>
                  </a:cubicBezTo>
                  <a:lnTo>
                    <a:pt x="31051" y="3778"/>
                  </a:lnTo>
                  <a:cubicBezTo>
                    <a:pt x="30774" y="4191"/>
                    <a:pt x="30512" y="4616"/>
                    <a:pt x="30280" y="5047"/>
                  </a:cubicBezTo>
                  <a:cubicBezTo>
                    <a:pt x="30150" y="5085"/>
                    <a:pt x="30053" y="5214"/>
                    <a:pt x="30150" y="5361"/>
                  </a:cubicBezTo>
                  <a:cubicBezTo>
                    <a:pt x="31127" y="6840"/>
                    <a:pt x="32129" y="8373"/>
                    <a:pt x="33272" y="9733"/>
                  </a:cubicBezTo>
                  <a:cubicBezTo>
                    <a:pt x="28348" y="9573"/>
                    <a:pt x="23417" y="9516"/>
                    <a:pt x="18488" y="9516"/>
                  </a:cubicBezTo>
                  <a:cubicBezTo>
                    <a:pt x="17922" y="9516"/>
                    <a:pt x="17355" y="9517"/>
                    <a:pt x="16789" y="9518"/>
                  </a:cubicBezTo>
                  <a:cubicBezTo>
                    <a:pt x="14050" y="9525"/>
                    <a:pt x="11312" y="9552"/>
                    <a:pt x="8574" y="9598"/>
                  </a:cubicBezTo>
                  <a:cubicBezTo>
                    <a:pt x="8007" y="9608"/>
                    <a:pt x="7434" y="9609"/>
                    <a:pt x="6858" y="9609"/>
                  </a:cubicBezTo>
                  <a:cubicBezTo>
                    <a:pt x="6633" y="9609"/>
                    <a:pt x="6408" y="9609"/>
                    <a:pt x="6182" y="9609"/>
                  </a:cubicBezTo>
                  <a:cubicBezTo>
                    <a:pt x="4331" y="9609"/>
                    <a:pt x="2462" y="9623"/>
                    <a:pt x="657" y="9876"/>
                  </a:cubicBezTo>
                  <a:cubicBezTo>
                    <a:pt x="715" y="6791"/>
                    <a:pt x="562" y="3703"/>
                    <a:pt x="643" y="614"/>
                  </a:cubicBezTo>
                  <a:cubicBezTo>
                    <a:pt x="645" y="592"/>
                    <a:pt x="638" y="576"/>
                    <a:pt x="634" y="554"/>
                  </a:cubicBezTo>
                  <a:lnTo>
                    <a:pt x="634" y="554"/>
                  </a:lnTo>
                  <a:cubicBezTo>
                    <a:pt x="1181" y="600"/>
                    <a:pt x="1737" y="624"/>
                    <a:pt x="2294" y="635"/>
                  </a:cubicBezTo>
                  <a:cubicBezTo>
                    <a:pt x="1869" y="942"/>
                    <a:pt x="1650" y="1526"/>
                    <a:pt x="2024" y="2004"/>
                  </a:cubicBezTo>
                  <a:cubicBezTo>
                    <a:pt x="2216" y="2249"/>
                    <a:pt x="2490" y="2357"/>
                    <a:pt x="2768" y="2357"/>
                  </a:cubicBezTo>
                  <a:cubicBezTo>
                    <a:pt x="3023" y="2357"/>
                    <a:pt x="3283" y="2266"/>
                    <a:pt x="3487" y="2109"/>
                  </a:cubicBezTo>
                  <a:cubicBezTo>
                    <a:pt x="3574" y="2641"/>
                    <a:pt x="4010" y="3072"/>
                    <a:pt x="4556" y="3072"/>
                  </a:cubicBezTo>
                  <a:cubicBezTo>
                    <a:pt x="4693" y="3072"/>
                    <a:pt x="4837" y="3045"/>
                    <a:pt x="4984" y="2986"/>
                  </a:cubicBezTo>
                  <a:cubicBezTo>
                    <a:pt x="5942" y="2602"/>
                    <a:pt x="5780" y="1391"/>
                    <a:pt x="5439" y="605"/>
                  </a:cubicBezTo>
                  <a:cubicBezTo>
                    <a:pt x="6526" y="572"/>
                    <a:pt x="7611" y="534"/>
                    <a:pt x="8678" y="532"/>
                  </a:cubicBezTo>
                  <a:cubicBezTo>
                    <a:pt x="11517" y="524"/>
                    <a:pt x="14360" y="515"/>
                    <a:pt x="17200" y="496"/>
                  </a:cubicBezTo>
                  <a:cubicBezTo>
                    <a:pt x="19207" y="485"/>
                    <a:pt x="21213" y="471"/>
                    <a:pt x="23217" y="457"/>
                  </a:cubicBezTo>
                  <a:lnTo>
                    <a:pt x="23217" y="457"/>
                  </a:lnTo>
                  <a:cubicBezTo>
                    <a:pt x="22802" y="647"/>
                    <a:pt x="22456" y="965"/>
                    <a:pt x="22577" y="1482"/>
                  </a:cubicBezTo>
                  <a:cubicBezTo>
                    <a:pt x="22697" y="1997"/>
                    <a:pt x="23226" y="2206"/>
                    <a:pt x="23720" y="2304"/>
                  </a:cubicBezTo>
                  <a:cubicBezTo>
                    <a:pt x="23107" y="3051"/>
                    <a:pt x="23451" y="4313"/>
                    <a:pt x="24583" y="4313"/>
                  </a:cubicBezTo>
                  <a:cubicBezTo>
                    <a:pt x="24603" y="4313"/>
                    <a:pt x="24623" y="4312"/>
                    <a:pt x="24643" y="4311"/>
                  </a:cubicBezTo>
                  <a:cubicBezTo>
                    <a:pt x="26188" y="4252"/>
                    <a:pt x="26560" y="1695"/>
                    <a:pt x="26752" y="582"/>
                  </a:cubicBezTo>
                  <a:cubicBezTo>
                    <a:pt x="26761" y="520"/>
                    <a:pt x="26740" y="469"/>
                    <a:pt x="26705" y="432"/>
                  </a:cubicBezTo>
                  <a:cubicBezTo>
                    <a:pt x="27899" y="423"/>
                    <a:pt x="29095" y="413"/>
                    <a:pt x="30289" y="405"/>
                  </a:cubicBezTo>
                  <a:close/>
                  <a:moveTo>
                    <a:pt x="34016" y="1"/>
                  </a:moveTo>
                  <a:cubicBezTo>
                    <a:pt x="34015" y="1"/>
                    <a:pt x="34014" y="1"/>
                    <a:pt x="34013" y="1"/>
                  </a:cubicBezTo>
                  <a:cubicBezTo>
                    <a:pt x="28410" y="51"/>
                    <a:pt x="22806" y="116"/>
                    <a:pt x="17200" y="169"/>
                  </a:cubicBezTo>
                  <a:cubicBezTo>
                    <a:pt x="14436" y="196"/>
                    <a:pt x="11672" y="226"/>
                    <a:pt x="8909" y="256"/>
                  </a:cubicBezTo>
                  <a:cubicBezTo>
                    <a:pt x="8715" y="258"/>
                    <a:pt x="8520" y="259"/>
                    <a:pt x="8326" y="259"/>
                  </a:cubicBezTo>
                  <a:cubicBezTo>
                    <a:pt x="6814" y="259"/>
                    <a:pt x="5272" y="198"/>
                    <a:pt x="3741" y="198"/>
                  </a:cubicBezTo>
                  <a:cubicBezTo>
                    <a:pt x="2612" y="198"/>
                    <a:pt x="1488" y="232"/>
                    <a:pt x="387" y="347"/>
                  </a:cubicBezTo>
                  <a:cubicBezTo>
                    <a:pt x="334" y="351"/>
                    <a:pt x="304" y="385"/>
                    <a:pt x="296" y="423"/>
                  </a:cubicBezTo>
                  <a:cubicBezTo>
                    <a:pt x="232" y="457"/>
                    <a:pt x="181" y="520"/>
                    <a:pt x="179" y="614"/>
                  </a:cubicBezTo>
                  <a:cubicBezTo>
                    <a:pt x="97" y="3690"/>
                    <a:pt x="0" y="6862"/>
                    <a:pt x="324" y="9926"/>
                  </a:cubicBezTo>
                  <a:cubicBezTo>
                    <a:pt x="335" y="10031"/>
                    <a:pt x="420" y="10083"/>
                    <a:pt x="502" y="10083"/>
                  </a:cubicBezTo>
                  <a:cubicBezTo>
                    <a:pt x="503" y="10083"/>
                    <a:pt x="505" y="10083"/>
                    <a:pt x="507" y="10083"/>
                  </a:cubicBezTo>
                  <a:cubicBezTo>
                    <a:pt x="527" y="10107"/>
                    <a:pt x="555" y="10125"/>
                    <a:pt x="587" y="10127"/>
                  </a:cubicBezTo>
                  <a:cubicBezTo>
                    <a:pt x="1322" y="10188"/>
                    <a:pt x="2065" y="10210"/>
                    <a:pt x="2811" y="10210"/>
                  </a:cubicBezTo>
                  <a:cubicBezTo>
                    <a:pt x="4807" y="10210"/>
                    <a:pt x="6827" y="10048"/>
                    <a:pt x="8802" y="10014"/>
                  </a:cubicBezTo>
                  <a:cubicBezTo>
                    <a:pt x="11541" y="9968"/>
                    <a:pt x="14279" y="9945"/>
                    <a:pt x="17018" y="9940"/>
                  </a:cubicBezTo>
                  <a:cubicBezTo>
                    <a:pt x="17245" y="9940"/>
                    <a:pt x="17472" y="9940"/>
                    <a:pt x="17699" y="9940"/>
                  </a:cubicBezTo>
                  <a:cubicBezTo>
                    <a:pt x="22950" y="9940"/>
                    <a:pt x="28198" y="10033"/>
                    <a:pt x="33448" y="10153"/>
                  </a:cubicBezTo>
                  <a:cubicBezTo>
                    <a:pt x="33451" y="10153"/>
                    <a:pt x="33454" y="10153"/>
                    <a:pt x="33456" y="10153"/>
                  </a:cubicBezTo>
                  <a:cubicBezTo>
                    <a:pt x="33586" y="10153"/>
                    <a:pt x="33649" y="10051"/>
                    <a:pt x="33649" y="9948"/>
                  </a:cubicBezTo>
                  <a:cubicBezTo>
                    <a:pt x="33703" y="9901"/>
                    <a:pt x="33731" y="9823"/>
                    <a:pt x="33690" y="9749"/>
                  </a:cubicBezTo>
                  <a:cubicBezTo>
                    <a:pt x="32796" y="8155"/>
                    <a:pt x="31656" y="6634"/>
                    <a:pt x="30566" y="5168"/>
                  </a:cubicBezTo>
                  <a:cubicBezTo>
                    <a:pt x="31804" y="3690"/>
                    <a:pt x="32858" y="2041"/>
                    <a:pt x="34071" y="540"/>
                  </a:cubicBezTo>
                  <a:cubicBezTo>
                    <a:pt x="34121" y="478"/>
                    <a:pt x="34129" y="407"/>
                    <a:pt x="34110" y="345"/>
                  </a:cubicBezTo>
                  <a:cubicBezTo>
                    <a:pt x="34246" y="258"/>
                    <a:pt x="34214" y="1"/>
                    <a:pt x="340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927;p70">
              <a:extLst>
                <a:ext uri="{FF2B5EF4-FFF2-40B4-BE49-F238E27FC236}">
                  <a16:creationId xmlns:a16="http://schemas.microsoft.com/office/drawing/2014/main" id="{178C2AB9-FFA6-4AAF-ACAC-55B5E838116B}"/>
                </a:ext>
              </a:extLst>
            </p:cNvPr>
            <p:cNvSpPr/>
            <p:nvPr/>
          </p:nvSpPr>
          <p:spPr>
            <a:xfrm>
              <a:off x="1668750" y="2725807"/>
              <a:ext cx="817750" cy="236825"/>
            </a:xfrm>
            <a:custGeom>
              <a:avLst/>
              <a:gdLst/>
              <a:ahLst/>
              <a:cxnLst/>
              <a:rect l="l" t="t" r="r" b="b"/>
              <a:pathLst>
                <a:path w="32710" h="9473" extrusionOk="0">
                  <a:moveTo>
                    <a:pt x="14955" y="295"/>
                  </a:moveTo>
                  <a:cubicBezTo>
                    <a:pt x="15160" y="295"/>
                    <a:pt x="15379" y="361"/>
                    <a:pt x="15596" y="516"/>
                  </a:cubicBezTo>
                  <a:cubicBezTo>
                    <a:pt x="16717" y="1309"/>
                    <a:pt x="16146" y="3289"/>
                    <a:pt x="15315" y="4059"/>
                  </a:cubicBezTo>
                  <a:cubicBezTo>
                    <a:pt x="15282" y="4090"/>
                    <a:pt x="15243" y="4103"/>
                    <a:pt x="15204" y="4103"/>
                  </a:cubicBezTo>
                  <a:cubicBezTo>
                    <a:pt x="15138" y="4103"/>
                    <a:pt x="15074" y="4064"/>
                    <a:pt x="15045" y="4009"/>
                  </a:cubicBezTo>
                  <a:cubicBezTo>
                    <a:pt x="14061" y="3840"/>
                    <a:pt x="12198" y="3681"/>
                    <a:pt x="12071" y="2397"/>
                  </a:cubicBezTo>
                  <a:cubicBezTo>
                    <a:pt x="12029" y="1987"/>
                    <a:pt x="12202" y="1494"/>
                    <a:pt x="12609" y="1326"/>
                  </a:cubicBezTo>
                  <a:cubicBezTo>
                    <a:pt x="12711" y="1284"/>
                    <a:pt x="12809" y="1266"/>
                    <a:pt x="12905" y="1266"/>
                  </a:cubicBezTo>
                  <a:cubicBezTo>
                    <a:pt x="13263" y="1266"/>
                    <a:pt x="13579" y="1518"/>
                    <a:pt x="13920" y="1661"/>
                  </a:cubicBezTo>
                  <a:cubicBezTo>
                    <a:pt x="13785" y="970"/>
                    <a:pt x="14302" y="295"/>
                    <a:pt x="14955" y="295"/>
                  </a:cubicBezTo>
                  <a:close/>
                  <a:moveTo>
                    <a:pt x="8284" y="1790"/>
                  </a:moveTo>
                  <a:cubicBezTo>
                    <a:pt x="8535" y="1790"/>
                    <a:pt x="8787" y="1840"/>
                    <a:pt x="9035" y="1953"/>
                  </a:cubicBezTo>
                  <a:cubicBezTo>
                    <a:pt x="10216" y="2494"/>
                    <a:pt x="9633" y="3693"/>
                    <a:pt x="8778" y="4196"/>
                  </a:cubicBezTo>
                  <a:cubicBezTo>
                    <a:pt x="9344" y="4653"/>
                    <a:pt x="9247" y="5701"/>
                    <a:pt x="8545" y="6066"/>
                  </a:cubicBezTo>
                  <a:cubicBezTo>
                    <a:pt x="8293" y="6198"/>
                    <a:pt x="8052" y="6256"/>
                    <a:pt x="7824" y="6256"/>
                  </a:cubicBezTo>
                  <a:cubicBezTo>
                    <a:pt x="6780" y="6256"/>
                    <a:pt x="6004" y="5044"/>
                    <a:pt x="5597" y="4156"/>
                  </a:cubicBezTo>
                  <a:cubicBezTo>
                    <a:pt x="5506" y="4108"/>
                    <a:pt x="5444" y="3999"/>
                    <a:pt x="5500" y="3884"/>
                  </a:cubicBezTo>
                  <a:cubicBezTo>
                    <a:pt x="5962" y="2911"/>
                    <a:pt x="7104" y="1790"/>
                    <a:pt x="8284" y="1790"/>
                  </a:cubicBezTo>
                  <a:close/>
                  <a:moveTo>
                    <a:pt x="2896" y="3808"/>
                  </a:moveTo>
                  <a:cubicBezTo>
                    <a:pt x="3051" y="3808"/>
                    <a:pt x="3206" y="3843"/>
                    <a:pt x="3348" y="3919"/>
                  </a:cubicBezTo>
                  <a:cubicBezTo>
                    <a:pt x="4474" y="4524"/>
                    <a:pt x="4054" y="6683"/>
                    <a:pt x="3507" y="7615"/>
                  </a:cubicBezTo>
                  <a:cubicBezTo>
                    <a:pt x="3574" y="7663"/>
                    <a:pt x="3571" y="7784"/>
                    <a:pt x="3472" y="7826"/>
                  </a:cubicBezTo>
                  <a:cubicBezTo>
                    <a:pt x="3185" y="7942"/>
                    <a:pt x="2872" y="7999"/>
                    <a:pt x="2558" y="7999"/>
                  </a:cubicBezTo>
                  <a:cubicBezTo>
                    <a:pt x="1658" y="7999"/>
                    <a:pt x="741" y="7537"/>
                    <a:pt x="351" y="6701"/>
                  </a:cubicBezTo>
                  <a:cubicBezTo>
                    <a:pt x="168" y="6309"/>
                    <a:pt x="129" y="5784"/>
                    <a:pt x="499" y="5484"/>
                  </a:cubicBezTo>
                  <a:cubicBezTo>
                    <a:pt x="655" y="5357"/>
                    <a:pt x="828" y="5307"/>
                    <a:pt x="1006" y="5307"/>
                  </a:cubicBezTo>
                  <a:cubicBezTo>
                    <a:pt x="1239" y="5307"/>
                    <a:pt x="1479" y="5393"/>
                    <a:pt x="1699" y="5502"/>
                  </a:cubicBezTo>
                  <a:cubicBezTo>
                    <a:pt x="1639" y="5029"/>
                    <a:pt x="1699" y="4535"/>
                    <a:pt x="2048" y="4175"/>
                  </a:cubicBezTo>
                  <a:cubicBezTo>
                    <a:pt x="2267" y="3949"/>
                    <a:pt x="2583" y="3808"/>
                    <a:pt x="2896" y="3808"/>
                  </a:cubicBezTo>
                  <a:close/>
                  <a:moveTo>
                    <a:pt x="19943" y="3581"/>
                  </a:moveTo>
                  <a:cubicBezTo>
                    <a:pt x="20206" y="3581"/>
                    <a:pt x="20468" y="3636"/>
                    <a:pt x="20721" y="3760"/>
                  </a:cubicBezTo>
                  <a:cubicBezTo>
                    <a:pt x="21582" y="4184"/>
                    <a:pt x="21419" y="5269"/>
                    <a:pt x="20737" y="5671"/>
                  </a:cubicBezTo>
                  <a:cubicBezTo>
                    <a:pt x="21196" y="5914"/>
                    <a:pt x="21618" y="6244"/>
                    <a:pt x="21725" y="6784"/>
                  </a:cubicBezTo>
                  <a:cubicBezTo>
                    <a:pt x="21826" y="7309"/>
                    <a:pt x="21538" y="7749"/>
                    <a:pt x="21078" y="7975"/>
                  </a:cubicBezTo>
                  <a:cubicBezTo>
                    <a:pt x="20786" y="8119"/>
                    <a:pt x="20502" y="8182"/>
                    <a:pt x="20228" y="8182"/>
                  </a:cubicBezTo>
                  <a:cubicBezTo>
                    <a:pt x="18961" y="8182"/>
                    <a:pt x="17911" y="6836"/>
                    <a:pt x="17264" y="5854"/>
                  </a:cubicBezTo>
                  <a:cubicBezTo>
                    <a:pt x="17182" y="5838"/>
                    <a:pt x="17111" y="5745"/>
                    <a:pt x="17155" y="5643"/>
                  </a:cubicBezTo>
                  <a:cubicBezTo>
                    <a:pt x="17578" y="4676"/>
                    <a:pt x="18770" y="3581"/>
                    <a:pt x="19943" y="3581"/>
                  </a:cubicBezTo>
                  <a:close/>
                  <a:moveTo>
                    <a:pt x="27388" y="4551"/>
                  </a:moveTo>
                  <a:cubicBezTo>
                    <a:pt x="27446" y="4551"/>
                    <a:pt x="27502" y="4553"/>
                    <a:pt x="27556" y="4558"/>
                  </a:cubicBezTo>
                  <a:cubicBezTo>
                    <a:pt x="27636" y="4565"/>
                    <a:pt x="27679" y="4655"/>
                    <a:pt x="27658" y="4718"/>
                  </a:cubicBezTo>
                  <a:cubicBezTo>
                    <a:pt x="27711" y="4718"/>
                    <a:pt x="27763" y="4741"/>
                    <a:pt x="27790" y="4796"/>
                  </a:cubicBezTo>
                  <a:cubicBezTo>
                    <a:pt x="28254" y="5692"/>
                    <a:pt x="29783" y="7306"/>
                    <a:pt x="28584" y="8292"/>
                  </a:cubicBezTo>
                  <a:cubicBezTo>
                    <a:pt x="28400" y="8442"/>
                    <a:pt x="28186" y="8510"/>
                    <a:pt x="27970" y="8510"/>
                  </a:cubicBezTo>
                  <a:cubicBezTo>
                    <a:pt x="27712" y="8510"/>
                    <a:pt x="27453" y="8414"/>
                    <a:pt x="27238" y="8246"/>
                  </a:cubicBezTo>
                  <a:cubicBezTo>
                    <a:pt x="26871" y="7957"/>
                    <a:pt x="26725" y="7537"/>
                    <a:pt x="26679" y="7096"/>
                  </a:cubicBezTo>
                  <a:cubicBezTo>
                    <a:pt x="26455" y="7398"/>
                    <a:pt x="26167" y="7647"/>
                    <a:pt x="25785" y="7677"/>
                  </a:cubicBezTo>
                  <a:cubicBezTo>
                    <a:pt x="25763" y="7679"/>
                    <a:pt x="25741" y="7680"/>
                    <a:pt x="25719" y="7680"/>
                  </a:cubicBezTo>
                  <a:cubicBezTo>
                    <a:pt x="25233" y="7680"/>
                    <a:pt x="24849" y="7269"/>
                    <a:pt x="24765" y="6802"/>
                  </a:cubicBezTo>
                  <a:cubicBezTo>
                    <a:pt x="24523" y="5447"/>
                    <a:pt x="26223" y="4551"/>
                    <a:pt x="27388" y="4551"/>
                  </a:cubicBezTo>
                  <a:close/>
                  <a:moveTo>
                    <a:pt x="12235" y="5464"/>
                  </a:moveTo>
                  <a:cubicBezTo>
                    <a:pt x="12237" y="5464"/>
                    <a:pt x="12238" y="5464"/>
                    <a:pt x="12239" y="5464"/>
                  </a:cubicBezTo>
                  <a:cubicBezTo>
                    <a:pt x="12321" y="5464"/>
                    <a:pt x="12364" y="5549"/>
                    <a:pt x="12351" y="5616"/>
                  </a:cubicBezTo>
                  <a:cubicBezTo>
                    <a:pt x="12353" y="5618"/>
                    <a:pt x="12355" y="5618"/>
                    <a:pt x="12359" y="5623"/>
                  </a:cubicBezTo>
                  <a:cubicBezTo>
                    <a:pt x="13025" y="6223"/>
                    <a:pt x="14647" y="7854"/>
                    <a:pt x="13592" y="8784"/>
                  </a:cubicBezTo>
                  <a:cubicBezTo>
                    <a:pt x="13367" y="8982"/>
                    <a:pt x="13143" y="9066"/>
                    <a:pt x="12928" y="9066"/>
                  </a:cubicBezTo>
                  <a:cubicBezTo>
                    <a:pt x="12368" y="9066"/>
                    <a:pt x="11876" y="8500"/>
                    <a:pt x="11637" y="7934"/>
                  </a:cubicBezTo>
                  <a:cubicBezTo>
                    <a:pt x="11360" y="8368"/>
                    <a:pt x="10990" y="8760"/>
                    <a:pt x="10448" y="8760"/>
                  </a:cubicBezTo>
                  <a:cubicBezTo>
                    <a:pt x="10420" y="8760"/>
                    <a:pt x="10392" y="8758"/>
                    <a:pt x="10362" y="8756"/>
                  </a:cubicBezTo>
                  <a:cubicBezTo>
                    <a:pt x="9868" y="8719"/>
                    <a:pt x="9556" y="8355"/>
                    <a:pt x="9510" y="7874"/>
                  </a:cubicBezTo>
                  <a:cubicBezTo>
                    <a:pt x="9374" y="6442"/>
                    <a:pt x="10982" y="5464"/>
                    <a:pt x="12235" y="5464"/>
                  </a:cubicBezTo>
                  <a:close/>
                  <a:moveTo>
                    <a:pt x="29727" y="1"/>
                  </a:moveTo>
                  <a:lnTo>
                    <a:pt x="29727" y="1"/>
                  </a:lnTo>
                  <a:cubicBezTo>
                    <a:pt x="28533" y="9"/>
                    <a:pt x="27337" y="19"/>
                    <a:pt x="26143" y="28"/>
                  </a:cubicBezTo>
                  <a:cubicBezTo>
                    <a:pt x="26178" y="65"/>
                    <a:pt x="26199" y="116"/>
                    <a:pt x="26189" y="178"/>
                  </a:cubicBezTo>
                  <a:cubicBezTo>
                    <a:pt x="25998" y="1291"/>
                    <a:pt x="25626" y="3846"/>
                    <a:pt x="24081" y="3907"/>
                  </a:cubicBezTo>
                  <a:cubicBezTo>
                    <a:pt x="24061" y="3908"/>
                    <a:pt x="24041" y="3909"/>
                    <a:pt x="24021" y="3909"/>
                  </a:cubicBezTo>
                  <a:cubicBezTo>
                    <a:pt x="22889" y="3909"/>
                    <a:pt x="22545" y="2647"/>
                    <a:pt x="23158" y="1900"/>
                  </a:cubicBezTo>
                  <a:cubicBezTo>
                    <a:pt x="22664" y="1802"/>
                    <a:pt x="22135" y="1593"/>
                    <a:pt x="22015" y="1078"/>
                  </a:cubicBezTo>
                  <a:cubicBezTo>
                    <a:pt x="21892" y="561"/>
                    <a:pt x="22240" y="243"/>
                    <a:pt x="22655" y="53"/>
                  </a:cubicBezTo>
                  <a:lnTo>
                    <a:pt x="22655" y="53"/>
                  </a:lnTo>
                  <a:cubicBezTo>
                    <a:pt x="20651" y="67"/>
                    <a:pt x="18644" y="81"/>
                    <a:pt x="16638" y="92"/>
                  </a:cubicBezTo>
                  <a:cubicBezTo>
                    <a:pt x="13798" y="111"/>
                    <a:pt x="10955" y="120"/>
                    <a:pt x="8116" y="128"/>
                  </a:cubicBezTo>
                  <a:cubicBezTo>
                    <a:pt x="7049" y="130"/>
                    <a:pt x="5963" y="168"/>
                    <a:pt x="4876" y="201"/>
                  </a:cubicBezTo>
                  <a:cubicBezTo>
                    <a:pt x="5218" y="987"/>
                    <a:pt x="5380" y="2198"/>
                    <a:pt x="4422" y="2582"/>
                  </a:cubicBezTo>
                  <a:cubicBezTo>
                    <a:pt x="4274" y="2641"/>
                    <a:pt x="4130" y="2668"/>
                    <a:pt x="3993" y="2668"/>
                  </a:cubicBezTo>
                  <a:cubicBezTo>
                    <a:pt x="3447" y="2668"/>
                    <a:pt x="3012" y="2237"/>
                    <a:pt x="2925" y="1705"/>
                  </a:cubicBezTo>
                  <a:cubicBezTo>
                    <a:pt x="2721" y="1862"/>
                    <a:pt x="2461" y="1953"/>
                    <a:pt x="2206" y="1953"/>
                  </a:cubicBezTo>
                  <a:cubicBezTo>
                    <a:pt x="1928" y="1953"/>
                    <a:pt x="1654" y="1845"/>
                    <a:pt x="1462" y="1600"/>
                  </a:cubicBezTo>
                  <a:cubicBezTo>
                    <a:pt x="1088" y="1122"/>
                    <a:pt x="1307" y="538"/>
                    <a:pt x="1732" y="231"/>
                  </a:cubicBezTo>
                  <a:cubicBezTo>
                    <a:pt x="1175" y="220"/>
                    <a:pt x="619" y="196"/>
                    <a:pt x="72" y="150"/>
                  </a:cubicBezTo>
                  <a:lnTo>
                    <a:pt x="72" y="150"/>
                  </a:lnTo>
                  <a:cubicBezTo>
                    <a:pt x="76" y="172"/>
                    <a:pt x="82" y="188"/>
                    <a:pt x="80" y="210"/>
                  </a:cubicBezTo>
                  <a:cubicBezTo>
                    <a:pt x="0" y="3299"/>
                    <a:pt x="152" y="6387"/>
                    <a:pt x="94" y="9472"/>
                  </a:cubicBezTo>
                  <a:cubicBezTo>
                    <a:pt x="1899" y="9219"/>
                    <a:pt x="3769" y="9205"/>
                    <a:pt x="5620" y="9205"/>
                  </a:cubicBezTo>
                  <a:cubicBezTo>
                    <a:pt x="5846" y="9205"/>
                    <a:pt x="6071" y="9205"/>
                    <a:pt x="6296" y="9205"/>
                  </a:cubicBezTo>
                  <a:cubicBezTo>
                    <a:pt x="6872" y="9205"/>
                    <a:pt x="7445" y="9204"/>
                    <a:pt x="8012" y="9194"/>
                  </a:cubicBezTo>
                  <a:cubicBezTo>
                    <a:pt x="10750" y="9148"/>
                    <a:pt x="13488" y="9121"/>
                    <a:pt x="16227" y="9114"/>
                  </a:cubicBezTo>
                  <a:cubicBezTo>
                    <a:pt x="16793" y="9113"/>
                    <a:pt x="17360" y="9112"/>
                    <a:pt x="17926" y="9112"/>
                  </a:cubicBezTo>
                  <a:cubicBezTo>
                    <a:pt x="22855" y="9112"/>
                    <a:pt x="27786" y="9169"/>
                    <a:pt x="32710" y="9329"/>
                  </a:cubicBezTo>
                  <a:cubicBezTo>
                    <a:pt x="31567" y="7969"/>
                    <a:pt x="30565" y="6436"/>
                    <a:pt x="29588" y="4957"/>
                  </a:cubicBezTo>
                  <a:cubicBezTo>
                    <a:pt x="29491" y="4810"/>
                    <a:pt x="29588" y="4681"/>
                    <a:pt x="29718" y="4643"/>
                  </a:cubicBezTo>
                  <a:cubicBezTo>
                    <a:pt x="29950" y="4212"/>
                    <a:pt x="30211" y="3787"/>
                    <a:pt x="30489" y="3374"/>
                  </a:cubicBezTo>
                  <a:lnTo>
                    <a:pt x="30489" y="3374"/>
                  </a:lnTo>
                  <a:cubicBezTo>
                    <a:pt x="30118" y="3494"/>
                    <a:pt x="29690" y="3580"/>
                    <a:pt x="29288" y="3580"/>
                  </a:cubicBezTo>
                  <a:cubicBezTo>
                    <a:pt x="28556" y="3580"/>
                    <a:pt x="27907" y="3294"/>
                    <a:pt x="27827" y="2399"/>
                  </a:cubicBezTo>
                  <a:cubicBezTo>
                    <a:pt x="27751" y="1563"/>
                    <a:pt x="28378" y="1071"/>
                    <a:pt x="29058" y="1071"/>
                  </a:cubicBezTo>
                  <a:cubicBezTo>
                    <a:pt x="29159" y="1071"/>
                    <a:pt x="29262" y="1082"/>
                    <a:pt x="29364" y="1104"/>
                  </a:cubicBezTo>
                  <a:cubicBezTo>
                    <a:pt x="29267" y="700"/>
                    <a:pt x="29410" y="269"/>
                    <a:pt x="29727" y="1"/>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928;p70">
              <a:extLst>
                <a:ext uri="{FF2B5EF4-FFF2-40B4-BE49-F238E27FC236}">
                  <a16:creationId xmlns:a16="http://schemas.microsoft.com/office/drawing/2014/main" id="{8E16521C-B88F-492B-8245-53CFED8CFF38}"/>
                </a:ext>
              </a:extLst>
            </p:cNvPr>
            <p:cNvSpPr/>
            <p:nvPr/>
          </p:nvSpPr>
          <p:spPr>
            <a:xfrm>
              <a:off x="2281800" y="2839582"/>
              <a:ext cx="131525" cy="99000"/>
            </a:xfrm>
            <a:custGeom>
              <a:avLst/>
              <a:gdLst/>
              <a:ahLst/>
              <a:cxnLst/>
              <a:rect l="l" t="t" r="r" b="b"/>
              <a:pathLst>
                <a:path w="5261" h="3960" extrusionOk="0">
                  <a:moveTo>
                    <a:pt x="2984" y="236"/>
                  </a:moveTo>
                  <a:cubicBezTo>
                    <a:pt x="2954" y="273"/>
                    <a:pt x="2940" y="319"/>
                    <a:pt x="2961" y="374"/>
                  </a:cubicBezTo>
                  <a:cubicBezTo>
                    <a:pt x="3210" y="1058"/>
                    <a:pt x="3820" y="1557"/>
                    <a:pt x="4037" y="2249"/>
                  </a:cubicBezTo>
                  <a:cubicBezTo>
                    <a:pt x="4086" y="2408"/>
                    <a:pt x="4118" y="2587"/>
                    <a:pt x="4113" y="2755"/>
                  </a:cubicBezTo>
                  <a:cubicBezTo>
                    <a:pt x="4102" y="3256"/>
                    <a:pt x="3935" y="3427"/>
                    <a:pt x="3466" y="3462"/>
                  </a:cubicBezTo>
                  <a:cubicBezTo>
                    <a:pt x="3426" y="3465"/>
                    <a:pt x="3387" y="3467"/>
                    <a:pt x="3350" y="3467"/>
                  </a:cubicBezTo>
                  <a:cubicBezTo>
                    <a:pt x="2906" y="3467"/>
                    <a:pt x="2678" y="3236"/>
                    <a:pt x="2553" y="2776"/>
                  </a:cubicBezTo>
                  <a:cubicBezTo>
                    <a:pt x="2478" y="2496"/>
                    <a:pt x="2492" y="2196"/>
                    <a:pt x="2513" y="1912"/>
                  </a:cubicBezTo>
                  <a:cubicBezTo>
                    <a:pt x="2520" y="1801"/>
                    <a:pt x="2422" y="1733"/>
                    <a:pt x="2325" y="1733"/>
                  </a:cubicBezTo>
                  <a:cubicBezTo>
                    <a:pt x="2265" y="1733"/>
                    <a:pt x="2206" y="1760"/>
                    <a:pt x="2173" y="1820"/>
                  </a:cubicBezTo>
                  <a:cubicBezTo>
                    <a:pt x="2016" y="2114"/>
                    <a:pt x="1823" y="2515"/>
                    <a:pt x="1504" y="2661"/>
                  </a:cubicBezTo>
                  <a:cubicBezTo>
                    <a:pt x="675" y="2490"/>
                    <a:pt x="426" y="2116"/>
                    <a:pt x="752" y="1540"/>
                  </a:cubicBezTo>
                  <a:cubicBezTo>
                    <a:pt x="841" y="1374"/>
                    <a:pt x="957" y="1224"/>
                    <a:pt x="1096" y="1090"/>
                  </a:cubicBezTo>
                  <a:cubicBezTo>
                    <a:pt x="1605" y="571"/>
                    <a:pt x="2282" y="342"/>
                    <a:pt x="2984" y="236"/>
                  </a:cubicBezTo>
                  <a:close/>
                  <a:moveTo>
                    <a:pt x="2866" y="0"/>
                  </a:moveTo>
                  <a:cubicBezTo>
                    <a:pt x="1701" y="0"/>
                    <a:pt x="1" y="896"/>
                    <a:pt x="243" y="2251"/>
                  </a:cubicBezTo>
                  <a:cubicBezTo>
                    <a:pt x="327" y="2718"/>
                    <a:pt x="711" y="3129"/>
                    <a:pt x="1197" y="3129"/>
                  </a:cubicBezTo>
                  <a:cubicBezTo>
                    <a:pt x="1219" y="3129"/>
                    <a:pt x="1241" y="3128"/>
                    <a:pt x="1263" y="3126"/>
                  </a:cubicBezTo>
                  <a:cubicBezTo>
                    <a:pt x="1645" y="3096"/>
                    <a:pt x="1933" y="2847"/>
                    <a:pt x="2157" y="2545"/>
                  </a:cubicBezTo>
                  <a:cubicBezTo>
                    <a:pt x="2203" y="2986"/>
                    <a:pt x="2349" y="3406"/>
                    <a:pt x="2716" y="3695"/>
                  </a:cubicBezTo>
                  <a:cubicBezTo>
                    <a:pt x="2930" y="3863"/>
                    <a:pt x="3190" y="3959"/>
                    <a:pt x="3447" y="3959"/>
                  </a:cubicBezTo>
                  <a:cubicBezTo>
                    <a:pt x="3663" y="3959"/>
                    <a:pt x="3878" y="3891"/>
                    <a:pt x="4062" y="3741"/>
                  </a:cubicBezTo>
                  <a:cubicBezTo>
                    <a:pt x="5261" y="2755"/>
                    <a:pt x="3732" y="1141"/>
                    <a:pt x="3267" y="245"/>
                  </a:cubicBezTo>
                  <a:cubicBezTo>
                    <a:pt x="3241" y="190"/>
                    <a:pt x="3189" y="167"/>
                    <a:pt x="3136" y="166"/>
                  </a:cubicBezTo>
                  <a:cubicBezTo>
                    <a:pt x="3157" y="104"/>
                    <a:pt x="3114" y="14"/>
                    <a:pt x="3034" y="7"/>
                  </a:cubicBezTo>
                  <a:cubicBezTo>
                    <a:pt x="2980" y="2"/>
                    <a:pt x="2924" y="0"/>
                    <a:pt x="28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929;p70">
              <a:extLst>
                <a:ext uri="{FF2B5EF4-FFF2-40B4-BE49-F238E27FC236}">
                  <a16:creationId xmlns:a16="http://schemas.microsoft.com/office/drawing/2014/main" id="{CD0F1B36-CFE1-43D3-8E5F-BFD54E40A8BF}"/>
                </a:ext>
              </a:extLst>
            </p:cNvPr>
            <p:cNvSpPr/>
            <p:nvPr/>
          </p:nvSpPr>
          <p:spPr>
            <a:xfrm>
              <a:off x="2096500" y="2815307"/>
              <a:ext cx="117925" cy="115050"/>
            </a:xfrm>
            <a:custGeom>
              <a:avLst/>
              <a:gdLst/>
              <a:ahLst/>
              <a:cxnLst/>
              <a:rect l="l" t="t" r="r" b="b"/>
              <a:pathLst>
                <a:path w="4717" h="4602" extrusionOk="0">
                  <a:moveTo>
                    <a:pt x="2867" y="424"/>
                  </a:moveTo>
                  <a:cubicBezTo>
                    <a:pt x="2885" y="424"/>
                    <a:pt x="2904" y="424"/>
                    <a:pt x="2923" y="425"/>
                  </a:cubicBezTo>
                  <a:cubicBezTo>
                    <a:pt x="3830" y="447"/>
                    <a:pt x="4192" y="1826"/>
                    <a:pt x="3088" y="1856"/>
                  </a:cubicBezTo>
                  <a:cubicBezTo>
                    <a:pt x="2911" y="1860"/>
                    <a:pt x="2802" y="2135"/>
                    <a:pt x="2989" y="2216"/>
                  </a:cubicBezTo>
                  <a:cubicBezTo>
                    <a:pt x="3303" y="2352"/>
                    <a:pt x="3734" y="2504"/>
                    <a:pt x="3955" y="2779"/>
                  </a:cubicBezTo>
                  <a:cubicBezTo>
                    <a:pt x="4154" y="3718"/>
                    <a:pt x="3921" y="4187"/>
                    <a:pt x="3251" y="4187"/>
                  </a:cubicBezTo>
                  <a:cubicBezTo>
                    <a:pt x="3224" y="4187"/>
                    <a:pt x="3196" y="4186"/>
                    <a:pt x="3167" y="4185"/>
                  </a:cubicBezTo>
                  <a:cubicBezTo>
                    <a:pt x="2834" y="4179"/>
                    <a:pt x="2518" y="4097"/>
                    <a:pt x="2223" y="3942"/>
                  </a:cubicBezTo>
                  <a:cubicBezTo>
                    <a:pt x="1430" y="3546"/>
                    <a:pt x="934" y="2759"/>
                    <a:pt x="463" y="2041"/>
                  </a:cubicBezTo>
                  <a:cubicBezTo>
                    <a:pt x="449" y="2017"/>
                    <a:pt x="428" y="1999"/>
                    <a:pt x="410" y="1985"/>
                  </a:cubicBezTo>
                  <a:cubicBezTo>
                    <a:pt x="766" y="1401"/>
                    <a:pt x="1243" y="942"/>
                    <a:pt x="1887" y="662"/>
                  </a:cubicBezTo>
                  <a:cubicBezTo>
                    <a:pt x="2199" y="526"/>
                    <a:pt x="2522" y="424"/>
                    <a:pt x="2867" y="424"/>
                  </a:cubicBezTo>
                  <a:close/>
                  <a:moveTo>
                    <a:pt x="2833" y="1"/>
                  </a:moveTo>
                  <a:cubicBezTo>
                    <a:pt x="1660" y="1"/>
                    <a:pt x="468" y="1096"/>
                    <a:pt x="45" y="2063"/>
                  </a:cubicBezTo>
                  <a:cubicBezTo>
                    <a:pt x="1" y="2165"/>
                    <a:pt x="72" y="2258"/>
                    <a:pt x="154" y="2274"/>
                  </a:cubicBezTo>
                  <a:cubicBezTo>
                    <a:pt x="801" y="3257"/>
                    <a:pt x="1851" y="4602"/>
                    <a:pt x="3117" y="4602"/>
                  </a:cubicBezTo>
                  <a:cubicBezTo>
                    <a:pt x="3391" y="4602"/>
                    <a:pt x="3676" y="4539"/>
                    <a:pt x="3968" y="4395"/>
                  </a:cubicBezTo>
                  <a:cubicBezTo>
                    <a:pt x="4428" y="4169"/>
                    <a:pt x="4716" y="3729"/>
                    <a:pt x="4615" y="3204"/>
                  </a:cubicBezTo>
                  <a:cubicBezTo>
                    <a:pt x="4508" y="2664"/>
                    <a:pt x="4086" y="2334"/>
                    <a:pt x="3627" y="2091"/>
                  </a:cubicBezTo>
                  <a:cubicBezTo>
                    <a:pt x="4309" y="1689"/>
                    <a:pt x="4472" y="604"/>
                    <a:pt x="3611" y="180"/>
                  </a:cubicBezTo>
                  <a:cubicBezTo>
                    <a:pt x="3358" y="56"/>
                    <a:pt x="3096" y="1"/>
                    <a:pt x="28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930;p70">
              <a:extLst>
                <a:ext uri="{FF2B5EF4-FFF2-40B4-BE49-F238E27FC236}">
                  <a16:creationId xmlns:a16="http://schemas.microsoft.com/office/drawing/2014/main" id="{288A7AA2-2357-40CA-A329-3D5F9813957E}"/>
                </a:ext>
              </a:extLst>
            </p:cNvPr>
            <p:cNvSpPr/>
            <p:nvPr/>
          </p:nvSpPr>
          <p:spPr>
            <a:xfrm>
              <a:off x="1969450" y="2733157"/>
              <a:ext cx="117225" cy="95225"/>
            </a:xfrm>
            <a:custGeom>
              <a:avLst/>
              <a:gdLst/>
              <a:ahLst/>
              <a:cxnLst/>
              <a:rect l="l" t="t" r="r" b="b"/>
              <a:pathLst>
                <a:path w="4689" h="3809" extrusionOk="0">
                  <a:moveTo>
                    <a:pt x="2970" y="433"/>
                  </a:moveTo>
                  <a:cubicBezTo>
                    <a:pt x="3207" y="433"/>
                    <a:pt x="3451" y="557"/>
                    <a:pt x="3613" y="858"/>
                  </a:cubicBezTo>
                  <a:cubicBezTo>
                    <a:pt x="3778" y="1168"/>
                    <a:pt x="3792" y="1519"/>
                    <a:pt x="3760" y="1860"/>
                  </a:cubicBezTo>
                  <a:cubicBezTo>
                    <a:pt x="3700" y="2482"/>
                    <a:pt x="3426" y="2969"/>
                    <a:pt x="3088" y="3468"/>
                  </a:cubicBezTo>
                  <a:cubicBezTo>
                    <a:pt x="2341" y="3253"/>
                    <a:pt x="1202" y="3168"/>
                    <a:pt x="661" y="2565"/>
                  </a:cubicBezTo>
                  <a:cubicBezTo>
                    <a:pt x="462" y="2343"/>
                    <a:pt x="361" y="2045"/>
                    <a:pt x="470" y="1762"/>
                  </a:cubicBezTo>
                  <a:cubicBezTo>
                    <a:pt x="557" y="1528"/>
                    <a:pt x="734" y="1449"/>
                    <a:pt x="935" y="1449"/>
                  </a:cubicBezTo>
                  <a:cubicBezTo>
                    <a:pt x="1091" y="1449"/>
                    <a:pt x="1262" y="1497"/>
                    <a:pt x="1416" y="1556"/>
                  </a:cubicBezTo>
                  <a:cubicBezTo>
                    <a:pt x="1705" y="1665"/>
                    <a:pt x="1888" y="1798"/>
                    <a:pt x="2202" y="1838"/>
                  </a:cubicBezTo>
                  <a:cubicBezTo>
                    <a:pt x="2209" y="1839"/>
                    <a:pt x="2216" y="1839"/>
                    <a:pt x="2223" y="1839"/>
                  </a:cubicBezTo>
                  <a:cubicBezTo>
                    <a:pt x="2359" y="1839"/>
                    <a:pt x="2429" y="1656"/>
                    <a:pt x="2368" y="1549"/>
                  </a:cubicBezTo>
                  <a:cubicBezTo>
                    <a:pt x="2024" y="956"/>
                    <a:pt x="2482" y="433"/>
                    <a:pt x="2970" y="433"/>
                  </a:cubicBezTo>
                  <a:close/>
                  <a:moveTo>
                    <a:pt x="2928" y="1"/>
                  </a:moveTo>
                  <a:cubicBezTo>
                    <a:pt x="2274" y="1"/>
                    <a:pt x="1757" y="677"/>
                    <a:pt x="1893" y="1367"/>
                  </a:cubicBezTo>
                  <a:cubicBezTo>
                    <a:pt x="1551" y="1224"/>
                    <a:pt x="1235" y="972"/>
                    <a:pt x="877" y="972"/>
                  </a:cubicBezTo>
                  <a:cubicBezTo>
                    <a:pt x="781" y="972"/>
                    <a:pt x="683" y="990"/>
                    <a:pt x="581" y="1032"/>
                  </a:cubicBezTo>
                  <a:cubicBezTo>
                    <a:pt x="175" y="1200"/>
                    <a:pt x="1" y="1693"/>
                    <a:pt x="43" y="2103"/>
                  </a:cubicBezTo>
                  <a:cubicBezTo>
                    <a:pt x="170" y="3387"/>
                    <a:pt x="2033" y="3546"/>
                    <a:pt x="3017" y="3715"/>
                  </a:cubicBezTo>
                  <a:cubicBezTo>
                    <a:pt x="3046" y="3770"/>
                    <a:pt x="3110" y="3809"/>
                    <a:pt x="3176" y="3809"/>
                  </a:cubicBezTo>
                  <a:cubicBezTo>
                    <a:pt x="3215" y="3809"/>
                    <a:pt x="3254" y="3796"/>
                    <a:pt x="3287" y="3765"/>
                  </a:cubicBezTo>
                  <a:cubicBezTo>
                    <a:pt x="4118" y="2995"/>
                    <a:pt x="4689" y="1015"/>
                    <a:pt x="3569" y="222"/>
                  </a:cubicBezTo>
                  <a:cubicBezTo>
                    <a:pt x="3352" y="67"/>
                    <a:pt x="3133" y="1"/>
                    <a:pt x="29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931;p70">
              <a:extLst>
                <a:ext uri="{FF2B5EF4-FFF2-40B4-BE49-F238E27FC236}">
                  <a16:creationId xmlns:a16="http://schemas.microsoft.com/office/drawing/2014/main" id="{C65132D7-D182-4362-B583-253EC39CD355}"/>
                </a:ext>
              </a:extLst>
            </p:cNvPr>
            <p:cNvSpPr/>
            <p:nvPr/>
          </p:nvSpPr>
          <p:spPr>
            <a:xfrm>
              <a:off x="1903100" y="2862382"/>
              <a:ext cx="131850" cy="90075"/>
            </a:xfrm>
            <a:custGeom>
              <a:avLst/>
              <a:gdLst/>
              <a:ahLst/>
              <a:cxnLst/>
              <a:rect l="l" t="t" r="r" b="b"/>
              <a:pathLst>
                <a:path w="5274" h="3603" extrusionOk="0">
                  <a:moveTo>
                    <a:pt x="2655" y="268"/>
                  </a:moveTo>
                  <a:lnTo>
                    <a:pt x="2655" y="268"/>
                  </a:lnTo>
                  <a:cubicBezTo>
                    <a:pt x="2641" y="323"/>
                    <a:pt x="2653" y="383"/>
                    <a:pt x="2708" y="435"/>
                  </a:cubicBezTo>
                  <a:cubicBezTo>
                    <a:pt x="3202" y="880"/>
                    <a:pt x="3814" y="1437"/>
                    <a:pt x="4027" y="2085"/>
                  </a:cubicBezTo>
                  <a:cubicBezTo>
                    <a:pt x="4224" y="2676"/>
                    <a:pt x="3915" y="3168"/>
                    <a:pt x="3479" y="3168"/>
                  </a:cubicBezTo>
                  <a:cubicBezTo>
                    <a:pt x="3312" y="3168"/>
                    <a:pt x="3126" y="3096"/>
                    <a:pt x="2943" y="2930"/>
                  </a:cubicBezTo>
                  <a:cubicBezTo>
                    <a:pt x="2662" y="2677"/>
                    <a:pt x="2565" y="2298"/>
                    <a:pt x="2500" y="1940"/>
                  </a:cubicBezTo>
                  <a:cubicBezTo>
                    <a:pt x="2483" y="1848"/>
                    <a:pt x="2399" y="1801"/>
                    <a:pt x="2315" y="1801"/>
                  </a:cubicBezTo>
                  <a:cubicBezTo>
                    <a:pt x="2248" y="1801"/>
                    <a:pt x="2180" y="1831"/>
                    <a:pt x="2148" y="1894"/>
                  </a:cubicBezTo>
                  <a:cubicBezTo>
                    <a:pt x="2080" y="2020"/>
                    <a:pt x="2013" y="2152"/>
                    <a:pt x="1937" y="2274"/>
                  </a:cubicBezTo>
                  <a:cubicBezTo>
                    <a:pt x="1838" y="2482"/>
                    <a:pt x="1688" y="2634"/>
                    <a:pt x="1482" y="2731"/>
                  </a:cubicBezTo>
                  <a:cubicBezTo>
                    <a:pt x="1394" y="2833"/>
                    <a:pt x="1307" y="2883"/>
                    <a:pt x="1222" y="2883"/>
                  </a:cubicBezTo>
                  <a:cubicBezTo>
                    <a:pt x="1107" y="2883"/>
                    <a:pt x="994" y="2790"/>
                    <a:pt x="884" y="2604"/>
                  </a:cubicBezTo>
                  <a:cubicBezTo>
                    <a:pt x="515" y="2328"/>
                    <a:pt x="460" y="2337"/>
                    <a:pt x="563" y="1942"/>
                  </a:cubicBezTo>
                  <a:cubicBezTo>
                    <a:pt x="615" y="1749"/>
                    <a:pt x="714" y="1564"/>
                    <a:pt x="826" y="1399"/>
                  </a:cubicBezTo>
                  <a:cubicBezTo>
                    <a:pt x="1251" y="781"/>
                    <a:pt x="1937" y="416"/>
                    <a:pt x="2655" y="268"/>
                  </a:cubicBezTo>
                  <a:close/>
                  <a:moveTo>
                    <a:pt x="2859" y="1"/>
                  </a:moveTo>
                  <a:cubicBezTo>
                    <a:pt x="1606" y="1"/>
                    <a:pt x="1" y="980"/>
                    <a:pt x="136" y="2411"/>
                  </a:cubicBezTo>
                  <a:cubicBezTo>
                    <a:pt x="183" y="2892"/>
                    <a:pt x="494" y="3256"/>
                    <a:pt x="988" y="3293"/>
                  </a:cubicBezTo>
                  <a:cubicBezTo>
                    <a:pt x="1018" y="3295"/>
                    <a:pt x="1046" y="3297"/>
                    <a:pt x="1074" y="3297"/>
                  </a:cubicBezTo>
                  <a:cubicBezTo>
                    <a:pt x="1616" y="3297"/>
                    <a:pt x="1986" y="2905"/>
                    <a:pt x="2263" y="2471"/>
                  </a:cubicBezTo>
                  <a:cubicBezTo>
                    <a:pt x="2502" y="3037"/>
                    <a:pt x="2994" y="3603"/>
                    <a:pt x="3554" y="3603"/>
                  </a:cubicBezTo>
                  <a:cubicBezTo>
                    <a:pt x="3769" y="3603"/>
                    <a:pt x="3993" y="3519"/>
                    <a:pt x="4218" y="3321"/>
                  </a:cubicBezTo>
                  <a:cubicBezTo>
                    <a:pt x="5273" y="2391"/>
                    <a:pt x="3651" y="760"/>
                    <a:pt x="2985" y="160"/>
                  </a:cubicBezTo>
                  <a:cubicBezTo>
                    <a:pt x="2981" y="155"/>
                    <a:pt x="2979" y="155"/>
                    <a:pt x="2977" y="153"/>
                  </a:cubicBezTo>
                  <a:cubicBezTo>
                    <a:pt x="2990" y="86"/>
                    <a:pt x="2947" y="1"/>
                    <a:pt x="2865" y="1"/>
                  </a:cubicBezTo>
                  <a:cubicBezTo>
                    <a:pt x="2863" y="1"/>
                    <a:pt x="2861" y="1"/>
                    <a:pt x="28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932;p70">
              <a:extLst>
                <a:ext uri="{FF2B5EF4-FFF2-40B4-BE49-F238E27FC236}">
                  <a16:creationId xmlns:a16="http://schemas.microsoft.com/office/drawing/2014/main" id="{A84FBBEE-9926-4E8D-A856-690D507258A6}"/>
                </a:ext>
              </a:extLst>
            </p:cNvPr>
            <p:cNvSpPr/>
            <p:nvPr/>
          </p:nvSpPr>
          <p:spPr>
            <a:xfrm>
              <a:off x="1804850" y="2770532"/>
              <a:ext cx="119350" cy="111675"/>
            </a:xfrm>
            <a:custGeom>
              <a:avLst/>
              <a:gdLst/>
              <a:ahLst/>
              <a:cxnLst/>
              <a:rect l="l" t="t" r="r" b="b"/>
              <a:pathLst>
                <a:path w="4774" h="4467" extrusionOk="0">
                  <a:moveTo>
                    <a:pt x="2876" y="421"/>
                  </a:moveTo>
                  <a:cubicBezTo>
                    <a:pt x="3094" y="421"/>
                    <a:pt x="3309" y="467"/>
                    <a:pt x="3499" y="585"/>
                  </a:cubicBezTo>
                  <a:cubicBezTo>
                    <a:pt x="4440" y="1166"/>
                    <a:pt x="3408" y="2045"/>
                    <a:pt x="2797" y="2208"/>
                  </a:cubicBezTo>
                  <a:cubicBezTo>
                    <a:pt x="2616" y="2257"/>
                    <a:pt x="2598" y="2557"/>
                    <a:pt x="2796" y="2594"/>
                  </a:cubicBezTo>
                  <a:cubicBezTo>
                    <a:pt x="3187" y="2665"/>
                    <a:pt x="3408" y="3125"/>
                    <a:pt x="3288" y="3502"/>
                  </a:cubicBezTo>
                  <a:cubicBezTo>
                    <a:pt x="3166" y="3888"/>
                    <a:pt x="2806" y="4030"/>
                    <a:pt x="2439" y="4030"/>
                  </a:cubicBezTo>
                  <a:cubicBezTo>
                    <a:pt x="2218" y="4030"/>
                    <a:pt x="1994" y="3979"/>
                    <a:pt x="1817" y="3898"/>
                  </a:cubicBezTo>
                  <a:cubicBezTo>
                    <a:pt x="1129" y="3584"/>
                    <a:pt x="760" y="2887"/>
                    <a:pt x="423" y="2240"/>
                  </a:cubicBezTo>
                  <a:cubicBezTo>
                    <a:pt x="811" y="1453"/>
                    <a:pt x="1483" y="735"/>
                    <a:pt x="2354" y="498"/>
                  </a:cubicBezTo>
                  <a:cubicBezTo>
                    <a:pt x="2522" y="451"/>
                    <a:pt x="2700" y="421"/>
                    <a:pt x="2876" y="421"/>
                  </a:cubicBezTo>
                  <a:close/>
                  <a:moveTo>
                    <a:pt x="2840" y="1"/>
                  </a:moveTo>
                  <a:cubicBezTo>
                    <a:pt x="1660" y="1"/>
                    <a:pt x="518" y="1122"/>
                    <a:pt x="56" y="2095"/>
                  </a:cubicBezTo>
                  <a:cubicBezTo>
                    <a:pt x="0" y="2210"/>
                    <a:pt x="63" y="2319"/>
                    <a:pt x="153" y="2367"/>
                  </a:cubicBezTo>
                  <a:cubicBezTo>
                    <a:pt x="561" y="3255"/>
                    <a:pt x="1337" y="4467"/>
                    <a:pt x="2381" y="4467"/>
                  </a:cubicBezTo>
                  <a:cubicBezTo>
                    <a:pt x="2608" y="4467"/>
                    <a:pt x="2849" y="4409"/>
                    <a:pt x="3101" y="4277"/>
                  </a:cubicBezTo>
                  <a:cubicBezTo>
                    <a:pt x="3803" y="3912"/>
                    <a:pt x="3900" y="2864"/>
                    <a:pt x="3334" y="2407"/>
                  </a:cubicBezTo>
                  <a:cubicBezTo>
                    <a:pt x="4189" y="1904"/>
                    <a:pt x="4773" y="705"/>
                    <a:pt x="3591" y="164"/>
                  </a:cubicBezTo>
                  <a:cubicBezTo>
                    <a:pt x="3343" y="51"/>
                    <a:pt x="3091" y="1"/>
                    <a:pt x="28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933;p70">
              <a:extLst>
                <a:ext uri="{FF2B5EF4-FFF2-40B4-BE49-F238E27FC236}">
                  <a16:creationId xmlns:a16="http://schemas.microsoft.com/office/drawing/2014/main" id="{3A8EB02E-51D0-4CE9-90F2-506079C1EE5C}"/>
                </a:ext>
              </a:extLst>
            </p:cNvPr>
            <p:cNvSpPr/>
            <p:nvPr/>
          </p:nvSpPr>
          <p:spPr>
            <a:xfrm>
              <a:off x="1671975" y="2821007"/>
              <a:ext cx="108650" cy="104775"/>
            </a:xfrm>
            <a:custGeom>
              <a:avLst/>
              <a:gdLst/>
              <a:ahLst/>
              <a:cxnLst/>
              <a:rect l="l" t="t" r="r" b="b"/>
              <a:pathLst>
                <a:path w="4346" h="4191" extrusionOk="0">
                  <a:moveTo>
                    <a:pt x="2645" y="451"/>
                  </a:moveTo>
                  <a:cubicBezTo>
                    <a:pt x="2924" y="451"/>
                    <a:pt x="3224" y="619"/>
                    <a:pt x="3357" y="851"/>
                  </a:cubicBezTo>
                  <a:cubicBezTo>
                    <a:pt x="3470" y="1052"/>
                    <a:pt x="3496" y="1418"/>
                    <a:pt x="3508" y="1616"/>
                  </a:cubicBezTo>
                  <a:cubicBezTo>
                    <a:pt x="3551" y="2408"/>
                    <a:pt x="3305" y="3082"/>
                    <a:pt x="3004" y="3798"/>
                  </a:cubicBezTo>
                  <a:cubicBezTo>
                    <a:pt x="2997" y="3812"/>
                    <a:pt x="2997" y="3826"/>
                    <a:pt x="2995" y="3839"/>
                  </a:cubicBezTo>
                  <a:cubicBezTo>
                    <a:pt x="2864" y="3857"/>
                    <a:pt x="2732" y="3866"/>
                    <a:pt x="2602" y="3866"/>
                  </a:cubicBezTo>
                  <a:cubicBezTo>
                    <a:pt x="2165" y="3866"/>
                    <a:pt x="1735" y="3764"/>
                    <a:pt x="1344" y="3533"/>
                  </a:cubicBezTo>
                  <a:cubicBezTo>
                    <a:pt x="1046" y="3360"/>
                    <a:pt x="748" y="3105"/>
                    <a:pt x="589" y="2791"/>
                  </a:cubicBezTo>
                  <a:cubicBezTo>
                    <a:pt x="287" y="2295"/>
                    <a:pt x="485" y="2006"/>
                    <a:pt x="1184" y="1925"/>
                  </a:cubicBezTo>
                  <a:cubicBezTo>
                    <a:pt x="1378" y="2000"/>
                    <a:pt x="1561" y="2094"/>
                    <a:pt x="1734" y="2211"/>
                  </a:cubicBezTo>
                  <a:cubicBezTo>
                    <a:pt x="1764" y="2230"/>
                    <a:pt x="1794" y="2239"/>
                    <a:pt x="1824" y="2239"/>
                  </a:cubicBezTo>
                  <a:cubicBezTo>
                    <a:pt x="1935" y="2239"/>
                    <a:pt x="2035" y="2124"/>
                    <a:pt x="2004" y="2004"/>
                  </a:cubicBezTo>
                  <a:cubicBezTo>
                    <a:pt x="1870" y="1496"/>
                    <a:pt x="1836" y="792"/>
                    <a:pt x="2376" y="513"/>
                  </a:cubicBezTo>
                  <a:cubicBezTo>
                    <a:pt x="2458" y="470"/>
                    <a:pt x="2550" y="451"/>
                    <a:pt x="2645" y="451"/>
                  </a:cubicBezTo>
                  <a:close/>
                  <a:moveTo>
                    <a:pt x="2766" y="0"/>
                  </a:moveTo>
                  <a:cubicBezTo>
                    <a:pt x="2454" y="0"/>
                    <a:pt x="2138" y="140"/>
                    <a:pt x="1919" y="366"/>
                  </a:cubicBezTo>
                  <a:cubicBezTo>
                    <a:pt x="1571" y="727"/>
                    <a:pt x="1510" y="1221"/>
                    <a:pt x="1571" y="1694"/>
                  </a:cubicBezTo>
                  <a:cubicBezTo>
                    <a:pt x="1350" y="1585"/>
                    <a:pt x="1110" y="1499"/>
                    <a:pt x="877" y="1499"/>
                  </a:cubicBezTo>
                  <a:cubicBezTo>
                    <a:pt x="699" y="1499"/>
                    <a:pt x="526" y="1549"/>
                    <a:pt x="370" y="1676"/>
                  </a:cubicBezTo>
                  <a:cubicBezTo>
                    <a:pt x="0" y="1976"/>
                    <a:pt x="40" y="2501"/>
                    <a:pt x="222" y="2893"/>
                  </a:cubicBezTo>
                  <a:cubicBezTo>
                    <a:pt x="612" y="3729"/>
                    <a:pt x="1529" y="4191"/>
                    <a:pt x="2429" y="4191"/>
                  </a:cubicBezTo>
                  <a:cubicBezTo>
                    <a:pt x="2743" y="4191"/>
                    <a:pt x="3056" y="4134"/>
                    <a:pt x="3343" y="4018"/>
                  </a:cubicBezTo>
                  <a:cubicBezTo>
                    <a:pt x="3442" y="3976"/>
                    <a:pt x="3445" y="3855"/>
                    <a:pt x="3378" y="3807"/>
                  </a:cubicBezTo>
                  <a:cubicBezTo>
                    <a:pt x="3925" y="2875"/>
                    <a:pt x="4345" y="716"/>
                    <a:pt x="3219" y="111"/>
                  </a:cubicBezTo>
                  <a:cubicBezTo>
                    <a:pt x="3077" y="35"/>
                    <a:pt x="2922" y="0"/>
                    <a:pt x="27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 name="Google Shape;2934;p70">
            <a:extLst>
              <a:ext uri="{FF2B5EF4-FFF2-40B4-BE49-F238E27FC236}">
                <a16:creationId xmlns:a16="http://schemas.microsoft.com/office/drawing/2014/main" id="{CA7CFE9A-C828-4E8E-BE0B-9D8FEDB266E7}"/>
              </a:ext>
            </a:extLst>
          </p:cNvPr>
          <p:cNvGrpSpPr/>
          <p:nvPr/>
        </p:nvGrpSpPr>
        <p:grpSpPr>
          <a:xfrm>
            <a:off x="5572282" y="2537309"/>
            <a:ext cx="1270698" cy="378879"/>
            <a:chOff x="1654700" y="2715707"/>
            <a:chExt cx="856150" cy="255275"/>
          </a:xfrm>
        </p:grpSpPr>
        <p:sp>
          <p:nvSpPr>
            <p:cNvPr id="170" name="Google Shape;2935;p70">
              <a:extLst>
                <a:ext uri="{FF2B5EF4-FFF2-40B4-BE49-F238E27FC236}">
                  <a16:creationId xmlns:a16="http://schemas.microsoft.com/office/drawing/2014/main" id="{6711F92D-6219-4F9D-A024-A34B3CE0747B}"/>
                </a:ext>
              </a:extLst>
            </p:cNvPr>
            <p:cNvSpPr/>
            <p:nvPr/>
          </p:nvSpPr>
          <p:spPr>
            <a:xfrm>
              <a:off x="1679125" y="2832257"/>
              <a:ext cx="81650" cy="85425"/>
            </a:xfrm>
            <a:custGeom>
              <a:avLst/>
              <a:gdLst/>
              <a:ahLst/>
              <a:cxnLst/>
              <a:rect l="l" t="t" r="r" b="b"/>
              <a:pathLst>
                <a:path w="3266" h="3417" extrusionOk="0">
                  <a:moveTo>
                    <a:pt x="2359" y="1"/>
                  </a:moveTo>
                  <a:cubicBezTo>
                    <a:pt x="2265" y="1"/>
                    <a:pt x="2173" y="20"/>
                    <a:pt x="2090" y="63"/>
                  </a:cubicBezTo>
                  <a:cubicBezTo>
                    <a:pt x="1550" y="342"/>
                    <a:pt x="1584" y="1047"/>
                    <a:pt x="1718" y="1554"/>
                  </a:cubicBezTo>
                  <a:cubicBezTo>
                    <a:pt x="1750" y="1675"/>
                    <a:pt x="1650" y="1789"/>
                    <a:pt x="1538" y="1789"/>
                  </a:cubicBezTo>
                  <a:cubicBezTo>
                    <a:pt x="1508" y="1789"/>
                    <a:pt x="1478" y="1781"/>
                    <a:pt x="1448" y="1762"/>
                  </a:cubicBezTo>
                  <a:cubicBezTo>
                    <a:pt x="1275" y="1644"/>
                    <a:pt x="1092" y="1550"/>
                    <a:pt x="899" y="1476"/>
                  </a:cubicBezTo>
                  <a:cubicBezTo>
                    <a:pt x="199" y="1556"/>
                    <a:pt x="1" y="1845"/>
                    <a:pt x="303" y="2341"/>
                  </a:cubicBezTo>
                  <a:cubicBezTo>
                    <a:pt x="462" y="2655"/>
                    <a:pt x="760" y="2910"/>
                    <a:pt x="1058" y="3083"/>
                  </a:cubicBezTo>
                  <a:cubicBezTo>
                    <a:pt x="1449" y="3314"/>
                    <a:pt x="1878" y="3416"/>
                    <a:pt x="2315" y="3416"/>
                  </a:cubicBezTo>
                  <a:cubicBezTo>
                    <a:pt x="2446" y="3416"/>
                    <a:pt x="2577" y="3407"/>
                    <a:pt x="2709" y="3389"/>
                  </a:cubicBezTo>
                  <a:cubicBezTo>
                    <a:pt x="2711" y="3376"/>
                    <a:pt x="2711" y="3362"/>
                    <a:pt x="2718" y="3348"/>
                  </a:cubicBezTo>
                  <a:cubicBezTo>
                    <a:pt x="3019" y="2632"/>
                    <a:pt x="3265" y="1958"/>
                    <a:pt x="3222" y="1166"/>
                  </a:cubicBezTo>
                  <a:cubicBezTo>
                    <a:pt x="3210" y="968"/>
                    <a:pt x="3184" y="602"/>
                    <a:pt x="3071" y="402"/>
                  </a:cubicBezTo>
                  <a:cubicBezTo>
                    <a:pt x="2938" y="169"/>
                    <a:pt x="2638" y="1"/>
                    <a:pt x="2359" y="1"/>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936;p70">
              <a:extLst>
                <a:ext uri="{FF2B5EF4-FFF2-40B4-BE49-F238E27FC236}">
                  <a16:creationId xmlns:a16="http://schemas.microsoft.com/office/drawing/2014/main" id="{EC9F7631-F517-48A4-86F0-7DDE7EAB52EE}"/>
                </a:ext>
              </a:extLst>
            </p:cNvPr>
            <p:cNvSpPr/>
            <p:nvPr/>
          </p:nvSpPr>
          <p:spPr>
            <a:xfrm>
              <a:off x="1700275" y="2731082"/>
              <a:ext cx="92175" cy="52750"/>
            </a:xfrm>
            <a:custGeom>
              <a:avLst/>
              <a:gdLst/>
              <a:ahLst/>
              <a:cxnLst/>
              <a:rect l="l" t="t" r="r" b="b"/>
              <a:pathLst>
                <a:path w="3687" h="2110" extrusionOk="0">
                  <a:moveTo>
                    <a:pt x="3276" y="0"/>
                  </a:moveTo>
                  <a:cubicBezTo>
                    <a:pt x="2636" y="18"/>
                    <a:pt x="1994" y="30"/>
                    <a:pt x="1356" y="30"/>
                  </a:cubicBezTo>
                  <a:cubicBezTo>
                    <a:pt x="1335" y="54"/>
                    <a:pt x="1306" y="71"/>
                    <a:pt x="1270" y="71"/>
                  </a:cubicBezTo>
                  <a:cubicBezTo>
                    <a:pt x="1261" y="71"/>
                    <a:pt x="1253" y="70"/>
                    <a:pt x="1244" y="68"/>
                  </a:cubicBezTo>
                  <a:cubicBezTo>
                    <a:pt x="1208" y="63"/>
                    <a:pt x="1171" y="60"/>
                    <a:pt x="1136" y="60"/>
                  </a:cubicBezTo>
                  <a:cubicBezTo>
                    <a:pt x="462" y="60"/>
                    <a:pt x="0" y="1007"/>
                    <a:pt x="680" y="1357"/>
                  </a:cubicBezTo>
                  <a:cubicBezTo>
                    <a:pt x="775" y="1406"/>
                    <a:pt x="879" y="1429"/>
                    <a:pt x="984" y="1429"/>
                  </a:cubicBezTo>
                  <a:cubicBezTo>
                    <a:pt x="1284" y="1429"/>
                    <a:pt x="1589" y="1243"/>
                    <a:pt x="1694" y="963"/>
                  </a:cubicBezTo>
                  <a:cubicBezTo>
                    <a:pt x="1723" y="887"/>
                    <a:pt x="1787" y="853"/>
                    <a:pt x="1850" y="853"/>
                  </a:cubicBezTo>
                  <a:cubicBezTo>
                    <a:pt x="1943" y="853"/>
                    <a:pt x="2034" y="928"/>
                    <a:pt x="2002" y="1048"/>
                  </a:cubicBezTo>
                  <a:cubicBezTo>
                    <a:pt x="1828" y="1672"/>
                    <a:pt x="2301" y="2110"/>
                    <a:pt x="2774" y="2110"/>
                  </a:cubicBezTo>
                  <a:cubicBezTo>
                    <a:pt x="3063" y="2110"/>
                    <a:pt x="3351" y="1948"/>
                    <a:pt x="3493" y="1567"/>
                  </a:cubicBezTo>
                  <a:cubicBezTo>
                    <a:pt x="3686" y="1048"/>
                    <a:pt x="3440" y="494"/>
                    <a:pt x="3276"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937;p70">
              <a:extLst>
                <a:ext uri="{FF2B5EF4-FFF2-40B4-BE49-F238E27FC236}">
                  <a16:creationId xmlns:a16="http://schemas.microsoft.com/office/drawing/2014/main" id="{44F6E2E5-F890-4386-8218-92CD369C9FEF}"/>
                </a:ext>
              </a:extLst>
            </p:cNvPr>
            <p:cNvSpPr/>
            <p:nvPr/>
          </p:nvSpPr>
          <p:spPr>
            <a:xfrm>
              <a:off x="1815425" y="2781057"/>
              <a:ext cx="100425" cy="90250"/>
            </a:xfrm>
            <a:custGeom>
              <a:avLst/>
              <a:gdLst/>
              <a:ahLst/>
              <a:cxnLst/>
              <a:rect l="l" t="t" r="r" b="b"/>
              <a:pathLst>
                <a:path w="4017" h="3610" extrusionOk="0">
                  <a:moveTo>
                    <a:pt x="2453" y="0"/>
                  </a:moveTo>
                  <a:cubicBezTo>
                    <a:pt x="2277" y="0"/>
                    <a:pt x="2099" y="30"/>
                    <a:pt x="1931" y="77"/>
                  </a:cubicBezTo>
                  <a:cubicBezTo>
                    <a:pt x="1060" y="314"/>
                    <a:pt x="388" y="1032"/>
                    <a:pt x="0" y="1819"/>
                  </a:cubicBezTo>
                  <a:cubicBezTo>
                    <a:pt x="337" y="2466"/>
                    <a:pt x="706" y="3163"/>
                    <a:pt x="1394" y="3477"/>
                  </a:cubicBezTo>
                  <a:cubicBezTo>
                    <a:pt x="1571" y="3558"/>
                    <a:pt x="1795" y="3609"/>
                    <a:pt x="2015" y="3609"/>
                  </a:cubicBezTo>
                  <a:cubicBezTo>
                    <a:pt x="2383" y="3609"/>
                    <a:pt x="2742" y="3467"/>
                    <a:pt x="2865" y="3080"/>
                  </a:cubicBezTo>
                  <a:cubicBezTo>
                    <a:pt x="2985" y="2704"/>
                    <a:pt x="2764" y="2244"/>
                    <a:pt x="2374" y="2173"/>
                  </a:cubicBezTo>
                  <a:cubicBezTo>
                    <a:pt x="2175" y="2136"/>
                    <a:pt x="2193" y="1835"/>
                    <a:pt x="2374" y="1787"/>
                  </a:cubicBezTo>
                  <a:cubicBezTo>
                    <a:pt x="2985" y="1624"/>
                    <a:pt x="4017" y="745"/>
                    <a:pt x="3076" y="164"/>
                  </a:cubicBezTo>
                  <a:cubicBezTo>
                    <a:pt x="2886" y="46"/>
                    <a:pt x="2671" y="0"/>
                    <a:pt x="2453"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938;p70">
              <a:extLst>
                <a:ext uri="{FF2B5EF4-FFF2-40B4-BE49-F238E27FC236}">
                  <a16:creationId xmlns:a16="http://schemas.microsoft.com/office/drawing/2014/main" id="{D8074BC1-2821-43D2-80F9-F262AC8015EF}"/>
                </a:ext>
              </a:extLst>
            </p:cNvPr>
            <p:cNvSpPr/>
            <p:nvPr/>
          </p:nvSpPr>
          <p:spPr>
            <a:xfrm>
              <a:off x="1914575" y="2869057"/>
              <a:ext cx="94125" cy="72550"/>
            </a:xfrm>
            <a:custGeom>
              <a:avLst/>
              <a:gdLst/>
              <a:ahLst/>
              <a:cxnLst/>
              <a:rect l="l" t="t" r="r" b="b"/>
              <a:pathLst>
                <a:path w="3765" h="2902" extrusionOk="0">
                  <a:moveTo>
                    <a:pt x="2196" y="1"/>
                  </a:moveTo>
                  <a:lnTo>
                    <a:pt x="2196" y="1"/>
                  </a:lnTo>
                  <a:cubicBezTo>
                    <a:pt x="1478" y="149"/>
                    <a:pt x="792" y="514"/>
                    <a:pt x="368" y="1132"/>
                  </a:cubicBezTo>
                  <a:cubicBezTo>
                    <a:pt x="255" y="1297"/>
                    <a:pt x="156" y="1482"/>
                    <a:pt x="104" y="1675"/>
                  </a:cubicBezTo>
                  <a:cubicBezTo>
                    <a:pt x="1" y="2070"/>
                    <a:pt x="56" y="2061"/>
                    <a:pt x="426" y="2338"/>
                  </a:cubicBezTo>
                  <a:cubicBezTo>
                    <a:pt x="536" y="2524"/>
                    <a:pt x="648" y="2616"/>
                    <a:pt x="763" y="2616"/>
                  </a:cubicBezTo>
                  <a:cubicBezTo>
                    <a:pt x="848" y="2616"/>
                    <a:pt x="935" y="2566"/>
                    <a:pt x="1023" y="2464"/>
                  </a:cubicBezTo>
                  <a:cubicBezTo>
                    <a:pt x="1229" y="2368"/>
                    <a:pt x="1379" y="2215"/>
                    <a:pt x="1478" y="2007"/>
                  </a:cubicBezTo>
                  <a:cubicBezTo>
                    <a:pt x="1554" y="1885"/>
                    <a:pt x="1621" y="1754"/>
                    <a:pt x="1689" y="1627"/>
                  </a:cubicBezTo>
                  <a:cubicBezTo>
                    <a:pt x="1721" y="1564"/>
                    <a:pt x="1789" y="1534"/>
                    <a:pt x="1856" y="1534"/>
                  </a:cubicBezTo>
                  <a:cubicBezTo>
                    <a:pt x="1940" y="1534"/>
                    <a:pt x="2024" y="1581"/>
                    <a:pt x="2041" y="1673"/>
                  </a:cubicBezTo>
                  <a:cubicBezTo>
                    <a:pt x="2106" y="2031"/>
                    <a:pt x="2203" y="2410"/>
                    <a:pt x="2484" y="2663"/>
                  </a:cubicBezTo>
                  <a:cubicBezTo>
                    <a:pt x="2667" y="2829"/>
                    <a:pt x="2853" y="2901"/>
                    <a:pt x="3020" y="2901"/>
                  </a:cubicBezTo>
                  <a:cubicBezTo>
                    <a:pt x="3456" y="2901"/>
                    <a:pt x="3765" y="2409"/>
                    <a:pt x="3568" y="1818"/>
                  </a:cubicBezTo>
                  <a:cubicBezTo>
                    <a:pt x="3355" y="1170"/>
                    <a:pt x="2743" y="613"/>
                    <a:pt x="2249" y="168"/>
                  </a:cubicBezTo>
                  <a:cubicBezTo>
                    <a:pt x="2194" y="117"/>
                    <a:pt x="2182" y="56"/>
                    <a:pt x="2196" y="1"/>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939;p70">
              <a:extLst>
                <a:ext uri="{FF2B5EF4-FFF2-40B4-BE49-F238E27FC236}">
                  <a16:creationId xmlns:a16="http://schemas.microsoft.com/office/drawing/2014/main" id="{DDA826D8-602C-4805-8AF9-85D6AC6EF4C2}"/>
                </a:ext>
              </a:extLst>
            </p:cNvPr>
            <p:cNvSpPr/>
            <p:nvPr/>
          </p:nvSpPr>
          <p:spPr>
            <a:xfrm>
              <a:off x="1978450" y="2743957"/>
              <a:ext cx="85825" cy="75925"/>
            </a:xfrm>
            <a:custGeom>
              <a:avLst/>
              <a:gdLst/>
              <a:ahLst/>
              <a:cxnLst/>
              <a:rect l="l" t="t" r="r" b="b"/>
              <a:pathLst>
                <a:path w="3433" h="3037" extrusionOk="0">
                  <a:moveTo>
                    <a:pt x="2610" y="1"/>
                  </a:moveTo>
                  <a:cubicBezTo>
                    <a:pt x="2122" y="1"/>
                    <a:pt x="1664" y="524"/>
                    <a:pt x="2008" y="1117"/>
                  </a:cubicBezTo>
                  <a:cubicBezTo>
                    <a:pt x="2069" y="1224"/>
                    <a:pt x="2000" y="1407"/>
                    <a:pt x="1863" y="1407"/>
                  </a:cubicBezTo>
                  <a:cubicBezTo>
                    <a:pt x="1856" y="1407"/>
                    <a:pt x="1849" y="1407"/>
                    <a:pt x="1842" y="1406"/>
                  </a:cubicBezTo>
                  <a:cubicBezTo>
                    <a:pt x="1528" y="1366"/>
                    <a:pt x="1345" y="1233"/>
                    <a:pt x="1056" y="1124"/>
                  </a:cubicBezTo>
                  <a:cubicBezTo>
                    <a:pt x="902" y="1064"/>
                    <a:pt x="731" y="1017"/>
                    <a:pt x="575" y="1017"/>
                  </a:cubicBezTo>
                  <a:cubicBezTo>
                    <a:pt x="374" y="1017"/>
                    <a:pt x="197" y="1095"/>
                    <a:pt x="110" y="1329"/>
                  </a:cubicBezTo>
                  <a:cubicBezTo>
                    <a:pt x="1" y="1613"/>
                    <a:pt x="104" y="1911"/>
                    <a:pt x="301" y="2133"/>
                  </a:cubicBezTo>
                  <a:cubicBezTo>
                    <a:pt x="842" y="2736"/>
                    <a:pt x="1981" y="2821"/>
                    <a:pt x="2728" y="3036"/>
                  </a:cubicBezTo>
                  <a:cubicBezTo>
                    <a:pt x="3066" y="2537"/>
                    <a:pt x="3340" y="2050"/>
                    <a:pt x="3400" y="1428"/>
                  </a:cubicBezTo>
                  <a:cubicBezTo>
                    <a:pt x="3432" y="1087"/>
                    <a:pt x="3418" y="736"/>
                    <a:pt x="3253" y="426"/>
                  </a:cubicBezTo>
                  <a:cubicBezTo>
                    <a:pt x="3091" y="125"/>
                    <a:pt x="2847" y="1"/>
                    <a:pt x="2610" y="1"/>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940;p70">
              <a:extLst>
                <a:ext uri="{FF2B5EF4-FFF2-40B4-BE49-F238E27FC236}">
                  <a16:creationId xmlns:a16="http://schemas.microsoft.com/office/drawing/2014/main" id="{A820E9CE-F5E4-4AE9-BBA8-DD77F18A1F1A}"/>
                </a:ext>
              </a:extLst>
            </p:cNvPr>
            <p:cNvSpPr/>
            <p:nvPr/>
          </p:nvSpPr>
          <p:spPr>
            <a:xfrm>
              <a:off x="2106725" y="2825882"/>
              <a:ext cx="94575" cy="94125"/>
            </a:xfrm>
            <a:custGeom>
              <a:avLst/>
              <a:gdLst/>
              <a:ahLst/>
              <a:cxnLst/>
              <a:rect l="l" t="t" r="r" b="b"/>
              <a:pathLst>
                <a:path w="3783" h="3765" extrusionOk="0">
                  <a:moveTo>
                    <a:pt x="2457" y="1"/>
                  </a:moveTo>
                  <a:cubicBezTo>
                    <a:pt x="2113" y="1"/>
                    <a:pt x="1790" y="103"/>
                    <a:pt x="1478" y="239"/>
                  </a:cubicBezTo>
                  <a:cubicBezTo>
                    <a:pt x="834" y="519"/>
                    <a:pt x="357" y="978"/>
                    <a:pt x="1" y="1562"/>
                  </a:cubicBezTo>
                  <a:cubicBezTo>
                    <a:pt x="19" y="1576"/>
                    <a:pt x="40" y="1594"/>
                    <a:pt x="54" y="1618"/>
                  </a:cubicBezTo>
                  <a:cubicBezTo>
                    <a:pt x="525" y="2336"/>
                    <a:pt x="1021" y="3123"/>
                    <a:pt x="1814" y="3519"/>
                  </a:cubicBezTo>
                  <a:cubicBezTo>
                    <a:pt x="2109" y="3674"/>
                    <a:pt x="2425" y="3756"/>
                    <a:pt x="2758" y="3762"/>
                  </a:cubicBezTo>
                  <a:cubicBezTo>
                    <a:pt x="2787" y="3763"/>
                    <a:pt x="2815" y="3764"/>
                    <a:pt x="2842" y="3764"/>
                  </a:cubicBezTo>
                  <a:cubicBezTo>
                    <a:pt x="3512" y="3764"/>
                    <a:pt x="3745" y="3295"/>
                    <a:pt x="3546" y="2356"/>
                  </a:cubicBezTo>
                  <a:cubicBezTo>
                    <a:pt x="3325" y="2081"/>
                    <a:pt x="2894" y="1929"/>
                    <a:pt x="2580" y="1793"/>
                  </a:cubicBezTo>
                  <a:cubicBezTo>
                    <a:pt x="2393" y="1712"/>
                    <a:pt x="2502" y="1437"/>
                    <a:pt x="2679" y="1433"/>
                  </a:cubicBezTo>
                  <a:cubicBezTo>
                    <a:pt x="3783" y="1403"/>
                    <a:pt x="3421" y="24"/>
                    <a:pt x="2512" y="2"/>
                  </a:cubicBezTo>
                  <a:cubicBezTo>
                    <a:pt x="2494" y="1"/>
                    <a:pt x="2475" y="1"/>
                    <a:pt x="2457" y="1"/>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941;p70">
              <a:extLst>
                <a:ext uri="{FF2B5EF4-FFF2-40B4-BE49-F238E27FC236}">
                  <a16:creationId xmlns:a16="http://schemas.microsoft.com/office/drawing/2014/main" id="{C3E19F0C-FA05-443A-91D9-93962DC98421}"/>
                </a:ext>
              </a:extLst>
            </p:cNvPr>
            <p:cNvSpPr/>
            <p:nvPr/>
          </p:nvSpPr>
          <p:spPr>
            <a:xfrm>
              <a:off x="2228650" y="2726557"/>
              <a:ext cx="87175" cy="86800"/>
            </a:xfrm>
            <a:custGeom>
              <a:avLst/>
              <a:gdLst/>
              <a:ahLst/>
              <a:cxnLst/>
              <a:rect l="l" t="t" r="r" b="b"/>
              <a:pathLst>
                <a:path w="3487" h="3472" extrusionOk="0">
                  <a:moveTo>
                    <a:pt x="3486" y="1"/>
                  </a:moveTo>
                  <a:lnTo>
                    <a:pt x="3486" y="1"/>
                  </a:lnTo>
                  <a:cubicBezTo>
                    <a:pt x="2623" y="7"/>
                    <a:pt x="1757" y="14"/>
                    <a:pt x="894" y="19"/>
                  </a:cubicBezTo>
                  <a:cubicBezTo>
                    <a:pt x="716" y="84"/>
                    <a:pt x="548" y="164"/>
                    <a:pt x="388" y="263"/>
                  </a:cubicBezTo>
                  <a:cubicBezTo>
                    <a:pt x="55" y="386"/>
                    <a:pt x="1" y="605"/>
                    <a:pt x="218" y="919"/>
                  </a:cubicBezTo>
                  <a:cubicBezTo>
                    <a:pt x="176" y="1269"/>
                    <a:pt x="317" y="1452"/>
                    <a:pt x="640" y="1476"/>
                  </a:cubicBezTo>
                  <a:cubicBezTo>
                    <a:pt x="810" y="1524"/>
                    <a:pt x="983" y="1554"/>
                    <a:pt x="1162" y="1569"/>
                  </a:cubicBezTo>
                  <a:cubicBezTo>
                    <a:pt x="1339" y="1587"/>
                    <a:pt x="1411" y="1802"/>
                    <a:pt x="1254" y="1905"/>
                  </a:cubicBezTo>
                  <a:cubicBezTo>
                    <a:pt x="391" y="2472"/>
                    <a:pt x="939" y="3471"/>
                    <a:pt x="1678" y="3471"/>
                  </a:cubicBezTo>
                  <a:cubicBezTo>
                    <a:pt x="1850" y="3471"/>
                    <a:pt x="2031" y="3418"/>
                    <a:pt x="2208" y="3293"/>
                  </a:cubicBezTo>
                  <a:cubicBezTo>
                    <a:pt x="2522" y="3069"/>
                    <a:pt x="2695" y="2686"/>
                    <a:pt x="2836" y="2339"/>
                  </a:cubicBezTo>
                  <a:cubicBezTo>
                    <a:pt x="3131" y="1609"/>
                    <a:pt x="3309" y="829"/>
                    <a:pt x="3464" y="58"/>
                  </a:cubicBezTo>
                  <a:cubicBezTo>
                    <a:pt x="3468" y="35"/>
                    <a:pt x="3478" y="17"/>
                    <a:pt x="3486" y="1"/>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942;p70">
              <a:extLst>
                <a:ext uri="{FF2B5EF4-FFF2-40B4-BE49-F238E27FC236}">
                  <a16:creationId xmlns:a16="http://schemas.microsoft.com/office/drawing/2014/main" id="{DF6EBD51-E559-4564-9FE6-F89171A81D21}"/>
                </a:ext>
              </a:extLst>
            </p:cNvPr>
            <p:cNvSpPr/>
            <p:nvPr/>
          </p:nvSpPr>
          <p:spPr>
            <a:xfrm>
              <a:off x="2292425" y="2845457"/>
              <a:ext cx="92325" cy="80800"/>
            </a:xfrm>
            <a:custGeom>
              <a:avLst/>
              <a:gdLst/>
              <a:ahLst/>
              <a:cxnLst/>
              <a:rect l="l" t="t" r="r" b="b"/>
              <a:pathLst>
                <a:path w="3693" h="3232" extrusionOk="0">
                  <a:moveTo>
                    <a:pt x="2559" y="1"/>
                  </a:moveTo>
                  <a:cubicBezTo>
                    <a:pt x="1857" y="107"/>
                    <a:pt x="1180" y="336"/>
                    <a:pt x="671" y="855"/>
                  </a:cubicBezTo>
                  <a:cubicBezTo>
                    <a:pt x="532" y="989"/>
                    <a:pt x="416" y="1139"/>
                    <a:pt x="327" y="1305"/>
                  </a:cubicBezTo>
                  <a:cubicBezTo>
                    <a:pt x="1" y="1881"/>
                    <a:pt x="250" y="2255"/>
                    <a:pt x="1079" y="2426"/>
                  </a:cubicBezTo>
                  <a:cubicBezTo>
                    <a:pt x="1398" y="2280"/>
                    <a:pt x="1591" y="1878"/>
                    <a:pt x="1748" y="1585"/>
                  </a:cubicBezTo>
                  <a:cubicBezTo>
                    <a:pt x="1781" y="1525"/>
                    <a:pt x="1840" y="1498"/>
                    <a:pt x="1900" y="1498"/>
                  </a:cubicBezTo>
                  <a:cubicBezTo>
                    <a:pt x="1997" y="1498"/>
                    <a:pt x="2095" y="1566"/>
                    <a:pt x="2088" y="1677"/>
                  </a:cubicBezTo>
                  <a:cubicBezTo>
                    <a:pt x="2067" y="1961"/>
                    <a:pt x="2053" y="2261"/>
                    <a:pt x="2128" y="2541"/>
                  </a:cubicBezTo>
                  <a:cubicBezTo>
                    <a:pt x="2253" y="3001"/>
                    <a:pt x="2481" y="3232"/>
                    <a:pt x="2925" y="3232"/>
                  </a:cubicBezTo>
                  <a:cubicBezTo>
                    <a:pt x="2962" y="3232"/>
                    <a:pt x="3001" y="3230"/>
                    <a:pt x="3041" y="3227"/>
                  </a:cubicBezTo>
                  <a:cubicBezTo>
                    <a:pt x="3510" y="3192"/>
                    <a:pt x="3677" y="3021"/>
                    <a:pt x="3688" y="2520"/>
                  </a:cubicBezTo>
                  <a:cubicBezTo>
                    <a:pt x="3693" y="2351"/>
                    <a:pt x="3661" y="2173"/>
                    <a:pt x="3612" y="2014"/>
                  </a:cubicBezTo>
                  <a:cubicBezTo>
                    <a:pt x="3395" y="1322"/>
                    <a:pt x="2785" y="823"/>
                    <a:pt x="2536" y="139"/>
                  </a:cubicBezTo>
                  <a:cubicBezTo>
                    <a:pt x="2515" y="84"/>
                    <a:pt x="2529" y="38"/>
                    <a:pt x="2559" y="1"/>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943;p70">
              <a:extLst>
                <a:ext uri="{FF2B5EF4-FFF2-40B4-BE49-F238E27FC236}">
                  <a16:creationId xmlns:a16="http://schemas.microsoft.com/office/drawing/2014/main" id="{1312A8C6-6CB2-4A4A-891F-40C64AB7F0FA}"/>
                </a:ext>
              </a:extLst>
            </p:cNvPr>
            <p:cNvSpPr/>
            <p:nvPr/>
          </p:nvSpPr>
          <p:spPr>
            <a:xfrm>
              <a:off x="2450750" y="2725107"/>
              <a:ext cx="45450" cy="37675"/>
            </a:xfrm>
            <a:custGeom>
              <a:avLst/>
              <a:gdLst/>
              <a:ahLst/>
              <a:cxnLst/>
              <a:rect l="l" t="t" r="r" b="b"/>
              <a:pathLst>
                <a:path w="1818" h="1507" extrusionOk="0">
                  <a:moveTo>
                    <a:pt x="1818" y="1"/>
                  </a:moveTo>
                  <a:lnTo>
                    <a:pt x="1818" y="1"/>
                  </a:lnTo>
                  <a:cubicBezTo>
                    <a:pt x="1211" y="5"/>
                    <a:pt x="606" y="9"/>
                    <a:pt x="1" y="15"/>
                  </a:cubicBezTo>
                  <a:cubicBezTo>
                    <a:pt x="421" y="343"/>
                    <a:pt x="631" y="933"/>
                    <a:pt x="606" y="1506"/>
                  </a:cubicBezTo>
                  <a:cubicBezTo>
                    <a:pt x="1008" y="995"/>
                    <a:pt x="1419" y="494"/>
                    <a:pt x="1818" y="1"/>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944;p70">
              <a:extLst>
                <a:ext uri="{FF2B5EF4-FFF2-40B4-BE49-F238E27FC236}">
                  <a16:creationId xmlns:a16="http://schemas.microsoft.com/office/drawing/2014/main" id="{8BB040B1-B702-4685-BE21-52C1484AD3CF}"/>
                </a:ext>
              </a:extLst>
            </p:cNvPr>
            <p:cNvSpPr/>
            <p:nvPr/>
          </p:nvSpPr>
          <p:spPr>
            <a:xfrm>
              <a:off x="2364350" y="2729007"/>
              <a:ext cx="94625" cy="79200"/>
            </a:xfrm>
            <a:custGeom>
              <a:avLst/>
              <a:gdLst/>
              <a:ahLst/>
              <a:cxnLst/>
              <a:rect l="l" t="t" r="r" b="b"/>
              <a:pathLst>
                <a:path w="3785" h="3168" extrusionOk="0">
                  <a:moveTo>
                    <a:pt x="2706" y="0"/>
                  </a:moveTo>
                  <a:cubicBezTo>
                    <a:pt x="2097" y="0"/>
                    <a:pt x="1597" y="723"/>
                    <a:pt x="2106" y="1242"/>
                  </a:cubicBezTo>
                  <a:cubicBezTo>
                    <a:pt x="2243" y="1382"/>
                    <a:pt x="2117" y="1556"/>
                    <a:pt x="1967" y="1556"/>
                  </a:cubicBezTo>
                  <a:cubicBezTo>
                    <a:pt x="1924" y="1556"/>
                    <a:pt x="1879" y="1542"/>
                    <a:pt x="1838" y="1509"/>
                  </a:cubicBezTo>
                  <a:cubicBezTo>
                    <a:pt x="1632" y="1348"/>
                    <a:pt x="1430" y="1280"/>
                    <a:pt x="1245" y="1280"/>
                  </a:cubicBezTo>
                  <a:cubicBezTo>
                    <a:pt x="463" y="1280"/>
                    <a:pt x="1" y="2500"/>
                    <a:pt x="913" y="2990"/>
                  </a:cubicBezTo>
                  <a:cubicBezTo>
                    <a:pt x="1153" y="3119"/>
                    <a:pt x="1405" y="3167"/>
                    <a:pt x="1661" y="3167"/>
                  </a:cubicBezTo>
                  <a:cubicBezTo>
                    <a:pt x="2070" y="3167"/>
                    <a:pt x="2489" y="3044"/>
                    <a:pt x="2884" y="2927"/>
                  </a:cubicBezTo>
                  <a:cubicBezTo>
                    <a:pt x="3172" y="2511"/>
                    <a:pt x="3476" y="2105"/>
                    <a:pt x="3784" y="1704"/>
                  </a:cubicBezTo>
                  <a:cubicBezTo>
                    <a:pt x="3709" y="1666"/>
                    <a:pt x="3651" y="1590"/>
                    <a:pt x="3667" y="1487"/>
                  </a:cubicBezTo>
                  <a:cubicBezTo>
                    <a:pt x="3759" y="918"/>
                    <a:pt x="3586" y="334"/>
                    <a:pt x="3039" y="76"/>
                  </a:cubicBezTo>
                  <a:cubicBezTo>
                    <a:pt x="2928" y="24"/>
                    <a:pt x="2815" y="0"/>
                    <a:pt x="2706"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945;p70">
              <a:extLst>
                <a:ext uri="{FF2B5EF4-FFF2-40B4-BE49-F238E27FC236}">
                  <a16:creationId xmlns:a16="http://schemas.microsoft.com/office/drawing/2014/main" id="{45A2E4D9-8113-4314-A384-879F8A4D79D8}"/>
                </a:ext>
              </a:extLst>
            </p:cNvPr>
            <p:cNvSpPr/>
            <p:nvPr/>
          </p:nvSpPr>
          <p:spPr>
            <a:xfrm>
              <a:off x="1654700" y="2715707"/>
              <a:ext cx="856150" cy="255275"/>
            </a:xfrm>
            <a:custGeom>
              <a:avLst/>
              <a:gdLst/>
              <a:ahLst/>
              <a:cxnLst/>
              <a:rect l="l" t="t" r="r" b="b"/>
              <a:pathLst>
                <a:path w="34246" h="10211" extrusionOk="0">
                  <a:moveTo>
                    <a:pt x="33660" y="377"/>
                  </a:moveTo>
                  <a:lnTo>
                    <a:pt x="33660" y="377"/>
                  </a:lnTo>
                  <a:cubicBezTo>
                    <a:pt x="33260" y="871"/>
                    <a:pt x="32850" y="1372"/>
                    <a:pt x="32448" y="1882"/>
                  </a:cubicBezTo>
                  <a:cubicBezTo>
                    <a:pt x="32473" y="1309"/>
                    <a:pt x="32263" y="719"/>
                    <a:pt x="31843" y="391"/>
                  </a:cubicBezTo>
                  <a:cubicBezTo>
                    <a:pt x="32448" y="386"/>
                    <a:pt x="33053" y="381"/>
                    <a:pt x="33660" y="377"/>
                  </a:cubicBezTo>
                  <a:close/>
                  <a:moveTo>
                    <a:pt x="5099" y="615"/>
                  </a:moveTo>
                  <a:cubicBezTo>
                    <a:pt x="5263" y="1109"/>
                    <a:pt x="5509" y="1663"/>
                    <a:pt x="5316" y="2182"/>
                  </a:cubicBezTo>
                  <a:cubicBezTo>
                    <a:pt x="5174" y="2563"/>
                    <a:pt x="4886" y="2725"/>
                    <a:pt x="4598" y="2725"/>
                  </a:cubicBezTo>
                  <a:cubicBezTo>
                    <a:pt x="4124" y="2725"/>
                    <a:pt x="3651" y="2287"/>
                    <a:pt x="3825" y="1663"/>
                  </a:cubicBezTo>
                  <a:cubicBezTo>
                    <a:pt x="3858" y="1543"/>
                    <a:pt x="3767" y="1468"/>
                    <a:pt x="3673" y="1468"/>
                  </a:cubicBezTo>
                  <a:cubicBezTo>
                    <a:pt x="3610" y="1468"/>
                    <a:pt x="3546" y="1502"/>
                    <a:pt x="3517" y="1578"/>
                  </a:cubicBezTo>
                  <a:cubicBezTo>
                    <a:pt x="3412" y="1858"/>
                    <a:pt x="3106" y="2044"/>
                    <a:pt x="2806" y="2044"/>
                  </a:cubicBezTo>
                  <a:cubicBezTo>
                    <a:pt x="2701" y="2044"/>
                    <a:pt x="2597" y="2022"/>
                    <a:pt x="2503" y="1973"/>
                  </a:cubicBezTo>
                  <a:cubicBezTo>
                    <a:pt x="1824" y="1622"/>
                    <a:pt x="2285" y="676"/>
                    <a:pt x="2958" y="676"/>
                  </a:cubicBezTo>
                  <a:cubicBezTo>
                    <a:pt x="2994" y="676"/>
                    <a:pt x="3030" y="679"/>
                    <a:pt x="3067" y="684"/>
                  </a:cubicBezTo>
                  <a:cubicBezTo>
                    <a:pt x="3075" y="686"/>
                    <a:pt x="3083" y="687"/>
                    <a:pt x="3091" y="687"/>
                  </a:cubicBezTo>
                  <a:cubicBezTo>
                    <a:pt x="3128" y="687"/>
                    <a:pt x="3157" y="670"/>
                    <a:pt x="3180" y="645"/>
                  </a:cubicBezTo>
                  <a:cubicBezTo>
                    <a:pt x="3817" y="645"/>
                    <a:pt x="4459" y="633"/>
                    <a:pt x="5099" y="615"/>
                  </a:cubicBezTo>
                  <a:close/>
                  <a:moveTo>
                    <a:pt x="31092" y="532"/>
                  </a:moveTo>
                  <a:cubicBezTo>
                    <a:pt x="31201" y="532"/>
                    <a:pt x="31314" y="556"/>
                    <a:pt x="31425" y="608"/>
                  </a:cubicBezTo>
                  <a:cubicBezTo>
                    <a:pt x="31972" y="866"/>
                    <a:pt x="32146" y="1450"/>
                    <a:pt x="32053" y="2019"/>
                  </a:cubicBezTo>
                  <a:cubicBezTo>
                    <a:pt x="32037" y="2122"/>
                    <a:pt x="32095" y="2198"/>
                    <a:pt x="32170" y="2236"/>
                  </a:cubicBezTo>
                  <a:cubicBezTo>
                    <a:pt x="31862" y="2637"/>
                    <a:pt x="31558" y="3043"/>
                    <a:pt x="31270" y="3459"/>
                  </a:cubicBezTo>
                  <a:cubicBezTo>
                    <a:pt x="30875" y="3576"/>
                    <a:pt x="30456" y="3699"/>
                    <a:pt x="30047" y="3699"/>
                  </a:cubicBezTo>
                  <a:cubicBezTo>
                    <a:pt x="29791" y="3699"/>
                    <a:pt x="29539" y="3651"/>
                    <a:pt x="29299" y="3522"/>
                  </a:cubicBezTo>
                  <a:cubicBezTo>
                    <a:pt x="28387" y="3032"/>
                    <a:pt x="28849" y="1812"/>
                    <a:pt x="29631" y="1812"/>
                  </a:cubicBezTo>
                  <a:cubicBezTo>
                    <a:pt x="29816" y="1812"/>
                    <a:pt x="30018" y="1880"/>
                    <a:pt x="30224" y="2041"/>
                  </a:cubicBezTo>
                  <a:cubicBezTo>
                    <a:pt x="30265" y="2074"/>
                    <a:pt x="30310" y="2088"/>
                    <a:pt x="30353" y="2088"/>
                  </a:cubicBezTo>
                  <a:cubicBezTo>
                    <a:pt x="30503" y="2088"/>
                    <a:pt x="30629" y="1914"/>
                    <a:pt x="30492" y="1774"/>
                  </a:cubicBezTo>
                  <a:cubicBezTo>
                    <a:pt x="29983" y="1255"/>
                    <a:pt x="30483" y="532"/>
                    <a:pt x="31092" y="532"/>
                  </a:cubicBezTo>
                  <a:close/>
                  <a:moveTo>
                    <a:pt x="26444" y="435"/>
                  </a:moveTo>
                  <a:lnTo>
                    <a:pt x="26444" y="435"/>
                  </a:lnTo>
                  <a:cubicBezTo>
                    <a:pt x="26436" y="451"/>
                    <a:pt x="26426" y="469"/>
                    <a:pt x="26422" y="492"/>
                  </a:cubicBezTo>
                  <a:cubicBezTo>
                    <a:pt x="26267" y="1263"/>
                    <a:pt x="26089" y="2044"/>
                    <a:pt x="25794" y="2774"/>
                  </a:cubicBezTo>
                  <a:cubicBezTo>
                    <a:pt x="25653" y="3120"/>
                    <a:pt x="25480" y="3503"/>
                    <a:pt x="25166" y="3727"/>
                  </a:cubicBezTo>
                  <a:cubicBezTo>
                    <a:pt x="24989" y="3852"/>
                    <a:pt x="24808" y="3905"/>
                    <a:pt x="24636" y="3905"/>
                  </a:cubicBezTo>
                  <a:cubicBezTo>
                    <a:pt x="23897" y="3905"/>
                    <a:pt x="23349" y="2906"/>
                    <a:pt x="24212" y="2339"/>
                  </a:cubicBezTo>
                  <a:cubicBezTo>
                    <a:pt x="24369" y="2236"/>
                    <a:pt x="24297" y="2021"/>
                    <a:pt x="24120" y="2003"/>
                  </a:cubicBezTo>
                  <a:cubicBezTo>
                    <a:pt x="23941" y="1989"/>
                    <a:pt x="23768" y="1958"/>
                    <a:pt x="23598" y="1910"/>
                  </a:cubicBezTo>
                  <a:cubicBezTo>
                    <a:pt x="23275" y="1887"/>
                    <a:pt x="23134" y="1703"/>
                    <a:pt x="23176" y="1353"/>
                  </a:cubicBezTo>
                  <a:cubicBezTo>
                    <a:pt x="22958" y="1039"/>
                    <a:pt x="23013" y="820"/>
                    <a:pt x="23346" y="697"/>
                  </a:cubicBezTo>
                  <a:cubicBezTo>
                    <a:pt x="23506" y="598"/>
                    <a:pt x="23674" y="518"/>
                    <a:pt x="23852" y="453"/>
                  </a:cubicBezTo>
                  <a:cubicBezTo>
                    <a:pt x="24715" y="448"/>
                    <a:pt x="25581" y="442"/>
                    <a:pt x="26444" y="435"/>
                  </a:cubicBezTo>
                  <a:close/>
                  <a:moveTo>
                    <a:pt x="30289" y="405"/>
                  </a:moveTo>
                  <a:lnTo>
                    <a:pt x="30289" y="405"/>
                  </a:lnTo>
                  <a:cubicBezTo>
                    <a:pt x="29973" y="673"/>
                    <a:pt x="29830" y="1104"/>
                    <a:pt x="29927" y="1508"/>
                  </a:cubicBezTo>
                  <a:cubicBezTo>
                    <a:pt x="29825" y="1486"/>
                    <a:pt x="29722" y="1475"/>
                    <a:pt x="29621" y="1475"/>
                  </a:cubicBezTo>
                  <a:cubicBezTo>
                    <a:pt x="28941" y="1475"/>
                    <a:pt x="28313" y="1967"/>
                    <a:pt x="28389" y="2803"/>
                  </a:cubicBezTo>
                  <a:cubicBezTo>
                    <a:pt x="28469" y="3698"/>
                    <a:pt x="29119" y="3984"/>
                    <a:pt x="29850" y="3984"/>
                  </a:cubicBezTo>
                  <a:cubicBezTo>
                    <a:pt x="30252" y="3984"/>
                    <a:pt x="30680" y="3898"/>
                    <a:pt x="31051" y="3778"/>
                  </a:cubicBezTo>
                  <a:lnTo>
                    <a:pt x="31051" y="3778"/>
                  </a:lnTo>
                  <a:cubicBezTo>
                    <a:pt x="30774" y="4191"/>
                    <a:pt x="30512" y="4616"/>
                    <a:pt x="30280" y="5047"/>
                  </a:cubicBezTo>
                  <a:cubicBezTo>
                    <a:pt x="30150" y="5085"/>
                    <a:pt x="30053" y="5214"/>
                    <a:pt x="30150" y="5361"/>
                  </a:cubicBezTo>
                  <a:cubicBezTo>
                    <a:pt x="31127" y="6840"/>
                    <a:pt x="32129" y="8373"/>
                    <a:pt x="33272" y="9733"/>
                  </a:cubicBezTo>
                  <a:cubicBezTo>
                    <a:pt x="28348" y="9573"/>
                    <a:pt x="23417" y="9516"/>
                    <a:pt x="18488" y="9516"/>
                  </a:cubicBezTo>
                  <a:cubicBezTo>
                    <a:pt x="17922" y="9516"/>
                    <a:pt x="17355" y="9517"/>
                    <a:pt x="16789" y="9518"/>
                  </a:cubicBezTo>
                  <a:cubicBezTo>
                    <a:pt x="14050" y="9525"/>
                    <a:pt x="11312" y="9552"/>
                    <a:pt x="8574" y="9598"/>
                  </a:cubicBezTo>
                  <a:cubicBezTo>
                    <a:pt x="8007" y="9608"/>
                    <a:pt x="7434" y="9609"/>
                    <a:pt x="6858" y="9609"/>
                  </a:cubicBezTo>
                  <a:cubicBezTo>
                    <a:pt x="6633" y="9609"/>
                    <a:pt x="6408" y="9609"/>
                    <a:pt x="6182" y="9609"/>
                  </a:cubicBezTo>
                  <a:cubicBezTo>
                    <a:pt x="4331" y="9609"/>
                    <a:pt x="2462" y="9623"/>
                    <a:pt x="657" y="9876"/>
                  </a:cubicBezTo>
                  <a:cubicBezTo>
                    <a:pt x="715" y="6791"/>
                    <a:pt x="562" y="3703"/>
                    <a:pt x="643" y="614"/>
                  </a:cubicBezTo>
                  <a:cubicBezTo>
                    <a:pt x="645" y="592"/>
                    <a:pt x="638" y="576"/>
                    <a:pt x="634" y="554"/>
                  </a:cubicBezTo>
                  <a:lnTo>
                    <a:pt x="634" y="554"/>
                  </a:lnTo>
                  <a:cubicBezTo>
                    <a:pt x="1181" y="600"/>
                    <a:pt x="1737" y="624"/>
                    <a:pt x="2294" y="635"/>
                  </a:cubicBezTo>
                  <a:cubicBezTo>
                    <a:pt x="1869" y="942"/>
                    <a:pt x="1650" y="1526"/>
                    <a:pt x="2024" y="2004"/>
                  </a:cubicBezTo>
                  <a:cubicBezTo>
                    <a:pt x="2216" y="2249"/>
                    <a:pt x="2490" y="2357"/>
                    <a:pt x="2768" y="2357"/>
                  </a:cubicBezTo>
                  <a:cubicBezTo>
                    <a:pt x="3023" y="2357"/>
                    <a:pt x="3283" y="2266"/>
                    <a:pt x="3487" y="2109"/>
                  </a:cubicBezTo>
                  <a:cubicBezTo>
                    <a:pt x="3574" y="2641"/>
                    <a:pt x="4010" y="3072"/>
                    <a:pt x="4556" y="3072"/>
                  </a:cubicBezTo>
                  <a:cubicBezTo>
                    <a:pt x="4693" y="3072"/>
                    <a:pt x="4837" y="3045"/>
                    <a:pt x="4984" y="2986"/>
                  </a:cubicBezTo>
                  <a:cubicBezTo>
                    <a:pt x="5942" y="2602"/>
                    <a:pt x="5780" y="1391"/>
                    <a:pt x="5439" y="605"/>
                  </a:cubicBezTo>
                  <a:cubicBezTo>
                    <a:pt x="6526" y="572"/>
                    <a:pt x="7611" y="534"/>
                    <a:pt x="8678" y="532"/>
                  </a:cubicBezTo>
                  <a:cubicBezTo>
                    <a:pt x="11517" y="524"/>
                    <a:pt x="14360" y="515"/>
                    <a:pt x="17200" y="496"/>
                  </a:cubicBezTo>
                  <a:cubicBezTo>
                    <a:pt x="19207" y="485"/>
                    <a:pt x="21213" y="471"/>
                    <a:pt x="23217" y="457"/>
                  </a:cubicBezTo>
                  <a:lnTo>
                    <a:pt x="23217" y="457"/>
                  </a:lnTo>
                  <a:cubicBezTo>
                    <a:pt x="22802" y="647"/>
                    <a:pt x="22456" y="965"/>
                    <a:pt x="22577" y="1482"/>
                  </a:cubicBezTo>
                  <a:cubicBezTo>
                    <a:pt x="22697" y="1997"/>
                    <a:pt x="23226" y="2206"/>
                    <a:pt x="23720" y="2304"/>
                  </a:cubicBezTo>
                  <a:cubicBezTo>
                    <a:pt x="23107" y="3051"/>
                    <a:pt x="23451" y="4313"/>
                    <a:pt x="24583" y="4313"/>
                  </a:cubicBezTo>
                  <a:cubicBezTo>
                    <a:pt x="24603" y="4313"/>
                    <a:pt x="24623" y="4312"/>
                    <a:pt x="24643" y="4311"/>
                  </a:cubicBezTo>
                  <a:cubicBezTo>
                    <a:pt x="26188" y="4252"/>
                    <a:pt x="26560" y="1695"/>
                    <a:pt x="26752" y="582"/>
                  </a:cubicBezTo>
                  <a:cubicBezTo>
                    <a:pt x="26761" y="520"/>
                    <a:pt x="26740" y="469"/>
                    <a:pt x="26705" y="432"/>
                  </a:cubicBezTo>
                  <a:cubicBezTo>
                    <a:pt x="27899" y="423"/>
                    <a:pt x="29095" y="413"/>
                    <a:pt x="30289" y="405"/>
                  </a:cubicBezTo>
                  <a:close/>
                  <a:moveTo>
                    <a:pt x="34016" y="1"/>
                  </a:moveTo>
                  <a:cubicBezTo>
                    <a:pt x="34015" y="1"/>
                    <a:pt x="34014" y="1"/>
                    <a:pt x="34013" y="1"/>
                  </a:cubicBezTo>
                  <a:cubicBezTo>
                    <a:pt x="28410" y="51"/>
                    <a:pt x="22806" y="116"/>
                    <a:pt x="17200" y="169"/>
                  </a:cubicBezTo>
                  <a:cubicBezTo>
                    <a:pt x="14436" y="196"/>
                    <a:pt x="11672" y="226"/>
                    <a:pt x="8909" y="256"/>
                  </a:cubicBezTo>
                  <a:cubicBezTo>
                    <a:pt x="8715" y="258"/>
                    <a:pt x="8520" y="259"/>
                    <a:pt x="8326" y="259"/>
                  </a:cubicBezTo>
                  <a:cubicBezTo>
                    <a:pt x="6814" y="259"/>
                    <a:pt x="5272" y="198"/>
                    <a:pt x="3741" y="198"/>
                  </a:cubicBezTo>
                  <a:cubicBezTo>
                    <a:pt x="2612" y="198"/>
                    <a:pt x="1488" y="232"/>
                    <a:pt x="387" y="347"/>
                  </a:cubicBezTo>
                  <a:cubicBezTo>
                    <a:pt x="334" y="351"/>
                    <a:pt x="304" y="385"/>
                    <a:pt x="296" y="423"/>
                  </a:cubicBezTo>
                  <a:cubicBezTo>
                    <a:pt x="232" y="457"/>
                    <a:pt x="181" y="520"/>
                    <a:pt x="179" y="614"/>
                  </a:cubicBezTo>
                  <a:cubicBezTo>
                    <a:pt x="97" y="3690"/>
                    <a:pt x="0" y="6862"/>
                    <a:pt x="324" y="9926"/>
                  </a:cubicBezTo>
                  <a:cubicBezTo>
                    <a:pt x="335" y="10031"/>
                    <a:pt x="420" y="10083"/>
                    <a:pt x="502" y="10083"/>
                  </a:cubicBezTo>
                  <a:cubicBezTo>
                    <a:pt x="503" y="10083"/>
                    <a:pt x="505" y="10083"/>
                    <a:pt x="507" y="10083"/>
                  </a:cubicBezTo>
                  <a:cubicBezTo>
                    <a:pt x="527" y="10107"/>
                    <a:pt x="555" y="10125"/>
                    <a:pt x="587" y="10127"/>
                  </a:cubicBezTo>
                  <a:cubicBezTo>
                    <a:pt x="1322" y="10188"/>
                    <a:pt x="2065" y="10210"/>
                    <a:pt x="2811" y="10210"/>
                  </a:cubicBezTo>
                  <a:cubicBezTo>
                    <a:pt x="4807" y="10210"/>
                    <a:pt x="6827" y="10048"/>
                    <a:pt x="8802" y="10014"/>
                  </a:cubicBezTo>
                  <a:cubicBezTo>
                    <a:pt x="11541" y="9968"/>
                    <a:pt x="14279" y="9945"/>
                    <a:pt x="17018" y="9940"/>
                  </a:cubicBezTo>
                  <a:cubicBezTo>
                    <a:pt x="17245" y="9940"/>
                    <a:pt x="17472" y="9940"/>
                    <a:pt x="17699" y="9940"/>
                  </a:cubicBezTo>
                  <a:cubicBezTo>
                    <a:pt x="22950" y="9940"/>
                    <a:pt x="28198" y="10033"/>
                    <a:pt x="33448" y="10153"/>
                  </a:cubicBezTo>
                  <a:cubicBezTo>
                    <a:pt x="33451" y="10153"/>
                    <a:pt x="33454" y="10153"/>
                    <a:pt x="33456" y="10153"/>
                  </a:cubicBezTo>
                  <a:cubicBezTo>
                    <a:pt x="33586" y="10153"/>
                    <a:pt x="33649" y="10051"/>
                    <a:pt x="33649" y="9948"/>
                  </a:cubicBezTo>
                  <a:cubicBezTo>
                    <a:pt x="33703" y="9901"/>
                    <a:pt x="33731" y="9823"/>
                    <a:pt x="33690" y="9749"/>
                  </a:cubicBezTo>
                  <a:cubicBezTo>
                    <a:pt x="32796" y="8155"/>
                    <a:pt x="31656" y="6634"/>
                    <a:pt x="30566" y="5168"/>
                  </a:cubicBezTo>
                  <a:cubicBezTo>
                    <a:pt x="31804" y="3690"/>
                    <a:pt x="32858" y="2041"/>
                    <a:pt x="34071" y="540"/>
                  </a:cubicBezTo>
                  <a:cubicBezTo>
                    <a:pt x="34121" y="478"/>
                    <a:pt x="34129" y="407"/>
                    <a:pt x="34110" y="345"/>
                  </a:cubicBezTo>
                  <a:cubicBezTo>
                    <a:pt x="34246" y="258"/>
                    <a:pt x="34214" y="1"/>
                    <a:pt x="340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946;p70">
              <a:extLst>
                <a:ext uri="{FF2B5EF4-FFF2-40B4-BE49-F238E27FC236}">
                  <a16:creationId xmlns:a16="http://schemas.microsoft.com/office/drawing/2014/main" id="{B942E348-1460-47FC-9196-F239E772110F}"/>
                </a:ext>
              </a:extLst>
            </p:cNvPr>
            <p:cNvSpPr/>
            <p:nvPr/>
          </p:nvSpPr>
          <p:spPr>
            <a:xfrm>
              <a:off x="1668750" y="2725807"/>
              <a:ext cx="817750" cy="236825"/>
            </a:xfrm>
            <a:custGeom>
              <a:avLst/>
              <a:gdLst/>
              <a:ahLst/>
              <a:cxnLst/>
              <a:rect l="l" t="t" r="r" b="b"/>
              <a:pathLst>
                <a:path w="32710" h="9473" extrusionOk="0">
                  <a:moveTo>
                    <a:pt x="14955" y="295"/>
                  </a:moveTo>
                  <a:cubicBezTo>
                    <a:pt x="15160" y="295"/>
                    <a:pt x="15379" y="361"/>
                    <a:pt x="15596" y="516"/>
                  </a:cubicBezTo>
                  <a:cubicBezTo>
                    <a:pt x="16717" y="1309"/>
                    <a:pt x="16146" y="3289"/>
                    <a:pt x="15315" y="4059"/>
                  </a:cubicBezTo>
                  <a:cubicBezTo>
                    <a:pt x="15282" y="4090"/>
                    <a:pt x="15243" y="4103"/>
                    <a:pt x="15204" y="4103"/>
                  </a:cubicBezTo>
                  <a:cubicBezTo>
                    <a:pt x="15138" y="4103"/>
                    <a:pt x="15074" y="4064"/>
                    <a:pt x="15045" y="4009"/>
                  </a:cubicBezTo>
                  <a:cubicBezTo>
                    <a:pt x="14061" y="3840"/>
                    <a:pt x="12198" y="3681"/>
                    <a:pt x="12071" y="2397"/>
                  </a:cubicBezTo>
                  <a:cubicBezTo>
                    <a:pt x="12029" y="1987"/>
                    <a:pt x="12202" y="1494"/>
                    <a:pt x="12609" y="1326"/>
                  </a:cubicBezTo>
                  <a:cubicBezTo>
                    <a:pt x="12711" y="1284"/>
                    <a:pt x="12809" y="1266"/>
                    <a:pt x="12905" y="1266"/>
                  </a:cubicBezTo>
                  <a:cubicBezTo>
                    <a:pt x="13263" y="1266"/>
                    <a:pt x="13579" y="1518"/>
                    <a:pt x="13920" y="1661"/>
                  </a:cubicBezTo>
                  <a:cubicBezTo>
                    <a:pt x="13785" y="970"/>
                    <a:pt x="14302" y="295"/>
                    <a:pt x="14955" y="295"/>
                  </a:cubicBezTo>
                  <a:close/>
                  <a:moveTo>
                    <a:pt x="8284" y="1790"/>
                  </a:moveTo>
                  <a:cubicBezTo>
                    <a:pt x="8535" y="1790"/>
                    <a:pt x="8787" y="1840"/>
                    <a:pt x="9035" y="1953"/>
                  </a:cubicBezTo>
                  <a:cubicBezTo>
                    <a:pt x="10216" y="2494"/>
                    <a:pt x="9633" y="3693"/>
                    <a:pt x="8778" y="4196"/>
                  </a:cubicBezTo>
                  <a:cubicBezTo>
                    <a:pt x="9344" y="4653"/>
                    <a:pt x="9247" y="5701"/>
                    <a:pt x="8545" y="6066"/>
                  </a:cubicBezTo>
                  <a:cubicBezTo>
                    <a:pt x="8293" y="6198"/>
                    <a:pt x="8052" y="6256"/>
                    <a:pt x="7824" y="6256"/>
                  </a:cubicBezTo>
                  <a:cubicBezTo>
                    <a:pt x="6780" y="6256"/>
                    <a:pt x="6004" y="5044"/>
                    <a:pt x="5597" y="4156"/>
                  </a:cubicBezTo>
                  <a:cubicBezTo>
                    <a:pt x="5506" y="4108"/>
                    <a:pt x="5444" y="3999"/>
                    <a:pt x="5500" y="3884"/>
                  </a:cubicBezTo>
                  <a:cubicBezTo>
                    <a:pt x="5962" y="2911"/>
                    <a:pt x="7104" y="1790"/>
                    <a:pt x="8284" y="1790"/>
                  </a:cubicBezTo>
                  <a:close/>
                  <a:moveTo>
                    <a:pt x="2896" y="3808"/>
                  </a:moveTo>
                  <a:cubicBezTo>
                    <a:pt x="3051" y="3808"/>
                    <a:pt x="3206" y="3843"/>
                    <a:pt x="3348" y="3919"/>
                  </a:cubicBezTo>
                  <a:cubicBezTo>
                    <a:pt x="4474" y="4524"/>
                    <a:pt x="4054" y="6683"/>
                    <a:pt x="3507" y="7615"/>
                  </a:cubicBezTo>
                  <a:cubicBezTo>
                    <a:pt x="3574" y="7663"/>
                    <a:pt x="3571" y="7784"/>
                    <a:pt x="3472" y="7826"/>
                  </a:cubicBezTo>
                  <a:cubicBezTo>
                    <a:pt x="3185" y="7942"/>
                    <a:pt x="2872" y="7999"/>
                    <a:pt x="2558" y="7999"/>
                  </a:cubicBezTo>
                  <a:cubicBezTo>
                    <a:pt x="1658" y="7999"/>
                    <a:pt x="741" y="7537"/>
                    <a:pt x="351" y="6701"/>
                  </a:cubicBezTo>
                  <a:cubicBezTo>
                    <a:pt x="168" y="6309"/>
                    <a:pt x="129" y="5784"/>
                    <a:pt x="499" y="5484"/>
                  </a:cubicBezTo>
                  <a:cubicBezTo>
                    <a:pt x="655" y="5357"/>
                    <a:pt x="828" y="5307"/>
                    <a:pt x="1006" y="5307"/>
                  </a:cubicBezTo>
                  <a:cubicBezTo>
                    <a:pt x="1239" y="5307"/>
                    <a:pt x="1479" y="5393"/>
                    <a:pt x="1699" y="5502"/>
                  </a:cubicBezTo>
                  <a:cubicBezTo>
                    <a:pt x="1639" y="5029"/>
                    <a:pt x="1699" y="4535"/>
                    <a:pt x="2048" y="4175"/>
                  </a:cubicBezTo>
                  <a:cubicBezTo>
                    <a:pt x="2267" y="3949"/>
                    <a:pt x="2583" y="3808"/>
                    <a:pt x="2896" y="3808"/>
                  </a:cubicBezTo>
                  <a:close/>
                  <a:moveTo>
                    <a:pt x="19943" y="3581"/>
                  </a:moveTo>
                  <a:cubicBezTo>
                    <a:pt x="20206" y="3581"/>
                    <a:pt x="20468" y="3636"/>
                    <a:pt x="20721" y="3760"/>
                  </a:cubicBezTo>
                  <a:cubicBezTo>
                    <a:pt x="21582" y="4184"/>
                    <a:pt x="21419" y="5269"/>
                    <a:pt x="20737" y="5671"/>
                  </a:cubicBezTo>
                  <a:cubicBezTo>
                    <a:pt x="21196" y="5914"/>
                    <a:pt x="21618" y="6244"/>
                    <a:pt x="21725" y="6784"/>
                  </a:cubicBezTo>
                  <a:cubicBezTo>
                    <a:pt x="21826" y="7309"/>
                    <a:pt x="21538" y="7749"/>
                    <a:pt x="21078" y="7975"/>
                  </a:cubicBezTo>
                  <a:cubicBezTo>
                    <a:pt x="20786" y="8119"/>
                    <a:pt x="20502" y="8182"/>
                    <a:pt x="20228" y="8182"/>
                  </a:cubicBezTo>
                  <a:cubicBezTo>
                    <a:pt x="18961" y="8182"/>
                    <a:pt x="17911" y="6836"/>
                    <a:pt x="17264" y="5854"/>
                  </a:cubicBezTo>
                  <a:cubicBezTo>
                    <a:pt x="17182" y="5838"/>
                    <a:pt x="17111" y="5745"/>
                    <a:pt x="17155" y="5643"/>
                  </a:cubicBezTo>
                  <a:cubicBezTo>
                    <a:pt x="17578" y="4676"/>
                    <a:pt x="18770" y="3581"/>
                    <a:pt x="19943" y="3581"/>
                  </a:cubicBezTo>
                  <a:close/>
                  <a:moveTo>
                    <a:pt x="27388" y="4551"/>
                  </a:moveTo>
                  <a:cubicBezTo>
                    <a:pt x="27446" y="4551"/>
                    <a:pt x="27502" y="4553"/>
                    <a:pt x="27556" y="4558"/>
                  </a:cubicBezTo>
                  <a:cubicBezTo>
                    <a:pt x="27636" y="4565"/>
                    <a:pt x="27679" y="4655"/>
                    <a:pt x="27658" y="4718"/>
                  </a:cubicBezTo>
                  <a:cubicBezTo>
                    <a:pt x="27711" y="4718"/>
                    <a:pt x="27763" y="4741"/>
                    <a:pt x="27790" y="4796"/>
                  </a:cubicBezTo>
                  <a:cubicBezTo>
                    <a:pt x="28254" y="5692"/>
                    <a:pt x="29783" y="7306"/>
                    <a:pt x="28584" y="8292"/>
                  </a:cubicBezTo>
                  <a:cubicBezTo>
                    <a:pt x="28400" y="8442"/>
                    <a:pt x="28186" y="8510"/>
                    <a:pt x="27970" y="8510"/>
                  </a:cubicBezTo>
                  <a:cubicBezTo>
                    <a:pt x="27712" y="8510"/>
                    <a:pt x="27453" y="8414"/>
                    <a:pt x="27238" y="8246"/>
                  </a:cubicBezTo>
                  <a:cubicBezTo>
                    <a:pt x="26871" y="7957"/>
                    <a:pt x="26725" y="7537"/>
                    <a:pt x="26679" y="7096"/>
                  </a:cubicBezTo>
                  <a:cubicBezTo>
                    <a:pt x="26455" y="7398"/>
                    <a:pt x="26167" y="7647"/>
                    <a:pt x="25785" y="7677"/>
                  </a:cubicBezTo>
                  <a:cubicBezTo>
                    <a:pt x="25763" y="7679"/>
                    <a:pt x="25741" y="7680"/>
                    <a:pt x="25719" y="7680"/>
                  </a:cubicBezTo>
                  <a:cubicBezTo>
                    <a:pt x="25233" y="7680"/>
                    <a:pt x="24849" y="7269"/>
                    <a:pt x="24765" y="6802"/>
                  </a:cubicBezTo>
                  <a:cubicBezTo>
                    <a:pt x="24523" y="5447"/>
                    <a:pt x="26223" y="4551"/>
                    <a:pt x="27388" y="4551"/>
                  </a:cubicBezTo>
                  <a:close/>
                  <a:moveTo>
                    <a:pt x="12235" y="5464"/>
                  </a:moveTo>
                  <a:cubicBezTo>
                    <a:pt x="12237" y="5464"/>
                    <a:pt x="12238" y="5464"/>
                    <a:pt x="12239" y="5464"/>
                  </a:cubicBezTo>
                  <a:cubicBezTo>
                    <a:pt x="12321" y="5464"/>
                    <a:pt x="12364" y="5549"/>
                    <a:pt x="12351" y="5616"/>
                  </a:cubicBezTo>
                  <a:cubicBezTo>
                    <a:pt x="12353" y="5618"/>
                    <a:pt x="12355" y="5618"/>
                    <a:pt x="12359" y="5623"/>
                  </a:cubicBezTo>
                  <a:cubicBezTo>
                    <a:pt x="13025" y="6223"/>
                    <a:pt x="14647" y="7854"/>
                    <a:pt x="13592" y="8784"/>
                  </a:cubicBezTo>
                  <a:cubicBezTo>
                    <a:pt x="13367" y="8982"/>
                    <a:pt x="13143" y="9066"/>
                    <a:pt x="12928" y="9066"/>
                  </a:cubicBezTo>
                  <a:cubicBezTo>
                    <a:pt x="12368" y="9066"/>
                    <a:pt x="11876" y="8500"/>
                    <a:pt x="11637" y="7934"/>
                  </a:cubicBezTo>
                  <a:cubicBezTo>
                    <a:pt x="11360" y="8368"/>
                    <a:pt x="10990" y="8760"/>
                    <a:pt x="10448" y="8760"/>
                  </a:cubicBezTo>
                  <a:cubicBezTo>
                    <a:pt x="10420" y="8760"/>
                    <a:pt x="10392" y="8758"/>
                    <a:pt x="10362" y="8756"/>
                  </a:cubicBezTo>
                  <a:cubicBezTo>
                    <a:pt x="9868" y="8719"/>
                    <a:pt x="9556" y="8355"/>
                    <a:pt x="9510" y="7874"/>
                  </a:cubicBezTo>
                  <a:cubicBezTo>
                    <a:pt x="9374" y="6442"/>
                    <a:pt x="10982" y="5464"/>
                    <a:pt x="12235" y="5464"/>
                  </a:cubicBezTo>
                  <a:close/>
                  <a:moveTo>
                    <a:pt x="29727" y="1"/>
                  </a:moveTo>
                  <a:lnTo>
                    <a:pt x="29727" y="1"/>
                  </a:lnTo>
                  <a:cubicBezTo>
                    <a:pt x="28533" y="9"/>
                    <a:pt x="27337" y="19"/>
                    <a:pt x="26143" y="28"/>
                  </a:cubicBezTo>
                  <a:cubicBezTo>
                    <a:pt x="26178" y="65"/>
                    <a:pt x="26199" y="116"/>
                    <a:pt x="26189" y="178"/>
                  </a:cubicBezTo>
                  <a:cubicBezTo>
                    <a:pt x="25998" y="1291"/>
                    <a:pt x="25626" y="3846"/>
                    <a:pt x="24081" y="3907"/>
                  </a:cubicBezTo>
                  <a:cubicBezTo>
                    <a:pt x="24061" y="3908"/>
                    <a:pt x="24041" y="3909"/>
                    <a:pt x="24021" y="3909"/>
                  </a:cubicBezTo>
                  <a:cubicBezTo>
                    <a:pt x="22889" y="3909"/>
                    <a:pt x="22545" y="2647"/>
                    <a:pt x="23158" y="1900"/>
                  </a:cubicBezTo>
                  <a:cubicBezTo>
                    <a:pt x="22664" y="1802"/>
                    <a:pt x="22135" y="1593"/>
                    <a:pt x="22015" y="1078"/>
                  </a:cubicBezTo>
                  <a:cubicBezTo>
                    <a:pt x="21892" y="561"/>
                    <a:pt x="22240" y="243"/>
                    <a:pt x="22655" y="53"/>
                  </a:cubicBezTo>
                  <a:lnTo>
                    <a:pt x="22655" y="53"/>
                  </a:lnTo>
                  <a:cubicBezTo>
                    <a:pt x="20651" y="67"/>
                    <a:pt x="18644" y="81"/>
                    <a:pt x="16638" y="92"/>
                  </a:cubicBezTo>
                  <a:cubicBezTo>
                    <a:pt x="13798" y="111"/>
                    <a:pt x="10955" y="120"/>
                    <a:pt x="8116" y="128"/>
                  </a:cubicBezTo>
                  <a:cubicBezTo>
                    <a:pt x="7049" y="130"/>
                    <a:pt x="5963" y="168"/>
                    <a:pt x="4876" y="201"/>
                  </a:cubicBezTo>
                  <a:cubicBezTo>
                    <a:pt x="5218" y="987"/>
                    <a:pt x="5380" y="2198"/>
                    <a:pt x="4422" y="2582"/>
                  </a:cubicBezTo>
                  <a:cubicBezTo>
                    <a:pt x="4274" y="2641"/>
                    <a:pt x="4130" y="2668"/>
                    <a:pt x="3993" y="2668"/>
                  </a:cubicBezTo>
                  <a:cubicBezTo>
                    <a:pt x="3447" y="2668"/>
                    <a:pt x="3012" y="2237"/>
                    <a:pt x="2925" y="1705"/>
                  </a:cubicBezTo>
                  <a:cubicBezTo>
                    <a:pt x="2721" y="1862"/>
                    <a:pt x="2461" y="1953"/>
                    <a:pt x="2206" y="1953"/>
                  </a:cubicBezTo>
                  <a:cubicBezTo>
                    <a:pt x="1928" y="1953"/>
                    <a:pt x="1654" y="1845"/>
                    <a:pt x="1462" y="1600"/>
                  </a:cubicBezTo>
                  <a:cubicBezTo>
                    <a:pt x="1088" y="1122"/>
                    <a:pt x="1307" y="538"/>
                    <a:pt x="1732" y="231"/>
                  </a:cubicBezTo>
                  <a:cubicBezTo>
                    <a:pt x="1175" y="220"/>
                    <a:pt x="619" y="196"/>
                    <a:pt x="72" y="150"/>
                  </a:cubicBezTo>
                  <a:lnTo>
                    <a:pt x="72" y="150"/>
                  </a:lnTo>
                  <a:cubicBezTo>
                    <a:pt x="76" y="172"/>
                    <a:pt x="82" y="188"/>
                    <a:pt x="80" y="210"/>
                  </a:cubicBezTo>
                  <a:cubicBezTo>
                    <a:pt x="0" y="3299"/>
                    <a:pt x="152" y="6387"/>
                    <a:pt x="94" y="9472"/>
                  </a:cubicBezTo>
                  <a:cubicBezTo>
                    <a:pt x="1899" y="9219"/>
                    <a:pt x="3769" y="9205"/>
                    <a:pt x="5620" y="9205"/>
                  </a:cubicBezTo>
                  <a:cubicBezTo>
                    <a:pt x="5846" y="9205"/>
                    <a:pt x="6071" y="9205"/>
                    <a:pt x="6296" y="9205"/>
                  </a:cubicBezTo>
                  <a:cubicBezTo>
                    <a:pt x="6872" y="9205"/>
                    <a:pt x="7445" y="9204"/>
                    <a:pt x="8012" y="9194"/>
                  </a:cubicBezTo>
                  <a:cubicBezTo>
                    <a:pt x="10750" y="9148"/>
                    <a:pt x="13488" y="9121"/>
                    <a:pt x="16227" y="9114"/>
                  </a:cubicBezTo>
                  <a:cubicBezTo>
                    <a:pt x="16793" y="9113"/>
                    <a:pt x="17360" y="9112"/>
                    <a:pt x="17926" y="9112"/>
                  </a:cubicBezTo>
                  <a:cubicBezTo>
                    <a:pt x="22855" y="9112"/>
                    <a:pt x="27786" y="9169"/>
                    <a:pt x="32710" y="9329"/>
                  </a:cubicBezTo>
                  <a:cubicBezTo>
                    <a:pt x="31567" y="7969"/>
                    <a:pt x="30565" y="6436"/>
                    <a:pt x="29588" y="4957"/>
                  </a:cubicBezTo>
                  <a:cubicBezTo>
                    <a:pt x="29491" y="4810"/>
                    <a:pt x="29588" y="4681"/>
                    <a:pt x="29718" y="4643"/>
                  </a:cubicBezTo>
                  <a:cubicBezTo>
                    <a:pt x="29950" y="4212"/>
                    <a:pt x="30211" y="3787"/>
                    <a:pt x="30489" y="3374"/>
                  </a:cubicBezTo>
                  <a:lnTo>
                    <a:pt x="30489" y="3374"/>
                  </a:lnTo>
                  <a:cubicBezTo>
                    <a:pt x="30118" y="3494"/>
                    <a:pt x="29690" y="3580"/>
                    <a:pt x="29288" y="3580"/>
                  </a:cubicBezTo>
                  <a:cubicBezTo>
                    <a:pt x="28556" y="3580"/>
                    <a:pt x="27907" y="3294"/>
                    <a:pt x="27827" y="2399"/>
                  </a:cubicBezTo>
                  <a:cubicBezTo>
                    <a:pt x="27751" y="1563"/>
                    <a:pt x="28378" y="1071"/>
                    <a:pt x="29058" y="1071"/>
                  </a:cubicBezTo>
                  <a:cubicBezTo>
                    <a:pt x="29159" y="1071"/>
                    <a:pt x="29262" y="1082"/>
                    <a:pt x="29364" y="1104"/>
                  </a:cubicBezTo>
                  <a:cubicBezTo>
                    <a:pt x="29267" y="700"/>
                    <a:pt x="29410" y="269"/>
                    <a:pt x="29727" y="1"/>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947;p70">
              <a:extLst>
                <a:ext uri="{FF2B5EF4-FFF2-40B4-BE49-F238E27FC236}">
                  <a16:creationId xmlns:a16="http://schemas.microsoft.com/office/drawing/2014/main" id="{4A60DE09-1023-469D-BF06-38FF30335E90}"/>
                </a:ext>
              </a:extLst>
            </p:cNvPr>
            <p:cNvSpPr/>
            <p:nvPr/>
          </p:nvSpPr>
          <p:spPr>
            <a:xfrm>
              <a:off x="2281800" y="2839582"/>
              <a:ext cx="131525" cy="99000"/>
            </a:xfrm>
            <a:custGeom>
              <a:avLst/>
              <a:gdLst/>
              <a:ahLst/>
              <a:cxnLst/>
              <a:rect l="l" t="t" r="r" b="b"/>
              <a:pathLst>
                <a:path w="5261" h="3960" extrusionOk="0">
                  <a:moveTo>
                    <a:pt x="2984" y="236"/>
                  </a:moveTo>
                  <a:cubicBezTo>
                    <a:pt x="2954" y="273"/>
                    <a:pt x="2940" y="319"/>
                    <a:pt x="2961" y="374"/>
                  </a:cubicBezTo>
                  <a:cubicBezTo>
                    <a:pt x="3210" y="1058"/>
                    <a:pt x="3820" y="1557"/>
                    <a:pt x="4037" y="2249"/>
                  </a:cubicBezTo>
                  <a:cubicBezTo>
                    <a:pt x="4086" y="2408"/>
                    <a:pt x="4118" y="2587"/>
                    <a:pt x="4113" y="2755"/>
                  </a:cubicBezTo>
                  <a:cubicBezTo>
                    <a:pt x="4102" y="3256"/>
                    <a:pt x="3935" y="3427"/>
                    <a:pt x="3466" y="3462"/>
                  </a:cubicBezTo>
                  <a:cubicBezTo>
                    <a:pt x="3426" y="3465"/>
                    <a:pt x="3387" y="3467"/>
                    <a:pt x="3350" y="3467"/>
                  </a:cubicBezTo>
                  <a:cubicBezTo>
                    <a:pt x="2906" y="3467"/>
                    <a:pt x="2678" y="3236"/>
                    <a:pt x="2553" y="2776"/>
                  </a:cubicBezTo>
                  <a:cubicBezTo>
                    <a:pt x="2478" y="2496"/>
                    <a:pt x="2492" y="2196"/>
                    <a:pt x="2513" y="1912"/>
                  </a:cubicBezTo>
                  <a:cubicBezTo>
                    <a:pt x="2520" y="1801"/>
                    <a:pt x="2422" y="1733"/>
                    <a:pt x="2325" y="1733"/>
                  </a:cubicBezTo>
                  <a:cubicBezTo>
                    <a:pt x="2265" y="1733"/>
                    <a:pt x="2206" y="1760"/>
                    <a:pt x="2173" y="1820"/>
                  </a:cubicBezTo>
                  <a:cubicBezTo>
                    <a:pt x="2016" y="2114"/>
                    <a:pt x="1823" y="2515"/>
                    <a:pt x="1504" y="2661"/>
                  </a:cubicBezTo>
                  <a:cubicBezTo>
                    <a:pt x="675" y="2490"/>
                    <a:pt x="426" y="2116"/>
                    <a:pt x="752" y="1540"/>
                  </a:cubicBezTo>
                  <a:cubicBezTo>
                    <a:pt x="841" y="1374"/>
                    <a:pt x="957" y="1224"/>
                    <a:pt x="1096" y="1090"/>
                  </a:cubicBezTo>
                  <a:cubicBezTo>
                    <a:pt x="1605" y="571"/>
                    <a:pt x="2282" y="342"/>
                    <a:pt x="2984" y="236"/>
                  </a:cubicBezTo>
                  <a:close/>
                  <a:moveTo>
                    <a:pt x="2866" y="0"/>
                  </a:moveTo>
                  <a:cubicBezTo>
                    <a:pt x="1701" y="0"/>
                    <a:pt x="1" y="896"/>
                    <a:pt x="243" y="2251"/>
                  </a:cubicBezTo>
                  <a:cubicBezTo>
                    <a:pt x="327" y="2718"/>
                    <a:pt x="711" y="3129"/>
                    <a:pt x="1197" y="3129"/>
                  </a:cubicBezTo>
                  <a:cubicBezTo>
                    <a:pt x="1219" y="3129"/>
                    <a:pt x="1241" y="3128"/>
                    <a:pt x="1263" y="3126"/>
                  </a:cubicBezTo>
                  <a:cubicBezTo>
                    <a:pt x="1645" y="3096"/>
                    <a:pt x="1933" y="2847"/>
                    <a:pt x="2157" y="2545"/>
                  </a:cubicBezTo>
                  <a:cubicBezTo>
                    <a:pt x="2203" y="2986"/>
                    <a:pt x="2349" y="3406"/>
                    <a:pt x="2716" y="3695"/>
                  </a:cubicBezTo>
                  <a:cubicBezTo>
                    <a:pt x="2930" y="3863"/>
                    <a:pt x="3190" y="3959"/>
                    <a:pt x="3447" y="3959"/>
                  </a:cubicBezTo>
                  <a:cubicBezTo>
                    <a:pt x="3663" y="3959"/>
                    <a:pt x="3878" y="3891"/>
                    <a:pt x="4062" y="3741"/>
                  </a:cubicBezTo>
                  <a:cubicBezTo>
                    <a:pt x="5261" y="2755"/>
                    <a:pt x="3732" y="1141"/>
                    <a:pt x="3267" y="245"/>
                  </a:cubicBezTo>
                  <a:cubicBezTo>
                    <a:pt x="3241" y="190"/>
                    <a:pt x="3189" y="167"/>
                    <a:pt x="3136" y="166"/>
                  </a:cubicBezTo>
                  <a:cubicBezTo>
                    <a:pt x="3157" y="104"/>
                    <a:pt x="3114" y="14"/>
                    <a:pt x="3034" y="7"/>
                  </a:cubicBezTo>
                  <a:cubicBezTo>
                    <a:pt x="2980" y="2"/>
                    <a:pt x="2924" y="0"/>
                    <a:pt x="28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948;p70">
              <a:extLst>
                <a:ext uri="{FF2B5EF4-FFF2-40B4-BE49-F238E27FC236}">
                  <a16:creationId xmlns:a16="http://schemas.microsoft.com/office/drawing/2014/main" id="{9ECA3C77-3635-4326-BA20-DA26EE59C172}"/>
                </a:ext>
              </a:extLst>
            </p:cNvPr>
            <p:cNvSpPr/>
            <p:nvPr/>
          </p:nvSpPr>
          <p:spPr>
            <a:xfrm>
              <a:off x="2096500" y="2815307"/>
              <a:ext cx="117925" cy="115050"/>
            </a:xfrm>
            <a:custGeom>
              <a:avLst/>
              <a:gdLst/>
              <a:ahLst/>
              <a:cxnLst/>
              <a:rect l="l" t="t" r="r" b="b"/>
              <a:pathLst>
                <a:path w="4717" h="4602" extrusionOk="0">
                  <a:moveTo>
                    <a:pt x="2867" y="424"/>
                  </a:moveTo>
                  <a:cubicBezTo>
                    <a:pt x="2885" y="424"/>
                    <a:pt x="2904" y="424"/>
                    <a:pt x="2923" y="425"/>
                  </a:cubicBezTo>
                  <a:cubicBezTo>
                    <a:pt x="3830" y="447"/>
                    <a:pt x="4192" y="1826"/>
                    <a:pt x="3088" y="1856"/>
                  </a:cubicBezTo>
                  <a:cubicBezTo>
                    <a:pt x="2911" y="1860"/>
                    <a:pt x="2802" y="2135"/>
                    <a:pt x="2989" y="2216"/>
                  </a:cubicBezTo>
                  <a:cubicBezTo>
                    <a:pt x="3303" y="2352"/>
                    <a:pt x="3734" y="2504"/>
                    <a:pt x="3955" y="2779"/>
                  </a:cubicBezTo>
                  <a:cubicBezTo>
                    <a:pt x="4154" y="3718"/>
                    <a:pt x="3921" y="4187"/>
                    <a:pt x="3251" y="4187"/>
                  </a:cubicBezTo>
                  <a:cubicBezTo>
                    <a:pt x="3224" y="4187"/>
                    <a:pt x="3196" y="4186"/>
                    <a:pt x="3167" y="4185"/>
                  </a:cubicBezTo>
                  <a:cubicBezTo>
                    <a:pt x="2834" y="4179"/>
                    <a:pt x="2518" y="4097"/>
                    <a:pt x="2223" y="3942"/>
                  </a:cubicBezTo>
                  <a:cubicBezTo>
                    <a:pt x="1430" y="3546"/>
                    <a:pt x="934" y="2759"/>
                    <a:pt x="463" y="2041"/>
                  </a:cubicBezTo>
                  <a:cubicBezTo>
                    <a:pt x="449" y="2017"/>
                    <a:pt x="428" y="1999"/>
                    <a:pt x="410" y="1985"/>
                  </a:cubicBezTo>
                  <a:cubicBezTo>
                    <a:pt x="766" y="1401"/>
                    <a:pt x="1243" y="942"/>
                    <a:pt x="1887" y="662"/>
                  </a:cubicBezTo>
                  <a:cubicBezTo>
                    <a:pt x="2199" y="526"/>
                    <a:pt x="2522" y="424"/>
                    <a:pt x="2867" y="424"/>
                  </a:cubicBezTo>
                  <a:close/>
                  <a:moveTo>
                    <a:pt x="2833" y="1"/>
                  </a:moveTo>
                  <a:cubicBezTo>
                    <a:pt x="1660" y="1"/>
                    <a:pt x="468" y="1096"/>
                    <a:pt x="45" y="2063"/>
                  </a:cubicBezTo>
                  <a:cubicBezTo>
                    <a:pt x="1" y="2165"/>
                    <a:pt x="72" y="2258"/>
                    <a:pt x="154" y="2274"/>
                  </a:cubicBezTo>
                  <a:cubicBezTo>
                    <a:pt x="801" y="3257"/>
                    <a:pt x="1851" y="4602"/>
                    <a:pt x="3117" y="4602"/>
                  </a:cubicBezTo>
                  <a:cubicBezTo>
                    <a:pt x="3391" y="4602"/>
                    <a:pt x="3676" y="4539"/>
                    <a:pt x="3968" y="4395"/>
                  </a:cubicBezTo>
                  <a:cubicBezTo>
                    <a:pt x="4428" y="4169"/>
                    <a:pt x="4716" y="3729"/>
                    <a:pt x="4615" y="3204"/>
                  </a:cubicBezTo>
                  <a:cubicBezTo>
                    <a:pt x="4508" y="2664"/>
                    <a:pt x="4086" y="2334"/>
                    <a:pt x="3627" y="2091"/>
                  </a:cubicBezTo>
                  <a:cubicBezTo>
                    <a:pt x="4309" y="1689"/>
                    <a:pt x="4472" y="604"/>
                    <a:pt x="3611" y="180"/>
                  </a:cubicBezTo>
                  <a:cubicBezTo>
                    <a:pt x="3358" y="56"/>
                    <a:pt x="3096" y="1"/>
                    <a:pt x="28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949;p70">
              <a:extLst>
                <a:ext uri="{FF2B5EF4-FFF2-40B4-BE49-F238E27FC236}">
                  <a16:creationId xmlns:a16="http://schemas.microsoft.com/office/drawing/2014/main" id="{A2D475F4-3791-4805-9769-692F44C9D79F}"/>
                </a:ext>
              </a:extLst>
            </p:cNvPr>
            <p:cNvSpPr/>
            <p:nvPr/>
          </p:nvSpPr>
          <p:spPr>
            <a:xfrm>
              <a:off x="1969450" y="2733157"/>
              <a:ext cx="117225" cy="95225"/>
            </a:xfrm>
            <a:custGeom>
              <a:avLst/>
              <a:gdLst/>
              <a:ahLst/>
              <a:cxnLst/>
              <a:rect l="l" t="t" r="r" b="b"/>
              <a:pathLst>
                <a:path w="4689" h="3809" extrusionOk="0">
                  <a:moveTo>
                    <a:pt x="2970" y="433"/>
                  </a:moveTo>
                  <a:cubicBezTo>
                    <a:pt x="3207" y="433"/>
                    <a:pt x="3451" y="557"/>
                    <a:pt x="3613" y="858"/>
                  </a:cubicBezTo>
                  <a:cubicBezTo>
                    <a:pt x="3778" y="1168"/>
                    <a:pt x="3792" y="1519"/>
                    <a:pt x="3760" y="1860"/>
                  </a:cubicBezTo>
                  <a:cubicBezTo>
                    <a:pt x="3700" y="2482"/>
                    <a:pt x="3426" y="2969"/>
                    <a:pt x="3088" y="3468"/>
                  </a:cubicBezTo>
                  <a:cubicBezTo>
                    <a:pt x="2341" y="3253"/>
                    <a:pt x="1202" y="3168"/>
                    <a:pt x="661" y="2565"/>
                  </a:cubicBezTo>
                  <a:cubicBezTo>
                    <a:pt x="462" y="2343"/>
                    <a:pt x="361" y="2045"/>
                    <a:pt x="470" y="1762"/>
                  </a:cubicBezTo>
                  <a:cubicBezTo>
                    <a:pt x="557" y="1528"/>
                    <a:pt x="734" y="1449"/>
                    <a:pt x="935" y="1449"/>
                  </a:cubicBezTo>
                  <a:cubicBezTo>
                    <a:pt x="1091" y="1449"/>
                    <a:pt x="1262" y="1497"/>
                    <a:pt x="1416" y="1556"/>
                  </a:cubicBezTo>
                  <a:cubicBezTo>
                    <a:pt x="1705" y="1665"/>
                    <a:pt x="1888" y="1798"/>
                    <a:pt x="2202" y="1838"/>
                  </a:cubicBezTo>
                  <a:cubicBezTo>
                    <a:pt x="2209" y="1839"/>
                    <a:pt x="2216" y="1839"/>
                    <a:pt x="2223" y="1839"/>
                  </a:cubicBezTo>
                  <a:cubicBezTo>
                    <a:pt x="2359" y="1839"/>
                    <a:pt x="2429" y="1656"/>
                    <a:pt x="2368" y="1549"/>
                  </a:cubicBezTo>
                  <a:cubicBezTo>
                    <a:pt x="2024" y="956"/>
                    <a:pt x="2482" y="433"/>
                    <a:pt x="2970" y="433"/>
                  </a:cubicBezTo>
                  <a:close/>
                  <a:moveTo>
                    <a:pt x="2928" y="1"/>
                  </a:moveTo>
                  <a:cubicBezTo>
                    <a:pt x="2274" y="1"/>
                    <a:pt x="1757" y="677"/>
                    <a:pt x="1893" y="1367"/>
                  </a:cubicBezTo>
                  <a:cubicBezTo>
                    <a:pt x="1551" y="1224"/>
                    <a:pt x="1235" y="972"/>
                    <a:pt x="877" y="972"/>
                  </a:cubicBezTo>
                  <a:cubicBezTo>
                    <a:pt x="781" y="972"/>
                    <a:pt x="683" y="990"/>
                    <a:pt x="581" y="1032"/>
                  </a:cubicBezTo>
                  <a:cubicBezTo>
                    <a:pt x="175" y="1200"/>
                    <a:pt x="1" y="1693"/>
                    <a:pt x="43" y="2103"/>
                  </a:cubicBezTo>
                  <a:cubicBezTo>
                    <a:pt x="170" y="3387"/>
                    <a:pt x="2033" y="3546"/>
                    <a:pt x="3017" y="3715"/>
                  </a:cubicBezTo>
                  <a:cubicBezTo>
                    <a:pt x="3046" y="3770"/>
                    <a:pt x="3110" y="3809"/>
                    <a:pt x="3176" y="3809"/>
                  </a:cubicBezTo>
                  <a:cubicBezTo>
                    <a:pt x="3215" y="3809"/>
                    <a:pt x="3254" y="3796"/>
                    <a:pt x="3287" y="3765"/>
                  </a:cubicBezTo>
                  <a:cubicBezTo>
                    <a:pt x="4118" y="2995"/>
                    <a:pt x="4689" y="1015"/>
                    <a:pt x="3569" y="222"/>
                  </a:cubicBezTo>
                  <a:cubicBezTo>
                    <a:pt x="3352" y="67"/>
                    <a:pt x="3133" y="1"/>
                    <a:pt x="29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950;p70">
              <a:extLst>
                <a:ext uri="{FF2B5EF4-FFF2-40B4-BE49-F238E27FC236}">
                  <a16:creationId xmlns:a16="http://schemas.microsoft.com/office/drawing/2014/main" id="{E1D5462C-4820-4DCF-86EF-07B69EC3185A}"/>
                </a:ext>
              </a:extLst>
            </p:cNvPr>
            <p:cNvSpPr/>
            <p:nvPr/>
          </p:nvSpPr>
          <p:spPr>
            <a:xfrm>
              <a:off x="1903100" y="2862382"/>
              <a:ext cx="131850" cy="90075"/>
            </a:xfrm>
            <a:custGeom>
              <a:avLst/>
              <a:gdLst/>
              <a:ahLst/>
              <a:cxnLst/>
              <a:rect l="l" t="t" r="r" b="b"/>
              <a:pathLst>
                <a:path w="5274" h="3603" extrusionOk="0">
                  <a:moveTo>
                    <a:pt x="2655" y="268"/>
                  </a:moveTo>
                  <a:lnTo>
                    <a:pt x="2655" y="268"/>
                  </a:lnTo>
                  <a:cubicBezTo>
                    <a:pt x="2641" y="323"/>
                    <a:pt x="2653" y="383"/>
                    <a:pt x="2708" y="435"/>
                  </a:cubicBezTo>
                  <a:cubicBezTo>
                    <a:pt x="3202" y="880"/>
                    <a:pt x="3814" y="1437"/>
                    <a:pt x="4027" y="2085"/>
                  </a:cubicBezTo>
                  <a:cubicBezTo>
                    <a:pt x="4224" y="2676"/>
                    <a:pt x="3915" y="3168"/>
                    <a:pt x="3479" y="3168"/>
                  </a:cubicBezTo>
                  <a:cubicBezTo>
                    <a:pt x="3312" y="3168"/>
                    <a:pt x="3126" y="3096"/>
                    <a:pt x="2943" y="2930"/>
                  </a:cubicBezTo>
                  <a:cubicBezTo>
                    <a:pt x="2662" y="2677"/>
                    <a:pt x="2565" y="2298"/>
                    <a:pt x="2500" y="1940"/>
                  </a:cubicBezTo>
                  <a:cubicBezTo>
                    <a:pt x="2483" y="1848"/>
                    <a:pt x="2399" y="1801"/>
                    <a:pt x="2315" y="1801"/>
                  </a:cubicBezTo>
                  <a:cubicBezTo>
                    <a:pt x="2248" y="1801"/>
                    <a:pt x="2180" y="1831"/>
                    <a:pt x="2148" y="1894"/>
                  </a:cubicBezTo>
                  <a:cubicBezTo>
                    <a:pt x="2080" y="2020"/>
                    <a:pt x="2013" y="2152"/>
                    <a:pt x="1937" y="2274"/>
                  </a:cubicBezTo>
                  <a:cubicBezTo>
                    <a:pt x="1838" y="2482"/>
                    <a:pt x="1688" y="2634"/>
                    <a:pt x="1482" y="2731"/>
                  </a:cubicBezTo>
                  <a:cubicBezTo>
                    <a:pt x="1394" y="2833"/>
                    <a:pt x="1307" y="2883"/>
                    <a:pt x="1222" y="2883"/>
                  </a:cubicBezTo>
                  <a:cubicBezTo>
                    <a:pt x="1107" y="2883"/>
                    <a:pt x="994" y="2790"/>
                    <a:pt x="884" y="2604"/>
                  </a:cubicBezTo>
                  <a:cubicBezTo>
                    <a:pt x="515" y="2328"/>
                    <a:pt x="460" y="2337"/>
                    <a:pt x="563" y="1942"/>
                  </a:cubicBezTo>
                  <a:cubicBezTo>
                    <a:pt x="615" y="1749"/>
                    <a:pt x="714" y="1564"/>
                    <a:pt x="826" y="1399"/>
                  </a:cubicBezTo>
                  <a:cubicBezTo>
                    <a:pt x="1251" y="781"/>
                    <a:pt x="1937" y="416"/>
                    <a:pt x="2655" y="268"/>
                  </a:cubicBezTo>
                  <a:close/>
                  <a:moveTo>
                    <a:pt x="2859" y="1"/>
                  </a:moveTo>
                  <a:cubicBezTo>
                    <a:pt x="1606" y="1"/>
                    <a:pt x="1" y="980"/>
                    <a:pt x="136" y="2411"/>
                  </a:cubicBezTo>
                  <a:cubicBezTo>
                    <a:pt x="183" y="2892"/>
                    <a:pt x="494" y="3256"/>
                    <a:pt x="988" y="3293"/>
                  </a:cubicBezTo>
                  <a:cubicBezTo>
                    <a:pt x="1018" y="3295"/>
                    <a:pt x="1046" y="3297"/>
                    <a:pt x="1074" y="3297"/>
                  </a:cubicBezTo>
                  <a:cubicBezTo>
                    <a:pt x="1616" y="3297"/>
                    <a:pt x="1986" y="2905"/>
                    <a:pt x="2263" y="2471"/>
                  </a:cubicBezTo>
                  <a:cubicBezTo>
                    <a:pt x="2502" y="3037"/>
                    <a:pt x="2994" y="3603"/>
                    <a:pt x="3554" y="3603"/>
                  </a:cubicBezTo>
                  <a:cubicBezTo>
                    <a:pt x="3769" y="3603"/>
                    <a:pt x="3993" y="3519"/>
                    <a:pt x="4218" y="3321"/>
                  </a:cubicBezTo>
                  <a:cubicBezTo>
                    <a:pt x="5273" y="2391"/>
                    <a:pt x="3651" y="760"/>
                    <a:pt x="2985" y="160"/>
                  </a:cubicBezTo>
                  <a:cubicBezTo>
                    <a:pt x="2981" y="155"/>
                    <a:pt x="2979" y="155"/>
                    <a:pt x="2977" y="153"/>
                  </a:cubicBezTo>
                  <a:cubicBezTo>
                    <a:pt x="2990" y="86"/>
                    <a:pt x="2947" y="1"/>
                    <a:pt x="2865" y="1"/>
                  </a:cubicBezTo>
                  <a:cubicBezTo>
                    <a:pt x="2863" y="1"/>
                    <a:pt x="2861" y="1"/>
                    <a:pt x="28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951;p70">
              <a:extLst>
                <a:ext uri="{FF2B5EF4-FFF2-40B4-BE49-F238E27FC236}">
                  <a16:creationId xmlns:a16="http://schemas.microsoft.com/office/drawing/2014/main" id="{E763B510-C052-42E1-AA93-21057909E3A3}"/>
                </a:ext>
              </a:extLst>
            </p:cNvPr>
            <p:cNvSpPr/>
            <p:nvPr/>
          </p:nvSpPr>
          <p:spPr>
            <a:xfrm>
              <a:off x="1804850" y="2770532"/>
              <a:ext cx="119350" cy="111675"/>
            </a:xfrm>
            <a:custGeom>
              <a:avLst/>
              <a:gdLst/>
              <a:ahLst/>
              <a:cxnLst/>
              <a:rect l="l" t="t" r="r" b="b"/>
              <a:pathLst>
                <a:path w="4774" h="4467" extrusionOk="0">
                  <a:moveTo>
                    <a:pt x="2876" y="421"/>
                  </a:moveTo>
                  <a:cubicBezTo>
                    <a:pt x="3094" y="421"/>
                    <a:pt x="3309" y="467"/>
                    <a:pt x="3499" y="585"/>
                  </a:cubicBezTo>
                  <a:cubicBezTo>
                    <a:pt x="4440" y="1166"/>
                    <a:pt x="3408" y="2045"/>
                    <a:pt x="2797" y="2208"/>
                  </a:cubicBezTo>
                  <a:cubicBezTo>
                    <a:pt x="2616" y="2257"/>
                    <a:pt x="2598" y="2557"/>
                    <a:pt x="2796" y="2594"/>
                  </a:cubicBezTo>
                  <a:cubicBezTo>
                    <a:pt x="3187" y="2665"/>
                    <a:pt x="3408" y="3125"/>
                    <a:pt x="3288" y="3502"/>
                  </a:cubicBezTo>
                  <a:cubicBezTo>
                    <a:pt x="3166" y="3888"/>
                    <a:pt x="2806" y="4030"/>
                    <a:pt x="2439" y="4030"/>
                  </a:cubicBezTo>
                  <a:cubicBezTo>
                    <a:pt x="2218" y="4030"/>
                    <a:pt x="1994" y="3979"/>
                    <a:pt x="1817" y="3898"/>
                  </a:cubicBezTo>
                  <a:cubicBezTo>
                    <a:pt x="1129" y="3584"/>
                    <a:pt x="760" y="2887"/>
                    <a:pt x="423" y="2240"/>
                  </a:cubicBezTo>
                  <a:cubicBezTo>
                    <a:pt x="811" y="1453"/>
                    <a:pt x="1483" y="735"/>
                    <a:pt x="2354" y="498"/>
                  </a:cubicBezTo>
                  <a:cubicBezTo>
                    <a:pt x="2522" y="451"/>
                    <a:pt x="2700" y="421"/>
                    <a:pt x="2876" y="421"/>
                  </a:cubicBezTo>
                  <a:close/>
                  <a:moveTo>
                    <a:pt x="2840" y="1"/>
                  </a:moveTo>
                  <a:cubicBezTo>
                    <a:pt x="1660" y="1"/>
                    <a:pt x="518" y="1122"/>
                    <a:pt x="56" y="2095"/>
                  </a:cubicBezTo>
                  <a:cubicBezTo>
                    <a:pt x="0" y="2210"/>
                    <a:pt x="63" y="2319"/>
                    <a:pt x="153" y="2367"/>
                  </a:cubicBezTo>
                  <a:cubicBezTo>
                    <a:pt x="561" y="3255"/>
                    <a:pt x="1337" y="4467"/>
                    <a:pt x="2381" y="4467"/>
                  </a:cubicBezTo>
                  <a:cubicBezTo>
                    <a:pt x="2608" y="4467"/>
                    <a:pt x="2849" y="4409"/>
                    <a:pt x="3101" y="4277"/>
                  </a:cubicBezTo>
                  <a:cubicBezTo>
                    <a:pt x="3803" y="3912"/>
                    <a:pt x="3900" y="2864"/>
                    <a:pt x="3334" y="2407"/>
                  </a:cubicBezTo>
                  <a:cubicBezTo>
                    <a:pt x="4189" y="1904"/>
                    <a:pt x="4773" y="705"/>
                    <a:pt x="3591" y="164"/>
                  </a:cubicBezTo>
                  <a:cubicBezTo>
                    <a:pt x="3343" y="51"/>
                    <a:pt x="3091" y="1"/>
                    <a:pt x="28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952;p70">
              <a:extLst>
                <a:ext uri="{FF2B5EF4-FFF2-40B4-BE49-F238E27FC236}">
                  <a16:creationId xmlns:a16="http://schemas.microsoft.com/office/drawing/2014/main" id="{503ECB49-102F-4144-82C9-CF9A0A2DD222}"/>
                </a:ext>
              </a:extLst>
            </p:cNvPr>
            <p:cNvSpPr/>
            <p:nvPr/>
          </p:nvSpPr>
          <p:spPr>
            <a:xfrm>
              <a:off x="1671975" y="2821007"/>
              <a:ext cx="108650" cy="104775"/>
            </a:xfrm>
            <a:custGeom>
              <a:avLst/>
              <a:gdLst/>
              <a:ahLst/>
              <a:cxnLst/>
              <a:rect l="l" t="t" r="r" b="b"/>
              <a:pathLst>
                <a:path w="4346" h="4191" extrusionOk="0">
                  <a:moveTo>
                    <a:pt x="2645" y="451"/>
                  </a:moveTo>
                  <a:cubicBezTo>
                    <a:pt x="2924" y="451"/>
                    <a:pt x="3224" y="619"/>
                    <a:pt x="3357" y="851"/>
                  </a:cubicBezTo>
                  <a:cubicBezTo>
                    <a:pt x="3470" y="1052"/>
                    <a:pt x="3496" y="1418"/>
                    <a:pt x="3508" y="1616"/>
                  </a:cubicBezTo>
                  <a:cubicBezTo>
                    <a:pt x="3551" y="2408"/>
                    <a:pt x="3305" y="3082"/>
                    <a:pt x="3004" y="3798"/>
                  </a:cubicBezTo>
                  <a:cubicBezTo>
                    <a:pt x="2997" y="3812"/>
                    <a:pt x="2997" y="3826"/>
                    <a:pt x="2995" y="3839"/>
                  </a:cubicBezTo>
                  <a:cubicBezTo>
                    <a:pt x="2864" y="3857"/>
                    <a:pt x="2732" y="3866"/>
                    <a:pt x="2602" y="3866"/>
                  </a:cubicBezTo>
                  <a:cubicBezTo>
                    <a:pt x="2165" y="3866"/>
                    <a:pt x="1735" y="3764"/>
                    <a:pt x="1344" y="3533"/>
                  </a:cubicBezTo>
                  <a:cubicBezTo>
                    <a:pt x="1046" y="3360"/>
                    <a:pt x="748" y="3105"/>
                    <a:pt x="589" y="2791"/>
                  </a:cubicBezTo>
                  <a:cubicBezTo>
                    <a:pt x="287" y="2295"/>
                    <a:pt x="485" y="2006"/>
                    <a:pt x="1184" y="1925"/>
                  </a:cubicBezTo>
                  <a:cubicBezTo>
                    <a:pt x="1378" y="2000"/>
                    <a:pt x="1561" y="2094"/>
                    <a:pt x="1734" y="2211"/>
                  </a:cubicBezTo>
                  <a:cubicBezTo>
                    <a:pt x="1764" y="2230"/>
                    <a:pt x="1794" y="2239"/>
                    <a:pt x="1824" y="2239"/>
                  </a:cubicBezTo>
                  <a:cubicBezTo>
                    <a:pt x="1935" y="2239"/>
                    <a:pt x="2035" y="2124"/>
                    <a:pt x="2004" y="2004"/>
                  </a:cubicBezTo>
                  <a:cubicBezTo>
                    <a:pt x="1870" y="1496"/>
                    <a:pt x="1836" y="792"/>
                    <a:pt x="2376" y="513"/>
                  </a:cubicBezTo>
                  <a:cubicBezTo>
                    <a:pt x="2458" y="470"/>
                    <a:pt x="2550" y="451"/>
                    <a:pt x="2645" y="451"/>
                  </a:cubicBezTo>
                  <a:close/>
                  <a:moveTo>
                    <a:pt x="2766" y="0"/>
                  </a:moveTo>
                  <a:cubicBezTo>
                    <a:pt x="2454" y="0"/>
                    <a:pt x="2138" y="140"/>
                    <a:pt x="1919" y="366"/>
                  </a:cubicBezTo>
                  <a:cubicBezTo>
                    <a:pt x="1571" y="727"/>
                    <a:pt x="1510" y="1221"/>
                    <a:pt x="1571" y="1694"/>
                  </a:cubicBezTo>
                  <a:cubicBezTo>
                    <a:pt x="1350" y="1585"/>
                    <a:pt x="1110" y="1499"/>
                    <a:pt x="877" y="1499"/>
                  </a:cubicBezTo>
                  <a:cubicBezTo>
                    <a:pt x="699" y="1499"/>
                    <a:pt x="526" y="1549"/>
                    <a:pt x="370" y="1676"/>
                  </a:cubicBezTo>
                  <a:cubicBezTo>
                    <a:pt x="0" y="1976"/>
                    <a:pt x="40" y="2501"/>
                    <a:pt x="222" y="2893"/>
                  </a:cubicBezTo>
                  <a:cubicBezTo>
                    <a:pt x="612" y="3729"/>
                    <a:pt x="1529" y="4191"/>
                    <a:pt x="2429" y="4191"/>
                  </a:cubicBezTo>
                  <a:cubicBezTo>
                    <a:pt x="2743" y="4191"/>
                    <a:pt x="3056" y="4134"/>
                    <a:pt x="3343" y="4018"/>
                  </a:cubicBezTo>
                  <a:cubicBezTo>
                    <a:pt x="3442" y="3976"/>
                    <a:pt x="3445" y="3855"/>
                    <a:pt x="3378" y="3807"/>
                  </a:cubicBezTo>
                  <a:cubicBezTo>
                    <a:pt x="3925" y="2875"/>
                    <a:pt x="4345" y="716"/>
                    <a:pt x="3219" y="111"/>
                  </a:cubicBezTo>
                  <a:cubicBezTo>
                    <a:pt x="3077" y="35"/>
                    <a:pt x="2922" y="0"/>
                    <a:pt x="27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 name="Google Shape;2953;p70">
            <a:extLst>
              <a:ext uri="{FF2B5EF4-FFF2-40B4-BE49-F238E27FC236}">
                <a16:creationId xmlns:a16="http://schemas.microsoft.com/office/drawing/2014/main" id="{A1AEEA45-C673-4EA3-9011-E39487814EDD}"/>
              </a:ext>
            </a:extLst>
          </p:cNvPr>
          <p:cNvSpPr/>
          <p:nvPr/>
        </p:nvSpPr>
        <p:spPr>
          <a:xfrm>
            <a:off x="3890605" y="2537323"/>
            <a:ext cx="378444" cy="378889"/>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 name="Google Shape;2954;p70">
            <a:extLst>
              <a:ext uri="{FF2B5EF4-FFF2-40B4-BE49-F238E27FC236}">
                <a16:creationId xmlns:a16="http://schemas.microsoft.com/office/drawing/2014/main" id="{0809E257-5BDD-4DC3-8886-2231AD2C7277}"/>
              </a:ext>
            </a:extLst>
          </p:cNvPr>
          <p:cNvGrpSpPr/>
          <p:nvPr/>
        </p:nvGrpSpPr>
        <p:grpSpPr>
          <a:xfrm>
            <a:off x="4382813" y="2537532"/>
            <a:ext cx="378896" cy="378478"/>
            <a:chOff x="3303268" y="3817349"/>
            <a:chExt cx="346056" cy="345674"/>
          </a:xfrm>
        </p:grpSpPr>
        <p:sp>
          <p:nvSpPr>
            <p:cNvPr id="190" name="Google Shape;2955;p70">
              <a:extLst>
                <a:ext uri="{FF2B5EF4-FFF2-40B4-BE49-F238E27FC236}">
                  <a16:creationId xmlns:a16="http://schemas.microsoft.com/office/drawing/2014/main" id="{8EDFA42E-5C03-44AA-AAE5-FB504B8E7312}"/>
                </a:ext>
              </a:extLst>
            </p:cNvPr>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956;p70">
              <a:extLst>
                <a:ext uri="{FF2B5EF4-FFF2-40B4-BE49-F238E27FC236}">
                  <a16:creationId xmlns:a16="http://schemas.microsoft.com/office/drawing/2014/main" id="{AEA8AF28-9659-4359-9311-5D56B23DFAF1}"/>
                </a:ext>
              </a:extLst>
            </p:cNvPr>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957;p70">
              <a:extLst>
                <a:ext uri="{FF2B5EF4-FFF2-40B4-BE49-F238E27FC236}">
                  <a16:creationId xmlns:a16="http://schemas.microsoft.com/office/drawing/2014/main" id="{CFC8C929-971F-41CF-9E44-2F01102D5A4C}"/>
                </a:ext>
              </a:extLst>
            </p:cNvPr>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958;p70">
              <a:extLst>
                <a:ext uri="{FF2B5EF4-FFF2-40B4-BE49-F238E27FC236}">
                  <a16:creationId xmlns:a16="http://schemas.microsoft.com/office/drawing/2014/main" id="{270EBFED-8408-4AE5-A132-14C087FE9088}"/>
                </a:ext>
              </a:extLst>
            </p:cNvPr>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 name="Google Shape;2959;p70">
            <a:extLst>
              <a:ext uri="{FF2B5EF4-FFF2-40B4-BE49-F238E27FC236}">
                <a16:creationId xmlns:a16="http://schemas.microsoft.com/office/drawing/2014/main" id="{3087F5F2-4404-4571-80B5-BB6B2E3F835E}"/>
              </a:ext>
            </a:extLst>
          </p:cNvPr>
          <p:cNvGrpSpPr/>
          <p:nvPr/>
        </p:nvGrpSpPr>
        <p:grpSpPr>
          <a:xfrm>
            <a:off x="4874521" y="2537532"/>
            <a:ext cx="378896" cy="378478"/>
            <a:chOff x="3752358" y="3817349"/>
            <a:chExt cx="346056" cy="345674"/>
          </a:xfrm>
        </p:grpSpPr>
        <p:sp>
          <p:nvSpPr>
            <p:cNvPr id="195" name="Google Shape;2960;p70">
              <a:extLst>
                <a:ext uri="{FF2B5EF4-FFF2-40B4-BE49-F238E27FC236}">
                  <a16:creationId xmlns:a16="http://schemas.microsoft.com/office/drawing/2014/main" id="{6F1483CA-52DE-492D-BA92-1D484A68AB3E}"/>
                </a:ext>
              </a:extLst>
            </p:cNvPr>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961;p70">
              <a:extLst>
                <a:ext uri="{FF2B5EF4-FFF2-40B4-BE49-F238E27FC236}">
                  <a16:creationId xmlns:a16="http://schemas.microsoft.com/office/drawing/2014/main" id="{DC8B9B49-659C-4033-BE8D-2F5843EE1DC7}"/>
                </a:ext>
              </a:extLst>
            </p:cNvPr>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962;p70">
              <a:extLst>
                <a:ext uri="{FF2B5EF4-FFF2-40B4-BE49-F238E27FC236}">
                  <a16:creationId xmlns:a16="http://schemas.microsoft.com/office/drawing/2014/main" id="{3EA331A8-1B99-4D5A-9E77-186B2CF7D820}"/>
                </a:ext>
              </a:extLst>
            </p:cNvPr>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963;p70">
              <a:extLst>
                <a:ext uri="{FF2B5EF4-FFF2-40B4-BE49-F238E27FC236}">
                  <a16:creationId xmlns:a16="http://schemas.microsoft.com/office/drawing/2014/main" id="{654F21F0-71DD-4CB8-93FD-FAFB4203F1FF}"/>
                </a:ext>
              </a:extLst>
            </p:cNvPr>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 name="Google Shape;2964;p70">
            <a:extLst>
              <a:ext uri="{FF2B5EF4-FFF2-40B4-BE49-F238E27FC236}">
                <a16:creationId xmlns:a16="http://schemas.microsoft.com/office/drawing/2014/main" id="{E34A0232-BDFD-4A90-8A89-AFC09659F9E6}"/>
              </a:ext>
            </a:extLst>
          </p:cNvPr>
          <p:cNvGrpSpPr/>
          <p:nvPr/>
        </p:nvGrpSpPr>
        <p:grpSpPr>
          <a:xfrm>
            <a:off x="3898039" y="3893856"/>
            <a:ext cx="341857" cy="321644"/>
            <a:chOff x="1572775" y="1963600"/>
            <a:chExt cx="145775" cy="137150"/>
          </a:xfrm>
        </p:grpSpPr>
        <p:sp>
          <p:nvSpPr>
            <p:cNvPr id="200" name="Google Shape;2965;p70">
              <a:extLst>
                <a:ext uri="{FF2B5EF4-FFF2-40B4-BE49-F238E27FC236}">
                  <a16:creationId xmlns:a16="http://schemas.microsoft.com/office/drawing/2014/main" id="{950F97D9-4BCB-4925-A0A7-099D190B5C06}"/>
                </a:ext>
              </a:extLst>
            </p:cNvPr>
            <p:cNvSpPr/>
            <p:nvPr/>
          </p:nvSpPr>
          <p:spPr>
            <a:xfrm>
              <a:off x="1572775" y="1963600"/>
              <a:ext cx="145775" cy="137150"/>
            </a:xfrm>
            <a:custGeom>
              <a:avLst/>
              <a:gdLst/>
              <a:ahLst/>
              <a:cxnLst/>
              <a:rect l="l" t="t" r="r" b="b"/>
              <a:pathLst>
                <a:path w="5831" h="5486" extrusionOk="0">
                  <a:moveTo>
                    <a:pt x="574" y="458"/>
                  </a:moveTo>
                  <a:cubicBezTo>
                    <a:pt x="837" y="458"/>
                    <a:pt x="1415" y="609"/>
                    <a:pt x="2646" y="1125"/>
                  </a:cubicBezTo>
                  <a:lnTo>
                    <a:pt x="3789" y="1537"/>
                  </a:lnTo>
                  <a:cubicBezTo>
                    <a:pt x="3810" y="1532"/>
                    <a:pt x="3833" y="1530"/>
                    <a:pt x="3859" y="1530"/>
                  </a:cubicBezTo>
                  <a:cubicBezTo>
                    <a:pt x="4316" y="1530"/>
                    <a:pt x="5469" y="2299"/>
                    <a:pt x="5359" y="2417"/>
                  </a:cubicBezTo>
                  <a:lnTo>
                    <a:pt x="4505" y="3335"/>
                  </a:lnTo>
                  <a:cubicBezTo>
                    <a:pt x="4492" y="3351"/>
                    <a:pt x="4536" y="3461"/>
                    <a:pt x="4538" y="3481"/>
                  </a:cubicBezTo>
                  <a:lnTo>
                    <a:pt x="4582" y="4268"/>
                  </a:lnTo>
                  <a:cubicBezTo>
                    <a:pt x="4590" y="4407"/>
                    <a:pt x="4479" y="4520"/>
                    <a:pt x="4345" y="4520"/>
                  </a:cubicBezTo>
                  <a:cubicBezTo>
                    <a:pt x="4333" y="4520"/>
                    <a:pt x="4320" y="4519"/>
                    <a:pt x="4308" y="4517"/>
                  </a:cubicBezTo>
                  <a:lnTo>
                    <a:pt x="3326" y="4363"/>
                  </a:lnTo>
                  <a:cubicBezTo>
                    <a:pt x="3322" y="4362"/>
                    <a:pt x="3318" y="4362"/>
                    <a:pt x="3314" y="4362"/>
                  </a:cubicBezTo>
                  <a:cubicBezTo>
                    <a:pt x="3297" y="4362"/>
                    <a:pt x="3280" y="4367"/>
                    <a:pt x="3266" y="4377"/>
                  </a:cubicBezTo>
                  <a:lnTo>
                    <a:pt x="2238" y="5092"/>
                  </a:lnTo>
                  <a:cubicBezTo>
                    <a:pt x="2214" y="5109"/>
                    <a:pt x="2184" y="5124"/>
                    <a:pt x="2147" y="5124"/>
                  </a:cubicBezTo>
                  <a:cubicBezTo>
                    <a:pt x="1983" y="5124"/>
                    <a:pt x="1690" y="4823"/>
                    <a:pt x="1304" y="3004"/>
                  </a:cubicBezTo>
                  <a:lnTo>
                    <a:pt x="388" y="671"/>
                  </a:lnTo>
                  <a:cubicBezTo>
                    <a:pt x="357" y="581"/>
                    <a:pt x="337" y="458"/>
                    <a:pt x="574" y="458"/>
                  </a:cubicBezTo>
                  <a:close/>
                  <a:moveTo>
                    <a:pt x="35" y="0"/>
                  </a:moveTo>
                  <a:cubicBezTo>
                    <a:pt x="33" y="0"/>
                    <a:pt x="32" y="1"/>
                    <a:pt x="32" y="1"/>
                  </a:cubicBezTo>
                  <a:cubicBezTo>
                    <a:pt x="8" y="23"/>
                    <a:pt x="1" y="58"/>
                    <a:pt x="11" y="87"/>
                  </a:cubicBezTo>
                  <a:lnTo>
                    <a:pt x="854" y="2486"/>
                  </a:lnTo>
                  <a:cubicBezTo>
                    <a:pt x="898" y="2613"/>
                    <a:pt x="1233" y="3622"/>
                    <a:pt x="1248" y="3756"/>
                  </a:cubicBezTo>
                  <a:cubicBezTo>
                    <a:pt x="1320" y="4410"/>
                    <a:pt x="1888" y="5474"/>
                    <a:pt x="1911" y="5481"/>
                  </a:cubicBezTo>
                  <a:cubicBezTo>
                    <a:pt x="1919" y="5483"/>
                    <a:pt x="1928" y="5486"/>
                    <a:pt x="1937" y="5486"/>
                  </a:cubicBezTo>
                  <a:cubicBezTo>
                    <a:pt x="1953" y="5486"/>
                    <a:pt x="1970" y="5480"/>
                    <a:pt x="1984" y="5470"/>
                  </a:cubicBezTo>
                  <a:lnTo>
                    <a:pt x="2964" y="4789"/>
                  </a:lnTo>
                  <a:cubicBezTo>
                    <a:pt x="3013" y="4755"/>
                    <a:pt x="3353" y="4546"/>
                    <a:pt x="3424" y="4546"/>
                  </a:cubicBezTo>
                  <a:cubicBezTo>
                    <a:pt x="3426" y="4546"/>
                    <a:pt x="3427" y="4546"/>
                    <a:pt x="3429" y="4547"/>
                  </a:cubicBezTo>
                  <a:lnTo>
                    <a:pt x="4216" y="4643"/>
                  </a:lnTo>
                  <a:cubicBezTo>
                    <a:pt x="4238" y="4646"/>
                    <a:pt x="4642" y="4724"/>
                    <a:pt x="4728" y="4724"/>
                  </a:cubicBezTo>
                  <a:cubicBezTo>
                    <a:pt x="4737" y="4724"/>
                    <a:pt x="4742" y="4723"/>
                    <a:pt x="4744" y="4722"/>
                  </a:cubicBezTo>
                  <a:cubicBezTo>
                    <a:pt x="4808" y="4643"/>
                    <a:pt x="4710" y="4365"/>
                    <a:pt x="4707" y="4339"/>
                  </a:cubicBezTo>
                  <a:lnTo>
                    <a:pt x="4711" y="3598"/>
                  </a:lnTo>
                  <a:cubicBezTo>
                    <a:pt x="4781" y="3204"/>
                    <a:pt x="5211" y="2981"/>
                    <a:pt x="5249" y="2934"/>
                  </a:cubicBezTo>
                  <a:lnTo>
                    <a:pt x="5807" y="2169"/>
                  </a:lnTo>
                  <a:cubicBezTo>
                    <a:pt x="5824" y="2148"/>
                    <a:pt x="5830" y="2120"/>
                    <a:pt x="5823" y="2095"/>
                  </a:cubicBezTo>
                  <a:cubicBezTo>
                    <a:pt x="5815" y="2068"/>
                    <a:pt x="5797" y="2048"/>
                    <a:pt x="5771" y="2038"/>
                  </a:cubicBezTo>
                  <a:lnTo>
                    <a:pt x="5049" y="1757"/>
                  </a:lnTo>
                  <a:cubicBezTo>
                    <a:pt x="4919" y="1713"/>
                    <a:pt x="3185" y="1144"/>
                    <a:pt x="3063" y="1081"/>
                  </a:cubicBezTo>
                  <a:cubicBezTo>
                    <a:pt x="2085" y="572"/>
                    <a:pt x="124" y="0"/>
                    <a:pt x="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966;p70">
              <a:extLst>
                <a:ext uri="{FF2B5EF4-FFF2-40B4-BE49-F238E27FC236}">
                  <a16:creationId xmlns:a16="http://schemas.microsoft.com/office/drawing/2014/main" id="{A769DB23-43CB-4987-A952-5089B942A387}"/>
                </a:ext>
              </a:extLst>
            </p:cNvPr>
            <p:cNvSpPr/>
            <p:nvPr/>
          </p:nvSpPr>
          <p:spPr>
            <a:xfrm>
              <a:off x="1574375" y="1965300"/>
              <a:ext cx="116800" cy="87325"/>
            </a:xfrm>
            <a:custGeom>
              <a:avLst/>
              <a:gdLst/>
              <a:ahLst/>
              <a:cxnLst/>
              <a:rect l="l" t="t" r="r" b="b"/>
              <a:pathLst>
                <a:path w="4672" h="3493" extrusionOk="0">
                  <a:moveTo>
                    <a:pt x="95" y="0"/>
                  </a:moveTo>
                  <a:cubicBezTo>
                    <a:pt x="69" y="0"/>
                    <a:pt x="44" y="12"/>
                    <a:pt x="27" y="34"/>
                  </a:cubicBezTo>
                  <a:cubicBezTo>
                    <a:pt x="1" y="71"/>
                    <a:pt x="8" y="123"/>
                    <a:pt x="44" y="150"/>
                  </a:cubicBezTo>
                  <a:lnTo>
                    <a:pt x="4527" y="3476"/>
                  </a:lnTo>
                  <a:cubicBezTo>
                    <a:pt x="4542" y="3487"/>
                    <a:pt x="4560" y="3492"/>
                    <a:pt x="4577" y="3492"/>
                  </a:cubicBezTo>
                  <a:cubicBezTo>
                    <a:pt x="4603" y="3492"/>
                    <a:pt x="4627" y="3481"/>
                    <a:pt x="4643" y="3458"/>
                  </a:cubicBezTo>
                  <a:cubicBezTo>
                    <a:pt x="4671" y="3422"/>
                    <a:pt x="2164" y="1516"/>
                    <a:pt x="2128" y="1488"/>
                  </a:cubicBezTo>
                  <a:lnTo>
                    <a:pt x="144" y="16"/>
                  </a:lnTo>
                  <a:cubicBezTo>
                    <a:pt x="129" y="6"/>
                    <a:pt x="112" y="0"/>
                    <a:pt x="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967;p70">
              <a:extLst>
                <a:ext uri="{FF2B5EF4-FFF2-40B4-BE49-F238E27FC236}">
                  <a16:creationId xmlns:a16="http://schemas.microsoft.com/office/drawing/2014/main" id="{7F1F0A21-E93E-4041-A306-2217124BD161}"/>
                </a:ext>
              </a:extLst>
            </p:cNvPr>
            <p:cNvSpPr/>
            <p:nvPr/>
          </p:nvSpPr>
          <p:spPr>
            <a:xfrm>
              <a:off x="1576350" y="1966325"/>
              <a:ext cx="81650" cy="110500"/>
            </a:xfrm>
            <a:custGeom>
              <a:avLst/>
              <a:gdLst/>
              <a:ahLst/>
              <a:cxnLst/>
              <a:rect l="l" t="t" r="r" b="b"/>
              <a:pathLst>
                <a:path w="3266" h="4420" extrusionOk="0">
                  <a:moveTo>
                    <a:pt x="94" y="0"/>
                  </a:moveTo>
                  <a:cubicBezTo>
                    <a:pt x="77" y="0"/>
                    <a:pt x="60" y="5"/>
                    <a:pt x="46" y="16"/>
                  </a:cubicBezTo>
                  <a:cubicBezTo>
                    <a:pt x="8" y="44"/>
                    <a:pt x="1" y="95"/>
                    <a:pt x="27" y="132"/>
                  </a:cubicBezTo>
                  <a:lnTo>
                    <a:pt x="2170" y="3096"/>
                  </a:lnTo>
                  <a:cubicBezTo>
                    <a:pt x="2261" y="3229"/>
                    <a:pt x="2343" y="3369"/>
                    <a:pt x="2414" y="3515"/>
                  </a:cubicBezTo>
                  <a:cubicBezTo>
                    <a:pt x="2813" y="4345"/>
                    <a:pt x="3147" y="4419"/>
                    <a:pt x="3171" y="4419"/>
                  </a:cubicBezTo>
                  <a:cubicBezTo>
                    <a:pt x="3187" y="4419"/>
                    <a:pt x="3204" y="4414"/>
                    <a:pt x="3219" y="4403"/>
                  </a:cubicBezTo>
                  <a:cubicBezTo>
                    <a:pt x="3257" y="4377"/>
                    <a:pt x="3265" y="4324"/>
                    <a:pt x="3239" y="4288"/>
                  </a:cubicBezTo>
                  <a:lnTo>
                    <a:pt x="162" y="35"/>
                  </a:lnTo>
                  <a:cubicBezTo>
                    <a:pt x="146" y="12"/>
                    <a:pt x="120" y="0"/>
                    <a:pt x="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968;p70">
              <a:extLst>
                <a:ext uri="{FF2B5EF4-FFF2-40B4-BE49-F238E27FC236}">
                  <a16:creationId xmlns:a16="http://schemas.microsoft.com/office/drawing/2014/main" id="{E67C5055-6690-422E-83D3-0C0D3D2B3D2E}"/>
                </a:ext>
              </a:extLst>
            </p:cNvPr>
            <p:cNvSpPr/>
            <p:nvPr/>
          </p:nvSpPr>
          <p:spPr>
            <a:xfrm>
              <a:off x="1586025" y="1977200"/>
              <a:ext cx="105775" cy="102475"/>
            </a:xfrm>
            <a:custGeom>
              <a:avLst/>
              <a:gdLst/>
              <a:ahLst/>
              <a:cxnLst/>
              <a:rect l="l" t="t" r="r" b="b"/>
              <a:pathLst>
                <a:path w="4231" h="4099" extrusionOk="0">
                  <a:moveTo>
                    <a:pt x="92" y="1"/>
                  </a:moveTo>
                  <a:cubicBezTo>
                    <a:pt x="71" y="1"/>
                    <a:pt x="49" y="9"/>
                    <a:pt x="32" y="26"/>
                  </a:cubicBezTo>
                  <a:cubicBezTo>
                    <a:pt x="0" y="58"/>
                    <a:pt x="1" y="112"/>
                    <a:pt x="34" y="144"/>
                  </a:cubicBezTo>
                  <a:lnTo>
                    <a:pt x="4081" y="4075"/>
                  </a:lnTo>
                  <a:cubicBezTo>
                    <a:pt x="4097" y="4091"/>
                    <a:pt x="4119" y="4099"/>
                    <a:pt x="4139" y="4099"/>
                  </a:cubicBezTo>
                  <a:cubicBezTo>
                    <a:pt x="4161" y="4099"/>
                    <a:pt x="4183" y="4091"/>
                    <a:pt x="4199" y="4074"/>
                  </a:cubicBezTo>
                  <a:cubicBezTo>
                    <a:pt x="4231" y="4041"/>
                    <a:pt x="2419" y="2168"/>
                    <a:pt x="2386" y="2136"/>
                  </a:cubicBezTo>
                  <a:lnTo>
                    <a:pt x="150" y="24"/>
                  </a:lnTo>
                  <a:cubicBezTo>
                    <a:pt x="134" y="9"/>
                    <a:pt x="113" y="1"/>
                    <a:pt x="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85974024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972"/>
        <p:cNvGrpSpPr/>
        <p:nvPr/>
      </p:nvGrpSpPr>
      <p:grpSpPr>
        <a:xfrm>
          <a:off x="0" y="0"/>
          <a:ext cx="0" cy="0"/>
          <a:chOff x="0" y="0"/>
          <a:chExt cx="0" cy="0"/>
        </a:xfrm>
      </p:grpSpPr>
      <p:sp>
        <p:nvSpPr>
          <p:cNvPr id="2973" name="Google Shape;2973;p71"/>
          <p:cNvSpPr/>
          <p:nvPr/>
        </p:nvSpPr>
        <p:spPr>
          <a:xfrm>
            <a:off x="2276050" y="1105007"/>
            <a:ext cx="10925" cy="8600"/>
          </a:xfrm>
          <a:custGeom>
            <a:avLst/>
            <a:gdLst/>
            <a:ahLst/>
            <a:cxnLst/>
            <a:rect l="l" t="t" r="r" b="b"/>
            <a:pathLst>
              <a:path w="437" h="344" extrusionOk="0">
                <a:moveTo>
                  <a:pt x="63" y="0"/>
                </a:moveTo>
                <a:cubicBezTo>
                  <a:pt x="45" y="0"/>
                  <a:pt x="28" y="9"/>
                  <a:pt x="17" y="25"/>
                </a:cubicBezTo>
                <a:cubicBezTo>
                  <a:pt x="0" y="49"/>
                  <a:pt x="6" y="85"/>
                  <a:pt x="32" y="102"/>
                </a:cubicBezTo>
                <a:cubicBezTo>
                  <a:pt x="137" y="173"/>
                  <a:pt x="240" y="250"/>
                  <a:pt x="340" y="332"/>
                </a:cubicBezTo>
                <a:cubicBezTo>
                  <a:pt x="350" y="340"/>
                  <a:pt x="362" y="343"/>
                  <a:pt x="375" y="343"/>
                </a:cubicBezTo>
                <a:cubicBezTo>
                  <a:pt x="391" y="343"/>
                  <a:pt x="407" y="337"/>
                  <a:pt x="418" y="323"/>
                </a:cubicBezTo>
                <a:cubicBezTo>
                  <a:pt x="437" y="299"/>
                  <a:pt x="434" y="264"/>
                  <a:pt x="410" y="245"/>
                </a:cubicBezTo>
                <a:cubicBezTo>
                  <a:pt x="308" y="162"/>
                  <a:pt x="202" y="83"/>
                  <a:pt x="94" y="10"/>
                </a:cubicBezTo>
                <a:cubicBezTo>
                  <a:pt x="84" y="4"/>
                  <a:pt x="74" y="0"/>
                  <a:pt x="63"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4" name="Google Shape;2974;p71"/>
          <p:cNvGrpSpPr/>
          <p:nvPr/>
        </p:nvGrpSpPr>
        <p:grpSpPr>
          <a:xfrm>
            <a:off x="7879247" y="3532464"/>
            <a:ext cx="270531" cy="266610"/>
            <a:chOff x="7116513" y="3304232"/>
            <a:chExt cx="232875" cy="229500"/>
          </a:xfrm>
        </p:grpSpPr>
        <p:sp>
          <p:nvSpPr>
            <p:cNvPr id="2975" name="Google Shape;2975;p71"/>
            <p:cNvSpPr/>
            <p:nvPr/>
          </p:nvSpPr>
          <p:spPr>
            <a:xfrm>
              <a:off x="7116513" y="3304232"/>
              <a:ext cx="232875" cy="229500"/>
            </a:xfrm>
            <a:custGeom>
              <a:avLst/>
              <a:gdLst/>
              <a:ahLst/>
              <a:cxnLst/>
              <a:rect l="l" t="t" r="r" b="b"/>
              <a:pathLst>
                <a:path w="9315" h="9180" extrusionOk="0">
                  <a:moveTo>
                    <a:pt x="4679" y="356"/>
                  </a:moveTo>
                  <a:cubicBezTo>
                    <a:pt x="6853" y="356"/>
                    <a:pt x="8611" y="2059"/>
                    <a:pt x="8823" y="4217"/>
                  </a:cubicBezTo>
                  <a:cubicBezTo>
                    <a:pt x="9061" y="6630"/>
                    <a:pt x="7128" y="8654"/>
                    <a:pt x="4775" y="8861"/>
                  </a:cubicBezTo>
                  <a:cubicBezTo>
                    <a:pt x="4739" y="8865"/>
                    <a:pt x="4709" y="8881"/>
                    <a:pt x="4685" y="8900"/>
                  </a:cubicBezTo>
                  <a:cubicBezTo>
                    <a:pt x="2490" y="8581"/>
                    <a:pt x="464" y="7272"/>
                    <a:pt x="381" y="4825"/>
                  </a:cubicBezTo>
                  <a:cubicBezTo>
                    <a:pt x="301" y="2476"/>
                    <a:pt x="2122" y="481"/>
                    <a:pt x="4466" y="361"/>
                  </a:cubicBezTo>
                  <a:cubicBezTo>
                    <a:pt x="4538" y="358"/>
                    <a:pt x="4608" y="356"/>
                    <a:pt x="4679" y="356"/>
                  </a:cubicBezTo>
                  <a:close/>
                  <a:moveTo>
                    <a:pt x="4571" y="0"/>
                  </a:moveTo>
                  <a:cubicBezTo>
                    <a:pt x="4536" y="0"/>
                    <a:pt x="4501" y="0"/>
                    <a:pt x="4466" y="1"/>
                  </a:cubicBezTo>
                  <a:cubicBezTo>
                    <a:pt x="1928" y="54"/>
                    <a:pt x="1" y="2139"/>
                    <a:pt x="23" y="4660"/>
                  </a:cubicBezTo>
                  <a:cubicBezTo>
                    <a:pt x="44" y="6920"/>
                    <a:pt x="2020" y="9149"/>
                    <a:pt x="4338" y="9149"/>
                  </a:cubicBezTo>
                  <a:cubicBezTo>
                    <a:pt x="4445" y="9149"/>
                    <a:pt x="4552" y="9145"/>
                    <a:pt x="4660" y="9135"/>
                  </a:cubicBezTo>
                  <a:cubicBezTo>
                    <a:pt x="4683" y="9162"/>
                    <a:pt x="4715" y="9179"/>
                    <a:pt x="4760" y="9179"/>
                  </a:cubicBezTo>
                  <a:cubicBezTo>
                    <a:pt x="4765" y="9179"/>
                    <a:pt x="4770" y="9179"/>
                    <a:pt x="4775" y="9179"/>
                  </a:cubicBezTo>
                  <a:cubicBezTo>
                    <a:pt x="7230" y="9022"/>
                    <a:pt x="9314" y="7057"/>
                    <a:pt x="9234" y="4517"/>
                  </a:cubicBezTo>
                  <a:cubicBezTo>
                    <a:pt x="9154" y="1969"/>
                    <a:pt x="7091"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7124038" y="3313107"/>
              <a:ext cx="219000" cy="213600"/>
            </a:xfrm>
            <a:custGeom>
              <a:avLst/>
              <a:gdLst/>
              <a:ahLst/>
              <a:cxnLst/>
              <a:rect l="l" t="t" r="r" b="b"/>
              <a:pathLst>
                <a:path w="8760" h="8544" extrusionOk="0">
                  <a:moveTo>
                    <a:pt x="3507" y="1485"/>
                  </a:moveTo>
                  <a:cubicBezTo>
                    <a:pt x="3571" y="1485"/>
                    <a:pt x="3634" y="1539"/>
                    <a:pt x="3620" y="1627"/>
                  </a:cubicBezTo>
                  <a:cubicBezTo>
                    <a:pt x="3500" y="2356"/>
                    <a:pt x="3414" y="3112"/>
                    <a:pt x="3362" y="3853"/>
                  </a:cubicBezTo>
                  <a:cubicBezTo>
                    <a:pt x="3483" y="3855"/>
                    <a:pt x="3622" y="3857"/>
                    <a:pt x="3765" y="3857"/>
                  </a:cubicBezTo>
                  <a:cubicBezTo>
                    <a:pt x="4229" y="3857"/>
                    <a:pt x="4739" y="3836"/>
                    <a:pt x="4834" y="3716"/>
                  </a:cubicBezTo>
                  <a:cubicBezTo>
                    <a:pt x="4890" y="3647"/>
                    <a:pt x="4862" y="3120"/>
                    <a:pt x="4887" y="2991"/>
                  </a:cubicBezTo>
                  <a:cubicBezTo>
                    <a:pt x="4941" y="2698"/>
                    <a:pt x="5038" y="2442"/>
                    <a:pt x="5151" y="2167"/>
                  </a:cubicBezTo>
                  <a:cubicBezTo>
                    <a:pt x="5260" y="1903"/>
                    <a:pt x="5482" y="1775"/>
                    <a:pt x="5699" y="1775"/>
                  </a:cubicBezTo>
                  <a:cubicBezTo>
                    <a:pt x="5961" y="1775"/>
                    <a:pt x="6215" y="1961"/>
                    <a:pt x="6247" y="2315"/>
                  </a:cubicBezTo>
                  <a:cubicBezTo>
                    <a:pt x="6351" y="3462"/>
                    <a:pt x="6571" y="5136"/>
                    <a:pt x="5993" y="6176"/>
                  </a:cubicBezTo>
                  <a:cubicBezTo>
                    <a:pt x="5892" y="6356"/>
                    <a:pt x="5714" y="6440"/>
                    <a:pt x="5535" y="6440"/>
                  </a:cubicBezTo>
                  <a:cubicBezTo>
                    <a:pt x="5299" y="6440"/>
                    <a:pt x="5061" y="6297"/>
                    <a:pt x="4989" y="6044"/>
                  </a:cubicBezTo>
                  <a:cubicBezTo>
                    <a:pt x="4841" y="5520"/>
                    <a:pt x="4939" y="5000"/>
                    <a:pt x="4996" y="4466"/>
                  </a:cubicBezTo>
                  <a:cubicBezTo>
                    <a:pt x="4869" y="4446"/>
                    <a:pt x="4731" y="4438"/>
                    <a:pt x="4588" y="4438"/>
                  </a:cubicBezTo>
                  <a:cubicBezTo>
                    <a:pt x="4139" y="4438"/>
                    <a:pt x="3637" y="4514"/>
                    <a:pt x="3225" y="4514"/>
                  </a:cubicBezTo>
                  <a:cubicBezTo>
                    <a:pt x="3150" y="4514"/>
                    <a:pt x="3078" y="4512"/>
                    <a:pt x="3010" y="4506"/>
                  </a:cubicBezTo>
                  <a:cubicBezTo>
                    <a:pt x="2784" y="4488"/>
                    <a:pt x="2660" y="4315"/>
                    <a:pt x="2696" y="4092"/>
                  </a:cubicBezTo>
                  <a:cubicBezTo>
                    <a:pt x="2844" y="3199"/>
                    <a:pt x="3064" y="2405"/>
                    <a:pt x="3396" y="1567"/>
                  </a:cubicBezTo>
                  <a:cubicBezTo>
                    <a:pt x="3419" y="1510"/>
                    <a:pt x="3463" y="1485"/>
                    <a:pt x="3507" y="1485"/>
                  </a:cubicBezTo>
                  <a:close/>
                  <a:moveTo>
                    <a:pt x="4378" y="1"/>
                  </a:moveTo>
                  <a:cubicBezTo>
                    <a:pt x="4307" y="1"/>
                    <a:pt x="4237" y="3"/>
                    <a:pt x="4165" y="6"/>
                  </a:cubicBezTo>
                  <a:cubicBezTo>
                    <a:pt x="1821" y="126"/>
                    <a:pt x="0" y="2120"/>
                    <a:pt x="80" y="4470"/>
                  </a:cubicBezTo>
                  <a:cubicBezTo>
                    <a:pt x="163" y="6917"/>
                    <a:pt x="2189" y="8226"/>
                    <a:pt x="4384" y="8544"/>
                  </a:cubicBezTo>
                  <a:cubicBezTo>
                    <a:pt x="4408" y="8526"/>
                    <a:pt x="4438" y="8510"/>
                    <a:pt x="4474" y="8506"/>
                  </a:cubicBezTo>
                  <a:cubicBezTo>
                    <a:pt x="6827" y="8299"/>
                    <a:pt x="8760" y="6275"/>
                    <a:pt x="8522" y="3862"/>
                  </a:cubicBezTo>
                  <a:cubicBezTo>
                    <a:pt x="8310" y="1704"/>
                    <a:pt x="6552" y="1"/>
                    <a:pt x="4378" y="1"/>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7190538" y="3350207"/>
              <a:ext cx="97800" cy="123900"/>
            </a:xfrm>
            <a:custGeom>
              <a:avLst/>
              <a:gdLst/>
              <a:ahLst/>
              <a:cxnLst/>
              <a:rect l="l" t="t" r="r" b="b"/>
              <a:pathLst>
                <a:path w="3912" h="4956" extrusionOk="0">
                  <a:moveTo>
                    <a:pt x="847" y="1"/>
                  </a:moveTo>
                  <a:cubicBezTo>
                    <a:pt x="803" y="1"/>
                    <a:pt x="759" y="26"/>
                    <a:pt x="736" y="83"/>
                  </a:cubicBezTo>
                  <a:cubicBezTo>
                    <a:pt x="404" y="922"/>
                    <a:pt x="185" y="1715"/>
                    <a:pt x="36" y="2608"/>
                  </a:cubicBezTo>
                  <a:cubicBezTo>
                    <a:pt x="0" y="2831"/>
                    <a:pt x="124" y="3004"/>
                    <a:pt x="350" y="3022"/>
                  </a:cubicBezTo>
                  <a:cubicBezTo>
                    <a:pt x="418" y="3028"/>
                    <a:pt x="490" y="3030"/>
                    <a:pt x="565" y="3030"/>
                  </a:cubicBezTo>
                  <a:cubicBezTo>
                    <a:pt x="977" y="3030"/>
                    <a:pt x="1479" y="2954"/>
                    <a:pt x="1928" y="2954"/>
                  </a:cubicBezTo>
                  <a:cubicBezTo>
                    <a:pt x="2071" y="2954"/>
                    <a:pt x="2209" y="2962"/>
                    <a:pt x="2336" y="2982"/>
                  </a:cubicBezTo>
                  <a:cubicBezTo>
                    <a:pt x="2279" y="3516"/>
                    <a:pt x="2181" y="4036"/>
                    <a:pt x="2329" y="4560"/>
                  </a:cubicBezTo>
                  <a:cubicBezTo>
                    <a:pt x="2401" y="4813"/>
                    <a:pt x="2639" y="4956"/>
                    <a:pt x="2875" y="4956"/>
                  </a:cubicBezTo>
                  <a:cubicBezTo>
                    <a:pt x="3054" y="4956"/>
                    <a:pt x="3232" y="4872"/>
                    <a:pt x="3333" y="4692"/>
                  </a:cubicBezTo>
                  <a:cubicBezTo>
                    <a:pt x="3911" y="3652"/>
                    <a:pt x="3691" y="1978"/>
                    <a:pt x="3587" y="831"/>
                  </a:cubicBezTo>
                  <a:cubicBezTo>
                    <a:pt x="3555" y="477"/>
                    <a:pt x="3301" y="291"/>
                    <a:pt x="3039" y="291"/>
                  </a:cubicBezTo>
                  <a:cubicBezTo>
                    <a:pt x="2822" y="291"/>
                    <a:pt x="2599" y="419"/>
                    <a:pt x="2490" y="683"/>
                  </a:cubicBezTo>
                  <a:cubicBezTo>
                    <a:pt x="2378" y="958"/>
                    <a:pt x="2281" y="1214"/>
                    <a:pt x="2227" y="1507"/>
                  </a:cubicBezTo>
                  <a:cubicBezTo>
                    <a:pt x="2202" y="1636"/>
                    <a:pt x="2230" y="2163"/>
                    <a:pt x="2174" y="2232"/>
                  </a:cubicBezTo>
                  <a:cubicBezTo>
                    <a:pt x="2079" y="2352"/>
                    <a:pt x="1569" y="2373"/>
                    <a:pt x="1105" y="2373"/>
                  </a:cubicBezTo>
                  <a:cubicBezTo>
                    <a:pt x="962" y="2373"/>
                    <a:pt x="823" y="2371"/>
                    <a:pt x="702" y="2369"/>
                  </a:cubicBezTo>
                  <a:cubicBezTo>
                    <a:pt x="754" y="1628"/>
                    <a:pt x="840" y="872"/>
                    <a:pt x="960" y="143"/>
                  </a:cubicBezTo>
                  <a:cubicBezTo>
                    <a:pt x="974" y="55"/>
                    <a:pt x="911" y="1"/>
                    <a:pt x="8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8" name="Google Shape;2978;p71"/>
          <p:cNvGrpSpPr/>
          <p:nvPr/>
        </p:nvGrpSpPr>
        <p:grpSpPr>
          <a:xfrm>
            <a:off x="7879247" y="4246736"/>
            <a:ext cx="270531" cy="266639"/>
            <a:chOff x="7116513" y="3919082"/>
            <a:chExt cx="232875" cy="229525"/>
          </a:xfrm>
        </p:grpSpPr>
        <p:sp>
          <p:nvSpPr>
            <p:cNvPr id="2979" name="Google Shape;2979;p71"/>
            <p:cNvSpPr/>
            <p:nvPr/>
          </p:nvSpPr>
          <p:spPr>
            <a:xfrm>
              <a:off x="7124038" y="3927957"/>
              <a:ext cx="219000" cy="213650"/>
            </a:xfrm>
            <a:custGeom>
              <a:avLst/>
              <a:gdLst/>
              <a:ahLst/>
              <a:cxnLst/>
              <a:rect l="l" t="t" r="r" b="b"/>
              <a:pathLst>
                <a:path w="8760" h="8546" extrusionOk="0">
                  <a:moveTo>
                    <a:pt x="4783" y="1712"/>
                  </a:moveTo>
                  <a:cubicBezTo>
                    <a:pt x="4982" y="1712"/>
                    <a:pt x="5185" y="1808"/>
                    <a:pt x="5283" y="1986"/>
                  </a:cubicBezTo>
                  <a:cubicBezTo>
                    <a:pt x="5438" y="2260"/>
                    <a:pt x="5581" y="2537"/>
                    <a:pt x="5712" y="2821"/>
                  </a:cubicBezTo>
                  <a:cubicBezTo>
                    <a:pt x="6028" y="2815"/>
                    <a:pt x="6345" y="2807"/>
                    <a:pt x="6661" y="2803"/>
                  </a:cubicBezTo>
                  <a:cubicBezTo>
                    <a:pt x="6665" y="2803"/>
                    <a:pt x="6668" y="2803"/>
                    <a:pt x="6672" y="2803"/>
                  </a:cubicBezTo>
                  <a:cubicBezTo>
                    <a:pt x="7267" y="2803"/>
                    <a:pt x="7553" y="3705"/>
                    <a:pt x="6982" y="3983"/>
                  </a:cubicBezTo>
                  <a:cubicBezTo>
                    <a:pt x="6751" y="4094"/>
                    <a:pt x="6529" y="4213"/>
                    <a:pt x="6313" y="4336"/>
                  </a:cubicBezTo>
                  <a:cubicBezTo>
                    <a:pt x="6400" y="4606"/>
                    <a:pt x="6481" y="4879"/>
                    <a:pt x="6553" y="5155"/>
                  </a:cubicBezTo>
                  <a:cubicBezTo>
                    <a:pt x="6640" y="5497"/>
                    <a:pt x="6360" y="5933"/>
                    <a:pt x="5998" y="5933"/>
                  </a:cubicBezTo>
                  <a:cubicBezTo>
                    <a:pt x="5938" y="5933"/>
                    <a:pt x="5876" y="5921"/>
                    <a:pt x="5814" y="5895"/>
                  </a:cubicBezTo>
                  <a:cubicBezTo>
                    <a:pt x="5454" y="5742"/>
                    <a:pt x="5110" y="5573"/>
                    <a:pt x="4772" y="5392"/>
                  </a:cubicBezTo>
                  <a:cubicBezTo>
                    <a:pt x="4486" y="5620"/>
                    <a:pt x="4202" y="5859"/>
                    <a:pt x="3923" y="6112"/>
                  </a:cubicBezTo>
                  <a:cubicBezTo>
                    <a:pt x="3783" y="6236"/>
                    <a:pt x="3630" y="6289"/>
                    <a:pt x="3483" y="6289"/>
                  </a:cubicBezTo>
                  <a:cubicBezTo>
                    <a:pt x="2973" y="6289"/>
                    <a:pt x="2539" y="5656"/>
                    <a:pt x="2999" y="5189"/>
                  </a:cubicBezTo>
                  <a:cubicBezTo>
                    <a:pt x="3016" y="5174"/>
                    <a:pt x="3030" y="5161"/>
                    <a:pt x="3046" y="5147"/>
                  </a:cubicBezTo>
                  <a:cubicBezTo>
                    <a:pt x="3060" y="4885"/>
                    <a:pt x="3138" y="4634"/>
                    <a:pt x="3239" y="4387"/>
                  </a:cubicBezTo>
                  <a:cubicBezTo>
                    <a:pt x="3060" y="4246"/>
                    <a:pt x="2879" y="4103"/>
                    <a:pt x="2704" y="3950"/>
                  </a:cubicBezTo>
                  <a:cubicBezTo>
                    <a:pt x="2272" y="3577"/>
                    <a:pt x="2639" y="2884"/>
                    <a:pt x="3151" y="2873"/>
                  </a:cubicBezTo>
                  <a:cubicBezTo>
                    <a:pt x="3403" y="2865"/>
                    <a:pt x="3657" y="2863"/>
                    <a:pt x="3909" y="2857"/>
                  </a:cubicBezTo>
                  <a:cubicBezTo>
                    <a:pt x="4042" y="2565"/>
                    <a:pt x="4181" y="2274"/>
                    <a:pt x="4320" y="1986"/>
                  </a:cubicBezTo>
                  <a:cubicBezTo>
                    <a:pt x="4409" y="1799"/>
                    <a:pt x="4594" y="1712"/>
                    <a:pt x="4783" y="1712"/>
                  </a:cubicBezTo>
                  <a:close/>
                  <a:moveTo>
                    <a:pt x="4378" y="1"/>
                  </a:moveTo>
                  <a:cubicBezTo>
                    <a:pt x="4307" y="1"/>
                    <a:pt x="4237" y="3"/>
                    <a:pt x="4165" y="6"/>
                  </a:cubicBezTo>
                  <a:cubicBezTo>
                    <a:pt x="1821" y="125"/>
                    <a:pt x="0" y="2122"/>
                    <a:pt x="80" y="4470"/>
                  </a:cubicBezTo>
                  <a:cubicBezTo>
                    <a:pt x="163" y="6917"/>
                    <a:pt x="2189" y="8227"/>
                    <a:pt x="4384" y="8545"/>
                  </a:cubicBezTo>
                  <a:cubicBezTo>
                    <a:pt x="4408" y="8525"/>
                    <a:pt x="4438" y="8511"/>
                    <a:pt x="4474" y="8506"/>
                  </a:cubicBezTo>
                  <a:cubicBezTo>
                    <a:pt x="6827" y="8301"/>
                    <a:pt x="8760" y="6275"/>
                    <a:pt x="8522" y="3863"/>
                  </a:cubicBezTo>
                  <a:cubicBezTo>
                    <a:pt x="8310" y="1704"/>
                    <a:pt x="6552" y="1"/>
                    <a:pt x="4378" y="1"/>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7180813" y="3970732"/>
              <a:ext cx="132075" cy="114450"/>
            </a:xfrm>
            <a:custGeom>
              <a:avLst/>
              <a:gdLst/>
              <a:ahLst/>
              <a:cxnLst/>
              <a:rect l="l" t="t" r="r" b="b"/>
              <a:pathLst>
                <a:path w="5283" h="4578" extrusionOk="0">
                  <a:moveTo>
                    <a:pt x="2512" y="1"/>
                  </a:moveTo>
                  <a:cubicBezTo>
                    <a:pt x="2323" y="1"/>
                    <a:pt x="2137" y="88"/>
                    <a:pt x="2048" y="275"/>
                  </a:cubicBezTo>
                  <a:cubicBezTo>
                    <a:pt x="1910" y="563"/>
                    <a:pt x="1771" y="854"/>
                    <a:pt x="1638" y="1146"/>
                  </a:cubicBezTo>
                  <a:cubicBezTo>
                    <a:pt x="1386" y="1152"/>
                    <a:pt x="1132" y="1154"/>
                    <a:pt x="880" y="1162"/>
                  </a:cubicBezTo>
                  <a:cubicBezTo>
                    <a:pt x="368" y="1173"/>
                    <a:pt x="0" y="1866"/>
                    <a:pt x="433" y="2239"/>
                  </a:cubicBezTo>
                  <a:cubicBezTo>
                    <a:pt x="608" y="2392"/>
                    <a:pt x="788" y="2535"/>
                    <a:pt x="968" y="2676"/>
                  </a:cubicBezTo>
                  <a:cubicBezTo>
                    <a:pt x="867" y="2923"/>
                    <a:pt x="788" y="3174"/>
                    <a:pt x="774" y="3436"/>
                  </a:cubicBezTo>
                  <a:cubicBezTo>
                    <a:pt x="758" y="3450"/>
                    <a:pt x="744" y="3463"/>
                    <a:pt x="728" y="3478"/>
                  </a:cubicBezTo>
                  <a:cubicBezTo>
                    <a:pt x="268" y="3945"/>
                    <a:pt x="702" y="4578"/>
                    <a:pt x="1212" y="4578"/>
                  </a:cubicBezTo>
                  <a:cubicBezTo>
                    <a:pt x="1359" y="4578"/>
                    <a:pt x="1512" y="4525"/>
                    <a:pt x="1652" y="4401"/>
                  </a:cubicBezTo>
                  <a:cubicBezTo>
                    <a:pt x="1931" y="4148"/>
                    <a:pt x="2215" y="3909"/>
                    <a:pt x="2501" y="3681"/>
                  </a:cubicBezTo>
                  <a:cubicBezTo>
                    <a:pt x="2839" y="3862"/>
                    <a:pt x="3183" y="4031"/>
                    <a:pt x="3543" y="4184"/>
                  </a:cubicBezTo>
                  <a:cubicBezTo>
                    <a:pt x="3605" y="4210"/>
                    <a:pt x="3667" y="4222"/>
                    <a:pt x="3727" y="4222"/>
                  </a:cubicBezTo>
                  <a:cubicBezTo>
                    <a:pt x="4089" y="4222"/>
                    <a:pt x="4369" y="3786"/>
                    <a:pt x="4281" y="3444"/>
                  </a:cubicBezTo>
                  <a:cubicBezTo>
                    <a:pt x="4209" y="3168"/>
                    <a:pt x="4129" y="2895"/>
                    <a:pt x="4042" y="2625"/>
                  </a:cubicBezTo>
                  <a:cubicBezTo>
                    <a:pt x="4258" y="2502"/>
                    <a:pt x="4480" y="2383"/>
                    <a:pt x="4710" y="2272"/>
                  </a:cubicBezTo>
                  <a:cubicBezTo>
                    <a:pt x="5282" y="1994"/>
                    <a:pt x="4996" y="1092"/>
                    <a:pt x="4401" y="1092"/>
                  </a:cubicBezTo>
                  <a:cubicBezTo>
                    <a:pt x="4397" y="1092"/>
                    <a:pt x="4394" y="1092"/>
                    <a:pt x="4390" y="1092"/>
                  </a:cubicBezTo>
                  <a:cubicBezTo>
                    <a:pt x="4074" y="1096"/>
                    <a:pt x="3757" y="1104"/>
                    <a:pt x="3441" y="1110"/>
                  </a:cubicBezTo>
                  <a:cubicBezTo>
                    <a:pt x="3309" y="826"/>
                    <a:pt x="3166" y="549"/>
                    <a:pt x="3012" y="275"/>
                  </a:cubicBezTo>
                  <a:cubicBezTo>
                    <a:pt x="2913" y="97"/>
                    <a:pt x="2711" y="1"/>
                    <a:pt x="25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7116513" y="3919082"/>
              <a:ext cx="232875" cy="229525"/>
            </a:xfrm>
            <a:custGeom>
              <a:avLst/>
              <a:gdLst/>
              <a:ahLst/>
              <a:cxnLst/>
              <a:rect l="l" t="t" r="r" b="b"/>
              <a:pathLst>
                <a:path w="9315" h="9181" extrusionOk="0">
                  <a:moveTo>
                    <a:pt x="4679" y="356"/>
                  </a:moveTo>
                  <a:cubicBezTo>
                    <a:pt x="6853" y="356"/>
                    <a:pt x="8611" y="2059"/>
                    <a:pt x="8823" y="4218"/>
                  </a:cubicBezTo>
                  <a:cubicBezTo>
                    <a:pt x="9061" y="6630"/>
                    <a:pt x="7128" y="8656"/>
                    <a:pt x="4775" y="8861"/>
                  </a:cubicBezTo>
                  <a:cubicBezTo>
                    <a:pt x="4739" y="8866"/>
                    <a:pt x="4709" y="8880"/>
                    <a:pt x="4685" y="8900"/>
                  </a:cubicBezTo>
                  <a:cubicBezTo>
                    <a:pt x="2490" y="8582"/>
                    <a:pt x="464" y="7272"/>
                    <a:pt x="381" y="4825"/>
                  </a:cubicBezTo>
                  <a:cubicBezTo>
                    <a:pt x="301" y="2477"/>
                    <a:pt x="2122" y="480"/>
                    <a:pt x="4466" y="361"/>
                  </a:cubicBezTo>
                  <a:cubicBezTo>
                    <a:pt x="4538" y="358"/>
                    <a:pt x="4608" y="356"/>
                    <a:pt x="4679" y="356"/>
                  </a:cubicBezTo>
                  <a:close/>
                  <a:moveTo>
                    <a:pt x="4571" y="0"/>
                  </a:moveTo>
                  <a:cubicBezTo>
                    <a:pt x="4536" y="0"/>
                    <a:pt x="4501" y="1"/>
                    <a:pt x="4466" y="1"/>
                  </a:cubicBezTo>
                  <a:cubicBezTo>
                    <a:pt x="1928" y="55"/>
                    <a:pt x="1" y="2140"/>
                    <a:pt x="23" y="4661"/>
                  </a:cubicBezTo>
                  <a:cubicBezTo>
                    <a:pt x="44" y="6920"/>
                    <a:pt x="2021" y="9149"/>
                    <a:pt x="4340" y="9149"/>
                  </a:cubicBezTo>
                  <a:cubicBezTo>
                    <a:pt x="4446" y="9149"/>
                    <a:pt x="4552" y="9145"/>
                    <a:pt x="4660" y="9135"/>
                  </a:cubicBezTo>
                  <a:cubicBezTo>
                    <a:pt x="4684" y="9164"/>
                    <a:pt x="4718" y="9180"/>
                    <a:pt x="4766" y="9180"/>
                  </a:cubicBezTo>
                  <a:cubicBezTo>
                    <a:pt x="4769" y="9180"/>
                    <a:pt x="4772" y="9180"/>
                    <a:pt x="4775" y="9180"/>
                  </a:cubicBezTo>
                  <a:cubicBezTo>
                    <a:pt x="7230" y="9023"/>
                    <a:pt x="9314" y="7057"/>
                    <a:pt x="9234" y="4516"/>
                  </a:cubicBezTo>
                  <a:cubicBezTo>
                    <a:pt x="9154" y="1969"/>
                    <a:pt x="7091"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2" name="Google Shape;2982;p71"/>
          <p:cNvGrpSpPr/>
          <p:nvPr/>
        </p:nvGrpSpPr>
        <p:grpSpPr>
          <a:xfrm>
            <a:off x="7879247" y="3898109"/>
            <a:ext cx="270531" cy="266639"/>
            <a:chOff x="7116513" y="3618982"/>
            <a:chExt cx="232875" cy="229525"/>
          </a:xfrm>
        </p:grpSpPr>
        <p:sp>
          <p:nvSpPr>
            <p:cNvPr id="2983" name="Google Shape;2983;p71"/>
            <p:cNvSpPr/>
            <p:nvPr/>
          </p:nvSpPr>
          <p:spPr>
            <a:xfrm>
              <a:off x="7116513" y="3618982"/>
              <a:ext cx="232875" cy="229525"/>
            </a:xfrm>
            <a:custGeom>
              <a:avLst/>
              <a:gdLst/>
              <a:ahLst/>
              <a:cxnLst/>
              <a:rect l="l" t="t" r="r" b="b"/>
              <a:pathLst>
                <a:path w="9315" h="9181" extrusionOk="0">
                  <a:moveTo>
                    <a:pt x="4679" y="357"/>
                  </a:moveTo>
                  <a:cubicBezTo>
                    <a:pt x="6853" y="357"/>
                    <a:pt x="8611" y="2059"/>
                    <a:pt x="8823" y="4218"/>
                  </a:cubicBezTo>
                  <a:cubicBezTo>
                    <a:pt x="9061" y="6631"/>
                    <a:pt x="7128" y="8657"/>
                    <a:pt x="4775" y="8863"/>
                  </a:cubicBezTo>
                  <a:cubicBezTo>
                    <a:pt x="4739" y="8866"/>
                    <a:pt x="4709" y="8882"/>
                    <a:pt x="4685" y="8900"/>
                  </a:cubicBezTo>
                  <a:cubicBezTo>
                    <a:pt x="2490" y="8581"/>
                    <a:pt x="464" y="7275"/>
                    <a:pt x="381" y="4825"/>
                  </a:cubicBezTo>
                  <a:cubicBezTo>
                    <a:pt x="301" y="2476"/>
                    <a:pt x="2122" y="482"/>
                    <a:pt x="4466" y="362"/>
                  </a:cubicBezTo>
                  <a:cubicBezTo>
                    <a:pt x="4538" y="358"/>
                    <a:pt x="4609" y="357"/>
                    <a:pt x="4679" y="357"/>
                  </a:cubicBezTo>
                  <a:close/>
                  <a:moveTo>
                    <a:pt x="4567" y="1"/>
                  </a:moveTo>
                  <a:cubicBezTo>
                    <a:pt x="4534" y="1"/>
                    <a:pt x="4500" y="1"/>
                    <a:pt x="4466" y="2"/>
                  </a:cubicBezTo>
                  <a:cubicBezTo>
                    <a:pt x="1928" y="54"/>
                    <a:pt x="1" y="2140"/>
                    <a:pt x="23" y="4663"/>
                  </a:cubicBezTo>
                  <a:cubicBezTo>
                    <a:pt x="44" y="6922"/>
                    <a:pt x="2022" y="9152"/>
                    <a:pt x="4341" y="9152"/>
                  </a:cubicBezTo>
                  <a:cubicBezTo>
                    <a:pt x="4447" y="9152"/>
                    <a:pt x="4553" y="9147"/>
                    <a:pt x="4660" y="9138"/>
                  </a:cubicBezTo>
                  <a:cubicBezTo>
                    <a:pt x="4683" y="9163"/>
                    <a:pt x="4715" y="9180"/>
                    <a:pt x="4760" y="9180"/>
                  </a:cubicBezTo>
                  <a:cubicBezTo>
                    <a:pt x="4765" y="9180"/>
                    <a:pt x="4770" y="9180"/>
                    <a:pt x="4775" y="9180"/>
                  </a:cubicBezTo>
                  <a:cubicBezTo>
                    <a:pt x="7230" y="9023"/>
                    <a:pt x="9314" y="7058"/>
                    <a:pt x="9234" y="4518"/>
                  </a:cubicBezTo>
                  <a:cubicBezTo>
                    <a:pt x="9154" y="1968"/>
                    <a:pt x="7089" y="1"/>
                    <a:pt x="45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7124038" y="3627882"/>
              <a:ext cx="219000" cy="213600"/>
            </a:xfrm>
            <a:custGeom>
              <a:avLst/>
              <a:gdLst/>
              <a:ahLst/>
              <a:cxnLst/>
              <a:rect l="l" t="t" r="r" b="b"/>
              <a:pathLst>
                <a:path w="8760" h="8544" extrusionOk="0">
                  <a:moveTo>
                    <a:pt x="4262" y="1345"/>
                  </a:moveTo>
                  <a:cubicBezTo>
                    <a:pt x="5124" y="1345"/>
                    <a:pt x="5617" y="2284"/>
                    <a:pt x="5527" y="3118"/>
                  </a:cubicBezTo>
                  <a:cubicBezTo>
                    <a:pt x="5490" y="3480"/>
                    <a:pt x="5349" y="3813"/>
                    <a:pt x="5156" y="4116"/>
                  </a:cubicBezTo>
                  <a:cubicBezTo>
                    <a:pt x="5432" y="4305"/>
                    <a:pt x="5641" y="4559"/>
                    <a:pt x="5772" y="4889"/>
                  </a:cubicBezTo>
                  <a:cubicBezTo>
                    <a:pt x="6126" y="5771"/>
                    <a:pt x="5615" y="6722"/>
                    <a:pt x="4712" y="6983"/>
                  </a:cubicBezTo>
                  <a:cubicBezTo>
                    <a:pt x="4566" y="7025"/>
                    <a:pt x="4414" y="7045"/>
                    <a:pt x="4263" y="7045"/>
                  </a:cubicBezTo>
                  <a:cubicBezTo>
                    <a:pt x="3423" y="7045"/>
                    <a:pt x="2598" y="6425"/>
                    <a:pt x="2718" y="5501"/>
                  </a:cubicBezTo>
                  <a:cubicBezTo>
                    <a:pt x="2782" y="5007"/>
                    <a:pt x="3089" y="4623"/>
                    <a:pt x="3412" y="4263"/>
                  </a:cubicBezTo>
                  <a:cubicBezTo>
                    <a:pt x="3283" y="4222"/>
                    <a:pt x="3158" y="4168"/>
                    <a:pt x="3052" y="4090"/>
                  </a:cubicBezTo>
                  <a:cubicBezTo>
                    <a:pt x="2685" y="3829"/>
                    <a:pt x="2442" y="3432"/>
                    <a:pt x="2396" y="2982"/>
                  </a:cubicBezTo>
                  <a:cubicBezTo>
                    <a:pt x="2297" y="2065"/>
                    <a:pt x="3008" y="1460"/>
                    <a:pt x="3851" y="1451"/>
                  </a:cubicBezTo>
                  <a:cubicBezTo>
                    <a:pt x="3897" y="1412"/>
                    <a:pt x="3953" y="1382"/>
                    <a:pt x="4022" y="1368"/>
                  </a:cubicBezTo>
                  <a:cubicBezTo>
                    <a:pt x="4105" y="1352"/>
                    <a:pt x="4185" y="1345"/>
                    <a:pt x="4262" y="1345"/>
                  </a:cubicBezTo>
                  <a:close/>
                  <a:moveTo>
                    <a:pt x="4378" y="1"/>
                  </a:moveTo>
                  <a:cubicBezTo>
                    <a:pt x="4308" y="1"/>
                    <a:pt x="4237" y="2"/>
                    <a:pt x="4165" y="6"/>
                  </a:cubicBezTo>
                  <a:cubicBezTo>
                    <a:pt x="1821" y="126"/>
                    <a:pt x="0" y="2120"/>
                    <a:pt x="80" y="4469"/>
                  </a:cubicBezTo>
                  <a:cubicBezTo>
                    <a:pt x="163" y="6919"/>
                    <a:pt x="2189" y="8225"/>
                    <a:pt x="4384" y="8544"/>
                  </a:cubicBezTo>
                  <a:cubicBezTo>
                    <a:pt x="4408" y="8526"/>
                    <a:pt x="4438" y="8510"/>
                    <a:pt x="4474" y="8507"/>
                  </a:cubicBezTo>
                  <a:cubicBezTo>
                    <a:pt x="6827" y="8301"/>
                    <a:pt x="8760" y="6275"/>
                    <a:pt x="8522" y="3862"/>
                  </a:cubicBezTo>
                  <a:cubicBezTo>
                    <a:pt x="8310" y="1703"/>
                    <a:pt x="6552" y="1"/>
                    <a:pt x="4378" y="1"/>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7181438" y="3661482"/>
              <a:ext cx="95750" cy="142525"/>
            </a:xfrm>
            <a:custGeom>
              <a:avLst/>
              <a:gdLst/>
              <a:ahLst/>
              <a:cxnLst/>
              <a:rect l="l" t="t" r="r" b="b"/>
              <a:pathLst>
                <a:path w="3830" h="5701" extrusionOk="0">
                  <a:moveTo>
                    <a:pt x="1430" y="548"/>
                  </a:moveTo>
                  <a:lnTo>
                    <a:pt x="1430" y="548"/>
                  </a:lnTo>
                  <a:cubicBezTo>
                    <a:pt x="1448" y="624"/>
                    <a:pt x="1484" y="696"/>
                    <a:pt x="1534" y="752"/>
                  </a:cubicBezTo>
                  <a:cubicBezTo>
                    <a:pt x="2100" y="1396"/>
                    <a:pt x="2001" y="1834"/>
                    <a:pt x="1621" y="2333"/>
                  </a:cubicBezTo>
                  <a:cubicBezTo>
                    <a:pt x="671" y="1991"/>
                    <a:pt x="601" y="929"/>
                    <a:pt x="1430" y="548"/>
                  </a:cubicBezTo>
                  <a:close/>
                  <a:moveTo>
                    <a:pt x="2407" y="3330"/>
                  </a:moveTo>
                  <a:cubicBezTo>
                    <a:pt x="2524" y="3424"/>
                    <a:pt x="2615" y="3549"/>
                    <a:pt x="2659" y="3732"/>
                  </a:cubicBezTo>
                  <a:cubicBezTo>
                    <a:pt x="2789" y="4269"/>
                    <a:pt x="2439" y="4570"/>
                    <a:pt x="2149" y="4570"/>
                  </a:cubicBezTo>
                  <a:cubicBezTo>
                    <a:pt x="1905" y="4570"/>
                    <a:pt x="1703" y="4357"/>
                    <a:pt x="1862" y="3896"/>
                  </a:cubicBezTo>
                  <a:cubicBezTo>
                    <a:pt x="1925" y="3711"/>
                    <a:pt x="2208" y="3504"/>
                    <a:pt x="2407" y="3330"/>
                  </a:cubicBezTo>
                  <a:close/>
                  <a:moveTo>
                    <a:pt x="1966" y="1"/>
                  </a:moveTo>
                  <a:cubicBezTo>
                    <a:pt x="1889" y="1"/>
                    <a:pt x="1809" y="8"/>
                    <a:pt x="1726" y="24"/>
                  </a:cubicBezTo>
                  <a:cubicBezTo>
                    <a:pt x="1657" y="38"/>
                    <a:pt x="1601" y="68"/>
                    <a:pt x="1555" y="106"/>
                  </a:cubicBezTo>
                  <a:cubicBezTo>
                    <a:pt x="712" y="116"/>
                    <a:pt x="1" y="721"/>
                    <a:pt x="100" y="1637"/>
                  </a:cubicBezTo>
                  <a:cubicBezTo>
                    <a:pt x="146" y="2088"/>
                    <a:pt x="389" y="2485"/>
                    <a:pt x="756" y="2746"/>
                  </a:cubicBezTo>
                  <a:cubicBezTo>
                    <a:pt x="862" y="2824"/>
                    <a:pt x="987" y="2878"/>
                    <a:pt x="1116" y="2919"/>
                  </a:cubicBezTo>
                  <a:cubicBezTo>
                    <a:pt x="793" y="3279"/>
                    <a:pt x="486" y="3663"/>
                    <a:pt x="422" y="4157"/>
                  </a:cubicBezTo>
                  <a:cubicBezTo>
                    <a:pt x="302" y="5081"/>
                    <a:pt x="1127" y="5701"/>
                    <a:pt x="1967" y="5701"/>
                  </a:cubicBezTo>
                  <a:cubicBezTo>
                    <a:pt x="2118" y="5701"/>
                    <a:pt x="2270" y="5681"/>
                    <a:pt x="2416" y="5639"/>
                  </a:cubicBezTo>
                  <a:cubicBezTo>
                    <a:pt x="3319" y="5378"/>
                    <a:pt x="3830" y="4427"/>
                    <a:pt x="3476" y="3545"/>
                  </a:cubicBezTo>
                  <a:cubicBezTo>
                    <a:pt x="3345" y="3215"/>
                    <a:pt x="3136" y="2961"/>
                    <a:pt x="2860" y="2772"/>
                  </a:cubicBezTo>
                  <a:cubicBezTo>
                    <a:pt x="3053" y="2468"/>
                    <a:pt x="3194" y="2136"/>
                    <a:pt x="3231" y="1774"/>
                  </a:cubicBezTo>
                  <a:cubicBezTo>
                    <a:pt x="3321" y="939"/>
                    <a:pt x="2828" y="1"/>
                    <a:pt x="19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7223988" y="3744732"/>
              <a:ext cx="27200" cy="31000"/>
            </a:xfrm>
            <a:custGeom>
              <a:avLst/>
              <a:gdLst/>
              <a:ahLst/>
              <a:cxnLst/>
              <a:rect l="l" t="t" r="r" b="b"/>
              <a:pathLst>
                <a:path w="1088" h="1240" extrusionOk="0">
                  <a:moveTo>
                    <a:pt x="705" y="0"/>
                  </a:moveTo>
                  <a:cubicBezTo>
                    <a:pt x="506" y="174"/>
                    <a:pt x="223" y="382"/>
                    <a:pt x="160" y="566"/>
                  </a:cubicBezTo>
                  <a:cubicBezTo>
                    <a:pt x="1" y="1027"/>
                    <a:pt x="203" y="1240"/>
                    <a:pt x="447" y="1240"/>
                  </a:cubicBezTo>
                  <a:cubicBezTo>
                    <a:pt x="738" y="1240"/>
                    <a:pt x="1087" y="939"/>
                    <a:pt x="957" y="402"/>
                  </a:cubicBezTo>
                  <a:cubicBezTo>
                    <a:pt x="913" y="219"/>
                    <a:pt x="823" y="94"/>
                    <a:pt x="705" y="0"/>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7196463" y="3675157"/>
              <a:ext cx="37475" cy="44650"/>
            </a:xfrm>
            <a:custGeom>
              <a:avLst/>
              <a:gdLst/>
              <a:ahLst/>
              <a:cxnLst/>
              <a:rect l="l" t="t" r="r" b="b"/>
              <a:pathLst>
                <a:path w="1499" h="1786" extrusionOk="0">
                  <a:moveTo>
                    <a:pt x="829" y="1"/>
                  </a:moveTo>
                  <a:lnTo>
                    <a:pt x="829" y="1"/>
                  </a:lnTo>
                  <a:cubicBezTo>
                    <a:pt x="0" y="382"/>
                    <a:pt x="70" y="1444"/>
                    <a:pt x="1020" y="1786"/>
                  </a:cubicBezTo>
                  <a:cubicBezTo>
                    <a:pt x="1400" y="1287"/>
                    <a:pt x="1499" y="849"/>
                    <a:pt x="933" y="205"/>
                  </a:cubicBezTo>
                  <a:cubicBezTo>
                    <a:pt x="883" y="149"/>
                    <a:pt x="847" y="77"/>
                    <a:pt x="829" y="1"/>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8" name="Google Shape;2988;p71"/>
          <p:cNvGrpSpPr/>
          <p:nvPr/>
        </p:nvGrpSpPr>
        <p:grpSpPr>
          <a:xfrm>
            <a:off x="7494608" y="3532464"/>
            <a:ext cx="270531" cy="266610"/>
            <a:chOff x="6785413" y="3304232"/>
            <a:chExt cx="232875" cy="229500"/>
          </a:xfrm>
        </p:grpSpPr>
        <p:sp>
          <p:nvSpPr>
            <p:cNvPr id="2989" name="Google Shape;2989;p71"/>
            <p:cNvSpPr/>
            <p:nvPr/>
          </p:nvSpPr>
          <p:spPr>
            <a:xfrm>
              <a:off x="6785413" y="3304232"/>
              <a:ext cx="232875" cy="229500"/>
            </a:xfrm>
            <a:custGeom>
              <a:avLst/>
              <a:gdLst/>
              <a:ahLst/>
              <a:cxnLst/>
              <a:rect l="l" t="t" r="r" b="b"/>
              <a:pathLst>
                <a:path w="9315" h="9180" extrusionOk="0">
                  <a:moveTo>
                    <a:pt x="4682" y="356"/>
                  </a:moveTo>
                  <a:cubicBezTo>
                    <a:pt x="6856" y="356"/>
                    <a:pt x="8613" y="2059"/>
                    <a:pt x="8825" y="4217"/>
                  </a:cubicBezTo>
                  <a:cubicBezTo>
                    <a:pt x="9064" y="6630"/>
                    <a:pt x="7130" y="8654"/>
                    <a:pt x="4775" y="8861"/>
                  </a:cubicBezTo>
                  <a:cubicBezTo>
                    <a:pt x="4738" y="8865"/>
                    <a:pt x="4710" y="8881"/>
                    <a:pt x="4686" y="8900"/>
                  </a:cubicBezTo>
                  <a:cubicBezTo>
                    <a:pt x="2491" y="8581"/>
                    <a:pt x="467" y="7272"/>
                    <a:pt x="384" y="4825"/>
                  </a:cubicBezTo>
                  <a:cubicBezTo>
                    <a:pt x="304" y="2476"/>
                    <a:pt x="2125" y="481"/>
                    <a:pt x="4469" y="361"/>
                  </a:cubicBezTo>
                  <a:cubicBezTo>
                    <a:pt x="4540" y="358"/>
                    <a:pt x="4611" y="356"/>
                    <a:pt x="4682" y="356"/>
                  </a:cubicBezTo>
                  <a:close/>
                  <a:moveTo>
                    <a:pt x="4573" y="0"/>
                  </a:moveTo>
                  <a:cubicBezTo>
                    <a:pt x="4538" y="0"/>
                    <a:pt x="4503" y="0"/>
                    <a:pt x="4468" y="1"/>
                  </a:cubicBezTo>
                  <a:cubicBezTo>
                    <a:pt x="1929" y="54"/>
                    <a:pt x="0" y="2139"/>
                    <a:pt x="24" y="4660"/>
                  </a:cubicBezTo>
                  <a:cubicBezTo>
                    <a:pt x="43" y="6920"/>
                    <a:pt x="2020" y="9149"/>
                    <a:pt x="4339" y="9149"/>
                  </a:cubicBezTo>
                  <a:cubicBezTo>
                    <a:pt x="4445" y="9149"/>
                    <a:pt x="4552" y="9145"/>
                    <a:pt x="4660" y="9135"/>
                  </a:cubicBezTo>
                  <a:cubicBezTo>
                    <a:pt x="4683" y="9162"/>
                    <a:pt x="4717" y="9179"/>
                    <a:pt x="4761" y="9179"/>
                  </a:cubicBezTo>
                  <a:cubicBezTo>
                    <a:pt x="4766" y="9179"/>
                    <a:pt x="4770" y="9179"/>
                    <a:pt x="4775" y="9179"/>
                  </a:cubicBezTo>
                  <a:cubicBezTo>
                    <a:pt x="7229" y="9022"/>
                    <a:pt x="9315" y="7057"/>
                    <a:pt x="9233" y="4517"/>
                  </a:cubicBezTo>
                  <a:cubicBezTo>
                    <a:pt x="9154" y="1969"/>
                    <a:pt x="7091" y="0"/>
                    <a:pt x="45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6792988" y="3313107"/>
              <a:ext cx="219025" cy="213600"/>
            </a:xfrm>
            <a:custGeom>
              <a:avLst/>
              <a:gdLst/>
              <a:ahLst/>
              <a:cxnLst/>
              <a:rect l="l" t="t" r="r" b="b"/>
              <a:pathLst>
                <a:path w="8761" h="8544" extrusionOk="0">
                  <a:moveTo>
                    <a:pt x="3622" y="1423"/>
                  </a:moveTo>
                  <a:cubicBezTo>
                    <a:pt x="4204" y="1423"/>
                    <a:pt x="4745" y="1547"/>
                    <a:pt x="5371" y="1547"/>
                  </a:cubicBezTo>
                  <a:cubicBezTo>
                    <a:pt x="5632" y="1549"/>
                    <a:pt x="5777" y="1786"/>
                    <a:pt x="5733" y="2024"/>
                  </a:cubicBezTo>
                  <a:cubicBezTo>
                    <a:pt x="5627" y="2599"/>
                    <a:pt x="5391" y="3146"/>
                    <a:pt x="5098" y="3663"/>
                  </a:cubicBezTo>
                  <a:cubicBezTo>
                    <a:pt x="6306" y="3806"/>
                    <a:pt x="7370" y="4652"/>
                    <a:pt x="6844" y="6092"/>
                  </a:cubicBezTo>
                  <a:cubicBezTo>
                    <a:pt x="6537" y="6936"/>
                    <a:pt x="5768" y="7346"/>
                    <a:pt x="5000" y="7346"/>
                  </a:cubicBezTo>
                  <a:cubicBezTo>
                    <a:pt x="4156" y="7346"/>
                    <a:pt x="3313" y="6851"/>
                    <a:pt x="3085" y="5895"/>
                  </a:cubicBezTo>
                  <a:cubicBezTo>
                    <a:pt x="3028" y="5663"/>
                    <a:pt x="3231" y="5446"/>
                    <a:pt x="3439" y="5446"/>
                  </a:cubicBezTo>
                  <a:cubicBezTo>
                    <a:pt x="3519" y="5446"/>
                    <a:pt x="3600" y="5478"/>
                    <a:pt x="3667" y="5555"/>
                  </a:cubicBezTo>
                  <a:cubicBezTo>
                    <a:pt x="3995" y="5928"/>
                    <a:pt x="4661" y="6444"/>
                    <a:pt x="5199" y="6444"/>
                  </a:cubicBezTo>
                  <a:cubicBezTo>
                    <a:pt x="5528" y="6444"/>
                    <a:pt x="5810" y="6251"/>
                    <a:pt x="5938" y="5716"/>
                  </a:cubicBezTo>
                  <a:cubicBezTo>
                    <a:pt x="6115" y="4986"/>
                    <a:pt x="5686" y="4746"/>
                    <a:pt x="5168" y="4746"/>
                  </a:cubicBezTo>
                  <a:cubicBezTo>
                    <a:pt x="4808" y="4746"/>
                    <a:pt x="4407" y="4861"/>
                    <a:pt x="4135" y="5008"/>
                  </a:cubicBezTo>
                  <a:cubicBezTo>
                    <a:pt x="4027" y="5066"/>
                    <a:pt x="3920" y="5092"/>
                    <a:pt x="3820" y="5092"/>
                  </a:cubicBezTo>
                  <a:cubicBezTo>
                    <a:pt x="3318" y="5092"/>
                    <a:pt x="2966" y="4452"/>
                    <a:pt x="3367" y="4010"/>
                  </a:cubicBezTo>
                  <a:cubicBezTo>
                    <a:pt x="3932" y="3386"/>
                    <a:pt x="4357" y="2694"/>
                    <a:pt x="4837" y="2020"/>
                  </a:cubicBezTo>
                  <a:cubicBezTo>
                    <a:pt x="4435" y="1819"/>
                    <a:pt x="3911" y="1778"/>
                    <a:pt x="3441" y="1778"/>
                  </a:cubicBezTo>
                  <a:cubicBezTo>
                    <a:pt x="3265" y="1778"/>
                    <a:pt x="3097" y="1784"/>
                    <a:pt x="2946" y="1789"/>
                  </a:cubicBezTo>
                  <a:cubicBezTo>
                    <a:pt x="2945" y="1789"/>
                    <a:pt x="2943" y="1789"/>
                    <a:pt x="2942" y="1789"/>
                  </a:cubicBezTo>
                  <a:cubicBezTo>
                    <a:pt x="2780" y="1789"/>
                    <a:pt x="2744" y="1532"/>
                    <a:pt x="2906" y="1495"/>
                  </a:cubicBezTo>
                  <a:cubicBezTo>
                    <a:pt x="3157" y="1442"/>
                    <a:pt x="3393" y="1423"/>
                    <a:pt x="3622" y="1423"/>
                  </a:cubicBezTo>
                  <a:close/>
                  <a:moveTo>
                    <a:pt x="4379" y="1"/>
                  </a:moveTo>
                  <a:cubicBezTo>
                    <a:pt x="4308" y="1"/>
                    <a:pt x="4237" y="3"/>
                    <a:pt x="4166" y="6"/>
                  </a:cubicBezTo>
                  <a:cubicBezTo>
                    <a:pt x="1822" y="126"/>
                    <a:pt x="1" y="2120"/>
                    <a:pt x="81" y="4470"/>
                  </a:cubicBezTo>
                  <a:cubicBezTo>
                    <a:pt x="164" y="6917"/>
                    <a:pt x="2188" y="8226"/>
                    <a:pt x="4383" y="8544"/>
                  </a:cubicBezTo>
                  <a:cubicBezTo>
                    <a:pt x="4407" y="8526"/>
                    <a:pt x="4435" y="8510"/>
                    <a:pt x="4472" y="8506"/>
                  </a:cubicBezTo>
                  <a:cubicBezTo>
                    <a:pt x="6828" y="8299"/>
                    <a:pt x="8761" y="6275"/>
                    <a:pt x="8522" y="3862"/>
                  </a:cubicBezTo>
                  <a:cubicBezTo>
                    <a:pt x="8310" y="1704"/>
                    <a:pt x="6553" y="1"/>
                    <a:pt x="4379" y="1"/>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6861588" y="3348657"/>
              <a:ext cx="115650" cy="148100"/>
            </a:xfrm>
            <a:custGeom>
              <a:avLst/>
              <a:gdLst/>
              <a:ahLst/>
              <a:cxnLst/>
              <a:rect l="l" t="t" r="r" b="b"/>
              <a:pathLst>
                <a:path w="4626" h="5924" extrusionOk="0">
                  <a:moveTo>
                    <a:pt x="880" y="1"/>
                  </a:moveTo>
                  <a:cubicBezTo>
                    <a:pt x="650" y="1"/>
                    <a:pt x="413" y="20"/>
                    <a:pt x="162" y="73"/>
                  </a:cubicBezTo>
                  <a:cubicBezTo>
                    <a:pt x="1" y="109"/>
                    <a:pt x="36" y="366"/>
                    <a:pt x="197" y="366"/>
                  </a:cubicBezTo>
                  <a:cubicBezTo>
                    <a:pt x="199" y="366"/>
                    <a:pt x="200" y="366"/>
                    <a:pt x="202" y="366"/>
                  </a:cubicBezTo>
                  <a:cubicBezTo>
                    <a:pt x="351" y="361"/>
                    <a:pt x="517" y="356"/>
                    <a:pt x="690" y="356"/>
                  </a:cubicBezTo>
                  <a:cubicBezTo>
                    <a:pt x="1162" y="356"/>
                    <a:pt x="1690" y="396"/>
                    <a:pt x="2093" y="597"/>
                  </a:cubicBezTo>
                  <a:cubicBezTo>
                    <a:pt x="1613" y="1272"/>
                    <a:pt x="1188" y="1964"/>
                    <a:pt x="623" y="2588"/>
                  </a:cubicBezTo>
                  <a:cubicBezTo>
                    <a:pt x="223" y="3030"/>
                    <a:pt x="573" y="3669"/>
                    <a:pt x="1075" y="3669"/>
                  </a:cubicBezTo>
                  <a:cubicBezTo>
                    <a:pt x="1176" y="3669"/>
                    <a:pt x="1283" y="3643"/>
                    <a:pt x="1391" y="3585"/>
                  </a:cubicBezTo>
                  <a:cubicBezTo>
                    <a:pt x="1662" y="3438"/>
                    <a:pt x="2064" y="3323"/>
                    <a:pt x="2423" y="3323"/>
                  </a:cubicBezTo>
                  <a:cubicBezTo>
                    <a:pt x="2942" y="3323"/>
                    <a:pt x="3371" y="3563"/>
                    <a:pt x="3194" y="4294"/>
                  </a:cubicBezTo>
                  <a:cubicBezTo>
                    <a:pt x="3066" y="4829"/>
                    <a:pt x="2784" y="5021"/>
                    <a:pt x="2456" y="5021"/>
                  </a:cubicBezTo>
                  <a:cubicBezTo>
                    <a:pt x="1917" y="5021"/>
                    <a:pt x="1251" y="4505"/>
                    <a:pt x="923" y="4133"/>
                  </a:cubicBezTo>
                  <a:cubicBezTo>
                    <a:pt x="856" y="4056"/>
                    <a:pt x="775" y="4023"/>
                    <a:pt x="694" y="4023"/>
                  </a:cubicBezTo>
                  <a:cubicBezTo>
                    <a:pt x="487" y="4023"/>
                    <a:pt x="285" y="4241"/>
                    <a:pt x="341" y="4472"/>
                  </a:cubicBezTo>
                  <a:cubicBezTo>
                    <a:pt x="570" y="5429"/>
                    <a:pt x="1413" y="5924"/>
                    <a:pt x="2257" y="5924"/>
                  </a:cubicBezTo>
                  <a:cubicBezTo>
                    <a:pt x="3025" y="5924"/>
                    <a:pt x="3793" y="5514"/>
                    <a:pt x="4100" y="4670"/>
                  </a:cubicBezTo>
                  <a:cubicBezTo>
                    <a:pt x="4626" y="3229"/>
                    <a:pt x="3562" y="2384"/>
                    <a:pt x="2354" y="2241"/>
                  </a:cubicBezTo>
                  <a:cubicBezTo>
                    <a:pt x="2647" y="1724"/>
                    <a:pt x="2883" y="1177"/>
                    <a:pt x="2989" y="602"/>
                  </a:cubicBezTo>
                  <a:cubicBezTo>
                    <a:pt x="3033" y="364"/>
                    <a:pt x="2888" y="126"/>
                    <a:pt x="2627" y="124"/>
                  </a:cubicBezTo>
                  <a:cubicBezTo>
                    <a:pt x="2001" y="124"/>
                    <a:pt x="1462" y="1"/>
                    <a:pt x="8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2" name="Google Shape;2992;p71"/>
          <p:cNvGrpSpPr/>
          <p:nvPr/>
        </p:nvGrpSpPr>
        <p:grpSpPr>
          <a:xfrm>
            <a:off x="7494608" y="4246736"/>
            <a:ext cx="270531" cy="266639"/>
            <a:chOff x="6785413" y="3919082"/>
            <a:chExt cx="232875" cy="229525"/>
          </a:xfrm>
        </p:grpSpPr>
        <p:sp>
          <p:nvSpPr>
            <p:cNvPr id="2993" name="Google Shape;2993;p71"/>
            <p:cNvSpPr/>
            <p:nvPr/>
          </p:nvSpPr>
          <p:spPr>
            <a:xfrm>
              <a:off x="6785413" y="3919082"/>
              <a:ext cx="232875" cy="229525"/>
            </a:xfrm>
            <a:custGeom>
              <a:avLst/>
              <a:gdLst/>
              <a:ahLst/>
              <a:cxnLst/>
              <a:rect l="l" t="t" r="r" b="b"/>
              <a:pathLst>
                <a:path w="9315" h="9181" extrusionOk="0">
                  <a:moveTo>
                    <a:pt x="4682" y="356"/>
                  </a:moveTo>
                  <a:cubicBezTo>
                    <a:pt x="6856" y="356"/>
                    <a:pt x="8613" y="2059"/>
                    <a:pt x="8825" y="4218"/>
                  </a:cubicBezTo>
                  <a:cubicBezTo>
                    <a:pt x="9064" y="6630"/>
                    <a:pt x="7130" y="8656"/>
                    <a:pt x="4775" y="8861"/>
                  </a:cubicBezTo>
                  <a:cubicBezTo>
                    <a:pt x="4738" y="8866"/>
                    <a:pt x="4710" y="8880"/>
                    <a:pt x="4686" y="8900"/>
                  </a:cubicBezTo>
                  <a:cubicBezTo>
                    <a:pt x="2491" y="8582"/>
                    <a:pt x="467" y="7272"/>
                    <a:pt x="384" y="4825"/>
                  </a:cubicBezTo>
                  <a:cubicBezTo>
                    <a:pt x="304" y="2477"/>
                    <a:pt x="2125" y="480"/>
                    <a:pt x="4469" y="361"/>
                  </a:cubicBezTo>
                  <a:cubicBezTo>
                    <a:pt x="4540" y="358"/>
                    <a:pt x="4611" y="356"/>
                    <a:pt x="4682" y="356"/>
                  </a:cubicBezTo>
                  <a:close/>
                  <a:moveTo>
                    <a:pt x="4573" y="0"/>
                  </a:moveTo>
                  <a:cubicBezTo>
                    <a:pt x="4538" y="0"/>
                    <a:pt x="4503" y="1"/>
                    <a:pt x="4468" y="1"/>
                  </a:cubicBezTo>
                  <a:cubicBezTo>
                    <a:pt x="1929" y="55"/>
                    <a:pt x="0" y="2140"/>
                    <a:pt x="24" y="4661"/>
                  </a:cubicBezTo>
                  <a:cubicBezTo>
                    <a:pt x="43" y="6920"/>
                    <a:pt x="2020" y="9149"/>
                    <a:pt x="4340" y="9149"/>
                  </a:cubicBezTo>
                  <a:cubicBezTo>
                    <a:pt x="4446" y="9149"/>
                    <a:pt x="4553" y="9145"/>
                    <a:pt x="4660" y="9135"/>
                  </a:cubicBezTo>
                  <a:cubicBezTo>
                    <a:pt x="4684" y="9164"/>
                    <a:pt x="4720" y="9180"/>
                    <a:pt x="4767" y="9180"/>
                  </a:cubicBezTo>
                  <a:cubicBezTo>
                    <a:pt x="4769" y="9180"/>
                    <a:pt x="4772" y="9180"/>
                    <a:pt x="4775" y="9180"/>
                  </a:cubicBezTo>
                  <a:cubicBezTo>
                    <a:pt x="7229" y="9023"/>
                    <a:pt x="9315" y="7057"/>
                    <a:pt x="9233" y="4516"/>
                  </a:cubicBezTo>
                  <a:cubicBezTo>
                    <a:pt x="9154" y="1969"/>
                    <a:pt x="7091" y="0"/>
                    <a:pt x="45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6792988" y="3927957"/>
              <a:ext cx="219025" cy="213650"/>
            </a:xfrm>
            <a:custGeom>
              <a:avLst/>
              <a:gdLst/>
              <a:ahLst/>
              <a:cxnLst/>
              <a:rect l="l" t="t" r="r" b="b"/>
              <a:pathLst>
                <a:path w="8761" h="8546" extrusionOk="0">
                  <a:moveTo>
                    <a:pt x="5206" y="2124"/>
                  </a:moveTo>
                  <a:cubicBezTo>
                    <a:pt x="5534" y="2124"/>
                    <a:pt x="5860" y="2267"/>
                    <a:pt x="6153" y="2625"/>
                  </a:cubicBezTo>
                  <a:cubicBezTo>
                    <a:pt x="6539" y="3096"/>
                    <a:pt x="6447" y="3662"/>
                    <a:pt x="6125" y="4140"/>
                  </a:cubicBezTo>
                  <a:cubicBezTo>
                    <a:pt x="5781" y="4654"/>
                    <a:pt x="5290" y="5320"/>
                    <a:pt x="4683" y="5543"/>
                  </a:cubicBezTo>
                  <a:cubicBezTo>
                    <a:pt x="4667" y="5727"/>
                    <a:pt x="4544" y="5904"/>
                    <a:pt x="4353" y="5904"/>
                  </a:cubicBezTo>
                  <a:cubicBezTo>
                    <a:pt x="4339" y="5904"/>
                    <a:pt x="4325" y="5903"/>
                    <a:pt x="4311" y="5901"/>
                  </a:cubicBezTo>
                  <a:cubicBezTo>
                    <a:pt x="3184" y="5756"/>
                    <a:pt x="2094" y="4652"/>
                    <a:pt x="2043" y="3484"/>
                  </a:cubicBezTo>
                  <a:cubicBezTo>
                    <a:pt x="2018" y="2902"/>
                    <a:pt x="2381" y="2408"/>
                    <a:pt x="2979" y="2348"/>
                  </a:cubicBezTo>
                  <a:cubicBezTo>
                    <a:pt x="3022" y="2344"/>
                    <a:pt x="3063" y="2341"/>
                    <a:pt x="3104" y="2341"/>
                  </a:cubicBezTo>
                  <a:cubicBezTo>
                    <a:pt x="3448" y="2341"/>
                    <a:pt x="3728" y="2494"/>
                    <a:pt x="3955" y="2718"/>
                  </a:cubicBezTo>
                  <a:cubicBezTo>
                    <a:pt x="4324" y="2381"/>
                    <a:pt x="4767" y="2124"/>
                    <a:pt x="5206" y="2124"/>
                  </a:cubicBezTo>
                  <a:close/>
                  <a:moveTo>
                    <a:pt x="4379" y="1"/>
                  </a:moveTo>
                  <a:cubicBezTo>
                    <a:pt x="4308" y="1"/>
                    <a:pt x="4237" y="3"/>
                    <a:pt x="4166" y="6"/>
                  </a:cubicBezTo>
                  <a:cubicBezTo>
                    <a:pt x="1822" y="125"/>
                    <a:pt x="1" y="2122"/>
                    <a:pt x="81" y="4470"/>
                  </a:cubicBezTo>
                  <a:cubicBezTo>
                    <a:pt x="164" y="6917"/>
                    <a:pt x="2188" y="8227"/>
                    <a:pt x="4383" y="8545"/>
                  </a:cubicBezTo>
                  <a:cubicBezTo>
                    <a:pt x="4407" y="8525"/>
                    <a:pt x="4435" y="8511"/>
                    <a:pt x="4472" y="8506"/>
                  </a:cubicBezTo>
                  <a:cubicBezTo>
                    <a:pt x="6828" y="8301"/>
                    <a:pt x="8761" y="6275"/>
                    <a:pt x="8522" y="3863"/>
                  </a:cubicBezTo>
                  <a:cubicBezTo>
                    <a:pt x="8310" y="1704"/>
                    <a:pt x="6553" y="1"/>
                    <a:pt x="4379" y="1"/>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6843413" y="3981057"/>
              <a:ext cx="113050" cy="94500"/>
            </a:xfrm>
            <a:custGeom>
              <a:avLst/>
              <a:gdLst/>
              <a:ahLst/>
              <a:cxnLst/>
              <a:rect l="l" t="t" r="r" b="b"/>
              <a:pathLst>
                <a:path w="4522" h="3780" extrusionOk="0">
                  <a:moveTo>
                    <a:pt x="3189" y="0"/>
                  </a:moveTo>
                  <a:cubicBezTo>
                    <a:pt x="2750" y="0"/>
                    <a:pt x="2307" y="257"/>
                    <a:pt x="1938" y="594"/>
                  </a:cubicBezTo>
                  <a:cubicBezTo>
                    <a:pt x="1711" y="370"/>
                    <a:pt x="1430" y="217"/>
                    <a:pt x="1086" y="217"/>
                  </a:cubicBezTo>
                  <a:cubicBezTo>
                    <a:pt x="1045" y="217"/>
                    <a:pt x="1003" y="220"/>
                    <a:pt x="961" y="224"/>
                  </a:cubicBezTo>
                  <a:cubicBezTo>
                    <a:pt x="364" y="284"/>
                    <a:pt x="1" y="778"/>
                    <a:pt x="26" y="1360"/>
                  </a:cubicBezTo>
                  <a:cubicBezTo>
                    <a:pt x="77" y="2528"/>
                    <a:pt x="1167" y="3632"/>
                    <a:pt x="2293" y="3777"/>
                  </a:cubicBezTo>
                  <a:cubicBezTo>
                    <a:pt x="2307" y="3779"/>
                    <a:pt x="2321" y="3780"/>
                    <a:pt x="2335" y="3780"/>
                  </a:cubicBezTo>
                  <a:cubicBezTo>
                    <a:pt x="2526" y="3780"/>
                    <a:pt x="2650" y="3603"/>
                    <a:pt x="2665" y="3419"/>
                  </a:cubicBezTo>
                  <a:cubicBezTo>
                    <a:pt x="3273" y="3196"/>
                    <a:pt x="3764" y="2530"/>
                    <a:pt x="4108" y="2016"/>
                  </a:cubicBezTo>
                  <a:cubicBezTo>
                    <a:pt x="4430" y="1538"/>
                    <a:pt x="4522" y="972"/>
                    <a:pt x="4136" y="501"/>
                  </a:cubicBezTo>
                  <a:cubicBezTo>
                    <a:pt x="3843" y="143"/>
                    <a:pt x="3517" y="0"/>
                    <a:pt x="31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6" name="Google Shape;2996;p71"/>
          <p:cNvGrpSpPr/>
          <p:nvPr/>
        </p:nvGrpSpPr>
        <p:grpSpPr>
          <a:xfrm>
            <a:off x="7494608" y="3898109"/>
            <a:ext cx="270531" cy="266639"/>
            <a:chOff x="6785413" y="3618982"/>
            <a:chExt cx="232875" cy="229525"/>
          </a:xfrm>
        </p:grpSpPr>
        <p:sp>
          <p:nvSpPr>
            <p:cNvPr id="2997" name="Google Shape;2997;p71"/>
            <p:cNvSpPr/>
            <p:nvPr/>
          </p:nvSpPr>
          <p:spPr>
            <a:xfrm>
              <a:off x="6785413" y="3618982"/>
              <a:ext cx="232875" cy="229525"/>
            </a:xfrm>
            <a:custGeom>
              <a:avLst/>
              <a:gdLst/>
              <a:ahLst/>
              <a:cxnLst/>
              <a:rect l="l" t="t" r="r" b="b"/>
              <a:pathLst>
                <a:path w="9315" h="9181" extrusionOk="0">
                  <a:moveTo>
                    <a:pt x="4682" y="357"/>
                  </a:moveTo>
                  <a:cubicBezTo>
                    <a:pt x="6856" y="357"/>
                    <a:pt x="8613" y="2059"/>
                    <a:pt x="8825" y="4218"/>
                  </a:cubicBezTo>
                  <a:cubicBezTo>
                    <a:pt x="9064" y="6631"/>
                    <a:pt x="7130" y="8657"/>
                    <a:pt x="4775" y="8863"/>
                  </a:cubicBezTo>
                  <a:cubicBezTo>
                    <a:pt x="4738" y="8866"/>
                    <a:pt x="4710" y="8882"/>
                    <a:pt x="4686" y="8900"/>
                  </a:cubicBezTo>
                  <a:cubicBezTo>
                    <a:pt x="2491" y="8581"/>
                    <a:pt x="467" y="7275"/>
                    <a:pt x="384" y="4825"/>
                  </a:cubicBezTo>
                  <a:cubicBezTo>
                    <a:pt x="304" y="2476"/>
                    <a:pt x="2125" y="482"/>
                    <a:pt x="4469" y="362"/>
                  </a:cubicBezTo>
                  <a:cubicBezTo>
                    <a:pt x="4540" y="358"/>
                    <a:pt x="4611" y="357"/>
                    <a:pt x="4682" y="357"/>
                  </a:cubicBezTo>
                  <a:close/>
                  <a:moveTo>
                    <a:pt x="4569" y="1"/>
                  </a:moveTo>
                  <a:cubicBezTo>
                    <a:pt x="4535" y="1"/>
                    <a:pt x="4502" y="1"/>
                    <a:pt x="4468" y="2"/>
                  </a:cubicBezTo>
                  <a:cubicBezTo>
                    <a:pt x="1929" y="54"/>
                    <a:pt x="0" y="2140"/>
                    <a:pt x="24" y="4663"/>
                  </a:cubicBezTo>
                  <a:cubicBezTo>
                    <a:pt x="43" y="6922"/>
                    <a:pt x="2021" y="9152"/>
                    <a:pt x="4341" y="9152"/>
                  </a:cubicBezTo>
                  <a:cubicBezTo>
                    <a:pt x="4447" y="9152"/>
                    <a:pt x="4553" y="9147"/>
                    <a:pt x="4660" y="9138"/>
                  </a:cubicBezTo>
                  <a:cubicBezTo>
                    <a:pt x="4683" y="9163"/>
                    <a:pt x="4717" y="9180"/>
                    <a:pt x="4761" y="9180"/>
                  </a:cubicBezTo>
                  <a:cubicBezTo>
                    <a:pt x="4766" y="9180"/>
                    <a:pt x="4770" y="9180"/>
                    <a:pt x="4775" y="9180"/>
                  </a:cubicBezTo>
                  <a:cubicBezTo>
                    <a:pt x="7229" y="9023"/>
                    <a:pt x="9315" y="7058"/>
                    <a:pt x="9233" y="4518"/>
                  </a:cubicBezTo>
                  <a:cubicBezTo>
                    <a:pt x="9154" y="1968"/>
                    <a:pt x="7089" y="1"/>
                    <a:pt x="45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6792988" y="3627882"/>
              <a:ext cx="219025" cy="213600"/>
            </a:xfrm>
            <a:custGeom>
              <a:avLst/>
              <a:gdLst/>
              <a:ahLst/>
              <a:cxnLst/>
              <a:rect l="l" t="t" r="r" b="b"/>
              <a:pathLst>
                <a:path w="8761" h="8544" extrusionOk="0">
                  <a:moveTo>
                    <a:pt x="5095" y="1868"/>
                  </a:moveTo>
                  <a:cubicBezTo>
                    <a:pt x="5302" y="1868"/>
                    <a:pt x="5494" y="2045"/>
                    <a:pt x="5491" y="2259"/>
                  </a:cubicBezTo>
                  <a:cubicBezTo>
                    <a:pt x="5475" y="3012"/>
                    <a:pt x="5407" y="3760"/>
                    <a:pt x="5366" y="4510"/>
                  </a:cubicBezTo>
                  <a:cubicBezTo>
                    <a:pt x="5327" y="5192"/>
                    <a:pt x="5401" y="5831"/>
                    <a:pt x="5131" y="6466"/>
                  </a:cubicBezTo>
                  <a:cubicBezTo>
                    <a:pt x="5045" y="6665"/>
                    <a:pt x="4886" y="6745"/>
                    <a:pt x="4717" y="6745"/>
                  </a:cubicBezTo>
                  <a:cubicBezTo>
                    <a:pt x="4464" y="6745"/>
                    <a:pt x="4187" y="6564"/>
                    <a:pt x="4096" y="6330"/>
                  </a:cubicBezTo>
                  <a:cubicBezTo>
                    <a:pt x="3838" y="5669"/>
                    <a:pt x="4031" y="4877"/>
                    <a:pt x="4142" y="4192"/>
                  </a:cubicBezTo>
                  <a:cubicBezTo>
                    <a:pt x="4232" y="3626"/>
                    <a:pt x="4373" y="3084"/>
                    <a:pt x="4568" y="2555"/>
                  </a:cubicBezTo>
                  <a:cubicBezTo>
                    <a:pt x="3856" y="2453"/>
                    <a:pt x="3064" y="2502"/>
                    <a:pt x="2373" y="2453"/>
                  </a:cubicBezTo>
                  <a:cubicBezTo>
                    <a:pt x="2182" y="2442"/>
                    <a:pt x="2186" y="2181"/>
                    <a:pt x="2373" y="2162"/>
                  </a:cubicBezTo>
                  <a:cubicBezTo>
                    <a:pt x="3208" y="2076"/>
                    <a:pt x="4190" y="2126"/>
                    <a:pt x="4994" y="1883"/>
                  </a:cubicBezTo>
                  <a:cubicBezTo>
                    <a:pt x="5028" y="1873"/>
                    <a:pt x="5062" y="1868"/>
                    <a:pt x="5095" y="1868"/>
                  </a:cubicBezTo>
                  <a:close/>
                  <a:moveTo>
                    <a:pt x="4379" y="1"/>
                  </a:moveTo>
                  <a:cubicBezTo>
                    <a:pt x="4308" y="1"/>
                    <a:pt x="4237" y="2"/>
                    <a:pt x="4166" y="6"/>
                  </a:cubicBezTo>
                  <a:cubicBezTo>
                    <a:pt x="1822" y="126"/>
                    <a:pt x="1" y="2120"/>
                    <a:pt x="81" y="4469"/>
                  </a:cubicBezTo>
                  <a:cubicBezTo>
                    <a:pt x="164" y="6919"/>
                    <a:pt x="2188" y="8225"/>
                    <a:pt x="4383" y="8544"/>
                  </a:cubicBezTo>
                  <a:cubicBezTo>
                    <a:pt x="4407" y="8526"/>
                    <a:pt x="4435" y="8510"/>
                    <a:pt x="4472" y="8507"/>
                  </a:cubicBezTo>
                  <a:cubicBezTo>
                    <a:pt x="6828" y="8301"/>
                    <a:pt x="8761" y="6275"/>
                    <a:pt x="8522" y="3862"/>
                  </a:cubicBezTo>
                  <a:cubicBezTo>
                    <a:pt x="8310" y="1703"/>
                    <a:pt x="6553" y="1"/>
                    <a:pt x="4379" y="1"/>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6847538" y="3674582"/>
              <a:ext cx="82825" cy="121950"/>
            </a:xfrm>
            <a:custGeom>
              <a:avLst/>
              <a:gdLst/>
              <a:ahLst/>
              <a:cxnLst/>
              <a:rect l="l" t="t" r="r" b="b"/>
              <a:pathLst>
                <a:path w="3313" h="4878" extrusionOk="0">
                  <a:moveTo>
                    <a:pt x="2913" y="0"/>
                  </a:moveTo>
                  <a:cubicBezTo>
                    <a:pt x="2880" y="0"/>
                    <a:pt x="2846" y="5"/>
                    <a:pt x="2812" y="15"/>
                  </a:cubicBezTo>
                  <a:cubicBezTo>
                    <a:pt x="2008" y="258"/>
                    <a:pt x="1026" y="208"/>
                    <a:pt x="191" y="294"/>
                  </a:cubicBezTo>
                  <a:cubicBezTo>
                    <a:pt x="4" y="313"/>
                    <a:pt x="0" y="574"/>
                    <a:pt x="191" y="584"/>
                  </a:cubicBezTo>
                  <a:cubicBezTo>
                    <a:pt x="881" y="634"/>
                    <a:pt x="1674" y="584"/>
                    <a:pt x="2384" y="687"/>
                  </a:cubicBezTo>
                  <a:cubicBezTo>
                    <a:pt x="2191" y="1216"/>
                    <a:pt x="2050" y="1758"/>
                    <a:pt x="1960" y="2324"/>
                  </a:cubicBezTo>
                  <a:cubicBezTo>
                    <a:pt x="1849" y="3009"/>
                    <a:pt x="1655" y="3801"/>
                    <a:pt x="1914" y="4461"/>
                  </a:cubicBezTo>
                  <a:cubicBezTo>
                    <a:pt x="2005" y="4696"/>
                    <a:pt x="2282" y="4877"/>
                    <a:pt x="2536" y="4877"/>
                  </a:cubicBezTo>
                  <a:cubicBezTo>
                    <a:pt x="2704" y="4877"/>
                    <a:pt x="2863" y="4797"/>
                    <a:pt x="2949" y="4598"/>
                  </a:cubicBezTo>
                  <a:cubicBezTo>
                    <a:pt x="3219" y="3963"/>
                    <a:pt x="3145" y="3324"/>
                    <a:pt x="3184" y="2642"/>
                  </a:cubicBezTo>
                  <a:cubicBezTo>
                    <a:pt x="3225" y="1892"/>
                    <a:pt x="3293" y="1144"/>
                    <a:pt x="3309" y="391"/>
                  </a:cubicBezTo>
                  <a:cubicBezTo>
                    <a:pt x="3312" y="177"/>
                    <a:pt x="3120" y="0"/>
                    <a:pt x="29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0" name="Google Shape;3000;p71"/>
          <p:cNvGrpSpPr/>
          <p:nvPr/>
        </p:nvGrpSpPr>
        <p:grpSpPr>
          <a:xfrm>
            <a:off x="7090046" y="3532464"/>
            <a:ext cx="270502" cy="266610"/>
            <a:chOff x="6437163" y="3304232"/>
            <a:chExt cx="232850" cy="229500"/>
          </a:xfrm>
        </p:grpSpPr>
        <p:sp>
          <p:nvSpPr>
            <p:cNvPr id="3001" name="Google Shape;3001;p71"/>
            <p:cNvSpPr/>
            <p:nvPr/>
          </p:nvSpPr>
          <p:spPr>
            <a:xfrm>
              <a:off x="6437163" y="3304232"/>
              <a:ext cx="232850" cy="229500"/>
            </a:xfrm>
            <a:custGeom>
              <a:avLst/>
              <a:gdLst/>
              <a:ahLst/>
              <a:cxnLst/>
              <a:rect l="l" t="t" r="r" b="b"/>
              <a:pathLst>
                <a:path w="9314" h="9180" extrusionOk="0">
                  <a:moveTo>
                    <a:pt x="4679" y="356"/>
                  </a:moveTo>
                  <a:cubicBezTo>
                    <a:pt x="6854" y="356"/>
                    <a:pt x="8611" y="2059"/>
                    <a:pt x="8823" y="4217"/>
                  </a:cubicBezTo>
                  <a:cubicBezTo>
                    <a:pt x="9061" y="6630"/>
                    <a:pt x="7129" y="8654"/>
                    <a:pt x="4773" y="8861"/>
                  </a:cubicBezTo>
                  <a:cubicBezTo>
                    <a:pt x="4737" y="8865"/>
                    <a:pt x="4709" y="8881"/>
                    <a:pt x="4683" y="8900"/>
                  </a:cubicBezTo>
                  <a:cubicBezTo>
                    <a:pt x="2490" y="8581"/>
                    <a:pt x="465" y="7272"/>
                    <a:pt x="382" y="4825"/>
                  </a:cubicBezTo>
                  <a:cubicBezTo>
                    <a:pt x="301" y="2476"/>
                    <a:pt x="2123" y="481"/>
                    <a:pt x="4466" y="361"/>
                  </a:cubicBezTo>
                  <a:cubicBezTo>
                    <a:pt x="4538" y="358"/>
                    <a:pt x="4609" y="356"/>
                    <a:pt x="4679" y="356"/>
                  </a:cubicBezTo>
                  <a:close/>
                  <a:moveTo>
                    <a:pt x="4571" y="0"/>
                  </a:moveTo>
                  <a:cubicBezTo>
                    <a:pt x="4536" y="0"/>
                    <a:pt x="4501" y="0"/>
                    <a:pt x="4466" y="1"/>
                  </a:cubicBezTo>
                  <a:cubicBezTo>
                    <a:pt x="1927" y="54"/>
                    <a:pt x="1" y="2139"/>
                    <a:pt x="21" y="4660"/>
                  </a:cubicBezTo>
                  <a:cubicBezTo>
                    <a:pt x="44" y="6920"/>
                    <a:pt x="2018" y="9149"/>
                    <a:pt x="4336" y="9149"/>
                  </a:cubicBezTo>
                  <a:cubicBezTo>
                    <a:pt x="4443" y="9149"/>
                    <a:pt x="4550" y="9145"/>
                    <a:pt x="4658" y="9135"/>
                  </a:cubicBezTo>
                  <a:cubicBezTo>
                    <a:pt x="4681" y="9162"/>
                    <a:pt x="4715" y="9179"/>
                    <a:pt x="4759" y="9179"/>
                  </a:cubicBezTo>
                  <a:cubicBezTo>
                    <a:pt x="4763" y="9179"/>
                    <a:pt x="4768" y="9179"/>
                    <a:pt x="4773" y="9179"/>
                  </a:cubicBezTo>
                  <a:cubicBezTo>
                    <a:pt x="7228" y="9022"/>
                    <a:pt x="9313" y="7057"/>
                    <a:pt x="9234" y="4517"/>
                  </a:cubicBezTo>
                  <a:cubicBezTo>
                    <a:pt x="9154" y="1969"/>
                    <a:pt x="7089"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6444688" y="3313107"/>
              <a:ext cx="219025" cy="213600"/>
            </a:xfrm>
            <a:custGeom>
              <a:avLst/>
              <a:gdLst/>
              <a:ahLst/>
              <a:cxnLst/>
              <a:rect l="l" t="t" r="r" b="b"/>
              <a:pathLst>
                <a:path w="8761" h="8544" extrusionOk="0">
                  <a:moveTo>
                    <a:pt x="4388" y="1214"/>
                  </a:moveTo>
                  <a:cubicBezTo>
                    <a:pt x="4736" y="1214"/>
                    <a:pt x="5092" y="1327"/>
                    <a:pt x="5422" y="1585"/>
                  </a:cubicBezTo>
                  <a:cubicBezTo>
                    <a:pt x="6235" y="2225"/>
                    <a:pt x="5943" y="3350"/>
                    <a:pt x="5615" y="4169"/>
                  </a:cubicBezTo>
                  <a:cubicBezTo>
                    <a:pt x="5406" y="4696"/>
                    <a:pt x="5144" y="5279"/>
                    <a:pt x="4800" y="5786"/>
                  </a:cubicBezTo>
                  <a:cubicBezTo>
                    <a:pt x="5249" y="5836"/>
                    <a:pt x="5700" y="5857"/>
                    <a:pt x="6153" y="5878"/>
                  </a:cubicBezTo>
                  <a:cubicBezTo>
                    <a:pt x="6557" y="5896"/>
                    <a:pt x="6557" y="6490"/>
                    <a:pt x="6153" y="6506"/>
                  </a:cubicBezTo>
                  <a:cubicBezTo>
                    <a:pt x="5352" y="6538"/>
                    <a:pt x="4551" y="6571"/>
                    <a:pt x="3773" y="6764"/>
                  </a:cubicBezTo>
                  <a:cubicBezTo>
                    <a:pt x="3714" y="6779"/>
                    <a:pt x="3658" y="6786"/>
                    <a:pt x="3605" y="6786"/>
                  </a:cubicBezTo>
                  <a:cubicBezTo>
                    <a:pt x="3158" y="6786"/>
                    <a:pt x="2918" y="6299"/>
                    <a:pt x="3094" y="5883"/>
                  </a:cubicBezTo>
                  <a:cubicBezTo>
                    <a:pt x="3461" y="5014"/>
                    <a:pt x="4138" y="4319"/>
                    <a:pt x="4475" y="3408"/>
                  </a:cubicBezTo>
                  <a:cubicBezTo>
                    <a:pt x="4653" y="2919"/>
                    <a:pt x="4901" y="2199"/>
                    <a:pt x="4134" y="2199"/>
                  </a:cubicBezTo>
                  <a:cubicBezTo>
                    <a:pt x="4128" y="2199"/>
                    <a:pt x="4121" y="2199"/>
                    <a:pt x="4115" y="2199"/>
                  </a:cubicBezTo>
                  <a:cubicBezTo>
                    <a:pt x="3459" y="2209"/>
                    <a:pt x="2965" y="2846"/>
                    <a:pt x="2923" y="3472"/>
                  </a:cubicBezTo>
                  <a:cubicBezTo>
                    <a:pt x="2914" y="3604"/>
                    <a:pt x="2790" y="3688"/>
                    <a:pt x="2677" y="3688"/>
                  </a:cubicBezTo>
                  <a:cubicBezTo>
                    <a:pt x="2591" y="3688"/>
                    <a:pt x="2511" y="3640"/>
                    <a:pt x="2491" y="3529"/>
                  </a:cubicBezTo>
                  <a:cubicBezTo>
                    <a:pt x="2278" y="2344"/>
                    <a:pt x="3287" y="1214"/>
                    <a:pt x="4388" y="1214"/>
                  </a:cubicBezTo>
                  <a:close/>
                  <a:moveTo>
                    <a:pt x="4378" y="1"/>
                  </a:moveTo>
                  <a:cubicBezTo>
                    <a:pt x="4308" y="1"/>
                    <a:pt x="4237" y="3"/>
                    <a:pt x="4165" y="6"/>
                  </a:cubicBezTo>
                  <a:cubicBezTo>
                    <a:pt x="1822" y="126"/>
                    <a:pt x="0" y="2120"/>
                    <a:pt x="81" y="4470"/>
                  </a:cubicBezTo>
                  <a:cubicBezTo>
                    <a:pt x="164" y="6917"/>
                    <a:pt x="2189" y="8226"/>
                    <a:pt x="4382" y="8544"/>
                  </a:cubicBezTo>
                  <a:cubicBezTo>
                    <a:pt x="4408" y="8526"/>
                    <a:pt x="4436" y="8510"/>
                    <a:pt x="4472" y="8506"/>
                  </a:cubicBezTo>
                  <a:cubicBezTo>
                    <a:pt x="6828" y="8299"/>
                    <a:pt x="8760" y="6275"/>
                    <a:pt x="8522" y="3862"/>
                  </a:cubicBezTo>
                  <a:cubicBezTo>
                    <a:pt x="8310" y="1704"/>
                    <a:pt x="6553" y="1"/>
                    <a:pt x="4378" y="1"/>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6501613" y="3343457"/>
              <a:ext cx="107025" cy="139300"/>
            </a:xfrm>
            <a:custGeom>
              <a:avLst/>
              <a:gdLst/>
              <a:ahLst/>
              <a:cxnLst/>
              <a:rect l="l" t="t" r="r" b="b"/>
              <a:pathLst>
                <a:path w="4281" h="5572" extrusionOk="0">
                  <a:moveTo>
                    <a:pt x="2111" y="0"/>
                  </a:moveTo>
                  <a:cubicBezTo>
                    <a:pt x="1010" y="0"/>
                    <a:pt x="1" y="1130"/>
                    <a:pt x="214" y="2315"/>
                  </a:cubicBezTo>
                  <a:cubicBezTo>
                    <a:pt x="234" y="2426"/>
                    <a:pt x="314" y="2474"/>
                    <a:pt x="400" y="2474"/>
                  </a:cubicBezTo>
                  <a:cubicBezTo>
                    <a:pt x="513" y="2474"/>
                    <a:pt x="637" y="2390"/>
                    <a:pt x="646" y="2258"/>
                  </a:cubicBezTo>
                  <a:cubicBezTo>
                    <a:pt x="688" y="1632"/>
                    <a:pt x="1182" y="995"/>
                    <a:pt x="1838" y="985"/>
                  </a:cubicBezTo>
                  <a:cubicBezTo>
                    <a:pt x="1844" y="985"/>
                    <a:pt x="1851" y="985"/>
                    <a:pt x="1857" y="985"/>
                  </a:cubicBezTo>
                  <a:cubicBezTo>
                    <a:pt x="2624" y="985"/>
                    <a:pt x="2376" y="1705"/>
                    <a:pt x="2198" y="2194"/>
                  </a:cubicBezTo>
                  <a:cubicBezTo>
                    <a:pt x="1861" y="3105"/>
                    <a:pt x="1184" y="3800"/>
                    <a:pt x="817" y="4669"/>
                  </a:cubicBezTo>
                  <a:cubicBezTo>
                    <a:pt x="641" y="5085"/>
                    <a:pt x="881" y="5572"/>
                    <a:pt x="1328" y="5572"/>
                  </a:cubicBezTo>
                  <a:cubicBezTo>
                    <a:pt x="1381" y="5572"/>
                    <a:pt x="1437" y="5565"/>
                    <a:pt x="1496" y="5550"/>
                  </a:cubicBezTo>
                  <a:cubicBezTo>
                    <a:pt x="2274" y="5357"/>
                    <a:pt x="3075" y="5324"/>
                    <a:pt x="3876" y="5292"/>
                  </a:cubicBezTo>
                  <a:cubicBezTo>
                    <a:pt x="4280" y="5276"/>
                    <a:pt x="4280" y="4682"/>
                    <a:pt x="3876" y="4664"/>
                  </a:cubicBezTo>
                  <a:cubicBezTo>
                    <a:pt x="3423" y="4643"/>
                    <a:pt x="2972" y="4622"/>
                    <a:pt x="2523" y="4572"/>
                  </a:cubicBezTo>
                  <a:cubicBezTo>
                    <a:pt x="2868" y="4065"/>
                    <a:pt x="3129" y="3481"/>
                    <a:pt x="3338" y="2955"/>
                  </a:cubicBezTo>
                  <a:cubicBezTo>
                    <a:pt x="3666" y="2135"/>
                    <a:pt x="3958" y="1011"/>
                    <a:pt x="3145" y="371"/>
                  </a:cubicBezTo>
                  <a:cubicBezTo>
                    <a:pt x="2815" y="113"/>
                    <a:pt x="2459" y="0"/>
                    <a:pt x="21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4" name="Google Shape;3004;p71"/>
          <p:cNvGrpSpPr/>
          <p:nvPr/>
        </p:nvGrpSpPr>
        <p:grpSpPr>
          <a:xfrm>
            <a:off x="7090046" y="3898109"/>
            <a:ext cx="270502" cy="266639"/>
            <a:chOff x="6437163" y="3618982"/>
            <a:chExt cx="232850" cy="229525"/>
          </a:xfrm>
        </p:grpSpPr>
        <p:sp>
          <p:nvSpPr>
            <p:cNvPr id="3005" name="Google Shape;3005;p71"/>
            <p:cNvSpPr/>
            <p:nvPr/>
          </p:nvSpPr>
          <p:spPr>
            <a:xfrm>
              <a:off x="6437163" y="3618982"/>
              <a:ext cx="232850" cy="229525"/>
            </a:xfrm>
            <a:custGeom>
              <a:avLst/>
              <a:gdLst/>
              <a:ahLst/>
              <a:cxnLst/>
              <a:rect l="l" t="t" r="r" b="b"/>
              <a:pathLst>
                <a:path w="9314" h="9181" extrusionOk="0">
                  <a:moveTo>
                    <a:pt x="4679" y="357"/>
                  </a:moveTo>
                  <a:cubicBezTo>
                    <a:pt x="6854" y="357"/>
                    <a:pt x="8611" y="2059"/>
                    <a:pt x="8823" y="4218"/>
                  </a:cubicBezTo>
                  <a:cubicBezTo>
                    <a:pt x="9061" y="6631"/>
                    <a:pt x="7129" y="8657"/>
                    <a:pt x="4773" y="8863"/>
                  </a:cubicBezTo>
                  <a:cubicBezTo>
                    <a:pt x="4737" y="8866"/>
                    <a:pt x="4709" y="8882"/>
                    <a:pt x="4683" y="8900"/>
                  </a:cubicBezTo>
                  <a:cubicBezTo>
                    <a:pt x="2490" y="8581"/>
                    <a:pt x="465" y="7275"/>
                    <a:pt x="382" y="4825"/>
                  </a:cubicBezTo>
                  <a:cubicBezTo>
                    <a:pt x="301" y="2476"/>
                    <a:pt x="2123" y="482"/>
                    <a:pt x="4466" y="362"/>
                  </a:cubicBezTo>
                  <a:cubicBezTo>
                    <a:pt x="4538" y="358"/>
                    <a:pt x="4609" y="357"/>
                    <a:pt x="4679" y="357"/>
                  </a:cubicBezTo>
                  <a:close/>
                  <a:moveTo>
                    <a:pt x="4567" y="1"/>
                  </a:moveTo>
                  <a:cubicBezTo>
                    <a:pt x="4534" y="1"/>
                    <a:pt x="4500" y="1"/>
                    <a:pt x="4466" y="2"/>
                  </a:cubicBezTo>
                  <a:cubicBezTo>
                    <a:pt x="1927" y="54"/>
                    <a:pt x="1" y="2140"/>
                    <a:pt x="21" y="4663"/>
                  </a:cubicBezTo>
                  <a:cubicBezTo>
                    <a:pt x="44" y="6922"/>
                    <a:pt x="2020" y="9152"/>
                    <a:pt x="4339" y="9152"/>
                  </a:cubicBezTo>
                  <a:cubicBezTo>
                    <a:pt x="4445" y="9152"/>
                    <a:pt x="4551" y="9147"/>
                    <a:pt x="4658" y="9138"/>
                  </a:cubicBezTo>
                  <a:cubicBezTo>
                    <a:pt x="4681" y="9163"/>
                    <a:pt x="4715" y="9180"/>
                    <a:pt x="4758" y="9180"/>
                  </a:cubicBezTo>
                  <a:cubicBezTo>
                    <a:pt x="4763" y="9180"/>
                    <a:pt x="4768" y="9180"/>
                    <a:pt x="4773" y="9180"/>
                  </a:cubicBezTo>
                  <a:cubicBezTo>
                    <a:pt x="7228" y="9023"/>
                    <a:pt x="9313" y="7058"/>
                    <a:pt x="9234" y="4518"/>
                  </a:cubicBezTo>
                  <a:cubicBezTo>
                    <a:pt x="9154" y="1968"/>
                    <a:pt x="7087" y="1"/>
                    <a:pt x="45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6444688" y="3627882"/>
              <a:ext cx="219025" cy="213600"/>
            </a:xfrm>
            <a:custGeom>
              <a:avLst/>
              <a:gdLst/>
              <a:ahLst/>
              <a:cxnLst/>
              <a:rect l="l" t="t" r="r" b="b"/>
              <a:pathLst>
                <a:path w="8761" h="8544" extrusionOk="0">
                  <a:moveTo>
                    <a:pt x="4413" y="1172"/>
                  </a:moveTo>
                  <a:cubicBezTo>
                    <a:pt x="4551" y="1172"/>
                    <a:pt x="4691" y="1189"/>
                    <a:pt x="4835" y="1225"/>
                  </a:cubicBezTo>
                  <a:cubicBezTo>
                    <a:pt x="5283" y="1336"/>
                    <a:pt x="5163" y="1980"/>
                    <a:pt x="4732" y="2001"/>
                  </a:cubicBezTo>
                  <a:cubicBezTo>
                    <a:pt x="4251" y="2021"/>
                    <a:pt x="3807" y="2531"/>
                    <a:pt x="3517" y="3152"/>
                  </a:cubicBezTo>
                  <a:cubicBezTo>
                    <a:pt x="3703" y="3086"/>
                    <a:pt x="3878" y="3056"/>
                    <a:pt x="4041" y="3056"/>
                  </a:cubicBezTo>
                  <a:cubicBezTo>
                    <a:pt x="5828" y="3056"/>
                    <a:pt x="6245" y="6642"/>
                    <a:pt x="3978" y="6642"/>
                  </a:cubicBezTo>
                  <a:cubicBezTo>
                    <a:pt x="3856" y="6642"/>
                    <a:pt x="3725" y="6631"/>
                    <a:pt x="3586" y="6609"/>
                  </a:cubicBezTo>
                  <a:cubicBezTo>
                    <a:pt x="715" y="6151"/>
                    <a:pt x="2065" y="1172"/>
                    <a:pt x="4413" y="1172"/>
                  </a:cubicBezTo>
                  <a:close/>
                  <a:moveTo>
                    <a:pt x="4378" y="1"/>
                  </a:moveTo>
                  <a:cubicBezTo>
                    <a:pt x="4308" y="1"/>
                    <a:pt x="4237" y="2"/>
                    <a:pt x="4165" y="6"/>
                  </a:cubicBezTo>
                  <a:cubicBezTo>
                    <a:pt x="1822" y="126"/>
                    <a:pt x="0" y="2120"/>
                    <a:pt x="81" y="4469"/>
                  </a:cubicBezTo>
                  <a:cubicBezTo>
                    <a:pt x="164" y="6919"/>
                    <a:pt x="2189" y="8225"/>
                    <a:pt x="4382" y="8544"/>
                  </a:cubicBezTo>
                  <a:cubicBezTo>
                    <a:pt x="4408" y="8526"/>
                    <a:pt x="4436" y="8510"/>
                    <a:pt x="4472" y="8507"/>
                  </a:cubicBezTo>
                  <a:cubicBezTo>
                    <a:pt x="6828" y="8301"/>
                    <a:pt x="8760" y="6275"/>
                    <a:pt x="8522" y="3862"/>
                  </a:cubicBezTo>
                  <a:cubicBezTo>
                    <a:pt x="8310" y="1703"/>
                    <a:pt x="6553" y="1"/>
                    <a:pt x="4378" y="1"/>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6521963" y="3715632"/>
              <a:ext cx="64775" cy="52675"/>
            </a:xfrm>
            <a:custGeom>
              <a:avLst/>
              <a:gdLst/>
              <a:ahLst/>
              <a:cxnLst/>
              <a:rect l="l" t="t" r="r" b="b"/>
              <a:pathLst>
                <a:path w="2591" h="2107" extrusionOk="0">
                  <a:moveTo>
                    <a:pt x="280" y="0"/>
                  </a:moveTo>
                  <a:cubicBezTo>
                    <a:pt x="56" y="638"/>
                    <a:pt x="1" y="1314"/>
                    <a:pt x="227" y="1679"/>
                  </a:cubicBezTo>
                  <a:cubicBezTo>
                    <a:pt x="411" y="1976"/>
                    <a:pt x="708" y="2107"/>
                    <a:pt x="1013" y="2107"/>
                  </a:cubicBezTo>
                  <a:cubicBezTo>
                    <a:pt x="1399" y="2107"/>
                    <a:pt x="1798" y="1899"/>
                    <a:pt x="2003" y="1550"/>
                  </a:cubicBezTo>
                  <a:cubicBezTo>
                    <a:pt x="2591" y="549"/>
                    <a:pt x="1436" y="91"/>
                    <a:pt x="651" y="91"/>
                  </a:cubicBezTo>
                  <a:cubicBezTo>
                    <a:pt x="588" y="91"/>
                    <a:pt x="528" y="94"/>
                    <a:pt x="472" y="99"/>
                  </a:cubicBezTo>
                  <a:cubicBezTo>
                    <a:pt x="463" y="100"/>
                    <a:pt x="454" y="101"/>
                    <a:pt x="446" y="101"/>
                  </a:cubicBezTo>
                  <a:cubicBezTo>
                    <a:pt x="363" y="101"/>
                    <a:pt x="310" y="59"/>
                    <a:pt x="280" y="0"/>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6462563" y="3657157"/>
              <a:ext cx="138250" cy="136775"/>
            </a:xfrm>
            <a:custGeom>
              <a:avLst/>
              <a:gdLst/>
              <a:ahLst/>
              <a:cxnLst/>
              <a:rect l="l" t="t" r="r" b="b"/>
              <a:pathLst>
                <a:path w="5530" h="5471" extrusionOk="0">
                  <a:moveTo>
                    <a:pt x="2656" y="2340"/>
                  </a:moveTo>
                  <a:cubicBezTo>
                    <a:pt x="2686" y="2399"/>
                    <a:pt x="2740" y="2441"/>
                    <a:pt x="2824" y="2441"/>
                  </a:cubicBezTo>
                  <a:cubicBezTo>
                    <a:pt x="2832" y="2441"/>
                    <a:pt x="2840" y="2440"/>
                    <a:pt x="2848" y="2439"/>
                  </a:cubicBezTo>
                  <a:cubicBezTo>
                    <a:pt x="2905" y="2434"/>
                    <a:pt x="2966" y="2431"/>
                    <a:pt x="3029" y="2431"/>
                  </a:cubicBezTo>
                  <a:cubicBezTo>
                    <a:pt x="3814" y="2431"/>
                    <a:pt x="4966" y="2889"/>
                    <a:pt x="4379" y="3889"/>
                  </a:cubicBezTo>
                  <a:cubicBezTo>
                    <a:pt x="4174" y="4238"/>
                    <a:pt x="3775" y="4446"/>
                    <a:pt x="3389" y="4446"/>
                  </a:cubicBezTo>
                  <a:cubicBezTo>
                    <a:pt x="3084" y="4446"/>
                    <a:pt x="2787" y="4315"/>
                    <a:pt x="2603" y="4018"/>
                  </a:cubicBezTo>
                  <a:cubicBezTo>
                    <a:pt x="2377" y="3653"/>
                    <a:pt x="2432" y="2977"/>
                    <a:pt x="2656" y="2340"/>
                  </a:cubicBezTo>
                  <a:close/>
                  <a:moveTo>
                    <a:pt x="3698" y="1"/>
                  </a:moveTo>
                  <a:cubicBezTo>
                    <a:pt x="1350" y="1"/>
                    <a:pt x="0" y="4980"/>
                    <a:pt x="2871" y="5438"/>
                  </a:cubicBezTo>
                  <a:cubicBezTo>
                    <a:pt x="3010" y="5460"/>
                    <a:pt x="3141" y="5471"/>
                    <a:pt x="3263" y="5471"/>
                  </a:cubicBezTo>
                  <a:cubicBezTo>
                    <a:pt x="5530" y="5471"/>
                    <a:pt x="5114" y="1886"/>
                    <a:pt x="3327" y="1886"/>
                  </a:cubicBezTo>
                  <a:cubicBezTo>
                    <a:pt x="3163" y="1886"/>
                    <a:pt x="2988" y="1916"/>
                    <a:pt x="2802" y="1982"/>
                  </a:cubicBezTo>
                  <a:cubicBezTo>
                    <a:pt x="3092" y="1360"/>
                    <a:pt x="3536" y="851"/>
                    <a:pt x="4017" y="830"/>
                  </a:cubicBezTo>
                  <a:cubicBezTo>
                    <a:pt x="4448" y="809"/>
                    <a:pt x="4568" y="164"/>
                    <a:pt x="4120" y="54"/>
                  </a:cubicBezTo>
                  <a:cubicBezTo>
                    <a:pt x="3976" y="18"/>
                    <a:pt x="3836" y="1"/>
                    <a:pt x="36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9" name="Google Shape;3009;p71"/>
          <p:cNvGrpSpPr/>
          <p:nvPr/>
        </p:nvGrpSpPr>
        <p:grpSpPr>
          <a:xfrm>
            <a:off x="7090046" y="4246736"/>
            <a:ext cx="270502" cy="266639"/>
            <a:chOff x="6437163" y="3919082"/>
            <a:chExt cx="232850" cy="229525"/>
          </a:xfrm>
        </p:grpSpPr>
        <p:sp>
          <p:nvSpPr>
            <p:cNvPr id="3010" name="Google Shape;3010;p71"/>
            <p:cNvSpPr/>
            <p:nvPr/>
          </p:nvSpPr>
          <p:spPr>
            <a:xfrm>
              <a:off x="6437163" y="3919082"/>
              <a:ext cx="232850" cy="229525"/>
            </a:xfrm>
            <a:custGeom>
              <a:avLst/>
              <a:gdLst/>
              <a:ahLst/>
              <a:cxnLst/>
              <a:rect l="l" t="t" r="r" b="b"/>
              <a:pathLst>
                <a:path w="9314" h="9181" extrusionOk="0">
                  <a:moveTo>
                    <a:pt x="4679" y="356"/>
                  </a:moveTo>
                  <a:cubicBezTo>
                    <a:pt x="6854" y="356"/>
                    <a:pt x="8611" y="2059"/>
                    <a:pt x="8823" y="4218"/>
                  </a:cubicBezTo>
                  <a:cubicBezTo>
                    <a:pt x="9061" y="6630"/>
                    <a:pt x="7129" y="8656"/>
                    <a:pt x="4773" y="8861"/>
                  </a:cubicBezTo>
                  <a:cubicBezTo>
                    <a:pt x="4737" y="8866"/>
                    <a:pt x="4709" y="8880"/>
                    <a:pt x="4683" y="8900"/>
                  </a:cubicBezTo>
                  <a:cubicBezTo>
                    <a:pt x="2490" y="8582"/>
                    <a:pt x="465" y="7272"/>
                    <a:pt x="382" y="4825"/>
                  </a:cubicBezTo>
                  <a:cubicBezTo>
                    <a:pt x="301" y="2477"/>
                    <a:pt x="2123" y="480"/>
                    <a:pt x="4466" y="361"/>
                  </a:cubicBezTo>
                  <a:cubicBezTo>
                    <a:pt x="4538" y="358"/>
                    <a:pt x="4609" y="356"/>
                    <a:pt x="4679" y="356"/>
                  </a:cubicBezTo>
                  <a:close/>
                  <a:moveTo>
                    <a:pt x="4571" y="0"/>
                  </a:moveTo>
                  <a:cubicBezTo>
                    <a:pt x="4536" y="0"/>
                    <a:pt x="4501" y="1"/>
                    <a:pt x="4466" y="1"/>
                  </a:cubicBezTo>
                  <a:cubicBezTo>
                    <a:pt x="1927" y="55"/>
                    <a:pt x="1" y="2140"/>
                    <a:pt x="21" y="4661"/>
                  </a:cubicBezTo>
                  <a:cubicBezTo>
                    <a:pt x="44" y="6920"/>
                    <a:pt x="2019" y="9149"/>
                    <a:pt x="4338" y="9149"/>
                  </a:cubicBezTo>
                  <a:cubicBezTo>
                    <a:pt x="4444" y="9149"/>
                    <a:pt x="4550" y="9145"/>
                    <a:pt x="4658" y="9135"/>
                  </a:cubicBezTo>
                  <a:cubicBezTo>
                    <a:pt x="4682" y="9164"/>
                    <a:pt x="4718" y="9180"/>
                    <a:pt x="4764" y="9180"/>
                  </a:cubicBezTo>
                  <a:cubicBezTo>
                    <a:pt x="4767" y="9180"/>
                    <a:pt x="4770" y="9180"/>
                    <a:pt x="4773" y="9180"/>
                  </a:cubicBezTo>
                  <a:cubicBezTo>
                    <a:pt x="7228" y="9023"/>
                    <a:pt x="9313" y="7057"/>
                    <a:pt x="9234" y="4516"/>
                  </a:cubicBezTo>
                  <a:cubicBezTo>
                    <a:pt x="9154" y="1969"/>
                    <a:pt x="7089"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444688" y="3927957"/>
              <a:ext cx="219025" cy="213650"/>
            </a:xfrm>
            <a:custGeom>
              <a:avLst/>
              <a:gdLst/>
              <a:ahLst/>
              <a:cxnLst/>
              <a:rect l="l" t="t" r="r" b="b"/>
              <a:pathLst>
                <a:path w="8761" h="8546" extrusionOk="0">
                  <a:moveTo>
                    <a:pt x="4112" y="1129"/>
                  </a:moveTo>
                  <a:cubicBezTo>
                    <a:pt x="4323" y="1129"/>
                    <a:pt x="4542" y="1181"/>
                    <a:pt x="4766" y="1295"/>
                  </a:cubicBezTo>
                  <a:cubicBezTo>
                    <a:pt x="4835" y="1332"/>
                    <a:pt x="4883" y="1388"/>
                    <a:pt x="4915" y="1455"/>
                  </a:cubicBezTo>
                  <a:cubicBezTo>
                    <a:pt x="5004" y="1459"/>
                    <a:pt x="5086" y="1503"/>
                    <a:pt x="5135" y="1600"/>
                  </a:cubicBezTo>
                  <a:cubicBezTo>
                    <a:pt x="5703" y="2708"/>
                    <a:pt x="5973" y="4135"/>
                    <a:pt x="5511" y="5331"/>
                  </a:cubicBezTo>
                  <a:cubicBezTo>
                    <a:pt x="5227" y="6065"/>
                    <a:pt x="4598" y="6553"/>
                    <a:pt x="3880" y="6553"/>
                  </a:cubicBezTo>
                  <a:cubicBezTo>
                    <a:pt x="3647" y="6553"/>
                    <a:pt x="3404" y="6501"/>
                    <a:pt x="3161" y="6390"/>
                  </a:cubicBezTo>
                  <a:cubicBezTo>
                    <a:pt x="928" y="5372"/>
                    <a:pt x="2198" y="1129"/>
                    <a:pt x="4112" y="1129"/>
                  </a:cubicBezTo>
                  <a:close/>
                  <a:moveTo>
                    <a:pt x="4378" y="1"/>
                  </a:moveTo>
                  <a:cubicBezTo>
                    <a:pt x="4308" y="1"/>
                    <a:pt x="4237" y="3"/>
                    <a:pt x="4165" y="6"/>
                  </a:cubicBezTo>
                  <a:cubicBezTo>
                    <a:pt x="1822" y="125"/>
                    <a:pt x="0" y="2122"/>
                    <a:pt x="81" y="4470"/>
                  </a:cubicBezTo>
                  <a:cubicBezTo>
                    <a:pt x="164" y="6917"/>
                    <a:pt x="2189" y="8227"/>
                    <a:pt x="4382" y="8545"/>
                  </a:cubicBezTo>
                  <a:cubicBezTo>
                    <a:pt x="4408" y="8525"/>
                    <a:pt x="4436" y="8511"/>
                    <a:pt x="4472" y="8506"/>
                  </a:cubicBezTo>
                  <a:cubicBezTo>
                    <a:pt x="6828" y="8301"/>
                    <a:pt x="8760" y="6275"/>
                    <a:pt x="8522" y="3863"/>
                  </a:cubicBezTo>
                  <a:cubicBezTo>
                    <a:pt x="8310" y="1704"/>
                    <a:pt x="6553" y="1"/>
                    <a:pt x="4378" y="1"/>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467863" y="3956182"/>
              <a:ext cx="126150" cy="135600"/>
            </a:xfrm>
            <a:custGeom>
              <a:avLst/>
              <a:gdLst/>
              <a:ahLst/>
              <a:cxnLst/>
              <a:rect l="l" t="t" r="r" b="b"/>
              <a:pathLst>
                <a:path w="5046" h="5424" extrusionOk="0">
                  <a:moveTo>
                    <a:pt x="3716" y="893"/>
                  </a:moveTo>
                  <a:cubicBezTo>
                    <a:pt x="4005" y="1893"/>
                    <a:pt x="4517" y="4068"/>
                    <a:pt x="3250" y="4376"/>
                  </a:cubicBezTo>
                  <a:cubicBezTo>
                    <a:pt x="3156" y="4399"/>
                    <a:pt x="3070" y="4409"/>
                    <a:pt x="2991" y="4409"/>
                  </a:cubicBezTo>
                  <a:cubicBezTo>
                    <a:pt x="1629" y="4409"/>
                    <a:pt x="2494" y="1192"/>
                    <a:pt x="3716" y="893"/>
                  </a:cubicBezTo>
                  <a:close/>
                  <a:moveTo>
                    <a:pt x="3185" y="0"/>
                  </a:moveTo>
                  <a:cubicBezTo>
                    <a:pt x="1271" y="0"/>
                    <a:pt x="0" y="4243"/>
                    <a:pt x="2234" y="5261"/>
                  </a:cubicBezTo>
                  <a:cubicBezTo>
                    <a:pt x="2477" y="5372"/>
                    <a:pt x="2720" y="5424"/>
                    <a:pt x="2953" y="5424"/>
                  </a:cubicBezTo>
                  <a:cubicBezTo>
                    <a:pt x="3671" y="5424"/>
                    <a:pt x="4300" y="4936"/>
                    <a:pt x="4584" y="4202"/>
                  </a:cubicBezTo>
                  <a:cubicBezTo>
                    <a:pt x="5046" y="3006"/>
                    <a:pt x="4776" y="1579"/>
                    <a:pt x="4208" y="471"/>
                  </a:cubicBezTo>
                  <a:cubicBezTo>
                    <a:pt x="4159" y="374"/>
                    <a:pt x="4077" y="330"/>
                    <a:pt x="3988" y="326"/>
                  </a:cubicBezTo>
                  <a:cubicBezTo>
                    <a:pt x="3956" y="259"/>
                    <a:pt x="3908" y="203"/>
                    <a:pt x="3839" y="166"/>
                  </a:cubicBezTo>
                  <a:cubicBezTo>
                    <a:pt x="3615" y="52"/>
                    <a:pt x="3396" y="0"/>
                    <a:pt x="31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508588" y="3978507"/>
              <a:ext cx="72225" cy="87900"/>
            </a:xfrm>
            <a:custGeom>
              <a:avLst/>
              <a:gdLst/>
              <a:ahLst/>
              <a:cxnLst/>
              <a:rect l="l" t="t" r="r" b="b"/>
              <a:pathLst>
                <a:path w="2889" h="3516" extrusionOk="0">
                  <a:moveTo>
                    <a:pt x="2087" y="0"/>
                  </a:moveTo>
                  <a:lnTo>
                    <a:pt x="2087" y="0"/>
                  </a:lnTo>
                  <a:cubicBezTo>
                    <a:pt x="865" y="299"/>
                    <a:pt x="0" y="3515"/>
                    <a:pt x="1361" y="3515"/>
                  </a:cubicBezTo>
                  <a:cubicBezTo>
                    <a:pt x="1440" y="3515"/>
                    <a:pt x="1527" y="3505"/>
                    <a:pt x="1621" y="3482"/>
                  </a:cubicBezTo>
                  <a:cubicBezTo>
                    <a:pt x="2888" y="3175"/>
                    <a:pt x="2376" y="1000"/>
                    <a:pt x="2087" y="0"/>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4" name="Google Shape;3014;p71"/>
          <p:cNvGrpSpPr/>
          <p:nvPr/>
        </p:nvGrpSpPr>
        <p:grpSpPr>
          <a:xfrm>
            <a:off x="6705437" y="3898109"/>
            <a:ext cx="270502" cy="266639"/>
            <a:chOff x="6106088" y="3618982"/>
            <a:chExt cx="232850" cy="229525"/>
          </a:xfrm>
        </p:grpSpPr>
        <p:sp>
          <p:nvSpPr>
            <p:cNvPr id="3015" name="Google Shape;3015;p71"/>
            <p:cNvSpPr/>
            <p:nvPr/>
          </p:nvSpPr>
          <p:spPr>
            <a:xfrm>
              <a:off x="6106088" y="3618982"/>
              <a:ext cx="232850" cy="229525"/>
            </a:xfrm>
            <a:custGeom>
              <a:avLst/>
              <a:gdLst/>
              <a:ahLst/>
              <a:cxnLst/>
              <a:rect l="l" t="t" r="r" b="b"/>
              <a:pathLst>
                <a:path w="9314" h="9181" extrusionOk="0">
                  <a:moveTo>
                    <a:pt x="4679" y="357"/>
                  </a:moveTo>
                  <a:cubicBezTo>
                    <a:pt x="6853" y="357"/>
                    <a:pt x="8610" y="2059"/>
                    <a:pt x="8822" y="4218"/>
                  </a:cubicBezTo>
                  <a:cubicBezTo>
                    <a:pt x="9061" y="6631"/>
                    <a:pt x="7128" y="8657"/>
                    <a:pt x="4775" y="8863"/>
                  </a:cubicBezTo>
                  <a:cubicBezTo>
                    <a:pt x="4735" y="8866"/>
                    <a:pt x="4708" y="8882"/>
                    <a:pt x="4685" y="8900"/>
                  </a:cubicBezTo>
                  <a:cubicBezTo>
                    <a:pt x="2488" y="8581"/>
                    <a:pt x="464" y="7275"/>
                    <a:pt x="381" y="4825"/>
                  </a:cubicBezTo>
                  <a:cubicBezTo>
                    <a:pt x="301" y="2476"/>
                    <a:pt x="2122" y="482"/>
                    <a:pt x="4466" y="362"/>
                  </a:cubicBezTo>
                  <a:cubicBezTo>
                    <a:pt x="4537" y="358"/>
                    <a:pt x="4608" y="357"/>
                    <a:pt x="4679" y="357"/>
                  </a:cubicBezTo>
                  <a:close/>
                  <a:moveTo>
                    <a:pt x="4567" y="1"/>
                  </a:moveTo>
                  <a:cubicBezTo>
                    <a:pt x="4533" y="1"/>
                    <a:pt x="4500" y="1"/>
                    <a:pt x="4466" y="2"/>
                  </a:cubicBezTo>
                  <a:cubicBezTo>
                    <a:pt x="1928" y="54"/>
                    <a:pt x="0" y="2140"/>
                    <a:pt x="23" y="4663"/>
                  </a:cubicBezTo>
                  <a:cubicBezTo>
                    <a:pt x="43" y="6922"/>
                    <a:pt x="2021" y="9152"/>
                    <a:pt x="4339" y="9152"/>
                  </a:cubicBezTo>
                  <a:cubicBezTo>
                    <a:pt x="4444" y="9152"/>
                    <a:pt x="4550" y="9147"/>
                    <a:pt x="4657" y="9138"/>
                  </a:cubicBezTo>
                  <a:cubicBezTo>
                    <a:pt x="4680" y="9163"/>
                    <a:pt x="4714" y="9180"/>
                    <a:pt x="4759" y="9180"/>
                  </a:cubicBezTo>
                  <a:cubicBezTo>
                    <a:pt x="4764" y="9180"/>
                    <a:pt x="4769" y="9180"/>
                    <a:pt x="4775" y="9180"/>
                  </a:cubicBezTo>
                  <a:cubicBezTo>
                    <a:pt x="7229" y="9023"/>
                    <a:pt x="9314" y="7058"/>
                    <a:pt x="9234" y="4518"/>
                  </a:cubicBezTo>
                  <a:cubicBezTo>
                    <a:pt x="9153" y="1968"/>
                    <a:pt x="7088" y="1"/>
                    <a:pt x="45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113588" y="3627882"/>
              <a:ext cx="219025" cy="213600"/>
            </a:xfrm>
            <a:custGeom>
              <a:avLst/>
              <a:gdLst/>
              <a:ahLst/>
              <a:cxnLst/>
              <a:rect l="l" t="t" r="r" b="b"/>
              <a:pathLst>
                <a:path w="8761" h="8544" extrusionOk="0">
                  <a:moveTo>
                    <a:pt x="3691" y="1969"/>
                  </a:moveTo>
                  <a:cubicBezTo>
                    <a:pt x="3828" y="1969"/>
                    <a:pt x="3962" y="1980"/>
                    <a:pt x="4073" y="1980"/>
                  </a:cubicBezTo>
                  <a:cubicBezTo>
                    <a:pt x="4581" y="1982"/>
                    <a:pt x="5075" y="2017"/>
                    <a:pt x="5578" y="2090"/>
                  </a:cubicBezTo>
                  <a:cubicBezTo>
                    <a:pt x="5763" y="2116"/>
                    <a:pt x="5749" y="2414"/>
                    <a:pt x="5578" y="2448"/>
                  </a:cubicBezTo>
                  <a:cubicBezTo>
                    <a:pt x="5019" y="2569"/>
                    <a:pt x="4477" y="2605"/>
                    <a:pt x="3912" y="2665"/>
                  </a:cubicBezTo>
                  <a:cubicBezTo>
                    <a:pt x="3486" y="2710"/>
                    <a:pt x="3602" y="2601"/>
                    <a:pt x="3665" y="3062"/>
                  </a:cubicBezTo>
                  <a:cubicBezTo>
                    <a:pt x="3687" y="3233"/>
                    <a:pt x="3706" y="3402"/>
                    <a:pt x="3722" y="3571"/>
                  </a:cubicBezTo>
                  <a:cubicBezTo>
                    <a:pt x="3917" y="3472"/>
                    <a:pt x="4136" y="3420"/>
                    <a:pt x="4362" y="3420"/>
                  </a:cubicBezTo>
                  <a:cubicBezTo>
                    <a:pt x="4545" y="3420"/>
                    <a:pt x="4732" y="3454"/>
                    <a:pt x="4914" y="3527"/>
                  </a:cubicBezTo>
                  <a:cubicBezTo>
                    <a:pt x="5713" y="3838"/>
                    <a:pt x="6170" y="4720"/>
                    <a:pt x="6114" y="5549"/>
                  </a:cubicBezTo>
                  <a:cubicBezTo>
                    <a:pt x="6055" y="6442"/>
                    <a:pt x="5447" y="7235"/>
                    <a:pt x="4544" y="7380"/>
                  </a:cubicBezTo>
                  <a:cubicBezTo>
                    <a:pt x="4451" y="7395"/>
                    <a:pt x="4355" y="7402"/>
                    <a:pt x="4257" y="7402"/>
                  </a:cubicBezTo>
                  <a:cubicBezTo>
                    <a:pt x="3583" y="7402"/>
                    <a:pt x="2842" y="7053"/>
                    <a:pt x="2731" y="6343"/>
                  </a:cubicBezTo>
                  <a:cubicBezTo>
                    <a:pt x="2682" y="6036"/>
                    <a:pt x="2912" y="5709"/>
                    <a:pt x="3206" y="5709"/>
                  </a:cubicBezTo>
                  <a:cubicBezTo>
                    <a:pt x="3286" y="5709"/>
                    <a:pt x="3370" y="5733"/>
                    <a:pt x="3454" y="5788"/>
                  </a:cubicBezTo>
                  <a:cubicBezTo>
                    <a:pt x="3725" y="5962"/>
                    <a:pt x="4029" y="6144"/>
                    <a:pt x="4302" y="6144"/>
                  </a:cubicBezTo>
                  <a:cubicBezTo>
                    <a:pt x="4516" y="6144"/>
                    <a:pt x="4710" y="6031"/>
                    <a:pt x="4852" y="5713"/>
                  </a:cubicBezTo>
                  <a:cubicBezTo>
                    <a:pt x="5077" y="5203"/>
                    <a:pt x="4728" y="4416"/>
                    <a:pt x="4238" y="4416"/>
                  </a:cubicBezTo>
                  <a:cubicBezTo>
                    <a:pt x="4078" y="4416"/>
                    <a:pt x="3902" y="4501"/>
                    <a:pt x="3727" y="4707"/>
                  </a:cubicBezTo>
                  <a:cubicBezTo>
                    <a:pt x="3655" y="4791"/>
                    <a:pt x="3561" y="4827"/>
                    <a:pt x="3466" y="4827"/>
                  </a:cubicBezTo>
                  <a:cubicBezTo>
                    <a:pt x="3255" y="4827"/>
                    <a:pt x="3038" y="4650"/>
                    <a:pt x="3041" y="4422"/>
                  </a:cubicBezTo>
                  <a:cubicBezTo>
                    <a:pt x="3051" y="3848"/>
                    <a:pt x="2586" y="2515"/>
                    <a:pt x="3166" y="2092"/>
                  </a:cubicBezTo>
                  <a:cubicBezTo>
                    <a:pt x="3307" y="1991"/>
                    <a:pt x="3501" y="1969"/>
                    <a:pt x="3691" y="1969"/>
                  </a:cubicBezTo>
                  <a:close/>
                  <a:moveTo>
                    <a:pt x="4379" y="1"/>
                  </a:moveTo>
                  <a:cubicBezTo>
                    <a:pt x="4308" y="1"/>
                    <a:pt x="4237" y="2"/>
                    <a:pt x="4166" y="6"/>
                  </a:cubicBezTo>
                  <a:cubicBezTo>
                    <a:pt x="1822" y="126"/>
                    <a:pt x="1" y="2120"/>
                    <a:pt x="81" y="4469"/>
                  </a:cubicBezTo>
                  <a:cubicBezTo>
                    <a:pt x="164" y="6919"/>
                    <a:pt x="2190" y="8225"/>
                    <a:pt x="4385" y="8544"/>
                  </a:cubicBezTo>
                  <a:cubicBezTo>
                    <a:pt x="4408" y="8526"/>
                    <a:pt x="4436" y="8510"/>
                    <a:pt x="4475" y="8507"/>
                  </a:cubicBezTo>
                  <a:cubicBezTo>
                    <a:pt x="6828" y="8301"/>
                    <a:pt x="8761" y="6275"/>
                    <a:pt x="8522" y="3862"/>
                  </a:cubicBezTo>
                  <a:cubicBezTo>
                    <a:pt x="8310" y="1703"/>
                    <a:pt x="6553" y="1"/>
                    <a:pt x="4379" y="1"/>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178213" y="3677107"/>
              <a:ext cx="89625" cy="135850"/>
            </a:xfrm>
            <a:custGeom>
              <a:avLst/>
              <a:gdLst/>
              <a:ahLst/>
              <a:cxnLst/>
              <a:rect l="l" t="t" r="r" b="b"/>
              <a:pathLst>
                <a:path w="3585" h="5434" extrusionOk="0">
                  <a:moveTo>
                    <a:pt x="1107" y="0"/>
                  </a:moveTo>
                  <a:cubicBezTo>
                    <a:pt x="917" y="0"/>
                    <a:pt x="722" y="22"/>
                    <a:pt x="581" y="124"/>
                  </a:cubicBezTo>
                  <a:cubicBezTo>
                    <a:pt x="1" y="546"/>
                    <a:pt x="466" y="1879"/>
                    <a:pt x="456" y="2453"/>
                  </a:cubicBezTo>
                  <a:cubicBezTo>
                    <a:pt x="453" y="2681"/>
                    <a:pt x="670" y="2858"/>
                    <a:pt x="881" y="2858"/>
                  </a:cubicBezTo>
                  <a:cubicBezTo>
                    <a:pt x="976" y="2858"/>
                    <a:pt x="1070" y="2822"/>
                    <a:pt x="1142" y="2738"/>
                  </a:cubicBezTo>
                  <a:cubicBezTo>
                    <a:pt x="1317" y="2532"/>
                    <a:pt x="1493" y="2447"/>
                    <a:pt x="1653" y="2447"/>
                  </a:cubicBezTo>
                  <a:cubicBezTo>
                    <a:pt x="2143" y="2447"/>
                    <a:pt x="2492" y="3235"/>
                    <a:pt x="2266" y="3745"/>
                  </a:cubicBezTo>
                  <a:cubicBezTo>
                    <a:pt x="2125" y="4063"/>
                    <a:pt x="1931" y="4175"/>
                    <a:pt x="1717" y="4175"/>
                  </a:cubicBezTo>
                  <a:cubicBezTo>
                    <a:pt x="1445" y="4175"/>
                    <a:pt x="1140" y="3993"/>
                    <a:pt x="869" y="3819"/>
                  </a:cubicBezTo>
                  <a:cubicBezTo>
                    <a:pt x="785" y="3764"/>
                    <a:pt x="701" y="3740"/>
                    <a:pt x="621" y="3740"/>
                  </a:cubicBezTo>
                  <a:cubicBezTo>
                    <a:pt x="327" y="3740"/>
                    <a:pt x="97" y="4067"/>
                    <a:pt x="146" y="4375"/>
                  </a:cubicBezTo>
                  <a:cubicBezTo>
                    <a:pt x="257" y="5084"/>
                    <a:pt x="998" y="5433"/>
                    <a:pt x="1672" y="5433"/>
                  </a:cubicBezTo>
                  <a:cubicBezTo>
                    <a:pt x="1770" y="5433"/>
                    <a:pt x="1866" y="5426"/>
                    <a:pt x="1959" y="5411"/>
                  </a:cubicBezTo>
                  <a:cubicBezTo>
                    <a:pt x="2862" y="5266"/>
                    <a:pt x="3468" y="4475"/>
                    <a:pt x="3529" y="3580"/>
                  </a:cubicBezTo>
                  <a:cubicBezTo>
                    <a:pt x="3585" y="2751"/>
                    <a:pt x="3128" y="1869"/>
                    <a:pt x="2329" y="1558"/>
                  </a:cubicBezTo>
                  <a:cubicBezTo>
                    <a:pt x="2146" y="1485"/>
                    <a:pt x="1959" y="1451"/>
                    <a:pt x="1776" y="1451"/>
                  </a:cubicBezTo>
                  <a:cubicBezTo>
                    <a:pt x="1551" y="1451"/>
                    <a:pt x="1332" y="1503"/>
                    <a:pt x="1137" y="1602"/>
                  </a:cubicBezTo>
                  <a:cubicBezTo>
                    <a:pt x="1120" y="1433"/>
                    <a:pt x="1102" y="1264"/>
                    <a:pt x="1080" y="1093"/>
                  </a:cubicBezTo>
                  <a:cubicBezTo>
                    <a:pt x="1017" y="632"/>
                    <a:pt x="901" y="741"/>
                    <a:pt x="1327" y="697"/>
                  </a:cubicBezTo>
                  <a:cubicBezTo>
                    <a:pt x="1892" y="636"/>
                    <a:pt x="2434" y="600"/>
                    <a:pt x="2993" y="479"/>
                  </a:cubicBezTo>
                  <a:cubicBezTo>
                    <a:pt x="3164" y="445"/>
                    <a:pt x="3178" y="147"/>
                    <a:pt x="2993" y="121"/>
                  </a:cubicBezTo>
                  <a:cubicBezTo>
                    <a:pt x="2490" y="48"/>
                    <a:pt x="1996" y="13"/>
                    <a:pt x="1488" y="11"/>
                  </a:cubicBezTo>
                  <a:cubicBezTo>
                    <a:pt x="1377" y="11"/>
                    <a:pt x="1244" y="0"/>
                    <a:pt x="11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8" name="Google Shape;3018;p71"/>
          <p:cNvGrpSpPr/>
          <p:nvPr/>
        </p:nvGrpSpPr>
        <p:grpSpPr>
          <a:xfrm>
            <a:off x="6705437" y="3532464"/>
            <a:ext cx="270502" cy="266610"/>
            <a:chOff x="6106088" y="3304232"/>
            <a:chExt cx="232850" cy="229500"/>
          </a:xfrm>
        </p:grpSpPr>
        <p:sp>
          <p:nvSpPr>
            <p:cNvPr id="3019" name="Google Shape;3019;p71"/>
            <p:cNvSpPr/>
            <p:nvPr/>
          </p:nvSpPr>
          <p:spPr>
            <a:xfrm>
              <a:off x="6106088" y="3304232"/>
              <a:ext cx="232850" cy="229500"/>
            </a:xfrm>
            <a:custGeom>
              <a:avLst/>
              <a:gdLst/>
              <a:ahLst/>
              <a:cxnLst/>
              <a:rect l="l" t="t" r="r" b="b"/>
              <a:pathLst>
                <a:path w="9314" h="9180" extrusionOk="0">
                  <a:moveTo>
                    <a:pt x="4679" y="356"/>
                  </a:moveTo>
                  <a:cubicBezTo>
                    <a:pt x="6853" y="356"/>
                    <a:pt x="8610" y="2059"/>
                    <a:pt x="8822" y="4217"/>
                  </a:cubicBezTo>
                  <a:cubicBezTo>
                    <a:pt x="9061" y="6630"/>
                    <a:pt x="7128" y="8654"/>
                    <a:pt x="4775" y="8861"/>
                  </a:cubicBezTo>
                  <a:cubicBezTo>
                    <a:pt x="4735" y="8865"/>
                    <a:pt x="4708" y="8881"/>
                    <a:pt x="4685" y="8900"/>
                  </a:cubicBezTo>
                  <a:cubicBezTo>
                    <a:pt x="2488" y="8581"/>
                    <a:pt x="464" y="7272"/>
                    <a:pt x="381" y="4825"/>
                  </a:cubicBezTo>
                  <a:cubicBezTo>
                    <a:pt x="301" y="2476"/>
                    <a:pt x="2122" y="481"/>
                    <a:pt x="4466" y="361"/>
                  </a:cubicBezTo>
                  <a:cubicBezTo>
                    <a:pt x="4537" y="358"/>
                    <a:pt x="4608" y="356"/>
                    <a:pt x="4679" y="356"/>
                  </a:cubicBezTo>
                  <a:close/>
                  <a:moveTo>
                    <a:pt x="4571" y="0"/>
                  </a:moveTo>
                  <a:cubicBezTo>
                    <a:pt x="4536" y="0"/>
                    <a:pt x="4501" y="0"/>
                    <a:pt x="4466" y="1"/>
                  </a:cubicBezTo>
                  <a:cubicBezTo>
                    <a:pt x="1928" y="54"/>
                    <a:pt x="0" y="2139"/>
                    <a:pt x="23" y="4660"/>
                  </a:cubicBezTo>
                  <a:cubicBezTo>
                    <a:pt x="43" y="6920"/>
                    <a:pt x="2020" y="9149"/>
                    <a:pt x="4336" y="9149"/>
                  </a:cubicBezTo>
                  <a:cubicBezTo>
                    <a:pt x="4442" y="9149"/>
                    <a:pt x="4549" y="9145"/>
                    <a:pt x="4657" y="9135"/>
                  </a:cubicBezTo>
                  <a:cubicBezTo>
                    <a:pt x="4680" y="9162"/>
                    <a:pt x="4714" y="9179"/>
                    <a:pt x="4759" y="9179"/>
                  </a:cubicBezTo>
                  <a:cubicBezTo>
                    <a:pt x="4764" y="9179"/>
                    <a:pt x="4769" y="9179"/>
                    <a:pt x="4775" y="9179"/>
                  </a:cubicBezTo>
                  <a:cubicBezTo>
                    <a:pt x="7229" y="9022"/>
                    <a:pt x="9314" y="7057"/>
                    <a:pt x="9234" y="4517"/>
                  </a:cubicBezTo>
                  <a:cubicBezTo>
                    <a:pt x="9154" y="1969"/>
                    <a:pt x="7090"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113588" y="3313107"/>
              <a:ext cx="219025" cy="213600"/>
            </a:xfrm>
            <a:custGeom>
              <a:avLst/>
              <a:gdLst/>
              <a:ahLst/>
              <a:cxnLst/>
              <a:rect l="l" t="t" r="r" b="b"/>
              <a:pathLst>
                <a:path w="8761" h="8544" extrusionOk="0">
                  <a:moveTo>
                    <a:pt x="4641" y="1520"/>
                  </a:moveTo>
                  <a:cubicBezTo>
                    <a:pt x="4831" y="1520"/>
                    <a:pt x="5033" y="1625"/>
                    <a:pt x="5110" y="1828"/>
                  </a:cubicBezTo>
                  <a:cubicBezTo>
                    <a:pt x="5377" y="2527"/>
                    <a:pt x="5331" y="3329"/>
                    <a:pt x="5343" y="4068"/>
                  </a:cubicBezTo>
                  <a:cubicBezTo>
                    <a:pt x="5353" y="4827"/>
                    <a:pt x="5429" y="5609"/>
                    <a:pt x="5264" y="6353"/>
                  </a:cubicBezTo>
                  <a:cubicBezTo>
                    <a:pt x="5201" y="6647"/>
                    <a:pt x="4934" y="6795"/>
                    <a:pt x="4668" y="6795"/>
                  </a:cubicBezTo>
                  <a:cubicBezTo>
                    <a:pt x="4403" y="6795"/>
                    <a:pt x="4138" y="6648"/>
                    <a:pt x="4075" y="6353"/>
                  </a:cubicBezTo>
                  <a:cubicBezTo>
                    <a:pt x="3916" y="5607"/>
                    <a:pt x="3995" y="4827"/>
                    <a:pt x="4009" y="4068"/>
                  </a:cubicBezTo>
                  <a:cubicBezTo>
                    <a:pt x="4013" y="3772"/>
                    <a:pt x="4011" y="3467"/>
                    <a:pt x="4023" y="3162"/>
                  </a:cubicBezTo>
                  <a:lnTo>
                    <a:pt x="4023" y="3162"/>
                  </a:lnTo>
                  <a:cubicBezTo>
                    <a:pt x="3946" y="3211"/>
                    <a:pt x="3864" y="3255"/>
                    <a:pt x="3768" y="3294"/>
                  </a:cubicBezTo>
                  <a:cubicBezTo>
                    <a:pt x="3520" y="3394"/>
                    <a:pt x="3284" y="3437"/>
                    <a:pt x="3043" y="3437"/>
                  </a:cubicBezTo>
                  <a:cubicBezTo>
                    <a:pt x="2859" y="3437"/>
                    <a:pt x="2673" y="3412"/>
                    <a:pt x="2476" y="3366"/>
                  </a:cubicBezTo>
                  <a:cubicBezTo>
                    <a:pt x="2256" y="3313"/>
                    <a:pt x="2313" y="2987"/>
                    <a:pt x="2528" y="2982"/>
                  </a:cubicBezTo>
                  <a:cubicBezTo>
                    <a:pt x="2916" y="2975"/>
                    <a:pt x="3784" y="2768"/>
                    <a:pt x="4108" y="2333"/>
                  </a:cubicBezTo>
                  <a:cubicBezTo>
                    <a:pt x="4140" y="2177"/>
                    <a:pt x="4182" y="2020"/>
                    <a:pt x="4237" y="1869"/>
                  </a:cubicBezTo>
                  <a:cubicBezTo>
                    <a:pt x="4257" y="1634"/>
                    <a:pt x="4443" y="1520"/>
                    <a:pt x="4641" y="1520"/>
                  </a:cubicBezTo>
                  <a:close/>
                  <a:moveTo>
                    <a:pt x="4379" y="1"/>
                  </a:moveTo>
                  <a:cubicBezTo>
                    <a:pt x="4308" y="1"/>
                    <a:pt x="4237" y="3"/>
                    <a:pt x="4166" y="6"/>
                  </a:cubicBezTo>
                  <a:cubicBezTo>
                    <a:pt x="1822" y="126"/>
                    <a:pt x="1" y="2120"/>
                    <a:pt x="81" y="4470"/>
                  </a:cubicBezTo>
                  <a:cubicBezTo>
                    <a:pt x="164" y="6917"/>
                    <a:pt x="2190" y="8226"/>
                    <a:pt x="4385" y="8544"/>
                  </a:cubicBezTo>
                  <a:cubicBezTo>
                    <a:pt x="4408" y="8526"/>
                    <a:pt x="4436" y="8510"/>
                    <a:pt x="4475" y="8506"/>
                  </a:cubicBezTo>
                  <a:cubicBezTo>
                    <a:pt x="6828" y="8299"/>
                    <a:pt x="8761" y="6275"/>
                    <a:pt x="8522" y="3862"/>
                  </a:cubicBezTo>
                  <a:cubicBezTo>
                    <a:pt x="8310" y="1704"/>
                    <a:pt x="6553" y="1"/>
                    <a:pt x="4379" y="1"/>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169963" y="3351107"/>
              <a:ext cx="79350" cy="131875"/>
            </a:xfrm>
            <a:custGeom>
              <a:avLst/>
              <a:gdLst/>
              <a:ahLst/>
              <a:cxnLst/>
              <a:rect l="l" t="t" r="r" b="b"/>
              <a:pathLst>
                <a:path w="3174" h="5275" extrusionOk="0">
                  <a:moveTo>
                    <a:pt x="2386" y="0"/>
                  </a:moveTo>
                  <a:cubicBezTo>
                    <a:pt x="2188" y="0"/>
                    <a:pt x="2002" y="114"/>
                    <a:pt x="1982" y="349"/>
                  </a:cubicBezTo>
                  <a:cubicBezTo>
                    <a:pt x="1927" y="500"/>
                    <a:pt x="1885" y="657"/>
                    <a:pt x="1853" y="814"/>
                  </a:cubicBezTo>
                  <a:cubicBezTo>
                    <a:pt x="1529" y="1248"/>
                    <a:pt x="661" y="1455"/>
                    <a:pt x="273" y="1462"/>
                  </a:cubicBezTo>
                  <a:cubicBezTo>
                    <a:pt x="58" y="1467"/>
                    <a:pt x="1" y="1793"/>
                    <a:pt x="220" y="1846"/>
                  </a:cubicBezTo>
                  <a:cubicBezTo>
                    <a:pt x="417" y="1892"/>
                    <a:pt x="604" y="1917"/>
                    <a:pt x="788" y="1917"/>
                  </a:cubicBezTo>
                  <a:cubicBezTo>
                    <a:pt x="1029" y="1917"/>
                    <a:pt x="1265" y="1874"/>
                    <a:pt x="1513" y="1774"/>
                  </a:cubicBezTo>
                  <a:cubicBezTo>
                    <a:pt x="1607" y="1735"/>
                    <a:pt x="1691" y="1691"/>
                    <a:pt x="1768" y="1642"/>
                  </a:cubicBezTo>
                  <a:lnTo>
                    <a:pt x="1768" y="1642"/>
                  </a:lnTo>
                  <a:cubicBezTo>
                    <a:pt x="1756" y="1947"/>
                    <a:pt x="1758" y="2252"/>
                    <a:pt x="1754" y="2548"/>
                  </a:cubicBezTo>
                  <a:cubicBezTo>
                    <a:pt x="1740" y="3307"/>
                    <a:pt x="1661" y="4087"/>
                    <a:pt x="1820" y="4833"/>
                  </a:cubicBezTo>
                  <a:cubicBezTo>
                    <a:pt x="1883" y="5128"/>
                    <a:pt x="2148" y="5275"/>
                    <a:pt x="2413" y="5275"/>
                  </a:cubicBezTo>
                  <a:cubicBezTo>
                    <a:pt x="2679" y="5275"/>
                    <a:pt x="2945" y="5127"/>
                    <a:pt x="3009" y="4833"/>
                  </a:cubicBezTo>
                  <a:cubicBezTo>
                    <a:pt x="3174" y="4089"/>
                    <a:pt x="3097" y="3307"/>
                    <a:pt x="3088" y="2548"/>
                  </a:cubicBezTo>
                  <a:cubicBezTo>
                    <a:pt x="3076" y="1809"/>
                    <a:pt x="3122" y="1007"/>
                    <a:pt x="2855" y="308"/>
                  </a:cubicBezTo>
                  <a:cubicBezTo>
                    <a:pt x="2778" y="105"/>
                    <a:pt x="2576" y="0"/>
                    <a:pt x="23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2" name="Google Shape;3022;p71"/>
          <p:cNvGrpSpPr/>
          <p:nvPr/>
        </p:nvGrpSpPr>
        <p:grpSpPr>
          <a:xfrm>
            <a:off x="6705437" y="4246736"/>
            <a:ext cx="270502" cy="266639"/>
            <a:chOff x="6106088" y="3919082"/>
            <a:chExt cx="232850" cy="229525"/>
          </a:xfrm>
        </p:grpSpPr>
        <p:sp>
          <p:nvSpPr>
            <p:cNvPr id="3023" name="Google Shape;3023;p71"/>
            <p:cNvSpPr/>
            <p:nvPr/>
          </p:nvSpPr>
          <p:spPr>
            <a:xfrm>
              <a:off x="6106088" y="3919082"/>
              <a:ext cx="232850" cy="229525"/>
            </a:xfrm>
            <a:custGeom>
              <a:avLst/>
              <a:gdLst/>
              <a:ahLst/>
              <a:cxnLst/>
              <a:rect l="l" t="t" r="r" b="b"/>
              <a:pathLst>
                <a:path w="9314" h="9181" extrusionOk="0">
                  <a:moveTo>
                    <a:pt x="4679" y="356"/>
                  </a:moveTo>
                  <a:cubicBezTo>
                    <a:pt x="6853" y="356"/>
                    <a:pt x="8610" y="2059"/>
                    <a:pt x="8822" y="4218"/>
                  </a:cubicBezTo>
                  <a:cubicBezTo>
                    <a:pt x="9061" y="6630"/>
                    <a:pt x="7128" y="8656"/>
                    <a:pt x="4775" y="8861"/>
                  </a:cubicBezTo>
                  <a:cubicBezTo>
                    <a:pt x="4735" y="8866"/>
                    <a:pt x="4708" y="8880"/>
                    <a:pt x="4685" y="8900"/>
                  </a:cubicBezTo>
                  <a:cubicBezTo>
                    <a:pt x="2488" y="8582"/>
                    <a:pt x="464" y="7272"/>
                    <a:pt x="381" y="4825"/>
                  </a:cubicBezTo>
                  <a:cubicBezTo>
                    <a:pt x="301" y="2477"/>
                    <a:pt x="2122" y="480"/>
                    <a:pt x="4466" y="361"/>
                  </a:cubicBezTo>
                  <a:cubicBezTo>
                    <a:pt x="4537" y="358"/>
                    <a:pt x="4608" y="356"/>
                    <a:pt x="4679" y="356"/>
                  </a:cubicBezTo>
                  <a:close/>
                  <a:moveTo>
                    <a:pt x="4571" y="0"/>
                  </a:moveTo>
                  <a:cubicBezTo>
                    <a:pt x="4536" y="0"/>
                    <a:pt x="4501" y="1"/>
                    <a:pt x="4466" y="1"/>
                  </a:cubicBezTo>
                  <a:cubicBezTo>
                    <a:pt x="1928" y="55"/>
                    <a:pt x="0" y="2140"/>
                    <a:pt x="23" y="4661"/>
                  </a:cubicBezTo>
                  <a:cubicBezTo>
                    <a:pt x="43" y="6920"/>
                    <a:pt x="2021" y="9149"/>
                    <a:pt x="4337" y="9149"/>
                  </a:cubicBezTo>
                  <a:cubicBezTo>
                    <a:pt x="4443" y="9149"/>
                    <a:pt x="4550" y="9145"/>
                    <a:pt x="4657" y="9135"/>
                  </a:cubicBezTo>
                  <a:cubicBezTo>
                    <a:pt x="4681" y="9164"/>
                    <a:pt x="4717" y="9180"/>
                    <a:pt x="4765" y="9180"/>
                  </a:cubicBezTo>
                  <a:cubicBezTo>
                    <a:pt x="4768" y="9180"/>
                    <a:pt x="4771" y="9180"/>
                    <a:pt x="4775" y="9180"/>
                  </a:cubicBezTo>
                  <a:cubicBezTo>
                    <a:pt x="7229" y="9023"/>
                    <a:pt x="9314" y="7057"/>
                    <a:pt x="9234" y="4516"/>
                  </a:cubicBezTo>
                  <a:cubicBezTo>
                    <a:pt x="9154" y="1969"/>
                    <a:pt x="7090" y="0"/>
                    <a:pt x="45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113588" y="3927957"/>
              <a:ext cx="219025" cy="213650"/>
            </a:xfrm>
            <a:custGeom>
              <a:avLst/>
              <a:gdLst/>
              <a:ahLst/>
              <a:cxnLst/>
              <a:rect l="l" t="t" r="r" b="b"/>
              <a:pathLst>
                <a:path w="8761" h="8546" extrusionOk="0">
                  <a:moveTo>
                    <a:pt x="3736" y="1206"/>
                  </a:moveTo>
                  <a:cubicBezTo>
                    <a:pt x="4341" y="1206"/>
                    <a:pt x="4952" y="1470"/>
                    <a:pt x="5336" y="1935"/>
                  </a:cubicBezTo>
                  <a:cubicBezTo>
                    <a:pt x="5339" y="1935"/>
                    <a:pt x="5339" y="1937"/>
                    <a:pt x="5341" y="1939"/>
                  </a:cubicBezTo>
                  <a:cubicBezTo>
                    <a:pt x="5358" y="1936"/>
                    <a:pt x="5375" y="1934"/>
                    <a:pt x="5393" y="1934"/>
                  </a:cubicBezTo>
                  <a:cubicBezTo>
                    <a:pt x="5524" y="1934"/>
                    <a:pt x="5660" y="2025"/>
                    <a:pt x="5664" y="2187"/>
                  </a:cubicBezTo>
                  <a:cubicBezTo>
                    <a:pt x="5675" y="2932"/>
                    <a:pt x="5625" y="3671"/>
                    <a:pt x="5562" y="4414"/>
                  </a:cubicBezTo>
                  <a:cubicBezTo>
                    <a:pt x="5507" y="5072"/>
                    <a:pt x="5516" y="5804"/>
                    <a:pt x="5278" y="6420"/>
                  </a:cubicBezTo>
                  <a:cubicBezTo>
                    <a:pt x="5218" y="6572"/>
                    <a:pt x="5040" y="6672"/>
                    <a:pt x="4880" y="6672"/>
                  </a:cubicBezTo>
                  <a:cubicBezTo>
                    <a:pt x="4743" y="6672"/>
                    <a:pt x="4619" y="6598"/>
                    <a:pt x="4594" y="6420"/>
                  </a:cubicBezTo>
                  <a:cubicBezTo>
                    <a:pt x="4500" y="5770"/>
                    <a:pt x="4643" y="5114"/>
                    <a:pt x="4735" y="4465"/>
                  </a:cubicBezTo>
                  <a:cubicBezTo>
                    <a:pt x="4745" y="4400"/>
                    <a:pt x="4754" y="4338"/>
                    <a:pt x="4763" y="4276"/>
                  </a:cubicBezTo>
                  <a:lnTo>
                    <a:pt x="4763" y="4276"/>
                  </a:lnTo>
                  <a:cubicBezTo>
                    <a:pt x="4550" y="4468"/>
                    <a:pt x="4313" y="4617"/>
                    <a:pt x="4069" y="4703"/>
                  </a:cubicBezTo>
                  <a:cubicBezTo>
                    <a:pt x="3886" y="4767"/>
                    <a:pt x="3702" y="4797"/>
                    <a:pt x="3523" y="4797"/>
                  </a:cubicBezTo>
                  <a:cubicBezTo>
                    <a:pt x="2835" y="4797"/>
                    <a:pt x="2212" y="4352"/>
                    <a:pt x="1993" y="3652"/>
                  </a:cubicBezTo>
                  <a:cubicBezTo>
                    <a:pt x="1732" y="2821"/>
                    <a:pt x="2067" y="1840"/>
                    <a:pt x="2847" y="1422"/>
                  </a:cubicBezTo>
                  <a:cubicBezTo>
                    <a:pt x="3120" y="1275"/>
                    <a:pt x="3427" y="1206"/>
                    <a:pt x="3736" y="1206"/>
                  </a:cubicBezTo>
                  <a:close/>
                  <a:moveTo>
                    <a:pt x="4379" y="1"/>
                  </a:moveTo>
                  <a:cubicBezTo>
                    <a:pt x="4308" y="1"/>
                    <a:pt x="4237" y="3"/>
                    <a:pt x="4166" y="6"/>
                  </a:cubicBezTo>
                  <a:cubicBezTo>
                    <a:pt x="1822" y="125"/>
                    <a:pt x="1" y="2122"/>
                    <a:pt x="81" y="4470"/>
                  </a:cubicBezTo>
                  <a:cubicBezTo>
                    <a:pt x="164" y="6917"/>
                    <a:pt x="2190" y="8227"/>
                    <a:pt x="4385" y="8545"/>
                  </a:cubicBezTo>
                  <a:cubicBezTo>
                    <a:pt x="4408" y="8525"/>
                    <a:pt x="4436" y="8511"/>
                    <a:pt x="4475" y="8506"/>
                  </a:cubicBezTo>
                  <a:cubicBezTo>
                    <a:pt x="6828" y="8301"/>
                    <a:pt x="8761" y="6275"/>
                    <a:pt x="8522" y="3863"/>
                  </a:cubicBezTo>
                  <a:cubicBezTo>
                    <a:pt x="8310" y="1704"/>
                    <a:pt x="6553" y="1"/>
                    <a:pt x="4379" y="1"/>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156888" y="3958082"/>
              <a:ext cx="98600" cy="136700"/>
            </a:xfrm>
            <a:custGeom>
              <a:avLst/>
              <a:gdLst/>
              <a:ahLst/>
              <a:cxnLst/>
              <a:rect l="l" t="t" r="r" b="b"/>
              <a:pathLst>
                <a:path w="3944" h="5468" extrusionOk="0">
                  <a:moveTo>
                    <a:pt x="2520" y="1110"/>
                  </a:moveTo>
                  <a:cubicBezTo>
                    <a:pt x="2749" y="1110"/>
                    <a:pt x="2977" y="1141"/>
                    <a:pt x="3160" y="1189"/>
                  </a:cubicBezTo>
                  <a:cubicBezTo>
                    <a:pt x="2932" y="1554"/>
                    <a:pt x="2784" y="1982"/>
                    <a:pt x="2412" y="2228"/>
                  </a:cubicBezTo>
                  <a:cubicBezTo>
                    <a:pt x="2264" y="2327"/>
                    <a:pt x="2087" y="2391"/>
                    <a:pt x="1926" y="2391"/>
                  </a:cubicBezTo>
                  <a:cubicBezTo>
                    <a:pt x="1730" y="2391"/>
                    <a:pt x="1557" y="2296"/>
                    <a:pt x="1486" y="2053"/>
                  </a:cubicBezTo>
                  <a:cubicBezTo>
                    <a:pt x="1276" y="1334"/>
                    <a:pt x="1903" y="1110"/>
                    <a:pt x="2520" y="1110"/>
                  </a:cubicBezTo>
                  <a:close/>
                  <a:moveTo>
                    <a:pt x="2005" y="1"/>
                  </a:moveTo>
                  <a:cubicBezTo>
                    <a:pt x="1696" y="1"/>
                    <a:pt x="1389" y="70"/>
                    <a:pt x="1116" y="217"/>
                  </a:cubicBezTo>
                  <a:cubicBezTo>
                    <a:pt x="335" y="636"/>
                    <a:pt x="0" y="1616"/>
                    <a:pt x="261" y="2447"/>
                  </a:cubicBezTo>
                  <a:cubicBezTo>
                    <a:pt x="480" y="3147"/>
                    <a:pt x="1104" y="3593"/>
                    <a:pt x="1792" y="3593"/>
                  </a:cubicBezTo>
                  <a:cubicBezTo>
                    <a:pt x="1971" y="3593"/>
                    <a:pt x="2155" y="3562"/>
                    <a:pt x="2337" y="3499"/>
                  </a:cubicBezTo>
                  <a:cubicBezTo>
                    <a:pt x="2581" y="3413"/>
                    <a:pt x="2818" y="3263"/>
                    <a:pt x="3031" y="3071"/>
                  </a:cubicBezTo>
                  <a:lnTo>
                    <a:pt x="3031" y="3071"/>
                  </a:lnTo>
                  <a:cubicBezTo>
                    <a:pt x="3022" y="3133"/>
                    <a:pt x="3013" y="3195"/>
                    <a:pt x="3003" y="3260"/>
                  </a:cubicBezTo>
                  <a:cubicBezTo>
                    <a:pt x="2911" y="3909"/>
                    <a:pt x="2768" y="4565"/>
                    <a:pt x="2862" y="5216"/>
                  </a:cubicBezTo>
                  <a:cubicBezTo>
                    <a:pt x="2887" y="5394"/>
                    <a:pt x="3011" y="5468"/>
                    <a:pt x="3148" y="5468"/>
                  </a:cubicBezTo>
                  <a:cubicBezTo>
                    <a:pt x="3308" y="5468"/>
                    <a:pt x="3487" y="5368"/>
                    <a:pt x="3546" y="5216"/>
                  </a:cubicBezTo>
                  <a:cubicBezTo>
                    <a:pt x="3784" y="4599"/>
                    <a:pt x="3775" y="3867"/>
                    <a:pt x="3830" y="3209"/>
                  </a:cubicBezTo>
                  <a:cubicBezTo>
                    <a:pt x="3893" y="2466"/>
                    <a:pt x="3943" y="1727"/>
                    <a:pt x="3932" y="982"/>
                  </a:cubicBezTo>
                  <a:cubicBezTo>
                    <a:pt x="3928" y="820"/>
                    <a:pt x="3792" y="729"/>
                    <a:pt x="3661" y="729"/>
                  </a:cubicBezTo>
                  <a:cubicBezTo>
                    <a:pt x="3643" y="729"/>
                    <a:pt x="3626" y="731"/>
                    <a:pt x="3609" y="734"/>
                  </a:cubicBezTo>
                  <a:cubicBezTo>
                    <a:pt x="3607" y="732"/>
                    <a:pt x="3607" y="730"/>
                    <a:pt x="3604" y="730"/>
                  </a:cubicBezTo>
                  <a:cubicBezTo>
                    <a:pt x="3220" y="265"/>
                    <a:pt x="2609" y="1"/>
                    <a:pt x="20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188763" y="3985807"/>
              <a:ext cx="47150" cy="32075"/>
            </a:xfrm>
            <a:custGeom>
              <a:avLst/>
              <a:gdLst/>
              <a:ahLst/>
              <a:cxnLst/>
              <a:rect l="l" t="t" r="r" b="b"/>
              <a:pathLst>
                <a:path w="1886" h="1283" extrusionOk="0">
                  <a:moveTo>
                    <a:pt x="1245" y="1"/>
                  </a:moveTo>
                  <a:cubicBezTo>
                    <a:pt x="628" y="1"/>
                    <a:pt x="1" y="225"/>
                    <a:pt x="211" y="944"/>
                  </a:cubicBezTo>
                  <a:cubicBezTo>
                    <a:pt x="283" y="1187"/>
                    <a:pt x="456" y="1282"/>
                    <a:pt x="652" y="1282"/>
                  </a:cubicBezTo>
                  <a:cubicBezTo>
                    <a:pt x="812" y="1282"/>
                    <a:pt x="989" y="1218"/>
                    <a:pt x="1137" y="1119"/>
                  </a:cubicBezTo>
                  <a:cubicBezTo>
                    <a:pt x="1509" y="873"/>
                    <a:pt x="1657" y="445"/>
                    <a:pt x="1885" y="80"/>
                  </a:cubicBezTo>
                  <a:cubicBezTo>
                    <a:pt x="1702" y="32"/>
                    <a:pt x="1474" y="1"/>
                    <a:pt x="1245" y="1"/>
                  </a:cubicBezTo>
                  <a:close/>
                </a:path>
              </a:pathLst>
            </a:custGeom>
            <a:solidFill>
              <a:srgbClr val="B2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7" name="Google Shape;3027;p71"/>
          <p:cNvSpPr txBox="1">
            <a:spLocks noGrp="1"/>
          </p:cNvSpPr>
          <p:nvPr>
            <p:ph type="title"/>
          </p:nvPr>
        </p:nvSpPr>
        <p:spPr>
          <a:xfrm>
            <a:off x="2715675" y="758952"/>
            <a:ext cx="3712500" cy="57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3028" name="Google Shape;3028;p71"/>
          <p:cNvSpPr/>
          <p:nvPr/>
        </p:nvSpPr>
        <p:spPr>
          <a:xfrm>
            <a:off x="6079085" y="3717245"/>
            <a:ext cx="75595" cy="233603"/>
          </a:xfrm>
          <a:custGeom>
            <a:avLst/>
            <a:gdLst/>
            <a:ahLst/>
            <a:cxnLst/>
            <a:rect l="l" t="t" r="r" b="b"/>
            <a:pathLst>
              <a:path w="3503" h="10825" extrusionOk="0">
                <a:moveTo>
                  <a:pt x="2302" y="676"/>
                </a:moveTo>
                <a:cubicBezTo>
                  <a:pt x="2302" y="1143"/>
                  <a:pt x="2335" y="1643"/>
                  <a:pt x="2135" y="2077"/>
                </a:cubicBezTo>
                <a:cubicBezTo>
                  <a:pt x="1976" y="2355"/>
                  <a:pt x="1711" y="2550"/>
                  <a:pt x="1452" y="2550"/>
                </a:cubicBezTo>
                <a:cubicBezTo>
                  <a:pt x="1276" y="2550"/>
                  <a:pt x="1103" y="2460"/>
                  <a:pt x="968" y="2244"/>
                </a:cubicBezTo>
                <a:cubicBezTo>
                  <a:pt x="701" y="1844"/>
                  <a:pt x="901" y="1377"/>
                  <a:pt x="1234" y="1076"/>
                </a:cubicBezTo>
                <a:cubicBezTo>
                  <a:pt x="1535" y="810"/>
                  <a:pt x="1902" y="709"/>
                  <a:pt x="2302" y="676"/>
                </a:cubicBezTo>
                <a:close/>
                <a:moveTo>
                  <a:pt x="3006" y="1"/>
                </a:moveTo>
                <a:cubicBezTo>
                  <a:pt x="2919" y="1"/>
                  <a:pt x="2836" y="59"/>
                  <a:pt x="2836" y="176"/>
                </a:cubicBezTo>
                <a:cubicBezTo>
                  <a:pt x="2836" y="209"/>
                  <a:pt x="2836" y="209"/>
                  <a:pt x="2802" y="209"/>
                </a:cubicBezTo>
                <a:cubicBezTo>
                  <a:pt x="2603" y="166"/>
                  <a:pt x="2398" y="143"/>
                  <a:pt x="2193" y="143"/>
                </a:cubicBezTo>
                <a:cubicBezTo>
                  <a:pt x="1608" y="143"/>
                  <a:pt x="1029" y="331"/>
                  <a:pt x="634" y="776"/>
                </a:cubicBezTo>
                <a:cubicBezTo>
                  <a:pt x="134" y="1310"/>
                  <a:pt x="0" y="2144"/>
                  <a:pt x="467" y="2744"/>
                </a:cubicBezTo>
                <a:cubicBezTo>
                  <a:pt x="737" y="3052"/>
                  <a:pt x="1095" y="3216"/>
                  <a:pt x="1459" y="3216"/>
                </a:cubicBezTo>
                <a:cubicBezTo>
                  <a:pt x="1725" y="3216"/>
                  <a:pt x="1995" y="3128"/>
                  <a:pt x="2235" y="2944"/>
                </a:cubicBezTo>
                <a:cubicBezTo>
                  <a:pt x="2402" y="2811"/>
                  <a:pt x="2535" y="2678"/>
                  <a:pt x="2635" y="2511"/>
                </a:cubicBezTo>
                <a:cubicBezTo>
                  <a:pt x="2635" y="3545"/>
                  <a:pt x="2635" y="4612"/>
                  <a:pt x="2635" y="5646"/>
                </a:cubicBezTo>
                <a:cubicBezTo>
                  <a:pt x="2635" y="7281"/>
                  <a:pt x="2569" y="8982"/>
                  <a:pt x="2802" y="10617"/>
                </a:cubicBezTo>
                <a:cubicBezTo>
                  <a:pt x="2817" y="10762"/>
                  <a:pt x="2920" y="10825"/>
                  <a:pt x="3034" y="10825"/>
                </a:cubicBezTo>
                <a:cubicBezTo>
                  <a:pt x="3183" y="10825"/>
                  <a:pt x="3350" y="10719"/>
                  <a:pt x="3369" y="10550"/>
                </a:cubicBezTo>
                <a:cubicBezTo>
                  <a:pt x="3503" y="8815"/>
                  <a:pt x="3336" y="7081"/>
                  <a:pt x="3303" y="5379"/>
                </a:cubicBezTo>
                <a:cubicBezTo>
                  <a:pt x="3303" y="3645"/>
                  <a:pt x="3336" y="1910"/>
                  <a:pt x="3202" y="176"/>
                </a:cubicBezTo>
                <a:cubicBezTo>
                  <a:pt x="3186" y="59"/>
                  <a:pt x="3094" y="1"/>
                  <a:pt x="30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028694" y="3103591"/>
            <a:ext cx="63359" cy="226331"/>
          </a:xfrm>
          <a:custGeom>
            <a:avLst/>
            <a:gdLst/>
            <a:ahLst/>
            <a:cxnLst/>
            <a:rect l="l" t="t" r="r" b="b"/>
            <a:pathLst>
              <a:path w="2936" h="10488" extrusionOk="0">
                <a:moveTo>
                  <a:pt x="1758" y="0"/>
                </a:moveTo>
                <a:cubicBezTo>
                  <a:pt x="196" y="0"/>
                  <a:pt x="165" y="1936"/>
                  <a:pt x="134" y="3193"/>
                </a:cubicBezTo>
                <a:cubicBezTo>
                  <a:pt x="134" y="4727"/>
                  <a:pt x="0" y="6995"/>
                  <a:pt x="1535" y="7829"/>
                </a:cubicBezTo>
                <a:cubicBezTo>
                  <a:pt x="1768" y="8163"/>
                  <a:pt x="2002" y="8496"/>
                  <a:pt x="2035" y="8897"/>
                </a:cubicBezTo>
                <a:cubicBezTo>
                  <a:pt x="2127" y="9382"/>
                  <a:pt x="1820" y="9835"/>
                  <a:pt x="1456" y="9835"/>
                </a:cubicBezTo>
                <a:cubicBezTo>
                  <a:pt x="1294" y="9835"/>
                  <a:pt x="1121" y="9746"/>
                  <a:pt x="968" y="9530"/>
                </a:cubicBezTo>
                <a:cubicBezTo>
                  <a:pt x="900" y="9435"/>
                  <a:pt x="804" y="9390"/>
                  <a:pt x="712" y="9390"/>
                </a:cubicBezTo>
                <a:cubicBezTo>
                  <a:pt x="579" y="9390"/>
                  <a:pt x="454" y="9486"/>
                  <a:pt x="434" y="9664"/>
                </a:cubicBezTo>
                <a:cubicBezTo>
                  <a:pt x="434" y="10231"/>
                  <a:pt x="885" y="10487"/>
                  <a:pt x="1376" y="10487"/>
                </a:cubicBezTo>
                <a:cubicBezTo>
                  <a:pt x="1779" y="10487"/>
                  <a:pt x="2209" y="10314"/>
                  <a:pt x="2435" y="9997"/>
                </a:cubicBezTo>
                <a:cubicBezTo>
                  <a:pt x="2936" y="9264"/>
                  <a:pt x="2702" y="8530"/>
                  <a:pt x="2235" y="7929"/>
                </a:cubicBezTo>
                <a:cubicBezTo>
                  <a:pt x="2302" y="7829"/>
                  <a:pt x="2302" y="7662"/>
                  <a:pt x="2168" y="7562"/>
                </a:cubicBezTo>
                <a:cubicBezTo>
                  <a:pt x="901" y="6662"/>
                  <a:pt x="767" y="5361"/>
                  <a:pt x="767" y="3893"/>
                </a:cubicBezTo>
                <a:cubicBezTo>
                  <a:pt x="767" y="2792"/>
                  <a:pt x="467" y="591"/>
                  <a:pt x="2068" y="357"/>
                </a:cubicBezTo>
                <a:cubicBezTo>
                  <a:pt x="2268" y="357"/>
                  <a:pt x="2268" y="57"/>
                  <a:pt x="2068" y="24"/>
                </a:cubicBezTo>
                <a:cubicBezTo>
                  <a:pt x="1959" y="8"/>
                  <a:pt x="1856" y="0"/>
                  <a:pt x="17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5936544" y="3710749"/>
            <a:ext cx="131746" cy="246422"/>
          </a:xfrm>
          <a:custGeom>
            <a:avLst/>
            <a:gdLst/>
            <a:ahLst/>
            <a:cxnLst/>
            <a:rect l="l" t="t" r="r" b="b"/>
            <a:pathLst>
              <a:path w="6105" h="11419" extrusionOk="0">
                <a:moveTo>
                  <a:pt x="2536" y="510"/>
                </a:moveTo>
                <a:cubicBezTo>
                  <a:pt x="2569" y="543"/>
                  <a:pt x="2602" y="543"/>
                  <a:pt x="2636" y="577"/>
                </a:cubicBezTo>
                <a:cubicBezTo>
                  <a:pt x="3036" y="677"/>
                  <a:pt x="3436" y="910"/>
                  <a:pt x="3570" y="1344"/>
                </a:cubicBezTo>
                <a:cubicBezTo>
                  <a:pt x="3703" y="1778"/>
                  <a:pt x="3436" y="2378"/>
                  <a:pt x="2969" y="2478"/>
                </a:cubicBezTo>
                <a:cubicBezTo>
                  <a:pt x="2917" y="2490"/>
                  <a:pt x="2864" y="2496"/>
                  <a:pt x="2811" y="2496"/>
                </a:cubicBezTo>
                <a:cubicBezTo>
                  <a:pt x="2429" y="2496"/>
                  <a:pt x="2065" y="2192"/>
                  <a:pt x="2035" y="1811"/>
                </a:cubicBezTo>
                <a:cubicBezTo>
                  <a:pt x="2035" y="1611"/>
                  <a:pt x="2235" y="744"/>
                  <a:pt x="2536" y="510"/>
                </a:cubicBezTo>
                <a:close/>
                <a:moveTo>
                  <a:pt x="3336" y="3012"/>
                </a:moveTo>
                <a:cubicBezTo>
                  <a:pt x="3379" y="3077"/>
                  <a:pt x="3464" y="3113"/>
                  <a:pt x="3555" y="3113"/>
                </a:cubicBezTo>
                <a:cubicBezTo>
                  <a:pt x="3604" y="3113"/>
                  <a:pt x="3656" y="3102"/>
                  <a:pt x="3703" y="3079"/>
                </a:cubicBezTo>
                <a:cubicBezTo>
                  <a:pt x="3727" y="3069"/>
                  <a:pt x="3751" y="3064"/>
                  <a:pt x="3775" y="3064"/>
                </a:cubicBezTo>
                <a:cubicBezTo>
                  <a:pt x="4405" y="3064"/>
                  <a:pt x="5272" y="6262"/>
                  <a:pt x="5304" y="6648"/>
                </a:cubicBezTo>
                <a:cubicBezTo>
                  <a:pt x="5468" y="8024"/>
                  <a:pt x="5052" y="10753"/>
                  <a:pt x="3139" y="10753"/>
                </a:cubicBezTo>
                <a:cubicBezTo>
                  <a:pt x="3105" y="10753"/>
                  <a:pt x="3071" y="10753"/>
                  <a:pt x="3036" y="10751"/>
                </a:cubicBezTo>
                <a:cubicBezTo>
                  <a:pt x="0" y="10651"/>
                  <a:pt x="1668" y="3612"/>
                  <a:pt x="2869" y="3112"/>
                </a:cubicBezTo>
                <a:cubicBezTo>
                  <a:pt x="3036" y="3079"/>
                  <a:pt x="3169" y="3045"/>
                  <a:pt x="3336" y="3012"/>
                </a:cubicBezTo>
                <a:close/>
                <a:moveTo>
                  <a:pt x="2650" y="1"/>
                </a:moveTo>
                <a:cubicBezTo>
                  <a:pt x="2578" y="1"/>
                  <a:pt x="2523" y="55"/>
                  <a:pt x="2469" y="110"/>
                </a:cubicBezTo>
                <a:cubicBezTo>
                  <a:pt x="1969" y="210"/>
                  <a:pt x="1602" y="1077"/>
                  <a:pt x="1535" y="1544"/>
                </a:cubicBezTo>
                <a:cubicBezTo>
                  <a:pt x="1435" y="2111"/>
                  <a:pt x="1702" y="2645"/>
                  <a:pt x="2169" y="2912"/>
                </a:cubicBezTo>
                <a:cubicBezTo>
                  <a:pt x="1268" y="3712"/>
                  <a:pt x="934" y="6214"/>
                  <a:pt x="834" y="6915"/>
                </a:cubicBezTo>
                <a:cubicBezTo>
                  <a:pt x="634" y="8583"/>
                  <a:pt x="734" y="11385"/>
                  <a:pt x="3036" y="11418"/>
                </a:cubicBezTo>
                <a:cubicBezTo>
                  <a:pt x="3050" y="11418"/>
                  <a:pt x="3063" y="11418"/>
                  <a:pt x="3077" y="11418"/>
                </a:cubicBezTo>
                <a:cubicBezTo>
                  <a:pt x="5347" y="11418"/>
                  <a:pt x="6104" y="8638"/>
                  <a:pt x="6005" y="6815"/>
                </a:cubicBezTo>
                <a:cubicBezTo>
                  <a:pt x="5938" y="6047"/>
                  <a:pt x="5137" y="2778"/>
                  <a:pt x="3937" y="2478"/>
                </a:cubicBezTo>
                <a:cubicBezTo>
                  <a:pt x="4137" y="2245"/>
                  <a:pt x="4237" y="1944"/>
                  <a:pt x="4237" y="1644"/>
                </a:cubicBezTo>
                <a:cubicBezTo>
                  <a:pt x="4237" y="777"/>
                  <a:pt x="3536" y="76"/>
                  <a:pt x="2702" y="10"/>
                </a:cubicBezTo>
                <a:cubicBezTo>
                  <a:pt x="2684" y="4"/>
                  <a:pt x="2667" y="1"/>
                  <a:pt x="26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030118" y="2805516"/>
            <a:ext cx="20177" cy="234510"/>
          </a:xfrm>
          <a:custGeom>
            <a:avLst/>
            <a:gdLst/>
            <a:ahLst/>
            <a:cxnLst/>
            <a:rect l="l" t="t" r="r" b="b"/>
            <a:pathLst>
              <a:path w="935" h="10867" extrusionOk="0">
                <a:moveTo>
                  <a:pt x="368" y="1"/>
                </a:moveTo>
                <a:cubicBezTo>
                  <a:pt x="184" y="1"/>
                  <a:pt x="1" y="109"/>
                  <a:pt x="1" y="326"/>
                </a:cubicBezTo>
                <a:cubicBezTo>
                  <a:pt x="68" y="3728"/>
                  <a:pt x="34" y="7164"/>
                  <a:pt x="234" y="10567"/>
                </a:cubicBezTo>
                <a:cubicBezTo>
                  <a:pt x="251" y="10767"/>
                  <a:pt x="401" y="10867"/>
                  <a:pt x="547" y="10867"/>
                </a:cubicBezTo>
                <a:cubicBezTo>
                  <a:pt x="693" y="10867"/>
                  <a:pt x="835" y="10767"/>
                  <a:pt x="835" y="10567"/>
                </a:cubicBezTo>
                <a:cubicBezTo>
                  <a:pt x="935" y="7164"/>
                  <a:pt x="768" y="3728"/>
                  <a:pt x="735" y="326"/>
                </a:cubicBezTo>
                <a:cubicBezTo>
                  <a:pt x="735" y="109"/>
                  <a:pt x="551" y="1"/>
                  <a:pt x="3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5931494" y="3099534"/>
            <a:ext cx="70955" cy="234035"/>
          </a:xfrm>
          <a:custGeom>
            <a:avLst/>
            <a:gdLst/>
            <a:ahLst/>
            <a:cxnLst/>
            <a:rect l="l" t="t" r="r" b="b"/>
            <a:pathLst>
              <a:path w="3288" h="10845" extrusionOk="0">
                <a:moveTo>
                  <a:pt x="735" y="570"/>
                </a:moveTo>
                <a:cubicBezTo>
                  <a:pt x="939" y="570"/>
                  <a:pt x="1160" y="624"/>
                  <a:pt x="1269" y="679"/>
                </a:cubicBezTo>
                <a:cubicBezTo>
                  <a:pt x="1435" y="779"/>
                  <a:pt x="1602" y="912"/>
                  <a:pt x="1736" y="1079"/>
                </a:cubicBezTo>
                <a:cubicBezTo>
                  <a:pt x="2069" y="1446"/>
                  <a:pt x="2269" y="1980"/>
                  <a:pt x="2203" y="2480"/>
                </a:cubicBezTo>
                <a:cubicBezTo>
                  <a:pt x="2102" y="3347"/>
                  <a:pt x="1535" y="3681"/>
                  <a:pt x="868" y="4014"/>
                </a:cubicBezTo>
                <a:cubicBezTo>
                  <a:pt x="835" y="2947"/>
                  <a:pt x="768" y="1879"/>
                  <a:pt x="735" y="812"/>
                </a:cubicBezTo>
                <a:cubicBezTo>
                  <a:pt x="701" y="712"/>
                  <a:pt x="668" y="645"/>
                  <a:pt x="601" y="579"/>
                </a:cubicBezTo>
                <a:cubicBezTo>
                  <a:pt x="644" y="572"/>
                  <a:pt x="689" y="570"/>
                  <a:pt x="735" y="570"/>
                </a:cubicBezTo>
                <a:close/>
                <a:moveTo>
                  <a:pt x="893" y="0"/>
                </a:moveTo>
                <a:cubicBezTo>
                  <a:pt x="436" y="0"/>
                  <a:pt x="60" y="238"/>
                  <a:pt x="1" y="712"/>
                </a:cubicBezTo>
                <a:cubicBezTo>
                  <a:pt x="1" y="779"/>
                  <a:pt x="34" y="812"/>
                  <a:pt x="68" y="845"/>
                </a:cubicBezTo>
                <a:cubicBezTo>
                  <a:pt x="134" y="2580"/>
                  <a:pt x="234" y="4315"/>
                  <a:pt x="335" y="6049"/>
                </a:cubicBezTo>
                <a:cubicBezTo>
                  <a:pt x="401" y="7584"/>
                  <a:pt x="301" y="9251"/>
                  <a:pt x="735" y="10719"/>
                </a:cubicBezTo>
                <a:cubicBezTo>
                  <a:pt x="751" y="10803"/>
                  <a:pt x="827" y="10844"/>
                  <a:pt x="902" y="10844"/>
                </a:cubicBezTo>
                <a:cubicBezTo>
                  <a:pt x="977" y="10844"/>
                  <a:pt x="1052" y="10803"/>
                  <a:pt x="1068" y="10719"/>
                </a:cubicBezTo>
                <a:cubicBezTo>
                  <a:pt x="1335" y="9218"/>
                  <a:pt x="1068" y="7550"/>
                  <a:pt x="1002" y="6049"/>
                </a:cubicBezTo>
                <a:cubicBezTo>
                  <a:pt x="968" y="5882"/>
                  <a:pt x="968" y="5749"/>
                  <a:pt x="968" y="5615"/>
                </a:cubicBezTo>
                <a:lnTo>
                  <a:pt x="968" y="5615"/>
                </a:lnTo>
                <a:cubicBezTo>
                  <a:pt x="1302" y="6349"/>
                  <a:pt x="1635" y="7050"/>
                  <a:pt x="1902" y="7817"/>
                </a:cubicBezTo>
                <a:cubicBezTo>
                  <a:pt x="2236" y="8751"/>
                  <a:pt x="2403" y="9718"/>
                  <a:pt x="2736" y="10619"/>
                </a:cubicBezTo>
                <a:cubicBezTo>
                  <a:pt x="2783" y="10745"/>
                  <a:pt x="2913" y="10812"/>
                  <a:pt x="3032" y="10812"/>
                </a:cubicBezTo>
                <a:cubicBezTo>
                  <a:pt x="3166" y="10812"/>
                  <a:pt x="3288" y="10728"/>
                  <a:pt x="3270" y="10552"/>
                </a:cubicBezTo>
                <a:cubicBezTo>
                  <a:pt x="3170" y="8518"/>
                  <a:pt x="2102" y="6316"/>
                  <a:pt x="968" y="4648"/>
                </a:cubicBezTo>
                <a:cubicBezTo>
                  <a:pt x="2436" y="4548"/>
                  <a:pt x="3170" y="2547"/>
                  <a:pt x="2603" y="1312"/>
                </a:cubicBezTo>
                <a:cubicBezTo>
                  <a:pt x="2336" y="712"/>
                  <a:pt x="1736" y="112"/>
                  <a:pt x="1068" y="11"/>
                </a:cubicBezTo>
                <a:cubicBezTo>
                  <a:pt x="1009" y="4"/>
                  <a:pt x="951" y="0"/>
                  <a:pt x="8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5930782" y="3395646"/>
            <a:ext cx="71279" cy="238200"/>
          </a:xfrm>
          <a:custGeom>
            <a:avLst/>
            <a:gdLst/>
            <a:ahLst/>
            <a:cxnLst/>
            <a:rect l="l" t="t" r="r" b="b"/>
            <a:pathLst>
              <a:path w="3303" h="11038" extrusionOk="0">
                <a:moveTo>
                  <a:pt x="2936" y="0"/>
                </a:moveTo>
                <a:cubicBezTo>
                  <a:pt x="2269" y="0"/>
                  <a:pt x="1602" y="34"/>
                  <a:pt x="968" y="34"/>
                </a:cubicBezTo>
                <a:cubicBezTo>
                  <a:pt x="634" y="67"/>
                  <a:pt x="668" y="501"/>
                  <a:pt x="968" y="534"/>
                </a:cubicBezTo>
                <a:cubicBezTo>
                  <a:pt x="1468" y="567"/>
                  <a:pt x="1969" y="634"/>
                  <a:pt x="2469" y="667"/>
                </a:cubicBezTo>
                <a:cubicBezTo>
                  <a:pt x="1668" y="3403"/>
                  <a:pt x="1001" y="6171"/>
                  <a:pt x="468" y="8973"/>
                </a:cubicBezTo>
                <a:cubicBezTo>
                  <a:pt x="368" y="9474"/>
                  <a:pt x="1" y="10374"/>
                  <a:pt x="434" y="10808"/>
                </a:cubicBezTo>
                <a:cubicBezTo>
                  <a:pt x="617" y="10979"/>
                  <a:pt x="871" y="11038"/>
                  <a:pt x="1148" y="11038"/>
                </a:cubicBezTo>
                <a:cubicBezTo>
                  <a:pt x="1628" y="11038"/>
                  <a:pt x="2176" y="10859"/>
                  <a:pt x="2536" y="10775"/>
                </a:cubicBezTo>
                <a:cubicBezTo>
                  <a:pt x="2903" y="10708"/>
                  <a:pt x="2803" y="10141"/>
                  <a:pt x="2436" y="10141"/>
                </a:cubicBezTo>
                <a:cubicBezTo>
                  <a:pt x="2350" y="10141"/>
                  <a:pt x="1504" y="10288"/>
                  <a:pt x="1202" y="10288"/>
                </a:cubicBezTo>
                <a:cubicBezTo>
                  <a:pt x="1151" y="10288"/>
                  <a:pt x="1116" y="10284"/>
                  <a:pt x="1101" y="10274"/>
                </a:cubicBezTo>
                <a:cubicBezTo>
                  <a:pt x="901" y="10108"/>
                  <a:pt x="1135" y="9340"/>
                  <a:pt x="1135" y="9174"/>
                </a:cubicBezTo>
                <a:cubicBezTo>
                  <a:pt x="1302" y="8139"/>
                  <a:pt x="1535" y="7139"/>
                  <a:pt x="1769" y="6138"/>
                </a:cubicBezTo>
                <a:cubicBezTo>
                  <a:pt x="2202" y="4237"/>
                  <a:pt x="2703" y="2335"/>
                  <a:pt x="3270" y="434"/>
                </a:cubicBezTo>
                <a:cubicBezTo>
                  <a:pt x="3303" y="234"/>
                  <a:pt x="3136" y="0"/>
                  <a:pt x="29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4" name="Google Shape;3034;p71"/>
          <p:cNvGrpSpPr/>
          <p:nvPr/>
        </p:nvGrpSpPr>
        <p:grpSpPr>
          <a:xfrm>
            <a:off x="5922149" y="2802818"/>
            <a:ext cx="67676" cy="239257"/>
            <a:chOff x="5436774" y="2820168"/>
            <a:chExt cx="67676" cy="239257"/>
          </a:xfrm>
        </p:grpSpPr>
        <p:sp>
          <p:nvSpPr>
            <p:cNvPr id="3035" name="Google Shape;3035;p71"/>
            <p:cNvSpPr/>
            <p:nvPr/>
          </p:nvSpPr>
          <p:spPr>
            <a:xfrm>
              <a:off x="5456931" y="2820535"/>
              <a:ext cx="47519" cy="238891"/>
            </a:xfrm>
            <a:custGeom>
              <a:avLst/>
              <a:gdLst/>
              <a:ahLst/>
              <a:cxnLst/>
              <a:rect l="l" t="t" r="r" b="b"/>
              <a:pathLst>
                <a:path w="2202" h="11070" extrusionOk="0">
                  <a:moveTo>
                    <a:pt x="1172" y="0"/>
                  </a:moveTo>
                  <a:cubicBezTo>
                    <a:pt x="1018" y="0"/>
                    <a:pt x="868" y="100"/>
                    <a:pt x="868" y="301"/>
                  </a:cubicBezTo>
                  <a:cubicBezTo>
                    <a:pt x="868" y="2302"/>
                    <a:pt x="968" y="4337"/>
                    <a:pt x="1134" y="6372"/>
                  </a:cubicBezTo>
                  <a:lnTo>
                    <a:pt x="1001" y="6372"/>
                  </a:lnTo>
                  <a:cubicBezTo>
                    <a:pt x="667" y="6505"/>
                    <a:pt x="334" y="6572"/>
                    <a:pt x="0" y="6605"/>
                  </a:cubicBezTo>
                  <a:lnTo>
                    <a:pt x="34" y="7105"/>
                  </a:lnTo>
                  <a:cubicBezTo>
                    <a:pt x="180" y="7118"/>
                    <a:pt x="327" y="7125"/>
                    <a:pt x="472" y="7125"/>
                  </a:cubicBezTo>
                  <a:cubicBezTo>
                    <a:pt x="722" y="7125"/>
                    <a:pt x="969" y="7102"/>
                    <a:pt x="1201" y="7039"/>
                  </a:cubicBezTo>
                  <a:cubicBezTo>
                    <a:pt x="1335" y="8306"/>
                    <a:pt x="1468" y="9607"/>
                    <a:pt x="1668" y="10875"/>
                  </a:cubicBezTo>
                  <a:cubicBezTo>
                    <a:pt x="1683" y="11008"/>
                    <a:pt x="1790" y="11069"/>
                    <a:pt x="1905" y="11069"/>
                  </a:cubicBezTo>
                  <a:cubicBezTo>
                    <a:pt x="2048" y="11069"/>
                    <a:pt x="2202" y="10975"/>
                    <a:pt x="2202" y="10808"/>
                  </a:cubicBezTo>
                  <a:cubicBezTo>
                    <a:pt x="2135" y="7339"/>
                    <a:pt x="1935" y="3736"/>
                    <a:pt x="1501" y="301"/>
                  </a:cubicBezTo>
                  <a:cubicBezTo>
                    <a:pt x="1485" y="100"/>
                    <a:pt x="1326" y="0"/>
                    <a:pt x="11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5436774" y="2820168"/>
              <a:ext cx="28809" cy="238524"/>
            </a:xfrm>
            <a:custGeom>
              <a:avLst/>
              <a:gdLst/>
              <a:ahLst/>
              <a:cxnLst/>
              <a:rect l="l" t="t" r="r" b="b"/>
              <a:pathLst>
                <a:path w="1335" h="11053" extrusionOk="0">
                  <a:moveTo>
                    <a:pt x="351" y="1"/>
                  </a:moveTo>
                  <a:cubicBezTo>
                    <a:pt x="175" y="1"/>
                    <a:pt x="0" y="117"/>
                    <a:pt x="0" y="351"/>
                  </a:cubicBezTo>
                  <a:cubicBezTo>
                    <a:pt x="0" y="2319"/>
                    <a:pt x="34" y="4254"/>
                    <a:pt x="200" y="6222"/>
                  </a:cubicBezTo>
                  <a:cubicBezTo>
                    <a:pt x="301" y="7756"/>
                    <a:pt x="234" y="9591"/>
                    <a:pt x="868" y="10992"/>
                  </a:cubicBezTo>
                  <a:cubicBezTo>
                    <a:pt x="882" y="11034"/>
                    <a:pt x="919" y="11052"/>
                    <a:pt x="960" y="11052"/>
                  </a:cubicBezTo>
                  <a:cubicBezTo>
                    <a:pt x="1017" y="11052"/>
                    <a:pt x="1082" y="11017"/>
                    <a:pt x="1101" y="10958"/>
                  </a:cubicBezTo>
                  <a:cubicBezTo>
                    <a:pt x="1335" y="9758"/>
                    <a:pt x="1134" y="8423"/>
                    <a:pt x="968" y="7122"/>
                  </a:cubicBezTo>
                  <a:lnTo>
                    <a:pt x="934" y="6622"/>
                  </a:lnTo>
                  <a:cubicBezTo>
                    <a:pt x="901" y="6389"/>
                    <a:pt x="868" y="6155"/>
                    <a:pt x="868" y="5922"/>
                  </a:cubicBezTo>
                  <a:cubicBezTo>
                    <a:pt x="734" y="4087"/>
                    <a:pt x="701" y="2186"/>
                    <a:pt x="701" y="351"/>
                  </a:cubicBezTo>
                  <a:cubicBezTo>
                    <a:pt x="701" y="117"/>
                    <a:pt x="526" y="1"/>
                    <a:pt x="3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7" name="Google Shape;3037;p71"/>
          <p:cNvSpPr/>
          <p:nvPr/>
        </p:nvSpPr>
        <p:spPr>
          <a:xfrm>
            <a:off x="5875362" y="3709281"/>
            <a:ext cx="56151" cy="232935"/>
          </a:xfrm>
          <a:custGeom>
            <a:avLst/>
            <a:gdLst/>
            <a:ahLst/>
            <a:cxnLst/>
            <a:rect l="l" t="t" r="r" b="b"/>
            <a:pathLst>
              <a:path w="2602" h="10794" extrusionOk="0">
                <a:moveTo>
                  <a:pt x="1634" y="1"/>
                </a:moveTo>
                <a:cubicBezTo>
                  <a:pt x="1146" y="1"/>
                  <a:pt x="663" y="149"/>
                  <a:pt x="200" y="278"/>
                </a:cubicBezTo>
                <a:cubicBezTo>
                  <a:pt x="0" y="345"/>
                  <a:pt x="33" y="611"/>
                  <a:pt x="234" y="645"/>
                </a:cubicBezTo>
                <a:cubicBezTo>
                  <a:pt x="394" y="645"/>
                  <a:pt x="959" y="559"/>
                  <a:pt x="1282" y="559"/>
                </a:cubicBezTo>
                <a:cubicBezTo>
                  <a:pt x="1362" y="559"/>
                  <a:pt x="1428" y="565"/>
                  <a:pt x="1468" y="578"/>
                </a:cubicBezTo>
                <a:cubicBezTo>
                  <a:pt x="1542" y="551"/>
                  <a:pt x="1602" y="538"/>
                  <a:pt x="1650" y="538"/>
                </a:cubicBezTo>
                <a:cubicBezTo>
                  <a:pt x="1837" y="538"/>
                  <a:pt x="1821" y="746"/>
                  <a:pt x="1635" y="1145"/>
                </a:cubicBezTo>
                <a:lnTo>
                  <a:pt x="1568" y="1712"/>
                </a:lnTo>
                <a:cubicBezTo>
                  <a:pt x="1468" y="2680"/>
                  <a:pt x="1334" y="3680"/>
                  <a:pt x="1234" y="4648"/>
                </a:cubicBezTo>
                <a:cubicBezTo>
                  <a:pt x="1034" y="6582"/>
                  <a:pt x="667" y="8584"/>
                  <a:pt x="701" y="10519"/>
                </a:cubicBezTo>
                <a:cubicBezTo>
                  <a:pt x="701" y="10688"/>
                  <a:pt x="849" y="10794"/>
                  <a:pt x="997" y="10794"/>
                </a:cubicBezTo>
                <a:cubicBezTo>
                  <a:pt x="1111" y="10794"/>
                  <a:pt x="1224" y="10731"/>
                  <a:pt x="1268" y="10585"/>
                </a:cubicBezTo>
                <a:cubicBezTo>
                  <a:pt x="1668" y="8851"/>
                  <a:pt x="1701" y="7016"/>
                  <a:pt x="1901" y="5248"/>
                </a:cubicBezTo>
                <a:cubicBezTo>
                  <a:pt x="2035" y="3747"/>
                  <a:pt x="2602" y="1746"/>
                  <a:pt x="2302" y="278"/>
                </a:cubicBezTo>
                <a:cubicBezTo>
                  <a:pt x="2302" y="178"/>
                  <a:pt x="2168" y="44"/>
                  <a:pt x="2068" y="44"/>
                </a:cubicBezTo>
                <a:cubicBezTo>
                  <a:pt x="1923" y="14"/>
                  <a:pt x="1778" y="1"/>
                  <a:pt x="16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5827129" y="3095973"/>
            <a:ext cx="89276" cy="237358"/>
          </a:xfrm>
          <a:custGeom>
            <a:avLst/>
            <a:gdLst/>
            <a:ahLst/>
            <a:cxnLst/>
            <a:rect l="l" t="t" r="r" b="b"/>
            <a:pathLst>
              <a:path w="4137" h="10999" extrusionOk="0">
                <a:moveTo>
                  <a:pt x="1735" y="710"/>
                </a:moveTo>
                <a:cubicBezTo>
                  <a:pt x="2869" y="1878"/>
                  <a:pt x="2735" y="3812"/>
                  <a:pt x="2869" y="5347"/>
                </a:cubicBezTo>
                <a:cubicBezTo>
                  <a:pt x="2969" y="6714"/>
                  <a:pt x="3302" y="8349"/>
                  <a:pt x="2969" y="9783"/>
                </a:cubicBezTo>
                <a:cubicBezTo>
                  <a:pt x="2969" y="9750"/>
                  <a:pt x="2936" y="9750"/>
                  <a:pt x="2936" y="9717"/>
                </a:cubicBezTo>
                <a:cubicBezTo>
                  <a:pt x="2602" y="9350"/>
                  <a:pt x="2368" y="8916"/>
                  <a:pt x="2168" y="8482"/>
                </a:cubicBezTo>
                <a:cubicBezTo>
                  <a:pt x="2134" y="8414"/>
                  <a:pt x="2073" y="8385"/>
                  <a:pt x="2010" y="8385"/>
                </a:cubicBezTo>
                <a:cubicBezTo>
                  <a:pt x="1887" y="8385"/>
                  <a:pt x="1757" y="8495"/>
                  <a:pt x="1801" y="8649"/>
                </a:cubicBezTo>
                <a:cubicBezTo>
                  <a:pt x="1968" y="9150"/>
                  <a:pt x="2168" y="9617"/>
                  <a:pt x="2502" y="10017"/>
                </a:cubicBezTo>
                <a:cubicBezTo>
                  <a:pt x="2569" y="10150"/>
                  <a:pt x="2669" y="10250"/>
                  <a:pt x="2802" y="10384"/>
                </a:cubicBezTo>
                <a:cubicBezTo>
                  <a:pt x="2769" y="10484"/>
                  <a:pt x="2735" y="10551"/>
                  <a:pt x="2702" y="10617"/>
                </a:cubicBezTo>
                <a:cubicBezTo>
                  <a:pt x="2785" y="10452"/>
                  <a:pt x="2639" y="10217"/>
                  <a:pt x="2454" y="10217"/>
                </a:cubicBezTo>
                <a:cubicBezTo>
                  <a:pt x="2415" y="10217"/>
                  <a:pt x="2375" y="10227"/>
                  <a:pt x="2335" y="10250"/>
                </a:cubicBezTo>
                <a:lnTo>
                  <a:pt x="2235" y="10317"/>
                </a:lnTo>
                <a:cubicBezTo>
                  <a:pt x="2202" y="10350"/>
                  <a:pt x="2168" y="10384"/>
                  <a:pt x="2135" y="10450"/>
                </a:cubicBezTo>
                <a:cubicBezTo>
                  <a:pt x="1001" y="9416"/>
                  <a:pt x="1168" y="7181"/>
                  <a:pt x="1134" y="5814"/>
                </a:cubicBezTo>
                <a:cubicBezTo>
                  <a:pt x="1101" y="5213"/>
                  <a:pt x="867" y="977"/>
                  <a:pt x="1735" y="710"/>
                </a:cubicBezTo>
                <a:close/>
                <a:moveTo>
                  <a:pt x="1434" y="1"/>
                </a:moveTo>
                <a:cubicBezTo>
                  <a:pt x="1344" y="1"/>
                  <a:pt x="1295" y="55"/>
                  <a:pt x="1268" y="110"/>
                </a:cubicBezTo>
                <a:cubicBezTo>
                  <a:pt x="0" y="610"/>
                  <a:pt x="434" y="4346"/>
                  <a:pt x="467" y="5247"/>
                </a:cubicBezTo>
                <a:cubicBezTo>
                  <a:pt x="500" y="6815"/>
                  <a:pt x="167" y="10450"/>
                  <a:pt x="2235" y="10951"/>
                </a:cubicBezTo>
                <a:lnTo>
                  <a:pt x="2302" y="10951"/>
                </a:lnTo>
                <a:cubicBezTo>
                  <a:pt x="2349" y="10974"/>
                  <a:pt x="2396" y="10998"/>
                  <a:pt x="2455" y="10998"/>
                </a:cubicBezTo>
                <a:cubicBezTo>
                  <a:pt x="2480" y="10998"/>
                  <a:pt x="2506" y="10994"/>
                  <a:pt x="2535" y="10984"/>
                </a:cubicBezTo>
                <a:cubicBezTo>
                  <a:pt x="2735" y="10917"/>
                  <a:pt x="2902" y="10784"/>
                  <a:pt x="3036" y="10651"/>
                </a:cubicBezTo>
                <a:cubicBezTo>
                  <a:pt x="3236" y="10817"/>
                  <a:pt x="3403" y="10951"/>
                  <a:pt x="3603" y="10984"/>
                </a:cubicBezTo>
                <a:cubicBezTo>
                  <a:pt x="3627" y="10992"/>
                  <a:pt x="3651" y="10996"/>
                  <a:pt x="3674" y="10996"/>
                </a:cubicBezTo>
                <a:cubicBezTo>
                  <a:pt x="3846" y="10996"/>
                  <a:pt x="3987" y="10797"/>
                  <a:pt x="3870" y="10651"/>
                </a:cubicBezTo>
                <a:cubicBezTo>
                  <a:pt x="3769" y="10450"/>
                  <a:pt x="3603" y="10317"/>
                  <a:pt x="3436" y="10150"/>
                </a:cubicBezTo>
                <a:cubicBezTo>
                  <a:pt x="4136" y="8849"/>
                  <a:pt x="3636" y="6514"/>
                  <a:pt x="3536" y="5347"/>
                </a:cubicBezTo>
                <a:cubicBezTo>
                  <a:pt x="3403" y="3746"/>
                  <a:pt x="3536" y="1377"/>
                  <a:pt x="2102" y="343"/>
                </a:cubicBezTo>
                <a:cubicBezTo>
                  <a:pt x="2102" y="243"/>
                  <a:pt x="2035" y="143"/>
                  <a:pt x="1901" y="110"/>
                </a:cubicBezTo>
                <a:cubicBezTo>
                  <a:pt x="1835" y="76"/>
                  <a:pt x="1735" y="76"/>
                  <a:pt x="1668" y="76"/>
                </a:cubicBezTo>
                <a:cubicBezTo>
                  <a:pt x="1601" y="43"/>
                  <a:pt x="1568" y="10"/>
                  <a:pt x="1501" y="10"/>
                </a:cubicBezTo>
                <a:cubicBezTo>
                  <a:pt x="1477" y="4"/>
                  <a:pt x="1454" y="1"/>
                  <a:pt x="14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5841523" y="3401149"/>
            <a:ext cx="71279" cy="228942"/>
          </a:xfrm>
          <a:custGeom>
            <a:avLst/>
            <a:gdLst/>
            <a:ahLst/>
            <a:cxnLst/>
            <a:rect l="l" t="t" r="r" b="b"/>
            <a:pathLst>
              <a:path w="3303" h="10609" extrusionOk="0">
                <a:moveTo>
                  <a:pt x="413" y="0"/>
                </a:moveTo>
                <a:cubicBezTo>
                  <a:pt x="319" y="0"/>
                  <a:pt x="229" y="45"/>
                  <a:pt x="200" y="146"/>
                </a:cubicBezTo>
                <a:cubicBezTo>
                  <a:pt x="0" y="1046"/>
                  <a:pt x="200" y="2381"/>
                  <a:pt x="1234" y="2614"/>
                </a:cubicBezTo>
                <a:cubicBezTo>
                  <a:pt x="1368" y="2647"/>
                  <a:pt x="1468" y="2647"/>
                  <a:pt x="1568" y="2647"/>
                </a:cubicBezTo>
                <a:cubicBezTo>
                  <a:pt x="1435" y="5183"/>
                  <a:pt x="1735" y="7851"/>
                  <a:pt x="2002" y="10353"/>
                </a:cubicBezTo>
                <a:cubicBezTo>
                  <a:pt x="2016" y="10539"/>
                  <a:pt x="2153" y="10608"/>
                  <a:pt x="2303" y="10608"/>
                </a:cubicBezTo>
                <a:cubicBezTo>
                  <a:pt x="2501" y="10608"/>
                  <a:pt x="2721" y="10486"/>
                  <a:pt x="2702" y="10353"/>
                </a:cubicBezTo>
                <a:lnTo>
                  <a:pt x="2769" y="10353"/>
                </a:lnTo>
                <a:cubicBezTo>
                  <a:pt x="2269" y="7818"/>
                  <a:pt x="2602" y="5082"/>
                  <a:pt x="2135" y="2581"/>
                </a:cubicBezTo>
                <a:cubicBezTo>
                  <a:pt x="2936" y="2247"/>
                  <a:pt x="3303" y="1180"/>
                  <a:pt x="3169" y="346"/>
                </a:cubicBezTo>
                <a:cubicBezTo>
                  <a:pt x="3152" y="142"/>
                  <a:pt x="2979" y="33"/>
                  <a:pt x="2813" y="33"/>
                </a:cubicBezTo>
                <a:cubicBezTo>
                  <a:pt x="2654" y="33"/>
                  <a:pt x="2502" y="133"/>
                  <a:pt x="2502" y="346"/>
                </a:cubicBezTo>
                <a:cubicBezTo>
                  <a:pt x="2535" y="746"/>
                  <a:pt x="2535" y="1213"/>
                  <a:pt x="2269" y="1580"/>
                </a:cubicBezTo>
                <a:cubicBezTo>
                  <a:pt x="2096" y="1802"/>
                  <a:pt x="1813" y="1988"/>
                  <a:pt x="1529" y="1988"/>
                </a:cubicBezTo>
                <a:cubicBezTo>
                  <a:pt x="1429" y="1988"/>
                  <a:pt x="1330" y="1965"/>
                  <a:pt x="1234" y="1914"/>
                </a:cubicBezTo>
                <a:cubicBezTo>
                  <a:pt x="667" y="1647"/>
                  <a:pt x="667" y="746"/>
                  <a:pt x="667" y="212"/>
                </a:cubicBezTo>
                <a:cubicBezTo>
                  <a:pt x="667" y="79"/>
                  <a:pt x="537" y="0"/>
                  <a:pt x="4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5794477" y="2801825"/>
            <a:ext cx="88802" cy="243919"/>
          </a:xfrm>
          <a:custGeom>
            <a:avLst/>
            <a:gdLst/>
            <a:ahLst/>
            <a:cxnLst/>
            <a:rect l="l" t="t" r="r" b="b"/>
            <a:pathLst>
              <a:path w="4115" h="11303" extrusionOk="0">
                <a:moveTo>
                  <a:pt x="2558" y="1"/>
                </a:moveTo>
                <a:cubicBezTo>
                  <a:pt x="1" y="1"/>
                  <a:pt x="617" y="4901"/>
                  <a:pt x="713" y="6435"/>
                </a:cubicBezTo>
                <a:cubicBezTo>
                  <a:pt x="769" y="7338"/>
                  <a:pt x="993" y="11303"/>
                  <a:pt x="2538" y="11303"/>
                </a:cubicBezTo>
                <a:cubicBezTo>
                  <a:pt x="2818" y="11303"/>
                  <a:pt x="3141" y="11173"/>
                  <a:pt x="3515" y="10871"/>
                </a:cubicBezTo>
                <a:cubicBezTo>
                  <a:pt x="3681" y="10738"/>
                  <a:pt x="3581" y="10504"/>
                  <a:pt x="3414" y="10437"/>
                </a:cubicBezTo>
                <a:cubicBezTo>
                  <a:pt x="4115" y="8803"/>
                  <a:pt x="3715" y="6535"/>
                  <a:pt x="3681" y="4833"/>
                </a:cubicBezTo>
                <a:cubicBezTo>
                  <a:pt x="3681" y="4627"/>
                  <a:pt x="3501" y="4500"/>
                  <a:pt x="3327" y="4500"/>
                </a:cubicBezTo>
                <a:cubicBezTo>
                  <a:pt x="3276" y="4500"/>
                  <a:pt x="3226" y="4511"/>
                  <a:pt x="3181" y="4533"/>
                </a:cubicBezTo>
                <a:cubicBezTo>
                  <a:pt x="3015" y="4506"/>
                  <a:pt x="2855" y="4489"/>
                  <a:pt x="2696" y="4489"/>
                </a:cubicBezTo>
                <a:cubicBezTo>
                  <a:pt x="2471" y="4489"/>
                  <a:pt x="2248" y="4522"/>
                  <a:pt x="2013" y="4600"/>
                </a:cubicBezTo>
                <a:cubicBezTo>
                  <a:pt x="1847" y="4633"/>
                  <a:pt x="1780" y="4767"/>
                  <a:pt x="1780" y="4900"/>
                </a:cubicBezTo>
                <a:cubicBezTo>
                  <a:pt x="1780" y="5073"/>
                  <a:pt x="1905" y="5247"/>
                  <a:pt x="2112" y="5247"/>
                </a:cubicBezTo>
                <a:cubicBezTo>
                  <a:pt x="2144" y="5247"/>
                  <a:pt x="2178" y="5243"/>
                  <a:pt x="2214" y="5234"/>
                </a:cubicBezTo>
                <a:cubicBezTo>
                  <a:pt x="2480" y="5167"/>
                  <a:pt x="2714" y="5134"/>
                  <a:pt x="2981" y="5100"/>
                </a:cubicBezTo>
                <a:cubicBezTo>
                  <a:pt x="2981" y="6001"/>
                  <a:pt x="3014" y="6902"/>
                  <a:pt x="3048" y="7769"/>
                </a:cubicBezTo>
                <a:cubicBezTo>
                  <a:pt x="3048" y="8669"/>
                  <a:pt x="3148" y="9637"/>
                  <a:pt x="2814" y="10504"/>
                </a:cubicBezTo>
                <a:cubicBezTo>
                  <a:pt x="1246" y="10371"/>
                  <a:pt x="1413" y="6168"/>
                  <a:pt x="1380" y="5300"/>
                </a:cubicBezTo>
                <a:cubicBezTo>
                  <a:pt x="1380" y="5167"/>
                  <a:pt x="1380" y="5034"/>
                  <a:pt x="1380" y="4900"/>
                </a:cubicBezTo>
                <a:cubicBezTo>
                  <a:pt x="1280" y="3299"/>
                  <a:pt x="1079" y="931"/>
                  <a:pt x="2914" y="430"/>
                </a:cubicBezTo>
                <a:cubicBezTo>
                  <a:pt x="3114" y="397"/>
                  <a:pt x="3114" y="97"/>
                  <a:pt x="2914" y="30"/>
                </a:cubicBezTo>
                <a:cubicBezTo>
                  <a:pt x="2789" y="10"/>
                  <a:pt x="2670" y="1"/>
                  <a:pt x="255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5750819" y="3719230"/>
            <a:ext cx="82802" cy="225727"/>
          </a:xfrm>
          <a:custGeom>
            <a:avLst/>
            <a:gdLst/>
            <a:ahLst/>
            <a:cxnLst/>
            <a:rect l="l" t="t" r="r" b="b"/>
            <a:pathLst>
              <a:path w="3837" h="10460" extrusionOk="0">
                <a:moveTo>
                  <a:pt x="2304" y="8104"/>
                </a:moveTo>
                <a:cubicBezTo>
                  <a:pt x="2505" y="8104"/>
                  <a:pt x="2710" y="8187"/>
                  <a:pt x="2902" y="8390"/>
                </a:cubicBezTo>
                <a:cubicBezTo>
                  <a:pt x="3102" y="8623"/>
                  <a:pt x="3203" y="8957"/>
                  <a:pt x="3169" y="9257"/>
                </a:cubicBezTo>
                <a:cubicBezTo>
                  <a:pt x="3089" y="9580"/>
                  <a:pt x="2813" y="9880"/>
                  <a:pt x="2482" y="9880"/>
                </a:cubicBezTo>
                <a:cubicBezTo>
                  <a:pt x="2402" y="9880"/>
                  <a:pt x="2319" y="9863"/>
                  <a:pt x="2235" y="9824"/>
                </a:cubicBezTo>
                <a:cubicBezTo>
                  <a:pt x="2216" y="9814"/>
                  <a:pt x="2196" y="9810"/>
                  <a:pt x="2177" y="9810"/>
                </a:cubicBezTo>
                <a:cubicBezTo>
                  <a:pt x="2129" y="9810"/>
                  <a:pt x="2082" y="9834"/>
                  <a:pt x="2035" y="9857"/>
                </a:cubicBezTo>
                <a:cubicBezTo>
                  <a:pt x="1568" y="9724"/>
                  <a:pt x="1234" y="9424"/>
                  <a:pt x="1001" y="9023"/>
                </a:cubicBezTo>
                <a:lnTo>
                  <a:pt x="1001" y="9023"/>
                </a:lnTo>
                <a:cubicBezTo>
                  <a:pt x="1025" y="9031"/>
                  <a:pt x="1048" y="9036"/>
                  <a:pt x="1071" y="9036"/>
                </a:cubicBezTo>
                <a:cubicBezTo>
                  <a:pt x="1146" y="9036"/>
                  <a:pt x="1217" y="8992"/>
                  <a:pt x="1268" y="8890"/>
                </a:cubicBezTo>
                <a:cubicBezTo>
                  <a:pt x="1472" y="8482"/>
                  <a:pt x="1877" y="8104"/>
                  <a:pt x="2304" y="8104"/>
                </a:cubicBezTo>
                <a:close/>
                <a:moveTo>
                  <a:pt x="2161" y="1"/>
                </a:moveTo>
                <a:cubicBezTo>
                  <a:pt x="2097" y="1"/>
                  <a:pt x="2036" y="27"/>
                  <a:pt x="2002" y="84"/>
                </a:cubicBezTo>
                <a:cubicBezTo>
                  <a:pt x="634" y="2185"/>
                  <a:pt x="0" y="4787"/>
                  <a:pt x="34" y="7256"/>
                </a:cubicBezTo>
                <a:cubicBezTo>
                  <a:pt x="34" y="8556"/>
                  <a:pt x="465" y="10460"/>
                  <a:pt x="1994" y="10460"/>
                </a:cubicBezTo>
                <a:cubicBezTo>
                  <a:pt x="2112" y="10460"/>
                  <a:pt x="2237" y="10448"/>
                  <a:pt x="2369" y="10424"/>
                </a:cubicBezTo>
                <a:cubicBezTo>
                  <a:pt x="2435" y="10391"/>
                  <a:pt x="2469" y="10358"/>
                  <a:pt x="2502" y="10324"/>
                </a:cubicBezTo>
                <a:cubicBezTo>
                  <a:pt x="2869" y="10324"/>
                  <a:pt x="3236" y="10158"/>
                  <a:pt x="3469" y="9857"/>
                </a:cubicBezTo>
                <a:cubicBezTo>
                  <a:pt x="3836" y="9424"/>
                  <a:pt x="3803" y="8757"/>
                  <a:pt x="3536" y="8256"/>
                </a:cubicBezTo>
                <a:cubicBezTo>
                  <a:pt x="3264" y="7802"/>
                  <a:pt x="2772" y="7513"/>
                  <a:pt x="2260" y="7513"/>
                </a:cubicBezTo>
                <a:cubicBezTo>
                  <a:pt x="2207" y="7513"/>
                  <a:pt x="2154" y="7516"/>
                  <a:pt x="2102" y="7522"/>
                </a:cubicBezTo>
                <a:cubicBezTo>
                  <a:pt x="1535" y="7589"/>
                  <a:pt x="968" y="7956"/>
                  <a:pt x="801" y="8490"/>
                </a:cubicBezTo>
                <a:cubicBezTo>
                  <a:pt x="434" y="7189"/>
                  <a:pt x="801" y="5254"/>
                  <a:pt x="1001" y="4320"/>
                </a:cubicBezTo>
                <a:cubicBezTo>
                  <a:pt x="1268" y="2886"/>
                  <a:pt x="1802" y="1585"/>
                  <a:pt x="2369" y="251"/>
                </a:cubicBezTo>
                <a:cubicBezTo>
                  <a:pt x="2413" y="97"/>
                  <a:pt x="2283" y="1"/>
                  <a:pt x="21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5708348" y="3401516"/>
            <a:ext cx="113489" cy="226223"/>
          </a:xfrm>
          <a:custGeom>
            <a:avLst/>
            <a:gdLst/>
            <a:ahLst/>
            <a:cxnLst/>
            <a:rect l="l" t="t" r="r" b="b"/>
            <a:pathLst>
              <a:path w="5259" h="10483" extrusionOk="0">
                <a:moveTo>
                  <a:pt x="833" y="0"/>
                </a:moveTo>
                <a:cubicBezTo>
                  <a:pt x="783" y="0"/>
                  <a:pt x="733" y="19"/>
                  <a:pt x="701" y="62"/>
                </a:cubicBezTo>
                <a:cubicBezTo>
                  <a:pt x="0" y="1029"/>
                  <a:pt x="1401" y="3131"/>
                  <a:pt x="1835" y="4098"/>
                </a:cubicBezTo>
                <a:cubicBezTo>
                  <a:pt x="2168" y="4899"/>
                  <a:pt x="2502" y="5699"/>
                  <a:pt x="2836" y="6500"/>
                </a:cubicBezTo>
                <a:cubicBezTo>
                  <a:pt x="2635" y="7701"/>
                  <a:pt x="2435" y="8902"/>
                  <a:pt x="2302" y="10102"/>
                </a:cubicBezTo>
                <a:cubicBezTo>
                  <a:pt x="2284" y="10231"/>
                  <a:pt x="2406" y="10309"/>
                  <a:pt x="2526" y="10309"/>
                </a:cubicBezTo>
                <a:cubicBezTo>
                  <a:pt x="2624" y="10309"/>
                  <a:pt x="2720" y="10256"/>
                  <a:pt x="2735" y="10136"/>
                </a:cubicBezTo>
                <a:cubicBezTo>
                  <a:pt x="2969" y="9302"/>
                  <a:pt x="3169" y="8468"/>
                  <a:pt x="3336" y="7601"/>
                </a:cubicBezTo>
                <a:cubicBezTo>
                  <a:pt x="3736" y="8535"/>
                  <a:pt x="4170" y="9469"/>
                  <a:pt x="4637" y="10336"/>
                </a:cubicBezTo>
                <a:cubicBezTo>
                  <a:pt x="4694" y="10439"/>
                  <a:pt x="4791" y="10483"/>
                  <a:pt x="4887" y="10483"/>
                </a:cubicBezTo>
                <a:cubicBezTo>
                  <a:pt x="5072" y="10483"/>
                  <a:pt x="5258" y="10321"/>
                  <a:pt x="5171" y="10102"/>
                </a:cubicBezTo>
                <a:cubicBezTo>
                  <a:pt x="4704" y="8868"/>
                  <a:pt x="4136" y="7634"/>
                  <a:pt x="3569" y="6400"/>
                </a:cubicBezTo>
                <a:cubicBezTo>
                  <a:pt x="3636" y="5966"/>
                  <a:pt x="3736" y="5566"/>
                  <a:pt x="3803" y="5166"/>
                </a:cubicBezTo>
                <a:cubicBezTo>
                  <a:pt x="4103" y="3664"/>
                  <a:pt x="4503" y="2097"/>
                  <a:pt x="4570" y="596"/>
                </a:cubicBezTo>
                <a:cubicBezTo>
                  <a:pt x="4570" y="410"/>
                  <a:pt x="4436" y="318"/>
                  <a:pt x="4300" y="318"/>
                </a:cubicBezTo>
                <a:cubicBezTo>
                  <a:pt x="4191" y="318"/>
                  <a:pt x="4081" y="377"/>
                  <a:pt x="4036" y="495"/>
                </a:cubicBezTo>
                <a:cubicBezTo>
                  <a:pt x="3503" y="1997"/>
                  <a:pt x="3336" y="3698"/>
                  <a:pt x="3069" y="5266"/>
                </a:cubicBezTo>
                <a:cubicBezTo>
                  <a:pt x="2769" y="4598"/>
                  <a:pt x="2469" y="3898"/>
                  <a:pt x="2168" y="3231"/>
                </a:cubicBezTo>
                <a:cubicBezTo>
                  <a:pt x="1902" y="2597"/>
                  <a:pt x="767" y="862"/>
                  <a:pt x="1001" y="195"/>
                </a:cubicBezTo>
                <a:cubicBezTo>
                  <a:pt x="1046" y="82"/>
                  <a:pt x="938" y="0"/>
                  <a:pt x="8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5751531" y="3095995"/>
            <a:ext cx="59777" cy="237596"/>
          </a:xfrm>
          <a:custGeom>
            <a:avLst/>
            <a:gdLst/>
            <a:ahLst/>
            <a:cxnLst/>
            <a:rect l="l" t="t" r="r" b="b"/>
            <a:pathLst>
              <a:path w="2770" h="11010" extrusionOk="0">
                <a:moveTo>
                  <a:pt x="734" y="709"/>
                </a:moveTo>
                <a:lnTo>
                  <a:pt x="734" y="709"/>
                </a:lnTo>
                <a:cubicBezTo>
                  <a:pt x="1268" y="1009"/>
                  <a:pt x="1702" y="1510"/>
                  <a:pt x="1869" y="2110"/>
                </a:cubicBezTo>
                <a:cubicBezTo>
                  <a:pt x="1969" y="2510"/>
                  <a:pt x="1935" y="3044"/>
                  <a:pt x="1635" y="3344"/>
                </a:cubicBezTo>
                <a:cubicBezTo>
                  <a:pt x="1466" y="3514"/>
                  <a:pt x="1296" y="3560"/>
                  <a:pt x="1127" y="3560"/>
                </a:cubicBezTo>
                <a:cubicBezTo>
                  <a:pt x="1063" y="3560"/>
                  <a:pt x="999" y="3554"/>
                  <a:pt x="935" y="3545"/>
                </a:cubicBezTo>
                <a:cubicBezTo>
                  <a:pt x="868" y="2577"/>
                  <a:pt x="768" y="1643"/>
                  <a:pt x="734" y="709"/>
                </a:cubicBezTo>
                <a:close/>
                <a:moveTo>
                  <a:pt x="352" y="0"/>
                </a:moveTo>
                <a:cubicBezTo>
                  <a:pt x="234" y="0"/>
                  <a:pt x="162" y="60"/>
                  <a:pt x="134" y="142"/>
                </a:cubicBezTo>
                <a:cubicBezTo>
                  <a:pt x="34" y="209"/>
                  <a:pt x="1" y="309"/>
                  <a:pt x="1" y="442"/>
                </a:cubicBezTo>
                <a:cubicBezTo>
                  <a:pt x="201" y="3878"/>
                  <a:pt x="134" y="7447"/>
                  <a:pt x="768" y="10850"/>
                </a:cubicBezTo>
                <a:cubicBezTo>
                  <a:pt x="796" y="10962"/>
                  <a:pt x="871" y="11009"/>
                  <a:pt x="951" y="11009"/>
                </a:cubicBezTo>
                <a:cubicBezTo>
                  <a:pt x="1062" y="11009"/>
                  <a:pt x="1182" y="10919"/>
                  <a:pt x="1201" y="10783"/>
                </a:cubicBezTo>
                <a:cubicBezTo>
                  <a:pt x="1335" y="8648"/>
                  <a:pt x="1168" y="6480"/>
                  <a:pt x="1001" y="4312"/>
                </a:cubicBezTo>
                <a:cubicBezTo>
                  <a:pt x="1668" y="4278"/>
                  <a:pt x="2436" y="3545"/>
                  <a:pt x="2536" y="2911"/>
                </a:cubicBezTo>
                <a:cubicBezTo>
                  <a:pt x="2769" y="1543"/>
                  <a:pt x="1702" y="309"/>
                  <a:pt x="434" y="9"/>
                </a:cubicBezTo>
                <a:cubicBezTo>
                  <a:pt x="405" y="3"/>
                  <a:pt x="377" y="0"/>
                  <a:pt x="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5710506" y="2806293"/>
            <a:ext cx="51123" cy="235632"/>
          </a:xfrm>
          <a:custGeom>
            <a:avLst/>
            <a:gdLst/>
            <a:ahLst/>
            <a:cxnLst/>
            <a:rect l="l" t="t" r="r" b="b"/>
            <a:pathLst>
              <a:path w="2369" h="10919" extrusionOk="0">
                <a:moveTo>
                  <a:pt x="1909" y="1"/>
                </a:moveTo>
                <a:cubicBezTo>
                  <a:pt x="1707" y="1"/>
                  <a:pt x="1504" y="64"/>
                  <a:pt x="1301" y="90"/>
                </a:cubicBezTo>
                <a:cubicBezTo>
                  <a:pt x="1221" y="99"/>
                  <a:pt x="1138" y="103"/>
                  <a:pt x="1054" y="103"/>
                </a:cubicBezTo>
                <a:cubicBezTo>
                  <a:pt x="825" y="103"/>
                  <a:pt x="587" y="72"/>
                  <a:pt x="367" y="23"/>
                </a:cubicBezTo>
                <a:cubicBezTo>
                  <a:pt x="345" y="19"/>
                  <a:pt x="324" y="17"/>
                  <a:pt x="303" y="17"/>
                </a:cubicBezTo>
                <a:cubicBezTo>
                  <a:pt x="167" y="17"/>
                  <a:pt x="63" y="107"/>
                  <a:pt x="34" y="223"/>
                </a:cubicBezTo>
                <a:cubicBezTo>
                  <a:pt x="0" y="290"/>
                  <a:pt x="0" y="323"/>
                  <a:pt x="0" y="390"/>
                </a:cubicBezTo>
                <a:cubicBezTo>
                  <a:pt x="167" y="3792"/>
                  <a:pt x="167" y="7228"/>
                  <a:pt x="501" y="10631"/>
                </a:cubicBezTo>
                <a:cubicBezTo>
                  <a:pt x="518" y="10818"/>
                  <a:pt x="674" y="10919"/>
                  <a:pt x="823" y="10919"/>
                </a:cubicBezTo>
                <a:cubicBezTo>
                  <a:pt x="965" y="10919"/>
                  <a:pt x="1101" y="10826"/>
                  <a:pt x="1101" y="10631"/>
                </a:cubicBezTo>
                <a:cubicBezTo>
                  <a:pt x="1101" y="9563"/>
                  <a:pt x="1101" y="8529"/>
                  <a:pt x="1068" y="7495"/>
                </a:cubicBezTo>
                <a:lnTo>
                  <a:pt x="1435" y="7495"/>
                </a:lnTo>
                <a:cubicBezTo>
                  <a:pt x="1701" y="7462"/>
                  <a:pt x="2035" y="7495"/>
                  <a:pt x="2168" y="7228"/>
                </a:cubicBezTo>
                <a:cubicBezTo>
                  <a:pt x="2235" y="7095"/>
                  <a:pt x="2202" y="6928"/>
                  <a:pt x="2068" y="6861"/>
                </a:cubicBezTo>
                <a:cubicBezTo>
                  <a:pt x="1993" y="6807"/>
                  <a:pt x="1921" y="6788"/>
                  <a:pt x="1850" y="6788"/>
                </a:cubicBezTo>
                <a:cubicBezTo>
                  <a:pt x="1702" y="6788"/>
                  <a:pt x="1559" y="6872"/>
                  <a:pt x="1401" y="6895"/>
                </a:cubicBezTo>
                <a:lnTo>
                  <a:pt x="1034" y="6895"/>
                </a:lnTo>
                <a:cubicBezTo>
                  <a:pt x="968" y="4827"/>
                  <a:pt x="834" y="2758"/>
                  <a:pt x="734" y="724"/>
                </a:cubicBezTo>
                <a:lnTo>
                  <a:pt x="734" y="724"/>
                </a:lnTo>
                <a:cubicBezTo>
                  <a:pt x="923" y="759"/>
                  <a:pt x="1120" y="782"/>
                  <a:pt x="1313" y="782"/>
                </a:cubicBezTo>
                <a:cubicBezTo>
                  <a:pt x="1664" y="782"/>
                  <a:pt x="1998" y="706"/>
                  <a:pt x="2235" y="490"/>
                </a:cubicBezTo>
                <a:cubicBezTo>
                  <a:pt x="2369" y="357"/>
                  <a:pt x="2302" y="90"/>
                  <a:pt x="2102" y="23"/>
                </a:cubicBezTo>
                <a:cubicBezTo>
                  <a:pt x="2038" y="7"/>
                  <a:pt x="1973" y="1"/>
                  <a:pt x="190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5660827" y="3100462"/>
            <a:ext cx="61201" cy="236862"/>
          </a:xfrm>
          <a:custGeom>
            <a:avLst/>
            <a:gdLst/>
            <a:ahLst/>
            <a:cxnLst/>
            <a:rect l="l" t="t" r="r" b="b"/>
            <a:pathLst>
              <a:path w="2836" h="10976" extrusionOk="0">
                <a:moveTo>
                  <a:pt x="1201" y="702"/>
                </a:moveTo>
                <a:cubicBezTo>
                  <a:pt x="1502" y="2303"/>
                  <a:pt x="1702" y="3871"/>
                  <a:pt x="1835" y="5506"/>
                </a:cubicBezTo>
                <a:cubicBezTo>
                  <a:pt x="1935" y="6707"/>
                  <a:pt x="2436" y="9042"/>
                  <a:pt x="1735" y="10176"/>
                </a:cubicBezTo>
                <a:cubicBezTo>
                  <a:pt x="968" y="9809"/>
                  <a:pt x="768" y="5839"/>
                  <a:pt x="734" y="5406"/>
                </a:cubicBezTo>
                <a:cubicBezTo>
                  <a:pt x="734" y="4605"/>
                  <a:pt x="534" y="1703"/>
                  <a:pt x="1201" y="702"/>
                </a:cubicBezTo>
                <a:close/>
                <a:moveTo>
                  <a:pt x="1606" y="1"/>
                </a:moveTo>
                <a:cubicBezTo>
                  <a:pt x="563" y="1"/>
                  <a:pt x="432" y="821"/>
                  <a:pt x="301" y="1736"/>
                </a:cubicBezTo>
                <a:cubicBezTo>
                  <a:pt x="34" y="3304"/>
                  <a:pt x="1" y="4939"/>
                  <a:pt x="134" y="6540"/>
                </a:cubicBezTo>
                <a:cubicBezTo>
                  <a:pt x="192" y="7238"/>
                  <a:pt x="352" y="10975"/>
                  <a:pt x="1650" y="10975"/>
                </a:cubicBezTo>
                <a:cubicBezTo>
                  <a:pt x="1842" y="10975"/>
                  <a:pt x="2058" y="10894"/>
                  <a:pt x="2302" y="10709"/>
                </a:cubicBezTo>
                <a:cubicBezTo>
                  <a:pt x="2469" y="10576"/>
                  <a:pt x="2469" y="10409"/>
                  <a:pt x="2369" y="10276"/>
                </a:cubicBezTo>
                <a:cubicBezTo>
                  <a:pt x="2636" y="9842"/>
                  <a:pt x="2836" y="9275"/>
                  <a:pt x="2636" y="8875"/>
                </a:cubicBezTo>
                <a:cubicBezTo>
                  <a:pt x="2703" y="8008"/>
                  <a:pt x="2569" y="7107"/>
                  <a:pt x="2536" y="6340"/>
                </a:cubicBezTo>
                <a:cubicBezTo>
                  <a:pt x="2469" y="4338"/>
                  <a:pt x="2202" y="2337"/>
                  <a:pt x="1835" y="369"/>
                </a:cubicBezTo>
                <a:cubicBezTo>
                  <a:pt x="1835" y="335"/>
                  <a:pt x="1802" y="335"/>
                  <a:pt x="1802" y="302"/>
                </a:cubicBezTo>
                <a:cubicBezTo>
                  <a:pt x="1902" y="202"/>
                  <a:pt x="1835" y="2"/>
                  <a:pt x="1668" y="2"/>
                </a:cubicBezTo>
                <a:cubicBezTo>
                  <a:pt x="1647" y="1"/>
                  <a:pt x="1626" y="1"/>
                  <a:pt x="16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5635642" y="3717245"/>
            <a:ext cx="76307" cy="229244"/>
          </a:xfrm>
          <a:custGeom>
            <a:avLst/>
            <a:gdLst/>
            <a:ahLst/>
            <a:cxnLst/>
            <a:rect l="l" t="t" r="r" b="b"/>
            <a:pathLst>
              <a:path w="3536" h="10623" extrusionOk="0">
                <a:moveTo>
                  <a:pt x="1728" y="0"/>
                </a:moveTo>
                <a:cubicBezTo>
                  <a:pt x="1709" y="0"/>
                  <a:pt x="1689" y="3"/>
                  <a:pt x="1668" y="9"/>
                </a:cubicBezTo>
                <a:cubicBezTo>
                  <a:pt x="1343" y="84"/>
                  <a:pt x="1036" y="122"/>
                  <a:pt x="706" y="122"/>
                </a:cubicBezTo>
                <a:cubicBezTo>
                  <a:pt x="596" y="122"/>
                  <a:pt x="484" y="117"/>
                  <a:pt x="367" y="109"/>
                </a:cubicBezTo>
                <a:cubicBezTo>
                  <a:pt x="200" y="109"/>
                  <a:pt x="67" y="276"/>
                  <a:pt x="67" y="443"/>
                </a:cubicBezTo>
                <a:lnTo>
                  <a:pt x="67" y="1377"/>
                </a:lnTo>
                <a:cubicBezTo>
                  <a:pt x="33" y="1677"/>
                  <a:pt x="0" y="1944"/>
                  <a:pt x="100" y="2244"/>
                </a:cubicBezTo>
                <a:cubicBezTo>
                  <a:pt x="155" y="2354"/>
                  <a:pt x="257" y="2419"/>
                  <a:pt x="346" y="2419"/>
                </a:cubicBezTo>
                <a:cubicBezTo>
                  <a:pt x="365" y="2419"/>
                  <a:pt x="383" y="2416"/>
                  <a:pt x="400" y="2411"/>
                </a:cubicBezTo>
                <a:cubicBezTo>
                  <a:pt x="1801" y="3278"/>
                  <a:pt x="2435" y="4646"/>
                  <a:pt x="2669" y="6213"/>
                </a:cubicBezTo>
                <a:cubicBezTo>
                  <a:pt x="2850" y="7449"/>
                  <a:pt x="2840" y="9939"/>
                  <a:pt x="1187" y="9939"/>
                </a:cubicBezTo>
                <a:cubicBezTo>
                  <a:pt x="1010" y="9939"/>
                  <a:pt x="816" y="9910"/>
                  <a:pt x="601" y="9849"/>
                </a:cubicBezTo>
                <a:cubicBezTo>
                  <a:pt x="561" y="9837"/>
                  <a:pt x="524" y="9832"/>
                  <a:pt x="489" y="9832"/>
                </a:cubicBezTo>
                <a:cubicBezTo>
                  <a:pt x="136" y="9832"/>
                  <a:pt x="6" y="10395"/>
                  <a:pt x="400" y="10516"/>
                </a:cubicBezTo>
                <a:cubicBezTo>
                  <a:pt x="644" y="10589"/>
                  <a:pt x="876" y="10623"/>
                  <a:pt x="1094" y="10623"/>
                </a:cubicBezTo>
                <a:cubicBezTo>
                  <a:pt x="2575" y="10623"/>
                  <a:pt x="3440" y="9064"/>
                  <a:pt x="3469" y="7581"/>
                </a:cubicBezTo>
                <a:cubicBezTo>
                  <a:pt x="3536" y="5413"/>
                  <a:pt x="2802" y="2978"/>
                  <a:pt x="701" y="2044"/>
                </a:cubicBezTo>
                <a:cubicBezTo>
                  <a:pt x="734" y="1810"/>
                  <a:pt x="701" y="1610"/>
                  <a:pt x="701" y="1377"/>
                </a:cubicBezTo>
                <a:cubicBezTo>
                  <a:pt x="701" y="1176"/>
                  <a:pt x="701" y="943"/>
                  <a:pt x="701" y="709"/>
                </a:cubicBezTo>
                <a:cubicBezTo>
                  <a:pt x="1101" y="643"/>
                  <a:pt x="1468" y="543"/>
                  <a:pt x="1835" y="376"/>
                </a:cubicBezTo>
                <a:cubicBezTo>
                  <a:pt x="2017" y="285"/>
                  <a:pt x="1923" y="0"/>
                  <a:pt x="1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7" name="Google Shape;3047;p71"/>
          <p:cNvGrpSpPr/>
          <p:nvPr/>
        </p:nvGrpSpPr>
        <p:grpSpPr>
          <a:xfrm>
            <a:off x="5023189" y="1458501"/>
            <a:ext cx="1014351" cy="358814"/>
            <a:chOff x="4726445" y="1461925"/>
            <a:chExt cx="873161" cy="308870"/>
          </a:xfrm>
        </p:grpSpPr>
        <p:sp>
          <p:nvSpPr>
            <p:cNvPr id="3048" name="Google Shape;3048;p71"/>
            <p:cNvSpPr/>
            <p:nvPr/>
          </p:nvSpPr>
          <p:spPr>
            <a:xfrm>
              <a:off x="4734489" y="1461925"/>
              <a:ext cx="865117" cy="238535"/>
            </a:xfrm>
            <a:custGeom>
              <a:avLst/>
              <a:gdLst/>
              <a:ahLst/>
              <a:cxnLst/>
              <a:rect l="l" t="t" r="r" b="b"/>
              <a:pathLst>
                <a:path w="46568" h="12840" extrusionOk="0">
                  <a:moveTo>
                    <a:pt x="45767" y="0"/>
                  </a:moveTo>
                  <a:cubicBezTo>
                    <a:pt x="38161" y="33"/>
                    <a:pt x="30589" y="67"/>
                    <a:pt x="22984" y="100"/>
                  </a:cubicBezTo>
                  <a:cubicBezTo>
                    <a:pt x="19215" y="133"/>
                    <a:pt x="15412" y="133"/>
                    <a:pt x="11609" y="167"/>
                  </a:cubicBezTo>
                  <a:cubicBezTo>
                    <a:pt x="11300" y="170"/>
                    <a:pt x="10991" y="171"/>
                    <a:pt x="10681" y="171"/>
                  </a:cubicBezTo>
                  <a:cubicBezTo>
                    <a:pt x="8895" y="171"/>
                    <a:pt x="7098" y="132"/>
                    <a:pt x="5301" y="132"/>
                  </a:cubicBezTo>
                  <a:cubicBezTo>
                    <a:pt x="3607" y="132"/>
                    <a:pt x="1914" y="166"/>
                    <a:pt x="234" y="300"/>
                  </a:cubicBezTo>
                  <a:cubicBezTo>
                    <a:pt x="68" y="334"/>
                    <a:pt x="1" y="467"/>
                    <a:pt x="34" y="567"/>
                  </a:cubicBezTo>
                  <a:cubicBezTo>
                    <a:pt x="68" y="667"/>
                    <a:pt x="134" y="701"/>
                    <a:pt x="234" y="701"/>
                  </a:cubicBezTo>
                  <a:cubicBezTo>
                    <a:pt x="1696" y="804"/>
                    <a:pt x="3167" y="837"/>
                    <a:pt x="4641" y="837"/>
                  </a:cubicBezTo>
                  <a:cubicBezTo>
                    <a:pt x="6968" y="837"/>
                    <a:pt x="9301" y="754"/>
                    <a:pt x="11609" y="734"/>
                  </a:cubicBezTo>
                  <a:lnTo>
                    <a:pt x="22984" y="701"/>
                  </a:lnTo>
                  <a:cubicBezTo>
                    <a:pt x="30556" y="667"/>
                    <a:pt x="38095" y="634"/>
                    <a:pt x="45633" y="600"/>
                  </a:cubicBezTo>
                  <a:lnTo>
                    <a:pt x="45633" y="600"/>
                  </a:lnTo>
                  <a:cubicBezTo>
                    <a:pt x="45567" y="2635"/>
                    <a:pt x="45734" y="4670"/>
                    <a:pt x="45734" y="6705"/>
                  </a:cubicBezTo>
                  <a:cubicBezTo>
                    <a:pt x="45767" y="8506"/>
                    <a:pt x="45667" y="10341"/>
                    <a:pt x="45934" y="12109"/>
                  </a:cubicBezTo>
                  <a:cubicBezTo>
                    <a:pt x="45487" y="12113"/>
                    <a:pt x="45039" y="12115"/>
                    <a:pt x="44591" y="12115"/>
                  </a:cubicBezTo>
                  <a:cubicBezTo>
                    <a:pt x="41828" y="12115"/>
                    <a:pt x="39049" y="12037"/>
                    <a:pt x="36293" y="12009"/>
                  </a:cubicBezTo>
                  <a:lnTo>
                    <a:pt x="36293" y="12476"/>
                  </a:lnTo>
                  <a:cubicBezTo>
                    <a:pt x="37928" y="12742"/>
                    <a:pt x="39596" y="12776"/>
                    <a:pt x="41264" y="12809"/>
                  </a:cubicBezTo>
                  <a:cubicBezTo>
                    <a:pt x="41904" y="12822"/>
                    <a:pt x="42549" y="12840"/>
                    <a:pt x="43193" y="12840"/>
                  </a:cubicBezTo>
                  <a:cubicBezTo>
                    <a:pt x="44228" y="12840"/>
                    <a:pt x="45260" y="12794"/>
                    <a:pt x="46267" y="12609"/>
                  </a:cubicBezTo>
                  <a:cubicBezTo>
                    <a:pt x="46401" y="12576"/>
                    <a:pt x="46467" y="12442"/>
                    <a:pt x="46434" y="12342"/>
                  </a:cubicBezTo>
                  <a:cubicBezTo>
                    <a:pt x="46467" y="12275"/>
                    <a:pt x="46501" y="12242"/>
                    <a:pt x="46501" y="12175"/>
                  </a:cubicBezTo>
                  <a:cubicBezTo>
                    <a:pt x="46134" y="8306"/>
                    <a:pt x="46567" y="4370"/>
                    <a:pt x="46167" y="467"/>
                  </a:cubicBezTo>
                  <a:cubicBezTo>
                    <a:pt x="46167" y="367"/>
                    <a:pt x="46100" y="300"/>
                    <a:pt x="46034" y="267"/>
                  </a:cubicBezTo>
                  <a:cubicBezTo>
                    <a:pt x="46034" y="133"/>
                    <a:pt x="45934" y="0"/>
                    <a:pt x="457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4735120" y="1472459"/>
              <a:ext cx="853320" cy="286929"/>
            </a:xfrm>
            <a:custGeom>
              <a:avLst/>
              <a:gdLst/>
              <a:ahLst/>
              <a:cxnLst/>
              <a:rect l="l" t="t" r="r" b="b"/>
              <a:pathLst>
                <a:path w="45933" h="15445" extrusionOk="0">
                  <a:moveTo>
                    <a:pt x="0" y="0"/>
                  </a:moveTo>
                  <a:cubicBezTo>
                    <a:pt x="300" y="734"/>
                    <a:pt x="167" y="1468"/>
                    <a:pt x="167" y="2302"/>
                  </a:cubicBezTo>
                  <a:cubicBezTo>
                    <a:pt x="167" y="3302"/>
                    <a:pt x="167" y="4337"/>
                    <a:pt x="167" y="5337"/>
                  </a:cubicBezTo>
                  <a:cubicBezTo>
                    <a:pt x="167" y="7472"/>
                    <a:pt x="200" y="9574"/>
                    <a:pt x="267" y="11675"/>
                  </a:cubicBezTo>
                  <a:cubicBezTo>
                    <a:pt x="267" y="11708"/>
                    <a:pt x="234" y="11708"/>
                    <a:pt x="234" y="11742"/>
                  </a:cubicBezTo>
                  <a:cubicBezTo>
                    <a:pt x="10441" y="11575"/>
                    <a:pt x="20648" y="11608"/>
                    <a:pt x="30856" y="11575"/>
                  </a:cubicBezTo>
                  <a:cubicBezTo>
                    <a:pt x="31089" y="11575"/>
                    <a:pt x="31189" y="11842"/>
                    <a:pt x="31089" y="12009"/>
                  </a:cubicBezTo>
                  <a:cubicBezTo>
                    <a:pt x="31122" y="12042"/>
                    <a:pt x="31122" y="12075"/>
                    <a:pt x="31122" y="12109"/>
                  </a:cubicBezTo>
                  <a:cubicBezTo>
                    <a:pt x="31389" y="13276"/>
                    <a:pt x="30989" y="14444"/>
                    <a:pt x="30288" y="15444"/>
                  </a:cubicBezTo>
                  <a:cubicBezTo>
                    <a:pt x="32623" y="15411"/>
                    <a:pt x="35392" y="14244"/>
                    <a:pt x="35759" y="11742"/>
                  </a:cubicBezTo>
                  <a:cubicBezTo>
                    <a:pt x="35759" y="11642"/>
                    <a:pt x="35826" y="11575"/>
                    <a:pt x="35926" y="11575"/>
                  </a:cubicBezTo>
                  <a:cubicBezTo>
                    <a:pt x="35959" y="11508"/>
                    <a:pt x="36026" y="11442"/>
                    <a:pt x="36093" y="11442"/>
                  </a:cubicBezTo>
                  <a:lnTo>
                    <a:pt x="36259" y="11442"/>
                  </a:lnTo>
                  <a:cubicBezTo>
                    <a:pt x="38848" y="11442"/>
                    <a:pt x="41415" y="11527"/>
                    <a:pt x="43995" y="11527"/>
                  </a:cubicBezTo>
                  <a:cubicBezTo>
                    <a:pt x="44640" y="11527"/>
                    <a:pt x="45286" y="11522"/>
                    <a:pt x="45933" y="11508"/>
                  </a:cubicBezTo>
                  <a:cubicBezTo>
                    <a:pt x="45633" y="9740"/>
                    <a:pt x="45733" y="7939"/>
                    <a:pt x="45700" y="6138"/>
                  </a:cubicBezTo>
                  <a:cubicBezTo>
                    <a:pt x="45700" y="4103"/>
                    <a:pt x="45533" y="2035"/>
                    <a:pt x="45599" y="0"/>
                  </a:cubicBezTo>
                  <a:lnTo>
                    <a:pt x="45599" y="0"/>
                  </a:lnTo>
                  <a:cubicBezTo>
                    <a:pt x="38061" y="33"/>
                    <a:pt x="30522" y="67"/>
                    <a:pt x="22983" y="100"/>
                  </a:cubicBezTo>
                  <a:lnTo>
                    <a:pt x="11575" y="167"/>
                  </a:lnTo>
                  <a:cubicBezTo>
                    <a:pt x="9176" y="167"/>
                    <a:pt x="6751" y="261"/>
                    <a:pt x="4332" y="261"/>
                  </a:cubicBezTo>
                  <a:cubicBezTo>
                    <a:pt x="2951" y="261"/>
                    <a:pt x="1571" y="231"/>
                    <a:pt x="200" y="134"/>
                  </a:cubicBezTo>
                  <a:cubicBezTo>
                    <a:pt x="100" y="134"/>
                    <a:pt x="34" y="67"/>
                    <a:pt x="34" y="0"/>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5279200" y="1685004"/>
              <a:ext cx="134222" cy="85791"/>
            </a:xfrm>
            <a:custGeom>
              <a:avLst/>
              <a:gdLst/>
              <a:ahLst/>
              <a:cxnLst/>
              <a:rect l="l" t="t" r="r" b="b"/>
              <a:pathLst>
                <a:path w="7225" h="4618" extrusionOk="0">
                  <a:moveTo>
                    <a:pt x="6806" y="1"/>
                  </a:moveTo>
                  <a:cubicBezTo>
                    <a:pt x="6739" y="1"/>
                    <a:pt x="6672" y="67"/>
                    <a:pt x="6639" y="134"/>
                  </a:cubicBezTo>
                  <a:cubicBezTo>
                    <a:pt x="6539" y="134"/>
                    <a:pt x="6472" y="201"/>
                    <a:pt x="6439" y="301"/>
                  </a:cubicBezTo>
                  <a:cubicBezTo>
                    <a:pt x="6105" y="2803"/>
                    <a:pt x="3336" y="3970"/>
                    <a:pt x="1001" y="4003"/>
                  </a:cubicBezTo>
                  <a:cubicBezTo>
                    <a:pt x="1669" y="3003"/>
                    <a:pt x="2102" y="1835"/>
                    <a:pt x="1835" y="668"/>
                  </a:cubicBezTo>
                  <a:lnTo>
                    <a:pt x="1835" y="668"/>
                  </a:lnTo>
                  <a:lnTo>
                    <a:pt x="1468" y="768"/>
                  </a:lnTo>
                  <a:cubicBezTo>
                    <a:pt x="1268" y="1969"/>
                    <a:pt x="1035" y="3069"/>
                    <a:pt x="201" y="4070"/>
                  </a:cubicBezTo>
                  <a:cubicBezTo>
                    <a:pt x="1" y="4270"/>
                    <a:pt x="134" y="4571"/>
                    <a:pt x="401" y="4604"/>
                  </a:cubicBezTo>
                  <a:cubicBezTo>
                    <a:pt x="525" y="4613"/>
                    <a:pt x="656" y="4618"/>
                    <a:pt x="793" y="4618"/>
                  </a:cubicBezTo>
                  <a:cubicBezTo>
                    <a:pt x="3131" y="4618"/>
                    <a:pt x="7224" y="3272"/>
                    <a:pt x="6972" y="468"/>
                  </a:cubicBezTo>
                  <a:lnTo>
                    <a:pt x="697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4726445" y="1471994"/>
              <a:ext cx="588108" cy="228931"/>
            </a:xfrm>
            <a:custGeom>
              <a:avLst/>
              <a:gdLst/>
              <a:ahLst/>
              <a:cxnLst/>
              <a:rect l="l" t="t" r="r" b="b"/>
              <a:pathLst>
                <a:path w="31657" h="12323" extrusionOk="0">
                  <a:moveTo>
                    <a:pt x="396" y="0"/>
                  </a:moveTo>
                  <a:cubicBezTo>
                    <a:pt x="375" y="0"/>
                    <a:pt x="350" y="8"/>
                    <a:pt x="334" y="25"/>
                  </a:cubicBezTo>
                  <a:cubicBezTo>
                    <a:pt x="0" y="692"/>
                    <a:pt x="67" y="1326"/>
                    <a:pt x="67" y="2093"/>
                  </a:cubicBezTo>
                  <a:cubicBezTo>
                    <a:pt x="34" y="3194"/>
                    <a:pt x="34" y="4295"/>
                    <a:pt x="34" y="5396"/>
                  </a:cubicBezTo>
                  <a:cubicBezTo>
                    <a:pt x="34" y="7497"/>
                    <a:pt x="67" y="9599"/>
                    <a:pt x="134" y="11733"/>
                  </a:cubicBezTo>
                  <a:cubicBezTo>
                    <a:pt x="134" y="11900"/>
                    <a:pt x="267" y="12000"/>
                    <a:pt x="400" y="12000"/>
                  </a:cubicBezTo>
                  <a:cubicBezTo>
                    <a:pt x="400" y="12167"/>
                    <a:pt x="467" y="12301"/>
                    <a:pt x="667" y="12301"/>
                  </a:cubicBezTo>
                  <a:cubicBezTo>
                    <a:pt x="3114" y="12317"/>
                    <a:pt x="5561" y="12323"/>
                    <a:pt x="8008" y="12323"/>
                  </a:cubicBezTo>
                  <a:cubicBezTo>
                    <a:pt x="15737" y="12323"/>
                    <a:pt x="23470" y="12259"/>
                    <a:pt x="31222" y="12234"/>
                  </a:cubicBezTo>
                  <a:lnTo>
                    <a:pt x="31589" y="12134"/>
                  </a:lnTo>
                  <a:cubicBezTo>
                    <a:pt x="31589" y="12100"/>
                    <a:pt x="31556" y="12067"/>
                    <a:pt x="31556" y="12067"/>
                  </a:cubicBezTo>
                  <a:cubicBezTo>
                    <a:pt x="31656" y="11867"/>
                    <a:pt x="31556" y="11600"/>
                    <a:pt x="31289" y="11600"/>
                  </a:cubicBezTo>
                  <a:cubicBezTo>
                    <a:pt x="21115" y="11667"/>
                    <a:pt x="10908" y="11633"/>
                    <a:pt x="701" y="11767"/>
                  </a:cubicBezTo>
                  <a:cubicBezTo>
                    <a:pt x="701" y="11767"/>
                    <a:pt x="734" y="11733"/>
                    <a:pt x="734" y="11733"/>
                  </a:cubicBezTo>
                  <a:cubicBezTo>
                    <a:pt x="667" y="9632"/>
                    <a:pt x="634" y="7497"/>
                    <a:pt x="634" y="5396"/>
                  </a:cubicBezTo>
                  <a:cubicBezTo>
                    <a:pt x="634" y="4362"/>
                    <a:pt x="634" y="3361"/>
                    <a:pt x="634" y="2327"/>
                  </a:cubicBezTo>
                  <a:cubicBezTo>
                    <a:pt x="634" y="1526"/>
                    <a:pt x="767" y="792"/>
                    <a:pt x="467" y="58"/>
                  </a:cubicBezTo>
                  <a:cubicBezTo>
                    <a:pt x="467" y="58"/>
                    <a:pt x="434" y="25"/>
                    <a:pt x="434" y="25"/>
                  </a:cubicBezTo>
                  <a:cubicBezTo>
                    <a:pt x="434" y="8"/>
                    <a:pt x="417" y="0"/>
                    <a:pt x="3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2" name="Google Shape;3052;p71"/>
          <p:cNvSpPr/>
          <p:nvPr/>
        </p:nvSpPr>
        <p:spPr>
          <a:xfrm>
            <a:off x="5618054" y="2805170"/>
            <a:ext cx="57252" cy="238632"/>
          </a:xfrm>
          <a:custGeom>
            <a:avLst/>
            <a:gdLst/>
            <a:ahLst/>
            <a:cxnLst/>
            <a:rect l="l" t="t" r="r" b="b"/>
            <a:pathLst>
              <a:path w="2653" h="11058" extrusionOk="0">
                <a:moveTo>
                  <a:pt x="345" y="0"/>
                </a:moveTo>
                <a:cubicBezTo>
                  <a:pt x="95" y="0"/>
                  <a:pt x="0" y="322"/>
                  <a:pt x="215" y="475"/>
                </a:cubicBezTo>
                <a:cubicBezTo>
                  <a:pt x="215" y="475"/>
                  <a:pt x="215" y="475"/>
                  <a:pt x="215" y="509"/>
                </a:cubicBezTo>
                <a:cubicBezTo>
                  <a:pt x="348" y="3811"/>
                  <a:pt x="482" y="7147"/>
                  <a:pt x="615" y="10483"/>
                </a:cubicBezTo>
                <a:cubicBezTo>
                  <a:pt x="615" y="10616"/>
                  <a:pt x="748" y="10716"/>
                  <a:pt x="848" y="10716"/>
                </a:cubicBezTo>
                <a:cubicBezTo>
                  <a:pt x="848" y="10783"/>
                  <a:pt x="915" y="10816"/>
                  <a:pt x="949" y="10849"/>
                </a:cubicBezTo>
                <a:cubicBezTo>
                  <a:pt x="1282" y="10988"/>
                  <a:pt x="1639" y="11058"/>
                  <a:pt x="1999" y="11058"/>
                </a:cubicBezTo>
                <a:cubicBezTo>
                  <a:pt x="2072" y="11058"/>
                  <a:pt x="2144" y="11055"/>
                  <a:pt x="2216" y="11050"/>
                </a:cubicBezTo>
                <a:cubicBezTo>
                  <a:pt x="2652" y="10987"/>
                  <a:pt x="2594" y="10373"/>
                  <a:pt x="2204" y="10373"/>
                </a:cubicBezTo>
                <a:cubicBezTo>
                  <a:pt x="2177" y="10373"/>
                  <a:pt x="2147" y="10376"/>
                  <a:pt x="2116" y="10382"/>
                </a:cubicBezTo>
                <a:cubicBezTo>
                  <a:pt x="1981" y="10428"/>
                  <a:pt x="1838" y="10446"/>
                  <a:pt x="1692" y="10446"/>
                </a:cubicBezTo>
                <a:cubicBezTo>
                  <a:pt x="1515" y="10446"/>
                  <a:pt x="1332" y="10419"/>
                  <a:pt x="1149" y="10382"/>
                </a:cubicBezTo>
                <a:cubicBezTo>
                  <a:pt x="1182" y="9482"/>
                  <a:pt x="1215" y="8581"/>
                  <a:pt x="1215" y="7681"/>
                </a:cubicBezTo>
                <a:cubicBezTo>
                  <a:pt x="1416" y="7714"/>
                  <a:pt x="1649" y="7714"/>
                  <a:pt x="1849" y="7714"/>
                </a:cubicBezTo>
                <a:cubicBezTo>
                  <a:pt x="2249" y="7681"/>
                  <a:pt x="2249" y="7113"/>
                  <a:pt x="1849" y="7080"/>
                </a:cubicBezTo>
                <a:cubicBezTo>
                  <a:pt x="1649" y="7080"/>
                  <a:pt x="1416" y="7080"/>
                  <a:pt x="1215" y="7113"/>
                </a:cubicBezTo>
                <a:cubicBezTo>
                  <a:pt x="1215" y="4945"/>
                  <a:pt x="1115" y="2810"/>
                  <a:pt x="882" y="676"/>
                </a:cubicBezTo>
                <a:lnTo>
                  <a:pt x="882" y="676"/>
                </a:lnTo>
                <a:cubicBezTo>
                  <a:pt x="1071" y="699"/>
                  <a:pt x="1276" y="723"/>
                  <a:pt x="1474" y="723"/>
                </a:cubicBezTo>
                <a:cubicBezTo>
                  <a:pt x="1557" y="723"/>
                  <a:pt x="1638" y="719"/>
                  <a:pt x="1716" y="709"/>
                </a:cubicBezTo>
                <a:cubicBezTo>
                  <a:pt x="2106" y="644"/>
                  <a:pt x="2116" y="40"/>
                  <a:pt x="1746" y="40"/>
                </a:cubicBezTo>
                <a:cubicBezTo>
                  <a:pt x="1736" y="40"/>
                  <a:pt x="1726" y="41"/>
                  <a:pt x="1716" y="42"/>
                </a:cubicBezTo>
                <a:cubicBezTo>
                  <a:pt x="1536" y="56"/>
                  <a:pt x="1357" y="64"/>
                  <a:pt x="1177" y="64"/>
                </a:cubicBezTo>
                <a:cubicBezTo>
                  <a:pt x="923" y="64"/>
                  <a:pt x="669" y="47"/>
                  <a:pt x="415" y="8"/>
                </a:cubicBezTo>
                <a:cubicBezTo>
                  <a:pt x="390" y="3"/>
                  <a:pt x="367" y="0"/>
                  <a:pt x="3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5554282" y="3093254"/>
            <a:ext cx="82802" cy="241890"/>
          </a:xfrm>
          <a:custGeom>
            <a:avLst/>
            <a:gdLst/>
            <a:ahLst/>
            <a:cxnLst/>
            <a:rect l="l" t="t" r="r" b="b"/>
            <a:pathLst>
              <a:path w="3837" h="11209" extrusionOk="0">
                <a:moveTo>
                  <a:pt x="558" y="1"/>
                </a:moveTo>
                <a:cubicBezTo>
                  <a:pt x="457" y="1"/>
                  <a:pt x="344" y="38"/>
                  <a:pt x="301" y="102"/>
                </a:cubicBezTo>
                <a:cubicBezTo>
                  <a:pt x="1" y="403"/>
                  <a:pt x="67" y="736"/>
                  <a:pt x="67" y="1170"/>
                </a:cubicBezTo>
                <a:cubicBezTo>
                  <a:pt x="34" y="2337"/>
                  <a:pt x="67" y="3505"/>
                  <a:pt x="134" y="4639"/>
                </a:cubicBezTo>
                <a:cubicBezTo>
                  <a:pt x="201" y="6807"/>
                  <a:pt x="401" y="8975"/>
                  <a:pt x="835" y="11077"/>
                </a:cubicBezTo>
                <a:cubicBezTo>
                  <a:pt x="864" y="11165"/>
                  <a:pt x="946" y="11208"/>
                  <a:pt x="1025" y="11208"/>
                </a:cubicBezTo>
                <a:cubicBezTo>
                  <a:pt x="1125" y="11208"/>
                  <a:pt x="1220" y="11140"/>
                  <a:pt x="1202" y="11010"/>
                </a:cubicBezTo>
                <a:cubicBezTo>
                  <a:pt x="1135" y="9276"/>
                  <a:pt x="968" y="7541"/>
                  <a:pt x="868" y="5806"/>
                </a:cubicBezTo>
                <a:cubicBezTo>
                  <a:pt x="801" y="5039"/>
                  <a:pt x="768" y="4272"/>
                  <a:pt x="768" y="3505"/>
                </a:cubicBezTo>
                <a:cubicBezTo>
                  <a:pt x="768" y="3004"/>
                  <a:pt x="735" y="2537"/>
                  <a:pt x="735" y="2037"/>
                </a:cubicBezTo>
                <a:cubicBezTo>
                  <a:pt x="735" y="1837"/>
                  <a:pt x="735" y="1670"/>
                  <a:pt x="768" y="1470"/>
                </a:cubicBezTo>
                <a:lnTo>
                  <a:pt x="768" y="1437"/>
                </a:lnTo>
                <a:cubicBezTo>
                  <a:pt x="1435" y="4572"/>
                  <a:pt x="2269" y="7708"/>
                  <a:pt x="3103" y="10810"/>
                </a:cubicBezTo>
                <a:cubicBezTo>
                  <a:pt x="3148" y="10974"/>
                  <a:pt x="3285" y="11051"/>
                  <a:pt x="3424" y="11051"/>
                </a:cubicBezTo>
                <a:cubicBezTo>
                  <a:pt x="3596" y="11051"/>
                  <a:pt x="3770" y="10932"/>
                  <a:pt x="3770" y="10710"/>
                </a:cubicBezTo>
                <a:cubicBezTo>
                  <a:pt x="3837" y="7274"/>
                  <a:pt x="3437" y="3872"/>
                  <a:pt x="2970" y="469"/>
                </a:cubicBezTo>
                <a:cubicBezTo>
                  <a:pt x="2953" y="231"/>
                  <a:pt x="2763" y="115"/>
                  <a:pt x="2585" y="115"/>
                </a:cubicBezTo>
                <a:cubicBezTo>
                  <a:pt x="2413" y="115"/>
                  <a:pt x="2253" y="223"/>
                  <a:pt x="2269" y="436"/>
                </a:cubicBezTo>
                <a:cubicBezTo>
                  <a:pt x="2603" y="2904"/>
                  <a:pt x="2903" y="5373"/>
                  <a:pt x="3036" y="7841"/>
                </a:cubicBezTo>
                <a:cubicBezTo>
                  <a:pt x="2402" y="5373"/>
                  <a:pt x="1735" y="2904"/>
                  <a:pt x="968" y="503"/>
                </a:cubicBezTo>
                <a:cubicBezTo>
                  <a:pt x="968" y="469"/>
                  <a:pt x="968" y="469"/>
                  <a:pt x="968" y="436"/>
                </a:cubicBezTo>
                <a:cubicBezTo>
                  <a:pt x="968" y="336"/>
                  <a:pt x="901" y="202"/>
                  <a:pt x="801" y="102"/>
                </a:cubicBezTo>
                <a:cubicBezTo>
                  <a:pt x="768" y="102"/>
                  <a:pt x="735" y="69"/>
                  <a:pt x="701" y="36"/>
                </a:cubicBezTo>
                <a:cubicBezTo>
                  <a:pt x="666" y="12"/>
                  <a:pt x="614" y="1"/>
                  <a:pt x="55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4" name="Google Shape;3054;p71"/>
          <p:cNvGrpSpPr/>
          <p:nvPr/>
        </p:nvGrpSpPr>
        <p:grpSpPr>
          <a:xfrm>
            <a:off x="5561814" y="3397243"/>
            <a:ext cx="114160" cy="234898"/>
            <a:chOff x="5076439" y="3414593"/>
            <a:chExt cx="114160" cy="234898"/>
          </a:xfrm>
        </p:grpSpPr>
        <p:sp>
          <p:nvSpPr>
            <p:cNvPr id="3055" name="Google Shape;3055;p71"/>
            <p:cNvSpPr/>
            <p:nvPr/>
          </p:nvSpPr>
          <p:spPr>
            <a:xfrm>
              <a:off x="5132981" y="3414873"/>
              <a:ext cx="57619" cy="233280"/>
            </a:xfrm>
            <a:custGeom>
              <a:avLst/>
              <a:gdLst/>
              <a:ahLst/>
              <a:cxnLst/>
              <a:rect l="l" t="t" r="r" b="b"/>
              <a:pathLst>
                <a:path w="2670" h="10810" extrusionOk="0">
                  <a:moveTo>
                    <a:pt x="2374" y="1"/>
                  </a:moveTo>
                  <a:cubicBezTo>
                    <a:pt x="2217" y="1"/>
                    <a:pt x="2052" y="109"/>
                    <a:pt x="2035" y="314"/>
                  </a:cubicBezTo>
                  <a:cubicBezTo>
                    <a:pt x="1635" y="3349"/>
                    <a:pt x="1635" y="6551"/>
                    <a:pt x="1702" y="9620"/>
                  </a:cubicBezTo>
                  <a:cubicBezTo>
                    <a:pt x="1468" y="9320"/>
                    <a:pt x="1268" y="9020"/>
                    <a:pt x="1068" y="8686"/>
                  </a:cubicBezTo>
                  <a:cubicBezTo>
                    <a:pt x="1068" y="8653"/>
                    <a:pt x="1068" y="8620"/>
                    <a:pt x="1068" y="8553"/>
                  </a:cubicBezTo>
                  <a:cubicBezTo>
                    <a:pt x="1068" y="8405"/>
                    <a:pt x="921" y="8297"/>
                    <a:pt x="779" y="8297"/>
                  </a:cubicBezTo>
                  <a:cubicBezTo>
                    <a:pt x="697" y="8297"/>
                    <a:pt x="617" y="8334"/>
                    <a:pt x="568" y="8419"/>
                  </a:cubicBezTo>
                  <a:cubicBezTo>
                    <a:pt x="434" y="8686"/>
                    <a:pt x="401" y="9020"/>
                    <a:pt x="301" y="9287"/>
                  </a:cubicBezTo>
                  <a:cubicBezTo>
                    <a:pt x="201" y="9487"/>
                    <a:pt x="101" y="9687"/>
                    <a:pt x="1" y="9854"/>
                  </a:cubicBezTo>
                  <a:lnTo>
                    <a:pt x="367" y="10254"/>
                  </a:lnTo>
                  <a:cubicBezTo>
                    <a:pt x="534" y="10021"/>
                    <a:pt x="668" y="9787"/>
                    <a:pt x="768" y="9554"/>
                  </a:cubicBezTo>
                  <a:cubicBezTo>
                    <a:pt x="801" y="9487"/>
                    <a:pt x="834" y="9420"/>
                    <a:pt x="868" y="9353"/>
                  </a:cubicBezTo>
                  <a:cubicBezTo>
                    <a:pt x="1101" y="9854"/>
                    <a:pt x="1402" y="10287"/>
                    <a:pt x="1802" y="10721"/>
                  </a:cubicBezTo>
                  <a:cubicBezTo>
                    <a:pt x="1863" y="10782"/>
                    <a:pt x="1937" y="10809"/>
                    <a:pt x="2010" y="10809"/>
                  </a:cubicBezTo>
                  <a:cubicBezTo>
                    <a:pt x="2175" y="10809"/>
                    <a:pt x="2336" y="10672"/>
                    <a:pt x="2336" y="10488"/>
                  </a:cubicBezTo>
                  <a:cubicBezTo>
                    <a:pt x="2402" y="7118"/>
                    <a:pt x="2669" y="3683"/>
                    <a:pt x="2669" y="314"/>
                  </a:cubicBezTo>
                  <a:cubicBezTo>
                    <a:pt x="2669" y="101"/>
                    <a:pt x="2525" y="1"/>
                    <a:pt x="23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5076439" y="3414593"/>
              <a:ext cx="64481" cy="234898"/>
            </a:xfrm>
            <a:custGeom>
              <a:avLst/>
              <a:gdLst/>
              <a:ahLst/>
              <a:cxnLst/>
              <a:rect l="l" t="t" r="r" b="b"/>
              <a:pathLst>
                <a:path w="2988" h="10885" extrusionOk="0">
                  <a:moveTo>
                    <a:pt x="220" y="0"/>
                  </a:moveTo>
                  <a:cubicBezTo>
                    <a:pt x="107" y="0"/>
                    <a:pt x="1" y="68"/>
                    <a:pt x="19" y="193"/>
                  </a:cubicBezTo>
                  <a:cubicBezTo>
                    <a:pt x="486" y="3629"/>
                    <a:pt x="1253" y="7031"/>
                    <a:pt x="2053" y="10400"/>
                  </a:cubicBezTo>
                  <a:cubicBezTo>
                    <a:pt x="2053" y="10434"/>
                    <a:pt x="2053" y="10467"/>
                    <a:pt x="2053" y="10501"/>
                  </a:cubicBezTo>
                  <a:cubicBezTo>
                    <a:pt x="2053" y="10534"/>
                    <a:pt x="2087" y="10601"/>
                    <a:pt x="2120" y="10667"/>
                  </a:cubicBezTo>
                  <a:cubicBezTo>
                    <a:pt x="2175" y="10818"/>
                    <a:pt x="2292" y="10885"/>
                    <a:pt x="2411" y="10885"/>
                  </a:cubicBezTo>
                  <a:cubicBezTo>
                    <a:pt x="2581" y="10885"/>
                    <a:pt x="2754" y="10750"/>
                    <a:pt x="2754" y="10534"/>
                  </a:cubicBezTo>
                  <a:cubicBezTo>
                    <a:pt x="2787" y="10501"/>
                    <a:pt x="2787" y="10501"/>
                    <a:pt x="2821" y="10467"/>
                  </a:cubicBezTo>
                  <a:cubicBezTo>
                    <a:pt x="2887" y="10400"/>
                    <a:pt x="2921" y="10334"/>
                    <a:pt x="2987" y="10267"/>
                  </a:cubicBezTo>
                  <a:lnTo>
                    <a:pt x="2621" y="9867"/>
                  </a:lnTo>
                  <a:cubicBezTo>
                    <a:pt x="2020" y="6631"/>
                    <a:pt x="1386" y="3329"/>
                    <a:pt x="452" y="160"/>
                  </a:cubicBezTo>
                  <a:cubicBezTo>
                    <a:pt x="421" y="51"/>
                    <a:pt x="318" y="0"/>
                    <a:pt x="2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7" name="Google Shape;3057;p71"/>
          <p:cNvSpPr/>
          <p:nvPr/>
        </p:nvSpPr>
        <p:spPr>
          <a:xfrm>
            <a:off x="5517573" y="2802861"/>
            <a:ext cx="66963" cy="241480"/>
          </a:xfrm>
          <a:custGeom>
            <a:avLst/>
            <a:gdLst/>
            <a:ahLst/>
            <a:cxnLst/>
            <a:rect l="l" t="t" r="r" b="b"/>
            <a:pathLst>
              <a:path w="3103" h="11190" extrusionOk="0">
                <a:moveTo>
                  <a:pt x="734" y="983"/>
                </a:moveTo>
                <a:cubicBezTo>
                  <a:pt x="1635" y="2217"/>
                  <a:pt x="2002" y="3718"/>
                  <a:pt x="2169" y="5286"/>
                </a:cubicBezTo>
                <a:cubicBezTo>
                  <a:pt x="2269" y="5986"/>
                  <a:pt x="2336" y="6753"/>
                  <a:pt x="2302" y="7487"/>
                </a:cubicBezTo>
                <a:cubicBezTo>
                  <a:pt x="2269" y="7921"/>
                  <a:pt x="2235" y="8388"/>
                  <a:pt x="2135" y="8822"/>
                </a:cubicBezTo>
                <a:cubicBezTo>
                  <a:pt x="2035" y="9389"/>
                  <a:pt x="1568" y="9989"/>
                  <a:pt x="1802" y="10523"/>
                </a:cubicBezTo>
                <a:cubicBezTo>
                  <a:pt x="1768" y="10523"/>
                  <a:pt x="1735" y="10489"/>
                  <a:pt x="1702" y="10489"/>
                </a:cubicBezTo>
                <a:cubicBezTo>
                  <a:pt x="1668" y="10456"/>
                  <a:pt x="1635" y="10456"/>
                  <a:pt x="1635" y="10456"/>
                </a:cubicBezTo>
                <a:cubicBezTo>
                  <a:pt x="1602" y="10448"/>
                  <a:pt x="1570" y="10444"/>
                  <a:pt x="1541" y="10444"/>
                </a:cubicBezTo>
                <a:cubicBezTo>
                  <a:pt x="1452" y="10444"/>
                  <a:pt x="1377" y="10481"/>
                  <a:pt x="1301" y="10556"/>
                </a:cubicBezTo>
                <a:cubicBezTo>
                  <a:pt x="1168" y="7354"/>
                  <a:pt x="901" y="4185"/>
                  <a:pt x="734" y="983"/>
                </a:cubicBezTo>
                <a:close/>
                <a:moveTo>
                  <a:pt x="405" y="0"/>
                </a:moveTo>
                <a:cubicBezTo>
                  <a:pt x="301" y="0"/>
                  <a:pt x="212" y="60"/>
                  <a:pt x="167" y="149"/>
                </a:cubicBezTo>
                <a:cubicBezTo>
                  <a:pt x="67" y="215"/>
                  <a:pt x="1" y="316"/>
                  <a:pt x="1" y="449"/>
                </a:cubicBezTo>
                <a:cubicBezTo>
                  <a:pt x="134" y="3851"/>
                  <a:pt x="301" y="7287"/>
                  <a:pt x="768" y="10623"/>
                </a:cubicBezTo>
                <a:cubicBezTo>
                  <a:pt x="788" y="10766"/>
                  <a:pt x="897" y="10834"/>
                  <a:pt x="1017" y="10834"/>
                </a:cubicBezTo>
                <a:cubicBezTo>
                  <a:pt x="1091" y="10834"/>
                  <a:pt x="1171" y="10808"/>
                  <a:pt x="1235" y="10756"/>
                </a:cubicBezTo>
                <a:lnTo>
                  <a:pt x="1235" y="10756"/>
                </a:lnTo>
                <a:cubicBezTo>
                  <a:pt x="1168" y="10956"/>
                  <a:pt x="1335" y="11190"/>
                  <a:pt x="1535" y="11190"/>
                </a:cubicBezTo>
                <a:cubicBezTo>
                  <a:pt x="3103" y="11090"/>
                  <a:pt x="3003" y="7220"/>
                  <a:pt x="2969" y="6253"/>
                </a:cubicBezTo>
                <a:cubicBezTo>
                  <a:pt x="2803" y="3985"/>
                  <a:pt x="2402" y="1583"/>
                  <a:pt x="568" y="49"/>
                </a:cubicBezTo>
                <a:cubicBezTo>
                  <a:pt x="512" y="15"/>
                  <a:pt x="456" y="0"/>
                  <a:pt x="4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5511099" y="3714547"/>
            <a:ext cx="64093" cy="233970"/>
          </a:xfrm>
          <a:custGeom>
            <a:avLst/>
            <a:gdLst/>
            <a:ahLst/>
            <a:cxnLst/>
            <a:rect l="l" t="t" r="r" b="b"/>
            <a:pathLst>
              <a:path w="2970" h="10842" extrusionOk="0">
                <a:moveTo>
                  <a:pt x="2448" y="1"/>
                </a:moveTo>
                <a:cubicBezTo>
                  <a:pt x="2352" y="1"/>
                  <a:pt x="2252" y="67"/>
                  <a:pt x="2235" y="201"/>
                </a:cubicBezTo>
                <a:cubicBezTo>
                  <a:pt x="2169" y="801"/>
                  <a:pt x="2102" y="1435"/>
                  <a:pt x="2035" y="2069"/>
                </a:cubicBezTo>
                <a:cubicBezTo>
                  <a:pt x="1844" y="2069"/>
                  <a:pt x="1625" y="2123"/>
                  <a:pt x="1426" y="2123"/>
                </a:cubicBezTo>
                <a:cubicBezTo>
                  <a:pt x="1244" y="2123"/>
                  <a:pt x="1079" y="2077"/>
                  <a:pt x="968" y="1902"/>
                </a:cubicBezTo>
                <a:cubicBezTo>
                  <a:pt x="834" y="1668"/>
                  <a:pt x="868" y="1368"/>
                  <a:pt x="868" y="1101"/>
                </a:cubicBezTo>
                <a:cubicBezTo>
                  <a:pt x="868" y="868"/>
                  <a:pt x="868" y="634"/>
                  <a:pt x="801" y="401"/>
                </a:cubicBezTo>
                <a:cubicBezTo>
                  <a:pt x="770" y="292"/>
                  <a:pt x="674" y="241"/>
                  <a:pt x="581" y="241"/>
                </a:cubicBezTo>
                <a:cubicBezTo>
                  <a:pt x="473" y="241"/>
                  <a:pt x="367" y="309"/>
                  <a:pt x="367" y="434"/>
                </a:cubicBezTo>
                <a:cubicBezTo>
                  <a:pt x="467" y="1135"/>
                  <a:pt x="0" y="1935"/>
                  <a:pt x="601" y="2469"/>
                </a:cubicBezTo>
                <a:cubicBezTo>
                  <a:pt x="821" y="2664"/>
                  <a:pt x="1219" y="2788"/>
                  <a:pt x="1600" y="2788"/>
                </a:cubicBezTo>
                <a:cubicBezTo>
                  <a:pt x="1740" y="2788"/>
                  <a:pt x="1877" y="2772"/>
                  <a:pt x="2002" y="2736"/>
                </a:cubicBezTo>
                <a:lnTo>
                  <a:pt x="2002" y="2736"/>
                </a:lnTo>
                <a:cubicBezTo>
                  <a:pt x="1835" y="5371"/>
                  <a:pt x="1902" y="8073"/>
                  <a:pt x="2335" y="10608"/>
                </a:cubicBezTo>
                <a:cubicBezTo>
                  <a:pt x="2365" y="10770"/>
                  <a:pt x="2492" y="10841"/>
                  <a:pt x="2625" y="10841"/>
                </a:cubicBezTo>
                <a:cubicBezTo>
                  <a:pt x="2792" y="10841"/>
                  <a:pt x="2969" y="10728"/>
                  <a:pt x="2969" y="10541"/>
                </a:cubicBezTo>
                <a:cubicBezTo>
                  <a:pt x="2869" y="7072"/>
                  <a:pt x="2636" y="3636"/>
                  <a:pt x="2636" y="201"/>
                </a:cubicBezTo>
                <a:cubicBezTo>
                  <a:pt x="2636" y="67"/>
                  <a:pt x="2544" y="1"/>
                  <a:pt x="24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9" name="Google Shape;3059;p71"/>
          <p:cNvGrpSpPr/>
          <p:nvPr/>
        </p:nvGrpSpPr>
        <p:grpSpPr>
          <a:xfrm>
            <a:off x="7086454" y="1926660"/>
            <a:ext cx="678155" cy="661559"/>
            <a:chOff x="5158371" y="4196533"/>
            <a:chExt cx="583761" cy="569475"/>
          </a:xfrm>
        </p:grpSpPr>
        <p:sp>
          <p:nvSpPr>
            <p:cNvPr id="3060" name="Google Shape;3060;p71"/>
            <p:cNvSpPr/>
            <p:nvPr/>
          </p:nvSpPr>
          <p:spPr>
            <a:xfrm>
              <a:off x="5168905" y="4208850"/>
              <a:ext cx="562694" cy="547367"/>
            </a:xfrm>
            <a:custGeom>
              <a:avLst/>
              <a:gdLst/>
              <a:ahLst/>
              <a:cxnLst/>
              <a:rect l="l" t="t" r="r" b="b"/>
              <a:pathLst>
                <a:path w="30289" h="29464" extrusionOk="0">
                  <a:moveTo>
                    <a:pt x="7445" y="407"/>
                  </a:moveTo>
                  <a:cubicBezTo>
                    <a:pt x="7453" y="407"/>
                    <a:pt x="7462" y="408"/>
                    <a:pt x="7472" y="410"/>
                  </a:cubicBezTo>
                  <a:cubicBezTo>
                    <a:pt x="7872" y="443"/>
                    <a:pt x="8273" y="443"/>
                    <a:pt x="8673" y="543"/>
                  </a:cubicBezTo>
                  <a:cubicBezTo>
                    <a:pt x="8806" y="543"/>
                    <a:pt x="8773" y="777"/>
                    <a:pt x="8640" y="777"/>
                  </a:cubicBezTo>
                  <a:cubicBezTo>
                    <a:pt x="8273" y="777"/>
                    <a:pt x="7872" y="710"/>
                    <a:pt x="7472" y="643"/>
                  </a:cubicBezTo>
                  <a:cubicBezTo>
                    <a:pt x="7315" y="643"/>
                    <a:pt x="7306" y="407"/>
                    <a:pt x="7445" y="407"/>
                  </a:cubicBezTo>
                  <a:close/>
                  <a:moveTo>
                    <a:pt x="10249" y="507"/>
                  </a:moveTo>
                  <a:cubicBezTo>
                    <a:pt x="10257" y="507"/>
                    <a:pt x="10265" y="508"/>
                    <a:pt x="10274" y="510"/>
                  </a:cubicBezTo>
                  <a:cubicBezTo>
                    <a:pt x="10808" y="610"/>
                    <a:pt x="11342" y="610"/>
                    <a:pt x="11875" y="610"/>
                  </a:cubicBezTo>
                  <a:cubicBezTo>
                    <a:pt x="12042" y="610"/>
                    <a:pt x="12042" y="843"/>
                    <a:pt x="11875" y="877"/>
                  </a:cubicBezTo>
                  <a:cubicBezTo>
                    <a:pt x="11741" y="885"/>
                    <a:pt x="11609" y="889"/>
                    <a:pt x="11478" y="889"/>
                  </a:cubicBezTo>
                  <a:cubicBezTo>
                    <a:pt x="11054" y="889"/>
                    <a:pt x="10641" y="845"/>
                    <a:pt x="10207" y="743"/>
                  </a:cubicBezTo>
                  <a:cubicBezTo>
                    <a:pt x="10083" y="712"/>
                    <a:pt x="10133" y="507"/>
                    <a:pt x="10249" y="507"/>
                  </a:cubicBezTo>
                  <a:close/>
                  <a:moveTo>
                    <a:pt x="3936" y="610"/>
                  </a:moveTo>
                  <a:cubicBezTo>
                    <a:pt x="4537" y="643"/>
                    <a:pt x="5171" y="643"/>
                    <a:pt x="5771" y="743"/>
                  </a:cubicBezTo>
                  <a:cubicBezTo>
                    <a:pt x="5904" y="743"/>
                    <a:pt x="5938" y="977"/>
                    <a:pt x="5771" y="977"/>
                  </a:cubicBezTo>
                  <a:cubicBezTo>
                    <a:pt x="5137" y="977"/>
                    <a:pt x="4537" y="910"/>
                    <a:pt x="3936" y="843"/>
                  </a:cubicBezTo>
                  <a:cubicBezTo>
                    <a:pt x="3803" y="843"/>
                    <a:pt x="3803" y="610"/>
                    <a:pt x="3936" y="610"/>
                  </a:cubicBezTo>
                  <a:close/>
                  <a:moveTo>
                    <a:pt x="14129" y="697"/>
                  </a:moveTo>
                  <a:cubicBezTo>
                    <a:pt x="14428" y="697"/>
                    <a:pt x="14729" y="738"/>
                    <a:pt x="15011" y="843"/>
                  </a:cubicBezTo>
                  <a:cubicBezTo>
                    <a:pt x="15111" y="877"/>
                    <a:pt x="15078" y="1010"/>
                    <a:pt x="14978" y="1010"/>
                  </a:cubicBezTo>
                  <a:cubicBezTo>
                    <a:pt x="14520" y="1010"/>
                    <a:pt x="14063" y="937"/>
                    <a:pt x="13605" y="937"/>
                  </a:cubicBezTo>
                  <a:cubicBezTo>
                    <a:pt x="13529" y="937"/>
                    <a:pt x="13453" y="939"/>
                    <a:pt x="13376" y="944"/>
                  </a:cubicBezTo>
                  <a:cubicBezTo>
                    <a:pt x="13276" y="944"/>
                    <a:pt x="13243" y="777"/>
                    <a:pt x="13343" y="777"/>
                  </a:cubicBezTo>
                  <a:cubicBezTo>
                    <a:pt x="13595" y="730"/>
                    <a:pt x="13862" y="697"/>
                    <a:pt x="14129" y="697"/>
                  </a:cubicBezTo>
                  <a:close/>
                  <a:moveTo>
                    <a:pt x="20548" y="777"/>
                  </a:moveTo>
                  <a:cubicBezTo>
                    <a:pt x="20880" y="816"/>
                    <a:pt x="21213" y="832"/>
                    <a:pt x="21545" y="832"/>
                  </a:cubicBezTo>
                  <a:cubicBezTo>
                    <a:pt x="21780" y="832"/>
                    <a:pt x="22015" y="824"/>
                    <a:pt x="22249" y="810"/>
                  </a:cubicBezTo>
                  <a:cubicBezTo>
                    <a:pt x="22383" y="810"/>
                    <a:pt x="22416" y="1044"/>
                    <a:pt x="22283" y="1044"/>
                  </a:cubicBezTo>
                  <a:cubicBezTo>
                    <a:pt x="22046" y="1083"/>
                    <a:pt x="21809" y="1102"/>
                    <a:pt x="21574" y="1102"/>
                  </a:cubicBezTo>
                  <a:cubicBezTo>
                    <a:pt x="21214" y="1102"/>
                    <a:pt x="20858" y="1058"/>
                    <a:pt x="20515" y="977"/>
                  </a:cubicBezTo>
                  <a:cubicBezTo>
                    <a:pt x="20381" y="944"/>
                    <a:pt x="20415" y="777"/>
                    <a:pt x="20548" y="777"/>
                  </a:cubicBezTo>
                  <a:close/>
                  <a:moveTo>
                    <a:pt x="25051" y="780"/>
                  </a:moveTo>
                  <a:cubicBezTo>
                    <a:pt x="25229" y="780"/>
                    <a:pt x="25407" y="788"/>
                    <a:pt x="25585" y="810"/>
                  </a:cubicBezTo>
                  <a:cubicBezTo>
                    <a:pt x="25785" y="810"/>
                    <a:pt x="25785" y="1077"/>
                    <a:pt x="25585" y="1110"/>
                  </a:cubicBezTo>
                  <a:cubicBezTo>
                    <a:pt x="25429" y="1120"/>
                    <a:pt x="25273" y="1124"/>
                    <a:pt x="25116" y="1124"/>
                  </a:cubicBezTo>
                  <a:cubicBezTo>
                    <a:pt x="24739" y="1124"/>
                    <a:pt x="24361" y="1101"/>
                    <a:pt x="23984" y="1077"/>
                  </a:cubicBezTo>
                  <a:cubicBezTo>
                    <a:pt x="23784" y="1077"/>
                    <a:pt x="23784" y="810"/>
                    <a:pt x="23984" y="810"/>
                  </a:cubicBezTo>
                  <a:cubicBezTo>
                    <a:pt x="24340" y="810"/>
                    <a:pt x="24696" y="780"/>
                    <a:pt x="25051" y="780"/>
                  </a:cubicBezTo>
                  <a:close/>
                  <a:moveTo>
                    <a:pt x="17438" y="925"/>
                  </a:moveTo>
                  <a:cubicBezTo>
                    <a:pt x="17784" y="925"/>
                    <a:pt x="18126" y="964"/>
                    <a:pt x="18447" y="1077"/>
                  </a:cubicBezTo>
                  <a:cubicBezTo>
                    <a:pt x="18540" y="1108"/>
                    <a:pt x="18546" y="1314"/>
                    <a:pt x="18438" y="1314"/>
                  </a:cubicBezTo>
                  <a:cubicBezTo>
                    <a:pt x="18430" y="1314"/>
                    <a:pt x="18422" y="1313"/>
                    <a:pt x="18413" y="1310"/>
                  </a:cubicBezTo>
                  <a:cubicBezTo>
                    <a:pt x="17989" y="1263"/>
                    <a:pt x="17598" y="1216"/>
                    <a:pt x="17193" y="1216"/>
                  </a:cubicBezTo>
                  <a:cubicBezTo>
                    <a:pt x="17025" y="1216"/>
                    <a:pt x="16855" y="1224"/>
                    <a:pt x="16679" y="1244"/>
                  </a:cubicBezTo>
                  <a:cubicBezTo>
                    <a:pt x="16671" y="1246"/>
                    <a:pt x="16663" y="1247"/>
                    <a:pt x="16656" y="1247"/>
                  </a:cubicBezTo>
                  <a:cubicBezTo>
                    <a:pt x="16542" y="1247"/>
                    <a:pt x="16520" y="1008"/>
                    <a:pt x="16645" y="977"/>
                  </a:cubicBezTo>
                  <a:cubicBezTo>
                    <a:pt x="16906" y="948"/>
                    <a:pt x="17173" y="925"/>
                    <a:pt x="17438" y="925"/>
                  </a:cubicBezTo>
                  <a:close/>
                  <a:moveTo>
                    <a:pt x="27390" y="940"/>
                  </a:moveTo>
                  <a:cubicBezTo>
                    <a:pt x="27400" y="940"/>
                    <a:pt x="27410" y="941"/>
                    <a:pt x="27420" y="944"/>
                  </a:cubicBezTo>
                  <a:cubicBezTo>
                    <a:pt x="27887" y="1010"/>
                    <a:pt x="28487" y="1144"/>
                    <a:pt x="28787" y="1477"/>
                  </a:cubicBezTo>
                  <a:cubicBezTo>
                    <a:pt x="28903" y="1592"/>
                    <a:pt x="28794" y="1757"/>
                    <a:pt x="28676" y="1757"/>
                  </a:cubicBezTo>
                  <a:cubicBezTo>
                    <a:pt x="28658" y="1757"/>
                    <a:pt x="28639" y="1753"/>
                    <a:pt x="28621" y="1744"/>
                  </a:cubicBezTo>
                  <a:cubicBezTo>
                    <a:pt x="28421" y="1644"/>
                    <a:pt x="28220" y="1511"/>
                    <a:pt x="28020" y="1411"/>
                  </a:cubicBezTo>
                  <a:cubicBezTo>
                    <a:pt x="27820" y="1310"/>
                    <a:pt x="27620" y="1210"/>
                    <a:pt x="27386" y="1144"/>
                  </a:cubicBezTo>
                  <a:cubicBezTo>
                    <a:pt x="27232" y="1113"/>
                    <a:pt x="27278" y="940"/>
                    <a:pt x="27390" y="940"/>
                  </a:cubicBezTo>
                  <a:close/>
                  <a:moveTo>
                    <a:pt x="2235" y="710"/>
                  </a:moveTo>
                  <a:cubicBezTo>
                    <a:pt x="2369" y="710"/>
                    <a:pt x="2402" y="944"/>
                    <a:pt x="2268" y="977"/>
                  </a:cubicBezTo>
                  <a:cubicBezTo>
                    <a:pt x="1801" y="1110"/>
                    <a:pt x="1435" y="1444"/>
                    <a:pt x="1368" y="1944"/>
                  </a:cubicBezTo>
                  <a:cubicBezTo>
                    <a:pt x="1353" y="2003"/>
                    <a:pt x="1300" y="2029"/>
                    <a:pt x="1245" y="2029"/>
                  </a:cubicBezTo>
                  <a:cubicBezTo>
                    <a:pt x="1175" y="2029"/>
                    <a:pt x="1101" y="1986"/>
                    <a:pt x="1101" y="1911"/>
                  </a:cubicBezTo>
                  <a:cubicBezTo>
                    <a:pt x="1134" y="1310"/>
                    <a:pt x="1601" y="710"/>
                    <a:pt x="2235" y="710"/>
                  </a:cubicBezTo>
                  <a:close/>
                  <a:moveTo>
                    <a:pt x="28792" y="3354"/>
                  </a:moveTo>
                  <a:cubicBezTo>
                    <a:pt x="28862" y="3354"/>
                    <a:pt x="28938" y="3395"/>
                    <a:pt x="28954" y="3479"/>
                  </a:cubicBezTo>
                  <a:cubicBezTo>
                    <a:pt x="29054" y="4012"/>
                    <a:pt x="28954" y="4579"/>
                    <a:pt x="28954" y="5113"/>
                  </a:cubicBezTo>
                  <a:cubicBezTo>
                    <a:pt x="28938" y="5213"/>
                    <a:pt x="28862" y="5263"/>
                    <a:pt x="28792" y="5263"/>
                  </a:cubicBezTo>
                  <a:cubicBezTo>
                    <a:pt x="28721" y="5263"/>
                    <a:pt x="28654" y="5213"/>
                    <a:pt x="28654" y="5113"/>
                  </a:cubicBezTo>
                  <a:cubicBezTo>
                    <a:pt x="28621" y="4579"/>
                    <a:pt x="28554" y="4012"/>
                    <a:pt x="28654" y="3479"/>
                  </a:cubicBezTo>
                  <a:cubicBezTo>
                    <a:pt x="28654" y="3395"/>
                    <a:pt x="28721" y="3354"/>
                    <a:pt x="28792" y="3354"/>
                  </a:cubicBezTo>
                  <a:close/>
                  <a:moveTo>
                    <a:pt x="1164" y="3504"/>
                  </a:moveTo>
                  <a:cubicBezTo>
                    <a:pt x="1218" y="3504"/>
                    <a:pt x="1268" y="3529"/>
                    <a:pt x="1268" y="3579"/>
                  </a:cubicBezTo>
                  <a:cubicBezTo>
                    <a:pt x="1401" y="4112"/>
                    <a:pt x="1334" y="4713"/>
                    <a:pt x="1301" y="5247"/>
                  </a:cubicBezTo>
                  <a:cubicBezTo>
                    <a:pt x="1301" y="5330"/>
                    <a:pt x="1234" y="5372"/>
                    <a:pt x="1164" y="5372"/>
                  </a:cubicBezTo>
                  <a:cubicBezTo>
                    <a:pt x="1093" y="5372"/>
                    <a:pt x="1018" y="5330"/>
                    <a:pt x="1001" y="5247"/>
                  </a:cubicBezTo>
                  <a:cubicBezTo>
                    <a:pt x="968" y="4713"/>
                    <a:pt x="901" y="4112"/>
                    <a:pt x="1034" y="3579"/>
                  </a:cubicBezTo>
                  <a:cubicBezTo>
                    <a:pt x="1051" y="3529"/>
                    <a:pt x="1109" y="3504"/>
                    <a:pt x="1164" y="3504"/>
                  </a:cubicBezTo>
                  <a:close/>
                  <a:moveTo>
                    <a:pt x="28671" y="7138"/>
                  </a:moveTo>
                  <a:cubicBezTo>
                    <a:pt x="28724" y="7138"/>
                    <a:pt x="28772" y="7173"/>
                    <a:pt x="28787" y="7248"/>
                  </a:cubicBezTo>
                  <a:cubicBezTo>
                    <a:pt x="28921" y="7682"/>
                    <a:pt x="28921" y="8182"/>
                    <a:pt x="28954" y="8649"/>
                  </a:cubicBezTo>
                  <a:cubicBezTo>
                    <a:pt x="28954" y="8746"/>
                    <a:pt x="28864" y="8798"/>
                    <a:pt x="28781" y="8798"/>
                  </a:cubicBezTo>
                  <a:cubicBezTo>
                    <a:pt x="28723" y="8798"/>
                    <a:pt x="28668" y="8771"/>
                    <a:pt x="28654" y="8716"/>
                  </a:cubicBezTo>
                  <a:cubicBezTo>
                    <a:pt x="28587" y="8249"/>
                    <a:pt x="28487" y="7748"/>
                    <a:pt x="28521" y="7281"/>
                  </a:cubicBezTo>
                  <a:cubicBezTo>
                    <a:pt x="28539" y="7190"/>
                    <a:pt x="28608" y="7138"/>
                    <a:pt x="28671" y="7138"/>
                  </a:cubicBezTo>
                  <a:close/>
                  <a:moveTo>
                    <a:pt x="1151" y="7031"/>
                  </a:moveTo>
                  <a:cubicBezTo>
                    <a:pt x="1218" y="7031"/>
                    <a:pt x="1284" y="7081"/>
                    <a:pt x="1301" y="7181"/>
                  </a:cubicBezTo>
                  <a:cubicBezTo>
                    <a:pt x="1368" y="7782"/>
                    <a:pt x="1301" y="8382"/>
                    <a:pt x="1268" y="8983"/>
                  </a:cubicBezTo>
                  <a:cubicBezTo>
                    <a:pt x="1268" y="9066"/>
                    <a:pt x="1209" y="9108"/>
                    <a:pt x="1151" y="9108"/>
                  </a:cubicBezTo>
                  <a:cubicBezTo>
                    <a:pt x="1093" y="9108"/>
                    <a:pt x="1034" y="9066"/>
                    <a:pt x="1034" y="8983"/>
                  </a:cubicBezTo>
                  <a:cubicBezTo>
                    <a:pt x="1001" y="8382"/>
                    <a:pt x="934" y="7782"/>
                    <a:pt x="1001" y="7181"/>
                  </a:cubicBezTo>
                  <a:cubicBezTo>
                    <a:pt x="1018" y="7081"/>
                    <a:pt x="1084" y="7031"/>
                    <a:pt x="1151" y="7031"/>
                  </a:cubicBezTo>
                  <a:close/>
                  <a:moveTo>
                    <a:pt x="28687" y="10259"/>
                  </a:moveTo>
                  <a:cubicBezTo>
                    <a:pt x="28754" y="10259"/>
                    <a:pt x="28821" y="10300"/>
                    <a:pt x="28821" y="10384"/>
                  </a:cubicBezTo>
                  <a:cubicBezTo>
                    <a:pt x="28854" y="10884"/>
                    <a:pt x="28821" y="11384"/>
                    <a:pt x="28787" y="11885"/>
                  </a:cubicBezTo>
                  <a:cubicBezTo>
                    <a:pt x="28787" y="11951"/>
                    <a:pt x="28737" y="11985"/>
                    <a:pt x="28687" y="11985"/>
                  </a:cubicBezTo>
                  <a:cubicBezTo>
                    <a:pt x="28637" y="11985"/>
                    <a:pt x="28587" y="11951"/>
                    <a:pt x="28587" y="11885"/>
                  </a:cubicBezTo>
                  <a:cubicBezTo>
                    <a:pt x="28554" y="11384"/>
                    <a:pt x="28487" y="10884"/>
                    <a:pt x="28554" y="10384"/>
                  </a:cubicBezTo>
                  <a:cubicBezTo>
                    <a:pt x="28554" y="10300"/>
                    <a:pt x="28621" y="10259"/>
                    <a:pt x="28687" y="10259"/>
                  </a:cubicBezTo>
                  <a:close/>
                  <a:moveTo>
                    <a:pt x="1255" y="10609"/>
                  </a:moveTo>
                  <a:cubicBezTo>
                    <a:pt x="1301" y="10609"/>
                    <a:pt x="1351" y="10634"/>
                    <a:pt x="1368" y="10684"/>
                  </a:cubicBezTo>
                  <a:cubicBezTo>
                    <a:pt x="1468" y="11251"/>
                    <a:pt x="1401" y="11818"/>
                    <a:pt x="1401" y="12418"/>
                  </a:cubicBezTo>
                  <a:cubicBezTo>
                    <a:pt x="1385" y="12502"/>
                    <a:pt x="1318" y="12544"/>
                    <a:pt x="1255" y="12544"/>
                  </a:cubicBezTo>
                  <a:cubicBezTo>
                    <a:pt x="1193" y="12544"/>
                    <a:pt x="1134" y="12502"/>
                    <a:pt x="1134" y="12418"/>
                  </a:cubicBezTo>
                  <a:cubicBezTo>
                    <a:pt x="1101" y="11818"/>
                    <a:pt x="1068" y="11251"/>
                    <a:pt x="1168" y="10684"/>
                  </a:cubicBezTo>
                  <a:cubicBezTo>
                    <a:pt x="1168" y="10634"/>
                    <a:pt x="1209" y="10609"/>
                    <a:pt x="1255" y="10609"/>
                  </a:cubicBezTo>
                  <a:close/>
                  <a:moveTo>
                    <a:pt x="28897" y="13492"/>
                  </a:moveTo>
                  <a:cubicBezTo>
                    <a:pt x="28936" y="13492"/>
                    <a:pt x="28974" y="13511"/>
                    <a:pt x="28988" y="13553"/>
                  </a:cubicBezTo>
                  <a:cubicBezTo>
                    <a:pt x="29121" y="14153"/>
                    <a:pt x="29054" y="14753"/>
                    <a:pt x="28921" y="15354"/>
                  </a:cubicBezTo>
                  <a:cubicBezTo>
                    <a:pt x="28907" y="15396"/>
                    <a:pt x="28864" y="15414"/>
                    <a:pt x="28821" y="15414"/>
                  </a:cubicBezTo>
                  <a:cubicBezTo>
                    <a:pt x="28761" y="15414"/>
                    <a:pt x="28701" y="15379"/>
                    <a:pt x="28721" y="15321"/>
                  </a:cubicBezTo>
                  <a:cubicBezTo>
                    <a:pt x="28787" y="14753"/>
                    <a:pt x="28754" y="14186"/>
                    <a:pt x="28787" y="13586"/>
                  </a:cubicBezTo>
                  <a:cubicBezTo>
                    <a:pt x="28787" y="13528"/>
                    <a:pt x="28844" y="13492"/>
                    <a:pt x="28897" y="13492"/>
                  </a:cubicBezTo>
                  <a:close/>
                  <a:moveTo>
                    <a:pt x="1175" y="14432"/>
                  </a:moveTo>
                  <a:cubicBezTo>
                    <a:pt x="1225" y="14432"/>
                    <a:pt x="1268" y="14458"/>
                    <a:pt x="1268" y="14520"/>
                  </a:cubicBezTo>
                  <a:cubicBezTo>
                    <a:pt x="1368" y="15154"/>
                    <a:pt x="1368" y="15754"/>
                    <a:pt x="1568" y="16355"/>
                  </a:cubicBezTo>
                  <a:cubicBezTo>
                    <a:pt x="1609" y="16437"/>
                    <a:pt x="1536" y="16494"/>
                    <a:pt x="1458" y="16494"/>
                  </a:cubicBezTo>
                  <a:cubicBezTo>
                    <a:pt x="1410" y="16494"/>
                    <a:pt x="1360" y="16472"/>
                    <a:pt x="1334" y="16421"/>
                  </a:cubicBezTo>
                  <a:cubicBezTo>
                    <a:pt x="1101" y="15821"/>
                    <a:pt x="934" y="15154"/>
                    <a:pt x="1034" y="14520"/>
                  </a:cubicBezTo>
                  <a:cubicBezTo>
                    <a:pt x="1052" y="14466"/>
                    <a:pt x="1118" y="14432"/>
                    <a:pt x="1175" y="14432"/>
                  </a:cubicBezTo>
                  <a:close/>
                  <a:moveTo>
                    <a:pt x="29004" y="17122"/>
                  </a:moveTo>
                  <a:cubicBezTo>
                    <a:pt x="29063" y="17122"/>
                    <a:pt x="29121" y="17155"/>
                    <a:pt x="29121" y="17222"/>
                  </a:cubicBezTo>
                  <a:cubicBezTo>
                    <a:pt x="29188" y="17722"/>
                    <a:pt x="29121" y="18256"/>
                    <a:pt x="29121" y="18723"/>
                  </a:cubicBezTo>
                  <a:cubicBezTo>
                    <a:pt x="29121" y="18790"/>
                    <a:pt x="29071" y="18823"/>
                    <a:pt x="29021" y="18823"/>
                  </a:cubicBezTo>
                  <a:cubicBezTo>
                    <a:pt x="28971" y="18823"/>
                    <a:pt x="28921" y="18790"/>
                    <a:pt x="28921" y="18723"/>
                  </a:cubicBezTo>
                  <a:cubicBezTo>
                    <a:pt x="28888" y="18256"/>
                    <a:pt x="28821" y="17722"/>
                    <a:pt x="28888" y="17222"/>
                  </a:cubicBezTo>
                  <a:cubicBezTo>
                    <a:pt x="28888" y="17155"/>
                    <a:pt x="28946" y="17122"/>
                    <a:pt x="29004" y="17122"/>
                  </a:cubicBezTo>
                  <a:close/>
                  <a:moveTo>
                    <a:pt x="1251" y="18089"/>
                  </a:moveTo>
                  <a:cubicBezTo>
                    <a:pt x="1301" y="18089"/>
                    <a:pt x="1351" y="18123"/>
                    <a:pt x="1368" y="18189"/>
                  </a:cubicBezTo>
                  <a:cubicBezTo>
                    <a:pt x="1435" y="18690"/>
                    <a:pt x="1401" y="19190"/>
                    <a:pt x="1368" y="19690"/>
                  </a:cubicBezTo>
                  <a:cubicBezTo>
                    <a:pt x="1351" y="19757"/>
                    <a:pt x="1301" y="19790"/>
                    <a:pt x="1255" y="19790"/>
                  </a:cubicBezTo>
                  <a:cubicBezTo>
                    <a:pt x="1209" y="19790"/>
                    <a:pt x="1168" y="19757"/>
                    <a:pt x="1168" y="19690"/>
                  </a:cubicBezTo>
                  <a:cubicBezTo>
                    <a:pt x="1134" y="19190"/>
                    <a:pt x="1101" y="18690"/>
                    <a:pt x="1134" y="18189"/>
                  </a:cubicBezTo>
                  <a:cubicBezTo>
                    <a:pt x="1151" y="18123"/>
                    <a:pt x="1201" y="18089"/>
                    <a:pt x="1251" y="18089"/>
                  </a:cubicBezTo>
                  <a:close/>
                  <a:moveTo>
                    <a:pt x="29121" y="20357"/>
                  </a:moveTo>
                  <a:cubicBezTo>
                    <a:pt x="29171" y="20357"/>
                    <a:pt x="29221" y="20391"/>
                    <a:pt x="29221" y="20458"/>
                  </a:cubicBezTo>
                  <a:cubicBezTo>
                    <a:pt x="29254" y="20925"/>
                    <a:pt x="29221" y="21392"/>
                    <a:pt x="29221" y="21825"/>
                  </a:cubicBezTo>
                  <a:cubicBezTo>
                    <a:pt x="29221" y="21892"/>
                    <a:pt x="29171" y="21925"/>
                    <a:pt x="29121" y="21925"/>
                  </a:cubicBezTo>
                  <a:cubicBezTo>
                    <a:pt x="29071" y="21925"/>
                    <a:pt x="29021" y="21892"/>
                    <a:pt x="29021" y="21825"/>
                  </a:cubicBezTo>
                  <a:cubicBezTo>
                    <a:pt x="28988" y="21392"/>
                    <a:pt x="28954" y="20925"/>
                    <a:pt x="29021" y="20458"/>
                  </a:cubicBezTo>
                  <a:cubicBezTo>
                    <a:pt x="29021" y="20391"/>
                    <a:pt x="29071" y="20357"/>
                    <a:pt x="29121" y="20357"/>
                  </a:cubicBezTo>
                  <a:close/>
                  <a:moveTo>
                    <a:pt x="1047" y="21216"/>
                  </a:moveTo>
                  <a:cubicBezTo>
                    <a:pt x="1093" y="21216"/>
                    <a:pt x="1134" y="21241"/>
                    <a:pt x="1134" y="21291"/>
                  </a:cubicBezTo>
                  <a:cubicBezTo>
                    <a:pt x="1168" y="21625"/>
                    <a:pt x="1134" y="21959"/>
                    <a:pt x="1134" y="22259"/>
                  </a:cubicBezTo>
                  <a:cubicBezTo>
                    <a:pt x="1134" y="22309"/>
                    <a:pt x="1093" y="22334"/>
                    <a:pt x="1051" y="22334"/>
                  </a:cubicBezTo>
                  <a:cubicBezTo>
                    <a:pt x="1009" y="22334"/>
                    <a:pt x="968" y="22309"/>
                    <a:pt x="968" y="22259"/>
                  </a:cubicBezTo>
                  <a:cubicBezTo>
                    <a:pt x="934" y="21959"/>
                    <a:pt x="934" y="21625"/>
                    <a:pt x="934" y="21291"/>
                  </a:cubicBezTo>
                  <a:cubicBezTo>
                    <a:pt x="951" y="21241"/>
                    <a:pt x="1001" y="21216"/>
                    <a:pt x="1047" y="21216"/>
                  </a:cubicBezTo>
                  <a:close/>
                  <a:moveTo>
                    <a:pt x="1151" y="23893"/>
                  </a:moveTo>
                  <a:cubicBezTo>
                    <a:pt x="1193" y="23893"/>
                    <a:pt x="1234" y="23927"/>
                    <a:pt x="1234" y="23993"/>
                  </a:cubicBezTo>
                  <a:cubicBezTo>
                    <a:pt x="1268" y="24360"/>
                    <a:pt x="1268" y="24761"/>
                    <a:pt x="1234" y="25161"/>
                  </a:cubicBezTo>
                  <a:cubicBezTo>
                    <a:pt x="1234" y="25211"/>
                    <a:pt x="1193" y="25236"/>
                    <a:pt x="1151" y="25236"/>
                  </a:cubicBezTo>
                  <a:cubicBezTo>
                    <a:pt x="1109" y="25236"/>
                    <a:pt x="1068" y="25211"/>
                    <a:pt x="1068" y="25161"/>
                  </a:cubicBezTo>
                  <a:cubicBezTo>
                    <a:pt x="1034" y="24761"/>
                    <a:pt x="1034" y="24360"/>
                    <a:pt x="1068" y="23993"/>
                  </a:cubicBezTo>
                  <a:cubicBezTo>
                    <a:pt x="1068" y="23927"/>
                    <a:pt x="1109" y="23893"/>
                    <a:pt x="1151" y="23893"/>
                  </a:cubicBezTo>
                  <a:close/>
                  <a:moveTo>
                    <a:pt x="29229" y="23780"/>
                  </a:moveTo>
                  <a:cubicBezTo>
                    <a:pt x="29276" y="23780"/>
                    <a:pt x="29321" y="23815"/>
                    <a:pt x="29321" y="23893"/>
                  </a:cubicBezTo>
                  <a:cubicBezTo>
                    <a:pt x="29321" y="24360"/>
                    <a:pt x="29388" y="24794"/>
                    <a:pt x="29521" y="25261"/>
                  </a:cubicBezTo>
                  <a:cubicBezTo>
                    <a:pt x="29540" y="25336"/>
                    <a:pt x="29485" y="25379"/>
                    <a:pt x="29427" y="25379"/>
                  </a:cubicBezTo>
                  <a:cubicBezTo>
                    <a:pt x="29382" y="25379"/>
                    <a:pt x="29336" y="25353"/>
                    <a:pt x="29321" y="25294"/>
                  </a:cubicBezTo>
                  <a:cubicBezTo>
                    <a:pt x="29154" y="24827"/>
                    <a:pt x="29054" y="24360"/>
                    <a:pt x="29121" y="23893"/>
                  </a:cubicBezTo>
                  <a:cubicBezTo>
                    <a:pt x="29121" y="23823"/>
                    <a:pt x="29177" y="23780"/>
                    <a:pt x="29229" y="23780"/>
                  </a:cubicBezTo>
                  <a:close/>
                  <a:moveTo>
                    <a:pt x="1143" y="26644"/>
                  </a:moveTo>
                  <a:cubicBezTo>
                    <a:pt x="1205" y="26644"/>
                    <a:pt x="1268" y="26687"/>
                    <a:pt x="1268" y="26762"/>
                  </a:cubicBezTo>
                  <a:cubicBezTo>
                    <a:pt x="1301" y="27262"/>
                    <a:pt x="1401" y="27696"/>
                    <a:pt x="1668" y="28130"/>
                  </a:cubicBezTo>
                  <a:cubicBezTo>
                    <a:pt x="1718" y="28205"/>
                    <a:pt x="1637" y="28299"/>
                    <a:pt x="1565" y="28299"/>
                  </a:cubicBezTo>
                  <a:cubicBezTo>
                    <a:pt x="1541" y="28299"/>
                    <a:pt x="1518" y="28288"/>
                    <a:pt x="1501" y="28263"/>
                  </a:cubicBezTo>
                  <a:cubicBezTo>
                    <a:pt x="1101" y="27829"/>
                    <a:pt x="968" y="27296"/>
                    <a:pt x="1034" y="26729"/>
                  </a:cubicBezTo>
                  <a:cubicBezTo>
                    <a:pt x="1049" y="26670"/>
                    <a:pt x="1096" y="26644"/>
                    <a:pt x="1143" y="26644"/>
                  </a:cubicBezTo>
                  <a:close/>
                  <a:moveTo>
                    <a:pt x="9941" y="28230"/>
                  </a:moveTo>
                  <a:cubicBezTo>
                    <a:pt x="10441" y="28230"/>
                    <a:pt x="10941" y="28230"/>
                    <a:pt x="11442" y="28263"/>
                  </a:cubicBezTo>
                  <a:cubicBezTo>
                    <a:pt x="11575" y="28263"/>
                    <a:pt x="11575" y="28497"/>
                    <a:pt x="11442" y="28497"/>
                  </a:cubicBezTo>
                  <a:lnTo>
                    <a:pt x="9941" y="28497"/>
                  </a:lnTo>
                  <a:cubicBezTo>
                    <a:pt x="9774" y="28497"/>
                    <a:pt x="9774" y="28230"/>
                    <a:pt x="9941" y="28230"/>
                  </a:cubicBezTo>
                  <a:close/>
                  <a:moveTo>
                    <a:pt x="29771" y="26971"/>
                  </a:moveTo>
                  <a:cubicBezTo>
                    <a:pt x="29830" y="26971"/>
                    <a:pt x="29888" y="27012"/>
                    <a:pt x="29888" y="27096"/>
                  </a:cubicBezTo>
                  <a:cubicBezTo>
                    <a:pt x="29922" y="27763"/>
                    <a:pt x="29455" y="28296"/>
                    <a:pt x="28821" y="28497"/>
                  </a:cubicBezTo>
                  <a:cubicBezTo>
                    <a:pt x="28809" y="28500"/>
                    <a:pt x="28798" y="28501"/>
                    <a:pt x="28787" y="28501"/>
                  </a:cubicBezTo>
                  <a:cubicBezTo>
                    <a:pt x="28683" y="28501"/>
                    <a:pt x="28666" y="28357"/>
                    <a:pt x="28787" y="28296"/>
                  </a:cubicBezTo>
                  <a:cubicBezTo>
                    <a:pt x="29288" y="28096"/>
                    <a:pt x="29588" y="27629"/>
                    <a:pt x="29655" y="27096"/>
                  </a:cubicBezTo>
                  <a:cubicBezTo>
                    <a:pt x="29655" y="27012"/>
                    <a:pt x="29713" y="26971"/>
                    <a:pt x="29771" y="26971"/>
                  </a:cubicBezTo>
                  <a:close/>
                  <a:moveTo>
                    <a:pt x="20613" y="28221"/>
                  </a:moveTo>
                  <a:cubicBezTo>
                    <a:pt x="20889" y="28221"/>
                    <a:pt x="21163" y="28261"/>
                    <a:pt x="21449" y="28363"/>
                  </a:cubicBezTo>
                  <a:cubicBezTo>
                    <a:pt x="21573" y="28394"/>
                    <a:pt x="21524" y="28600"/>
                    <a:pt x="21408" y="28600"/>
                  </a:cubicBezTo>
                  <a:cubicBezTo>
                    <a:pt x="21400" y="28600"/>
                    <a:pt x="21391" y="28599"/>
                    <a:pt x="21382" y="28597"/>
                  </a:cubicBezTo>
                  <a:cubicBezTo>
                    <a:pt x="21057" y="28522"/>
                    <a:pt x="20750" y="28484"/>
                    <a:pt x="20435" y="28484"/>
                  </a:cubicBezTo>
                  <a:cubicBezTo>
                    <a:pt x="20329" y="28484"/>
                    <a:pt x="20223" y="28488"/>
                    <a:pt x="20115" y="28497"/>
                  </a:cubicBezTo>
                  <a:cubicBezTo>
                    <a:pt x="20106" y="28499"/>
                    <a:pt x="20097" y="28500"/>
                    <a:pt x="20089" y="28500"/>
                  </a:cubicBezTo>
                  <a:cubicBezTo>
                    <a:pt x="19977" y="28500"/>
                    <a:pt x="19957" y="28294"/>
                    <a:pt x="20081" y="28263"/>
                  </a:cubicBezTo>
                  <a:cubicBezTo>
                    <a:pt x="20262" y="28237"/>
                    <a:pt x="20438" y="28221"/>
                    <a:pt x="20613" y="28221"/>
                  </a:cubicBezTo>
                  <a:close/>
                  <a:moveTo>
                    <a:pt x="23827" y="28230"/>
                  </a:moveTo>
                  <a:cubicBezTo>
                    <a:pt x="23988" y="28230"/>
                    <a:pt x="24151" y="28241"/>
                    <a:pt x="24318" y="28263"/>
                  </a:cubicBezTo>
                  <a:cubicBezTo>
                    <a:pt x="24451" y="28296"/>
                    <a:pt x="24418" y="28497"/>
                    <a:pt x="24284" y="28497"/>
                  </a:cubicBezTo>
                  <a:cubicBezTo>
                    <a:pt x="24176" y="28488"/>
                    <a:pt x="24065" y="28484"/>
                    <a:pt x="23953" y="28484"/>
                  </a:cubicBezTo>
                  <a:cubicBezTo>
                    <a:pt x="23617" y="28484"/>
                    <a:pt x="23267" y="28522"/>
                    <a:pt x="22917" y="28597"/>
                  </a:cubicBezTo>
                  <a:cubicBezTo>
                    <a:pt x="22908" y="28599"/>
                    <a:pt x="22899" y="28600"/>
                    <a:pt x="22891" y="28600"/>
                  </a:cubicBezTo>
                  <a:cubicBezTo>
                    <a:pt x="22775" y="28600"/>
                    <a:pt x="22727" y="28394"/>
                    <a:pt x="22883" y="28363"/>
                  </a:cubicBezTo>
                  <a:cubicBezTo>
                    <a:pt x="23195" y="28274"/>
                    <a:pt x="23506" y="28230"/>
                    <a:pt x="23827" y="28230"/>
                  </a:cubicBezTo>
                  <a:close/>
                  <a:moveTo>
                    <a:pt x="13977" y="28353"/>
                  </a:moveTo>
                  <a:cubicBezTo>
                    <a:pt x="14319" y="28353"/>
                    <a:pt x="14659" y="28385"/>
                    <a:pt x="15011" y="28463"/>
                  </a:cubicBezTo>
                  <a:cubicBezTo>
                    <a:pt x="15111" y="28497"/>
                    <a:pt x="15078" y="28663"/>
                    <a:pt x="14978" y="28663"/>
                  </a:cubicBezTo>
                  <a:cubicBezTo>
                    <a:pt x="14562" y="28615"/>
                    <a:pt x="14147" y="28584"/>
                    <a:pt x="13719" y="28584"/>
                  </a:cubicBezTo>
                  <a:cubicBezTo>
                    <a:pt x="13562" y="28584"/>
                    <a:pt x="13404" y="28588"/>
                    <a:pt x="13243" y="28597"/>
                  </a:cubicBezTo>
                  <a:cubicBezTo>
                    <a:pt x="13143" y="28597"/>
                    <a:pt x="13143" y="28397"/>
                    <a:pt x="13243" y="28397"/>
                  </a:cubicBezTo>
                  <a:cubicBezTo>
                    <a:pt x="13492" y="28369"/>
                    <a:pt x="13735" y="28353"/>
                    <a:pt x="13977" y="28353"/>
                  </a:cubicBezTo>
                  <a:close/>
                  <a:moveTo>
                    <a:pt x="27409" y="28259"/>
                  </a:moveTo>
                  <a:cubicBezTo>
                    <a:pt x="27496" y="28259"/>
                    <a:pt x="27543" y="28432"/>
                    <a:pt x="27420" y="28463"/>
                  </a:cubicBezTo>
                  <a:cubicBezTo>
                    <a:pt x="27020" y="28530"/>
                    <a:pt x="26653" y="28597"/>
                    <a:pt x="26252" y="28663"/>
                  </a:cubicBezTo>
                  <a:cubicBezTo>
                    <a:pt x="26242" y="28666"/>
                    <a:pt x="26232" y="28667"/>
                    <a:pt x="26223" y="28667"/>
                  </a:cubicBezTo>
                  <a:cubicBezTo>
                    <a:pt x="26110" y="28667"/>
                    <a:pt x="26062" y="28494"/>
                    <a:pt x="26186" y="28463"/>
                  </a:cubicBezTo>
                  <a:cubicBezTo>
                    <a:pt x="26586" y="28397"/>
                    <a:pt x="26986" y="28296"/>
                    <a:pt x="27386" y="28263"/>
                  </a:cubicBezTo>
                  <a:cubicBezTo>
                    <a:pt x="27394" y="28261"/>
                    <a:pt x="27402" y="28259"/>
                    <a:pt x="27409" y="28259"/>
                  </a:cubicBezTo>
                  <a:close/>
                  <a:moveTo>
                    <a:pt x="7055" y="28472"/>
                  </a:moveTo>
                  <a:cubicBezTo>
                    <a:pt x="7339" y="28472"/>
                    <a:pt x="7622" y="28480"/>
                    <a:pt x="7906" y="28497"/>
                  </a:cubicBezTo>
                  <a:cubicBezTo>
                    <a:pt x="8039" y="28497"/>
                    <a:pt x="8039" y="28697"/>
                    <a:pt x="7906" y="28697"/>
                  </a:cubicBezTo>
                  <a:cubicBezTo>
                    <a:pt x="7717" y="28708"/>
                    <a:pt x="7528" y="28712"/>
                    <a:pt x="7339" y="28712"/>
                  </a:cubicBezTo>
                  <a:cubicBezTo>
                    <a:pt x="6961" y="28712"/>
                    <a:pt x="6583" y="28697"/>
                    <a:pt x="6205" y="28697"/>
                  </a:cubicBezTo>
                  <a:cubicBezTo>
                    <a:pt x="6071" y="28663"/>
                    <a:pt x="6071" y="28497"/>
                    <a:pt x="6205" y="28497"/>
                  </a:cubicBezTo>
                  <a:cubicBezTo>
                    <a:pt x="6488" y="28480"/>
                    <a:pt x="6772" y="28472"/>
                    <a:pt x="7055" y="28472"/>
                  </a:cubicBezTo>
                  <a:close/>
                  <a:moveTo>
                    <a:pt x="17546" y="28472"/>
                  </a:moveTo>
                  <a:cubicBezTo>
                    <a:pt x="17838" y="28472"/>
                    <a:pt x="18130" y="28480"/>
                    <a:pt x="18413" y="28497"/>
                  </a:cubicBezTo>
                  <a:cubicBezTo>
                    <a:pt x="18547" y="28497"/>
                    <a:pt x="18547" y="28697"/>
                    <a:pt x="18413" y="28697"/>
                  </a:cubicBezTo>
                  <a:cubicBezTo>
                    <a:pt x="18224" y="28708"/>
                    <a:pt x="18032" y="28712"/>
                    <a:pt x="17838" y="28712"/>
                  </a:cubicBezTo>
                  <a:cubicBezTo>
                    <a:pt x="17450" y="28712"/>
                    <a:pt x="17057" y="28697"/>
                    <a:pt x="16679" y="28697"/>
                  </a:cubicBezTo>
                  <a:cubicBezTo>
                    <a:pt x="16545" y="28697"/>
                    <a:pt x="16545" y="28497"/>
                    <a:pt x="16679" y="28497"/>
                  </a:cubicBezTo>
                  <a:cubicBezTo>
                    <a:pt x="16962" y="28480"/>
                    <a:pt x="17254" y="28472"/>
                    <a:pt x="17546" y="28472"/>
                  </a:cubicBezTo>
                  <a:close/>
                  <a:moveTo>
                    <a:pt x="2769" y="28363"/>
                  </a:moveTo>
                  <a:cubicBezTo>
                    <a:pt x="3369" y="28463"/>
                    <a:pt x="3936" y="28530"/>
                    <a:pt x="4503" y="28697"/>
                  </a:cubicBezTo>
                  <a:cubicBezTo>
                    <a:pt x="4603" y="28730"/>
                    <a:pt x="4570" y="28897"/>
                    <a:pt x="4470" y="28897"/>
                  </a:cubicBezTo>
                  <a:cubicBezTo>
                    <a:pt x="3903" y="28830"/>
                    <a:pt x="3303" y="28697"/>
                    <a:pt x="2735" y="28597"/>
                  </a:cubicBezTo>
                  <a:cubicBezTo>
                    <a:pt x="2569" y="28563"/>
                    <a:pt x="2635" y="28363"/>
                    <a:pt x="2769" y="28363"/>
                  </a:cubicBezTo>
                  <a:close/>
                  <a:moveTo>
                    <a:pt x="3259" y="0"/>
                  </a:moveTo>
                  <a:cubicBezTo>
                    <a:pt x="3017" y="0"/>
                    <a:pt x="2776" y="3"/>
                    <a:pt x="2535" y="10"/>
                  </a:cubicBezTo>
                  <a:cubicBezTo>
                    <a:pt x="434" y="43"/>
                    <a:pt x="0" y="1411"/>
                    <a:pt x="134" y="3045"/>
                  </a:cubicBezTo>
                  <a:cubicBezTo>
                    <a:pt x="167" y="3379"/>
                    <a:pt x="234" y="3712"/>
                    <a:pt x="300" y="4046"/>
                  </a:cubicBezTo>
                  <a:cubicBezTo>
                    <a:pt x="334" y="4146"/>
                    <a:pt x="234" y="4246"/>
                    <a:pt x="134" y="4246"/>
                  </a:cubicBezTo>
                  <a:cubicBezTo>
                    <a:pt x="367" y="8315"/>
                    <a:pt x="367" y="12418"/>
                    <a:pt x="434" y="16488"/>
                  </a:cubicBezTo>
                  <a:cubicBezTo>
                    <a:pt x="501" y="18723"/>
                    <a:pt x="534" y="20925"/>
                    <a:pt x="567" y="23159"/>
                  </a:cubicBezTo>
                  <a:cubicBezTo>
                    <a:pt x="601" y="24360"/>
                    <a:pt x="601" y="25561"/>
                    <a:pt x="667" y="26729"/>
                  </a:cubicBezTo>
                  <a:cubicBezTo>
                    <a:pt x="734" y="28063"/>
                    <a:pt x="1001" y="28897"/>
                    <a:pt x="2435" y="29130"/>
                  </a:cubicBezTo>
                  <a:cubicBezTo>
                    <a:pt x="2823" y="29205"/>
                    <a:pt x="3244" y="29229"/>
                    <a:pt x="3672" y="29229"/>
                  </a:cubicBezTo>
                  <a:cubicBezTo>
                    <a:pt x="4387" y="29229"/>
                    <a:pt x="5125" y="29164"/>
                    <a:pt x="5771" y="29164"/>
                  </a:cubicBezTo>
                  <a:cubicBezTo>
                    <a:pt x="6872" y="29164"/>
                    <a:pt x="8006" y="29197"/>
                    <a:pt x="9107" y="29197"/>
                  </a:cubicBezTo>
                  <a:lnTo>
                    <a:pt x="15778" y="29230"/>
                  </a:lnTo>
                  <a:cubicBezTo>
                    <a:pt x="20015" y="29264"/>
                    <a:pt x="24284" y="29297"/>
                    <a:pt x="28521" y="29331"/>
                  </a:cubicBezTo>
                  <a:cubicBezTo>
                    <a:pt x="28568" y="29307"/>
                    <a:pt x="28632" y="29283"/>
                    <a:pt x="28689" y="29283"/>
                  </a:cubicBezTo>
                  <a:cubicBezTo>
                    <a:pt x="28712" y="29283"/>
                    <a:pt x="28735" y="29287"/>
                    <a:pt x="28754" y="29297"/>
                  </a:cubicBezTo>
                  <a:cubicBezTo>
                    <a:pt x="28787" y="29331"/>
                    <a:pt x="28821" y="29331"/>
                    <a:pt x="28821" y="29364"/>
                  </a:cubicBezTo>
                  <a:lnTo>
                    <a:pt x="29121" y="29364"/>
                  </a:lnTo>
                  <a:cubicBezTo>
                    <a:pt x="29221" y="29364"/>
                    <a:pt x="29288" y="29397"/>
                    <a:pt x="29355" y="29464"/>
                  </a:cubicBezTo>
                  <a:cubicBezTo>
                    <a:pt x="30289" y="29397"/>
                    <a:pt x="30088" y="26929"/>
                    <a:pt x="30088" y="26562"/>
                  </a:cubicBezTo>
                  <a:cubicBezTo>
                    <a:pt x="30088" y="26028"/>
                    <a:pt x="30055" y="25528"/>
                    <a:pt x="30055" y="25027"/>
                  </a:cubicBezTo>
                  <a:cubicBezTo>
                    <a:pt x="30022" y="23827"/>
                    <a:pt x="29988" y="22626"/>
                    <a:pt x="29955" y="21425"/>
                  </a:cubicBezTo>
                  <a:cubicBezTo>
                    <a:pt x="29888" y="19190"/>
                    <a:pt x="29855" y="16955"/>
                    <a:pt x="29788" y="14753"/>
                  </a:cubicBezTo>
                  <a:cubicBezTo>
                    <a:pt x="29721" y="12519"/>
                    <a:pt x="29655" y="10284"/>
                    <a:pt x="29621" y="8049"/>
                  </a:cubicBezTo>
                  <a:cubicBezTo>
                    <a:pt x="29555" y="5680"/>
                    <a:pt x="29321" y="3279"/>
                    <a:pt x="29455" y="910"/>
                  </a:cubicBezTo>
                  <a:cubicBezTo>
                    <a:pt x="29288" y="577"/>
                    <a:pt x="29021" y="310"/>
                    <a:pt x="28687" y="176"/>
                  </a:cubicBezTo>
                  <a:cubicBezTo>
                    <a:pt x="28687" y="176"/>
                    <a:pt x="28654" y="210"/>
                    <a:pt x="28621" y="210"/>
                  </a:cubicBezTo>
                  <a:cubicBezTo>
                    <a:pt x="27806" y="338"/>
                    <a:pt x="26959" y="380"/>
                    <a:pt x="26100" y="380"/>
                  </a:cubicBezTo>
                  <a:cubicBezTo>
                    <a:pt x="24495" y="380"/>
                    <a:pt x="22846" y="231"/>
                    <a:pt x="21282" y="210"/>
                  </a:cubicBezTo>
                  <a:cubicBezTo>
                    <a:pt x="18780" y="210"/>
                    <a:pt x="16245" y="176"/>
                    <a:pt x="13743" y="143"/>
                  </a:cubicBezTo>
                  <a:cubicBezTo>
                    <a:pt x="11208" y="110"/>
                    <a:pt x="8706" y="76"/>
                    <a:pt x="6171" y="43"/>
                  </a:cubicBezTo>
                  <a:cubicBezTo>
                    <a:pt x="5211" y="43"/>
                    <a:pt x="4229" y="0"/>
                    <a:pt x="3259" y="0"/>
                  </a:cubicBezTo>
                  <a:close/>
                </a:path>
              </a:pathLst>
            </a:custGeom>
            <a:solidFill>
              <a:srgbClr val="8C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5159598" y="4203444"/>
              <a:ext cx="582535" cy="562564"/>
            </a:xfrm>
            <a:custGeom>
              <a:avLst/>
              <a:gdLst/>
              <a:ahLst/>
              <a:cxnLst/>
              <a:rect l="l" t="t" r="r" b="b"/>
              <a:pathLst>
                <a:path w="31357" h="30282" extrusionOk="0">
                  <a:moveTo>
                    <a:pt x="29222" y="0"/>
                  </a:moveTo>
                  <a:lnTo>
                    <a:pt x="29188" y="467"/>
                  </a:lnTo>
                  <a:cubicBezTo>
                    <a:pt x="29489" y="601"/>
                    <a:pt x="29755" y="868"/>
                    <a:pt x="29956" y="1201"/>
                  </a:cubicBezTo>
                  <a:cubicBezTo>
                    <a:pt x="29822" y="3536"/>
                    <a:pt x="30022" y="5971"/>
                    <a:pt x="30089" y="8340"/>
                  </a:cubicBezTo>
                  <a:cubicBezTo>
                    <a:pt x="30156" y="10541"/>
                    <a:pt x="30222" y="12776"/>
                    <a:pt x="30256" y="15011"/>
                  </a:cubicBezTo>
                  <a:cubicBezTo>
                    <a:pt x="30323" y="17246"/>
                    <a:pt x="30389" y="19481"/>
                    <a:pt x="30456" y="21716"/>
                  </a:cubicBezTo>
                  <a:cubicBezTo>
                    <a:pt x="30489" y="22883"/>
                    <a:pt x="30523" y="24084"/>
                    <a:pt x="30556" y="25285"/>
                  </a:cubicBezTo>
                  <a:cubicBezTo>
                    <a:pt x="30556" y="25819"/>
                    <a:pt x="30556" y="26319"/>
                    <a:pt x="30589" y="26853"/>
                  </a:cubicBezTo>
                  <a:cubicBezTo>
                    <a:pt x="30589" y="27220"/>
                    <a:pt x="30790" y="29688"/>
                    <a:pt x="29822" y="29755"/>
                  </a:cubicBezTo>
                  <a:cubicBezTo>
                    <a:pt x="29789" y="29688"/>
                    <a:pt x="29722" y="29655"/>
                    <a:pt x="29622" y="29622"/>
                  </a:cubicBezTo>
                  <a:lnTo>
                    <a:pt x="29322" y="29622"/>
                  </a:lnTo>
                  <a:cubicBezTo>
                    <a:pt x="29322" y="29622"/>
                    <a:pt x="29288" y="29622"/>
                    <a:pt x="29255" y="29588"/>
                  </a:cubicBezTo>
                  <a:cubicBezTo>
                    <a:pt x="29236" y="29578"/>
                    <a:pt x="29213" y="29574"/>
                    <a:pt x="29190" y="29574"/>
                  </a:cubicBezTo>
                  <a:cubicBezTo>
                    <a:pt x="29133" y="29574"/>
                    <a:pt x="29069" y="29598"/>
                    <a:pt x="29022" y="29622"/>
                  </a:cubicBezTo>
                  <a:cubicBezTo>
                    <a:pt x="24785" y="29588"/>
                    <a:pt x="20516" y="29555"/>
                    <a:pt x="16279" y="29521"/>
                  </a:cubicBezTo>
                  <a:lnTo>
                    <a:pt x="9608" y="29488"/>
                  </a:lnTo>
                  <a:cubicBezTo>
                    <a:pt x="8507" y="29488"/>
                    <a:pt x="7373" y="29455"/>
                    <a:pt x="6272" y="29455"/>
                  </a:cubicBezTo>
                  <a:cubicBezTo>
                    <a:pt x="5626" y="29455"/>
                    <a:pt x="4888" y="29520"/>
                    <a:pt x="4173" y="29520"/>
                  </a:cubicBezTo>
                  <a:cubicBezTo>
                    <a:pt x="3745" y="29520"/>
                    <a:pt x="3324" y="29496"/>
                    <a:pt x="2936" y="29421"/>
                  </a:cubicBezTo>
                  <a:cubicBezTo>
                    <a:pt x="1502" y="29188"/>
                    <a:pt x="1235" y="28354"/>
                    <a:pt x="1135" y="27020"/>
                  </a:cubicBezTo>
                  <a:cubicBezTo>
                    <a:pt x="1102" y="25819"/>
                    <a:pt x="1102" y="24618"/>
                    <a:pt x="1068" y="23450"/>
                  </a:cubicBezTo>
                  <a:cubicBezTo>
                    <a:pt x="1035" y="21216"/>
                    <a:pt x="1002" y="19014"/>
                    <a:pt x="935" y="16779"/>
                  </a:cubicBezTo>
                  <a:cubicBezTo>
                    <a:pt x="835" y="12709"/>
                    <a:pt x="868" y="8606"/>
                    <a:pt x="635" y="4537"/>
                  </a:cubicBezTo>
                  <a:cubicBezTo>
                    <a:pt x="735" y="4537"/>
                    <a:pt x="835" y="4437"/>
                    <a:pt x="801" y="4337"/>
                  </a:cubicBezTo>
                  <a:cubicBezTo>
                    <a:pt x="735" y="3970"/>
                    <a:pt x="668" y="3670"/>
                    <a:pt x="635" y="3336"/>
                  </a:cubicBezTo>
                  <a:lnTo>
                    <a:pt x="234" y="3336"/>
                  </a:lnTo>
                  <a:cubicBezTo>
                    <a:pt x="168" y="3369"/>
                    <a:pt x="134" y="3403"/>
                    <a:pt x="134" y="3503"/>
                  </a:cubicBezTo>
                  <a:cubicBezTo>
                    <a:pt x="1" y="8440"/>
                    <a:pt x="268" y="13410"/>
                    <a:pt x="368" y="18347"/>
                  </a:cubicBezTo>
                  <a:cubicBezTo>
                    <a:pt x="434" y="20882"/>
                    <a:pt x="501" y="23450"/>
                    <a:pt x="535" y="26019"/>
                  </a:cubicBezTo>
                  <a:cubicBezTo>
                    <a:pt x="568" y="27186"/>
                    <a:pt x="401" y="28921"/>
                    <a:pt x="1502" y="29688"/>
                  </a:cubicBezTo>
                  <a:cubicBezTo>
                    <a:pt x="1927" y="29988"/>
                    <a:pt x="2446" y="30026"/>
                    <a:pt x="2961" y="30026"/>
                  </a:cubicBezTo>
                  <a:cubicBezTo>
                    <a:pt x="3132" y="30026"/>
                    <a:pt x="3303" y="30022"/>
                    <a:pt x="3470" y="30022"/>
                  </a:cubicBezTo>
                  <a:cubicBezTo>
                    <a:pt x="4671" y="30055"/>
                    <a:pt x="5838" y="30055"/>
                    <a:pt x="7039" y="30055"/>
                  </a:cubicBezTo>
                  <a:cubicBezTo>
                    <a:pt x="9608" y="30089"/>
                    <a:pt x="12176" y="30089"/>
                    <a:pt x="14745" y="30122"/>
                  </a:cubicBezTo>
                  <a:cubicBezTo>
                    <a:pt x="19648" y="30155"/>
                    <a:pt x="24585" y="30222"/>
                    <a:pt x="29489" y="30222"/>
                  </a:cubicBezTo>
                  <a:cubicBezTo>
                    <a:pt x="29595" y="30263"/>
                    <a:pt x="29699" y="30282"/>
                    <a:pt x="29801" y="30282"/>
                  </a:cubicBezTo>
                  <a:cubicBezTo>
                    <a:pt x="30534" y="30282"/>
                    <a:pt x="31135" y="29311"/>
                    <a:pt x="31223" y="28521"/>
                  </a:cubicBezTo>
                  <a:cubicBezTo>
                    <a:pt x="31357" y="27053"/>
                    <a:pt x="31156" y="25485"/>
                    <a:pt x="31123" y="24018"/>
                  </a:cubicBezTo>
                  <a:cubicBezTo>
                    <a:pt x="31090" y="22483"/>
                    <a:pt x="31056" y="20949"/>
                    <a:pt x="30990" y="19381"/>
                  </a:cubicBezTo>
                  <a:cubicBezTo>
                    <a:pt x="30923" y="16379"/>
                    <a:pt x="30823" y="13377"/>
                    <a:pt x="30756" y="10374"/>
                  </a:cubicBezTo>
                  <a:cubicBezTo>
                    <a:pt x="30689" y="7339"/>
                    <a:pt x="30790" y="4170"/>
                    <a:pt x="30489" y="1134"/>
                  </a:cubicBezTo>
                  <a:cubicBezTo>
                    <a:pt x="30456" y="1068"/>
                    <a:pt x="30456" y="1001"/>
                    <a:pt x="30423" y="968"/>
                  </a:cubicBezTo>
                  <a:cubicBezTo>
                    <a:pt x="30256" y="434"/>
                    <a:pt x="29755" y="67"/>
                    <a:pt x="292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5701429" y="4709885"/>
              <a:ext cx="23352" cy="28442"/>
            </a:xfrm>
            <a:custGeom>
              <a:avLst/>
              <a:gdLst/>
              <a:ahLst/>
              <a:cxnLst/>
              <a:rect l="l" t="t" r="r" b="b"/>
              <a:pathLst>
                <a:path w="1257" h="1531" extrusionOk="0">
                  <a:moveTo>
                    <a:pt x="1102" y="1"/>
                  </a:moveTo>
                  <a:cubicBezTo>
                    <a:pt x="1040" y="1"/>
                    <a:pt x="973" y="42"/>
                    <a:pt x="956" y="126"/>
                  </a:cubicBezTo>
                  <a:cubicBezTo>
                    <a:pt x="923" y="659"/>
                    <a:pt x="623" y="1126"/>
                    <a:pt x="122" y="1326"/>
                  </a:cubicBezTo>
                  <a:cubicBezTo>
                    <a:pt x="1" y="1387"/>
                    <a:pt x="45" y="1531"/>
                    <a:pt x="130" y="1531"/>
                  </a:cubicBezTo>
                  <a:cubicBezTo>
                    <a:pt x="138" y="1531"/>
                    <a:pt x="147" y="1530"/>
                    <a:pt x="156" y="1527"/>
                  </a:cubicBezTo>
                  <a:cubicBezTo>
                    <a:pt x="790" y="1326"/>
                    <a:pt x="1257" y="793"/>
                    <a:pt x="1223" y="126"/>
                  </a:cubicBezTo>
                  <a:cubicBezTo>
                    <a:pt x="1223" y="42"/>
                    <a:pt x="1165" y="1"/>
                    <a:pt x="11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5708656" y="4650623"/>
              <a:ext cx="9382" cy="29724"/>
            </a:xfrm>
            <a:custGeom>
              <a:avLst/>
              <a:gdLst/>
              <a:ahLst/>
              <a:cxnLst/>
              <a:rect l="l" t="t" r="r" b="b"/>
              <a:pathLst>
                <a:path w="505" h="1600" extrusionOk="0">
                  <a:moveTo>
                    <a:pt x="187" y="0"/>
                  </a:moveTo>
                  <a:cubicBezTo>
                    <a:pt x="139" y="0"/>
                    <a:pt x="85" y="43"/>
                    <a:pt x="67" y="113"/>
                  </a:cubicBezTo>
                  <a:cubicBezTo>
                    <a:pt x="0" y="580"/>
                    <a:pt x="100" y="1047"/>
                    <a:pt x="267" y="1514"/>
                  </a:cubicBezTo>
                  <a:cubicBezTo>
                    <a:pt x="282" y="1573"/>
                    <a:pt x="335" y="1599"/>
                    <a:pt x="384" y="1599"/>
                  </a:cubicBezTo>
                  <a:cubicBezTo>
                    <a:pt x="448" y="1599"/>
                    <a:pt x="505" y="1556"/>
                    <a:pt x="467" y="1481"/>
                  </a:cubicBezTo>
                  <a:cubicBezTo>
                    <a:pt x="334" y="1014"/>
                    <a:pt x="301" y="580"/>
                    <a:pt x="267" y="113"/>
                  </a:cubicBezTo>
                  <a:cubicBezTo>
                    <a:pt x="267" y="35"/>
                    <a:pt x="230" y="0"/>
                    <a:pt x="1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5706798" y="4587032"/>
              <a:ext cx="5592" cy="29148"/>
            </a:xfrm>
            <a:custGeom>
              <a:avLst/>
              <a:gdLst/>
              <a:ahLst/>
              <a:cxnLst/>
              <a:rect l="l" t="t" r="r" b="b"/>
              <a:pathLst>
                <a:path w="301" h="1569" extrusionOk="0">
                  <a:moveTo>
                    <a:pt x="167" y="0"/>
                  </a:moveTo>
                  <a:cubicBezTo>
                    <a:pt x="117" y="0"/>
                    <a:pt x="67" y="34"/>
                    <a:pt x="67" y="101"/>
                  </a:cubicBezTo>
                  <a:cubicBezTo>
                    <a:pt x="0" y="534"/>
                    <a:pt x="34" y="1001"/>
                    <a:pt x="67" y="1468"/>
                  </a:cubicBezTo>
                  <a:cubicBezTo>
                    <a:pt x="67" y="1535"/>
                    <a:pt x="117" y="1568"/>
                    <a:pt x="167" y="1568"/>
                  </a:cubicBezTo>
                  <a:cubicBezTo>
                    <a:pt x="217" y="1568"/>
                    <a:pt x="267" y="1535"/>
                    <a:pt x="267" y="1468"/>
                  </a:cubicBezTo>
                  <a:cubicBezTo>
                    <a:pt x="267" y="1035"/>
                    <a:pt x="300" y="568"/>
                    <a:pt x="267" y="101"/>
                  </a:cubicBezTo>
                  <a:cubicBezTo>
                    <a:pt x="267" y="34"/>
                    <a:pt x="217" y="0"/>
                    <a:pt x="1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5704308" y="4526915"/>
              <a:ext cx="6837" cy="31619"/>
            </a:xfrm>
            <a:custGeom>
              <a:avLst/>
              <a:gdLst/>
              <a:ahLst/>
              <a:cxnLst/>
              <a:rect l="l" t="t" r="r" b="b"/>
              <a:pathLst>
                <a:path w="368" h="1702" extrusionOk="0">
                  <a:moveTo>
                    <a:pt x="184" y="1"/>
                  </a:moveTo>
                  <a:cubicBezTo>
                    <a:pt x="126" y="1"/>
                    <a:pt x="68" y="34"/>
                    <a:pt x="68" y="101"/>
                  </a:cubicBezTo>
                  <a:cubicBezTo>
                    <a:pt x="1" y="601"/>
                    <a:pt x="68" y="1102"/>
                    <a:pt x="101" y="1602"/>
                  </a:cubicBezTo>
                  <a:cubicBezTo>
                    <a:pt x="101" y="1669"/>
                    <a:pt x="151" y="1702"/>
                    <a:pt x="201" y="1702"/>
                  </a:cubicBezTo>
                  <a:cubicBezTo>
                    <a:pt x="251" y="1702"/>
                    <a:pt x="301" y="1669"/>
                    <a:pt x="301" y="1602"/>
                  </a:cubicBezTo>
                  <a:cubicBezTo>
                    <a:pt x="301" y="1135"/>
                    <a:pt x="368" y="601"/>
                    <a:pt x="301" y="101"/>
                  </a:cubicBezTo>
                  <a:cubicBezTo>
                    <a:pt x="301" y="34"/>
                    <a:pt x="243" y="1"/>
                    <a:pt x="1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5702098" y="4459498"/>
              <a:ext cx="7803" cy="35725"/>
            </a:xfrm>
            <a:custGeom>
              <a:avLst/>
              <a:gdLst/>
              <a:ahLst/>
              <a:cxnLst/>
              <a:rect l="l" t="t" r="r" b="b"/>
              <a:pathLst>
                <a:path w="420" h="1923" extrusionOk="0">
                  <a:moveTo>
                    <a:pt x="196" y="0"/>
                  </a:moveTo>
                  <a:cubicBezTo>
                    <a:pt x="143" y="0"/>
                    <a:pt x="86" y="36"/>
                    <a:pt x="86" y="94"/>
                  </a:cubicBezTo>
                  <a:cubicBezTo>
                    <a:pt x="53" y="694"/>
                    <a:pt x="86" y="1261"/>
                    <a:pt x="20" y="1829"/>
                  </a:cubicBezTo>
                  <a:cubicBezTo>
                    <a:pt x="0" y="1887"/>
                    <a:pt x="60" y="1922"/>
                    <a:pt x="120" y="1922"/>
                  </a:cubicBezTo>
                  <a:cubicBezTo>
                    <a:pt x="163" y="1922"/>
                    <a:pt x="206" y="1904"/>
                    <a:pt x="220" y="1862"/>
                  </a:cubicBezTo>
                  <a:cubicBezTo>
                    <a:pt x="353" y="1261"/>
                    <a:pt x="420" y="661"/>
                    <a:pt x="287" y="61"/>
                  </a:cubicBezTo>
                  <a:cubicBezTo>
                    <a:pt x="273" y="19"/>
                    <a:pt x="235" y="0"/>
                    <a:pt x="1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699348" y="4271605"/>
              <a:ext cx="9326" cy="35037"/>
            </a:xfrm>
            <a:custGeom>
              <a:avLst/>
              <a:gdLst/>
              <a:ahLst/>
              <a:cxnLst/>
              <a:rect l="l" t="t" r="r" b="b"/>
              <a:pathLst>
                <a:path w="502" h="1886" extrusionOk="0">
                  <a:moveTo>
                    <a:pt x="239" y="1"/>
                  </a:moveTo>
                  <a:cubicBezTo>
                    <a:pt x="168" y="1"/>
                    <a:pt x="101" y="34"/>
                    <a:pt x="101" y="101"/>
                  </a:cubicBezTo>
                  <a:cubicBezTo>
                    <a:pt x="1" y="634"/>
                    <a:pt x="68" y="1235"/>
                    <a:pt x="101" y="1735"/>
                  </a:cubicBezTo>
                  <a:cubicBezTo>
                    <a:pt x="101" y="1835"/>
                    <a:pt x="168" y="1885"/>
                    <a:pt x="239" y="1885"/>
                  </a:cubicBezTo>
                  <a:cubicBezTo>
                    <a:pt x="309" y="1885"/>
                    <a:pt x="385" y="1835"/>
                    <a:pt x="401" y="1735"/>
                  </a:cubicBezTo>
                  <a:cubicBezTo>
                    <a:pt x="401" y="1235"/>
                    <a:pt x="501" y="634"/>
                    <a:pt x="401" y="101"/>
                  </a:cubicBezTo>
                  <a:cubicBezTo>
                    <a:pt x="385" y="34"/>
                    <a:pt x="309" y="1"/>
                    <a:pt x="2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698122" y="4341456"/>
              <a:ext cx="8694" cy="30746"/>
            </a:xfrm>
            <a:custGeom>
              <a:avLst/>
              <a:gdLst/>
              <a:ahLst/>
              <a:cxnLst/>
              <a:rect l="l" t="t" r="r" b="b"/>
              <a:pathLst>
                <a:path w="468" h="1655" extrusionOk="0">
                  <a:moveTo>
                    <a:pt x="187" y="0"/>
                  </a:moveTo>
                  <a:cubicBezTo>
                    <a:pt x="127" y="0"/>
                    <a:pt x="67" y="52"/>
                    <a:pt x="67" y="143"/>
                  </a:cubicBezTo>
                  <a:cubicBezTo>
                    <a:pt x="0" y="610"/>
                    <a:pt x="100" y="1077"/>
                    <a:pt x="167" y="1544"/>
                  </a:cubicBezTo>
                  <a:cubicBezTo>
                    <a:pt x="182" y="1620"/>
                    <a:pt x="244" y="1654"/>
                    <a:pt x="309" y="1654"/>
                  </a:cubicBezTo>
                  <a:cubicBezTo>
                    <a:pt x="387" y="1654"/>
                    <a:pt x="467" y="1603"/>
                    <a:pt x="467" y="1511"/>
                  </a:cubicBezTo>
                  <a:cubicBezTo>
                    <a:pt x="434" y="1044"/>
                    <a:pt x="434" y="544"/>
                    <a:pt x="300" y="110"/>
                  </a:cubicBezTo>
                  <a:cubicBezTo>
                    <a:pt x="285" y="35"/>
                    <a:pt x="237" y="0"/>
                    <a:pt x="1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698735" y="4398954"/>
              <a:ext cx="6837" cy="32548"/>
            </a:xfrm>
            <a:custGeom>
              <a:avLst/>
              <a:gdLst/>
              <a:ahLst/>
              <a:cxnLst/>
              <a:rect l="l" t="t" r="r" b="b"/>
              <a:pathLst>
                <a:path w="368" h="1752" extrusionOk="0">
                  <a:moveTo>
                    <a:pt x="167" y="1"/>
                  </a:moveTo>
                  <a:cubicBezTo>
                    <a:pt x="101" y="1"/>
                    <a:pt x="34" y="51"/>
                    <a:pt x="34" y="151"/>
                  </a:cubicBezTo>
                  <a:cubicBezTo>
                    <a:pt x="1" y="618"/>
                    <a:pt x="34" y="1151"/>
                    <a:pt x="67" y="1652"/>
                  </a:cubicBezTo>
                  <a:cubicBezTo>
                    <a:pt x="67" y="1718"/>
                    <a:pt x="117" y="1752"/>
                    <a:pt x="167" y="1752"/>
                  </a:cubicBezTo>
                  <a:cubicBezTo>
                    <a:pt x="217" y="1752"/>
                    <a:pt x="267" y="1718"/>
                    <a:pt x="267" y="1652"/>
                  </a:cubicBezTo>
                  <a:cubicBezTo>
                    <a:pt x="301" y="1151"/>
                    <a:pt x="368" y="651"/>
                    <a:pt x="301" y="151"/>
                  </a:cubicBezTo>
                  <a:cubicBezTo>
                    <a:pt x="301" y="51"/>
                    <a:pt x="234" y="1"/>
                    <a:pt x="1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674807" y="4226294"/>
              <a:ext cx="31043" cy="15215"/>
            </a:xfrm>
            <a:custGeom>
              <a:avLst/>
              <a:gdLst/>
              <a:ahLst/>
              <a:cxnLst/>
              <a:rect l="l" t="t" r="r" b="b"/>
              <a:pathLst>
                <a:path w="1671" h="819" extrusionOk="0">
                  <a:moveTo>
                    <a:pt x="158" y="1"/>
                  </a:moveTo>
                  <a:cubicBezTo>
                    <a:pt x="46" y="1"/>
                    <a:pt x="0" y="174"/>
                    <a:pt x="154" y="205"/>
                  </a:cubicBezTo>
                  <a:cubicBezTo>
                    <a:pt x="355" y="271"/>
                    <a:pt x="588" y="371"/>
                    <a:pt x="788" y="472"/>
                  </a:cubicBezTo>
                  <a:cubicBezTo>
                    <a:pt x="988" y="572"/>
                    <a:pt x="1189" y="705"/>
                    <a:pt x="1389" y="805"/>
                  </a:cubicBezTo>
                  <a:cubicBezTo>
                    <a:pt x="1407" y="814"/>
                    <a:pt x="1426" y="818"/>
                    <a:pt x="1444" y="818"/>
                  </a:cubicBezTo>
                  <a:cubicBezTo>
                    <a:pt x="1562" y="818"/>
                    <a:pt x="1671" y="653"/>
                    <a:pt x="1555" y="538"/>
                  </a:cubicBezTo>
                  <a:cubicBezTo>
                    <a:pt x="1222" y="205"/>
                    <a:pt x="655" y="71"/>
                    <a:pt x="188" y="5"/>
                  </a:cubicBezTo>
                  <a:cubicBezTo>
                    <a:pt x="178" y="2"/>
                    <a:pt x="168" y="1"/>
                    <a:pt x="15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158371" y="4196533"/>
              <a:ext cx="544098" cy="68904"/>
            </a:xfrm>
            <a:custGeom>
              <a:avLst/>
              <a:gdLst/>
              <a:ahLst/>
              <a:cxnLst/>
              <a:rect l="l" t="t" r="r" b="b"/>
              <a:pathLst>
                <a:path w="29288" h="3709" extrusionOk="0">
                  <a:moveTo>
                    <a:pt x="3567" y="0"/>
                  </a:moveTo>
                  <a:cubicBezTo>
                    <a:pt x="3026" y="0"/>
                    <a:pt x="2495" y="32"/>
                    <a:pt x="2002" y="139"/>
                  </a:cubicBezTo>
                  <a:cubicBezTo>
                    <a:pt x="167" y="539"/>
                    <a:pt x="0" y="2207"/>
                    <a:pt x="300" y="3708"/>
                  </a:cubicBezTo>
                  <a:lnTo>
                    <a:pt x="701" y="3708"/>
                  </a:lnTo>
                  <a:cubicBezTo>
                    <a:pt x="567" y="2074"/>
                    <a:pt x="967" y="706"/>
                    <a:pt x="3102" y="673"/>
                  </a:cubicBezTo>
                  <a:cubicBezTo>
                    <a:pt x="3343" y="666"/>
                    <a:pt x="3584" y="663"/>
                    <a:pt x="3826" y="663"/>
                  </a:cubicBezTo>
                  <a:cubicBezTo>
                    <a:pt x="4796" y="663"/>
                    <a:pt x="5778" y="706"/>
                    <a:pt x="6738" y="706"/>
                  </a:cubicBezTo>
                  <a:cubicBezTo>
                    <a:pt x="9273" y="739"/>
                    <a:pt x="11775" y="773"/>
                    <a:pt x="14310" y="806"/>
                  </a:cubicBezTo>
                  <a:cubicBezTo>
                    <a:pt x="16812" y="839"/>
                    <a:pt x="19347" y="839"/>
                    <a:pt x="21849" y="873"/>
                  </a:cubicBezTo>
                  <a:cubicBezTo>
                    <a:pt x="23391" y="894"/>
                    <a:pt x="25047" y="1043"/>
                    <a:pt x="26659" y="1043"/>
                  </a:cubicBezTo>
                  <a:cubicBezTo>
                    <a:pt x="27522" y="1043"/>
                    <a:pt x="28373" y="1001"/>
                    <a:pt x="29188" y="873"/>
                  </a:cubicBezTo>
                  <a:cubicBezTo>
                    <a:pt x="29221" y="839"/>
                    <a:pt x="29221" y="839"/>
                    <a:pt x="29254" y="839"/>
                  </a:cubicBezTo>
                  <a:lnTo>
                    <a:pt x="29288" y="372"/>
                  </a:lnTo>
                  <a:cubicBezTo>
                    <a:pt x="29154" y="372"/>
                    <a:pt x="28988" y="372"/>
                    <a:pt x="28821" y="406"/>
                  </a:cubicBezTo>
                  <a:cubicBezTo>
                    <a:pt x="28187" y="306"/>
                    <a:pt x="27545" y="281"/>
                    <a:pt x="26903" y="281"/>
                  </a:cubicBezTo>
                  <a:cubicBezTo>
                    <a:pt x="26261" y="281"/>
                    <a:pt x="25618" y="306"/>
                    <a:pt x="24985" y="306"/>
                  </a:cubicBezTo>
                  <a:cubicBezTo>
                    <a:pt x="23417" y="272"/>
                    <a:pt x="21849" y="272"/>
                    <a:pt x="20281" y="239"/>
                  </a:cubicBezTo>
                  <a:cubicBezTo>
                    <a:pt x="17079" y="206"/>
                    <a:pt x="13843" y="172"/>
                    <a:pt x="10641" y="139"/>
                  </a:cubicBezTo>
                  <a:cubicBezTo>
                    <a:pt x="9073" y="105"/>
                    <a:pt x="7505" y="105"/>
                    <a:pt x="5971" y="72"/>
                  </a:cubicBezTo>
                  <a:cubicBezTo>
                    <a:pt x="5211" y="72"/>
                    <a:pt x="4378" y="0"/>
                    <a:pt x="35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653072" y="4733832"/>
              <a:ext cx="27532" cy="7598"/>
            </a:xfrm>
            <a:custGeom>
              <a:avLst/>
              <a:gdLst/>
              <a:ahLst/>
              <a:cxnLst/>
              <a:rect l="l" t="t" r="r" b="b"/>
              <a:pathLst>
                <a:path w="1482" h="409" extrusionOk="0">
                  <a:moveTo>
                    <a:pt x="1320" y="0"/>
                  </a:moveTo>
                  <a:cubicBezTo>
                    <a:pt x="1311" y="0"/>
                    <a:pt x="1301" y="2"/>
                    <a:pt x="1291" y="4"/>
                  </a:cubicBezTo>
                  <a:cubicBezTo>
                    <a:pt x="924" y="37"/>
                    <a:pt x="524" y="138"/>
                    <a:pt x="124" y="204"/>
                  </a:cubicBezTo>
                  <a:cubicBezTo>
                    <a:pt x="0" y="235"/>
                    <a:pt x="48" y="408"/>
                    <a:pt x="161" y="408"/>
                  </a:cubicBezTo>
                  <a:cubicBezTo>
                    <a:pt x="170" y="408"/>
                    <a:pt x="180" y="407"/>
                    <a:pt x="190" y="404"/>
                  </a:cubicBezTo>
                  <a:cubicBezTo>
                    <a:pt x="591" y="338"/>
                    <a:pt x="958" y="271"/>
                    <a:pt x="1358" y="204"/>
                  </a:cubicBezTo>
                  <a:cubicBezTo>
                    <a:pt x="1481" y="173"/>
                    <a:pt x="1434" y="0"/>
                    <a:pt x="13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610734" y="4223341"/>
              <a:ext cx="37211" cy="6409"/>
            </a:xfrm>
            <a:custGeom>
              <a:avLst/>
              <a:gdLst/>
              <a:ahLst/>
              <a:cxnLst/>
              <a:rect l="l" t="t" r="r" b="b"/>
              <a:pathLst>
                <a:path w="2003" h="345" extrusionOk="0">
                  <a:moveTo>
                    <a:pt x="1268" y="0"/>
                  </a:moveTo>
                  <a:cubicBezTo>
                    <a:pt x="913" y="0"/>
                    <a:pt x="557" y="30"/>
                    <a:pt x="201" y="30"/>
                  </a:cubicBezTo>
                  <a:cubicBezTo>
                    <a:pt x="1" y="30"/>
                    <a:pt x="1" y="297"/>
                    <a:pt x="201" y="297"/>
                  </a:cubicBezTo>
                  <a:cubicBezTo>
                    <a:pt x="578" y="321"/>
                    <a:pt x="956" y="344"/>
                    <a:pt x="1333" y="344"/>
                  </a:cubicBezTo>
                  <a:cubicBezTo>
                    <a:pt x="1490" y="344"/>
                    <a:pt x="1646" y="340"/>
                    <a:pt x="1802" y="330"/>
                  </a:cubicBezTo>
                  <a:cubicBezTo>
                    <a:pt x="2002" y="297"/>
                    <a:pt x="2002" y="30"/>
                    <a:pt x="1802" y="30"/>
                  </a:cubicBezTo>
                  <a:cubicBezTo>
                    <a:pt x="1624" y="8"/>
                    <a:pt x="1446" y="0"/>
                    <a:pt x="1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591116" y="4733274"/>
              <a:ext cx="32028" cy="6892"/>
            </a:xfrm>
            <a:custGeom>
              <a:avLst/>
              <a:gdLst/>
              <a:ahLst/>
              <a:cxnLst/>
              <a:rect l="l" t="t" r="r" b="b"/>
              <a:pathLst>
                <a:path w="1724" h="371" extrusionOk="0">
                  <a:moveTo>
                    <a:pt x="1100" y="1"/>
                  </a:moveTo>
                  <a:cubicBezTo>
                    <a:pt x="779" y="1"/>
                    <a:pt x="468" y="45"/>
                    <a:pt x="156" y="134"/>
                  </a:cubicBezTo>
                  <a:cubicBezTo>
                    <a:pt x="0" y="165"/>
                    <a:pt x="48" y="371"/>
                    <a:pt x="164" y="371"/>
                  </a:cubicBezTo>
                  <a:cubicBezTo>
                    <a:pt x="172" y="371"/>
                    <a:pt x="181" y="370"/>
                    <a:pt x="190" y="368"/>
                  </a:cubicBezTo>
                  <a:cubicBezTo>
                    <a:pt x="540" y="293"/>
                    <a:pt x="890" y="255"/>
                    <a:pt x="1226" y="255"/>
                  </a:cubicBezTo>
                  <a:cubicBezTo>
                    <a:pt x="1338" y="255"/>
                    <a:pt x="1449" y="259"/>
                    <a:pt x="1557" y="268"/>
                  </a:cubicBezTo>
                  <a:cubicBezTo>
                    <a:pt x="1691" y="268"/>
                    <a:pt x="1724" y="67"/>
                    <a:pt x="1591" y="34"/>
                  </a:cubicBezTo>
                  <a:cubicBezTo>
                    <a:pt x="1424" y="12"/>
                    <a:pt x="1261" y="1"/>
                    <a:pt x="11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547533" y="4223266"/>
              <a:ext cx="37824" cy="6223"/>
            </a:xfrm>
            <a:custGeom>
              <a:avLst/>
              <a:gdLst/>
              <a:ahLst/>
              <a:cxnLst/>
              <a:rect l="l" t="t" r="r" b="b"/>
              <a:pathLst>
                <a:path w="2036" h="335" extrusionOk="0">
                  <a:moveTo>
                    <a:pt x="167" y="1"/>
                  </a:moveTo>
                  <a:cubicBezTo>
                    <a:pt x="34" y="1"/>
                    <a:pt x="0" y="201"/>
                    <a:pt x="134" y="201"/>
                  </a:cubicBezTo>
                  <a:cubicBezTo>
                    <a:pt x="512" y="290"/>
                    <a:pt x="905" y="334"/>
                    <a:pt x="1303" y="334"/>
                  </a:cubicBezTo>
                  <a:cubicBezTo>
                    <a:pt x="1502" y="334"/>
                    <a:pt x="1702" y="323"/>
                    <a:pt x="1902" y="301"/>
                  </a:cubicBezTo>
                  <a:cubicBezTo>
                    <a:pt x="2035" y="268"/>
                    <a:pt x="2002" y="34"/>
                    <a:pt x="1868" y="34"/>
                  </a:cubicBezTo>
                  <a:cubicBezTo>
                    <a:pt x="1634" y="48"/>
                    <a:pt x="1399" y="56"/>
                    <a:pt x="1164" y="56"/>
                  </a:cubicBezTo>
                  <a:cubicBezTo>
                    <a:pt x="832" y="56"/>
                    <a:pt x="499" y="40"/>
                    <a:pt x="1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539638" y="4733126"/>
              <a:ext cx="30058" cy="7041"/>
            </a:xfrm>
            <a:custGeom>
              <a:avLst/>
              <a:gdLst/>
              <a:ahLst/>
              <a:cxnLst/>
              <a:rect l="l" t="t" r="r" b="b"/>
              <a:pathLst>
                <a:path w="1618" h="379" extrusionOk="0">
                  <a:moveTo>
                    <a:pt x="657" y="0"/>
                  </a:moveTo>
                  <a:cubicBezTo>
                    <a:pt x="482" y="0"/>
                    <a:pt x="306" y="16"/>
                    <a:pt x="125" y="42"/>
                  </a:cubicBezTo>
                  <a:cubicBezTo>
                    <a:pt x="1" y="73"/>
                    <a:pt x="21" y="279"/>
                    <a:pt x="133" y="279"/>
                  </a:cubicBezTo>
                  <a:cubicBezTo>
                    <a:pt x="141" y="279"/>
                    <a:pt x="150" y="278"/>
                    <a:pt x="159" y="276"/>
                  </a:cubicBezTo>
                  <a:cubicBezTo>
                    <a:pt x="267" y="267"/>
                    <a:pt x="373" y="263"/>
                    <a:pt x="479" y="263"/>
                  </a:cubicBezTo>
                  <a:cubicBezTo>
                    <a:pt x="794" y="263"/>
                    <a:pt x="1101" y="301"/>
                    <a:pt x="1426" y="376"/>
                  </a:cubicBezTo>
                  <a:cubicBezTo>
                    <a:pt x="1435" y="378"/>
                    <a:pt x="1444" y="379"/>
                    <a:pt x="1452" y="379"/>
                  </a:cubicBezTo>
                  <a:cubicBezTo>
                    <a:pt x="1568" y="379"/>
                    <a:pt x="1617" y="173"/>
                    <a:pt x="1493" y="142"/>
                  </a:cubicBezTo>
                  <a:cubicBezTo>
                    <a:pt x="1207" y="40"/>
                    <a:pt x="933" y="0"/>
                    <a:pt x="65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475787" y="4226127"/>
              <a:ext cx="37675" cy="7134"/>
            </a:xfrm>
            <a:custGeom>
              <a:avLst/>
              <a:gdLst/>
              <a:ahLst/>
              <a:cxnLst/>
              <a:rect l="l" t="t" r="r" b="b"/>
              <a:pathLst>
                <a:path w="2028" h="384" extrusionOk="0">
                  <a:moveTo>
                    <a:pt x="976" y="1"/>
                  </a:moveTo>
                  <a:cubicBezTo>
                    <a:pt x="693" y="1"/>
                    <a:pt x="410" y="33"/>
                    <a:pt x="126" y="80"/>
                  </a:cubicBezTo>
                  <a:cubicBezTo>
                    <a:pt x="1" y="80"/>
                    <a:pt x="23" y="317"/>
                    <a:pt x="137" y="317"/>
                  </a:cubicBezTo>
                  <a:cubicBezTo>
                    <a:pt x="144" y="317"/>
                    <a:pt x="152" y="316"/>
                    <a:pt x="160" y="314"/>
                  </a:cubicBezTo>
                  <a:cubicBezTo>
                    <a:pt x="304" y="298"/>
                    <a:pt x="445" y="291"/>
                    <a:pt x="583" y="291"/>
                  </a:cubicBezTo>
                  <a:cubicBezTo>
                    <a:pt x="1021" y="291"/>
                    <a:pt x="1438" y="355"/>
                    <a:pt x="1894" y="380"/>
                  </a:cubicBezTo>
                  <a:cubicBezTo>
                    <a:pt x="1903" y="383"/>
                    <a:pt x="1911" y="384"/>
                    <a:pt x="1919" y="384"/>
                  </a:cubicBezTo>
                  <a:cubicBezTo>
                    <a:pt x="2027" y="384"/>
                    <a:pt x="2021" y="178"/>
                    <a:pt x="1928" y="147"/>
                  </a:cubicBezTo>
                  <a:cubicBezTo>
                    <a:pt x="1611" y="41"/>
                    <a:pt x="1293" y="1"/>
                    <a:pt x="9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476270" y="4737621"/>
              <a:ext cx="37192" cy="4626"/>
            </a:xfrm>
            <a:custGeom>
              <a:avLst/>
              <a:gdLst/>
              <a:ahLst/>
              <a:cxnLst/>
              <a:rect l="l" t="t" r="r" b="b"/>
              <a:pathLst>
                <a:path w="2002" h="249" extrusionOk="0">
                  <a:moveTo>
                    <a:pt x="134" y="0"/>
                  </a:moveTo>
                  <a:cubicBezTo>
                    <a:pt x="0" y="34"/>
                    <a:pt x="0" y="234"/>
                    <a:pt x="134" y="234"/>
                  </a:cubicBezTo>
                  <a:cubicBezTo>
                    <a:pt x="512" y="234"/>
                    <a:pt x="905" y="249"/>
                    <a:pt x="1293" y="249"/>
                  </a:cubicBezTo>
                  <a:cubicBezTo>
                    <a:pt x="1487" y="249"/>
                    <a:pt x="1679" y="245"/>
                    <a:pt x="1868" y="234"/>
                  </a:cubicBezTo>
                  <a:cubicBezTo>
                    <a:pt x="2002" y="234"/>
                    <a:pt x="2002" y="34"/>
                    <a:pt x="18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413050" y="4735559"/>
              <a:ext cx="36579" cy="5796"/>
            </a:xfrm>
            <a:custGeom>
              <a:avLst/>
              <a:gdLst/>
              <a:ahLst/>
              <a:cxnLst/>
              <a:rect l="l" t="t" r="r" b="b"/>
              <a:pathLst>
                <a:path w="1969" h="312" extrusionOk="0">
                  <a:moveTo>
                    <a:pt x="841" y="1"/>
                  </a:moveTo>
                  <a:cubicBezTo>
                    <a:pt x="604" y="1"/>
                    <a:pt x="369" y="17"/>
                    <a:pt x="134" y="45"/>
                  </a:cubicBezTo>
                  <a:cubicBezTo>
                    <a:pt x="1" y="45"/>
                    <a:pt x="1" y="245"/>
                    <a:pt x="134" y="245"/>
                  </a:cubicBezTo>
                  <a:cubicBezTo>
                    <a:pt x="286" y="236"/>
                    <a:pt x="438" y="232"/>
                    <a:pt x="590" y="232"/>
                  </a:cubicBezTo>
                  <a:cubicBezTo>
                    <a:pt x="1005" y="232"/>
                    <a:pt x="1420" y="263"/>
                    <a:pt x="1836" y="311"/>
                  </a:cubicBezTo>
                  <a:cubicBezTo>
                    <a:pt x="1936" y="311"/>
                    <a:pt x="1969" y="145"/>
                    <a:pt x="1869" y="111"/>
                  </a:cubicBezTo>
                  <a:cubicBezTo>
                    <a:pt x="1517" y="33"/>
                    <a:pt x="1177" y="1"/>
                    <a:pt x="8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414908" y="4221799"/>
              <a:ext cx="34721" cy="5833"/>
            </a:xfrm>
            <a:custGeom>
              <a:avLst/>
              <a:gdLst/>
              <a:ahLst/>
              <a:cxnLst/>
              <a:rect l="l" t="t" r="r" b="b"/>
              <a:pathLst>
                <a:path w="1869" h="314" extrusionOk="0">
                  <a:moveTo>
                    <a:pt x="887" y="0"/>
                  </a:moveTo>
                  <a:cubicBezTo>
                    <a:pt x="620" y="0"/>
                    <a:pt x="353" y="33"/>
                    <a:pt x="101" y="80"/>
                  </a:cubicBezTo>
                  <a:cubicBezTo>
                    <a:pt x="1" y="80"/>
                    <a:pt x="34" y="247"/>
                    <a:pt x="134" y="247"/>
                  </a:cubicBezTo>
                  <a:cubicBezTo>
                    <a:pt x="211" y="242"/>
                    <a:pt x="287" y="240"/>
                    <a:pt x="363" y="240"/>
                  </a:cubicBezTo>
                  <a:cubicBezTo>
                    <a:pt x="821" y="240"/>
                    <a:pt x="1278" y="313"/>
                    <a:pt x="1736" y="313"/>
                  </a:cubicBezTo>
                  <a:cubicBezTo>
                    <a:pt x="1836" y="313"/>
                    <a:pt x="1869" y="180"/>
                    <a:pt x="1769" y="146"/>
                  </a:cubicBezTo>
                  <a:cubicBezTo>
                    <a:pt x="1487" y="41"/>
                    <a:pt x="1186" y="0"/>
                    <a:pt x="8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356259" y="4218250"/>
              <a:ext cx="36375" cy="7115"/>
            </a:xfrm>
            <a:custGeom>
              <a:avLst/>
              <a:gdLst/>
              <a:ahLst/>
              <a:cxnLst/>
              <a:rect l="l" t="t" r="r" b="b"/>
              <a:pathLst>
                <a:path w="1958" h="383" extrusionOk="0">
                  <a:moveTo>
                    <a:pt x="191" y="1"/>
                  </a:moveTo>
                  <a:cubicBezTo>
                    <a:pt x="48" y="1"/>
                    <a:pt x="0" y="206"/>
                    <a:pt x="156" y="237"/>
                  </a:cubicBezTo>
                  <a:cubicBezTo>
                    <a:pt x="564" y="339"/>
                    <a:pt x="971" y="383"/>
                    <a:pt x="1394" y="383"/>
                  </a:cubicBezTo>
                  <a:cubicBezTo>
                    <a:pt x="1524" y="383"/>
                    <a:pt x="1656" y="379"/>
                    <a:pt x="1790" y="371"/>
                  </a:cubicBezTo>
                  <a:cubicBezTo>
                    <a:pt x="1957" y="337"/>
                    <a:pt x="1957" y="104"/>
                    <a:pt x="1790" y="104"/>
                  </a:cubicBezTo>
                  <a:cubicBezTo>
                    <a:pt x="1257" y="104"/>
                    <a:pt x="723" y="104"/>
                    <a:pt x="223" y="4"/>
                  </a:cubicBezTo>
                  <a:cubicBezTo>
                    <a:pt x="212" y="2"/>
                    <a:pt x="201" y="1"/>
                    <a:pt x="1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350463" y="4733442"/>
              <a:ext cx="33495" cy="5090"/>
            </a:xfrm>
            <a:custGeom>
              <a:avLst/>
              <a:gdLst/>
              <a:ahLst/>
              <a:cxnLst/>
              <a:rect l="l" t="t" r="r" b="b"/>
              <a:pathLst>
                <a:path w="1803" h="274" extrusionOk="0">
                  <a:moveTo>
                    <a:pt x="918" y="0"/>
                  </a:moveTo>
                  <a:cubicBezTo>
                    <a:pt x="668" y="0"/>
                    <a:pt x="418" y="8"/>
                    <a:pt x="168" y="25"/>
                  </a:cubicBezTo>
                  <a:cubicBezTo>
                    <a:pt x="1" y="25"/>
                    <a:pt x="1" y="259"/>
                    <a:pt x="168" y="259"/>
                  </a:cubicBezTo>
                  <a:cubicBezTo>
                    <a:pt x="334" y="270"/>
                    <a:pt x="501" y="273"/>
                    <a:pt x="668" y="273"/>
                  </a:cubicBezTo>
                  <a:cubicBezTo>
                    <a:pt x="1002" y="273"/>
                    <a:pt x="1335" y="259"/>
                    <a:pt x="1669" y="259"/>
                  </a:cubicBezTo>
                  <a:cubicBezTo>
                    <a:pt x="1802" y="225"/>
                    <a:pt x="1802" y="25"/>
                    <a:pt x="1669" y="25"/>
                  </a:cubicBezTo>
                  <a:cubicBezTo>
                    <a:pt x="1419" y="8"/>
                    <a:pt x="1168" y="0"/>
                    <a:pt x="9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304632" y="4216393"/>
              <a:ext cx="27885" cy="6892"/>
            </a:xfrm>
            <a:custGeom>
              <a:avLst/>
              <a:gdLst/>
              <a:ahLst/>
              <a:cxnLst/>
              <a:rect l="l" t="t" r="r" b="b"/>
              <a:pathLst>
                <a:path w="1501" h="371" extrusionOk="0">
                  <a:moveTo>
                    <a:pt x="139" y="1"/>
                  </a:moveTo>
                  <a:cubicBezTo>
                    <a:pt x="0" y="1"/>
                    <a:pt x="9" y="237"/>
                    <a:pt x="166" y="237"/>
                  </a:cubicBezTo>
                  <a:cubicBezTo>
                    <a:pt x="566" y="304"/>
                    <a:pt x="967" y="371"/>
                    <a:pt x="1334" y="371"/>
                  </a:cubicBezTo>
                  <a:cubicBezTo>
                    <a:pt x="1467" y="371"/>
                    <a:pt x="1500" y="137"/>
                    <a:pt x="1367" y="137"/>
                  </a:cubicBezTo>
                  <a:cubicBezTo>
                    <a:pt x="967" y="37"/>
                    <a:pt x="566" y="4"/>
                    <a:pt x="166" y="4"/>
                  </a:cubicBezTo>
                  <a:cubicBezTo>
                    <a:pt x="156" y="2"/>
                    <a:pt x="147" y="1"/>
                    <a:pt x="1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281689" y="4737770"/>
              <a:ext cx="36579" cy="4459"/>
            </a:xfrm>
            <a:custGeom>
              <a:avLst/>
              <a:gdLst/>
              <a:ahLst/>
              <a:cxnLst/>
              <a:rect l="l" t="t" r="r" b="b"/>
              <a:pathLst>
                <a:path w="1969" h="240" extrusionOk="0">
                  <a:moveTo>
                    <a:pt x="984" y="1"/>
                  </a:moveTo>
                  <a:cubicBezTo>
                    <a:pt x="701" y="1"/>
                    <a:pt x="417" y="9"/>
                    <a:pt x="134" y="26"/>
                  </a:cubicBezTo>
                  <a:cubicBezTo>
                    <a:pt x="0" y="26"/>
                    <a:pt x="0" y="192"/>
                    <a:pt x="134" y="192"/>
                  </a:cubicBezTo>
                  <a:cubicBezTo>
                    <a:pt x="535" y="216"/>
                    <a:pt x="936" y="240"/>
                    <a:pt x="1337" y="240"/>
                  </a:cubicBezTo>
                  <a:cubicBezTo>
                    <a:pt x="1503" y="240"/>
                    <a:pt x="1669" y="236"/>
                    <a:pt x="1835" y="226"/>
                  </a:cubicBezTo>
                  <a:cubicBezTo>
                    <a:pt x="1968" y="226"/>
                    <a:pt x="1968" y="26"/>
                    <a:pt x="1835" y="26"/>
                  </a:cubicBezTo>
                  <a:cubicBezTo>
                    <a:pt x="1551" y="9"/>
                    <a:pt x="1268" y="1"/>
                    <a:pt x="9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239537" y="4220164"/>
              <a:ext cx="39682" cy="6837"/>
            </a:xfrm>
            <a:custGeom>
              <a:avLst/>
              <a:gdLst/>
              <a:ahLst/>
              <a:cxnLst/>
              <a:rect l="l" t="t" r="r" b="b"/>
              <a:pathLst>
                <a:path w="2136" h="368" extrusionOk="0">
                  <a:moveTo>
                    <a:pt x="134" y="1"/>
                  </a:moveTo>
                  <a:cubicBezTo>
                    <a:pt x="1" y="1"/>
                    <a:pt x="1" y="234"/>
                    <a:pt x="134" y="234"/>
                  </a:cubicBezTo>
                  <a:cubicBezTo>
                    <a:pt x="735" y="301"/>
                    <a:pt x="1335" y="368"/>
                    <a:pt x="1969" y="368"/>
                  </a:cubicBezTo>
                  <a:cubicBezTo>
                    <a:pt x="2136" y="368"/>
                    <a:pt x="2102" y="134"/>
                    <a:pt x="1969" y="134"/>
                  </a:cubicBezTo>
                  <a:cubicBezTo>
                    <a:pt x="1369" y="68"/>
                    <a:pt x="735" y="34"/>
                    <a:pt x="1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216612" y="4735764"/>
              <a:ext cx="37824" cy="9920"/>
            </a:xfrm>
            <a:custGeom>
              <a:avLst/>
              <a:gdLst/>
              <a:ahLst/>
              <a:cxnLst/>
              <a:rect l="l" t="t" r="r" b="b"/>
              <a:pathLst>
                <a:path w="2036" h="534" extrusionOk="0">
                  <a:moveTo>
                    <a:pt x="234" y="0"/>
                  </a:moveTo>
                  <a:cubicBezTo>
                    <a:pt x="67" y="0"/>
                    <a:pt x="1" y="200"/>
                    <a:pt x="167" y="234"/>
                  </a:cubicBezTo>
                  <a:cubicBezTo>
                    <a:pt x="735" y="334"/>
                    <a:pt x="1335" y="467"/>
                    <a:pt x="1902" y="534"/>
                  </a:cubicBezTo>
                  <a:cubicBezTo>
                    <a:pt x="2035" y="534"/>
                    <a:pt x="2035" y="367"/>
                    <a:pt x="1935" y="334"/>
                  </a:cubicBezTo>
                  <a:cubicBezTo>
                    <a:pt x="1368" y="167"/>
                    <a:pt x="801" y="100"/>
                    <a:pt x="2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189340" y="4222040"/>
              <a:ext cx="24188" cy="24522"/>
            </a:xfrm>
            <a:custGeom>
              <a:avLst/>
              <a:gdLst/>
              <a:ahLst/>
              <a:cxnLst/>
              <a:rect l="l" t="t" r="r" b="b"/>
              <a:pathLst>
                <a:path w="1302" h="1320" extrusionOk="0">
                  <a:moveTo>
                    <a:pt x="1135" y="0"/>
                  </a:moveTo>
                  <a:cubicBezTo>
                    <a:pt x="501" y="0"/>
                    <a:pt x="34" y="600"/>
                    <a:pt x="1" y="1201"/>
                  </a:cubicBezTo>
                  <a:cubicBezTo>
                    <a:pt x="1" y="1276"/>
                    <a:pt x="75" y="1319"/>
                    <a:pt x="145" y="1319"/>
                  </a:cubicBezTo>
                  <a:cubicBezTo>
                    <a:pt x="200" y="1319"/>
                    <a:pt x="253" y="1293"/>
                    <a:pt x="268" y="1234"/>
                  </a:cubicBezTo>
                  <a:cubicBezTo>
                    <a:pt x="335" y="734"/>
                    <a:pt x="701" y="400"/>
                    <a:pt x="1168" y="267"/>
                  </a:cubicBezTo>
                  <a:cubicBezTo>
                    <a:pt x="1302" y="234"/>
                    <a:pt x="1269" y="0"/>
                    <a:pt x="11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186869" y="4703810"/>
              <a:ext cx="13970" cy="30764"/>
            </a:xfrm>
            <a:custGeom>
              <a:avLst/>
              <a:gdLst/>
              <a:ahLst/>
              <a:cxnLst/>
              <a:rect l="l" t="t" r="r" b="b"/>
              <a:pathLst>
                <a:path w="752" h="1656" extrusionOk="0">
                  <a:moveTo>
                    <a:pt x="190" y="1"/>
                  </a:moveTo>
                  <a:cubicBezTo>
                    <a:pt x="135" y="1"/>
                    <a:pt x="82" y="27"/>
                    <a:pt x="67" y="86"/>
                  </a:cubicBezTo>
                  <a:cubicBezTo>
                    <a:pt x="1" y="653"/>
                    <a:pt x="134" y="1186"/>
                    <a:pt x="534" y="1620"/>
                  </a:cubicBezTo>
                  <a:cubicBezTo>
                    <a:pt x="551" y="1645"/>
                    <a:pt x="574" y="1656"/>
                    <a:pt x="598" y="1656"/>
                  </a:cubicBezTo>
                  <a:cubicBezTo>
                    <a:pt x="670" y="1656"/>
                    <a:pt x="751" y="1562"/>
                    <a:pt x="701" y="1487"/>
                  </a:cubicBezTo>
                  <a:cubicBezTo>
                    <a:pt x="434" y="1053"/>
                    <a:pt x="334" y="619"/>
                    <a:pt x="334" y="119"/>
                  </a:cubicBezTo>
                  <a:cubicBezTo>
                    <a:pt x="334" y="44"/>
                    <a:pt x="261" y="1"/>
                    <a:pt x="1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186256" y="4476942"/>
              <a:ext cx="12503" cy="38511"/>
            </a:xfrm>
            <a:custGeom>
              <a:avLst/>
              <a:gdLst/>
              <a:ahLst/>
              <a:cxnLst/>
              <a:rect l="l" t="t" r="r" b="b"/>
              <a:pathLst>
                <a:path w="673" h="2073" extrusionOk="0">
                  <a:moveTo>
                    <a:pt x="228" y="1"/>
                  </a:moveTo>
                  <a:cubicBezTo>
                    <a:pt x="174" y="1"/>
                    <a:pt x="118" y="35"/>
                    <a:pt x="100" y="89"/>
                  </a:cubicBezTo>
                  <a:cubicBezTo>
                    <a:pt x="0" y="723"/>
                    <a:pt x="167" y="1390"/>
                    <a:pt x="400" y="1990"/>
                  </a:cubicBezTo>
                  <a:cubicBezTo>
                    <a:pt x="428" y="2046"/>
                    <a:pt x="485" y="2073"/>
                    <a:pt x="537" y="2073"/>
                  </a:cubicBezTo>
                  <a:cubicBezTo>
                    <a:pt x="610" y="2073"/>
                    <a:pt x="673" y="2021"/>
                    <a:pt x="634" y="1924"/>
                  </a:cubicBezTo>
                  <a:cubicBezTo>
                    <a:pt x="434" y="1323"/>
                    <a:pt x="434" y="723"/>
                    <a:pt x="334" y="89"/>
                  </a:cubicBezTo>
                  <a:cubicBezTo>
                    <a:pt x="318" y="27"/>
                    <a:pt x="274" y="1"/>
                    <a:pt x="2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188727" y="4405920"/>
              <a:ext cx="7450" cy="35966"/>
            </a:xfrm>
            <a:custGeom>
              <a:avLst/>
              <a:gdLst/>
              <a:ahLst/>
              <a:cxnLst/>
              <a:rect l="l" t="t" r="r" b="b"/>
              <a:pathLst>
                <a:path w="401" h="1936" extrusionOk="0">
                  <a:moveTo>
                    <a:pt x="188" y="1"/>
                  </a:moveTo>
                  <a:cubicBezTo>
                    <a:pt x="142" y="1"/>
                    <a:pt x="101" y="26"/>
                    <a:pt x="101" y="76"/>
                  </a:cubicBezTo>
                  <a:cubicBezTo>
                    <a:pt x="1" y="643"/>
                    <a:pt x="34" y="1210"/>
                    <a:pt x="67" y="1810"/>
                  </a:cubicBezTo>
                  <a:cubicBezTo>
                    <a:pt x="67" y="1894"/>
                    <a:pt x="126" y="1936"/>
                    <a:pt x="188" y="1936"/>
                  </a:cubicBezTo>
                  <a:cubicBezTo>
                    <a:pt x="251" y="1936"/>
                    <a:pt x="318" y="1894"/>
                    <a:pt x="334" y="1810"/>
                  </a:cubicBezTo>
                  <a:cubicBezTo>
                    <a:pt x="334" y="1210"/>
                    <a:pt x="401" y="643"/>
                    <a:pt x="301" y="76"/>
                  </a:cubicBezTo>
                  <a:cubicBezTo>
                    <a:pt x="284" y="26"/>
                    <a:pt x="234" y="1"/>
                    <a:pt x="1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189340" y="4544898"/>
              <a:ext cx="6223" cy="31619"/>
            </a:xfrm>
            <a:custGeom>
              <a:avLst/>
              <a:gdLst/>
              <a:ahLst/>
              <a:cxnLst/>
              <a:rect l="l" t="t" r="r" b="b"/>
              <a:pathLst>
                <a:path w="335" h="1702" extrusionOk="0">
                  <a:moveTo>
                    <a:pt x="168" y="0"/>
                  </a:moveTo>
                  <a:cubicBezTo>
                    <a:pt x="118" y="0"/>
                    <a:pt x="68" y="34"/>
                    <a:pt x="68" y="100"/>
                  </a:cubicBezTo>
                  <a:cubicBezTo>
                    <a:pt x="1" y="601"/>
                    <a:pt x="34" y="1101"/>
                    <a:pt x="68" y="1601"/>
                  </a:cubicBezTo>
                  <a:cubicBezTo>
                    <a:pt x="68" y="1668"/>
                    <a:pt x="118" y="1701"/>
                    <a:pt x="168" y="1701"/>
                  </a:cubicBezTo>
                  <a:cubicBezTo>
                    <a:pt x="218" y="1701"/>
                    <a:pt x="268" y="1668"/>
                    <a:pt x="268" y="1601"/>
                  </a:cubicBezTo>
                  <a:cubicBezTo>
                    <a:pt x="301" y="1101"/>
                    <a:pt x="335" y="601"/>
                    <a:pt x="268" y="100"/>
                  </a:cubicBezTo>
                  <a:cubicBezTo>
                    <a:pt x="268" y="34"/>
                    <a:pt x="218" y="0"/>
                    <a:pt x="1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185625" y="4273927"/>
              <a:ext cx="9326" cy="34721"/>
            </a:xfrm>
            <a:custGeom>
              <a:avLst/>
              <a:gdLst/>
              <a:ahLst/>
              <a:cxnLst/>
              <a:rect l="l" t="t" r="r" b="b"/>
              <a:pathLst>
                <a:path w="502" h="1869" extrusionOk="0">
                  <a:moveTo>
                    <a:pt x="264" y="1"/>
                  </a:moveTo>
                  <a:cubicBezTo>
                    <a:pt x="209" y="1"/>
                    <a:pt x="151" y="26"/>
                    <a:pt x="134" y="76"/>
                  </a:cubicBezTo>
                  <a:cubicBezTo>
                    <a:pt x="1" y="609"/>
                    <a:pt x="68" y="1210"/>
                    <a:pt x="101" y="1744"/>
                  </a:cubicBezTo>
                  <a:cubicBezTo>
                    <a:pt x="118" y="1827"/>
                    <a:pt x="193" y="1869"/>
                    <a:pt x="264" y="1869"/>
                  </a:cubicBezTo>
                  <a:cubicBezTo>
                    <a:pt x="334" y="1869"/>
                    <a:pt x="401" y="1827"/>
                    <a:pt x="401" y="1744"/>
                  </a:cubicBezTo>
                  <a:cubicBezTo>
                    <a:pt x="434" y="1210"/>
                    <a:pt x="501" y="609"/>
                    <a:pt x="368" y="76"/>
                  </a:cubicBezTo>
                  <a:cubicBezTo>
                    <a:pt x="368" y="26"/>
                    <a:pt x="318" y="1"/>
                    <a:pt x="2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186256" y="4339468"/>
              <a:ext cx="8063" cy="38585"/>
            </a:xfrm>
            <a:custGeom>
              <a:avLst/>
              <a:gdLst/>
              <a:ahLst/>
              <a:cxnLst/>
              <a:rect l="l" t="t" r="r" b="b"/>
              <a:pathLst>
                <a:path w="434" h="2077" extrusionOk="0">
                  <a:moveTo>
                    <a:pt x="217" y="0"/>
                  </a:moveTo>
                  <a:cubicBezTo>
                    <a:pt x="150" y="0"/>
                    <a:pt x="84" y="50"/>
                    <a:pt x="67" y="150"/>
                  </a:cubicBezTo>
                  <a:cubicBezTo>
                    <a:pt x="0" y="751"/>
                    <a:pt x="67" y="1351"/>
                    <a:pt x="100" y="1952"/>
                  </a:cubicBezTo>
                  <a:cubicBezTo>
                    <a:pt x="100" y="2035"/>
                    <a:pt x="159" y="2077"/>
                    <a:pt x="217" y="2077"/>
                  </a:cubicBezTo>
                  <a:cubicBezTo>
                    <a:pt x="275" y="2077"/>
                    <a:pt x="334" y="2035"/>
                    <a:pt x="334" y="1952"/>
                  </a:cubicBezTo>
                  <a:cubicBezTo>
                    <a:pt x="367" y="1351"/>
                    <a:pt x="434" y="751"/>
                    <a:pt x="367" y="150"/>
                  </a:cubicBezTo>
                  <a:cubicBezTo>
                    <a:pt x="350" y="50"/>
                    <a:pt x="284" y="0"/>
                    <a:pt x="2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188114" y="4652722"/>
              <a:ext cx="4347" cy="24950"/>
            </a:xfrm>
            <a:custGeom>
              <a:avLst/>
              <a:gdLst/>
              <a:ahLst/>
              <a:cxnLst/>
              <a:rect l="l" t="t" r="r" b="b"/>
              <a:pathLst>
                <a:path w="234" h="1343" extrusionOk="0">
                  <a:moveTo>
                    <a:pt x="117" y="0"/>
                  </a:moveTo>
                  <a:cubicBezTo>
                    <a:pt x="75" y="0"/>
                    <a:pt x="34" y="34"/>
                    <a:pt x="34" y="100"/>
                  </a:cubicBezTo>
                  <a:cubicBezTo>
                    <a:pt x="0" y="467"/>
                    <a:pt x="0" y="868"/>
                    <a:pt x="34" y="1268"/>
                  </a:cubicBezTo>
                  <a:cubicBezTo>
                    <a:pt x="34" y="1318"/>
                    <a:pt x="75" y="1343"/>
                    <a:pt x="117" y="1343"/>
                  </a:cubicBezTo>
                  <a:cubicBezTo>
                    <a:pt x="159" y="1343"/>
                    <a:pt x="200" y="1318"/>
                    <a:pt x="200" y="1268"/>
                  </a:cubicBezTo>
                  <a:cubicBezTo>
                    <a:pt x="234" y="868"/>
                    <a:pt x="234" y="467"/>
                    <a:pt x="200" y="100"/>
                  </a:cubicBezTo>
                  <a:cubicBezTo>
                    <a:pt x="200" y="34"/>
                    <a:pt x="159" y="0"/>
                    <a:pt x="1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186256" y="4602990"/>
              <a:ext cx="4347" cy="20770"/>
            </a:xfrm>
            <a:custGeom>
              <a:avLst/>
              <a:gdLst/>
              <a:ahLst/>
              <a:cxnLst/>
              <a:rect l="l" t="t" r="r" b="b"/>
              <a:pathLst>
                <a:path w="234" h="1118" extrusionOk="0">
                  <a:moveTo>
                    <a:pt x="117" y="0"/>
                  </a:moveTo>
                  <a:cubicBezTo>
                    <a:pt x="75" y="0"/>
                    <a:pt x="34" y="25"/>
                    <a:pt x="34" y="75"/>
                  </a:cubicBezTo>
                  <a:cubicBezTo>
                    <a:pt x="0" y="409"/>
                    <a:pt x="34" y="743"/>
                    <a:pt x="34" y="1043"/>
                  </a:cubicBezTo>
                  <a:cubicBezTo>
                    <a:pt x="34" y="1093"/>
                    <a:pt x="75" y="1118"/>
                    <a:pt x="117" y="1118"/>
                  </a:cubicBezTo>
                  <a:cubicBezTo>
                    <a:pt x="159" y="1118"/>
                    <a:pt x="200" y="1093"/>
                    <a:pt x="200" y="1043"/>
                  </a:cubicBezTo>
                  <a:cubicBezTo>
                    <a:pt x="200" y="743"/>
                    <a:pt x="234" y="409"/>
                    <a:pt x="200" y="75"/>
                  </a:cubicBezTo>
                  <a:cubicBezTo>
                    <a:pt x="200" y="25"/>
                    <a:pt x="159" y="0"/>
                    <a:pt x="1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6" name="Google Shape;3096;p71"/>
          <p:cNvSpPr/>
          <p:nvPr/>
        </p:nvSpPr>
        <p:spPr>
          <a:xfrm>
            <a:off x="5454233" y="3100484"/>
            <a:ext cx="70567" cy="232417"/>
          </a:xfrm>
          <a:custGeom>
            <a:avLst/>
            <a:gdLst/>
            <a:ahLst/>
            <a:cxnLst/>
            <a:rect l="l" t="t" r="r" b="b"/>
            <a:pathLst>
              <a:path w="3270" h="10770" extrusionOk="0">
                <a:moveTo>
                  <a:pt x="500" y="1"/>
                </a:moveTo>
                <a:cubicBezTo>
                  <a:pt x="359" y="1"/>
                  <a:pt x="217" y="101"/>
                  <a:pt x="200" y="301"/>
                </a:cubicBezTo>
                <a:cubicBezTo>
                  <a:pt x="0" y="3603"/>
                  <a:pt x="134" y="7239"/>
                  <a:pt x="534" y="10508"/>
                </a:cubicBezTo>
                <a:cubicBezTo>
                  <a:pt x="551" y="10646"/>
                  <a:pt x="657" y="10721"/>
                  <a:pt x="759" y="10721"/>
                </a:cubicBezTo>
                <a:cubicBezTo>
                  <a:pt x="857" y="10721"/>
                  <a:pt x="951" y="10654"/>
                  <a:pt x="967" y="10508"/>
                </a:cubicBezTo>
                <a:cubicBezTo>
                  <a:pt x="1168" y="7706"/>
                  <a:pt x="1168" y="4637"/>
                  <a:pt x="934" y="1769"/>
                </a:cubicBezTo>
                <a:lnTo>
                  <a:pt x="934" y="1769"/>
                </a:lnTo>
                <a:cubicBezTo>
                  <a:pt x="1134" y="2069"/>
                  <a:pt x="1301" y="2369"/>
                  <a:pt x="1501" y="2669"/>
                </a:cubicBezTo>
                <a:cubicBezTo>
                  <a:pt x="1553" y="2773"/>
                  <a:pt x="1668" y="2832"/>
                  <a:pt x="1781" y="2832"/>
                </a:cubicBezTo>
                <a:cubicBezTo>
                  <a:pt x="1885" y="2832"/>
                  <a:pt x="1987" y="2782"/>
                  <a:pt x="2035" y="2669"/>
                </a:cubicBezTo>
                <a:cubicBezTo>
                  <a:pt x="2168" y="2369"/>
                  <a:pt x="2335" y="2069"/>
                  <a:pt x="2469" y="1769"/>
                </a:cubicBezTo>
                <a:lnTo>
                  <a:pt x="2469" y="1769"/>
                </a:lnTo>
                <a:cubicBezTo>
                  <a:pt x="2335" y="2970"/>
                  <a:pt x="2302" y="4204"/>
                  <a:pt x="2302" y="5405"/>
                </a:cubicBezTo>
                <a:cubicBezTo>
                  <a:pt x="2302" y="7106"/>
                  <a:pt x="2235" y="8941"/>
                  <a:pt x="2702" y="10575"/>
                </a:cubicBezTo>
                <a:cubicBezTo>
                  <a:pt x="2732" y="10709"/>
                  <a:pt x="2828" y="10770"/>
                  <a:pt x="2925" y="10770"/>
                </a:cubicBezTo>
                <a:cubicBezTo>
                  <a:pt x="3046" y="10770"/>
                  <a:pt x="3169" y="10675"/>
                  <a:pt x="3169" y="10508"/>
                </a:cubicBezTo>
                <a:cubicBezTo>
                  <a:pt x="3269" y="8840"/>
                  <a:pt x="2969" y="7106"/>
                  <a:pt x="2969" y="5405"/>
                </a:cubicBezTo>
                <a:cubicBezTo>
                  <a:pt x="2969" y="3703"/>
                  <a:pt x="3069" y="2002"/>
                  <a:pt x="3136" y="301"/>
                </a:cubicBezTo>
                <a:cubicBezTo>
                  <a:pt x="3136" y="151"/>
                  <a:pt x="3023" y="76"/>
                  <a:pt x="2896" y="76"/>
                </a:cubicBezTo>
                <a:cubicBezTo>
                  <a:pt x="2854" y="76"/>
                  <a:pt x="2810" y="84"/>
                  <a:pt x="2769" y="101"/>
                </a:cubicBezTo>
                <a:cubicBezTo>
                  <a:pt x="2745" y="93"/>
                  <a:pt x="2722" y="89"/>
                  <a:pt x="2698" y="89"/>
                </a:cubicBezTo>
                <a:cubicBezTo>
                  <a:pt x="2623" y="89"/>
                  <a:pt x="2553" y="132"/>
                  <a:pt x="2502" y="234"/>
                </a:cubicBezTo>
                <a:cubicBezTo>
                  <a:pt x="2235" y="768"/>
                  <a:pt x="1968" y="1302"/>
                  <a:pt x="1735" y="1835"/>
                </a:cubicBezTo>
                <a:cubicBezTo>
                  <a:pt x="1434" y="1368"/>
                  <a:pt x="1168" y="901"/>
                  <a:pt x="834" y="468"/>
                </a:cubicBezTo>
                <a:cubicBezTo>
                  <a:pt x="801" y="434"/>
                  <a:pt x="801" y="368"/>
                  <a:pt x="801" y="301"/>
                </a:cubicBezTo>
                <a:cubicBezTo>
                  <a:pt x="784" y="101"/>
                  <a:pt x="642" y="1"/>
                  <a:pt x="5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31185" y="3401947"/>
            <a:ext cx="90722" cy="225252"/>
          </a:xfrm>
          <a:custGeom>
            <a:avLst/>
            <a:gdLst/>
            <a:ahLst/>
            <a:cxnLst/>
            <a:rect l="l" t="t" r="r" b="b"/>
            <a:pathLst>
              <a:path w="4204" h="10438" extrusionOk="0">
                <a:moveTo>
                  <a:pt x="3669" y="0"/>
                </a:moveTo>
                <a:cubicBezTo>
                  <a:pt x="3554" y="0"/>
                  <a:pt x="3451" y="63"/>
                  <a:pt x="3436" y="209"/>
                </a:cubicBezTo>
                <a:cubicBezTo>
                  <a:pt x="3003" y="3011"/>
                  <a:pt x="3003" y="6013"/>
                  <a:pt x="3036" y="8882"/>
                </a:cubicBezTo>
                <a:cubicBezTo>
                  <a:pt x="2603" y="7581"/>
                  <a:pt x="2069" y="6246"/>
                  <a:pt x="1669" y="4945"/>
                </a:cubicBezTo>
                <a:cubicBezTo>
                  <a:pt x="1202" y="3378"/>
                  <a:pt x="901" y="1710"/>
                  <a:pt x="167" y="242"/>
                </a:cubicBezTo>
                <a:cubicBezTo>
                  <a:pt x="156" y="218"/>
                  <a:pt x="135" y="207"/>
                  <a:pt x="114" y="207"/>
                </a:cubicBezTo>
                <a:cubicBezTo>
                  <a:pt x="76" y="207"/>
                  <a:pt x="34" y="244"/>
                  <a:pt x="34" y="309"/>
                </a:cubicBezTo>
                <a:cubicBezTo>
                  <a:pt x="1" y="2010"/>
                  <a:pt x="634" y="3745"/>
                  <a:pt x="1135" y="5379"/>
                </a:cubicBezTo>
                <a:cubicBezTo>
                  <a:pt x="1635" y="7047"/>
                  <a:pt x="2136" y="8748"/>
                  <a:pt x="2903" y="10316"/>
                </a:cubicBezTo>
                <a:cubicBezTo>
                  <a:pt x="2952" y="10402"/>
                  <a:pt x="3032" y="10438"/>
                  <a:pt x="3115" y="10438"/>
                </a:cubicBezTo>
                <a:cubicBezTo>
                  <a:pt x="3256" y="10438"/>
                  <a:pt x="3403" y="10330"/>
                  <a:pt x="3403" y="10182"/>
                </a:cubicBezTo>
                <a:cubicBezTo>
                  <a:pt x="3470" y="10149"/>
                  <a:pt x="3503" y="10082"/>
                  <a:pt x="3503" y="10016"/>
                </a:cubicBezTo>
                <a:cubicBezTo>
                  <a:pt x="3803" y="6847"/>
                  <a:pt x="4204" y="3444"/>
                  <a:pt x="4004" y="275"/>
                </a:cubicBezTo>
                <a:cubicBezTo>
                  <a:pt x="3985" y="106"/>
                  <a:pt x="3817" y="0"/>
                  <a:pt x="36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98" name="Google Shape;3098;p71"/>
          <p:cNvGrpSpPr/>
          <p:nvPr/>
        </p:nvGrpSpPr>
        <p:grpSpPr>
          <a:xfrm>
            <a:off x="5013660" y="1877990"/>
            <a:ext cx="1035405" cy="377624"/>
            <a:chOff x="4528285" y="1895340"/>
            <a:chExt cx="1035405" cy="377624"/>
          </a:xfrm>
        </p:grpSpPr>
        <p:sp>
          <p:nvSpPr>
            <p:cNvPr id="3099" name="Google Shape;3099;p71"/>
            <p:cNvSpPr/>
            <p:nvPr/>
          </p:nvSpPr>
          <p:spPr>
            <a:xfrm>
              <a:off x="4558520" y="1895340"/>
              <a:ext cx="990522" cy="19595"/>
            </a:xfrm>
            <a:custGeom>
              <a:avLst/>
              <a:gdLst/>
              <a:ahLst/>
              <a:cxnLst/>
              <a:rect l="l" t="t" r="r" b="b"/>
              <a:pathLst>
                <a:path w="45900" h="908" extrusionOk="0">
                  <a:moveTo>
                    <a:pt x="2230" y="1"/>
                  </a:moveTo>
                  <a:cubicBezTo>
                    <a:pt x="1482" y="1"/>
                    <a:pt x="738" y="46"/>
                    <a:pt x="34" y="207"/>
                  </a:cubicBezTo>
                  <a:lnTo>
                    <a:pt x="1" y="641"/>
                  </a:lnTo>
                  <a:cubicBezTo>
                    <a:pt x="678" y="709"/>
                    <a:pt x="1360" y="727"/>
                    <a:pt x="2044" y="727"/>
                  </a:cubicBezTo>
                  <a:cubicBezTo>
                    <a:pt x="2842" y="727"/>
                    <a:pt x="3641" y="702"/>
                    <a:pt x="4435" y="702"/>
                  </a:cubicBezTo>
                  <a:cubicBezTo>
                    <a:pt x="4636" y="702"/>
                    <a:pt x="4837" y="704"/>
                    <a:pt x="5037" y="708"/>
                  </a:cubicBezTo>
                  <a:lnTo>
                    <a:pt x="10775" y="741"/>
                  </a:lnTo>
                  <a:cubicBezTo>
                    <a:pt x="14678" y="741"/>
                    <a:pt x="18580" y="774"/>
                    <a:pt x="22483" y="774"/>
                  </a:cubicBezTo>
                  <a:lnTo>
                    <a:pt x="45667" y="908"/>
                  </a:lnTo>
                  <a:cubicBezTo>
                    <a:pt x="45700" y="908"/>
                    <a:pt x="45767" y="908"/>
                    <a:pt x="45800" y="875"/>
                  </a:cubicBezTo>
                  <a:lnTo>
                    <a:pt x="45900" y="441"/>
                  </a:lnTo>
                  <a:cubicBezTo>
                    <a:pt x="45867" y="374"/>
                    <a:pt x="45800" y="307"/>
                    <a:pt x="45667" y="274"/>
                  </a:cubicBezTo>
                  <a:lnTo>
                    <a:pt x="22216" y="174"/>
                  </a:lnTo>
                  <a:cubicBezTo>
                    <a:pt x="18414" y="141"/>
                    <a:pt x="14611" y="141"/>
                    <a:pt x="10775" y="107"/>
                  </a:cubicBezTo>
                  <a:cubicBezTo>
                    <a:pt x="8874" y="107"/>
                    <a:pt x="6972" y="74"/>
                    <a:pt x="5037" y="74"/>
                  </a:cubicBezTo>
                  <a:cubicBezTo>
                    <a:pt x="4141" y="74"/>
                    <a:pt x="3181" y="1"/>
                    <a:pt x="22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00" name="Google Shape;3100;p71"/>
            <p:cNvGrpSpPr/>
            <p:nvPr/>
          </p:nvGrpSpPr>
          <p:grpSpPr>
            <a:xfrm>
              <a:off x="4542131" y="1904157"/>
              <a:ext cx="1021559" cy="368806"/>
              <a:chOff x="4730160" y="1830614"/>
              <a:chExt cx="879366" cy="317471"/>
            </a:xfrm>
          </p:grpSpPr>
          <p:sp>
            <p:nvSpPr>
              <p:cNvPr id="3101" name="Google Shape;3101;p71"/>
              <p:cNvSpPr/>
              <p:nvPr/>
            </p:nvSpPr>
            <p:spPr>
              <a:xfrm>
                <a:off x="5591524" y="1830614"/>
                <a:ext cx="18002" cy="236770"/>
              </a:xfrm>
              <a:custGeom>
                <a:avLst/>
                <a:gdLst/>
                <a:ahLst/>
                <a:cxnLst/>
                <a:rect l="l" t="t" r="r" b="b"/>
                <a:pathLst>
                  <a:path w="969" h="12745" extrusionOk="0">
                    <a:moveTo>
                      <a:pt x="485" y="0"/>
                    </a:moveTo>
                    <a:cubicBezTo>
                      <a:pt x="423" y="0"/>
                      <a:pt x="358" y="22"/>
                      <a:pt x="301" y="68"/>
                    </a:cubicBezTo>
                    <a:lnTo>
                      <a:pt x="201" y="469"/>
                    </a:lnTo>
                    <a:cubicBezTo>
                      <a:pt x="1" y="2470"/>
                      <a:pt x="168" y="4538"/>
                      <a:pt x="168" y="6506"/>
                    </a:cubicBezTo>
                    <a:cubicBezTo>
                      <a:pt x="168" y="8574"/>
                      <a:pt x="68" y="10676"/>
                      <a:pt x="301" y="12711"/>
                    </a:cubicBezTo>
                    <a:lnTo>
                      <a:pt x="668" y="12744"/>
                    </a:lnTo>
                    <a:cubicBezTo>
                      <a:pt x="901" y="10709"/>
                      <a:pt x="801" y="8574"/>
                      <a:pt x="801" y="6506"/>
                    </a:cubicBezTo>
                    <a:cubicBezTo>
                      <a:pt x="801" y="4438"/>
                      <a:pt x="968" y="2270"/>
                      <a:pt x="735" y="235"/>
                    </a:cubicBezTo>
                    <a:cubicBezTo>
                      <a:pt x="713" y="82"/>
                      <a:pt x="604" y="0"/>
                      <a:pt x="4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220327" y="2065824"/>
                <a:ext cx="386709" cy="12707"/>
              </a:xfrm>
              <a:custGeom>
                <a:avLst/>
                <a:gdLst/>
                <a:ahLst/>
                <a:cxnLst/>
                <a:rect l="l" t="t" r="r" b="b"/>
                <a:pathLst>
                  <a:path w="20816" h="684" extrusionOk="0">
                    <a:moveTo>
                      <a:pt x="3765" y="1"/>
                    </a:moveTo>
                    <a:cubicBezTo>
                      <a:pt x="2519" y="1"/>
                      <a:pt x="1274" y="22"/>
                      <a:pt x="34" y="83"/>
                    </a:cubicBezTo>
                    <a:lnTo>
                      <a:pt x="1" y="550"/>
                    </a:lnTo>
                    <a:cubicBezTo>
                      <a:pt x="1685" y="650"/>
                      <a:pt x="3387" y="675"/>
                      <a:pt x="5088" y="675"/>
                    </a:cubicBezTo>
                    <a:cubicBezTo>
                      <a:pt x="6789" y="675"/>
                      <a:pt x="8490" y="650"/>
                      <a:pt x="10175" y="650"/>
                    </a:cubicBezTo>
                    <a:cubicBezTo>
                      <a:pt x="11893" y="667"/>
                      <a:pt x="13611" y="683"/>
                      <a:pt x="15328" y="683"/>
                    </a:cubicBezTo>
                    <a:cubicBezTo>
                      <a:pt x="17046" y="683"/>
                      <a:pt x="18764" y="667"/>
                      <a:pt x="20482" y="617"/>
                    </a:cubicBezTo>
                    <a:cubicBezTo>
                      <a:pt x="20749" y="617"/>
                      <a:pt x="20816" y="283"/>
                      <a:pt x="20649" y="116"/>
                    </a:cubicBezTo>
                    <a:cubicBezTo>
                      <a:pt x="20649" y="116"/>
                      <a:pt x="20649" y="83"/>
                      <a:pt x="20649" y="83"/>
                    </a:cubicBezTo>
                    <a:lnTo>
                      <a:pt x="20282" y="50"/>
                    </a:lnTo>
                    <a:cubicBezTo>
                      <a:pt x="19608" y="43"/>
                      <a:pt x="18934" y="40"/>
                      <a:pt x="18261" y="40"/>
                    </a:cubicBezTo>
                    <a:cubicBezTo>
                      <a:pt x="15565" y="40"/>
                      <a:pt x="12870" y="83"/>
                      <a:pt x="10175" y="83"/>
                    </a:cubicBezTo>
                    <a:cubicBezTo>
                      <a:pt x="8046" y="62"/>
                      <a:pt x="5904" y="1"/>
                      <a:pt x="37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4730160" y="1834980"/>
                <a:ext cx="866956" cy="300640"/>
              </a:xfrm>
              <a:custGeom>
                <a:avLst/>
                <a:gdLst/>
                <a:ahLst/>
                <a:cxnLst/>
                <a:rect l="l" t="t" r="r" b="b"/>
                <a:pathLst>
                  <a:path w="46667" h="16183" extrusionOk="0">
                    <a:moveTo>
                      <a:pt x="567" y="0"/>
                    </a:moveTo>
                    <a:cubicBezTo>
                      <a:pt x="567" y="0"/>
                      <a:pt x="567" y="0"/>
                      <a:pt x="567" y="33"/>
                    </a:cubicBezTo>
                    <a:cubicBezTo>
                      <a:pt x="0" y="801"/>
                      <a:pt x="234" y="2202"/>
                      <a:pt x="234" y="3136"/>
                    </a:cubicBezTo>
                    <a:cubicBezTo>
                      <a:pt x="234" y="4170"/>
                      <a:pt x="234" y="5204"/>
                      <a:pt x="234" y="6238"/>
                    </a:cubicBezTo>
                    <a:cubicBezTo>
                      <a:pt x="234" y="8239"/>
                      <a:pt x="434" y="10374"/>
                      <a:pt x="200" y="12342"/>
                    </a:cubicBezTo>
                    <a:cubicBezTo>
                      <a:pt x="1332" y="12288"/>
                      <a:pt x="2470" y="12269"/>
                      <a:pt x="3613" y="12269"/>
                    </a:cubicBezTo>
                    <a:cubicBezTo>
                      <a:pt x="6006" y="12269"/>
                      <a:pt x="8414" y="12353"/>
                      <a:pt x="10808" y="12376"/>
                    </a:cubicBezTo>
                    <a:cubicBezTo>
                      <a:pt x="14344" y="12376"/>
                      <a:pt x="17913" y="12376"/>
                      <a:pt x="21449" y="12409"/>
                    </a:cubicBezTo>
                    <a:cubicBezTo>
                      <a:pt x="21749" y="12442"/>
                      <a:pt x="21816" y="12776"/>
                      <a:pt x="21682" y="12943"/>
                    </a:cubicBezTo>
                    <a:cubicBezTo>
                      <a:pt x="21783" y="13543"/>
                      <a:pt x="21783" y="14144"/>
                      <a:pt x="21582" y="14744"/>
                    </a:cubicBezTo>
                    <a:cubicBezTo>
                      <a:pt x="21482" y="15011"/>
                      <a:pt x="21382" y="15311"/>
                      <a:pt x="21215" y="15578"/>
                    </a:cubicBezTo>
                    <a:cubicBezTo>
                      <a:pt x="20949" y="16045"/>
                      <a:pt x="20682" y="16145"/>
                      <a:pt x="21349" y="16178"/>
                    </a:cubicBezTo>
                    <a:cubicBezTo>
                      <a:pt x="21414" y="16181"/>
                      <a:pt x="21479" y="16183"/>
                      <a:pt x="21543" y="16183"/>
                    </a:cubicBezTo>
                    <a:cubicBezTo>
                      <a:pt x="23686" y="16183"/>
                      <a:pt x="25365" y="14583"/>
                      <a:pt x="25819" y="12542"/>
                    </a:cubicBezTo>
                    <a:cubicBezTo>
                      <a:pt x="25869" y="12392"/>
                      <a:pt x="25986" y="12326"/>
                      <a:pt x="26106" y="12326"/>
                    </a:cubicBezTo>
                    <a:cubicBezTo>
                      <a:pt x="26227" y="12326"/>
                      <a:pt x="26352" y="12392"/>
                      <a:pt x="26419" y="12509"/>
                    </a:cubicBezTo>
                    <a:cubicBezTo>
                      <a:pt x="27659" y="12448"/>
                      <a:pt x="28904" y="12427"/>
                      <a:pt x="30150" y="12427"/>
                    </a:cubicBezTo>
                    <a:cubicBezTo>
                      <a:pt x="32289" y="12427"/>
                      <a:pt x="34431" y="12488"/>
                      <a:pt x="36560" y="12509"/>
                    </a:cubicBezTo>
                    <a:cubicBezTo>
                      <a:pt x="39255" y="12509"/>
                      <a:pt x="41950" y="12466"/>
                      <a:pt x="44646" y="12466"/>
                    </a:cubicBezTo>
                    <a:cubicBezTo>
                      <a:pt x="45319" y="12466"/>
                      <a:pt x="45993" y="12469"/>
                      <a:pt x="46667" y="12476"/>
                    </a:cubicBezTo>
                    <a:cubicBezTo>
                      <a:pt x="46434" y="10441"/>
                      <a:pt x="46534" y="8339"/>
                      <a:pt x="46534" y="6271"/>
                    </a:cubicBezTo>
                    <a:cubicBezTo>
                      <a:pt x="46534" y="4303"/>
                      <a:pt x="46367" y="2235"/>
                      <a:pt x="46567" y="234"/>
                    </a:cubicBezTo>
                    <a:lnTo>
                      <a:pt x="46567" y="234"/>
                    </a:lnTo>
                    <a:cubicBezTo>
                      <a:pt x="46500" y="267"/>
                      <a:pt x="46467" y="267"/>
                      <a:pt x="46400" y="267"/>
                    </a:cubicBezTo>
                    <a:lnTo>
                      <a:pt x="23250" y="167"/>
                    </a:lnTo>
                    <a:cubicBezTo>
                      <a:pt x="19347" y="133"/>
                      <a:pt x="15445" y="100"/>
                      <a:pt x="11542" y="100"/>
                    </a:cubicBezTo>
                    <a:lnTo>
                      <a:pt x="5804" y="67"/>
                    </a:lnTo>
                    <a:cubicBezTo>
                      <a:pt x="4895" y="67"/>
                      <a:pt x="3965" y="97"/>
                      <a:pt x="3043" y="97"/>
                    </a:cubicBezTo>
                    <a:cubicBezTo>
                      <a:pt x="2274" y="97"/>
                      <a:pt x="1511" y="76"/>
                      <a:pt x="768" y="0"/>
                    </a:cubicBezTo>
                    <a:close/>
                  </a:path>
                </a:pathLst>
              </a:custGeom>
              <a:solidFill>
                <a:srgbClr val="D7B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104460" y="2063948"/>
                <a:ext cx="116518" cy="84137"/>
              </a:xfrm>
              <a:custGeom>
                <a:avLst/>
                <a:gdLst/>
                <a:ahLst/>
                <a:cxnLst/>
                <a:rect l="l" t="t" r="r" b="b"/>
                <a:pathLst>
                  <a:path w="6272" h="4529" extrusionOk="0">
                    <a:moveTo>
                      <a:pt x="5975" y="1"/>
                    </a:moveTo>
                    <a:cubicBezTo>
                      <a:pt x="5854" y="1"/>
                      <a:pt x="5737" y="67"/>
                      <a:pt x="5704" y="217"/>
                    </a:cubicBezTo>
                    <a:cubicBezTo>
                      <a:pt x="5251" y="2258"/>
                      <a:pt x="3540" y="3858"/>
                      <a:pt x="1395" y="3858"/>
                    </a:cubicBezTo>
                    <a:cubicBezTo>
                      <a:pt x="1331" y="3858"/>
                      <a:pt x="1266" y="3856"/>
                      <a:pt x="1201" y="3853"/>
                    </a:cubicBezTo>
                    <a:cubicBezTo>
                      <a:pt x="534" y="3820"/>
                      <a:pt x="834" y="3720"/>
                      <a:pt x="1101" y="3253"/>
                    </a:cubicBezTo>
                    <a:cubicBezTo>
                      <a:pt x="1234" y="2986"/>
                      <a:pt x="1368" y="2686"/>
                      <a:pt x="1434" y="2419"/>
                    </a:cubicBezTo>
                    <a:cubicBezTo>
                      <a:pt x="1635" y="1819"/>
                      <a:pt x="1635" y="1218"/>
                      <a:pt x="1534" y="618"/>
                    </a:cubicBezTo>
                    <a:lnTo>
                      <a:pt x="1534" y="618"/>
                    </a:lnTo>
                    <a:lnTo>
                      <a:pt x="1067" y="684"/>
                    </a:lnTo>
                    <a:cubicBezTo>
                      <a:pt x="1067" y="1885"/>
                      <a:pt x="567" y="2686"/>
                      <a:pt x="67" y="3720"/>
                    </a:cubicBezTo>
                    <a:cubicBezTo>
                      <a:pt x="33" y="3820"/>
                      <a:pt x="0" y="3920"/>
                      <a:pt x="67" y="4020"/>
                    </a:cubicBezTo>
                    <a:cubicBezTo>
                      <a:pt x="324" y="4393"/>
                      <a:pt x="785" y="4528"/>
                      <a:pt x="1304" y="4528"/>
                    </a:cubicBezTo>
                    <a:cubicBezTo>
                      <a:pt x="2130" y="4528"/>
                      <a:pt x="3103" y="4186"/>
                      <a:pt x="3636" y="3920"/>
                    </a:cubicBezTo>
                    <a:cubicBezTo>
                      <a:pt x="4937" y="3253"/>
                      <a:pt x="5838" y="2052"/>
                      <a:pt x="6238" y="651"/>
                    </a:cubicBezTo>
                    <a:lnTo>
                      <a:pt x="6271" y="184"/>
                    </a:lnTo>
                    <a:cubicBezTo>
                      <a:pt x="6221" y="67"/>
                      <a:pt x="6096" y="1"/>
                      <a:pt x="59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05" name="Google Shape;3105;p71"/>
            <p:cNvSpPr/>
            <p:nvPr/>
          </p:nvSpPr>
          <p:spPr>
            <a:xfrm>
              <a:off x="4528285" y="1899807"/>
              <a:ext cx="484471" cy="290122"/>
            </a:xfrm>
            <a:custGeom>
              <a:avLst/>
              <a:gdLst/>
              <a:ahLst/>
              <a:cxnLst/>
              <a:rect l="l" t="t" r="r" b="b"/>
              <a:pathLst>
                <a:path w="22450" h="13444" extrusionOk="0">
                  <a:moveTo>
                    <a:pt x="1435" y="0"/>
                  </a:moveTo>
                  <a:lnTo>
                    <a:pt x="1135" y="67"/>
                  </a:lnTo>
                  <a:cubicBezTo>
                    <a:pt x="1101" y="67"/>
                    <a:pt x="1068" y="100"/>
                    <a:pt x="1068" y="100"/>
                  </a:cubicBezTo>
                  <a:cubicBezTo>
                    <a:pt x="1035" y="84"/>
                    <a:pt x="1001" y="75"/>
                    <a:pt x="968" y="75"/>
                  </a:cubicBezTo>
                  <a:cubicBezTo>
                    <a:pt x="935" y="75"/>
                    <a:pt x="901" y="84"/>
                    <a:pt x="868" y="100"/>
                  </a:cubicBezTo>
                  <a:cubicBezTo>
                    <a:pt x="367" y="501"/>
                    <a:pt x="301" y="901"/>
                    <a:pt x="267" y="1501"/>
                  </a:cubicBezTo>
                  <a:cubicBezTo>
                    <a:pt x="201" y="2702"/>
                    <a:pt x="267" y="3937"/>
                    <a:pt x="267" y="5137"/>
                  </a:cubicBezTo>
                  <a:cubicBezTo>
                    <a:pt x="234" y="7673"/>
                    <a:pt x="1" y="10375"/>
                    <a:pt x="334" y="12876"/>
                  </a:cubicBezTo>
                  <a:cubicBezTo>
                    <a:pt x="367" y="13010"/>
                    <a:pt x="468" y="13076"/>
                    <a:pt x="568" y="13110"/>
                  </a:cubicBezTo>
                  <a:cubicBezTo>
                    <a:pt x="568" y="13177"/>
                    <a:pt x="634" y="13277"/>
                    <a:pt x="768" y="13277"/>
                  </a:cubicBezTo>
                  <a:cubicBezTo>
                    <a:pt x="2418" y="13386"/>
                    <a:pt x="4082" y="13415"/>
                    <a:pt x="5748" y="13415"/>
                  </a:cubicBezTo>
                  <a:cubicBezTo>
                    <a:pt x="7652" y="13415"/>
                    <a:pt x="9556" y="13377"/>
                    <a:pt x="11442" y="13377"/>
                  </a:cubicBezTo>
                  <a:cubicBezTo>
                    <a:pt x="14911" y="13410"/>
                    <a:pt x="18380" y="13443"/>
                    <a:pt x="21849" y="13443"/>
                  </a:cubicBezTo>
                  <a:lnTo>
                    <a:pt x="22316" y="13377"/>
                  </a:lnTo>
                  <a:cubicBezTo>
                    <a:pt x="22450" y="13210"/>
                    <a:pt x="22383" y="12876"/>
                    <a:pt x="22083" y="12843"/>
                  </a:cubicBezTo>
                  <a:cubicBezTo>
                    <a:pt x="18547" y="12810"/>
                    <a:pt x="14978" y="12810"/>
                    <a:pt x="11442" y="12810"/>
                  </a:cubicBezTo>
                  <a:cubicBezTo>
                    <a:pt x="9048" y="12787"/>
                    <a:pt x="6640" y="12703"/>
                    <a:pt x="4247" y="12703"/>
                  </a:cubicBezTo>
                  <a:cubicBezTo>
                    <a:pt x="3104" y="12703"/>
                    <a:pt x="1966" y="12722"/>
                    <a:pt x="834" y="12776"/>
                  </a:cubicBezTo>
                  <a:cubicBezTo>
                    <a:pt x="1068" y="10775"/>
                    <a:pt x="868" y="8673"/>
                    <a:pt x="868" y="6672"/>
                  </a:cubicBezTo>
                  <a:cubicBezTo>
                    <a:pt x="868" y="5638"/>
                    <a:pt x="868" y="4604"/>
                    <a:pt x="868" y="3570"/>
                  </a:cubicBezTo>
                  <a:cubicBezTo>
                    <a:pt x="868" y="2636"/>
                    <a:pt x="634" y="1201"/>
                    <a:pt x="1201" y="434"/>
                  </a:cubicBezTo>
                  <a:lnTo>
                    <a:pt x="1402" y="434"/>
                  </a:lnTo>
                  <a:lnTo>
                    <a:pt x="143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06" name="Google Shape;3106;p71"/>
          <p:cNvSpPr/>
          <p:nvPr/>
        </p:nvSpPr>
        <p:spPr>
          <a:xfrm>
            <a:off x="5413079" y="3719532"/>
            <a:ext cx="78594" cy="227129"/>
          </a:xfrm>
          <a:custGeom>
            <a:avLst/>
            <a:gdLst/>
            <a:ahLst/>
            <a:cxnLst/>
            <a:rect l="l" t="t" r="r" b="b"/>
            <a:pathLst>
              <a:path w="3642" h="10525" extrusionOk="0">
                <a:moveTo>
                  <a:pt x="891" y="1"/>
                </a:moveTo>
                <a:cubicBezTo>
                  <a:pt x="635" y="1"/>
                  <a:pt x="377" y="55"/>
                  <a:pt x="139" y="170"/>
                </a:cubicBezTo>
                <a:cubicBezTo>
                  <a:pt x="16" y="231"/>
                  <a:pt x="92" y="407"/>
                  <a:pt x="210" y="407"/>
                </a:cubicBezTo>
                <a:cubicBezTo>
                  <a:pt x="219" y="407"/>
                  <a:pt x="229" y="406"/>
                  <a:pt x="239" y="403"/>
                </a:cubicBezTo>
                <a:cubicBezTo>
                  <a:pt x="310" y="395"/>
                  <a:pt x="383" y="391"/>
                  <a:pt x="456" y="391"/>
                </a:cubicBezTo>
                <a:cubicBezTo>
                  <a:pt x="968" y="391"/>
                  <a:pt x="1515" y="595"/>
                  <a:pt x="1807" y="1004"/>
                </a:cubicBezTo>
                <a:cubicBezTo>
                  <a:pt x="2407" y="1838"/>
                  <a:pt x="1006" y="1871"/>
                  <a:pt x="573" y="2138"/>
                </a:cubicBezTo>
                <a:cubicBezTo>
                  <a:pt x="373" y="2271"/>
                  <a:pt x="373" y="2505"/>
                  <a:pt x="539" y="2605"/>
                </a:cubicBezTo>
                <a:cubicBezTo>
                  <a:pt x="573" y="2638"/>
                  <a:pt x="573" y="2638"/>
                  <a:pt x="606" y="2672"/>
                </a:cubicBezTo>
                <a:cubicBezTo>
                  <a:pt x="1907" y="3339"/>
                  <a:pt x="2407" y="4506"/>
                  <a:pt x="2674" y="5874"/>
                </a:cubicBezTo>
                <a:cubicBezTo>
                  <a:pt x="2943" y="7217"/>
                  <a:pt x="2918" y="9789"/>
                  <a:pt x="1212" y="9789"/>
                </a:cubicBezTo>
                <a:cubicBezTo>
                  <a:pt x="1012" y="9789"/>
                  <a:pt x="788" y="9754"/>
                  <a:pt x="539" y="9677"/>
                </a:cubicBezTo>
                <a:cubicBezTo>
                  <a:pt x="511" y="9668"/>
                  <a:pt x="484" y="9664"/>
                  <a:pt x="457" y="9664"/>
                </a:cubicBezTo>
                <a:cubicBezTo>
                  <a:pt x="170" y="9664"/>
                  <a:pt x="1" y="10124"/>
                  <a:pt x="306" y="10277"/>
                </a:cubicBezTo>
                <a:cubicBezTo>
                  <a:pt x="630" y="10448"/>
                  <a:pt x="942" y="10524"/>
                  <a:pt x="1235" y="10524"/>
                </a:cubicBezTo>
                <a:cubicBezTo>
                  <a:pt x="2543" y="10524"/>
                  <a:pt x="3487" y="9016"/>
                  <a:pt x="3542" y="7709"/>
                </a:cubicBezTo>
                <a:cubicBezTo>
                  <a:pt x="3642" y="5874"/>
                  <a:pt x="3108" y="3572"/>
                  <a:pt x="1473" y="2605"/>
                </a:cubicBezTo>
                <a:cubicBezTo>
                  <a:pt x="1740" y="2505"/>
                  <a:pt x="2007" y="2371"/>
                  <a:pt x="2174" y="2238"/>
                </a:cubicBezTo>
                <a:cubicBezTo>
                  <a:pt x="2608" y="1904"/>
                  <a:pt x="2708" y="1404"/>
                  <a:pt x="2474" y="937"/>
                </a:cubicBezTo>
                <a:cubicBezTo>
                  <a:pt x="2164" y="341"/>
                  <a:pt x="1531" y="1"/>
                  <a:pt x="8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421841" y="2804609"/>
            <a:ext cx="69121" cy="239042"/>
          </a:xfrm>
          <a:custGeom>
            <a:avLst/>
            <a:gdLst/>
            <a:ahLst/>
            <a:cxnLst/>
            <a:rect l="l" t="t" r="r" b="b"/>
            <a:pathLst>
              <a:path w="3203" h="11077" extrusionOk="0">
                <a:moveTo>
                  <a:pt x="1211" y="1"/>
                </a:moveTo>
                <a:cubicBezTo>
                  <a:pt x="901" y="1"/>
                  <a:pt x="600" y="101"/>
                  <a:pt x="367" y="335"/>
                </a:cubicBezTo>
                <a:cubicBezTo>
                  <a:pt x="267" y="435"/>
                  <a:pt x="167" y="635"/>
                  <a:pt x="300" y="802"/>
                </a:cubicBezTo>
                <a:cubicBezTo>
                  <a:pt x="100" y="1135"/>
                  <a:pt x="100" y="1602"/>
                  <a:pt x="67" y="2036"/>
                </a:cubicBezTo>
                <a:cubicBezTo>
                  <a:pt x="0" y="3971"/>
                  <a:pt x="33" y="5939"/>
                  <a:pt x="133" y="7873"/>
                </a:cubicBezTo>
                <a:cubicBezTo>
                  <a:pt x="200" y="8741"/>
                  <a:pt x="0" y="10342"/>
                  <a:pt x="934" y="10842"/>
                </a:cubicBezTo>
                <a:cubicBezTo>
                  <a:pt x="1034" y="10909"/>
                  <a:pt x="1134" y="10942"/>
                  <a:pt x="1234" y="10976"/>
                </a:cubicBezTo>
                <a:cubicBezTo>
                  <a:pt x="1407" y="11040"/>
                  <a:pt x="1579" y="11077"/>
                  <a:pt x="1751" y="11077"/>
                </a:cubicBezTo>
                <a:cubicBezTo>
                  <a:pt x="1846" y="11077"/>
                  <a:pt x="1940" y="11066"/>
                  <a:pt x="2035" y="11042"/>
                </a:cubicBezTo>
                <a:cubicBezTo>
                  <a:pt x="2435" y="10909"/>
                  <a:pt x="2735" y="10609"/>
                  <a:pt x="2902" y="10242"/>
                </a:cubicBezTo>
                <a:cubicBezTo>
                  <a:pt x="3036" y="9908"/>
                  <a:pt x="3202" y="9374"/>
                  <a:pt x="2969" y="9007"/>
                </a:cubicBezTo>
                <a:cubicBezTo>
                  <a:pt x="2910" y="8919"/>
                  <a:pt x="2818" y="8876"/>
                  <a:pt x="2726" y="8876"/>
                </a:cubicBezTo>
                <a:cubicBezTo>
                  <a:pt x="2609" y="8876"/>
                  <a:pt x="2491" y="8944"/>
                  <a:pt x="2435" y="9074"/>
                </a:cubicBezTo>
                <a:cubicBezTo>
                  <a:pt x="2368" y="9308"/>
                  <a:pt x="2402" y="9508"/>
                  <a:pt x="2368" y="9741"/>
                </a:cubicBezTo>
                <a:cubicBezTo>
                  <a:pt x="2335" y="9875"/>
                  <a:pt x="2268" y="10008"/>
                  <a:pt x="2202" y="10142"/>
                </a:cubicBezTo>
                <a:cubicBezTo>
                  <a:pt x="2168" y="10108"/>
                  <a:pt x="2135" y="10108"/>
                  <a:pt x="2102" y="10075"/>
                </a:cubicBezTo>
                <a:cubicBezTo>
                  <a:pt x="2056" y="10188"/>
                  <a:pt x="1965" y="10255"/>
                  <a:pt x="1858" y="10255"/>
                </a:cubicBezTo>
                <a:cubicBezTo>
                  <a:pt x="1808" y="10255"/>
                  <a:pt x="1755" y="10240"/>
                  <a:pt x="1701" y="10208"/>
                </a:cubicBezTo>
                <a:cubicBezTo>
                  <a:pt x="1268" y="10042"/>
                  <a:pt x="1067" y="9741"/>
                  <a:pt x="1001" y="9408"/>
                </a:cubicBezTo>
                <a:cubicBezTo>
                  <a:pt x="967" y="9374"/>
                  <a:pt x="901" y="9341"/>
                  <a:pt x="834" y="9274"/>
                </a:cubicBezTo>
                <a:cubicBezTo>
                  <a:pt x="834" y="9074"/>
                  <a:pt x="834" y="8907"/>
                  <a:pt x="801" y="8707"/>
                </a:cubicBezTo>
                <a:cubicBezTo>
                  <a:pt x="734" y="8374"/>
                  <a:pt x="767" y="7973"/>
                  <a:pt x="767" y="7606"/>
                </a:cubicBezTo>
                <a:cubicBezTo>
                  <a:pt x="734" y="6773"/>
                  <a:pt x="701" y="5939"/>
                  <a:pt x="701" y="5105"/>
                </a:cubicBezTo>
                <a:cubicBezTo>
                  <a:pt x="667" y="4371"/>
                  <a:pt x="667" y="3604"/>
                  <a:pt x="667" y="2870"/>
                </a:cubicBezTo>
                <a:cubicBezTo>
                  <a:pt x="701" y="2269"/>
                  <a:pt x="567" y="1402"/>
                  <a:pt x="801" y="802"/>
                </a:cubicBezTo>
                <a:cubicBezTo>
                  <a:pt x="834" y="768"/>
                  <a:pt x="867" y="768"/>
                  <a:pt x="867" y="768"/>
                </a:cubicBezTo>
                <a:cubicBezTo>
                  <a:pt x="1004" y="723"/>
                  <a:pt x="1138" y="701"/>
                  <a:pt x="1269" y="701"/>
                </a:cubicBezTo>
                <a:cubicBezTo>
                  <a:pt x="1712" y="701"/>
                  <a:pt x="2103" y="949"/>
                  <a:pt x="2335" y="1335"/>
                </a:cubicBezTo>
                <a:cubicBezTo>
                  <a:pt x="2373" y="1398"/>
                  <a:pt x="2444" y="1428"/>
                  <a:pt x="2518" y="1428"/>
                </a:cubicBezTo>
                <a:cubicBezTo>
                  <a:pt x="2639" y="1428"/>
                  <a:pt x="2769" y="1347"/>
                  <a:pt x="2769" y="1202"/>
                </a:cubicBezTo>
                <a:cubicBezTo>
                  <a:pt x="2676" y="529"/>
                  <a:pt x="1920" y="1"/>
                  <a:pt x="12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362795" y="3098067"/>
            <a:ext cx="61222" cy="232179"/>
          </a:xfrm>
          <a:custGeom>
            <a:avLst/>
            <a:gdLst/>
            <a:ahLst/>
            <a:cxnLst/>
            <a:rect l="l" t="t" r="r" b="b"/>
            <a:pathLst>
              <a:path w="2837" h="10759" extrusionOk="0">
                <a:moveTo>
                  <a:pt x="212" y="0"/>
                </a:moveTo>
                <a:cubicBezTo>
                  <a:pt x="103" y="0"/>
                  <a:pt x="1" y="67"/>
                  <a:pt x="1" y="213"/>
                </a:cubicBezTo>
                <a:cubicBezTo>
                  <a:pt x="101" y="3615"/>
                  <a:pt x="234" y="7084"/>
                  <a:pt x="635" y="10454"/>
                </a:cubicBezTo>
                <a:cubicBezTo>
                  <a:pt x="659" y="10652"/>
                  <a:pt x="832" y="10758"/>
                  <a:pt x="1001" y="10758"/>
                </a:cubicBezTo>
                <a:cubicBezTo>
                  <a:pt x="1059" y="10758"/>
                  <a:pt x="1117" y="10746"/>
                  <a:pt x="1168" y="10720"/>
                </a:cubicBezTo>
                <a:cubicBezTo>
                  <a:pt x="1402" y="10720"/>
                  <a:pt x="1669" y="10720"/>
                  <a:pt x="1902" y="10754"/>
                </a:cubicBezTo>
                <a:cubicBezTo>
                  <a:pt x="1991" y="10754"/>
                  <a:pt x="2080" y="10757"/>
                  <a:pt x="2168" y="10757"/>
                </a:cubicBezTo>
                <a:cubicBezTo>
                  <a:pt x="2343" y="10757"/>
                  <a:pt x="2514" y="10743"/>
                  <a:pt x="2669" y="10654"/>
                </a:cubicBezTo>
                <a:cubicBezTo>
                  <a:pt x="2836" y="10554"/>
                  <a:pt x="2836" y="10320"/>
                  <a:pt x="2669" y="10220"/>
                </a:cubicBezTo>
                <a:cubicBezTo>
                  <a:pt x="2514" y="10131"/>
                  <a:pt x="2343" y="10116"/>
                  <a:pt x="2168" y="10116"/>
                </a:cubicBezTo>
                <a:cubicBezTo>
                  <a:pt x="2080" y="10116"/>
                  <a:pt x="1991" y="10120"/>
                  <a:pt x="1902" y="10120"/>
                </a:cubicBezTo>
                <a:cubicBezTo>
                  <a:pt x="1702" y="10153"/>
                  <a:pt x="1502" y="10153"/>
                  <a:pt x="1302" y="10153"/>
                </a:cubicBezTo>
                <a:cubicBezTo>
                  <a:pt x="1202" y="6851"/>
                  <a:pt x="868" y="3515"/>
                  <a:pt x="468" y="213"/>
                </a:cubicBezTo>
                <a:cubicBezTo>
                  <a:pt x="451" y="76"/>
                  <a:pt x="327" y="0"/>
                  <a:pt x="2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336877" y="3396725"/>
            <a:ext cx="74170" cy="236193"/>
          </a:xfrm>
          <a:custGeom>
            <a:avLst/>
            <a:gdLst/>
            <a:ahLst/>
            <a:cxnLst/>
            <a:rect l="l" t="t" r="r" b="b"/>
            <a:pathLst>
              <a:path w="3437" h="10945" extrusionOk="0">
                <a:moveTo>
                  <a:pt x="2211" y="0"/>
                </a:moveTo>
                <a:cubicBezTo>
                  <a:pt x="2036" y="0"/>
                  <a:pt x="1869" y="117"/>
                  <a:pt x="1869" y="351"/>
                </a:cubicBezTo>
                <a:cubicBezTo>
                  <a:pt x="2002" y="1885"/>
                  <a:pt x="2136" y="3453"/>
                  <a:pt x="2269" y="4987"/>
                </a:cubicBezTo>
                <a:cubicBezTo>
                  <a:pt x="2336" y="5754"/>
                  <a:pt x="2369" y="6522"/>
                  <a:pt x="2436" y="7322"/>
                </a:cubicBezTo>
                <a:lnTo>
                  <a:pt x="2536" y="8490"/>
                </a:lnTo>
                <a:cubicBezTo>
                  <a:pt x="2703" y="9157"/>
                  <a:pt x="2336" y="9657"/>
                  <a:pt x="1502" y="9991"/>
                </a:cubicBezTo>
                <a:cubicBezTo>
                  <a:pt x="1168" y="9557"/>
                  <a:pt x="902" y="8823"/>
                  <a:pt x="868" y="8490"/>
                </a:cubicBezTo>
                <a:cubicBezTo>
                  <a:pt x="801" y="8056"/>
                  <a:pt x="902" y="7556"/>
                  <a:pt x="902" y="7122"/>
                </a:cubicBezTo>
                <a:cubicBezTo>
                  <a:pt x="902" y="6288"/>
                  <a:pt x="902" y="5454"/>
                  <a:pt x="902" y="4620"/>
                </a:cubicBezTo>
                <a:cubicBezTo>
                  <a:pt x="868" y="3119"/>
                  <a:pt x="768" y="1652"/>
                  <a:pt x="468" y="184"/>
                </a:cubicBezTo>
                <a:cubicBezTo>
                  <a:pt x="439" y="67"/>
                  <a:pt x="345" y="14"/>
                  <a:pt x="250" y="14"/>
                </a:cubicBezTo>
                <a:cubicBezTo>
                  <a:pt x="127" y="14"/>
                  <a:pt x="1" y="101"/>
                  <a:pt x="1" y="250"/>
                </a:cubicBezTo>
                <a:cubicBezTo>
                  <a:pt x="201" y="2986"/>
                  <a:pt x="134" y="5721"/>
                  <a:pt x="168" y="8490"/>
                </a:cubicBezTo>
                <a:cubicBezTo>
                  <a:pt x="196" y="9453"/>
                  <a:pt x="513" y="10944"/>
                  <a:pt x="1547" y="10944"/>
                </a:cubicBezTo>
                <a:cubicBezTo>
                  <a:pt x="1731" y="10944"/>
                  <a:pt x="1937" y="10897"/>
                  <a:pt x="2169" y="10791"/>
                </a:cubicBezTo>
                <a:cubicBezTo>
                  <a:pt x="2202" y="10758"/>
                  <a:pt x="2202" y="10725"/>
                  <a:pt x="2236" y="10725"/>
                </a:cubicBezTo>
                <a:cubicBezTo>
                  <a:pt x="2736" y="10558"/>
                  <a:pt x="3170" y="9991"/>
                  <a:pt x="3237" y="9390"/>
                </a:cubicBezTo>
                <a:cubicBezTo>
                  <a:pt x="3437" y="8089"/>
                  <a:pt x="3103" y="6588"/>
                  <a:pt x="3003" y="5287"/>
                </a:cubicBezTo>
                <a:cubicBezTo>
                  <a:pt x="2870" y="3620"/>
                  <a:pt x="2736" y="1985"/>
                  <a:pt x="2603" y="351"/>
                </a:cubicBezTo>
                <a:cubicBezTo>
                  <a:pt x="2569" y="117"/>
                  <a:pt x="2386" y="0"/>
                  <a:pt x="22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304484" y="2804350"/>
            <a:ext cx="95902" cy="239819"/>
          </a:xfrm>
          <a:custGeom>
            <a:avLst/>
            <a:gdLst/>
            <a:ahLst/>
            <a:cxnLst/>
            <a:rect l="l" t="t" r="r" b="b"/>
            <a:pathLst>
              <a:path w="4444" h="11113" extrusionOk="0">
                <a:moveTo>
                  <a:pt x="835" y="513"/>
                </a:moveTo>
                <a:cubicBezTo>
                  <a:pt x="2569" y="1147"/>
                  <a:pt x="3003" y="2982"/>
                  <a:pt x="2936" y="4716"/>
                </a:cubicBezTo>
                <a:cubicBezTo>
                  <a:pt x="2870" y="6351"/>
                  <a:pt x="2202" y="7385"/>
                  <a:pt x="1035" y="8386"/>
                </a:cubicBezTo>
                <a:cubicBezTo>
                  <a:pt x="1035" y="7352"/>
                  <a:pt x="968" y="6318"/>
                  <a:pt x="968" y="5317"/>
                </a:cubicBezTo>
                <a:cubicBezTo>
                  <a:pt x="935" y="3749"/>
                  <a:pt x="1102" y="2081"/>
                  <a:pt x="835" y="513"/>
                </a:cubicBezTo>
                <a:close/>
                <a:moveTo>
                  <a:pt x="1654" y="9161"/>
                </a:moveTo>
                <a:cubicBezTo>
                  <a:pt x="2051" y="9161"/>
                  <a:pt x="2412" y="9245"/>
                  <a:pt x="2369" y="9720"/>
                </a:cubicBezTo>
                <a:cubicBezTo>
                  <a:pt x="2339" y="10357"/>
                  <a:pt x="1701" y="10525"/>
                  <a:pt x="1159" y="10525"/>
                </a:cubicBezTo>
                <a:cubicBezTo>
                  <a:pt x="1106" y="10525"/>
                  <a:pt x="1053" y="10524"/>
                  <a:pt x="1002" y="10521"/>
                </a:cubicBezTo>
                <a:cubicBezTo>
                  <a:pt x="1035" y="10087"/>
                  <a:pt x="1035" y="9620"/>
                  <a:pt x="1035" y="9186"/>
                </a:cubicBezTo>
                <a:cubicBezTo>
                  <a:pt x="1212" y="9186"/>
                  <a:pt x="1438" y="9161"/>
                  <a:pt x="1654" y="9161"/>
                </a:cubicBezTo>
                <a:close/>
                <a:moveTo>
                  <a:pt x="842" y="1"/>
                </a:moveTo>
                <a:cubicBezTo>
                  <a:pt x="753" y="1"/>
                  <a:pt x="661" y="5"/>
                  <a:pt x="568" y="13"/>
                </a:cubicBezTo>
                <a:cubicBezTo>
                  <a:pt x="401" y="13"/>
                  <a:pt x="334" y="180"/>
                  <a:pt x="368" y="313"/>
                </a:cubicBezTo>
                <a:cubicBezTo>
                  <a:pt x="368" y="347"/>
                  <a:pt x="334" y="347"/>
                  <a:pt x="334" y="413"/>
                </a:cubicBezTo>
                <a:cubicBezTo>
                  <a:pt x="1" y="2081"/>
                  <a:pt x="234" y="3916"/>
                  <a:pt x="268" y="5584"/>
                </a:cubicBezTo>
                <a:cubicBezTo>
                  <a:pt x="301" y="7318"/>
                  <a:pt x="268" y="9053"/>
                  <a:pt x="535" y="10754"/>
                </a:cubicBezTo>
                <a:cubicBezTo>
                  <a:pt x="535" y="10821"/>
                  <a:pt x="568" y="10854"/>
                  <a:pt x="601" y="10854"/>
                </a:cubicBezTo>
                <a:cubicBezTo>
                  <a:pt x="635" y="10921"/>
                  <a:pt x="668" y="10988"/>
                  <a:pt x="735" y="11021"/>
                </a:cubicBezTo>
                <a:cubicBezTo>
                  <a:pt x="938" y="11082"/>
                  <a:pt x="1155" y="11113"/>
                  <a:pt x="1370" y="11113"/>
                </a:cubicBezTo>
                <a:cubicBezTo>
                  <a:pt x="2211" y="11113"/>
                  <a:pt x="3036" y="10643"/>
                  <a:pt x="3036" y="9687"/>
                </a:cubicBezTo>
                <a:cubicBezTo>
                  <a:pt x="3036" y="8986"/>
                  <a:pt x="2569" y="8619"/>
                  <a:pt x="2002" y="8519"/>
                </a:cubicBezTo>
                <a:cubicBezTo>
                  <a:pt x="4444" y="6436"/>
                  <a:pt x="4439" y="1"/>
                  <a:pt x="8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1" name="Google Shape;3111;p71"/>
          <p:cNvGrpSpPr/>
          <p:nvPr/>
        </p:nvGrpSpPr>
        <p:grpSpPr>
          <a:xfrm>
            <a:off x="5148047" y="4084458"/>
            <a:ext cx="875021" cy="315974"/>
            <a:chOff x="4995725" y="3783017"/>
            <a:chExt cx="753225" cy="271993"/>
          </a:xfrm>
        </p:grpSpPr>
        <p:sp>
          <p:nvSpPr>
            <p:cNvPr id="3112" name="Google Shape;3112;p71"/>
            <p:cNvSpPr/>
            <p:nvPr/>
          </p:nvSpPr>
          <p:spPr>
            <a:xfrm>
              <a:off x="4995725" y="3783017"/>
              <a:ext cx="753225" cy="271993"/>
            </a:xfrm>
            <a:custGeom>
              <a:avLst/>
              <a:gdLst/>
              <a:ahLst/>
              <a:cxnLst/>
              <a:rect l="l" t="t" r="r" b="b"/>
              <a:pathLst>
                <a:path w="40545" h="14641" extrusionOk="0">
                  <a:moveTo>
                    <a:pt x="4196" y="545"/>
                  </a:moveTo>
                  <a:cubicBezTo>
                    <a:pt x="5494" y="545"/>
                    <a:pt x="6820" y="649"/>
                    <a:pt x="8088" y="649"/>
                  </a:cubicBezTo>
                  <a:cubicBezTo>
                    <a:pt x="10056" y="682"/>
                    <a:pt x="11991" y="682"/>
                    <a:pt x="13959" y="716"/>
                  </a:cubicBezTo>
                  <a:cubicBezTo>
                    <a:pt x="20644" y="772"/>
                    <a:pt x="27352" y="898"/>
                    <a:pt x="34045" y="898"/>
                  </a:cubicBezTo>
                  <a:cubicBezTo>
                    <a:pt x="35334" y="898"/>
                    <a:pt x="36622" y="893"/>
                    <a:pt x="37909" y="882"/>
                  </a:cubicBezTo>
                  <a:cubicBezTo>
                    <a:pt x="37976" y="882"/>
                    <a:pt x="38043" y="882"/>
                    <a:pt x="38076" y="849"/>
                  </a:cubicBezTo>
                  <a:cubicBezTo>
                    <a:pt x="38410" y="882"/>
                    <a:pt x="38843" y="849"/>
                    <a:pt x="39110" y="983"/>
                  </a:cubicBezTo>
                  <a:cubicBezTo>
                    <a:pt x="40011" y="1483"/>
                    <a:pt x="39711" y="2784"/>
                    <a:pt x="39677" y="3584"/>
                  </a:cubicBezTo>
                  <a:cubicBezTo>
                    <a:pt x="39644" y="4885"/>
                    <a:pt x="39611" y="6186"/>
                    <a:pt x="39611" y="7454"/>
                  </a:cubicBezTo>
                  <a:cubicBezTo>
                    <a:pt x="39611" y="8755"/>
                    <a:pt x="39611" y="10056"/>
                    <a:pt x="39644" y="11357"/>
                  </a:cubicBezTo>
                  <a:cubicBezTo>
                    <a:pt x="39677" y="12157"/>
                    <a:pt x="39977" y="13291"/>
                    <a:pt x="38877" y="13658"/>
                  </a:cubicBezTo>
                  <a:cubicBezTo>
                    <a:pt x="38762" y="13701"/>
                    <a:pt x="38617" y="13713"/>
                    <a:pt x="38460" y="13713"/>
                  </a:cubicBezTo>
                  <a:cubicBezTo>
                    <a:pt x="38250" y="13713"/>
                    <a:pt x="38019" y="13692"/>
                    <a:pt x="37809" y="13692"/>
                  </a:cubicBezTo>
                  <a:cubicBezTo>
                    <a:pt x="34740" y="13642"/>
                    <a:pt x="31663" y="13617"/>
                    <a:pt x="28586" y="13617"/>
                  </a:cubicBezTo>
                  <a:cubicBezTo>
                    <a:pt x="25509" y="13617"/>
                    <a:pt x="22432" y="13642"/>
                    <a:pt x="19363" y="13692"/>
                  </a:cubicBezTo>
                  <a:cubicBezTo>
                    <a:pt x="16260" y="13725"/>
                    <a:pt x="13158" y="13792"/>
                    <a:pt x="10089" y="13858"/>
                  </a:cubicBezTo>
                  <a:cubicBezTo>
                    <a:pt x="8522" y="13892"/>
                    <a:pt x="6987" y="13925"/>
                    <a:pt x="5453" y="13992"/>
                  </a:cubicBezTo>
                  <a:cubicBezTo>
                    <a:pt x="4871" y="14005"/>
                    <a:pt x="4154" y="14086"/>
                    <a:pt x="3451" y="14086"/>
                  </a:cubicBezTo>
                  <a:cubicBezTo>
                    <a:pt x="2381" y="14086"/>
                    <a:pt x="1346" y="13897"/>
                    <a:pt x="883" y="12991"/>
                  </a:cubicBezTo>
                  <a:cubicBezTo>
                    <a:pt x="916" y="12958"/>
                    <a:pt x="950" y="12891"/>
                    <a:pt x="916" y="12858"/>
                  </a:cubicBezTo>
                  <a:cubicBezTo>
                    <a:pt x="816" y="10823"/>
                    <a:pt x="649" y="8821"/>
                    <a:pt x="649" y="6787"/>
                  </a:cubicBezTo>
                  <a:cubicBezTo>
                    <a:pt x="616" y="5219"/>
                    <a:pt x="149" y="882"/>
                    <a:pt x="2284" y="649"/>
                  </a:cubicBezTo>
                  <a:cubicBezTo>
                    <a:pt x="2907" y="571"/>
                    <a:pt x="3548" y="545"/>
                    <a:pt x="4196" y="545"/>
                  </a:cubicBezTo>
                  <a:close/>
                  <a:moveTo>
                    <a:pt x="3001" y="0"/>
                  </a:moveTo>
                  <a:cubicBezTo>
                    <a:pt x="2075" y="0"/>
                    <a:pt x="1083" y="106"/>
                    <a:pt x="549" y="882"/>
                  </a:cubicBezTo>
                  <a:cubicBezTo>
                    <a:pt x="82" y="1516"/>
                    <a:pt x="149" y="2517"/>
                    <a:pt x="116" y="3251"/>
                  </a:cubicBezTo>
                  <a:cubicBezTo>
                    <a:pt x="82" y="4285"/>
                    <a:pt x="49" y="5286"/>
                    <a:pt x="49" y="6286"/>
                  </a:cubicBezTo>
                  <a:cubicBezTo>
                    <a:pt x="49" y="8321"/>
                    <a:pt x="116" y="10389"/>
                    <a:pt x="382" y="12391"/>
                  </a:cubicBezTo>
                  <a:cubicBezTo>
                    <a:pt x="349" y="12424"/>
                    <a:pt x="316" y="12457"/>
                    <a:pt x="316" y="12524"/>
                  </a:cubicBezTo>
                  <a:cubicBezTo>
                    <a:pt x="1" y="14365"/>
                    <a:pt x="1955" y="14641"/>
                    <a:pt x="3598" y="14641"/>
                  </a:cubicBezTo>
                  <a:cubicBezTo>
                    <a:pt x="4218" y="14641"/>
                    <a:pt x="4793" y="14601"/>
                    <a:pt x="5186" y="14592"/>
                  </a:cubicBezTo>
                  <a:cubicBezTo>
                    <a:pt x="8855" y="14459"/>
                    <a:pt x="12558" y="14359"/>
                    <a:pt x="16260" y="14325"/>
                  </a:cubicBezTo>
                  <a:cubicBezTo>
                    <a:pt x="20050" y="14254"/>
                    <a:pt x="23840" y="14221"/>
                    <a:pt x="27630" y="14221"/>
                  </a:cubicBezTo>
                  <a:cubicBezTo>
                    <a:pt x="30912" y="14221"/>
                    <a:pt x="34194" y="14246"/>
                    <a:pt x="37476" y="14292"/>
                  </a:cubicBezTo>
                  <a:cubicBezTo>
                    <a:pt x="37421" y="14428"/>
                    <a:pt x="37544" y="14586"/>
                    <a:pt x="37699" y="14586"/>
                  </a:cubicBezTo>
                  <a:cubicBezTo>
                    <a:pt x="37735" y="14586"/>
                    <a:pt x="37772" y="14577"/>
                    <a:pt x="37809" y="14559"/>
                  </a:cubicBezTo>
                  <a:cubicBezTo>
                    <a:pt x="37976" y="14492"/>
                    <a:pt x="38176" y="14392"/>
                    <a:pt x="38343" y="14259"/>
                  </a:cubicBezTo>
                  <a:cubicBezTo>
                    <a:pt x="38376" y="14259"/>
                    <a:pt x="38410" y="14225"/>
                    <a:pt x="38410" y="14192"/>
                  </a:cubicBezTo>
                  <a:cubicBezTo>
                    <a:pt x="38538" y="14197"/>
                    <a:pt x="38665" y="14201"/>
                    <a:pt x="38787" y="14201"/>
                  </a:cubicBezTo>
                  <a:cubicBezTo>
                    <a:pt x="39493" y="14201"/>
                    <a:pt x="40079" y="14062"/>
                    <a:pt x="40278" y="13125"/>
                  </a:cubicBezTo>
                  <a:cubicBezTo>
                    <a:pt x="40444" y="12257"/>
                    <a:pt x="40278" y="11223"/>
                    <a:pt x="40244" y="10356"/>
                  </a:cubicBezTo>
                  <a:cubicBezTo>
                    <a:pt x="40244" y="9222"/>
                    <a:pt x="40211" y="8088"/>
                    <a:pt x="40244" y="6953"/>
                  </a:cubicBezTo>
                  <a:cubicBezTo>
                    <a:pt x="40244" y="5819"/>
                    <a:pt x="40278" y="4685"/>
                    <a:pt x="40311" y="3584"/>
                  </a:cubicBezTo>
                  <a:cubicBezTo>
                    <a:pt x="40311" y="2884"/>
                    <a:pt x="40545" y="1917"/>
                    <a:pt x="40278" y="1249"/>
                  </a:cubicBezTo>
                  <a:cubicBezTo>
                    <a:pt x="40017" y="573"/>
                    <a:pt x="39290" y="282"/>
                    <a:pt x="38587" y="282"/>
                  </a:cubicBezTo>
                  <a:cubicBezTo>
                    <a:pt x="38389" y="282"/>
                    <a:pt x="38193" y="305"/>
                    <a:pt x="38009" y="349"/>
                  </a:cubicBezTo>
                  <a:cubicBezTo>
                    <a:pt x="37976" y="349"/>
                    <a:pt x="37943" y="315"/>
                    <a:pt x="37909" y="315"/>
                  </a:cubicBezTo>
                  <a:cubicBezTo>
                    <a:pt x="28836" y="115"/>
                    <a:pt x="19730" y="149"/>
                    <a:pt x="10623" y="82"/>
                  </a:cubicBezTo>
                  <a:cubicBezTo>
                    <a:pt x="8422" y="49"/>
                    <a:pt x="6220" y="49"/>
                    <a:pt x="3985" y="15"/>
                  </a:cubicBezTo>
                  <a:cubicBezTo>
                    <a:pt x="3685" y="15"/>
                    <a:pt x="3347" y="0"/>
                    <a:pt x="30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4998475" y="3793141"/>
              <a:ext cx="740555" cy="251577"/>
            </a:xfrm>
            <a:custGeom>
              <a:avLst/>
              <a:gdLst/>
              <a:ahLst/>
              <a:cxnLst/>
              <a:rect l="l" t="t" r="r" b="b"/>
              <a:pathLst>
                <a:path w="39863" h="13542" extrusionOk="0">
                  <a:moveTo>
                    <a:pt x="7706" y="596"/>
                  </a:moveTo>
                  <a:cubicBezTo>
                    <a:pt x="7940" y="596"/>
                    <a:pt x="8173" y="604"/>
                    <a:pt x="8407" y="638"/>
                  </a:cubicBezTo>
                  <a:cubicBezTo>
                    <a:pt x="8540" y="638"/>
                    <a:pt x="8540" y="838"/>
                    <a:pt x="8407" y="871"/>
                  </a:cubicBezTo>
                  <a:cubicBezTo>
                    <a:pt x="8251" y="882"/>
                    <a:pt x="8096" y="886"/>
                    <a:pt x="7940" y="886"/>
                  </a:cubicBezTo>
                  <a:cubicBezTo>
                    <a:pt x="7629" y="886"/>
                    <a:pt x="7317" y="871"/>
                    <a:pt x="7006" y="871"/>
                  </a:cubicBezTo>
                  <a:cubicBezTo>
                    <a:pt x="6839" y="871"/>
                    <a:pt x="6839" y="638"/>
                    <a:pt x="7006" y="604"/>
                  </a:cubicBezTo>
                  <a:cubicBezTo>
                    <a:pt x="7239" y="604"/>
                    <a:pt x="7473" y="596"/>
                    <a:pt x="7706" y="596"/>
                  </a:cubicBezTo>
                  <a:close/>
                  <a:moveTo>
                    <a:pt x="27120" y="538"/>
                  </a:moveTo>
                  <a:cubicBezTo>
                    <a:pt x="27687" y="604"/>
                    <a:pt x="28221" y="571"/>
                    <a:pt x="28755" y="604"/>
                  </a:cubicBezTo>
                  <a:cubicBezTo>
                    <a:pt x="28888" y="604"/>
                    <a:pt x="28955" y="838"/>
                    <a:pt x="28788" y="871"/>
                  </a:cubicBezTo>
                  <a:cubicBezTo>
                    <a:pt x="28591" y="906"/>
                    <a:pt x="28393" y="921"/>
                    <a:pt x="28195" y="921"/>
                  </a:cubicBezTo>
                  <a:cubicBezTo>
                    <a:pt x="27826" y="921"/>
                    <a:pt x="27456" y="870"/>
                    <a:pt x="27087" y="804"/>
                  </a:cubicBezTo>
                  <a:cubicBezTo>
                    <a:pt x="26954" y="771"/>
                    <a:pt x="26987" y="538"/>
                    <a:pt x="27120" y="538"/>
                  </a:cubicBezTo>
                  <a:close/>
                  <a:moveTo>
                    <a:pt x="10541" y="667"/>
                  </a:moveTo>
                  <a:cubicBezTo>
                    <a:pt x="10552" y="667"/>
                    <a:pt x="10563" y="668"/>
                    <a:pt x="10575" y="671"/>
                  </a:cubicBezTo>
                  <a:cubicBezTo>
                    <a:pt x="10942" y="738"/>
                    <a:pt x="11309" y="738"/>
                    <a:pt x="11709" y="738"/>
                  </a:cubicBezTo>
                  <a:cubicBezTo>
                    <a:pt x="11843" y="738"/>
                    <a:pt x="11876" y="938"/>
                    <a:pt x="11743" y="971"/>
                  </a:cubicBezTo>
                  <a:cubicBezTo>
                    <a:pt x="11622" y="990"/>
                    <a:pt x="11503" y="998"/>
                    <a:pt x="11387" y="998"/>
                  </a:cubicBezTo>
                  <a:cubicBezTo>
                    <a:pt x="11086" y="998"/>
                    <a:pt x="10797" y="943"/>
                    <a:pt x="10508" y="871"/>
                  </a:cubicBezTo>
                  <a:cubicBezTo>
                    <a:pt x="10387" y="810"/>
                    <a:pt x="10431" y="667"/>
                    <a:pt x="10541" y="667"/>
                  </a:cubicBezTo>
                  <a:close/>
                  <a:moveTo>
                    <a:pt x="3370" y="671"/>
                  </a:moveTo>
                  <a:cubicBezTo>
                    <a:pt x="3937" y="671"/>
                    <a:pt x="4538" y="671"/>
                    <a:pt x="5105" y="771"/>
                  </a:cubicBezTo>
                  <a:cubicBezTo>
                    <a:pt x="5238" y="804"/>
                    <a:pt x="5205" y="971"/>
                    <a:pt x="5071" y="1005"/>
                  </a:cubicBezTo>
                  <a:cubicBezTo>
                    <a:pt x="4504" y="1005"/>
                    <a:pt x="3904" y="905"/>
                    <a:pt x="3370" y="838"/>
                  </a:cubicBezTo>
                  <a:cubicBezTo>
                    <a:pt x="3237" y="838"/>
                    <a:pt x="3237" y="671"/>
                    <a:pt x="3370" y="671"/>
                  </a:cubicBezTo>
                  <a:close/>
                  <a:moveTo>
                    <a:pt x="17614" y="604"/>
                  </a:moveTo>
                  <a:cubicBezTo>
                    <a:pt x="18114" y="604"/>
                    <a:pt x="18648" y="604"/>
                    <a:pt x="19148" y="704"/>
                  </a:cubicBezTo>
                  <a:cubicBezTo>
                    <a:pt x="19315" y="738"/>
                    <a:pt x="19248" y="1005"/>
                    <a:pt x="19115" y="1005"/>
                  </a:cubicBezTo>
                  <a:cubicBezTo>
                    <a:pt x="18614" y="1005"/>
                    <a:pt x="18081" y="971"/>
                    <a:pt x="17580" y="871"/>
                  </a:cubicBezTo>
                  <a:cubicBezTo>
                    <a:pt x="17380" y="871"/>
                    <a:pt x="17447" y="604"/>
                    <a:pt x="17614" y="604"/>
                  </a:cubicBezTo>
                  <a:close/>
                  <a:moveTo>
                    <a:pt x="21750" y="690"/>
                  </a:moveTo>
                  <a:cubicBezTo>
                    <a:pt x="21906" y="690"/>
                    <a:pt x="22061" y="693"/>
                    <a:pt x="22217" y="704"/>
                  </a:cubicBezTo>
                  <a:cubicBezTo>
                    <a:pt x="22384" y="738"/>
                    <a:pt x="22384" y="971"/>
                    <a:pt x="22217" y="1005"/>
                  </a:cubicBezTo>
                  <a:cubicBezTo>
                    <a:pt x="22061" y="1016"/>
                    <a:pt x="21906" y="1019"/>
                    <a:pt x="21750" y="1019"/>
                  </a:cubicBezTo>
                  <a:cubicBezTo>
                    <a:pt x="21439" y="1019"/>
                    <a:pt x="21127" y="1005"/>
                    <a:pt x="20816" y="1005"/>
                  </a:cubicBezTo>
                  <a:cubicBezTo>
                    <a:pt x="20649" y="1005"/>
                    <a:pt x="20649" y="704"/>
                    <a:pt x="20816" y="704"/>
                  </a:cubicBezTo>
                  <a:cubicBezTo>
                    <a:pt x="21127" y="704"/>
                    <a:pt x="21439" y="690"/>
                    <a:pt x="21750" y="690"/>
                  </a:cubicBezTo>
                  <a:close/>
                  <a:moveTo>
                    <a:pt x="25044" y="685"/>
                  </a:moveTo>
                  <a:cubicBezTo>
                    <a:pt x="25262" y="685"/>
                    <a:pt x="25477" y="698"/>
                    <a:pt x="25686" y="738"/>
                  </a:cubicBezTo>
                  <a:cubicBezTo>
                    <a:pt x="25786" y="738"/>
                    <a:pt x="25786" y="938"/>
                    <a:pt x="25686" y="971"/>
                  </a:cubicBezTo>
                  <a:cubicBezTo>
                    <a:pt x="25477" y="1010"/>
                    <a:pt x="25262" y="1024"/>
                    <a:pt x="25044" y="1024"/>
                  </a:cubicBezTo>
                  <a:cubicBezTo>
                    <a:pt x="24707" y="1024"/>
                    <a:pt x="24363" y="991"/>
                    <a:pt x="24018" y="971"/>
                  </a:cubicBezTo>
                  <a:cubicBezTo>
                    <a:pt x="23851" y="971"/>
                    <a:pt x="23851" y="738"/>
                    <a:pt x="24018" y="738"/>
                  </a:cubicBezTo>
                  <a:cubicBezTo>
                    <a:pt x="24363" y="717"/>
                    <a:pt x="24707" y="685"/>
                    <a:pt x="25044" y="685"/>
                  </a:cubicBezTo>
                  <a:close/>
                  <a:moveTo>
                    <a:pt x="15245" y="838"/>
                  </a:moveTo>
                  <a:cubicBezTo>
                    <a:pt x="15412" y="838"/>
                    <a:pt x="15412" y="1071"/>
                    <a:pt x="15245" y="1071"/>
                  </a:cubicBezTo>
                  <a:cubicBezTo>
                    <a:pt x="15134" y="1082"/>
                    <a:pt x="15027" y="1086"/>
                    <a:pt x="14920" y="1086"/>
                  </a:cubicBezTo>
                  <a:cubicBezTo>
                    <a:pt x="14708" y="1086"/>
                    <a:pt x="14500" y="1071"/>
                    <a:pt x="14278" y="1071"/>
                  </a:cubicBezTo>
                  <a:cubicBezTo>
                    <a:pt x="14144" y="1038"/>
                    <a:pt x="14144" y="871"/>
                    <a:pt x="14278" y="838"/>
                  </a:cubicBezTo>
                  <a:close/>
                  <a:moveTo>
                    <a:pt x="35793" y="690"/>
                  </a:moveTo>
                  <a:cubicBezTo>
                    <a:pt x="35993" y="690"/>
                    <a:pt x="36194" y="704"/>
                    <a:pt x="36394" y="738"/>
                  </a:cubicBezTo>
                  <a:cubicBezTo>
                    <a:pt x="36527" y="771"/>
                    <a:pt x="36494" y="971"/>
                    <a:pt x="36360" y="971"/>
                  </a:cubicBezTo>
                  <a:cubicBezTo>
                    <a:pt x="35793" y="1005"/>
                    <a:pt x="35226" y="1005"/>
                    <a:pt x="34659" y="1105"/>
                  </a:cubicBezTo>
                  <a:cubicBezTo>
                    <a:pt x="34492" y="1105"/>
                    <a:pt x="34426" y="871"/>
                    <a:pt x="34592" y="838"/>
                  </a:cubicBezTo>
                  <a:cubicBezTo>
                    <a:pt x="34993" y="749"/>
                    <a:pt x="35393" y="690"/>
                    <a:pt x="35793" y="690"/>
                  </a:cubicBezTo>
                  <a:close/>
                  <a:moveTo>
                    <a:pt x="30631" y="868"/>
                  </a:moveTo>
                  <a:cubicBezTo>
                    <a:pt x="30639" y="868"/>
                    <a:pt x="30647" y="869"/>
                    <a:pt x="30656" y="871"/>
                  </a:cubicBezTo>
                  <a:cubicBezTo>
                    <a:pt x="31190" y="938"/>
                    <a:pt x="31757" y="938"/>
                    <a:pt x="32291" y="938"/>
                  </a:cubicBezTo>
                  <a:cubicBezTo>
                    <a:pt x="32424" y="938"/>
                    <a:pt x="32458" y="1171"/>
                    <a:pt x="32324" y="1205"/>
                  </a:cubicBezTo>
                  <a:cubicBezTo>
                    <a:pt x="32135" y="1238"/>
                    <a:pt x="31946" y="1253"/>
                    <a:pt x="31757" y="1253"/>
                  </a:cubicBezTo>
                  <a:cubicBezTo>
                    <a:pt x="31379" y="1253"/>
                    <a:pt x="31001" y="1194"/>
                    <a:pt x="30623" y="1105"/>
                  </a:cubicBezTo>
                  <a:cubicBezTo>
                    <a:pt x="30498" y="1074"/>
                    <a:pt x="30519" y="868"/>
                    <a:pt x="30631" y="868"/>
                  </a:cubicBezTo>
                  <a:close/>
                  <a:moveTo>
                    <a:pt x="37761" y="902"/>
                  </a:moveTo>
                  <a:cubicBezTo>
                    <a:pt x="37772" y="902"/>
                    <a:pt x="37783" y="903"/>
                    <a:pt x="37795" y="905"/>
                  </a:cubicBezTo>
                  <a:cubicBezTo>
                    <a:pt x="38195" y="971"/>
                    <a:pt x="38595" y="1205"/>
                    <a:pt x="38729" y="1572"/>
                  </a:cubicBezTo>
                  <a:cubicBezTo>
                    <a:pt x="38776" y="1667"/>
                    <a:pt x="38687" y="1746"/>
                    <a:pt x="38596" y="1746"/>
                  </a:cubicBezTo>
                  <a:cubicBezTo>
                    <a:pt x="38560" y="1746"/>
                    <a:pt x="38524" y="1733"/>
                    <a:pt x="38495" y="1705"/>
                  </a:cubicBezTo>
                  <a:cubicBezTo>
                    <a:pt x="38262" y="1505"/>
                    <a:pt x="38028" y="1305"/>
                    <a:pt x="37695" y="1205"/>
                  </a:cubicBezTo>
                  <a:cubicBezTo>
                    <a:pt x="37506" y="1142"/>
                    <a:pt x="37584" y="902"/>
                    <a:pt x="37761" y="902"/>
                  </a:cubicBezTo>
                  <a:close/>
                  <a:moveTo>
                    <a:pt x="2326" y="659"/>
                  </a:moveTo>
                  <a:cubicBezTo>
                    <a:pt x="2449" y="659"/>
                    <a:pt x="2487" y="850"/>
                    <a:pt x="2369" y="938"/>
                  </a:cubicBezTo>
                  <a:cubicBezTo>
                    <a:pt x="2236" y="1038"/>
                    <a:pt x="2036" y="1138"/>
                    <a:pt x="1902" y="1305"/>
                  </a:cubicBezTo>
                  <a:cubicBezTo>
                    <a:pt x="1769" y="1438"/>
                    <a:pt x="1635" y="1638"/>
                    <a:pt x="1569" y="1839"/>
                  </a:cubicBezTo>
                  <a:cubicBezTo>
                    <a:pt x="1554" y="1868"/>
                    <a:pt x="1519" y="1885"/>
                    <a:pt x="1484" y="1885"/>
                  </a:cubicBezTo>
                  <a:cubicBezTo>
                    <a:pt x="1442" y="1885"/>
                    <a:pt x="1402" y="1860"/>
                    <a:pt x="1402" y="1805"/>
                  </a:cubicBezTo>
                  <a:cubicBezTo>
                    <a:pt x="1469" y="1338"/>
                    <a:pt x="1802" y="804"/>
                    <a:pt x="2269" y="671"/>
                  </a:cubicBezTo>
                  <a:cubicBezTo>
                    <a:pt x="2290" y="663"/>
                    <a:pt x="2308" y="659"/>
                    <a:pt x="2326" y="659"/>
                  </a:cubicBezTo>
                  <a:close/>
                  <a:moveTo>
                    <a:pt x="38710" y="3003"/>
                  </a:moveTo>
                  <a:cubicBezTo>
                    <a:pt x="38740" y="3003"/>
                    <a:pt x="38770" y="3014"/>
                    <a:pt x="38795" y="3039"/>
                  </a:cubicBezTo>
                  <a:cubicBezTo>
                    <a:pt x="38962" y="3206"/>
                    <a:pt x="38862" y="3540"/>
                    <a:pt x="38729" y="3707"/>
                  </a:cubicBezTo>
                  <a:cubicBezTo>
                    <a:pt x="38699" y="3746"/>
                    <a:pt x="38661" y="3762"/>
                    <a:pt x="38624" y="3762"/>
                  </a:cubicBezTo>
                  <a:cubicBezTo>
                    <a:pt x="38534" y="3762"/>
                    <a:pt x="38448" y="3667"/>
                    <a:pt x="38495" y="3573"/>
                  </a:cubicBezTo>
                  <a:cubicBezTo>
                    <a:pt x="38562" y="3506"/>
                    <a:pt x="38562" y="3406"/>
                    <a:pt x="38595" y="3340"/>
                  </a:cubicBezTo>
                  <a:cubicBezTo>
                    <a:pt x="38595" y="3240"/>
                    <a:pt x="38562" y="3173"/>
                    <a:pt x="38595" y="3073"/>
                  </a:cubicBezTo>
                  <a:cubicBezTo>
                    <a:pt x="38616" y="3031"/>
                    <a:pt x="38662" y="3003"/>
                    <a:pt x="38710" y="3003"/>
                  </a:cubicBezTo>
                  <a:close/>
                  <a:moveTo>
                    <a:pt x="1391" y="2754"/>
                  </a:moveTo>
                  <a:cubicBezTo>
                    <a:pt x="1462" y="2754"/>
                    <a:pt x="1535" y="2798"/>
                    <a:pt x="1535" y="2873"/>
                  </a:cubicBezTo>
                  <a:cubicBezTo>
                    <a:pt x="1535" y="3273"/>
                    <a:pt x="1402" y="3707"/>
                    <a:pt x="1335" y="4107"/>
                  </a:cubicBezTo>
                  <a:cubicBezTo>
                    <a:pt x="1321" y="4149"/>
                    <a:pt x="1278" y="4167"/>
                    <a:pt x="1235" y="4167"/>
                  </a:cubicBezTo>
                  <a:cubicBezTo>
                    <a:pt x="1175" y="4167"/>
                    <a:pt x="1116" y="4132"/>
                    <a:pt x="1135" y="4073"/>
                  </a:cubicBezTo>
                  <a:cubicBezTo>
                    <a:pt x="1168" y="3673"/>
                    <a:pt x="1135" y="3206"/>
                    <a:pt x="1269" y="2839"/>
                  </a:cubicBezTo>
                  <a:cubicBezTo>
                    <a:pt x="1283" y="2781"/>
                    <a:pt x="1336" y="2754"/>
                    <a:pt x="1391" y="2754"/>
                  </a:cubicBezTo>
                  <a:close/>
                  <a:moveTo>
                    <a:pt x="38581" y="5135"/>
                  </a:moveTo>
                  <a:cubicBezTo>
                    <a:pt x="38625" y="5135"/>
                    <a:pt x="38670" y="5157"/>
                    <a:pt x="38695" y="5208"/>
                  </a:cubicBezTo>
                  <a:cubicBezTo>
                    <a:pt x="38929" y="5675"/>
                    <a:pt x="38962" y="6175"/>
                    <a:pt x="38862" y="6675"/>
                  </a:cubicBezTo>
                  <a:cubicBezTo>
                    <a:pt x="38847" y="6722"/>
                    <a:pt x="38795" y="6747"/>
                    <a:pt x="38748" y="6747"/>
                  </a:cubicBezTo>
                  <a:cubicBezTo>
                    <a:pt x="38693" y="6747"/>
                    <a:pt x="38644" y="6713"/>
                    <a:pt x="38662" y="6642"/>
                  </a:cubicBezTo>
                  <a:cubicBezTo>
                    <a:pt x="38695" y="6175"/>
                    <a:pt x="38629" y="5741"/>
                    <a:pt x="38462" y="5274"/>
                  </a:cubicBezTo>
                  <a:cubicBezTo>
                    <a:pt x="38441" y="5192"/>
                    <a:pt x="38510" y="5135"/>
                    <a:pt x="38581" y="5135"/>
                  </a:cubicBezTo>
                  <a:close/>
                  <a:moveTo>
                    <a:pt x="1214" y="5449"/>
                  </a:moveTo>
                  <a:cubicBezTo>
                    <a:pt x="1277" y="5449"/>
                    <a:pt x="1335" y="5491"/>
                    <a:pt x="1335" y="5575"/>
                  </a:cubicBezTo>
                  <a:cubicBezTo>
                    <a:pt x="1402" y="6142"/>
                    <a:pt x="1335" y="6809"/>
                    <a:pt x="1302" y="7376"/>
                  </a:cubicBezTo>
                  <a:cubicBezTo>
                    <a:pt x="1302" y="7438"/>
                    <a:pt x="1266" y="7464"/>
                    <a:pt x="1227" y="7464"/>
                  </a:cubicBezTo>
                  <a:cubicBezTo>
                    <a:pt x="1183" y="7464"/>
                    <a:pt x="1135" y="7429"/>
                    <a:pt x="1135" y="7376"/>
                  </a:cubicBezTo>
                  <a:cubicBezTo>
                    <a:pt x="1102" y="6809"/>
                    <a:pt x="1002" y="6142"/>
                    <a:pt x="1068" y="5575"/>
                  </a:cubicBezTo>
                  <a:cubicBezTo>
                    <a:pt x="1085" y="5491"/>
                    <a:pt x="1152" y="5449"/>
                    <a:pt x="1214" y="5449"/>
                  </a:cubicBezTo>
                  <a:close/>
                  <a:moveTo>
                    <a:pt x="38825" y="8043"/>
                  </a:moveTo>
                  <a:cubicBezTo>
                    <a:pt x="38879" y="8043"/>
                    <a:pt x="38929" y="8076"/>
                    <a:pt x="38929" y="8143"/>
                  </a:cubicBezTo>
                  <a:cubicBezTo>
                    <a:pt x="38996" y="8643"/>
                    <a:pt x="38962" y="9144"/>
                    <a:pt x="38929" y="9644"/>
                  </a:cubicBezTo>
                  <a:cubicBezTo>
                    <a:pt x="38929" y="9711"/>
                    <a:pt x="38870" y="9744"/>
                    <a:pt x="38812" y="9744"/>
                  </a:cubicBezTo>
                  <a:cubicBezTo>
                    <a:pt x="38754" y="9744"/>
                    <a:pt x="38695" y="9711"/>
                    <a:pt x="38695" y="9644"/>
                  </a:cubicBezTo>
                  <a:cubicBezTo>
                    <a:pt x="38695" y="9144"/>
                    <a:pt x="38662" y="8643"/>
                    <a:pt x="38695" y="8143"/>
                  </a:cubicBezTo>
                  <a:cubicBezTo>
                    <a:pt x="38712" y="8076"/>
                    <a:pt x="38770" y="8043"/>
                    <a:pt x="38825" y="8043"/>
                  </a:cubicBezTo>
                  <a:close/>
                  <a:moveTo>
                    <a:pt x="1300" y="8330"/>
                  </a:moveTo>
                  <a:cubicBezTo>
                    <a:pt x="1359" y="8330"/>
                    <a:pt x="1420" y="8364"/>
                    <a:pt x="1435" y="8443"/>
                  </a:cubicBezTo>
                  <a:cubicBezTo>
                    <a:pt x="1535" y="8910"/>
                    <a:pt x="1535" y="9444"/>
                    <a:pt x="1569" y="9944"/>
                  </a:cubicBezTo>
                  <a:cubicBezTo>
                    <a:pt x="1569" y="10028"/>
                    <a:pt x="1510" y="10069"/>
                    <a:pt x="1452" y="10069"/>
                  </a:cubicBezTo>
                  <a:cubicBezTo>
                    <a:pt x="1394" y="10069"/>
                    <a:pt x="1335" y="10028"/>
                    <a:pt x="1335" y="9944"/>
                  </a:cubicBezTo>
                  <a:cubicBezTo>
                    <a:pt x="1269" y="9477"/>
                    <a:pt x="1168" y="8944"/>
                    <a:pt x="1168" y="8443"/>
                  </a:cubicBezTo>
                  <a:cubicBezTo>
                    <a:pt x="1168" y="8373"/>
                    <a:pt x="1233" y="8330"/>
                    <a:pt x="1300" y="8330"/>
                  </a:cubicBezTo>
                  <a:close/>
                  <a:moveTo>
                    <a:pt x="29489" y="11746"/>
                  </a:moveTo>
                  <a:cubicBezTo>
                    <a:pt x="29656" y="11746"/>
                    <a:pt x="29689" y="11979"/>
                    <a:pt x="29522" y="12046"/>
                  </a:cubicBezTo>
                  <a:cubicBezTo>
                    <a:pt x="29155" y="12179"/>
                    <a:pt x="28655" y="12179"/>
                    <a:pt x="28255" y="12246"/>
                  </a:cubicBezTo>
                  <a:cubicBezTo>
                    <a:pt x="28088" y="12246"/>
                    <a:pt x="28021" y="12046"/>
                    <a:pt x="28188" y="12012"/>
                  </a:cubicBezTo>
                  <a:cubicBezTo>
                    <a:pt x="28588" y="11912"/>
                    <a:pt x="29055" y="11746"/>
                    <a:pt x="29489" y="11746"/>
                  </a:cubicBezTo>
                  <a:close/>
                  <a:moveTo>
                    <a:pt x="31732" y="11876"/>
                  </a:moveTo>
                  <a:cubicBezTo>
                    <a:pt x="31740" y="11876"/>
                    <a:pt x="31748" y="11877"/>
                    <a:pt x="31757" y="11879"/>
                  </a:cubicBezTo>
                  <a:cubicBezTo>
                    <a:pt x="32357" y="11946"/>
                    <a:pt x="32991" y="11946"/>
                    <a:pt x="33592" y="12113"/>
                  </a:cubicBezTo>
                  <a:cubicBezTo>
                    <a:pt x="33725" y="12146"/>
                    <a:pt x="33692" y="12346"/>
                    <a:pt x="33558" y="12346"/>
                  </a:cubicBezTo>
                  <a:cubicBezTo>
                    <a:pt x="33494" y="12350"/>
                    <a:pt x="33430" y="12351"/>
                    <a:pt x="33365" y="12351"/>
                  </a:cubicBezTo>
                  <a:cubicBezTo>
                    <a:pt x="32822" y="12351"/>
                    <a:pt x="32256" y="12235"/>
                    <a:pt x="31690" y="12146"/>
                  </a:cubicBezTo>
                  <a:cubicBezTo>
                    <a:pt x="31532" y="12146"/>
                    <a:pt x="31584" y="11876"/>
                    <a:pt x="31732" y="11876"/>
                  </a:cubicBezTo>
                  <a:close/>
                  <a:moveTo>
                    <a:pt x="38920" y="10793"/>
                  </a:moveTo>
                  <a:cubicBezTo>
                    <a:pt x="38968" y="10793"/>
                    <a:pt x="39014" y="10820"/>
                    <a:pt x="39029" y="10878"/>
                  </a:cubicBezTo>
                  <a:cubicBezTo>
                    <a:pt x="39162" y="11412"/>
                    <a:pt x="38929" y="11946"/>
                    <a:pt x="38595" y="12313"/>
                  </a:cubicBezTo>
                  <a:cubicBezTo>
                    <a:pt x="38566" y="12342"/>
                    <a:pt x="38534" y="12354"/>
                    <a:pt x="38504" y="12354"/>
                  </a:cubicBezTo>
                  <a:cubicBezTo>
                    <a:pt x="38431" y="12354"/>
                    <a:pt x="38371" y="12283"/>
                    <a:pt x="38395" y="12213"/>
                  </a:cubicBezTo>
                  <a:lnTo>
                    <a:pt x="38328" y="12213"/>
                  </a:lnTo>
                  <a:lnTo>
                    <a:pt x="38328" y="12012"/>
                  </a:lnTo>
                  <a:cubicBezTo>
                    <a:pt x="38395" y="12012"/>
                    <a:pt x="38462" y="12012"/>
                    <a:pt x="38495" y="12046"/>
                  </a:cubicBezTo>
                  <a:cubicBezTo>
                    <a:pt x="38695" y="11712"/>
                    <a:pt x="38762" y="11345"/>
                    <a:pt x="38795" y="10912"/>
                  </a:cubicBezTo>
                  <a:cubicBezTo>
                    <a:pt x="38795" y="10837"/>
                    <a:pt x="38858" y="10793"/>
                    <a:pt x="38920" y="10793"/>
                  </a:cubicBezTo>
                  <a:close/>
                  <a:moveTo>
                    <a:pt x="22379" y="12054"/>
                  </a:moveTo>
                  <a:cubicBezTo>
                    <a:pt x="22650" y="12054"/>
                    <a:pt x="22917" y="12062"/>
                    <a:pt x="23184" y="12079"/>
                  </a:cubicBezTo>
                  <a:cubicBezTo>
                    <a:pt x="23318" y="12113"/>
                    <a:pt x="23318" y="12313"/>
                    <a:pt x="23184" y="12313"/>
                  </a:cubicBezTo>
                  <a:cubicBezTo>
                    <a:pt x="22807" y="12336"/>
                    <a:pt x="22429" y="12360"/>
                    <a:pt x="22040" y="12360"/>
                  </a:cubicBezTo>
                  <a:cubicBezTo>
                    <a:pt x="21879" y="12360"/>
                    <a:pt x="21716" y="12356"/>
                    <a:pt x="21550" y="12346"/>
                  </a:cubicBezTo>
                  <a:cubicBezTo>
                    <a:pt x="21416" y="12313"/>
                    <a:pt x="21416" y="12079"/>
                    <a:pt x="21550" y="12079"/>
                  </a:cubicBezTo>
                  <a:cubicBezTo>
                    <a:pt x="21833" y="12062"/>
                    <a:pt x="22108" y="12054"/>
                    <a:pt x="22379" y="12054"/>
                  </a:cubicBezTo>
                  <a:close/>
                  <a:moveTo>
                    <a:pt x="25019" y="12012"/>
                  </a:moveTo>
                  <a:cubicBezTo>
                    <a:pt x="25586" y="12113"/>
                    <a:pt x="26153" y="12079"/>
                    <a:pt x="26720" y="12113"/>
                  </a:cubicBezTo>
                  <a:cubicBezTo>
                    <a:pt x="26820" y="12113"/>
                    <a:pt x="26853" y="12279"/>
                    <a:pt x="26753" y="12313"/>
                  </a:cubicBezTo>
                  <a:cubicBezTo>
                    <a:pt x="26553" y="12346"/>
                    <a:pt x="26353" y="12361"/>
                    <a:pt x="26154" y="12361"/>
                  </a:cubicBezTo>
                  <a:cubicBezTo>
                    <a:pt x="25756" y="12361"/>
                    <a:pt x="25364" y="12302"/>
                    <a:pt x="24985" y="12213"/>
                  </a:cubicBezTo>
                  <a:cubicBezTo>
                    <a:pt x="24852" y="12179"/>
                    <a:pt x="24885" y="12012"/>
                    <a:pt x="25019" y="12012"/>
                  </a:cubicBezTo>
                  <a:close/>
                  <a:moveTo>
                    <a:pt x="19548" y="12113"/>
                  </a:moveTo>
                  <a:cubicBezTo>
                    <a:pt x="19682" y="12113"/>
                    <a:pt x="19682" y="12346"/>
                    <a:pt x="19548" y="12346"/>
                  </a:cubicBezTo>
                  <a:cubicBezTo>
                    <a:pt x="19015" y="12413"/>
                    <a:pt x="18447" y="12413"/>
                    <a:pt x="17914" y="12446"/>
                  </a:cubicBezTo>
                  <a:cubicBezTo>
                    <a:pt x="17780" y="12446"/>
                    <a:pt x="17814" y="12246"/>
                    <a:pt x="17914" y="12246"/>
                  </a:cubicBezTo>
                  <a:cubicBezTo>
                    <a:pt x="18447" y="12179"/>
                    <a:pt x="18981" y="12113"/>
                    <a:pt x="19548" y="12113"/>
                  </a:cubicBezTo>
                  <a:close/>
                  <a:moveTo>
                    <a:pt x="15579" y="12198"/>
                  </a:moveTo>
                  <a:cubicBezTo>
                    <a:pt x="15723" y="12198"/>
                    <a:pt x="15868" y="12201"/>
                    <a:pt x="16012" y="12213"/>
                  </a:cubicBezTo>
                  <a:cubicBezTo>
                    <a:pt x="16146" y="12213"/>
                    <a:pt x="16112" y="12413"/>
                    <a:pt x="16012" y="12413"/>
                  </a:cubicBezTo>
                  <a:cubicBezTo>
                    <a:pt x="15579" y="12479"/>
                    <a:pt x="15145" y="12446"/>
                    <a:pt x="14711" y="12479"/>
                  </a:cubicBezTo>
                  <a:cubicBezTo>
                    <a:pt x="14545" y="12479"/>
                    <a:pt x="14545" y="12213"/>
                    <a:pt x="14711" y="12213"/>
                  </a:cubicBezTo>
                  <a:cubicBezTo>
                    <a:pt x="15001" y="12213"/>
                    <a:pt x="15290" y="12198"/>
                    <a:pt x="15579" y="12198"/>
                  </a:cubicBezTo>
                  <a:close/>
                  <a:moveTo>
                    <a:pt x="12343" y="12313"/>
                  </a:moveTo>
                  <a:cubicBezTo>
                    <a:pt x="12477" y="12313"/>
                    <a:pt x="12477" y="12513"/>
                    <a:pt x="12343" y="12546"/>
                  </a:cubicBezTo>
                  <a:lnTo>
                    <a:pt x="10742" y="12546"/>
                  </a:lnTo>
                  <a:cubicBezTo>
                    <a:pt x="10609" y="12546"/>
                    <a:pt x="10609" y="12313"/>
                    <a:pt x="10742" y="12313"/>
                  </a:cubicBezTo>
                  <a:close/>
                  <a:moveTo>
                    <a:pt x="35170" y="12242"/>
                  </a:moveTo>
                  <a:cubicBezTo>
                    <a:pt x="35178" y="12242"/>
                    <a:pt x="35185" y="12243"/>
                    <a:pt x="35193" y="12246"/>
                  </a:cubicBezTo>
                  <a:cubicBezTo>
                    <a:pt x="35443" y="12296"/>
                    <a:pt x="35685" y="12304"/>
                    <a:pt x="35927" y="12304"/>
                  </a:cubicBezTo>
                  <a:cubicBezTo>
                    <a:pt x="36048" y="12304"/>
                    <a:pt x="36168" y="12302"/>
                    <a:pt x="36290" y="12302"/>
                  </a:cubicBezTo>
                  <a:cubicBezTo>
                    <a:pt x="36412" y="12302"/>
                    <a:pt x="36535" y="12304"/>
                    <a:pt x="36661" y="12313"/>
                  </a:cubicBezTo>
                  <a:cubicBezTo>
                    <a:pt x="36794" y="12313"/>
                    <a:pt x="36827" y="12513"/>
                    <a:pt x="36694" y="12546"/>
                  </a:cubicBezTo>
                  <a:cubicBezTo>
                    <a:pt x="36561" y="12575"/>
                    <a:pt x="36418" y="12587"/>
                    <a:pt x="36271" y="12587"/>
                  </a:cubicBezTo>
                  <a:cubicBezTo>
                    <a:pt x="35897" y="12587"/>
                    <a:pt x="35494" y="12508"/>
                    <a:pt x="35159" y="12413"/>
                  </a:cubicBezTo>
                  <a:cubicBezTo>
                    <a:pt x="35036" y="12413"/>
                    <a:pt x="35084" y="12242"/>
                    <a:pt x="35170" y="12242"/>
                  </a:cubicBezTo>
                  <a:close/>
                  <a:moveTo>
                    <a:pt x="1490" y="11327"/>
                  </a:moveTo>
                  <a:cubicBezTo>
                    <a:pt x="1541" y="11327"/>
                    <a:pt x="1588" y="11354"/>
                    <a:pt x="1602" y="11412"/>
                  </a:cubicBezTo>
                  <a:cubicBezTo>
                    <a:pt x="1635" y="11812"/>
                    <a:pt x="1802" y="12146"/>
                    <a:pt x="2102" y="12413"/>
                  </a:cubicBezTo>
                  <a:cubicBezTo>
                    <a:pt x="2186" y="12469"/>
                    <a:pt x="2106" y="12595"/>
                    <a:pt x="2019" y="12595"/>
                  </a:cubicBezTo>
                  <a:cubicBezTo>
                    <a:pt x="2002" y="12595"/>
                    <a:pt x="1985" y="12590"/>
                    <a:pt x="1969" y="12580"/>
                  </a:cubicBezTo>
                  <a:cubicBezTo>
                    <a:pt x="1602" y="12313"/>
                    <a:pt x="1335" y="11946"/>
                    <a:pt x="1335" y="11445"/>
                  </a:cubicBezTo>
                  <a:cubicBezTo>
                    <a:pt x="1354" y="11370"/>
                    <a:pt x="1425" y="11327"/>
                    <a:pt x="1490" y="11327"/>
                  </a:cubicBezTo>
                  <a:close/>
                  <a:moveTo>
                    <a:pt x="7773" y="12531"/>
                  </a:moveTo>
                  <a:cubicBezTo>
                    <a:pt x="7940" y="12531"/>
                    <a:pt x="8107" y="12535"/>
                    <a:pt x="8274" y="12546"/>
                  </a:cubicBezTo>
                  <a:cubicBezTo>
                    <a:pt x="8407" y="12546"/>
                    <a:pt x="8407" y="12713"/>
                    <a:pt x="8274" y="12713"/>
                  </a:cubicBezTo>
                  <a:cubicBezTo>
                    <a:pt x="7773" y="12746"/>
                    <a:pt x="7273" y="12746"/>
                    <a:pt x="6772" y="12746"/>
                  </a:cubicBezTo>
                  <a:cubicBezTo>
                    <a:pt x="6672" y="12713"/>
                    <a:pt x="6672" y="12546"/>
                    <a:pt x="6772" y="12546"/>
                  </a:cubicBezTo>
                  <a:cubicBezTo>
                    <a:pt x="7106" y="12546"/>
                    <a:pt x="7440" y="12531"/>
                    <a:pt x="7773" y="12531"/>
                  </a:cubicBezTo>
                  <a:close/>
                  <a:moveTo>
                    <a:pt x="4119" y="12478"/>
                  </a:moveTo>
                  <a:cubicBezTo>
                    <a:pt x="4419" y="12478"/>
                    <a:pt x="4723" y="12519"/>
                    <a:pt x="5005" y="12613"/>
                  </a:cubicBezTo>
                  <a:cubicBezTo>
                    <a:pt x="5128" y="12644"/>
                    <a:pt x="5109" y="12817"/>
                    <a:pt x="5000" y="12817"/>
                  </a:cubicBezTo>
                  <a:cubicBezTo>
                    <a:pt x="4991" y="12817"/>
                    <a:pt x="4981" y="12816"/>
                    <a:pt x="4971" y="12813"/>
                  </a:cubicBezTo>
                  <a:cubicBezTo>
                    <a:pt x="4471" y="12813"/>
                    <a:pt x="3970" y="12746"/>
                    <a:pt x="3470" y="12746"/>
                  </a:cubicBezTo>
                  <a:cubicBezTo>
                    <a:pt x="3337" y="12746"/>
                    <a:pt x="3303" y="12580"/>
                    <a:pt x="3437" y="12546"/>
                  </a:cubicBezTo>
                  <a:cubicBezTo>
                    <a:pt x="3655" y="12502"/>
                    <a:pt x="3886" y="12478"/>
                    <a:pt x="4119" y="12478"/>
                  </a:cubicBezTo>
                  <a:close/>
                  <a:moveTo>
                    <a:pt x="4048" y="0"/>
                  </a:moveTo>
                  <a:cubicBezTo>
                    <a:pt x="3400" y="0"/>
                    <a:pt x="2759" y="26"/>
                    <a:pt x="2136" y="104"/>
                  </a:cubicBezTo>
                  <a:cubicBezTo>
                    <a:pt x="1" y="337"/>
                    <a:pt x="468" y="4674"/>
                    <a:pt x="501" y="6242"/>
                  </a:cubicBezTo>
                  <a:cubicBezTo>
                    <a:pt x="501" y="8276"/>
                    <a:pt x="668" y="10278"/>
                    <a:pt x="768" y="12313"/>
                  </a:cubicBezTo>
                  <a:cubicBezTo>
                    <a:pt x="768" y="12379"/>
                    <a:pt x="768" y="12413"/>
                    <a:pt x="735" y="12446"/>
                  </a:cubicBezTo>
                  <a:cubicBezTo>
                    <a:pt x="1198" y="13352"/>
                    <a:pt x="2233" y="13541"/>
                    <a:pt x="3296" y="13541"/>
                  </a:cubicBezTo>
                  <a:cubicBezTo>
                    <a:pt x="3994" y="13541"/>
                    <a:pt x="4703" y="13460"/>
                    <a:pt x="5271" y="13447"/>
                  </a:cubicBezTo>
                  <a:cubicBezTo>
                    <a:pt x="6839" y="13380"/>
                    <a:pt x="8374" y="13347"/>
                    <a:pt x="9941" y="13313"/>
                  </a:cubicBezTo>
                  <a:cubicBezTo>
                    <a:pt x="13010" y="13247"/>
                    <a:pt x="16112" y="13180"/>
                    <a:pt x="19215" y="13147"/>
                  </a:cubicBezTo>
                  <a:cubicBezTo>
                    <a:pt x="21985" y="13101"/>
                    <a:pt x="24763" y="13083"/>
                    <a:pt x="27541" y="13083"/>
                  </a:cubicBezTo>
                  <a:cubicBezTo>
                    <a:pt x="30917" y="13083"/>
                    <a:pt x="34294" y="13110"/>
                    <a:pt x="37661" y="13147"/>
                  </a:cubicBezTo>
                  <a:cubicBezTo>
                    <a:pt x="37871" y="13147"/>
                    <a:pt x="38102" y="13168"/>
                    <a:pt x="38312" y="13168"/>
                  </a:cubicBezTo>
                  <a:cubicBezTo>
                    <a:pt x="38469" y="13168"/>
                    <a:pt x="38614" y="13156"/>
                    <a:pt x="38729" y="13113"/>
                  </a:cubicBezTo>
                  <a:cubicBezTo>
                    <a:pt x="39829" y="12746"/>
                    <a:pt x="39529" y="11612"/>
                    <a:pt x="39496" y="10845"/>
                  </a:cubicBezTo>
                  <a:cubicBezTo>
                    <a:pt x="39463" y="9544"/>
                    <a:pt x="39463" y="8243"/>
                    <a:pt x="39463" y="6942"/>
                  </a:cubicBezTo>
                  <a:cubicBezTo>
                    <a:pt x="39463" y="5641"/>
                    <a:pt x="39496" y="4340"/>
                    <a:pt x="39529" y="3039"/>
                  </a:cubicBezTo>
                  <a:cubicBezTo>
                    <a:pt x="39563" y="2239"/>
                    <a:pt x="39863" y="938"/>
                    <a:pt x="38962" y="438"/>
                  </a:cubicBezTo>
                  <a:cubicBezTo>
                    <a:pt x="38695" y="304"/>
                    <a:pt x="38262" y="337"/>
                    <a:pt x="37928" y="304"/>
                  </a:cubicBezTo>
                  <a:cubicBezTo>
                    <a:pt x="37861" y="337"/>
                    <a:pt x="37828" y="337"/>
                    <a:pt x="37761" y="337"/>
                  </a:cubicBezTo>
                  <a:cubicBezTo>
                    <a:pt x="36474" y="348"/>
                    <a:pt x="35186" y="353"/>
                    <a:pt x="33897" y="353"/>
                  </a:cubicBezTo>
                  <a:cubicBezTo>
                    <a:pt x="27204" y="353"/>
                    <a:pt x="20496" y="227"/>
                    <a:pt x="13811" y="171"/>
                  </a:cubicBezTo>
                  <a:cubicBezTo>
                    <a:pt x="11843" y="137"/>
                    <a:pt x="9908" y="137"/>
                    <a:pt x="7940" y="104"/>
                  </a:cubicBezTo>
                  <a:cubicBezTo>
                    <a:pt x="6672" y="104"/>
                    <a:pt x="5346" y="0"/>
                    <a:pt x="4048" y="0"/>
                  </a:cubicBezTo>
                  <a:close/>
                </a:path>
              </a:pathLst>
            </a:custGeom>
            <a:solidFill>
              <a:srgbClr val="D7B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710513" y="3993648"/>
              <a:ext cx="15512" cy="28999"/>
            </a:xfrm>
            <a:custGeom>
              <a:avLst/>
              <a:gdLst/>
              <a:ahLst/>
              <a:cxnLst/>
              <a:rect l="l" t="t" r="r" b="b"/>
              <a:pathLst>
                <a:path w="835" h="1561" extrusionOk="0">
                  <a:moveTo>
                    <a:pt x="592" y="0"/>
                  </a:moveTo>
                  <a:cubicBezTo>
                    <a:pt x="530" y="0"/>
                    <a:pt x="467" y="44"/>
                    <a:pt x="467" y="119"/>
                  </a:cubicBezTo>
                  <a:cubicBezTo>
                    <a:pt x="434" y="552"/>
                    <a:pt x="367" y="919"/>
                    <a:pt x="134" y="1253"/>
                  </a:cubicBezTo>
                  <a:cubicBezTo>
                    <a:pt x="134" y="1219"/>
                    <a:pt x="67" y="1219"/>
                    <a:pt x="0" y="1219"/>
                  </a:cubicBezTo>
                  <a:lnTo>
                    <a:pt x="0" y="1420"/>
                  </a:lnTo>
                  <a:cubicBezTo>
                    <a:pt x="0" y="1420"/>
                    <a:pt x="34" y="1420"/>
                    <a:pt x="67" y="1386"/>
                  </a:cubicBezTo>
                  <a:lnTo>
                    <a:pt x="67" y="1386"/>
                  </a:lnTo>
                  <a:cubicBezTo>
                    <a:pt x="43" y="1482"/>
                    <a:pt x="105" y="1560"/>
                    <a:pt x="179" y="1560"/>
                  </a:cubicBezTo>
                  <a:cubicBezTo>
                    <a:pt x="208" y="1560"/>
                    <a:pt x="239" y="1548"/>
                    <a:pt x="267" y="1520"/>
                  </a:cubicBezTo>
                  <a:cubicBezTo>
                    <a:pt x="601" y="1153"/>
                    <a:pt x="834" y="619"/>
                    <a:pt x="701" y="85"/>
                  </a:cubicBezTo>
                  <a:cubicBezTo>
                    <a:pt x="686" y="27"/>
                    <a:pt x="640" y="0"/>
                    <a:pt x="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716087" y="3942542"/>
              <a:ext cx="6223" cy="31637"/>
            </a:xfrm>
            <a:custGeom>
              <a:avLst/>
              <a:gdLst/>
              <a:ahLst/>
              <a:cxnLst/>
              <a:rect l="l" t="t" r="r" b="b"/>
              <a:pathLst>
                <a:path w="335" h="1703" extrusionOk="0">
                  <a:moveTo>
                    <a:pt x="197" y="1"/>
                  </a:moveTo>
                  <a:cubicBezTo>
                    <a:pt x="142" y="1"/>
                    <a:pt x="84" y="34"/>
                    <a:pt x="67" y="101"/>
                  </a:cubicBezTo>
                  <a:cubicBezTo>
                    <a:pt x="1" y="601"/>
                    <a:pt x="34" y="1102"/>
                    <a:pt x="67" y="1602"/>
                  </a:cubicBezTo>
                  <a:cubicBezTo>
                    <a:pt x="67" y="1669"/>
                    <a:pt x="126" y="1702"/>
                    <a:pt x="184" y="1702"/>
                  </a:cubicBezTo>
                  <a:cubicBezTo>
                    <a:pt x="242" y="1702"/>
                    <a:pt x="301" y="1669"/>
                    <a:pt x="301" y="1602"/>
                  </a:cubicBezTo>
                  <a:cubicBezTo>
                    <a:pt x="334" y="1102"/>
                    <a:pt x="334" y="601"/>
                    <a:pt x="301" y="101"/>
                  </a:cubicBezTo>
                  <a:cubicBezTo>
                    <a:pt x="301" y="34"/>
                    <a:pt x="251" y="1"/>
                    <a:pt x="1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712613" y="3888518"/>
              <a:ext cx="9697" cy="29966"/>
            </a:xfrm>
            <a:custGeom>
              <a:avLst/>
              <a:gdLst/>
              <a:ahLst/>
              <a:cxnLst/>
              <a:rect l="l" t="t" r="r" b="b"/>
              <a:pathLst>
                <a:path w="522" h="1613" extrusionOk="0">
                  <a:moveTo>
                    <a:pt x="140" y="1"/>
                  </a:moveTo>
                  <a:cubicBezTo>
                    <a:pt x="69" y="1"/>
                    <a:pt x="0" y="58"/>
                    <a:pt x="21" y="140"/>
                  </a:cubicBezTo>
                  <a:cubicBezTo>
                    <a:pt x="188" y="607"/>
                    <a:pt x="254" y="1041"/>
                    <a:pt x="188" y="1508"/>
                  </a:cubicBezTo>
                  <a:cubicBezTo>
                    <a:pt x="188" y="1579"/>
                    <a:pt x="245" y="1613"/>
                    <a:pt x="304" y="1613"/>
                  </a:cubicBezTo>
                  <a:cubicBezTo>
                    <a:pt x="354" y="1613"/>
                    <a:pt x="406" y="1588"/>
                    <a:pt x="421" y="1541"/>
                  </a:cubicBezTo>
                  <a:cubicBezTo>
                    <a:pt x="521" y="1041"/>
                    <a:pt x="488" y="541"/>
                    <a:pt x="254" y="74"/>
                  </a:cubicBezTo>
                  <a:cubicBezTo>
                    <a:pt x="229" y="23"/>
                    <a:pt x="184" y="1"/>
                    <a:pt x="1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712297" y="3848930"/>
              <a:ext cx="10013" cy="14100"/>
            </a:xfrm>
            <a:custGeom>
              <a:avLst/>
              <a:gdLst/>
              <a:ahLst/>
              <a:cxnLst/>
              <a:rect l="l" t="t" r="r" b="b"/>
              <a:pathLst>
                <a:path w="539" h="759" extrusionOk="0">
                  <a:moveTo>
                    <a:pt x="286" y="0"/>
                  </a:moveTo>
                  <a:cubicBezTo>
                    <a:pt x="238" y="0"/>
                    <a:pt x="192" y="28"/>
                    <a:pt x="171" y="70"/>
                  </a:cubicBezTo>
                  <a:cubicBezTo>
                    <a:pt x="138" y="170"/>
                    <a:pt x="171" y="237"/>
                    <a:pt x="171" y="303"/>
                  </a:cubicBezTo>
                  <a:cubicBezTo>
                    <a:pt x="138" y="403"/>
                    <a:pt x="138" y="503"/>
                    <a:pt x="71" y="570"/>
                  </a:cubicBezTo>
                  <a:cubicBezTo>
                    <a:pt x="0" y="664"/>
                    <a:pt x="96" y="759"/>
                    <a:pt x="194" y="759"/>
                  </a:cubicBezTo>
                  <a:cubicBezTo>
                    <a:pt x="235" y="759"/>
                    <a:pt x="275" y="743"/>
                    <a:pt x="305" y="704"/>
                  </a:cubicBezTo>
                  <a:cubicBezTo>
                    <a:pt x="438" y="537"/>
                    <a:pt x="538" y="203"/>
                    <a:pt x="371" y="36"/>
                  </a:cubicBezTo>
                  <a:cubicBezTo>
                    <a:pt x="346" y="11"/>
                    <a:pt x="316" y="0"/>
                    <a:pt x="2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695243" y="3809880"/>
              <a:ext cx="23631" cy="15438"/>
            </a:xfrm>
            <a:custGeom>
              <a:avLst/>
              <a:gdLst/>
              <a:ahLst/>
              <a:cxnLst/>
              <a:rect l="l" t="t" r="r" b="b"/>
              <a:pathLst>
                <a:path w="1272" h="831" extrusionOk="0">
                  <a:moveTo>
                    <a:pt x="255" y="1"/>
                  </a:moveTo>
                  <a:cubicBezTo>
                    <a:pt x="78" y="1"/>
                    <a:pt x="0" y="241"/>
                    <a:pt x="189" y="304"/>
                  </a:cubicBezTo>
                  <a:cubicBezTo>
                    <a:pt x="522" y="404"/>
                    <a:pt x="722" y="604"/>
                    <a:pt x="989" y="804"/>
                  </a:cubicBezTo>
                  <a:cubicBezTo>
                    <a:pt x="1016" y="822"/>
                    <a:pt x="1050" y="830"/>
                    <a:pt x="1084" y="830"/>
                  </a:cubicBezTo>
                  <a:cubicBezTo>
                    <a:pt x="1177" y="830"/>
                    <a:pt x="1271" y="768"/>
                    <a:pt x="1223" y="671"/>
                  </a:cubicBezTo>
                  <a:cubicBezTo>
                    <a:pt x="1089" y="304"/>
                    <a:pt x="689" y="70"/>
                    <a:pt x="289" y="4"/>
                  </a:cubicBezTo>
                  <a:cubicBezTo>
                    <a:pt x="277" y="2"/>
                    <a:pt x="266" y="1"/>
                    <a:pt x="25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649393" y="4020549"/>
              <a:ext cx="33254" cy="6428"/>
            </a:xfrm>
            <a:custGeom>
              <a:avLst/>
              <a:gdLst/>
              <a:ahLst/>
              <a:cxnLst/>
              <a:rect l="l" t="t" r="r" b="b"/>
              <a:pathLst>
                <a:path w="1790" h="346" extrusionOk="0">
                  <a:moveTo>
                    <a:pt x="121" y="1"/>
                  </a:moveTo>
                  <a:cubicBezTo>
                    <a:pt x="17" y="1"/>
                    <a:pt x="0" y="141"/>
                    <a:pt x="121" y="172"/>
                  </a:cubicBezTo>
                  <a:cubicBezTo>
                    <a:pt x="456" y="267"/>
                    <a:pt x="859" y="346"/>
                    <a:pt x="1233" y="346"/>
                  </a:cubicBezTo>
                  <a:cubicBezTo>
                    <a:pt x="1380" y="346"/>
                    <a:pt x="1523" y="334"/>
                    <a:pt x="1656" y="305"/>
                  </a:cubicBezTo>
                  <a:cubicBezTo>
                    <a:pt x="1789" y="272"/>
                    <a:pt x="1756" y="72"/>
                    <a:pt x="1623" y="38"/>
                  </a:cubicBezTo>
                  <a:cubicBezTo>
                    <a:pt x="1337" y="38"/>
                    <a:pt x="1062" y="60"/>
                    <a:pt x="785" y="60"/>
                  </a:cubicBezTo>
                  <a:cubicBezTo>
                    <a:pt x="578" y="60"/>
                    <a:pt x="369" y="48"/>
                    <a:pt x="155" y="5"/>
                  </a:cubicBezTo>
                  <a:cubicBezTo>
                    <a:pt x="143" y="2"/>
                    <a:pt x="132" y="1"/>
                    <a:pt x="12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638005" y="3805941"/>
              <a:ext cx="39068" cy="7728"/>
            </a:xfrm>
            <a:custGeom>
              <a:avLst/>
              <a:gdLst/>
              <a:ahLst/>
              <a:cxnLst/>
              <a:rect l="l" t="t" r="r" b="b"/>
              <a:pathLst>
                <a:path w="2103" h="416" extrusionOk="0">
                  <a:moveTo>
                    <a:pt x="1368" y="1"/>
                  </a:moveTo>
                  <a:cubicBezTo>
                    <a:pt x="968" y="1"/>
                    <a:pt x="568" y="60"/>
                    <a:pt x="167" y="149"/>
                  </a:cubicBezTo>
                  <a:cubicBezTo>
                    <a:pt x="1" y="182"/>
                    <a:pt x="67" y="416"/>
                    <a:pt x="234" y="416"/>
                  </a:cubicBezTo>
                  <a:cubicBezTo>
                    <a:pt x="801" y="316"/>
                    <a:pt x="1368" y="316"/>
                    <a:pt x="1935" y="282"/>
                  </a:cubicBezTo>
                  <a:cubicBezTo>
                    <a:pt x="2069" y="282"/>
                    <a:pt x="2102" y="82"/>
                    <a:pt x="1969" y="49"/>
                  </a:cubicBezTo>
                  <a:cubicBezTo>
                    <a:pt x="1769" y="15"/>
                    <a:pt x="1568" y="1"/>
                    <a:pt x="13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584261" y="4013768"/>
              <a:ext cx="40759" cy="8843"/>
            </a:xfrm>
            <a:custGeom>
              <a:avLst/>
              <a:gdLst/>
              <a:ahLst/>
              <a:cxnLst/>
              <a:rect l="l" t="t" r="r" b="b"/>
              <a:pathLst>
                <a:path w="2194" h="476" extrusionOk="0">
                  <a:moveTo>
                    <a:pt x="200" y="0"/>
                  </a:moveTo>
                  <a:cubicBezTo>
                    <a:pt x="52" y="0"/>
                    <a:pt x="0" y="270"/>
                    <a:pt x="158" y="270"/>
                  </a:cubicBezTo>
                  <a:cubicBezTo>
                    <a:pt x="724" y="359"/>
                    <a:pt x="1290" y="475"/>
                    <a:pt x="1833" y="475"/>
                  </a:cubicBezTo>
                  <a:cubicBezTo>
                    <a:pt x="1898" y="475"/>
                    <a:pt x="1962" y="474"/>
                    <a:pt x="2026" y="470"/>
                  </a:cubicBezTo>
                  <a:cubicBezTo>
                    <a:pt x="2160" y="470"/>
                    <a:pt x="2193" y="270"/>
                    <a:pt x="2060" y="237"/>
                  </a:cubicBezTo>
                  <a:cubicBezTo>
                    <a:pt x="1459" y="70"/>
                    <a:pt x="825" y="70"/>
                    <a:pt x="225" y="3"/>
                  </a:cubicBezTo>
                  <a:cubicBezTo>
                    <a:pt x="216" y="1"/>
                    <a:pt x="208" y="0"/>
                    <a:pt x="2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565052" y="3809248"/>
              <a:ext cx="36412" cy="7022"/>
            </a:xfrm>
            <a:custGeom>
              <a:avLst/>
              <a:gdLst/>
              <a:ahLst/>
              <a:cxnLst/>
              <a:rect l="l" t="t" r="r" b="b"/>
              <a:pathLst>
                <a:path w="1960" h="378" extrusionOk="0">
                  <a:moveTo>
                    <a:pt x="133" y="1"/>
                  </a:moveTo>
                  <a:cubicBezTo>
                    <a:pt x="21" y="1"/>
                    <a:pt x="0" y="207"/>
                    <a:pt x="125" y="238"/>
                  </a:cubicBezTo>
                  <a:cubicBezTo>
                    <a:pt x="475" y="320"/>
                    <a:pt x="826" y="377"/>
                    <a:pt x="1176" y="377"/>
                  </a:cubicBezTo>
                  <a:cubicBezTo>
                    <a:pt x="1393" y="377"/>
                    <a:pt x="1609" y="355"/>
                    <a:pt x="1826" y="304"/>
                  </a:cubicBezTo>
                  <a:cubicBezTo>
                    <a:pt x="1960" y="304"/>
                    <a:pt x="1926" y="71"/>
                    <a:pt x="1793" y="71"/>
                  </a:cubicBezTo>
                  <a:cubicBezTo>
                    <a:pt x="1259" y="71"/>
                    <a:pt x="692" y="71"/>
                    <a:pt x="158" y="4"/>
                  </a:cubicBezTo>
                  <a:cubicBezTo>
                    <a:pt x="149" y="2"/>
                    <a:pt x="141" y="1"/>
                    <a:pt x="1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519035" y="4011334"/>
              <a:ext cx="30987" cy="9307"/>
            </a:xfrm>
            <a:custGeom>
              <a:avLst/>
              <a:gdLst/>
              <a:ahLst/>
              <a:cxnLst/>
              <a:rect l="l" t="t" r="r" b="b"/>
              <a:pathLst>
                <a:path w="1668" h="501" extrusionOk="0">
                  <a:moveTo>
                    <a:pt x="1468" y="1"/>
                  </a:moveTo>
                  <a:cubicBezTo>
                    <a:pt x="1034" y="1"/>
                    <a:pt x="567" y="167"/>
                    <a:pt x="167" y="267"/>
                  </a:cubicBezTo>
                  <a:cubicBezTo>
                    <a:pt x="0" y="301"/>
                    <a:pt x="67" y="501"/>
                    <a:pt x="234" y="501"/>
                  </a:cubicBezTo>
                  <a:cubicBezTo>
                    <a:pt x="634" y="434"/>
                    <a:pt x="1101" y="434"/>
                    <a:pt x="1501" y="267"/>
                  </a:cubicBezTo>
                  <a:cubicBezTo>
                    <a:pt x="1668" y="234"/>
                    <a:pt x="1635" y="1"/>
                    <a:pt x="14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499194" y="3803117"/>
              <a:ext cx="37192" cy="7134"/>
            </a:xfrm>
            <a:custGeom>
              <a:avLst/>
              <a:gdLst/>
              <a:ahLst/>
              <a:cxnLst/>
              <a:rect l="l" t="t" r="r" b="b"/>
              <a:pathLst>
                <a:path w="2002" h="384" extrusionOk="0">
                  <a:moveTo>
                    <a:pt x="167" y="1"/>
                  </a:moveTo>
                  <a:cubicBezTo>
                    <a:pt x="34" y="1"/>
                    <a:pt x="1" y="234"/>
                    <a:pt x="134" y="267"/>
                  </a:cubicBezTo>
                  <a:cubicBezTo>
                    <a:pt x="503" y="333"/>
                    <a:pt x="873" y="384"/>
                    <a:pt x="1242" y="384"/>
                  </a:cubicBezTo>
                  <a:cubicBezTo>
                    <a:pt x="1440" y="384"/>
                    <a:pt x="1638" y="369"/>
                    <a:pt x="1835" y="334"/>
                  </a:cubicBezTo>
                  <a:cubicBezTo>
                    <a:pt x="2002" y="301"/>
                    <a:pt x="1969" y="67"/>
                    <a:pt x="1802" y="67"/>
                  </a:cubicBezTo>
                  <a:cubicBezTo>
                    <a:pt x="1235" y="34"/>
                    <a:pt x="701" y="67"/>
                    <a:pt x="1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460349" y="4016220"/>
              <a:ext cx="37006" cy="6558"/>
            </a:xfrm>
            <a:custGeom>
              <a:avLst/>
              <a:gdLst/>
              <a:ahLst/>
              <a:cxnLst/>
              <a:rect l="l" t="t" r="r" b="b"/>
              <a:pathLst>
                <a:path w="1992" h="353" extrusionOk="0">
                  <a:moveTo>
                    <a:pt x="128" y="1"/>
                  </a:moveTo>
                  <a:cubicBezTo>
                    <a:pt x="19" y="1"/>
                    <a:pt x="0" y="174"/>
                    <a:pt x="123" y="205"/>
                  </a:cubicBezTo>
                  <a:cubicBezTo>
                    <a:pt x="502" y="294"/>
                    <a:pt x="894" y="353"/>
                    <a:pt x="1292" y="353"/>
                  </a:cubicBezTo>
                  <a:cubicBezTo>
                    <a:pt x="1491" y="353"/>
                    <a:pt x="1691" y="338"/>
                    <a:pt x="1891" y="305"/>
                  </a:cubicBezTo>
                  <a:cubicBezTo>
                    <a:pt x="1991" y="271"/>
                    <a:pt x="1958" y="105"/>
                    <a:pt x="1858" y="105"/>
                  </a:cubicBezTo>
                  <a:cubicBezTo>
                    <a:pt x="1291" y="71"/>
                    <a:pt x="724" y="105"/>
                    <a:pt x="157" y="4"/>
                  </a:cubicBezTo>
                  <a:cubicBezTo>
                    <a:pt x="147" y="2"/>
                    <a:pt x="137" y="1"/>
                    <a:pt x="1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441567" y="3805848"/>
              <a:ext cx="35966" cy="6335"/>
            </a:xfrm>
            <a:custGeom>
              <a:avLst/>
              <a:gdLst/>
              <a:ahLst/>
              <a:cxnLst/>
              <a:rect l="l" t="t" r="r" b="b"/>
              <a:pathLst>
                <a:path w="1936" h="341" extrusionOk="0">
                  <a:moveTo>
                    <a:pt x="1193" y="1"/>
                  </a:moveTo>
                  <a:cubicBezTo>
                    <a:pt x="856" y="1"/>
                    <a:pt x="512" y="33"/>
                    <a:pt x="167" y="54"/>
                  </a:cubicBezTo>
                  <a:cubicBezTo>
                    <a:pt x="0" y="54"/>
                    <a:pt x="0" y="287"/>
                    <a:pt x="167" y="287"/>
                  </a:cubicBezTo>
                  <a:cubicBezTo>
                    <a:pt x="512" y="307"/>
                    <a:pt x="856" y="340"/>
                    <a:pt x="1193" y="340"/>
                  </a:cubicBezTo>
                  <a:cubicBezTo>
                    <a:pt x="1411" y="340"/>
                    <a:pt x="1626" y="326"/>
                    <a:pt x="1835" y="287"/>
                  </a:cubicBezTo>
                  <a:cubicBezTo>
                    <a:pt x="1935" y="254"/>
                    <a:pt x="1935" y="87"/>
                    <a:pt x="1835" y="54"/>
                  </a:cubicBezTo>
                  <a:cubicBezTo>
                    <a:pt x="1626" y="14"/>
                    <a:pt x="1411" y="1"/>
                    <a:pt x="11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5396331" y="4017075"/>
              <a:ext cx="35334" cy="5685"/>
            </a:xfrm>
            <a:custGeom>
              <a:avLst/>
              <a:gdLst/>
              <a:ahLst/>
              <a:cxnLst/>
              <a:rect l="l" t="t" r="r" b="b"/>
              <a:pathLst>
                <a:path w="1902" h="306" extrusionOk="0">
                  <a:moveTo>
                    <a:pt x="963" y="0"/>
                  </a:moveTo>
                  <a:cubicBezTo>
                    <a:pt x="692" y="0"/>
                    <a:pt x="417" y="8"/>
                    <a:pt x="134" y="25"/>
                  </a:cubicBezTo>
                  <a:cubicBezTo>
                    <a:pt x="0" y="25"/>
                    <a:pt x="0" y="259"/>
                    <a:pt x="134" y="292"/>
                  </a:cubicBezTo>
                  <a:cubicBezTo>
                    <a:pt x="300" y="302"/>
                    <a:pt x="463" y="306"/>
                    <a:pt x="624" y="306"/>
                  </a:cubicBezTo>
                  <a:cubicBezTo>
                    <a:pt x="1013" y="306"/>
                    <a:pt x="1391" y="282"/>
                    <a:pt x="1768" y="259"/>
                  </a:cubicBezTo>
                  <a:cubicBezTo>
                    <a:pt x="1902" y="259"/>
                    <a:pt x="1902" y="59"/>
                    <a:pt x="1768" y="25"/>
                  </a:cubicBezTo>
                  <a:cubicBezTo>
                    <a:pt x="1501" y="8"/>
                    <a:pt x="1234" y="0"/>
                    <a:pt x="9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5382082" y="3805941"/>
              <a:ext cx="32232" cy="6149"/>
            </a:xfrm>
            <a:custGeom>
              <a:avLst/>
              <a:gdLst/>
              <a:ahLst/>
              <a:cxnLst/>
              <a:rect l="l" t="t" r="r" b="b"/>
              <a:pathLst>
                <a:path w="1735" h="331" extrusionOk="0">
                  <a:moveTo>
                    <a:pt x="1101" y="1"/>
                  </a:moveTo>
                  <a:cubicBezTo>
                    <a:pt x="790" y="1"/>
                    <a:pt x="478" y="15"/>
                    <a:pt x="167" y="15"/>
                  </a:cubicBezTo>
                  <a:cubicBezTo>
                    <a:pt x="0" y="15"/>
                    <a:pt x="0" y="316"/>
                    <a:pt x="167" y="316"/>
                  </a:cubicBezTo>
                  <a:cubicBezTo>
                    <a:pt x="478" y="316"/>
                    <a:pt x="790" y="330"/>
                    <a:pt x="1101" y="330"/>
                  </a:cubicBezTo>
                  <a:cubicBezTo>
                    <a:pt x="1257" y="330"/>
                    <a:pt x="1412" y="327"/>
                    <a:pt x="1568" y="316"/>
                  </a:cubicBezTo>
                  <a:cubicBezTo>
                    <a:pt x="1735" y="282"/>
                    <a:pt x="1735" y="49"/>
                    <a:pt x="1568" y="15"/>
                  </a:cubicBezTo>
                  <a:cubicBezTo>
                    <a:pt x="1412" y="4"/>
                    <a:pt x="1257" y="1"/>
                    <a:pt x="11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5328783" y="4018152"/>
              <a:ext cx="35334" cy="6223"/>
            </a:xfrm>
            <a:custGeom>
              <a:avLst/>
              <a:gdLst/>
              <a:ahLst/>
              <a:cxnLst/>
              <a:rect l="l" t="t" r="r" b="b"/>
              <a:pathLst>
                <a:path w="1902" h="335" extrusionOk="0">
                  <a:moveTo>
                    <a:pt x="1768" y="1"/>
                  </a:moveTo>
                  <a:cubicBezTo>
                    <a:pt x="1201" y="1"/>
                    <a:pt x="667" y="67"/>
                    <a:pt x="134" y="134"/>
                  </a:cubicBezTo>
                  <a:cubicBezTo>
                    <a:pt x="34" y="134"/>
                    <a:pt x="0" y="334"/>
                    <a:pt x="134" y="334"/>
                  </a:cubicBezTo>
                  <a:cubicBezTo>
                    <a:pt x="667" y="301"/>
                    <a:pt x="1235" y="301"/>
                    <a:pt x="1768" y="234"/>
                  </a:cubicBezTo>
                  <a:cubicBezTo>
                    <a:pt x="1902" y="234"/>
                    <a:pt x="1902" y="1"/>
                    <a:pt x="17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5321352" y="3804362"/>
              <a:ext cx="35947" cy="7450"/>
            </a:xfrm>
            <a:custGeom>
              <a:avLst/>
              <a:gdLst/>
              <a:ahLst/>
              <a:cxnLst/>
              <a:rect l="l" t="t" r="r" b="b"/>
              <a:pathLst>
                <a:path w="1935" h="401" extrusionOk="0">
                  <a:moveTo>
                    <a:pt x="234" y="0"/>
                  </a:moveTo>
                  <a:cubicBezTo>
                    <a:pt x="67" y="0"/>
                    <a:pt x="0" y="267"/>
                    <a:pt x="200" y="301"/>
                  </a:cubicBezTo>
                  <a:cubicBezTo>
                    <a:pt x="701" y="367"/>
                    <a:pt x="1234" y="401"/>
                    <a:pt x="1735" y="401"/>
                  </a:cubicBezTo>
                  <a:cubicBezTo>
                    <a:pt x="1868" y="401"/>
                    <a:pt x="1935" y="134"/>
                    <a:pt x="1768" y="100"/>
                  </a:cubicBezTo>
                  <a:cubicBezTo>
                    <a:pt x="1268" y="34"/>
                    <a:pt x="734" y="0"/>
                    <a:pt x="2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5268666" y="4019731"/>
              <a:ext cx="29761" cy="5257"/>
            </a:xfrm>
            <a:custGeom>
              <a:avLst/>
              <a:gdLst/>
              <a:ahLst/>
              <a:cxnLst/>
              <a:rect l="l" t="t" r="r" b="b"/>
              <a:pathLst>
                <a:path w="1602" h="283" extrusionOk="0">
                  <a:moveTo>
                    <a:pt x="1035" y="1"/>
                  </a:moveTo>
                  <a:cubicBezTo>
                    <a:pt x="746" y="1"/>
                    <a:pt x="457" y="16"/>
                    <a:pt x="167" y="16"/>
                  </a:cubicBezTo>
                  <a:cubicBezTo>
                    <a:pt x="1" y="16"/>
                    <a:pt x="1" y="282"/>
                    <a:pt x="167" y="282"/>
                  </a:cubicBezTo>
                  <a:cubicBezTo>
                    <a:pt x="601" y="282"/>
                    <a:pt x="1035" y="282"/>
                    <a:pt x="1468" y="216"/>
                  </a:cubicBezTo>
                  <a:cubicBezTo>
                    <a:pt x="1568" y="216"/>
                    <a:pt x="1602" y="16"/>
                    <a:pt x="1468" y="16"/>
                  </a:cubicBezTo>
                  <a:cubicBezTo>
                    <a:pt x="1324" y="4"/>
                    <a:pt x="1179" y="1"/>
                    <a:pt x="103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5261235" y="3808691"/>
              <a:ext cx="23556" cy="4644"/>
            </a:xfrm>
            <a:custGeom>
              <a:avLst/>
              <a:gdLst/>
              <a:ahLst/>
              <a:cxnLst/>
              <a:rect l="l" t="t" r="r" b="b"/>
              <a:pathLst>
                <a:path w="1268" h="250" extrusionOk="0">
                  <a:moveTo>
                    <a:pt x="134" y="1"/>
                  </a:moveTo>
                  <a:cubicBezTo>
                    <a:pt x="0" y="34"/>
                    <a:pt x="0" y="234"/>
                    <a:pt x="134" y="234"/>
                  </a:cubicBezTo>
                  <a:cubicBezTo>
                    <a:pt x="356" y="234"/>
                    <a:pt x="564" y="249"/>
                    <a:pt x="776" y="249"/>
                  </a:cubicBezTo>
                  <a:cubicBezTo>
                    <a:pt x="883" y="249"/>
                    <a:pt x="990" y="245"/>
                    <a:pt x="1101" y="234"/>
                  </a:cubicBezTo>
                  <a:cubicBezTo>
                    <a:pt x="1268" y="234"/>
                    <a:pt x="1268" y="1"/>
                    <a:pt x="11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5195545" y="4021589"/>
              <a:ext cx="34721" cy="4644"/>
            </a:xfrm>
            <a:custGeom>
              <a:avLst/>
              <a:gdLst/>
              <a:ahLst/>
              <a:cxnLst/>
              <a:rect l="l" t="t" r="r" b="b"/>
              <a:pathLst>
                <a:path w="1869" h="250" extrusionOk="0">
                  <a:moveTo>
                    <a:pt x="1201" y="1"/>
                  </a:moveTo>
                  <a:cubicBezTo>
                    <a:pt x="846" y="1"/>
                    <a:pt x="490" y="16"/>
                    <a:pt x="134" y="16"/>
                  </a:cubicBezTo>
                  <a:cubicBezTo>
                    <a:pt x="1" y="16"/>
                    <a:pt x="1" y="249"/>
                    <a:pt x="134" y="249"/>
                  </a:cubicBezTo>
                  <a:lnTo>
                    <a:pt x="1735" y="249"/>
                  </a:lnTo>
                  <a:cubicBezTo>
                    <a:pt x="1869" y="216"/>
                    <a:pt x="1869" y="16"/>
                    <a:pt x="1735" y="16"/>
                  </a:cubicBezTo>
                  <a:cubicBezTo>
                    <a:pt x="1557" y="5"/>
                    <a:pt x="1379" y="1"/>
                    <a:pt x="12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5191421" y="3805514"/>
              <a:ext cx="27699" cy="6186"/>
            </a:xfrm>
            <a:custGeom>
              <a:avLst/>
              <a:gdLst/>
              <a:ahLst/>
              <a:cxnLst/>
              <a:rect l="l" t="t" r="r" b="b"/>
              <a:pathLst>
                <a:path w="1491" h="333" extrusionOk="0">
                  <a:moveTo>
                    <a:pt x="123" y="1"/>
                  </a:moveTo>
                  <a:cubicBezTo>
                    <a:pt x="18" y="1"/>
                    <a:pt x="1" y="144"/>
                    <a:pt x="122" y="205"/>
                  </a:cubicBezTo>
                  <a:cubicBezTo>
                    <a:pt x="411" y="277"/>
                    <a:pt x="700" y="332"/>
                    <a:pt x="1001" y="332"/>
                  </a:cubicBezTo>
                  <a:cubicBezTo>
                    <a:pt x="1117" y="332"/>
                    <a:pt x="1236" y="324"/>
                    <a:pt x="1357" y="305"/>
                  </a:cubicBezTo>
                  <a:cubicBezTo>
                    <a:pt x="1490" y="272"/>
                    <a:pt x="1457" y="72"/>
                    <a:pt x="1323" y="72"/>
                  </a:cubicBezTo>
                  <a:cubicBezTo>
                    <a:pt x="923" y="72"/>
                    <a:pt x="556" y="72"/>
                    <a:pt x="156" y="5"/>
                  </a:cubicBezTo>
                  <a:cubicBezTo>
                    <a:pt x="144" y="2"/>
                    <a:pt x="133" y="1"/>
                    <a:pt x="1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5125526" y="3804195"/>
              <a:ext cx="31619" cy="5406"/>
            </a:xfrm>
            <a:custGeom>
              <a:avLst/>
              <a:gdLst/>
              <a:ahLst/>
              <a:cxnLst/>
              <a:rect l="l" t="t" r="r" b="b"/>
              <a:pathLst>
                <a:path w="1702" h="291" extrusionOk="0">
                  <a:moveTo>
                    <a:pt x="867" y="1"/>
                  </a:moveTo>
                  <a:cubicBezTo>
                    <a:pt x="634" y="1"/>
                    <a:pt x="400" y="9"/>
                    <a:pt x="167" y="9"/>
                  </a:cubicBezTo>
                  <a:cubicBezTo>
                    <a:pt x="0" y="9"/>
                    <a:pt x="0" y="276"/>
                    <a:pt x="167" y="276"/>
                  </a:cubicBezTo>
                  <a:cubicBezTo>
                    <a:pt x="478" y="276"/>
                    <a:pt x="790" y="291"/>
                    <a:pt x="1101" y="291"/>
                  </a:cubicBezTo>
                  <a:cubicBezTo>
                    <a:pt x="1257" y="291"/>
                    <a:pt x="1412" y="287"/>
                    <a:pt x="1568" y="276"/>
                  </a:cubicBezTo>
                  <a:cubicBezTo>
                    <a:pt x="1701" y="243"/>
                    <a:pt x="1701" y="43"/>
                    <a:pt x="1568" y="43"/>
                  </a:cubicBezTo>
                  <a:cubicBezTo>
                    <a:pt x="1334" y="9"/>
                    <a:pt x="1101" y="1"/>
                    <a:pt x="8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5122424" y="4025936"/>
              <a:ext cx="32232" cy="4013"/>
            </a:xfrm>
            <a:custGeom>
              <a:avLst/>
              <a:gdLst/>
              <a:ahLst/>
              <a:cxnLst/>
              <a:rect l="l" t="t" r="r" b="b"/>
              <a:pathLst>
                <a:path w="1735" h="216" extrusionOk="0">
                  <a:moveTo>
                    <a:pt x="1101" y="0"/>
                  </a:moveTo>
                  <a:cubicBezTo>
                    <a:pt x="768" y="0"/>
                    <a:pt x="434" y="15"/>
                    <a:pt x="100" y="15"/>
                  </a:cubicBezTo>
                  <a:cubicBezTo>
                    <a:pt x="0" y="15"/>
                    <a:pt x="0" y="215"/>
                    <a:pt x="100" y="215"/>
                  </a:cubicBezTo>
                  <a:lnTo>
                    <a:pt x="1602" y="215"/>
                  </a:lnTo>
                  <a:cubicBezTo>
                    <a:pt x="1735" y="182"/>
                    <a:pt x="1735" y="15"/>
                    <a:pt x="1602" y="15"/>
                  </a:cubicBezTo>
                  <a:cubicBezTo>
                    <a:pt x="1435" y="4"/>
                    <a:pt x="1268" y="0"/>
                    <a:pt x="11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5058592" y="3805607"/>
              <a:ext cx="37211" cy="6205"/>
            </a:xfrm>
            <a:custGeom>
              <a:avLst/>
              <a:gdLst/>
              <a:ahLst/>
              <a:cxnLst/>
              <a:rect l="l" t="t" r="r" b="b"/>
              <a:pathLst>
                <a:path w="2003" h="334" extrusionOk="0">
                  <a:moveTo>
                    <a:pt x="101" y="0"/>
                  </a:moveTo>
                  <a:cubicBezTo>
                    <a:pt x="1" y="0"/>
                    <a:pt x="1" y="167"/>
                    <a:pt x="101" y="167"/>
                  </a:cubicBezTo>
                  <a:cubicBezTo>
                    <a:pt x="668" y="234"/>
                    <a:pt x="1268" y="334"/>
                    <a:pt x="1835" y="334"/>
                  </a:cubicBezTo>
                  <a:cubicBezTo>
                    <a:pt x="1969" y="300"/>
                    <a:pt x="2002" y="133"/>
                    <a:pt x="1869" y="100"/>
                  </a:cubicBezTo>
                  <a:cubicBezTo>
                    <a:pt x="1302" y="0"/>
                    <a:pt x="701" y="0"/>
                    <a:pt x="1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5060022" y="4024933"/>
              <a:ext cx="33291" cy="6316"/>
            </a:xfrm>
            <a:custGeom>
              <a:avLst/>
              <a:gdLst/>
              <a:ahLst/>
              <a:cxnLst/>
              <a:rect l="l" t="t" r="r" b="b"/>
              <a:pathLst>
                <a:path w="1792" h="340" extrusionOk="0">
                  <a:moveTo>
                    <a:pt x="806" y="1"/>
                  </a:moveTo>
                  <a:cubicBezTo>
                    <a:pt x="573" y="1"/>
                    <a:pt x="342" y="25"/>
                    <a:pt x="124" y="69"/>
                  </a:cubicBezTo>
                  <a:cubicBezTo>
                    <a:pt x="1" y="100"/>
                    <a:pt x="20" y="273"/>
                    <a:pt x="128" y="273"/>
                  </a:cubicBezTo>
                  <a:cubicBezTo>
                    <a:pt x="137" y="273"/>
                    <a:pt x="147" y="272"/>
                    <a:pt x="157" y="269"/>
                  </a:cubicBezTo>
                  <a:cubicBezTo>
                    <a:pt x="657" y="269"/>
                    <a:pt x="1158" y="336"/>
                    <a:pt x="1658" y="336"/>
                  </a:cubicBezTo>
                  <a:cubicBezTo>
                    <a:pt x="1668" y="339"/>
                    <a:pt x="1678" y="340"/>
                    <a:pt x="1686" y="340"/>
                  </a:cubicBezTo>
                  <a:cubicBezTo>
                    <a:pt x="1791" y="340"/>
                    <a:pt x="1784" y="167"/>
                    <a:pt x="1692" y="136"/>
                  </a:cubicBezTo>
                  <a:cubicBezTo>
                    <a:pt x="1410" y="42"/>
                    <a:pt x="1106" y="1"/>
                    <a:pt x="8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5024781" y="3805384"/>
              <a:ext cx="19897" cy="22776"/>
            </a:xfrm>
            <a:custGeom>
              <a:avLst/>
              <a:gdLst/>
              <a:ahLst/>
              <a:cxnLst/>
              <a:rect l="l" t="t" r="r" b="b"/>
              <a:pathLst>
                <a:path w="1071" h="1226" extrusionOk="0">
                  <a:moveTo>
                    <a:pt x="910" y="0"/>
                  </a:moveTo>
                  <a:cubicBezTo>
                    <a:pt x="892" y="0"/>
                    <a:pt x="874" y="4"/>
                    <a:pt x="853" y="12"/>
                  </a:cubicBezTo>
                  <a:cubicBezTo>
                    <a:pt x="386" y="145"/>
                    <a:pt x="53" y="679"/>
                    <a:pt x="19" y="1146"/>
                  </a:cubicBezTo>
                  <a:cubicBezTo>
                    <a:pt x="1" y="1201"/>
                    <a:pt x="33" y="1226"/>
                    <a:pt x="71" y="1226"/>
                  </a:cubicBezTo>
                  <a:cubicBezTo>
                    <a:pt x="103" y="1226"/>
                    <a:pt x="138" y="1209"/>
                    <a:pt x="153" y="1180"/>
                  </a:cubicBezTo>
                  <a:cubicBezTo>
                    <a:pt x="253" y="979"/>
                    <a:pt x="353" y="779"/>
                    <a:pt x="486" y="646"/>
                  </a:cubicBezTo>
                  <a:cubicBezTo>
                    <a:pt x="620" y="479"/>
                    <a:pt x="820" y="379"/>
                    <a:pt x="953" y="279"/>
                  </a:cubicBezTo>
                  <a:cubicBezTo>
                    <a:pt x="1071" y="191"/>
                    <a:pt x="1033" y="0"/>
                    <a:pt x="9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5023276" y="4003569"/>
              <a:ext cx="15828" cy="23556"/>
            </a:xfrm>
            <a:custGeom>
              <a:avLst/>
              <a:gdLst/>
              <a:ahLst/>
              <a:cxnLst/>
              <a:rect l="l" t="t" r="r" b="b"/>
              <a:pathLst>
                <a:path w="852" h="1268" extrusionOk="0">
                  <a:moveTo>
                    <a:pt x="155" y="0"/>
                  </a:moveTo>
                  <a:cubicBezTo>
                    <a:pt x="90" y="0"/>
                    <a:pt x="19" y="43"/>
                    <a:pt x="0" y="118"/>
                  </a:cubicBezTo>
                  <a:cubicBezTo>
                    <a:pt x="0" y="619"/>
                    <a:pt x="234" y="986"/>
                    <a:pt x="634" y="1253"/>
                  </a:cubicBezTo>
                  <a:cubicBezTo>
                    <a:pt x="650" y="1263"/>
                    <a:pt x="667" y="1268"/>
                    <a:pt x="684" y="1268"/>
                  </a:cubicBezTo>
                  <a:cubicBezTo>
                    <a:pt x="771" y="1268"/>
                    <a:pt x="851" y="1142"/>
                    <a:pt x="767" y="1086"/>
                  </a:cubicBezTo>
                  <a:cubicBezTo>
                    <a:pt x="467" y="819"/>
                    <a:pt x="300" y="485"/>
                    <a:pt x="267" y="85"/>
                  </a:cubicBezTo>
                  <a:cubicBezTo>
                    <a:pt x="253" y="27"/>
                    <a:pt x="206" y="0"/>
                    <a:pt x="1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5020173" y="3947948"/>
              <a:ext cx="7450" cy="32269"/>
            </a:xfrm>
            <a:custGeom>
              <a:avLst/>
              <a:gdLst/>
              <a:ahLst/>
              <a:cxnLst/>
              <a:rect l="l" t="t" r="r" b="b"/>
              <a:pathLst>
                <a:path w="401" h="1737" extrusionOk="0">
                  <a:moveTo>
                    <a:pt x="140" y="1"/>
                  </a:moveTo>
                  <a:cubicBezTo>
                    <a:pt x="71" y="1"/>
                    <a:pt x="0" y="52"/>
                    <a:pt x="0" y="144"/>
                  </a:cubicBezTo>
                  <a:cubicBezTo>
                    <a:pt x="0" y="611"/>
                    <a:pt x="101" y="1144"/>
                    <a:pt x="167" y="1611"/>
                  </a:cubicBezTo>
                  <a:cubicBezTo>
                    <a:pt x="167" y="1695"/>
                    <a:pt x="226" y="1736"/>
                    <a:pt x="284" y="1736"/>
                  </a:cubicBezTo>
                  <a:cubicBezTo>
                    <a:pt x="342" y="1736"/>
                    <a:pt x="401" y="1695"/>
                    <a:pt x="401" y="1611"/>
                  </a:cubicBezTo>
                  <a:cubicBezTo>
                    <a:pt x="367" y="1111"/>
                    <a:pt x="367" y="611"/>
                    <a:pt x="267" y="110"/>
                  </a:cubicBezTo>
                  <a:cubicBezTo>
                    <a:pt x="252" y="35"/>
                    <a:pt x="197" y="1"/>
                    <a:pt x="1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5019189" y="3844304"/>
              <a:ext cx="7821" cy="26269"/>
            </a:xfrm>
            <a:custGeom>
              <a:avLst/>
              <a:gdLst/>
              <a:ahLst/>
              <a:cxnLst/>
              <a:rect l="l" t="t" r="r" b="b"/>
              <a:pathLst>
                <a:path w="421" h="1414" extrusionOk="0">
                  <a:moveTo>
                    <a:pt x="266" y="0"/>
                  </a:moveTo>
                  <a:cubicBezTo>
                    <a:pt x="215" y="0"/>
                    <a:pt x="168" y="27"/>
                    <a:pt x="154" y="85"/>
                  </a:cubicBezTo>
                  <a:cubicBezTo>
                    <a:pt x="20" y="486"/>
                    <a:pt x="53" y="919"/>
                    <a:pt x="20" y="1319"/>
                  </a:cubicBezTo>
                  <a:cubicBezTo>
                    <a:pt x="1" y="1378"/>
                    <a:pt x="60" y="1413"/>
                    <a:pt x="120" y="1413"/>
                  </a:cubicBezTo>
                  <a:cubicBezTo>
                    <a:pt x="163" y="1413"/>
                    <a:pt x="206" y="1395"/>
                    <a:pt x="220" y="1353"/>
                  </a:cubicBezTo>
                  <a:cubicBezTo>
                    <a:pt x="287" y="953"/>
                    <a:pt x="420" y="519"/>
                    <a:pt x="420" y="119"/>
                  </a:cubicBezTo>
                  <a:cubicBezTo>
                    <a:pt x="402" y="44"/>
                    <a:pt x="330" y="0"/>
                    <a:pt x="2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5017071" y="3894370"/>
              <a:ext cx="7450" cy="37434"/>
            </a:xfrm>
            <a:custGeom>
              <a:avLst/>
              <a:gdLst/>
              <a:ahLst/>
              <a:cxnLst/>
              <a:rect l="l" t="t" r="r" b="b"/>
              <a:pathLst>
                <a:path w="401" h="2015" extrusionOk="0">
                  <a:moveTo>
                    <a:pt x="213" y="0"/>
                  </a:moveTo>
                  <a:cubicBezTo>
                    <a:pt x="151" y="0"/>
                    <a:pt x="84" y="42"/>
                    <a:pt x="67" y="126"/>
                  </a:cubicBezTo>
                  <a:cubicBezTo>
                    <a:pt x="1" y="693"/>
                    <a:pt x="101" y="1360"/>
                    <a:pt x="134" y="1927"/>
                  </a:cubicBezTo>
                  <a:cubicBezTo>
                    <a:pt x="134" y="1980"/>
                    <a:pt x="182" y="2015"/>
                    <a:pt x="226" y="2015"/>
                  </a:cubicBezTo>
                  <a:cubicBezTo>
                    <a:pt x="265" y="2015"/>
                    <a:pt x="301" y="1989"/>
                    <a:pt x="301" y="1927"/>
                  </a:cubicBezTo>
                  <a:cubicBezTo>
                    <a:pt x="334" y="1360"/>
                    <a:pt x="401" y="693"/>
                    <a:pt x="334" y="126"/>
                  </a:cubicBezTo>
                  <a:cubicBezTo>
                    <a:pt x="334" y="42"/>
                    <a:pt x="276" y="0"/>
                    <a:pt x="2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4" name="Google Shape;3144;p71"/>
          <p:cNvSpPr/>
          <p:nvPr/>
        </p:nvSpPr>
        <p:spPr>
          <a:xfrm>
            <a:off x="5294384" y="3721302"/>
            <a:ext cx="67006" cy="225511"/>
          </a:xfrm>
          <a:custGeom>
            <a:avLst/>
            <a:gdLst/>
            <a:ahLst/>
            <a:cxnLst/>
            <a:rect l="l" t="t" r="r" b="b"/>
            <a:pathLst>
              <a:path w="3105" h="10450" extrusionOk="0">
                <a:moveTo>
                  <a:pt x="1684" y="1"/>
                </a:moveTo>
                <a:cubicBezTo>
                  <a:pt x="907" y="1"/>
                  <a:pt x="0" y="709"/>
                  <a:pt x="169" y="1656"/>
                </a:cubicBezTo>
                <a:cubicBezTo>
                  <a:pt x="199" y="1776"/>
                  <a:pt x="290" y="1828"/>
                  <a:pt x="384" y="1828"/>
                </a:cubicBezTo>
                <a:cubicBezTo>
                  <a:pt x="498" y="1828"/>
                  <a:pt x="617" y="1750"/>
                  <a:pt x="636" y="1622"/>
                </a:cubicBezTo>
                <a:cubicBezTo>
                  <a:pt x="1164" y="1249"/>
                  <a:pt x="1540" y="1065"/>
                  <a:pt x="1761" y="1065"/>
                </a:cubicBezTo>
                <a:cubicBezTo>
                  <a:pt x="2015" y="1065"/>
                  <a:pt x="2064" y="1308"/>
                  <a:pt x="1903" y="1789"/>
                </a:cubicBezTo>
                <a:cubicBezTo>
                  <a:pt x="1836" y="2323"/>
                  <a:pt x="1770" y="2856"/>
                  <a:pt x="1703" y="3390"/>
                </a:cubicBezTo>
                <a:cubicBezTo>
                  <a:pt x="1570" y="4124"/>
                  <a:pt x="1436" y="4891"/>
                  <a:pt x="1303" y="5625"/>
                </a:cubicBezTo>
                <a:cubicBezTo>
                  <a:pt x="1036" y="6893"/>
                  <a:pt x="469" y="8260"/>
                  <a:pt x="402" y="9528"/>
                </a:cubicBezTo>
                <a:cubicBezTo>
                  <a:pt x="366" y="10260"/>
                  <a:pt x="771" y="10450"/>
                  <a:pt x="1310" y="10450"/>
                </a:cubicBezTo>
                <a:cubicBezTo>
                  <a:pt x="1753" y="10450"/>
                  <a:pt x="2286" y="10322"/>
                  <a:pt x="2737" y="10262"/>
                </a:cubicBezTo>
                <a:cubicBezTo>
                  <a:pt x="3104" y="10195"/>
                  <a:pt x="3004" y="9595"/>
                  <a:pt x="2637" y="9595"/>
                </a:cubicBezTo>
                <a:cubicBezTo>
                  <a:pt x="2546" y="9595"/>
                  <a:pt x="1435" y="9732"/>
                  <a:pt x="1184" y="9732"/>
                </a:cubicBezTo>
                <a:cubicBezTo>
                  <a:pt x="1159" y="9732"/>
                  <a:pt x="1142" y="9731"/>
                  <a:pt x="1136" y="9728"/>
                </a:cubicBezTo>
                <a:cubicBezTo>
                  <a:pt x="1036" y="9595"/>
                  <a:pt x="1236" y="9128"/>
                  <a:pt x="1303" y="8861"/>
                </a:cubicBezTo>
                <a:cubicBezTo>
                  <a:pt x="1536" y="7860"/>
                  <a:pt x="1770" y="6826"/>
                  <a:pt x="1970" y="5825"/>
                </a:cubicBezTo>
                <a:cubicBezTo>
                  <a:pt x="2170" y="4891"/>
                  <a:pt x="2337" y="3957"/>
                  <a:pt x="2470" y="2990"/>
                </a:cubicBezTo>
                <a:cubicBezTo>
                  <a:pt x="2537" y="2356"/>
                  <a:pt x="2837" y="1455"/>
                  <a:pt x="2670" y="822"/>
                </a:cubicBezTo>
                <a:cubicBezTo>
                  <a:pt x="2547" y="243"/>
                  <a:pt x="2138" y="1"/>
                  <a:pt x="16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5244748" y="3099901"/>
            <a:ext cx="61913" cy="233474"/>
          </a:xfrm>
          <a:custGeom>
            <a:avLst/>
            <a:gdLst/>
            <a:ahLst/>
            <a:cxnLst/>
            <a:rect l="l" t="t" r="r" b="b"/>
            <a:pathLst>
              <a:path w="2869" h="10819" extrusionOk="0">
                <a:moveTo>
                  <a:pt x="2538" y="0"/>
                </a:moveTo>
                <a:cubicBezTo>
                  <a:pt x="2434" y="0"/>
                  <a:pt x="2332" y="61"/>
                  <a:pt x="2302" y="195"/>
                </a:cubicBezTo>
                <a:cubicBezTo>
                  <a:pt x="1668" y="2196"/>
                  <a:pt x="1334" y="4331"/>
                  <a:pt x="901" y="6432"/>
                </a:cubicBezTo>
                <a:cubicBezTo>
                  <a:pt x="901" y="4364"/>
                  <a:pt x="901" y="2296"/>
                  <a:pt x="734" y="261"/>
                </a:cubicBezTo>
                <a:cubicBezTo>
                  <a:pt x="717" y="128"/>
                  <a:pt x="617" y="61"/>
                  <a:pt x="517" y="61"/>
                </a:cubicBezTo>
                <a:cubicBezTo>
                  <a:pt x="417" y="61"/>
                  <a:pt x="317" y="128"/>
                  <a:pt x="300" y="261"/>
                </a:cubicBezTo>
                <a:cubicBezTo>
                  <a:pt x="0" y="3630"/>
                  <a:pt x="134" y="7100"/>
                  <a:pt x="167" y="10469"/>
                </a:cubicBezTo>
                <a:cubicBezTo>
                  <a:pt x="167" y="10702"/>
                  <a:pt x="334" y="10819"/>
                  <a:pt x="501" y="10819"/>
                </a:cubicBezTo>
                <a:cubicBezTo>
                  <a:pt x="667" y="10819"/>
                  <a:pt x="834" y="10702"/>
                  <a:pt x="834" y="10469"/>
                </a:cubicBezTo>
                <a:cubicBezTo>
                  <a:pt x="834" y="9701"/>
                  <a:pt x="867" y="8901"/>
                  <a:pt x="867" y="8100"/>
                </a:cubicBezTo>
                <a:cubicBezTo>
                  <a:pt x="1101" y="8534"/>
                  <a:pt x="1368" y="8934"/>
                  <a:pt x="1601" y="9334"/>
                </a:cubicBezTo>
                <a:cubicBezTo>
                  <a:pt x="1868" y="9768"/>
                  <a:pt x="2068" y="10402"/>
                  <a:pt x="2502" y="10669"/>
                </a:cubicBezTo>
                <a:cubicBezTo>
                  <a:pt x="2539" y="10696"/>
                  <a:pt x="2578" y="10709"/>
                  <a:pt x="2616" y="10709"/>
                </a:cubicBezTo>
                <a:cubicBezTo>
                  <a:pt x="2717" y="10709"/>
                  <a:pt x="2811" y="10623"/>
                  <a:pt x="2836" y="10502"/>
                </a:cubicBezTo>
                <a:cubicBezTo>
                  <a:pt x="2869" y="9968"/>
                  <a:pt x="2369" y="9368"/>
                  <a:pt x="2068" y="8934"/>
                </a:cubicBezTo>
                <a:cubicBezTo>
                  <a:pt x="1768" y="8501"/>
                  <a:pt x="1435" y="8067"/>
                  <a:pt x="1068" y="7700"/>
                </a:cubicBezTo>
                <a:cubicBezTo>
                  <a:pt x="1902" y="5398"/>
                  <a:pt x="2769" y="2696"/>
                  <a:pt x="2802" y="261"/>
                </a:cubicBezTo>
                <a:cubicBezTo>
                  <a:pt x="2802" y="95"/>
                  <a:pt x="2669" y="0"/>
                  <a:pt x="253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5223362" y="3395387"/>
            <a:ext cx="65301" cy="238308"/>
          </a:xfrm>
          <a:custGeom>
            <a:avLst/>
            <a:gdLst/>
            <a:ahLst/>
            <a:cxnLst/>
            <a:rect l="l" t="t" r="r" b="b"/>
            <a:pathLst>
              <a:path w="3026" h="11043" extrusionOk="0">
                <a:moveTo>
                  <a:pt x="2071" y="1"/>
                </a:moveTo>
                <a:cubicBezTo>
                  <a:pt x="1469" y="1"/>
                  <a:pt x="860" y="50"/>
                  <a:pt x="291" y="179"/>
                </a:cubicBezTo>
                <a:cubicBezTo>
                  <a:pt x="1" y="243"/>
                  <a:pt x="53" y="681"/>
                  <a:pt x="327" y="681"/>
                </a:cubicBezTo>
                <a:cubicBezTo>
                  <a:pt x="337" y="681"/>
                  <a:pt x="347" y="681"/>
                  <a:pt x="357" y="679"/>
                </a:cubicBezTo>
                <a:lnTo>
                  <a:pt x="1158" y="679"/>
                </a:lnTo>
                <a:cubicBezTo>
                  <a:pt x="1125" y="713"/>
                  <a:pt x="1125" y="779"/>
                  <a:pt x="1091" y="846"/>
                </a:cubicBezTo>
                <a:cubicBezTo>
                  <a:pt x="991" y="4115"/>
                  <a:pt x="1125" y="7684"/>
                  <a:pt x="1758" y="10887"/>
                </a:cubicBezTo>
                <a:cubicBezTo>
                  <a:pt x="1788" y="10992"/>
                  <a:pt x="1879" y="11043"/>
                  <a:pt x="1970" y="11043"/>
                </a:cubicBezTo>
                <a:cubicBezTo>
                  <a:pt x="2081" y="11043"/>
                  <a:pt x="2192" y="10967"/>
                  <a:pt x="2192" y="10820"/>
                </a:cubicBezTo>
                <a:cubicBezTo>
                  <a:pt x="2259" y="7551"/>
                  <a:pt x="2025" y="4115"/>
                  <a:pt x="1758" y="846"/>
                </a:cubicBezTo>
                <a:cubicBezTo>
                  <a:pt x="1758" y="779"/>
                  <a:pt x="1725" y="713"/>
                  <a:pt x="1692" y="679"/>
                </a:cubicBezTo>
                <a:cubicBezTo>
                  <a:pt x="1992" y="679"/>
                  <a:pt x="2292" y="679"/>
                  <a:pt x="2592" y="713"/>
                </a:cubicBezTo>
                <a:cubicBezTo>
                  <a:pt x="2602" y="714"/>
                  <a:pt x="2612" y="714"/>
                  <a:pt x="2622" y="714"/>
                </a:cubicBezTo>
                <a:cubicBezTo>
                  <a:pt x="3026" y="714"/>
                  <a:pt x="3016" y="45"/>
                  <a:pt x="2592" y="12"/>
                </a:cubicBezTo>
                <a:cubicBezTo>
                  <a:pt x="2420" y="5"/>
                  <a:pt x="2246" y="1"/>
                  <a:pt x="20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5176510" y="2807523"/>
            <a:ext cx="92362" cy="233042"/>
          </a:xfrm>
          <a:custGeom>
            <a:avLst/>
            <a:gdLst/>
            <a:ahLst/>
            <a:cxnLst/>
            <a:rect l="l" t="t" r="r" b="b"/>
            <a:pathLst>
              <a:path w="4280" h="10799" extrusionOk="0">
                <a:moveTo>
                  <a:pt x="2662" y="2034"/>
                </a:moveTo>
                <a:cubicBezTo>
                  <a:pt x="2862" y="4169"/>
                  <a:pt x="3062" y="6337"/>
                  <a:pt x="3329" y="8439"/>
                </a:cubicBezTo>
                <a:cubicBezTo>
                  <a:pt x="3062" y="8372"/>
                  <a:pt x="2795" y="8372"/>
                  <a:pt x="2495" y="8339"/>
                </a:cubicBezTo>
                <a:cubicBezTo>
                  <a:pt x="2295" y="8322"/>
                  <a:pt x="2095" y="8314"/>
                  <a:pt x="1895" y="8314"/>
                </a:cubicBezTo>
                <a:cubicBezTo>
                  <a:pt x="1694" y="8314"/>
                  <a:pt x="1494" y="8322"/>
                  <a:pt x="1294" y="8339"/>
                </a:cubicBezTo>
                <a:cubicBezTo>
                  <a:pt x="1795" y="6271"/>
                  <a:pt x="2061" y="4102"/>
                  <a:pt x="2662" y="2034"/>
                </a:cubicBezTo>
                <a:close/>
                <a:moveTo>
                  <a:pt x="2850" y="0"/>
                </a:moveTo>
                <a:cubicBezTo>
                  <a:pt x="2713" y="0"/>
                  <a:pt x="2570" y="86"/>
                  <a:pt x="2495" y="266"/>
                </a:cubicBezTo>
                <a:cubicBezTo>
                  <a:pt x="1227" y="3502"/>
                  <a:pt x="927" y="7038"/>
                  <a:pt x="60" y="10407"/>
                </a:cubicBezTo>
                <a:cubicBezTo>
                  <a:pt x="0" y="10645"/>
                  <a:pt x="177" y="10789"/>
                  <a:pt x="358" y="10789"/>
                </a:cubicBezTo>
                <a:cubicBezTo>
                  <a:pt x="481" y="10789"/>
                  <a:pt x="606" y="10722"/>
                  <a:pt x="660" y="10574"/>
                </a:cubicBezTo>
                <a:cubicBezTo>
                  <a:pt x="861" y="10007"/>
                  <a:pt x="1027" y="9473"/>
                  <a:pt x="1161" y="8906"/>
                </a:cubicBezTo>
                <a:cubicBezTo>
                  <a:pt x="1628" y="8906"/>
                  <a:pt x="2061" y="8939"/>
                  <a:pt x="2528" y="9006"/>
                </a:cubicBezTo>
                <a:cubicBezTo>
                  <a:pt x="2774" y="9060"/>
                  <a:pt x="2996" y="9115"/>
                  <a:pt x="3233" y="9115"/>
                </a:cubicBezTo>
                <a:cubicBezTo>
                  <a:pt x="3287" y="9115"/>
                  <a:pt x="3341" y="9112"/>
                  <a:pt x="3396" y="9106"/>
                </a:cubicBezTo>
                <a:cubicBezTo>
                  <a:pt x="3429" y="9573"/>
                  <a:pt x="3496" y="10007"/>
                  <a:pt x="3562" y="10474"/>
                </a:cubicBezTo>
                <a:cubicBezTo>
                  <a:pt x="3579" y="10690"/>
                  <a:pt x="3763" y="10799"/>
                  <a:pt x="3938" y="10799"/>
                </a:cubicBezTo>
                <a:cubicBezTo>
                  <a:pt x="4113" y="10799"/>
                  <a:pt x="4280" y="10690"/>
                  <a:pt x="4263" y="10474"/>
                </a:cubicBezTo>
                <a:cubicBezTo>
                  <a:pt x="3963" y="7105"/>
                  <a:pt x="3562" y="3735"/>
                  <a:pt x="3196" y="366"/>
                </a:cubicBezTo>
                <a:cubicBezTo>
                  <a:pt x="3177" y="128"/>
                  <a:pt x="3018" y="0"/>
                  <a:pt x="28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5202061" y="3715108"/>
            <a:ext cx="39815" cy="226568"/>
          </a:xfrm>
          <a:custGeom>
            <a:avLst/>
            <a:gdLst/>
            <a:ahLst/>
            <a:cxnLst/>
            <a:rect l="l" t="t" r="r" b="b"/>
            <a:pathLst>
              <a:path w="1845" h="10499" extrusionOk="0">
                <a:moveTo>
                  <a:pt x="1498" y="0"/>
                </a:moveTo>
                <a:cubicBezTo>
                  <a:pt x="1360" y="0"/>
                  <a:pt x="1222" y="78"/>
                  <a:pt x="1178" y="241"/>
                </a:cubicBezTo>
                <a:cubicBezTo>
                  <a:pt x="1044" y="808"/>
                  <a:pt x="744" y="1209"/>
                  <a:pt x="244" y="1342"/>
                </a:cubicBezTo>
                <a:cubicBezTo>
                  <a:pt x="1" y="1464"/>
                  <a:pt x="145" y="1889"/>
                  <a:pt x="399" y="1889"/>
                </a:cubicBezTo>
                <a:cubicBezTo>
                  <a:pt x="424" y="1889"/>
                  <a:pt x="450" y="1885"/>
                  <a:pt x="477" y="1876"/>
                </a:cubicBezTo>
                <a:cubicBezTo>
                  <a:pt x="744" y="1776"/>
                  <a:pt x="944" y="1676"/>
                  <a:pt x="1144" y="1509"/>
                </a:cubicBezTo>
                <a:lnTo>
                  <a:pt x="1144" y="1509"/>
                </a:lnTo>
                <a:cubicBezTo>
                  <a:pt x="1044" y="4411"/>
                  <a:pt x="1011" y="7280"/>
                  <a:pt x="977" y="10148"/>
                </a:cubicBezTo>
                <a:cubicBezTo>
                  <a:pt x="977" y="10382"/>
                  <a:pt x="1153" y="10499"/>
                  <a:pt x="1328" y="10499"/>
                </a:cubicBezTo>
                <a:cubicBezTo>
                  <a:pt x="1503" y="10499"/>
                  <a:pt x="1678" y="10382"/>
                  <a:pt x="1678" y="10148"/>
                </a:cubicBezTo>
                <a:cubicBezTo>
                  <a:pt x="1745" y="6879"/>
                  <a:pt x="1845" y="3610"/>
                  <a:pt x="1845" y="341"/>
                </a:cubicBezTo>
                <a:cubicBezTo>
                  <a:pt x="1845" y="120"/>
                  <a:pt x="1671" y="0"/>
                  <a:pt x="14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5129571" y="3101455"/>
            <a:ext cx="82069" cy="224734"/>
          </a:xfrm>
          <a:custGeom>
            <a:avLst/>
            <a:gdLst/>
            <a:ahLst/>
            <a:cxnLst/>
            <a:rect l="l" t="t" r="r" b="b"/>
            <a:pathLst>
              <a:path w="3803" h="10414" extrusionOk="0">
                <a:moveTo>
                  <a:pt x="3083" y="0"/>
                </a:moveTo>
                <a:cubicBezTo>
                  <a:pt x="2927" y="0"/>
                  <a:pt x="2754" y="118"/>
                  <a:pt x="2735" y="289"/>
                </a:cubicBezTo>
                <a:cubicBezTo>
                  <a:pt x="2669" y="1891"/>
                  <a:pt x="2802" y="3458"/>
                  <a:pt x="2802" y="5026"/>
                </a:cubicBezTo>
                <a:cubicBezTo>
                  <a:pt x="2802" y="6460"/>
                  <a:pt x="2735" y="7895"/>
                  <a:pt x="2802" y="9296"/>
                </a:cubicBezTo>
                <a:cubicBezTo>
                  <a:pt x="2569" y="9555"/>
                  <a:pt x="2336" y="9794"/>
                  <a:pt x="1993" y="9794"/>
                </a:cubicBezTo>
                <a:cubicBezTo>
                  <a:pt x="1895" y="9794"/>
                  <a:pt x="1787" y="9774"/>
                  <a:pt x="1668" y="9729"/>
                </a:cubicBezTo>
                <a:cubicBezTo>
                  <a:pt x="1401" y="9629"/>
                  <a:pt x="1234" y="9363"/>
                  <a:pt x="1134" y="9096"/>
                </a:cubicBezTo>
                <a:cubicBezTo>
                  <a:pt x="1067" y="8862"/>
                  <a:pt x="1134" y="8662"/>
                  <a:pt x="1034" y="8429"/>
                </a:cubicBezTo>
                <a:cubicBezTo>
                  <a:pt x="991" y="8364"/>
                  <a:pt x="920" y="8327"/>
                  <a:pt x="857" y="8327"/>
                </a:cubicBezTo>
                <a:cubicBezTo>
                  <a:pt x="823" y="8327"/>
                  <a:pt x="791" y="8338"/>
                  <a:pt x="767" y="8362"/>
                </a:cubicBezTo>
                <a:cubicBezTo>
                  <a:pt x="0" y="8929"/>
                  <a:pt x="901" y="10130"/>
                  <a:pt x="1534" y="10363"/>
                </a:cubicBezTo>
                <a:cubicBezTo>
                  <a:pt x="1653" y="10397"/>
                  <a:pt x="1783" y="10414"/>
                  <a:pt x="1916" y="10414"/>
                </a:cubicBezTo>
                <a:cubicBezTo>
                  <a:pt x="2308" y="10414"/>
                  <a:pt x="2737" y="10270"/>
                  <a:pt x="3036" y="9996"/>
                </a:cubicBezTo>
                <a:cubicBezTo>
                  <a:pt x="3059" y="10004"/>
                  <a:pt x="3083" y="10008"/>
                  <a:pt x="3106" y="10008"/>
                </a:cubicBezTo>
                <a:cubicBezTo>
                  <a:pt x="3179" y="10008"/>
                  <a:pt x="3244" y="9965"/>
                  <a:pt x="3269" y="9863"/>
                </a:cubicBezTo>
                <a:cubicBezTo>
                  <a:pt x="3269" y="9830"/>
                  <a:pt x="3269" y="9796"/>
                  <a:pt x="3269" y="9729"/>
                </a:cubicBezTo>
                <a:cubicBezTo>
                  <a:pt x="3402" y="9563"/>
                  <a:pt x="3436" y="9363"/>
                  <a:pt x="3402" y="9129"/>
                </a:cubicBezTo>
                <a:cubicBezTo>
                  <a:pt x="3402" y="9129"/>
                  <a:pt x="3369" y="9096"/>
                  <a:pt x="3369" y="9096"/>
                </a:cubicBezTo>
                <a:cubicBezTo>
                  <a:pt x="3803" y="6260"/>
                  <a:pt x="3736" y="2991"/>
                  <a:pt x="3336" y="223"/>
                </a:cubicBezTo>
                <a:cubicBezTo>
                  <a:pt x="3307" y="66"/>
                  <a:pt x="3199" y="0"/>
                  <a:pt x="30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5067656" y="3716856"/>
            <a:ext cx="95750" cy="228640"/>
          </a:xfrm>
          <a:custGeom>
            <a:avLst/>
            <a:gdLst/>
            <a:ahLst/>
            <a:cxnLst/>
            <a:rect l="l" t="t" r="r" b="b"/>
            <a:pathLst>
              <a:path w="4437" h="10595" extrusionOk="0">
                <a:moveTo>
                  <a:pt x="2369" y="494"/>
                </a:moveTo>
                <a:cubicBezTo>
                  <a:pt x="2369" y="527"/>
                  <a:pt x="2369" y="561"/>
                  <a:pt x="2402" y="594"/>
                </a:cubicBezTo>
                <a:cubicBezTo>
                  <a:pt x="3336" y="1895"/>
                  <a:pt x="3469" y="3396"/>
                  <a:pt x="3436" y="4930"/>
                </a:cubicBezTo>
                <a:cubicBezTo>
                  <a:pt x="3436" y="5464"/>
                  <a:pt x="3403" y="5998"/>
                  <a:pt x="3369" y="6532"/>
                </a:cubicBezTo>
                <a:cubicBezTo>
                  <a:pt x="3336" y="7032"/>
                  <a:pt x="3303" y="7532"/>
                  <a:pt x="3203" y="8033"/>
                </a:cubicBezTo>
                <a:cubicBezTo>
                  <a:pt x="3203" y="8933"/>
                  <a:pt x="2569" y="9400"/>
                  <a:pt x="1368" y="9400"/>
                </a:cubicBezTo>
                <a:cubicBezTo>
                  <a:pt x="734" y="8566"/>
                  <a:pt x="1001" y="6498"/>
                  <a:pt x="1068" y="5464"/>
                </a:cubicBezTo>
                <a:cubicBezTo>
                  <a:pt x="1101" y="3696"/>
                  <a:pt x="1301" y="1928"/>
                  <a:pt x="2369" y="494"/>
                </a:cubicBezTo>
                <a:close/>
                <a:moveTo>
                  <a:pt x="2372" y="0"/>
                </a:moveTo>
                <a:cubicBezTo>
                  <a:pt x="2341" y="0"/>
                  <a:pt x="2306" y="8"/>
                  <a:pt x="2269" y="27"/>
                </a:cubicBezTo>
                <a:cubicBezTo>
                  <a:pt x="301" y="894"/>
                  <a:pt x="367" y="4163"/>
                  <a:pt x="334" y="5998"/>
                </a:cubicBezTo>
                <a:cubicBezTo>
                  <a:pt x="301" y="7232"/>
                  <a:pt x="0" y="10101"/>
                  <a:pt x="1668" y="10534"/>
                </a:cubicBezTo>
                <a:cubicBezTo>
                  <a:pt x="1827" y="10576"/>
                  <a:pt x="1975" y="10595"/>
                  <a:pt x="2113" y="10595"/>
                </a:cubicBezTo>
                <a:cubicBezTo>
                  <a:pt x="3651" y="10595"/>
                  <a:pt x="3914" y="8198"/>
                  <a:pt x="4037" y="7065"/>
                </a:cubicBezTo>
                <a:cubicBezTo>
                  <a:pt x="4270" y="4797"/>
                  <a:pt x="4437" y="2162"/>
                  <a:pt x="3002" y="227"/>
                </a:cubicBezTo>
                <a:cubicBezTo>
                  <a:pt x="2941" y="125"/>
                  <a:pt x="2842" y="85"/>
                  <a:pt x="2737" y="85"/>
                </a:cubicBezTo>
                <a:cubicBezTo>
                  <a:pt x="2670" y="85"/>
                  <a:pt x="2600" y="101"/>
                  <a:pt x="2535" y="127"/>
                </a:cubicBezTo>
                <a:cubicBezTo>
                  <a:pt x="2511" y="55"/>
                  <a:pt x="2453" y="0"/>
                  <a:pt x="23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1" name="Google Shape;3151;p71"/>
          <p:cNvGrpSpPr/>
          <p:nvPr/>
        </p:nvGrpSpPr>
        <p:grpSpPr>
          <a:xfrm>
            <a:off x="5017977" y="2325278"/>
            <a:ext cx="1024592" cy="358490"/>
            <a:chOff x="4532602" y="2342628"/>
            <a:chExt cx="1024592" cy="358490"/>
          </a:xfrm>
        </p:grpSpPr>
        <p:grpSp>
          <p:nvGrpSpPr>
            <p:cNvPr id="3152" name="Google Shape;3152;p71"/>
            <p:cNvGrpSpPr/>
            <p:nvPr/>
          </p:nvGrpSpPr>
          <p:grpSpPr>
            <a:xfrm>
              <a:off x="4539973" y="2342628"/>
              <a:ext cx="1017222" cy="358490"/>
              <a:chOff x="4728302" y="2208053"/>
              <a:chExt cx="875632" cy="308591"/>
            </a:xfrm>
          </p:grpSpPr>
          <p:sp>
            <p:nvSpPr>
              <p:cNvPr id="3153" name="Google Shape;3153;p71"/>
              <p:cNvSpPr/>
              <p:nvPr/>
            </p:nvSpPr>
            <p:spPr>
              <a:xfrm>
                <a:off x="4735733" y="2208053"/>
                <a:ext cx="868201" cy="226181"/>
              </a:xfrm>
              <a:custGeom>
                <a:avLst/>
                <a:gdLst/>
                <a:ahLst/>
                <a:cxnLst/>
                <a:rect l="l" t="t" r="r" b="b"/>
                <a:pathLst>
                  <a:path w="46734" h="12175" extrusionOk="0">
                    <a:moveTo>
                      <a:pt x="3320" y="0"/>
                    </a:moveTo>
                    <a:cubicBezTo>
                      <a:pt x="2210" y="0"/>
                      <a:pt x="1103" y="18"/>
                      <a:pt x="1" y="66"/>
                    </a:cubicBezTo>
                    <a:lnTo>
                      <a:pt x="1" y="499"/>
                    </a:lnTo>
                    <a:cubicBezTo>
                      <a:pt x="3770" y="766"/>
                      <a:pt x="7573" y="700"/>
                      <a:pt x="11342" y="733"/>
                    </a:cubicBezTo>
                    <a:cubicBezTo>
                      <a:pt x="15211" y="766"/>
                      <a:pt x="19081" y="800"/>
                      <a:pt x="22917" y="833"/>
                    </a:cubicBezTo>
                    <a:cubicBezTo>
                      <a:pt x="26736" y="850"/>
                      <a:pt x="30556" y="858"/>
                      <a:pt x="34375" y="858"/>
                    </a:cubicBezTo>
                    <a:cubicBezTo>
                      <a:pt x="38194" y="858"/>
                      <a:pt x="42014" y="850"/>
                      <a:pt x="45833" y="833"/>
                    </a:cubicBezTo>
                    <a:lnTo>
                      <a:pt x="45833" y="833"/>
                    </a:lnTo>
                    <a:cubicBezTo>
                      <a:pt x="45667" y="2634"/>
                      <a:pt x="45833" y="4502"/>
                      <a:pt x="45867" y="6304"/>
                    </a:cubicBezTo>
                    <a:cubicBezTo>
                      <a:pt x="45867" y="6871"/>
                      <a:pt x="46167" y="11641"/>
                      <a:pt x="45833" y="11774"/>
                    </a:cubicBezTo>
                    <a:lnTo>
                      <a:pt x="45900" y="12174"/>
                    </a:lnTo>
                    <a:cubicBezTo>
                      <a:pt x="46300" y="12141"/>
                      <a:pt x="46400" y="11941"/>
                      <a:pt x="46500" y="11574"/>
                    </a:cubicBezTo>
                    <a:cubicBezTo>
                      <a:pt x="46734" y="10640"/>
                      <a:pt x="46500" y="9372"/>
                      <a:pt x="46500" y="8405"/>
                    </a:cubicBezTo>
                    <a:cubicBezTo>
                      <a:pt x="46467" y="5870"/>
                      <a:pt x="46634" y="3235"/>
                      <a:pt x="46367" y="700"/>
                    </a:cubicBezTo>
                    <a:cubicBezTo>
                      <a:pt x="46500" y="533"/>
                      <a:pt x="46400" y="199"/>
                      <a:pt x="46134" y="199"/>
                    </a:cubicBezTo>
                    <a:cubicBezTo>
                      <a:pt x="42264" y="216"/>
                      <a:pt x="38395" y="224"/>
                      <a:pt x="34525" y="224"/>
                    </a:cubicBezTo>
                    <a:cubicBezTo>
                      <a:pt x="30656" y="224"/>
                      <a:pt x="26786" y="216"/>
                      <a:pt x="22917" y="199"/>
                    </a:cubicBezTo>
                    <a:cubicBezTo>
                      <a:pt x="19148" y="199"/>
                      <a:pt x="15378" y="166"/>
                      <a:pt x="11575" y="133"/>
                    </a:cubicBezTo>
                    <a:cubicBezTo>
                      <a:pt x="8842" y="109"/>
                      <a:pt x="6074" y="0"/>
                      <a:pt x="33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728302" y="2423534"/>
                <a:ext cx="860138" cy="93110"/>
              </a:xfrm>
              <a:custGeom>
                <a:avLst/>
                <a:gdLst/>
                <a:ahLst/>
                <a:cxnLst/>
                <a:rect l="l" t="t" r="r" b="b"/>
                <a:pathLst>
                  <a:path w="46300" h="5012" extrusionOk="0">
                    <a:moveTo>
                      <a:pt x="5055" y="0"/>
                    </a:moveTo>
                    <a:cubicBezTo>
                      <a:pt x="3572" y="0"/>
                      <a:pt x="2067" y="101"/>
                      <a:pt x="634" y="142"/>
                    </a:cubicBezTo>
                    <a:cubicBezTo>
                      <a:pt x="601" y="142"/>
                      <a:pt x="601" y="108"/>
                      <a:pt x="567" y="108"/>
                    </a:cubicBezTo>
                    <a:lnTo>
                      <a:pt x="467" y="142"/>
                    </a:lnTo>
                    <a:lnTo>
                      <a:pt x="0" y="209"/>
                    </a:lnTo>
                    <a:cubicBezTo>
                      <a:pt x="34" y="242"/>
                      <a:pt x="67" y="309"/>
                      <a:pt x="134" y="342"/>
                    </a:cubicBezTo>
                    <a:cubicBezTo>
                      <a:pt x="67" y="509"/>
                      <a:pt x="134" y="709"/>
                      <a:pt x="367" y="709"/>
                    </a:cubicBezTo>
                    <a:cubicBezTo>
                      <a:pt x="1782" y="749"/>
                      <a:pt x="3268" y="836"/>
                      <a:pt x="4740" y="836"/>
                    </a:cubicBezTo>
                    <a:cubicBezTo>
                      <a:pt x="5732" y="836"/>
                      <a:pt x="6719" y="796"/>
                      <a:pt x="7672" y="676"/>
                    </a:cubicBezTo>
                    <a:cubicBezTo>
                      <a:pt x="7939" y="2744"/>
                      <a:pt x="9073" y="4945"/>
                      <a:pt x="11442" y="5012"/>
                    </a:cubicBezTo>
                    <a:cubicBezTo>
                      <a:pt x="11675" y="5012"/>
                      <a:pt x="11809" y="4812"/>
                      <a:pt x="11742" y="4612"/>
                    </a:cubicBezTo>
                    <a:cubicBezTo>
                      <a:pt x="11408" y="3311"/>
                      <a:pt x="11342" y="2010"/>
                      <a:pt x="11475" y="676"/>
                    </a:cubicBezTo>
                    <a:lnTo>
                      <a:pt x="11475" y="642"/>
                    </a:lnTo>
                    <a:cubicBezTo>
                      <a:pt x="11508" y="676"/>
                      <a:pt x="11575" y="676"/>
                      <a:pt x="11609" y="676"/>
                    </a:cubicBezTo>
                    <a:cubicBezTo>
                      <a:pt x="14646" y="835"/>
                      <a:pt x="17693" y="872"/>
                      <a:pt x="20739" y="872"/>
                    </a:cubicBezTo>
                    <a:cubicBezTo>
                      <a:pt x="23447" y="872"/>
                      <a:pt x="26154" y="842"/>
                      <a:pt x="28854" y="842"/>
                    </a:cubicBezTo>
                    <a:cubicBezTo>
                      <a:pt x="31690" y="842"/>
                      <a:pt x="34525" y="842"/>
                      <a:pt x="37360" y="809"/>
                    </a:cubicBezTo>
                    <a:cubicBezTo>
                      <a:pt x="38700" y="809"/>
                      <a:pt x="40046" y="830"/>
                      <a:pt x="41393" y="830"/>
                    </a:cubicBezTo>
                    <a:cubicBezTo>
                      <a:pt x="42965" y="830"/>
                      <a:pt x="44537" y="801"/>
                      <a:pt x="46100" y="676"/>
                    </a:cubicBezTo>
                    <a:cubicBezTo>
                      <a:pt x="46200" y="676"/>
                      <a:pt x="46267" y="642"/>
                      <a:pt x="46300" y="575"/>
                    </a:cubicBezTo>
                    <a:lnTo>
                      <a:pt x="46233" y="175"/>
                    </a:lnTo>
                    <a:cubicBezTo>
                      <a:pt x="46200" y="142"/>
                      <a:pt x="46167" y="142"/>
                      <a:pt x="46100" y="142"/>
                    </a:cubicBezTo>
                    <a:cubicBezTo>
                      <a:pt x="45311" y="105"/>
                      <a:pt x="44523" y="91"/>
                      <a:pt x="43735" y="91"/>
                    </a:cubicBezTo>
                    <a:cubicBezTo>
                      <a:pt x="41688" y="91"/>
                      <a:pt x="39641" y="184"/>
                      <a:pt x="37594" y="209"/>
                    </a:cubicBezTo>
                    <a:cubicBezTo>
                      <a:pt x="34692" y="242"/>
                      <a:pt x="31756" y="242"/>
                      <a:pt x="28854" y="242"/>
                    </a:cubicBezTo>
                    <a:cubicBezTo>
                      <a:pt x="24366" y="242"/>
                      <a:pt x="19898" y="101"/>
                      <a:pt x="15434" y="101"/>
                    </a:cubicBezTo>
                    <a:cubicBezTo>
                      <a:pt x="14159" y="101"/>
                      <a:pt x="12884" y="112"/>
                      <a:pt x="11609" y="142"/>
                    </a:cubicBezTo>
                    <a:cubicBezTo>
                      <a:pt x="11408" y="142"/>
                      <a:pt x="11342" y="275"/>
                      <a:pt x="11342" y="409"/>
                    </a:cubicBezTo>
                    <a:cubicBezTo>
                      <a:pt x="11290" y="378"/>
                      <a:pt x="11229" y="363"/>
                      <a:pt x="11168" y="363"/>
                    </a:cubicBezTo>
                    <a:cubicBezTo>
                      <a:pt x="11032" y="363"/>
                      <a:pt x="10898" y="437"/>
                      <a:pt x="10875" y="575"/>
                    </a:cubicBezTo>
                    <a:cubicBezTo>
                      <a:pt x="10675" y="1843"/>
                      <a:pt x="10775" y="3111"/>
                      <a:pt x="11041" y="4378"/>
                    </a:cubicBezTo>
                    <a:cubicBezTo>
                      <a:pt x="9240" y="4045"/>
                      <a:pt x="8506" y="2143"/>
                      <a:pt x="8173" y="509"/>
                    </a:cubicBezTo>
                    <a:cubicBezTo>
                      <a:pt x="8173" y="409"/>
                      <a:pt x="8106" y="375"/>
                      <a:pt x="8073" y="342"/>
                    </a:cubicBezTo>
                    <a:cubicBezTo>
                      <a:pt x="8039" y="275"/>
                      <a:pt x="8006" y="209"/>
                      <a:pt x="7906" y="175"/>
                    </a:cubicBezTo>
                    <a:cubicBezTo>
                      <a:pt x="6983" y="43"/>
                      <a:pt x="6024" y="0"/>
                      <a:pt x="50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735733" y="2217324"/>
                <a:ext cx="857667" cy="286929"/>
              </a:xfrm>
              <a:custGeom>
                <a:avLst/>
                <a:gdLst/>
                <a:ahLst/>
                <a:cxnLst/>
                <a:rect l="l" t="t" r="r" b="b"/>
                <a:pathLst>
                  <a:path w="46167" h="15445" extrusionOk="0">
                    <a:moveTo>
                      <a:pt x="1" y="0"/>
                    </a:moveTo>
                    <a:lnTo>
                      <a:pt x="1" y="0"/>
                    </a:lnTo>
                    <a:cubicBezTo>
                      <a:pt x="234" y="2002"/>
                      <a:pt x="67" y="4070"/>
                      <a:pt x="101" y="6105"/>
                    </a:cubicBezTo>
                    <a:cubicBezTo>
                      <a:pt x="101" y="7106"/>
                      <a:pt x="101" y="8106"/>
                      <a:pt x="101" y="9140"/>
                    </a:cubicBezTo>
                    <a:cubicBezTo>
                      <a:pt x="101" y="9641"/>
                      <a:pt x="101" y="10141"/>
                      <a:pt x="101" y="10675"/>
                    </a:cubicBezTo>
                    <a:cubicBezTo>
                      <a:pt x="101" y="10842"/>
                      <a:pt x="67" y="11008"/>
                      <a:pt x="67" y="11175"/>
                    </a:cubicBezTo>
                    <a:cubicBezTo>
                      <a:pt x="67" y="11208"/>
                      <a:pt x="67" y="11208"/>
                      <a:pt x="67" y="11242"/>
                    </a:cubicBezTo>
                    <a:lnTo>
                      <a:pt x="167" y="11208"/>
                    </a:lnTo>
                    <a:cubicBezTo>
                      <a:pt x="201" y="11208"/>
                      <a:pt x="201" y="11242"/>
                      <a:pt x="234" y="11242"/>
                    </a:cubicBezTo>
                    <a:cubicBezTo>
                      <a:pt x="1621" y="11183"/>
                      <a:pt x="3076" y="11090"/>
                      <a:pt x="4513" y="11090"/>
                    </a:cubicBezTo>
                    <a:cubicBezTo>
                      <a:pt x="5530" y="11090"/>
                      <a:pt x="6538" y="11137"/>
                      <a:pt x="7506" y="11275"/>
                    </a:cubicBezTo>
                    <a:cubicBezTo>
                      <a:pt x="7606" y="11309"/>
                      <a:pt x="7673" y="11375"/>
                      <a:pt x="7673" y="11442"/>
                    </a:cubicBezTo>
                    <a:cubicBezTo>
                      <a:pt x="7739" y="11475"/>
                      <a:pt x="7773" y="11509"/>
                      <a:pt x="7773" y="11575"/>
                    </a:cubicBezTo>
                    <a:cubicBezTo>
                      <a:pt x="8106" y="13243"/>
                      <a:pt x="8840" y="15145"/>
                      <a:pt x="10641" y="15445"/>
                    </a:cubicBezTo>
                    <a:cubicBezTo>
                      <a:pt x="10375" y="14211"/>
                      <a:pt x="10308" y="12943"/>
                      <a:pt x="10475" y="11675"/>
                    </a:cubicBezTo>
                    <a:cubicBezTo>
                      <a:pt x="10498" y="11537"/>
                      <a:pt x="10632" y="11463"/>
                      <a:pt x="10768" y="11463"/>
                    </a:cubicBezTo>
                    <a:cubicBezTo>
                      <a:pt x="10829" y="11463"/>
                      <a:pt x="10890" y="11478"/>
                      <a:pt x="10942" y="11509"/>
                    </a:cubicBezTo>
                    <a:cubicBezTo>
                      <a:pt x="10942" y="11375"/>
                      <a:pt x="11042" y="11242"/>
                      <a:pt x="11209" y="11242"/>
                    </a:cubicBezTo>
                    <a:cubicBezTo>
                      <a:pt x="12484" y="11212"/>
                      <a:pt x="13760" y="11201"/>
                      <a:pt x="15038" y="11201"/>
                    </a:cubicBezTo>
                    <a:cubicBezTo>
                      <a:pt x="19509" y="11201"/>
                      <a:pt x="23992" y="11342"/>
                      <a:pt x="28454" y="11342"/>
                    </a:cubicBezTo>
                    <a:cubicBezTo>
                      <a:pt x="31356" y="11342"/>
                      <a:pt x="34292" y="11309"/>
                      <a:pt x="37194" y="11309"/>
                    </a:cubicBezTo>
                    <a:cubicBezTo>
                      <a:pt x="39241" y="11284"/>
                      <a:pt x="41305" y="11191"/>
                      <a:pt x="43349" y="11191"/>
                    </a:cubicBezTo>
                    <a:cubicBezTo>
                      <a:pt x="44136" y="11191"/>
                      <a:pt x="44921" y="11205"/>
                      <a:pt x="45700" y="11242"/>
                    </a:cubicBezTo>
                    <a:cubicBezTo>
                      <a:pt x="45767" y="11242"/>
                      <a:pt x="45800" y="11242"/>
                      <a:pt x="45833" y="11275"/>
                    </a:cubicBezTo>
                    <a:cubicBezTo>
                      <a:pt x="46167" y="11142"/>
                      <a:pt x="45867" y="6372"/>
                      <a:pt x="45867" y="5805"/>
                    </a:cubicBezTo>
                    <a:cubicBezTo>
                      <a:pt x="45833" y="4003"/>
                      <a:pt x="45667" y="2135"/>
                      <a:pt x="45833" y="334"/>
                    </a:cubicBezTo>
                    <a:lnTo>
                      <a:pt x="45833" y="334"/>
                    </a:lnTo>
                    <a:cubicBezTo>
                      <a:pt x="42014" y="351"/>
                      <a:pt x="38194" y="359"/>
                      <a:pt x="34375" y="359"/>
                    </a:cubicBezTo>
                    <a:cubicBezTo>
                      <a:pt x="30556" y="359"/>
                      <a:pt x="26736" y="351"/>
                      <a:pt x="22917" y="334"/>
                    </a:cubicBezTo>
                    <a:cubicBezTo>
                      <a:pt x="19081" y="301"/>
                      <a:pt x="15211" y="267"/>
                      <a:pt x="11342" y="234"/>
                    </a:cubicBezTo>
                    <a:cubicBezTo>
                      <a:pt x="7573" y="201"/>
                      <a:pt x="3770" y="267"/>
                      <a:pt x="1" y="0"/>
                    </a:cubicBezTo>
                    <a:close/>
                  </a:path>
                </a:pathLst>
              </a:custGeom>
              <a:solidFill>
                <a:srgbClr val="8C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56" name="Google Shape;3156;p71"/>
            <p:cNvSpPr/>
            <p:nvPr/>
          </p:nvSpPr>
          <p:spPr>
            <a:xfrm>
              <a:off x="4532602" y="2343964"/>
              <a:ext cx="20911" cy="253414"/>
            </a:xfrm>
            <a:custGeom>
              <a:avLst/>
              <a:gdLst/>
              <a:ahLst/>
              <a:cxnLst/>
              <a:rect l="l" t="t" r="r" b="b"/>
              <a:pathLst>
                <a:path w="969" h="11743" extrusionOk="0">
                  <a:moveTo>
                    <a:pt x="468" y="1"/>
                  </a:moveTo>
                  <a:cubicBezTo>
                    <a:pt x="301" y="1"/>
                    <a:pt x="268" y="134"/>
                    <a:pt x="301" y="268"/>
                  </a:cubicBezTo>
                  <a:cubicBezTo>
                    <a:pt x="268" y="301"/>
                    <a:pt x="234" y="334"/>
                    <a:pt x="201" y="434"/>
                  </a:cubicBezTo>
                  <a:cubicBezTo>
                    <a:pt x="1" y="2669"/>
                    <a:pt x="201" y="5038"/>
                    <a:pt x="201" y="7273"/>
                  </a:cubicBezTo>
                  <a:cubicBezTo>
                    <a:pt x="201" y="8373"/>
                    <a:pt x="201" y="9474"/>
                    <a:pt x="234" y="10575"/>
                  </a:cubicBezTo>
                  <a:cubicBezTo>
                    <a:pt x="234" y="10975"/>
                    <a:pt x="134" y="11442"/>
                    <a:pt x="334" y="11743"/>
                  </a:cubicBezTo>
                  <a:lnTo>
                    <a:pt x="801" y="11676"/>
                  </a:lnTo>
                  <a:cubicBezTo>
                    <a:pt x="801" y="11642"/>
                    <a:pt x="801" y="11642"/>
                    <a:pt x="801" y="11609"/>
                  </a:cubicBezTo>
                  <a:cubicBezTo>
                    <a:pt x="801" y="11442"/>
                    <a:pt x="801" y="11276"/>
                    <a:pt x="835" y="11109"/>
                  </a:cubicBezTo>
                  <a:cubicBezTo>
                    <a:pt x="835" y="10608"/>
                    <a:pt x="835" y="10075"/>
                    <a:pt x="835" y="9574"/>
                  </a:cubicBezTo>
                  <a:cubicBezTo>
                    <a:pt x="835" y="8574"/>
                    <a:pt x="835" y="7540"/>
                    <a:pt x="835" y="6505"/>
                  </a:cubicBezTo>
                  <a:cubicBezTo>
                    <a:pt x="801" y="4504"/>
                    <a:pt x="968" y="2403"/>
                    <a:pt x="735" y="401"/>
                  </a:cubicBezTo>
                  <a:lnTo>
                    <a:pt x="73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7" name="Google Shape;3157;p71"/>
          <p:cNvGrpSpPr/>
          <p:nvPr/>
        </p:nvGrpSpPr>
        <p:grpSpPr>
          <a:xfrm>
            <a:off x="4373142" y="2931739"/>
            <a:ext cx="378690" cy="246612"/>
            <a:chOff x="4243077" y="2730100"/>
            <a:chExt cx="325979" cy="212285"/>
          </a:xfrm>
        </p:grpSpPr>
        <p:sp>
          <p:nvSpPr>
            <p:cNvPr id="3158" name="Google Shape;3158;p71"/>
            <p:cNvSpPr/>
            <p:nvPr/>
          </p:nvSpPr>
          <p:spPr>
            <a:xfrm>
              <a:off x="4256713" y="2755830"/>
              <a:ext cx="104740" cy="158670"/>
            </a:xfrm>
            <a:custGeom>
              <a:avLst/>
              <a:gdLst/>
              <a:ahLst/>
              <a:cxnLst/>
              <a:rect l="l" t="t" r="r" b="b"/>
              <a:pathLst>
                <a:path w="5638" h="8541" extrusionOk="0">
                  <a:moveTo>
                    <a:pt x="234" y="1"/>
                  </a:moveTo>
                  <a:cubicBezTo>
                    <a:pt x="134" y="234"/>
                    <a:pt x="101" y="568"/>
                    <a:pt x="167" y="935"/>
                  </a:cubicBezTo>
                  <a:cubicBezTo>
                    <a:pt x="201" y="1035"/>
                    <a:pt x="134" y="1102"/>
                    <a:pt x="67" y="1135"/>
                  </a:cubicBezTo>
                  <a:cubicBezTo>
                    <a:pt x="167" y="2936"/>
                    <a:pt x="34" y="4738"/>
                    <a:pt x="34" y="6506"/>
                  </a:cubicBezTo>
                  <a:cubicBezTo>
                    <a:pt x="0" y="7006"/>
                    <a:pt x="0" y="7473"/>
                    <a:pt x="0" y="7973"/>
                  </a:cubicBezTo>
                  <a:cubicBezTo>
                    <a:pt x="0" y="8173"/>
                    <a:pt x="0" y="8374"/>
                    <a:pt x="34" y="8540"/>
                  </a:cubicBezTo>
                  <a:cubicBezTo>
                    <a:pt x="1835" y="7006"/>
                    <a:pt x="3736" y="5572"/>
                    <a:pt x="5638" y="4137"/>
                  </a:cubicBezTo>
                  <a:cubicBezTo>
                    <a:pt x="5104" y="3804"/>
                    <a:pt x="4604" y="3470"/>
                    <a:pt x="4070" y="3103"/>
                  </a:cubicBezTo>
                  <a:cubicBezTo>
                    <a:pt x="2736" y="2169"/>
                    <a:pt x="1435" y="1135"/>
                    <a:pt x="234" y="1"/>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460582" y="2750888"/>
              <a:ext cx="98554" cy="157407"/>
            </a:xfrm>
            <a:custGeom>
              <a:avLst/>
              <a:gdLst/>
              <a:ahLst/>
              <a:cxnLst/>
              <a:rect l="l" t="t" r="r" b="b"/>
              <a:pathLst>
                <a:path w="5305" h="8473" extrusionOk="0">
                  <a:moveTo>
                    <a:pt x="4538" y="0"/>
                  </a:moveTo>
                  <a:cubicBezTo>
                    <a:pt x="4504" y="33"/>
                    <a:pt x="4504" y="67"/>
                    <a:pt x="4471" y="100"/>
                  </a:cubicBezTo>
                  <a:cubicBezTo>
                    <a:pt x="3036" y="1501"/>
                    <a:pt x="1502" y="2835"/>
                    <a:pt x="1" y="4170"/>
                  </a:cubicBezTo>
                  <a:cubicBezTo>
                    <a:pt x="1802" y="5471"/>
                    <a:pt x="3604" y="6938"/>
                    <a:pt x="5205" y="8473"/>
                  </a:cubicBezTo>
                  <a:cubicBezTo>
                    <a:pt x="5305" y="7572"/>
                    <a:pt x="5171" y="6538"/>
                    <a:pt x="5171" y="5637"/>
                  </a:cubicBezTo>
                  <a:cubicBezTo>
                    <a:pt x="5171" y="4637"/>
                    <a:pt x="5171" y="3636"/>
                    <a:pt x="5171" y="2669"/>
                  </a:cubicBezTo>
                  <a:cubicBezTo>
                    <a:pt x="5171" y="1735"/>
                    <a:pt x="5238" y="534"/>
                    <a:pt x="4538" y="0"/>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260428" y="2832053"/>
              <a:ext cx="296237" cy="99873"/>
            </a:xfrm>
            <a:custGeom>
              <a:avLst/>
              <a:gdLst/>
              <a:ahLst/>
              <a:cxnLst/>
              <a:rect l="l" t="t" r="r" b="b"/>
              <a:pathLst>
                <a:path w="15946" h="5376" extrusionOk="0">
                  <a:moveTo>
                    <a:pt x="10575" y="1"/>
                  </a:moveTo>
                  <a:cubicBezTo>
                    <a:pt x="9959" y="616"/>
                    <a:pt x="9230" y="1658"/>
                    <a:pt x="8335" y="1658"/>
                  </a:cubicBezTo>
                  <a:cubicBezTo>
                    <a:pt x="8260" y="1658"/>
                    <a:pt x="8184" y="1651"/>
                    <a:pt x="8106" y="1635"/>
                  </a:cubicBezTo>
                  <a:cubicBezTo>
                    <a:pt x="7439" y="1469"/>
                    <a:pt x="6605" y="768"/>
                    <a:pt x="6038" y="434"/>
                  </a:cubicBezTo>
                  <a:cubicBezTo>
                    <a:pt x="6005" y="401"/>
                    <a:pt x="5938" y="368"/>
                    <a:pt x="5905" y="368"/>
                  </a:cubicBezTo>
                  <a:cubicBezTo>
                    <a:pt x="3970" y="1869"/>
                    <a:pt x="2002" y="3403"/>
                    <a:pt x="1" y="4838"/>
                  </a:cubicBezTo>
                  <a:cubicBezTo>
                    <a:pt x="134" y="5038"/>
                    <a:pt x="368" y="5171"/>
                    <a:pt x="734" y="5271"/>
                  </a:cubicBezTo>
                  <a:cubicBezTo>
                    <a:pt x="1024" y="5349"/>
                    <a:pt x="1361" y="5375"/>
                    <a:pt x="1715" y="5375"/>
                  </a:cubicBezTo>
                  <a:cubicBezTo>
                    <a:pt x="2425" y="5375"/>
                    <a:pt x="3203" y="5271"/>
                    <a:pt x="3803" y="5271"/>
                  </a:cubicBezTo>
                  <a:cubicBezTo>
                    <a:pt x="5871" y="5271"/>
                    <a:pt x="7906" y="5238"/>
                    <a:pt x="9974" y="5238"/>
                  </a:cubicBezTo>
                  <a:lnTo>
                    <a:pt x="13043" y="5238"/>
                  </a:lnTo>
                  <a:cubicBezTo>
                    <a:pt x="13157" y="5230"/>
                    <a:pt x="13273" y="5228"/>
                    <a:pt x="13392" y="5228"/>
                  </a:cubicBezTo>
                  <a:cubicBezTo>
                    <a:pt x="13603" y="5228"/>
                    <a:pt x="13818" y="5236"/>
                    <a:pt x="14028" y="5236"/>
                  </a:cubicBezTo>
                  <a:cubicBezTo>
                    <a:pt x="14219" y="5236"/>
                    <a:pt x="14405" y="5229"/>
                    <a:pt x="14578" y="5205"/>
                  </a:cubicBezTo>
                  <a:cubicBezTo>
                    <a:pt x="14679" y="5224"/>
                    <a:pt x="14777" y="5233"/>
                    <a:pt x="14871" y="5233"/>
                  </a:cubicBezTo>
                  <a:cubicBezTo>
                    <a:pt x="15275" y="5233"/>
                    <a:pt x="15621" y="5062"/>
                    <a:pt x="15945" y="4738"/>
                  </a:cubicBezTo>
                  <a:cubicBezTo>
                    <a:pt x="14077" y="3337"/>
                    <a:pt x="12209" y="1702"/>
                    <a:pt x="10575" y="1"/>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264775" y="2740503"/>
              <a:ext cx="271436" cy="108901"/>
            </a:xfrm>
            <a:custGeom>
              <a:avLst/>
              <a:gdLst/>
              <a:ahLst/>
              <a:cxnLst/>
              <a:rect l="l" t="t" r="r" b="b"/>
              <a:pathLst>
                <a:path w="14611" h="5862" extrusionOk="0">
                  <a:moveTo>
                    <a:pt x="1112" y="1"/>
                  </a:moveTo>
                  <a:cubicBezTo>
                    <a:pt x="940" y="1"/>
                    <a:pt x="785" y="16"/>
                    <a:pt x="667" y="59"/>
                  </a:cubicBezTo>
                  <a:cubicBezTo>
                    <a:pt x="367" y="192"/>
                    <a:pt x="167" y="326"/>
                    <a:pt x="0" y="492"/>
                  </a:cubicBezTo>
                  <a:cubicBezTo>
                    <a:pt x="2335" y="2327"/>
                    <a:pt x="4703" y="4095"/>
                    <a:pt x="7272" y="5596"/>
                  </a:cubicBezTo>
                  <a:cubicBezTo>
                    <a:pt x="7596" y="5781"/>
                    <a:pt x="7848" y="5862"/>
                    <a:pt x="8069" y="5862"/>
                  </a:cubicBezTo>
                  <a:cubicBezTo>
                    <a:pt x="8486" y="5862"/>
                    <a:pt x="8794" y="5576"/>
                    <a:pt x="9273" y="5162"/>
                  </a:cubicBezTo>
                  <a:cubicBezTo>
                    <a:pt x="9907" y="4562"/>
                    <a:pt x="10541" y="3995"/>
                    <a:pt x="11175" y="3394"/>
                  </a:cubicBezTo>
                  <a:cubicBezTo>
                    <a:pt x="12309" y="2360"/>
                    <a:pt x="13410" y="1293"/>
                    <a:pt x="14611" y="292"/>
                  </a:cubicBezTo>
                  <a:cubicBezTo>
                    <a:pt x="14477" y="259"/>
                    <a:pt x="14344" y="259"/>
                    <a:pt x="14210" y="225"/>
                  </a:cubicBezTo>
                  <a:cubicBezTo>
                    <a:pt x="13727" y="192"/>
                    <a:pt x="13243" y="184"/>
                    <a:pt x="12759" y="184"/>
                  </a:cubicBezTo>
                  <a:cubicBezTo>
                    <a:pt x="12276" y="184"/>
                    <a:pt x="11792" y="192"/>
                    <a:pt x="11308" y="192"/>
                  </a:cubicBezTo>
                  <a:cubicBezTo>
                    <a:pt x="9273" y="159"/>
                    <a:pt x="7272" y="125"/>
                    <a:pt x="5237" y="125"/>
                  </a:cubicBezTo>
                  <a:cubicBezTo>
                    <a:pt x="4236" y="92"/>
                    <a:pt x="3202" y="92"/>
                    <a:pt x="2202" y="92"/>
                  </a:cubicBezTo>
                  <a:cubicBezTo>
                    <a:pt x="1907" y="69"/>
                    <a:pt x="1474" y="1"/>
                    <a:pt x="1112" y="1"/>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243077" y="2730100"/>
              <a:ext cx="325979" cy="212285"/>
            </a:xfrm>
            <a:custGeom>
              <a:avLst/>
              <a:gdLst/>
              <a:ahLst/>
              <a:cxnLst/>
              <a:rect l="l" t="t" r="r" b="b"/>
              <a:pathLst>
                <a:path w="17547" h="11427" extrusionOk="0">
                  <a:moveTo>
                    <a:pt x="2280" y="561"/>
                  </a:moveTo>
                  <a:cubicBezTo>
                    <a:pt x="2642" y="561"/>
                    <a:pt x="3075" y="629"/>
                    <a:pt x="3370" y="652"/>
                  </a:cubicBezTo>
                  <a:cubicBezTo>
                    <a:pt x="4370" y="652"/>
                    <a:pt x="5404" y="652"/>
                    <a:pt x="6405" y="685"/>
                  </a:cubicBezTo>
                  <a:cubicBezTo>
                    <a:pt x="8440" y="685"/>
                    <a:pt x="10441" y="719"/>
                    <a:pt x="12476" y="752"/>
                  </a:cubicBezTo>
                  <a:cubicBezTo>
                    <a:pt x="12960" y="752"/>
                    <a:pt x="13444" y="744"/>
                    <a:pt x="13927" y="744"/>
                  </a:cubicBezTo>
                  <a:cubicBezTo>
                    <a:pt x="14411" y="744"/>
                    <a:pt x="14895" y="752"/>
                    <a:pt x="15378" y="785"/>
                  </a:cubicBezTo>
                  <a:cubicBezTo>
                    <a:pt x="15512" y="819"/>
                    <a:pt x="15645" y="852"/>
                    <a:pt x="15779" y="886"/>
                  </a:cubicBezTo>
                  <a:cubicBezTo>
                    <a:pt x="14578" y="1853"/>
                    <a:pt x="13477" y="2920"/>
                    <a:pt x="12343" y="3954"/>
                  </a:cubicBezTo>
                  <a:cubicBezTo>
                    <a:pt x="11709" y="4555"/>
                    <a:pt x="11075" y="5122"/>
                    <a:pt x="10441" y="5722"/>
                  </a:cubicBezTo>
                  <a:cubicBezTo>
                    <a:pt x="9962" y="6136"/>
                    <a:pt x="9654" y="6422"/>
                    <a:pt x="9237" y="6422"/>
                  </a:cubicBezTo>
                  <a:cubicBezTo>
                    <a:pt x="9016" y="6422"/>
                    <a:pt x="8764" y="6341"/>
                    <a:pt x="8440" y="6156"/>
                  </a:cubicBezTo>
                  <a:cubicBezTo>
                    <a:pt x="5871" y="4655"/>
                    <a:pt x="3503" y="2887"/>
                    <a:pt x="1168" y="1052"/>
                  </a:cubicBezTo>
                  <a:cubicBezTo>
                    <a:pt x="1335" y="886"/>
                    <a:pt x="1535" y="752"/>
                    <a:pt x="1835" y="619"/>
                  </a:cubicBezTo>
                  <a:cubicBezTo>
                    <a:pt x="1953" y="576"/>
                    <a:pt x="2108" y="561"/>
                    <a:pt x="2280" y="561"/>
                  </a:cubicBezTo>
                  <a:close/>
                  <a:moveTo>
                    <a:pt x="16246" y="1119"/>
                  </a:moveTo>
                  <a:cubicBezTo>
                    <a:pt x="16946" y="1653"/>
                    <a:pt x="16913" y="2854"/>
                    <a:pt x="16913" y="3788"/>
                  </a:cubicBezTo>
                  <a:cubicBezTo>
                    <a:pt x="16913" y="4755"/>
                    <a:pt x="16913" y="5756"/>
                    <a:pt x="16879" y="6756"/>
                  </a:cubicBezTo>
                  <a:cubicBezTo>
                    <a:pt x="16879" y="7657"/>
                    <a:pt x="17013" y="8691"/>
                    <a:pt x="16913" y="9592"/>
                  </a:cubicBezTo>
                  <a:cubicBezTo>
                    <a:pt x="15312" y="8057"/>
                    <a:pt x="13510" y="6590"/>
                    <a:pt x="11709" y="5289"/>
                  </a:cubicBezTo>
                  <a:cubicBezTo>
                    <a:pt x="13210" y="3954"/>
                    <a:pt x="14744" y="2620"/>
                    <a:pt x="16179" y="1219"/>
                  </a:cubicBezTo>
                  <a:cubicBezTo>
                    <a:pt x="16212" y="1186"/>
                    <a:pt x="16212" y="1152"/>
                    <a:pt x="16246" y="1119"/>
                  </a:cubicBezTo>
                  <a:close/>
                  <a:moveTo>
                    <a:pt x="968" y="1353"/>
                  </a:moveTo>
                  <a:cubicBezTo>
                    <a:pt x="2169" y="2520"/>
                    <a:pt x="3470" y="3554"/>
                    <a:pt x="4804" y="4488"/>
                  </a:cubicBezTo>
                  <a:cubicBezTo>
                    <a:pt x="5338" y="4855"/>
                    <a:pt x="5838" y="5189"/>
                    <a:pt x="6372" y="5522"/>
                  </a:cubicBezTo>
                  <a:cubicBezTo>
                    <a:pt x="4470" y="6957"/>
                    <a:pt x="2602" y="8391"/>
                    <a:pt x="768" y="9925"/>
                  </a:cubicBezTo>
                  <a:cubicBezTo>
                    <a:pt x="734" y="9759"/>
                    <a:pt x="734" y="9558"/>
                    <a:pt x="734" y="9358"/>
                  </a:cubicBezTo>
                  <a:cubicBezTo>
                    <a:pt x="701" y="8858"/>
                    <a:pt x="734" y="8391"/>
                    <a:pt x="734" y="7891"/>
                  </a:cubicBezTo>
                  <a:cubicBezTo>
                    <a:pt x="768" y="6123"/>
                    <a:pt x="901" y="4288"/>
                    <a:pt x="801" y="2520"/>
                  </a:cubicBezTo>
                  <a:cubicBezTo>
                    <a:pt x="868" y="2487"/>
                    <a:pt x="901" y="2420"/>
                    <a:pt x="901" y="2287"/>
                  </a:cubicBezTo>
                  <a:cubicBezTo>
                    <a:pt x="835" y="1953"/>
                    <a:pt x="868" y="1619"/>
                    <a:pt x="968" y="1353"/>
                  </a:cubicBezTo>
                  <a:close/>
                  <a:moveTo>
                    <a:pt x="11509" y="5489"/>
                  </a:moveTo>
                  <a:cubicBezTo>
                    <a:pt x="13143" y="7190"/>
                    <a:pt x="15011" y="8825"/>
                    <a:pt x="16879" y="10226"/>
                  </a:cubicBezTo>
                  <a:cubicBezTo>
                    <a:pt x="16555" y="10550"/>
                    <a:pt x="16209" y="10721"/>
                    <a:pt x="15805" y="10721"/>
                  </a:cubicBezTo>
                  <a:cubicBezTo>
                    <a:pt x="15711" y="10721"/>
                    <a:pt x="15613" y="10712"/>
                    <a:pt x="15512" y="10693"/>
                  </a:cubicBezTo>
                  <a:cubicBezTo>
                    <a:pt x="15278" y="10726"/>
                    <a:pt x="15020" y="10734"/>
                    <a:pt x="14757" y="10734"/>
                  </a:cubicBezTo>
                  <a:cubicBezTo>
                    <a:pt x="14494" y="10734"/>
                    <a:pt x="14227" y="10726"/>
                    <a:pt x="13977" y="10726"/>
                  </a:cubicBezTo>
                  <a:lnTo>
                    <a:pt x="10908" y="10726"/>
                  </a:lnTo>
                  <a:cubicBezTo>
                    <a:pt x="8840" y="10726"/>
                    <a:pt x="6805" y="10759"/>
                    <a:pt x="4737" y="10759"/>
                  </a:cubicBezTo>
                  <a:cubicBezTo>
                    <a:pt x="4137" y="10759"/>
                    <a:pt x="3359" y="10863"/>
                    <a:pt x="2649" y="10863"/>
                  </a:cubicBezTo>
                  <a:cubicBezTo>
                    <a:pt x="2295" y="10863"/>
                    <a:pt x="1958" y="10837"/>
                    <a:pt x="1668" y="10759"/>
                  </a:cubicBezTo>
                  <a:cubicBezTo>
                    <a:pt x="1302" y="10659"/>
                    <a:pt x="1068" y="10526"/>
                    <a:pt x="935" y="10326"/>
                  </a:cubicBezTo>
                  <a:cubicBezTo>
                    <a:pt x="2936" y="8891"/>
                    <a:pt x="4904" y="7357"/>
                    <a:pt x="6839" y="5856"/>
                  </a:cubicBezTo>
                  <a:cubicBezTo>
                    <a:pt x="6906" y="5856"/>
                    <a:pt x="6939" y="5889"/>
                    <a:pt x="6972" y="5922"/>
                  </a:cubicBezTo>
                  <a:cubicBezTo>
                    <a:pt x="7539" y="6256"/>
                    <a:pt x="8373" y="6957"/>
                    <a:pt x="9040" y="7123"/>
                  </a:cubicBezTo>
                  <a:cubicBezTo>
                    <a:pt x="9118" y="7139"/>
                    <a:pt x="9194" y="7146"/>
                    <a:pt x="9269" y="7146"/>
                  </a:cubicBezTo>
                  <a:cubicBezTo>
                    <a:pt x="10164" y="7146"/>
                    <a:pt x="10893" y="6104"/>
                    <a:pt x="11509" y="5489"/>
                  </a:cubicBezTo>
                  <a:close/>
                  <a:moveTo>
                    <a:pt x="3941" y="1"/>
                  </a:moveTo>
                  <a:cubicBezTo>
                    <a:pt x="3234" y="1"/>
                    <a:pt x="2531" y="14"/>
                    <a:pt x="1835" y="52"/>
                  </a:cubicBezTo>
                  <a:cubicBezTo>
                    <a:pt x="568" y="152"/>
                    <a:pt x="234" y="886"/>
                    <a:pt x="401" y="1953"/>
                  </a:cubicBezTo>
                  <a:cubicBezTo>
                    <a:pt x="134" y="4155"/>
                    <a:pt x="234" y="6423"/>
                    <a:pt x="201" y="8624"/>
                  </a:cubicBezTo>
                  <a:cubicBezTo>
                    <a:pt x="167" y="9825"/>
                    <a:pt x="1" y="11126"/>
                    <a:pt x="1468" y="11293"/>
                  </a:cubicBezTo>
                  <a:cubicBezTo>
                    <a:pt x="2202" y="11393"/>
                    <a:pt x="2962" y="11426"/>
                    <a:pt x="3732" y="11426"/>
                  </a:cubicBezTo>
                  <a:cubicBezTo>
                    <a:pt x="5271" y="11426"/>
                    <a:pt x="6850" y="11293"/>
                    <a:pt x="8340" y="11293"/>
                  </a:cubicBezTo>
                  <a:lnTo>
                    <a:pt x="15512" y="11293"/>
                  </a:lnTo>
                  <a:cubicBezTo>
                    <a:pt x="17180" y="11260"/>
                    <a:pt x="17446" y="11126"/>
                    <a:pt x="17446" y="9492"/>
                  </a:cubicBezTo>
                  <a:cubicBezTo>
                    <a:pt x="17480" y="7190"/>
                    <a:pt x="17546" y="4888"/>
                    <a:pt x="17480" y="2620"/>
                  </a:cubicBezTo>
                  <a:cubicBezTo>
                    <a:pt x="17446" y="1419"/>
                    <a:pt x="17079" y="485"/>
                    <a:pt x="15812" y="252"/>
                  </a:cubicBezTo>
                  <a:cubicBezTo>
                    <a:pt x="14960" y="98"/>
                    <a:pt x="14062" y="56"/>
                    <a:pt x="13156" y="56"/>
                  </a:cubicBezTo>
                  <a:cubicBezTo>
                    <a:pt x="12030" y="56"/>
                    <a:pt x="10893" y="121"/>
                    <a:pt x="9819" y="121"/>
                  </a:cubicBezTo>
                  <a:cubicBezTo>
                    <a:pt x="9692" y="121"/>
                    <a:pt x="9566" y="120"/>
                    <a:pt x="9441" y="118"/>
                  </a:cubicBezTo>
                  <a:cubicBezTo>
                    <a:pt x="7635" y="94"/>
                    <a:pt x="5776" y="1"/>
                    <a:pt x="39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3" name="Google Shape;3163;p71"/>
          <p:cNvGrpSpPr/>
          <p:nvPr/>
        </p:nvGrpSpPr>
        <p:grpSpPr>
          <a:xfrm>
            <a:off x="4376034" y="3914281"/>
            <a:ext cx="386589" cy="428673"/>
            <a:chOff x="4245566" y="3661836"/>
            <a:chExt cx="332779" cy="369005"/>
          </a:xfrm>
        </p:grpSpPr>
        <p:sp>
          <p:nvSpPr>
            <p:cNvPr id="3164" name="Google Shape;3164;p71"/>
            <p:cNvSpPr/>
            <p:nvPr/>
          </p:nvSpPr>
          <p:spPr>
            <a:xfrm>
              <a:off x="4274677" y="3672982"/>
              <a:ext cx="270823" cy="258023"/>
            </a:xfrm>
            <a:custGeom>
              <a:avLst/>
              <a:gdLst/>
              <a:ahLst/>
              <a:cxnLst/>
              <a:rect l="l" t="t" r="r" b="b"/>
              <a:pathLst>
                <a:path w="14578" h="13889" extrusionOk="0">
                  <a:moveTo>
                    <a:pt x="12009" y="2035"/>
                  </a:moveTo>
                  <a:cubicBezTo>
                    <a:pt x="12210" y="2035"/>
                    <a:pt x="12210" y="2369"/>
                    <a:pt x="12009" y="2369"/>
                  </a:cubicBezTo>
                  <a:cubicBezTo>
                    <a:pt x="9834" y="2434"/>
                    <a:pt x="7658" y="2470"/>
                    <a:pt x="5492" y="2470"/>
                  </a:cubicBezTo>
                  <a:cubicBezTo>
                    <a:pt x="4303" y="2470"/>
                    <a:pt x="3117" y="2459"/>
                    <a:pt x="1936" y="2436"/>
                  </a:cubicBezTo>
                  <a:cubicBezTo>
                    <a:pt x="1802" y="2436"/>
                    <a:pt x="1802" y="2269"/>
                    <a:pt x="1936" y="2269"/>
                  </a:cubicBezTo>
                  <a:cubicBezTo>
                    <a:pt x="5271" y="2102"/>
                    <a:pt x="8640" y="2035"/>
                    <a:pt x="12009" y="2035"/>
                  </a:cubicBezTo>
                  <a:close/>
                  <a:moveTo>
                    <a:pt x="10110" y="4261"/>
                  </a:moveTo>
                  <a:cubicBezTo>
                    <a:pt x="10700" y="4261"/>
                    <a:pt x="11288" y="4264"/>
                    <a:pt x="11876" y="4270"/>
                  </a:cubicBezTo>
                  <a:cubicBezTo>
                    <a:pt x="12109" y="4270"/>
                    <a:pt x="12109" y="4604"/>
                    <a:pt x="11876" y="4604"/>
                  </a:cubicBezTo>
                  <a:cubicBezTo>
                    <a:pt x="10445" y="4694"/>
                    <a:pt x="8995" y="4730"/>
                    <a:pt x="7539" y="4730"/>
                  </a:cubicBezTo>
                  <a:cubicBezTo>
                    <a:pt x="5769" y="4730"/>
                    <a:pt x="3992" y="4677"/>
                    <a:pt x="2236" y="4604"/>
                  </a:cubicBezTo>
                  <a:cubicBezTo>
                    <a:pt x="2102" y="4604"/>
                    <a:pt x="2102" y="4370"/>
                    <a:pt x="2236" y="4370"/>
                  </a:cubicBezTo>
                  <a:cubicBezTo>
                    <a:pt x="4850" y="4316"/>
                    <a:pt x="7487" y="4261"/>
                    <a:pt x="10110" y="4261"/>
                  </a:cubicBezTo>
                  <a:close/>
                  <a:moveTo>
                    <a:pt x="3585" y="6554"/>
                  </a:moveTo>
                  <a:cubicBezTo>
                    <a:pt x="4652" y="6554"/>
                    <a:pt x="5746" y="6648"/>
                    <a:pt x="6806" y="6672"/>
                  </a:cubicBezTo>
                  <a:cubicBezTo>
                    <a:pt x="7640" y="6711"/>
                    <a:pt x="8586" y="6828"/>
                    <a:pt x="9508" y="6828"/>
                  </a:cubicBezTo>
                  <a:cubicBezTo>
                    <a:pt x="10172" y="6828"/>
                    <a:pt x="10822" y="6767"/>
                    <a:pt x="11409" y="6572"/>
                  </a:cubicBezTo>
                  <a:cubicBezTo>
                    <a:pt x="11425" y="6565"/>
                    <a:pt x="11441" y="6562"/>
                    <a:pt x="11457" y="6562"/>
                  </a:cubicBezTo>
                  <a:cubicBezTo>
                    <a:pt x="11599" y="6562"/>
                    <a:pt x="11693" y="6815"/>
                    <a:pt x="11542" y="6906"/>
                  </a:cubicBezTo>
                  <a:cubicBezTo>
                    <a:pt x="10983" y="7170"/>
                    <a:pt x="10352" y="7247"/>
                    <a:pt x="9704" y="7247"/>
                  </a:cubicBezTo>
                  <a:cubicBezTo>
                    <a:pt x="8884" y="7247"/>
                    <a:pt x="8037" y="7124"/>
                    <a:pt x="7273" y="7106"/>
                  </a:cubicBezTo>
                  <a:cubicBezTo>
                    <a:pt x="5638" y="7039"/>
                    <a:pt x="3937" y="7072"/>
                    <a:pt x="2336" y="6772"/>
                  </a:cubicBezTo>
                  <a:cubicBezTo>
                    <a:pt x="2236" y="6772"/>
                    <a:pt x="2269" y="6639"/>
                    <a:pt x="2369" y="6605"/>
                  </a:cubicBezTo>
                  <a:cubicBezTo>
                    <a:pt x="2768" y="6568"/>
                    <a:pt x="3175" y="6554"/>
                    <a:pt x="3585" y="6554"/>
                  </a:cubicBezTo>
                  <a:close/>
                  <a:moveTo>
                    <a:pt x="9039" y="9204"/>
                  </a:moveTo>
                  <a:cubicBezTo>
                    <a:pt x="9990" y="9204"/>
                    <a:pt x="10938" y="9224"/>
                    <a:pt x="11876" y="9274"/>
                  </a:cubicBezTo>
                  <a:cubicBezTo>
                    <a:pt x="12109" y="9307"/>
                    <a:pt x="12109" y="9607"/>
                    <a:pt x="11876" y="9607"/>
                  </a:cubicBezTo>
                  <a:cubicBezTo>
                    <a:pt x="10458" y="9713"/>
                    <a:pt x="9019" y="9750"/>
                    <a:pt x="7579" y="9750"/>
                  </a:cubicBezTo>
                  <a:cubicBezTo>
                    <a:pt x="5834" y="9750"/>
                    <a:pt x="4087" y="9696"/>
                    <a:pt x="2369" y="9641"/>
                  </a:cubicBezTo>
                  <a:cubicBezTo>
                    <a:pt x="2202" y="9641"/>
                    <a:pt x="2202" y="9407"/>
                    <a:pt x="2369" y="9407"/>
                  </a:cubicBezTo>
                  <a:cubicBezTo>
                    <a:pt x="4566" y="9314"/>
                    <a:pt x="6813" y="9204"/>
                    <a:pt x="9039" y="9204"/>
                  </a:cubicBezTo>
                  <a:close/>
                  <a:moveTo>
                    <a:pt x="7239" y="1"/>
                  </a:moveTo>
                  <a:cubicBezTo>
                    <a:pt x="4838" y="1"/>
                    <a:pt x="2403" y="201"/>
                    <a:pt x="1" y="201"/>
                  </a:cubicBezTo>
                  <a:cubicBezTo>
                    <a:pt x="34" y="234"/>
                    <a:pt x="34" y="267"/>
                    <a:pt x="34" y="301"/>
                  </a:cubicBezTo>
                  <a:cubicBezTo>
                    <a:pt x="101" y="2336"/>
                    <a:pt x="234" y="4370"/>
                    <a:pt x="368" y="6405"/>
                  </a:cubicBezTo>
                  <a:cubicBezTo>
                    <a:pt x="368" y="6405"/>
                    <a:pt x="368" y="6439"/>
                    <a:pt x="368" y="6472"/>
                  </a:cubicBezTo>
                  <a:cubicBezTo>
                    <a:pt x="434" y="7573"/>
                    <a:pt x="501" y="8640"/>
                    <a:pt x="568" y="9741"/>
                  </a:cubicBezTo>
                  <a:cubicBezTo>
                    <a:pt x="568" y="9774"/>
                    <a:pt x="568" y="9774"/>
                    <a:pt x="568" y="9808"/>
                  </a:cubicBezTo>
                  <a:cubicBezTo>
                    <a:pt x="1302" y="10308"/>
                    <a:pt x="2002" y="10842"/>
                    <a:pt x="2736" y="11342"/>
                  </a:cubicBezTo>
                  <a:cubicBezTo>
                    <a:pt x="3837" y="12109"/>
                    <a:pt x="5038" y="13143"/>
                    <a:pt x="6305" y="13710"/>
                  </a:cubicBezTo>
                  <a:cubicBezTo>
                    <a:pt x="6578" y="13834"/>
                    <a:pt x="6851" y="13888"/>
                    <a:pt x="7124" y="13888"/>
                  </a:cubicBezTo>
                  <a:cubicBezTo>
                    <a:pt x="8618" y="13888"/>
                    <a:pt x="10080" y="12250"/>
                    <a:pt x="11209" y="11375"/>
                  </a:cubicBezTo>
                  <a:cubicBezTo>
                    <a:pt x="11909" y="10808"/>
                    <a:pt x="12610" y="10275"/>
                    <a:pt x="13310" y="9708"/>
                  </a:cubicBezTo>
                  <a:cubicBezTo>
                    <a:pt x="13277" y="9708"/>
                    <a:pt x="13277" y="9674"/>
                    <a:pt x="13277" y="9641"/>
                  </a:cubicBezTo>
                  <a:cubicBezTo>
                    <a:pt x="13377" y="8106"/>
                    <a:pt x="13577" y="6605"/>
                    <a:pt x="13777" y="5104"/>
                  </a:cubicBezTo>
                  <a:cubicBezTo>
                    <a:pt x="14011" y="3536"/>
                    <a:pt x="14144" y="1869"/>
                    <a:pt x="14578" y="367"/>
                  </a:cubicBezTo>
                  <a:lnTo>
                    <a:pt x="14545" y="367"/>
                  </a:lnTo>
                  <a:cubicBezTo>
                    <a:pt x="12109" y="301"/>
                    <a:pt x="9674" y="34"/>
                    <a:pt x="72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28130" y="3813651"/>
              <a:ext cx="24820" cy="34721"/>
            </a:xfrm>
            <a:custGeom>
              <a:avLst/>
              <a:gdLst/>
              <a:ahLst/>
              <a:cxnLst/>
              <a:rect l="l" t="t" r="r" b="b"/>
              <a:pathLst>
                <a:path w="1336" h="1869" extrusionOk="0">
                  <a:moveTo>
                    <a:pt x="301" y="1"/>
                  </a:moveTo>
                  <a:cubicBezTo>
                    <a:pt x="234" y="634"/>
                    <a:pt x="134" y="1235"/>
                    <a:pt x="1" y="1869"/>
                  </a:cubicBezTo>
                  <a:cubicBezTo>
                    <a:pt x="435" y="1535"/>
                    <a:pt x="835" y="1202"/>
                    <a:pt x="1268" y="868"/>
                  </a:cubicBezTo>
                  <a:cubicBezTo>
                    <a:pt x="1268" y="868"/>
                    <a:pt x="1302" y="835"/>
                    <a:pt x="1335" y="835"/>
                  </a:cubicBezTo>
                  <a:cubicBezTo>
                    <a:pt x="935" y="668"/>
                    <a:pt x="568" y="368"/>
                    <a:pt x="301" y="1"/>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471134" y="3842780"/>
              <a:ext cx="91717" cy="164857"/>
            </a:xfrm>
            <a:custGeom>
              <a:avLst/>
              <a:gdLst/>
              <a:ahLst/>
              <a:cxnLst/>
              <a:rect l="l" t="t" r="r" b="b"/>
              <a:pathLst>
                <a:path w="4937" h="8874" extrusionOk="0">
                  <a:moveTo>
                    <a:pt x="4437" y="0"/>
                  </a:moveTo>
                  <a:cubicBezTo>
                    <a:pt x="2969" y="1168"/>
                    <a:pt x="1468" y="2335"/>
                    <a:pt x="0" y="3503"/>
                  </a:cubicBezTo>
                  <a:cubicBezTo>
                    <a:pt x="967" y="4670"/>
                    <a:pt x="1901" y="5871"/>
                    <a:pt x="2902" y="7005"/>
                  </a:cubicBezTo>
                  <a:cubicBezTo>
                    <a:pt x="3402" y="7573"/>
                    <a:pt x="3936" y="8106"/>
                    <a:pt x="4470" y="8673"/>
                  </a:cubicBezTo>
                  <a:cubicBezTo>
                    <a:pt x="4537" y="8740"/>
                    <a:pt x="4603" y="8807"/>
                    <a:pt x="4670" y="8873"/>
                  </a:cubicBezTo>
                  <a:cubicBezTo>
                    <a:pt x="4803" y="8607"/>
                    <a:pt x="4870" y="8240"/>
                    <a:pt x="4870" y="7839"/>
                  </a:cubicBezTo>
                  <a:cubicBezTo>
                    <a:pt x="4937" y="5238"/>
                    <a:pt x="4603" y="2602"/>
                    <a:pt x="4437" y="0"/>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264775" y="3912186"/>
              <a:ext cx="286929" cy="107842"/>
            </a:xfrm>
            <a:custGeom>
              <a:avLst/>
              <a:gdLst/>
              <a:ahLst/>
              <a:cxnLst/>
              <a:rect l="l" t="t" r="r" b="b"/>
              <a:pathLst>
                <a:path w="15445" h="5805" extrusionOk="0">
                  <a:moveTo>
                    <a:pt x="10808" y="0"/>
                  </a:moveTo>
                  <a:cubicBezTo>
                    <a:pt x="10053" y="661"/>
                    <a:pt x="8911" y="1916"/>
                    <a:pt x="7889" y="1916"/>
                  </a:cubicBezTo>
                  <a:cubicBezTo>
                    <a:pt x="7827" y="1916"/>
                    <a:pt x="7766" y="1911"/>
                    <a:pt x="7706" y="1902"/>
                  </a:cubicBezTo>
                  <a:cubicBezTo>
                    <a:pt x="7038" y="1835"/>
                    <a:pt x="6271" y="1168"/>
                    <a:pt x="5738" y="834"/>
                  </a:cubicBezTo>
                  <a:cubicBezTo>
                    <a:pt x="5471" y="634"/>
                    <a:pt x="5204" y="467"/>
                    <a:pt x="4970" y="301"/>
                  </a:cubicBezTo>
                  <a:cubicBezTo>
                    <a:pt x="4303" y="1235"/>
                    <a:pt x="3403" y="2002"/>
                    <a:pt x="2602" y="2836"/>
                  </a:cubicBezTo>
                  <a:cubicBezTo>
                    <a:pt x="1735" y="3703"/>
                    <a:pt x="901" y="4637"/>
                    <a:pt x="0" y="5471"/>
                  </a:cubicBezTo>
                  <a:cubicBezTo>
                    <a:pt x="467" y="5805"/>
                    <a:pt x="1268" y="5805"/>
                    <a:pt x="1935" y="5805"/>
                  </a:cubicBezTo>
                  <a:cubicBezTo>
                    <a:pt x="2635" y="5805"/>
                    <a:pt x="3336" y="5805"/>
                    <a:pt x="4003" y="5771"/>
                  </a:cubicBezTo>
                  <a:lnTo>
                    <a:pt x="14644" y="5771"/>
                  </a:lnTo>
                  <a:cubicBezTo>
                    <a:pt x="14977" y="5738"/>
                    <a:pt x="15244" y="5671"/>
                    <a:pt x="15411" y="5571"/>
                  </a:cubicBezTo>
                  <a:cubicBezTo>
                    <a:pt x="15411" y="5538"/>
                    <a:pt x="15444" y="5504"/>
                    <a:pt x="15444" y="5504"/>
                  </a:cubicBezTo>
                  <a:cubicBezTo>
                    <a:pt x="15211" y="5104"/>
                    <a:pt x="14277" y="4370"/>
                    <a:pt x="14043" y="4103"/>
                  </a:cubicBezTo>
                  <a:cubicBezTo>
                    <a:pt x="13610" y="3670"/>
                    <a:pt x="13210" y="3203"/>
                    <a:pt x="12809" y="2702"/>
                  </a:cubicBezTo>
                  <a:cubicBezTo>
                    <a:pt x="12109" y="1835"/>
                    <a:pt x="11408" y="934"/>
                    <a:pt x="10808" y="0"/>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253610" y="3841536"/>
              <a:ext cx="96696" cy="167959"/>
            </a:xfrm>
            <a:custGeom>
              <a:avLst/>
              <a:gdLst/>
              <a:ahLst/>
              <a:cxnLst/>
              <a:rect l="l" t="t" r="r" b="b"/>
              <a:pathLst>
                <a:path w="5205" h="9041" extrusionOk="0">
                  <a:moveTo>
                    <a:pt x="34" y="1"/>
                  </a:moveTo>
                  <a:lnTo>
                    <a:pt x="34" y="1"/>
                  </a:lnTo>
                  <a:cubicBezTo>
                    <a:pt x="167" y="2769"/>
                    <a:pt x="1" y="5571"/>
                    <a:pt x="167" y="8340"/>
                  </a:cubicBezTo>
                  <a:cubicBezTo>
                    <a:pt x="167" y="8640"/>
                    <a:pt x="234" y="8874"/>
                    <a:pt x="368" y="9041"/>
                  </a:cubicBezTo>
                  <a:cubicBezTo>
                    <a:pt x="1135" y="8073"/>
                    <a:pt x="2002" y="7173"/>
                    <a:pt x="2836" y="6272"/>
                  </a:cubicBezTo>
                  <a:cubicBezTo>
                    <a:pt x="3603" y="5471"/>
                    <a:pt x="4337" y="4537"/>
                    <a:pt x="5204" y="3870"/>
                  </a:cubicBezTo>
                  <a:cubicBezTo>
                    <a:pt x="4804" y="3603"/>
                    <a:pt x="4370" y="3303"/>
                    <a:pt x="3970" y="3036"/>
                  </a:cubicBezTo>
                  <a:cubicBezTo>
                    <a:pt x="2603" y="2069"/>
                    <a:pt x="1268" y="1102"/>
                    <a:pt x="34" y="1"/>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252365" y="3803731"/>
              <a:ext cx="25433" cy="45886"/>
            </a:xfrm>
            <a:custGeom>
              <a:avLst/>
              <a:gdLst/>
              <a:ahLst/>
              <a:cxnLst/>
              <a:rect l="l" t="t" r="r" b="b"/>
              <a:pathLst>
                <a:path w="1369" h="2470" extrusionOk="0">
                  <a:moveTo>
                    <a:pt x="1068" y="1"/>
                  </a:moveTo>
                  <a:cubicBezTo>
                    <a:pt x="902" y="201"/>
                    <a:pt x="701" y="435"/>
                    <a:pt x="535" y="635"/>
                  </a:cubicBezTo>
                  <a:cubicBezTo>
                    <a:pt x="368" y="902"/>
                    <a:pt x="234" y="1269"/>
                    <a:pt x="1" y="1502"/>
                  </a:cubicBezTo>
                  <a:cubicBezTo>
                    <a:pt x="1" y="1502"/>
                    <a:pt x="34" y="1535"/>
                    <a:pt x="34" y="1535"/>
                  </a:cubicBezTo>
                  <a:cubicBezTo>
                    <a:pt x="501" y="1836"/>
                    <a:pt x="935" y="2136"/>
                    <a:pt x="1369" y="2469"/>
                  </a:cubicBezTo>
                  <a:cubicBezTo>
                    <a:pt x="1269" y="1669"/>
                    <a:pt x="1168" y="835"/>
                    <a:pt x="1068" y="1"/>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245566" y="3661836"/>
              <a:ext cx="332779" cy="369005"/>
            </a:xfrm>
            <a:custGeom>
              <a:avLst/>
              <a:gdLst/>
              <a:ahLst/>
              <a:cxnLst/>
              <a:rect l="l" t="t" r="r" b="b"/>
              <a:pathLst>
                <a:path w="17913" h="19863" extrusionOk="0">
                  <a:moveTo>
                    <a:pt x="15511" y="8173"/>
                  </a:moveTo>
                  <a:cubicBezTo>
                    <a:pt x="15778" y="8540"/>
                    <a:pt x="16145" y="8840"/>
                    <a:pt x="16545" y="9007"/>
                  </a:cubicBezTo>
                  <a:cubicBezTo>
                    <a:pt x="16512" y="9007"/>
                    <a:pt x="16512" y="9040"/>
                    <a:pt x="16478" y="9040"/>
                  </a:cubicBezTo>
                  <a:cubicBezTo>
                    <a:pt x="16045" y="9374"/>
                    <a:pt x="15645" y="9707"/>
                    <a:pt x="15211" y="10041"/>
                  </a:cubicBezTo>
                  <a:cubicBezTo>
                    <a:pt x="15344" y="9407"/>
                    <a:pt x="15411" y="8806"/>
                    <a:pt x="15511" y="8173"/>
                  </a:cubicBezTo>
                  <a:close/>
                  <a:moveTo>
                    <a:pt x="1434" y="7639"/>
                  </a:moveTo>
                  <a:cubicBezTo>
                    <a:pt x="1534" y="8473"/>
                    <a:pt x="1635" y="9273"/>
                    <a:pt x="1735" y="10107"/>
                  </a:cubicBezTo>
                  <a:cubicBezTo>
                    <a:pt x="1301" y="9807"/>
                    <a:pt x="867" y="9474"/>
                    <a:pt x="434" y="9173"/>
                  </a:cubicBezTo>
                  <a:lnTo>
                    <a:pt x="400" y="9173"/>
                  </a:lnTo>
                  <a:cubicBezTo>
                    <a:pt x="400" y="9173"/>
                    <a:pt x="400" y="9140"/>
                    <a:pt x="367" y="9140"/>
                  </a:cubicBezTo>
                  <a:cubicBezTo>
                    <a:pt x="600" y="8907"/>
                    <a:pt x="734" y="8540"/>
                    <a:pt x="934" y="8306"/>
                  </a:cubicBezTo>
                  <a:cubicBezTo>
                    <a:pt x="1101" y="8073"/>
                    <a:pt x="1268" y="7839"/>
                    <a:pt x="1434" y="7639"/>
                  </a:cubicBezTo>
                  <a:close/>
                  <a:moveTo>
                    <a:pt x="8806" y="601"/>
                  </a:moveTo>
                  <a:cubicBezTo>
                    <a:pt x="11241" y="634"/>
                    <a:pt x="13676" y="901"/>
                    <a:pt x="16112" y="967"/>
                  </a:cubicBezTo>
                  <a:lnTo>
                    <a:pt x="16178" y="967"/>
                  </a:lnTo>
                  <a:cubicBezTo>
                    <a:pt x="15711" y="2469"/>
                    <a:pt x="15578" y="4136"/>
                    <a:pt x="15344" y="5671"/>
                  </a:cubicBezTo>
                  <a:cubicBezTo>
                    <a:pt x="15144" y="7205"/>
                    <a:pt x="14944" y="8706"/>
                    <a:pt x="14844" y="10207"/>
                  </a:cubicBezTo>
                  <a:cubicBezTo>
                    <a:pt x="14844" y="10274"/>
                    <a:pt x="14844" y="10274"/>
                    <a:pt x="14877" y="10308"/>
                  </a:cubicBezTo>
                  <a:cubicBezTo>
                    <a:pt x="14177" y="10875"/>
                    <a:pt x="13476" y="11408"/>
                    <a:pt x="12776" y="11975"/>
                  </a:cubicBezTo>
                  <a:cubicBezTo>
                    <a:pt x="11676" y="12850"/>
                    <a:pt x="10193" y="14488"/>
                    <a:pt x="8693" y="14488"/>
                  </a:cubicBezTo>
                  <a:cubicBezTo>
                    <a:pt x="8419" y="14488"/>
                    <a:pt x="8145" y="14434"/>
                    <a:pt x="7872" y="14310"/>
                  </a:cubicBezTo>
                  <a:cubicBezTo>
                    <a:pt x="6605" y="13743"/>
                    <a:pt x="5404" y="12709"/>
                    <a:pt x="4303" y="11942"/>
                  </a:cubicBezTo>
                  <a:cubicBezTo>
                    <a:pt x="3569" y="11442"/>
                    <a:pt x="2869" y="10908"/>
                    <a:pt x="2135" y="10408"/>
                  </a:cubicBezTo>
                  <a:cubicBezTo>
                    <a:pt x="2135" y="10374"/>
                    <a:pt x="2168" y="10374"/>
                    <a:pt x="2168" y="10341"/>
                  </a:cubicBezTo>
                  <a:cubicBezTo>
                    <a:pt x="2102" y="9240"/>
                    <a:pt x="2001" y="8173"/>
                    <a:pt x="1935" y="7072"/>
                  </a:cubicBezTo>
                  <a:cubicBezTo>
                    <a:pt x="1935" y="7039"/>
                    <a:pt x="1935" y="7005"/>
                    <a:pt x="1935" y="7005"/>
                  </a:cubicBezTo>
                  <a:cubicBezTo>
                    <a:pt x="1801" y="4970"/>
                    <a:pt x="1668" y="2936"/>
                    <a:pt x="1601" y="901"/>
                  </a:cubicBezTo>
                  <a:cubicBezTo>
                    <a:pt x="1601" y="867"/>
                    <a:pt x="1601" y="834"/>
                    <a:pt x="1568" y="801"/>
                  </a:cubicBezTo>
                  <a:cubicBezTo>
                    <a:pt x="4003" y="801"/>
                    <a:pt x="6405" y="601"/>
                    <a:pt x="8806" y="601"/>
                  </a:cubicBezTo>
                  <a:close/>
                  <a:moveTo>
                    <a:pt x="16579" y="9740"/>
                  </a:moveTo>
                  <a:cubicBezTo>
                    <a:pt x="16745" y="12342"/>
                    <a:pt x="17046" y="14978"/>
                    <a:pt x="17012" y="17579"/>
                  </a:cubicBezTo>
                  <a:cubicBezTo>
                    <a:pt x="17012" y="17980"/>
                    <a:pt x="16945" y="18347"/>
                    <a:pt x="16845" y="18613"/>
                  </a:cubicBezTo>
                  <a:cubicBezTo>
                    <a:pt x="16745" y="18547"/>
                    <a:pt x="16679" y="18480"/>
                    <a:pt x="16612" y="18413"/>
                  </a:cubicBezTo>
                  <a:cubicBezTo>
                    <a:pt x="16078" y="17846"/>
                    <a:pt x="15578" y="17313"/>
                    <a:pt x="15044" y="16745"/>
                  </a:cubicBezTo>
                  <a:cubicBezTo>
                    <a:pt x="14043" y="15611"/>
                    <a:pt x="13109" y="14410"/>
                    <a:pt x="12142" y="13243"/>
                  </a:cubicBezTo>
                  <a:cubicBezTo>
                    <a:pt x="13610" y="12075"/>
                    <a:pt x="15111" y="10908"/>
                    <a:pt x="16579" y="9740"/>
                  </a:cubicBezTo>
                  <a:close/>
                  <a:moveTo>
                    <a:pt x="467" y="9674"/>
                  </a:moveTo>
                  <a:lnTo>
                    <a:pt x="467" y="9674"/>
                  </a:lnTo>
                  <a:cubicBezTo>
                    <a:pt x="1701" y="10775"/>
                    <a:pt x="3036" y="11742"/>
                    <a:pt x="4403" y="12709"/>
                  </a:cubicBezTo>
                  <a:cubicBezTo>
                    <a:pt x="4803" y="12976"/>
                    <a:pt x="5237" y="13276"/>
                    <a:pt x="5637" y="13543"/>
                  </a:cubicBezTo>
                  <a:cubicBezTo>
                    <a:pt x="4770" y="14210"/>
                    <a:pt x="4036" y="15144"/>
                    <a:pt x="3269" y="15945"/>
                  </a:cubicBezTo>
                  <a:cubicBezTo>
                    <a:pt x="2435" y="16846"/>
                    <a:pt x="1568" y="17746"/>
                    <a:pt x="801" y="18714"/>
                  </a:cubicBezTo>
                  <a:cubicBezTo>
                    <a:pt x="701" y="18547"/>
                    <a:pt x="600" y="18313"/>
                    <a:pt x="600" y="18013"/>
                  </a:cubicBezTo>
                  <a:cubicBezTo>
                    <a:pt x="434" y="15244"/>
                    <a:pt x="600" y="12442"/>
                    <a:pt x="467" y="9674"/>
                  </a:cubicBezTo>
                  <a:close/>
                  <a:moveTo>
                    <a:pt x="11875" y="13476"/>
                  </a:moveTo>
                  <a:cubicBezTo>
                    <a:pt x="12476" y="14410"/>
                    <a:pt x="13143" y="15311"/>
                    <a:pt x="13843" y="16178"/>
                  </a:cubicBezTo>
                  <a:cubicBezTo>
                    <a:pt x="14244" y="16679"/>
                    <a:pt x="14677" y="17146"/>
                    <a:pt x="15077" y="17579"/>
                  </a:cubicBezTo>
                  <a:cubicBezTo>
                    <a:pt x="15311" y="17846"/>
                    <a:pt x="16245" y="18580"/>
                    <a:pt x="16478" y="18980"/>
                  </a:cubicBezTo>
                  <a:cubicBezTo>
                    <a:pt x="16478" y="19014"/>
                    <a:pt x="16445" y="19014"/>
                    <a:pt x="16445" y="19047"/>
                  </a:cubicBezTo>
                  <a:cubicBezTo>
                    <a:pt x="16278" y="19147"/>
                    <a:pt x="16011" y="19214"/>
                    <a:pt x="15678" y="19247"/>
                  </a:cubicBezTo>
                  <a:lnTo>
                    <a:pt x="5037" y="19247"/>
                  </a:lnTo>
                  <a:cubicBezTo>
                    <a:pt x="4370" y="19247"/>
                    <a:pt x="3669" y="19281"/>
                    <a:pt x="2969" y="19281"/>
                  </a:cubicBezTo>
                  <a:cubicBezTo>
                    <a:pt x="2302" y="19281"/>
                    <a:pt x="1501" y="19281"/>
                    <a:pt x="1034" y="18947"/>
                  </a:cubicBezTo>
                  <a:cubicBezTo>
                    <a:pt x="1935" y="18113"/>
                    <a:pt x="2769" y="17179"/>
                    <a:pt x="3636" y="16312"/>
                  </a:cubicBezTo>
                  <a:cubicBezTo>
                    <a:pt x="4437" y="15478"/>
                    <a:pt x="5337" y="14711"/>
                    <a:pt x="6004" y="13777"/>
                  </a:cubicBezTo>
                  <a:cubicBezTo>
                    <a:pt x="6271" y="13943"/>
                    <a:pt x="6505" y="14110"/>
                    <a:pt x="6772" y="14277"/>
                  </a:cubicBezTo>
                  <a:cubicBezTo>
                    <a:pt x="7305" y="14644"/>
                    <a:pt x="8072" y="15311"/>
                    <a:pt x="8740" y="15378"/>
                  </a:cubicBezTo>
                  <a:cubicBezTo>
                    <a:pt x="8802" y="15387"/>
                    <a:pt x="8865" y="15392"/>
                    <a:pt x="8928" y="15392"/>
                  </a:cubicBezTo>
                  <a:cubicBezTo>
                    <a:pt x="9975" y="15392"/>
                    <a:pt x="11089" y="14137"/>
                    <a:pt x="11875" y="13476"/>
                  </a:cubicBezTo>
                  <a:close/>
                  <a:moveTo>
                    <a:pt x="8806" y="0"/>
                  </a:moveTo>
                  <a:cubicBezTo>
                    <a:pt x="6338" y="0"/>
                    <a:pt x="3836" y="33"/>
                    <a:pt x="1434" y="467"/>
                  </a:cubicBezTo>
                  <a:cubicBezTo>
                    <a:pt x="1334" y="500"/>
                    <a:pt x="1301" y="567"/>
                    <a:pt x="1301" y="667"/>
                  </a:cubicBezTo>
                  <a:cubicBezTo>
                    <a:pt x="1168" y="667"/>
                    <a:pt x="1067" y="734"/>
                    <a:pt x="1067" y="901"/>
                  </a:cubicBezTo>
                  <a:cubicBezTo>
                    <a:pt x="1101" y="2936"/>
                    <a:pt x="1201" y="4970"/>
                    <a:pt x="1401" y="7005"/>
                  </a:cubicBezTo>
                  <a:cubicBezTo>
                    <a:pt x="1067" y="7305"/>
                    <a:pt x="801" y="7639"/>
                    <a:pt x="567" y="8006"/>
                  </a:cubicBezTo>
                  <a:cubicBezTo>
                    <a:pt x="367" y="8306"/>
                    <a:pt x="33" y="8773"/>
                    <a:pt x="100" y="9173"/>
                  </a:cubicBezTo>
                  <a:lnTo>
                    <a:pt x="133" y="9173"/>
                  </a:lnTo>
                  <a:cubicBezTo>
                    <a:pt x="100" y="9207"/>
                    <a:pt x="100" y="9240"/>
                    <a:pt x="100" y="9273"/>
                  </a:cubicBezTo>
                  <a:cubicBezTo>
                    <a:pt x="0" y="11141"/>
                    <a:pt x="33" y="13043"/>
                    <a:pt x="33" y="14944"/>
                  </a:cubicBezTo>
                  <a:cubicBezTo>
                    <a:pt x="33" y="15945"/>
                    <a:pt x="0" y="16979"/>
                    <a:pt x="67" y="18013"/>
                  </a:cubicBezTo>
                  <a:cubicBezTo>
                    <a:pt x="67" y="18413"/>
                    <a:pt x="67" y="18880"/>
                    <a:pt x="300" y="19214"/>
                  </a:cubicBezTo>
                  <a:cubicBezTo>
                    <a:pt x="641" y="19754"/>
                    <a:pt x="1317" y="19862"/>
                    <a:pt x="1991" y="19862"/>
                  </a:cubicBezTo>
                  <a:cubicBezTo>
                    <a:pt x="2440" y="19862"/>
                    <a:pt x="2889" y="19814"/>
                    <a:pt x="3236" y="19814"/>
                  </a:cubicBezTo>
                  <a:lnTo>
                    <a:pt x="14911" y="19814"/>
                  </a:lnTo>
                  <a:cubicBezTo>
                    <a:pt x="15114" y="19814"/>
                    <a:pt x="15321" y="19820"/>
                    <a:pt x="15525" y="19820"/>
                  </a:cubicBezTo>
                  <a:cubicBezTo>
                    <a:pt x="16288" y="19820"/>
                    <a:pt x="17010" y="19737"/>
                    <a:pt x="17379" y="18947"/>
                  </a:cubicBezTo>
                  <a:cubicBezTo>
                    <a:pt x="17913" y="17846"/>
                    <a:pt x="17546" y="16278"/>
                    <a:pt x="17479" y="15144"/>
                  </a:cubicBezTo>
                  <a:cubicBezTo>
                    <a:pt x="17346" y="13176"/>
                    <a:pt x="17246" y="11208"/>
                    <a:pt x="17112" y="9273"/>
                  </a:cubicBezTo>
                  <a:cubicBezTo>
                    <a:pt x="17079" y="9173"/>
                    <a:pt x="17046" y="9107"/>
                    <a:pt x="16979" y="9073"/>
                  </a:cubicBezTo>
                  <a:cubicBezTo>
                    <a:pt x="17046" y="9007"/>
                    <a:pt x="17046" y="8907"/>
                    <a:pt x="16945" y="8840"/>
                  </a:cubicBezTo>
                  <a:cubicBezTo>
                    <a:pt x="16478" y="8540"/>
                    <a:pt x="16112" y="8206"/>
                    <a:pt x="15811" y="7739"/>
                  </a:cubicBezTo>
                  <a:cubicBezTo>
                    <a:pt x="15778" y="7672"/>
                    <a:pt x="15678" y="7639"/>
                    <a:pt x="15611" y="7639"/>
                  </a:cubicBezTo>
                  <a:cubicBezTo>
                    <a:pt x="15745" y="6872"/>
                    <a:pt x="15845" y="6105"/>
                    <a:pt x="15978" y="5337"/>
                  </a:cubicBezTo>
                  <a:cubicBezTo>
                    <a:pt x="16212" y="3836"/>
                    <a:pt x="16579" y="2335"/>
                    <a:pt x="16645" y="834"/>
                  </a:cubicBezTo>
                  <a:cubicBezTo>
                    <a:pt x="16645" y="695"/>
                    <a:pt x="16553" y="626"/>
                    <a:pt x="16445" y="626"/>
                  </a:cubicBezTo>
                  <a:cubicBezTo>
                    <a:pt x="16423" y="626"/>
                    <a:pt x="16401" y="628"/>
                    <a:pt x="16378" y="634"/>
                  </a:cubicBezTo>
                  <a:cubicBezTo>
                    <a:pt x="16345" y="534"/>
                    <a:pt x="16312" y="467"/>
                    <a:pt x="16212" y="434"/>
                  </a:cubicBezTo>
                  <a:cubicBezTo>
                    <a:pt x="13777" y="33"/>
                    <a:pt x="11241" y="33"/>
                    <a:pt x="880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308154" y="3710787"/>
              <a:ext cx="193355" cy="8100"/>
            </a:xfrm>
            <a:custGeom>
              <a:avLst/>
              <a:gdLst/>
              <a:ahLst/>
              <a:cxnLst/>
              <a:rect l="l" t="t" r="r" b="b"/>
              <a:pathLst>
                <a:path w="10408" h="436" extrusionOk="0">
                  <a:moveTo>
                    <a:pt x="10207" y="0"/>
                  </a:moveTo>
                  <a:cubicBezTo>
                    <a:pt x="6838" y="0"/>
                    <a:pt x="3469" y="67"/>
                    <a:pt x="134" y="234"/>
                  </a:cubicBezTo>
                  <a:cubicBezTo>
                    <a:pt x="0" y="234"/>
                    <a:pt x="0" y="401"/>
                    <a:pt x="134" y="401"/>
                  </a:cubicBezTo>
                  <a:cubicBezTo>
                    <a:pt x="1315" y="424"/>
                    <a:pt x="2501" y="435"/>
                    <a:pt x="3690" y="435"/>
                  </a:cubicBezTo>
                  <a:cubicBezTo>
                    <a:pt x="5856" y="435"/>
                    <a:pt x="8032" y="399"/>
                    <a:pt x="10207" y="334"/>
                  </a:cubicBezTo>
                  <a:cubicBezTo>
                    <a:pt x="10408" y="334"/>
                    <a:pt x="10408" y="0"/>
                    <a:pt x="102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313727" y="3752141"/>
              <a:ext cx="185924" cy="8731"/>
            </a:xfrm>
            <a:custGeom>
              <a:avLst/>
              <a:gdLst/>
              <a:ahLst/>
              <a:cxnLst/>
              <a:rect l="l" t="t" r="r" b="b"/>
              <a:pathLst>
                <a:path w="10008" h="470" extrusionOk="0">
                  <a:moveTo>
                    <a:pt x="8008" y="0"/>
                  </a:moveTo>
                  <a:cubicBezTo>
                    <a:pt x="5385" y="0"/>
                    <a:pt x="2748" y="55"/>
                    <a:pt x="134" y="109"/>
                  </a:cubicBezTo>
                  <a:cubicBezTo>
                    <a:pt x="0" y="109"/>
                    <a:pt x="0" y="343"/>
                    <a:pt x="134" y="343"/>
                  </a:cubicBezTo>
                  <a:cubicBezTo>
                    <a:pt x="1890" y="416"/>
                    <a:pt x="3667" y="469"/>
                    <a:pt x="5437" y="469"/>
                  </a:cubicBezTo>
                  <a:cubicBezTo>
                    <a:pt x="6893" y="469"/>
                    <a:pt x="8343" y="433"/>
                    <a:pt x="9774" y="343"/>
                  </a:cubicBezTo>
                  <a:cubicBezTo>
                    <a:pt x="10007" y="343"/>
                    <a:pt x="10007" y="9"/>
                    <a:pt x="9774" y="9"/>
                  </a:cubicBezTo>
                  <a:cubicBezTo>
                    <a:pt x="9186" y="3"/>
                    <a:pt x="8598" y="0"/>
                    <a:pt x="80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315585" y="3843951"/>
              <a:ext cx="184066" cy="10292"/>
            </a:xfrm>
            <a:custGeom>
              <a:avLst/>
              <a:gdLst/>
              <a:ahLst/>
              <a:cxnLst/>
              <a:rect l="l" t="t" r="r" b="b"/>
              <a:pathLst>
                <a:path w="9908" h="554" extrusionOk="0">
                  <a:moveTo>
                    <a:pt x="6837" y="1"/>
                  </a:moveTo>
                  <a:cubicBezTo>
                    <a:pt x="4611" y="1"/>
                    <a:pt x="2364" y="111"/>
                    <a:pt x="167" y="204"/>
                  </a:cubicBezTo>
                  <a:cubicBezTo>
                    <a:pt x="0" y="204"/>
                    <a:pt x="0" y="438"/>
                    <a:pt x="167" y="438"/>
                  </a:cubicBezTo>
                  <a:cubicBezTo>
                    <a:pt x="1978" y="496"/>
                    <a:pt x="3821" y="553"/>
                    <a:pt x="5660" y="553"/>
                  </a:cubicBezTo>
                  <a:cubicBezTo>
                    <a:pt x="7006" y="553"/>
                    <a:pt x="8349" y="522"/>
                    <a:pt x="9674" y="438"/>
                  </a:cubicBezTo>
                  <a:cubicBezTo>
                    <a:pt x="9907" y="404"/>
                    <a:pt x="9907" y="104"/>
                    <a:pt x="9674" y="71"/>
                  </a:cubicBezTo>
                  <a:cubicBezTo>
                    <a:pt x="8736" y="21"/>
                    <a:pt x="7788" y="1"/>
                    <a:pt x="68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316198" y="3794628"/>
              <a:ext cx="175650" cy="12577"/>
            </a:xfrm>
            <a:custGeom>
              <a:avLst/>
              <a:gdLst/>
              <a:ahLst/>
              <a:cxnLst/>
              <a:rect l="l" t="t" r="r" b="b"/>
              <a:pathLst>
                <a:path w="9455" h="677" extrusionOk="0">
                  <a:moveTo>
                    <a:pt x="1492" y="0"/>
                  </a:moveTo>
                  <a:cubicBezTo>
                    <a:pt x="1033" y="0"/>
                    <a:pt x="579" y="16"/>
                    <a:pt x="134" y="57"/>
                  </a:cubicBezTo>
                  <a:cubicBezTo>
                    <a:pt x="34" y="91"/>
                    <a:pt x="1" y="191"/>
                    <a:pt x="101" y="224"/>
                  </a:cubicBezTo>
                  <a:cubicBezTo>
                    <a:pt x="1702" y="524"/>
                    <a:pt x="3403" y="458"/>
                    <a:pt x="5038" y="524"/>
                  </a:cubicBezTo>
                  <a:cubicBezTo>
                    <a:pt x="5785" y="561"/>
                    <a:pt x="6611" y="677"/>
                    <a:pt x="7409" y="677"/>
                  </a:cubicBezTo>
                  <a:cubicBezTo>
                    <a:pt x="8071" y="677"/>
                    <a:pt x="8714" y="597"/>
                    <a:pt x="9274" y="324"/>
                  </a:cubicBezTo>
                  <a:cubicBezTo>
                    <a:pt x="9454" y="264"/>
                    <a:pt x="9364" y="14"/>
                    <a:pt x="9198" y="14"/>
                  </a:cubicBezTo>
                  <a:cubicBezTo>
                    <a:pt x="9180" y="14"/>
                    <a:pt x="9160" y="17"/>
                    <a:pt x="9141" y="24"/>
                  </a:cubicBezTo>
                  <a:cubicBezTo>
                    <a:pt x="8568" y="219"/>
                    <a:pt x="7925" y="280"/>
                    <a:pt x="7266" y="280"/>
                  </a:cubicBezTo>
                  <a:cubicBezTo>
                    <a:pt x="6351" y="280"/>
                    <a:pt x="5405" y="163"/>
                    <a:pt x="4571" y="124"/>
                  </a:cubicBezTo>
                  <a:cubicBezTo>
                    <a:pt x="3558" y="78"/>
                    <a:pt x="2514" y="0"/>
                    <a:pt x="14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5" name="Google Shape;3175;p71"/>
          <p:cNvGrpSpPr/>
          <p:nvPr/>
        </p:nvGrpSpPr>
        <p:grpSpPr>
          <a:xfrm>
            <a:off x="4407694" y="3328191"/>
            <a:ext cx="323981" cy="405279"/>
            <a:chOff x="4272819" y="3071368"/>
            <a:chExt cx="278885" cy="348867"/>
          </a:xfrm>
        </p:grpSpPr>
        <p:sp>
          <p:nvSpPr>
            <p:cNvPr id="3176" name="Google Shape;3176;p71"/>
            <p:cNvSpPr/>
            <p:nvPr/>
          </p:nvSpPr>
          <p:spPr>
            <a:xfrm>
              <a:off x="4278392" y="3080564"/>
              <a:ext cx="262779" cy="328450"/>
            </a:xfrm>
            <a:custGeom>
              <a:avLst/>
              <a:gdLst/>
              <a:ahLst/>
              <a:cxnLst/>
              <a:rect l="l" t="t" r="r" b="b"/>
              <a:pathLst>
                <a:path w="14145" h="17680" extrusionOk="0">
                  <a:moveTo>
                    <a:pt x="7702" y="1897"/>
                  </a:moveTo>
                  <a:cubicBezTo>
                    <a:pt x="9030" y="1897"/>
                    <a:pt x="10351" y="1937"/>
                    <a:pt x="11643" y="2035"/>
                  </a:cubicBezTo>
                  <a:cubicBezTo>
                    <a:pt x="11809" y="2068"/>
                    <a:pt x="11809" y="2268"/>
                    <a:pt x="11643" y="2268"/>
                  </a:cubicBezTo>
                  <a:cubicBezTo>
                    <a:pt x="10351" y="2367"/>
                    <a:pt x="9030" y="2406"/>
                    <a:pt x="7702" y="2406"/>
                  </a:cubicBezTo>
                  <a:cubicBezTo>
                    <a:pt x="5874" y="2406"/>
                    <a:pt x="4033" y="2332"/>
                    <a:pt x="2236" y="2235"/>
                  </a:cubicBezTo>
                  <a:cubicBezTo>
                    <a:pt x="2136" y="2235"/>
                    <a:pt x="2136" y="2068"/>
                    <a:pt x="2236" y="2068"/>
                  </a:cubicBezTo>
                  <a:cubicBezTo>
                    <a:pt x="4033" y="1972"/>
                    <a:pt x="5874" y="1897"/>
                    <a:pt x="7702" y="1897"/>
                  </a:cubicBezTo>
                  <a:close/>
                  <a:moveTo>
                    <a:pt x="5210" y="4204"/>
                  </a:moveTo>
                  <a:cubicBezTo>
                    <a:pt x="7276" y="4204"/>
                    <a:pt x="9379" y="4345"/>
                    <a:pt x="11376" y="4637"/>
                  </a:cubicBezTo>
                  <a:cubicBezTo>
                    <a:pt x="11509" y="4637"/>
                    <a:pt x="11476" y="4870"/>
                    <a:pt x="11342" y="4870"/>
                  </a:cubicBezTo>
                  <a:cubicBezTo>
                    <a:pt x="8307" y="4804"/>
                    <a:pt x="5238" y="4670"/>
                    <a:pt x="2236" y="4470"/>
                  </a:cubicBezTo>
                  <a:cubicBezTo>
                    <a:pt x="2102" y="4470"/>
                    <a:pt x="2102" y="4303"/>
                    <a:pt x="2236" y="4303"/>
                  </a:cubicBezTo>
                  <a:cubicBezTo>
                    <a:pt x="3208" y="4238"/>
                    <a:pt x="4205" y="4204"/>
                    <a:pt x="5210" y="4204"/>
                  </a:cubicBezTo>
                  <a:close/>
                  <a:moveTo>
                    <a:pt x="11105" y="6231"/>
                  </a:moveTo>
                  <a:cubicBezTo>
                    <a:pt x="11329" y="6231"/>
                    <a:pt x="11553" y="6233"/>
                    <a:pt x="11776" y="6238"/>
                  </a:cubicBezTo>
                  <a:cubicBezTo>
                    <a:pt x="11976" y="6238"/>
                    <a:pt x="11976" y="6571"/>
                    <a:pt x="11776" y="6571"/>
                  </a:cubicBezTo>
                  <a:cubicBezTo>
                    <a:pt x="10347" y="6692"/>
                    <a:pt x="8892" y="6744"/>
                    <a:pt x="7433" y="6744"/>
                  </a:cubicBezTo>
                  <a:cubicBezTo>
                    <a:pt x="5657" y="6744"/>
                    <a:pt x="3876" y="6666"/>
                    <a:pt x="2136" y="6538"/>
                  </a:cubicBezTo>
                  <a:cubicBezTo>
                    <a:pt x="2002" y="6538"/>
                    <a:pt x="2036" y="6338"/>
                    <a:pt x="2169" y="6338"/>
                  </a:cubicBezTo>
                  <a:cubicBezTo>
                    <a:pt x="2269" y="6371"/>
                    <a:pt x="2369" y="6371"/>
                    <a:pt x="2469" y="6371"/>
                  </a:cubicBezTo>
                  <a:cubicBezTo>
                    <a:pt x="2503" y="6405"/>
                    <a:pt x="2503" y="6471"/>
                    <a:pt x="2469" y="6505"/>
                  </a:cubicBezTo>
                  <a:cubicBezTo>
                    <a:pt x="3193" y="6346"/>
                    <a:pt x="3992" y="6308"/>
                    <a:pt x="4802" y="6308"/>
                  </a:cubicBezTo>
                  <a:cubicBezTo>
                    <a:pt x="5521" y="6308"/>
                    <a:pt x="6249" y="6338"/>
                    <a:pt x="6939" y="6338"/>
                  </a:cubicBezTo>
                  <a:cubicBezTo>
                    <a:pt x="8346" y="6309"/>
                    <a:pt x="9727" y="6231"/>
                    <a:pt x="11105" y="6231"/>
                  </a:cubicBezTo>
                  <a:close/>
                  <a:moveTo>
                    <a:pt x="2870" y="8606"/>
                  </a:moveTo>
                  <a:cubicBezTo>
                    <a:pt x="5572" y="8640"/>
                    <a:pt x="8340" y="8606"/>
                    <a:pt x="11009" y="8906"/>
                  </a:cubicBezTo>
                  <a:cubicBezTo>
                    <a:pt x="11176" y="8940"/>
                    <a:pt x="11176" y="9173"/>
                    <a:pt x="11009" y="9173"/>
                  </a:cubicBezTo>
                  <a:cubicBezTo>
                    <a:pt x="10642" y="9187"/>
                    <a:pt x="10272" y="9193"/>
                    <a:pt x="9902" y="9193"/>
                  </a:cubicBezTo>
                  <a:cubicBezTo>
                    <a:pt x="7579" y="9193"/>
                    <a:pt x="5200" y="8950"/>
                    <a:pt x="2870" y="8806"/>
                  </a:cubicBezTo>
                  <a:cubicBezTo>
                    <a:pt x="2770" y="8806"/>
                    <a:pt x="2736" y="8606"/>
                    <a:pt x="2870" y="8606"/>
                  </a:cubicBezTo>
                  <a:close/>
                  <a:moveTo>
                    <a:pt x="8766" y="11010"/>
                  </a:moveTo>
                  <a:cubicBezTo>
                    <a:pt x="9519" y="11010"/>
                    <a:pt x="10268" y="11028"/>
                    <a:pt x="11009" y="11075"/>
                  </a:cubicBezTo>
                  <a:cubicBezTo>
                    <a:pt x="11209" y="11108"/>
                    <a:pt x="11209" y="11375"/>
                    <a:pt x="11009" y="11375"/>
                  </a:cubicBezTo>
                  <a:cubicBezTo>
                    <a:pt x="9964" y="11467"/>
                    <a:pt x="8904" y="11497"/>
                    <a:pt x="7838" y="11497"/>
                  </a:cubicBezTo>
                  <a:cubicBezTo>
                    <a:pt x="6215" y="11497"/>
                    <a:pt x="4580" y="11428"/>
                    <a:pt x="2970" y="11408"/>
                  </a:cubicBezTo>
                  <a:cubicBezTo>
                    <a:pt x="2836" y="11408"/>
                    <a:pt x="2836" y="11175"/>
                    <a:pt x="2970" y="11175"/>
                  </a:cubicBezTo>
                  <a:cubicBezTo>
                    <a:pt x="4888" y="11127"/>
                    <a:pt x="6841" y="11010"/>
                    <a:pt x="8766" y="11010"/>
                  </a:cubicBezTo>
                  <a:close/>
                  <a:moveTo>
                    <a:pt x="10335" y="12838"/>
                  </a:moveTo>
                  <a:cubicBezTo>
                    <a:pt x="10449" y="12838"/>
                    <a:pt x="10562" y="12840"/>
                    <a:pt x="10675" y="12843"/>
                  </a:cubicBezTo>
                  <a:cubicBezTo>
                    <a:pt x="10875" y="12843"/>
                    <a:pt x="10909" y="13109"/>
                    <a:pt x="10742" y="13143"/>
                  </a:cubicBezTo>
                  <a:cubicBezTo>
                    <a:pt x="9358" y="13387"/>
                    <a:pt x="7812" y="13532"/>
                    <a:pt x="6301" y="13532"/>
                  </a:cubicBezTo>
                  <a:cubicBezTo>
                    <a:pt x="5337" y="13532"/>
                    <a:pt x="4387" y="13473"/>
                    <a:pt x="3503" y="13343"/>
                  </a:cubicBezTo>
                  <a:cubicBezTo>
                    <a:pt x="3437" y="13343"/>
                    <a:pt x="3437" y="13210"/>
                    <a:pt x="3503" y="13210"/>
                  </a:cubicBezTo>
                  <a:cubicBezTo>
                    <a:pt x="4604" y="13043"/>
                    <a:pt x="5738" y="13076"/>
                    <a:pt x="6839" y="13043"/>
                  </a:cubicBezTo>
                  <a:cubicBezTo>
                    <a:pt x="7994" y="12982"/>
                    <a:pt x="9176" y="12838"/>
                    <a:pt x="10335" y="12838"/>
                  </a:cubicBezTo>
                  <a:close/>
                  <a:moveTo>
                    <a:pt x="11242" y="15044"/>
                  </a:moveTo>
                  <a:cubicBezTo>
                    <a:pt x="11476" y="15044"/>
                    <a:pt x="11476" y="15411"/>
                    <a:pt x="11242" y="15411"/>
                  </a:cubicBezTo>
                  <a:cubicBezTo>
                    <a:pt x="8374" y="15645"/>
                    <a:pt x="5505" y="15645"/>
                    <a:pt x="2670" y="15678"/>
                  </a:cubicBezTo>
                  <a:cubicBezTo>
                    <a:pt x="2503" y="15678"/>
                    <a:pt x="2503" y="15444"/>
                    <a:pt x="2670" y="15411"/>
                  </a:cubicBezTo>
                  <a:cubicBezTo>
                    <a:pt x="5505" y="15244"/>
                    <a:pt x="8374" y="15044"/>
                    <a:pt x="11242" y="15044"/>
                  </a:cubicBezTo>
                  <a:close/>
                  <a:moveTo>
                    <a:pt x="1" y="0"/>
                  </a:moveTo>
                  <a:lnTo>
                    <a:pt x="1" y="0"/>
                  </a:lnTo>
                  <a:cubicBezTo>
                    <a:pt x="1002" y="5804"/>
                    <a:pt x="1202" y="11775"/>
                    <a:pt x="1369" y="17646"/>
                  </a:cubicBezTo>
                  <a:cubicBezTo>
                    <a:pt x="3149" y="17550"/>
                    <a:pt x="4929" y="17500"/>
                    <a:pt x="6709" y="17500"/>
                  </a:cubicBezTo>
                  <a:cubicBezTo>
                    <a:pt x="8631" y="17500"/>
                    <a:pt x="10554" y="17558"/>
                    <a:pt x="12477" y="17679"/>
                  </a:cubicBezTo>
                  <a:cubicBezTo>
                    <a:pt x="12543" y="11909"/>
                    <a:pt x="13310" y="6071"/>
                    <a:pt x="14111" y="367"/>
                  </a:cubicBezTo>
                  <a:lnTo>
                    <a:pt x="14144" y="367"/>
                  </a:lnTo>
                  <a:cubicBezTo>
                    <a:pt x="11809" y="234"/>
                    <a:pt x="9474" y="133"/>
                    <a:pt x="7173" y="100"/>
                  </a:cubicBezTo>
                  <a:cubicBezTo>
                    <a:pt x="6942" y="97"/>
                    <a:pt x="6710" y="96"/>
                    <a:pt x="6477" y="96"/>
                  </a:cubicBezTo>
                  <a:cubicBezTo>
                    <a:pt x="5355" y="96"/>
                    <a:pt x="4221" y="127"/>
                    <a:pt x="3090" y="127"/>
                  </a:cubicBezTo>
                  <a:cubicBezTo>
                    <a:pt x="2055" y="127"/>
                    <a:pt x="1022" y="101"/>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272819" y="3071368"/>
              <a:ext cx="278885" cy="348867"/>
            </a:xfrm>
            <a:custGeom>
              <a:avLst/>
              <a:gdLst/>
              <a:ahLst/>
              <a:cxnLst/>
              <a:rect l="l" t="t" r="r" b="b"/>
              <a:pathLst>
                <a:path w="15012" h="18779" extrusionOk="0">
                  <a:moveTo>
                    <a:pt x="301" y="528"/>
                  </a:moveTo>
                  <a:lnTo>
                    <a:pt x="301" y="528"/>
                  </a:lnTo>
                  <a:cubicBezTo>
                    <a:pt x="1226" y="607"/>
                    <a:pt x="2162" y="629"/>
                    <a:pt x="3099" y="629"/>
                  </a:cubicBezTo>
                  <a:cubicBezTo>
                    <a:pt x="4330" y="629"/>
                    <a:pt x="5565" y="591"/>
                    <a:pt x="6785" y="591"/>
                  </a:cubicBezTo>
                  <a:cubicBezTo>
                    <a:pt x="7015" y="591"/>
                    <a:pt x="7244" y="592"/>
                    <a:pt x="7473" y="595"/>
                  </a:cubicBezTo>
                  <a:cubicBezTo>
                    <a:pt x="9774" y="628"/>
                    <a:pt x="12109" y="729"/>
                    <a:pt x="14411" y="862"/>
                  </a:cubicBezTo>
                  <a:cubicBezTo>
                    <a:pt x="13610" y="6566"/>
                    <a:pt x="12843" y="12404"/>
                    <a:pt x="12777" y="18208"/>
                  </a:cubicBezTo>
                  <a:cubicBezTo>
                    <a:pt x="10713" y="18078"/>
                    <a:pt x="8649" y="18010"/>
                    <a:pt x="6585" y="18010"/>
                  </a:cubicBezTo>
                  <a:cubicBezTo>
                    <a:pt x="4946" y="18010"/>
                    <a:pt x="3307" y="18052"/>
                    <a:pt x="1669" y="18141"/>
                  </a:cubicBezTo>
                  <a:cubicBezTo>
                    <a:pt x="1502" y="12270"/>
                    <a:pt x="1302" y="6299"/>
                    <a:pt x="301" y="528"/>
                  </a:cubicBezTo>
                  <a:close/>
                  <a:moveTo>
                    <a:pt x="4784" y="1"/>
                  </a:moveTo>
                  <a:cubicBezTo>
                    <a:pt x="3264" y="1"/>
                    <a:pt x="1735" y="56"/>
                    <a:pt x="234" y="295"/>
                  </a:cubicBezTo>
                  <a:cubicBezTo>
                    <a:pt x="201" y="295"/>
                    <a:pt x="168" y="328"/>
                    <a:pt x="168" y="362"/>
                  </a:cubicBezTo>
                  <a:cubicBezTo>
                    <a:pt x="67" y="362"/>
                    <a:pt x="1" y="428"/>
                    <a:pt x="1" y="528"/>
                  </a:cubicBezTo>
                  <a:cubicBezTo>
                    <a:pt x="268" y="6499"/>
                    <a:pt x="901" y="12437"/>
                    <a:pt x="1102" y="18441"/>
                  </a:cubicBezTo>
                  <a:cubicBezTo>
                    <a:pt x="1102" y="18608"/>
                    <a:pt x="1202" y="18741"/>
                    <a:pt x="1368" y="18741"/>
                  </a:cubicBezTo>
                  <a:cubicBezTo>
                    <a:pt x="3229" y="18645"/>
                    <a:pt x="5081" y="18595"/>
                    <a:pt x="6930" y="18595"/>
                  </a:cubicBezTo>
                  <a:cubicBezTo>
                    <a:pt x="8926" y="18595"/>
                    <a:pt x="10918" y="18654"/>
                    <a:pt x="12910" y="18775"/>
                  </a:cubicBezTo>
                  <a:cubicBezTo>
                    <a:pt x="12925" y="18777"/>
                    <a:pt x="12940" y="18778"/>
                    <a:pt x="12954" y="18778"/>
                  </a:cubicBezTo>
                  <a:cubicBezTo>
                    <a:pt x="13156" y="18778"/>
                    <a:pt x="13239" y="18564"/>
                    <a:pt x="13177" y="18408"/>
                  </a:cubicBezTo>
                  <a:cubicBezTo>
                    <a:pt x="13210" y="18375"/>
                    <a:pt x="13210" y="18341"/>
                    <a:pt x="13210" y="18274"/>
                  </a:cubicBezTo>
                  <a:cubicBezTo>
                    <a:pt x="13844" y="12537"/>
                    <a:pt x="14211" y="6766"/>
                    <a:pt x="14978" y="1029"/>
                  </a:cubicBezTo>
                  <a:cubicBezTo>
                    <a:pt x="15011" y="895"/>
                    <a:pt x="14945" y="795"/>
                    <a:pt x="14878" y="729"/>
                  </a:cubicBezTo>
                  <a:cubicBezTo>
                    <a:pt x="14945" y="562"/>
                    <a:pt x="14878" y="328"/>
                    <a:pt x="14645" y="295"/>
                  </a:cubicBezTo>
                  <a:cubicBezTo>
                    <a:pt x="12176" y="128"/>
                    <a:pt x="9674" y="61"/>
                    <a:pt x="7206" y="28"/>
                  </a:cubicBezTo>
                  <a:cubicBezTo>
                    <a:pt x="6405" y="16"/>
                    <a:pt x="5596" y="1"/>
                    <a:pt x="47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15585" y="3196432"/>
              <a:ext cx="185311" cy="9437"/>
            </a:xfrm>
            <a:custGeom>
              <a:avLst/>
              <a:gdLst/>
              <a:ahLst/>
              <a:cxnLst/>
              <a:rect l="l" t="t" r="r" b="b"/>
              <a:pathLst>
                <a:path w="9975" h="508" extrusionOk="0">
                  <a:moveTo>
                    <a:pt x="9774" y="1"/>
                  </a:moveTo>
                  <a:cubicBezTo>
                    <a:pt x="8173" y="1"/>
                    <a:pt x="6538" y="68"/>
                    <a:pt x="4937" y="101"/>
                  </a:cubicBezTo>
                  <a:cubicBezTo>
                    <a:pt x="4247" y="101"/>
                    <a:pt x="3519" y="71"/>
                    <a:pt x="2800" y="71"/>
                  </a:cubicBezTo>
                  <a:cubicBezTo>
                    <a:pt x="1990" y="71"/>
                    <a:pt x="1191" y="109"/>
                    <a:pt x="467" y="268"/>
                  </a:cubicBezTo>
                  <a:cubicBezTo>
                    <a:pt x="501" y="234"/>
                    <a:pt x="501" y="168"/>
                    <a:pt x="467" y="168"/>
                  </a:cubicBezTo>
                  <a:cubicBezTo>
                    <a:pt x="367" y="134"/>
                    <a:pt x="267" y="134"/>
                    <a:pt x="167" y="101"/>
                  </a:cubicBezTo>
                  <a:cubicBezTo>
                    <a:pt x="34" y="101"/>
                    <a:pt x="0" y="301"/>
                    <a:pt x="134" y="301"/>
                  </a:cubicBezTo>
                  <a:cubicBezTo>
                    <a:pt x="1874" y="429"/>
                    <a:pt x="3655" y="507"/>
                    <a:pt x="5431" y="507"/>
                  </a:cubicBezTo>
                  <a:cubicBezTo>
                    <a:pt x="6890" y="507"/>
                    <a:pt x="8345" y="455"/>
                    <a:pt x="9774" y="334"/>
                  </a:cubicBezTo>
                  <a:cubicBezTo>
                    <a:pt x="9974" y="334"/>
                    <a:pt x="9974" y="1"/>
                    <a:pt x="97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18055" y="3115991"/>
              <a:ext cx="179737" cy="9270"/>
            </a:xfrm>
            <a:custGeom>
              <a:avLst/>
              <a:gdLst/>
              <a:ahLst/>
              <a:cxnLst/>
              <a:rect l="l" t="t" r="r" b="b"/>
              <a:pathLst>
                <a:path w="9675" h="499" extrusionOk="0">
                  <a:moveTo>
                    <a:pt x="5793" y="0"/>
                  </a:moveTo>
                  <a:cubicBezTo>
                    <a:pt x="3891" y="0"/>
                    <a:pt x="1972" y="81"/>
                    <a:pt x="101" y="161"/>
                  </a:cubicBezTo>
                  <a:cubicBezTo>
                    <a:pt x="1" y="161"/>
                    <a:pt x="1" y="328"/>
                    <a:pt x="101" y="328"/>
                  </a:cubicBezTo>
                  <a:cubicBezTo>
                    <a:pt x="1898" y="425"/>
                    <a:pt x="3739" y="499"/>
                    <a:pt x="5567" y="499"/>
                  </a:cubicBezTo>
                  <a:cubicBezTo>
                    <a:pt x="6895" y="499"/>
                    <a:pt x="8216" y="460"/>
                    <a:pt x="9508" y="361"/>
                  </a:cubicBezTo>
                  <a:cubicBezTo>
                    <a:pt x="9674" y="361"/>
                    <a:pt x="9674" y="161"/>
                    <a:pt x="9508" y="128"/>
                  </a:cubicBezTo>
                  <a:cubicBezTo>
                    <a:pt x="8289" y="35"/>
                    <a:pt x="7045" y="0"/>
                    <a:pt x="579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318055" y="3158664"/>
              <a:ext cx="174164" cy="12391"/>
            </a:xfrm>
            <a:custGeom>
              <a:avLst/>
              <a:gdLst/>
              <a:ahLst/>
              <a:cxnLst/>
              <a:rect l="l" t="t" r="r" b="b"/>
              <a:pathLst>
                <a:path w="9375" h="667" extrusionOk="0">
                  <a:moveTo>
                    <a:pt x="3075" y="0"/>
                  </a:moveTo>
                  <a:cubicBezTo>
                    <a:pt x="2070" y="0"/>
                    <a:pt x="1073" y="34"/>
                    <a:pt x="101" y="99"/>
                  </a:cubicBezTo>
                  <a:cubicBezTo>
                    <a:pt x="1" y="99"/>
                    <a:pt x="1" y="266"/>
                    <a:pt x="101" y="266"/>
                  </a:cubicBezTo>
                  <a:cubicBezTo>
                    <a:pt x="3103" y="466"/>
                    <a:pt x="6172" y="600"/>
                    <a:pt x="9207" y="666"/>
                  </a:cubicBezTo>
                  <a:cubicBezTo>
                    <a:pt x="9341" y="666"/>
                    <a:pt x="9374" y="433"/>
                    <a:pt x="9241" y="433"/>
                  </a:cubicBezTo>
                  <a:cubicBezTo>
                    <a:pt x="7244" y="141"/>
                    <a:pt x="5141" y="0"/>
                    <a:pt x="3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324873" y="3360044"/>
              <a:ext cx="166714" cy="11778"/>
            </a:xfrm>
            <a:custGeom>
              <a:avLst/>
              <a:gdLst/>
              <a:ahLst/>
              <a:cxnLst/>
              <a:rect l="l" t="t" r="r" b="b"/>
              <a:pathLst>
                <a:path w="8974" h="634" extrusionOk="0">
                  <a:moveTo>
                    <a:pt x="8740" y="0"/>
                  </a:moveTo>
                  <a:cubicBezTo>
                    <a:pt x="5872" y="0"/>
                    <a:pt x="3003" y="200"/>
                    <a:pt x="168" y="367"/>
                  </a:cubicBezTo>
                  <a:cubicBezTo>
                    <a:pt x="1" y="400"/>
                    <a:pt x="1" y="634"/>
                    <a:pt x="168" y="634"/>
                  </a:cubicBezTo>
                  <a:cubicBezTo>
                    <a:pt x="3003" y="601"/>
                    <a:pt x="5872" y="601"/>
                    <a:pt x="8740" y="367"/>
                  </a:cubicBezTo>
                  <a:cubicBezTo>
                    <a:pt x="8974" y="367"/>
                    <a:pt x="8974" y="0"/>
                    <a:pt x="874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329221" y="3240442"/>
              <a:ext cx="156794" cy="10924"/>
            </a:xfrm>
            <a:custGeom>
              <a:avLst/>
              <a:gdLst/>
              <a:ahLst/>
              <a:cxnLst/>
              <a:rect l="l" t="t" r="r" b="b"/>
              <a:pathLst>
                <a:path w="8440" h="588" extrusionOk="0">
                  <a:moveTo>
                    <a:pt x="134" y="0"/>
                  </a:moveTo>
                  <a:cubicBezTo>
                    <a:pt x="0" y="0"/>
                    <a:pt x="34" y="200"/>
                    <a:pt x="134" y="200"/>
                  </a:cubicBezTo>
                  <a:cubicBezTo>
                    <a:pt x="2464" y="344"/>
                    <a:pt x="4843" y="587"/>
                    <a:pt x="7166" y="587"/>
                  </a:cubicBezTo>
                  <a:cubicBezTo>
                    <a:pt x="7536" y="587"/>
                    <a:pt x="7906" y="581"/>
                    <a:pt x="8273" y="567"/>
                  </a:cubicBezTo>
                  <a:cubicBezTo>
                    <a:pt x="8440" y="534"/>
                    <a:pt x="8440" y="334"/>
                    <a:pt x="8273" y="300"/>
                  </a:cubicBezTo>
                  <a:cubicBezTo>
                    <a:pt x="5604" y="0"/>
                    <a:pt x="2836" y="34"/>
                    <a:pt x="1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331078" y="3285307"/>
              <a:ext cx="155549" cy="9010"/>
            </a:xfrm>
            <a:custGeom>
              <a:avLst/>
              <a:gdLst/>
              <a:ahLst/>
              <a:cxnLst/>
              <a:rect l="l" t="t" r="r" b="b"/>
              <a:pathLst>
                <a:path w="8373" h="485" extrusionOk="0">
                  <a:moveTo>
                    <a:pt x="5642" y="0"/>
                  </a:moveTo>
                  <a:cubicBezTo>
                    <a:pt x="3810" y="0"/>
                    <a:pt x="1956" y="108"/>
                    <a:pt x="134" y="154"/>
                  </a:cubicBezTo>
                  <a:cubicBezTo>
                    <a:pt x="0" y="154"/>
                    <a:pt x="0" y="387"/>
                    <a:pt x="134" y="387"/>
                  </a:cubicBezTo>
                  <a:cubicBezTo>
                    <a:pt x="1836" y="409"/>
                    <a:pt x="3565" y="484"/>
                    <a:pt x="5278" y="484"/>
                  </a:cubicBezTo>
                  <a:cubicBezTo>
                    <a:pt x="6251" y="484"/>
                    <a:pt x="7218" y="460"/>
                    <a:pt x="8173" y="387"/>
                  </a:cubicBezTo>
                  <a:cubicBezTo>
                    <a:pt x="8373" y="354"/>
                    <a:pt x="8373" y="87"/>
                    <a:pt x="8173" y="87"/>
                  </a:cubicBezTo>
                  <a:cubicBezTo>
                    <a:pt x="7338" y="24"/>
                    <a:pt x="6492" y="0"/>
                    <a:pt x="56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342225" y="3319062"/>
              <a:ext cx="138830" cy="12893"/>
            </a:xfrm>
            <a:custGeom>
              <a:avLst/>
              <a:gdLst/>
              <a:ahLst/>
              <a:cxnLst/>
              <a:rect l="l" t="t" r="r" b="b"/>
              <a:pathLst>
                <a:path w="7473" h="694" extrusionOk="0">
                  <a:moveTo>
                    <a:pt x="6925" y="0"/>
                  </a:moveTo>
                  <a:cubicBezTo>
                    <a:pt x="5745" y="0"/>
                    <a:pt x="4588" y="144"/>
                    <a:pt x="3403" y="205"/>
                  </a:cubicBezTo>
                  <a:cubicBezTo>
                    <a:pt x="2302" y="238"/>
                    <a:pt x="1168" y="205"/>
                    <a:pt x="67" y="372"/>
                  </a:cubicBezTo>
                  <a:cubicBezTo>
                    <a:pt x="1" y="405"/>
                    <a:pt x="1" y="505"/>
                    <a:pt x="67" y="505"/>
                  </a:cubicBezTo>
                  <a:cubicBezTo>
                    <a:pt x="951" y="635"/>
                    <a:pt x="1901" y="694"/>
                    <a:pt x="2865" y="694"/>
                  </a:cubicBezTo>
                  <a:cubicBezTo>
                    <a:pt x="4376" y="694"/>
                    <a:pt x="5922" y="549"/>
                    <a:pt x="7306" y="305"/>
                  </a:cubicBezTo>
                  <a:cubicBezTo>
                    <a:pt x="7473" y="271"/>
                    <a:pt x="7439" y="5"/>
                    <a:pt x="7273" y="5"/>
                  </a:cubicBezTo>
                  <a:cubicBezTo>
                    <a:pt x="7156" y="2"/>
                    <a:pt x="7041" y="0"/>
                    <a:pt x="69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5" name="Google Shape;3185;p71"/>
          <p:cNvGrpSpPr/>
          <p:nvPr/>
        </p:nvGrpSpPr>
        <p:grpSpPr>
          <a:xfrm>
            <a:off x="4319879" y="1786669"/>
            <a:ext cx="378690" cy="390582"/>
            <a:chOff x="4197227" y="1744415"/>
            <a:chExt cx="325979" cy="336216"/>
          </a:xfrm>
        </p:grpSpPr>
        <p:sp>
          <p:nvSpPr>
            <p:cNvPr id="3186" name="Google Shape;3186;p71"/>
            <p:cNvSpPr/>
            <p:nvPr/>
          </p:nvSpPr>
          <p:spPr>
            <a:xfrm>
              <a:off x="4202188" y="1755598"/>
              <a:ext cx="301178" cy="309910"/>
            </a:xfrm>
            <a:custGeom>
              <a:avLst/>
              <a:gdLst/>
              <a:ahLst/>
              <a:cxnLst/>
              <a:rect l="l" t="t" r="r" b="b"/>
              <a:pathLst>
                <a:path w="16212" h="16682" extrusionOk="0">
                  <a:moveTo>
                    <a:pt x="7816" y="1"/>
                  </a:moveTo>
                  <a:cubicBezTo>
                    <a:pt x="6456" y="1"/>
                    <a:pt x="5097" y="356"/>
                    <a:pt x="3903" y="1104"/>
                  </a:cubicBezTo>
                  <a:cubicBezTo>
                    <a:pt x="2802" y="1805"/>
                    <a:pt x="1968" y="2739"/>
                    <a:pt x="1368" y="3773"/>
                  </a:cubicBezTo>
                  <a:cubicBezTo>
                    <a:pt x="67" y="6041"/>
                    <a:pt x="0" y="8943"/>
                    <a:pt x="1301" y="11445"/>
                  </a:cubicBezTo>
                  <a:cubicBezTo>
                    <a:pt x="1768" y="12312"/>
                    <a:pt x="2335" y="13079"/>
                    <a:pt x="3036" y="13747"/>
                  </a:cubicBezTo>
                  <a:cubicBezTo>
                    <a:pt x="3069" y="13747"/>
                    <a:pt x="3102" y="13747"/>
                    <a:pt x="3136" y="13780"/>
                  </a:cubicBezTo>
                  <a:cubicBezTo>
                    <a:pt x="3202" y="13880"/>
                    <a:pt x="3302" y="13980"/>
                    <a:pt x="3402" y="14080"/>
                  </a:cubicBezTo>
                  <a:cubicBezTo>
                    <a:pt x="3903" y="14480"/>
                    <a:pt x="4470" y="14847"/>
                    <a:pt x="5070" y="15148"/>
                  </a:cubicBezTo>
                  <a:cubicBezTo>
                    <a:pt x="5959" y="15554"/>
                    <a:pt x="6820" y="15716"/>
                    <a:pt x="7682" y="15716"/>
                  </a:cubicBezTo>
                  <a:cubicBezTo>
                    <a:pt x="8729" y="15716"/>
                    <a:pt x="9777" y="15477"/>
                    <a:pt x="10874" y="15148"/>
                  </a:cubicBezTo>
                  <a:cubicBezTo>
                    <a:pt x="10874" y="15061"/>
                    <a:pt x="10925" y="14974"/>
                    <a:pt x="11025" y="14974"/>
                  </a:cubicBezTo>
                  <a:cubicBezTo>
                    <a:pt x="11040" y="14974"/>
                    <a:pt x="11057" y="14976"/>
                    <a:pt x="11075" y="14981"/>
                  </a:cubicBezTo>
                  <a:cubicBezTo>
                    <a:pt x="11408" y="15081"/>
                    <a:pt x="11742" y="15181"/>
                    <a:pt x="12075" y="15314"/>
                  </a:cubicBezTo>
                  <a:cubicBezTo>
                    <a:pt x="13176" y="15715"/>
                    <a:pt x="14277" y="16215"/>
                    <a:pt x="15344" y="16682"/>
                  </a:cubicBezTo>
                  <a:cubicBezTo>
                    <a:pt x="14944" y="15481"/>
                    <a:pt x="14477" y="14314"/>
                    <a:pt x="14043" y="13113"/>
                  </a:cubicBezTo>
                  <a:cubicBezTo>
                    <a:pt x="13877" y="13079"/>
                    <a:pt x="13710" y="12913"/>
                    <a:pt x="13877" y="12712"/>
                  </a:cubicBezTo>
                  <a:cubicBezTo>
                    <a:pt x="16145" y="9710"/>
                    <a:pt x="16212" y="5207"/>
                    <a:pt x="13510" y="2405"/>
                  </a:cubicBezTo>
                  <a:cubicBezTo>
                    <a:pt x="12012" y="847"/>
                    <a:pt x="9913" y="1"/>
                    <a:pt x="7816" y="1"/>
                  </a:cubicBezTo>
                  <a:close/>
                </a:path>
              </a:pathLst>
            </a:custGeom>
            <a:solidFill>
              <a:srgbClr val="FFE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217663" y="1744415"/>
              <a:ext cx="305544" cy="336216"/>
            </a:xfrm>
            <a:custGeom>
              <a:avLst/>
              <a:gdLst/>
              <a:ahLst/>
              <a:cxnLst/>
              <a:rect l="l" t="t" r="r" b="b"/>
              <a:pathLst>
                <a:path w="16447" h="18098" extrusionOk="0">
                  <a:moveTo>
                    <a:pt x="14611" y="4775"/>
                  </a:moveTo>
                  <a:cubicBezTo>
                    <a:pt x="14778" y="5109"/>
                    <a:pt x="14912" y="5442"/>
                    <a:pt x="15045" y="5809"/>
                  </a:cubicBezTo>
                  <a:cubicBezTo>
                    <a:pt x="15012" y="5809"/>
                    <a:pt x="15012" y="5842"/>
                    <a:pt x="14978" y="5876"/>
                  </a:cubicBezTo>
                  <a:cubicBezTo>
                    <a:pt x="14878" y="5509"/>
                    <a:pt x="14745" y="5142"/>
                    <a:pt x="14611" y="4775"/>
                  </a:cubicBezTo>
                  <a:close/>
                  <a:moveTo>
                    <a:pt x="14144" y="14349"/>
                  </a:moveTo>
                  <a:cubicBezTo>
                    <a:pt x="14278" y="14649"/>
                    <a:pt x="14378" y="14949"/>
                    <a:pt x="14478" y="15249"/>
                  </a:cubicBezTo>
                  <a:cubicBezTo>
                    <a:pt x="14478" y="15283"/>
                    <a:pt x="14478" y="15283"/>
                    <a:pt x="14478" y="15316"/>
                  </a:cubicBezTo>
                  <a:cubicBezTo>
                    <a:pt x="14378" y="15016"/>
                    <a:pt x="14244" y="14715"/>
                    <a:pt x="14144" y="14415"/>
                  </a:cubicBezTo>
                  <a:cubicBezTo>
                    <a:pt x="14144" y="14382"/>
                    <a:pt x="14144" y="14349"/>
                    <a:pt x="14144" y="14349"/>
                  </a:cubicBezTo>
                  <a:close/>
                  <a:moveTo>
                    <a:pt x="6957" y="1"/>
                  </a:moveTo>
                  <a:cubicBezTo>
                    <a:pt x="4085" y="1"/>
                    <a:pt x="1460" y="1677"/>
                    <a:pt x="1" y="4141"/>
                  </a:cubicBezTo>
                  <a:lnTo>
                    <a:pt x="535" y="4375"/>
                  </a:lnTo>
                  <a:cubicBezTo>
                    <a:pt x="1135" y="3341"/>
                    <a:pt x="1969" y="2440"/>
                    <a:pt x="3070" y="1739"/>
                  </a:cubicBezTo>
                  <a:cubicBezTo>
                    <a:pt x="4252" y="978"/>
                    <a:pt x="5609" y="619"/>
                    <a:pt x="6972" y="619"/>
                  </a:cubicBezTo>
                  <a:cubicBezTo>
                    <a:pt x="9070" y="619"/>
                    <a:pt x="11180" y="1470"/>
                    <a:pt x="12677" y="3007"/>
                  </a:cubicBezTo>
                  <a:cubicBezTo>
                    <a:pt x="15379" y="5809"/>
                    <a:pt x="15312" y="10312"/>
                    <a:pt x="13010" y="13314"/>
                  </a:cubicBezTo>
                  <a:cubicBezTo>
                    <a:pt x="12877" y="13515"/>
                    <a:pt x="13010" y="13681"/>
                    <a:pt x="13210" y="13748"/>
                  </a:cubicBezTo>
                  <a:cubicBezTo>
                    <a:pt x="13644" y="14916"/>
                    <a:pt x="14111" y="16083"/>
                    <a:pt x="14511" y="17284"/>
                  </a:cubicBezTo>
                  <a:cubicBezTo>
                    <a:pt x="13444" y="16817"/>
                    <a:pt x="12343" y="16317"/>
                    <a:pt x="11242" y="15916"/>
                  </a:cubicBezTo>
                  <a:lnTo>
                    <a:pt x="11076" y="16383"/>
                  </a:lnTo>
                  <a:cubicBezTo>
                    <a:pt x="12310" y="16984"/>
                    <a:pt x="13577" y="17517"/>
                    <a:pt x="14812" y="18051"/>
                  </a:cubicBezTo>
                  <a:cubicBezTo>
                    <a:pt x="14845" y="18068"/>
                    <a:pt x="14878" y="18076"/>
                    <a:pt x="14912" y="18076"/>
                  </a:cubicBezTo>
                  <a:cubicBezTo>
                    <a:pt x="14945" y="18076"/>
                    <a:pt x="14978" y="18068"/>
                    <a:pt x="15012" y="18051"/>
                  </a:cubicBezTo>
                  <a:cubicBezTo>
                    <a:pt x="15057" y="18081"/>
                    <a:pt x="15108" y="18098"/>
                    <a:pt x="15158" y="18098"/>
                  </a:cubicBezTo>
                  <a:cubicBezTo>
                    <a:pt x="15218" y="18098"/>
                    <a:pt x="15275" y="18073"/>
                    <a:pt x="15312" y="18018"/>
                  </a:cubicBezTo>
                  <a:cubicBezTo>
                    <a:pt x="15645" y="17284"/>
                    <a:pt x="15545" y="16750"/>
                    <a:pt x="15312" y="15983"/>
                  </a:cubicBezTo>
                  <a:cubicBezTo>
                    <a:pt x="15078" y="15149"/>
                    <a:pt x="14778" y="14315"/>
                    <a:pt x="14511" y="13481"/>
                  </a:cubicBezTo>
                  <a:cubicBezTo>
                    <a:pt x="16346" y="11446"/>
                    <a:pt x="16446" y="7710"/>
                    <a:pt x="15479" y="5342"/>
                  </a:cubicBezTo>
                  <a:cubicBezTo>
                    <a:pt x="14378" y="2640"/>
                    <a:pt x="11943" y="705"/>
                    <a:pt x="9074" y="272"/>
                  </a:cubicBezTo>
                  <a:cubicBezTo>
                    <a:pt x="8440" y="138"/>
                    <a:pt x="7840" y="38"/>
                    <a:pt x="7206" y="5"/>
                  </a:cubicBezTo>
                  <a:cubicBezTo>
                    <a:pt x="7123" y="2"/>
                    <a:pt x="7040" y="1"/>
                    <a:pt x="69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7227" y="1821344"/>
              <a:ext cx="229302" cy="252951"/>
            </a:xfrm>
            <a:custGeom>
              <a:avLst/>
              <a:gdLst/>
              <a:ahLst/>
              <a:cxnLst/>
              <a:rect l="l" t="t" r="r" b="b"/>
              <a:pathLst>
                <a:path w="12343" h="13616" extrusionOk="0">
                  <a:moveTo>
                    <a:pt x="1134" y="0"/>
                  </a:moveTo>
                  <a:cubicBezTo>
                    <a:pt x="1068" y="67"/>
                    <a:pt x="1034" y="167"/>
                    <a:pt x="1001" y="234"/>
                  </a:cubicBezTo>
                  <a:cubicBezTo>
                    <a:pt x="300" y="1535"/>
                    <a:pt x="0" y="2936"/>
                    <a:pt x="67" y="4337"/>
                  </a:cubicBezTo>
                  <a:cubicBezTo>
                    <a:pt x="67" y="4337"/>
                    <a:pt x="67" y="4370"/>
                    <a:pt x="67" y="4370"/>
                  </a:cubicBezTo>
                  <a:cubicBezTo>
                    <a:pt x="67" y="7472"/>
                    <a:pt x="1334" y="10708"/>
                    <a:pt x="3970" y="12476"/>
                  </a:cubicBezTo>
                  <a:cubicBezTo>
                    <a:pt x="5064" y="13222"/>
                    <a:pt x="6325" y="13616"/>
                    <a:pt x="7574" y="13616"/>
                  </a:cubicBezTo>
                  <a:cubicBezTo>
                    <a:pt x="8000" y="13616"/>
                    <a:pt x="8424" y="13570"/>
                    <a:pt x="8840" y="13477"/>
                  </a:cubicBezTo>
                  <a:cubicBezTo>
                    <a:pt x="9974" y="13376"/>
                    <a:pt x="11108" y="12976"/>
                    <a:pt x="12042" y="12442"/>
                  </a:cubicBezTo>
                  <a:cubicBezTo>
                    <a:pt x="12142" y="12409"/>
                    <a:pt x="12176" y="12309"/>
                    <a:pt x="12176" y="12242"/>
                  </a:cubicBezTo>
                  <a:lnTo>
                    <a:pt x="12342" y="11775"/>
                  </a:lnTo>
                  <a:cubicBezTo>
                    <a:pt x="12009" y="11642"/>
                    <a:pt x="11675" y="11542"/>
                    <a:pt x="11342" y="11442"/>
                  </a:cubicBezTo>
                  <a:cubicBezTo>
                    <a:pt x="11323" y="11429"/>
                    <a:pt x="11304" y="11424"/>
                    <a:pt x="11286" y="11424"/>
                  </a:cubicBezTo>
                  <a:cubicBezTo>
                    <a:pt x="11208" y="11424"/>
                    <a:pt x="11141" y="11527"/>
                    <a:pt x="11141" y="11609"/>
                  </a:cubicBezTo>
                  <a:cubicBezTo>
                    <a:pt x="10044" y="11938"/>
                    <a:pt x="8996" y="12177"/>
                    <a:pt x="7949" y="12177"/>
                  </a:cubicBezTo>
                  <a:cubicBezTo>
                    <a:pt x="7087" y="12177"/>
                    <a:pt x="6226" y="12015"/>
                    <a:pt x="5337" y="11609"/>
                  </a:cubicBezTo>
                  <a:cubicBezTo>
                    <a:pt x="4737" y="11308"/>
                    <a:pt x="4170" y="10941"/>
                    <a:pt x="3669" y="10541"/>
                  </a:cubicBezTo>
                  <a:cubicBezTo>
                    <a:pt x="3569" y="10441"/>
                    <a:pt x="3469" y="10341"/>
                    <a:pt x="3403" y="10241"/>
                  </a:cubicBezTo>
                  <a:cubicBezTo>
                    <a:pt x="3369" y="10208"/>
                    <a:pt x="3336" y="10208"/>
                    <a:pt x="3303" y="10208"/>
                  </a:cubicBezTo>
                  <a:cubicBezTo>
                    <a:pt x="2602" y="9540"/>
                    <a:pt x="2035" y="8773"/>
                    <a:pt x="1568" y="7906"/>
                  </a:cubicBezTo>
                  <a:cubicBezTo>
                    <a:pt x="267" y="5404"/>
                    <a:pt x="334" y="2502"/>
                    <a:pt x="1635" y="234"/>
                  </a:cubicBezTo>
                  <a:lnTo>
                    <a:pt x="11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9" name="Google Shape;3189;p71"/>
          <p:cNvGrpSpPr/>
          <p:nvPr/>
        </p:nvGrpSpPr>
        <p:grpSpPr>
          <a:xfrm>
            <a:off x="4278119" y="2296294"/>
            <a:ext cx="498899" cy="405214"/>
            <a:chOff x="4161280" y="2183104"/>
            <a:chExt cx="429456" cy="348811"/>
          </a:xfrm>
        </p:grpSpPr>
        <p:sp>
          <p:nvSpPr>
            <p:cNvPr id="3190" name="Google Shape;3190;p71"/>
            <p:cNvSpPr/>
            <p:nvPr/>
          </p:nvSpPr>
          <p:spPr>
            <a:xfrm>
              <a:off x="4282127" y="2256355"/>
              <a:ext cx="8063" cy="42171"/>
            </a:xfrm>
            <a:custGeom>
              <a:avLst/>
              <a:gdLst/>
              <a:ahLst/>
              <a:cxnLst/>
              <a:rect l="l" t="t" r="r" b="b"/>
              <a:pathLst>
                <a:path w="434" h="2270" extrusionOk="0">
                  <a:moveTo>
                    <a:pt x="33" y="1"/>
                  </a:moveTo>
                  <a:lnTo>
                    <a:pt x="33" y="101"/>
                  </a:lnTo>
                  <a:cubicBezTo>
                    <a:pt x="33" y="802"/>
                    <a:pt x="0" y="1535"/>
                    <a:pt x="0" y="2269"/>
                  </a:cubicBezTo>
                  <a:cubicBezTo>
                    <a:pt x="100" y="2102"/>
                    <a:pt x="167" y="1969"/>
                    <a:pt x="234" y="1802"/>
                  </a:cubicBezTo>
                  <a:cubicBezTo>
                    <a:pt x="367" y="1435"/>
                    <a:pt x="434" y="1068"/>
                    <a:pt x="367" y="701"/>
                  </a:cubicBezTo>
                  <a:cubicBezTo>
                    <a:pt x="334" y="535"/>
                    <a:pt x="300" y="335"/>
                    <a:pt x="200" y="201"/>
                  </a:cubicBezTo>
                  <a:cubicBezTo>
                    <a:pt x="134" y="101"/>
                    <a:pt x="100" y="68"/>
                    <a:pt x="33" y="1"/>
                  </a:cubicBezTo>
                  <a:close/>
                </a:path>
              </a:pathLst>
            </a:custGeom>
            <a:solidFill>
              <a:srgbClr val="FFE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1"/>
            <p:cNvSpPr/>
            <p:nvPr/>
          </p:nvSpPr>
          <p:spPr>
            <a:xfrm>
              <a:off x="4384377" y="2261947"/>
              <a:ext cx="5592" cy="48357"/>
            </a:xfrm>
            <a:custGeom>
              <a:avLst/>
              <a:gdLst/>
              <a:ahLst/>
              <a:cxnLst/>
              <a:rect l="l" t="t" r="r" b="b"/>
              <a:pathLst>
                <a:path w="301" h="2603" extrusionOk="0">
                  <a:moveTo>
                    <a:pt x="67" y="0"/>
                  </a:moveTo>
                  <a:cubicBezTo>
                    <a:pt x="67" y="67"/>
                    <a:pt x="67" y="134"/>
                    <a:pt x="67" y="167"/>
                  </a:cubicBezTo>
                  <a:cubicBezTo>
                    <a:pt x="33" y="300"/>
                    <a:pt x="33" y="434"/>
                    <a:pt x="33" y="567"/>
                  </a:cubicBezTo>
                  <a:cubicBezTo>
                    <a:pt x="0" y="834"/>
                    <a:pt x="0" y="1101"/>
                    <a:pt x="0" y="1368"/>
                  </a:cubicBezTo>
                  <a:cubicBezTo>
                    <a:pt x="0" y="1768"/>
                    <a:pt x="0" y="2168"/>
                    <a:pt x="33" y="2602"/>
                  </a:cubicBezTo>
                  <a:cubicBezTo>
                    <a:pt x="200" y="2035"/>
                    <a:pt x="300" y="1435"/>
                    <a:pt x="267" y="867"/>
                  </a:cubicBezTo>
                  <a:cubicBezTo>
                    <a:pt x="267" y="634"/>
                    <a:pt x="234" y="434"/>
                    <a:pt x="167" y="200"/>
                  </a:cubicBezTo>
                  <a:cubicBezTo>
                    <a:pt x="167" y="134"/>
                    <a:pt x="100" y="67"/>
                    <a:pt x="67" y="0"/>
                  </a:cubicBezTo>
                  <a:close/>
                </a:path>
              </a:pathLst>
            </a:custGeom>
            <a:solidFill>
              <a:srgbClr val="FFE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1"/>
            <p:cNvSpPr/>
            <p:nvPr/>
          </p:nvSpPr>
          <p:spPr>
            <a:xfrm>
              <a:off x="4172426" y="2194938"/>
              <a:ext cx="399732" cy="317378"/>
            </a:xfrm>
            <a:custGeom>
              <a:avLst/>
              <a:gdLst/>
              <a:ahLst/>
              <a:cxnLst/>
              <a:rect l="l" t="t" r="r" b="b"/>
              <a:pathLst>
                <a:path w="21517" h="17084" extrusionOk="0">
                  <a:moveTo>
                    <a:pt x="5635" y="2671"/>
                  </a:moveTo>
                  <a:cubicBezTo>
                    <a:pt x="5788" y="2671"/>
                    <a:pt x="5913" y="2765"/>
                    <a:pt x="6039" y="2840"/>
                  </a:cubicBezTo>
                  <a:cubicBezTo>
                    <a:pt x="6806" y="3407"/>
                    <a:pt x="6839" y="4341"/>
                    <a:pt x="6572" y="5175"/>
                  </a:cubicBezTo>
                  <a:cubicBezTo>
                    <a:pt x="6405" y="5609"/>
                    <a:pt x="6205" y="6009"/>
                    <a:pt x="5905" y="6342"/>
                  </a:cubicBezTo>
                  <a:lnTo>
                    <a:pt x="5905" y="6443"/>
                  </a:lnTo>
                  <a:cubicBezTo>
                    <a:pt x="5905" y="6709"/>
                    <a:pt x="5905" y="6943"/>
                    <a:pt x="5905" y="7210"/>
                  </a:cubicBezTo>
                  <a:cubicBezTo>
                    <a:pt x="5972" y="7043"/>
                    <a:pt x="6005" y="6910"/>
                    <a:pt x="6072" y="6776"/>
                  </a:cubicBezTo>
                  <a:cubicBezTo>
                    <a:pt x="6221" y="6538"/>
                    <a:pt x="6449" y="6193"/>
                    <a:pt x="6758" y="6193"/>
                  </a:cubicBezTo>
                  <a:cubicBezTo>
                    <a:pt x="6795" y="6193"/>
                    <a:pt x="6833" y="6198"/>
                    <a:pt x="6872" y="6209"/>
                  </a:cubicBezTo>
                  <a:cubicBezTo>
                    <a:pt x="7273" y="6276"/>
                    <a:pt x="7406" y="6843"/>
                    <a:pt x="7440" y="7176"/>
                  </a:cubicBezTo>
                  <a:cubicBezTo>
                    <a:pt x="7506" y="7710"/>
                    <a:pt x="7406" y="8277"/>
                    <a:pt x="7540" y="8811"/>
                  </a:cubicBezTo>
                  <a:cubicBezTo>
                    <a:pt x="7567" y="9001"/>
                    <a:pt x="7594" y="9256"/>
                    <a:pt x="7764" y="9256"/>
                  </a:cubicBezTo>
                  <a:cubicBezTo>
                    <a:pt x="7803" y="9256"/>
                    <a:pt x="7850" y="9243"/>
                    <a:pt x="7907" y="9211"/>
                  </a:cubicBezTo>
                  <a:cubicBezTo>
                    <a:pt x="8040" y="9144"/>
                    <a:pt x="8140" y="9078"/>
                    <a:pt x="8240" y="8978"/>
                  </a:cubicBezTo>
                  <a:cubicBezTo>
                    <a:pt x="8240" y="8944"/>
                    <a:pt x="8207" y="8878"/>
                    <a:pt x="8207" y="8811"/>
                  </a:cubicBezTo>
                  <a:cubicBezTo>
                    <a:pt x="8107" y="8277"/>
                    <a:pt x="8207" y="7577"/>
                    <a:pt x="8407" y="7043"/>
                  </a:cubicBezTo>
                  <a:cubicBezTo>
                    <a:pt x="8607" y="6543"/>
                    <a:pt x="8941" y="6109"/>
                    <a:pt x="9474" y="5942"/>
                  </a:cubicBezTo>
                  <a:cubicBezTo>
                    <a:pt x="9506" y="5933"/>
                    <a:pt x="9536" y="5929"/>
                    <a:pt x="9566" y="5929"/>
                  </a:cubicBezTo>
                  <a:cubicBezTo>
                    <a:pt x="9758" y="5929"/>
                    <a:pt x="9908" y="6102"/>
                    <a:pt x="9908" y="6276"/>
                  </a:cubicBezTo>
                  <a:cubicBezTo>
                    <a:pt x="10008" y="7143"/>
                    <a:pt x="9775" y="8044"/>
                    <a:pt x="9308" y="8778"/>
                  </a:cubicBezTo>
                  <a:cubicBezTo>
                    <a:pt x="9274" y="8811"/>
                    <a:pt x="9241" y="8878"/>
                    <a:pt x="9207" y="8944"/>
                  </a:cubicBezTo>
                  <a:cubicBezTo>
                    <a:pt x="9278" y="8994"/>
                    <a:pt x="9357" y="9015"/>
                    <a:pt x="9439" y="9015"/>
                  </a:cubicBezTo>
                  <a:cubicBezTo>
                    <a:pt x="9742" y="9015"/>
                    <a:pt x="10091" y="8728"/>
                    <a:pt x="10275" y="8544"/>
                  </a:cubicBezTo>
                  <a:cubicBezTo>
                    <a:pt x="10475" y="8344"/>
                    <a:pt x="10642" y="8110"/>
                    <a:pt x="10775" y="7844"/>
                  </a:cubicBezTo>
                  <a:cubicBezTo>
                    <a:pt x="10675" y="7143"/>
                    <a:pt x="10608" y="6409"/>
                    <a:pt x="10608" y="5709"/>
                  </a:cubicBezTo>
                  <a:cubicBezTo>
                    <a:pt x="10575" y="5275"/>
                    <a:pt x="10608" y="4875"/>
                    <a:pt x="10608" y="4441"/>
                  </a:cubicBezTo>
                  <a:cubicBezTo>
                    <a:pt x="10642" y="4108"/>
                    <a:pt x="10642" y="3707"/>
                    <a:pt x="10742" y="3374"/>
                  </a:cubicBezTo>
                  <a:cubicBezTo>
                    <a:pt x="10834" y="3030"/>
                    <a:pt x="11130" y="2733"/>
                    <a:pt x="11459" y="2733"/>
                  </a:cubicBezTo>
                  <a:cubicBezTo>
                    <a:pt x="11608" y="2733"/>
                    <a:pt x="11764" y="2794"/>
                    <a:pt x="11909" y="2940"/>
                  </a:cubicBezTo>
                  <a:cubicBezTo>
                    <a:pt x="12310" y="3374"/>
                    <a:pt x="12410" y="4174"/>
                    <a:pt x="12376" y="4775"/>
                  </a:cubicBezTo>
                  <a:cubicBezTo>
                    <a:pt x="12310" y="5475"/>
                    <a:pt x="12143" y="6142"/>
                    <a:pt x="11909" y="6809"/>
                  </a:cubicBezTo>
                  <a:cubicBezTo>
                    <a:pt x="11809" y="7110"/>
                    <a:pt x="11709" y="7410"/>
                    <a:pt x="11576" y="7710"/>
                  </a:cubicBezTo>
                  <a:cubicBezTo>
                    <a:pt x="11609" y="7844"/>
                    <a:pt x="11609" y="8010"/>
                    <a:pt x="11643" y="8177"/>
                  </a:cubicBezTo>
                  <a:cubicBezTo>
                    <a:pt x="11704" y="8513"/>
                    <a:pt x="11737" y="9128"/>
                    <a:pt x="12151" y="9128"/>
                  </a:cubicBezTo>
                  <a:cubicBezTo>
                    <a:pt x="12189" y="9128"/>
                    <a:pt x="12231" y="9122"/>
                    <a:pt x="12276" y="9111"/>
                  </a:cubicBezTo>
                  <a:cubicBezTo>
                    <a:pt x="12710" y="9011"/>
                    <a:pt x="12943" y="8477"/>
                    <a:pt x="13110" y="8144"/>
                  </a:cubicBezTo>
                  <a:cubicBezTo>
                    <a:pt x="13144" y="8077"/>
                    <a:pt x="13177" y="8044"/>
                    <a:pt x="13177" y="8010"/>
                  </a:cubicBezTo>
                  <a:cubicBezTo>
                    <a:pt x="13077" y="7276"/>
                    <a:pt x="12977" y="6576"/>
                    <a:pt x="12943" y="5875"/>
                  </a:cubicBezTo>
                  <a:cubicBezTo>
                    <a:pt x="12910" y="5408"/>
                    <a:pt x="12910" y="4941"/>
                    <a:pt x="12910" y="4474"/>
                  </a:cubicBezTo>
                  <a:cubicBezTo>
                    <a:pt x="12910" y="4108"/>
                    <a:pt x="12877" y="3707"/>
                    <a:pt x="13044" y="3374"/>
                  </a:cubicBezTo>
                  <a:cubicBezTo>
                    <a:pt x="13186" y="3107"/>
                    <a:pt x="13432" y="2963"/>
                    <a:pt x="13677" y="2963"/>
                  </a:cubicBezTo>
                  <a:cubicBezTo>
                    <a:pt x="13891" y="2963"/>
                    <a:pt x="14104" y="3073"/>
                    <a:pt x="14244" y="3307"/>
                  </a:cubicBezTo>
                  <a:cubicBezTo>
                    <a:pt x="14411" y="3607"/>
                    <a:pt x="14445" y="4007"/>
                    <a:pt x="14478" y="4341"/>
                  </a:cubicBezTo>
                  <a:cubicBezTo>
                    <a:pt x="14511" y="4675"/>
                    <a:pt x="14545" y="5008"/>
                    <a:pt x="14511" y="5342"/>
                  </a:cubicBezTo>
                  <a:cubicBezTo>
                    <a:pt x="14511" y="6176"/>
                    <a:pt x="14344" y="7143"/>
                    <a:pt x="14011" y="7977"/>
                  </a:cubicBezTo>
                  <a:cubicBezTo>
                    <a:pt x="14044" y="8311"/>
                    <a:pt x="14111" y="8944"/>
                    <a:pt x="14478" y="8944"/>
                  </a:cubicBezTo>
                  <a:cubicBezTo>
                    <a:pt x="14912" y="8911"/>
                    <a:pt x="15078" y="8311"/>
                    <a:pt x="15212" y="7977"/>
                  </a:cubicBezTo>
                  <a:cubicBezTo>
                    <a:pt x="15278" y="7777"/>
                    <a:pt x="15445" y="7710"/>
                    <a:pt x="15579" y="7710"/>
                  </a:cubicBezTo>
                  <a:cubicBezTo>
                    <a:pt x="15670" y="7040"/>
                    <a:pt x="16095" y="6425"/>
                    <a:pt x="16778" y="6425"/>
                  </a:cubicBezTo>
                  <a:cubicBezTo>
                    <a:pt x="16843" y="6425"/>
                    <a:pt x="16910" y="6431"/>
                    <a:pt x="16980" y="6443"/>
                  </a:cubicBezTo>
                  <a:cubicBezTo>
                    <a:pt x="17313" y="6509"/>
                    <a:pt x="17313" y="7043"/>
                    <a:pt x="16980" y="7110"/>
                  </a:cubicBezTo>
                  <a:cubicBezTo>
                    <a:pt x="16413" y="7210"/>
                    <a:pt x="16112" y="8177"/>
                    <a:pt x="16646" y="8544"/>
                  </a:cubicBezTo>
                  <a:cubicBezTo>
                    <a:pt x="16714" y="8586"/>
                    <a:pt x="16786" y="8605"/>
                    <a:pt x="16858" y="8605"/>
                  </a:cubicBezTo>
                  <a:cubicBezTo>
                    <a:pt x="17069" y="8605"/>
                    <a:pt x="17280" y="8443"/>
                    <a:pt x="17380" y="8244"/>
                  </a:cubicBezTo>
                  <a:cubicBezTo>
                    <a:pt x="17613" y="7810"/>
                    <a:pt x="17380" y="7443"/>
                    <a:pt x="17413" y="7010"/>
                  </a:cubicBezTo>
                  <a:cubicBezTo>
                    <a:pt x="17413" y="6848"/>
                    <a:pt x="17526" y="6750"/>
                    <a:pt x="17651" y="6750"/>
                  </a:cubicBezTo>
                  <a:cubicBezTo>
                    <a:pt x="17705" y="6750"/>
                    <a:pt x="17763" y="6769"/>
                    <a:pt x="17814" y="6809"/>
                  </a:cubicBezTo>
                  <a:cubicBezTo>
                    <a:pt x="18314" y="7276"/>
                    <a:pt x="18214" y="8344"/>
                    <a:pt x="17847" y="8844"/>
                  </a:cubicBezTo>
                  <a:cubicBezTo>
                    <a:pt x="17577" y="9159"/>
                    <a:pt x="17156" y="9383"/>
                    <a:pt x="16746" y="9383"/>
                  </a:cubicBezTo>
                  <a:cubicBezTo>
                    <a:pt x="16548" y="9383"/>
                    <a:pt x="16353" y="9331"/>
                    <a:pt x="16179" y="9211"/>
                  </a:cubicBezTo>
                  <a:cubicBezTo>
                    <a:pt x="15979" y="9111"/>
                    <a:pt x="15846" y="8911"/>
                    <a:pt x="15745" y="8711"/>
                  </a:cubicBezTo>
                  <a:cubicBezTo>
                    <a:pt x="15512" y="9211"/>
                    <a:pt x="15178" y="9645"/>
                    <a:pt x="14578" y="9745"/>
                  </a:cubicBezTo>
                  <a:cubicBezTo>
                    <a:pt x="14526" y="9751"/>
                    <a:pt x="14477" y="9753"/>
                    <a:pt x="14429" y="9753"/>
                  </a:cubicBezTo>
                  <a:cubicBezTo>
                    <a:pt x="13921" y="9753"/>
                    <a:pt x="13627" y="9441"/>
                    <a:pt x="13444" y="9044"/>
                  </a:cubicBezTo>
                  <a:cubicBezTo>
                    <a:pt x="13377" y="9111"/>
                    <a:pt x="13344" y="9178"/>
                    <a:pt x="13277" y="9245"/>
                  </a:cubicBezTo>
                  <a:cubicBezTo>
                    <a:pt x="13004" y="9617"/>
                    <a:pt x="12546" y="9934"/>
                    <a:pt x="12082" y="9934"/>
                  </a:cubicBezTo>
                  <a:cubicBezTo>
                    <a:pt x="11922" y="9934"/>
                    <a:pt x="11763" y="9897"/>
                    <a:pt x="11609" y="9812"/>
                  </a:cubicBezTo>
                  <a:cubicBezTo>
                    <a:pt x="11209" y="9611"/>
                    <a:pt x="11042" y="9211"/>
                    <a:pt x="10942" y="8778"/>
                  </a:cubicBezTo>
                  <a:cubicBezTo>
                    <a:pt x="10575" y="9245"/>
                    <a:pt x="10108" y="9645"/>
                    <a:pt x="9508" y="9712"/>
                  </a:cubicBezTo>
                  <a:cubicBezTo>
                    <a:pt x="9207" y="9712"/>
                    <a:pt x="8907" y="9678"/>
                    <a:pt x="8674" y="9511"/>
                  </a:cubicBezTo>
                  <a:cubicBezTo>
                    <a:pt x="8391" y="9772"/>
                    <a:pt x="8052" y="9976"/>
                    <a:pt x="7730" y="9976"/>
                  </a:cubicBezTo>
                  <a:cubicBezTo>
                    <a:pt x="7558" y="9976"/>
                    <a:pt x="7391" y="9918"/>
                    <a:pt x="7239" y="9778"/>
                  </a:cubicBezTo>
                  <a:cubicBezTo>
                    <a:pt x="6906" y="9445"/>
                    <a:pt x="6939" y="8911"/>
                    <a:pt x="6939" y="8477"/>
                  </a:cubicBezTo>
                  <a:cubicBezTo>
                    <a:pt x="6939" y="8210"/>
                    <a:pt x="6939" y="7944"/>
                    <a:pt x="6939" y="7677"/>
                  </a:cubicBezTo>
                  <a:cubicBezTo>
                    <a:pt x="6939" y="7443"/>
                    <a:pt x="7006" y="7010"/>
                    <a:pt x="6906" y="6776"/>
                  </a:cubicBezTo>
                  <a:cubicBezTo>
                    <a:pt x="6931" y="6701"/>
                    <a:pt x="6900" y="6664"/>
                    <a:pt x="6826" y="6664"/>
                  </a:cubicBezTo>
                  <a:cubicBezTo>
                    <a:pt x="6802" y="6664"/>
                    <a:pt x="6772" y="6668"/>
                    <a:pt x="6739" y="6676"/>
                  </a:cubicBezTo>
                  <a:cubicBezTo>
                    <a:pt x="6706" y="6654"/>
                    <a:pt x="6672" y="6643"/>
                    <a:pt x="6641" y="6643"/>
                  </a:cubicBezTo>
                  <a:cubicBezTo>
                    <a:pt x="6580" y="6643"/>
                    <a:pt x="6528" y="6687"/>
                    <a:pt x="6506" y="6776"/>
                  </a:cubicBezTo>
                  <a:cubicBezTo>
                    <a:pt x="6405" y="6876"/>
                    <a:pt x="6372" y="6976"/>
                    <a:pt x="6305" y="7076"/>
                  </a:cubicBezTo>
                  <a:cubicBezTo>
                    <a:pt x="6272" y="7143"/>
                    <a:pt x="6239" y="7210"/>
                    <a:pt x="6239" y="7276"/>
                  </a:cubicBezTo>
                  <a:cubicBezTo>
                    <a:pt x="6172" y="7443"/>
                    <a:pt x="6105" y="7610"/>
                    <a:pt x="6105" y="7810"/>
                  </a:cubicBezTo>
                  <a:cubicBezTo>
                    <a:pt x="6005" y="8277"/>
                    <a:pt x="6039" y="8744"/>
                    <a:pt x="6039" y="9211"/>
                  </a:cubicBezTo>
                  <a:cubicBezTo>
                    <a:pt x="6039" y="9278"/>
                    <a:pt x="6039" y="9345"/>
                    <a:pt x="6039" y="9411"/>
                  </a:cubicBezTo>
                  <a:cubicBezTo>
                    <a:pt x="6055" y="9678"/>
                    <a:pt x="5872" y="9812"/>
                    <a:pt x="5676" y="9812"/>
                  </a:cubicBezTo>
                  <a:cubicBezTo>
                    <a:pt x="5480" y="9812"/>
                    <a:pt x="5271" y="9678"/>
                    <a:pt x="5238" y="9411"/>
                  </a:cubicBezTo>
                  <a:cubicBezTo>
                    <a:pt x="5138" y="8611"/>
                    <a:pt x="5105" y="7810"/>
                    <a:pt x="5071" y="6976"/>
                  </a:cubicBezTo>
                  <a:cubicBezTo>
                    <a:pt x="4971" y="7043"/>
                    <a:pt x="4838" y="7110"/>
                    <a:pt x="4704" y="7143"/>
                  </a:cubicBezTo>
                  <a:cubicBezTo>
                    <a:pt x="4686" y="7150"/>
                    <a:pt x="4669" y="7154"/>
                    <a:pt x="4652" y="7154"/>
                  </a:cubicBezTo>
                  <a:cubicBezTo>
                    <a:pt x="4519" y="7154"/>
                    <a:pt x="4456" y="6932"/>
                    <a:pt x="4604" y="6843"/>
                  </a:cubicBezTo>
                  <a:cubicBezTo>
                    <a:pt x="4771" y="6743"/>
                    <a:pt x="4904" y="6643"/>
                    <a:pt x="5071" y="6543"/>
                  </a:cubicBezTo>
                  <a:cubicBezTo>
                    <a:pt x="5071" y="6142"/>
                    <a:pt x="5071" y="5742"/>
                    <a:pt x="5071" y="5375"/>
                  </a:cubicBezTo>
                  <a:cubicBezTo>
                    <a:pt x="5105" y="4708"/>
                    <a:pt x="5105" y="4041"/>
                    <a:pt x="5205" y="3374"/>
                  </a:cubicBezTo>
                  <a:cubicBezTo>
                    <a:pt x="5238" y="3140"/>
                    <a:pt x="5238" y="2840"/>
                    <a:pt x="5471" y="2707"/>
                  </a:cubicBezTo>
                  <a:cubicBezTo>
                    <a:pt x="5530" y="2682"/>
                    <a:pt x="5584" y="2671"/>
                    <a:pt x="5635" y="2671"/>
                  </a:cubicBezTo>
                  <a:close/>
                  <a:moveTo>
                    <a:pt x="17460" y="1"/>
                  </a:moveTo>
                  <a:cubicBezTo>
                    <a:pt x="17243" y="1"/>
                    <a:pt x="17026" y="5"/>
                    <a:pt x="16813" y="5"/>
                  </a:cubicBezTo>
                  <a:cubicBezTo>
                    <a:pt x="14378" y="38"/>
                    <a:pt x="11976" y="105"/>
                    <a:pt x="9574" y="138"/>
                  </a:cubicBezTo>
                  <a:cubicBezTo>
                    <a:pt x="8724" y="155"/>
                    <a:pt x="7865" y="155"/>
                    <a:pt x="7002" y="155"/>
                  </a:cubicBezTo>
                  <a:cubicBezTo>
                    <a:pt x="6139" y="155"/>
                    <a:pt x="5271" y="155"/>
                    <a:pt x="4404" y="171"/>
                  </a:cubicBezTo>
                  <a:cubicBezTo>
                    <a:pt x="3637" y="171"/>
                    <a:pt x="2870" y="205"/>
                    <a:pt x="2069" y="271"/>
                  </a:cubicBezTo>
                  <a:cubicBezTo>
                    <a:pt x="1035" y="338"/>
                    <a:pt x="535" y="271"/>
                    <a:pt x="201" y="1806"/>
                  </a:cubicBezTo>
                  <a:cubicBezTo>
                    <a:pt x="68" y="2373"/>
                    <a:pt x="168" y="3073"/>
                    <a:pt x="134" y="3674"/>
                  </a:cubicBezTo>
                  <a:cubicBezTo>
                    <a:pt x="134" y="4841"/>
                    <a:pt x="101" y="6009"/>
                    <a:pt x="68" y="7143"/>
                  </a:cubicBezTo>
                  <a:cubicBezTo>
                    <a:pt x="34" y="8311"/>
                    <a:pt x="1" y="9478"/>
                    <a:pt x="101" y="10646"/>
                  </a:cubicBezTo>
                  <a:cubicBezTo>
                    <a:pt x="268" y="12647"/>
                    <a:pt x="2036" y="12514"/>
                    <a:pt x="3637" y="12680"/>
                  </a:cubicBezTo>
                  <a:cubicBezTo>
                    <a:pt x="5838" y="12914"/>
                    <a:pt x="8073" y="12847"/>
                    <a:pt x="10308" y="13047"/>
                  </a:cubicBezTo>
                  <a:cubicBezTo>
                    <a:pt x="10308" y="12941"/>
                    <a:pt x="10403" y="12861"/>
                    <a:pt x="10498" y="12861"/>
                  </a:cubicBezTo>
                  <a:cubicBezTo>
                    <a:pt x="10552" y="12861"/>
                    <a:pt x="10606" y="12887"/>
                    <a:pt x="10642" y="12947"/>
                  </a:cubicBezTo>
                  <a:cubicBezTo>
                    <a:pt x="10742" y="13147"/>
                    <a:pt x="10809" y="13347"/>
                    <a:pt x="10875" y="13548"/>
                  </a:cubicBezTo>
                  <a:cubicBezTo>
                    <a:pt x="11609" y="14615"/>
                    <a:pt x="12376" y="15849"/>
                    <a:pt x="12843" y="17084"/>
                  </a:cubicBezTo>
                  <a:cubicBezTo>
                    <a:pt x="13410" y="15783"/>
                    <a:pt x="13477" y="14248"/>
                    <a:pt x="14244" y="13047"/>
                  </a:cubicBezTo>
                  <a:cubicBezTo>
                    <a:pt x="14297" y="12959"/>
                    <a:pt x="14387" y="12918"/>
                    <a:pt x="14475" y="12918"/>
                  </a:cubicBezTo>
                  <a:cubicBezTo>
                    <a:pt x="14554" y="12918"/>
                    <a:pt x="14631" y="12951"/>
                    <a:pt x="14678" y="13014"/>
                  </a:cubicBezTo>
                  <a:cubicBezTo>
                    <a:pt x="16112" y="12880"/>
                    <a:pt x="18648" y="13014"/>
                    <a:pt x="20115" y="12147"/>
                  </a:cubicBezTo>
                  <a:cubicBezTo>
                    <a:pt x="20516" y="11880"/>
                    <a:pt x="20849" y="11546"/>
                    <a:pt x="21049" y="11113"/>
                  </a:cubicBezTo>
                  <a:cubicBezTo>
                    <a:pt x="21516" y="10078"/>
                    <a:pt x="21249" y="8644"/>
                    <a:pt x="21183" y="7543"/>
                  </a:cubicBezTo>
                  <a:cubicBezTo>
                    <a:pt x="21116" y="6409"/>
                    <a:pt x="21016" y="5275"/>
                    <a:pt x="20916" y="4174"/>
                  </a:cubicBezTo>
                  <a:cubicBezTo>
                    <a:pt x="20816" y="3007"/>
                    <a:pt x="20882" y="1606"/>
                    <a:pt x="19982" y="738"/>
                  </a:cubicBezTo>
                  <a:cubicBezTo>
                    <a:pt x="19282" y="66"/>
                    <a:pt x="18366" y="1"/>
                    <a:pt x="17460" y="1"/>
                  </a:cubicBezTo>
                  <a:close/>
                </a:path>
              </a:pathLst>
            </a:custGeom>
            <a:solidFill>
              <a:srgbClr val="FFE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4254242" y="2183104"/>
              <a:ext cx="336494" cy="262909"/>
            </a:xfrm>
            <a:custGeom>
              <a:avLst/>
              <a:gdLst/>
              <a:ahLst/>
              <a:cxnLst/>
              <a:rect l="l" t="t" r="r" b="b"/>
              <a:pathLst>
                <a:path w="18113" h="14152" extrusionOk="0">
                  <a:moveTo>
                    <a:pt x="16945" y="2977"/>
                  </a:moveTo>
                  <a:lnTo>
                    <a:pt x="16945" y="2977"/>
                  </a:lnTo>
                  <a:cubicBezTo>
                    <a:pt x="17112" y="3577"/>
                    <a:pt x="17179" y="4211"/>
                    <a:pt x="17212" y="4778"/>
                  </a:cubicBezTo>
                  <a:cubicBezTo>
                    <a:pt x="17146" y="4177"/>
                    <a:pt x="17079" y="3577"/>
                    <a:pt x="16945" y="2977"/>
                  </a:cubicBezTo>
                  <a:close/>
                  <a:moveTo>
                    <a:pt x="11658" y="1"/>
                  </a:moveTo>
                  <a:cubicBezTo>
                    <a:pt x="9750" y="1"/>
                    <a:pt x="7817" y="150"/>
                    <a:pt x="5938" y="175"/>
                  </a:cubicBezTo>
                  <a:cubicBezTo>
                    <a:pt x="3970" y="208"/>
                    <a:pt x="1968" y="241"/>
                    <a:pt x="0" y="275"/>
                  </a:cubicBezTo>
                  <a:lnTo>
                    <a:pt x="0" y="808"/>
                  </a:lnTo>
                  <a:cubicBezTo>
                    <a:pt x="867" y="792"/>
                    <a:pt x="1726" y="792"/>
                    <a:pt x="2585" y="792"/>
                  </a:cubicBezTo>
                  <a:cubicBezTo>
                    <a:pt x="3444" y="792"/>
                    <a:pt x="4303" y="792"/>
                    <a:pt x="5170" y="775"/>
                  </a:cubicBezTo>
                  <a:cubicBezTo>
                    <a:pt x="7572" y="708"/>
                    <a:pt x="9974" y="675"/>
                    <a:pt x="12376" y="642"/>
                  </a:cubicBezTo>
                  <a:cubicBezTo>
                    <a:pt x="12634" y="634"/>
                    <a:pt x="12896" y="625"/>
                    <a:pt x="13157" y="625"/>
                  </a:cubicBezTo>
                  <a:cubicBezTo>
                    <a:pt x="14040" y="625"/>
                    <a:pt x="14908" y="732"/>
                    <a:pt x="15578" y="1375"/>
                  </a:cubicBezTo>
                  <a:cubicBezTo>
                    <a:pt x="16478" y="2209"/>
                    <a:pt x="16412" y="3644"/>
                    <a:pt x="16512" y="4811"/>
                  </a:cubicBezTo>
                  <a:cubicBezTo>
                    <a:pt x="16612" y="5912"/>
                    <a:pt x="16712" y="7046"/>
                    <a:pt x="16779" y="8180"/>
                  </a:cubicBezTo>
                  <a:cubicBezTo>
                    <a:pt x="16845" y="9281"/>
                    <a:pt x="17112" y="10715"/>
                    <a:pt x="16645" y="11750"/>
                  </a:cubicBezTo>
                  <a:cubicBezTo>
                    <a:pt x="16445" y="12183"/>
                    <a:pt x="16112" y="12517"/>
                    <a:pt x="15711" y="12784"/>
                  </a:cubicBezTo>
                  <a:lnTo>
                    <a:pt x="16312" y="13084"/>
                  </a:lnTo>
                  <a:cubicBezTo>
                    <a:pt x="16512" y="12950"/>
                    <a:pt x="16645" y="12784"/>
                    <a:pt x="16779" y="12617"/>
                  </a:cubicBezTo>
                  <a:lnTo>
                    <a:pt x="16779" y="12617"/>
                  </a:lnTo>
                  <a:cubicBezTo>
                    <a:pt x="16512" y="13017"/>
                    <a:pt x="16145" y="13317"/>
                    <a:pt x="15611" y="13551"/>
                  </a:cubicBezTo>
                  <a:lnTo>
                    <a:pt x="15845" y="14151"/>
                  </a:lnTo>
                  <a:cubicBezTo>
                    <a:pt x="15911" y="14118"/>
                    <a:pt x="15978" y="14118"/>
                    <a:pt x="16045" y="14085"/>
                  </a:cubicBezTo>
                  <a:cubicBezTo>
                    <a:pt x="17713" y="13284"/>
                    <a:pt x="18046" y="11683"/>
                    <a:pt x="18046" y="9948"/>
                  </a:cubicBezTo>
                  <a:cubicBezTo>
                    <a:pt x="17980" y="7713"/>
                    <a:pt x="18113" y="5245"/>
                    <a:pt x="17646" y="3077"/>
                  </a:cubicBezTo>
                  <a:cubicBezTo>
                    <a:pt x="17327" y="1576"/>
                    <a:pt x="16243" y="166"/>
                    <a:pt x="14658" y="166"/>
                  </a:cubicBezTo>
                  <a:cubicBezTo>
                    <a:pt x="14587" y="166"/>
                    <a:pt x="14516" y="169"/>
                    <a:pt x="14444" y="175"/>
                  </a:cubicBezTo>
                  <a:cubicBezTo>
                    <a:pt x="14210" y="108"/>
                    <a:pt x="13977" y="75"/>
                    <a:pt x="13743" y="75"/>
                  </a:cubicBezTo>
                  <a:cubicBezTo>
                    <a:pt x="13054" y="21"/>
                    <a:pt x="12358" y="1"/>
                    <a:pt x="1165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4399852" y="2420580"/>
              <a:ext cx="157426" cy="111335"/>
            </a:xfrm>
            <a:custGeom>
              <a:avLst/>
              <a:gdLst/>
              <a:ahLst/>
              <a:cxnLst/>
              <a:rect l="l" t="t" r="r" b="b"/>
              <a:pathLst>
                <a:path w="8474" h="5993" extrusionOk="0">
                  <a:moveTo>
                    <a:pt x="7873" y="1"/>
                  </a:moveTo>
                  <a:cubicBezTo>
                    <a:pt x="6406" y="868"/>
                    <a:pt x="3870" y="734"/>
                    <a:pt x="2436" y="868"/>
                  </a:cubicBezTo>
                  <a:cubicBezTo>
                    <a:pt x="2373" y="805"/>
                    <a:pt x="2288" y="772"/>
                    <a:pt x="2205" y="772"/>
                  </a:cubicBezTo>
                  <a:cubicBezTo>
                    <a:pt x="2112" y="772"/>
                    <a:pt x="2022" y="813"/>
                    <a:pt x="1969" y="901"/>
                  </a:cubicBezTo>
                  <a:cubicBezTo>
                    <a:pt x="1202" y="2102"/>
                    <a:pt x="1168" y="3637"/>
                    <a:pt x="568" y="4938"/>
                  </a:cubicBezTo>
                  <a:lnTo>
                    <a:pt x="1" y="5304"/>
                  </a:lnTo>
                  <a:cubicBezTo>
                    <a:pt x="101" y="5438"/>
                    <a:pt x="201" y="5605"/>
                    <a:pt x="301" y="5771"/>
                  </a:cubicBezTo>
                  <a:cubicBezTo>
                    <a:pt x="368" y="5872"/>
                    <a:pt x="468" y="5905"/>
                    <a:pt x="568" y="5905"/>
                  </a:cubicBezTo>
                  <a:cubicBezTo>
                    <a:pt x="604" y="5958"/>
                    <a:pt x="668" y="5993"/>
                    <a:pt x="736" y="5993"/>
                  </a:cubicBezTo>
                  <a:cubicBezTo>
                    <a:pt x="794" y="5993"/>
                    <a:pt x="855" y="5967"/>
                    <a:pt x="902" y="5905"/>
                  </a:cubicBezTo>
                  <a:cubicBezTo>
                    <a:pt x="1802" y="4704"/>
                    <a:pt x="2369" y="3236"/>
                    <a:pt x="2703" y="1769"/>
                  </a:cubicBezTo>
                  <a:cubicBezTo>
                    <a:pt x="3364" y="1848"/>
                    <a:pt x="4088" y="1906"/>
                    <a:pt x="4819" y="1906"/>
                  </a:cubicBezTo>
                  <a:cubicBezTo>
                    <a:pt x="5932" y="1906"/>
                    <a:pt x="7060" y="1771"/>
                    <a:pt x="8007" y="1368"/>
                  </a:cubicBezTo>
                  <a:lnTo>
                    <a:pt x="7773" y="768"/>
                  </a:lnTo>
                  <a:cubicBezTo>
                    <a:pt x="7773" y="768"/>
                    <a:pt x="7773" y="734"/>
                    <a:pt x="7740" y="701"/>
                  </a:cubicBezTo>
                  <a:cubicBezTo>
                    <a:pt x="7840" y="668"/>
                    <a:pt x="7973" y="601"/>
                    <a:pt x="8073" y="534"/>
                  </a:cubicBezTo>
                  <a:cubicBezTo>
                    <a:pt x="8207" y="468"/>
                    <a:pt x="8340" y="401"/>
                    <a:pt x="8474" y="301"/>
                  </a:cubicBezTo>
                  <a:lnTo>
                    <a:pt x="787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4282740" y="2245078"/>
              <a:ext cx="229915" cy="134891"/>
            </a:xfrm>
            <a:custGeom>
              <a:avLst/>
              <a:gdLst/>
              <a:ahLst/>
              <a:cxnLst/>
              <a:rect l="l" t="t" r="r" b="b"/>
              <a:pathLst>
                <a:path w="12376" h="7261" extrusionOk="0">
                  <a:moveTo>
                    <a:pt x="7773" y="1308"/>
                  </a:moveTo>
                  <a:cubicBezTo>
                    <a:pt x="7873" y="1742"/>
                    <a:pt x="7873" y="2242"/>
                    <a:pt x="7873" y="2676"/>
                  </a:cubicBezTo>
                  <a:cubicBezTo>
                    <a:pt x="7839" y="2876"/>
                    <a:pt x="7839" y="3043"/>
                    <a:pt x="7806" y="3210"/>
                  </a:cubicBezTo>
                  <a:cubicBezTo>
                    <a:pt x="7806" y="2810"/>
                    <a:pt x="7773" y="2376"/>
                    <a:pt x="7773" y="1976"/>
                  </a:cubicBezTo>
                  <a:cubicBezTo>
                    <a:pt x="7773" y="1742"/>
                    <a:pt x="7773" y="1542"/>
                    <a:pt x="7773" y="1308"/>
                  </a:cubicBezTo>
                  <a:close/>
                  <a:moveTo>
                    <a:pt x="5538" y="908"/>
                  </a:moveTo>
                  <a:cubicBezTo>
                    <a:pt x="5571" y="975"/>
                    <a:pt x="5638" y="1075"/>
                    <a:pt x="5638" y="1108"/>
                  </a:cubicBezTo>
                  <a:cubicBezTo>
                    <a:pt x="5705" y="1342"/>
                    <a:pt x="5738" y="1542"/>
                    <a:pt x="5738" y="1775"/>
                  </a:cubicBezTo>
                  <a:cubicBezTo>
                    <a:pt x="5771" y="2343"/>
                    <a:pt x="5671" y="2943"/>
                    <a:pt x="5504" y="3510"/>
                  </a:cubicBezTo>
                  <a:cubicBezTo>
                    <a:pt x="5471" y="3076"/>
                    <a:pt x="5471" y="2676"/>
                    <a:pt x="5471" y="2276"/>
                  </a:cubicBezTo>
                  <a:cubicBezTo>
                    <a:pt x="5471" y="2009"/>
                    <a:pt x="5471" y="1742"/>
                    <a:pt x="5471" y="1475"/>
                  </a:cubicBezTo>
                  <a:cubicBezTo>
                    <a:pt x="5504" y="1342"/>
                    <a:pt x="5504" y="1208"/>
                    <a:pt x="5504" y="1075"/>
                  </a:cubicBezTo>
                  <a:cubicBezTo>
                    <a:pt x="5504" y="1042"/>
                    <a:pt x="5538" y="975"/>
                    <a:pt x="5538" y="908"/>
                  </a:cubicBezTo>
                  <a:close/>
                  <a:moveTo>
                    <a:pt x="3370" y="4311"/>
                  </a:moveTo>
                  <a:cubicBezTo>
                    <a:pt x="3336" y="4678"/>
                    <a:pt x="3236" y="5044"/>
                    <a:pt x="3069" y="5345"/>
                  </a:cubicBezTo>
                  <a:cubicBezTo>
                    <a:pt x="3103" y="5145"/>
                    <a:pt x="3136" y="4911"/>
                    <a:pt x="3169" y="4778"/>
                  </a:cubicBezTo>
                  <a:cubicBezTo>
                    <a:pt x="3236" y="4611"/>
                    <a:pt x="3269" y="4444"/>
                    <a:pt x="3370" y="4311"/>
                  </a:cubicBezTo>
                  <a:close/>
                  <a:moveTo>
                    <a:pt x="5535" y="1"/>
                  </a:moveTo>
                  <a:cubicBezTo>
                    <a:pt x="5208" y="1"/>
                    <a:pt x="4896" y="297"/>
                    <a:pt x="4804" y="641"/>
                  </a:cubicBezTo>
                  <a:cubicBezTo>
                    <a:pt x="4704" y="1008"/>
                    <a:pt x="4704" y="1375"/>
                    <a:pt x="4704" y="1742"/>
                  </a:cubicBezTo>
                  <a:cubicBezTo>
                    <a:pt x="4670" y="2142"/>
                    <a:pt x="4670" y="2576"/>
                    <a:pt x="4670" y="2976"/>
                  </a:cubicBezTo>
                  <a:cubicBezTo>
                    <a:pt x="4704" y="3710"/>
                    <a:pt x="4737" y="4444"/>
                    <a:pt x="4837" y="5145"/>
                  </a:cubicBezTo>
                  <a:cubicBezTo>
                    <a:pt x="4704" y="5378"/>
                    <a:pt x="4537" y="5612"/>
                    <a:pt x="4337" y="5845"/>
                  </a:cubicBezTo>
                  <a:cubicBezTo>
                    <a:pt x="4156" y="6026"/>
                    <a:pt x="3815" y="6287"/>
                    <a:pt x="3516" y="6287"/>
                  </a:cubicBezTo>
                  <a:cubicBezTo>
                    <a:pt x="3428" y="6287"/>
                    <a:pt x="3345" y="6265"/>
                    <a:pt x="3269" y="6212"/>
                  </a:cubicBezTo>
                  <a:cubicBezTo>
                    <a:pt x="3303" y="6179"/>
                    <a:pt x="3370" y="6112"/>
                    <a:pt x="3403" y="6045"/>
                  </a:cubicBezTo>
                  <a:cubicBezTo>
                    <a:pt x="3870" y="5345"/>
                    <a:pt x="4070" y="4411"/>
                    <a:pt x="4003" y="3577"/>
                  </a:cubicBezTo>
                  <a:cubicBezTo>
                    <a:pt x="3975" y="3379"/>
                    <a:pt x="3826" y="3228"/>
                    <a:pt x="3639" y="3228"/>
                  </a:cubicBezTo>
                  <a:cubicBezTo>
                    <a:pt x="3606" y="3228"/>
                    <a:pt x="3572" y="3233"/>
                    <a:pt x="3536" y="3243"/>
                  </a:cubicBezTo>
                  <a:cubicBezTo>
                    <a:pt x="3003" y="3410"/>
                    <a:pt x="2669" y="3810"/>
                    <a:pt x="2469" y="4344"/>
                  </a:cubicBezTo>
                  <a:cubicBezTo>
                    <a:pt x="2302" y="4844"/>
                    <a:pt x="2169" y="5578"/>
                    <a:pt x="2269" y="6112"/>
                  </a:cubicBezTo>
                  <a:cubicBezTo>
                    <a:pt x="2302" y="6179"/>
                    <a:pt x="2302" y="6212"/>
                    <a:pt x="2335" y="6279"/>
                  </a:cubicBezTo>
                  <a:cubicBezTo>
                    <a:pt x="2235" y="6379"/>
                    <a:pt x="2102" y="6445"/>
                    <a:pt x="1969" y="6512"/>
                  </a:cubicBezTo>
                  <a:cubicBezTo>
                    <a:pt x="1926" y="6533"/>
                    <a:pt x="1890" y="6543"/>
                    <a:pt x="1858" y="6543"/>
                  </a:cubicBezTo>
                  <a:cubicBezTo>
                    <a:pt x="1690" y="6543"/>
                    <a:pt x="1658" y="6275"/>
                    <a:pt x="1602" y="6079"/>
                  </a:cubicBezTo>
                  <a:cubicBezTo>
                    <a:pt x="1468" y="5578"/>
                    <a:pt x="1602" y="5011"/>
                    <a:pt x="1502" y="4477"/>
                  </a:cubicBezTo>
                  <a:cubicBezTo>
                    <a:pt x="1468" y="4144"/>
                    <a:pt x="1368" y="3577"/>
                    <a:pt x="968" y="3477"/>
                  </a:cubicBezTo>
                  <a:cubicBezTo>
                    <a:pt x="936" y="3471"/>
                    <a:pt x="904" y="3469"/>
                    <a:pt x="874" y="3469"/>
                  </a:cubicBezTo>
                  <a:cubicBezTo>
                    <a:pt x="525" y="3469"/>
                    <a:pt x="290" y="3801"/>
                    <a:pt x="167" y="4077"/>
                  </a:cubicBezTo>
                  <a:cubicBezTo>
                    <a:pt x="101" y="4211"/>
                    <a:pt x="34" y="4344"/>
                    <a:pt x="0" y="4477"/>
                  </a:cubicBezTo>
                  <a:lnTo>
                    <a:pt x="301" y="4544"/>
                  </a:lnTo>
                  <a:cubicBezTo>
                    <a:pt x="334" y="4477"/>
                    <a:pt x="334" y="4444"/>
                    <a:pt x="367" y="4377"/>
                  </a:cubicBezTo>
                  <a:cubicBezTo>
                    <a:pt x="434" y="4277"/>
                    <a:pt x="501" y="4144"/>
                    <a:pt x="568" y="4044"/>
                  </a:cubicBezTo>
                  <a:cubicBezTo>
                    <a:pt x="590" y="3955"/>
                    <a:pt x="642" y="3910"/>
                    <a:pt x="713" y="3910"/>
                  </a:cubicBezTo>
                  <a:cubicBezTo>
                    <a:pt x="749" y="3910"/>
                    <a:pt x="790" y="3921"/>
                    <a:pt x="834" y="3944"/>
                  </a:cubicBezTo>
                  <a:cubicBezTo>
                    <a:pt x="852" y="3938"/>
                    <a:pt x="869" y="3935"/>
                    <a:pt x="884" y="3935"/>
                  </a:cubicBezTo>
                  <a:cubicBezTo>
                    <a:pt x="956" y="3935"/>
                    <a:pt x="1001" y="3995"/>
                    <a:pt x="1001" y="4077"/>
                  </a:cubicBezTo>
                  <a:cubicBezTo>
                    <a:pt x="1068" y="4311"/>
                    <a:pt x="1035" y="4711"/>
                    <a:pt x="1001" y="4978"/>
                  </a:cubicBezTo>
                  <a:cubicBezTo>
                    <a:pt x="1001" y="5245"/>
                    <a:pt x="1001" y="5478"/>
                    <a:pt x="1001" y="5745"/>
                  </a:cubicBezTo>
                  <a:cubicBezTo>
                    <a:pt x="1001" y="6179"/>
                    <a:pt x="968" y="6746"/>
                    <a:pt x="1301" y="7046"/>
                  </a:cubicBezTo>
                  <a:cubicBezTo>
                    <a:pt x="1454" y="7198"/>
                    <a:pt x="1623" y="7260"/>
                    <a:pt x="1797" y="7260"/>
                  </a:cubicBezTo>
                  <a:cubicBezTo>
                    <a:pt x="2117" y="7260"/>
                    <a:pt x="2455" y="7050"/>
                    <a:pt x="2736" y="6812"/>
                  </a:cubicBezTo>
                  <a:cubicBezTo>
                    <a:pt x="2929" y="6923"/>
                    <a:pt x="3168" y="6988"/>
                    <a:pt x="3416" y="6988"/>
                  </a:cubicBezTo>
                  <a:cubicBezTo>
                    <a:pt x="3467" y="6988"/>
                    <a:pt x="3518" y="6985"/>
                    <a:pt x="3570" y="6979"/>
                  </a:cubicBezTo>
                  <a:cubicBezTo>
                    <a:pt x="4170" y="6946"/>
                    <a:pt x="4637" y="6512"/>
                    <a:pt x="5004" y="6045"/>
                  </a:cubicBezTo>
                  <a:cubicBezTo>
                    <a:pt x="5104" y="6479"/>
                    <a:pt x="5271" y="6879"/>
                    <a:pt x="5671" y="7113"/>
                  </a:cubicBezTo>
                  <a:cubicBezTo>
                    <a:pt x="5821" y="7188"/>
                    <a:pt x="5978" y="7221"/>
                    <a:pt x="6134" y="7221"/>
                  </a:cubicBezTo>
                  <a:cubicBezTo>
                    <a:pt x="6603" y="7221"/>
                    <a:pt x="7072" y="6921"/>
                    <a:pt x="7372" y="6546"/>
                  </a:cubicBezTo>
                  <a:cubicBezTo>
                    <a:pt x="7406" y="6479"/>
                    <a:pt x="7472" y="6412"/>
                    <a:pt x="7506" y="6345"/>
                  </a:cubicBezTo>
                  <a:cubicBezTo>
                    <a:pt x="7682" y="6727"/>
                    <a:pt x="7987" y="7030"/>
                    <a:pt x="8443" y="7030"/>
                  </a:cubicBezTo>
                  <a:cubicBezTo>
                    <a:pt x="8506" y="7030"/>
                    <a:pt x="8571" y="7025"/>
                    <a:pt x="8640" y="7013"/>
                  </a:cubicBezTo>
                  <a:cubicBezTo>
                    <a:pt x="9240" y="6946"/>
                    <a:pt x="9574" y="6512"/>
                    <a:pt x="9807" y="5978"/>
                  </a:cubicBezTo>
                  <a:cubicBezTo>
                    <a:pt x="9908" y="6212"/>
                    <a:pt x="10041" y="6379"/>
                    <a:pt x="10241" y="6512"/>
                  </a:cubicBezTo>
                  <a:cubicBezTo>
                    <a:pt x="10423" y="6619"/>
                    <a:pt x="10620" y="6668"/>
                    <a:pt x="10815" y="6668"/>
                  </a:cubicBezTo>
                  <a:cubicBezTo>
                    <a:pt x="11228" y="6668"/>
                    <a:pt x="11637" y="6451"/>
                    <a:pt x="11909" y="6112"/>
                  </a:cubicBezTo>
                  <a:cubicBezTo>
                    <a:pt x="12276" y="5645"/>
                    <a:pt x="12376" y="4577"/>
                    <a:pt x="11876" y="4110"/>
                  </a:cubicBezTo>
                  <a:cubicBezTo>
                    <a:pt x="11823" y="4069"/>
                    <a:pt x="11764" y="4050"/>
                    <a:pt x="11708" y="4050"/>
                  </a:cubicBezTo>
                  <a:cubicBezTo>
                    <a:pt x="11585" y="4050"/>
                    <a:pt x="11475" y="4140"/>
                    <a:pt x="11475" y="4277"/>
                  </a:cubicBezTo>
                  <a:cubicBezTo>
                    <a:pt x="11442" y="4711"/>
                    <a:pt x="11709" y="5111"/>
                    <a:pt x="11442" y="5545"/>
                  </a:cubicBezTo>
                  <a:cubicBezTo>
                    <a:pt x="11346" y="5736"/>
                    <a:pt x="11148" y="5893"/>
                    <a:pt x="10945" y="5893"/>
                  </a:cubicBezTo>
                  <a:cubicBezTo>
                    <a:pt x="10865" y="5893"/>
                    <a:pt x="10784" y="5868"/>
                    <a:pt x="10708" y="5812"/>
                  </a:cubicBezTo>
                  <a:cubicBezTo>
                    <a:pt x="10174" y="5445"/>
                    <a:pt x="10475" y="4477"/>
                    <a:pt x="11075" y="4377"/>
                  </a:cubicBezTo>
                  <a:cubicBezTo>
                    <a:pt x="11375" y="4344"/>
                    <a:pt x="11375" y="3810"/>
                    <a:pt x="11075" y="3744"/>
                  </a:cubicBezTo>
                  <a:cubicBezTo>
                    <a:pt x="10988" y="3726"/>
                    <a:pt x="10904" y="3718"/>
                    <a:pt x="10824" y="3718"/>
                  </a:cubicBezTo>
                  <a:cubicBezTo>
                    <a:pt x="10141" y="3718"/>
                    <a:pt x="9734" y="4324"/>
                    <a:pt x="9674" y="5011"/>
                  </a:cubicBezTo>
                  <a:cubicBezTo>
                    <a:pt x="9653" y="5007"/>
                    <a:pt x="9631" y="5005"/>
                    <a:pt x="9610" y="5005"/>
                  </a:cubicBezTo>
                  <a:cubicBezTo>
                    <a:pt x="9466" y="5005"/>
                    <a:pt x="9332" y="5099"/>
                    <a:pt x="9274" y="5245"/>
                  </a:cubicBezTo>
                  <a:cubicBezTo>
                    <a:pt x="9140" y="5578"/>
                    <a:pt x="8974" y="6179"/>
                    <a:pt x="8540" y="6212"/>
                  </a:cubicBezTo>
                  <a:cubicBezTo>
                    <a:pt x="8531" y="6213"/>
                    <a:pt x="8521" y="6213"/>
                    <a:pt x="8512" y="6213"/>
                  </a:cubicBezTo>
                  <a:cubicBezTo>
                    <a:pt x="8170" y="6213"/>
                    <a:pt x="8105" y="5602"/>
                    <a:pt x="8073" y="5245"/>
                  </a:cubicBezTo>
                  <a:cubicBezTo>
                    <a:pt x="8406" y="4411"/>
                    <a:pt x="8573" y="3477"/>
                    <a:pt x="8607" y="2609"/>
                  </a:cubicBezTo>
                  <a:cubicBezTo>
                    <a:pt x="8607" y="2276"/>
                    <a:pt x="8573" y="1942"/>
                    <a:pt x="8540" y="1609"/>
                  </a:cubicBezTo>
                  <a:cubicBezTo>
                    <a:pt x="8507" y="1275"/>
                    <a:pt x="8473" y="908"/>
                    <a:pt x="8306" y="608"/>
                  </a:cubicBezTo>
                  <a:cubicBezTo>
                    <a:pt x="8168" y="362"/>
                    <a:pt x="7960" y="251"/>
                    <a:pt x="7748" y="251"/>
                  </a:cubicBezTo>
                  <a:cubicBezTo>
                    <a:pt x="7501" y="251"/>
                    <a:pt x="7250" y="405"/>
                    <a:pt x="7106" y="675"/>
                  </a:cubicBezTo>
                  <a:cubicBezTo>
                    <a:pt x="6972" y="1008"/>
                    <a:pt x="6972" y="1409"/>
                    <a:pt x="6972" y="1775"/>
                  </a:cubicBezTo>
                  <a:cubicBezTo>
                    <a:pt x="6972" y="2242"/>
                    <a:pt x="6972" y="2676"/>
                    <a:pt x="7005" y="3143"/>
                  </a:cubicBezTo>
                  <a:cubicBezTo>
                    <a:pt x="7072" y="3877"/>
                    <a:pt x="7139" y="4577"/>
                    <a:pt x="7272" y="5278"/>
                  </a:cubicBezTo>
                  <a:cubicBezTo>
                    <a:pt x="7239" y="5345"/>
                    <a:pt x="7206" y="5378"/>
                    <a:pt x="7206" y="5411"/>
                  </a:cubicBezTo>
                  <a:cubicBezTo>
                    <a:pt x="7005" y="5778"/>
                    <a:pt x="6772" y="6312"/>
                    <a:pt x="6338" y="6412"/>
                  </a:cubicBezTo>
                  <a:cubicBezTo>
                    <a:pt x="6306" y="6419"/>
                    <a:pt x="6275" y="6422"/>
                    <a:pt x="6245" y="6422"/>
                  </a:cubicBezTo>
                  <a:cubicBezTo>
                    <a:pt x="5829" y="6422"/>
                    <a:pt x="5769" y="5788"/>
                    <a:pt x="5738" y="5445"/>
                  </a:cubicBezTo>
                  <a:cubicBezTo>
                    <a:pt x="5705" y="5311"/>
                    <a:pt x="5671" y="5145"/>
                    <a:pt x="5638" y="4978"/>
                  </a:cubicBezTo>
                  <a:cubicBezTo>
                    <a:pt x="5771" y="4711"/>
                    <a:pt x="5905" y="4411"/>
                    <a:pt x="6005" y="4110"/>
                  </a:cubicBezTo>
                  <a:cubicBezTo>
                    <a:pt x="6205" y="3443"/>
                    <a:pt x="6405" y="2776"/>
                    <a:pt x="6438" y="2076"/>
                  </a:cubicBezTo>
                  <a:cubicBezTo>
                    <a:pt x="6472" y="1475"/>
                    <a:pt x="6405" y="675"/>
                    <a:pt x="5971" y="208"/>
                  </a:cubicBezTo>
                  <a:cubicBezTo>
                    <a:pt x="5836" y="62"/>
                    <a:pt x="5684" y="1"/>
                    <a:pt x="5535"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4161280" y="2188194"/>
              <a:ext cx="249756" cy="330940"/>
            </a:xfrm>
            <a:custGeom>
              <a:avLst/>
              <a:gdLst/>
              <a:ahLst/>
              <a:cxnLst/>
              <a:rect l="l" t="t" r="r" b="b"/>
              <a:pathLst>
                <a:path w="13444" h="17814" extrusionOk="0">
                  <a:moveTo>
                    <a:pt x="5004" y="1"/>
                  </a:moveTo>
                  <a:cubicBezTo>
                    <a:pt x="4304" y="1"/>
                    <a:pt x="3636" y="34"/>
                    <a:pt x="2936" y="34"/>
                  </a:cubicBezTo>
                  <a:cubicBezTo>
                    <a:pt x="1235" y="67"/>
                    <a:pt x="301" y="568"/>
                    <a:pt x="201" y="2369"/>
                  </a:cubicBezTo>
                  <a:cubicBezTo>
                    <a:pt x="67" y="4871"/>
                    <a:pt x="0" y="7473"/>
                    <a:pt x="67" y="10008"/>
                  </a:cubicBezTo>
                  <a:cubicBezTo>
                    <a:pt x="101" y="10608"/>
                    <a:pt x="67" y="11476"/>
                    <a:pt x="267" y="12143"/>
                  </a:cubicBezTo>
                  <a:cubicBezTo>
                    <a:pt x="134" y="13410"/>
                    <a:pt x="1468" y="14044"/>
                    <a:pt x="2602" y="14177"/>
                  </a:cubicBezTo>
                  <a:cubicBezTo>
                    <a:pt x="2976" y="14217"/>
                    <a:pt x="3352" y="14230"/>
                    <a:pt x="3728" y="14230"/>
                  </a:cubicBezTo>
                  <a:cubicBezTo>
                    <a:pt x="4510" y="14230"/>
                    <a:pt x="5292" y="14173"/>
                    <a:pt x="6053" y="14173"/>
                  </a:cubicBezTo>
                  <a:cubicBezTo>
                    <a:pt x="6171" y="14173"/>
                    <a:pt x="6288" y="14174"/>
                    <a:pt x="6405" y="14177"/>
                  </a:cubicBezTo>
                  <a:cubicBezTo>
                    <a:pt x="7773" y="14177"/>
                    <a:pt x="9174" y="14311"/>
                    <a:pt x="10541" y="14311"/>
                  </a:cubicBezTo>
                  <a:cubicBezTo>
                    <a:pt x="10641" y="14311"/>
                    <a:pt x="10708" y="14278"/>
                    <a:pt x="10741" y="14211"/>
                  </a:cubicBezTo>
                  <a:cubicBezTo>
                    <a:pt x="10942" y="14811"/>
                    <a:pt x="11342" y="15345"/>
                    <a:pt x="11642" y="15845"/>
                  </a:cubicBezTo>
                  <a:cubicBezTo>
                    <a:pt x="12042" y="16512"/>
                    <a:pt x="12443" y="17146"/>
                    <a:pt x="12843" y="17813"/>
                  </a:cubicBezTo>
                  <a:lnTo>
                    <a:pt x="13443" y="17447"/>
                  </a:lnTo>
                  <a:cubicBezTo>
                    <a:pt x="12976" y="16212"/>
                    <a:pt x="12209" y="14978"/>
                    <a:pt x="11475" y="13911"/>
                  </a:cubicBezTo>
                  <a:cubicBezTo>
                    <a:pt x="11409" y="13710"/>
                    <a:pt x="11342" y="13510"/>
                    <a:pt x="11208" y="13310"/>
                  </a:cubicBezTo>
                  <a:cubicBezTo>
                    <a:pt x="11184" y="13250"/>
                    <a:pt x="11138" y="13224"/>
                    <a:pt x="11088" y="13224"/>
                  </a:cubicBezTo>
                  <a:cubicBezTo>
                    <a:pt x="10999" y="13224"/>
                    <a:pt x="10896" y="13304"/>
                    <a:pt x="10875" y="13410"/>
                  </a:cubicBezTo>
                  <a:cubicBezTo>
                    <a:pt x="8673" y="13210"/>
                    <a:pt x="6438" y="13277"/>
                    <a:pt x="4203" y="13043"/>
                  </a:cubicBezTo>
                  <a:cubicBezTo>
                    <a:pt x="2636" y="12877"/>
                    <a:pt x="868" y="13010"/>
                    <a:pt x="701" y="11009"/>
                  </a:cubicBezTo>
                  <a:cubicBezTo>
                    <a:pt x="601" y="9841"/>
                    <a:pt x="634" y="8674"/>
                    <a:pt x="668" y="7506"/>
                  </a:cubicBezTo>
                  <a:cubicBezTo>
                    <a:pt x="668" y="6339"/>
                    <a:pt x="701" y="5204"/>
                    <a:pt x="734" y="4037"/>
                  </a:cubicBezTo>
                  <a:cubicBezTo>
                    <a:pt x="734" y="3436"/>
                    <a:pt x="668" y="2736"/>
                    <a:pt x="768" y="2169"/>
                  </a:cubicBezTo>
                  <a:cubicBezTo>
                    <a:pt x="1135" y="634"/>
                    <a:pt x="1635" y="701"/>
                    <a:pt x="2669" y="634"/>
                  </a:cubicBezTo>
                  <a:cubicBezTo>
                    <a:pt x="3436" y="568"/>
                    <a:pt x="4237" y="534"/>
                    <a:pt x="5004" y="534"/>
                  </a:cubicBezTo>
                  <a:lnTo>
                    <a:pt x="500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4255189" y="2244447"/>
              <a:ext cx="44307" cy="132550"/>
            </a:xfrm>
            <a:custGeom>
              <a:avLst/>
              <a:gdLst/>
              <a:ahLst/>
              <a:cxnLst/>
              <a:rect l="l" t="t" r="r" b="b"/>
              <a:pathLst>
                <a:path w="2385" h="7135" extrusionOk="0">
                  <a:moveTo>
                    <a:pt x="1483" y="642"/>
                  </a:moveTo>
                  <a:cubicBezTo>
                    <a:pt x="1550" y="709"/>
                    <a:pt x="1584" y="742"/>
                    <a:pt x="1650" y="842"/>
                  </a:cubicBezTo>
                  <a:cubicBezTo>
                    <a:pt x="1750" y="976"/>
                    <a:pt x="1784" y="1176"/>
                    <a:pt x="1817" y="1342"/>
                  </a:cubicBezTo>
                  <a:cubicBezTo>
                    <a:pt x="1884" y="1709"/>
                    <a:pt x="1817" y="2076"/>
                    <a:pt x="1684" y="2443"/>
                  </a:cubicBezTo>
                  <a:cubicBezTo>
                    <a:pt x="1617" y="2610"/>
                    <a:pt x="1550" y="2743"/>
                    <a:pt x="1450" y="2910"/>
                  </a:cubicBezTo>
                  <a:cubicBezTo>
                    <a:pt x="1450" y="2176"/>
                    <a:pt x="1483" y="1443"/>
                    <a:pt x="1483" y="709"/>
                  </a:cubicBezTo>
                  <a:lnTo>
                    <a:pt x="1483" y="642"/>
                  </a:lnTo>
                  <a:close/>
                  <a:moveTo>
                    <a:pt x="1214" y="1"/>
                  </a:moveTo>
                  <a:cubicBezTo>
                    <a:pt x="1161" y="1"/>
                    <a:pt x="1107" y="13"/>
                    <a:pt x="1050" y="42"/>
                  </a:cubicBezTo>
                  <a:cubicBezTo>
                    <a:pt x="783" y="175"/>
                    <a:pt x="783" y="475"/>
                    <a:pt x="750" y="709"/>
                  </a:cubicBezTo>
                  <a:cubicBezTo>
                    <a:pt x="650" y="1342"/>
                    <a:pt x="650" y="2010"/>
                    <a:pt x="616" y="2677"/>
                  </a:cubicBezTo>
                  <a:cubicBezTo>
                    <a:pt x="616" y="3077"/>
                    <a:pt x="616" y="3477"/>
                    <a:pt x="616" y="3844"/>
                  </a:cubicBezTo>
                  <a:cubicBezTo>
                    <a:pt x="483" y="3978"/>
                    <a:pt x="316" y="4078"/>
                    <a:pt x="149" y="4178"/>
                  </a:cubicBezTo>
                  <a:cubicBezTo>
                    <a:pt x="1" y="4267"/>
                    <a:pt x="64" y="4489"/>
                    <a:pt x="197" y="4489"/>
                  </a:cubicBezTo>
                  <a:cubicBezTo>
                    <a:pt x="214" y="4489"/>
                    <a:pt x="231" y="4485"/>
                    <a:pt x="249" y="4478"/>
                  </a:cubicBezTo>
                  <a:cubicBezTo>
                    <a:pt x="383" y="4411"/>
                    <a:pt x="516" y="4378"/>
                    <a:pt x="616" y="4311"/>
                  </a:cubicBezTo>
                  <a:cubicBezTo>
                    <a:pt x="650" y="5112"/>
                    <a:pt x="683" y="5946"/>
                    <a:pt x="783" y="6746"/>
                  </a:cubicBezTo>
                  <a:cubicBezTo>
                    <a:pt x="817" y="7001"/>
                    <a:pt x="1032" y="7134"/>
                    <a:pt x="1230" y="7134"/>
                  </a:cubicBezTo>
                  <a:cubicBezTo>
                    <a:pt x="1423" y="7134"/>
                    <a:pt x="1600" y="7009"/>
                    <a:pt x="1584" y="6746"/>
                  </a:cubicBezTo>
                  <a:cubicBezTo>
                    <a:pt x="1584" y="6680"/>
                    <a:pt x="1584" y="6613"/>
                    <a:pt x="1584" y="6546"/>
                  </a:cubicBezTo>
                  <a:cubicBezTo>
                    <a:pt x="1584" y="6079"/>
                    <a:pt x="1584" y="5579"/>
                    <a:pt x="1650" y="5145"/>
                  </a:cubicBezTo>
                  <a:cubicBezTo>
                    <a:pt x="1684" y="4945"/>
                    <a:pt x="1717" y="4745"/>
                    <a:pt x="1784" y="4578"/>
                  </a:cubicBezTo>
                  <a:lnTo>
                    <a:pt x="1450" y="4511"/>
                  </a:lnTo>
                  <a:cubicBezTo>
                    <a:pt x="1450" y="4278"/>
                    <a:pt x="1450" y="4011"/>
                    <a:pt x="1450" y="3778"/>
                  </a:cubicBezTo>
                  <a:lnTo>
                    <a:pt x="1450" y="3677"/>
                  </a:lnTo>
                  <a:cubicBezTo>
                    <a:pt x="1750" y="3344"/>
                    <a:pt x="1984" y="2944"/>
                    <a:pt x="2117" y="2510"/>
                  </a:cubicBezTo>
                  <a:cubicBezTo>
                    <a:pt x="2384" y="1676"/>
                    <a:pt x="2351" y="709"/>
                    <a:pt x="1617" y="175"/>
                  </a:cubicBezTo>
                  <a:cubicBezTo>
                    <a:pt x="1474" y="79"/>
                    <a:pt x="1347" y="1"/>
                    <a:pt x="121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8" name="Google Shape;3198;p71"/>
          <p:cNvGrpSpPr/>
          <p:nvPr/>
        </p:nvGrpSpPr>
        <p:grpSpPr>
          <a:xfrm>
            <a:off x="4195332" y="1358665"/>
            <a:ext cx="605447" cy="374849"/>
            <a:chOff x="4090017" y="1375986"/>
            <a:chExt cx="521173" cy="322673"/>
          </a:xfrm>
        </p:grpSpPr>
        <p:sp>
          <p:nvSpPr>
            <p:cNvPr id="3199" name="Google Shape;3199;p71"/>
            <p:cNvSpPr/>
            <p:nvPr/>
          </p:nvSpPr>
          <p:spPr>
            <a:xfrm>
              <a:off x="4393666" y="1451373"/>
              <a:ext cx="28516" cy="91829"/>
            </a:xfrm>
            <a:custGeom>
              <a:avLst/>
              <a:gdLst/>
              <a:ahLst/>
              <a:cxnLst/>
              <a:rect l="l" t="t" r="r" b="b"/>
              <a:pathLst>
                <a:path w="1535" h="4943" extrusionOk="0">
                  <a:moveTo>
                    <a:pt x="1168" y="1"/>
                  </a:moveTo>
                  <a:cubicBezTo>
                    <a:pt x="1168" y="134"/>
                    <a:pt x="1101" y="268"/>
                    <a:pt x="968" y="335"/>
                  </a:cubicBezTo>
                  <a:cubicBezTo>
                    <a:pt x="167" y="735"/>
                    <a:pt x="0" y="1502"/>
                    <a:pt x="0" y="2336"/>
                  </a:cubicBezTo>
                  <a:cubicBezTo>
                    <a:pt x="0" y="2770"/>
                    <a:pt x="0" y="3237"/>
                    <a:pt x="67" y="3670"/>
                  </a:cubicBezTo>
                  <a:cubicBezTo>
                    <a:pt x="134" y="3970"/>
                    <a:pt x="234" y="4704"/>
                    <a:pt x="534" y="4904"/>
                  </a:cubicBezTo>
                  <a:cubicBezTo>
                    <a:pt x="579" y="4931"/>
                    <a:pt x="622" y="4943"/>
                    <a:pt x="664" y="4943"/>
                  </a:cubicBezTo>
                  <a:cubicBezTo>
                    <a:pt x="1157" y="4943"/>
                    <a:pt x="1468" y="3277"/>
                    <a:pt x="1468" y="2970"/>
                  </a:cubicBezTo>
                  <a:cubicBezTo>
                    <a:pt x="1535" y="2002"/>
                    <a:pt x="1435" y="1035"/>
                    <a:pt x="1268" y="68"/>
                  </a:cubicBezTo>
                  <a:cubicBezTo>
                    <a:pt x="1268" y="34"/>
                    <a:pt x="1268" y="34"/>
                    <a:pt x="1268" y="34"/>
                  </a:cubicBezTo>
                  <a:lnTo>
                    <a:pt x="1168" y="1"/>
                  </a:lnTo>
                  <a:close/>
                </a:path>
              </a:pathLst>
            </a:custGeom>
            <a:solidFill>
              <a:srgbClr val="FFE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4185449" y="1476787"/>
              <a:ext cx="42784" cy="71821"/>
            </a:xfrm>
            <a:custGeom>
              <a:avLst/>
              <a:gdLst/>
              <a:ahLst/>
              <a:cxnLst/>
              <a:rect l="l" t="t" r="r" b="b"/>
              <a:pathLst>
                <a:path w="2303" h="3866" extrusionOk="0">
                  <a:moveTo>
                    <a:pt x="2102" y="1"/>
                  </a:moveTo>
                  <a:cubicBezTo>
                    <a:pt x="2069" y="267"/>
                    <a:pt x="1935" y="534"/>
                    <a:pt x="1735" y="768"/>
                  </a:cubicBezTo>
                  <a:cubicBezTo>
                    <a:pt x="1268" y="1268"/>
                    <a:pt x="668" y="1502"/>
                    <a:pt x="34" y="1535"/>
                  </a:cubicBezTo>
                  <a:cubicBezTo>
                    <a:pt x="0" y="1635"/>
                    <a:pt x="0" y="1769"/>
                    <a:pt x="0" y="1902"/>
                  </a:cubicBezTo>
                  <a:cubicBezTo>
                    <a:pt x="34" y="2469"/>
                    <a:pt x="167" y="3103"/>
                    <a:pt x="501" y="3570"/>
                  </a:cubicBezTo>
                  <a:cubicBezTo>
                    <a:pt x="624" y="3718"/>
                    <a:pt x="747" y="3865"/>
                    <a:pt x="897" y="3865"/>
                  </a:cubicBezTo>
                  <a:cubicBezTo>
                    <a:pt x="950" y="3865"/>
                    <a:pt x="1007" y="3847"/>
                    <a:pt x="1068" y="3803"/>
                  </a:cubicBezTo>
                  <a:cubicBezTo>
                    <a:pt x="1335" y="3603"/>
                    <a:pt x="1435" y="3170"/>
                    <a:pt x="1535" y="2903"/>
                  </a:cubicBezTo>
                  <a:cubicBezTo>
                    <a:pt x="1835" y="1969"/>
                    <a:pt x="2102" y="1001"/>
                    <a:pt x="2302" y="34"/>
                  </a:cubicBezTo>
                  <a:lnTo>
                    <a:pt x="2102" y="1"/>
                  </a:lnTo>
                  <a:close/>
                </a:path>
              </a:pathLst>
            </a:custGeom>
            <a:solidFill>
              <a:srgbClr val="FFE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4187920" y="1462018"/>
              <a:ext cx="26677" cy="29668"/>
            </a:xfrm>
            <a:custGeom>
              <a:avLst/>
              <a:gdLst/>
              <a:ahLst/>
              <a:cxnLst/>
              <a:rect l="l" t="t" r="r" b="b"/>
              <a:pathLst>
                <a:path w="1436" h="1597" extrusionOk="0">
                  <a:moveTo>
                    <a:pt x="880" y="1"/>
                  </a:moveTo>
                  <a:cubicBezTo>
                    <a:pt x="577" y="1"/>
                    <a:pt x="242" y="714"/>
                    <a:pt x="168" y="962"/>
                  </a:cubicBezTo>
                  <a:cubicBezTo>
                    <a:pt x="101" y="1163"/>
                    <a:pt x="34" y="1363"/>
                    <a:pt x="1" y="1596"/>
                  </a:cubicBezTo>
                  <a:cubicBezTo>
                    <a:pt x="535" y="1463"/>
                    <a:pt x="1435" y="996"/>
                    <a:pt x="1168" y="295"/>
                  </a:cubicBezTo>
                  <a:cubicBezTo>
                    <a:pt x="1084" y="83"/>
                    <a:pt x="984" y="1"/>
                    <a:pt x="880" y="1"/>
                  </a:cubicBezTo>
                  <a:close/>
                </a:path>
              </a:pathLst>
            </a:custGeom>
            <a:solidFill>
              <a:srgbClr val="FFE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4117288" y="1384921"/>
              <a:ext cx="472221" cy="296998"/>
            </a:xfrm>
            <a:custGeom>
              <a:avLst/>
              <a:gdLst/>
              <a:ahLst/>
              <a:cxnLst/>
              <a:rect l="l" t="t" r="r" b="b"/>
              <a:pathLst>
                <a:path w="25419" h="15987" extrusionOk="0">
                  <a:moveTo>
                    <a:pt x="12147" y="3155"/>
                  </a:moveTo>
                  <a:cubicBezTo>
                    <a:pt x="12352" y="3155"/>
                    <a:pt x="12553" y="3277"/>
                    <a:pt x="12642" y="3545"/>
                  </a:cubicBezTo>
                  <a:cubicBezTo>
                    <a:pt x="12943" y="4412"/>
                    <a:pt x="12943" y="5413"/>
                    <a:pt x="13009" y="6347"/>
                  </a:cubicBezTo>
                  <a:cubicBezTo>
                    <a:pt x="13043" y="7147"/>
                    <a:pt x="13210" y="8115"/>
                    <a:pt x="12976" y="8915"/>
                  </a:cubicBezTo>
                  <a:cubicBezTo>
                    <a:pt x="12815" y="9424"/>
                    <a:pt x="12310" y="9826"/>
                    <a:pt x="11772" y="9826"/>
                  </a:cubicBezTo>
                  <a:cubicBezTo>
                    <a:pt x="11640" y="9826"/>
                    <a:pt x="11506" y="9802"/>
                    <a:pt x="11375" y="9749"/>
                  </a:cubicBezTo>
                  <a:cubicBezTo>
                    <a:pt x="10841" y="9582"/>
                    <a:pt x="10608" y="9015"/>
                    <a:pt x="10941" y="8548"/>
                  </a:cubicBezTo>
                  <a:cubicBezTo>
                    <a:pt x="10979" y="8497"/>
                    <a:pt x="11042" y="8475"/>
                    <a:pt x="11108" y="8475"/>
                  </a:cubicBezTo>
                  <a:cubicBezTo>
                    <a:pt x="11216" y="8475"/>
                    <a:pt x="11334" y="8532"/>
                    <a:pt x="11375" y="8615"/>
                  </a:cubicBezTo>
                  <a:cubicBezTo>
                    <a:pt x="11430" y="8739"/>
                    <a:pt x="11478" y="8789"/>
                    <a:pt x="11520" y="8789"/>
                  </a:cubicBezTo>
                  <a:cubicBezTo>
                    <a:pt x="11679" y="8789"/>
                    <a:pt x="11742" y="8054"/>
                    <a:pt x="11742" y="7948"/>
                  </a:cubicBezTo>
                  <a:cubicBezTo>
                    <a:pt x="11742" y="7481"/>
                    <a:pt x="11708" y="7014"/>
                    <a:pt x="11708" y="6547"/>
                  </a:cubicBezTo>
                  <a:cubicBezTo>
                    <a:pt x="11642" y="5613"/>
                    <a:pt x="11475" y="4612"/>
                    <a:pt x="11575" y="3678"/>
                  </a:cubicBezTo>
                  <a:cubicBezTo>
                    <a:pt x="11631" y="3345"/>
                    <a:pt x="11892" y="3155"/>
                    <a:pt x="12147" y="3155"/>
                  </a:cubicBezTo>
                  <a:close/>
                  <a:moveTo>
                    <a:pt x="15332" y="3058"/>
                  </a:moveTo>
                  <a:cubicBezTo>
                    <a:pt x="15462" y="3058"/>
                    <a:pt x="15599" y="3075"/>
                    <a:pt x="15745" y="3111"/>
                  </a:cubicBezTo>
                  <a:cubicBezTo>
                    <a:pt x="15945" y="3178"/>
                    <a:pt x="16078" y="3378"/>
                    <a:pt x="16045" y="3578"/>
                  </a:cubicBezTo>
                  <a:lnTo>
                    <a:pt x="16145" y="3578"/>
                  </a:lnTo>
                  <a:cubicBezTo>
                    <a:pt x="16145" y="3425"/>
                    <a:pt x="16265" y="3327"/>
                    <a:pt x="16392" y="3327"/>
                  </a:cubicBezTo>
                  <a:cubicBezTo>
                    <a:pt x="16488" y="3327"/>
                    <a:pt x="16588" y="3383"/>
                    <a:pt x="16645" y="3511"/>
                  </a:cubicBezTo>
                  <a:cubicBezTo>
                    <a:pt x="17179" y="5012"/>
                    <a:pt x="16946" y="6480"/>
                    <a:pt x="16879" y="8048"/>
                  </a:cubicBezTo>
                  <a:cubicBezTo>
                    <a:pt x="16845" y="8615"/>
                    <a:pt x="16745" y="9182"/>
                    <a:pt x="16312" y="9549"/>
                  </a:cubicBezTo>
                  <a:cubicBezTo>
                    <a:pt x="16062" y="9766"/>
                    <a:pt x="15770" y="9866"/>
                    <a:pt x="15478" y="9866"/>
                  </a:cubicBezTo>
                  <a:cubicBezTo>
                    <a:pt x="15186" y="9866"/>
                    <a:pt x="14894" y="9766"/>
                    <a:pt x="14644" y="9582"/>
                  </a:cubicBezTo>
                  <a:cubicBezTo>
                    <a:pt x="13543" y="8682"/>
                    <a:pt x="13476" y="6814"/>
                    <a:pt x="13576" y="5513"/>
                  </a:cubicBezTo>
                  <a:cubicBezTo>
                    <a:pt x="13637" y="4461"/>
                    <a:pt x="14157" y="3058"/>
                    <a:pt x="15332" y="3058"/>
                  </a:cubicBezTo>
                  <a:close/>
                  <a:moveTo>
                    <a:pt x="18002" y="3268"/>
                  </a:moveTo>
                  <a:cubicBezTo>
                    <a:pt x="18259" y="3268"/>
                    <a:pt x="18513" y="3503"/>
                    <a:pt x="18447" y="3811"/>
                  </a:cubicBezTo>
                  <a:cubicBezTo>
                    <a:pt x="18380" y="4112"/>
                    <a:pt x="18447" y="4445"/>
                    <a:pt x="18547" y="4712"/>
                  </a:cubicBezTo>
                  <a:cubicBezTo>
                    <a:pt x="18647" y="4912"/>
                    <a:pt x="18880" y="5313"/>
                    <a:pt x="19114" y="5313"/>
                  </a:cubicBezTo>
                  <a:cubicBezTo>
                    <a:pt x="19347" y="5313"/>
                    <a:pt x="19581" y="4946"/>
                    <a:pt x="19681" y="4779"/>
                  </a:cubicBezTo>
                  <a:cubicBezTo>
                    <a:pt x="19848" y="4379"/>
                    <a:pt x="19781" y="3978"/>
                    <a:pt x="19881" y="3611"/>
                  </a:cubicBezTo>
                  <a:cubicBezTo>
                    <a:pt x="19918" y="3465"/>
                    <a:pt x="20035" y="3388"/>
                    <a:pt x="20161" y="3388"/>
                  </a:cubicBezTo>
                  <a:cubicBezTo>
                    <a:pt x="20264" y="3388"/>
                    <a:pt x="20373" y="3439"/>
                    <a:pt x="20448" y="3545"/>
                  </a:cubicBezTo>
                  <a:cubicBezTo>
                    <a:pt x="20815" y="4078"/>
                    <a:pt x="20648" y="4979"/>
                    <a:pt x="20481" y="5546"/>
                  </a:cubicBezTo>
                  <a:cubicBezTo>
                    <a:pt x="20348" y="6013"/>
                    <a:pt x="20048" y="6347"/>
                    <a:pt x="19681" y="6513"/>
                  </a:cubicBezTo>
                  <a:cubicBezTo>
                    <a:pt x="19814" y="7014"/>
                    <a:pt x="19914" y="7481"/>
                    <a:pt x="19948" y="7981"/>
                  </a:cubicBezTo>
                  <a:cubicBezTo>
                    <a:pt x="20014" y="8582"/>
                    <a:pt x="20148" y="9282"/>
                    <a:pt x="19714" y="9782"/>
                  </a:cubicBezTo>
                  <a:cubicBezTo>
                    <a:pt x="19635" y="9878"/>
                    <a:pt x="19509" y="9920"/>
                    <a:pt x="19378" y="9920"/>
                  </a:cubicBezTo>
                  <a:cubicBezTo>
                    <a:pt x="19235" y="9920"/>
                    <a:pt x="19085" y="9870"/>
                    <a:pt x="18980" y="9782"/>
                  </a:cubicBezTo>
                  <a:cubicBezTo>
                    <a:pt x="18547" y="9315"/>
                    <a:pt x="18680" y="8582"/>
                    <a:pt x="18713" y="7981"/>
                  </a:cubicBezTo>
                  <a:cubicBezTo>
                    <a:pt x="18747" y="7514"/>
                    <a:pt x="18814" y="7047"/>
                    <a:pt x="18947" y="6613"/>
                  </a:cubicBezTo>
                  <a:lnTo>
                    <a:pt x="18914" y="6613"/>
                  </a:lnTo>
                  <a:cubicBezTo>
                    <a:pt x="17513" y="6380"/>
                    <a:pt x="16946" y="4612"/>
                    <a:pt x="17646" y="3478"/>
                  </a:cubicBezTo>
                  <a:cubicBezTo>
                    <a:pt x="17737" y="3330"/>
                    <a:pt x="17870" y="3268"/>
                    <a:pt x="18002" y="3268"/>
                  </a:cubicBezTo>
                  <a:close/>
                  <a:moveTo>
                    <a:pt x="6565" y="2865"/>
                  </a:moveTo>
                  <a:cubicBezTo>
                    <a:pt x="6722" y="2865"/>
                    <a:pt x="6879" y="2952"/>
                    <a:pt x="6938" y="3144"/>
                  </a:cubicBezTo>
                  <a:cubicBezTo>
                    <a:pt x="7139" y="3811"/>
                    <a:pt x="7272" y="4512"/>
                    <a:pt x="7339" y="5212"/>
                  </a:cubicBezTo>
                  <a:cubicBezTo>
                    <a:pt x="7439" y="4445"/>
                    <a:pt x="7672" y="2978"/>
                    <a:pt x="8640" y="2877"/>
                  </a:cubicBezTo>
                  <a:cubicBezTo>
                    <a:pt x="8685" y="2872"/>
                    <a:pt x="8728" y="2870"/>
                    <a:pt x="8770" y="2870"/>
                  </a:cubicBezTo>
                  <a:cubicBezTo>
                    <a:pt x="9843" y="2870"/>
                    <a:pt x="9878" y="4473"/>
                    <a:pt x="9974" y="5179"/>
                  </a:cubicBezTo>
                  <a:cubicBezTo>
                    <a:pt x="10107" y="6580"/>
                    <a:pt x="10241" y="8014"/>
                    <a:pt x="10408" y="9415"/>
                  </a:cubicBezTo>
                  <a:cubicBezTo>
                    <a:pt x="10441" y="9832"/>
                    <a:pt x="10132" y="10041"/>
                    <a:pt x="9803" y="10041"/>
                  </a:cubicBezTo>
                  <a:cubicBezTo>
                    <a:pt x="9474" y="10041"/>
                    <a:pt x="9123" y="9832"/>
                    <a:pt x="9073" y="9415"/>
                  </a:cubicBezTo>
                  <a:cubicBezTo>
                    <a:pt x="8973" y="8381"/>
                    <a:pt x="8873" y="7381"/>
                    <a:pt x="8773" y="6380"/>
                  </a:cubicBezTo>
                  <a:cubicBezTo>
                    <a:pt x="8706" y="5880"/>
                    <a:pt x="8673" y="5379"/>
                    <a:pt x="8640" y="4879"/>
                  </a:cubicBezTo>
                  <a:cubicBezTo>
                    <a:pt x="8606" y="4679"/>
                    <a:pt x="8606" y="4445"/>
                    <a:pt x="8573" y="4245"/>
                  </a:cubicBezTo>
                  <a:cubicBezTo>
                    <a:pt x="8573" y="4145"/>
                    <a:pt x="8573" y="4078"/>
                    <a:pt x="8540" y="4012"/>
                  </a:cubicBezTo>
                  <a:cubicBezTo>
                    <a:pt x="8519" y="3931"/>
                    <a:pt x="8511" y="3887"/>
                    <a:pt x="8508" y="3887"/>
                  </a:cubicBezTo>
                  <a:cubicBezTo>
                    <a:pt x="8506" y="3887"/>
                    <a:pt x="8506" y="3905"/>
                    <a:pt x="8506" y="3945"/>
                  </a:cubicBezTo>
                  <a:cubicBezTo>
                    <a:pt x="8406" y="4045"/>
                    <a:pt x="8239" y="4479"/>
                    <a:pt x="8206" y="4612"/>
                  </a:cubicBezTo>
                  <a:cubicBezTo>
                    <a:pt x="8139" y="4779"/>
                    <a:pt x="8073" y="4979"/>
                    <a:pt x="8039" y="5146"/>
                  </a:cubicBezTo>
                  <a:lnTo>
                    <a:pt x="7972" y="5379"/>
                  </a:lnTo>
                  <a:cubicBezTo>
                    <a:pt x="7906" y="5746"/>
                    <a:pt x="7839" y="6113"/>
                    <a:pt x="7806" y="6480"/>
                  </a:cubicBezTo>
                  <a:cubicBezTo>
                    <a:pt x="7639" y="7447"/>
                    <a:pt x="7539" y="8381"/>
                    <a:pt x="7339" y="9349"/>
                  </a:cubicBezTo>
                  <a:cubicBezTo>
                    <a:pt x="7305" y="9349"/>
                    <a:pt x="7305" y="9382"/>
                    <a:pt x="7305" y="9382"/>
                  </a:cubicBezTo>
                  <a:cubicBezTo>
                    <a:pt x="7272" y="9382"/>
                    <a:pt x="7272" y="9415"/>
                    <a:pt x="7272" y="9415"/>
                  </a:cubicBezTo>
                  <a:cubicBezTo>
                    <a:pt x="7239" y="9832"/>
                    <a:pt x="6888" y="10041"/>
                    <a:pt x="6559" y="10041"/>
                  </a:cubicBezTo>
                  <a:cubicBezTo>
                    <a:pt x="6230" y="10041"/>
                    <a:pt x="5921" y="9832"/>
                    <a:pt x="5971" y="9415"/>
                  </a:cubicBezTo>
                  <a:cubicBezTo>
                    <a:pt x="6004" y="9215"/>
                    <a:pt x="6004" y="9049"/>
                    <a:pt x="6038" y="8848"/>
                  </a:cubicBezTo>
                  <a:lnTo>
                    <a:pt x="6038" y="8848"/>
                  </a:lnTo>
                  <a:cubicBezTo>
                    <a:pt x="5904" y="9182"/>
                    <a:pt x="5738" y="9482"/>
                    <a:pt x="5471" y="9682"/>
                  </a:cubicBezTo>
                  <a:cubicBezTo>
                    <a:pt x="5124" y="9999"/>
                    <a:pt x="4789" y="10132"/>
                    <a:pt x="4476" y="10132"/>
                  </a:cubicBezTo>
                  <a:cubicBezTo>
                    <a:pt x="3370" y="10132"/>
                    <a:pt x="2532" y="8480"/>
                    <a:pt x="2402" y="7414"/>
                  </a:cubicBezTo>
                  <a:cubicBezTo>
                    <a:pt x="2335" y="7047"/>
                    <a:pt x="2335" y="6647"/>
                    <a:pt x="2368" y="6213"/>
                  </a:cubicBezTo>
                  <a:cubicBezTo>
                    <a:pt x="2068" y="6080"/>
                    <a:pt x="1768" y="5880"/>
                    <a:pt x="1535" y="5613"/>
                  </a:cubicBezTo>
                  <a:cubicBezTo>
                    <a:pt x="1397" y="5475"/>
                    <a:pt x="1532" y="5246"/>
                    <a:pt x="1696" y="5246"/>
                  </a:cubicBezTo>
                  <a:cubicBezTo>
                    <a:pt x="1731" y="5246"/>
                    <a:pt x="1767" y="5256"/>
                    <a:pt x="1801" y="5279"/>
                  </a:cubicBezTo>
                  <a:cubicBezTo>
                    <a:pt x="2002" y="5413"/>
                    <a:pt x="2235" y="5546"/>
                    <a:pt x="2469" y="5613"/>
                  </a:cubicBezTo>
                  <a:cubicBezTo>
                    <a:pt x="2635" y="4645"/>
                    <a:pt x="3102" y="3711"/>
                    <a:pt x="3970" y="3344"/>
                  </a:cubicBezTo>
                  <a:cubicBezTo>
                    <a:pt x="4164" y="3267"/>
                    <a:pt x="4349" y="3231"/>
                    <a:pt x="4520" y="3231"/>
                  </a:cubicBezTo>
                  <a:cubicBezTo>
                    <a:pt x="5377" y="3231"/>
                    <a:pt x="5910" y="4112"/>
                    <a:pt x="5771" y="4946"/>
                  </a:cubicBezTo>
                  <a:lnTo>
                    <a:pt x="5971" y="4979"/>
                  </a:lnTo>
                  <a:cubicBezTo>
                    <a:pt x="6071" y="4412"/>
                    <a:pt x="6138" y="3811"/>
                    <a:pt x="6171" y="3244"/>
                  </a:cubicBezTo>
                  <a:cubicBezTo>
                    <a:pt x="6171" y="3003"/>
                    <a:pt x="6368" y="2865"/>
                    <a:pt x="6565" y="2865"/>
                  </a:cubicBezTo>
                  <a:close/>
                  <a:moveTo>
                    <a:pt x="10544" y="0"/>
                  </a:moveTo>
                  <a:cubicBezTo>
                    <a:pt x="8832" y="0"/>
                    <a:pt x="7123" y="65"/>
                    <a:pt x="5437" y="176"/>
                  </a:cubicBezTo>
                  <a:cubicBezTo>
                    <a:pt x="2335" y="342"/>
                    <a:pt x="134" y="1843"/>
                    <a:pt x="67" y="5146"/>
                  </a:cubicBezTo>
                  <a:cubicBezTo>
                    <a:pt x="0" y="7214"/>
                    <a:pt x="567" y="9582"/>
                    <a:pt x="2368" y="10850"/>
                  </a:cubicBezTo>
                  <a:cubicBezTo>
                    <a:pt x="3824" y="11882"/>
                    <a:pt x="5762" y="11948"/>
                    <a:pt x="7567" y="11948"/>
                  </a:cubicBezTo>
                  <a:cubicBezTo>
                    <a:pt x="7833" y="11948"/>
                    <a:pt x="8097" y="11947"/>
                    <a:pt x="8356" y="11947"/>
                  </a:cubicBezTo>
                  <a:cubicBezTo>
                    <a:pt x="8554" y="11947"/>
                    <a:pt x="8749" y="11948"/>
                    <a:pt x="8940" y="11951"/>
                  </a:cubicBezTo>
                  <a:cubicBezTo>
                    <a:pt x="9263" y="11955"/>
                    <a:pt x="9587" y="11956"/>
                    <a:pt x="9913" y="11956"/>
                  </a:cubicBezTo>
                  <a:cubicBezTo>
                    <a:pt x="10645" y="11956"/>
                    <a:pt x="11384" y="11949"/>
                    <a:pt x="12124" y="11949"/>
                  </a:cubicBezTo>
                  <a:cubicBezTo>
                    <a:pt x="13572" y="11949"/>
                    <a:pt x="15025" y="11978"/>
                    <a:pt x="16445" y="12151"/>
                  </a:cubicBezTo>
                  <a:cubicBezTo>
                    <a:pt x="16579" y="12184"/>
                    <a:pt x="16612" y="12284"/>
                    <a:pt x="16545" y="12384"/>
                  </a:cubicBezTo>
                  <a:cubicBezTo>
                    <a:pt x="16579" y="12418"/>
                    <a:pt x="16612" y="12451"/>
                    <a:pt x="16645" y="12484"/>
                  </a:cubicBezTo>
                  <a:cubicBezTo>
                    <a:pt x="16645" y="12484"/>
                    <a:pt x="16679" y="12518"/>
                    <a:pt x="16712" y="12518"/>
                  </a:cubicBezTo>
                  <a:cubicBezTo>
                    <a:pt x="17880" y="13618"/>
                    <a:pt x="19014" y="14819"/>
                    <a:pt x="20148" y="15987"/>
                  </a:cubicBezTo>
                  <a:cubicBezTo>
                    <a:pt x="20381" y="15320"/>
                    <a:pt x="20381" y="14586"/>
                    <a:pt x="20515" y="13919"/>
                  </a:cubicBezTo>
                  <a:cubicBezTo>
                    <a:pt x="20648" y="13151"/>
                    <a:pt x="20848" y="12351"/>
                    <a:pt x="21082" y="11617"/>
                  </a:cubicBezTo>
                  <a:cubicBezTo>
                    <a:pt x="21115" y="11484"/>
                    <a:pt x="21215" y="11417"/>
                    <a:pt x="21315" y="11417"/>
                  </a:cubicBezTo>
                  <a:cubicBezTo>
                    <a:pt x="21349" y="11317"/>
                    <a:pt x="21415" y="11250"/>
                    <a:pt x="21515" y="11250"/>
                  </a:cubicBezTo>
                  <a:cubicBezTo>
                    <a:pt x="24584" y="10716"/>
                    <a:pt x="25418" y="7381"/>
                    <a:pt x="24851" y="4712"/>
                  </a:cubicBezTo>
                  <a:cubicBezTo>
                    <a:pt x="24618" y="3645"/>
                    <a:pt x="24217" y="2577"/>
                    <a:pt x="23450" y="1777"/>
                  </a:cubicBezTo>
                  <a:cubicBezTo>
                    <a:pt x="23150" y="1410"/>
                    <a:pt x="22783" y="1176"/>
                    <a:pt x="22383" y="976"/>
                  </a:cubicBezTo>
                  <a:cubicBezTo>
                    <a:pt x="22316" y="943"/>
                    <a:pt x="22249" y="943"/>
                    <a:pt x="22183" y="909"/>
                  </a:cubicBezTo>
                  <a:cubicBezTo>
                    <a:pt x="22149" y="909"/>
                    <a:pt x="22149" y="876"/>
                    <a:pt x="22116" y="876"/>
                  </a:cubicBezTo>
                  <a:cubicBezTo>
                    <a:pt x="21415" y="609"/>
                    <a:pt x="20648" y="509"/>
                    <a:pt x="19848" y="442"/>
                  </a:cubicBezTo>
                  <a:cubicBezTo>
                    <a:pt x="17146" y="209"/>
                    <a:pt x="14377" y="42"/>
                    <a:pt x="11608" y="9"/>
                  </a:cubicBezTo>
                  <a:cubicBezTo>
                    <a:pt x="11254" y="3"/>
                    <a:pt x="10899" y="0"/>
                    <a:pt x="10544" y="0"/>
                  </a:cubicBezTo>
                  <a:close/>
                </a:path>
              </a:pathLst>
            </a:custGeom>
            <a:solidFill>
              <a:srgbClr val="FFE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32936" y="1376394"/>
              <a:ext cx="278254" cy="322264"/>
            </a:xfrm>
            <a:custGeom>
              <a:avLst/>
              <a:gdLst/>
              <a:ahLst/>
              <a:cxnLst/>
              <a:rect l="l" t="t" r="r" b="b"/>
              <a:pathLst>
                <a:path w="14978" h="17347" extrusionOk="0">
                  <a:moveTo>
                    <a:pt x="9741" y="13277"/>
                  </a:moveTo>
                  <a:cubicBezTo>
                    <a:pt x="9674" y="13677"/>
                    <a:pt x="9607" y="14077"/>
                    <a:pt x="9541" y="14444"/>
                  </a:cubicBezTo>
                  <a:lnTo>
                    <a:pt x="9474" y="14444"/>
                  </a:lnTo>
                  <a:cubicBezTo>
                    <a:pt x="9574" y="14044"/>
                    <a:pt x="9641" y="13644"/>
                    <a:pt x="9741" y="13277"/>
                  </a:cubicBezTo>
                  <a:close/>
                  <a:moveTo>
                    <a:pt x="34" y="1"/>
                  </a:moveTo>
                  <a:lnTo>
                    <a:pt x="0" y="468"/>
                  </a:lnTo>
                  <a:cubicBezTo>
                    <a:pt x="2769" y="501"/>
                    <a:pt x="5538" y="668"/>
                    <a:pt x="8240" y="901"/>
                  </a:cubicBezTo>
                  <a:cubicBezTo>
                    <a:pt x="9040" y="968"/>
                    <a:pt x="9807" y="1068"/>
                    <a:pt x="10508" y="1335"/>
                  </a:cubicBezTo>
                  <a:cubicBezTo>
                    <a:pt x="10541" y="1335"/>
                    <a:pt x="10541" y="1335"/>
                    <a:pt x="10575" y="1368"/>
                  </a:cubicBezTo>
                  <a:cubicBezTo>
                    <a:pt x="10641" y="1368"/>
                    <a:pt x="10708" y="1402"/>
                    <a:pt x="10775" y="1435"/>
                  </a:cubicBezTo>
                  <a:cubicBezTo>
                    <a:pt x="11175" y="1602"/>
                    <a:pt x="11542" y="1869"/>
                    <a:pt x="11876" y="2236"/>
                  </a:cubicBezTo>
                  <a:cubicBezTo>
                    <a:pt x="12609" y="3036"/>
                    <a:pt x="13010" y="4104"/>
                    <a:pt x="13243" y="5171"/>
                  </a:cubicBezTo>
                  <a:cubicBezTo>
                    <a:pt x="13810" y="7873"/>
                    <a:pt x="13010" y="11175"/>
                    <a:pt x="9907" y="11709"/>
                  </a:cubicBezTo>
                  <a:cubicBezTo>
                    <a:pt x="9807" y="11709"/>
                    <a:pt x="9741" y="11776"/>
                    <a:pt x="9707" y="11843"/>
                  </a:cubicBezTo>
                  <a:cubicBezTo>
                    <a:pt x="9607" y="11876"/>
                    <a:pt x="9507" y="11943"/>
                    <a:pt x="9474" y="12076"/>
                  </a:cubicBezTo>
                  <a:cubicBezTo>
                    <a:pt x="9240" y="12810"/>
                    <a:pt x="9040" y="13577"/>
                    <a:pt x="8907" y="14378"/>
                  </a:cubicBezTo>
                  <a:cubicBezTo>
                    <a:pt x="8773" y="15011"/>
                    <a:pt x="8773" y="15779"/>
                    <a:pt x="8540" y="16446"/>
                  </a:cubicBezTo>
                  <a:cubicBezTo>
                    <a:pt x="7406" y="15278"/>
                    <a:pt x="6272" y="14077"/>
                    <a:pt x="5104" y="12977"/>
                  </a:cubicBezTo>
                  <a:lnTo>
                    <a:pt x="4770" y="13310"/>
                  </a:lnTo>
                  <a:cubicBezTo>
                    <a:pt x="5938" y="14645"/>
                    <a:pt x="7206" y="15879"/>
                    <a:pt x="8440" y="17146"/>
                  </a:cubicBezTo>
                  <a:cubicBezTo>
                    <a:pt x="8473" y="17180"/>
                    <a:pt x="8540" y="17213"/>
                    <a:pt x="8607" y="17213"/>
                  </a:cubicBezTo>
                  <a:cubicBezTo>
                    <a:pt x="8607" y="17280"/>
                    <a:pt x="8673" y="17346"/>
                    <a:pt x="8773" y="17346"/>
                  </a:cubicBezTo>
                  <a:cubicBezTo>
                    <a:pt x="9374" y="17313"/>
                    <a:pt x="9641" y="16846"/>
                    <a:pt x="9774" y="16279"/>
                  </a:cubicBezTo>
                  <a:cubicBezTo>
                    <a:pt x="10074" y="15245"/>
                    <a:pt x="10241" y="14178"/>
                    <a:pt x="10408" y="13077"/>
                  </a:cubicBezTo>
                  <a:cubicBezTo>
                    <a:pt x="12910" y="12576"/>
                    <a:pt x="14678" y="10341"/>
                    <a:pt x="14811" y="7773"/>
                  </a:cubicBezTo>
                  <a:cubicBezTo>
                    <a:pt x="14978" y="5271"/>
                    <a:pt x="13744" y="2169"/>
                    <a:pt x="11342" y="1135"/>
                  </a:cubicBezTo>
                  <a:cubicBezTo>
                    <a:pt x="10841" y="835"/>
                    <a:pt x="10274" y="635"/>
                    <a:pt x="9641" y="501"/>
                  </a:cubicBezTo>
                  <a:cubicBezTo>
                    <a:pt x="7206" y="34"/>
                    <a:pt x="4570" y="101"/>
                    <a:pt x="2102" y="34"/>
                  </a:cubicBezTo>
                  <a:cubicBezTo>
                    <a:pt x="1401" y="34"/>
                    <a:pt x="701"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4432084" y="1445614"/>
              <a:ext cx="71895" cy="123615"/>
            </a:xfrm>
            <a:custGeom>
              <a:avLst/>
              <a:gdLst/>
              <a:ahLst/>
              <a:cxnLst/>
              <a:rect l="l" t="t" r="r" b="b"/>
              <a:pathLst>
                <a:path w="3870" h="6654" extrusionOk="0">
                  <a:moveTo>
                    <a:pt x="1057" y="1"/>
                  </a:moveTo>
                  <a:cubicBezTo>
                    <a:pt x="925" y="1"/>
                    <a:pt x="792" y="63"/>
                    <a:pt x="701" y="211"/>
                  </a:cubicBezTo>
                  <a:cubicBezTo>
                    <a:pt x="1" y="1345"/>
                    <a:pt x="568" y="3080"/>
                    <a:pt x="1969" y="3346"/>
                  </a:cubicBezTo>
                  <a:lnTo>
                    <a:pt x="2002" y="3346"/>
                  </a:lnTo>
                  <a:cubicBezTo>
                    <a:pt x="1869" y="3780"/>
                    <a:pt x="1802" y="4247"/>
                    <a:pt x="1768" y="4714"/>
                  </a:cubicBezTo>
                  <a:cubicBezTo>
                    <a:pt x="1735" y="5315"/>
                    <a:pt x="1602" y="6048"/>
                    <a:pt x="2035" y="6515"/>
                  </a:cubicBezTo>
                  <a:cubicBezTo>
                    <a:pt x="2140" y="6603"/>
                    <a:pt x="2290" y="6653"/>
                    <a:pt x="2433" y="6653"/>
                  </a:cubicBezTo>
                  <a:cubicBezTo>
                    <a:pt x="2564" y="6653"/>
                    <a:pt x="2690" y="6611"/>
                    <a:pt x="2769" y="6515"/>
                  </a:cubicBezTo>
                  <a:cubicBezTo>
                    <a:pt x="3203" y="6015"/>
                    <a:pt x="3069" y="5315"/>
                    <a:pt x="3003" y="4714"/>
                  </a:cubicBezTo>
                  <a:cubicBezTo>
                    <a:pt x="2969" y="4214"/>
                    <a:pt x="2869" y="3713"/>
                    <a:pt x="2736" y="3246"/>
                  </a:cubicBezTo>
                  <a:cubicBezTo>
                    <a:pt x="3103" y="3080"/>
                    <a:pt x="3403" y="2746"/>
                    <a:pt x="3536" y="2279"/>
                  </a:cubicBezTo>
                  <a:cubicBezTo>
                    <a:pt x="3703" y="1712"/>
                    <a:pt x="3870" y="811"/>
                    <a:pt x="3503" y="278"/>
                  </a:cubicBezTo>
                  <a:cubicBezTo>
                    <a:pt x="3443" y="172"/>
                    <a:pt x="3342" y="121"/>
                    <a:pt x="3241" y="121"/>
                  </a:cubicBezTo>
                  <a:cubicBezTo>
                    <a:pt x="3117" y="121"/>
                    <a:pt x="2991" y="198"/>
                    <a:pt x="2936" y="344"/>
                  </a:cubicBezTo>
                  <a:cubicBezTo>
                    <a:pt x="2836" y="711"/>
                    <a:pt x="2903" y="1112"/>
                    <a:pt x="2736" y="1512"/>
                  </a:cubicBezTo>
                  <a:cubicBezTo>
                    <a:pt x="2636" y="1679"/>
                    <a:pt x="2402" y="2046"/>
                    <a:pt x="2169" y="2046"/>
                  </a:cubicBezTo>
                  <a:cubicBezTo>
                    <a:pt x="1935" y="2046"/>
                    <a:pt x="1702" y="1612"/>
                    <a:pt x="1602" y="1445"/>
                  </a:cubicBezTo>
                  <a:cubicBezTo>
                    <a:pt x="1502" y="1178"/>
                    <a:pt x="1435" y="845"/>
                    <a:pt x="1502" y="544"/>
                  </a:cubicBezTo>
                  <a:cubicBezTo>
                    <a:pt x="1568" y="236"/>
                    <a:pt x="1314" y="1"/>
                    <a:pt x="1057"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4367639" y="1441713"/>
              <a:ext cx="68811" cy="126420"/>
            </a:xfrm>
            <a:custGeom>
              <a:avLst/>
              <a:gdLst/>
              <a:ahLst/>
              <a:cxnLst/>
              <a:rect l="l" t="t" r="r" b="b"/>
              <a:pathLst>
                <a:path w="3704" h="6805" extrusionOk="0">
                  <a:moveTo>
                    <a:pt x="1856" y="1"/>
                  </a:moveTo>
                  <a:cubicBezTo>
                    <a:pt x="681" y="1"/>
                    <a:pt x="161" y="1404"/>
                    <a:pt x="100" y="2456"/>
                  </a:cubicBezTo>
                  <a:cubicBezTo>
                    <a:pt x="0" y="3757"/>
                    <a:pt x="67" y="5625"/>
                    <a:pt x="1168" y="6492"/>
                  </a:cubicBezTo>
                  <a:cubicBezTo>
                    <a:pt x="1423" y="6696"/>
                    <a:pt x="1722" y="6805"/>
                    <a:pt x="2019" y="6805"/>
                  </a:cubicBezTo>
                  <a:cubicBezTo>
                    <a:pt x="2305" y="6805"/>
                    <a:pt x="2591" y="6704"/>
                    <a:pt x="2836" y="6492"/>
                  </a:cubicBezTo>
                  <a:cubicBezTo>
                    <a:pt x="3269" y="6125"/>
                    <a:pt x="3369" y="5558"/>
                    <a:pt x="3403" y="4991"/>
                  </a:cubicBezTo>
                  <a:cubicBezTo>
                    <a:pt x="3470" y="3423"/>
                    <a:pt x="3703" y="1955"/>
                    <a:pt x="3169" y="454"/>
                  </a:cubicBezTo>
                  <a:cubicBezTo>
                    <a:pt x="3112" y="326"/>
                    <a:pt x="3012" y="270"/>
                    <a:pt x="2916" y="270"/>
                  </a:cubicBezTo>
                  <a:cubicBezTo>
                    <a:pt x="2789" y="270"/>
                    <a:pt x="2669" y="368"/>
                    <a:pt x="2669" y="521"/>
                  </a:cubicBezTo>
                  <a:cubicBezTo>
                    <a:pt x="2669" y="554"/>
                    <a:pt x="2669" y="554"/>
                    <a:pt x="2669" y="588"/>
                  </a:cubicBezTo>
                  <a:cubicBezTo>
                    <a:pt x="2836" y="1555"/>
                    <a:pt x="2936" y="2522"/>
                    <a:pt x="2869" y="3490"/>
                  </a:cubicBezTo>
                  <a:cubicBezTo>
                    <a:pt x="2839" y="3795"/>
                    <a:pt x="2557" y="5437"/>
                    <a:pt x="2051" y="5437"/>
                  </a:cubicBezTo>
                  <a:cubicBezTo>
                    <a:pt x="2003" y="5437"/>
                    <a:pt x="1953" y="5423"/>
                    <a:pt x="1902" y="5391"/>
                  </a:cubicBezTo>
                  <a:cubicBezTo>
                    <a:pt x="1635" y="5224"/>
                    <a:pt x="1535" y="4490"/>
                    <a:pt x="1468" y="4190"/>
                  </a:cubicBezTo>
                  <a:cubicBezTo>
                    <a:pt x="1401" y="3757"/>
                    <a:pt x="1401" y="3290"/>
                    <a:pt x="1401" y="2856"/>
                  </a:cubicBezTo>
                  <a:cubicBezTo>
                    <a:pt x="1401" y="2022"/>
                    <a:pt x="1568" y="1255"/>
                    <a:pt x="2369" y="855"/>
                  </a:cubicBezTo>
                  <a:cubicBezTo>
                    <a:pt x="2502" y="788"/>
                    <a:pt x="2569" y="654"/>
                    <a:pt x="2569" y="521"/>
                  </a:cubicBezTo>
                  <a:cubicBezTo>
                    <a:pt x="2602" y="321"/>
                    <a:pt x="2469" y="121"/>
                    <a:pt x="2269" y="54"/>
                  </a:cubicBezTo>
                  <a:cubicBezTo>
                    <a:pt x="2123" y="18"/>
                    <a:pt x="1986" y="1"/>
                    <a:pt x="1856"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4090017" y="1375986"/>
              <a:ext cx="337758" cy="252078"/>
            </a:xfrm>
            <a:custGeom>
              <a:avLst/>
              <a:gdLst/>
              <a:ahLst/>
              <a:cxnLst/>
              <a:rect l="l" t="t" r="r" b="b"/>
              <a:pathLst>
                <a:path w="18181" h="13569" extrusionOk="0">
                  <a:moveTo>
                    <a:pt x="10720" y="1"/>
                  </a:moveTo>
                  <a:cubicBezTo>
                    <a:pt x="9600" y="1"/>
                    <a:pt x="8486" y="17"/>
                    <a:pt x="7372" y="56"/>
                  </a:cubicBezTo>
                  <a:cubicBezTo>
                    <a:pt x="5571" y="123"/>
                    <a:pt x="3603" y="456"/>
                    <a:pt x="2269" y="1824"/>
                  </a:cubicBezTo>
                  <a:cubicBezTo>
                    <a:pt x="0" y="4159"/>
                    <a:pt x="668" y="9229"/>
                    <a:pt x="3003" y="11364"/>
                  </a:cubicBezTo>
                  <a:cubicBezTo>
                    <a:pt x="4170" y="12665"/>
                    <a:pt x="5971" y="13232"/>
                    <a:pt x="7739" y="13432"/>
                  </a:cubicBezTo>
                  <a:cubicBezTo>
                    <a:pt x="8883" y="13551"/>
                    <a:pt x="10027" y="13568"/>
                    <a:pt x="11158" y="13568"/>
                  </a:cubicBezTo>
                  <a:cubicBezTo>
                    <a:pt x="11611" y="13568"/>
                    <a:pt x="12061" y="13566"/>
                    <a:pt x="12509" y="13566"/>
                  </a:cubicBezTo>
                  <a:cubicBezTo>
                    <a:pt x="14277" y="13532"/>
                    <a:pt x="16112" y="13566"/>
                    <a:pt x="17846" y="13332"/>
                  </a:cubicBezTo>
                  <a:lnTo>
                    <a:pt x="18180" y="12999"/>
                  </a:lnTo>
                  <a:cubicBezTo>
                    <a:pt x="18147" y="12965"/>
                    <a:pt x="18147" y="12965"/>
                    <a:pt x="18113" y="12932"/>
                  </a:cubicBezTo>
                  <a:cubicBezTo>
                    <a:pt x="18080" y="12899"/>
                    <a:pt x="18047" y="12865"/>
                    <a:pt x="18013" y="12865"/>
                  </a:cubicBezTo>
                  <a:cubicBezTo>
                    <a:pt x="18080" y="12765"/>
                    <a:pt x="18047" y="12632"/>
                    <a:pt x="17913" y="12632"/>
                  </a:cubicBezTo>
                  <a:cubicBezTo>
                    <a:pt x="16493" y="12459"/>
                    <a:pt x="15040" y="12430"/>
                    <a:pt x="13592" y="12430"/>
                  </a:cubicBezTo>
                  <a:cubicBezTo>
                    <a:pt x="12852" y="12430"/>
                    <a:pt x="12113" y="12437"/>
                    <a:pt x="11381" y="12437"/>
                  </a:cubicBezTo>
                  <a:cubicBezTo>
                    <a:pt x="11055" y="12437"/>
                    <a:pt x="10731" y="12436"/>
                    <a:pt x="10408" y="12432"/>
                  </a:cubicBezTo>
                  <a:cubicBezTo>
                    <a:pt x="10217" y="12429"/>
                    <a:pt x="10022" y="12428"/>
                    <a:pt x="9824" y="12428"/>
                  </a:cubicBezTo>
                  <a:cubicBezTo>
                    <a:pt x="9565" y="12428"/>
                    <a:pt x="9301" y="12429"/>
                    <a:pt x="9035" y="12429"/>
                  </a:cubicBezTo>
                  <a:cubicBezTo>
                    <a:pt x="7230" y="12429"/>
                    <a:pt x="5292" y="12363"/>
                    <a:pt x="3836" y="11331"/>
                  </a:cubicBezTo>
                  <a:cubicBezTo>
                    <a:pt x="2035" y="10063"/>
                    <a:pt x="1468" y="7695"/>
                    <a:pt x="1535" y="5627"/>
                  </a:cubicBezTo>
                  <a:cubicBezTo>
                    <a:pt x="1602" y="2324"/>
                    <a:pt x="3803" y="823"/>
                    <a:pt x="6905" y="623"/>
                  </a:cubicBezTo>
                  <a:cubicBezTo>
                    <a:pt x="8580" y="541"/>
                    <a:pt x="10277" y="481"/>
                    <a:pt x="11978" y="481"/>
                  </a:cubicBezTo>
                  <a:cubicBezTo>
                    <a:pt x="12344" y="481"/>
                    <a:pt x="12710" y="484"/>
                    <a:pt x="13076" y="490"/>
                  </a:cubicBezTo>
                  <a:lnTo>
                    <a:pt x="13110" y="23"/>
                  </a:lnTo>
                  <a:cubicBezTo>
                    <a:pt x="12308" y="9"/>
                    <a:pt x="11513" y="1"/>
                    <a:pt x="1072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4314340" y="1443738"/>
              <a:ext cx="48357" cy="124061"/>
            </a:xfrm>
            <a:custGeom>
              <a:avLst/>
              <a:gdLst/>
              <a:ahLst/>
              <a:cxnLst/>
              <a:rect l="l" t="t" r="r" b="b"/>
              <a:pathLst>
                <a:path w="2603" h="6678" extrusionOk="0">
                  <a:moveTo>
                    <a:pt x="1551" y="0"/>
                  </a:moveTo>
                  <a:cubicBezTo>
                    <a:pt x="1292" y="0"/>
                    <a:pt x="1024" y="193"/>
                    <a:pt x="968" y="512"/>
                  </a:cubicBezTo>
                  <a:cubicBezTo>
                    <a:pt x="868" y="1446"/>
                    <a:pt x="1035" y="2447"/>
                    <a:pt x="1101" y="3381"/>
                  </a:cubicBezTo>
                  <a:cubicBezTo>
                    <a:pt x="1101" y="3848"/>
                    <a:pt x="1135" y="4315"/>
                    <a:pt x="1135" y="4782"/>
                  </a:cubicBezTo>
                  <a:cubicBezTo>
                    <a:pt x="1135" y="4888"/>
                    <a:pt x="1072" y="5623"/>
                    <a:pt x="929" y="5623"/>
                  </a:cubicBezTo>
                  <a:cubicBezTo>
                    <a:pt x="892" y="5623"/>
                    <a:pt x="850" y="5573"/>
                    <a:pt x="801" y="5449"/>
                  </a:cubicBezTo>
                  <a:cubicBezTo>
                    <a:pt x="745" y="5374"/>
                    <a:pt x="647" y="5331"/>
                    <a:pt x="548" y="5331"/>
                  </a:cubicBezTo>
                  <a:cubicBezTo>
                    <a:pt x="471" y="5331"/>
                    <a:pt x="393" y="5357"/>
                    <a:pt x="334" y="5416"/>
                  </a:cubicBezTo>
                  <a:cubicBezTo>
                    <a:pt x="1" y="5849"/>
                    <a:pt x="268" y="6416"/>
                    <a:pt x="768" y="6616"/>
                  </a:cubicBezTo>
                  <a:cubicBezTo>
                    <a:pt x="887" y="6658"/>
                    <a:pt x="1009" y="6678"/>
                    <a:pt x="1129" y="6678"/>
                  </a:cubicBezTo>
                  <a:cubicBezTo>
                    <a:pt x="1680" y="6678"/>
                    <a:pt x="2205" y="6270"/>
                    <a:pt x="2369" y="5749"/>
                  </a:cubicBezTo>
                  <a:cubicBezTo>
                    <a:pt x="2603" y="4949"/>
                    <a:pt x="2436" y="3981"/>
                    <a:pt x="2402" y="3181"/>
                  </a:cubicBezTo>
                  <a:cubicBezTo>
                    <a:pt x="2369" y="2247"/>
                    <a:pt x="2336" y="1246"/>
                    <a:pt x="2035" y="379"/>
                  </a:cubicBezTo>
                  <a:cubicBezTo>
                    <a:pt x="1948" y="116"/>
                    <a:pt x="1752" y="0"/>
                    <a:pt x="1551" y="0"/>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4254242" y="1438220"/>
              <a:ext cx="57014" cy="133238"/>
            </a:xfrm>
            <a:custGeom>
              <a:avLst/>
              <a:gdLst/>
              <a:ahLst/>
              <a:cxnLst/>
              <a:rect l="l" t="t" r="r" b="b"/>
              <a:pathLst>
                <a:path w="3069" h="7172" extrusionOk="0">
                  <a:moveTo>
                    <a:pt x="1430" y="1"/>
                  </a:moveTo>
                  <a:cubicBezTo>
                    <a:pt x="1388" y="1"/>
                    <a:pt x="1345" y="3"/>
                    <a:pt x="1301" y="8"/>
                  </a:cubicBezTo>
                  <a:cubicBezTo>
                    <a:pt x="300" y="109"/>
                    <a:pt x="100" y="1576"/>
                    <a:pt x="0" y="2343"/>
                  </a:cubicBezTo>
                  <a:lnTo>
                    <a:pt x="634" y="2510"/>
                  </a:lnTo>
                  <a:cubicBezTo>
                    <a:pt x="634" y="2444"/>
                    <a:pt x="634" y="2343"/>
                    <a:pt x="667" y="2277"/>
                  </a:cubicBezTo>
                  <a:cubicBezTo>
                    <a:pt x="701" y="2077"/>
                    <a:pt x="767" y="1910"/>
                    <a:pt x="834" y="1743"/>
                  </a:cubicBezTo>
                  <a:cubicBezTo>
                    <a:pt x="867" y="1610"/>
                    <a:pt x="1034" y="1176"/>
                    <a:pt x="1134" y="1076"/>
                  </a:cubicBezTo>
                  <a:cubicBezTo>
                    <a:pt x="1134" y="1032"/>
                    <a:pt x="1141" y="1008"/>
                    <a:pt x="1148" y="1008"/>
                  </a:cubicBezTo>
                  <a:cubicBezTo>
                    <a:pt x="1157" y="1008"/>
                    <a:pt x="1168" y="1049"/>
                    <a:pt x="1168" y="1143"/>
                  </a:cubicBezTo>
                  <a:cubicBezTo>
                    <a:pt x="1201" y="1209"/>
                    <a:pt x="1201" y="1276"/>
                    <a:pt x="1201" y="1343"/>
                  </a:cubicBezTo>
                  <a:cubicBezTo>
                    <a:pt x="1234" y="1576"/>
                    <a:pt x="1234" y="1776"/>
                    <a:pt x="1268" y="2010"/>
                  </a:cubicBezTo>
                  <a:cubicBezTo>
                    <a:pt x="1301" y="2510"/>
                    <a:pt x="1334" y="3011"/>
                    <a:pt x="1401" y="3511"/>
                  </a:cubicBezTo>
                  <a:cubicBezTo>
                    <a:pt x="1501" y="4512"/>
                    <a:pt x="1601" y="5512"/>
                    <a:pt x="1701" y="6546"/>
                  </a:cubicBezTo>
                  <a:cubicBezTo>
                    <a:pt x="1751" y="6963"/>
                    <a:pt x="2102" y="7172"/>
                    <a:pt x="2431" y="7172"/>
                  </a:cubicBezTo>
                  <a:cubicBezTo>
                    <a:pt x="2760" y="7172"/>
                    <a:pt x="3069" y="6963"/>
                    <a:pt x="3036" y="6546"/>
                  </a:cubicBezTo>
                  <a:cubicBezTo>
                    <a:pt x="2869" y="5145"/>
                    <a:pt x="2735" y="3711"/>
                    <a:pt x="2602" y="2310"/>
                  </a:cubicBezTo>
                  <a:cubicBezTo>
                    <a:pt x="2506" y="1572"/>
                    <a:pt x="2471" y="1"/>
                    <a:pt x="1430"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4143278" y="1437923"/>
              <a:ext cx="122742" cy="134984"/>
            </a:xfrm>
            <a:custGeom>
              <a:avLst/>
              <a:gdLst/>
              <a:ahLst/>
              <a:cxnLst/>
              <a:rect l="l" t="t" r="r" b="b"/>
              <a:pathLst>
                <a:path w="6607" h="7266" extrusionOk="0">
                  <a:moveTo>
                    <a:pt x="3283" y="1298"/>
                  </a:moveTo>
                  <a:cubicBezTo>
                    <a:pt x="3387" y="1298"/>
                    <a:pt x="3487" y="1380"/>
                    <a:pt x="3571" y="1592"/>
                  </a:cubicBezTo>
                  <a:cubicBezTo>
                    <a:pt x="3838" y="2293"/>
                    <a:pt x="2938" y="2760"/>
                    <a:pt x="2404" y="2893"/>
                  </a:cubicBezTo>
                  <a:cubicBezTo>
                    <a:pt x="2437" y="2660"/>
                    <a:pt x="2504" y="2460"/>
                    <a:pt x="2571" y="2259"/>
                  </a:cubicBezTo>
                  <a:cubicBezTo>
                    <a:pt x="2645" y="2011"/>
                    <a:pt x="2980" y="1298"/>
                    <a:pt x="3283" y="1298"/>
                  </a:cubicBezTo>
                  <a:close/>
                  <a:moveTo>
                    <a:pt x="5154" y="1"/>
                  </a:moveTo>
                  <a:cubicBezTo>
                    <a:pt x="4961" y="1"/>
                    <a:pt x="4772" y="136"/>
                    <a:pt x="4772" y="391"/>
                  </a:cubicBezTo>
                  <a:cubicBezTo>
                    <a:pt x="4739" y="958"/>
                    <a:pt x="4672" y="1526"/>
                    <a:pt x="4572" y="2126"/>
                  </a:cubicBezTo>
                  <a:cubicBezTo>
                    <a:pt x="4372" y="3093"/>
                    <a:pt x="4105" y="4061"/>
                    <a:pt x="3805" y="4995"/>
                  </a:cubicBezTo>
                  <a:cubicBezTo>
                    <a:pt x="3705" y="5262"/>
                    <a:pt x="3605" y="5695"/>
                    <a:pt x="3338" y="5895"/>
                  </a:cubicBezTo>
                  <a:cubicBezTo>
                    <a:pt x="3277" y="5939"/>
                    <a:pt x="3220" y="5957"/>
                    <a:pt x="3167" y="5957"/>
                  </a:cubicBezTo>
                  <a:cubicBezTo>
                    <a:pt x="3017" y="5957"/>
                    <a:pt x="2894" y="5810"/>
                    <a:pt x="2771" y="5662"/>
                  </a:cubicBezTo>
                  <a:cubicBezTo>
                    <a:pt x="2437" y="5195"/>
                    <a:pt x="2304" y="4561"/>
                    <a:pt x="2270" y="3994"/>
                  </a:cubicBezTo>
                  <a:cubicBezTo>
                    <a:pt x="2270" y="3861"/>
                    <a:pt x="2270" y="3727"/>
                    <a:pt x="2304" y="3594"/>
                  </a:cubicBezTo>
                  <a:cubicBezTo>
                    <a:pt x="2938" y="3594"/>
                    <a:pt x="3538" y="3360"/>
                    <a:pt x="4005" y="2860"/>
                  </a:cubicBezTo>
                  <a:cubicBezTo>
                    <a:pt x="4205" y="2626"/>
                    <a:pt x="4339" y="2359"/>
                    <a:pt x="4372" y="2093"/>
                  </a:cubicBezTo>
                  <a:cubicBezTo>
                    <a:pt x="4510" y="1264"/>
                    <a:pt x="3985" y="367"/>
                    <a:pt x="3137" y="367"/>
                  </a:cubicBezTo>
                  <a:cubicBezTo>
                    <a:pt x="2961" y="367"/>
                    <a:pt x="2771" y="405"/>
                    <a:pt x="2571" y="491"/>
                  </a:cubicBezTo>
                  <a:cubicBezTo>
                    <a:pt x="1703" y="858"/>
                    <a:pt x="1236" y="1792"/>
                    <a:pt x="1070" y="2760"/>
                  </a:cubicBezTo>
                  <a:cubicBezTo>
                    <a:pt x="836" y="2660"/>
                    <a:pt x="603" y="2560"/>
                    <a:pt x="402" y="2426"/>
                  </a:cubicBezTo>
                  <a:cubicBezTo>
                    <a:pt x="364" y="2394"/>
                    <a:pt x="325" y="2381"/>
                    <a:pt x="287" y="2381"/>
                  </a:cubicBezTo>
                  <a:cubicBezTo>
                    <a:pt x="128" y="2381"/>
                    <a:pt x="1" y="2625"/>
                    <a:pt x="136" y="2760"/>
                  </a:cubicBezTo>
                  <a:cubicBezTo>
                    <a:pt x="369" y="2993"/>
                    <a:pt x="669" y="3193"/>
                    <a:pt x="969" y="3360"/>
                  </a:cubicBezTo>
                  <a:cubicBezTo>
                    <a:pt x="936" y="3794"/>
                    <a:pt x="969" y="4194"/>
                    <a:pt x="1003" y="4561"/>
                  </a:cubicBezTo>
                  <a:cubicBezTo>
                    <a:pt x="1133" y="5629"/>
                    <a:pt x="1975" y="7266"/>
                    <a:pt x="3084" y="7266"/>
                  </a:cubicBezTo>
                  <a:cubicBezTo>
                    <a:pt x="3395" y="7266"/>
                    <a:pt x="3728" y="7137"/>
                    <a:pt x="4072" y="6829"/>
                  </a:cubicBezTo>
                  <a:cubicBezTo>
                    <a:pt x="4339" y="6596"/>
                    <a:pt x="4505" y="6329"/>
                    <a:pt x="4639" y="5995"/>
                  </a:cubicBezTo>
                  <a:lnTo>
                    <a:pt x="4639" y="5995"/>
                  </a:lnTo>
                  <a:cubicBezTo>
                    <a:pt x="4605" y="6162"/>
                    <a:pt x="4605" y="6362"/>
                    <a:pt x="4572" y="6562"/>
                  </a:cubicBezTo>
                  <a:cubicBezTo>
                    <a:pt x="4522" y="6979"/>
                    <a:pt x="4831" y="7188"/>
                    <a:pt x="5164" y="7188"/>
                  </a:cubicBezTo>
                  <a:cubicBezTo>
                    <a:pt x="5498" y="7188"/>
                    <a:pt x="5856" y="6979"/>
                    <a:pt x="5906" y="6562"/>
                  </a:cubicBezTo>
                  <a:cubicBezTo>
                    <a:pt x="5906" y="6529"/>
                    <a:pt x="5906" y="6529"/>
                    <a:pt x="5906" y="6529"/>
                  </a:cubicBezTo>
                  <a:cubicBezTo>
                    <a:pt x="5906" y="6529"/>
                    <a:pt x="5940" y="6496"/>
                    <a:pt x="5940" y="6462"/>
                  </a:cubicBezTo>
                  <a:cubicBezTo>
                    <a:pt x="6140" y="5528"/>
                    <a:pt x="6273" y="4561"/>
                    <a:pt x="6407" y="3627"/>
                  </a:cubicBezTo>
                  <a:cubicBezTo>
                    <a:pt x="6440" y="3260"/>
                    <a:pt x="6507" y="2893"/>
                    <a:pt x="6607" y="2526"/>
                  </a:cubicBezTo>
                  <a:lnTo>
                    <a:pt x="5973" y="2359"/>
                  </a:lnTo>
                  <a:cubicBezTo>
                    <a:pt x="5873" y="1659"/>
                    <a:pt x="5740" y="958"/>
                    <a:pt x="5539" y="291"/>
                  </a:cubicBezTo>
                  <a:cubicBezTo>
                    <a:pt x="5479" y="94"/>
                    <a:pt x="5315" y="1"/>
                    <a:pt x="5154" y="1"/>
                  </a:cubicBezTo>
                  <a:close/>
                </a:path>
              </a:pathLst>
            </a:custGeom>
            <a:solidFill>
              <a:srgbClr val="1D1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0" name="Google Shape;3210;p71"/>
          <p:cNvGrpSpPr/>
          <p:nvPr/>
        </p:nvGrpSpPr>
        <p:grpSpPr>
          <a:xfrm>
            <a:off x="6861460" y="2674997"/>
            <a:ext cx="1128086" cy="716052"/>
            <a:chOff x="4065234" y="4204912"/>
            <a:chExt cx="971065" cy="616383"/>
          </a:xfrm>
        </p:grpSpPr>
        <p:sp>
          <p:nvSpPr>
            <p:cNvPr id="3211" name="Google Shape;3211;p71"/>
            <p:cNvSpPr/>
            <p:nvPr/>
          </p:nvSpPr>
          <p:spPr>
            <a:xfrm>
              <a:off x="4065234" y="4204912"/>
              <a:ext cx="971065" cy="616383"/>
            </a:xfrm>
            <a:custGeom>
              <a:avLst/>
              <a:gdLst/>
              <a:ahLst/>
              <a:cxnLst/>
              <a:rect l="l" t="t" r="r" b="b"/>
              <a:pathLst>
                <a:path w="52271" h="33179" extrusionOk="0">
                  <a:moveTo>
                    <a:pt x="1568" y="488"/>
                  </a:moveTo>
                  <a:cubicBezTo>
                    <a:pt x="5404" y="655"/>
                    <a:pt x="9257" y="689"/>
                    <a:pt x="13114" y="689"/>
                  </a:cubicBezTo>
                  <a:cubicBezTo>
                    <a:pt x="15685" y="689"/>
                    <a:pt x="18258" y="674"/>
                    <a:pt x="20829" y="674"/>
                  </a:cubicBezTo>
                  <a:cubicBezTo>
                    <a:pt x="22115" y="674"/>
                    <a:pt x="23400" y="677"/>
                    <a:pt x="24684" y="689"/>
                  </a:cubicBezTo>
                  <a:cubicBezTo>
                    <a:pt x="32357" y="755"/>
                    <a:pt x="40029" y="855"/>
                    <a:pt x="47701" y="955"/>
                  </a:cubicBezTo>
                  <a:cubicBezTo>
                    <a:pt x="47734" y="989"/>
                    <a:pt x="47768" y="1055"/>
                    <a:pt x="47868" y="1055"/>
                  </a:cubicBezTo>
                  <a:cubicBezTo>
                    <a:pt x="48218" y="1055"/>
                    <a:pt x="48585" y="1064"/>
                    <a:pt x="48956" y="1064"/>
                  </a:cubicBezTo>
                  <a:cubicBezTo>
                    <a:pt x="49327" y="1064"/>
                    <a:pt x="49702" y="1055"/>
                    <a:pt x="50069" y="1022"/>
                  </a:cubicBezTo>
                  <a:cubicBezTo>
                    <a:pt x="50094" y="1071"/>
                    <a:pt x="50154" y="1102"/>
                    <a:pt x="50224" y="1102"/>
                  </a:cubicBezTo>
                  <a:cubicBezTo>
                    <a:pt x="50249" y="1102"/>
                    <a:pt x="50276" y="1098"/>
                    <a:pt x="50303" y="1089"/>
                  </a:cubicBezTo>
                  <a:cubicBezTo>
                    <a:pt x="50331" y="1081"/>
                    <a:pt x="50358" y="1077"/>
                    <a:pt x="50384" y="1077"/>
                  </a:cubicBezTo>
                  <a:cubicBezTo>
                    <a:pt x="51227" y="1077"/>
                    <a:pt x="51070" y="5139"/>
                    <a:pt x="51070" y="5592"/>
                  </a:cubicBezTo>
                  <a:cubicBezTo>
                    <a:pt x="51103" y="6793"/>
                    <a:pt x="51103" y="7994"/>
                    <a:pt x="51137" y="9195"/>
                  </a:cubicBezTo>
                  <a:lnTo>
                    <a:pt x="51237" y="17200"/>
                  </a:lnTo>
                  <a:cubicBezTo>
                    <a:pt x="51303" y="19769"/>
                    <a:pt x="51337" y="22337"/>
                    <a:pt x="51370" y="24939"/>
                  </a:cubicBezTo>
                  <a:cubicBezTo>
                    <a:pt x="51403" y="26207"/>
                    <a:pt x="51403" y="27508"/>
                    <a:pt x="51437" y="28809"/>
                  </a:cubicBezTo>
                  <a:cubicBezTo>
                    <a:pt x="51470" y="29909"/>
                    <a:pt x="51737" y="31577"/>
                    <a:pt x="50903" y="32511"/>
                  </a:cubicBezTo>
                  <a:cubicBezTo>
                    <a:pt x="50870" y="32511"/>
                    <a:pt x="50836" y="32478"/>
                    <a:pt x="50770" y="32478"/>
                  </a:cubicBezTo>
                  <a:cubicBezTo>
                    <a:pt x="49142" y="32471"/>
                    <a:pt x="47514" y="32469"/>
                    <a:pt x="45886" y="32469"/>
                  </a:cubicBezTo>
                  <a:cubicBezTo>
                    <a:pt x="39375" y="32469"/>
                    <a:pt x="32864" y="32511"/>
                    <a:pt x="26352" y="32511"/>
                  </a:cubicBezTo>
                  <a:cubicBezTo>
                    <a:pt x="22349" y="32511"/>
                    <a:pt x="18380" y="32545"/>
                    <a:pt x="14410" y="32545"/>
                  </a:cubicBezTo>
                  <a:cubicBezTo>
                    <a:pt x="12309" y="32545"/>
                    <a:pt x="10241" y="32545"/>
                    <a:pt x="8173" y="32578"/>
                  </a:cubicBezTo>
                  <a:cubicBezTo>
                    <a:pt x="7787" y="32578"/>
                    <a:pt x="6151" y="32689"/>
                    <a:pt x="4612" y="32689"/>
                  </a:cubicBezTo>
                  <a:cubicBezTo>
                    <a:pt x="3352" y="32689"/>
                    <a:pt x="2158" y="32615"/>
                    <a:pt x="1768" y="32345"/>
                  </a:cubicBezTo>
                  <a:cubicBezTo>
                    <a:pt x="1768" y="32278"/>
                    <a:pt x="1768" y="32244"/>
                    <a:pt x="1768" y="32211"/>
                  </a:cubicBezTo>
                  <a:cubicBezTo>
                    <a:pt x="1301" y="30944"/>
                    <a:pt x="1501" y="29409"/>
                    <a:pt x="1468" y="28108"/>
                  </a:cubicBezTo>
                  <a:cubicBezTo>
                    <a:pt x="1468" y="26907"/>
                    <a:pt x="1434" y="25706"/>
                    <a:pt x="1434" y="24472"/>
                  </a:cubicBezTo>
                  <a:cubicBezTo>
                    <a:pt x="1401" y="21804"/>
                    <a:pt x="1368" y="19135"/>
                    <a:pt x="1334" y="16467"/>
                  </a:cubicBezTo>
                  <a:cubicBezTo>
                    <a:pt x="1301" y="13865"/>
                    <a:pt x="1268" y="11296"/>
                    <a:pt x="1234" y="8694"/>
                  </a:cubicBezTo>
                  <a:cubicBezTo>
                    <a:pt x="1201" y="7393"/>
                    <a:pt x="1201" y="6126"/>
                    <a:pt x="1168" y="4825"/>
                  </a:cubicBezTo>
                  <a:cubicBezTo>
                    <a:pt x="1168" y="4191"/>
                    <a:pt x="734" y="789"/>
                    <a:pt x="1468" y="555"/>
                  </a:cubicBezTo>
                  <a:cubicBezTo>
                    <a:pt x="1501" y="555"/>
                    <a:pt x="1535" y="522"/>
                    <a:pt x="1568" y="488"/>
                  </a:cubicBezTo>
                  <a:close/>
                  <a:moveTo>
                    <a:pt x="9378" y="0"/>
                  </a:moveTo>
                  <a:cubicBezTo>
                    <a:pt x="6704" y="0"/>
                    <a:pt x="4032" y="40"/>
                    <a:pt x="1368" y="155"/>
                  </a:cubicBezTo>
                  <a:cubicBezTo>
                    <a:pt x="1301" y="155"/>
                    <a:pt x="1268" y="188"/>
                    <a:pt x="1234" y="222"/>
                  </a:cubicBezTo>
                  <a:cubicBezTo>
                    <a:pt x="0" y="288"/>
                    <a:pt x="601" y="4425"/>
                    <a:pt x="601" y="5092"/>
                  </a:cubicBezTo>
                  <a:lnTo>
                    <a:pt x="734" y="14665"/>
                  </a:lnTo>
                  <a:lnTo>
                    <a:pt x="834" y="23972"/>
                  </a:lnTo>
                  <a:cubicBezTo>
                    <a:pt x="867" y="25606"/>
                    <a:pt x="901" y="27241"/>
                    <a:pt x="901" y="28875"/>
                  </a:cubicBezTo>
                  <a:cubicBezTo>
                    <a:pt x="934" y="30043"/>
                    <a:pt x="767" y="31244"/>
                    <a:pt x="1234" y="32345"/>
                  </a:cubicBezTo>
                  <a:cubicBezTo>
                    <a:pt x="1284" y="33064"/>
                    <a:pt x="2127" y="33156"/>
                    <a:pt x="2844" y="33156"/>
                  </a:cubicBezTo>
                  <a:cubicBezTo>
                    <a:pt x="3091" y="33156"/>
                    <a:pt x="3323" y="33145"/>
                    <a:pt x="3503" y="33145"/>
                  </a:cubicBezTo>
                  <a:cubicBezTo>
                    <a:pt x="5738" y="33178"/>
                    <a:pt x="7972" y="33178"/>
                    <a:pt x="10241" y="33178"/>
                  </a:cubicBezTo>
                  <a:cubicBezTo>
                    <a:pt x="14744" y="33145"/>
                    <a:pt x="19247" y="33145"/>
                    <a:pt x="23750" y="33145"/>
                  </a:cubicBezTo>
                  <a:cubicBezTo>
                    <a:pt x="32690" y="33112"/>
                    <a:pt x="41663" y="33145"/>
                    <a:pt x="50603" y="33078"/>
                  </a:cubicBezTo>
                  <a:cubicBezTo>
                    <a:pt x="50650" y="33102"/>
                    <a:pt x="50681" y="33126"/>
                    <a:pt x="50730" y="33126"/>
                  </a:cubicBezTo>
                  <a:cubicBezTo>
                    <a:pt x="50750" y="33126"/>
                    <a:pt x="50774" y="33122"/>
                    <a:pt x="50803" y="33112"/>
                  </a:cubicBezTo>
                  <a:cubicBezTo>
                    <a:pt x="51570" y="32812"/>
                    <a:pt x="51870" y="32211"/>
                    <a:pt x="52004" y="31411"/>
                  </a:cubicBezTo>
                  <a:cubicBezTo>
                    <a:pt x="52271" y="29909"/>
                    <a:pt x="52037" y="28242"/>
                    <a:pt x="52004" y="26741"/>
                  </a:cubicBezTo>
                  <a:cubicBezTo>
                    <a:pt x="51971" y="23205"/>
                    <a:pt x="51904" y="19669"/>
                    <a:pt x="51837" y="16166"/>
                  </a:cubicBezTo>
                  <a:cubicBezTo>
                    <a:pt x="51770" y="12630"/>
                    <a:pt x="51737" y="9128"/>
                    <a:pt x="51670" y="5592"/>
                  </a:cubicBezTo>
                  <a:cubicBezTo>
                    <a:pt x="51670" y="5023"/>
                    <a:pt x="52059" y="444"/>
                    <a:pt x="50683" y="444"/>
                  </a:cubicBezTo>
                  <a:cubicBezTo>
                    <a:pt x="50606" y="444"/>
                    <a:pt x="50524" y="458"/>
                    <a:pt x="50436" y="488"/>
                  </a:cubicBezTo>
                  <a:cubicBezTo>
                    <a:pt x="50248" y="463"/>
                    <a:pt x="50057" y="452"/>
                    <a:pt x="49866" y="452"/>
                  </a:cubicBezTo>
                  <a:cubicBezTo>
                    <a:pt x="49311" y="452"/>
                    <a:pt x="48747" y="539"/>
                    <a:pt x="48201" y="588"/>
                  </a:cubicBezTo>
                  <a:cubicBezTo>
                    <a:pt x="48168" y="522"/>
                    <a:pt x="48068" y="455"/>
                    <a:pt x="47968" y="455"/>
                  </a:cubicBezTo>
                  <a:cubicBezTo>
                    <a:pt x="40195" y="288"/>
                    <a:pt x="32423" y="222"/>
                    <a:pt x="24651" y="188"/>
                  </a:cubicBezTo>
                  <a:cubicBezTo>
                    <a:pt x="19576" y="144"/>
                    <a:pt x="14473" y="0"/>
                    <a:pt x="93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4078852" y="4213977"/>
              <a:ext cx="947545" cy="598233"/>
            </a:xfrm>
            <a:custGeom>
              <a:avLst/>
              <a:gdLst/>
              <a:ahLst/>
              <a:cxnLst/>
              <a:rect l="l" t="t" r="r" b="b"/>
              <a:pathLst>
                <a:path w="51005" h="32202" extrusionOk="0">
                  <a:moveTo>
                    <a:pt x="13177" y="567"/>
                  </a:moveTo>
                  <a:cubicBezTo>
                    <a:pt x="13277" y="567"/>
                    <a:pt x="13277" y="734"/>
                    <a:pt x="13177" y="734"/>
                  </a:cubicBezTo>
                  <a:cubicBezTo>
                    <a:pt x="12843" y="768"/>
                    <a:pt x="12543" y="768"/>
                    <a:pt x="12210" y="768"/>
                  </a:cubicBezTo>
                  <a:cubicBezTo>
                    <a:pt x="12110" y="734"/>
                    <a:pt x="12110" y="567"/>
                    <a:pt x="12210" y="567"/>
                  </a:cubicBezTo>
                  <a:close/>
                  <a:moveTo>
                    <a:pt x="17980" y="467"/>
                  </a:moveTo>
                  <a:cubicBezTo>
                    <a:pt x="18548" y="467"/>
                    <a:pt x="19148" y="501"/>
                    <a:pt x="19715" y="567"/>
                  </a:cubicBezTo>
                  <a:cubicBezTo>
                    <a:pt x="19807" y="598"/>
                    <a:pt x="19843" y="771"/>
                    <a:pt x="19743" y="771"/>
                  </a:cubicBezTo>
                  <a:cubicBezTo>
                    <a:pt x="19734" y="771"/>
                    <a:pt x="19725" y="770"/>
                    <a:pt x="19715" y="768"/>
                  </a:cubicBezTo>
                  <a:cubicBezTo>
                    <a:pt x="19115" y="768"/>
                    <a:pt x="18548" y="701"/>
                    <a:pt x="17980" y="668"/>
                  </a:cubicBezTo>
                  <a:cubicBezTo>
                    <a:pt x="17880" y="634"/>
                    <a:pt x="17847" y="467"/>
                    <a:pt x="17980" y="467"/>
                  </a:cubicBezTo>
                  <a:close/>
                  <a:moveTo>
                    <a:pt x="7335" y="676"/>
                  </a:moveTo>
                  <a:cubicBezTo>
                    <a:pt x="7531" y="676"/>
                    <a:pt x="7723" y="684"/>
                    <a:pt x="7907" y="701"/>
                  </a:cubicBezTo>
                  <a:cubicBezTo>
                    <a:pt x="8007" y="701"/>
                    <a:pt x="8007" y="834"/>
                    <a:pt x="7907" y="834"/>
                  </a:cubicBezTo>
                  <a:cubicBezTo>
                    <a:pt x="7723" y="851"/>
                    <a:pt x="7531" y="859"/>
                    <a:pt x="7335" y="859"/>
                  </a:cubicBezTo>
                  <a:cubicBezTo>
                    <a:pt x="7139" y="859"/>
                    <a:pt x="6939" y="851"/>
                    <a:pt x="6739" y="834"/>
                  </a:cubicBezTo>
                  <a:cubicBezTo>
                    <a:pt x="6639" y="834"/>
                    <a:pt x="6639" y="701"/>
                    <a:pt x="6739" y="701"/>
                  </a:cubicBezTo>
                  <a:cubicBezTo>
                    <a:pt x="6939" y="684"/>
                    <a:pt x="7139" y="676"/>
                    <a:pt x="7335" y="676"/>
                  </a:cubicBezTo>
                  <a:close/>
                  <a:moveTo>
                    <a:pt x="10012" y="676"/>
                  </a:moveTo>
                  <a:cubicBezTo>
                    <a:pt x="10175" y="676"/>
                    <a:pt x="10342" y="684"/>
                    <a:pt x="10508" y="701"/>
                  </a:cubicBezTo>
                  <a:cubicBezTo>
                    <a:pt x="10575" y="701"/>
                    <a:pt x="10575" y="834"/>
                    <a:pt x="10508" y="834"/>
                  </a:cubicBezTo>
                  <a:cubicBezTo>
                    <a:pt x="10342" y="851"/>
                    <a:pt x="10175" y="859"/>
                    <a:pt x="10012" y="859"/>
                  </a:cubicBezTo>
                  <a:cubicBezTo>
                    <a:pt x="9850" y="859"/>
                    <a:pt x="9691" y="851"/>
                    <a:pt x="9541" y="834"/>
                  </a:cubicBezTo>
                  <a:cubicBezTo>
                    <a:pt x="9441" y="834"/>
                    <a:pt x="9441" y="701"/>
                    <a:pt x="9541" y="701"/>
                  </a:cubicBezTo>
                  <a:cubicBezTo>
                    <a:pt x="9691" y="684"/>
                    <a:pt x="9850" y="676"/>
                    <a:pt x="10012" y="676"/>
                  </a:cubicBezTo>
                  <a:close/>
                  <a:moveTo>
                    <a:pt x="28311" y="654"/>
                  </a:moveTo>
                  <a:cubicBezTo>
                    <a:pt x="28448" y="654"/>
                    <a:pt x="28585" y="658"/>
                    <a:pt x="28721" y="668"/>
                  </a:cubicBezTo>
                  <a:cubicBezTo>
                    <a:pt x="28855" y="668"/>
                    <a:pt x="28855" y="868"/>
                    <a:pt x="28721" y="868"/>
                  </a:cubicBezTo>
                  <a:cubicBezTo>
                    <a:pt x="28585" y="877"/>
                    <a:pt x="28448" y="882"/>
                    <a:pt x="28311" y="882"/>
                  </a:cubicBezTo>
                  <a:cubicBezTo>
                    <a:pt x="27981" y="882"/>
                    <a:pt x="27651" y="858"/>
                    <a:pt x="27320" y="834"/>
                  </a:cubicBezTo>
                  <a:cubicBezTo>
                    <a:pt x="27220" y="834"/>
                    <a:pt x="27220" y="701"/>
                    <a:pt x="27320" y="701"/>
                  </a:cubicBezTo>
                  <a:cubicBezTo>
                    <a:pt x="27651" y="677"/>
                    <a:pt x="27981" y="654"/>
                    <a:pt x="28311" y="654"/>
                  </a:cubicBezTo>
                  <a:close/>
                  <a:moveTo>
                    <a:pt x="22817" y="563"/>
                  </a:moveTo>
                  <a:cubicBezTo>
                    <a:pt x="22922" y="563"/>
                    <a:pt x="22939" y="704"/>
                    <a:pt x="22817" y="734"/>
                  </a:cubicBezTo>
                  <a:cubicBezTo>
                    <a:pt x="22450" y="868"/>
                    <a:pt x="22050" y="901"/>
                    <a:pt x="21616" y="901"/>
                  </a:cubicBezTo>
                  <a:cubicBezTo>
                    <a:pt x="21492" y="870"/>
                    <a:pt x="21484" y="664"/>
                    <a:pt x="21592" y="664"/>
                  </a:cubicBezTo>
                  <a:cubicBezTo>
                    <a:pt x="21599" y="664"/>
                    <a:pt x="21608" y="665"/>
                    <a:pt x="21616" y="668"/>
                  </a:cubicBezTo>
                  <a:cubicBezTo>
                    <a:pt x="22017" y="668"/>
                    <a:pt x="22417" y="601"/>
                    <a:pt x="22784" y="567"/>
                  </a:cubicBezTo>
                  <a:cubicBezTo>
                    <a:pt x="22796" y="564"/>
                    <a:pt x="22807" y="563"/>
                    <a:pt x="22817" y="563"/>
                  </a:cubicBezTo>
                  <a:close/>
                  <a:moveTo>
                    <a:pt x="2068" y="608"/>
                  </a:moveTo>
                  <a:cubicBezTo>
                    <a:pt x="2170" y="608"/>
                    <a:pt x="2271" y="616"/>
                    <a:pt x="2369" y="634"/>
                  </a:cubicBezTo>
                  <a:cubicBezTo>
                    <a:pt x="2536" y="668"/>
                    <a:pt x="2469" y="901"/>
                    <a:pt x="2336" y="901"/>
                  </a:cubicBezTo>
                  <a:cubicBezTo>
                    <a:pt x="2214" y="889"/>
                    <a:pt x="2092" y="881"/>
                    <a:pt x="1968" y="881"/>
                  </a:cubicBezTo>
                  <a:cubicBezTo>
                    <a:pt x="1754" y="881"/>
                    <a:pt x="1535" y="904"/>
                    <a:pt x="1302" y="968"/>
                  </a:cubicBezTo>
                  <a:cubicBezTo>
                    <a:pt x="1292" y="970"/>
                    <a:pt x="1282" y="972"/>
                    <a:pt x="1273" y="972"/>
                  </a:cubicBezTo>
                  <a:cubicBezTo>
                    <a:pt x="1164" y="972"/>
                    <a:pt x="1143" y="798"/>
                    <a:pt x="1235" y="768"/>
                  </a:cubicBezTo>
                  <a:cubicBezTo>
                    <a:pt x="1504" y="670"/>
                    <a:pt x="1790" y="608"/>
                    <a:pt x="2068" y="608"/>
                  </a:cubicBezTo>
                  <a:close/>
                  <a:moveTo>
                    <a:pt x="24809" y="626"/>
                  </a:moveTo>
                  <a:cubicBezTo>
                    <a:pt x="25091" y="626"/>
                    <a:pt x="25374" y="665"/>
                    <a:pt x="25619" y="768"/>
                  </a:cubicBezTo>
                  <a:cubicBezTo>
                    <a:pt x="25742" y="798"/>
                    <a:pt x="25695" y="972"/>
                    <a:pt x="25582" y="972"/>
                  </a:cubicBezTo>
                  <a:cubicBezTo>
                    <a:pt x="25573" y="972"/>
                    <a:pt x="25563" y="970"/>
                    <a:pt x="25553" y="968"/>
                  </a:cubicBezTo>
                  <a:cubicBezTo>
                    <a:pt x="25152" y="901"/>
                    <a:pt x="24752" y="868"/>
                    <a:pt x="24318" y="868"/>
                  </a:cubicBezTo>
                  <a:cubicBezTo>
                    <a:pt x="24185" y="868"/>
                    <a:pt x="24185" y="701"/>
                    <a:pt x="24285" y="668"/>
                  </a:cubicBezTo>
                  <a:cubicBezTo>
                    <a:pt x="24453" y="642"/>
                    <a:pt x="24631" y="626"/>
                    <a:pt x="24809" y="626"/>
                  </a:cubicBezTo>
                  <a:close/>
                  <a:moveTo>
                    <a:pt x="5038" y="768"/>
                  </a:moveTo>
                  <a:cubicBezTo>
                    <a:pt x="5138" y="768"/>
                    <a:pt x="5138" y="968"/>
                    <a:pt x="5038" y="968"/>
                  </a:cubicBezTo>
                  <a:cubicBezTo>
                    <a:pt x="4930" y="978"/>
                    <a:pt x="4823" y="982"/>
                    <a:pt x="4716" y="982"/>
                  </a:cubicBezTo>
                  <a:cubicBezTo>
                    <a:pt x="4459" y="982"/>
                    <a:pt x="4206" y="958"/>
                    <a:pt x="3970" y="934"/>
                  </a:cubicBezTo>
                  <a:cubicBezTo>
                    <a:pt x="3870" y="934"/>
                    <a:pt x="3870" y="801"/>
                    <a:pt x="3970" y="801"/>
                  </a:cubicBezTo>
                  <a:cubicBezTo>
                    <a:pt x="4304" y="801"/>
                    <a:pt x="4671" y="768"/>
                    <a:pt x="5038" y="768"/>
                  </a:cubicBezTo>
                  <a:close/>
                  <a:moveTo>
                    <a:pt x="37661" y="738"/>
                  </a:moveTo>
                  <a:cubicBezTo>
                    <a:pt x="37850" y="738"/>
                    <a:pt x="38039" y="745"/>
                    <a:pt x="38228" y="768"/>
                  </a:cubicBezTo>
                  <a:cubicBezTo>
                    <a:pt x="38362" y="768"/>
                    <a:pt x="38362" y="968"/>
                    <a:pt x="38228" y="968"/>
                  </a:cubicBezTo>
                  <a:cubicBezTo>
                    <a:pt x="37989" y="996"/>
                    <a:pt x="37749" y="1006"/>
                    <a:pt x="37509" y="1006"/>
                  </a:cubicBezTo>
                  <a:cubicBezTo>
                    <a:pt x="37182" y="1006"/>
                    <a:pt x="36854" y="987"/>
                    <a:pt x="36527" y="968"/>
                  </a:cubicBezTo>
                  <a:cubicBezTo>
                    <a:pt x="36394" y="968"/>
                    <a:pt x="36394" y="768"/>
                    <a:pt x="36527" y="768"/>
                  </a:cubicBezTo>
                  <a:cubicBezTo>
                    <a:pt x="36905" y="768"/>
                    <a:pt x="37283" y="738"/>
                    <a:pt x="37661" y="738"/>
                  </a:cubicBezTo>
                  <a:close/>
                  <a:moveTo>
                    <a:pt x="16279" y="868"/>
                  </a:moveTo>
                  <a:cubicBezTo>
                    <a:pt x="16413" y="901"/>
                    <a:pt x="16413" y="1068"/>
                    <a:pt x="16279" y="1101"/>
                  </a:cubicBezTo>
                  <a:lnTo>
                    <a:pt x="15112" y="1101"/>
                  </a:lnTo>
                  <a:cubicBezTo>
                    <a:pt x="14978" y="1101"/>
                    <a:pt x="14978" y="868"/>
                    <a:pt x="15112" y="868"/>
                  </a:cubicBezTo>
                  <a:close/>
                  <a:moveTo>
                    <a:pt x="31281" y="853"/>
                  </a:moveTo>
                  <a:cubicBezTo>
                    <a:pt x="31464" y="853"/>
                    <a:pt x="31646" y="857"/>
                    <a:pt x="31824" y="868"/>
                  </a:cubicBezTo>
                  <a:cubicBezTo>
                    <a:pt x="31957" y="901"/>
                    <a:pt x="31957" y="1068"/>
                    <a:pt x="31824" y="1101"/>
                  </a:cubicBezTo>
                  <a:cubicBezTo>
                    <a:pt x="31646" y="1112"/>
                    <a:pt x="31464" y="1116"/>
                    <a:pt x="31281" y="1116"/>
                  </a:cubicBezTo>
                  <a:cubicBezTo>
                    <a:pt x="30916" y="1116"/>
                    <a:pt x="30545" y="1101"/>
                    <a:pt x="30189" y="1101"/>
                  </a:cubicBezTo>
                  <a:cubicBezTo>
                    <a:pt x="30089" y="1068"/>
                    <a:pt x="30089" y="901"/>
                    <a:pt x="30189" y="868"/>
                  </a:cubicBezTo>
                  <a:cubicBezTo>
                    <a:pt x="30545" y="868"/>
                    <a:pt x="30916" y="853"/>
                    <a:pt x="31281" y="853"/>
                  </a:cubicBezTo>
                  <a:close/>
                  <a:moveTo>
                    <a:pt x="35155" y="897"/>
                  </a:moveTo>
                  <a:cubicBezTo>
                    <a:pt x="35268" y="897"/>
                    <a:pt x="35313" y="1070"/>
                    <a:pt x="35159" y="1101"/>
                  </a:cubicBezTo>
                  <a:cubicBezTo>
                    <a:pt x="34781" y="1190"/>
                    <a:pt x="34403" y="1235"/>
                    <a:pt x="34015" y="1235"/>
                  </a:cubicBezTo>
                  <a:cubicBezTo>
                    <a:pt x="33821" y="1235"/>
                    <a:pt x="33625" y="1224"/>
                    <a:pt x="33425" y="1201"/>
                  </a:cubicBezTo>
                  <a:cubicBezTo>
                    <a:pt x="33258" y="1201"/>
                    <a:pt x="33258" y="968"/>
                    <a:pt x="33425" y="968"/>
                  </a:cubicBezTo>
                  <a:cubicBezTo>
                    <a:pt x="33577" y="977"/>
                    <a:pt x="33729" y="981"/>
                    <a:pt x="33881" y="981"/>
                  </a:cubicBezTo>
                  <a:cubicBezTo>
                    <a:pt x="34296" y="981"/>
                    <a:pt x="34711" y="950"/>
                    <a:pt x="35126" y="901"/>
                  </a:cubicBezTo>
                  <a:cubicBezTo>
                    <a:pt x="35136" y="899"/>
                    <a:pt x="35146" y="897"/>
                    <a:pt x="35155" y="897"/>
                  </a:cubicBezTo>
                  <a:close/>
                  <a:moveTo>
                    <a:pt x="47635" y="953"/>
                  </a:moveTo>
                  <a:cubicBezTo>
                    <a:pt x="47791" y="953"/>
                    <a:pt x="47946" y="957"/>
                    <a:pt x="48102" y="968"/>
                  </a:cubicBezTo>
                  <a:cubicBezTo>
                    <a:pt x="48235" y="968"/>
                    <a:pt x="48235" y="1201"/>
                    <a:pt x="48102" y="1201"/>
                  </a:cubicBezTo>
                  <a:cubicBezTo>
                    <a:pt x="47905" y="1229"/>
                    <a:pt x="47707" y="1240"/>
                    <a:pt x="47510" y="1240"/>
                  </a:cubicBezTo>
                  <a:cubicBezTo>
                    <a:pt x="47240" y="1240"/>
                    <a:pt x="46971" y="1221"/>
                    <a:pt x="46701" y="1201"/>
                  </a:cubicBezTo>
                  <a:cubicBezTo>
                    <a:pt x="46534" y="1201"/>
                    <a:pt x="46534" y="968"/>
                    <a:pt x="46701" y="968"/>
                  </a:cubicBezTo>
                  <a:cubicBezTo>
                    <a:pt x="47012" y="968"/>
                    <a:pt x="47324" y="953"/>
                    <a:pt x="47635" y="953"/>
                  </a:cubicBezTo>
                  <a:close/>
                  <a:moveTo>
                    <a:pt x="43632" y="901"/>
                  </a:moveTo>
                  <a:cubicBezTo>
                    <a:pt x="44132" y="968"/>
                    <a:pt x="44599" y="934"/>
                    <a:pt x="45100" y="968"/>
                  </a:cubicBezTo>
                  <a:cubicBezTo>
                    <a:pt x="45200" y="968"/>
                    <a:pt x="45233" y="1135"/>
                    <a:pt x="45133" y="1168"/>
                  </a:cubicBezTo>
                  <a:cubicBezTo>
                    <a:pt x="44933" y="1221"/>
                    <a:pt x="44717" y="1243"/>
                    <a:pt x="44500" y="1243"/>
                  </a:cubicBezTo>
                  <a:cubicBezTo>
                    <a:pt x="44174" y="1243"/>
                    <a:pt x="43846" y="1195"/>
                    <a:pt x="43565" y="1135"/>
                  </a:cubicBezTo>
                  <a:cubicBezTo>
                    <a:pt x="43399" y="1101"/>
                    <a:pt x="43465" y="901"/>
                    <a:pt x="43632" y="901"/>
                  </a:cubicBezTo>
                  <a:close/>
                  <a:moveTo>
                    <a:pt x="39840" y="1131"/>
                  </a:moveTo>
                  <a:cubicBezTo>
                    <a:pt x="39848" y="1131"/>
                    <a:pt x="39855" y="1132"/>
                    <a:pt x="39863" y="1135"/>
                  </a:cubicBezTo>
                  <a:cubicBezTo>
                    <a:pt x="40430" y="1201"/>
                    <a:pt x="40997" y="1168"/>
                    <a:pt x="41564" y="1201"/>
                  </a:cubicBezTo>
                  <a:cubicBezTo>
                    <a:pt x="41664" y="1201"/>
                    <a:pt x="41697" y="1368"/>
                    <a:pt x="41597" y="1401"/>
                  </a:cubicBezTo>
                  <a:cubicBezTo>
                    <a:pt x="41388" y="1436"/>
                    <a:pt x="41179" y="1451"/>
                    <a:pt x="40971" y="1451"/>
                  </a:cubicBezTo>
                  <a:cubicBezTo>
                    <a:pt x="40582" y="1451"/>
                    <a:pt x="40199" y="1400"/>
                    <a:pt x="39829" y="1335"/>
                  </a:cubicBezTo>
                  <a:cubicBezTo>
                    <a:pt x="39706" y="1304"/>
                    <a:pt x="39754" y="1131"/>
                    <a:pt x="39840" y="1131"/>
                  </a:cubicBezTo>
                  <a:close/>
                  <a:moveTo>
                    <a:pt x="49043" y="1306"/>
                  </a:moveTo>
                  <a:cubicBezTo>
                    <a:pt x="49079" y="1306"/>
                    <a:pt x="49115" y="1325"/>
                    <a:pt x="49136" y="1368"/>
                  </a:cubicBezTo>
                  <a:cubicBezTo>
                    <a:pt x="49370" y="1735"/>
                    <a:pt x="49603" y="2135"/>
                    <a:pt x="49770" y="2536"/>
                  </a:cubicBezTo>
                  <a:cubicBezTo>
                    <a:pt x="49812" y="2641"/>
                    <a:pt x="49721" y="2707"/>
                    <a:pt x="49631" y="2707"/>
                  </a:cubicBezTo>
                  <a:cubicBezTo>
                    <a:pt x="49579" y="2707"/>
                    <a:pt x="49527" y="2685"/>
                    <a:pt x="49503" y="2636"/>
                  </a:cubicBezTo>
                  <a:cubicBezTo>
                    <a:pt x="49269" y="2269"/>
                    <a:pt x="49103" y="1868"/>
                    <a:pt x="48936" y="1501"/>
                  </a:cubicBezTo>
                  <a:cubicBezTo>
                    <a:pt x="48891" y="1389"/>
                    <a:pt x="48968" y="1306"/>
                    <a:pt x="49043" y="1306"/>
                  </a:cubicBezTo>
                  <a:close/>
                  <a:moveTo>
                    <a:pt x="1064" y="2144"/>
                  </a:moveTo>
                  <a:cubicBezTo>
                    <a:pt x="1118" y="2144"/>
                    <a:pt x="1168" y="2185"/>
                    <a:pt x="1168" y="2269"/>
                  </a:cubicBezTo>
                  <a:cubicBezTo>
                    <a:pt x="1235" y="2702"/>
                    <a:pt x="1168" y="3136"/>
                    <a:pt x="1135" y="3570"/>
                  </a:cubicBezTo>
                  <a:cubicBezTo>
                    <a:pt x="1135" y="3620"/>
                    <a:pt x="1102" y="3645"/>
                    <a:pt x="1064" y="3645"/>
                  </a:cubicBezTo>
                  <a:cubicBezTo>
                    <a:pt x="1027" y="3645"/>
                    <a:pt x="985" y="3620"/>
                    <a:pt x="968" y="3570"/>
                  </a:cubicBezTo>
                  <a:cubicBezTo>
                    <a:pt x="935" y="3136"/>
                    <a:pt x="902" y="2702"/>
                    <a:pt x="935" y="2269"/>
                  </a:cubicBezTo>
                  <a:cubicBezTo>
                    <a:pt x="952" y="2185"/>
                    <a:pt x="1010" y="2144"/>
                    <a:pt x="1064" y="2144"/>
                  </a:cubicBezTo>
                  <a:close/>
                  <a:moveTo>
                    <a:pt x="49501" y="4188"/>
                  </a:moveTo>
                  <a:cubicBezTo>
                    <a:pt x="49546" y="4188"/>
                    <a:pt x="49589" y="4214"/>
                    <a:pt x="49603" y="4270"/>
                  </a:cubicBezTo>
                  <a:cubicBezTo>
                    <a:pt x="49736" y="4704"/>
                    <a:pt x="49770" y="5171"/>
                    <a:pt x="49703" y="5604"/>
                  </a:cubicBezTo>
                  <a:cubicBezTo>
                    <a:pt x="49689" y="5663"/>
                    <a:pt x="49642" y="5689"/>
                    <a:pt x="49597" y="5689"/>
                  </a:cubicBezTo>
                  <a:cubicBezTo>
                    <a:pt x="49539" y="5689"/>
                    <a:pt x="49484" y="5646"/>
                    <a:pt x="49503" y="5571"/>
                  </a:cubicBezTo>
                  <a:cubicBezTo>
                    <a:pt x="49503" y="5171"/>
                    <a:pt x="49436" y="4737"/>
                    <a:pt x="49370" y="4337"/>
                  </a:cubicBezTo>
                  <a:cubicBezTo>
                    <a:pt x="49370" y="4240"/>
                    <a:pt x="49437" y="4188"/>
                    <a:pt x="49501" y="4188"/>
                  </a:cubicBezTo>
                  <a:close/>
                  <a:moveTo>
                    <a:pt x="1305" y="4819"/>
                  </a:moveTo>
                  <a:cubicBezTo>
                    <a:pt x="1372" y="4819"/>
                    <a:pt x="1435" y="4862"/>
                    <a:pt x="1435" y="4937"/>
                  </a:cubicBezTo>
                  <a:cubicBezTo>
                    <a:pt x="1369" y="5504"/>
                    <a:pt x="1335" y="6005"/>
                    <a:pt x="1502" y="6538"/>
                  </a:cubicBezTo>
                  <a:cubicBezTo>
                    <a:pt x="1522" y="6619"/>
                    <a:pt x="1481" y="6663"/>
                    <a:pt x="1438" y="6663"/>
                  </a:cubicBezTo>
                  <a:cubicBezTo>
                    <a:pt x="1411" y="6663"/>
                    <a:pt x="1382" y="6645"/>
                    <a:pt x="1369" y="6605"/>
                  </a:cubicBezTo>
                  <a:cubicBezTo>
                    <a:pt x="1135" y="6071"/>
                    <a:pt x="1002" y="5471"/>
                    <a:pt x="1168" y="4904"/>
                  </a:cubicBezTo>
                  <a:cubicBezTo>
                    <a:pt x="1198" y="4845"/>
                    <a:pt x="1253" y="4819"/>
                    <a:pt x="1305" y="4819"/>
                  </a:cubicBezTo>
                  <a:close/>
                  <a:moveTo>
                    <a:pt x="49586" y="7739"/>
                  </a:moveTo>
                  <a:cubicBezTo>
                    <a:pt x="49628" y="7739"/>
                    <a:pt x="49670" y="7773"/>
                    <a:pt x="49670" y="7839"/>
                  </a:cubicBezTo>
                  <a:cubicBezTo>
                    <a:pt x="49736" y="8306"/>
                    <a:pt x="49703" y="8773"/>
                    <a:pt x="49703" y="9240"/>
                  </a:cubicBezTo>
                  <a:cubicBezTo>
                    <a:pt x="49703" y="9307"/>
                    <a:pt x="49653" y="9340"/>
                    <a:pt x="49599" y="9340"/>
                  </a:cubicBezTo>
                  <a:cubicBezTo>
                    <a:pt x="49545" y="9340"/>
                    <a:pt x="49486" y="9307"/>
                    <a:pt x="49470" y="9240"/>
                  </a:cubicBezTo>
                  <a:cubicBezTo>
                    <a:pt x="49470" y="8773"/>
                    <a:pt x="49470" y="8306"/>
                    <a:pt x="49503" y="7839"/>
                  </a:cubicBezTo>
                  <a:cubicBezTo>
                    <a:pt x="49503" y="7773"/>
                    <a:pt x="49545" y="7739"/>
                    <a:pt x="49586" y="7739"/>
                  </a:cubicBezTo>
                  <a:close/>
                  <a:moveTo>
                    <a:pt x="1278" y="8355"/>
                  </a:moveTo>
                  <a:cubicBezTo>
                    <a:pt x="1339" y="8355"/>
                    <a:pt x="1402" y="8398"/>
                    <a:pt x="1402" y="8473"/>
                  </a:cubicBezTo>
                  <a:cubicBezTo>
                    <a:pt x="1402" y="9007"/>
                    <a:pt x="1369" y="9541"/>
                    <a:pt x="1335" y="10074"/>
                  </a:cubicBezTo>
                  <a:cubicBezTo>
                    <a:pt x="1335" y="10158"/>
                    <a:pt x="1285" y="10199"/>
                    <a:pt x="1235" y="10199"/>
                  </a:cubicBezTo>
                  <a:cubicBezTo>
                    <a:pt x="1185" y="10199"/>
                    <a:pt x="1135" y="10158"/>
                    <a:pt x="1135" y="10074"/>
                  </a:cubicBezTo>
                  <a:cubicBezTo>
                    <a:pt x="1068" y="9541"/>
                    <a:pt x="1068" y="8973"/>
                    <a:pt x="1168" y="8440"/>
                  </a:cubicBezTo>
                  <a:cubicBezTo>
                    <a:pt x="1183" y="8381"/>
                    <a:pt x="1230" y="8355"/>
                    <a:pt x="1278" y="8355"/>
                  </a:cubicBezTo>
                  <a:close/>
                  <a:moveTo>
                    <a:pt x="1385" y="11500"/>
                  </a:moveTo>
                  <a:cubicBezTo>
                    <a:pt x="1427" y="11500"/>
                    <a:pt x="1469" y="11525"/>
                    <a:pt x="1469" y="11575"/>
                  </a:cubicBezTo>
                  <a:cubicBezTo>
                    <a:pt x="1569" y="11942"/>
                    <a:pt x="1502" y="12376"/>
                    <a:pt x="1469" y="12776"/>
                  </a:cubicBezTo>
                  <a:cubicBezTo>
                    <a:pt x="1469" y="12826"/>
                    <a:pt x="1427" y="12851"/>
                    <a:pt x="1385" y="12851"/>
                  </a:cubicBezTo>
                  <a:cubicBezTo>
                    <a:pt x="1344" y="12851"/>
                    <a:pt x="1302" y="12826"/>
                    <a:pt x="1302" y="12776"/>
                  </a:cubicBezTo>
                  <a:cubicBezTo>
                    <a:pt x="1269" y="12376"/>
                    <a:pt x="1202" y="11942"/>
                    <a:pt x="1302" y="11575"/>
                  </a:cubicBezTo>
                  <a:cubicBezTo>
                    <a:pt x="1302" y="11525"/>
                    <a:pt x="1344" y="11500"/>
                    <a:pt x="1385" y="11500"/>
                  </a:cubicBezTo>
                  <a:close/>
                  <a:moveTo>
                    <a:pt x="49803" y="11475"/>
                  </a:moveTo>
                  <a:cubicBezTo>
                    <a:pt x="49853" y="11475"/>
                    <a:pt x="49903" y="11509"/>
                    <a:pt x="49903" y="11575"/>
                  </a:cubicBezTo>
                  <a:cubicBezTo>
                    <a:pt x="49937" y="11976"/>
                    <a:pt x="49937" y="12376"/>
                    <a:pt x="49903" y="12776"/>
                  </a:cubicBezTo>
                  <a:cubicBezTo>
                    <a:pt x="49903" y="12843"/>
                    <a:pt x="49853" y="12876"/>
                    <a:pt x="49803" y="12876"/>
                  </a:cubicBezTo>
                  <a:cubicBezTo>
                    <a:pt x="49753" y="12876"/>
                    <a:pt x="49703" y="12843"/>
                    <a:pt x="49703" y="12776"/>
                  </a:cubicBezTo>
                  <a:cubicBezTo>
                    <a:pt x="49670" y="12376"/>
                    <a:pt x="49670" y="11976"/>
                    <a:pt x="49703" y="11575"/>
                  </a:cubicBezTo>
                  <a:cubicBezTo>
                    <a:pt x="49703" y="11509"/>
                    <a:pt x="49753" y="11475"/>
                    <a:pt x="49803" y="11475"/>
                  </a:cubicBezTo>
                  <a:close/>
                  <a:moveTo>
                    <a:pt x="1285" y="14252"/>
                  </a:moveTo>
                  <a:cubicBezTo>
                    <a:pt x="1335" y="14252"/>
                    <a:pt x="1385" y="14294"/>
                    <a:pt x="1402" y="14377"/>
                  </a:cubicBezTo>
                  <a:cubicBezTo>
                    <a:pt x="1469" y="14811"/>
                    <a:pt x="1402" y="15245"/>
                    <a:pt x="1402" y="15645"/>
                  </a:cubicBezTo>
                  <a:cubicBezTo>
                    <a:pt x="1385" y="15728"/>
                    <a:pt x="1327" y="15770"/>
                    <a:pt x="1273" y="15770"/>
                  </a:cubicBezTo>
                  <a:cubicBezTo>
                    <a:pt x="1219" y="15770"/>
                    <a:pt x="1168" y="15728"/>
                    <a:pt x="1168" y="15645"/>
                  </a:cubicBezTo>
                  <a:cubicBezTo>
                    <a:pt x="1135" y="15245"/>
                    <a:pt x="1102" y="14811"/>
                    <a:pt x="1168" y="14377"/>
                  </a:cubicBezTo>
                  <a:cubicBezTo>
                    <a:pt x="1185" y="14294"/>
                    <a:pt x="1235" y="14252"/>
                    <a:pt x="1285" y="14252"/>
                  </a:cubicBezTo>
                  <a:close/>
                  <a:moveTo>
                    <a:pt x="49703" y="15653"/>
                  </a:moveTo>
                  <a:cubicBezTo>
                    <a:pt x="49762" y="15653"/>
                    <a:pt x="49820" y="15695"/>
                    <a:pt x="49837" y="15778"/>
                  </a:cubicBezTo>
                  <a:cubicBezTo>
                    <a:pt x="49837" y="16145"/>
                    <a:pt x="49803" y="16546"/>
                    <a:pt x="49803" y="16946"/>
                  </a:cubicBezTo>
                  <a:cubicBezTo>
                    <a:pt x="49803" y="17013"/>
                    <a:pt x="49753" y="17046"/>
                    <a:pt x="49703" y="17046"/>
                  </a:cubicBezTo>
                  <a:cubicBezTo>
                    <a:pt x="49653" y="17046"/>
                    <a:pt x="49603" y="17013"/>
                    <a:pt x="49603" y="16946"/>
                  </a:cubicBezTo>
                  <a:cubicBezTo>
                    <a:pt x="49603" y="16546"/>
                    <a:pt x="49570" y="16145"/>
                    <a:pt x="49570" y="15778"/>
                  </a:cubicBezTo>
                  <a:cubicBezTo>
                    <a:pt x="49586" y="15695"/>
                    <a:pt x="49645" y="15653"/>
                    <a:pt x="49703" y="15653"/>
                  </a:cubicBezTo>
                  <a:close/>
                  <a:moveTo>
                    <a:pt x="1286" y="17447"/>
                  </a:moveTo>
                  <a:cubicBezTo>
                    <a:pt x="1339" y="17447"/>
                    <a:pt x="1388" y="17476"/>
                    <a:pt x="1402" y="17546"/>
                  </a:cubicBezTo>
                  <a:cubicBezTo>
                    <a:pt x="1535" y="18013"/>
                    <a:pt x="1435" y="18547"/>
                    <a:pt x="1302" y="19014"/>
                  </a:cubicBezTo>
                  <a:cubicBezTo>
                    <a:pt x="1276" y="19065"/>
                    <a:pt x="1236" y="19087"/>
                    <a:pt x="1198" y="19087"/>
                  </a:cubicBezTo>
                  <a:cubicBezTo>
                    <a:pt x="1137" y="19087"/>
                    <a:pt x="1081" y="19030"/>
                    <a:pt x="1102" y="18947"/>
                  </a:cubicBezTo>
                  <a:cubicBezTo>
                    <a:pt x="1168" y="18480"/>
                    <a:pt x="1102" y="18047"/>
                    <a:pt x="1135" y="17580"/>
                  </a:cubicBezTo>
                  <a:cubicBezTo>
                    <a:pt x="1135" y="17502"/>
                    <a:pt x="1214" y="17447"/>
                    <a:pt x="1286" y="17447"/>
                  </a:cubicBezTo>
                  <a:close/>
                  <a:moveTo>
                    <a:pt x="49920" y="19214"/>
                  </a:moveTo>
                  <a:cubicBezTo>
                    <a:pt x="49962" y="19214"/>
                    <a:pt x="50003" y="19248"/>
                    <a:pt x="50003" y="19314"/>
                  </a:cubicBezTo>
                  <a:cubicBezTo>
                    <a:pt x="50037" y="19715"/>
                    <a:pt x="50037" y="20148"/>
                    <a:pt x="50003" y="20582"/>
                  </a:cubicBezTo>
                  <a:cubicBezTo>
                    <a:pt x="50003" y="20649"/>
                    <a:pt x="49953" y="20682"/>
                    <a:pt x="49903" y="20682"/>
                  </a:cubicBezTo>
                  <a:cubicBezTo>
                    <a:pt x="49853" y="20682"/>
                    <a:pt x="49803" y="20649"/>
                    <a:pt x="49803" y="20582"/>
                  </a:cubicBezTo>
                  <a:cubicBezTo>
                    <a:pt x="49803" y="20148"/>
                    <a:pt x="49803" y="19715"/>
                    <a:pt x="49837" y="19314"/>
                  </a:cubicBezTo>
                  <a:cubicBezTo>
                    <a:pt x="49837" y="19248"/>
                    <a:pt x="49878" y="19214"/>
                    <a:pt x="49920" y="19214"/>
                  </a:cubicBezTo>
                  <a:close/>
                  <a:moveTo>
                    <a:pt x="1413" y="20585"/>
                  </a:moveTo>
                  <a:cubicBezTo>
                    <a:pt x="1461" y="20585"/>
                    <a:pt x="1502" y="20603"/>
                    <a:pt x="1502" y="20649"/>
                  </a:cubicBezTo>
                  <a:cubicBezTo>
                    <a:pt x="1569" y="21049"/>
                    <a:pt x="1502" y="21449"/>
                    <a:pt x="1602" y="21849"/>
                  </a:cubicBezTo>
                  <a:cubicBezTo>
                    <a:pt x="1623" y="21932"/>
                    <a:pt x="1541" y="21989"/>
                    <a:pt x="1468" y="21989"/>
                  </a:cubicBezTo>
                  <a:cubicBezTo>
                    <a:pt x="1423" y="21989"/>
                    <a:pt x="1381" y="21967"/>
                    <a:pt x="1369" y="21916"/>
                  </a:cubicBezTo>
                  <a:cubicBezTo>
                    <a:pt x="1235" y="21516"/>
                    <a:pt x="1135" y="21049"/>
                    <a:pt x="1269" y="20649"/>
                  </a:cubicBezTo>
                  <a:cubicBezTo>
                    <a:pt x="1287" y="20612"/>
                    <a:pt x="1355" y="20585"/>
                    <a:pt x="1413" y="20585"/>
                  </a:cubicBezTo>
                  <a:close/>
                  <a:moveTo>
                    <a:pt x="49916" y="22850"/>
                  </a:moveTo>
                  <a:cubicBezTo>
                    <a:pt x="49962" y="22850"/>
                    <a:pt x="50003" y="22883"/>
                    <a:pt x="50003" y="22950"/>
                  </a:cubicBezTo>
                  <a:cubicBezTo>
                    <a:pt x="50037" y="23384"/>
                    <a:pt x="50037" y="23784"/>
                    <a:pt x="50003" y="24218"/>
                  </a:cubicBezTo>
                  <a:cubicBezTo>
                    <a:pt x="50003" y="24284"/>
                    <a:pt x="49962" y="24318"/>
                    <a:pt x="49916" y="24318"/>
                  </a:cubicBezTo>
                  <a:cubicBezTo>
                    <a:pt x="49870" y="24318"/>
                    <a:pt x="49820" y="24284"/>
                    <a:pt x="49803" y="24218"/>
                  </a:cubicBezTo>
                  <a:cubicBezTo>
                    <a:pt x="49770" y="23784"/>
                    <a:pt x="49770" y="23384"/>
                    <a:pt x="49803" y="22950"/>
                  </a:cubicBezTo>
                  <a:cubicBezTo>
                    <a:pt x="49820" y="22883"/>
                    <a:pt x="49870" y="22850"/>
                    <a:pt x="49916" y="22850"/>
                  </a:cubicBezTo>
                  <a:close/>
                  <a:moveTo>
                    <a:pt x="1485" y="23684"/>
                  </a:moveTo>
                  <a:cubicBezTo>
                    <a:pt x="1535" y="23684"/>
                    <a:pt x="1585" y="23717"/>
                    <a:pt x="1602" y="23784"/>
                  </a:cubicBezTo>
                  <a:cubicBezTo>
                    <a:pt x="1702" y="24218"/>
                    <a:pt x="1635" y="24751"/>
                    <a:pt x="1569" y="25185"/>
                  </a:cubicBezTo>
                  <a:cubicBezTo>
                    <a:pt x="1569" y="25252"/>
                    <a:pt x="1527" y="25285"/>
                    <a:pt x="1485" y="25285"/>
                  </a:cubicBezTo>
                  <a:cubicBezTo>
                    <a:pt x="1444" y="25285"/>
                    <a:pt x="1402" y="25252"/>
                    <a:pt x="1402" y="25185"/>
                  </a:cubicBezTo>
                  <a:cubicBezTo>
                    <a:pt x="1369" y="24751"/>
                    <a:pt x="1269" y="24218"/>
                    <a:pt x="1369" y="23784"/>
                  </a:cubicBezTo>
                  <a:cubicBezTo>
                    <a:pt x="1385" y="23717"/>
                    <a:pt x="1435" y="23684"/>
                    <a:pt x="1485" y="23684"/>
                  </a:cubicBezTo>
                  <a:close/>
                  <a:moveTo>
                    <a:pt x="50120" y="25977"/>
                  </a:moveTo>
                  <a:cubicBezTo>
                    <a:pt x="50162" y="25977"/>
                    <a:pt x="50203" y="26002"/>
                    <a:pt x="50203" y="26052"/>
                  </a:cubicBezTo>
                  <a:cubicBezTo>
                    <a:pt x="50237" y="26519"/>
                    <a:pt x="50237" y="26986"/>
                    <a:pt x="50203" y="27453"/>
                  </a:cubicBezTo>
                  <a:cubicBezTo>
                    <a:pt x="50203" y="27503"/>
                    <a:pt x="50170" y="27528"/>
                    <a:pt x="50133" y="27528"/>
                  </a:cubicBezTo>
                  <a:cubicBezTo>
                    <a:pt x="50095" y="27528"/>
                    <a:pt x="50053" y="27503"/>
                    <a:pt x="50037" y="27453"/>
                  </a:cubicBezTo>
                  <a:cubicBezTo>
                    <a:pt x="50037" y="26986"/>
                    <a:pt x="50003" y="26519"/>
                    <a:pt x="50037" y="26052"/>
                  </a:cubicBezTo>
                  <a:cubicBezTo>
                    <a:pt x="50037" y="26002"/>
                    <a:pt x="50078" y="25977"/>
                    <a:pt x="50120" y="25977"/>
                  </a:cubicBezTo>
                  <a:close/>
                  <a:moveTo>
                    <a:pt x="1473" y="27023"/>
                  </a:moveTo>
                  <a:cubicBezTo>
                    <a:pt x="1519" y="27023"/>
                    <a:pt x="1569" y="27050"/>
                    <a:pt x="1569" y="27086"/>
                  </a:cubicBezTo>
                  <a:cubicBezTo>
                    <a:pt x="1669" y="27453"/>
                    <a:pt x="1635" y="27820"/>
                    <a:pt x="1602" y="28187"/>
                  </a:cubicBezTo>
                  <a:cubicBezTo>
                    <a:pt x="1602" y="28254"/>
                    <a:pt x="1560" y="28287"/>
                    <a:pt x="1519" y="28287"/>
                  </a:cubicBezTo>
                  <a:cubicBezTo>
                    <a:pt x="1477" y="28287"/>
                    <a:pt x="1435" y="28254"/>
                    <a:pt x="1435" y="28187"/>
                  </a:cubicBezTo>
                  <a:cubicBezTo>
                    <a:pt x="1369" y="27820"/>
                    <a:pt x="1302" y="27453"/>
                    <a:pt x="1402" y="27086"/>
                  </a:cubicBezTo>
                  <a:cubicBezTo>
                    <a:pt x="1402" y="27041"/>
                    <a:pt x="1436" y="27023"/>
                    <a:pt x="1473" y="27023"/>
                  </a:cubicBezTo>
                  <a:close/>
                  <a:moveTo>
                    <a:pt x="50033" y="28421"/>
                  </a:moveTo>
                  <a:cubicBezTo>
                    <a:pt x="50087" y="28421"/>
                    <a:pt x="50137" y="28454"/>
                    <a:pt x="50137" y="28521"/>
                  </a:cubicBezTo>
                  <a:cubicBezTo>
                    <a:pt x="50170" y="28954"/>
                    <a:pt x="50170" y="29388"/>
                    <a:pt x="50137" y="29788"/>
                  </a:cubicBezTo>
                  <a:cubicBezTo>
                    <a:pt x="50137" y="29872"/>
                    <a:pt x="50087" y="29913"/>
                    <a:pt x="50033" y="29913"/>
                  </a:cubicBezTo>
                  <a:cubicBezTo>
                    <a:pt x="49978" y="29913"/>
                    <a:pt x="49920" y="29872"/>
                    <a:pt x="49903" y="29788"/>
                  </a:cubicBezTo>
                  <a:cubicBezTo>
                    <a:pt x="49870" y="29388"/>
                    <a:pt x="49870" y="28954"/>
                    <a:pt x="49903" y="28521"/>
                  </a:cubicBezTo>
                  <a:cubicBezTo>
                    <a:pt x="49920" y="28454"/>
                    <a:pt x="49978" y="28421"/>
                    <a:pt x="50033" y="28421"/>
                  </a:cubicBezTo>
                  <a:close/>
                  <a:moveTo>
                    <a:pt x="1610" y="29792"/>
                  </a:moveTo>
                  <a:cubicBezTo>
                    <a:pt x="1680" y="29792"/>
                    <a:pt x="1755" y="29856"/>
                    <a:pt x="1736" y="29955"/>
                  </a:cubicBezTo>
                  <a:cubicBezTo>
                    <a:pt x="1669" y="30289"/>
                    <a:pt x="1702" y="30656"/>
                    <a:pt x="1869" y="30956"/>
                  </a:cubicBezTo>
                  <a:cubicBezTo>
                    <a:pt x="1893" y="31028"/>
                    <a:pt x="1830" y="31083"/>
                    <a:pt x="1769" y="31083"/>
                  </a:cubicBezTo>
                  <a:cubicBezTo>
                    <a:pt x="1745" y="31083"/>
                    <a:pt x="1721" y="31075"/>
                    <a:pt x="1702" y="31056"/>
                  </a:cubicBezTo>
                  <a:cubicBezTo>
                    <a:pt x="1469" y="30689"/>
                    <a:pt x="1369" y="30289"/>
                    <a:pt x="1502" y="29888"/>
                  </a:cubicBezTo>
                  <a:cubicBezTo>
                    <a:pt x="1516" y="29821"/>
                    <a:pt x="1562" y="29792"/>
                    <a:pt x="1610" y="29792"/>
                  </a:cubicBezTo>
                  <a:close/>
                  <a:moveTo>
                    <a:pt x="31173" y="31108"/>
                  </a:moveTo>
                  <a:cubicBezTo>
                    <a:pt x="31316" y="31108"/>
                    <a:pt x="31457" y="31112"/>
                    <a:pt x="31590" y="31123"/>
                  </a:cubicBezTo>
                  <a:cubicBezTo>
                    <a:pt x="31690" y="31123"/>
                    <a:pt x="31690" y="31256"/>
                    <a:pt x="31590" y="31256"/>
                  </a:cubicBezTo>
                  <a:cubicBezTo>
                    <a:pt x="31457" y="31267"/>
                    <a:pt x="31316" y="31271"/>
                    <a:pt x="31173" y="31271"/>
                  </a:cubicBezTo>
                  <a:cubicBezTo>
                    <a:pt x="30886" y="31271"/>
                    <a:pt x="30589" y="31256"/>
                    <a:pt x="30323" y="31256"/>
                  </a:cubicBezTo>
                  <a:cubicBezTo>
                    <a:pt x="30223" y="31256"/>
                    <a:pt x="30223" y="31123"/>
                    <a:pt x="30323" y="31123"/>
                  </a:cubicBezTo>
                  <a:cubicBezTo>
                    <a:pt x="30589" y="31123"/>
                    <a:pt x="30886" y="31108"/>
                    <a:pt x="31173" y="31108"/>
                  </a:cubicBezTo>
                  <a:close/>
                  <a:moveTo>
                    <a:pt x="42731" y="30989"/>
                  </a:moveTo>
                  <a:cubicBezTo>
                    <a:pt x="42898" y="30989"/>
                    <a:pt x="42865" y="31189"/>
                    <a:pt x="42731" y="31189"/>
                  </a:cubicBezTo>
                  <a:cubicBezTo>
                    <a:pt x="42064" y="31289"/>
                    <a:pt x="41397" y="31289"/>
                    <a:pt x="40697" y="31323"/>
                  </a:cubicBezTo>
                  <a:cubicBezTo>
                    <a:pt x="40563" y="31323"/>
                    <a:pt x="40563" y="31123"/>
                    <a:pt x="40697" y="31089"/>
                  </a:cubicBezTo>
                  <a:cubicBezTo>
                    <a:pt x="41364" y="31056"/>
                    <a:pt x="42064" y="30989"/>
                    <a:pt x="42731" y="30989"/>
                  </a:cubicBezTo>
                  <a:close/>
                  <a:moveTo>
                    <a:pt x="37062" y="30986"/>
                  </a:moveTo>
                  <a:cubicBezTo>
                    <a:pt x="37072" y="30986"/>
                    <a:pt x="37083" y="30987"/>
                    <a:pt x="37094" y="30989"/>
                  </a:cubicBezTo>
                  <a:cubicBezTo>
                    <a:pt x="37661" y="31089"/>
                    <a:pt x="38195" y="31056"/>
                    <a:pt x="38762" y="31089"/>
                  </a:cubicBezTo>
                  <a:cubicBezTo>
                    <a:pt x="38895" y="31089"/>
                    <a:pt x="38929" y="31289"/>
                    <a:pt x="38795" y="31289"/>
                  </a:cubicBezTo>
                  <a:cubicBezTo>
                    <a:pt x="38606" y="31323"/>
                    <a:pt x="38414" y="31338"/>
                    <a:pt x="38218" y="31338"/>
                  </a:cubicBezTo>
                  <a:cubicBezTo>
                    <a:pt x="37828" y="31338"/>
                    <a:pt x="37428" y="31278"/>
                    <a:pt x="37027" y="31189"/>
                  </a:cubicBezTo>
                  <a:cubicBezTo>
                    <a:pt x="36872" y="31189"/>
                    <a:pt x="36919" y="30986"/>
                    <a:pt x="37062" y="30986"/>
                  </a:cubicBezTo>
                  <a:close/>
                  <a:moveTo>
                    <a:pt x="9691" y="31198"/>
                  </a:moveTo>
                  <a:cubicBezTo>
                    <a:pt x="9916" y="31198"/>
                    <a:pt x="10142" y="31206"/>
                    <a:pt x="10375" y="31223"/>
                  </a:cubicBezTo>
                  <a:cubicBezTo>
                    <a:pt x="10508" y="31223"/>
                    <a:pt x="10508" y="31390"/>
                    <a:pt x="10375" y="31390"/>
                  </a:cubicBezTo>
                  <a:lnTo>
                    <a:pt x="9007" y="31390"/>
                  </a:lnTo>
                  <a:cubicBezTo>
                    <a:pt x="8874" y="31390"/>
                    <a:pt x="8874" y="31223"/>
                    <a:pt x="9007" y="31223"/>
                  </a:cubicBezTo>
                  <a:cubicBezTo>
                    <a:pt x="9241" y="31206"/>
                    <a:pt x="9466" y="31198"/>
                    <a:pt x="9691" y="31198"/>
                  </a:cubicBezTo>
                  <a:close/>
                  <a:moveTo>
                    <a:pt x="46167" y="31056"/>
                  </a:moveTo>
                  <a:cubicBezTo>
                    <a:pt x="46267" y="31056"/>
                    <a:pt x="46301" y="31256"/>
                    <a:pt x="46201" y="31256"/>
                  </a:cubicBezTo>
                  <a:cubicBezTo>
                    <a:pt x="45567" y="31390"/>
                    <a:pt x="44866" y="31390"/>
                    <a:pt x="44233" y="31390"/>
                  </a:cubicBezTo>
                  <a:cubicBezTo>
                    <a:pt x="44099" y="31390"/>
                    <a:pt x="44132" y="31223"/>
                    <a:pt x="44233" y="31189"/>
                  </a:cubicBezTo>
                  <a:cubicBezTo>
                    <a:pt x="44499" y="31156"/>
                    <a:pt x="44800" y="31123"/>
                    <a:pt x="45066" y="31089"/>
                  </a:cubicBezTo>
                  <a:lnTo>
                    <a:pt x="45100" y="31089"/>
                  </a:lnTo>
                  <a:cubicBezTo>
                    <a:pt x="45467" y="31056"/>
                    <a:pt x="45800" y="31056"/>
                    <a:pt x="46167" y="31056"/>
                  </a:cubicBezTo>
                  <a:close/>
                  <a:moveTo>
                    <a:pt x="27743" y="31186"/>
                  </a:moveTo>
                  <a:cubicBezTo>
                    <a:pt x="27830" y="31186"/>
                    <a:pt x="27877" y="31359"/>
                    <a:pt x="27754" y="31390"/>
                  </a:cubicBezTo>
                  <a:cubicBezTo>
                    <a:pt x="27437" y="31453"/>
                    <a:pt x="27120" y="31476"/>
                    <a:pt x="26802" y="31476"/>
                  </a:cubicBezTo>
                  <a:cubicBezTo>
                    <a:pt x="26619" y="31476"/>
                    <a:pt x="26436" y="31468"/>
                    <a:pt x="26253" y="31456"/>
                  </a:cubicBezTo>
                  <a:cubicBezTo>
                    <a:pt x="26120" y="31423"/>
                    <a:pt x="26120" y="31256"/>
                    <a:pt x="26253" y="31256"/>
                  </a:cubicBezTo>
                  <a:cubicBezTo>
                    <a:pt x="26378" y="31265"/>
                    <a:pt x="26506" y="31269"/>
                    <a:pt x="26635" y="31269"/>
                  </a:cubicBezTo>
                  <a:cubicBezTo>
                    <a:pt x="26988" y="31269"/>
                    <a:pt x="27354" y="31238"/>
                    <a:pt x="27721" y="31189"/>
                  </a:cubicBezTo>
                  <a:cubicBezTo>
                    <a:pt x="27728" y="31187"/>
                    <a:pt x="27736" y="31186"/>
                    <a:pt x="27743" y="31186"/>
                  </a:cubicBezTo>
                  <a:close/>
                  <a:moveTo>
                    <a:pt x="24511" y="31085"/>
                  </a:moveTo>
                  <a:cubicBezTo>
                    <a:pt x="24596" y="31085"/>
                    <a:pt x="24643" y="31226"/>
                    <a:pt x="24552" y="31256"/>
                  </a:cubicBezTo>
                  <a:cubicBezTo>
                    <a:pt x="24161" y="31412"/>
                    <a:pt x="23759" y="31477"/>
                    <a:pt x="23352" y="31477"/>
                  </a:cubicBezTo>
                  <a:cubicBezTo>
                    <a:pt x="23064" y="31477"/>
                    <a:pt x="22774" y="31445"/>
                    <a:pt x="22484" y="31390"/>
                  </a:cubicBezTo>
                  <a:cubicBezTo>
                    <a:pt x="22384" y="31390"/>
                    <a:pt x="22417" y="31256"/>
                    <a:pt x="22517" y="31256"/>
                  </a:cubicBezTo>
                  <a:cubicBezTo>
                    <a:pt x="22701" y="31284"/>
                    <a:pt x="22882" y="31296"/>
                    <a:pt x="23062" y="31296"/>
                  </a:cubicBezTo>
                  <a:cubicBezTo>
                    <a:pt x="23536" y="31296"/>
                    <a:pt x="24002" y="31210"/>
                    <a:pt x="24485" y="31089"/>
                  </a:cubicBezTo>
                  <a:cubicBezTo>
                    <a:pt x="24494" y="31086"/>
                    <a:pt x="24503" y="31085"/>
                    <a:pt x="24511" y="31085"/>
                  </a:cubicBezTo>
                  <a:close/>
                  <a:moveTo>
                    <a:pt x="7173" y="31289"/>
                  </a:moveTo>
                  <a:cubicBezTo>
                    <a:pt x="7306" y="31323"/>
                    <a:pt x="7306" y="31490"/>
                    <a:pt x="7173" y="31523"/>
                  </a:cubicBezTo>
                  <a:lnTo>
                    <a:pt x="5872" y="31523"/>
                  </a:lnTo>
                  <a:cubicBezTo>
                    <a:pt x="5738" y="31523"/>
                    <a:pt x="5738" y="31323"/>
                    <a:pt x="5872" y="31289"/>
                  </a:cubicBezTo>
                  <a:close/>
                  <a:moveTo>
                    <a:pt x="21216" y="31289"/>
                  </a:moveTo>
                  <a:cubicBezTo>
                    <a:pt x="21350" y="31289"/>
                    <a:pt x="21350" y="31490"/>
                    <a:pt x="21216" y="31523"/>
                  </a:cubicBezTo>
                  <a:cubicBezTo>
                    <a:pt x="20616" y="31523"/>
                    <a:pt x="19982" y="31523"/>
                    <a:pt x="19381" y="31490"/>
                  </a:cubicBezTo>
                  <a:cubicBezTo>
                    <a:pt x="19248" y="31490"/>
                    <a:pt x="19248" y="31323"/>
                    <a:pt x="19381" y="31289"/>
                  </a:cubicBezTo>
                  <a:close/>
                  <a:moveTo>
                    <a:pt x="13227" y="31281"/>
                  </a:moveTo>
                  <a:cubicBezTo>
                    <a:pt x="13502" y="31281"/>
                    <a:pt x="13777" y="31289"/>
                    <a:pt x="14044" y="31323"/>
                  </a:cubicBezTo>
                  <a:cubicBezTo>
                    <a:pt x="14144" y="31323"/>
                    <a:pt x="14144" y="31490"/>
                    <a:pt x="14044" y="31490"/>
                  </a:cubicBezTo>
                  <a:cubicBezTo>
                    <a:pt x="13777" y="31523"/>
                    <a:pt x="13502" y="31531"/>
                    <a:pt x="13227" y="31531"/>
                  </a:cubicBezTo>
                  <a:cubicBezTo>
                    <a:pt x="12952" y="31531"/>
                    <a:pt x="12677" y="31523"/>
                    <a:pt x="12410" y="31523"/>
                  </a:cubicBezTo>
                  <a:cubicBezTo>
                    <a:pt x="12276" y="31523"/>
                    <a:pt x="12276" y="31289"/>
                    <a:pt x="12410" y="31289"/>
                  </a:cubicBezTo>
                  <a:cubicBezTo>
                    <a:pt x="12677" y="31289"/>
                    <a:pt x="12952" y="31281"/>
                    <a:pt x="13227" y="31281"/>
                  </a:cubicBezTo>
                  <a:close/>
                  <a:moveTo>
                    <a:pt x="16813" y="31398"/>
                  </a:moveTo>
                  <a:cubicBezTo>
                    <a:pt x="17105" y="31398"/>
                    <a:pt x="17397" y="31406"/>
                    <a:pt x="17680" y="31423"/>
                  </a:cubicBezTo>
                  <a:cubicBezTo>
                    <a:pt x="17814" y="31423"/>
                    <a:pt x="17814" y="31623"/>
                    <a:pt x="17680" y="31623"/>
                  </a:cubicBezTo>
                  <a:cubicBezTo>
                    <a:pt x="17514" y="31633"/>
                    <a:pt x="17345" y="31637"/>
                    <a:pt x="17175" y="31637"/>
                  </a:cubicBezTo>
                  <a:cubicBezTo>
                    <a:pt x="16764" y="31637"/>
                    <a:pt x="16347" y="31613"/>
                    <a:pt x="15946" y="31590"/>
                  </a:cubicBezTo>
                  <a:cubicBezTo>
                    <a:pt x="15846" y="31590"/>
                    <a:pt x="15846" y="31423"/>
                    <a:pt x="15946" y="31423"/>
                  </a:cubicBezTo>
                  <a:cubicBezTo>
                    <a:pt x="16229" y="31406"/>
                    <a:pt x="16521" y="31398"/>
                    <a:pt x="16813" y="31398"/>
                  </a:cubicBezTo>
                  <a:close/>
                  <a:moveTo>
                    <a:pt x="2872" y="31384"/>
                  </a:moveTo>
                  <a:cubicBezTo>
                    <a:pt x="2882" y="31384"/>
                    <a:pt x="2892" y="31386"/>
                    <a:pt x="2903" y="31390"/>
                  </a:cubicBezTo>
                  <a:cubicBezTo>
                    <a:pt x="3120" y="31423"/>
                    <a:pt x="3328" y="31431"/>
                    <a:pt x="3537" y="31431"/>
                  </a:cubicBezTo>
                  <a:cubicBezTo>
                    <a:pt x="3745" y="31431"/>
                    <a:pt x="3954" y="31423"/>
                    <a:pt x="4171" y="31423"/>
                  </a:cubicBezTo>
                  <a:cubicBezTo>
                    <a:pt x="4271" y="31423"/>
                    <a:pt x="4271" y="31556"/>
                    <a:pt x="4204" y="31590"/>
                  </a:cubicBezTo>
                  <a:cubicBezTo>
                    <a:pt x="4059" y="31623"/>
                    <a:pt x="3907" y="31638"/>
                    <a:pt x="3754" y="31638"/>
                  </a:cubicBezTo>
                  <a:cubicBezTo>
                    <a:pt x="3448" y="31638"/>
                    <a:pt x="3137" y="31579"/>
                    <a:pt x="2870" y="31490"/>
                  </a:cubicBezTo>
                  <a:cubicBezTo>
                    <a:pt x="2781" y="31490"/>
                    <a:pt x="2797" y="31384"/>
                    <a:pt x="2872" y="31384"/>
                  </a:cubicBezTo>
                  <a:close/>
                  <a:moveTo>
                    <a:pt x="33714" y="31311"/>
                  </a:moveTo>
                  <a:cubicBezTo>
                    <a:pt x="33727" y="31311"/>
                    <a:pt x="33742" y="31315"/>
                    <a:pt x="33758" y="31323"/>
                  </a:cubicBezTo>
                  <a:cubicBezTo>
                    <a:pt x="33991" y="31386"/>
                    <a:pt x="34210" y="31409"/>
                    <a:pt x="34433" y="31409"/>
                  </a:cubicBezTo>
                  <a:cubicBezTo>
                    <a:pt x="34562" y="31409"/>
                    <a:pt x="34692" y="31402"/>
                    <a:pt x="34826" y="31390"/>
                  </a:cubicBezTo>
                  <a:cubicBezTo>
                    <a:pt x="34926" y="31390"/>
                    <a:pt x="34959" y="31590"/>
                    <a:pt x="34826" y="31623"/>
                  </a:cubicBezTo>
                  <a:cubicBezTo>
                    <a:pt x="34723" y="31642"/>
                    <a:pt x="34621" y="31650"/>
                    <a:pt x="34518" y="31650"/>
                  </a:cubicBezTo>
                  <a:cubicBezTo>
                    <a:pt x="34254" y="31650"/>
                    <a:pt x="33990" y="31595"/>
                    <a:pt x="33725" y="31523"/>
                  </a:cubicBezTo>
                  <a:cubicBezTo>
                    <a:pt x="33608" y="31494"/>
                    <a:pt x="33619" y="31311"/>
                    <a:pt x="33714" y="31311"/>
                  </a:cubicBezTo>
                  <a:close/>
                  <a:moveTo>
                    <a:pt x="50133" y="31219"/>
                  </a:moveTo>
                  <a:cubicBezTo>
                    <a:pt x="50251" y="31219"/>
                    <a:pt x="50327" y="31395"/>
                    <a:pt x="50203" y="31456"/>
                  </a:cubicBezTo>
                  <a:cubicBezTo>
                    <a:pt x="49875" y="31600"/>
                    <a:pt x="49522" y="31668"/>
                    <a:pt x="49167" y="31668"/>
                  </a:cubicBezTo>
                  <a:cubicBezTo>
                    <a:pt x="48944" y="31668"/>
                    <a:pt x="48721" y="31641"/>
                    <a:pt x="48502" y="31590"/>
                  </a:cubicBezTo>
                  <a:cubicBezTo>
                    <a:pt x="48379" y="31559"/>
                    <a:pt x="48427" y="31386"/>
                    <a:pt x="48540" y="31386"/>
                  </a:cubicBezTo>
                  <a:cubicBezTo>
                    <a:pt x="48549" y="31386"/>
                    <a:pt x="48559" y="31387"/>
                    <a:pt x="48569" y="31390"/>
                  </a:cubicBezTo>
                  <a:cubicBezTo>
                    <a:pt x="48734" y="31421"/>
                    <a:pt x="48896" y="31436"/>
                    <a:pt x="49056" y="31436"/>
                  </a:cubicBezTo>
                  <a:cubicBezTo>
                    <a:pt x="49413" y="31436"/>
                    <a:pt x="49758" y="31361"/>
                    <a:pt x="50103" y="31223"/>
                  </a:cubicBezTo>
                  <a:cubicBezTo>
                    <a:pt x="50114" y="31220"/>
                    <a:pt x="50123" y="31219"/>
                    <a:pt x="50133" y="31219"/>
                  </a:cubicBezTo>
                  <a:close/>
                  <a:moveTo>
                    <a:pt x="835" y="0"/>
                  </a:moveTo>
                  <a:cubicBezTo>
                    <a:pt x="802" y="34"/>
                    <a:pt x="768" y="67"/>
                    <a:pt x="735" y="67"/>
                  </a:cubicBezTo>
                  <a:cubicBezTo>
                    <a:pt x="1" y="301"/>
                    <a:pt x="435" y="3703"/>
                    <a:pt x="435" y="4337"/>
                  </a:cubicBezTo>
                  <a:cubicBezTo>
                    <a:pt x="468" y="5638"/>
                    <a:pt x="468" y="6939"/>
                    <a:pt x="501" y="8206"/>
                  </a:cubicBezTo>
                  <a:cubicBezTo>
                    <a:pt x="535" y="10808"/>
                    <a:pt x="568" y="13377"/>
                    <a:pt x="601" y="15979"/>
                  </a:cubicBezTo>
                  <a:cubicBezTo>
                    <a:pt x="635" y="18647"/>
                    <a:pt x="668" y="21316"/>
                    <a:pt x="701" y="23984"/>
                  </a:cubicBezTo>
                  <a:cubicBezTo>
                    <a:pt x="701" y="25218"/>
                    <a:pt x="735" y="26419"/>
                    <a:pt x="735" y="27620"/>
                  </a:cubicBezTo>
                  <a:cubicBezTo>
                    <a:pt x="768" y="28921"/>
                    <a:pt x="568" y="30489"/>
                    <a:pt x="1035" y="31723"/>
                  </a:cubicBezTo>
                  <a:cubicBezTo>
                    <a:pt x="1035" y="31756"/>
                    <a:pt x="1035" y="31790"/>
                    <a:pt x="1035" y="31857"/>
                  </a:cubicBezTo>
                  <a:cubicBezTo>
                    <a:pt x="1425" y="32127"/>
                    <a:pt x="2619" y="32201"/>
                    <a:pt x="3879" y="32201"/>
                  </a:cubicBezTo>
                  <a:cubicBezTo>
                    <a:pt x="5418" y="32201"/>
                    <a:pt x="7054" y="32090"/>
                    <a:pt x="7440" y="32090"/>
                  </a:cubicBezTo>
                  <a:cubicBezTo>
                    <a:pt x="9508" y="32057"/>
                    <a:pt x="11576" y="32057"/>
                    <a:pt x="13677" y="32057"/>
                  </a:cubicBezTo>
                  <a:cubicBezTo>
                    <a:pt x="17647" y="32057"/>
                    <a:pt x="21616" y="32023"/>
                    <a:pt x="25619" y="32023"/>
                  </a:cubicBezTo>
                  <a:cubicBezTo>
                    <a:pt x="32131" y="32023"/>
                    <a:pt x="38642" y="31981"/>
                    <a:pt x="45153" y="31981"/>
                  </a:cubicBezTo>
                  <a:cubicBezTo>
                    <a:pt x="46781" y="31981"/>
                    <a:pt x="48409" y="31983"/>
                    <a:pt x="50037" y="31990"/>
                  </a:cubicBezTo>
                  <a:cubicBezTo>
                    <a:pt x="50070" y="31990"/>
                    <a:pt x="50137" y="32023"/>
                    <a:pt x="50170" y="32023"/>
                  </a:cubicBezTo>
                  <a:cubicBezTo>
                    <a:pt x="51004" y="31089"/>
                    <a:pt x="50737" y="29421"/>
                    <a:pt x="50704" y="28321"/>
                  </a:cubicBezTo>
                  <a:cubicBezTo>
                    <a:pt x="50670" y="27020"/>
                    <a:pt x="50670" y="25719"/>
                    <a:pt x="50637" y="24451"/>
                  </a:cubicBezTo>
                  <a:cubicBezTo>
                    <a:pt x="50604" y="21849"/>
                    <a:pt x="50570" y="19281"/>
                    <a:pt x="50504" y="16712"/>
                  </a:cubicBezTo>
                  <a:lnTo>
                    <a:pt x="50404" y="8707"/>
                  </a:lnTo>
                  <a:cubicBezTo>
                    <a:pt x="50370" y="7506"/>
                    <a:pt x="50337" y="6305"/>
                    <a:pt x="50337" y="5104"/>
                  </a:cubicBezTo>
                  <a:cubicBezTo>
                    <a:pt x="50337" y="4651"/>
                    <a:pt x="50494" y="589"/>
                    <a:pt x="49651" y="589"/>
                  </a:cubicBezTo>
                  <a:cubicBezTo>
                    <a:pt x="49625" y="589"/>
                    <a:pt x="49598" y="593"/>
                    <a:pt x="49570" y="601"/>
                  </a:cubicBezTo>
                  <a:cubicBezTo>
                    <a:pt x="49543" y="610"/>
                    <a:pt x="49516" y="614"/>
                    <a:pt x="49491" y="614"/>
                  </a:cubicBezTo>
                  <a:cubicBezTo>
                    <a:pt x="49421" y="614"/>
                    <a:pt x="49361" y="583"/>
                    <a:pt x="49336" y="534"/>
                  </a:cubicBezTo>
                  <a:cubicBezTo>
                    <a:pt x="48969" y="567"/>
                    <a:pt x="48594" y="576"/>
                    <a:pt x="48223" y="576"/>
                  </a:cubicBezTo>
                  <a:cubicBezTo>
                    <a:pt x="47852" y="576"/>
                    <a:pt x="47485" y="567"/>
                    <a:pt x="47135" y="567"/>
                  </a:cubicBezTo>
                  <a:cubicBezTo>
                    <a:pt x="47035" y="567"/>
                    <a:pt x="46968" y="501"/>
                    <a:pt x="46968" y="467"/>
                  </a:cubicBezTo>
                  <a:cubicBezTo>
                    <a:pt x="39296" y="367"/>
                    <a:pt x="31624" y="267"/>
                    <a:pt x="23951" y="201"/>
                  </a:cubicBezTo>
                  <a:cubicBezTo>
                    <a:pt x="22667" y="189"/>
                    <a:pt x="21382" y="186"/>
                    <a:pt x="20096" y="186"/>
                  </a:cubicBezTo>
                  <a:cubicBezTo>
                    <a:pt x="17525" y="186"/>
                    <a:pt x="14952" y="201"/>
                    <a:pt x="12381" y="201"/>
                  </a:cubicBezTo>
                  <a:cubicBezTo>
                    <a:pt x="8524" y="201"/>
                    <a:pt x="4671" y="167"/>
                    <a:pt x="835" y="0"/>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4977612" y="4793948"/>
              <a:ext cx="36189" cy="8341"/>
            </a:xfrm>
            <a:custGeom>
              <a:avLst/>
              <a:gdLst/>
              <a:ahLst/>
              <a:cxnLst/>
              <a:rect l="l" t="t" r="r" b="b"/>
              <a:pathLst>
                <a:path w="1948" h="449" extrusionOk="0">
                  <a:moveTo>
                    <a:pt x="1754" y="0"/>
                  </a:moveTo>
                  <a:cubicBezTo>
                    <a:pt x="1744" y="0"/>
                    <a:pt x="1735" y="1"/>
                    <a:pt x="1724" y="4"/>
                  </a:cubicBezTo>
                  <a:cubicBezTo>
                    <a:pt x="1379" y="142"/>
                    <a:pt x="1034" y="217"/>
                    <a:pt x="677" y="217"/>
                  </a:cubicBezTo>
                  <a:cubicBezTo>
                    <a:pt x="517" y="217"/>
                    <a:pt x="355" y="202"/>
                    <a:pt x="190" y="171"/>
                  </a:cubicBezTo>
                  <a:cubicBezTo>
                    <a:pt x="180" y="168"/>
                    <a:pt x="170" y="167"/>
                    <a:pt x="161" y="167"/>
                  </a:cubicBezTo>
                  <a:cubicBezTo>
                    <a:pt x="48" y="167"/>
                    <a:pt x="0" y="340"/>
                    <a:pt x="123" y="371"/>
                  </a:cubicBezTo>
                  <a:cubicBezTo>
                    <a:pt x="342" y="422"/>
                    <a:pt x="565" y="449"/>
                    <a:pt x="788" y="449"/>
                  </a:cubicBezTo>
                  <a:cubicBezTo>
                    <a:pt x="1143" y="449"/>
                    <a:pt x="1496" y="381"/>
                    <a:pt x="1824" y="237"/>
                  </a:cubicBezTo>
                  <a:cubicBezTo>
                    <a:pt x="1948" y="176"/>
                    <a:pt x="1872" y="0"/>
                    <a:pt x="17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5007782" y="4696101"/>
              <a:ext cx="4347" cy="29297"/>
            </a:xfrm>
            <a:custGeom>
              <a:avLst/>
              <a:gdLst/>
              <a:ahLst/>
              <a:cxnLst/>
              <a:rect l="l" t="t" r="r" b="b"/>
              <a:pathLst>
                <a:path w="234" h="1577" extrusionOk="0">
                  <a:moveTo>
                    <a:pt x="121" y="0"/>
                  </a:moveTo>
                  <a:cubicBezTo>
                    <a:pt x="75" y="0"/>
                    <a:pt x="34" y="34"/>
                    <a:pt x="34" y="100"/>
                  </a:cubicBezTo>
                  <a:cubicBezTo>
                    <a:pt x="0" y="567"/>
                    <a:pt x="34" y="1034"/>
                    <a:pt x="67" y="1501"/>
                  </a:cubicBezTo>
                  <a:cubicBezTo>
                    <a:pt x="67" y="1551"/>
                    <a:pt x="100" y="1576"/>
                    <a:pt x="134" y="1576"/>
                  </a:cubicBezTo>
                  <a:cubicBezTo>
                    <a:pt x="167" y="1576"/>
                    <a:pt x="200" y="1551"/>
                    <a:pt x="200" y="1501"/>
                  </a:cubicBezTo>
                  <a:cubicBezTo>
                    <a:pt x="234" y="1034"/>
                    <a:pt x="234" y="567"/>
                    <a:pt x="234" y="100"/>
                  </a:cubicBezTo>
                  <a:cubicBezTo>
                    <a:pt x="217" y="34"/>
                    <a:pt x="167" y="0"/>
                    <a:pt x="1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5005293" y="4741950"/>
              <a:ext cx="5610" cy="27755"/>
            </a:xfrm>
            <a:custGeom>
              <a:avLst/>
              <a:gdLst/>
              <a:ahLst/>
              <a:cxnLst/>
              <a:rect l="l" t="t" r="r" b="b"/>
              <a:pathLst>
                <a:path w="302" h="1494" extrusionOk="0">
                  <a:moveTo>
                    <a:pt x="164" y="1"/>
                  </a:moveTo>
                  <a:cubicBezTo>
                    <a:pt x="109" y="1"/>
                    <a:pt x="51" y="34"/>
                    <a:pt x="34" y="101"/>
                  </a:cubicBezTo>
                  <a:cubicBezTo>
                    <a:pt x="1" y="534"/>
                    <a:pt x="1" y="968"/>
                    <a:pt x="34" y="1368"/>
                  </a:cubicBezTo>
                  <a:cubicBezTo>
                    <a:pt x="51" y="1452"/>
                    <a:pt x="109" y="1493"/>
                    <a:pt x="164" y="1493"/>
                  </a:cubicBezTo>
                  <a:cubicBezTo>
                    <a:pt x="218" y="1493"/>
                    <a:pt x="268" y="1452"/>
                    <a:pt x="268" y="1368"/>
                  </a:cubicBezTo>
                  <a:cubicBezTo>
                    <a:pt x="301" y="968"/>
                    <a:pt x="301" y="534"/>
                    <a:pt x="268" y="101"/>
                  </a:cubicBezTo>
                  <a:cubicBezTo>
                    <a:pt x="268" y="34"/>
                    <a:pt x="218" y="1"/>
                    <a:pt x="1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5004067" y="4638473"/>
              <a:ext cx="4347" cy="27272"/>
            </a:xfrm>
            <a:custGeom>
              <a:avLst/>
              <a:gdLst/>
              <a:ahLst/>
              <a:cxnLst/>
              <a:rect l="l" t="t" r="r" b="b"/>
              <a:pathLst>
                <a:path w="234" h="1468" extrusionOk="0">
                  <a:moveTo>
                    <a:pt x="113" y="0"/>
                  </a:moveTo>
                  <a:cubicBezTo>
                    <a:pt x="67" y="0"/>
                    <a:pt x="17" y="33"/>
                    <a:pt x="0" y="100"/>
                  </a:cubicBezTo>
                  <a:cubicBezTo>
                    <a:pt x="0" y="534"/>
                    <a:pt x="0" y="967"/>
                    <a:pt x="34" y="1368"/>
                  </a:cubicBezTo>
                  <a:cubicBezTo>
                    <a:pt x="34" y="1434"/>
                    <a:pt x="75" y="1468"/>
                    <a:pt x="117" y="1468"/>
                  </a:cubicBezTo>
                  <a:cubicBezTo>
                    <a:pt x="159" y="1468"/>
                    <a:pt x="200" y="1434"/>
                    <a:pt x="200" y="1368"/>
                  </a:cubicBezTo>
                  <a:cubicBezTo>
                    <a:pt x="234" y="967"/>
                    <a:pt x="234" y="534"/>
                    <a:pt x="200" y="100"/>
                  </a:cubicBezTo>
                  <a:cubicBezTo>
                    <a:pt x="200" y="33"/>
                    <a:pt x="159" y="0"/>
                    <a:pt x="1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5003435" y="4570926"/>
              <a:ext cx="4979" cy="27272"/>
            </a:xfrm>
            <a:custGeom>
              <a:avLst/>
              <a:gdLst/>
              <a:ahLst/>
              <a:cxnLst/>
              <a:rect l="l" t="t" r="r" b="b"/>
              <a:pathLst>
                <a:path w="268" h="1468" extrusionOk="0">
                  <a:moveTo>
                    <a:pt x="151" y="0"/>
                  </a:moveTo>
                  <a:cubicBezTo>
                    <a:pt x="109" y="0"/>
                    <a:pt x="68" y="34"/>
                    <a:pt x="68" y="100"/>
                  </a:cubicBezTo>
                  <a:cubicBezTo>
                    <a:pt x="1" y="501"/>
                    <a:pt x="34" y="934"/>
                    <a:pt x="34" y="1368"/>
                  </a:cubicBezTo>
                  <a:cubicBezTo>
                    <a:pt x="34" y="1435"/>
                    <a:pt x="84" y="1468"/>
                    <a:pt x="134" y="1468"/>
                  </a:cubicBezTo>
                  <a:cubicBezTo>
                    <a:pt x="184" y="1468"/>
                    <a:pt x="234" y="1435"/>
                    <a:pt x="234" y="1368"/>
                  </a:cubicBezTo>
                  <a:cubicBezTo>
                    <a:pt x="268" y="934"/>
                    <a:pt x="268" y="501"/>
                    <a:pt x="234" y="100"/>
                  </a:cubicBezTo>
                  <a:cubicBezTo>
                    <a:pt x="234" y="34"/>
                    <a:pt x="193" y="0"/>
                    <a:pt x="1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5001577" y="4427154"/>
              <a:ext cx="4979" cy="26046"/>
            </a:xfrm>
            <a:custGeom>
              <a:avLst/>
              <a:gdLst/>
              <a:ahLst/>
              <a:cxnLst/>
              <a:rect l="l" t="t" r="r" b="b"/>
              <a:pathLst>
                <a:path w="268" h="1402" extrusionOk="0">
                  <a:moveTo>
                    <a:pt x="138" y="0"/>
                  </a:moveTo>
                  <a:cubicBezTo>
                    <a:pt x="84" y="0"/>
                    <a:pt x="34" y="34"/>
                    <a:pt x="34" y="100"/>
                  </a:cubicBezTo>
                  <a:cubicBezTo>
                    <a:pt x="1" y="501"/>
                    <a:pt x="1" y="901"/>
                    <a:pt x="34" y="1301"/>
                  </a:cubicBezTo>
                  <a:cubicBezTo>
                    <a:pt x="34" y="1368"/>
                    <a:pt x="84" y="1401"/>
                    <a:pt x="134" y="1401"/>
                  </a:cubicBezTo>
                  <a:cubicBezTo>
                    <a:pt x="184" y="1401"/>
                    <a:pt x="234" y="1368"/>
                    <a:pt x="234" y="1301"/>
                  </a:cubicBezTo>
                  <a:cubicBezTo>
                    <a:pt x="268" y="901"/>
                    <a:pt x="268" y="501"/>
                    <a:pt x="268" y="100"/>
                  </a:cubicBezTo>
                  <a:cubicBezTo>
                    <a:pt x="251" y="34"/>
                    <a:pt x="193" y="0"/>
                    <a:pt x="13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4999720" y="4504771"/>
              <a:ext cx="4979" cy="25878"/>
            </a:xfrm>
            <a:custGeom>
              <a:avLst/>
              <a:gdLst/>
              <a:ahLst/>
              <a:cxnLst/>
              <a:rect l="l" t="t" r="r" b="b"/>
              <a:pathLst>
                <a:path w="268" h="1393" extrusionOk="0">
                  <a:moveTo>
                    <a:pt x="134" y="0"/>
                  </a:moveTo>
                  <a:cubicBezTo>
                    <a:pt x="76" y="0"/>
                    <a:pt x="17" y="42"/>
                    <a:pt x="1" y="125"/>
                  </a:cubicBezTo>
                  <a:cubicBezTo>
                    <a:pt x="1" y="492"/>
                    <a:pt x="34" y="893"/>
                    <a:pt x="34" y="1293"/>
                  </a:cubicBezTo>
                  <a:cubicBezTo>
                    <a:pt x="34" y="1360"/>
                    <a:pt x="84" y="1393"/>
                    <a:pt x="134" y="1393"/>
                  </a:cubicBezTo>
                  <a:cubicBezTo>
                    <a:pt x="184" y="1393"/>
                    <a:pt x="234" y="1360"/>
                    <a:pt x="234" y="1293"/>
                  </a:cubicBezTo>
                  <a:cubicBezTo>
                    <a:pt x="234" y="893"/>
                    <a:pt x="268" y="492"/>
                    <a:pt x="268" y="125"/>
                  </a:cubicBezTo>
                  <a:cubicBezTo>
                    <a:pt x="251" y="42"/>
                    <a:pt x="193" y="0"/>
                    <a:pt x="1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4987106" y="4238240"/>
              <a:ext cx="17147" cy="26027"/>
            </a:xfrm>
            <a:custGeom>
              <a:avLst/>
              <a:gdLst/>
              <a:ahLst/>
              <a:cxnLst/>
              <a:rect l="l" t="t" r="r" b="b"/>
              <a:pathLst>
                <a:path w="923" h="1401" extrusionOk="0">
                  <a:moveTo>
                    <a:pt x="153" y="0"/>
                  </a:moveTo>
                  <a:cubicBezTo>
                    <a:pt x="78" y="0"/>
                    <a:pt x="1" y="83"/>
                    <a:pt x="46" y="195"/>
                  </a:cubicBezTo>
                  <a:cubicBezTo>
                    <a:pt x="213" y="562"/>
                    <a:pt x="379" y="963"/>
                    <a:pt x="613" y="1330"/>
                  </a:cubicBezTo>
                  <a:cubicBezTo>
                    <a:pt x="637" y="1379"/>
                    <a:pt x="689" y="1401"/>
                    <a:pt x="741" y="1401"/>
                  </a:cubicBezTo>
                  <a:cubicBezTo>
                    <a:pt x="831" y="1401"/>
                    <a:pt x="922" y="1335"/>
                    <a:pt x="880" y="1230"/>
                  </a:cubicBezTo>
                  <a:cubicBezTo>
                    <a:pt x="713" y="829"/>
                    <a:pt x="480" y="429"/>
                    <a:pt x="246" y="62"/>
                  </a:cubicBezTo>
                  <a:cubicBezTo>
                    <a:pt x="225" y="19"/>
                    <a:pt x="189" y="0"/>
                    <a:pt x="1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4996004" y="4291761"/>
              <a:ext cx="7450" cy="27978"/>
            </a:xfrm>
            <a:custGeom>
              <a:avLst/>
              <a:gdLst/>
              <a:ahLst/>
              <a:cxnLst/>
              <a:rect l="l" t="t" r="r" b="b"/>
              <a:pathLst>
                <a:path w="401" h="1506" extrusionOk="0">
                  <a:moveTo>
                    <a:pt x="132" y="1"/>
                  </a:moveTo>
                  <a:cubicBezTo>
                    <a:pt x="68" y="1"/>
                    <a:pt x="1" y="53"/>
                    <a:pt x="1" y="150"/>
                  </a:cubicBezTo>
                  <a:cubicBezTo>
                    <a:pt x="67" y="583"/>
                    <a:pt x="134" y="984"/>
                    <a:pt x="134" y="1417"/>
                  </a:cubicBezTo>
                  <a:cubicBezTo>
                    <a:pt x="116" y="1471"/>
                    <a:pt x="165" y="1505"/>
                    <a:pt x="220" y="1505"/>
                  </a:cubicBezTo>
                  <a:cubicBezTo>
                    <a:pt x="267" y="1505"/>
                    <a:pt x="319" y="1479"/>
                    <a:pt x="334" y="1417"/>
                  </a:cubicBezTo>
                  <a:cubicBezTo>
                    <a:pt x="401" y="984"/>
                    <a:pt x="401" y="517"/>
                    <a:pt x="234" y="83"/>
                  </a:cubicBezTo>
                  <a:cubicBezTo>
                    <a:pt x="220" y="27"/>
                    <a:pt x="177" y="1"/>
                    <a:pt x="1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997862" y="4357749"/>
              <a:ext cx="4979" cy="29761"/>
            </a:xfrm>
            <a:custGeom>
              <a:avLst/>
              <a:gdLst/>
              <a:ahLst/>
              <a:cxnLst/>
              <a:rect l="l" t="t" r="r" b="b"/>
              <a:pathLst>
                <a:path w="268" h="1602" extrusionOk="0">
                  <a:moveTo>
                    <a:pt x="122" y="0"/>
                  </a:moveTo>
                  <a:cubicBezTo>
                    <a:pt x="76" y="0"/>
                    <a:pt x="34" y="34"/>
                    <a:pt x="34" y="100"/>
                  </a:cubicBezTo>
                  <a:cubicBezTo>
                    <a:pt x="1" y="567"/>
                    <a:pt x="1" y="1034"/>
                    <a:pt x="34" y="1501"/>
                  </a:cubicBezTo>
                  <a:cubicBezTo>
                    <a:pt x="34" y="1568"/>
                    <a:pt x="84" y="1601"/>
                    <a:pt x="134" y="1601"/>
                  </a:cubicBezTo>
                  <a:cubicBezTo>
                    <a:pt x="184" y="1601"/>
                    <a:pt x="234" y="1568"/>
                    <a:pt x="234" y="1501"/>
                  </a:cubicBezTo>
                  <a:cubicBezTo>
                    <a:pt x="234" y="1034"/>
                    <a:pt x="267" y="567"/>
                    <a:pt x="234" y="100"/>
                  </a:cubicBezTo>
                  <a:cubicBezTo>
                    <a:pt x="217" y="34"/>
                    <a:pt x="167"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4943337" y="4231663"/>
              <a:ext cx="31619" cy="5183"/>
            </a:xfrm>
            <a:custGeom>
              <a:avLst/>
              <a:gdLst/>
              <a:ahLst/>
              <a:cxnLst/>
              <a:rect l="l" t="t" r="r" b="b"/>
              <a:pathLst>
                <a:path w="1702" h="279" extrusionOk="0">
                  <a:moveTo>
                    <a:pt x="1101" y="1"/>
                  </a:moveTo>
                  <a:cubicBezTo>
                    <a:pt x="790" y="1"/>
                    <a:pt x="478" y="16"/>
                    <a:pt x="167" y="16"/>
                  </a:cubicBezTo>
                  <a:cubicBezTo>
                    <a:pt x="0" y="16"/>
                    <a:pt x="0" y="249"/>
                    <a:pt x="167" y="249"/>
                  </a:cubicBezTo>
                  <a:cubicBezTo>
                    <a:pt x="478" y="249"/>
                    <a:pt x="790" y="279"/>
                    <a:pt x="1101" y="279"/>
                  </a:cubicBezTo>
                  <a:cubicBezTo>
                    <a:pt x="1257" y="279"/>
                    <a:pt x="1412" y="272"/>
                    <a:pt x="1568" y="249"/>
                  </a:cubicBezTo>
                  <a:cubicBezTo>
                    <a:pt x="1701" y="249"/>
                    <a:pt x="1701" y="49"/>
                    <a:pt x="1568" y="16"/>
                  </a:cubicBezTo>
                  <a:cubicBezTo>
                    <a:pt x="1412" y="5"/>
                    <a:pt x="1257" y="1"/>
                    <a:pt x="11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4898101" y="4790902"/>
              <a:ext cx="40908" cy="6223"/>
            </a:xfrm>
            <a:custGeom>
              <a:avLst/>
              <a:gdLst/>
              <a:ahLst/>
              <a:cxnLst/>
              <a:rect l="l" t="t" r="r" b="b"/>
              <a:pathLst>
                <a:path w="2202" h="335" extrusionOk="0">
                  <a:moveTo>
                    <a:pt x="2068" y="1"/>
                  </a:moveTo>
                  <a:cubicBezTo>
                    <a:pt x="1701" y="1"/>
                    <a:pt x="1368" y="1"/>
                    <a:pt x="1001" y="34"/>
                  </a:cubicBezTo>
                  <a:lnTo>
                    <a:pt x="967" y="34"/>
                  </a:lnTo>
                  <a:cubicBezTo>
                    <a:pt x="701" y="68"/>
                    <a:pt x="400" y="101"/>
                    <a:pt x="134" y="134"/>
                  </a:cubicBezTo>
                  <a:cubicBezTo>
                    <a:pt x="33" y="134"/>
                    <a:pt x="0" y="335"/>
                    <a:pt x="134" y="335"/>
                  </a:cubicBezTo>
                  <a:cubicBezTo>
                    <a:pt x="767" y="335"/>
                    <a:pt x="1468" y="335"/>
                    <a:pt x="2102" y="201"/>
                  </a:cubicBezTo>
                  <a:cubicBezTo>
                    <a:pt x="2202" y="201"/>
                    <a:pt x="2168" y="1"/>
                    <a:pt x="2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4885691" y="4230716"/>
              <a:ext cx="33495" cy="6632"/>
            </a:xfrm>
            <a:custGeom>
              <a:avLst/>
              <a:gdLst/>
              <a:ahLst/>
              <a:cxnLst/>
              <a:rect l="l" t="t" r="r" b="b"/>
              <a:pathLst>
                <a:path w="1803" h="357" extrusionOk="0">
                  <a:moveTo>
                    <a:pt x="201" y="0"/>
                  </a:moveTo>
                  <a:cubicBezTo>
                    <a:pt x="34" y="0"/>
                    <a:pt x="1" y="200"/>
                    <a:pt x="134" y="234"/>
                  </a:cubicBezTo>
                  <a:cubicBezTo>
                    <a:pt x="420" y="295"/>
                    <a:pt x="756" y="356"/>
                    <a:pt x="1089" y="356"/>
                  </a:cubicBezTo>
                  <a:cubicBezTo>
                    <a:pt x="1299" y="356"/>
                    <a:pt x="1508" y="332"/>
                    <a:pt x="1702" y="267"/>
                  </a:cubicBezTo>
                  <a:cubicBezTo>
                    <a:pt x="1802" y="234"/>
                    <a:pt x="1769" y="67"/>
                    <a:pt x="1669" y="67"/>
                  </a:cubicBezTo>
                  <a:cubicBezTo>
                    <a:pt x="1168" y="33"/>
                    <a:pt x="701" y="67"/>
                    <a:pt x="2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4832411" y="4789676"/>
              <a:ext cx="43397" cy="6205"/>
            </a:xfrm>
            <a:custGeom>
              <a:avLst/>
              <a:gdLst/>
              <a:ahLst/>
              <a:cxnLst/>
              <a:rect l="l" t="t" r="r" b="b"/>
              <a:pathLst>
                <a:path w="2336" h="334" extrusionOk="0">
                  <a:moveTo>
                    <a:pt x="2168" y="0"/>
                  </a:moveTo>
                  <a:cubicBezTo>
                    <a:pt x="1501" y="0"/>
                    <a:pt x="834" y="67"/>
                    <a:pt x="134" y="100"/>
                  </a:cubicBezTo>
                  <a:cubicBezTo>
                    <a:pt x="0" y="100"/>
                    <a:pt x="0" y="334"/>
                    <a:pt x="134" y="334"/>
                  </a:cubicBezTo>
                  <a:cubicBezTo>
                    <a:pt x="801" y="300"/>
                    <a:pt x="1501" y="300"/>
                    <a:pt x="2168" y="200"/>
                  </a:cubicBezTo>
                  <a:cubicBezTo>
                    <a:pt x="2302" y="200"/>
                    <a:pt x="2335" y="0"/>
                    <a:pt x="21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4816285" y="4235044"/>
              <a:ext cx="37211" cy="5889"/>
            </a:xfrm>
            <a:custGeom>
              <a:avLst/>
              <a:gdLst/>
              <a:ahLst/>
              <a:cxnLst/>
              <a:rect l="l" t="t" r="r" b="b"/>
              <a:pathLst>
                <a:path w="2003" h="317" extrusionOk="0">
                  <a:moveTo>
                    <a:pt x="168" y="1"/>
                  </a:moveTo>
                  <a:cubicBezTo>
                    <a:pt x="34" y="1"/>
                    <a:pt x="1" y="167"/>
                    <a:pt x="134" y="201"/>
                  </a:cubicBezTo>
                  <a:cubicBezTo>
                    <a:pt x="504" y="266"/>
                    <a:pt x="887" y="317"/>
                    <a:pt x="1276" y="317"/>
                  </a:cubicBezTo>
                  <a:cubicBezTo>
                    <a:pt x="1484" y="317"/>
                    <a:pt x="1693" y="302"/>
                    <a:pt x="1902" y="267"/>
                  </a:cubicBezTo>
                  <a:cubicBezTo>
                    <a:pt x="2002" y="234"/>
                    <a:pt x="1969" y="67"/>
                    <a:pt x="1869" y="67"/>
                  </a:cubicBezTo>
                  <a:cubicBezTo>
                    <a:pt x="1302" y="34"/>
                    <a:pt x="735" y="67"/>
                    <a:pt x="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4764398" y="4789601"/>
              <a:ext cx="37657" cy="6558"/>
            </a:xfrm>
            <a:custGeom>
              <a:avLst/>
              <a:gdLst/>
              <a:ahLst/>
              <a:cxnLst/>
              <a:rect l="l" t="t" r="r" b="b"/>
              <a:pathLst>
                <a:path w="2027" h="353" extrusionOk="0">
                  <a:moveTo>
                    <a:pt x="166" y="1"/>
                  </a:moveTo>
                  <a:cubicBezTo>
                    <a:pt x="51" y="1"/>
                    <a:pt x="1" y="204"/>
                    <a:pt x="125" y="204"/>
                  </a:cubicBezTo>
                  <a:cubicBezTo>
                    <a:pt x="526" y="293"/>
                    <a:pt x="926" y="353"/>
                    <a:pt x="1316" y="353"/>
                  </a:cubicBezTo>
                  <a:cubicBezTo>
                    <a:pt x="1512" y="353"/>
                    <a:pt x="1704" y="338"/>
                    <a:pt x="1893" y="304"/>
                  </a:cubicBezTo>
                  <a:cubicBezTo>
                    <a:pt x="2027" y="304"/>
                    <a:pt x="1993" y="104"/>
                    <a:pt x="1860" y="104"/>
                  </a:cubicBezTo>
                  <a:cubicBezTo>
                    <a:pt x="1293" y="71"/>
                    <a:pt x="759" y="104"/>
                    <a:pt x="192" y="4"/>
                  </a:cubicBezTo>
                  <a:cubicBezTo>
                    <a:pt x="183" y="2"/>
                    <a:pt x="175" y="1"/>
                    <a:pt x="1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4754942" y="4227669"/>
              <a:ext cx="36579" cy="5016"/>
            </a:xfrm>
            <a:custGeom>
              <a:avLst/>
              <a:gdLst/>
              <a:ahLst/>
              <a:cxnLst/>
              <a:rect l="l" t="t" r="r" b="b"/>
              <a:pathLst>
                <a:path w="1969" h="270" extrusionOk="0">
                  <a:moveTo>
                    <a:pt x="1268" y="1"/>
                  </a:moveTo>
                  <a:cubicBezTo>
                    <a:pt x="890" y="1"/>
                    <a:pt x="512" y="31"/>
                    <a:pt x="134" y="31"/>
                  </a:cubicBezTo>
                  <a:cubicBezTo>
                    <a:pt x="1" y="31"/>
                    <a:pt x="1" y="231"/>
                    <a:pt x="134" y="231"/>
                  </a:cubicBezTo>
                  <a:cubicBezTo>
                    <a:pt x="461" y="250"/>
                    <a:pt x="789" y="269"/>
                    <a:pt x="1116" y="269"/>
                  </a:cubicBezTo>
                  <a:cubicBezTo>
                    <a:pt x="1356" y="269"/>
                    <a:pt x="1596" y="259"/>
                    <a:pt x="1835" y="231"/>
                  </a:cubicBezTo>
                  <a:cubicBezTo>
                    <a:pt x="1969" y="231"/>
                    <a:pt x="1969" y="31"/>
                    <a:pt x="1835" y="31"/>
                  </a:cubicBezTo>
                  <a:cubicBezTo>
                    <a:pt x="1646" y="8"/>
                    <a:pt x="1457" y="1"/>
                    <a:pt x="12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4696702" y="4230641"/>
              <a:ext cx="38195" cy="6279"/>
            </a:xfrm>
            <a:custGeom>
              <a:avLst/>
              <a:gdLst/>
              <a:ahLst/>
              <a:cxnLst/>
              <a:rect l="l" t="t" r="r" b="b"/>
              <a:pathLst>
                <a:path w="2056" h="338" extrusionOk="0">
                  <a:moveTo>
                    <a:pt x="1871" y="0"/>
                  </a:moveTo>
                  <a:cubicBezTo>
                    <a:pt x="1860" y="0"/>
                    <a:pt x="1847" y="2"/>
                    <a:pt x="1835" y="4"/>
                  </a:cubicBezTo>
                  <a:cubicBezTo>
                    <a:pt x="1444" y="53"/>
                    <a:pt x="1035" y="84"/>
                    <a:pt x="622" y="84"/>
                  </a:cubicBezTo>
                  <a:cubicBezTo>
                    <a:pt x="471" y="84"/>
                    <a:pt x="319" y="80"/>
                    <a:pt x="167" y="71"/>
                  </a:cubicBezTo>
                  <a:cubicBezTo>
                    <a:pt x="156" y="69"/>
                    <a:pt x="145" y="68"/>
                    <a:pt x="136" y="68"/>
                  </a:cubicBezTo>
                  <a:cubicBezTo>
                    <a:pt x="1" y="68"/>
                    <a:pt x="11" y="273"/>
                    <a:pt x="167" y="304"/>
                  </a:cubicBezTo>
                  <a:cubicBezTo>
                    <a:pt x="367" y="327"/>
                    <a:pt x="563" y="338"/>
                    <a:pt x="757" y="338"/>
                  </a:cubicBezTo>
                  <a:cubicBezTo>
                    <a:pt x="1145" y="338"/>
                    <a:pt x="1523" y="293"/>
                    <a:pt x="1901" y="204"/>
                  </a:cubicBezTo>
                  <a:cubicBezTo>
                    <a:pt x="2055" y="173"/>
                    <a:pt x="2010" y="0"/>
                    <a:pt x="18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4703074" y="4795175"/>
              <a:ext cx="25247" cy="6781"/>
            </a:xfrm>
            <a:custGeom>
              <a:avLst/>
              <a:gdLst/>
              <a:ahLst/>
              <a:cxnLst/>
              <a:rect l="l" t="t" r="r" b="b"/>
              <a:pathLst>
                <a:path w="1359" h="365" extrusionOk="0">
                  <a:moveTo>
                    <a:pt x="129" y="1"/>
                  </a:moveTo>
                  <a:cubicBezTo>
                    <a:pt x="20" y="1"/>
                    <a:pt x="1" y="176"/>
                    <a:pt x="124" y="238"/>
                  </a:cubicBezTo>
                  <a:cubicBezTo>
                    <a:pt x="389" y="310"/>
                    <a:pt x="653" y="365"/>
                    <a:pt x="917" y="365"/>
                  </a:cubicBezTo>
                  <a:cubicBezTo>
                    <a:pt x="1020" y="365"/>
                    <a:pt x="1122" y="357"/>
                    <a:pt x="1225" y="338"/>
                  </a:cubicBezTo>
                  <a:cubicBezTo>
                    <a:pt x="1358" y="305"/>
                    <a:pt x="1325" y="105"/>
                    <a:pt x="1225" y="105"/>
                  </a:cubicBezTo>
                  <a:cubicBezTo>
                    <a:pt x="1103" y="116"/>
                    <a:pt x="984" y="123"/>
                    <a:pt x="867" y="123"/>
                  </a:cubicBezTo>
                  <a:cubicBezTo>
                    <a:pt x="632" y="123"/>
                    <a:pt x="402" y="93"/>
                    <a:pt x="157" y="4"/>
                  </a:cubicBezTo>
                  <a:cubicBezTo>
                    <a:pt x="147" y="2"/>
                    <a:pt x="138" y="1"/>
                    <a:pt x="1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4637830" y="4229806"/>
              <a:ext cx="34721" cy="4886"/>
            </a:xfrm>
            <a:custGeom>
              <a:avLst/>
              <a:gdLst/>
              <a:ahLst/>
              <a:cxnLst/>
              <a:rect l="l" t="t" r="r" b="b"/>
              <a:pathLst>
                <a:path w="1869" h="263" extrusionOk="0">
                  <a:moveTo>
                    <a:pt x="1192" y="1"/>
                  </a:moveTo>
                  <a:cubicBezTo>
                    <a:pt x="827" y="1"/>
                    <a:pt x="456" y="16"/>
                    <a:pt x="100" y="16"/>
                  </a:cubicBezTo>
                  <a:cubicBezTo>
                    <a:pt x="0" y="16"/>
                    <a:pt x="0" y="216"/>
                    <a:pt x="100" y="216"/>
                  </a:cubicBezTo>
                  <a:cubicBezTo>
                    <a:pt x="478" y="239"/>
                    <a:pt x="872" y="263"/>
                    <a:pt x="1259" y="263"/>
                  </a:cubicBezTo>
                  <a:cubicBezTo>
                    <a:pt x="1419" y="263"/>
                    <a:pt x="1578" y="259"/>
                    <a:pt x="1735" y="249"/>
                  </a:cubicBezTo>
                  <a:cubicBezTo>
                    <a:pt x="1868" y="216"/>
                    <a:pt x="1868" y="49"/>
                    <a:pt x="1735" y="16"/>
                  </a:cubicBezTo>
                  <a:cubicBezTo>
                    <a:pt x="1557" y="5"/>
                    <a:pt x="1375" y="1"/>
                    <a:pt x="11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4640301" y="4791868"/>
              <a:ext cx="27290" cy="3047"/>
            </a:xfrm>
            <a:custGeom>
              <a:avLst/>
              <a:gdLst/>
              <a:ahLst/>
              <a:cxnLst/>
              <a:rect l="l" t="t" r="r" b="b"/>
              <a:pathLst>
                <a:path w="1469" h="164" extrusionOk="0">
                  <a:moveTo>
                    <a:pt x="951" y="1"/>
                  </a:moveTo>
                  <a:cubicBezTo>
                    <a:pt x="664" y="1"/>
                    <a:pt x="367" y="16"/>
                    <a:pt x="101" y="16"/>
                  </a:cubicBezTo>
                  <a:cubicBezTo>
                    <a:pt x="1" y="49"/>
                    <a:pt x="1" y="149"/>
                    <a:pt x="101" y="149"/>
                  </a:cubicBezTo>
                  <a:cubicBezTo>
                    <a:pt x="367" y="149"/>
                    <a:pt x="664" y="164"/>
                    <a:pt x="951" y="164"/>
                  </a:cubicBezTo>
                  <a:cubicBezTo>
                    <a:pt x="1094" y="164"/>
                    <a:pt x="1235" y="160"/>
                    <a:pt x="1368" y="149"/>
                  </a:cubicBezTo>
                  <a:cubicBezTo>
                    <a:pt x="1468" y="149"/>
                    <a:pt x="1468" y="16"/>
                    <a:pt x="1368" y="16"/>
                  </a:cubicBezTo>
                  <a:cubicBezTo>
                    <a:pt x="1235" y="5"/>
                    <a:pt x="1094" y="1"/>
                    <a:pt x="9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4584531" y="4226090"/>
              <a:ext cx="30374" cy="4013"/>
            </a:xfrm>
            <a:custGeom>
              <a:avLst/>
              <a:gdLst/>
              <a:ahLst/>
              <a:cxnLst/>
              <a:rect l="l" t="t" r="r" b="b"/>
              <a:pathLst>
                <a:path w="1635" h="216" extrusionOk="0">
                  <a:moveTo>
                    <a:pt x="1034" y="1"/>
                  </a:moveTo>
                  <a:cubicBezTo>
                    <a:pt x="723" y="1"/>
                    <a:pt x="412" y="16"/>
                    <a:pt x="100" y="16"/>
                  </a:cubicBezTo>
                  <a:cubicBezTo>
                    <a:pt x="0" y="49"/>
                    <a:pt x="0" y="182"/>
                    <a:pt x="100" y="182"/>
                  </a:cubicBezTo>
                  <a:cubicBezTo>
                    <a:pt x="567" y="216"/>
                    <a:pt x="1034" y="216"/>
                    <a:pt x="1501" y="216"/>
                  </a:cubicBezTo>
                  <a:cubicBezTo>
                    <a:pt x="1635" y="216"/>
                    <a:pt x="1635" y="16"/>
                    <a:pt x="1501" y="16"/>
                  </a:cubicBezTo>
                  <a:cubicBezTo>
                    <a:pt x="1346" y="4"/>
                    <a:pt x="1190" y="1"/>
                    <a:pt x="10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4564077" y="4793317"/>
              <a:ext cx="32678" cy="5425"/>
            </a:xfrm>
            <a:custGeom>
              <a:avLst/>
              <a:gdLst/>
              <a:ahLst/>
              <a:cxnLst/>
              <a:rect l="l" t="t" r="r" b="b"/>
              <a:pathLst>
                <a:path w="1759" h="292" extrusionOk="0">
                  <a:moveTo>
                    <a:pt x="1624" y="1"/>
                  </a:moveTo>
                  <a:cubicBezTo>
                    <a:pt x="1617" y="1"/>
                    <a:pt x="1609" y="2"/>
                    <a:pt x="1602" y="4"/>
                  </a:cubicBezTo>
                  <a:cubicBezTo>
                    <a:pt x="1235" y="53"/>
                    <a:pt x="869" y="84"/>
                    <a:pt x="503" y="84"/>
                  </a:cubicBezTo>
                  <a:cubicBezTo>
                    <a:pt x="369" y="84"/>
                    <a:pt x="235" y="80"/>
                    <a:pt x="101" y="71"/>
                  </a:cubicBezTo>
                  <a:cubicBezTo>
                    <a:pt x="1" y="71"/>
                    <a:pt x="1" y="238"/>
                    <a:pt x="101" y="271"/>
                  </a:cubicBezTo>
                  <a:cubicBezTo>
                    <a:pt x="296" y="283"/>
                    <a:pt x="487" y="291"/>
                    <a:pt x="675" y="291"/>
                  </a:cubicBezTo>
                  <a:cubicBezTo>
                    <a:pt x="1001" y="291"/>
                    <a:pt x="1318" y="268"/>
                    <a:pt x="1635" y="205"/>
                  </a:cubicBezTo>
                  <a:cubicBezTo>
                    <a:pt x="1758" y="174"/>
                    <a:pt x="1711" y="1"/>
                    <a:pt x="16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528130" y="4225588"/>
              <a:ext cx="28962" cy="6446"/>
            </a:xfrm>
            <a:custGeom>
              <a:avLst/>
              <a:gdLst/>
              <a:ahLst/>
              <a:cxnLst/>
              <a:rect l="l" t="t" r="r" b="b"/>
              <a:pathLst>
                <a:path w="1559" h="347" extrusionOk="0">
                  <a:moveTo>
                    <a:pt x="625" y="1"/>
                  </a:moveTo>
                  <a:cubicBezTo>
                    <a:pt x="447" y="1"/>
                    <a:pt x="269" y="17"/>
                    <a:pt x="101" y="43"/>
                  </a:cubicBezTo>
                  <a:cubicBezTo>
                    <a:pt x="1" y="76"/>
                    <a:pt x="1" y="243"/>
                    <a:pt x="134" y="243"/>
                  </a:cubicBezTo>
                  <a:cubicBezTo>
                    <a:pt x="535" y="243"/>
                    <a:pt x="968" y="276"/>
                    <a:pt x="1369" y="343"/>
                  </a:cubicBezTo>
                  <a:cubicBezTo>
                    <a:pt x="1379" y="345"/>
                    <a:pt x="1389" y="347"/>
                    <a:pt x="1398" y="347"/>
                  </a:cubicBezTo>
                  <a:cubicBezTo>
                    <a:pt x="1511" y="347"/>
                    <a:pt x="1558" y="173"/>
                    <a:pt x="1435" y="143"/>
                  </a:cubicBezTo>
                  <a:cubicBezTo>
                    <a:pt x="1190" y="40"/>
                    <a:pt x="907" y="1"/>
                    <a:pt x="6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4494802" y="4791440"/>
              <a:ext cx="41855" cy="7320"/>
            </a:xfrm>
            <a:custGeom>
              <a:avLst/>
              <a:gdLst/>
              <a:ahLst/>
              <a:cxnLst/>
              <a:rect l="l" t="t" r="r" b="b"/>
              <a:pathLst>
                <a:path w="2253" h="394" extrusionOk="0">
                  <a:moveTo>
                    <a:pt x="2121" y="1"/>
                  </a:moveTo>
                  <a:cubicBezTo>
                    <a:pt x="2113" y="1"/>
                    <a:pt x="2104" y="2"/>
                    <a:pt x="2095" y="5"/>
                  </a:cubicBezTo>
                  <a:cubicBezTo>
                    <a:pt x="1612" y="126"/>
                    <a:pt x="1146" y="212"/>
                    <a:pt x="659" y="212"/>
                  </a:cubicBezTo>
                  <a:cubicBezTo>
                    <a:pt x="474" y="212"/>
                    <a:pt x="287" y="200"/>
                    <a:pt x="94" y="172"/>
                  </a:cubicBezTo>
                  <a:cubicBezTo>
                    <a:pt x="86" y="168"/>
                    <a:pt x="79" y="167"/>
                    <a:pt x="73" y="167"/>
                  </a:cubicBezTo>
                  <a:cubicBezTo>
                    <a:pt x="21" y="167"/>
                    <a:pt x="1" y="276"/>
                    <a:pt x="60" y="306"/>
                  </a:cubicBezTo>
                  <a:cubicBezTo>
                    <a:pt x="364" y="361"/>
                    <a:pt x="668" y="393"/>
                    <a:pt x="965" y="393"/>
                  </a:cubicBezTo>
                  <a:cubicBezTo>
                    <a:pt x="1385" y="393"/>
                    <a:pt x="1791" y="328"/>
                    <a:pt x="2162" y="172"/>
                  </a:cubicBezTo>
                  <a:cubicBezTo>
                    <a:pt x="2253" y="142"/>
                    <a:pt x="2206" y="1"/>
                    <a:pt x="212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4477952" y="4224437"/>
              <a:ext cx="27105" cy="6298"/>
            </a:xfrm>
            <a:custGeom>
              <a:avLst/>
              <a:gdLst/>
              <a:ahLst/>
              <a:cxnLst/>
              <a:rect l="l" t="t" r="r" b="b"/>
              <a:pathLst>
                <a:path w="1459" h="339" extrusionOk="0">
                  <a:moveTo>
                    <a:pt x="1335" y="0"/>
                  </a:moveTo>
                  <a:cubicBezTo>
                    <a:pt x="1324" y="0"/>
                    <a:pt x="1313" y="1"/>
                    <a:pt x="1301" y="4"/>
                  </a:cubicBezTo>
                  <a:cubicBezTo>
                    <a:pt x="934" y="38"/>
                    <a:pt x="534" y="105"/>
                    <a:pt x="167" y="105"/>
                  </a:cubicBezTo>
                  <a:cubicBezTo>
                    <a:pt x="156" y="102"/>
                    <a:pt x="145" y="101"/>
                    <a:pt x="136" y="101"/>
                  </a:cubicBezTo>
                  <a:cubicBezTo>
                    <a:pt x="1" y="101"/>
                    <a:pt x="11" y="307"/>
                    <a:pt x="167" y="338"/>
                  </a:cubicBezTo>
                  <a:cubicBezTo>
                    <a:pt x="567" y="338"/>
                    <a:pt x="967" y="305"/>
                    <a:pt x="1368" y="171"/>
                  </a:cubicBezTo>
                  <a:cubicBezTo>
                    <a:pt x="1459" y="141"/>
                    <a:pt x="1439" y="0"/>
                    <a:pt x="13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4436431" y="4795249"/>
              <a:ext cx="39050" cy="4347"/>
            </a:xfrm>
            <a:custGeom>
              <a:avLst/>
              <a:gdLst/>
              <a:ahLst/>
              <a:cxnLst/>
              <a:rect l="l" t="t" r="r" b="b"/>
              <a:pathLst>
                <a:path w="2102" h="234" extrusionOk="0">
                  <a:moveTo>
                    <a:pt x="1968" y="0"/>
                  </a:moveTo>
                  <a:cubicBezTo>
                    <a:pt x="1368" y="0"/>
                    <a:pt x="734" y="0"/>
                    <a:pt x="133" y="34"/>
                  </a:cubicBezTo>
                  <a:cubicBezTo>
                    <a:pt x="0" y="34"/>
                    <a:pt x="0" y="201"/>
                    <a:pt x="133" y="201"/>
                  </a:cubicBezTo>
                  <a:cubicBezTo>
                    <a:pt x="734" y="234"/>
                    <a:pt x="1368" y="234"/>
                    <a:pt x="1968" y="234"/>
                  </a:cubicBezTo>
                  <a:cubicBezTo>
                    <a:pt x="2102" y="201"/>
                    <a:pt x="2102" y="34"/>
                    <a:pt x="19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4410404" y="4222653"/>
              <a:ext cx="37081" cy="5666"/>
            </a:xfrm>
            <a:custGeom>
              <a:avLst/>
              <a:gdLst/>
              <a:ahLst/>
              <a:cxnLst/>
              <a:rect l="l" t="t" r="r" b="b"/>
              <a:pathLst>
                <a:path w="1996" h="305" extrusionOk="0">
                  <a:moveTo>
                    <a:pt x="133" y="0"/>
                  </a:moveTo>
                  <a:cubicBezTo>
                    <a:pt x="0" y="0"/>
                    <a:pt x="33" y="167"/>
                    <a:pt x="133" y="201"/>
                  </a:cubicBezTo>
                  <a:cubicBezTo>
                    <a:pt x="701" y="234"/>
                    <a:pt x="1268" y="301"/>
                    <a:pt x="1868" y="301"/>
                  </a:cubicBezTo>
                  <a:cubicBezTo>
                    <a:pt x="1878" y="303"/>
                    <a:pt x="1887" y="304"/>
                    <a:pt x="1896" y="304"/>
                  </a:cubicBezTo>
                  <a:cubicBezTo>
                    <a:pt x="1996" y="304"/>
                    <a:pt x="1960" y="131"/>
                    <a:pt x="1868" y="100"/>
                  </a:cubicBezTo>
                  <a:cubicBezTo>
                    <a:pt x="1301" y="34"/>
                    <a:pt x="701" y="34"/>
                    <a:pt x="1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373212" y="4797460"/>
              <a:ext cx="36579" cy="4254"/>
            </a:xfrm>
            <a:custGeom>
              <a:avLst/>
              <a:gdLst/>
              <a:ahLst/>
              <a:cxnLst/>
              <a:rect l="l" t="t" r="r" b="b"/>
              <a:pathLst>
                <a:path w="1969" h="229" extrusionOk="0">
                  <a:moveTo>
                    <a:pt x="1260" y="0"/>
                  </a:moveTo>
                  <a:cubicBezTo>
                    <a:pt x="872" y="0"/>
                    <a:pt x="479" y="15"/>
                    <a:pt x="101" y="15"/>
                  </a:cubicBezTo>
                  <a:cubicBezTo>
                    <a:pt x="1" y="48"/>
                    <a:pt x="1" y="182"/>
                    <a:pt x="101" y="182"/>
                  </a:cubicBezTo>
                  <a:cubicBezTo>
                    <a:pt x="502" y="205"/>
                    <a:pt x="919" y="229"/>
                    <a:pt x="1330" y="229"/>
                  </a:cubicBezTo>
                  <a:cubicBezTo>
                    <a:pt x="1500" y="229"/>
                    <a:pt x="1669" y="225"/>
                    <a:pt x="1835" y="215"/>
                  </a:cubicBezTo>
                  <a:cubicBezTo>
                    <a:pt x="1969" y="215"/>
                    <a:pt x="1969" y="15"/>
                    <a:pt x="1835" y="15"/>
                  </a:cubicBezTo>
                  <a:cubicBezTo>
                    <a:pt x="1646" y="4"/>
                    <a:pt x="1454" y="0"/>
                    <a:pt x="12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4357105" y="4230084"/>
              <a:ext cx="26659" cy="4366"/>
            </a:xfrm>
            <a:custGeom>
              <a:avLst/>
              <a:gdLst/>
              <a:ahLst/>
              <a:cxnLst/>
              <a:rect l="l" t="t" r="r" b="b"/>
              <a:pathLst>
                <a:path w="1435" h="235" extrusionOk="0">
                  <a:moveTo>
                    <a:pt x="134" y="1"/>
                  </a:moveTo>
                  <a:cubicBezTo>
                    <a:pt x="0" y="1"/>
                    <a:pt x="0" y="234"/>
                    <a:pt x="134" y="234"/>
                  </a:cubicBezTo>
                  <a:lnTo>
                    <a:pt x="1301" y="234"/>
                  </a:lnTo>
                  <a:cubicBezTo>
                    <a:pt x="1435" y="201"/>
                    <a:pt x="1435" y="34"/>
                    <a:pt x="13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1"/>
            <p:cNvSpPr/>
            <p:nvPr/>
          </p:nvSpPr>
          <p:spPr>
            <a:xfrm>
              <a:off x="4306909" y="4795100"/>
              <a:ext cx="34721" cy="4663"/>
            </a:xfrm>
            <a:custGeom>
              <a:avLst/>
              <a:gdLst/>
              <a:ahLst/>
              <a:cxnLst/>
              <a:rect l="l" t="t" r="r" b="b"/>
              <a:pathLst>
                <a:path w="1869" h="251" extrusionOk="0">
                  <a:moveTo>
                    <a:pt x="951" y="0"/>
                  </a:moveTo>
                  <a:cubicBezTo>
                    <a:pt x="676" y="0"/>
                    <a:pt x="401" y="8"/>
                    <a:pt x="134" y="8"/>
                  </a:cubicBezTo>
                  <a:cubicBezTo>
                    <a:pt x="0" y="8"/>
                    <a:pt x="0" y="242"/>
                    <a:pt x="134" y="242"/>
                  </a:cubicBezTo>
                  <a:cubicBezTo>
                    <a:pt x="401" y="242"/>
                    <a:pt x="676" y="250"/>
                    <a:pt x="951" y="250"/>
                  </a:cubicBezTo>
                  <a:cubicBezTo>
                    <a:pt x="1226" y="250"/>
                    <a:pt x="1501" y="242"/>
                    <a:pt x="1768" y="209"/>
                  </a:cubicBezTo>
                  <a:cubicBezTo>
                    <a:pt x="1868" y="209"/>
                    <a:pt x="1868" y="42"/>
                    <a:pt x="1768" y="42"/>
                  </a:cubicBezTo>
                  <a:cubicBezTo>
                    <a:pt x="1501" y="8"/>
                    <a:pt x="1226" y="0"/>
                    <a:pt x="9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1"/>
            <p:cNvSpPr/>
            <p:nvPr/>
          </p:nvSpPr>
          <p:spPr>
            <a:xfrm>
              <a:off x="4303806" y="4224511"/>
              <a:ext cx="21717" cy="3734"/>
            </a:xfrm>
            <a:custGeom>
              <a:avLst/>
              <a:gdLst/>
              <a:ahLst/>
              <a:cxnLst/>
              <a:rect l="l" t="t" r="r" b="b"/>
              <a:pathLst>
                <a:path w="1169" h="201" extrusionOk="0">
                  <a:moveTo>
                    <a:pt x="101" y="0"/>
                  </a:moveTo>
                  <a:cubicBezTo>
                    <a:pt x="1" y="0"/>
                    <a:pt x="1" y="167"/>
                    <a:pt x="101" y="201"/>
                  </a:cubicBezTo>
                  <a:cubicBezTo>
                    <a:pt x="434" y="201"/>
                    <a:pt x="734" y="201"/>
                    <a:pt x="1068" y="167"/>
                  </a:cubicBezTo>
                  <a:cubicBezTo>
                    <a:pt x="1168" y="167"/>
                    <a:pt x="1168" y="0"/>
                    <a:pt x="10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4254242" y="4226517"/>
              <a:ext cx="21085" cy="3437"/>
            </a:xfrm>
            <a:custGeom>
              <a:avLst/>
              <a:gdLst/>
              <a:ahLst/>
              <a:cxnLst/>
              <a:rect l="l" t="t" r="r" b="b"/>
              <a:pathLst>
                <a:path w="1135" h="185" extrusionOk="0">
                  <a:moveTo>
                    <a:pt x="571" y="1"/>
                  </a:moveTo>
                  <a:cubicBezTo>
                    <a:pt x="409" y="1"/>
                    <a:pt x="250" y="9"/>
                    <a:pt x="100" y="26"/>
                  </a:cubicBezTo>
                  <a:cubicBezTo>
                    <a:pt x="0" y="26"/>
                    <a:pt x="0" y="159"/>
                    <a:pt x="100" y="159"/>
                  </a:cubicBezTo>
                  <a:cubicBezTo>
                    <a:pt x="250" y="176"/>
                    <a:pt x="409" y="184"/>
                    <a:pt x="571" y="184"/>
                  </a:cubicBezTo>
                  <a:cubicBezTo>
                    <a:pt x="734" y="184"/>
                    <a:pt x="901" y="176"/>
                    <a:pt x="1067" y="159"/>
                  </a:cubicBezTo>
                  <a:cubicBezTo>
                    <a:pt x="1134" y="159"/>
                    <a:pt x="1134" y="26"/>
                    <a:pt x="1067" y="26"/>
                  </a:cubicBezTo>
                  <a:cubicBezTo>
                    <a:pt x="901" y="9"/>
                    <a:pt x="734" y="1"/>
                    <a:pt x="5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4243690" y="4793540"/>
              <a:ext cx="30393" cy="3585"/>
            </a:xfrm>
            <a:custGeom>
              <a:avLst/>
              <a:gdLst/>
              <a:ahLst/>
              <a:cxnLst/>
              <a:rect l="l" t="t" r="r" b="b"/>
              <a:pathLst>
                <a:path w="1636" h="193" extrusionOk="0">
                  <a:moveTo>
                    <a:pt x="818" y="1"/>
                  </a:moveTo>
                  <a:cubicBezTo>
                    <a:pt x="593" y="1"/>
                    <a:pt x="368" y="9"/>
                    <a:pt x="134" y="26"/>
                  </a:cubicBezTo>
                  <a:cubicBezTo>
                    <a:pt x="1" y="26"/>
                    <a:pt x="1" y="193"/>
                    <a:pt x="134" y="193"/>
                  </a:cubicBezTo>
                  <a:lnTo>
                    <a:pt x="1502" y="193"/>
                  </a:lnTo>
                  <a:cubicBezTo>
                    <a:pt x="1635" y="193"/>
                    <a:pt x="1635" y="26"/>
                    <a:pt x="1502" y="26"/>
                  </a:cubicBezTo>
                  <a:cubicBezTo>
                    <a:pt x="1269" y="9"/>
                    <a:pt x="1043" y="1"/>
                    <a:pt x="8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4202188" y="4226517"/>
              <a:ext cx="25414" cy="3437"/>
            </a:xfrm>
            <a:custGeom>
              <a:avLst/>
              <a:gdLst/>
              <a:ahLst/>
              <a:cxnLst/>
              <a:rect l="l" t="t" r="r" b="b"/>
              <a:pathLst>
                <a:path w="1368" h="185" extrusionOk="0">
                  <a:moveTo>
                    <a:pt x="696" y="1"/>
                  </a:moveTo>
                  <a:cubicBezTo>
                    <a:pt x="500" y="1"/>
                    <a:pt x="300" y="9"/>
                    <a:pt x="100" y="26"/>
                  </a:cubicBezTo>
                  <a:cubicBezTo>
                    <a:pt x="0" y="26"/>
                    <a:pt x="0" y="159"/>
                    <a:pt x="100" y="159"/>
                  </a:cubicBezTo>
                  <a:cubicBezTo>
                    <a:pt x="300" y="176"/>
                    <a:pt x="500" y="184"/>
                    <a:pt x="696" y="184"/>
                  </a:cubicBezTo>
                  <a:cubicBezTo>
                    <a:pt x="892" y="184"/>
                    <a:pt x="1084" y="176"/>
                    <a:pt x="1268" y="159"/>
                  </a:cubicBezTo>
                  <a:cubicBezTo>
                    <a:pt x="1368" y="159"/>
                    <a:pt x="1368" y="26"/>
                    <a:pt x="1268" y="26"/>
                  </a:cubicBezTo>
                  <a:cubicBezTo>
                    <a:pt x="1084" y="9"/>
                    <a:pt x="892" y="1"/>
                    <a:pt x="6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4185449" y="4795249"/>
              <a:ext cx="29148" cy="4626"/>
            </a:xfrm>
            <a:custGeom>
              <a:avLst/>
              <a:gdLst/>
              <a:ahLst/>
              <a:cxnLst/>
              <a:rect l="l" t="t" r="r" b="b"/>
              <a:pathLst>
                <a:path w="1569" h="249" extrusionOk="0">
                  <a:moveTo>
                    <a:pt x="134" y="0"/>
                  </a:moveTo>
                  <a:cubicBezTo>
                    <a:pt x="0" y="0"/>
                    <a:pt x="0" y="234"/>
                    <a:pt x="134" y="234"/>
                  </a:cubicBezTo>
                  <a:cubicBezTo>
                    <a:pt x="278" y="245"/>
                    <a:pt x="423" y="249"/>
                    <a:pt x="567" y="249"/>
                  </a:cubicBezTo>
                  <a:cubicBezTo>
                    <a:pt x="857" y="249"/>
                    <a:pt x="1146" y="234"/>
                    <a:pt x="1435" y="234"/>
                  </a:cubicBezTo>
                  <a:cubicBezTo>
                    <a:pt x="1568" y="201"/>
                    <a:pt x="1568" y="34"/>
                    <a:pt x="14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4150746" y="4228226"/>
              <a:ext cx="23556" cy="3994"/>
            </a:xfrm>
            <a:custGeom>
              <a:avLst/>
              <a:gdLst/>
              <a:ahLst/>
              <a:cxnLst/>
              <a:rect l="l" t="t" r="r" b="b"/>
              <a:pathLst>
                <a:path w="1268" h="215" extrusionOk="0">
                  <a:moveTo>
                    <a:pt x="1168" y="1"/>
                  </a:moveTo>
                  <a:cubicBezTo>
                    <a:pt x="801" y="1"/>
                    <a:pt x="434" y="34"/>
                    <a:pt x="100" y="34"/>
                  </a:cubicBezTo>
                  <a:cubicBezTo>
                    <a:pt x="0" y="34"/>
                    <a:pt x="0" y="167"/>
                    <a:pt x="100" y="167"/>
                  </a:cubicBezTo>
                  <a:cubicBezTo>
                    <a:pt x="336" y="191"/>
                    <a:pt x="589" y="215"/>
                    <a:pt x="846" y="215"/>
                  </a:cubicBezTo>
                  <a:cubicBezTo>
                    <a:pt x="953" y="215"/>
                    <a:pt x="1060" y="211"/>
                    <a:pt x="1168" y="201"/>
                  </a:cubicBezTo>
                  <a:cubicBezTo>
                    <a:pt x="1268" y="201"/>
                    <a:pt x="12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4130497" y="4797014"/>
              <a:ext cx="27699" cy="4719"/>
            </a:xfrm>
            <a:custGeom>
              <a:avLst/>
              <a:gdLst/>
              <a:ahLst/>
              <a:cxnLst/>
              <a:rect l="l" t="t" r="r" b="b"/>
              <a:pathLst>
                <a:path w="1491" h="254" extrusionOk="0">
                  <a:moveTo>
                    <a:pt x="92" y="0"/>
                  </a:moveTo>
                  <a:cubicBezTo>
                    <a:pt x="17" y="0"/>
                    <a:pt x="1" y="106"/>
                    <a:pt x="90" y="106"/>
                  </a:cubicBezTo>
                  <a:cubicBezTo>
                    <a:pt x="357" y="195"/>
                    <a:pt x="668" y="254"/>
                    <a:pt x="974" y="254"/>
                  </a:cubicBezTo>
                  <a:cubicBezTo>
                    <a:pt x="1127" y="254"/>
                    <a:pt x="1279" y="239"/>
                    <a:pt x="1424" y="206"/>
                  </a:cubicBezTo>
                  <a:cubicBezTo>
                    <a:pt x="1491" y="172"/>
                    <a:pt x="1491" y="39"/>
                    <a:pt x="1391" y="39"/>
                  </a:cubicBezTo>
                  <a:cubicBezTo>
                    <a:pt x="1174" y="39"/>
                    <a:pt x="965" y="47"/>
                    <a:pt x="757" y="47"/>
                  </a:cubicBezTo>
                  <a:cubicBezTo>
                    <a:pt x="548" y="47"/>
                    <a:pt x="340" y="39"/>
                    <a:pt x="123" y="6"/>
                  </a:cubicBezTo>
                  <a:cubicBezTo>
                    <a:pt x="112" y="2"/>
                    <a:pt x="102" y="0"/>
                    <a:pt x="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4100067" y="4225477"/>
              <a:ext cx="25916" cy="6558"/>
            </a:xfrm>
            <a:custGeom>
              <a:avLst/>
              <a:gdLst/>
              <a:ahLst/>
              <a:cxnLst/>
              <a:rect l="l" t="t" r="r" b="b"/>
              <a:pathLst>
                <a:path w="1395" h="353" extrusionOk="0">
                  <a:moveTo>
                    <a:pt x="852" y="0"/>
                  </a:moveTo>
                  <a:cubicBezTo>
                    <a:pt x="597" y="0"/>
                    <a:pt x="338" y="60"/>
                    <a:pt x="93" y="149"/>
                  </a:cubicBezTo>
                  <a:cubicBezTo>
                    <a:pt x="1" y="179"/>
                    <a:pt x="22" y="353"/>
                    <a:pt x="131" y="353"/>
                  </a:cubicBezTo>
                  <a:cubicBezTo>
                    <a:pt x="140" y="353"/>
                    <a:pt x="150" y="351"/>
                    <a:pt x="160" y="349"/>
                  </a:cubicBezTo>
                  <a:cubicBezTo>
                    <a:pt x="393" y="285"/>
                    <a:pt x="612" y="262"/>
                    <a:pt x="826" y="262"/>
                  </a:cubicBezTo>
                  <a:cubicBezTo>
                    <a:pt x="950" y="262"/>
                    <a:pt x="1072" y="270"/>
                    <a:pt x="1194" y="282"/>
                  </a:cubicBezTo>
                  <a:cubicBezTo>
                    <a:pt x="1327" y="282"/>
                    <a:pt x="1394" y="49"/>
                    <a:pt x="1227" y="49"/>
                  </a:cubicBezTo>
                  <a:cubicBezTo>
                    <a:pt x="1105" y="15"/>
                    <a:pt x="979" y="0"/>
                    <a:pt x="8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4104266" y="4767420"/>
              <a:ext cx="9772" cy="24002"/>
            </a:xfrm>
            <a:custGeom>
              <a:avLst/>
              <a:gdLst/>
              <a:ahLst/>
              <a:cxnLst/>
              <a:rect l="l" t="t" r="r" b="b"/>
              <a:pathLst>
                <a:path w="526" h="1292" extrusionOk="0">
                  <a:moveTo>
                    <a:pt x="256" y="1"/>
                  </a:moveTo>
                  <a:cubicBezTo>
                    <a:pt x="210" y="1"/>
                    <a:pt x="161" y="30"/>
                    <a:pt x="134" y="97"/>
                  </a:cubicBezTo>
                  <a:cubicBezTo>
                    <a:pt x="1" y="498"/>
                    <a:pt x="101" y="898"/>
                    <a:pt x="334" y="1265"/>
                  </a:cubicBezTo>
                  <a:cubicBezTo>
                    <a:pt x="353" y="1284"/>
                    <a:pt x="377" y="1292"/>
                    <a:pt x="401" y="1292"/>
                  </a:cubicBezTo>
                  <a:cubicBezTo>
                    <a:pt x="462" y="1292"/>
                    <a:pt x="525" y="1237"/>
                    <a:pt x="501" y="1165"/>
                  </a:cubicBezTo>
                  <a:cubicBezTo>
                    <a:pt x="334" y="865"/>
                    <a:pt x="301" y="498"/>
                    <a:pt x="368" y="164"/>
                  </a:cubicBezTo>
                  <a:cubicBezTo>
                    <a:pt x="387" y="65"/>
                    <a:pt x="324" y="1"/>
                    <a:pt x="25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4103021" y="4653967"/>
              <a:ext cx="7468" cy="29761"/>
            </a:xfrm>
            <a:custGeom>
              <a:avLst/>
              <a:gdLst/>
              <a:ahLst/>
              <a:cxnLst/>
              <a:rect l="l" t="t" r="r" b="b"/>
              <a:pathLst>
                <a:path w="402" h="1602" extrusionOk="0">
                  <a:moveTo>
                    <a:pt x="189" y="0"/>
                  </a:moveTo>
                  <a:cubicBezTo>
                    <a:pt x="143" y="0"/>
                    <a:pt x="101" y="33"/>
                    <a:pt x="101" y="100"/>
                  </a:cubicBezTo>
                  <a:cubicBezTo>
                    <a:pt x="1" y="534"/>
                    <a:pt x="68" y="1067"/>
                    <a:pt x="101" y="1501"/>
                  </a:cubicBezTo>
                  <a:cubicBezTo>
                    <a:pt x="118" y="1568"/>
                    <a:pt x="159" y="1601"/>
                    <a:pt x="201" y="1601"/>
                  </a:cubicBezTo>
                  <a:cubicBezTo>
                    <a:pt x="243" y="1601"/>
                    <a:pt x="284" y="1568"/>
                    <a:pt x="301" y="1501"/>
                  </a:cubicBezTo>
                  <a:cubicBezTo>
                    <a:pt x="334" y="1067"/>
                    <a:pt x="401" y="534"/>
                    <a:pt x="301" y="100"/>
                  </a:cubicBezTo>
                  <a:cubicBezTo>
                    <a:pt x="284" y="33"/>
                    <a:pt x="234" y="0"/>
                    <a:pt x="1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4103653" y="4715997"/>
              <a:ext cx="6205" cy="23501"/>
            </a:xfrm>
            <a:custGeom>
              <a:avLst/>
              <a:gdLst/>
              <a:ahLst/>
              <a:cxnLst/>
              <a:rect l="l" t="t" r="r" b="b"/>
              <a:pathLst>
                <a:path w="334" h="1265" extrusionOk="0">
                  <a:moveTo>
                    <a:pt x="138" y="0"/>
                  </a:moveTo>
                  <a:cubicBezTo>
                    <a:pt x="101" y="0"/>
                    <a:pt x="67" y="18"/>
                    <a:pt x="67" y="63"/>
                  </a:cubicBezTo>
                  <a:cubicBezTo>
                    <a:pt x="0" y="430"/>
                    <a:pt x="34" y="797"/>
                    <a:pt x="100" y="1164"/>
                  </a:cubicBezTo>
                  <a:cubicBezTo>
                    <a:pt x="100" y="1231"/>
                    <a:pt x="142" y="1264"/>
                    <a:pt x="184" y="1264"/>
                  </a:cubicBezTo>
                  <a:cubicBezTo>
                    <a:pt x="225" y="1264"/>
                    <a:pt x="267" y="1231"/>
                    <a:pt x="267" y="1164"/>
                  </a:cubicBezTo>
                  <a:cubicBezTo>
                    <a:pt x="300" y="797"/>
                    <a:pt x="334" y="430"/>
                    <a:pt x="234" y="63"/>
                  </a:cubicBezTo>
                  <a:cubicBezTo>
                    <a:pt x="234" y="27"/>
                    <a:pt x="184" y="0"/>
                    <a:pt x="13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4099937" y="4596395"/>
              <a:ext cx="9066" cy="26083"/>
            </a:xfrm>
            <a:custGeom>
              <a:avLst/>
              <a:gdLst/>
              <a:ahLst/>
              <a:cxnLst/>
              <a:rect l="l" t="t" r="r" b="b"/>
              <a:pathLst>
                <a:path w="488" h="1404" extrusionOk="0">
                  <a:moveTo>
                    <a:pt x="278" y="0"/>
                  </a:moveTo>
                  <a:cubicBezTo>
                    <a:pt x="220" y="0"/>
                    <a:pt x="152" y="27"/>
                    <a:pt x="134" y="64"/>
                  </a:cubicBezTo>
                  <a:cubicBezTo>
                    <a:pt x="0" y="464"/>
                    <a:pt x="100" y="931"/>
                    <a:pt x="234" y="1331"/>
                  </a:cubicBezTo>
                  <a:cubicBezTo>
                    <a:pt x="246" y="1382"/>
                    <a:pt x="288" y="1404"/>
                    <a:pt x="333" y="1404"/>
                  </a:cubicBezTo>
                  <a:cubicBezTo>
                    <a:pt x="406" y="1404"/>
                    <a:pt x="488" y="1347"/>
                    <a:pt x="467" y="1264"/>
                  </a:cubicBezTo>
                  <a:cubicBezTo>
                    <a:pt x="367" y="864"/>
                    <a:pt x="434" y="464"/>
                    <a:pt x="367" y="64"/>
                  </a:cubicBezTo>
                  <a:cubicBezTo>
                    <a:pt x="367" y="18"/>
                    <a:pt x="326" y="0"/>
                    <a:pt x="27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4097448" y="4303484"/>
              <a:ext cx="9697" cy="34294"/>
            </a:xfrm>
            <a:custGeom>
              <a:avLst/>
              <a:gdLst/>
              <a:ahLst/>
              <a:cxnLst/>
              <a:rect l="l" t="t" r="r" b="b"/>
              <a:pathLst>
                <a:path w="522" h="1846" extrusionOk="0">
                  <a:moveTo>
                    <a:pt x="290" y="1"/>
                  </a:moveTo>
                  <a:cubicBezTo>
                    <a:pt x="235" y="1"/>
                    <a:pt x="182" y="27"/>
                    <a:pt x="167" y="86"/>
                  </a:cubicBezTo>
                  <a:cubicBezTo>
                    <a:pt x="1" y="653"/>
                    <a:pt x="134" y="1253"/>
                    <a:pt x="368" y="1787"/>
                  </a:cubicBezTo>
                  <a:cubicBezTo>
                    <a:pt x="381" y="1827"/>
                    <a:pt x="410" y="1845"/>
                    <a:pt x="437" y="1845"/>
                  </a:cubicBezTo>
                  <a:cubicBezTo>
                    <a:pt x="480" y="1845"/>
                    <a:pt x="521" y="1801"/>
                    <a:pt x="501" y="1720"/>
                  </a:cubicBezTo>
                  <a:cubicBezTo>
                    <a:pt x="334" y="1187"/>
                    <a:pt x="368" y="686"/>
                    <a:pt x="434" y="119"/>
                  </a:cubicBezTo>
                  <a:cubicBezTo>
                    <a:pt x="434" y="44"/>
                    <a:pt x="361" y="1"/>
                    <a:pt x="2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4101163" y="4427619"/>
              <a:ext cx="6837" cy="25117"/>
            </a:xfrm>
            <a:custGeom>
              <a:avLst/>
              <a:gdLst/>
              <a:ahLst/>
              <a:cxnLst/>
              <a:rect l="l" t="t" r="r" b="b"/>
              <a:pathLst>
                <a:path w="368" h="1352" extrusionOk="0">
                  <a:moveTo>
                    <a:pt x="184" y="0"/>
                  </a:moveTo>
                  <a:cubicBezTo>
                    <a:pt x="143" y="0"/>
                    <a:pt x="101" y="25"/>
                    <a:pt x="101" y="75"/>
                  </a:cubicBezTo>
                  <a:cubicBezTo>
                    <a:pt x="1" y="442"/>
                    <a:pt x="68" y="876"/>
                    <a:pt x="101" y="1276"/>
                  </a:cubicBezTo>
                  <a:cubicBezTo>
                    <a:pt x="101" y="1326"/>
                    <a:pt x="143" y="1351"/>
                    <a:pt x="184" y="1351"/>
                  </a:cubicBezTo>
                  <a:cubicBezTo>
                    <a:pt x="226" y="1351"/>
                    <a:pt x="268" y="1326"/>
                    <a:pt x="268" y="1276"/>
                  </a:cubicBezTo>
                  <a:cubicBezTo>
                    <a:pt x="301" y="876"/>
                    <a:pt x="368" y="442"/>
                    <a:pt x="268" y="75"/>
                  </a:cubicBezTo>
                  <a:cubicBezTo>
                    <a:pt x="268" y="25"/>
                    <a:pt x="226" y="0"/>
                    <a:pt x="1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4098692" y="4538359"/>
              <a:ext cx="8694" cy="30207"/>
            </a:xfrm>
            <a:custGeom>
              <a:avLst/>
              <a:gdLst/>
              <a:ahLst/>
              <a:cxnLst/>
              <a:rect l="l" t="t" r="r" b="b"/>
              <a:pathLst>
                <a:path w="468" h="1626" extrusionOk="0">
                  <a:moveTo>
                    <a:pt x="211" y="0"/>
                  </a:moveTo>
                  <a:cubicBezTo>
                    <a:pt x="141" y="0"/>
                    <a:pt x="67" y="44"/>
                    <a:pt x="67" y="119"/>
                  </a:cubicBezTo>
                  <a:cubicBezTo>
                    <a:pt x="34" y="586"/>
                    <a:pt x="100" y="1019"/>
                    <a:pt x="0" y="1486"/>
                  </a:cubicBezTo>
                  <a:cubicBezTo>
                    <a:pt x="0" y="1569"/>
                    <a:pt x="64" y="1626"/>
                    <a:pt x="121" y="1626"/>
                  </a:cubicBezTo>
                  <a:cubicBezTo>
                    <a:pt x="156" y="1626"/>
                    <a:pt x="188" y="1604"/>
                    <a:pt x="201" y="1553"/>
                  </a:cubicBezTo>
                  <a:cubicBezTo>
                    <a:pt x="367" y="1086"/>
                    <a:pt x="467" y="552"/>
                    <a:pt x="334" y="85"/>
                  </a:cubicBezTo>
                  <a:cubicBezTo>
                    <a:pt x="319" y="27"/>
                    <a:pt x="266" y="0"/>
                    <a:pt x="2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4099305" y="4478744"/>
              <a:ext cx="6223" cy="28219"/>
            </a:xfrm>
            <a:custGeom>
              <a:avLst/>
              <a:gdLst/>
              <a:ahLst/>
              <a:cxnLst/>
              <a:rect l="l" t="t" r="r" b="b"/>
              <a:pathLst>
                <a:path w="335" h="1519" extrusionOk="0">
                  <a:moveTo>
                    <a:pt x="172" y="0"/>
                  </a:moveTo>
                  <a:cubicBezTo>
                    <a:pt x="118" y="0"/>
                    <a:pt x="67" y="42"/>
                    <a:pt x="67" y="125"/>
                  </a:cubicBezTo>
                  <a:cubicBezTo>
                    <a:pt x="1" y="559"/>
                    <a:pt x="34" y="993"/>
                    <a:pt x="67" y="1393"/>
                  </a:cubicBezTo>
                  <a:cubicBezTo>
                    <a:pt x="67" y="1476"/>
                    <a:pt x="118" y="1518"/>
                    <a:pt x="172" y="1518"/>
                  </a:cubicBezTo>
                  <a:cubicBezTo>
                    <a:pt x="226" y="1518"/>
                    <a:pt x="284" y="1476"/>
                    <a:pt x="301" y="1393"/>
                  </a:cubicBezTo>
                  <a:cubicBezTo>
                    <a:pt x="301" y="993"/>
                    <a:pt x="334" y="559"/>
                    <a:pt x="301" y="125"/>
                  </a:cubicBezTo>
                  <a:cubicBezTo>
                    <a:pt x="284" y="42"/>
                    <a:pt x="226" y="0"/>
                    <a:pt x="1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4098692" y="4369174"/>
              <a:ext cx="6205" cy="34294"/>
            </a:xfrm>
            <a:custGeom>
              <a:avLst/>
              <a:gdLst/>
              <a:ahLst/>
              <a:cxnLst/>
              <a:rect l="l" t="t" r="r" b="b"/>
              <a:pathLst>
                <a:path w="334" h="1846" extrusionOk="0">
                  <a:moveTo>
                    <a:pt x="210" y="1"/>
                  </a:moveTo>
                  <a:cubicBezTo>
                    <a:pt x="162" y="1"/>
                    <a:pt x="115" y="27"/>
                    <a:pt x="100" y="86"/>
                  </a:cubicBezTo>
                  <a:cubicBezTo>
                    <a:pt x="0" y="619"/>
                    <a:pt x="0" y="1187"/>
                    <a:pt x="67" y="1720"/>
                  </a:cubicBezTo>
                  <a:cubicBezTo>
                    <a:pt x="67" y="1804"/>
                    <a:pt x="117" y="1845"/>
                    <a:pt x="167" y="1845"/>
                  </a:cubicBezTo>
                  <a:cubicBezTo>
                    <a:pt x="217" y="1845"/>
                    <a:pt x="267" y="1804"/>
                    <a:pt x="267" y="1720"/>
                  </a:cubicBezTo>
                  <a:cubicBezTo>
                    <a:pt x="301" y="1187"/>
                    <a:pt x="334" y="653"/>
                    <a:pt x="334" y="119"/>
                  </a:cubicBezTo>
                  <a:cubicBezTo>
                    <a:pt x="334" y="44"/>
                    <a:pt x="271" y="1"/>
                    <a:pt x="2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4095590" y="4253789"/>
              <a:ext cx="6223" cy="27755"/>
            </a:xfrm>
            <a:custGeom>
              <a:avLst/>
              <a:gdLst/>
              <a:ahLst/>
              <a:cxnLst/>
              <a:rect l="l" t="t" r="r" b="b"/>
              <a:pathLst>
                <a:path w="335" h="1494" extrusionOk="0">
                  <a:moveTo>
                    <a:pt x="172" y="1"/>
                  </a:moveTo>
                  <a:cubicBezTo>
                    <a:pt x="117" y="1"/>
                    <a:pt x="67" y="42"/>
                    <a:pt x="67" y="126"/>
                  </a:cubicBezTo>
                  <a:cubicBezTo>
                    <a:pt x="1" y="559"/>
                    <a:pt x="67" y="960"/>
                    <a:pt x="101" y="1393"/>
                  </a:cubicBezTo>
                  <a:cubicBezTo>
                    <a:pt x="101" y="1460"/>
                    <a:pt x="134" y="1493"/>
                    <a:pt x="167" y="1493"/>
                  </a:cubicBezTo>
                  <a:cubicBezTo>
                    <a:pt x="201" y="1493"/>
                    <a:pt x="234" y="1460"/>
                    <a:pt x="234" y="1393"/>
                  </a:cubicBezTo>
                  <a:cubicBezTo>
                    <a:pt x="267" y="993"/>
                    <a:pt x="334" y="559"/>
                    <a:pt x="301" y="126"/>
                  </a:cubicBezTo>
                  <a:cubicBezTo>
                    <a:pt x="284" y="42"/>
                    <a:pt x="226" y="1"/>
                    <a:pt x="1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2" name="Google Shape;3262;p71"/>
          <p:cNvGrpSpPr/>
          <p:nvPr/>
        </p:nvGrpSpPr>
        <p:grpSpPr>
          <a:xfrm>
            <a:off x="2994568" y="1735651"/>
            <a:ext cx="990612" cy="226800"/>
            <a:chOff x="3132588" y="1700497"/>
            <a:chExt cx="852726" cy="195231"/>
          </a:xfrm>
        </p:grpSpPr>
        <p:sp>
          <p:nvSpPr>
            <p:cNvPr id="3263" name="Google Shape;3263;p71"/>
            <p:cNvSpPr/>
            <p:nvPr/>
          </p:nvSpPr>
          <p:spPr>
            <a:xfrm>
              <a:off x="3132588" y="1700497"/>
              <a:ext cx="852726" cy="195231"/>
            </a:xfrm>
            <a:custGeom>
              <a:avLst/>
              <a:gdLst/>
              <a:ahLst/>
              <a:cxnLst/>
              <a:rect l="l" t="t" r="r" b="b"/>
              <a:pathLst>
                <a:path w="45901" h="10509" extrusionOk="0">
                  <a:moveTo>
                    <a:pt x="44999" y="601"/>
                  </a:moveTo>
                  <a:lnTo>
                    <a:pt x="44999" y="601"/>
                  </a:lnTo>
                  <a:cubicBezTo>
                    <a:pt x="43932" y="1869"/>
                    <a:pt x="42865" y="3236"/>
                    <a:pt x="41997" y="4637"/>
                  </a:cubicBezTo>
                  <a:cubicBezTo>
                    <a:pt x="41964" y="4704"/>
                    <a:pt x="41964" y="4771"/>
                    <a:pt x="41997" y="4837"/>
                  </a:cubicBezTo>
                  <a:cubicBezTo>
                    <a:pt x="41830" y="4871"/>
                    <a:pt x="41697" y="5037"/>
                    <a:pt x="41797" y="5204"/>
                  </a:cubicBezTo>
                  <a:cubicBezTo>
                    <a:pt x="42297" y="6138"/>
                    <a:pt x="43031" y="6972"/>
                    <a:pt x="43665" y="7806"/>
                  </a:cubicBezTo>
                  <a:cubicBezTo>
                    <a:pt x="44199" y="8540"/>
                    <a:pt x="44766" y="9240"/>
                    <a:pt x="45366" y="9908"/>
                  </a:cubicBezTo>
                  <a:cubicBezTo>
                    <a:pt x="37861" y="9874"/>
                    <a:pt x="30322" y="9841"/>
                    <a:pt x="22817" y="9841"/>
                  </a:cubicBezTo>
                  <a:cubicBezTo>
                    <a:pt x="19114" y="9808"/>
                    <a:pt x="15378" y="9808"/>
                    <a:pt x="11676" y="9808"/>
                  </a:cubicBezTo>
                  <a:cubicBezTo>
                    <a:pt x="9252" y="9808"/>
                    <a:pt x="6813" y="9748"/>
                    <a:pt x="4369" y="9748"/>
                  </a:cubicBezTo>
                  <a:cubicBezTo>
                    <a:pt x="3147" y="9748"/>
                    <a:pt x="1924" y="9763"/>
                    <a:pt x="701" y="9808"/>
                  </a:cubicBezTo>
                  <a:cubicBezTo>
                    <a:pt x="2035" y="8573"/>
                    <a:pt x="3403" y="7072"/>
                    <a:pt x="4204" y="5471"/>
                  </a:cubicBezTo>
                  <a:cubicBezTo>
                    <a:pt x="4270" y="5338"/>
                    <a:pt x="4204" y="5171"/>
                    <a:pt x="4070" y="5104"/>
                  </a:cubicBezTo>
                  <a:cubicBezTo>
                    <a:pt x="4070" y="5071"/>
                    <a:pt x="4070" y="5037"/>
                    <a:pt x="4070" y="5004"/>
                  </a:cubicBezTo>
                  <a:cubicBezTo>
                    <a:pt x="3203" y="3503"/>
                    <a:pt x="2069" y="2102"/>
                    <a:pt x="1068" y="701"/>
                  </a:cubicBezTo>
                  <a:lnTo>
                    <a:pt x="1068" y="701"/>
                  </a:lnTo>
                  <a:cubicBezTo>
                    <a:pt x="3449" y="799"/>
                    <a:pt x="5841" y="833"/>
                    <a:pt x="8236" y="833"/>
                  </a:cubicBezTo>
                  <a:cubicBezTo>
                    <a:pt x="13157" y="833"/>
                    <a:pt x="18093" y="690"/>
                    <a:pt x="22984" y="668"/>
                  </a:cubicBezTo>
                  <a:lnTo>
                    <a:pt x="44999" y="601"/>
                  </a:lnTo>
                  <a:close/>
                  <a:moveTo>
                    <a:pt x="45366" y="1"/>
                  </a:moveTo>
                  <a:cubicBezTo>
                    <a:pt x="37894" y="34"/>
                    <a:pt x="30456" y="34"/>
                    <a:pt x="22984" y="67"/>
                  </a:cubicBezTo>
                  <a:cubicBezTo>
                    <a:pt x="22459" y="70"/>
                    <a:pt x="21933" y="71"/>
                    <a:pt x="21407" y="71"/>
                  </a:cubicBezTo>
                  <a:cubicBezTo>
                    <a:pt x="17876" y="71"/>
                    <a:pt x="14331" y="24"/>
                    <a:pt x="10788" y="24"/>
                  </a:cubicBezTo>
                  <a:cubicBezTo>
                    <a:pt x="7387" y="24"/>
                    <a:pt x="3987" y="67"/>
                    <a:pt x="601" y="234"/>
                  </a:cubicBezTo>
                  <a:cubicBezTo>
                    <a:pt x="401" y="234"/>
                    <a:pt x="368" y="401"/>
                    <a:pt x="401" y="534"/>
                  </a:cubicBezTo>
                  <a:cubicBezTo>
                    <a:pt x="334" y="601"/>
                    <a:pt x="334" y="734"/>
                    <a:pt x="401" y="834"/>
                  </a:cubicBezTo>
                  <a:cubicBezTo>
                    <a:pt x="1468" y="2336"/>
                    <a:pt x="2436" y="3903"/>
                    <a:pt x="3637" y="5271"/>
                  </a:cubicBezTo>
                  <a:cubicBezTo>
                    <a:pt x="2469" y="6739"/>
                    <a:pt x="1435" y="8273"/>
                    <a:pt x="134" y="9641"/>
                  </a:cubicBezTo>
                  <a:cubicBezTo>
                    <a:pt x="34" y="9741"/>
                    <a:pt x="34" y="9841"/>
                    <a:pt x="101" y="9941"/>
                  </a:cubicBezTo>
                  <a:cubicBezTo>
                    <a:pt x="1" y="10074"/>
                    <a:pt x="67" y="10275"/>
                    <a:pt x="267" y="10275"/>
                  </a:cubicBezTo>
                  <a:cubicBezTo>
                    <a:pt x="1986" y="10366"/>
                    <a:pt x="3718" y="10388"/>
                    <a:pt x="5454" y="10388"/>
                  </a:cubicBezTo>
                  <a:cubicBezTo>
                    <a:pt x="7061" y="10388"/>
                    <a:pt x="8670" y="10369"/>
                    <a:pt x="10277" y="10369"/>
                  </a:cubicBezTo>
                  <a:cubicBezTo>
                    <a:pt x="10743" y="10369"/>
                    <a:pt x="11210" y="10371"/>
                    <a:pt x="11676" y="10375"/>
                  </a:cubicBezTo>
                  <a:cubicBezTo>
                    <a:pt x="15378" y="10408"/>
                    <a:pt x="19114" y="10408"/>
                    <a:pt x="22817" y="10441"/>
                  </a:cubicBezTo>
                  <a:cubicBezTo>
                    <a:pt x="30322" y="10475"/>
                    <a:pt x="37861" y="10475"/>
                    <a:pt x="45366" y="10508"/>
                  </a:cubicBezTo>
                  <a:cubicBezTo>
                    <a:pt x="45600" y="10508"/>
                    <a:pt x="45700" y="10308"/>
                    <a:pt x="45667" y="10108"/>
                  </a:cubicBezTo>
                  <a:cubicBezTo>
                    <a:pt x="45767" y="10108"/>
                    <a:pt x="45867" y="9974"/>
                    <a:pt x="45800" y="9841"/>
                  </a:cubicBezTo>
                  <a:cubicBezTo>
                    <a:pt x="45266" y="8940"/>
                    <a:pt x="44632" y="8073"/>
                    <a:pt x="43965" y="7206"/>
                  </a:cubicBezTo>
                  <a:cubicBezTo>
                    <a:pt x="43432" y="6472"/>
                    <a:pt x="42898" y="5638"/>
                    <a:pt x="42231" y="4971"/>
                  </a:cubicBezTo>
                  <a:cubicBezTo>
                    <a:pt x="42297" y="4937"/>
                    <a:pt x="42297" y="4937"/>
                    <a:pt x="42331" y="4904"/>
                  </a:cubicBezTo>
                  <a:cubicBezTo>
                    <a:pt x="43598" y="3603"/>
                    <a:pt x="44733" y="2035"/>
                    <a:pt x="45767" y="534"/>
                  </a:cubicBezTo>
                  <a:cubicBezTo>
                    <a:pt x="45900" y="401"/>
                    <a:pt x="45767" y="201"/>
                    <a:pt x="45633" y="134"/>
                  </a:cubicBezTo>
                  <a:cubicBezTo>
                    <a:pt x="45566" y="67"/>
                    <a:pt x="45500" y="1"/>
                    <a:pt x="453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3145611" y="1711644"/>
              <a:ext cx="829783" cy="172919"/>
            </a:xfrm>
            <a:custGeom>
              <a:avLst/>
              <a:gdLst/>
              <a:ahLst/>
              <a:cxnLst/>
              <a:rect l="l" t="t" r="r" b="b"/>
              <a:pathLst>
                <a:path w="44666" h="9308" extrusionOk="0">
                  <a:moveTo>
                    <a:pt x="44298" y="1"/>
                  </a:moveTo>
                  <a:lnTo>
                    <a:pt x="22283" y="68"/>
                  </a:lnTo>
                  <a:cubicBezTo>
                    <a:pt x="17392" y="90"/>
                    <a:pt x="12456" y="233"/>
                    <a:pt x="7535" y="233"/>
                  </a:cubicBezTo>
                  <a:cubicBezTo>
                    <a:pt x="5140" y="233"/>
                    <a:pt x="2748" y="199"/>
                    <a:pt x="367" y="101"/>
                  </a:cubicBezTo>
                  <a:lnTo>
                    <a:pt x="367" y="101"/>
                  </a:lnTo>
                  <a:cubicBezTo>
                    <a:pt x="1401" y="1502"/>
                    <a:pt x="2502" y="2903"/>
                    <a:pt x="3369" y="4404"/>
                  </a:cubicBezTo>
                  <a:cubicBezTo>
                    <a:pt x="3369" y="4437"/>
                    <a:pt x="3369" y="4471"/>
                    <a:pt x="3369" y="4504"/>
                  </a:cubicBezTo>
                  <a:cubicBezTo>
                    <a:pt x="3503" y="4571"/>
                    <a:pt x="3569" y="4738"/>
                    <a:pt x="3503" y="4871"/>
                  </a:cubicBezTo>
                  <a:cubicBezTo>
                    <a:pt x="2702" y="6472"/>
                    <a:pt x="1334" y="7973"/>
                    <a:pt x="0" y="9208"/>
                  </a:cubicBezTo>
                  <a:cubicBezTo>
                    <a:pt x="1223" y="9163"/>
                    <a:pt x="2446" y="9148"/>
                    <a:pt x="3668" y="9148"/>
                  </a:cubicBezTo>
                  <a:cubicBezTo>
                    <a:pt x="6112" y="9148"/>
                    <a:pt x="8551" y="9208"/>
                    <a:pt x="10975" y="9208"/>
                  </a:cubicBezTo>
                  <a:cubicBezTo>
                    <a:pt x="14677" y="9208"/>
                    <a:pt x="18413" y="9208"/>
                    <a:pt x="22116" y="9241"/>
                  </a:cubicBezTo>
                  <a:cubicBezTo>
                    <a:pt x="29621" y="9241"/>
                    <a:pt x="37160" y="9274"/>
                    <a:pt x="44665" y="9308"/>
                  </a:cubicBezTo>
                  <a:cubicBezTo>
                    <a:pt x="44065" y="8640"/>
                    <a:pt x="43498" y="7940"/>
                    <a:pt x="42964" y="7206"/>
                  </a:cubicBezTo>
                  <a:cubicBezTo>
                    <a:pt x="42330" y="6372"/>
                    <a:pt x="41596" y="5538"/>
                    <a:pt x="41096" y="4604"/>
                  </a:cubicBezTo>
                  <a:cubicBezTo>
                    <a:pt x="40996" y="4437"/>
                    <a:pt x="41129" y="4271"/>
                    <a:pt x="41296" y="4237"/>
                  </a:cubicBezTo>
                  <a:cubicBezTo>
                    <a:pt x="41263" y="4171"/>
                    <a:pt x="41263" y="4104"/>
                    <a:pt x="41296" y="4037"/>
                  </a:cubicBezTo>
                  <a:cubicBezTo>
                    <a:pt x="42164" y="2636"/>
                    <a:pt x="43231" y="1269"/>
                    <a:pt x="44298" y="1"/>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5" name="Google Shape;3265;p71"/>
          <p:cNvGrpSpPr/>
          <p:nvPr/>
        </p:nvGrpSpPr>
        <p:grpSpPr>
          <a:xfrm>
            <a:off x="2956412" y="1437610"/>
            <a:ext cx="1005006" cy="223908"/>
            <a:chOff x="3099743" y="1443942"/>
            <a:chExt cx="865117" cy="192742"/>
          </a:xfrm>
        </p:grpSpPr>
        <p:sp>
          <p:nvSpPr>
            <p:cNvPr id="3266" name="Google Shape;3266;p71"/>
            <p:cNvSpPr/>
            <p:nvPr/>
          </p:nvSpPr>
          <p:spPr>
            <a:xfrm>
              <a:off x="3099743" y="1443942"/>
              <a:ext cx="865117" cy="192742"/>
            </a:xfrm>
            <a:custGeom>
              <a:avLst/>
              <a:gdLst/>
              <a:ahLst/>
              <a:cxnLst/>
              <a:rect l="l" t="t" r="r" b="b"/>
              <a:pathLst>
                <a:path w="46568" h="10375" extrusionOk="0">
                  <a:moveTo>
                    <a:pt x="6005" y="501"/>
                  </a:moveTo>
                  <a:cubicBezTo>
                    <a:pt x="12710" y="568"/>
                    <a:pt x="19381" y="634"/>
                    <a:pt x="26086" y="701"/>
                  </a:cubicBezTo>
                  <a:cubicBezTo>
                    <a:pt x="30419" y="767"/>
                    <a:pt x="34781" y="877"/>
                    <a:pt x="39143" y="877"/>
                  </a:cubicBezTo>
                  <a:cubicBezTo>
                    <a:pt x="41397" y="877"/>
                    <a:pt x="43650" y="847"/>
                    <a:pt x="45900" y="768"/>
                  </a:cubicBezTo>
                  <a:lnTo>
                    <a:pt x="45900" y="768"/>
                  </a:lnTo>
                  <a:cubicBezTo>
                    <a:pt x="45133" y="1268"/>
                    <a:pt x="44466" y="2069"/>
                    <a:pt x="43832" y="2703"/>
                  </a:cubicBezTo>
                  <a:cubicBezTo>
                    <a:pt x="43131" y="3436"/>
                    <a:pt x="42364" y="4170"/>
                    <a:pt x="41797" y="5038"/>
                  </a:cubicBezTo>
                  <a:cubicBezTo>
                    <a:pt x="41730" y="5104"/>
                    <a:pt x="41730" y="5171"/>
                    <a:pt x="41764" y="5204"/>
                  </a:cubicBezTo>
                  <a:cubicBezTo>
                    <a:pt x="41730" y="5271"/>
                    <a:pt x="41730" y="5338"/>
                    <a:pt x="41797" y="5405"/>
                  </a:cubicBezTo>
                  <a:cubicBezTo>
                    <a:pt x="42331" y="6205"/>
                    <a:pt x="43165" y="6839"/>
                    <a:pt x="43799" y="7573"/>
                  </a:cubicBezTo>
                  <a:cubicBezTo>
                    <a:pt x="44432" y="8273"/>
                    <a:pt x="44999" y="8974"/>
                    <a:pt x="45633" y="9641"/>
                  </a:cubicBezTo>
                  <a:cubicBezTo>
                    <a:pt x="39494" y="9533"/>
                    <a:pt x="33333" y="9460"/>
                    <a:pt x="27171" y="9460"/>
                  </a:cubicBezTo>
                  <a:cubicBezTo>
                    <a:pt x="20041" y="9460"/>
                    <a:pt x="12908" y="9557"/>
                    <a:pt x="5805" y="9808"/>
                  </a:cubicBezTo>
                  <a:cubicBezTo>
                    <a:pt x="5771" y="9808"/>
                    <a:pt x="5738" y="9808"/>
                    <a:pt x="5705" y="9841"/>
                  </a:cubicBezTo>
                  <a:cubicBezTo>
                    <a:pt x="4904" y="8807"/>
                    <a:pt x="3970" y="7873"/>
                    <a:pt x="3070" y="6939"/>
                  </a:cubicBezTo>
                  <a:cubicBezTo>
                    <a:pt x="2302" y="6138"/>
                    <a:pt x="1535" y="5238"/>
                    <a:pt x="634" y="4571"/>
                  </a:cubicBezTo>
                  <a:cubicBezTo>
                    <a:pt x="634" y="4537"/>
                    <a:pt x="668" y="4537"/>
                    <a:pt x="668" y="4537"/>
                  </a:cubicBezTo>
                  <a:cubicBezTo>
                    <a:pt x="2336" y="3070"/>
                    <a:pt x="4137" y="1835"/>
                    <a:pt x="5938" y="568"/>
                  </a:cubicBezTo>
                  <a:cubicBezTo>
                    <a:pt x="5972" y="534"/>
                    <a:pt x="6005" y="534"/>
                    <a:pt x="6005" y="501"/>
                  </a:cubicBezTo>
                  <a:close/>
                  <a:moveTo>
                    <a:pt x="5671" y="1"/>
                  </a:moveTo>
                  <a:cubicBezTo>
                    <a:pt x="5538" y="1"/>
                    <a:pt x="5471" y="101"/>
                    <a:pt x="5438" y="201"/>
                  </a:cubicBezTo>
                  <a:cubicBezTo>
                    <a:pt x="3570" y="1302"/>
                    <a:pt x="1869" y="2703"/>
                    <a:pt x="268" y="4137"/>
                  </a:cubicBezTo>
                  <a:cubicBezTo>
                    <a:pt x="167" y="4237"/>
                    <a:pt x="167" y="4337"/>
                    <a:pt x="201" y="4404"/>
                  </a:cubicBezTo>
                  <a:cubicBezTo>
                    <a:pt x="101" y="4471"/>
                    <a:pt x="1" y="4637"/>
                    <a:pt x="101" y="4737"/>
                  </a:cubicBezTo>
                  <a:cubicBezTo>
                    <a:pt x="801" y="5705"/>
                    <a:pt x="1769" y="6505"/>
                    <a:pt x="2636" y="7373"/>
                  </a:cubicBezTo>
                  <a:cubicBezTo>
                    <a:pt x="3537" y="8340"/>
                    <a:pt x="4437" y="9341"/>
                    <a:pt x="5405" y="10241"/>
                  </a:cubicBezTo>
                  <a:cubicBezTo>
                    <a:pt x="5471" y="10308"/>
                    <a:pt x="5538" y="10308"/>
                    <a:pt x="5605" y="10308"/>
                  </a:cubicBezTo>
                  <a:cubicBezTo>
                    <a:pt x="5638" y="10341"/>
                    <a:pt x="5705" y="10375"/>
                    <a:pt x="5771" y="10375"/>
                  </a:cubicBezTo>
                  <a:cubicBezTo>
                    <a:pt x="16569" y="10348"/>
                    <a:pt x="27345" y="10214"/>
                    <a:pt x="38134" y="10214"/>
                  </a:cubicBezTo>
                  <a:cubicBezTo>
                    <a:pt x="40777" y="10214"/>
                    <a:pt x="43422" y="10222"/>
                    <a:pt x="46067" y="10241"/>
                  </a:cubicBezTo>
                  <a:cubicBezTo>
                    <a:pt x="46400" y="10241"/>
                    <a:pt x="46434" y="9774"/>
                    <a:pt x="46167" y="9674"/>
                  </a:cubicBezTo>
                  <a:cubicBezTo>
                    <a:pt x="45667" y="8774"/>
                    <a:pt x="45033" y="8006"/>
                    <a:pt x="44332" y="7273"/>
                  </a:cubicBezTo>
                  <a:cubicBezTo>
                    <a:pt x="43732" y="6572"/>
                    <a:pt x="43098" y="5738"/>
                    <a:pt x="42298" y="5204"/>
                  </a:cubicBezTo>
                  <a:cubicBezTo>
                    <a:pt x="43031" y="4504"/>
                    <a:pt x="43665" y="3737"/>
                    <a:pt x="44366" y="3036"/>
                  </a:cubicBezTo>
                  <a:cubicBezTo>
                    <a:pt x="45066" y="2369"/>
                    <a:pt x="45900" y="1735"/>
                    <a:pt x="46467" y="968"/>
                  </a:cubicBezTo>
                  <a:cubicBezTo>
                    <a:pt x="46567" y="835"/>
                    <a:pt x="46501" y="701"/>
                    <a:pt x="46367" y="634"/>
                  </a:cubicBezTo>
                  <a:cubicBezTo>
                    <a:pt x="46467" y="501"/>
                    <a:pt x="46400" y="301"/>
                    <a:pt x="46167" y="301"/>
                  </a:cubicBezTo>
                  <a:cubicBezTo>
                    <a:pt x="32691" y="1"/>
                    <a:pt x="19181" y="101"/>
                    <a:pt x="56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3111521" y="1453250"/>
              <a:ext cx="840948" cy="173532"/>
            </a:xfrm>
            <a:custGeom>
              <a:avLst/>
              <a:gdLst/>
              <a:ahLst/>
              <a:cxnLst/>
              <a:rect l="l" t="t" r="r" b="b"/>
              <a:pathLst>
                <a:path w="45267" h="9341" extrusionOk="0">
                  <a:moveTo>
                    <a:pt x="5371" y="0"/>
                  </a:moveTo>
                  <a:cubicBezTo>
                    <a:pt x="5338" y="33"/>
                    <a:pt x="5338" y="33"/>
                    <a:pt x="5304" y="67"/>
                  </a:cubicBezTo>
                  <a:cubicBezTo>
                    <a:pt x="3470" y="1334"/>
                    <a:pt x="1702" y="2602"/>
                    <a:pt x="34" y="4036"/>
                  </a:cubicBezTo>
                  <a:lnTo>
                    <a:pt x="0" y="4070"/>
                  </a:lnTo>
                  <a:cubicBezTo>
                    <a:pt x="901" y="4737"/>
                    <a:pt x="1668" y="5637"/>
                    <a:pt x="2436" y="6438"/>
                  </a:cubicBezTo>
                  <a:cubicBezTo>
                    <a:pt x="3336" y="7372"/>
                    <a:pt x="4270" y="8306"/>
                    <a:pt x="5071" y="9340"/>
                  </a:cubicBezTo>
                  <a:cubicBezTo>
                    <a:pt x="5104" y="9340"/>
                    <a:pt x="5137" y="9307"/>
                    <a:pt x="5171" y="9307"/>
                  </a:cubicBezTo>
                  <a:cubicBezTo>
                    <a:pt x="12274" y="9056"/>
                    <a:pt x="19407" y="8959"/>
                    <a:pt x="26537" y="8959"/>
                  </a:cubicBezTo>
                  <a:cubicBezTo>
                    <a:pt x="32699" y="8959"/>
                    <a:pt x="38860" y="9032"/>
                    <a:pt x="44999" y="9140"/>
                  </a:cubicBezTo>
                  <a:cubicBezTo>
                    <a:pt x="44365" y="8506"/>
                    <a:pt x="43798" y="7772"/>
                    <a:pt x="43165" y="7072"/>
                  </a:cubicBezTo>
                  <a:cubicBezTo>
                    <a:pt x="42531" y="6338"/>
                    <a:pt x="41697" y="5704"/>
                    <a:pt x="41163" y="4904"/>
                  </a:cubicBezTo>
                  <a:cubicBezTo>
                    <a:pt x="41096" y="4837"/>
                    <a:pt x="41096" y="4770"/>
                    <a:pt x="41130" y="4737"/>
                  </a:cubicBezTo>
                  <a:cubicBezTo>
                    <a:pt x="41096" y="4670"/>
                    <a:pt x="41096" y="4603"/>
                    <a:pt x="41163" y="4537"/>
                  </a:cubicBezTo>
                  <a:cubicBezTo>
                    <a:pt x="41730" y="3669"/>
                    <a:pt x="42497" y="2935"/>
                    <a:pt x="43198" y="2202"/>
                  </a:cubicBezTo>
                  <a:cubicBezTo>
                    <a:pt x="43832" y="1568"/>
                    <a:pt x="44499" y="767"/>
                    <a:pt x="45266" y="267"/>
                  </a:cubicBezTo>
                  <a:lnTo>
                    <a:pt x="45266" y="267"/>
                  </a:lnTo>
                  <a:cubicBezTo>
                    <a:pt x="43016" y="346"/>
                    <a:pt x="40763" y="376"/>
                    <a:pt x="38508" y="376"/>
                  </a:cubicBezTo>
                  <a:cubicBezTo>
                    <a:pt x="34143" y="376"/>
                    <a:pt x="29774" y="266"/>
                    <a:pt x="25419" y="200"/>
                  </a:cubicBezTo>
                  <a:cubicBezTo>
                    <a:pt x="18747" y="133"/>
                    <a:pt x="12076" y="67"/>
                    <a:pt x="5371" y="0"/>
                  </a:cubicBezTo>
                  <a:close/>
                </a:path>
              </a:pathLst>
            </a:custGeom>
            <a:solidFill>
              <a:srgbClr val="D7B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8" name="Google Shape;3268;p71"/>
          <p:cNvGrpSpPr/>
          <p:nvPr/>
        </p:nvGrpSpPr>
        <p:grpSpPr>
          <a:xfrm>
            <a:off x="8049817" y="1510706"/>
            <a:ext cx="227167" cy="216398"/>
            <a:chOff x="3663347" y="4634906"/>
            <a:chExt cx="195547" cy="186277"/>
          </a:xfrm>
        </p:grpSpPr>
        <p:sp>
          <p:nvSpPr>
            <p:cNvPr id="3269" name="Google Shape;3269;p71"/>
            <p:cNvSpPr/>
            <p:nvPr/>
          </p:nvSpPr>
          <p:spPr>
            <a:xfrm>
              <a:off x="3700855" y="4670687"/>
              <a:ext cx="119621" cy="122259"/>
            </a:xfrm>
            <a:custGeom>
              <a:avLst/>
              <a:gdLst/>
              <a:ahLst/>
              <a:cxnLst/>
              <a:rect l="l" t="t" r="r" b="b"/>
              <a:pathLst>
                <a:path w="6439" h="6581" extrusionOk="0">
                  <a:moveTo>
                    <a:pt x="2635" y="1"/>
                  </a:moveTo>
                  <a:cubicBezTo>
                    <a:pt x="1068" y="501"/>
                    <a:pt x="33" y="1802"/>
                    <a:pt x="0" y="3503"/>
                  </a:cubicBezTo>
                  <a:cubicBezTo>
                    <a:pt x="0" y="5164"/>
                    <a:pt x="1040" y="6580"/>
                    <a:pt x="2739" y="6580"/>
                  </a:cubicBezTo>
                  <a:cubicBezTo>
                    <a:pt x="2815" y="6580"/>
                    <a:pt x="2891" y="6578"/>
                    <a:pt x="2969" y="6572"/>
                  </a:cubicBezTo>
                  <a:cubicBezTo>
                    <a:pt x="4703" y="6472"/>
                    <a:pt x="6438" y="4737"/>
                    <a:pt x="6371" y="2969"/>
                  </a:cubicBezTo>
                  <a:cubicBezTo>
                    <a:pt x="6308" y="1123"/>
                    <a:pt x="4755" y="127"/>
                    <a:pt x="3106" y="127"/>
                  </a:cubicBezTo>
                  <a:cubicBezTo>
                    <a:pt x="3027" y="127"/>
                    <a:pt x="2948" y="130"/>
                    <a:pt x="2869" y="134"/>
                  </a:cubicBezTo>
                  <a:cubicBezTo>
                    <a:pt x="2735" y="134"/>
                    <a:pt x="2669" y="67"/>
                    <a:pt x="2635" y="1"/>
                  </a:cubicBezTo>
                  <a:close/>
                </a:path>
              </a:pathLst>
            </a:custGeom>
            <a:solidFill>
              <a:srgbClr val="FFE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3663347" y="4634906"/>
              <a:ext cx="195547" cy="186277"/>
            </a:xfrm>
            <a:custGeom>
              <a:avLst/>
              <a:gdLst/>
              <a:ahLst/>
              <a:cxnLst/>
              <a:rect l="l" t="t" r="r" b="b"/>
              <a:pathLst>
                <a:path w="10526" h="10027" extrusionOk="0">
                  <a:moveTo>
                    <a:pt x="4654" y="1927"/>
                  </a:moveTo>
                  <a:cubicBezTo>
                    <a:pt x="4688" y="1993"/>
                    <a:pt x="4754" y="2060"/>
                    <a:pt x="4888" y="2060"/>
                  </a:cubicBezTo>
                  <a:cubicBezTo>
                    <a:pt x="4967" y="2056"/>
                    <a:pt x="5046" y="2053"/>
                    <a:pt x="5125" y="2053"/>
                  </a:cubicBezTo>
                  <a:cubicBezTo>
                    <a:pt x="6771" y="2053"/>
                    <a:pt x="8295" y="3049"/>
                    <a:pt x="8390" y="4895"/>
                  </a:cubicBezTo>
                  <a:cubicBezTo>
                    <a:pt x="8457" y="6663"/>
                    <a:pt x="6722" y="8398"/>
                    <a:pt x="4988" y="8498"/>
                  </a:cubicBezTo>
                  <a:cubicBezTo>
                    <a:pt x="4910" y="8504"/>
                    <a:pt x="4834" y="8506"/>
                    <a:pt x="4758" y="8506"/>
                  </a:cubicBezTo>
                  <a:cubicBezTo>
                    <a:pt x="3059" y="8506"/>
                    <a:pt x="2019" y="7090"/>
                    <a:pt x="2019" y="5429"/>
                  </a:cubicBezTo>
                  <a:cubicBezTo>
                    <a:pt x="2052" y="3728"/>
                    <a:pt x="3087" y="2427"/>
                    <a:pt x="4654" y="1927"/>
                  </a:cubicBezTo>
                  <a:close/>
                  <a:moveTo>
                    <a:pt x="4542" y="0"/>
                  </a:moveTo>
                  <a:cubicBezTo>
                    <a:pt x="4463" y="0"/>
                    <a:pt x="4387" y="42"/>
                    <a:pt x="4387" y="125"/>
                  </a:cubicBezTo>
                  <a:cubicBezTo>
                    <a:pt x="4287" y="592"/>
                    <a:pt x="4321" y="1126"/>
                    <a:pt x="4387" y="1593"/>
                  </a:cubicBezTo>
                  <a:cubicBezTo>
                    <a:pt x="3654" y="1660"/>
                    <a:pt x="3087" y="1960"/>
                    <a:pt x="2620" y="2427"/>
                  </a:cubicBezTo>
                  <a:cubicBezTo>
                    <a:pt x="2586" y="2360"/>
                    <a:pt x="2519" y="2294"/>
                    <a:pt x="2486" y="2227"/>
                  </a:cubicBezTo>
                  <a:cubicBezTo>
                    <a:pt x="2386" y="2060"/>
                    <a:pt x="2319" y="1893"/>
                    <a:pt x="2186" y="1760"/>
                  </a:cubicBezTo>
                  <a:cubicBezTo>
                    <a:pt x="2154" y="1728"/>
                    <a:pt x="2115" y="1713"/>
                    <a:pt x="2077" y="1713"/>
                  </a:cubicBezTo>
                  <a:cubicBezTo>
                    <a:pt x="1996" y="1713"/>
                    <a:pt x="1919" y="1780"/>
                    <a:pt x="1919" y="1893"/>
                  </a:cubicBezTo>
                  <a:cubicBezTo>
                    <a:pt x="1919" y="2093"/>
                    <a:pt x="2052" y="2294"/>
                    <a:pt x="2186" y="2427"/>
                  </a:cubicBezTo>
                  <a:cubicBezTo>
                    <a:pt x="2253" y="2527"/>
                    <a:pt x="2319" y="2594"/>
                    <a:pt x="2386" y="2661"/>
                  </a:cubicBezTo>
                  <a:cubicBezTo>
                    <a:pt x="2086" y="3061"/>
                    <a:pt x="1886" y="3494"/>
                    <a:pt x="1719" y="3961"/>
                  </a:cubicBezTo>
                  <a:cubicBezTo>
                    <a:pt x="1552" y="3861"/>
                    <a:pt x="1352" y="3761"/>
                    <a:pt x="1152" y="3628"/>
                  </a:cubicBezTo>
                  <a:cubicBezTo>
                    <a:pt x="885" y="3494"/>
                    <a:pt x="618" y="3294"/>
                    <a:pt x="318" y="3194"/>
                  </a:cubicBezTo>
                  <a:cubicBezTo>
                    <a:pt x="295" y="3188"/>
                    <a:pt x="273" y="3185"/>
                    <a:pt x="253" y="3185"/>
                  </a:cubicBezTo>
                  <a:cubicBezTo>
                    <a:pt x="67" y="3185"/>
                    <a:pt x="1" y="3441"/>
                    <a:pt x="151" y="3561"/>
                  </a:cubicBezTo>
                  <a:cubicBezTo>
                    <a:pt x="418" y="3728"/>
                    <a:pt x="718" y="3861"/>
                    <a:pt x="1018" y="4028"/>
                  </a:cubicBezTo>
                  <a:cubicBezTo>
                    <a:pt x="1219" y="4128"/>
                    <a:pt x="1419" y="4228"/>
                    <a:pt x="1619" y="4328"/>
                  </a:cubicBezTo>
                  <a:cubicBezTo>
                    <a:pt x="1519" y="4895"/>
                    <a:pt x="1485" y="5496"/>
                    <a:pt x="1552" y="6063"/>
                  </a:cubicBezTo>
                  <a:cubicBezTo>
                    <a:pt x="1452" y="6096"/>
                    <a:pt x="1352" y="6130"/>
                    <a:pt x="1252" y="6196"/>
                  </a:cubicBezTo>
                  <a:cubicBezTo>
                    <a:pt x="1052" y="6263"/>
                    <a:pt x="785" y="6296"/>
                    <a:pt x="618" y="6430"/>
                  </a:cubicBezTo>
                  <a:cubicBezTo>
                    <a:pt x="505" y="6543"/>
                    <a:pt x="536" y="6752"/>
                    <a:pt x="690" y="6752"/>
                  </a:cubicBezTo>
                  <a:cubicBezTo>
                    <a:pt x="718" y="6752"/>
                    <a:pt x="749" y="6745"/>
                    <a:pt x="785" y="6730"/>
                  </a:cubicBezTo>
                  <a:cubicBezTo>
                    <a:pt x="785" y="6730"/>
                    <a:pt x="785" y="6697"/>
                    <a:pt x="818" y="6697"/>
                  </a:cubicBezTo>
                  <a:cubicBezTo>
                    <a:pt x="852" y="6697"/>
                    <a:pt x="918" y="6663"/>
                    <a:pt x="952" y="6663"/>
                  </a:cubicBezTo>
                  <a:cubicBezTo>
                    <a:pt x="1085" y="6630"/>
                    <a:pt x="1219" y="6597"/>
                    <a:pt x="1352" y="6563"/>
                  </a:cubicBezTo>
                  <a:cubicBezTo>
                    <a:pt x="1452" y="6530"/>
                    <a:pt x="1519" y="6530"/>
                    <a:pt x="1619" y="6497"/>
                  </a:cubicBezTo>
                  <a:cubicBezTo>
                    <a:pt x="1719" y="6930"/>
                    <a:pt x="1886" y="7331"/>
                    <a:pt x="2086" y="7664"/>
                  </a:cubicBezTo>
                  <a:cubicBezTo>
                    <a:pt x="2052" y="7664"/>
                    <a:pt x="2019" y="7697"/>
                    <a:pt x="1986" y="7697"/>
                  </a:cubicBezTo>
                  <a:cubicBezTo>
                    <a:pt x="1752" y="7864"/>
                    <a:pt x="1552" y="8064"/>
                    <a:pt x="1319" y="8231"/>
                  </a:cubicBezTo>
                  <a:cubicBezTo>
                    <a:pt x="1219" y="8331"/>
                    <a:pt x="1118" y="8398"/>
                    <a:pt x="1018" y="8465"/>
                  </a:cubicBezTo>
                  <a:cubicBezTo>
                    <a:pt x="952" y="8498"/>
                    <a:pt x="885" y="8531"/>
                    <a:pt x="818" y="8598"/>
                  </a:cubicBezTo>
                  <a:cubicBezTo>
                    <a:pt x="785" y="8598"/>
                    <a:pt x="752" y="8698"/>
                    <a:pt x="718" y="8698"/>
                  </a:cubicBezTo>
                  <a:cubicBezTo>
                    <a:pt x="651" y="8732"/>
                    <a:pt x="618" y="8765"/>
                    <a:pt x="618" y="8832"/>
                  </a:cubicBezTo>
                  <a:cubicBezTo>
                    <a:pt x="646" y="8914"/>
                    <a:pt x="696" y="8974"/>
                    <a:pt x="768" y="8974"/>
                  </a:cubicBezTo>
                  <a:cubicBezTo>
                    <a:pt x="784" y="8974"/>
                    <a:pt x="801" y="8971"/>
                    <a:pt x="818" y="8965"/>
                  </a:cubicBezTo>
                  <a:cubicBezTo>
                    <a:pt x="1085" y="8898"/>
                    <a:pt x="1352" y="8698"/>
                    <a:pt x="1619" y="8565"/>
                  </a:cubicBezTo>
                  <a:cubicBezTo>
                    <a:pt x="1852" y="8398"/>
                    <a:pt x="2119" y="8231"/>
                    <a:pt x="2253" y="7998"/>
                  </a:cubicBezTo>
                  <a:cubicBezTo>
                    <a:pt x="2253" y="7964"/>
                    <a:pt x="2253" y="7964"/>
                    <a:pt x="2253" y="7931"/>
                  </a:cubicBezTo>
                  <a:cubicBezTo>
                    <a:pt x="2653" y="8465"/>
                    <a:pt x="3187" y="8865"/>
                    <a:pt x="3887" y="9032"/>
                  </a:cubicBezTo>
                  <a:cubicBezTo>
                    <a:pt x="3787" y="9332"/>
                    <a:pt x="3787" y="9699"/>
                    <a:pt x="3854" y="9966"/>
                  </a:cubicBezTo>
                  <a:cubicBezTo>
                    <a:pt x="3868" y="10008"/>
                    <a:pt x="3905" y="10026"/>
                    <a:pt x="3944" y="10026"/>
                  </a:cubicBezTo>
                  <a:cubicBezTo>
                    <a:pt x="3998" y="10026"/>
                    <a:pt x="4054" y="9991"/>
                    <a:pt x="4054" y="9932"/>
                  </a:cubicBezTo>
                  <a:cubicBezTo>
                    <a:pt x="4087" y="9732"/>
                    <a:pt x="4087" y="9532"/>
                    <a:pt x="4154" y="9332"/>
                  </a:cubicBezTo>
                  <a:cubicBezTo>
                    <a:pt x="4187" y="9232"/>
                    <a:pt x="4221" y="9165"/>
                    <a:pt x="4254" y="9098"/>
                  </a:cubicBezTo>
                  <a:cubicBezTo>
                    <a:pt x="4392" y="9112"/>
                    <a:pt x="4536" y="9120"/>
                    <a:pt x="4686" y="9120"/>
                  </a:cubicBezTo>
                  <a:cubicBezTo>
                    <a:pt x="4897" y="9120"/>
                    <a:pt x="5120" y="9104"/>
                    <a:pt x="5355" y="9065"/>
                  </a:cubicBezTo>
                  <a:cubicBezTo>
                    <a:pt x="5755" y="8998"/>
                    <a:pt x="6189" y="8865"/>
                    <a:pt x="6556" y="8665"/>
                  </a:cubicBezTo>
                  <a:cubicBezTo>
                    <a:pt x="6656" y="8798"/>
                    <a:pt x="6756" y="8965"/>
                    <a:pt x="6856" y="9132"/>
                  </a:cubicBezTo>
                  <a:cubicBezTo>
                    <a:pt x="6989" y="9365"/>
                    <a:pt x="7089" y="9666"/>
                    <a:pt x="7256" y="9899"/>
                  </a:cubicBezTo>
                  <a:cubicBezTo>
                    <a:pt x="7307" y="9962"/>
                    <a:pt x="7381" y="9992"/>
                    <a:pt x="7450" y="9992"/>
                  </a:cubicBezTo>
                  <a:cubicBezTo>
                    <a:pt x="7564" y="9992"/>
                    <a:pt x="7665" y="9911"/>
                    <a:pt x="7623" y="9766"/>
                  </a:cubicBezTo>
                  <a:cubicBezTo>
                    <a:pt x="7556" y="9465"/>
                    <a:pt x="7323" y="9199"/>
                    <a:pt x="7156" y="8932"/>
                  </a:cubicBezTo>
                  <a:cubicBezTo>
                    <a:pt x="7056" y="8765"/>
                    <a:pt x="6956" y="8631"/>
                    <a:pt x="6823" y="8498"/>
                  </a:cubicBezTo>
                  <a:cubicBezTo>
                    <a:pt x="7256" y="8231"/>
                    <a:pt x="7590" y="7931"/>
                    <a:pt x="7923" y="7597"/>
                  </a:cubicBezTo>
                  <a:cubicBezTo>
                    <a:pt x="8023" y="7664"/>
                    <a:pt x="8157" y="7764"/>
                    <a:pt x="8290" y="7831"/>
                  </a:cubicBezTo>
                  <a:cubicBezTo>
                    <a:pt x="8424" y="7931"/>
                    <a:pt x="8524" y="8031"/>
                    <a:pt x="8657" y="8064"/>
                  </a:cubicBezTo>
                  <a:cubicBezTo>
                    <a:pt x="8672" y="8067"/>
                    <a:pt x="8686" y="8068"/>
                    <a:pt x="8700" y="8068"/>
                  </a:cubicBezTo>
                  <a:cubicBezTo>
                    <a:pt x="8866" y="8068"/>
                    <a:pt x="8917" y="7888"/>
                    <a:pt x="8824" y="7764"/>
                  </a:cubicBezTo>
                  <a:cubicBezTo>
                    <a:pt x="8724" y="7664"/>
                    <a:pt x="8590" y="7597"/>
                    <a:pt x="8457" y="7531"/>
                  </a:cubicBezTo>
                  <a:cubicBezTo>
                    <a:pt x="8357" y="7464"/>
                    <a:pt x="8224" y="7397"/>
                    <a:pt x="8123" y="7331"/>
                  </a:cubicBezTo>
                  <a:cubicBezTo>
                    <a:pt x="8524" y="6830"/>
                    <a:pt x="8791" y="6230"/>
                    <a:pt x="8924" y="5596"/>
                  </a:cubicBezTo>
                  <a:cubicBezTo>
                    <a:pt x="9324" y="5696"/>
                    <a:pt x="9791" y="5829"/>
                    <a:pt x="10225" y="5829"/>
                  </a:cubicBezTo>
                  <a:cubicBezTo>
                    <a:pt x="10458" y="5796"/>
                    <a:pt x="10525" y="5463"/>
                    <a:pt x="10292" y="5429"/>
                  </a:cubicBezTo>
                  <a:cubicBezTo>
                    <a:pt x="9891" y="5296"/>
                    <a:pt x="9391" y="5296"/>
                    <a:pt x="8924" y="5296"/>
                  </a:cubicBezTo>
                  <a:cubicBezTo>
                    <a:pt x="8957" y="5096"/>
                    <a:pt x="8957" y="4895"/>
                    <a:pt x="8957" y="4695"/>
                  </a:cubicBezTo>
                  <a:cubicBezTo>
                    <a:pt x="8924" y="4562"/>
                    <a:pt x="8924" y="4395"/>
                    <a:pt x="8891" y="4262"/>
                  </a:cubicBezTo>
                  <a:cubicBezTo>
                    <a:pt x="9224" y="4228"/>
                    <a:pt x="9625" y="4195"/>
                    <a:pt x="9958" y="4095"/>
                  </a:cubicBezTo>
                  <a:cubicBezTo>
                    <a:pt x="10092" y="4028"/>
                    <a:pt x="10092" y="3828"/>
                    <a:pt x="9891" y="3795"/>
                  </a:cubicBezTo>
                  <a:cubicBezTo>
                    <a:pt x="9558" y="3795"/>
                    <a:pt x="9158" y="3895"/>
                    <a:pt x="8791" y="3961"/>
                  </a:cubicBezTo>
                  <a:cubicBezTo>
                    <a:pt x="8691" y="3528"/>
                    <a:pt x="8457" y="3161"/>
                    <a:pt x="8190" y="2827"/>
                  </a:cubicBezTo>
                  <a:cubicBezTo>
                    <a:pt x="8490" y="2661"/>
                    <a:pt x="8824" y="2360"/>
                    <a:pt x="8924" y="2027"/>
                  </a:cubicBezTo>
                  <a:cubicBezTo>
                    <a:pt x="8948" y="1908"/>
                    <a:pt x="8836" y="1805"/>
                    <a:pt x="8733" y="1805"/>
                  </a:cubicBezTo>
                  <a:cubicBezTo>
                    <a:pt x="8692" y="1805"/>
                    <a:pt x="8652" y="1822"/>
                    <a:pt x="8624" y="1860"/>
                  </a:cubicBezTo>
                  <a:cubicBezTo>
                    <a:pt x="8490" y="1993"/>
                    <a:pt x="8424" y="2160"/>
                    <a:pt x="8290" y="2260"/>
                  </a:cubicBezTo>
                  <a:cubicBezTo>
                    <a:pt x="8190" y="2394"/>
                    <a:pt x="8090" y="2460"/>
                    <a:pt x="7957" y="2560"/>
                  </a:cubicBezTo>
                  <a:cubicBezTo>
                    <a:pt x="7623" y="2194"/>
                    <a:pt x="7189" y="1927"/>
                    <a:pt x="6756" y="1727"/>
                  </a:cubicBezTo>
                  <a:cubicBezTo>
                    <a:pt x="6889" y="1493"/>
                    <a:pt x="7056" y="1226"/>
                    <a:pt x="7156" y="959"/>
                  </a:cubicBezTo>
                  <a:cubicBezTo>
                    <a:pt x="7198" y="854"/>
                    <a:pt x="7120" y="788"/>
                    <a:pt x="7032" y="788"/>
                  </a:cubicBezTo>
                  <a:cubicBezTo>
                    <a:pt x="6981" y="788"/>
                    <a:pt x="6926" y="810"/>
                    <a:pt x="6889" y="859"/>
                  </a:cubicBezTo>
                  <a:cubicBezTo>
                    <a:pt x="6722" y="1093"/>
                    <a:pt x="6589" y="1360"/>
                    <a:pt x="6489" y="1660"/>
                  </a:cubicBezTo>
                  <a:cubicBezTo>
                    <a:pt x="6126" y="1546"/>
                    <a:pt x="5748" y="1479"/>
                    <a:pt x="5355" y="1479"/>
                  </a:cubicBezTo>
                  <a:cubicBezTo>
                    <a:pt x="5169" y="1479"/>
                    <a:pt x="4980" y="1494"/>
                    <a:pt x="4788" y="1526"/>
                  </a:cubicBezTo>
                  <a:cubicBezTo>
                    <a:pt x="4788" y="1560"/>
                    <a:pt x="4754" y="1560"/>
                    <a:pt x="4721" y="1560"/>
                  </a:cubicBezTo>
                  <a:cubicBezTo>
                    <a:pt x="4788" y="1093"/>
                    <a:pt x="4788" y="592"/>
                    <a:pt x="4721" y="125"/>
                  </a:cubicBezTo>
                  <a:cubicBezTo>
                    <a:pt x="4704" y="42"/>
                    <a:pt x="4621" y="0"/>
                    <a:pt x="45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1" name="Google Shape;3271;p71"/>
          <p:cNvGrpSpPr/>
          <p:nvPr/>
        </p:nvGrpSpPr>
        <p:grpSpPr>
          <a:xfrm>
            <a:off x="1941538" y="3782483"/>
            <a:ext cx="796939" cy="321780"/>
            <a:chOff x="3198278" y="4112972"/>
            <a:chExt cx="686011" cy="276991"/>
          </a:xfrm>
        </p:grpSpPr>
        <p:sp>
          <p:nvSpPr>
            <p:cNvPr id="3272" name="Google Shape;3272;p71"/>
            <p:cNvSpPr/>
            <p:nvPr/>
          </p:nvSpPr>
          <p:spPr>
            <a:xfrm>
              <a:off x="3198278" y="4112972"/>
              <a:ext cx="686011" cy="276991"/>
            </a:xfrm>
            <a:custGeom>
              <a:avLst/>
              <a:gdLst/>
              <a:ahLst/>
              <a:cxnLst/>
              <a:rect l="l" t="t" r="r" b="b"/>
              <a:pathLst>
                <a:path w="36927" h="14910" extrusionOk="0">
                  <a:moveTo>
                    <a:pt x="467" y="701"/>
                  </a:moveTo>
                  <a:cubicBezTo>
                    <a:pt x="467" y="701"/>
                    <a:pt x="467" y="734"/>
                    <a:pt x="501" y="734"/>
                  </a:cubicBezTo>
                  <a:cubicBezTo>
                    <a:pt x="5738" y="734"/>
                    <a:pt x="11008" y="734"/>
                    <a:pt x="16245" y="767"/>
                  </a:cubicBezTo>
                  <a:cubicBezTo>
                    <a:pt x="20626" y="796"/>
                    <a:pt x="25055" y="1021"/>
                    <a:pt x="29449" y="1021"/>
                  </a:cubicBezTo>
                  <a:cubicBezTo>
                    <a:pt x="30175" y="1021"/>
                    <a:pt x="30900" y="1015"/>
                    <a:pt x="31623" y="1001"/>
                  </a:cubicBezTo>
                  <a:cubicBezTo>
                    <a:pt x="32257" y="1835"/>
                    <a:pt x="32924" y="2669"/>
                    <a:pt x="33558" y="3503"/>
                  </a:cubicBezTo>
                  <a:cubicBezTo>
                    <a:pt x="28487" y="3770"/>
                    <a:pt x="23451" y="4036"/>
                    <a:pt x="18347" y="4036"/>
                  </a:cubicBezTo>
                  <a:cubicBezTo>
                    <a:pt x="13177" y="4003"/>
                    <a:pt x="8040" y="3703"/>
                    <a:pt x="2869" y="3536"/>
                  </a:cubicBezTo>
                  <a:cubicBezTo>
                    <a:pt x="2135" y="2602"/>
                    <a:pt x="1368" y="1701"/>
                    <a:pt x="534" y="867"/>
                  </a:cubicBezTo>
                  <a:cubicBezTo>
                    <a:pt x="501" y="834"/>
                    <a:pt x="467" y="801"/>
                    <a:pt x="434" y="801"/>
                  </a:cubicBezTo>
                  <a:cubicBezTo>
                    <a:pt x="434" y="767"/>
                    <a:pt x="467" y="734"/>
                    <a:pt x="467" y="701"/>
                  </a:cubicBezTo>
                  <a:close/>
                  <a:moveTo>
                    <a:pt x="3003" y="3703"/>
                  </a:moveTo>
                  <a:lnTo>
                    <a:pt x="3003" y="3703"/>
                  </a:lnTo>
                  <a:cubicBezTo>
                    <a:pt x="8106" y="4270"/>
                    <a:pt x="13243" y="4370"/>
                    <a:pt x="18347" y="4370"/>
                  </a:cubicBezTo>
                  <a:cubicBezTo>
                    <a:pt x="18845" y="4373"/>
                    <a:pt x="19343" y="4375"/>
                    <a:pt x="19840" y="4375"/>
                  </a:cubicBezTo>
                  <a:cubicBezTo>
                    <a:pt x="24513" y="4375"/>
                    <a:pt x="29182" y="4228"/>
                    <a:pt x="33825" y="3836"/>
                  </a:cubicBezTo>
                  <a:cubicBezTo>
                    <a:pt x="33858" y="3870"/>
                    <a:pt x="33925" y="3936"/>
                    <a:pt x="33958" y="3970"/>
                  </a:cubicBezTo>
                  <a:cubicBezTo>
                    <a:pt x="34625" y="4837"/>
                    <a:pt x="35526" y="5638"/>
                    <a:pt x="35759" y="6605"/>
                  </a:cubicBezTo>
                  <a:cubicBezTo>
                    <a:pt x="25752" y="6672"/>
                    <a:pt x="15712" y="6738"/>
                    <a:pt x="5705" y="7272"/>
                  </a:cubicBezTo>
                  <a:cubicBezTo>
                    <a:pt x="5638" y="6338"/>
                    <a:pt x="4437" y="5371"/>
                    <a:pt x="3903" y="4770"/>
                  </a:cubicBezTo>
                  <a:cubicBezTo>
                    <a:pt x="3603" y="4403"/>
                    <a:pt x="3303" y="4070"/>
                    <a:pt x="3003" y="3703"/>
                  </a:cubicBezTo>
                  <a:close/>
                  <a:moveTo>
                    <a:pt x="35793" y="6938"/>
                  </a:moveTo>
                  <a:lnTo>
                    <a:pt x="35793" y="6938"/>
                  </a:lnTo>
                  <a:cubicBezTo>
                    <a:pt x="35826" y="7372"/>
                    <a:pt x="35759" y="7806"/>
                    <a:pt x="35459" y="8306"/>
                  </a:cubicBezTo>
                  <a:cubicBezTo>
                    <a:pt x="34992" y="9073"/>
                    <a:pt x="34392" y="9774"/>
                    <a:pt x="33791" y="10474"/>
                  </a:cubicBezTo>
                  <a:cubicBezTo>
                    <a:pt x="33758" y="10474"/>
                    <a:pt x="33758" y="10441"/>
                    <a:pt x="33725" y="10441"/>
                  </a:cubicBezTo>
                  <a:cubicBezTo>
                    <a:pt x="26505" y="10798"/>
                    <a:pt x="19286" y="10849"/>
                    <a:pt x="12054" y="10849"/>
                  </a:cubicBezTo>
                  <a:cubicBezTo>
                    <a:pt x="9161" y="10849"/>
                    <a:pt x="6267" y="10841"/>
                    <a:pt x="3370" y="10841"/>
                  </a:cubicBezTo>
                  <a:cubicBezTo>
                    <a:pt x="3503" y="10708"/>
                    <a:pt x="3603" y="10541"/>
                    <a:pt x="3736" y="10374"/>
                  </a:cubicBezTo>
                  <a:cubicBezTo>
                    <a:pt x="4304" y="9640"/>
                    <a:pt x="5571" y="8506"/>
                    <a:pt x="5705" y="7506"/>
                  </a:cubicBezTo>
                  <a:cubicBezTo>
                    <a:pt x="15745" y="7439"/>
                    <a:pt x="25786" y="7072"/>
                    <a:pt x="35793" y="6938"/>
                  </a:cubicBezTo>
                  <a:close/>
                  <a:moveTo>
                    <a:pt x="33491" y="10841"/>
                  </a:moveTo>
                  <a:lnTo>
                    <a:pt x="33491" y="10841"/>
                  </a:lnTo>
                  <a:cubicBezTo>
                    <a:pt x="33324" y="11008"/>
                    <a:pt x="33157" y="11208"/>
                    <a:pt x="33024" y="11408"/>
                  </a:cubicBezTo>
                  <a:cubicBezTo>
                    <a:pt x="32357" y="12276"/>
                    <a:pt x="31690" y="13143"/>
                    <a:pt x="31023" y="14010"/>
                  </a:cubicBezTo>
                  <a:cubicBezTo>
                    <a:pt x="30313" y="13962"/>
                    <a:pt x="29599" y="13945"/>
                    <a:pt x="28882" y="13945"/>
                  </a:cubicBezTo>
                  <a:cubicBezTo>
                    <a:pt x="27103" y="13945"/>
                    <a:pt x="25310" y="14053"/>
                    <a:pt x="23551" y="14077"/>
                  </a:cubicBezTo>
                  <a:lnTo>
                    <a:pt x="15878" y="14177"/>
                  </a:lnTo>
                  <a:cubicBezTo>
                    <a:pt x="10808" y="14244"/>
                    <a:pt x="5738" y="14177"/>
                    <a:pt x="701" y="14477"/>
                  </a:cubicBezTo>
                  <a:lnTo>
                    <a:pt x="668" y="14444"/>
                  </a:lnTo>
                  <a:cubicBezTo>
                    <a:pt x="701" y="14444"/>
                    <a:pt x="701" y="14410"/>
                    <a:pt x="734" y="14410"/>
                  </a:cubicBezTo>
                  <a:cubicBezTo>
                    <a:pt x="734" y="14377"/>
                    <a:pt x="768" y="14377"/>
                    <a:pt x="768" y="14377"/>
                  </a:cubicBezTo>
                  <a:cubicBezTo>
                    <a:pt x="812" y="14377"/>
                    <a:pt x="842" y="14392"/>
                    <a:pt x="876" y="14392"/>
                  </a:cubicBezTo>
                  <a:cubicBezTo>
                    <a:pt x="894" y="14392"/>
                    <a:pt x="912" y="14388"/>
                    <a:pt x="934" y="14377"/>
                  </a:cubicBezTo>
                  <a:cubicBezTo>
                    <a:pt x="968" y="14377"/>
                    <a:pt x="1001" y="14344"/>
                    <a:pt x="1035" y="14344"/>
                  </a:cubicBezTo>
                  <a:cubicBezTo>
                    <a:pt x="1101" y="14310"/>
                    <a:pt x="1168" y="14244"/>
                    <a:pt x="1135" y="14177"/>
                  </a:cubicBezTo>
                  <a:cubicBezTo>
                    <a:pt x="968" y="13743"/>
                    <a:pt x="1868" y="12809"/>
                    <a:pt x="2169" y="12442"/>
                  </a:cubicBezTo>
                  <a:cubicBezTo>
                    <a:pt x="2536" y="11975"/>
                    <a:pt x="2903" y="11475"/>
                    <a:pt x="3269" y="11008"/>
                  </a:cubicBezTo>
                  <a:cubicBezTo>
                    <a:pt x="3269" y="11041"/>
                    <a:pt x="3303" y="11075"/>
                    <a:pt x="3370" y="11075"/>
                  </a:cubicBezTo>
                  <a:cubicBezTo>
                    <a:pt x="7118" y="11287"/>
                    <a:pt x="10880" y="11373"/>
                    <a:pt x="14646" y="11373"/>
                  </a:cubicBezTo>
                  <a:cubicBezTo>
                    <a:pt x="20934" y="11373"/>
                    <a:pt x="27232" y="11133"/>
                    <a:pt x="33491" y="10841"/>
                  </a:cubicBezTo>
                  <a:close/>
                  <a:moveTo>
                    <a:pt x="801" y="0"/>
                  </a:moveTo>
                  <a:cubicBezTo>
                    <a:pt x="768" y="0"/>
                    <a:pt x="701" y="0"/>
                    <a:pt x="668" y="34"/>
                  </a:cubicBezTo>
                  <a:cubicBezTo>
                    <a:pt x="601" y="34"/>
                    <a:pt x="534" y="34"/>
                    <a:pt x="534" y="100"/>
                  </a:cubicBezTo>
                  <a:cubicBezTo>
                    <a:pt x="334" y="234"/>
                    <a:pt x="201" y="567"/>
                    <a:pt x="234" y="834"/>
                  </a:cubicBezTo>
                  <a:cubicBezTo>
                    <a:pt x="101" y="901"/>
                    <a:pt x="0" y="1034"/>
                    <a:pt x="101" y="1201"/>
                  </a:cubicBezTo>
                  <a:cubicBezTo>
                    <a:pt x="868" y="2235"/>
                    <a:pt x="1802" y="3236"/>
                    <a:pt x="2636" y="4237"/>
                  </a:cubicBezTo>
                  <a:cubicBezTo>
                    <a:pt x="3136" y="4804"/>
                    <a:pt x="3703" y="5371"/>
                    <a:pt x="4137" y="6004"/>
                  </a:cubicBezTo>
                  <a:cubicBezTo>
                    <a:pt x="4470" y="6405"/>
                    <a:pt x="5037" y="7172"/>
                    <a:pt x="4971" y="7706"/>
                  </a:cubicBezTo>
                  <a:cubicBezTo>
                    <a:pt x="4937" y="8006"/>
                    <a:pt x="4470" y="8373"/>
                    <a:pt x="4304" y="8606"/>
                  </a:cubicBezTo>
                  <a:cubicBezTo>
                    <a:pt x="3436" y="9807"/>
                    <a:pt x="2536" y="10975"/>
                    <a:pt x="1635" y="12142"/>
                  </a:cubicBezTo>
                  <a:cubicBezTo>
                    <a:pt x="1268" y="12643"/>
                    <a:pt x="601" y="13243"/>
                    <a:pt x="568" y="13910"/>
                  </a:cubicBezTo>
                  <a:cubicBezTo>
                    <a:pt x="367" y="14010"/>
                    <a:pt x="234" y="14244"/>
                    <a:pt x="167" y="14410"/>
                  </a:cubicBezTo>
                  <a:cubicBezTo>
                    <a:pt x="101" y="14544"/>
                    <a:pt x="201" y="14677"/>
                    <a:pt x="301" y="14711"/>
                  </a:cubicBezTo>
                  <a:cubicBezTo>
                    <a:pt x="334" y="14777"/>
                    <a:pt x="401" y="14844"/>
                    <a:pt x="501" y="14844"/>
                  </a:cubicBezTo>
                  <a:lnTo>
                    <a:pt x="634" y="14844"/>
                  </a:lnTo>
                  <a:cubicBezTo>
                    <a:pt x="668" y="14844"/>
                    <a:pt x="668" y="14877"/>
                    <a:pt x="701" y="14877"/>
                  </a:cubicBezTo>
                  <a:cubicBezTo>
                    <a:pt x="711" y="14887"/>
                    <a:pt x="723" y="14891"/>
                    <a:pt x="738" y="14891"/>
                  </a:cubicBezTo>
                  <a:cubicBezTo>
                    <a:pt x="773" y="14891"/>
                    <a:pt x="821" y="14868"/>
                    <a:pt x="868" y="14844"/>
                  </a:cubicBezTo>
                  <a:cubicBezTo>
                    <a:pt x="2296" y="14892"/>
                    <a:pt x="3729" y="14910"/>
                    <a:pt x="5166" y="14910"/>
                  </a:cubicBezTo>
                  <a:cubicBezTo>
                    <a:pt x="8729" y="14910"/>
                    <a:pt x="12312" y="14801"/>
                    <a:pt x="15878" y="14777"/>
                  </a:cubicBezTo>
                  <a:lnTo>
                    <a:pt x="23551" y="14677"/>
                  </a:lnTo>
                  <a:cubicBezTo>
                    <a:pt x="23859" y="14673"/>
                    <a:pt x="24169" y="14672"/>
                    <a:pt x="24481" y="14672"/>
                  </a:cubicBezTo>
                  <a:cubicBezTo>
                    <a:pt x="25414" y="14672"/>
                    <a:pt x="26359" y="14686"/>
                    <a:pt x="27303" y="14686"/>
                  </a:cubicBezTo>
                  <a:cubicBezTo>
                    <a:pt x="28563" y="14686"/>
                    <a:pt x="29822" y="14661"/>
                    <a:pt x="31056" y="14544"/>
                  </a:cubicBezTo>
                  <a:lnTo>
                    <a:pt x="31256" y="14544"/>
                  </a:lnTo>
                  <a:cubicBezTo>
                    <a:pt x="31423" y="14511"/>
                    <a:pt x="31490" y="14344"/>
                    <a:pt x="31456" y="14210"/>
                  </a:cubicBezTo>
                  <a:cubicBezTo>
                    <a:pt x="32490" y="12976"/>
                    <a:pt x="33491" y="11742"/>
                    <a:pt x="34492" y="10474"/>
                  </a:cubicBezTo>
                  <a:cubicBezTo>
                    <a:pt x="35025" y="9841"/>
                    <a:pt x="35526" y="9207"/>
                    <a:pt x="36026" y="8540"/>
                  </a:cubicBezTo>
                  <a:cubicBezTo>
                    <a:pt x="36326" y="8173"/>
                    <a:pt x="36860" y="7672"/>
                    <a:pt x="36893" y="7139"/>
                  </a:cubicBezTo>
                  <a:cubicBezTo>
                    <a:pt x="36927" y="6271"/>
                    <a:pt x="35793" y="5304"/>
                    <a:pt x="35292" y="4704"/>
                  </a:cubicBezTo>
                  <a:cubicBezTo>
                    <a:pt x="34292" y="3403"/>
                    <a:pt x="33258" y="2035"/>
                    <a:pt x="32257" y="734"/>
                  </a:cubicBezTo>
                  <a:cubicBezTo>
                    <a:pt x="32257" y="634"/>
                    <a:pt x="32190" y="667"/>
                    <a:pt x="32023" y="400"/>
                  </a:cubicBezTo>
                  <a:lnTo>
                    <a:pt x="31990" y="400"/>
                  </a:lnTo>
                  <a:cubicBezTo>
                    <a:pt x="31923" y="333"/>
                    <a:pt x="31850" y="304"/>
                    <a:pt x="31780" y="304"/>
                  </a:cubicBezTo>
                  <a:cubicBezTo>
                    <a:pt x="31678" y="304"/>
                    <a:pt x="31583" y="368"/>
                    <a:pt x="31523" y="467"/>
                  </a:cubicBezTo>
                  <a:cubicBezTo>
                    <a:pt x="28308" y="233"/>
                    <a:pt x="25053" y="203"/>
                    <a:pt x="21800" y="203"/>
                  </a:cubicBezTo>
                  <a:cubicBezTo>
                    <a:pt x="20661" y="203"/>
                    <a:pt x="19521" y="206"/>
                    <a:pt x="18384" y="206"/>
                  </a:cubicBezTo>
                  <a:cubicBezTo>
                    <a:pt x="17681" y="206"/>
                    <a:pt x="16979" y="205"/>
                    <a:pt x="16279" y="200"/>
                  </a:cubicBezTo>
                  <a:cubicBezTo>
                    <a:pt x="12109" y="200"/>
                    <a:pt x="7973" y="200"/>
                    <a:pt x="3803" y="300"/>
                  </a:cubicBezTo>
                  <a:cubicBezTo>
                    <a:pt x="3370" y="200"/>
                    <a:pt x="2936" y="234"/>
                    <a:pt x="2502" y="200"/>
                  </a:cubicBezTo>
                  <a:cubicBezTo>
                    <a:pt x="2035" y="167"/>
                    <a:pt x="1535" y="134"/>
                    <a:pt x="1068" y="67"/>
                  </a:cubicBezTo>
                  <a:cubicBezTo>
                    <a:pt x="968" y="0"/>
                    <a:pt x="901" y="0"/>
                    <a:pt x="8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3260866" y="4241862"/>
              <a:ext cx="602988" cy="72694"/>
            </a:xfrm>
            <a:custGeom>
              <a:avLst/>
              <a:gdLst/>
              <a:ahLst/>
              <a:cxnLst/>
              <a:rect l="l" t="t" r="r" b="b"/>
              <a:pathLst>
                <a:path w="32458" h="3913" extrusionOk="0">
                  <a:moveTo>
                    <a:pt x="32424" y="0"/>
                  </a:moveTo>
                  <a:lnTo>
                    <a:pt x="32424" y="0"/>
                  </a:lnTo>
                  <a:cubicBezTo>
                    <a:pt x="22417" y="134"/>
                    <a:pt x="12376" y="501"/>
                    <a:pt x="2336" y="568"/>
                  </a:cubicBezTo>
                  <a:cubicBezTo>
                    <a:pt x="2202" y="1568"/>
                    <a:pt x="935" y="2702"/>
                    <a:pt x="367" y="3436"/>
                  </a:cubicBezTo>
                  <a:cubicBezTo>
                    <a:pt x="234" y="3603"/>
                    <a:pt x="134" y="3770"/>
                    <a:pt x="1" y="3903"/>
                  </a:cubicBezTo>
                  <a:cubicBezTo>
                    <a:pt x="3043" y="3903"/>
                    <a:pt x="6082" y="3912"/>
                    <a:pt x="9119" y="3912"/>
                  </a:cubicBezTo>
                  <a:cubicBezTo>
                    <a:pt x="16205" y="3912"/>
                    <a:pt x="23280" y="3863"/>
                    <a:pt x="30356" y="3536"/>
                  </a:cubicBezTo>
                  <a:lnTo>
                    <a:pt x="30422" y="3536"/>
                  </a:lnTo>
                  <a:cubicBezTo>
                    <a:pt x="31023" y="2836"/>
                    <a:pt x="31623" y="2135"/>
                    <a:pt x="32090" y="1368"/>
                  </a:cubicBezTo>
                  <a:cubicBezTo>
                    <a:pt x="32357" y="868"/>
                    <a:pt x="32457" y="434"/>
                    <a:pt x="32424" y="0"/>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3254661" y="4181746"/>
              <a:ext cx="607949" cy="66340"/>
            </a:xfrm>
            <a:custGeom>
              <a:avLst/>
              <a:gdLst/>
              <a:ahLst/>
              <a:cxnLst/>
              <a:rect l="l" t="t" r="r" b="b"/>
              <a:pathLst>
                <a:path w="32725" h="3571" extrusionOk="0">
                  <a:moveTo>
                    <a:pt x="1" y="1"/>
                  </a:moveTo>
                  <a:cubicBezTo>
                    <a:pt x="268" y="368"/>
                    <a:pt x="568" y="701"/>
                    <a:pt x="868" y="1068"/>
                  </a:cubicBezTo>
                  <a:cubicBezTo>
                    <a:pt x="1402" y="1702"/>
                    <a:pt x="2603" y="2636"/>
                    <a:pt x="2670" y="3570"/>
                  </a:cubicBezTo>
                  <a:cubicBezTo>
                    <a:pt x="12677" y="3036"/>
                    <a:pt x="22717" y="2970"/>
                    <a:pt x="32724" y="2903"/>
                  </a:cubicBezTo>
                  <a:cubicBezTo>
                    <a:pt x="32457" y="1936"/>
                    <a:pt x="31590" y="1135"/>
                    <a:pt x="30923" y="268"/>
                  </a:cubicBezTo>
                  <a:cubicBezTo>
                    <a:pt x="30890" y="234"/>
                    <a:pt x="30823" y="168"/>
                    <a:pt x="30790" y="134"/>
                  </a:cubicBezTo>
                  <a:cubicBezTo>
                    <a:pt x="26147" y="526"/>
                    <a:pt x="21478" y="673"/>
                    <a:pt x="16805" y="673"/>
                  </a:cubicBezTo>
                  <a:cubicBezTo>
                    <a:pt x="16308" y="673"/>
                    <a:pt x="15810" y="671"/>
                    <a:pt x="15312" y="668"/>
                  </a:cubicBezTo>
                  <a:cubicBezTo>
                    <a:pt x="10208" y="668"/>
                    <a:pt x="5071" y="568"/>
                    <a:pt x="1" y="1"/>
                  </a:cubicBezTo>
                  <a:close/>
                </a:path>
              </a:pathLst>
            </a:custGeom>
            <a:solidFill>
              <a:srgbClr val="D7B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3210669" y="4314370"/>
              <a:ext cx="609806" cy="67566"/>
            </a:xfrm>
            <a:custGeom>
              <a:avLst/>
              <a:gdLst/>
              <a:ahLst/>
              <a:cxnLst/>
              <a:rect l="l" t="t" r="r" b="b"/>
              <a:pathLst>
                <a:path w="32825" h="3637" extrusionOk="0">
                  <a:moveTo>
                    <a:pt x="32824" y="0"/>
                  </a:moveTo>
                  <a:cubicBezTo>
                    <a:pt x="26565" y="292"/>
                    <a:pt x="20267" y="532"/>
                    <a:pt x="13979" y="532"/>
                  </a:cubicBezTo>
                  <a:cubicBezTo>
                    <a:pt x="10213" y="532"/>
                    <a:pt x="6451" y="446"/>
                    <a:pt x="2703" y="234"/>
                  </a:cubicBezTo>
                  <a:cubicBezTo>
                    <a:pt x="2636" y="234"/>
                    <a:pt x="2602" y="200"/>
                    <a:pt x="2602" y="167"/>
                  </a:cubicBezTo>
                  <a:lnTo>
                    <a:pt x="1468" y="1601"/>
                  </a:lnTo>
                  <a:cubicBezTo>
                    <a:pt x="1201" y="1968"/>
                    <a:pt x="301" y="2902"/>
                    <a:pt x="468" y="3336"/>
                  </a:cubicBezTo>
                  <a:cubicBezTo>
                    <a:pt x="468" y="3403"/>
                    <a:pt x="434" y="3469"/>
                    <a:pt x="368" y="3503"/>
                  </a:cubicBezTo>
                  <a:cubicBezTo>
                    <a:pt x="334" y="3503"/>
                    <a:pt x="267" y="3536"/>
                    <a:pt x="234" y="3536"/>
                  </a:cubicBezTo>
                  <a:cubicBezTo>
                    <a:pt x="223" y="3547"/>
                    <a:pt x="208" y="3551"/>
                    <a:pt x="192" y="3551"/>
                  </a:cubicBezTo>
                  <a:cubicBezTo>
                    <a:pt x="160" y="3551"/>
                    <a:pt x="123" y="3536"/>
                    <a:pt x="101" y="3536"/>
                  </a:cubicBezTo>
                  <a:cubicBezTo>
                    <a:pt x="67" y="3536"/>
                    <a:pt x="67" y="3536"/>
                    <a:pt x="34" y="3569"/>
                  </a:cubicBezTo>
                  <a:cubicBezTo>
                    <a:pt x="34" y="3569"/>
                    <a:pt x="34" y="3603"/>
                    <a:pt x="1" y="3603"/>
                  </a:cubicBezTo>
                  <a:lnTo>
                    <a:pt x="1" y="3636"/>
                  </a:lnTo>
                  <a:cubicBezTo>
                    <a:pt x="5071" y="3336"/>
                    <a:pt x="10141" y="3403"/>
                    <a:pt x="15178" y="3336"/>
                  </a:cubicBezTo>
                  <a:lnTo>
                    <a:pt x="22884" y="3236"/>
                  </a:lnTo>
                  <a:cubicBezTo>
                    <a:pt x="24643" y="3212"/>
                    <a:pt x="26436" y="3104"/>
                    <a:pt x="28215" y="3104"/>
                  </a:cubicBezTo>
                  <a:cubicBezTo>
                    <a:pt x="28932" y="3104"/>
                    <a:pt x="29646" y="3121"/>
                    <a:pt x="30356" y="3169"/>
                  </a:cubicBezTo>
                  <a:cubicBezTo>
                    <a:pt x="31023" y="2302"/>
                    <a:pt x="31657" y="1435"/>
                    <a:pt x="32357" y="567"/>
                  </a:cubicBezTo>
                  <a:cubicBezTo>
                    <a:pt x="32490" y="367"/>
                    <a:pt x="32657" y="167"/>
                    <a:pt x="32824" y="0"/>
                  </a:cubicBezTo>
                  <a:close/>
                </a:path>
              </a:pathLst>
            </a:custGeom>
            <a:solidFill>
              <a:srgbClr val="D7B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3206341" y="4126607"/>
              <a:ext cx="615361" cy="61361"/>
            </a:xfrm>
            <a:custGeom>
              <a:avLst/>
              <a:gdLst/>
              <a:ahLst/>
              <a:cxnLst/>
              <a:rect l="l" t="t" r="r" b="b"/>
              <a:pathLst>
                <a:path w="33124" h="3303" extrusionOk="0">
                  <a:moveTo>
                    <a:pt x="33" y="0"/>
                  </a:moveTo>
                  <a:cubicBezTo>
                    <a:pt x="33" y="0"/>
                    <a:pt x="0" y="33"/>
                    <a:pt x="0" y="67"/>
                  </a:cubicBezTo>
                  <a:cubicBezTo>
                    <a:pt x="33" y="100"/>
                    <a:pt x="67" y="100"/>
                    <a:pt x="100" y="133"/>
                  </a:cubicBezTo>
                  <a:cubicBezTo>
                    <a:pt x="934" y="967"/>
                    <a:pt x="1701" y="1868"/>
                    <a:pt x="2435" y="2802"/>
                  </a:cubicBezTo>
                  <a:cubicBezTo>
                    <a:pt x="7606" y="2969"/>
                    <a:pt x="12743" y="3302"/>
                    <a:pt x="17913" y="3302"/>
                  </a:cubicBezTo>
                  <a:cubicBezTo>
                    <a:pt x="23017" y="3302"/>
                    <a:pt x="28053" y="3036"/>
                    <a:pt x="33124" y="2769"/>
                  </a:cubicBezTo>
                  <a:cubicBezTo>
                    <a:pt x="32490" y="1935"/>
                    <a:pt x="31823" y="1101"/>
                    <a:pt x="31189" y="267"/>
                  </a:cubicBezTo>
                  <a:cubicBezTo>
                    <a:pt x="30466" y="281"/>
                    <a:pt x="29741" y="287"/>
                    <a:pt x="29015" y="287"/>
                  </a:cubicBezTo>
                  <a:cubicBezTo>
                    <a:pt x="24621" y="287"/>
                    <a:pt x="20192" y="62"/>
                    <a:pt x="15811" y="33"/>
                  </a:cubicBezTo>
                  <a:cubicBezTo>
                    <a:pt x="10574" y="0"/>
                    <a:pt x="5304" y="0"/>
                    <a:pt x="33" y="0"/>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7" name="Google Shape;3277;p71"/>
          <p:cNvGrpSpPr/>
          <p:nvPr/>
        </p:nvGrpSpPr>
        <p:grpSpPr>
          <a:xfrm>
            <a:off x="3588491" y="2124570"/>
            <a:ext cx="521948" cy="523739"/>
            <a:chOff x="3643841" y="2035283"/>
            <a:chExt cx="449297" cy="450839"/>
          </a:xfrm>
        </p:grpSpPr>
        <p:sp>
          <p:nvSpPr>
            <p:cNvPr id="3278" name="Google Shape;3278;p71"/>
            <p:cNvSpPr/>
            <p:nvPr/>
          </p:nvSpPr>
          <p:spPr>
            <a:xfrm>
              <a:off x="3862591" y="2255129"/>
              <a:ext cx="86144" cy="123949"/>
            </a:xfrm>
            <a:custGeom>
              <a:avLst/>
              <a:gdLst/>
              <a:ahLst/>
              <a:cxnLst/>
              <a:rect l="l" t="t" r="r" b="b"/>
              <a:pathLst>
                <a:path w="4637" h="6672" extrusionOk="0">
                  <a:moveTo>
                    <a:pt x="4370" y="0"/>
                  </a:moveTo>
                  <a:cubicBezTo>
                    <a:pt x="3636" y="34"/>
                    <a:pt x="2902" y="34"/>
                    <a:pt x="2202" y="67"/>
                  </a:cubicBezTo>
                  <a:lnTo>
                    <a:pt x="2202" y="100"/>
                  </a:lnTo>
                  <a:cubicBezTo>
                    <a:pt x="2269" y="100"/>
                    <a:pt x="2369" y="167"/>
                    <a:pt x="2335" y="234"/>
                  </a:cubicBezTo>
                  <a:cubicBezTo>
                    <a:pt x="1902" y="1335"/>
                    <a:pt x="1435" y="2369"/>
                    <a:pt x="1034" y="3469"/>
                  </a:cubicBezTo>
                  <a:cubicBezTo>
                    <a:pt x="634" y="4503"/>
                    <a:pt x="301" y="5571"/>
                    <a:pt x="0" y="6672"/>
                  </a:cubicBezTo>
                  <a:cubicBezTo>
                    <a:pt x="801" y="5638"/>
                    <a:pt x="1601" y="4570"/>
                    <a:pt x="2369" y="3469"/>
                  </a:cubicBezTo>
                  <a:cubicBezTo>
                    <a:pt x="3136" y="2369"/>
                    <a:pt x="3836" y="1201"/>
                    <a:pt x="4637" y="100"/>
                  </a:cubicBezTo>
                  <a:cubicBezTo>
                    <a:pt x="4537" y="67"/>
                    <a:pt x="4437" y="34"/>
                    <a:pt x="43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3835319" y="2256355"/>
              <a:ext cx="68179" cy="116537"/>
            </a:xfrm>
            <a:custGeom>
              <a:avLst/>
              <a:gdLst/>
              <a:ahLst/>
              <a:cxnLst/>
              <a:rect l="l" t="t" r="r" b="b"/>
              <a:pathLst>
                <a:path w="3670" h="6273" extrusionOk="0">
                  <a:moveTo>
                    <a:pt x="3670" y="1"/>
                  </a:moveTo>
                  <a:cubicBezTo>
                    <a:pt x="2436" y="1"/>
                    <a:pt x="1235" y="34"/>
                    <a:pt x="1" y="68"/>
                  </a:cubicBezTo>
                  <a:cubicBezTo>
                    <a:pt x="468" y="1102"/>
                    <a:pt x="668" y="2303"/>
                    <a:pt x="901" y="3403"/>
                  </a:cubicBezTo>
                  <a:cubicBezTo>
                    <a:pt x="1101" y="4337"/>
                    <a:pt x="1302" y="5305"/>
                    <a:pt x="1402" y="6272"/>
                  </a:cubicBezTo>
                  <a:cubicBezTo>
                    <a:pt x="1902" y="4171"/>
                    <a:pt x="2536" y="1969"/>
                    <a:pt x="3570" y="68"/>
                  </a:cubicBezTo>
                  <a:cubicBezTo>
                    <a:pt x="3570" y="34"/>
                    <a:pt x="3637" y="34"/>
                    <a:pt x="3670" y="34"/>
                  </a:cubicBezTo>
                  <a:lnTo>
                    <a:pt x="367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3900396" y="2200585"/>
              <a:ext cx="55788" cy="52073"/>
            </a:xfrm>
            <a:custGeom>
              <a:avLst/>
              <a:gdLst/>
              <a:ahLst/>
              <a:cxnLst/>
              <a:rect l="l" t="t" r="r" b="b"/>
              <a:pathLst>
                <a:path w="3003" h="2803" extrusionOk="0">
                  <a:moveTo>
                    <a:pt x="1801" y="1"/>
                  </a:moveTo>
                  <a:cubicBezTo>
                    <a:pt x="1201" y="901"/>
                    <a:pt x="601" y="1802"/>
                    <a:pt x="0" y="2703"/>
                  </a:cubicBezTo>
                  <a:lnTo>
                    <a:pt x="2002" y="2669"/>
                  </a:lnTo>
                  <a:lnTo>
                    <a:pt x="2469" y="2669"/>
                  </a:lnTo>
                  <a:cubicBezTo>
                    <a:pt x="2569" y="2669"/>
                    <a:pt x="2635" y="2736"/>
                    <a:pt x="2602" y="2803"/>
                  </a:cubicBezTo>
                  <a:lnTo>
                    <a:pt x="2635" y="2803"/>
                  </a:lnTo>
                  <a:cubicBezTo>
                    <a:pt x="2769" y="2803"/>
                    <a:pt x="2869" y="2736"/>
                    <a:pt x="3002" y="2703"/>
                  </a:cubicBezTo>
                  <a:cubicBezTo>
                    <a:pt x="2502" y="1869"/>
                    <a:pt x="2202" y="901"/>
                    <a:pt x="18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3866919" y="2195012"/>
              <a:ext cx="65096" cy="50215"/>
            </a:xfrm>
            <a:custGeom>
              <a:avLst/>
              <a:gdLst/>
              <a:ahLst/>
              <a:cxnLst/>
              <a:rect l="l" t="t" r="r" b="b"/>
              <a:pathLst>
                <a:path w="3504" h="2703" extrusionOk="0">
                  <a:moveTo>
                    <a:pt x="3503" y="1"/>
                  </a:moveTo>
                  <a:lnTo>
                    <a:pt x="3503" y="1"/>
                  </a:lnTo>
                  <a:cubicBezTo>
                    <a:pt x="2936" y="84"/>
                    <a:pt x="2353" y="109"/>
                    <a:pt x="1765" y="109"/>
                  </a:cubicBezTo>
                  <a:cubicBezTo>
                    <a:pt x="1177" y="109"/>
                    <a:pt x="585" y="84"/>
                    <a:pt x="1" y="67"/>
                  </a:cubicBezTo>
                  <a:lnTo>
                    <a:pt x="1" y="67"/>
                  </a:lnTo>
                  <a:cubicBezTo>
                    <a:pt x="668" y="868"/>
                    <a:pt x="1202" y="1769"/>
                    <a:pt x="1635" y="2703"/>
                  </a:cubicBezTo>
                  <a:cubicBezTo>
                    <a:pt x="2269" y="1802"/>
                    <a:pt x="2870" y="901"/>
                    <a:pt x="35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3827256" y="2198727"/>
              <a:ext cx="66953" cy="53317"/>
            </a:xfrm>
            <a:custGeom>
              <a:avLst/>
              <a:gdLst/>
              <a:ahLst/>
              <a:cxnLst/>
              <a:rect l="l" t="t" r="r" b="b"/>
              <a:pathLst>
                <a:path w="3604" h="2870" extrusionOk="0">
                  <a:moveTo>
                    <a:pt x="1902" y="1"/>
                  </a:moveTo>
                  <a:cubicBezTo>
                    <a:pt x="1269" y="901"/>
                    <a:pt x="635" y="1869"/>
                    <a:pt x="68" y="2836"/>
                  </a:cubicBezTo>
                  <a:cubicBezTo>
                    <a:pt x="34" y="2836"/>
                    <a:pt x="34" y="2836"/>
                    <a:pt x="1" y="2869"/>
                  </a:cubicBezTo>
                  <a:cubicBezTo>
                    <a:pt x="1202" y="2836"/>
                    <a:pt x="2403" y="2836"/>
                    <a:pt x="3604" y="2803"/>
                  </a:cubicBezTo>
                  <a:cubicBezTo>
                    <a:pt x="3137" y="1802"/>
                    <a:pt x="2569" y="868"/>
                    <a:pt x="19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3797514" y="2191909"/>
              <a:ext cx="60748" cy="52704"/>
            </a:xfrm>
            <a:custGeom>
              <a:avLst/>
              <a:gdLst/>
              <a:ahLst/>
              <a:cxnLst/>
              <a:rect l="l" t="t" r="r" b="b"/>
              <a:pathLst>
                <a:path w="3270" h="2837" extrusionOk="0">
                  <a:moveTo>
                    <a:pt x="1" y="1"/>
                  </a:moveTo>
                  <a:lnTo>
                    <a:pt x="1" y="1"/>
                  </a:lnTo>
                  <a:cubicBezTo>
                    <a:pt x="168" y="234"/>
                    <a:pt x="301" y="568"/>
                    <a:pt x="368" y="735"/>
                  </a:cubicBezTo>
                  <a:cubicBezTo>
                    <a:pt x="768" y="1435"/>
                    <a:pt x="1168" y="2136"/>
                    <a:pt x="1535" y="2836"/>
                  </a:cubicBezTo>
                  <a:cubicBezTo>
                    <a:pt x="2102" y="1936"/>
                    <a:pt x="2669" y="1068"/>
                    <a:pt x="3270" y="201"/>
                  </a:cubicBezTo>
                  <a:cubicBezTo>
                    <a:pt x="2169" y="201"/>
                    <a:pt x="1068" y="134"/>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3757238" y="2194603"/>
              <a:ext cx="67566" cy="59299"/>
            </a:xfrm>
            <a:custGeom>
              <a:avLst/>
              <a:gdLst/>
              <a:ahLst/>
              <a:cxnLst/>
              <a:rect l="l" t="t" r="r" b="b"/>
              <a:pathLst>
                <a:path w="3637" h="3192" extrusionOk="0">
                  <a:moveTo>
                    <a:pt x="1776" y="0"/>
                  </a:moveTo>
                  <a:cubicBezTo>
                    <a:pt x="1742" y="0"/>
                    <a:pt x="1707" y="7"/>
                    <a:pt x="1668" y="23"/>
                  </a:cubicBezTo>
                  <a:cubicBezTo>
                    <a:pt x="1468" y="123"/>
                    <a:pt x="1235" y="590"/>
                    <a:pt x="1101" y="790"/>
                  </a:cubicBezTo>
                  <a:cubicBezTo>
                    <a:pt x="968" y="1023"/>
                    <a:pt x="835" y="1257"/>
                    <a:pt x="701" y="1490"/>
                  </a:cubicBezTo>
                  <a:cubicBezTo>
                    <a:pt x="434" y="1991"/>
                    <a:pt x="234" y="2558"/>
                    <a:pt x="67" y="3125"/>
                  </a:cubicBezTo>
                  <a:cubicBezTo>
                    <a:pt x="34" y="3158"/>
                    <a:pt x="1" y="3192"/>
                    <a:pt x="1" y="3192"/>
                  </a:cubicBezTo>
                  <a:cubicBezTo>
                    <a:pt x="1201" y="3158"/>
                    <a:pt x="2436" y="3125"/>
                    <a:pt x="3637" y="3091"/>
                  </a:cubicBezTo>
                  <a:cubicBezTo>
                    <a:pt x="3603" y="3058"/>
                    <a:pt x="3603" y="3058"/>
                    <a:pt x="3570" y="3025"/>
                  </a:cubicBezTo>
                  <a:cubicBezTo>
                    <a:pt x="3303" y="2491"/>
                    <a:pt x="3003" y="1957"/>
                    <a:pt x="2703" y="1424"/>
                  </a:cubicBezTo>
                  <a:cubicBezTo>
                    <a:pt x="2569" y="1157"/>
                    <a:pt x="2402" y="890"/>
                    <a:pt x="2269" y="623"/>
                  </a:cubicBezTo>
                  <a:cubicBezTo>
                    <a:pt x="2151" y="416"/>
                    <a:pt x="2033" y="0"/>
                    <a:pt x="17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3762198" y="2257600"/>
              <a:ext cx="97309" cy="126438"/>
            </a:xfrm>
            <a:custGeom>
              <a:avLst/>
              <a:gdLst/>
              <a:ahLst/>
              <a:cxnLst/>
              <a:rect l="l" t="t" r="r" b="b"/>
              <a:pathLst>
                <a:path w="5238" h="6806" extrusionOk="0">
                  <a:moveTo>
                    <a:pt x="0" y="1"/>
                  </a:moveTo>
                  <a:cubicBezTo>
                    <a:pt x="467" y="401"/>
                    <a:pt x="834" y="935"/>
                    <a:pt x="1235" y="1368"/>
                  </a:cubicBezTo>
                  <a:cubicBezTo>
                    <a:pt x="1702" y="1935"/>
                    <a:pt x="2169" y="2502"/>
                    <a:pt x="2602" y="3103"/>
                  </a:cubicBezTo>
                  <a:cubicBezTo>
                    <a:pt x="3536" y="4304"/>
                    <a:pt x="4404" y="5538"/>
                    <a:pt x="5204" y="6806"/>
                  </a:cubicBezTo>
                  <a:lnTo>
                    <a:pt x="5238" y="6806"/>
                  </a:lnTo>
                  <a:cubicBezTo>
                    <a:pt x="5004" y="5671"/>
                    <a:pt x="4837" y="4537"/>
                    <a:pt x="4604" y="3403"/>
                  </a:cubicBezTo>
                  <a:cubicBezTo>
                    <a:pt x="4337" y="2236"/>
                    <a:pt x="3903" y="1135"/>
                    <a:pt x="3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4009446" y="2192541"/>
              <a:ext cx="83692" cy="270191"/>
            </a:xfrm>
            <a:custGeom>
              <a:avLst/>
              <a:gdLst/>
              <a:ahLst/>
              <a:cxnLst/>
              <a:rect l="l" t="t" r="r" b="b"/>
              <a:pathLst>
                <a:path w="4505" h="14544" extrusionOk="0">
                  <a:moveTo>
                    <a:pt x="4271" y="0"/>
                  </a:moveTo>
                  <a:lnTo>
                    <a:pt x="3937" y="100"/>
                  </a:lnTo>
                  <a:cubicBezTo>
                    <a:pt x="2603" y="2168"/>
                    <a:pt x="1335" y="4337"/>
                    <a:pt x="68" y="6438"/>
                  </a:cubicBezTo>
                  <a:cubicBezTo>
                    <a:pt x="1" y="6538"/>
                    <a:pt x="1" y="6638"/>
                    <a:pt x="68" y="6705"/>
                  </a:cubicBezTo>
                  <a:cubicBezTo>
                    <a:pt x="68" y="6738"/>
                    <a:pt x="68" y="6738"/>
                    <a:pt x="68" y="6738"/>
                  </a:cubicBezTo>
                  <a:cubicBezTo>
                    <a:pt x="68" y="9307"/>
                    <a:pt x="68" y="11909"/>
                    <a:pt x="168" y="14477"/>
                  </a:cubicBezTo>
                  <a:lnTo>
                    <a:pt x="601" y="14544"/>
                  </a:lnTo>
                  <a:cubicBezTo>
                    <a:pt x="935" y="12009"/>
                    <a:pt x="902" y="9240"/>
                    <a:pt x="568" y="6738"/>
                  </a:cubicBezTo>
                  <a:cubicBezTo>
                    <a:pt x="568" y="6705"/>
                    <a:pt x="568" y="6672"/>
                    <a:pt x="568" y="6672"/>
                  </a:cubicBezTo>
                  <a:cubicBezTo>
                    <a:pt x="2002" y="4737"/>
                    <a:pt x="3403" y="2569"/>
                    <a:pt x="4437" y="367"/>
                  </a:cubicBezTo>
                  <a:cubicBezTo>
                    <a:pt x="4504" y="200"/>
                    <a:pt x="4404" y="34"/>
                    <a:pt x="42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3791328" y="2035283"/>
              <a:ext cx="297463" cy="159135"/>
            </a:xfrm>
            <a:custGeom>
              <a:avLst/>
              <a:gdLst/>
              <a:ahLst/>
              <a:cxnLst/>
              <a:rect l="l" t="t" r="r" b="b"/>
              <a:pathLst>
                <a:path w="16012" h="8566" extrusionOk="0">
                  <a:moveTo>
                    <a:pt x="4387" y="1"/>
                  </a:moveTo>
                  <a:cubicBezTo>
                    <a:pt x="4303" y="1"/>
                    <a:pt x="4220" y="42"/>
                    <a:pt x="4170" y="126"/>
                  </a:cubicBezTo>
                  <a:cubicBezTo>
                    <a:pt x="2902" y="1994"/>
                    <a:pt x="1468" y="3695"/>
                    <a:pt x="0" y="5430"/>
                  </a:cubicBezTo>
                  <a:lnTo>
                    <a:pt x="300" y="5697"/>
                  </a:lnTo>
                  <a:cubicBezTo>
                    <a:pt x="1802" y="4162"/>
                    <a:pt x="3136" y="2461"/>
                    <a:pt x="4370" y="726"/>
                  </a:cubicBezTo>
                  <a:cubicBezTo>
                    <a:pt x="5571" y="2494"/>
                    <a:pt x="6738" y="4396"/>
                    <a:pt x="8106" y="6030"/>
                  </a:cubicBezTo>
                  <a:cubicBezTo>
                    <a:pt x="8073" y="6164"/>
                    <a:pt x="8106" y="6297"/>
                    <a:pt x="8273" y="6364"/>
                  </a:cubicBezTo>
                  <a:cubicBezTo>
                    <a:pt x="10641" y="7164"/>
                    <a:pt x="13210" y="8098"/>
                    <a:pt x="15678" y="8565"/>
                  </a:cubicBezTo>
                  <a:lnTo>
                    <a:pt x="16012" y="8465"/>
                  </a:lnTo>
                  <a:cubicBezTo>
                    <a:pt x="16012" y="8432"/>
                    <a:pt x="15978" y="8432"/>
                    <a:pt x="15978" y="8432"/>
                  </a:cubicBezTo>
                  <a:cubicBezTo>
                    <a:pt x="16012" y="8332"/>
                    <a:pt x="16012" y="8198"/>
                    <a:pt x="15878" y="8132"/>
                  </a:cubicBezTo>
                  <a:cubicBezTo>
                    <a:pt x="13577" y="7164"/>
                    <a:pt x="10975" y="6530"/>
                    <a:pt x="8573" y="5897"/>
                  </a:cubicBezTo>
                  <a:cubicBezTo>
                    <a:pt x="8540" y="5863"/>
                    <a:pt x="8540" y="5863"/>
                    <a:pt x="8540" y="5863"/>
                  </a:cubicBezTo>
                  <a:cubicBezTo>
                    <a:pt x="7439" y="3862"/>
                    <a:pt x="5938" y="1961"/>
                    <a:pt x="4604" y="126"/>
                  </a:cubicBezTo>
                  <a:cubicBezTo>
                    <a:pt x="4554" y="42"/>
                    <a:pt x="4470" y="1"/>
                    <a:pt x="438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3659947" y="2048770"/>
              <a:ext cx="422657" cy="423270"/>
            </a:xfrm>
            <a:custGeom>
              <a:avLst/>
              <a:gdLst/>
              <a:ahLst/>
              <a:cxnLst/>
              <a:rect l="l" t="t" r="r" b="b"/>
              <a:pathLst>
                <a:path w="22751" h="22784" extrusionOk="0">
                  <a:moveTo>
                    <a:pt x="7039" y="7506"/>
                  </a:moveTo>
                  <a:cubicBezTo>
                    <a:pt x="8306" y="7539"/>
                    <a:pt x="9541" y="7639"/>
                    <a:pt x="10808" y="7672"/>
                  </a:cubicBezTo>
                  <a:cubicBezTo>
                    <a:pt x="10927" y="7676"/>
                    <a:pt x="11046" y="7677"/>
                    <a:pt x="11165" y="7677"/>
                  </a:cubicBezTo>
                  <a:cubicBezTo>
                    <a:pt x="12018" y="7677"/>
                    <a:pt x="12881" y="7607"/>
                    <a:pt x="13726" y="7607"/>
                  </a:cubicBezTo>
                  <a:cubicBezTo>
                    <a:pt x="14024" y="7607"/>
                    <a:pt x="14319" y="7615"/>
                    <a:pt x="14611" y="7639"/>
                  </a:cubicBezTo>
                  <a:cubicBezTo>
                    <a:pt x="14678" y="7672"/>
                    <a:pt x="14711" y="7706"/>
                    <a:pt x="14711" y="7773"/>
                  </a:cubicBezTo>
                  <a:cubicBezTo>
                    <a:pt x="14739" y="7759"/>
                    <a:pt x="14772" y="7751"/>
                    <a:pt x="14804" y="7751"/>
                  </a:cubicBezTo>
                  <a:cubicBezTo>
                    <a:pt x="14849" y="7751"/>
                    <a:pt x="14892" y="7767"/>
                    <a:pt x="14911" y="7806"/>
                  </a:cubicBezTo>
                  <a:cubicBezTo>
                    <a:pt x="15345" y="8807"/>
                    <a:pt x="15912" y="9841"/>
                    <a:pt x="16212" y="10908"/>
                  </a:cubicBezTo>
                  <a:cubicBezTo>
                    <a:pt x="16212" y="10980"/>
                    <a:pt x="16160" y="11035"/>
                    <a:pt x="16106" y="11035"/>
                  </a:cubicBezTo>
                  <a:cubicBezTo>
                    <a:pt x="16085" y="11035"/>
                    <a:pt x="16064" y="11027"/>
                    <a:pt x="16045" y="11008"/>
                  </a:cubicBezTo>
                  <a:cubicBezTo>
                    <a:pt x="16045" y="11008"/>
                    <a:pt x="16045" y="11042"/>
                    <a:pt x="16045" y="11042"/>
                  </a:cubicBezTo>
                  <a:cubicBezTo>
                    <a:pt x="16012" y="11108"/>
                    <a:pt x="15945" y="11142"/>
                    <a:pt x="15879" y="11175"/>
                  </a:cubicBezTo>
                  <a:cubicBezTo>
                    <a:pt x="15178" y="12476"/>
                    <a:pt x="14244" y="13710"/>
                    <a:pt x="13410" y="14911"/>
                  </a:cubicBezTo>
                  <a:cubicBezTo>
                    <a:pt x="12543" y="16112"/>
                    <a:pt x="11709" y="17246"/>
                    <a:pt x="10808" y="18413"/>
                  </a:cubicBezTo>
                  <a:cubicBezTo>
                    <a:pt x="10783" y="18439"/>
                    <a:pt x="10752" y="18450"/>
                    <a:pt x="10721" y="18450"/>
                  </a:cubicBezTo>
                  <a:cubicBezTo>
                    <a:pt x="10670" y="18450"/>
                    <a:pt x="10616" y="18421"/>
                    <a:pt x="10575" y="18380"/>
                  </a:cubicBezTo>
                  <a:cubicBezTo>
                    <a:pt x="9774" y="17113"/>
                    <a:pt x="8907" y="15845"/>
                    <a:pt x="8006" y="14644"/>
                  </a:cubicBezTo>
                  <a:cubicBezTo>
                    <a:pt x="7506" y="14010"/>
                    <a:pt x="7006" y="13343"/>
                    <a:pt x="6472" y="12743"/>
                  </a:cubicBezTo>
                  <a:cubicBezTo>
                    <a:pt x="6072" y="12242"/>
                    <a:pt x="5571" y="11775"/>
                    <a:pt x="5238" y="11242"/>
                  </a:cubicBezTo>
                  <a:lnTo>
                    <a:pt x="5138" y="11242"/>
                  </a:lnTo>
                  <a:cubicBezTo>
                    <a:pt x="5004" y="11242"/>
                    <a:pt x="5004" y="11042"/>
                    <a:pt x="5138" y="11042"/>
                  </a:cubicBezTo>
                  <a:lnTo>
                    <a:pt x="5204" y="11042"/>
                  </a:lnTo>
                  <a:cubicBezTo>
                    <a:pt x="5138" y="11042"/>
                    <a:pt x="5104" y="10975"/>
                    <a:pt x="5104" y="10908"/>
                  </a:cubicBezTo>
                  <a:cubicBezTo>
                    <a:pt x="5271" y="10208"/>
                    <a:pt x="5538" y="9507"/>
                    <a:pt x="5905" y="8873"/>
                  </a:cubicBezTo>
                  <a:cubicBezTo>
                    <a:pt x="6105" y="8506"/>
                    <a:pt x="6505" y="7706"/>
                    <a:pt x="6905" y="7539"/>
                  </a:cubicBezTo>
                  <a:cubicBezTo>
                    <a:pt x="6939" y="7539"/>
                    <a:pt x="6939" y="7506"/>
                    <a:pt x="6972" y="7506"/>
                  </a:cubicBezTo>
                  <a:close/>
                  <a:moveTo>
                    <a:pt x="11442" y="0"/>
                  </a:moveTo>
                  <a:cubicBezTo>
                    <a:pt x="10208" y="1735"/>
                    <a:pt x="8874" y="3436"/>
                    <a:pt x="7372" y="4971"/>
                  </a:cubicBezTo>
                  <a:cubicBezTo>
                    <a:pt x="7272" y="5071"/>
                    <a:pt x="7172" y="5171"/>
                    <a:pt x="7072" y="5271"/>
                  </a:cubicBezTo>
                  <a:cubicBezTo>
                    <a:pt x="7039" y="5304"/>
                    <a:pt x="7006" y="5304"/>
                    <a:pt x="7006" y="5304"/>
                  </a:cubicBezTo>
                  <a:cubicBezTo>
                    <a:pt x="6372" y="5838"/>
                    <a:pt x="5037" y="5738"/>
                    <a:pt x="4304" y="5804"/>
                  </a:cubicBezTo>
                  <a:cubicBezTo>
                    <a:pt x="2869" y="5971"/>
                    <a:pt x="1435" y="6138"/>
                    <a:pt x="1" y="6305"/>
                  </a:cubicBezTo>
                  <a:cubicBezTo>
                    <a:pt x="1301" y="8606"/>
                    <a:pt x="2803" y="10808"/>
                    <a:pt x="4103" y="13110"/>
                  </a:cubicBezTo>
                  <a:cubicBezTo>
                    <a:pt x="4137" y="13176"/>
                    <a:pt x="4137" y="13210"/>
                    <a:pt x="4137" y="13276"/>
                  </a:cubicBezTo>
                  <a:cubicBezTo>
                    <a:pt x="4170" y="13310"/>
                    <a:pt x="4204" y="13343"/>
                    <a:pt x="4204" y="13410"/>
                  </a:cubicBezTo>
                  <a:cubicBezTo>
                    <a:pt x="4204" y="13410"/>
                    <a:pt x="4204" y="13410"/>
                    <a:pt x="4204" y="13443"/>
                  </a:cubicBezTo>
                  <a:cubicBezTo>
                    <a:pt x="4370" y="15011"/>
                    <a:pt x="4070" y="16746"/>
                    <a:pt x="3903" y="18347"/>
                  </a:cubicBezTo>
                  <a:cubicBezTo>
                    <a:pt x="3803" y="19814"/>
                    <a:pt x="3636" y="21282"/>
                    <a:pt x="3503" y="22783"/>
                  </a:cubicBezTo>
                  <a:cubicBezTo>
                    <a:pt x="4771" y="22183"/>
                    <a:pt x="6072" y="21582"/>
                    <a:pt x="7339" y="20915"/>
                  </a:cubicBezTo>
                  <a:cubicBezTo>
                    <a:pt x="8173" y="20482"/>
                    <a:pt x="9207" y="19648"/>
                    <a:pt x="10174" y="19381"/>
                  </a:cubicBezTo>
                  <a:cubicBezTo>
                    <a:pt x="10208" y="19347"/>
                    <a:pt x="10308" y="19314"/>
                    <a:pt x="10375" y="19314"/>
                  </a:cubicBezTo>
                  <a:lnTo>
                    <a:pt x="10541" y="19314"/>
                  </a:lnTo>
                  <a:cubicBezTo>
                    <a:pt x="10641" y="19314"/>
                    <a:pt x="10708" y="19347"/>
                    <a:pt x="10742" y="19414"/>
                  </a:cubicBezTo>
                  <a:cubicBezTo>
                    <a:pt x="12209" y="19748"/>
                    <a:pt x="13677" y="20315"/>
                    <a:pt x="15111" y="20815"/>
                  </a:cubicBezTo>
                  <a:cubicBezTo>
                    <a:pt x="16379" y="21249"/>
                    <a:pt x="17713" y="21649"/>
                    <a:pt x="18981" y="22216"/>
                  </a:cubicBezTo>
                  <a:cubicBezTo>
                    <a:pt x="18881" y="19648"/>
                    <a:pt x="18881" y="17046"/>
                    <a:pt x="18847" y="14477"/>
                  </a:cubicBezTo>
                  <a:cubicBezTo>
                    <a:pt x="18847" y="14444"/>
                    <a:pt x="18881" y="14444"/>
                    <a:pt x="18881" y="14444"/>
                  </a:cubicBezTo>
                  <a:cubicBezTo>
                    <a:pt x="18814" y="14377"/>
                    <a:pt x="18814" y="14277"/>
                    <a:pt x="18847" y="14177"/>
                  </a:cubicBezTo>
                  <a:cubicBezTo>
                    <a:pt x="20148" y="12076"/>
                    <a:pt x="21416" y="9907"/>
                    <a:pt x="22750" y="7839"/>
                  </a:cubicBezTo>
                  <a:cubicBezTo>
                    <a:pt x="20282" y="7372"/>
                    <a:pt x="17713" y="6438"/>
                    <a:pt x="15345" y="5638"/>
                  </a:cubicBezTo>
                  <a:cubicBezTo>
                    <a:pt x="15178" y="5571"/>
                    <a:pt x="15145" y="5438"/>
                    <a:pt x="15178" y="5304"/>
                  </a:cubicBezTo>
                  <a:cubicBezTo>
                    <a:pt x="13810" y="3670"/>
                    <a:pt x="12610" y="1768"/>
                    <a:pt x="11442" y="0"/>
                  </a:cubicBezTo>
                  <a:close/>
                </a:path>
              </a:pathLst>
            </a:custGeom>
            <a:solidFill>
              <a:srgbClr val="8C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3712763" y="2297876"/>
              <a:ext cx="310634" cy="188246"/>
            </a:xfrm>
            <a:custGeom>
              <a:avLst/>
              <a:gdLst/>
              <a:ahLst/>
              <a:cxnLst/>
              <a:rect l="l" t="t" r="r" b="b"/>
              <a:pathLst>
                <a:path w="16721" h="10133" extrusionOk="0">
                  <a:moveTo>
                    <a:pt x="1361" y="1"/>
                  </a:moveTo>
                  <a:lnTo>
                    <a:pt x="994" y="34"/>
                  </a:lnTo>
                  <a:cubicBezTo>
                    <a:pt x="627" y="1535"/>
                    <a:pt x="660" y="3170"/>
                    <a:pt x="527" y="4671"/>
                  </a:cubicBezTo>
                  <a:cubicBezTo>
                    <a:pt x="360" y="6405"/>
                    <a:pt x="193" y="8140"/>
                    <a:pt x="26" y="9841"/>
                  </a:cubicBezTo>
                  <a:cubicBezTo>
                    <a:pt x="1" y="10045"/>
                    <a:pt x="150" y="10132"/>
                    <a:pt x="312" y="10132"/>
                  </a:cubicBezTo>
                  <a:cubicBezTo>
                    <a:pt x="362" y="10132"/>
                    <a:pt x="413" y="10124"/>
                    <a:pt x="460" y="10108"/>
                  </a:cubicBezTo>
                  <a:cubicBezTo>
                    <a:pt x="1761" y="9508"/>
                    <a:pt x="3062" y="8874"/>
                    <a:pt x="4363" y="8240"/>
                  </a:cubicBezTo>
                  <a:cubicBezTo>
                    <a:pt x="5463" y="7706"/>
                    <a:pt x="6698" y="7173"/>
                    <a:pt x="7698" y="6472"/>
                  </a:cubicBezTo>
                  <a:cubicBezTo>
                    <a:pt x="8966" y="7006"/>
                    <a:pt x="10334" y="7373"/>
                    <a:pt x="11635" y="7806"/>
                  </a:cubicBezTo>
                  <a:cubicBezTo>
                    <a:pt x="13202" y="8340"/>
                    <a:pt x="14737" y="8974"/>
                    <a:pt x="16338" y="9408"/>
                  </a:cubicBezTo>
                  <a:cubicBezTo>
                    <a:pt x="16359" y="9414"/>
                    <a:pt x="16379" y="9416"/>
                    <a:pt x="16399" y="9416"/>
                  </a:cubicBezTo>
                  <a:cubicBezTo>
                    <a:pt x="16598" y="9416"/>
                    <a:pt x="16720" y="9129"/>
                    <a:pt x="16538" y="9007"/>
                  </a:cubicBezTo>
                  <a:cubicBezTo>
                    <a:pt x="16538" y="8974"/>
                    <a:pt x="16538" y="8907"/>
                    <a:pt x="16571" y="8841"/>
                  </a:cubicBezTo>
                  <a:lnTo>
                    <a:pt x="16138" y="8807"/>
                  </a:lnTo>
                  <a:cubicBezTo>
                    <a:pt x="14870" y="8240"/>
                    <a:pt x="13536" y="7840"/>
                    <a:pt x="12268" y="7406"/>
                  </a:cubicBezTo>
                  <a:cubicBezTo>
                    <a:pt x="10834" y="6906"/>
                    <a:pt x="9366" y="6305"/>
                    <a:pt x="7899" y="5972"/>
                  </a:cubicBezTo>
                  <a:cubicBezTo>
                    <a:pt x="7872" y="5945"/>
                    <a:pt x="7823" y="5896"/>
                    <a:pt x="7752" y="5896"/>
                  </a:cubicBezTo>
                  <a:cubicBezTo>
                    <a:pt x="7735" y="5896"/>
                    <a:pt x="7718" y="5899"/>
                    <a:pt x="7698" y="5905"/>
                  </a:cubicBezTo>
                  <a:lnTo>
                    <a:pt x="7532" y="5905"/>
                  </a:lnTo>
                  <a:cubicBezTo>
                    <a:pt x="7505" y="5896"/>
                    <a:pt x="7480" y="5892"/>
                    <a:pt x="7458" y="5892"/>
                  </a:cubicBezTo>
                  <a:cubicBezTo>
                    <a:pt x="7398" y="5892"/>
                    <a:pt x="7356" y="5923"/>
                    <a:pt x="7331" y="5972"/>
                  </a:cubicBezTo>
                  <a:cubicBezTo>
                    <a:pt x="6364" y="6239"/>
                    <a:pt x="5330" y="7073"/>
                    <a:pt x="4496" y="7506"/>
                  </a:cubicBezTo>
                  <a:cubicBezTo>
                    <a:pt x="3229" y="8140"/>
                    <a:pt x="1928" y="8774"/>
                    <a:pt x="660" y="9374"/>
                  </a:cubicBezTo>
                  <a:cubicBezTo>
                    <a:pt x="793" y="7873"/>
                    <a:pt x="960" y="6405"/>
                    <a:pt x="1060" y="4904"/>
                  </a:cubicBezTo>
                  <a:cubicBezTo>
                    <a:pt x="1227" y="3337"/>
                    <a:pt x="1527" y="1602"/>
                    <a:pt x="13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3752909" y="2188194"/>
              <a:ext cx="208049" cy="203331"/>
            </a:xfrm>
            <a:custGeom>
              <a:avLst/>
              <a:gdLst/>
              <a:ahLst/>
              <a:cxnLst/>
              <a:rect l="l" t="t" r="r" b="b"/>
              <a:pathLst>
                <a:path w="11199" h="10945" extrusionOk="0">
                  <a:moveTo>
                    <a:pt x="2402" y="201"/>
                  </a:moveTo>
                  <a:lnTo>
                    <a:pt x="2402" y="201"/>
                  </a:lnTo>
                  <a:cubicBezTo>
                    <a:pt x="3469" y="334"/>
                    <a:pt x="4570" y="401"/>
                    <a:pt x="5671" y="401"/>
                  </a:cubicBezTo>
                  <a:cubicBezTo>
                    <a:pt x="5070" y="1268"/>
                    <a:pt x="4503" y="2136"/>
                    <a:pt x="3936" y="3036"/>
                  </a:cubicBezTo>
                  <a:cubicBezTo>
                    <a:pt x="3569" y="2336"/>
                    <a:pt x="3169" y="1635"/>
                    <a:pt x="2769" y="935"/>
                  </a:cubicBezTo>
                  <a:cubicBezTo>
                    <a:pt x="2702" y="768"/>
                    <a:pt x="2569" y="434"/>
                    <a:pt x="2402" y="201"/>
                  </a:cubicBezTo>
                  <a:close/>
                  <a:moveTo>
                    <a:pt x="9640" y="368"/>
                  </a:moveTo>
                  <a:lnTo>
                    <a:pt x="9640" y="368"/>
                  </a:lnTo>
                  <a:cubicBezTo>
                    <a:pt x="9007" y="1268"/>
                    <a:pt x="8406" y="2169"/>
                    <a:pt x="7772" y="3070"/>
                  </a:cubicBezTo>
                  <a:cubicBezTo>
                    <a:pt x="7339" y="2136"/>
                    <a:pt x="6805" y="1268"/>
                    <a:pt x="6171" y="434"/>
                  </a:cubicBezTo>
                  <a:lnTo>
                    <a:pt x="6171" y="434"/>
                  </a:lnTo>
                  <a:cubicBezTo>
                    <a:pt x="6738" y="451"/>
                    <a:pt x="7322" y="476"/>
                    <a:pt x="7906" y="476"/>
                  </a:cubicBezTo>
                  <a:cubicBezTo>
                    <a:pt x="8490" y="476"/>
                    <a:pt x="9073" y="451"/>
                    <a:pt x="9640" y="368"/>
                  </a:cubicBezTo>
                  <a:close/>
                  <a:moveTo>
                    <a:pt x="5904" y="568"/>
                  </a:moveTo>
                  <a:cubicBezTo>
                    <a:pt x="6571" y="1435"/>
                    <a:pt x="7139" y="2369"/>
                    <a:pt x="7606" y="3370"/>
                  </a:cubicBezTo>
                  <a:cubicBezTo>
                    <a:pt x="6405" y="3370"/>
                    <a:pt x="5204" y="3403"/>
                    <a:pt x="4003" y="3436"/>
                  </a:cubicBezTo>
                  <a:cubicBezTo>
                    <a:pt x="4036" y="3403"/>
                    <a:pt x="4036" y="3403"/>
                    <a:pt x="4070" y="3370"/>
                  </a:cubicBezTo>
                  <a:cubicBezTo>
                    <a:pt x="4637" y="2436"/>
                    <a:pt x="5271" y="1468"/>
                    <a:pt x="5904" y="568"/>
                  </a:cubicBezTo>
                  <a:close/>
                  <a:moveTo>
                    <a:pt x="9740" y="668"/>
                  </a:moveTo>
                  <a:cubicBezTo>
                    <a:pt x="10141" y="1568"/>
                    <a:pt x="10441" y="2569"/>
                    <a:pt x="10941" y="3370"/>
                  </a:cubicBezTo>
                  <a:cubicBezTo>
                    <a:pt x="10808" y="3403"/>
                    <a:pt x="10708" y="3470"/>
                    <a:pt x="10574" y="3470"/>
                  </a:cubicBezTo>
                  <a:cubicBezTo>
                    <a:pt x="10574" y="3403"/>
                    <a:pt x="10508" y="3336"/>
                    <a:pt x="10441" y="3336"/>
                  </a:cubicBezTo>
                  <a:lnTo>
                    <a:pt x="9941" y="3336"/>
                  </a:lnTo>
                  <a:lnTo>
                    <a:pt x="7939" y="3370"/>
                  </a:lnTo>
                  <a:cubicBezTo>
                    <a:pt x="8540" y="2469"/>
                    <a:pt x="9140" y="1568"/>
                    <a:pt x="9740" y="668"/>
                  </a:cubicBezTo>
                  <a:close/>
                  <a:moveTo>
                    <a:pt x="2018" y="345"/>
                  </a:moveTo>
                  <a:cubicBezTo>
                    <a:pt x="2292" y="345"/>
                    <a:pt x="2384" y="761"/>
                    <a:pt x="2502" y="968"/>
                  </a:cubicBezTo>
                  <a:cubicBezTo>
                    <a:pt x="2635" y="1235"/>
                    <a:pt x="2769" y="1502"/>
                    <a:pt x="2936" y="1769"/>
                  </a:cubicBezTo>
                  <a:cubicBezTo>
                    <a:pt x="3236" y="2302"/>
                    <a:pt x="3536" y="2836"/>
                    <a:pt x="3803" y="3370"/>
                  </a:cubicBezTo>
                  <a:cubicBezTo>
                    <a:pt x="3836" y="3403"/>
                    <a:pt x="3836" y="3403"/>
                    <a:pt x="3870" y="3436"/>
                  </a:cubicBezTo>
                  <a:cubicBezTo>
                    <a:pt x="2635" y="3436"/>
                    <a:pt x="1434" y="3503"/>
                    <a:pt x="234" y="3537"/>
                  </a:cubicBezTo>
                  <a:cubicBezTo>
                    <a:pt x="234" y="3503"/>
                    <a:pt x="267" y="3503"/>
                    <a:pt x="300" y="3470"/>
                  </a:cubicBezTo>
                  <a:cubicBezTo>
                    <a:pt x="467" y="2903"/>
                    <a:pt x="667" y="2336"/>
                    <a:pt x="934" y="1835"/>
                  </a:cubicBezTo>
                  <a:cubicBezTo>
                    <a:pt x="1068" y="1602"/>
                    <a:pt x="1201" y="1368"/>
                    <a:pt x="1334" y="1135"/>
                  </a:cubicBezTo>
                  <a:cubicBezTo>
                    <a:pt x="1468" y="935"/>
                    <a:pt x="1701" y="434"/>
                    <a:pt x="1901" y="368"/>
                  </a:cubicBezTo>
                  <a:cubicBezTo>
                    <a:pt x="1944" y="352"/>
                    <a:pt x="1982" y="345"/>
                    <a:pt x="2018" y="345"/>
                  </a:cubicBezTo>
                  <a:close/>
                  <a:moveTo>
                    <a:pt x="10274" y="3603"/>
                  </a:moveTo>
                  <a:cubicBezTo>
                    <a:pt x="10341" y="3637"/>
                    <a:pt x="10441" y="3670"/>
                    <a:pt x="10541" y="3703"/>
                  </a:cubicBezTo>
                  <a:cubicBezTo>
                    <a:pt x="9740" y="4804"/>
                    <a:pt x="9040" y="5972"/>
                    <a:pt x="8273" y="7072"/>
                  </a:cubicBezTo>
                  <a:cubicBezTo>
                    <a:pt x="7505" y="8173"/>
                    <a:pt x="6738" y="9241"/>
                    <a:pt x="5904" y="10275"/>
                  </a:cubicBezTo>
                  <a:cubicBezTo>
                    <a:pt x="6205" y="9207"/>
                    <a:pt x="6538" y="8106"/>
                    <a:pt x="6938" y="7072"/>
                  </a:cubicBezTo>
                  <a:cubicBezTo>
                    <a:pt x="7305" y="5972"/>
                    <a:pt x="7806" y="4938"/>
                    <a:pt x="8206" y="3837"/>
                  </a:cubicBezTo>
                  <a:cubicBezTo>
                    <a:pt x="8239" y="3770"/>
                    <a:pt x="8173" y="3703"/>
                    <a:pt x="8106" y="3703"/>
                  </a:cubicBezTo>
                  <a:cubicBezTo>
                    <a:pt x="8039" y="3703"/>
                    <a:pt x="8006" y="3703"/>
                    <a:pt x="8006" y="3737"/>
                  </a:cubicBezTo>
                  <a:cubicBezTo>
                    <a:pt x="6972" y="5638"/>
                    <a:pt x="6338" y="7840"/>
                    <a:pt x="5838" y="9941"/>
                  </a:cubicBezTo>
                  <a:cubicBezTo>
                    <a:pt x="5738" y="8974"/>
                    <a:pt x="5537" y="8006"/>
                    <a:pt x="5337" y="7072"/>
                  </a:cubicBezTo>
                  <a:cubicBezTo>
                    <a:pt x="5104" y="5972"/>
                    <a:pt x="4870" y="4771"/>
                    <a:pt x="4437" y="3737"/>
                  </a:cubicBezTo>
                  <a:cubicBezTo>
                    <a:pt x="5671" y="3703"/>
                    <a:pt x="6872" y="3670"/>
                    <a:pt x="8106" y="3670"/>
                  </a:cubicBezTo>
                  <a:cubicBezTo>
                    <a:pt x="8806" y="3637"/>
                    <a:pt x="9540" y="3637"/>
                    <a:pt x="10274" y="3603"/>
                  </a:cubicBezTo>
                  <a:close/>
                  <a:moveTo>
                    <a:pt x="4170" y="3737"/>
                  </a:moveTo>
                  <a:cubicBezTo>
                    <a:pt x="4403" y="4871"/>
                    <a:pt x="4837" y="5972"/>
                    <a:pt x="5104" y="7106"/>
                  </a:cubicBezTo>
                  <a:cubicBezTo>
                    <a:pt x="5337" y="8240"/>
                    <a:pt x="5504" y="9407"/>
                    <a:pt x="5738" y="10542"/>
                  </a:cubicBezTo>
                  <a:lnTo>
                    <a:pt x="5704" y="10542"/>
                  </a:lnTo>
                  <a:cubicBezTo>
                    <a:pt x="4904" y="9274"/>
                    <a:pt x="4036" y="8040"/>
                    <a:pt x="3102" y="6806"/>
                  </a:cubicBezTo>
                  <a:cubicBezTo>
                    <a:pt x="2669" y="6238"/>
                    <a:pt x="2202" y="5671"/>
                    <a:pt x="1735" y="5104"/>
                  </a:cubicBezTo>
                  <a:cubicBezTo>
                    <a:pt x="1334" y="4671"/>
                    <a:pt x="967" y="4137"/>
                    <a:pt x="500" y="3737"/>
                  </a:cubicBezTo>
                  <a:close/>
                  <a:moveTo>
                    <a:pt x="1968" y="1"/>
                  </a:moveTo>
                  <a:cubicBezTo>
                    <a:pt x="1935" y="1"/>
                    <a:pt x="1901" y="1"/>
                    <a:pt x="1901" y="34"/>
                  </a:cubicBezTo>
                  <a:cubicBezTo>
                    <a:pt x="1468" y="201"/>
                    <a:pt x="1101" y="1001"/>
                    <a:pt x="901" y="1335"/>
                  </a:cubicBezTo>
                  <a:cubicBezTo>
                    <a:pt x="534" y="2002"/>
                    <a:pt x="267" y="2703"/>
                    <a:pt x="100" y="3403"/>
                  </a:cubicBezTo>
                  <a:cubicBezTo>
                    <a:pt x="67" y="3470"/>
                    <a:pt x="134" y="3537"/>
                    <a:pt x="200" y="3537"/>
                  </a:cubicBezTo>
                  <a:lnTo>
                    <a:pt x="134" y="3537"/>
                  </a:lnTo>
                  <a:cubicBezTo>
                    <a:pt x="0" y="3537"/>
                    <a:pt x="0" y="3737"/>
                    <a:pt x="134" y="3737"/>
                  </a:cubicBezTo>
                  <a:lnTo>
                    <a:pt x="234" y="3737"/>
                  </a:lnTo>
                  <a:cubicBezTo>
                    <a:pt x="567" y="4270"/>
                    <a:pt x="1068" y="4737"/>
                    <a:pt x="1468" y="5238"/>
                  </a:cubicBezTo>
                  <a:cubicBezTo>
                    <a:pt x="2002" y="5838"/>
                    <a:pt x="2502" y="6472"/>
                    <a:pt x="3002" y="7139"/>
                  </a:cubicBezTo>
                  <a:cubicBezTo>
                    <a:pt x="3903" y="8340"/>
                    <a:pt x="4770" y="9574"/>
                    <a:pt x="5571" y="10875"/>
                  </a:cubicBezTo>
                  <a:cubicBezTo>
                    <a:pt x="5591" y="10916"/>
                    <a:pt x="5650" y="10945"/>
                    <a:pt x="5708" y="10945"/>
                  </a:cubicBezTo>
                  <a:cubicBezTo>
                    <a:pt x="5744" y="10945"/>
                    <a:pt x="5779" y="10934"/>
                    <a:pt x="5804" y="10908"/>
                  </a:cubicBezTo>
                  <a:cubicBezTo>
                    <a:pt x="6672" y="9741"/>
                    <a:pt x="7539" y="8573"/>
                    <a:pt x="8373" y="7406"/>
                  </a:cubicBezTo>
                  <a:cubicBezTo>
                    <a:pt x="9240" y="6172"/>
                    <a:pt x="10141" y="4938"/>
                    <a:pt x="10875" y="3637"/>
                  </a:cubicBezTo>
                  <a:cubicBezTo>
                    <a:pt x="10941" y="3637"/>
                    <a:pt x="10975" y="3570"/>
                    <a:pt x="11041" y="3537"/>
                  </a:cubicBezTo>
                  <a:cubicBezTo>
                    <a:pt x="11041" y="3537"/>
                    <a:pt x="11041" y="3503"/>
                    <a:pt x="11041" y="3503"/>
                  </a:cubicBezTo>
                  <a:cubicBezTo>
                    <a:pt x="11060" y="3522"/>
                    <a:pt x="11081" y="3530"/>
                    <a:pt x="11101" y="3530"/>
                  </a:cubicBezTo>
                  <a:cubicBezTo>
                    <a:pt x="11154" y="3530"/>
                    <a:pt x="11199" y="3475"/>
                    <a:pt x="11175" y="3403"/>
                  </a:cubicBezTo>
                  <a:cubicBezTo>
                    <a:pt x="10908" y="2336"/>
                    <a:pt x="10341" y="1302"/>
                    <a:pt x="9907" y="301"/>
                  </a:cubicBezTo>
                  <a:cubicBezTo>
                    <a:pt x="9886" y="237"/>
                    <a:pt x="9838" y="214"/>
                    <a:pt x="9789" y="214"/>
                  </a:cubicBezTo>
                  <a:cubicBezTo>
                    <a:pt x="9760" y="214"/>
                    <a:pt x="9731" y="222"/>
                    <a:pt x="9707" y="234"/>
                  </a:cubicBezTo>
                  <a:cubicBezTo>
                    <a:pt x="9707" y="201"/>
                    <a:pt x="9674" y="134"/>
                    <a:pt x="9607" y="134"/>
                  </a:cubicBezTo>
                  <a:cubicBezTo>
                    <a:pt x="9270" y="107"/>
                    <a:pt x="8929" y="97"/>
                    <a:pt x="8584" y="97"/>
                  </a:cubicBezTo>
                  <a:cubicBezTo>
                    <a:pt x="7666" y="97"/>
                    <a:pt x="6726" y="167"/>
                    <a:pt x="5804" y="167"/>
                  </a:cubicBezTo>
                  <a:cubicBezTo>
                    <a:pt x="4537" y="134"/>
                    <a:pt x="3269" y="34"/>
                    <a:pt x="200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3643841" y="2136140"/>
              <a:ext cx="153079" cy="162999"/>
            </a:xfrm>
            <a:custGeom>
              <a:avLst/>
              <a:gdLst/>
              <a:ahLst/>
              <a:cxnLst/>
              <a:rect l="l" t="t" r="r" b="b"/>
              <a:pathLst>
                <a:path w="8240" h="8774" extrusionOk="0">
                  <a:moveTo>
                    <a:pt x="7939" y="1"/>
                  </a:moveTo>
                  <a:cubicBezTo>
                    <a:pt x="7906" y="34"/>
                    <a:pt x="7873" y="101"/>
                    <a:pt x="7839" y="134"/>
                  </a:cubicBezTo>
                  <a:cubicBezTo>
                    <a:pt x="7806" y="134"/>
                    <a:pt x="7739" y="134"/>
                    <a:pt x="7706" y="201"/>
                  </a:cubicBezTo>
                  <a:cubicBezTo>
                    <a:pt x="7372" y="468"/>
                    <a:pt x="6371" y="368"/>
                    <a:pt x="5938" y="434"/>
                  </a:cubicBezTo>
                  <a:cubicBezTo>
                    <a:pt x="5337" y="501"/>
                    <a:pt x="4770" y="568"/>
                    <a:pt x="4170" y="634"/>
                  </a:cubicBezTo>
                  <a:cubicBezTo>
                    <a:pt x="2902" y="768"/>
                    <a:pt x="1635" y="901"/>
                    <a:pt x="401" y="1068"/>
                  </a:cubicBezTo>
                  <a:cubicBezTo>
                    <a:pt x="167" y="1101"/>
                    <a:pt x="0" y="1302"/>
                    <a:pt x="134" y="1502"/>
                  </a:cubicBezTo>
                  <a:cubicBezTo>
                    <a:pt x="1501" y="3903"/>
                    <a:pt x="2836" y="6439"/>
                    <a:pt x="4537" y="8640"/>
                  </a:cubicBezTo>
                  <a:cubicBezTo>
                    <a:pt x="4570" y="8707"/>
                    <a:pt x="4637" y="8740"/>
                    <a:pt x="4704" y="8774"/>
                  </a:cubicBezTo>
                  <a:lnTo>
                    <a:pt x="5071" y="8707"/>
                  </a:lnTo>
                  <a:cubicBezTo>
                    <a:pt x="5071" y="8640"/>
                    <a:pt x="5037" y="8607"/>
                    <a:pt x="5004" y="8573"/>
                  </a:cubicBezTo>
                  <a:cubicBezTo>
                    <a:pt x="5004" y="8507"/>
                    <a:pt x="5004" y="8473"/>
                    <a:pt x="4970" y="8407"/>
                  </a:cubicBezTo>
                  <a:cubicBezTo>
                    <a:pt x="3670" y="6105"/>
                    <a:pt x="2202" y="3903"/>
                    <a:pt x="868" y="1602"/>
                  </a:cubicBezTo>
                  <a:cubicBezTo>
                    <a:pt x="2302" y="1435"/>
                    <a:pt x="3736" y="1268"/>
                    <a:pt x="5171" y="1101"/>
                  </a:cubicBezTo>
                  <a:cubicBezTo>
                    <a:pt x="5904" y="1035"/>
                    <a:pt x="7239" y="1135"/>
                    <a:pt x="7873" y="601"/>
                  </a:cubicBezTo>
                  <a:cubicBezTo>
                    <a:pt x="7873" y="601"/>
                    <a:pt x="7906" y="568"/>
                    <a:pt x="7939" y="568"/>
                  </a:cubicBezTo>
                  <a:cubicBezTo>
                    <a:pt x="8039" y="468"/>
                    <a:pt x="8139" y="368"/>
                    <a:pt x="8239" y="268"/>
                  </a:cubicBezTo>
                  <a:lnTo>
                    <a:pt x="793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2" name="Google Shape;3292;p71"/>
          <p:cNvGrpSpPr/>
          <p:nvPr/>
        </p:nvGrpSpPr>
        <p:grpSpPr>
          <a:xfrm>
            <a:off x="3588491" y="2754922"/>
            <a:ext cx="521948" cy="524020"/>
            <a:chOff x="3643841" y="2577894"/>
            <a:chExt cx="449297" cy="451080"/>
          </a:xfrm>
        </p:grpSpPr>
        <p:sp>
          <p:nvSpPr>
            <p:cNvPr id="3293" name="Google Shape;3293;p71"/>
            <p:cNvSpPr/>
            <p:nvPr/>
          </p:nvSpPr>
          <p:spPr>
            <a:xfrm>
              <a:off x="3770874" y="2727127"/>
              <a:ext cx="197014" cy="184270"/>
            </a:xfrm>
            <a:custGeom>
              <a:avLst/>
              <a:gdLst/>
              <a:ahLst/>
              <a:cxnLst/>
              <a:rect l="l" t="t" r="r" b="b"/>
              <a:pathLst>
                <a:path w="10605" h="9919" extrusionOk="0">
                  <a:moveTo>
                    <a:pt x="2189" y="0"/>
                  </a:moveTo>
                  <a:cubicBezTo>
                    <a:pt x="730" y="0"/>
                    <a:pt x="0" y="1765"/>
                    <a:pt x="0" y="3080"/>
                  </a:cubicBezTo>
                  <a:cubicBezTo>
                    <a:pt x="0" y="4648"/>
                    <a:pt x="768" y="6049"/>
                    <a:pt x="1735" y="7250"/>
                  </a:cubicBezTo>
                  <a:cubicBezTo>
                    <a:pt x="2602" y="8284"/>
                    <a:pt x="3603" y="9418"/>
                    <a:pt x="4904" y="9852"/>
                  </a:cubicBezTo>
                  <a:cubicBezTo>
                    <a:pt x="4937" y="9852"/>
                    <a:pt x="4971" y="9885"/>
                    <a:pt x="4971" y="9919"/>
                  </a:cubicBezTo>
                  <a:cubicBezTo>
                    <a:pt x="4971" y="9919"/>
                    <a:pt x="4971" y="9919"/>
                    <a:pt x="4971" y="9885"/>
                  </a:cubicBezTo>
                  <a:cubicBezTo>
                    <a:pt x="7739" y="9018"/>
                    <a:pt x="10475" y="6449"/>
                    <a:pt x="10541" y="3381"/>
                  </a:cubicBezTo>
                  <a:cubicBezTo>
                    <a:pt x="10604" y="1936"/>
                    <a:pt x="9602" y="225"/>
                    <a:pt x="8037" y="225"/>
                  </a:cubicBezTo>
                  <a:cubicBezTo>
                    <a:pt x="7940" y="225"/>
                    <a:pt x="7841" y="231"/>
                    <a:pt x="7739" y="245"/>
                  </a:cubicBezTo>
                  <a:cubicBezTo>
                    <a:pt x="6205" y="412"/>
                    <a:pt x="5538" y="2113"/>
                    <a:pt x="5438" y="3447"/>
                  </a:cubicBezTo>
                  <a:cubicBezTo>
                    <a:pt x="5438" y="3539"/>
                    <a:pt x="5367" y="3590"/>
                    <a:pt x="5298" y="3590"/>
                  </a:cubicBezTo>
                  <a:cubicBezTo>
                    <a:pt x="5241" y="3590"/>
                    <a:pt x="5186" y="3556"/>
                    <a:pt x="5171" y="3481"/>
                  </a:cubicBezTo>
                  <a:cubicBezTo>
                    <a:pt x="4771" y="2113"/>
                    <a:pt x="4203" y="378"/>
                    <a:pt x="2602" y="45"/>
                  </a:cubicBezTo>
                  <a:cubicBezTo>
                    <a:pt x="2459" y="14"/>
                    <a:pt x="2321" y="0"/>
                    <a:pt x="21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4009446" y="2734763"/>
              <a:ext cx="83692" cy="270823"/>
            </a:xfrm>
            <a:custGeom>
              <a:avLst/>
              <a:gdLst/>
              <a:ahLst/>
              <a:cxnLst/>
              <a:rect l="l" t="t" r="r" b="b"/>
              <a:pathLst>
                <a:path w="4505" h="14578" extrusionOk="0">
                  <a:moveTo>
                    <a:pt x="4271" y="1"/>
                  </a:moveTo>
                  <a:lnTo>
                    <a:pt x="3937" y="134"/>
                  </a:lnTo>
                  <a:cubicBezTo>
                    <a:pt x="2603" y="2202"/>
                    <a:pt x="1335" y="4371"/>
                    <a:pt x="68" y="6472"/>
                  </a:cubicBezTo>
                  <a:cubicBezTo>
                    <a:pt x="1" y="6572"/>
                    <a:pt x="1" y="6672"/>
                    <a:pt x="68" y="6739"/>
                  </a:cubicBezTo>
                  <a:cubicBezTo>
                    <a:pt x="68" y="6739"/>
                    <a:pt x="68" y="6739"/>
                    <a:pt x="68" y="6772"/>
                  </a:cubicBezTo>
                  <a:cubicBezTo>
                    <a:pt x="68" y="9341"/>
                    <a:pt x="68" y="11943"/>
                    <a:pt x="168" y="14511"/>
                  </a:cubicBezTo>
                  <a:lnTo>
                    <a:pt x="601" y="14578"/>
                  </a:lnTo>
                  <a:cubicBezTo>
                    <a:pt x="935" y="12043"/>
                    <a:pt x="902" y="9274"/>
                    <a:pt x="568" y="6739"/>
                  </a:cubicBezTo>
                  <a:cubicBezTo>
                    <a:pt x="568" y="6739"/>
                    <a:pt x="568" y="6706"/>
                    <a:pt x="568" y="6706"/>
                  </a:cubicBezTo>
                  <a:cubicBezTo>
                    <a:pt x="2002" y="4737"/>
                    <a:pt x="3403" y="2603"/>
                    <a:pt x="4437" y="401"/>
                  </a:cubicBezTo>
                  <a:cubicBezTo>
                    <a:pt x="4504" y="234"/>
                    <a:pt x="4404" y="67"/>
                    <a:pt x="4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3791328" y="2577894"/>
              <a:ext cx="297463" cy="159376"/>
            </a:xfrm>
            <a:custGeom>
              <a:avLst/>
              <a:gdLst/>
              <a:ahLst/>
              <a:cxnLst/>
              <a:rect l="l" t="t" r="r" b="b"/>
              <a:pathLst>
                <a:path w="16012" h="8579" extrusionOk="0">
                  <a:moveTo>
                    <a:pt x="4375" y="1"/>
                  </a:moveTo>
                  <a:cubicBezTo>
                    <a:pt x="4296" y="1"/>
                    <a:pt x="4218" y="43"/>
                    <a:pt x="4170" y="139"/>
                  </a:cubicBezTo>
                  <a:cubicBezTo>
                    <a:pt x="2902" y="2007"/>
                    <a:pt x="1468" y="3708"/>
                    <a:pt x="0" y="5443"/>
                  </a:cubicBezTo>
                  <a:lnTo>
                    <a:pt x="300" y="5676"/>
                  </a:lnTo>
                  <a:cubicBezTo>
                    <a:pt x="1802" y="4175"/>
                    <a:pt x="3136" y="2474"/>
                    <a:pt x="4370" y="739"/>
                  </a:cubicBezTo>
                  <a:cubicBezTo>
                    <a:pt x="5571" y="2507"/>
                    <a:pt x="6738" y="4409"/>
                    <a:pt x="8106" y="6043"/>
                  </a:cubicBezTo>
                  <a:cubicBezTo>
                    <a:pt x="8073" y="6176"/>
                    <a:pt x="8106" y="6310"/>
                    <a:pt x="8273" y="6377"/>
                  </a:cubicBezTo>
                  <a:cubicBezTo>
                    <a:pt x="10641" y="7177"/>
                    <a:pt x="13210" y="8111"/>
                    <a:pt x="15678" y="8578"/>
                  </a:cubicBezTo>
                  <a:lnTo>
                    <a:pt x="16012" y="8445"/>
                  </a:lnTo>
                  <a:lnTo>
                    <a:pt x="15978" y="8445"/>
                  </a:lnTo>
                  <a:cubicBezTo>
                    <a:pt x="16012" y="8345"/>
                    <a:pt x="16012" y="8211"/>
                    <a:pt x="15878" y="8145"/>
                  </a:cubicBezTo>
                  <a:cubicBezTo>
                    <a:pt x="13577" y="7177"/>
                    <a:pt x="10975" y="6543"/>
                    <a:pt x="8573" y="5910"/>
                  </a:cubicBezTo>
                  <a:cubicBezTo>
                    <a:pt x="8540" y="5876"/>
                    <a:pt x="8540" y="5876"/>
                    <a:pt x="8540" y="5843"/>
                  </a:cubicBezTo>
                  <a:cubicBezTo>
                    <a:pt x="7439" y="3875"/>
                    <a:pt x="5938" y="1973"/>
                    <a:pt x="4604" y="139"/>
                  </a:cubicBezTo>
                  <a:cubicBezTo>
                    <a:pt x="4551" y="52"/>
                    <a:pt x="4463" y="1"/>
                    <a:pt x="43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3659947" y="2590991"/>
              <a:ext cx="422657" cy="423901"/>
            </a:xfrm>
            <a:custGeom>
              <a:avLst/>
              <a:gdLst/>
              <a:ahLst/>
              <a:cxnLst/>
              <a:rect l="l" t="t" r="r" b="b"/>
              <a:pathLst>
                <a:path w="22751" h="22818" extrusionOk="0">
                  <a:moveTo>
                    <a:pt x="8194" y="7066"/>
                  </a:moveTo>
                  <a:cubicBezTo>
                    <a:pt x="8370" y="7066"/>
                    <a:pt x="8552" y="7089"/>
                    <a:pt x="8740" y="7139"/>
                  </a:cubicBezTo>
                  <a:cubicBezTo>
                    <a:pt x="10141" y="7506"/>
                    <a:pt x="10808" y="8841"/>
                    <a:pt x="11209" y="10108"/>
                  </a:cubicBezTo>
                  <a:cubicBezTo>
                    <a:pt x="11442" y="8907"/>
                    <a:pt x="12109" y="7706"/>
                    <a:pt x="13310" y="7339"/>
                  </a:cubicBezTo>
                  <a:cubicBezTo>
                    <a:pt x="13522" y="7278"/>
                    <a:pt x="13734" y="7249"/>
                    <a:pt x="13942" y="7249"/>
                  </a:cubicBezTo>
                  <a:cubicBezTo>
                    <a:pt x="15205" y="7249"/>
                    <a:pt x="16335" y="8305"/>
                    <a:pt x="16679" y="9508"/>
                  </a:cubicBezTo>
                  <a:cubicBezTo>
                    <a:pt x="17179" y="11242"/>
                    <a:pt x="16346" y="13144"/>
                    <a:pt x="15311" y="14545"/>
                  </a:cubicBezTo>
                  <a:cubicBezTo>
                    <a:pt x="14211" y="15946"/>
                    <a:pt x="12710" y="16980"/>
                    <a:pt x="11042" y="17513"/>
                  </a:cubicBezTo>
                  <a:cubicBezTo>
                    <a:pt x="11024" y="17518"/>
                    <a:pt x="11007" y="17520"/>
                    <a:pt x="10992" y="17520"/>
                  </a:cubicBezTo>
                  <a:cubicBezTo>
                    <a:pt x="10892" y="17520"/>
                    <a:pt x="10846" y="17433"/>
                    <a:pt x="10875" y="17347"/>
                  </a:cubicBezTo>
                  <a:lnTo>
                    <a:pt x="10842" y="17347"/>
                  </a:lnTo>
                  <a:cubicBezTo>
                    <a:pt x="9240" y="16980"/>
                    <a:pt x="7973" y="15445"/>
                    <a:pt x="7072" y="14178"/>
                  </a:cubicBezTo>
                  <a:cubicBezTo>
                    <a:pt x="6072" y="12810"/>
                    <a:pt x="5404" y="11109"/>
                    <a:pt x="5805" y="9374"/>
                  </a:cubicBezTo>
                  <a:cubicBezTo>
                    <a:pt x="6067" y="8207"/>
                    <a:pt x="6968" y="7066"/>
                    <a:pt x="8194" y="7066"/>
                  </a:cubicBezTo>
                  <a:close/>
                  <a:moveTo>
                    <a:pt x="11442" y="1"/>
                  </a:moveTo>
                  <a:cubicBezTo>
                    <a:pt x="10208" y="1769"/>
                    <a:pt x="8874" y="3470"/>
                    <a:pt x="7372" y="4971"/>
                  </a:cubicBezTo>
                  <a:cubicBezTo>
                    <a:pt x="7272" y="5071"/>
                    <a:pt x="7172" y="5171"/>
                    <a:pt x="7072" y="5271"/>
                  </a:cubicBezTo>
                  <a:cubicBezTo>
                    <a:pt x="7039" y="5305"/>
                    <a:pt x="7006" y="5338"/>
                    <a:pt x="7006" y="5338"/>
                  </a:cubicBezTo>
                  <a:cubicBezTo>
                    <a:pt x="6372" y="5872"/>
                    <a:pt x="5037" y="5738"/>
                    <a:pt x="4304" y="5838"/>
                  </a:cubicBezTo>
                  <a:cubicBezTo>
                    <a:pt x="2869" y="6005"/>
                    <a:pt x="1435" y="6172"/>
                    <a:pt x="1" y="6339"/>
                  </a:cubicBezTo>
                  <a:cubicBezTo>
                    <a:pt x="1301" y="8607"/>
                    <a:pt x="2803" y="10809"/>
                    <a:pt x="4103" y="13110"/>
                  </a:cubicBezTo>
                  <a:cubicBezTo>
                    <a:pt x="4137" y="13177"/>
                    <a:pt x="4137" y="13244"/>
                    <a:pt x="4137" y="13310"/>
                  </a:cubicBezTo>
                  <a:cubicBezTo>
                    <a:pt x="4170" y="13344"/>
                    <a:pt x="4204" y="13377"/>
                    <a:pt x="4204" y="13410"/>
                  </a:cubicBezTo>
                  <a:cubicBezTo>
                    <a:pt x="4204" y="13444"/>
                    <a:pt x="4204" y="13444"/>
                    <a:pt x="4204" y="13444"/>
                  </a:cubicBezTo>
                  <a:cubicBezTo>
                    <a:pt x="4370" y="15045"/>
                    <a:pt x="4070" y="16780"/>
                    <a:pt x="3903" y="18347"/>
                  </a:cubicBezTo>
                  <a:cubicBezTo>
                    <a:pt x="3803" y="19848"/>
                    <a:pt x="3636" y="21316"/>
                    <a:pt x="3503" y="22817"/>
                  </a:cubicBezTo>
                  <a:cubicBezTo>
                    <a:pt x="4771" y="22217"/>
                    <a:pt x="6072" y="21583"/>
                    <a:pt x="7339" y="20949"/>
                  </a:cubicBezTo>
                  <a:cubicBezTo>
                    <a:pt x="8173" y="20516"/>
                    <a:pt x="9207" y="19682"/>
                    <a:pt x="10174" y="19415"/>
                  </a:cubicBezTo>
                  <a:cubicBezTo>
                    <a:pt x="10199" y="19366"/>
                    <a:pt x="10259" y="19335"/>
                    <a:pt x="10316" y="19335"/>
                  </a:cubicBezTo>
                  <a:cubicBezTo>
                    <a:pt x="10336" y="19335"/>
                    <a:pt x="10357" y="19339"/>
                    <a:pt x="10375" y="19348"/>
                  </a:cubicBezTo>
                  <a:lnTo>
                    <a:pt x="10541" y="19348"/>
                  </a:lnTo>
                  <a:cubicBezTo>
                    <a:pt x="10561" y="19342"/>
                    <a:pt x="10578" y="19339"/>
                    <a:pt x="10595" y="19339"/>
                  </a:cubicBezTo>
                  <a:cubicBezTo>
                    <a:pt x="10666" y="19339"/>
                    <a:pt x="10715" y="19388"/>
                    <a:pt x="10742" y="19415"/>
                  </a:cubicBezTo>
                  <a:cubicBezTo>
                    <a:pt x="12209" y="19748"/>
                    <a:pt x="13677" y="20349"/>
                    <a:pt x="15111" y="20849"/>
                  </a:cubicBezTo>
                  <a:cubicBezTo>
                    <a:pt x="16379" y="21283"/>
                    <a:pt x="17713" y="21683"/>
                    <a:pt x="18981" y="22250"/>
                  </a:cubicBezTo>
                  <a:cubicBezTo>
                    <a:pt x="18881" y="19682"/>
                    <a:pt x="18881" y="17046"/>
                    <a:pt x="18847" y="14478"/>
                  </a:cubicBezTo>
                  <a:lnTo>
                    <a:pt x="18881" y="14478"/>
                  </a:lnTo>
                  <a:cubicBezTo>
                    <a:pt x="18814" y="14411"/>
                    <a:pt x="18814" y="14311"/>
                    <a:pt x="18847" y="14211"/>
                  </a:cubicBezTo>
                  <a:cubicBezTo>
                    <a:pt x="20148" y="12110"/>
                    <a:pt x="21416" y="9941"/>
                    <a:pt x="22750" y="7873"/>
                  </a:cubicBezTo>
                  <a:cubicBezTo>
                    <a:pt x="20282" y="7406"/>
                    <a:pt x="17713" y="6472"/>
                    <a:pt x="15345" y="5672"/>
                  </a:cubicBezTo>
                  <a:cubicBezTo>
                    <a:pt x="15178" y="5605"/>
                    <a:pt x="15145" y="5471"/>
                    <a:pt x="15178" y="5338"/>
                  </a:cubicBezTo>
                  <a:cubicBezTo>
                    <a:pt x="13810" y="3704"/>
                    <a:pt x="12610" y="1802"/>
                    <a:pt x="11442" y="1"/>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3712763" y="2840729"/>
              <a:ext cx="310634" cy="188246"/>
            </a:xfrm>
            <a:custGeom>
              <a:avLst/>
              <a:gdLst/>
              <a:ahLst/>
              <a:cxnLst/>
              <a:rect l="l" t="t" r="r" b="b"/>
              <a:pathLst>
                <a:path w="16721" h="10133" extrusionOk="0">
                  <a:moveTo>
                    <a:pt x="1361" y="1"/>
                  </a:moveTo>
                  <a:lnTo>
                    <a:pt x="994" y="34"/>
                  </a:lnTo>
                  <a:cubicBezTo>
                    <a:pt x="627" y="1535"/>
                    <a:pt x="660" y="3170"/>
                    <a:pt x="527" y="4671"/>
                  </a:cubicBezTo>
                  <a:cubicBezTo>
                    <a:pt x="360" y="6405"/>
                    <a:pt x="193" y="8140"/>
                    <a:pt x="26" y="9841"/>
                  </a:cubicBezTo>
                  <a:cubicBezTo>
                    <a:pt x="1" y="10045"/>
                    <a:pt x="150" y="10132"/>
                    <a:pt x="312" y="10132"/>
                  </a:cubicBezTo>
                  <a:cubicBezTo>
                    <a:pt x="362" y="10132"/>
                    <a:pt x="413" y="10124"/>
                    <a:pt x="460" y="10108"/>
                  </a:cubicBezTo>
                  <a:cubicBezTo>
                    <a:pt x="1761" y="9508"/>
                    <a:pt x="3062" y="8874"/>
                    <a:pt x="4363" y="8240"/>
                  </a:cubicBezTo>
                  <a:cubicBezTo>
                    <a:pt x="5463" y="7673"/>
                    <a:pt x="6698" y="7173"/>
                    <a:pt x="7698" y="6472"/>
                  </a:cubicBezTo>
                  <a:cubicBezTo>
                    <a:pt x="8966" y="7006"/>
                    <a:pt x="10334" y="7373"/>
                    <a:pt x="11635" y="7806"/>
                  </a:cubicBezTo>
                  <a:cubicBezTo>
                    <a:pt x="13202" y="8340"/>
                    <a:pt x="14737" y="8974"/>
                    <a:pt x="16338" y="9408"/>
                  </a:cubicBezTo>
                  <a:cubicBezTo>
                    <a:pt x="16359" y="9414"/>
                    <a:pt x="16379" y="9416"/>
                    <a:pt x="16399" y="9416"/>
                  </a:cubicBezTo>
                  <a:cubicBezTo>
                    <a:pt x="16598" y="9416"/>
                    <a:pt x="16720" y="9129"/>
                    <a:pt x="16538" y="9007"/>
                  </a:cubicBezTo>
                  <a:cubicBezTo>
                    <a:pt x="16538" y="8941"/>
                    <a:pt x="16538" y="8907"/>
                    <a:pt x="16571" y="8840"/>
                  </a:cubicBezTo>
                  <a:lnTo>
                    <a:pt x="16138" y="8807"/>
                  </a:lnTo>
                  <a:cubicBezTo>
                    <a:pt x="14870" y="8240"/>
                    <a:pt x="13536" y="7840"/>
                    <a:pt x="12268" y="7406"/>
                  </a:cubicBezTo>
                  <a:cubicBezTo>
                    <a:pt x="10834" y="6906"/>
                    <a:pt x="9366" y="6339"/>
                    <a:pt x="7899" y="5972"/>
                  </a:cubicBezTo>
                  <a:cubicBezTo>
                    <a:pt x="7872" y="5945"/>
                    <a:pt x="7823" y="5896"/>
                    <a:pt x="7752" y="5896"/>
                  </a:cubicBezTo>
                  <a:cubicBezTo>
                    <a:pt x="7735" y="5896"/>
                    <a:pt x="7718" y="5899"/>
                    <a:pt x="7698" y="5905"/>
                  </a:cubicBezTo>
                  <a:lnTo>
                    <a:pt x="7532" y="5905"/>
                  </a:lnTo>
                  <a:cubicBezTo>
                    <a:pt x="7505" y="5896"/>
                    <a:pt x="7480" y="5892"/>
                    <a:pt x="7458" y="5892"/>
                  </a:cubicBezTo>
                  <a:cubicBezTo>
                    <a:pt x="7398" y="5892"/>
                    <a:pt x="7356" y="5923"/>
                    <a:pt x="7331" y="5972"/>
                  </a:cubicBezTo>
                  <a:cubicBezTo>
                    <a:pt x="6364" y="6239"/>
                    <a:pt x="5330" y="7073"/>
                    <a:pt x="4496" y="7506"/>
                  </a:cubicBezTo>
                  <a:cubicBezTo>
                    <a:pt x="3229" y="8140"/>
                    <a:pt x="1928" y="8774"/>
                    <a:pt x="660" y="9374"/>
                  </a:cubicBezTo>
                  <a:cubicBezTo>
                    <a:pt x="793" y="7873"/>
                    <a:pt x="960" y="6405"/>
                    <a:pt x="1060" y="4904"/>
                  </a:cubicBezTo>
                  <a:cubicBezTo>
                    <a:pt x="1227" y="3337"/>
                    <a:pt x="1527" y="1602"/>
                    <a:pt x="13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3760340" y="2721628"/>
              <a:ext cx="218769" cy="194506"/>
            </a:xfrm>
            <a:custGeom>
              <a:avLst/>
              <a:gdLst/>
              <a:ahLst/>
              <a:cxnLst/>
              <a:rect l="l" t="t" r="r" b="b"/>
              <a:pathLst>
                <a:path w="11776" h="10470" extrusionOk="0">
                  <a:moveTo>
                    <a:pt x="2756" y="296"/>
                  </a:moveTo>
                  <a:cubicBezTo>
                    <a:pt x="2888" y="296"/>
                    <a:pt x="3026" y="310"/>
                    <a:pt x="3169" y="341"/>
                  </a:cubicBezTo>
                  <a:cubicBezTo>
                    <a:pt x="4770" y="674"/>
                    <a:pt x="5338" y="2409"/>
                    <a:pt x="5738" y="3777"/>
                  </a:cubicBezTo>
                  <a:cubicBezTo>
                    <a:pt x="5753" y="3852"/>
                    <a:pt x="5808" y="3886"/>
                    <a:pt x="5865" y="3886"/>
                  </a:cubicBezTo>
                  <a:cubicBezTo>
                    <a:pt x="5934" y="3886"/>
                    <a:pt x="6005" y="3835"/>
                    <a:pt x="6005" y="3743"/>
                  </a:cubicBezTo>
                  <a:cubicBezTo>
                    <a:pt x="6105" y="2409"/>
                    <a:pt x="6772" y="708"/>
                    <a:pt x="8306" y="541"/>
                  </a:cubicBezTo>
                  <a:cubicBezTo>
                    <a:pt x="8408" y="527"/>
                    <a:pt x="8507" y="521"/>
                    <a:pt x="8604" y="521"/>
                  </a:cubicBezTo>
                  <a:cubicBezTo>
                    <a:pt x="10169" y="521"/>
                    <a:pt x="11171" y="2232"/>
                    <a:pt x="11108" y="3677"/>
                  </a:cubicBezTo>
                  <a:cubicBezTo>
                    <a:pt x="11042" y="6745"/>
                    <a:pt x="8306" y="9314"/>
                    <a:pt x="5538" y="10181"/>
                  </a:cubicBezTo>
                  <a:cubicBezTo>
                    <a:pt x="5538" y="10215"/>
                    <a:pt x="5538" y="10215"/>
                    <a:pt x="5538" y="10215"/>
                  </a:cubicBezTo>
                  <a:cubicBezTo>
                    <a:pt x="5538" y="10181"/>
                    <a:pt x="5504" y="10148"/>
                    <a:pt x="5471" y="10148"/>
                  </a:cubicBezTo>
                  <a:cubicBezTo>
                    <a:pt x="4170" y="9714"/>
                    <a:pt x="3169" y="8580"/>
                    <a:pt x="2302" y="7546"/>
                  </a:cubicBezTo>
                  <a:cubicBezTo>
                    <a:pt x="1335" y="6345"/>
                    <a:pt x="567" y="4944"/>
                    <a:pt x="567" y="3376"/>
                  </a:cubicBezTo>
                  <a:cubicBezTo>
                    <a:pt x="567" y="2061"/>
                    <a:pt x="1297" y="296"/>
                    <a:pt x="2756" y="296"/>
                  </a:cubicBezTo>
                  <a:close/>
                  <a:moveTo>
                    <a:pt x="2791" y="0"/>
                  </a:moveTo>
                  <a:cubicBezTo>
                    <a:pt x="1564" y="0"/>
                    <a:pt x="663" y="1146"/>
                    <a:pt x="401" y="2342"/>
                  </a:cubicBezTo>
                  <a:cubicBezTo>
                    <a:pt x="0" y="4043"/>
                    <a:pt x="668" y="5778"/>
                    <a:pt x="1668" y="7146"/>
                  </a:cubicBezTo>
                  <a:cubicBezTo>
                    <a:pt x="2569" y="8380"/>
                    <a:pt x="3836" y="9948"/>
                    <a:pt x="5438" y="10315"/>
                  </a:cubicBezTo>
                  <a:lnTo>
                    <a:pt x="5471" y="10315"/>
                  </a:lnTo>
                  <a:cubicBezTo>
                    <a:pt x="5445" y="10392"/>
                    <a:pt x="5479" y="10470"/>
                    <a:pt x="5558" y="10470"/>
                  </a:cubicBezTo>
                  <a:cubicBezTo>
                    <a:pt x="5581" y="10470"/>
                    <a:pt x="5608" y="10463"/>
                    <a:pt x="5638" y="10448"/>
                  </a:cubicBezTo>
                  <a:cubicBezTo>
                    <a:pt x="7306" y="9914"/>
                    <a:pt x="8807" y="8914"/>
                    <a:pt x="9907" y="7479"/>
                  </a:cubicBezTo>
                  <a:cubicBezTo>
                    <a:pt x="10942" y="6112"/>
                    <a:pt x="11775" y="4210"/>
                    <a:pt x="11275" y="2476"/>
                  </a:cubicBezTo>
                  <a:cubicBezTo>
                    <a:pt x="10931" y="1273"/>
                    <a:pt x="9801" y="217"/>
                    <a:pt x="8538" y="217"/>
                  </a:cubicBezTo>
                  <a:cubicBezTo>
                    <a:pt x="8330" y="217"/>
                    <a:pt x="8118" y="246"/>
                    <a:pt x="7906" y="307"/>
                  </a:cubicBezTo>
                  <a:cubicBezTo>
                    <a:pt x="6672" y="641"/>
                    <a:pt x="6038" y="1875"/>
                    <a:pt x="5805" y="3076"/>
                  </a:cubicBezTo>
                  <a:cubicBezTo>
                    <a:pt x="5404" y="1775"/>
                    <a:pt x="4737" y="441"/>
                    <a:pt x="3336" y="74"/>
                  </a:cubicBezTo>
                  <a:cubicBezTo>
                    <a:pt x="3148" y="24"/>
                    <a:pt x="2966" y="0"/>
                    <a:pt x="27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3643841" y="2678993"/>
              <a:ext cx="153079" cy="162999"/>
            </a:xfrm>
            <a:custGeom>
              <a:avLst/>
              <a:gdLst/>
              <a:ahLst/>
              <a:cxnLst/>
              <a:rect l="l" t="t" r="r" b="b"/>
              <a:pathLst>
                <a:path w="8240" h="8774" extrusionOk="0">
                  <a:moveTo>
                    <a:pt x="7939" y="1"/>
                  </a:moveTo>
                  <a:cubicBezTo>
                    <a:pt x="7906" y="34"/>
                    <a:pt x="7873" y="101"/>
                    <a:pt x="7839" y="134"/>
                  </a:cubicBezTo>
                  <a:cubicBezTo>
                    <a:pt x="7806" y="134"/>
                    <a:pt x="7739" y="134"/>
                    <a:pt x="7706" y="167"/>
                  </a:cubicBezTo>
                  <a:cubicBezTo>
                    <a:pt x="7372" y="468"/>
                    <a:pt x="6371" y="368"/>
                    <a:pt x="5938" y="434"/>
                  </a:cubicBezTo>
                  <a:cubicBezTo>
                    <a:pt x="5337" y="501"/>
                    <a:pt x="4770" y="568"/>
                    <a:pt x="4170" y="634"/>
                  </a:cubicBezTo>
                  <a:cubicBezTo>
                    <a:pt x="2902" y="768"/>
                    <a:pt x="1635" y="901"/>
                    <a:pt x="401" y="1068"/>
                  </a:cubicBezTo>
                  <a:cubicBezTo>
                    <a:pt x="167" y="1101"/>
                    <a:pt x="0" y="1302"/>
                    <a:pt x="134" y="1502"/>
                  </a:cubicBezTo>
                  <a:cubicBezTo>
                    <a:pt x="1501" y="3903"/>
                    <a:pt x="2836" y="6439"/>
                    <a:pt x="4537" y="8640"/>
                  </a:cubicBezTo>
                  <a:cubicBezTo>
                    <a:pt x="4570" y="8707"/>
                    <a:pt x="4637" y="8740"/>
                    <a:pt x="4704" y="8774"/>
                  </a:cubicBezTo>
                  <a:lnTo>
                    <a:pt x="5071" y="8740"/>
                  </a:lnTo>
                  <a:cubicBezTo>
                    <a:pt x="5071" y="8707"/>
                    <a:pt x="5071" y="8707"/>
                    <a:pt x="5071" y="8707"/>
                  </a:cubicBezTo>
                  <a:cubicBezTo>
                    <a:pt x="5071" y="8640"/>
                    <a:pt x="5037" y="8607"/>
                    <a:pt x="5004" y="8573"/>
                  </a:cubicBezTo>
                  <a:cubicBezTo>
                    <a:pt x="5004" y="8507"/>
                    <a:pt x="5004" y="8473"/>
                    <a:pt x="4970" y="8407"/>
                  </a:cubicBezTo>
                  <a:cubicBezTo>
                    <a:pt x="3670" y="6072"/>
                    <a:pt x="2202" y="3903"/>
                    <a:pt x="868" y="1602"/>
                  </a:cubicBezTo>
                  <a:cubicBezTo>
                    <a:pt x="2302" y="1435"/>
                    <a:pt x="3736" y="1268"/>
                    <a:pt x="5171" y="1101"/>
                  </a:cubicBezTo>
                  <a:cubicBezTo>
                    <a:pt x="5904" y="1001"/>
                    <a:pt x="7239" y="1135"/>
                    <a:pt x="7873" y="601"/>
                  </a:cubicBezTo>
                  <a:cubicBezTo>
                    <a:pt x="7873" y="601"/>
                    <a:pt x="7906" y="568"/>
                    <a:pt x="7939" y="568"/>
                  </a:cubicBezTo>
                  <a:cubicBezTo>
                    <a:pt x="8039" y="468"/>
                    <a:pt x="8139" y="368"/>
                    <a:pt x="8239" y="267"/>
                  </a:cubicBezTo>
                  <a:lnTo>
                    <a:pt x="793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0" name="Google Shape;3300;p71"/>
          <p:cNvGrpSpPr/>
          <p:nvPr/>
        </p:nvGrpSpPr>
        <p:grpSpPr>
          <a:xfrm>
            <a:off x="7512417" y="1479391"/>
            <a:ext cx="290875" cy="258028"/>
            <a:chOff x="3200749" y="4607951"/>
            <a:chExt cx="250388" cy="222113"/>
          </a:xfrm>
        </p:grpSpPr>
        <p:sp>
          <p:nvSpPr>
            <p:cNvPr id="3301" name="Google Shape;3301;p71"/>
            <p:cNvSpPr/>
            <p:nvPr/>
          </p:nvSpPr>
          <p:spPr>
            <a:xfrm>
              <a:off x="3212638" y="4655639"/>
              <a:ext cx="230435" cy="164429"/>
            </a:xfrm>
            <a:custGeom>
              <a:avLst/>
              <a:gdLst/>
              <a:ahLst/>
              <a:cxnLst/>
              <a:rect l="l" t="t" r="r" b="b"/>
              <a:pathLst>
                <a:path w="12404" h="8851" extrusionOk="0">
                  <a:moveTo>
                    <a:pt x="6842" y="0"/>
                  </a:moveTo>
                  <a:cubicBezTo>
                    <a:pt x="6707" y="0"/>
                    <a:pt x="6570" y="14"/>
                    <a:pt x="6433" y="43"/>
                  </a:cubicBezTo>
                  <a:cubicBezTo>
                    <a:pt x="5732" y="177"/>
                    <a:pt x="5165" y="644"/>
                    <a:pt x="4665" y="1111"/>
                  </a:cubicBezTo>
                  <a:cubicBezTo>
                    <a:pt x="4606" y="1169"/>
                    <a:pt x="4535" y="1196"/>
                    <a:pt x="4465" y="1196"/>
                  </a:cubicBezTo>
                  <a:cubicBezTo>
                    <a:pt x="4375" y="1196"/>
                    <a:pt x="4287" y="1152"/>
                    <a:pt x="4231" y="1078"/>
                  </a:cubicBezTo>
                  <a:cubicBezTo>
                    <a:pt x="3829" y="515"/>
                    <a:pt x="3328" y="285"/>
                    <a:pt x="2859" y="285"/>
                  </a:cubicBezTo>
                  <a:cubicBezTo>
                    <a:pt x="1772" y="285"/>
                    <a:pt x="863" y="1523"/>
                    <a:pt x="1796" y="2712"/>
                  </a:cubicBezTo>
                  <a:cubicBezTo>
                    <a:pt x="1863" y="2712"/>
                    <a:pt x="1929" y="2712"/>
                    <a:pt x="1963" y="2745"/>
                  </a:cubicBezTo>
                  <a:cubicBezTo>
                    <a:pt x="2163" y="2779"/>
                    <a:pt x="2163" y="3112"/>
                    <a:pt x="1963" y="3146"/>
                  </a:cubicBezTo>
                  <a:cubicBezTo>
                    <a:pt x="1062" y="3279"/>
                    <a:pt x="61" y="3713"/>
                    <a:pt x="28" y="4814"/>
                  </a:cubicBezTo>
                  <a:cubicBezTo>
                    <a:pt x="1" y="5765"/>
                    <a:pt x="726" y="6339"/>
                    <a:pt x="1537" y="6339"/>
                  </a:cubicBezTo>
                  <a:cubicBezTo>
                    <a:pt x="1722" y="6339"/>
                    <a:pt x="1911" y="6310"/>
                    <a:pt x="2096" y="6248"/>
                  </a:cubicBezTo>
                  <a:cubicBezTo>
                    <a:pt x="2123" y="6239"/>
                    <a:pt x="2150" y="6235"/>
                    <a:pt x="2177" y="6235"/>
                  </a:cubicBezTo>
                  <a:cubicBezTo>
                    <a:pt x="2346" y="6235"/>
                    <a:pt x="2487" y="6404"/>
                    <a:pt x="2430" y="6548"/>
                  </a:cubicBezTo>
                  <a:cubicBezTo>
                    <a:pt x="2152" y="7290"/>
                    <a:pt x="2246" y="8404"/>
                    <a:pt x="3164" y="8404"/>
                  </a:cubicBezTo>
                  <a:cubicBezTo>
                    <a:pt x="3236" y="8404"/>
                    <a:pt x="3314" y="8397"/>
                    <a:pt x="3397" y="8383"/>
                  </a:cubicBezTo>
                  <a:cubicBezTo>
                    <a:pt x="3931" y="8316"/>
                    <a:pt x="4264" y="7882"/>
                    <a:pt x="4498" y="7415"/>
                  </a:cubicBezTo>
                  <a:cubicBezTo>
                    <a:pt x="4498" y="7349"/>
                    <a:pt x="4498" y="7315"/>
                    <a:pt x="4498" y="7249"/>
                  </a:cubicBezTo>
                  <a:cubicBezTo>
                    <a:pt x="4498" y="7149"/>
                    <a:pt x="4598" y="7115"/>
                    <a:pt x="4665" y="7082"/>
                  </a:cubicBezTo>
                  <a:cubicBezTo>
                    <a:pt x="4684" y="7053"/>
                    <a:pt x="4713" y="7041"/>
                    <a:pt x="4745" y="7041"/>
                  </a:cubicBezTo>
                  <a:cubicBezTo>
                    <a:pt x="4826" y="7041"/>
                    <a:pt x="4922" y="7120"/>
                    <a:pt x="4898" y="7215"/>
                  </a:cubicBezTo>
                  <a:cubicBezTo>
                    <a:pt x="4898" y="7249"/>
                    <a:pt x="4865" y="7282"/>
                    <a:pt x="4865" y="7349"/>
                  </a:cubicBezTo>
                  <a:cubicBezTo>
                    <a:pt x="4995" y="8132"/>
                    <a:pt x="5636" y="8851"/>
                    <a:pt x="6476" y="8851"/>
                  </a:cubicBezTo>
                  <a:cubicBezTo>
                    <a:pt x="6495" y="8851"/>
                    <a:pt x="6514" y="8850"/>
                    <a:pt x="6533" y="8850"/>
                  </a:cubicBezTo>
                  <a:cubicBezTo>
                    <a:pt x="7533" y="8816"/>
                    <a:pt x="7967" y="7916"/>
                    <a:pt x="8100" y="7082"/>
                  </a:cubicBezTo>
                  <a:cubicBezTo>
                    <a:pt x="8120" y="6985"/>
                    <a:pt x="8219" y="6933"/>
                    <a:pt x="8317" y="6933"/>
                  </a:cubicBezTo>
                  <a:cubicBezTo>
                    <a:pt x="8388" y="6933"/>
                    <a:pt x="8459" y="6959"/>
                    <a:pt x="8501" y="7015"/>
                  </a:cubicBezTo>
                  <a:cubicBezTo>
                    <a:pt x="8534" y="7015"/>
                    <a:pt x="8601" y="7048"/>
                    <a:pt x="8601" y="7115"/>
                  </a:cubicBezTo>
                  <a:cubicBezTo>
                    <a:pt x="8745" y="7674"/>
                    <a:pt x="9182" y="7911"/>
                    <a:pt x="9658" y="7911"/>
                  </a:cubicBezTo>
                  <a:cubicBezTo>
                    <a:pt x="10063" y="7911"/>
                    <a:pt x="10496" y="7740"/>
                    <a:pt x="10802" y="7449"/>
                  </a:cubicBezTo>
                  <a:cubicBezTo>
                    <a:pt x="11103" y="7182"/>
                    <a:pt x="11336" y="6748"/>
                    <a:pt x="11303" y="6315"/>
                  </a:cubicBezTo>
                  <a:cubicBezTo>
                    <a:pt x="11269" y="5914"/>
                    <a:pt x="11036" y="5681"/>
                    <a:pt x="10769" y="5381"/>
                  </a:cubicBezTo>
                  <a:cubicBezTo>
                    <a:pt x="10736" y="5347"/>
                    <a:pt x="10736" y="5347"/>
                    <a:pt x="10702" y="5314"/>
                  </a:cubicBezTo>
                  <a:cubicBezTo>
                    <a:pt x="10536" y="5214"/>
                    <a:pt x="10469" y="4880"/>
                    <a:pt x="10736" y="4814"/>
                  </a:cubicBezTo>
                  <a:cubicBezTo>
                    <a:pt x="11937" y="4547"/>
                    <a:pt x="12404" y="3346"/>
                    <a:pt x="11636" y="2345"/>
                  </a:cubicBezTo>
                  <a:cubicBezTo>
                    <a:pt x="11238" y="1833"/>
                    <a:pt x="10699" y="1623"/>
                    <a:pt x="10137" y="1623"/>
                  </a:cubicBezTo>
                  <a:cubicBezTo>
                    <a:pt x="9710" y="1623"/>
                    <a:pt x="9270" y="1743"/>
                    <a:pt x="8868" y="1945"/>
                  </a:cubicBezTo>
                  <a:cubicBezTo>
                    <a:pt x="8823" y="1972"/>
                    <a:pt x="8774" y="1984"/>
                    <a:pt x="8726" y="1984"/>
                  </a:cubicBezTo>
                  <a:cubicBezTo>
                    <a:pt x="8595" y="1984"/>
                    <a:pt x="8476" y="1891"/>
                    <a:pt x="8501" y="1745"/>
                  </a:cubicBezTo>
                  <a:cubicBezTo>
                    <a:pt x="8618" y="694"/>
                    <a:pt x="7789" y="0"/>
                    <a:pt x="6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3336476" y="4617314"/>
              <a:ext cx="91717" cy="63312"/>
            </a:xfrm>
            <a:custGeom>
              <a:avLst/>
              <a:gdLst/>
              <a:ahLst/>
              <a:cxnLst/>
              <a:rect l="l" t="t" r="r" b="b"/>
              <a:pathLst>
                <a:path w="4937" h="3408" extrusionOk="0">
                  <a:moveTo>
                    <a:pt x="2449" y="1"/>
                  </a:moveTo>
                  <a:cubicBezTo>
                    <a:pt x="1460" y="1"/>
                    <a:pt x="404" y="590"/>
                    <a:pt x="0" y="1506"/>
                  </a:cubicBezTo>
                  <a:cubicBezTo>
                    <a:pt x="71" y="1498"/>
                    <a:pt x="144" y="1494"/>
                    <a:pt x="218" y="1494"/>
                  </a:cubicBezTo>
                  <a:cubicBezTo>
                    <a:pt x="458" y="1494"/>
                    <a:pt x="713" y="1538"/>
                    <a:pt x="967" y="1639"/>
                  </a:cubicBezTo>
                  <a:cubicBezTo>
                    <a:pt x="1801" y="1940"/>
                    <a:pt x="2302" y="2607"/>
                    <a:pt x="2335" y="3407"/>
                  </a:cubicBezTo>
                  <a:cubicBezTo>
                    <a:pt x="2710" y="3282"/>
                    <a:pt x="3105" y="3215"/>
                    <a:pt x="3487" y="3215"/>
                  </a:cubicBezTo>
                  <a:cubicBezTo>
                    <a:pt x="3819" y="3215"/>
                    <a:pt x="4142" y="3266"/>
                    <a:pt x="4437" y="3374"/>
                  </a:cubicBezTo>
                  <a:cubicBezTo>
                    <a:pt x="4937" y="2106"/>
                    <a:pt x="4603" y="572"/>
                    <a:pt x="3136" y="105"/>
                  </a:cubicBezTo>
                  <a:cubicBezTo>
                    <a:pt x="2917" y="34"/>
                    <a:pt x="2685" y="1"/>
                    <a:pt x="2449" y="1"/>
                  </a:cubicBezTo>
                  <a:close/>
                </a:path>
              </a:pathLst>
            </a:custGeom>
            <a:solidFill>
              <a:srgbClr val="FFE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3200749" y="4607951"/>
              <a:ext cx="250388" cy="222113"/>
            </a:xfrm>
            <a:custGeom>
              <a:avLst/>
              <a:gdLst/>
              <a:ahLst/>
              <a:cxnLst/>
              <a:rect l="l" t="t" r="r" b="b"/>
              <a:pathLst>
                <a:path w="13478" h="11956" extrusionOk="0">
                  <a:moveTo>
                    <a:pt x="9780" y="517"/>
                  </a:moveTo>
                  <a:cubicBezTo>
                    <a:pt x="10007" y="517"/>
                    <a:pt x="10231" y="547"/>
                    <a:pt x="10442" y="609"/>
                  </a:cubicBezTo>
                  <a:cubicBezTo>
                    <a:pt x="11909" y="1076"/>
                    <a:pt x="12243" y="2610"/>
                    <a:pt x="11743" y="3878"/>
                  </a:cubicBezTo>
                  <a:cubicBezTo>
                    <a:pt x="11457" y="3773"/>
                    <a:pt x="11145" y="3722"/>
                    <a:pt x="10824" y="3722"/>
                  </a:cubicBezTo>
                  <a:cubicBezTo>
                    <a:pt x="10432" y="3722"/>
                    <a:pt x="10026" y="3798"/>
                    <a:pt x="9641" y="3945"/>
                  </a:cubicBezTo>
                  <a:cubicBezTo>
                    <a:pt x="9608" y="3111"/>
                    <a:pt x="9107" y="2444"/>
                    <a:pt x="8273" y="2143"/>
                  </a:cubicBezTo>
                  <a:cubicBezTo>
                    <a:pt x="7999" y="2061"/>
                    <a:pt x="7724" y="2001"/>
                    <a:pt x="7469" y="2001"/>
                  </a:cubicBezTo>
                  <a:cubicBezTo>
                    <a:pt x="7413" y="2001"/>
                    <a:pt x="7359" y="2004"/>
                    <a:pt x="7306" y="2010"/>
                  </a:cubicBezTo>
                  <a:cubicBezTo>
                    <a:pt x="7713" y="1087"/>
                    <a:pt x="8784" y="517"/>
                    <a:pt x="9780" y="517"/>
                  </a:cubicBezTo>
                  <a:close/>
                  <a:moveTo>
                    <a:pt x="7482" y="2567"/>
                  </a:moveTo>
                  <a:cubicBezTo>
                    <a:pt x="8429" y="2567"/>
                    <a:pt x="9258" y="3261"/>
                    <a:pt x="9141" y="4312"/>
                  </a:cubicBezTo>
                  <a:cubicBezTo>
                    <a:pt x="9116" y="4458"/>
                    <a:pt x="9235" y="4551"/>
                    <a:pt x="9366" y="4551"/>
                  </a:cubicBezTo>
                  <a:cubicBezTo>
                    <a:pt x="9414" y="4551"/>
                    <a:pt x="9463" y="4539"/>
                    <a:pt x="9508" y="4512"/>
                  </a:cubicBezTo>
                  <a:cubicBezTo>
                    <a:pt x="9910" y="4310"/>
                    <a:pt x="10350" y="4190"/>
                    <a:pt x="10777" y="4190"/>
                  </a:cubicBezTo>
                  <a:cubicBezTo>
                    <a:pt x="11339" y="4190"/>
                    <a:pt x="11878" y="4400"/>
                    <a:pt x="12276" y="4912"/>
                  </a:cubicBezTo>
                  <a:cubicBezTo>
                    <a:pt x="13044" y="5913"/>
                    <a:pt x="12577" y="7114"/>
                    <a:pt x="11376" y="7381"/>
                  </a:cubicBezTo>
                  <a:cubicBezTo>
                    <a:pt x="11109" y="7447"/>
                    <a:pt x="11176" y="7781"/>
                    <a:pt x="11342" y="7881"/>
                  </a:cubicBezTo>
                  <a:cubicBezTo>
                    <a:pt x="11376" y="7881"/>
                    <a:pt x="11376" y="7914"/>
                    <a:pt x="11409" y="7948"/>
                  </a:cubicBezTo>
                  <a:cubicBezTo>
                    <a:pt x="11676" y="8248"/>
                    <a:pt x="11909" y="8448"/>
                    <a:pt x="11943" y="8882"/>
                  </a:cubicBezTo>
                  <a:cubicBezTo>
                    <a:pt x="11976" y="9315"/>
                    <a:pt x="11743" y="9716"/>
                    <a:pt x="11442" y="10016"/>
                  </a:cubicBezTo>
                  <a:cubicBezTo>
                    <a:pt x="11139" y="10304"/>
                    <a:pt x="10711" y="10475"/>
                    <a:pt x="10309" y="10475"/>
                  </a:cubicBezTo>
                  <a:cubicBezTo>
                    <a:pt x="9829" y="10475"/>
                    <a:pt x="9386" y="10230"/>
                    <a:pt x="9241" y="9649"/>
                  </a:cubicBezTo>
                  <a:cubicBezTo>
                    <a:pt x="9241" y="9615"/>
                    <a:pt x="9174" y="9582"/>
                    <a:pt x="9141" y="9549"/>
                  </a:cubicBezTo>
                  <a:cubicBezTo>
                    <a:pt x="9099" y="9507"/>
                    <a:pt x="9029" y="9483"/>
                    <a:pt x="8959" y="9483"/>
                  </a:cubicBezTo>
                  <a:cubicBezTo>
                    <a:pt x="8860" y="9483"/>
                    <a:pt x="8760" y="9532"/>
                    <a:pt x="8740" y="9649"/>
                  </a:cubicBezTo>
                  <a:cubicBezTo>
                    <a:pt x="8607" y="10483"/>
                    <a:pt x="8173" y="11383"/>
                    <a:pt x="7173" y="11417"/>
                  </a:cubicBezTo>
                  <a:cubicBezTo>
                    <a:pt x="7137" y="11419"/>
                    <a:pt x="7102" y="11421"/>
                    <a:pt x="7068" y="11421"/>
                  </a:cubicBezTo>
                  <a:cubicBezTo>
                    <a:pt x="6252" y="11421"/>
                    <a:pt x="5633" y="10684"/>
                    <a:pt x="5505" y="9916"/>
                  </a:cubicBezTo>
                  <a:cubicBezTo>
                    <a:pt x="5505" y="9849"/>
                    <a:pt x="5538" y="9816"/>
                    <a:pt x="5538" y="9782"/>
                  </a:cubicBezTo>
                  <a:cubicBezTo>
                    <a:pt x="5562" y="9687"/>
                    <a:pt x="5466" y="9608"/>
                    <a:pt x="5385" y="9608"/>
                  </a:cubicBezTo>
                  <a:cubicBezTo>
                    <a:pt x="5353" y="9608"/>
                    <a:pt x="5324" y="9620"/>
                    <a:pt x="5305" y="9649"/>
                  </a:cubicBezTo>
                  <a:cubicBezTo>
                    <a:pt x="5238" y="9682"/>
                    <a:pt x="5138" y="9716"/>
                    <a:pt x="5138" y="9816"/>
                  </a:cubicBezTo>
                  <a:cubicBezTo>
                    <a:pt x="5138" y="9882"/>
                    <a:pt x="5138" y="9916"/>
                    <a:pt x="5138" y="9982"/>
                  </a:cubicBezTo>
                  <a:cubicBezTo>
                    <a:pt x="4904" y="10449"/>
                    <a:pt x="4571" y="10883"/>
                    <a:pt x="4037" y="10950"/>
                  </a:cubicBezTo>
                  <a:cubicBezTo>
                    <a:pt x="3954" y="10964"/>
                    <a:pt x="3876" y="10971"/>
                    <a:pt x="3804" y="10971"/>
                  </a:cubicBezTo>
                  <a:cubicBezTo>
                    <a:pt x="2890" y="10971"/>
                    <a:pt x="2822" y="9857"/>
                    <a:pt x="3070" y="9115"/>
                  </a:cubicBezTo>
                  <a:cubicBezTo>
                    <a:pt x="3127" y="8971"/>
                    <a:pt x="2986" y="8802"/>
                    <a:pt x="2817" y="8802"/>
                  </a:cubicBezTo>
                  <a:cubicBezTo>
                    <a:pt x="2790" y="8802"/>
                    <a:pt x="2763" y="8806"/>
                    <a:pt x="2736" y="8815"/>
                  </a:cubicBezTo>
                  <a:cubicBezTo>
                    <a:pt x="2551" y="8877"/>
                    <a:pt x="2362" y="8906"/>
                    <a:pt x="2177" y="8906"/>
                  </a:cubicBezTo>
                  <a:cubicBezTo>
                    <a:pt x="1366" y="8906"/>
                    <a:pt x="641" y="8332"/>
                    <a:pt x="668" y="7381"/>
                  </a:cubicBezTo>
                  <a:cubicBezTo>
                    <a:pt x="701" y="6280"/>
                    <a:pt x="1702" y="5846"/>
                    <a:pt x="2603" y="5713"/>
                  </a:cubicBezTo>
                  <a:cubicBezTo>
                    <a:pt x="2803" y="5679"/>
                    <a:pt x="2803" y="5346"/>
                    <a:pt x="2603" y="5312"/>
                  </a:cubicBezTo>
                  <a:cubicBezTo>
                    <a:pt x="2569" y="5279"/>
                    <a:pt x="2503" y="5279"/>
                    <a:pt x="2436" y="5279"/>
                  </a:cubicBezTo>
                  <a:cubicBezTo>
                    <a:pt x="1503" y="4090"/>
                    <a:pt x="2412" y="2852"/>
                    <a:pt x="3499" y="2852"/>
                  </a:cubicBezTo>
                  <a:cubicBezTo>
                    <a:pt x="3968" y="2852"/>
                    <a:pt x="4469" y="3082"/>
                    <a:pt x="4871" y="3645"/>
                  </a:cubicBezTo>
                  <a:cubicBezTo>
                    <a:pt x="4946" y="3719"/>
                    <a:pt x="5031" y="3763"/>
                    <a:pt x="5116" y="3763"/>
                  </a:cubicBezTo>
                  <a:cubicBezTo>
                    <a:pt x="5181" y="3763"/>
                    <a:pt x="5246" y="3736"/>
                    <a:pt x="5305" y="3678"/>
                  </a:cubicBezTo>
                  <a:cubicBezTo>
                    <a:pt x="5805" y="3211"/>
                    <a:pt x="6372" y="2744"/>
                    <a:pt x="7073" y="2610"/>
                  </a:cubicBezTo>
                  <a:cubicBezTo>
                    <a:pt x="7210" y="2581"/>
                    <a:pt x="7347" y="2567"/>
                    <a:pt x="7482" y="2567"/>
                  </a:cubicBezTo>
                  <a:close/>
                  <a:moveTo>
                    <a:pt x="9790" y="1"/>
                  </a:moveTo>
                  <a:cubicBezTo>
                    <a:pt x="8522" y="1"/>
                    <a:pt x="7191" y="807"/>
                    <a:pt x="6906" y="2077"/>
                  </a:cubicBezTo>
                  <a:cubicBezTo>
                    <a:pt x="6239" y="2244"/>
                    <a:pt x="5672" y="2644"/>
                    <a:pt x="5138" y="3077"/>
                  </a:cubicBezTo>
                  <a:cubicBezTo>
                    <a:pt x="4674" y="2573"/>
                    <a:pt x="4038" y="2239"/>
                    <a:pt x="3387" y="2239"/>
                  </a:cubicBezTo>
                  <a:cubicBezTo>
                    <a:pt x="2962" y="2239"/>
                    <a:pt x="2531" y="2381"/>
                    <a:pt x="2136" y="2711"/>
                  </a:cubicBezTo>
                  <a:cubicBezTo>
                    <a:pt x="1302" y="3411"/>
                    <a:pt x="1302" y="4545"/>
                    <a:pt x="1936" y="5312"/>
                  </a:cubicBezTo>
                  <a:cubicBezTo>
                    <a:pt x="868" y="5513"/>
                    <a:pt x="1" y="6513"/>
                    <a:pt x="168" y="7681"/>
                  </a:cubicBezTo>
                  <a:cubicBezTo>
                    <a:pt x="290" y="8780"/>
                    <a:pt x="1195" y="9432"/>
                    <a:pt x="2166" y="9432"/>
                  </a:cubicBezTo>
                  <a:cubicBezTo>
                    <a:pt x="2256" y="9432"/>
                    <a:pt x="2346" y="9427"/>
                    <a:pt x="2436" y="9415"/>
                  </a:cubicBezTo>
                  <a:lnTo>
                    <a:pt x="2436" y="9415"/>
                  </a:lnTo>
                  <a:cubicBezTo>
                    <a:pt x="2269" y="10283"/>
                    <a:pt x="2336" y="11283"/>
                    <a:pt x="3370" y="11517"/>
                  </a:cubicBezTo>
                  <a:cubicBezTo>
                    <a:pt x="3495" y="11546"/>
                    <a:pt x="3615" y="11559"/>
                    <a:pt x="3729" y="11559"/>
                  </a:cubicBezTo>
                  <a:cubicBezTo>
                    <a:pt x="4406" y="11559"/>
                    <a:pt x="4895" y="11082"/>
                    <a:pt x="5238" y="10483"/>
                  </a:cubicBezTo>
                  <a:cubicBezTo>
                    <a:pt x="5460" y="11340"/>
                    <a:pt x="6256" y="11955"/>
                    <a:pt x="7167" y="11955"/>
                  </a:cubicBezTo>
                  <a:cubicBezTo>
                    <a:pt x="7213" y="11955"/>
                    <a:pt x="7259" y="11954"/>
                    <a:pt x="7306" y="11950"/>
                  </a:cubicBezTo>
                  <a:cubicBezTo>
                    <a:pt x="8140" y="11917"/>
                    <a:pt x="8974" y="11217"/>
                    <a:pt x="9174" y="10383"/>
                  </a:cubicBezTo>
                  <a:cubicBezTo>
                    <a:pt x="9440" y="10773"/>
                    <a:pt x="9905" y="10956"/>
                    <a:pt x="10397" y="10956"/>
                  </a:cubicBezTo>
                  <a:cubicBezTo>
                    <a:pt x="10830" y="10956"/>
                    <a:pt x="11284" y="10815"/>
                    <a:pt x="11643" y="10549"/>
                  </a:cubicBezTo>
                  <a:cubicBezTo>
                    <a:pt x="12410" y="9949"/>
                    <a:pt x="12877" y="8381"/>
                    <a:pt x="11976" y="7747"/>
                  </a:cubicBezTo>
                  <a:cubicBezTo>
                    <a:pt x="12977" y="7280"/>
                    <a:pt x="13477" y="6113"/>
                    <a:pt x="12977" y="5046"/>
                  </a:cubicBezTo>
                  <a:cubicBezTo>
                    <a:pt x="12777" y="4645"/>
                    <a:pt x="12510" y="4345"/>
                    <a:pt x="12210" y="4112"/>
                  </a:cubicBezTo>
                  <a:cubicBezTo>
                    <a:pt x="13010" y="2711"/>
                    <a:pt x="12343" y="809"/>
                    <a:pt x="10842" y="209"/>
                  </a:cubicBezTo>
                  <a:cubicBezTo>
                    <a:pt x="10514" y="67"/>
                    <a:pt x="10155" y="1"/>
                    <a:pt x="97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4" name="Google Shape;3304;p71"/>
          <p:cNvGrpSpPr/>
          <p:nvPr/>
        </p:nvGrpSpPr>
        <p:grpSpPr>
          <a:xfrm>
            <a:off x="2982362" y="3559415"/>
            <a:ext cx="796939" cy="321909"/>
            <a:chOff x="3198278" y="3270408"/>
            <a:chExt cx="686011" cy="277102"/>
          </a:xfrm>
        </p:grpSpPr>
        <p:sp>
          <p:nvSpPr>
            <p:cNvPr id="3305" name="Google Shape;3305;p71"/>
            <p:cNvSpPr/>
            <p:nvPr/>
          </p:nvSpPr>
          <p:spPr>
            <a:xfrm>
              <a:off x="3728740" y="3289394"/>
              <a:ext cx="148118" cy="152466"/>
            </a:xfrm>
            <a:custGeom>
              <a:avLst/>
              <a:gdLst/>
              <a:ahLst/>
              <a:cxnLst/>
              <a:rect l="l" t="t" r="r" b="b"/>
              <a:pathLst>
                <a:path w="7973" h="8207" extrusionOk="0">
                  <a:moveTo>
                    <a:pt x="0" y="0"/>
                  </a:moveTo>
                  <a:lnTo>
                    <a:pt x="0" y="34"/>
                  </a:lnTo>
                  <a:cubicBezTo>
                    <a:pt x="34" y="34"/>
                    <a:pt x="34" y="34"/>
                    <a:pt x="67" y="67"/>
                  </a:cubicBezTo>
                  <a:cubicBezTo>
                    <a:pt x="2268" y="2569"/>
                    <a:pt x="4637" y="5304"/>
                    <a:pt x="6271" y="8206"/>
                  </a:cubicBezTo>
                  <a:cubicBezTo>
                    <a:pt x="6505" y="7906"/>
                    <a:pt x="6705" y="7606"/>
                    <a:pt x="6905" y="7272"/>
                  </a:cubicBezTo>
                  <a:cubicBezTo>
                    <a:pt x="7973" y="5471"/>
                    <a:pt x="6438" y="4304"/>
                    <a:pt x="5404" y="2969"/>
                  </a:cubicBezTo>
                  <a:cubicBezTo>
                    <a:pt x="4603" y="1969"/>
                    <a:pt x="3836" y="968"/>
                    <a:pt x="3069" y="0"/>
                  </a:cubicBezTo>
                  <a:close/>
                </a:path>
              </a:pathLst>
            </a:custGeom>
            <a:solidFill>
              <a:srgbClr val="8C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3563270" y="3286291"/>
              <a:ext cx="224974" cy="244796"/>
            </a:xfrm>
            <a:custGeom>
              <a:avLst/>
              <a:gdLst/>
              <a:ahLst/>
              <a:cxnLst/>
              <a:rect l="l" t="t" r="r" b="b"/>
              <a:pathLst>
                <a:path w="12110" h="13177" extrusionOk="0">
                  <a:moveTo>
                    <a:pt x="1" y="1"/>
                  </a:moveTo>
                  <a:cubicBezTo>
                    <a:pt x="2870" y="4370"/>
                    <a:pt x="5772" y="8707"/>
                    <a:pt x="8607" y="13110"/>
                  </a:cubicBezTo>
                  <a:cubicBezTo>
                    <a:pt x="9541" y="13110"/>
                    <a:pt x="10442" y="13110"/>
                    <a:pt x="11376" y="13177"/>
                  </a:cubicBezTo>
                  <a:cubicBezTo>
                    <a:pt x="11609" y="12843"/>
                    <a:pt x="11876" y="12543"/>
                    <a:pt x="12109" y="12209"/>
                  </a:cubicBezTo>
                  <a:cubicBezTo>
                    <a:pt x="12109" y="12209"/>
                    <a:pt x="12076" y="12209"/>
                    <a:pt x="12076" y="12176"/>
                  </a:cubicBezTo>
                  <a:cubicBezTo>
                    <a:pt x="9708" y="8006"/>
                    <a:pt x="7273" y="3937"/>
                    <a:pt x="4437" y="101"/>
                  </a:cubicBezTo>
                  <a:cubicBezTo>
                    <a:pt x="2970" y="67"/>
                    <a:pt x="1469" y="34"/>
                    <a:pt x="1" y="1"/>
                  </a:cubicBezTo>
                  <a:close/>
                </a:path>
              </a:pathLst>
            </a:custGeom>
            <a:solidFill>
              <a:srgbClr val="8C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3377365" y="3284434"/>
              <a:ext cx="251001" cy="248511"/>
            </a:xfrm>
            <a:custGeom>
              <a:avLst/>
              <a:gdLst/>
              <a:ahLst/>
              <a:cxnLst/>
              <a:rect l="l" t="t" r="r" b="b"/>
              <a:pathLst>
                <a:path w="13511" h="13377" extrusionOk="0">
                  <a:moveTo>
                    <a:pt x="1" y="1"/>
                  </a:moveTo>
                  <a:cubicBezTo>
                    <a:pt x="1602" y="2269"/>
                    <a:pt x="3136" y="4571"/>
                    <a:pt x="4771" y="6839"/>
                  </a:cubicBezTo>
                  <a:cubicBezTo>
                    <a:pt x="5638" y="8040"/>
                    <a:pt x="6505" y="9241"/>
                    <a:pt x="7373" y="10441"/>
                  </a:cubicBezTo>
                  <a:cubicBezTo>
                    <a:pt x="8106" y="11409"/>
                    <a:pt x="8907" y="12343"/>
                    <a:pt x="9574" y="13377"/>
                  </a:cubicBezTo>
                  <a:lnTo>
                    <a:pt x="13510" y="13343"/>
                  </a:lnTo>
                  <a:cubicBezTo>
                    <a:pt x="10408" y="8974"/>
                    <a:pt x="7373" y="4537"/>
                    <a:pt x="4471" y="34"/>
                  </a:cubicBezTo>
                  <a:cubicBezTo>
                    <a:pt x="3003" y="1"/>
                    <a:pt x="1502" y="1"/>
                    <a:pt x="1" y="1"/>
                  </a:cubicBezTo>
                  <a:close/>
                </a:path>
              </a:pathLst>
            </a:custGeom>
            <a:solidFill>
              <a:srgbClr val="8C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3206341" y="3283821"/>
              <a:ext cx="249124" cy="250982"/>
            </a:xfrm>
            <a:custGeom>
              <a:avLst/>
              <a:gdLst/>
              <a:ahLst/>
              <a:cxnLst/>
              <a:rect l="l" t="t" r="r" b="b"/>
              <a:pathLst>
                <a:path w="13410" h="13510" extrusionOk="0">
                  <a:moveTo>
                    <a:pt x="33" y="0"/>
                  </a:moveTo>
                  <a:cubicBezTo>
                    <a:pt x="33" y="34"/>
                    <a:pt x="0" y="67"/>
                    <a:pt x="33" y="100"/>
                  </a:cubicBezTo>
                  <a:cubicBezTo>
                    <a:pt x="33" y="100"/>
                    <a:pt x="67" y="100"/>
                    <a:pt x="100" y="134"/>
                  </a:cubicBezTo>
                  <a:cubicBezTo>
                    <a:pt x="1301" y="1368"/>
                    <a:pt x="2368" y="2736"/>
                    <a:pt x="3469" y="4036"/>
                  </a:cubicBezTo>
                  <a:cubicBezTo>
                    <a:pt x="4036" y="4704"/>
                    <a:pt x="5337" y="5738"/>
                    <a:pt x="5271" y="6705"/>
                  </a:cubicBezTo>
                  <a:cubicBezTo>
                    <a:pt x="5271" y="6805"/>
                    <a:pt x="5271" y="6905"/>
                    <a:pt x="5237" y="7005"/>
                  </a:cubicBezTo>
                  <a:cubicBezTo>
                    <a:pt x="6705" y="9274"/>
                    <a:pt x="8273" y="11375"/>
                    <a:pt x="9974" y="13510"/>
                  </a:cubicBezTo>
                  <a:cubicBezTo>
                    <a:pt x="11108" y="13510"/>
                    <a:pt x="12276" y="13510"/>
                    <a:pt x="13410" y="13477"/>
                  </a:cubicBezTo>
                  <a:cubicBezTo>
                    <a:pt x="9941" y="9307"/>
                    <a:pt x="6872" y="4637"/>
                    <a:pt x="4003" y="34"/>
                  </a:cubicBezTo>
                  <a:cubicBezTo>
                    <a:pt x="2702" y="0"/>
                    <a:pt x="1368" y="0"/>
                    <a:pt x="67" y="0"/>
                  </a:cubicBezTo>
                  <a:close/>
                </a:path>
              </a:pathLst>
            </a:custGeom>
            <a:solidFill>
              <a:srgbClr val="8C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3215016" y="3475299"/>
              <a:ext cx="81815" cy="63851"/>
            </a:xfrm>
            <a:custGeom>
              <a:avLst/>
              <a:gdLst/>
              <a:ahLst/>
              <a:cxnLst/>
              <a:rect l="l" t="t" r="r" b="b"/>
              <a:pathLst>
                <a:path w="4404" h="3437" extrusionOk="0">
                  <a:moveTo>
                    <a:pt x="2335" y="1"/>
                  </a:moveTo>
                  <a:cubicBezTo>
                    <a:pt x="1968" y="501"/>
                    <a:pt x="1601" y="968"/>
                    <a:pt x="1234" y="1435"/>
                  </a:cubicBezTo>
                  <a:cubicBezTo>
                    <a:pt x="967" y="1802"/>
                    <a:pt x="67" y="2736"/>
                    <a:pt x="234" y="3170"/>
                  </a:cubicBezTo>
                  <a:cubicBezTo>
                    <a:pt x="234" y="3236"/>
                    <a:pt x="200" y="3303"/>
                    <a:pt x="134" y="3303"/>
                  </a:cubicBezTo>
                  <a:cubicBezTo>
                    <a:pt x="100" y="3336"/>
                    <a:pt x="67" y="3336"/>
                    <a:pt x="0" y="3370"/>
                  </a:cubicBezTo>
                  <a:cubicBezTo>
                    <a:pt x="33" y="3403"/>
                    <a:pt x="33" y="3403"/>
                    <a:pt x="0" y="3436"/>
                  </a:cubicBezTo>
                  <a:cubicBezTo>
                    <a:pt x="1468" y="3370"/>
                    <a:pt x="2936" y="3303"/>
                    <a:pt x="4403" y="3270"/>
                  </a:cubicBezTo>
                  <a:cubicBezTo>
                    <a:pt x="3536" y="2369"/>
                    <a:pt x="2835" y="1168"/>
                    <a:pt x="2335" y="1"/>
                  </a:cubicBezTo>
                  <a:close/>
                </a:path>
              </a:pathLst>
            </a:custGeom>
            <a:solidFill>
              <a:srgbClr val="8C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3198278" y="3270408"/>
              <a:ext cx="686011" cy="277102"/>
            </a:xfrm>
            <a:custGeom>
              <a:avLst/>
              <a:gdLst/>
              <a:ahLst/>
              <a:cxnLst/>
              <a:rect l="l" t="t" r="r" b="b"/>
              <a:pathLst>
                <a:path w="36927" h="14916" extrusionOk="0">
                  <a:moveTo>
                    <a:pt x="24418" y="956"/>
                  </a:moveTo>
                  <a:lnTo>
                    <a:pt x="24418" y="956"/>
                  </a:lnTo>
                  <a:cubicBezTo>
                    <a:pt x="25786" y="989"/>
                    <a:pt x="27153" y="1022"/>
                    <a:pt x="28554" y="1022"/>
                  </a:cubicBezTo>
                  <a:lnTo>
                    <a:pt x="31623" y="1022"/>
                  </a:lnTo>
                  <a:cubicBezTo>
                    <a:pt x="32390" y="1990"/>
                    <a:pt x="33157" y="2991"/>
                    <a:pt x="33958" y="3991"/>
                  </a:cubicBezTo>
                  <a:cubicBezTo>
                    <a:pt x="34992" y="5326"/>
                    <a:pt x="36527" y="6493"/>
                    <a:pt x="35459" y="8294"/>
                  </a:cubicBezTo>
                  <a:cubicBezTo>
                    <a:pt x="35259" y="8628"/>
                    <a:pt x="35059" y="8928"/>
                    <a:pt x="34825" y="9228"/>
                  </a:cubicBezTo>
                  <a:cubicBezTo>
                    <a:pt x="33191" y="6293"/>
                    <a:pt x="30822" y="3558"/>
                    <a:pt x="28621" y="1089"/>
                  </a:cubicBezTo>
                  <a:cubicBezTo>
                    <a:pt x="28621" y="1056"/>
                    <a:pt x="28588" y="1056"/>
                    <a:pt x="28554" y="1056"/>
                  </a:cubicBezTo>
                  <a:cubicBezTo>
                    <a:pt x="28454" y="1056"/>
                    <a:pt x="28387" y="1156"/>
                    <a:pt x="28454" y="1256"/>
                  </a:cubicBezTo>
                  <a:cubicBezTo>
                    <a:pt x="30589" y="3958"/>
                    <a:pt x="32424" y="6893"/>
                    <a:pt x="34558" y="9562"/>
                  </a:cubicBezTo>
                  <a:cubicBezTo>
                    <a:pt x="34058" y="10196"/>
                    <a:pt x="33491" y="10796"/>
                    <a:pt x="33024" y="11430"/>
                  </a:cubicBezTo>
                  <a:cubicBezTo>
                    <a:pt x="32657" y="11864"/>
                    <a:pt x="32324" y="12297"/>
                    <a:pt x="31990" y="12764"/>
                  </a:cubicBezTo>
                  <a:cubicBezTo>
                    <a:pt x="29922" y="8561"/>
                    <a:pt x="27287" y="4625"/>
                    <a:pt x="24418" y="956"/>
                  </a:cubicBezTo>
                  <a:close/>
                  <a:moveTo>
                    <a:pt x="19648" y="856"/>
                  </a:moveTo>
                  <a:cubicBezTo>
                    <a:pt x="21116" y="889"/>
                    <a:pt x="22617" y="922"/>
                    <a:pt x="24084" y="956"/>
                  </a:cubicBezTo>
                  <a:cubicBezTo>
                    <a:pt x="26920" y="4792"/>
                    <a:pt x="29355" y="8861"/>
                    <a:pt x="31723" y="13031"/>
                  </a:cubicBezTo>
                  <a:cubicBezTo>
                    <a:pt x="31723" y="13064"/>
                    <a:pt x="31756" y="13064"/>
                    <a:pt x="31756" y="13064"/>
                  </a:cubicBezTo>
                  <a:cubicBezTo>
                    <a:pt x="31523" y="13398"/>
                    <a:pt x="31256" y="13732"/>
                    <a:pt x="31023" y="14032"/>
                  </a:cubicBezTo>
                  <a:cubicBezTo>
                    <a:pt x="30122" y="13965"/>
                    <a:pt x="29188" y="13965"/>
                    <a:pt x="28254" y="13965"/>
                  </a:cubicBezTo>
                  <a:cubicBezTo>
                    <a:pt x="25419" y="9562"/>
                    <a:pt x="22517" y="5225"/>
                    <a:pt x="19648" y="856"/>
                  </a:cubicBezTo>
                  <a:close/>
                  <a:moveTo>
                    <a:pt x="16245" y="789"/>
                  </a:moveTo>
                  <a:cubicBezTo>
                    <a:pt x="17313" y="789"/>
                    <a:pt x="18347" y="822"/>
                    <a:pt x="19381" y="822"/>
                  </a:cubicBezTo>
                  <a:cubicBezTo>
                    <a:pt x="21949" y="5326"/>
                    <a:pt x="24751" y="9795"/>
                    <a:pt x="27787" y="13965"/>
                  </a:cubicBezTo>
                  <a:cubicBezTo>
                    <a:pt x="26386" y="13998"/>
                    <a:pt x="25018" y="14065"/>
                    <a:pt x="23651" y="14098"/>
                  </a:cubicBezTo>
                  <a:cubicBezTo>
                    <a:pt x="20682" y="9595"/>
                    <a:pt x="17613" y="5125"/>
                    <a:pt x="14444" y="789"/>
                  </a:cubicBezTo>
                  <a:close/>
                  <a:moveTo>
                    <a:pt x="9641" y="756"/>
                  </a:moveTo>
                  <a:cubicBezTo>
                    <a:pt x="11142" y="756"/>
                    <a:pt x="12609" y="756"/>
                    <a:pt x="14111" y="789"/>
                  </a:cubicBezTo>
                  <a:cubicBezTo>
                    <a:pt x="17013" y="5292"/>
                    <a:pt x="20048" y="9729"/>
                    <a:pt x="23150" y="14098"/>
                  </a:cubicBezTo>
                  <a:lnTo>
                    <a:pt x="19214" y="14132"/>
                  </a:lnTo>
                  <a:cubicBezTo>
                    <a:pt x="18547" y="13131"/>
                    <a:pt x="17746" y="12164"/>
                    <a:pt x="17013" y="11196"/>
                  </a:cubicBezTo>
                  <a:cubicBezTo>
                    <a:pt x="16145" y="9996"/>
                    <a:pt x="15278" y="8795"/>
                    <a:pt x="14411" y="7594"/>
                  </a:cubicBezTo>
                  <a:cubicBezTo>
                    <a:pt x="12776" y="5326"/>
                    <a:pt x="11242" y="3024"/>
                    <a:pt x="9641" y="756"/>
                  </a:cubicBezTo>
                  <a:close/>
                  <a:moveTo>
                    <a:pt x="9374" y="756"/>
                  </a:moveTo>
                  <a:cubicBezTo>
                    <a:pt x="10908" y="3224"/>
                    <a:pt x="12543" y="5626"/>
                    <a:pt x="14211" y="7994"/>
                  </a:cubicBezTo>
                  <a:cubicBezTo>
                    <a:pt x="15612" y="9996"/>
                    <a:pt x="16979" y="12331"/>
                    <a:pt x="18680" y="14165"/>
                  </a:cubicBezTo>
                  <a:lnTo>
                    <a:pt x="15845" y="14199"/>
                  </a:lnTo>
                  <a:lnTo>
                    <a:pt x="14277" y="14199"/>
                  </a:lnTo>
                  <a:cubicBezTo>
                    <a:pt x="11142" y="9695"/>
                    <a:pt x="7839" y="5292"/>
                    <a:pt x="4737" y="756"/>
                  </a:cubicBezTo>
                  <a:close/>
                  <a:moveTo>
                    <a:pt x="501" y="722"/>
                  </a:moveTo>
                  <a:cubicBezTo>
                    <a:pt x="1802" y="756"/>
                    <a:pt x="3136" y="756"/>
                    <a:pt x="4437" y="756"/>
                  </a:cubicBezTo>
                  <a:cubicBezTo>
                    <a:pt x="7306" y="5359"/>
                    <a:pt x="10375" y="10029"/>
                    <a:pt x="13844" y="14199"/>
                  </a:cubicBezTo>
                  <a:cubicBezTo>
                    <a:pt x="12710" y="14232"/>
                    <a:pt x="11542" y="14232"/>
                    <a:pt x="10408" y="14232"/>
                  </a:cubicBezTo>
                  <a:cubicBezTo>
                    <a:pt x="8707" y="12097"/>
                    <a:pt x="7139" y="9996"/>
                    <a:pt x="5671" y="7727"/>
                  </a:cubicBezTo>
                  <a:cubicBezTo>
                    <a:pt x="5705" y="7627"/>
                    <a:pt x="5705" y="7527"/>
                    <a:pt x="5705" y="7427"/>
                  </a:cubicBezTo>
                  <a:cubicBezTo>
                    <a:pt x="5771" y="6460"/>
                    <a:pt x="4470" y="5426"/>
                    <a:pt x="3903" y="4758"/>
                  </a:cubicBezTo>
                  <a:cubicBezTo>
                    <a:pt x="2802" y="3458"/>
                    <a:pt x="1735" y="2090"/>
                    <a:pt x="534" y="856"/>
                  </a:cubicBezTo>
                  <a:cubicBezTo>
                    <a:pt x="501" y="856"/>
                    <a:pt x="467" y="822"/>
                    <a:pt x="467" y="822"/>
                  </a:cubicBezTo>
                  <a:cubicBezTo>
                    <a:pt x="467" y="789"/>
                    <a:pt x="467" y="756"/>
                    <a:pt x="467" y="722"/>
                  </a:cubicBezTo>
                  <a:close/>
                  <a:moveTo>
                    <a:pt x="5538" y="8061"/>
                  </a:moveTo>
                  <a:cubicBezTo>
                    <a:pt x="6805" y="10262"/>
                    <a:pt x="8306" y="12397"/>
                    <a:pt x="10008" y="14232"/>
                  </a:cubicBezTo>
                  <a:cubicBezTo>
                    <a:pt x="8573" y="14265"/>
                    <a:pt x="7172" y="14265"/>
                    <a:pt x="5738" y="14299"/>
                  </a:cubicBezTo>
                  <a:cubicBezTo>
                    <a:pt x="4937" y="13131"/>
                    <a:pt x="4137" y="12030"/>
                    <a:pt x="3403" y="10829"/>
                  </a:cubicBezTo>
                  <a:cubicBezTo>
                    <a:pt x="3503" y="10696"/>
                    <a:pt x="3636" y="10529"/>
                    <a:pt x="3736" y="10396"/>
                  </a:cubicBezTo>
                  <a:cubicBezTo>
                    <a:pt x="4203" y="9762"/>
                    <a:pt x="5137" y="8895"/>
                    <a:pt x="5538" y="8061"/>
                  </a:cubicBezTo>
                  <a:close/>
                  <a:moveTo>
                    <a:pt x="3236" y="11030"/>
                  </a:moveTo>
                  <a:cubicBezTo>
                    <a:pt x="3736" y="12197"/>
                    <a:pt x="4437" y="13398"/>
                    <a:pt x="5304" y="14299"/>
                  </a:cubicBezTo>
                  <a:cubicBezTo>
                    <a:pt x="3837" y="14332"/>
                    <a:pt x="2369" y="14399"/>
                    <a:pt x="901" y="14465"/>
                  </a:cubicBezTo>
                  <a:cubicBezTo>
                    <a:pt x="934" y="14432"/>
                    <a:pt x="934" y="14432"/>
                    <a:pt x="934" y="14399"/>
                  </a:cubicBezTo>
                  <a:cubicBezTo>
                    <a:pt x="968" y="14365"/>
                    <a:pt x="1001" y="14365"/>
                    <a:pt x="1035" y="14332"/>
                  </a:cubicBezTo>
                  <a:cubicBezTo>
                    <a:pt x="1101" y="14332"/>
                    <a:pt x="1135" y="14265"/>
                    <a:pt x="1135" y="14199"/>
                  </a:cubicBezTo>
                  <a:cubicBezTo>
                    <a:pt x="968" y="13765"/>
                    <a:pt x="1868" y="12831"/>
                    <a:pt x="2169" y="12464"/>
                  </a:cubicBezTo>
                  <a:cubicBezTo>
                    <a:pt x="2536" y="11997"/>
                    <a:pt x="2869" y="11530"/>
                    <a:pt x="3236" y="11030"/>
                  </a:cubicBezTo>
                  <a:close/>
                  <a:moveTo>
                    <a:pt x="816" y="1"/>
                  </a:moveTo>
                  <a:cubicBezTo>
                    <a:pt x="451" y="1"/>
                    <a:pt x="178" y="458"/>
                    <a:pt x="234" y="822"/>
                  </a:cubicBezTo>
                  <a:cubicBezTo>
                    <a:pt x="101" y="889"/>
                    <a:pt x="0" y="1056"/>
                    <a:pt x="101" y="1189"/>
                  </a:cubicBezTo>
                  <a:cubicBezTo>
                    <a:pt x="868" y="2257"/>
                    <a:pt x="1802" y="3224"/>
                    <a:pt x="2636" y="4225"/>
                  </a:cubicBezTo>
                  <a:cubicBezTo>
                    <a:pt x="3136" y="4825"/>
                    <a:pt x="3703" y="5392"/>
                    <a:pt x="4137" y="5993"/>
                  </a:cubicBezTo>
                  <a:cubicBezTo>
                    <a:pt x="4470" y="6426"/>
                    <a:pt x="5037" y="7194"/>
                    <a:pt x="4971" y="7727"/>
                  </a:cubicBezTo>
                  <a:cubicBezTo>
                    <a:pt x="4937" y="8027"/>
                    <a:pt x="4470" y="8394"/>
                    <a:pt x="4304" y="8628"/>
                  </a:cubicBezTo>
                  <a:cubicBezTo>
                    <a:pt x="3436" y="9795"/>
                    <a:pt x="2536" y="10963"/>
                    <a:pt x="1635" y="12164"/>
                  </a:cubicBezTo>
                  <a:cubicBezTo>
                    <a:pt x="1335" y="12597"/>
                    <a:pt x="768" y="13098"/>
                    <a:pt x="601" y="13665"/>
                  </a:cubicBezTo>
                  <a:cubicBezTo>
                    <a:pt x="568" y="13665"/>
                    <a:pt x="501" y="13698"/>
                    <a:pt x="467" y="13732"/>
                  </a:cubicBezTo>
                  <a:cubicBezTo>
                    <a:pt x="334" y="13798"/>
                    <a:pt x="234" y="13965"/>
                    <a:pt x="234" y="14098"/>
                  </a:cubicBezTo>
                  <a:cubicBezTo>
                    <a:pt x="234" y="14265"/>
                    <a:pt x="301" y="14399"/>
                    <a:pt x="434" y="14499"/>
                  </a:cubicBezTo>
                  <a:cubicBezTo>
                    <a:pt x="267" y="14565"/>
                    <a:pt x="267" y="14832"/>
                    <a:pt x="501" y="14866"/>
                  </a:cubicBezTo>
                  <a:cubicBezTo>
                    <a:pt x="1885" y="14902"/>
                    <a:pt x="3272" y="14916"/>
                    <a:pt x="4661" y="14916"/>
                  </a:cubicBezTo>
                  <a:cubicBezTo>
                    <a:pt x="8392" y="14916"/>
                    <a:pt x="12135" y="14814"/>
                    <a:pt x="15878" y="14766"/>
                  </a:cubicBezTo>
                  <a:lnTo>
                    <a:pt x="19248" y="14732"/>
                  </a:lnTo>
                  <a:lnTo>
                    <a:pt x="19281" y="14732"/>
                  </a:lnTo>
                  <a:cubicBezTo>
                    <a:pt x="19295" y="14760"/>
                    <a:pt x="19321" y="14771"/>
                    <a:pt x="19349" y="14771"/>
                  </a:cubicBezTo>
                  <a:cubicBezTo>
                    <a:pt x="19387" y="14771"/>
                    <a:pt x="19428" y="14752"/>
                    <a:pt x="19448" y="14732"/>
                  </a:cubicBezTo>
                  <a:lnTo>
                    <a:pt x="23551" y="14666"/>
                  </a:lnTo>
                  <a:cubicBezTo>
                    <a:pt x="23792" y="14662"/>
                    <a:pt x="24034" y="14661"/>
                    <a:pt x="24276" y="14661"/>
                  </a:cubicBezTo>
                  <a:cubicBezTo>
                    <a:pt x="25448" y="14661"/>
                    <a:pt x="26638" y="14692"/>
                    <a:pt x="27825" y="14692"/>
                  </a:cubicBezTo>
                  <a:cubicBezTo>
                    <a:pt x="28910" y="14692"/>
                    <a:pt x="29992" y="14666"/>
                    <a:pt x="31056" y="14565"/>
                  </a:cubicBezTo>
                  <a:cubicBezTo>
                    <a:pt x="31089" y="14565"/>
                    <a:pt x="31123" y="14565"/>
                    <a:pt x="31189" y="14532"/>
                  </a:cubicBezTo>
                  <a:lnTo>
                    <a:pt x="31256" y="14532"/>
                  </a:lnTo>
                  <a:cubicBezTo>
                    <a:pt x="31423" y="14532"/>
                    <a:pt x="31490" y="14365"/>
                    <a:pt x="31456" y="14232"/>
                  </a:cubicBezTo>
                  <a:cubicBezTo>
                    <a:pt x="32490" y="12998"/>
                    <a:pt x="33491" y="11730"/>
                    <a:pt x="34492" y="10496"/>
                  </a:cubicBezTo>
                  <a:cubicBezTo>
                    <a:pt x="35025" y="9862"/>
                    <a:pt x="35526" y="9195"/>
                    <a:pt x="36026" y="8561"/>
                  </a:cubicBezTo>
                  <a:cubicBezTo>
                    <a:pt x="36326" y="8161"/>
                    <a:pt x="36860" y="7694"/>
                    <a:pt x="36893" y="7160"/>
                  </a:cubicBezTo>
                  <a:cubicBezTo>
                    <a:pt x="36927" y="6293"/>
                    <a:pt x="35793" y="5326"/>
                    <a:pt x="35292" y="4692"/>
                  </a:cubicBezTo>
                  <a:cubicBezTo>
                    <a:pt x="34292" y="3424"/>
                    <a:pt x="33258" y="2057"/>
                    <a:pt x="32257" y="756"/>
                  </a:cubicBezTo>
                  <a:cubicBezTo>
                    <a:pt x="32257" y="622"/>
                    <a:pt x="32190" y="656"/>
                    <a:pt x="32023" y="422"/>
                  </a:cubicBezTo>
                  <a:lnTo>
                    <a:pt x="31957" y="422"/>
                  </a:lnTo>
                  <a:cubicBezTo>
                    <a:pt x="31902" y="341"/>
                    <a:pt x="31837" y="309"/>
                    <a:pt x="31772" y="309"/>
                  </a:cubicBezTo>
                  <a:cubicBezTo>
                    <a:pt x="31677" y="309"/>
                    <a:pt x="31582" y="376"/>
                    <a:pt x="31523" y="455"/>
                  </a:cubicBezTo>
                  <a:cubicBezTo>
                    <a:pt x="28461" y="253"/>
                    <a:pt x="25350" y="222"/>
                    <a:pt x="22241" y="222"/>
                  </a:cubicBezTo>
                  <a:cubicBezTo>
                    <a:pt x="20923" y="222"/>
                    <a:pt x="19605" y="228"/>
                    <a:pt x="18292" y="228"/>
                  </a:cubicBezTo>
                  <a:cubicBezTo>
                    <a:pt x="17608" y="228"/>
                    <a:pt x="16926" y="226"/>
                    <a:pt x="16245" y="222"/>
                  </a:cubicBezTo>
                  <a:cubicBezTo>
                    <a:pt x="15146" y="213"/>
                    <a:pt x="14044" y="209"/>
                    <a:pt x="12941" y="209"/>
                  </a:cubicBezTo>
                  <a:cubicBezTo>
                    <a:pt x="9926" y="209"/>
                    <a:pt x="6898" y="240"/>
                    <a:pt x="3870" y="289"/>
                  </a:cubicBezTo>
                  <a:lnTo>
                    <a:pt x="3803" y="289"/>
                  </a:lnTo>
                  <a:cubicBezTo>
                    <a:pt x="3370" y="189"/>
                    <a:pt x="2903" y="222"/>
                    <a:pt x="2436" y="189"/>
                  </a:cubicBezTo>
                  <a:cubicBezTo>
                    <a:pt x="1969" y="155"/>
                    <a:pt x="1502" y="88"/>
                    <a:pt x="1035" y="55"/>
                  </a:cubicBezTo>
                  <a:cubicBezTo>
                    <a:pt x="959" y="18"/>
                    <a:pt x="886" y="1"/>
                    <a:pt x="8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3651272" y="3288149"/>
              <a:ext cx="189026" cy="219400"/>
            </a:xfrm>
            <a:custGeom>
              <a:avLst/>
              <a:gdLst/>
              <a:ahLst/>
              <a:cxnLst/>
              <a:rect l="l" t="t" r="r" b="b"/>
              <a:pathLst>
                <a:path w="10175" h="11810" extrusionOk="0">
                  <a:moveTo>
                    <a:pt x="1" y="1"/>
                  </a:moveTo>
                  <a:lnTo>
                    <a:pt x="1" y="1"/>
                  </a:lnTo>
                  <a:cubicBezTo>
                    <a:pt x="2869" y="3703"/>
                    <a:pt x="5538" y="7606"/>
                    <a:pt x="7606" y="11809"/>
                  </a:cubicBezTo>
                  <a:cubicBezTo>
                    <a:pt x="7940" y="11376"/>
                    <a:pt x="8273" y="10909"/>
                    <a:pt x="8640" y="10475"/>
                  </a:cubicBezTo>
                  <a:cubicBezTo>
                    <a:pt x="9107" y="9841"/>
                    <a:pt x="9674" y="9241"/>
                    <a:pt x="10174" y="8607"/>
                  </a:cubicBezTo>
                  <a:cubicBezTo>
                    <a:pt x="8040" y="5938"/>
                    <a:pt x="6205" y="3003"/>
                    <a:pt x="4070" y="301"/>
                  </a:cubicBezTo>
                  <a:cubicBezTo>
                    <a:pt x="4003" y="234"/>
                    <a:pt x="4070" y="101"/>
                    <a:pt x="4170" y="101"/>
                  </a:cubicBezTo>
                  <a:lnTo>
                    <a:pt x="4170" y="67"/>
                  </a:lnTo>
                  <a:cubicBezTo>
                    <a:pt x="2769" y="67"/>
                    <a:pt x="1402" y="34"/>
                    <a:pt x="1" y="1"/>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3466611" y="3285047"/>
              <a:ext cx="247880" cy="247285"/>
            </a:xfrm>
            <a:custGeom>
              <a:avLst/>
              <a:gdLst/>
              <a:ahLst/>
              <a:cxnLst/>
              <a:rect l="l" t="t" r="r" b="b"/>
              <a:pathLst>
                <a:path w="13343" h="13311" extrusionOk="0">
                  <a:moveTo>
                    <a:pt x="0" y="1"/>
                  </a:moveTo>
                  <a:cubicBezTo>
                    <a:pt x="3169" y="4337"/>
                    <a:pt x="6238" y="8807"/>
                    <a:pt x="9207" y="13310"/>
                  </a:cubicBezTo>
                  <a:cubicBezTo>
                    <a:pt x="10574" y="13277"/>
                    <a:pt x="11942" y="13210"/>
                    <a:pt x="13343" y="13210"/>
                  </a:cubicBezTo>
                  <a:cubicBezTo>
                    <a:pt x="10307" y="9007"/>
                    <a:pt x="7505" y="4538"/>
                    <a:pt x="4937" y="34"/>
                  </a:cubicBezTo>
                  <a:cubicBezTo>
                    <a:pt x="3903" y="34"/>
                    <a:pt x="2835" y="1"/>
                    <a:pt x="1801" y="1"/>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3286280" y="3284434"/>
              <a:ext cx="259045" cy="249756"/>
            </a:xfrm>
            <a:custGeom>
              <a:avLst/>
              <a:gdLst/>
              <a:ahLst/>
              <a:cxnLst/>
              <a:rect l="l" t="t" r="r" b="b"/>
              <a:pathLst>
                <a:path w="13944" h="13444" extrusionOk="0">
                  <a:moveTo>
                    <a:pt x="0" y="1"/>
                  </a:moveTo>
                  <a:cubicBezTo>
                    <a:pt x="3069" y="4537"/>
                    <a:pt x="6405" y="8940"/>
                    <a:pt x="9540" y="13444"/>
                  </a:cubicBezTo>
                  <a:lnTo>
                    <a:pt x="11108" y="13444"/>
                  </a:lnTo>
                  <a:lnTo>
                    <a:pt x="13943" y="13410"/>
                  </a:lnTo>
                  <a:cubicBezTo>
                    <a:pt x="12242" y="11576"/>
                    <a:pt x="10875" y="9241"/>
                    <a:pt x="9474" y="7239"/>
                  </a:cubicBezTo>
                  <a:cubicBezTo>
                    <a:pt x="7806" y="4871"/>
                    <a:pt x="6171" y="2469"/>
                    <a:pt x="4637" y="1"/>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3261479" y="3420142"/>
              <a:ext cx="122723" cy="115905"/>
            </a:xfrm>
            <a:custGeom>
              <a:avLst/>
              <a:gdLst/>
              <a:ahLst/>
              <a:cxnLst/>
              <a:rect l="l" t="t" r="r" b="b"/>
              <a:pathLst>
                <a:path w="6606" h="6239" extrusionOk="0">
                  <a:moveTo>
                    <a:pt x="2136" y="1"/>
                  </a:moveTo>
                  <a:cubicBezTo>
                    <a:pt x="1735" y="835"/>
                    <a:pt x="801" y="1702"/>
                    <a:pt x="334" y="2336"/>
                  </a:cubicBezTo>
                  <a:cubicBezTo>
                    <a:pt x="234" y="2469"/>
                    <a:pt x="101" y="2636"/>
                    <a:pt x="1" y="2769"/>
                  </a:cubicBezTo>
                  <a:cubicBezTo>
                    <a:pt x="735" y="3970"/>
                    <a:pt x="1535" y="5071"/>
                    <a:pt x="2336" y="6239"/>
                  </a:cubicBezTo>
                  <a:cubicBezTo>
                    <a:pt x="3770" y="6205"/>
                    <a:pt x="5171" y="6205"/>
                    <a:pt x="6606" y="6172"/>
                  </a:cubicBezTo>
                  <a:cubicBezTo>
                    <a:pt x="4904" y="4337"/>
                    <a:pt x="3403" y="2202"/>
                    <a:pt x="2136" y="1"/>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5" name="Google Shape;3315;p71"/>
          <p:cNvGrpSpPr/>
          <p:nvPr/>
        </p:nvGrpSpPr>
        <p:grpSpPr>
          <a:xfrm>
            <a:off x="2982362" y="4040769"/>
            <a:ext cx="796939" cy="324348"/>
            <a:chOff x="3198278" y="3684760"/>
            <a:chExt cx="686011" cy="279201"/>
          </a:xfrm>
        </p:grpSpPr>
        <p:sp>
          <p:nvSpPr>
            <p:cNvPr id="3316" name="Google Shape;3316;p71"/>
            <p:cNvSpPr/>
            <p:nvPr/>
          </p:nvSpPr>
          <p:spPr>
            <a:xfrm>
              <a:off x="3806190" y="3732467"/>
              <a:ext cx="70669" cy="165488"/>
            </a:xfrm>
            <a:custGeom>
              <a:avLst/>
              <a:gdLst/>
              <a:ahLst/>
              <a:cxnLst/>
              <a:rect l="l" t="t" r="r" b="b"/>
              <a:pathLst>
                <a:path w="3804" h="8908" extrusionOk="0">
                  <a:moveTo>
                    <a:pt x="1" y="1"/>
                  </a:moveTo>
                  <a:lnTo>
                    <a:pt x="1" y="1"/>
                  </a:lnTo>
                  <a:cubicBezTo>
                    <a:pt x="334" y="2903"/>
                    <a:pt x="401" y="5972"/>
                    <a:pt x="334" y="8907"/>
                  </a:cubicBezTo>
                  <a:cubicBezTo>
                    <a:pt x="1135" y="7907"/>
                    <a:pt x="2102" y="6939"/>
                    <a:pt x="2736" y="5838"/>
                  </a:cubicBezTo>
                  <a:cubicBezTo>
                    <a:pt x="3804" y="4037"/>
                    <a:pt x="2269" y="2870"/>
                    <a:pt x="1235" y="1535"/>
                  </a:cubicBezTo>
                  <a:cubicBezTo>
                    <a:pt x="835" y="1002"/>
                    <a:pt x="434" y="501"/>
                    <a:pt x="1" y="1"/>
                  </a:cubicBezTo>
                  <a:close/>
                </a:path>
              </a:pathLst>
            </a:custGeom>
            <a:solidFill>
              <a:srgbClr val="FFE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3656232" y="3704582"/>
              <a:ext cx="79958" cy="243570"/>
            </a:xfrm>
            <a:custGeom>
              <a:avLst/>
              <a:gdLst/>
              <a:ahLst/>
              <a:cxnLst/>
              <a:rect l="l" t="t" r="r" b="b"/>
              <a:pathLst>
                <a:path w="4304" h="13111" extrusionOk="0">
                  <a:moveTo>
                    <a:pt x="0" y="1"/>
                  </a:moveTo>
                  <a:lnTo>
                    <a:pt x="0" y="1"/>
                  </a:lnTo>
                  <a:cubicBezTo>
                    <a:pt x="301" y="4337"/>
                    <a:pt x="367" y="8774"/>
                    <a:pt x="367" y="13110"/>
                  </a:cubicBezTo>
                  <a:cubicBezTo>
                    <a:pt x="1668" y="13077"/>
                    <a:pt x="3003" y="13010"/>
                    <a:pt x="4303" y="13010"/>
                  </a:cubicBezTo>
                  <a:cubicBezTo>
                    <a:pt x="4003" y="10975"/>
                    <a:pt x="4070" y="8907"/>
                    <a:pt x="4037" y="6872"/>
                  </a:cubicBezTo>
                  <a:cubicBezTo>
                    <a:pt x="4037" y="4637"/>
                    <a:pt x="3903" y="2336"/>
                    <a:pt x="4070" y="101"/>
                  </a:cubicBezTo>
                  <a:cubicBezTo>
                    <a:pt x="4070" y="101"/>
                    <a:pt x="4070" y="101"/>
                    <a:pt x="4070" y="67"/>
                  </a:cubicBezTo>
                  <a:cubicBezTo>
                    <a:pt x="2702" y="67"/>
                    <a:pt x="1368" y="34"/>
                    <a:pt x="0" y="1"/>
                  </a:cubicBezTo>
                  <a:close/>
                </a:path>
              </a:pathLst>
            </a:custGeom>
            <a:solidFill>
              <a:srgbClr val="FFE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3500683" y="3701480"/>
              <a:ext cx="83060" cy="248530"/>
            </a:xfrm>
            <a:custGeom>
              <a:avLst/>
              <a:gdLst/>
              <a:ahLst/>
              <a:cxnLst/>
              <a:rect l="l" t="t" r="r" b="b"/>
              <a:pathLst>
                <a:path w="4471" h="13378" extrusionOk="0">
                  <a:moveTo>
                    <a:pt x="1" y="1"/>
                  </a:moveTo>
                  <a:cubicBezTo>
                    <a:pt x="168" y="4471"/>
                    <a:pt x="301" y="8941"/>
                    <a:pt x="301" y="13377"/>
                  </a:cubicBezTo>
                  <a:lnTo>
                    <a:pt x="4471" y="13344"/>
                  </a:lnTo>
                  <a:cubicBezTo>
                    <a:pt x="3803" y="9007"/>
                    <a:pt x="3703" y="4538"/>
                    <a:pt x="3870" y="168"/>
                  </a:cubicBezTo>
                  <a:cubicBezTo>
                    <a:pt x="3870" y="101"/>
                    <a:pt x="3870" y="101"/>
                    <a:pt x="3904" y="68"/>
                  </a:cubicBezTo>
                  <a:cubicBezTo>
                    <a:pt x="2603" y="34"/>
                    <a:pt x="1302" y="1"/>
                    <a:pt x="1" y="1"/>
                  </a:cubicBezTo>
                  <a:close/>
                </a:path>
              </a:pathLst>
            </a:custGeom>
            <a:solidFill>
              <a:srgbClr val="FFE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3337702" y="3700867"/>
              <a:ext cx="79345" cy="251001"/>
            </a:xfrm>
            <a:custGeom>
              <a:avLst/>
              <a:gdLst/>
              <a:ahLst/>
              <a:cxnLst/>
              <a:rect l="l" t="t" r="r" b="b"/>
              <a:pathLst>
                <a:path w="4271" h="13511" extrusionOk="0">
                  <a:moveTo>
                    <a:pt x="1" y="1"/>
                  </a:moveTo>
                  <a:cubicBezTo>
                    <a:pt x="234" y="4504"/>
                    <a:pt x="535" y="9007"/>
                    <a:pt x="568" y="13510"/>
                  </a:cubicBezTo>
                  <a:cubicBezTo>
                    <a:pt x="1802" y="13477"/>
                    <a:pt x="3036" y="13477"/>
                    <a:pt x="4271" y="13477"/>
                  </a:cubicBezTo>
                  <a:cubicBezTo>
                    <a:pt x="4070" y="9007"/>
                    <a:pt x="3804" y="4471"/>
                    <a:pt x="3970" y="34"/>
                  </a:cubicBezTo>
                  <a:cubicBezTo>
                    <a:pt x="3970" y="34"/>
                    <a:pt x="3970" y="1"/>
                    <a:pt x="3970" y="1"/>
                  </a:cubicBezTo>
                  <a:close/>
                </a:path>
              </a:pathLst>
            </a:custGeom>
            <a:solidFill>
              <a:srgbClr val="FFE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3214385" y="3875625"/>
              <a:ext cx="57033" cy="79958"/>
            </a:xfrm>
            <a:custGeom>
              <a:avLst/>
              <a:gdLst/>
              <a:ahLst/>
              <a:cxnLst/>
              <a:rect l="l" t="t" r="r" b="b"/>
              <a:pathLst>
                <a:path w="3070" h="4304" extrusionOk="0">
                  <a:moveTo>
                    <a:pt x="3036" y="0"/>
                  </a:moveTo>
                  <a:cubicBezTo>
                    <a:pt x="2970" y="67"/>
                    <a:pt x="2936" y="167"/>
                    <a:pt x="2869" y="234"/>
                  </a:cubicBezTo>
                  <a:cubicBezTo>
                    <a:pt x="2336" y="934"/>
                    <a:pt x="1802" y="1602"/>
                    <a:pt x="1302" y="2302"/>
                  </a:cubicBezTo>
                  <a:cubicBezTo>
                    <a:pt x="1102" y="2536"/>
                    <a:pt x="635" y="3036"/>
                    <a:pt x="401" y="3436"/>
                  </a:cubicBezTo>
                  <a:cubicBezTo>
                    <a:pt x="401" y="3470"/>
                    <a:pt x="434" y="3470"/>
                    <a:pt x="434" y="3470"/>
                  </a:cubicBezTo>
                  <a:cubicBezTo>
                    <a:pt x="501" y="3570"/>
                    <a:pt x="434" y="3736"/>
                    <a:pt x="334" y="3736"/>
                  </a:cubicBezTo>
                  <a:cubicBezTo>
                    <a:pt x="301" y="3770"/>
                    <a:pt x="301" y="3770"/>
                    <a:pt x="268" y="3770"/>
                  </a:cubicBezTo>
                  <a:cubicBezTo>
                    <a:pt x="234" y="3870"/>
                    <a:pt x="234" y="3937"/>
                    <a:pt x="268" y="4037"/>
                  </a:cubicBezTo>
                  <a:cubicBezTo>
                    <a:pt x="268" y="4103"/>
                    <a:pt x="234" y="4170"/>
                    <a:pt x="168" y="4170"/>
                  </a:cubicBezTo>
                  <a:cubicBezTo>
                    <a:pt x="134" y="4203"/>
                    <a:pt x="101" y="4203"/>
                    <a:pt x="34" y="4237"/>
                  </a:cubicBezTo>
                  <a:lnTo>
                    <a:pt x="1" y="4237"/>
                  </a:lnTo>
                  <a:cubicBezTo>
                    <a:pt x="1" y="4270"/>
                    <a:pt x="34" y="4270"/>
                    <a:pt x="34" y="4303"/>
                  </a:cubicBezTo>
                  <a:cubicBezTo>
                    <a:pt x="1035" y="4237"/>
                    <a:pt x="2036" y="4203"/>
                    <a:pt x="3070" y="4170"/>
                  </a:cubicBezTo>
                  <a:cubicBezTo>
                    <a:pt x="2936" y="2836"/>
                    <a:pt x="2869" y="1368"/>
                    <a:pt x="3036" y="0"/>
                  </a:cubicBezTo>
                  <a:close/>
                </a:path>
              </a:pathLst>
            </a:custGeom>
            <a:solidFill>
              <a:srgbClr val="FFE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3206341" y="3700254"/>
              <a:ext cx="63832" cy="74384"/>
            </a:xfrm>
            <a:custGeom>
              <a:avLst/>
              <a:gdLst/>
              <a:ahLst/>
              <a:cxnLst/>
              <a:rect l="l" t="t" r="r" b="b"/>
              <a:pathLst>
                <a:path w="3436" h="4004" extrusionOk="0">
                  <a:moveTo>
                    <a:pt x="33" y="0"/>
                  </a:moveTo>
                  <a:cubicBezTo>
                    <a:pt x="0" y="34"/>
                    <a:pt x="0" y="67"/>
                    <a:pt x="0" y="100"/>
                  </a:cubicBezTo>
                  <a:cubicBezTo>
                    <a:pt x="33" y="100"/>
                    <a:pt x="67" y="100"/>
                    <a:pt x="100" y="134"/>
                  </a:cubicBezTo>
                  <a:cubicBezTo>
                    <a:pt x="1301" y="1335"/>
                    <a:pt x="2335" y="2702"/>
                    <a:pt x="3436" y="4003"/>
                  </a:cubicBezTo>
                  <a:cubicBezTo>
                    <a:pt x="3336" y="2669"/>
                    <a:pt x="3336" y="1335"/>
                    <a:pt x="3336" y="34"/>
                  </a:cubicBezTo>
                  <a:cubicBezTo>
                    <a:pt x="2235" y="0"/>
                    <a:pt x="1134" y="0"/>
                    <a:pt x="33" y="0"/>
                  </a:cubicBezTo>
                  <a:close/>
                </a:path>
              </a:pathLst>
            </a:custGeom>
            <a:solidFill>
              <a:srgbClr val="FFE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3198278" y="3684760"/>
              <a:ext cx="686011" cy="279201"/>
            </a:xfrm>
            <a:custGeom>
              <a:avLst/>
              <a:gdLst/>
              <a:ahLst/>
              <a:cxnLst/>
              <a:rect l="l" t="t" r="r" b="b"/>
              <a:pathLst>
                <a:path w="36927" h="15029" extrusionOk="0">
                  <a:moveTo>
                    <a:pt x="1035" y="367"/>
                  </a:moveTo>
                  <a:cubicBezTo>
                    <a:pt x="1168" y="401"/>
                    <a:pt x="1301" y="434"/>
                    <a:pt x="1435" y="467"/>
                  </a:cubicBezTo>
                  <a:lnTo>
                    <a:pt x="701" y="467"/>
                  </a:lnTo>
                  <a:cubicBezTo>
                    <a:pt x="750" y="419"/>
                    <a:pt x="817" y="388"/>
                    <a:pt x="901" y="388"/>
                  </a:cubicBezTo>
                  <a:cubicBezTo>
                    <a:pt x="932" y="388"/>
                    <a:pt x="965" y="392"/>
                    <a:pt x="1001" y="401"/>
                  </a:cubicBezTo>
                  <a:cubicBezTo>
                    <a:pt x="1001" y="401"/>
                    <a:pt x="1035" y="401"/>
                    <a:pt x="1035" y="367"/>
                  </a:cubicBezTo>
                  <a:close/>
                  <a:moveTo>
                    <a:pt x="501" y="834"/>
                  </a:moveTo>
                  <a:cubicBezTo>
                    <a:pt x="1568" y="834"/>
                    <a:pt x="2669" y="834"/>
                    <a:pt x="3770" y="868"/>
                  </a:cubicBezTo>
                  <a:cubicBezTo>
                    <a:pt x="3770" y="2169"/>
                    <a:pt x="3770" y="3503"/>
                    <a:pt x="3870" y="4837"/>
                  </a:cubicBezTo>
                  <a:cubicBezTo>
                    <a:pt x="2769" y="3536"/>
                    <a:pt x="1735" y="2169"/>
                    <a:pt x="534" y="968"/>
                  </a:cubicBezTo>
                  <a:cubicBezTo>
                    <a:pt x="501" y="968"/>
                    <a:pt x="467" y="934"/>
                    <a:pt x="434" y="934"/>
                  </a:cubicBezTo>
                  <a:cubicBezTo>
                    <a:pt x="434" y="901"/>
                    <a:pt x="467" y="868"/>
                    <a:pt x="467" y="834"/>
                  </a:cubicBezTo>
                  <a:close/>
                  <a:moveTo>
                    <a:pt x="32757" y="2569"/>
                  </a:moveTo>
                  <a:lnTo>
                    <a:pt x="33958" y="4103"/>
                  </a:lnTo>
                  <a:cubicBezTo>
                    <a:pt x="34992" y="5438"/>
                    <a:pt x="36527" y="6605"/>
                    <a:pt x="35459" y="8406"/>
                  </a:cubicBezTo>
                  <a:cubicBezTo>
                    <a:pt x="34825" y="9507"/>
                    <a:pt x="33858" y="10475"/>
                    <a:pt x="33057" y="11475"/>
                  </a:cubicBezTo>
                  <a:cubicBezTo>
                    <a:pt x="33124" y="8540"/>
                    <a:pt x="33057" y="5471"/>
                    <a:pt x="32757" y="2569"/>
                  </a:cubicBezTo>
                  <a:close/>
                  <a:moveTo>
                    <a:pt x="31623" y="1134"/>
                  </a:moveTo>
                  <a:cubicBezTo>
                    <a:pt x="31857" y="1435"/>
                    <a:pt x="32090" y="1735"/>
                    <a:pt x="32357" y="2068"/>
                  </a:cubicBezTo>
                  <a:cubicBezTo>
                    <a:pt x="32357" y="2068"/>
                    <a:pt x="32357" y="2068"/>
                    <a:pt x="32324" y="2102"/>
                  </a:cubicBezTo>
                  <a:cubicBezTo>
                    <a:pt x="32290" y="5271"/>
                    <a:pt x="32490" y="8607"/>
                    <a:pt x="32824" y="11775"/>
                  </a:cubicBezTo>
                  <a:cubicBezTo>
                    <a:pt x="32223" y="12543"/>
                    <a:pt x="31623" y="13343"/>
                    <a:pt x="31023" y="14144"/>
                  </a:cubicBezTo>
                  <a:cubicBezTo>
                    <a:pt x="30422" y="14110"/>
                    <a:pt x="29788" y="14077"/>
                    <a:pt x="29188" y="14077"/>
                  </a:cubicBezTo>
                  <a:cubicBezTo>
                    <a:pt x="28788" y="9807"/>
                    <a:pt x="29355" y="5471"/>
                    <a:pt x="29021" y="1168"/>
                  </a:cubicBezTo>
                  <a:cubicBezTo>
                    <a:pt x="29021" y="1168"/>
                    <a:pt x="29021" y="1134"/>
                    <a:pt x="29021" y="1134"/>
                  </a:cubicBezTo>
                  <a:close/>
                  <a:moveTo>
                    <a:pt x="24651" y="1068"/>
                  </a:moveTo>
                  <a:cubicBezTo>
                    <a:pt x="26019" y="1101"/>
                    <a:pt x="27353" y="1134"/>
                    <a:pt x="28721" y="1134"/>
                  </a:cubicBezTo>
                  <a:cubicBezTo>
                    <a:pt x="28721" y="1134"/>
                    <a:pt x="28721" y="1168"/>
                    <a:pt x="28721" y="1168"/>
                  </a:cubicBezTo>
                  <a:cubicBezTo>
                    <a:pt x="28554" y="3403"/>
                    <a:pt x="28688" y="5704"/>
                    <a:pt x="28688" y="7939"/>
                  </a:cubicBezTo>
                  <a:cubicBezTo>
                    <a:pt x="28721" y="9974"/>
                    <a:pt x="28654" y="12042"/>
                    <a:pt x="28954" y="14077"/>
                  </a:cubicBezTo>
                  <a:cubicBezTo>
                    <a:pt x="27654" y="14077"/>
                    <a:pt x="26319" y="14144"/>
                    <a:pt x="25018" y="14177"/>
                  </a:cubicBezTo>
                  <a:cubicBezTo>
                    <a:pt x="25018" y="9841"/>
                    <a:pt x="24952" y="5404"/>
                    <a:pt x="24651" y="1068"/>
                  </a:cubicBezTo>
                  <a:close/>
                  <a:moveTo>
                    <a:pt x="20515" y="968"/>
                  </a:moveTo>
                  <a:lnTo>
                    <a:pt x="20515" y="968"/>
                  </a:lnTo>
                  <a:cubicBezTo>
                    <a:pt x="21783" y="1001"/>
                    <a:pt x="23050" y="1034"/>
                    <a:pt x="24318" y="1068"/>
                  </a:cubicBezTo>
                  <a:cubicBezTo>
                    <a:pt x="24184" y="5404"/>
                    <a:pt x="24385" y="9874"/>
                    <a:pt x="24751" y="14177"/>
                  </a:cubicBezTo>
                  <a:cubicBezTo>
                    <a:pt x="24351" y="14177"/>
                    <a:pt x="23951" y="14211"/>
                    <a:pt x="23551" y="14211"/>
                  </a:cubicBezTo>
                  <a:lnTo>
                    <a:pt x="20949" y="14244"/>
                  </a:lnTo>
                  <a:cubicBezTo>
                    <a:pt x="20615" y="9841"/>
                    <a:pt x="20348" y="5471"/>
                    <a:pt x="20515" y="1034"/>
                  </a:cubicBezTo>
                  <a:cubicBezTo>
                    <a:pt x="20548" y="1001"/>
                    <a:pt x="20515" y="1001"/>
                    <a:pt x="20515" y="968"/>
                  </a:cubicBezTo>
                  <a:close/>
                  <a:moveTo>
                    <a:pt x="16279" y="901"/>
                  </a:moveTo>
                  <a:cubicBezTo>
                    <a:pt x="17580" y="901"/>
                    <a:pt x="18847" y="934"/>
                    <a:pt x="20148" y="968"/>
                  </a:cubicBezTo>
                  <a:cubicBezTo>
                    <a:pt x="20148" y="1001"/>
                    <a:pt x="20148" y="1001"/>
                    <a:pt x="20148" y="1068"/>
                  </a:cubicBezTo>
                  <a:cubicBezTo>
                    <a:pt x="19981" y="5438"/>
                    <a:pt x="20081" y="9907"/>
                    <a:pt x="20715" y="14244"/>
                  </a:cubicBezTo>
                  <a:lnTo>
                    <a:pt x="16579" y="14277"/>
                  </a:lnTo>
                  <a:cubicBezTo>
                    <a:pt x="16579" y="9841"/>
                    <a:pt x="16446" y="5371"/>
                    <a:pt x="16279" y="901"/>
                  </a:cubicBezTo>
                  <a:close/>
                  <a:moveTo>
                    <a:pt x="11809" y="868"/>
                  </a:moveTo>
                  <a:cubicBezTo>
                    <a:pt x="13143" y="868"/>
                    <a:pt x="14477" y="868"/>
                    <a:pt x="15845" y="901"/>
                  </a:cubicBezTo>
                  <a:cubicBezTo>
                    <a:pt x="15912" y="5371"/>
                    <a:pt x="16045" y="9841"/>
                    <a:pt x="16279" y="14277"/>
                  </a:cubicBezTo>
                  <a:lnTo>
                    <a:pt x="15845" y="14311"/>
                  </a:lnTo>
                  <a:cubicBezTo>
                    <a:pt x="14611" y="14311"/>
                    <a:pt x="13310" y="14311"/>
                    <a:pt x="12042" y="14344"/>
                  </a:cubicBezTo>
                  <a:cubicBezTo>
                    <a:pt x="12076" y="9874"/>
                    <a:pt x="12176" y="5338"/>
                    <a:pt x="11809" y="901"/>
                  </a:cubicBezTo>
                  <a:cubicBezTo>
                    <a:pt x="11809" y="901"/>
                    <a:pt x="11809" y="901"/>
                    <a:pt x="11809" y="868"/>
                  </a:cubicBezTo>
                  <a:close/>
                  <a:moveTo>
                    <a:pt x="11475" y="868"/>
                  </a:moveTo>
                  <a:cubicBezTo>
                    <a:pt x="11475" y="901"/>
                    <a:pt x="11475" y="901"/>
                    <a:pt x="11475" y="934"/>
                  </a:cubicBezTo>
                  <a:cubicBezTo>
                    <a:pt x="11309" y="5371"/>
                    <a:pt x="11575" y="9907"/>
                    <a:pt x="11776" y="14344"/>
                  </a:cubicBezTo>
                  <a:cubicBezTo>
                    <a:pt x="10541" y="14344"/>
                    <a:pt x="9307" y="14344"/>
                    <a:pt x="8073" y="14377"/>
                  </a:cubicBezTo>
                  <a:cubicBezTo>
                    <a:pt x="8040" y="9874"/>
                    <a:pt x="7739" y="5371"/>
                    <a:pt x="7506" y="868"/>
                  </a:cubicBezTo>
                  <a:close/>
                  <a:moveTo>
                    <a:pt x="4103" y="834"/>
                  </a:moveTo>
                  <a:cubicBezTo>
                    <a:pt x="4170" y="834"/>
                    <a:pt x="4237" y="834"/>
                    <a:pt x="4304" y="868"/>
                  </a:cubicBezTo>
                  <a:cubicBezTo>
                    <a:pt x="4637" y="868"/>
                    <a:pt x="4971" y="882"/>
                    <a:pt x="5304" y="882"/>
                  </a:cubicBezTo>
                  <a:cubicBezTo>
                    <a:pt x="5471" y="882"/>
                    <a:pt x="5638" y="879"/>
                    <a:pt x="5805" y="868"/>
                  </a:cubicBezTo>
                  <a:lnTo>
                    <a:pt x="7139" y="868"/>
                  </a:lnTo>
                  <a:cubicBezTo>
                    <a:pt x="7272" y="5338"/>
                    <a:pt x="7406" y="9907"/>
                    <a:pt x="7839" y="14377"/>
                  </a:cubicBezTo>
                  <a:cubicBezTo>
                    <a:pt x="6605" y="14377"/>
                    <a:pt x="5371" y="14411"/>
                    <a:pt x="4137" y="14444"/>
                  </a:cubicBezTo>
                  <a:cubicBezTo>
                    <a:pt x="4170" y="13010"/>
                    <a:pt x="4304" y="11475"/>
                    <a:pt x="4203" y="10041"/>
                  </a:cubicBezTo>
                  <a:cubicBezTo>
                    <a:pt x="4203" y="10008"/>
                    <a:pt x="4170" y="10008"/>
                    <a:pt x="4170" y="9974"/>
                  </a:cubicBezTo>
                  <a:cubicBezTo>
                    <a:pt x="4804" y="9240"/>
                    <a:pt x="5671" y="8373"/>
                    <a:pt x="5705" y="7539"/>
                  </a:cubicBezTo>
                  <a:cubicBezTo>
                    <a:pt x="5771" y="6638"/>
                    <a:pt x="4637" y="5671"/>
                    <a:pt x="4037" y="5004"/>
                  </a:cubicBezTo>
                  <a:cubicBezTo>
                    <a:pt x="4103" y="3636"/>
                    <a:pt x="4103" y="2235"/>
                    <a:pt x="4103" y="834"/>
                  </a:cubicBezTo>
                  <a:close/>
                  <a:moveTo>
                    <a:pt x="3903" y="10274"/>
                  </a:moveTo>
                  <a:lnTo>
                    <a:pt x="3903" y="10274"/>
                  </a:lnTo>
                  <a:cubicBezTo>
                    <a:pt x="3736" y="11642"/>
                    <a:pt x="3803" y="13110"/>
                    <a:pt x="3937" y="14444"/>
                  </a:cubicBezTo>
                  <a:cubicBezTo>
                    <a:pt x="2903" y="14477"/>
                    <a:pt x="1902" y="14511"/>
                    <a:pt x="868" y="14577"/>
                  </a:cubicBezTo>
                  <a:cubicBezTo>
                    <a:pt x="868" y="14544"/>
                    <a:pt x="868" y="14544"/>
                    <a:pt x="834" y="14511"/>
                  </a:cubicBezTo>
                  <a:cubicBezTo>
                    <a:pt x="868" y="14511"/>
                    <a:pt x="868" y="14511"/>
                    <a:pt x="901" y="14477"/>
                  </a:cubicBezTo>
                  <a:cubicBezTo>
                    <a:pt x="934" y="14477"/>
                    <a:pt x="1001" y="14477"/>
                    <a:pt x="1035" y="14444"/>
                  </a:cubicBezTo>
                  <a:cubicBezTo>
                    <a:pt x="1101" y="14411"/>
                    <a:pt x="1135" y="14377"/>
                    <a:pt x="1101" y="14311"/>
                  </a:cubicBezTo>
                  <a:cubicBezTo>
                    <a:pt x="1101" y="14211"/>
                    <a:pt x="1101" y="14110"/>
                    <a:pt x="1135" y="14010"/>
                  </a:cubicBezTo>
                  <a:lnTo>
                    <a:pt x="1201" y="14010"/>
                  </a:lnTo>
                  <a:cubicBezTo>
                    <a:pt x="1301" y="13977"/>
                    <a:pt x="1335" y="13844"/>
                    <a:pt x="1301" y="13744"/>
                  </a:cubicBezTo>
                  <a:cubicBezTo>
                    <a:pt x="1268" y="13744"/>
                    <a:pt x="1268" y="13744"/>
                    <a:pt x="1268" y="13710"/>
                  </a:cubicBezTo>
                  <a:cubicBezTo>
                    <a:pt x="1502" y="13277"/>
                    <a:pt x="1969" y="12810"/>
                    <a:pt x="2135" y="12576"/>
                  </a:cubicBezTo>
                  <a:cubicBezTo>
                    <a:pt x="2669" y="11876"/>
                    <a:pt x="3203" y="11175"/>
                    <a:pt x="3736" y="10508"/>
                  </a:cubicBezTo>
                  <a:cubicBezTo>
                    <a:pt x="3803" y="10441"/>
                    <a:pt x="3837" y="10341"/>
                    <a:pt x="3903" y="10274"/>
                  </a:cubicBezTo>
                  <a:close/>
                  <a:moveTo>
                    <a:pt x="768" y="0"/>
                  </a:moveTo>
                  <a:cubicBezTo>
                    <a:pt x="668" y="0"/>
                    <a:pt x="634" y="67"/>
                    <a:pt x="634" y="167"/>
                  </a:cubicBezTo>
                  <a:cubicBezTo>
                    <a:pt x="367" y="267"/>
                    <a:pt x="201" y="634"/>
                    <a:pt x="234" y="934"/>
                  </a:cubicBezTo>
                  <a:cubicBezTo>
                    <a:pt x="101" y="1001"/>
                    <a:pt x="0" y="1134"/>
                    <a:pt x="101" y="1301"/>
                  </a:cubicBezTo>
                  <a:cubicBezTo>
                    <a:pt x="868" y="2369"/>
                    <a:pt x="1802" y="3336"/>
                    <a:pt x="2636" y="4337"/>
                  </a:cubicBezTo>
                  <a:cubicBezTo>
                    <a:pt x="3136" y="4937"/>
                    <a:pt x="3703" y="5471"/>
                    <a:pt x="4137" y="6105"/>
                  </a:cubicBezTo>
                  <a:cubicBezTo>
                    <a:pt x="4470" y="6538"/>
                    <a:pt x="5037" y="7272"/>
                    <a:pt x="4971" y="7839"/>
                  </a:cubicBezTo>
                  <a:cubicBezTo>
                    <a:pt x="4937" y="8106"/>
                    <a:pt x="4470" y="8506"/>
                    <a:pt x="4304" y="8740"/>
                  </a:cubicBezTo>
                  <a:cubicBezTo>
                    <a:pt x="3436" y="9907"/>
                    <a:pt x="2536" y="11075"/>
                    <a:pt x="1635" y="12276"/>
                  </a:cubicBezTo>
                  <a:cubicBezTo>
                    <a:pt x="1368" y="12643"/>
                    <a:pt x="868" y="13110"/>
                    <a:pt x="668" y="13643"/>
                  </a:cubicBezTo>
                  <a:cubicBezTo>
                    <a:pt x="534" y="13710"/>
                    <a:pt x="434" y="13810"/>
                    <a:pt x="367" y="13910"/>
                  </a:cubicBezTo>
                  <a:cubicBezTo>
                    <a:pt x="234" y="14144"/>
                    <a:pt x="301" y="14411"/>
                    <a:pt x="467" y="14611"/>
                  </a:cubicBezTo>
                  <a:cubicBezTo>
                    <a:pt x="267" y="14644"/>
                    <a:pt x="267" y="14944"/>
                    <a:pt x="501" y="14978"/>
                  </a:cubicBezTo>
                  <a:cubicBezTo>
                    <a:pt x="1885" y="15014"/>
                    <a:pt x="3272" y="15028"/>
                    <a:pt x="4661" y="15028"/>
                  </a:cubicBezTo>
                  <a:cubicBezTo>
                    <a:pt x="8392" y="15028"/>
                    <a:pt x="12135" y="14926"/>
                    <a:pt x="15878" y="14878"/>
                  </a:cubicBezTo>
                  <a:lnTo>
                    <a:pt x="23551" y="14778"/>
                  </a:lnTo>
                  <a:cubicBezTo>
                    <a:pt x="23859" y="14773"/>
                    <a:pt x="24169" y="14772"/>
                    <a:pt x="24481" y="14772"/>
                  </a:cubicBezTo>
                  <a:cubicBezTo>
                    <a:pt x="25414" y="14772"/>
                    <a:pt x="26359" y="14786"/>
                    <a:pt x="27303" y="14786"/>
                  </a:cubicBezTo>
                  <a:cubicBezTo>
                    <a:pt x="28563" y="14786"/>
                    <a:pt x="29822" y="14761"/>
                    <a:pt x="31056" y="14644"/>
                  </a:cubicBezTo>
                  <a:cubicBezTo>
                    <a:pt x="31073" y="14661"/>
                    <a:pt x="31089" y="14669"/>
                    <a:pt x="31110" y="14669"/>
                  </a:cubicBezTo>
                  <a:cubicBezTo>
                    <a:pt x="31131" y="14669"/>
                    <a:pt x="31156" y="14661"/>
                    <a:pt x="31189" y="14644"/>
                  </a:cubicBezTo>
                  <a:lnTo>
                    <a:pt x="31256" y="14644"/>
                  </a:lnTo>
                  <a:cubicBezTo>
                    <a:pt x="31423" y="14644"/>
                    <a:pt x="31490" y="14477"/>
                    <a:pt x="31456" y="14344"/>
                  </a:cubicBezTo>
                  <a:cubicBezTo>
                    <a:pt x="32490" y="13110"/>
                    <a:pt x="33491" y="11842"/>
                    <a:pt x="34492" y="10608"/>
                  </a:cubicBezTo>
                  <a:cubicBezTo>
                    <a:pt x="35025" y="9941"/>
                    <a:pt x="35526" y="9307"/>
                    <a:pt x="36026" y="8673"/>
                  </a:cubicBezTo>
                  <a:cubicBezTo>
                    <a:pt x="36326" y="8273"/>
                    <a:pt x="36860" y="7806"/>
                    <a:pt x="36893" y="7272"/>
                  </a:cubicBezTo>
                  <a:cubicBezTo>
                    <a:pt x="36927" y="6372"/>
                    <a:pt x="35793" y="5438"/>
                    <a:pt x="35292" y="4804"/>
                  </a:cubicBezTo>
                  <a:cubicBezTo>
                    <a:pt x="34292" y="3503"/>
                    <a:pt x="33258" y="2169"/>
                    <a:pt x="32257" y="868"/>
                  </a:cubicBezTo>
                  <a:cubicBezTo>
                    <a:pt x="32257" y="734"/>
                    <a:pt x="32190" y="768"/>
                    <a:pt x="32023" y="534"/>
                  </a:cubicBezTo>
                  <a:lnTo>
                    <a:pt x="31957" y="534"/>
                  </a:lnTo>
                  <a:cubicBezTo>
                    <a:pt x="31902" y="453"/>
                    <a:pt x="31837" y="421"/>
                    <a:pt x="31772" y="421"/>
                  </a:cubicBezTo>
                  <a:cubicBezTo>
                    <a:pt x="31677" y="421"/>
                    <a:pt x="31582" y="488"/>
                    <a:pt x="31523" y="567"/>
                  </a:cubicBezTo>
                  <a:cubicBezTo>
                    <a:pt x="28461" y="365"/>
                    <a:pt x="25350" y="334"/>
                    <a:pt x="22241" y="334"/>
                  </a:cubicBezTo>
                  <a:cubicBezTo>
                    <a:pt x="20923" y="334"/>
                    <a:pt x="19605" y="340"/>
                    <a:pt x="18292" y="340"/>
                  </a:cubicBezTo>
                  <a:cubicBezTo>
                    <a:pt x="17608" y="340"/>
                    <a:pt x="16926" y="338"/>
                    <a:pt x="16245" y="334"/>
                  </a:cubicBezTo>
                  <a:cubicBezTo>
                    <a:pt x="14698" y="320"/>
                    <a:pt x="13145" y="312"/>
                    <a:pt x="11588" y="312"/>
                  </a:cubicBezTo>
                  <a:cubicBezTo>
                    <a:pt x="9387" y="312"/>
                    <a:pt x="7179" y="328"/>
                    <a:pt x="4971" y="367"/>
                  </a:cubicBezTo>
                  <a:cubicBezTo>
                    <a:pt x="3570" y="234"/>
                    <a:pt x="2169" y="167"/>
                    <a:pt x="7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3733069" y="3705827"/>
              <a:ext cx="74997" cy="241693"/>
            </a:xfrm>
            <a:custGeom>
              <a:avLst/>
              <a:gdLst/>
              <a:ahLst/>
              <a:cxnLst/>
              <a:rect l="l" t="t" r="r" b="b"/>
              <a:pathLst>
                <a:path w="4037" h="13010" extrusionOk="0">
                  <a:moveTo>
                    <a:pt x="234" y="0"/>
                  </a:moveTo>
                  <a:cubicBezTo>
                    <a:pt x="268" y="0"/>
                    <a:pt x="268" y="34"/>
                    <a:pt x="268" y="34"/>
                  </a:cubicBezTo>
                  <a:cubicBezTo>
                    <a:pt x="568" y="4337"/>
                    <a:pt x="1" y="8673"/>
                    <a:pt x="401" y="12943"/>
                  </a:cubicBezTo>
                  <a:cubicBezTo>
                    <a:pt x="1035" y="12943"/>
                    <a:pt x="1635" y="12976"/>
                    <a:pt x="2236" y="13010"/>
                  </a:cubicBezTo>
                  <a:cubicBezTo>
                    <a:pt x="2836" y="12209"/>
                    <a:pt x="3436" y="11409"/>
                    <a:pt x="4037" y="10641"/>
                  </a:cubicBezTo>
                  <a:cubicBezTo>
                    <a:pt x="3737" y="7473"/>
                    <a:pt x="3503" y="4137"/>
                    <a:pt x="3570" y="968"/>
                  </a:cubicBezTo>
                  <a:cubicBezTo>
                    <a:pt x="3570" y="934"/>
                    <a:pt x="3570" y="934"/>
                    <a:pt x="3570" y="934"/>
                  </a:cubicBezTo>
                  <a:cubicBezTo>
                    <a:pt x="3303" y="601"/>
                    <a:pt x="3070" y="301"/>
                    <a:pt x="2836" y="0"/>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3576293" y="3702725"/>
              <a:ext cx="81815" cy="246653"/>
            </a:xfrm>
            <a:custGeom>
              <a:avLst/>
              <a:gdLst/>
              <a:ahLst/>
              <a:cxnLst/>
              <a:rect l="l" t="t" r="r" b="b"/>
              <a:pathLst>
                <a:path w="4404" h="13277" extrusionOk="0">
                  <a:moveTo>
                    <a:pt x="167" y="1"/>
                  </a:moveTo>
                  <a:cubicBezTo>
                    <a:pt x="167" y="34"/>
                    <a:pt x="167" y="34"/>
                    <a:pt x="167" y="67"/>
                  </a:cubicBezTo>
                  <a:cubicBezTo>
                    <a:pt x="0" y="4504"/>
                    <a:pt x="234" y="8874"/>
                    <a:pt x="601" y="13277"/>
                  </a:cubicBezTo>
                  <a:lnTo>
                    <a:pt x="3203" y="13244"/>
                  </a:lnTo>
                  <a:cubicBezTo>
                    <a:pt x="3603" y="13244"/>
                    <a:pt x="4003" y="13210"/>
                    <a:pt x="4403" y="13210"/>
                  </a:cubicBezTo>
                  <a:cubicBezTo>
                    <a:pt x="4037" y="8907"/>
                    <a:pt x="3836" y="4437"/>
                    <a:pt x="3970" y="101"/>
                  </a:cubicBezTo>
                  <a:cubicBezTo>
                    <a:pt x="2702" y="67"/>
                    <a:pt x="1435" y="34"/>
                    <a:pt x="167" y="1"/>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3417641" y="3700867"/>
              <a:ext cx="83060" cy="250369"/>
            </a:xfrm>
            <a:custGeom>
              <a:avLst/>
              <a:gdLst/>
              <a:ahLst/>
              <a:cxnLst/>
              <a:rect l="l" t="t" r="r" b="b"/>
              <a:pathLst>
                <a:path w="4471" h="13477" extrusionOk="0">
                  <a:moveTo>
                    <a:pt x="1" y="1"/>
                  </a:moveTo>
                  <a:cubicBezTo>
                    <a:pt x="1" y="34"/>
                    <a:pt x="1" y="34"/>
                    <a:pt x="1" y="34"/>
                  </a:cubicBezTo>
                  <a:cubicBezTo>
                    <a:pt x="368" y="4471"/>
                    <a:pt x="268" y="9007"/>
                    <a:pt x="268" y="13477"/>
                  </a:cubicBezTo>
                  <a:cubicBezTo>
                    <a:pt x="1535" y="13444"/>
                    <a:pt x="2803" y="13444"/>
                    <a:pt x="4070" y="13444"/>
                  </a:cubicBezTo>
                  <a:lnTo>
                    <a:pt x="4471" y="13410"/>
                  </a:lnTo>
                  <a:cubicBezTo>
                    <a:pt x="4237" y="8974"/>
                    <a:pt x="4104" y="4504"/>
                    <a:pt x="4037" y="34"/>
                  </a:cubicBezTo>
                  <a:cubicBezTo>
                    <a:pt x="2703" y="1"/>
                    <a:pt x="1335" y="1"/>
                    <a:pt x="1" y="1"/>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3273257" y="3700254"/>
              <a:ext cx="70669" cy="252858"/>
            </a:xfrm>
            <a:custGeom>
              <a:avLst/>
              <a:gdLst/>
              <a:ahLst/>
              <a:cxnLst/>
              <a:rect l="l" t="t" r="r" b="b"/>
              <a:pathLst>
                <a:path w="3804" h="13611" extrusionOk="0">
                  <a:moveTo>
                    <a:pt x="67" y="0"/>
                  </a:moveTo>
                  <a:cubicBezTo>
                    <a:pt x="67" y="1401"/>
                    <a:pt x="67" y="2802"/>
                    <a:pt x="1" y="4170"/>
                  </a:cubicBezTo>
                  <a:cubicBezTo>
                    <a:pt x="601" y="4837"/>
                    <a:pt x="1735" y="5804"/>
                    <a:pt x="1669" y="6705"/>
                  </a:cubicBezTo>
                  <a:cubicBezTo>
                    <a:pt x="1635" y="7539"/>
                    <a:pt x="768" y="8406"/>
                    <a:pt x="134" y="9140"/>
                  </a:cubicBezTo>
                  <a:cubicBezTo>
                    <a:pt x="134" y="9174"/>
                    <a:pt x="167" y="9174"/>
                    <a:pt x="167" y="9207"/>
                  </a:cubicBezTo>
                  <a:cubicBezTo>
                    <a:pt x="268" y="10641"/>
                    <a:pt x="134" y="12142"/>
                    <a:pt x="101" y="13610"/>
                  </a:cubicBezTo>
                  <a:cubicBezTo>
                    <a:pt x="1335" y="13577"/>
                    <a:pt x="2569" y="13543"/>
                    <a:pt x="3803" y="13543"/>
                  </a:cubicBezTo>
                  <a:cubicBezTo>
                    <a:pt x="3370" y="9073"/>
                    <a:pt x="3236" y="4504"/>
                    <a:pt x="3103" y="34"/>
                  </a:cubicBezTo>
                  <a:lnTo>
                    <a:pt x="1769" y="34"/>
                  </a:lnTo>
                  <a:cubicBezTo>
                    <a:pt x="1268" y="34"/>
                    <a:pt x="768" y="34"/>
                    <a:pt x="268" y="0"/>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7" name="Google Shape;3327;p71"/>
          <p:cNvGrpSpPr/>
          <p:nvPr/>
        </p:nvGrpSpPr>
        <p:grpSpPr>
          <a:xfrm>
            <a:off x="2867893" y="2124570"/>
            <a:ext cx="521948" cy="523739"/>
            <a:chOff x="3099743" y="2035283"/>
            <a:chExt cx="449297" cy="450839"/>
          </a:xfrm>
        </p:grpSpPr>
        <p:sp>
          <p:nvSpPr>
            <p:cNvPr id="3328" name="Google Shape;3328;p71"/>
            <p:cNvSpPr/>
            <p:nvPr/>
          </p:nvSpPr>
          <p:spPr>
            <a:xfrm>
              <a:off x="3213772" y="2191296"/>
              <a:ext cx="198315" cy="146261"/>
            </a:xfrm>
            <a:custGeom>
              <a:avLst/>
              <a:gdLst/>
              <a:ahLst/>
              <a:cxnLst/>
              <a:rect l="l" t="t" r="r" b="b"/>
              <a:pathLst>
                <a:path w="10675" h="7873" extrusionOk="0">
                  <a:moveTo>
                    <a:pt x="6238" y="0"/>
                  </a:moveTo>
                  <a:lnTo>
                    <a:pt x="3736" y="5571"/>
                  </a:lnTo>
                  <a:cubicBezTo>
                    <a:pt x="3718" y="5626"/>
                    <a:pt x="3669" y="5651"/>
                    <a:pt x="3618" y="5651"/>
                  </a:cubicBezTo>
                  <a:cubicBezTo>
                    <a:pt x="3576" y="5651"/>
                    <a:pt x="3533" y="5634"/>
                    <a:pt x="3503" y="5604"/>
                  </a:cubicBezTo>
                  <a:cubicBezTo>
                    <a:pt x="2369" y="4704"/>
                    <a:pt x="1201" y="3870"/>
                    <a:pt x="0" y="3103"/>
                  </a:cubicBezTo>
                  <a:lnTo>
                    <a:pt x="0" y="3103"/>
                  </a:lnTo>
                  <a:cubicBezTo>
                    <a:pt x="467" y="4670"/>
                    <a:pt x="968" y="6238"/>
                    <a:pt x="1401" y="7806"/>
                  </a:cubicBezTo>
                  <a:cubicBezTo>
                    <a:pt x="1861" y="7796"/>
                    <a:pt x="2323" y="7792"/>
                    <a:pt x="2786" y="7792"/>
                  </a:cubicBezTo>
                  <a:cubicBezTo>
                    <a:pt x="3904" y="7792"/>
                    <a:pt x="5030" y="7816"/>
                    <a:pt x="6138" y="7839"/>
                  </a:cubicBezTo>
                  <a:cubicBezTo>
                    <a:pt x="6972" y="7839"/>
                    <a:pt x="7773" y="7839"/>
                    <a:pt x="8573" y="7873"/>
                  </a:cubicBezTo>
                  <a:cubicBezTo>
                    <a:pt x="9040" y="7873"/>
                    <a:pt x="9507" y="7858"/>
                    <a:pt x="9974" y="7858"/>
                  </a:cubicBezTo>
                  <a:cubicBezTo>
                    <a:pt x="10208" y="7858"/>
                    <a:pt x="10441" y="7862"/>
                    <a:pt x="10675" y="7873"/>
                  </a:cubicBezTo>
                  <a:cubicBezTo>
                    <a:pt x="10641" y="6305"/>
                    <a:pt x="10641" y="4737"/>
                    <a:pt x="10608" y="3169"/>
                  </a:cubicBezTo>
                  <a:cubicBezTo>
                    <a:pt x="10008" y="3670"/>
                    <a:pt x="9374" y="4170"/>
                    <a:pt x="8740" y="4670"/>
                  </a:cubicBezTo>
                  <a:cubicBezTo>
                    <a:pt x="8573" y="4819"/>
                    <a:pt x="8426" y="4937"/>
                    <a:pt x="8289" y="4937"/>
                  </a:cubicBezTo>
                  <a:cubicBezTo>
                    <a:pt x="8180" y="4937"/>
                    <a:pt x="8076" y="4862"/>
                    <a:pt x="7973" y="4670"/>
                  </a:cubicBezTo>
                  <a:cubicBezTo>
                    <a:pt x="7572" y="3970"/>
                    <a:pt x="7372" y="3036"/>
                    <a:pt x="7072" y="2269"/>
                  </a:cubicBezTo>
                  <a:cubicBezTo>
                    <a:pt x="6805" y="1502"/>
                    <a:pt x="6538" y="734"/>
                    <a:pt x="62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3464754" y="2192541"/>
              <a:ext cx="84286" cy="270191"/>
            </a:xfrm>
            <a:custGeom>
              <a:avLst/>
              <a:gdLst/>
              <a:ahLst/>
              <a:cxnLst/>
              <a:rect l="l" t="t" r="r" b="b"/>
              <a:pathLst>
                <a:path w="4537" h="14544" extrusionOk="0">
                  <a:moveTo>
                    <a:pt x="4270" y="0"/>
                  </a:moveTo>
                  <a:lnTo>
                    <a:pt x="3970" y="100"/>
                  </a:lnTo>
                  <a:cubicBezTo>
                    <a:pt x="2602" y="2168"/>
                    <a:pt x="1368" y="4337"/>
                    <a:pt x="67" y="6438"/>
                  </a:cubicBezTo>
                  <a:cubicBezTo>
                    <a:pt x="0" y="6538"/>
                    <a:pt x="0" y="6638"/>
                    <a:pt x="67" y="6705"/>
                  </a:cubicBezTo>
                  <a:lnTo>
                    <a:pt x="67" y="6738"/>
                  </a:lnTo>
                  <a:cubicBezTo>
                    <a:pt x="100" y="9307"/>
                    <a:pt x="67" y="11909"/>
                    <a:pt x="167" y="14477"/>
                  </a:cubicBezTo>
                  <a:lnTo>
                    <a:pt x="600" y="14544"/>
                  </a:lnTo>
                  <a:cubicBezTo>
                    <a:pt x="967" y="12009"/>
                    <a:pt x="901" y="9240"/>
                    <a:pt x="600" y="6738"/>
                  </a:cubicBezTo>
                  <a:cubicBezTo>
                    <a:pt x="567" y="6705"/>
                    <a:pt x="567" y="6672"/>
                    <a:pt x="567" y="6672"/>
                  </a:cubicBezTo>
                  <a:cubicBezTo>
                    <a:pt x="2001" y="4737"/>
                    <a:pt x="3402" y="2569"/>
                    <a:pt x="4437" y="367"/>
                  </a:cubicBezTo>
                  <a:cubicBezTo>
                    <a:pt x="4537" y="200"/>
                    <a:pt x="4437" y="34"/>
                    <a:pt x="42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3247230" y="2035283"/>
              <a:ext cx="297482" cy="159135"/>
            </a:xfrm>
            <a:custGeom>
              <a:avLst/>
              <a:gdLst/>
              <a:ahLst/>
              <a:cxnLst/>
              <a:rect l="l" t="t" r="r" b="b"/>
              <a:pathLst>
                <a:path w="16013" h="8566" extrusionOk="0">
                  <a:moveTo>
                    <a:pt x="4370" y="1"/>
                  </a:moveTo>
                  <a:cubicBezTo>
                    <a:pt x="4287" y="1"/>
                    <a:pt x="4204" y="42"/>
                    <a:pt x="4137" y="126"/>
                  </a:cubicBezTo>
                  <a:cubicBezTo>
                    <a:pt x="2869" y="1994"/>
                    <a:pt x="1435" y="3695"/>
                    <a:pt x="1" y="5430"/>
                  </a:cubicBezTo>
                  <a:lnTo>
                    <a:pt x="268" y="5697"/>
                  </a:lnTo>
                  <a:cubicBezTo>
                    <a:pt x="1802" y="4162"/>
                    <a:pt x="3103" y="2461"/>
                    <a:pt x="4337" y="726"/>
                  </a:cubicBezTo>
                  <a:cubicBezTo>
                    <a:pt x="5538" y="2494"/>
                    <a:pt x="6705" y="4396"/>
                    <a:pt x="8073" y="6030"/>
                  </a:cubicBezTo>
                  <a:cubicBezTo>
                    <a:pt x="8040" y="6164"/>
                    <a:pt x="8073" y="6297"/>
                    <a:pt x="8240" y="6364"/>
                  </a:cubicBezTo>
                  <a:cubicBezTo>
                    <a:pt x="10642" y="7164"/>
                    <a:pt x="13210" y="8098"/>
                    <a:pt x="15679" y="8565"/>
                  </a:cubicBezTo>
                  <a:lnTo>
                    <a:pt x="15979" y="8465"/>
                  </a:lnTo>
                  <a:cubicBezTo>
                    <a:pt x="15979" y="8432"/>
                    <a:pt x="15945" y="8432"/>
                    <a:pt x="15945" y="8432"/>
                  </a:cubicBezTo>
                  <a:cubicBezTo>
                    <a:pt x="16012" y="8332"/>
                    <a:pt x="16012" y="8198"/>
                    <a:pt x="15879" y="8132"/>
                  </a:cubicBezTo>
                  <a:cubicBezTo>
                    <a:pt x="13544" y="7164"/>
                    <a:pt x="10975" y="6530"/>
                    <a:pt x="8540" y="5897"/>
                  </a:cubicBezTo>
                  <a:cubicBezTo>
                    <a:pt x="8540" y="5863"/>
                    <a:pt x="8540" y="5863"/>
                    <a:pt x="8540" y="5863"/>
                  </a:cubicBezTo>
                  <a:cubicBezTo>
                    <a:pt x="7439" y="3862"/>
                    <a:pt x="5938" y="1961"/>
                    <a:pt x="4604" y="126"/>
                  </a:cubicBezTo>
                  <a:cubicBezTo>
                    <a:pt x="4537" y="42"/>
                    <a:pt x="4454" y="1"/>
                    <a:pt x="43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3115237" y="2048770"/>
              <a:ext cx="423270" cy="423270"/>
            </a:xfrm>
            <a:custGeom>
              <a:avLst/>
              <a:gdLst/>
              <a:ahLst/>
              <a:cxnLst/>
              <a:rect l="l" t="t" r="r" b="b"/>
              <a:pathLst>
                <a:path w="22784" h="22784" extrusionOk="0">
                  <a:moveTo>
                    <a:pt x="11561" y="7145"/>
                  </a:moveTo>
                  <a:cubicBezTo>
                    <a:pt x="11625" y="7145"/>
                    <a:pt x="11690" y="7181"/>
                    <a:pt x="11709" y="7239"/>
                  </a:cubicBezTo>
                  <a:lnTo>
                    <a:pt x="13110" y="11042"/>
                  </a:lnTo>
                  <a:cubicBezTo>
                    <a:pt x="13177" y="11275"/>
                    <a:pt x="13277" y="11842"/>
                    <a:pt x="13477" y="12042"/>
                  </a:cubicBezTo>
                  <a:cubicBezTo>
                    <a:pt x="13553" y="12118"/>
                    <a:pt x="13633" y="12149"/>
                    <a:pt x="13714" y="12149"/>
                  </a:cubicBezTo>
                  <a:cubicBezTo>
                    <a:pt x="13986" y="12149"/>
                    <a:pt x="14272" y="11796"/>
                    <a:pt x="14478" y="11642"/>
                  </a:cubicBezTo>
                  <a:cubicBezTo>
                    <a:pt x="14978" y="11242"/>
                    <a:pt x="15478" y="10841"/>
                    <a:pt x="15945" y="10441"/>
                  </a:cubicBezTo>
                  <a:cubicBezTo>
                    <a:pt x="15979" y="10419"/>
                    <a:pt x="16019" y="10408"/>
                    <a:pt x="16059" y="10408"/>
                  </a:cubicBezTo>
                  <a:cubicBezTo>
                    <a:pt x="16138" y="10408"/>
                    <a:pt x="16212" y="10452"/>
                    <a:pt x="16212" y="10541"/>
                  </a:cubicBezTo>
                  <a:cubicBezTo>
                    <a:pt x="16212" y="12209"/>
                    <a:pt x="16246" y="13910"/>
                    <a:pt x="16246" y="15578"/>
                  </a:cubicBezTo>
                  <a:lnTo>
                    <a:pt x="16312" y="15578"/>
                  </a:lnTo>
                  <a:cubicBezTo>
                    <a:pt x="16479" y="15611"/>
                    <a:pt x="16479" y="15812"/>
                    <a:pt x="16312" y="15812"/>
                  </a:cubicBezTo>
                  <a:lnTo>
                    <a:pt x="16246" y="15812"/>
                  </a:lnTo>
                  <a:lnTo>
                    <a:pt x="16246" y="15878"/>
                  </a:lnTo>
                  <a:cubicBezTo>
                    <a:pt x="16246" y="15962"/>
                    <a:pt x="16179" y="16003"/>
                    <a:pt x="16112" y="16003"/>
                  </a:cubicBezTo>
                  <a:cubicBezTo>
                    <a:pt x="16045" y="16003"/>
                    <a:pt x="15979" y="15962"/>
                    <a:pt x="15979" y="15878"/>
                  </a:cubicBezTo>
                  <a:lnTo>
                    <a:pt x="15979" y="15845"/>
                  </a:lnTo>
                  <a:cubicBezTo>
                    <a:pt x="15832" y="15852"/>
                    <a:pt x="15685" y="15854"/>
                    <a:pt x="15538" y="15854"/>
                  </a:cubicBezTo>
                  <a:cubicBezTo>
                    <a:pt x="14951" y="15854"/>
                    <a:pt x="14364" y="15812"/>
                    <a:pt x="13777" y="15812"/>
                  </a:cubicBezTo>
                  <a:cubicBezTo>
                    <a:pt x="13010" y="15812"/>
                    <a:pt x="12243" y="15812"/>
                    <a:pt x="11442" y="15778"/>
                  </a:cubicBezTo>
                  <a:cubicBezTo>
                    <a:pt x="9841" y="15778"/>
                    <a:pt x="8206" y="15778"/>
                    <a:pt x="6572" y="15712"/>
                  </a:cubicBezTo>
                  <a:cubicBezTo>
                    <a:pt x="6472" y="15712"/>
                    <a:pt x="6472" y="15578"/>
                    <a:pt x="6505" y="15511"/>
                  </a:cubicBezTo>
                  <a:cubicBezTo>
                    <a:pt x="5938" y="13877"/>
                    <a:pt x="5438" y="12176"/>
                    <a:pt x="4937" y="10508"/>
                  </a:cubicBezTo>
                  <a:cubicBezTo>
                    <a:pt x="4911" y="10404"/>
                    <a:pt x="4987" y="10320"/>
                    <a:pt x="5069" y="10320"/>
                  </a:cubicBezTo>
                  <a:cubicBezTo>
                    <a:pt x="5092" y="10320"/>
                    <a:pt x="5116" y="10326"/>
                    <a:pt x="5138" y="10341"/>
                  </a:cubicBezTo>
                  <a:cubicBezTo>
                    <a:pt x="6439" y="11142"/>
                    <a:pt x="7673" y="12009"/>
                    <a:pt x="8874" y="12976"/>
                  </a:cubicBezTo>
                  <a:cubicBezTo>
                    <a:pt x="9741" y="11042"/>
                    <a:pt x="10608" y="9140"/>
                    <a:pt x="11442" y="7205"/>
                  </a:cubicBezTo>
                  <a:cubicBezTo>
                    <a:pt x="11470" y="7164"/>
                    <a:pt x="11516" y="7145"/>
                    <a:pt x="11561" y="7145"/>
                  </a:cubicBezTo>
                  <a:close/>
                  <a:moveTo>
                    <a:pt x="11442" y="0"/>
                  </a:moveTo>
                  <a:cubicBezTo>
                    <a:pt x="10208" y="1735"/>
                    <a:pt x="8907" y="3436"/>
                    <a:pt x="7373" y="4971"/>
                  </a:cubicBezTo>
                  <a:cubicBezTo>
                    <a:pt x="7272" y="5071"/>
                    <a:pt x="7172" y="5171"/>
                    <a:pt x="7072" y="5271"/>
                  </a:cubicBezTo>
                  <a:cubicBezTo>
                    <a:pt x="7072" y="5304"/>
                    <a:pt x="7039" y="5304"/>
                    <a:pt x="7006" y="5304"/>
                  </a:cubicBezTo>
                  <a:cubicBezTo>
                    <a:pt x="6405" y="5838"/>
                    <a:pt x="5038" y="5738"/>
                    <a:pt x="4337" y="5804"/>
                  </a:cubicBezTo>
                  <a:cubicBezTo>
                    <a:pt x="2869" y="5971"/>
                    <a:pt x="1435" y="6138"/>
                    <a:pt x="1" y="6305"/>
                  </a:cubicBezTo>
                  <a:cubicBezTo>
                    <a:pt x="1335" y="8606"/>
                    <a:pt x="2836" y="10808"/>
                    <a:pt x="4104" y="13110"/>
                  </a:cubicBezTo>
                  <a:cubicBezTo>
                    <a:pt x="4137" y="13176"/>
                    <a:pt x="4137" y="13210"/>
                    <a:pt x="4137" y="13276"/>
                  </a:cubicBezTo>
                  <a:cubicBezTo>
                    <a:pt x="4170" y="13310"/>
                    <a:pt x="4204" y="13343"/>
                    <a:pt x="4204" y="13410"/>
                  </a:cubicBezTo>
                  <a:cubicBezTo>
                    <a:pt x="4204" y="13410"/>
                    <a:pt x="4204" y="13410"/>
                    <a:pt x="4204" y="13443"/>
                  </a:cubicBezTo>
                  <a:cubicBezTo>
                    <a:pt x="4370" y="15011"/>
                    <a:pt x="4070" y="16746"/>
                    <a:pt x="3937" y="18347"/>
                  </a:cubicBezTo>
                  <a:cubicBezTo>
                    <a:pt x="3803" y="19814"/>
                    <a:pt x="3670" y="21282"/>
                    <a:pt x="3503" y="22783"/>
                  </a:cubicBezTo>
                  <a:cubicBezTo>
                    <a:pt x="4804" y="22183"/>
                    <a:pt x="6072" y="21582"/>
                    <a:pt x="7339" y="20915"/>
                  </a:cubicBezTo>
                  <a:cubicBezTo>
                    <a:pt x="8173" y="20482"/>
                    <a:pt x="9241" y="19648"/>
                    <a:pt x="10175" y="19381"/>
                  </a:cubicBezTo>
                  <a:cubicBezTo>
                    <a:pt x="10241" y="19347"/>
                    <a:pt x="10308" y="19314"/>
                    <a:pt x="10408" y="19314"/>
                  </a:cubicBezTo>
                  <a:lnTo>
                    <a:pt x="10575" y="19314"/>
                  </a:lnTo>
                  <a:cubicBezTo>
                    <a:pt x="10675" y="19314"/>
                    <a:pt x="10742" y="19347"/>
                    <a:pt x="10775" y="19414"/>
                  </a:cubicBezTo>
                  <a:cubicBezTo>
                    <a:pt x="12243" y="19748"/>
                    <a:pt x="13710" y="20315"/>
                    <a:pt x="15145" y="20815"/>
                  </a:cubicBezTo>
                  <a:cubicBezTo>
                    <a:pt x="16412" y="21249"/>
                    <a:pt x="17747" y="21649"/>
                    <a:pt x="18981" y="22216"/>
                  </a:cubicBezTo>
                  <a:cubicBezTo>
                    <a:pt x="18881" y="19648"/>
                    <a:pt x="18914" y="17046"/>
                    <a:pt x="18881" y="14477"/>
                  </a:cubicBezTo>
                  <a:lnTo>
                    <a:pt x="18881" y="14444"/>
                  </a:lnTo>
                  <a:cubicBezTo>
                    <a:pt x="18814" y="14377"/>
                    <a:pt x="18814" y="14277"/>
                    <a:pt x="18881" y="14177"/>
                  </a:cubicBezTo>
                  <a:cubicBezTo>
                    <a:pt x="20182" y="12076"/>
                    <a:pt x="21416" y="9907"/>
                    <a:pt x="22784" y="7839"/>
                  </a:cubicBezTo>
                  <a:cubicBezTo>
                    <a:pt x="20282" y="7372"/>
                    <a:pt x="17747" y="6438"/>
                    <a:pt x="15345" y="5638"/>
                  </a:cubicBezTo>
                  <a:cubicBezTo>
                    <a:pt x="15178" y="5571"/>
                    <a:pt x="15145" y="5438"/>
                    <a:pt x="15178" y="5304"/>
                  </a:cubicBezTo>
                  <a:cubicBezTo>
                    <a:pt x="13810" y="3670"/>
                    <a:pt x="12643" y="1768"/>
                    <a:pt x="11442" y="0"/>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3168052" y="2297876"/>
              <a:ext cx="310634" cy="188246"/>
            </a:xfrm>
            <a:custGeom>
              <a:avLst/>
              <a:gdLst/>
              <a:ahLst/>
              <a:cxnLst/>
              <a:rect l="l" t="t" r="r" b="b"/>
              <a:pathLst>
                <a:path w="16721" h="10133" extrusionOk="0">
                  <a:moveTo>
                    <a:pt x="1361" y="1"/>
                  </a:moveTo>
                  <a:lnTo>
                    <a:pt x="994" y="34"/>
                  </a:lnTo>
                  <a:cubicBezTo>
                    <a:pt x="660" y="1535"/>
                    <a:pt x="660" y="3170"/>
                    <a:pt x="527" y="4671"/>
                  </a:cubicBezTo>
                  <a:cubicBezTo>
                    <a:pt x="393" y="6405"/>
                    <a:pt x="193" y="8140"/>
                    <a:pt x="26" y="9841"/>
                  </a:cubicBezTo>
                  <a:cubicBezTo>
                    <a:pt x="1" y="10045"/>
                    <a:pt x="170" y="10132"/>
                    <a:pt x="326" y="10132"/>
                  </a:cubicBezTo>
                  <a:cubicBezTo>
                    <a:pt x="374" y="10132"/>
                    <a:pt x="421" y="10124"/>
                    <a:pt x="460" y="10108"/>
                  </a:cubicBezTo>
                  <a:cubicBezTo>
                    <a:pt x="1794" y="9508"/>
                    <a:pt x="3095" y="8874"/>
                    <a:pt x="4363" y="8240"/>
                  </a:cubicBezTo>
                  <a:cubicBezTo>
                    <a:pt x="5464" y="7706"/>
                    <a:pt x="6698" y="7173"/>
                    <a:pt x="7698" y="6472"/>
                  </a:cubicBezTo>
                  <a:cubicBezTo>
                    <a:pt x="8999" y="7006"/>
                    <a:pt x="10367" y="7373"/>
                    <a:pt x="11668" y="7806"/>
                  </a:cubicBezTo>
                  <a:cubicBezTo>
                    <a:pt x="13202" y="8340"/>
                    <a:pt x="14770" y="8974"/>
                    <a:pt x="16338" y="9408"/>
                  </a:cubicBezTo>
                  <a:cubicBezTo>
                    <a:pt x="16359" y="9414"/>
                    <a:pt x="16379" y="9416"/>
                    <a:pt x="16399" y="9416"/>
                  </a:cubicBezTo>
                  <a:cubicBezTo>
                    <a:pt x="16598" y="9416"/>
                    <a:pt x="16720" y="9129"/>
                    <a:pt x="16538" y="9007"/>
                  </a:cubicBezTo>
                  <a:cubicBezTo>
                    <a:pt x="16571" y="8941"/>
                    <a:pt x="16571" y="8907"/>
                    <a:pt x="16571" y="8841"/>
                  </a:cubicBezTo>
                  <a:lnTo>
                    <a:pt x="16138" y="8807"/>
                  </a:lnTo>
                  <a:cubicBezTo>
                    <a:pt x="14904" y="8240"/>
                    <a:pt x="13569" y="7840"/>
                    <a:pt x="12268" y="7406"/>
                  </a:cubicBezTo>
                  <a:cubicBezTo>
                    <a:pt x="10867" y="6906"/>
                    <a:pt x="9400" y="6305"/>
                    <a:pt x="7932" y="5972"/>
                  </a:cubicBezTo>
                  <a:cubicBezTo>
                    <a:pt x="7878" y="5945"/>
                    <a:pt x="7846" y="5896"/>
                    <a:pt x="7783" y="5896"/>
                  </a:cubicBezTo>
                  <a:cubicBezTo>
                    <a:pt x="7768" y="5896"/>
                    <a:pt x="7751" y="5899"/>
                    <a:pt x="7732" y="5905"/>
                  </a:cubicBezTo>
                  <a:lnTo>
                    <a:pt x="7565" y="5905"/>
                  </a:lnTo>
                  <a:cubicBezTo>
                    <a:pt x="7538" y="5896"/>
                    <a:pt x="7514" y="5892"/>
                    <a:pt x="7491" y="5892"/>
                  </a:cubicBezTo>
                  <a:cubicBezTo>
                    <a:pt x="7429" y="5892"/>
                    <a:pt x="7380" y="5923"/>
                    <a:pt x="7332" y="5972"/>
                  </a:cubicBezTo>
                  <a:cubicBezTo>
                    <a:pt x="6398" y="6239"/>
                    <a:pt x="5330" y="7073"/>
                    <a:pt x="4496" y="7506"/>
                  </a:cubicBezTo>
                  <a:cubicBezTo>
                    <a:pt x="3229" y="8140"/>
                    <a:pt x="1961" y="8774"/>
                    <a:pt x="660" y="9374"/>
                  </a:cubicBezTo>
                  <a:cubicBezTo>
                    <a:pt x="827" y="7873"/>
                    <a:pt x="960" y="6405"/>
                    <a:pt x="1094" y="4904"/>
                  </a:cubicBezTo>
                  <a:cubicBezTo>
                    <a:pt x="1227" y="3337"/>
                    <a:pt x="1527" y="1602"/>
                    <a:pt x="13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3206471" y="2181506"/>
              <a:ext cx="214923" cy="164578"/>
            </a:xfrm>
            <a:custGeom>
              <a:avLst/>
              <a:gdLst/>
              <a:ahLst/>
              <a:cxnLst/>
              <a:rect l="l" t="t" r="r" b="b"/>
              <a:pathLst>
                <a:path w="11569" h="8859" extrusionOk="0">
                  <a:moveTo>
                    <a:pt x="6665" y="527"/>
                  </a:moveTo>
                  <a:cubicBezTo>
                    <a:pt x="6931" y="1261"/>
                    <a:pt x="7198" y="2029"/>
                    <a:pt x="7498" y="2796"/>
                  </a:cubicBezTo>
                  <a:cubicBezTo>
                    <a:pt x="7765" y="3563"/>
                    <a:pt x="7965" y="4497"/>
                    <a:pt x="8366" y="5197"/>
                  </a:cubicBezTo>
                  <a:cubicBezTo>
                    <a:pt x="8469" y="5389"/>
                    <a:pt x="8573" y="5464"/>
                    <a:pt x="8682" y="5464"/>
                  </a:cubicBezTo>
                  <a:cubicBezTo>
                    <a:pt x="8819" y="5464"/>
                    <a:pt x="8966" y="5346"/>
                    <a:pt x="9133" y="5197"/>
                  </a:cubicBezTo>
                  <a:cubicBezTo>
                    <a:pt x="9767" y="4697"/>
                    <a:pt x="10401" y="4197"/>
                    <a:pt x="11001" y="3696"/>
                  </a:cubicBezTo>
                  <a:cubicBezTo>
                    <a:pt x="11034" y="5264"/>
                    <a:pt x="11034" y="6832"/>
                    <a:pt x="11068" y="8400"/>
                  </a:cubicBezTo>
                  <a:cubicBezTo>
                    <a:pt x="10834" y="8389"/>
                    <a:pt x="10601" y="8385"/>
                    <a:pt x="10368" y="8385"/>
                  </a:cubicBezTo>
                  <a:cubicBezTo>
                    <a:pt x="9904" y="8385"/>
                    <a:pt x="9444" y="8400"/>
                    <a:pt x="9000" y="8400"/>
                  </a:cubicBezTo>
                  <a:cubicBezTo>
                    <a:pt x="8166" y="8366"/>
                    <a:pt x="7365" y="8366"/>
                    <a:pt x="6564" y="8366"/>
                  </a:cubicBezTo>
                  <a:cubicBezTo>
                    <a:pt x="5432" y="8343"/>
                    <a:pt x="4300" y="8319"/>
                    <a:pt x="3180" y="8319"/>
                  </a:cubicBezTo>
                  <a:cubicBezTo>
                    <a:pt x="2716" y="8319"/>
                    <a:pt x="2254" y="8323"/>
                    <a:pt x="1794" y="8333"/>
                  </a:cubicBezTo>
                  <a:cubicBezTo>
                    <a:pt x="1394" y="6765"/>
                    <a:pt x="894" y="5197"/>
                    <a:pt x="393" y="3630"/>
                  </a:cubicBezTo>
                  <a:lnTo>
                    <a:pt x="393" y="3630"/>
                  </a:lnTo>
                  <a:cubicBezTo>
                    <a:pt x="1628" y="4397"/>
                    <a:pt x="2795" y="5231"/>
                    <a:pt x="3929" y="6131"/>
                  </a:cubicBezTo>
                  <a:cubicBezTo>
                    <a:pt x="3959" y="6161"/>
                    <a:pt x="3996" y="6178"/>
                    <a:pt x="4030" y="6178"/>
                  </a:cubicBezTo>
                  <a:cubicBezTo>
                    <a:pt x="4072" y="6178"/>
                    <a:pt x="4111" y="6153"/>
                    <a:pt x="4129" y="6098"/>
                  </a:cubicBezTo>
                  <a:lnTo>
                    <a:pt x="6665" y="527"/>
                  </a:lnTo>
                  <a:close/>
                  <a:moveTo>
                    <a:pt x="6657" y="0"/>
                  </a:moveTo>
                  <a:cubicBezTo>
                    <a:pt x="6616" y="0"/>
                    <a:pt x="6578" y="19"/>
                    <a:pt x="6564" y="60"/>
                  </a:cubicBezTo>
                  <a:cubicBezTo>
                    <a:pt x="5697" y="1995"/>
                    <a:pt x="4830" y="3897"/>
                    <a:pt x="3963" y="5798"/>
                  </a:cubicBezTo>
                  <a:cubicBezTo>
                    <a:pt x="2762" y="4864"/>
                    <a:pt x="1528" y="3997"/>
                    <a:pt x="227" y="3196"/>
                  </a:cubicBezTo>
                  <a:cubicBezTo>
                    <a:pt x="205" y="3181"/>
                    <a:pt x="181" y="3175"/>
                    <a:pt x="158" y="3175"/>
                  </a:cubicBezTo>
                  <a:cubicBezTo>
                    <a:pt x="76" y="3175"/>
                    <a:pt x="0" y="3259"/>
                    <a:pt x="26" y="3363"/>
                  </a:cubicBezTo>
                  <a:cubicBezTo>
                    <a:pt x="527" y="5031"/>
                    <a:pt x="1027" y="6732"/>
                    <a:pt x="1594" y="8366"/>
                  </a:cubicBezTo>
                  <a:cubicBezTo>
                    <a:pt x="1561" y="8433"/>
                    <a:pt x="1561" y="8567"/>
                    <a:pt x="1694" y="8567"/>
                  </a:cubicBezTo>
                  <a:cubicBezTo>
                    <a:pt x="3295" y="8633"/>
                    <a:pt x="4930" y="8633"/>
                    <a:pt x="6564" y="8633"/>
                  </a:cubicBezTo>
                  <a:cubicBezTo>
                    <a:pt x="7332" y="8667"/>
                    <a:pt x="8099" y="8667"/>
                    <a:pt x="8866" y="8667"/>
                  </a:cubicBezTo>
                  <a:cubicBezTo>
                    <a:pt x="9453" y="8667"/>
                    <a:pt x="10040" y="8709"/>
                    <a:pt x="10627" y="8709"/>
                  </a:cubicBezTo>
                  <a:cubicBezTo>
                    <a:pt x="10774" y="8709"/>
                    <a:pt x="10921" y="8707"/>
                    <a:pt x="11068" y="8700"/>
                  </a:cubicBezTo>
                  <a:lnTo>
                    <a:pt x="11068" y="8733"/>
                  </a:lnTo>
                  <a:cubicBezTo>
                    <a:pt x="11068" y="8817"/>
                    <a:pt x="11134" y="8858"/>
                    <a:pt x="11201" y="8858"/>
                  </a:cubicBezTo>
                  <a:cubicBezTo>
                    <a:pt x="11268" y="8858"/>
                    <a:pt x="11335" y="8817"/>
                    <a:pt x="11335" y="8733"/>
                  </a:cubicBezTo>
                  <a:lnTo>
                    <a:pt x="11335" y="8667"/>
                  </a:lnTo>
                  <a:lnTo>
                    <a:pt x="11401" y="8667"/>
                  </a:lnTo>
                  <a:cubicBezTo>
                    <a:pt x="11568" y="8667"/>
                    <a:pt x="11568" y="8466"/>
                    <a:pt x="11401" y="8433"/>
                  </a:cubicBezTo>
                  <a:lnTo>
                    <a:pt x="11335" y="8433"/>
                  </a:lnTo>
                  <a:cubicBezTo>
                    <a:pt x="11335" y="6732"/>
                    <a:pt x="11301" y="5064"/>
                    <a:pt x="11301" y="3396"/>
                  </a:cubicBezTo>
                  <a:cubicBezTo>
                    <a:pt x="11301" y="3307"/>
                    <a:pt x="11227" y="3248"/>
                    <a:pt x="11158" y="3248"/>
                  </a:cubicBezTo>
                  <a:cubicBezTo>
                    <a:pt x="11123" y="3248"/>
                    <a:pt x="11090" y="3263"/>
                    <a:pt x="11068" y="3296"/>
                  </a:cubicBezTo>
                  <a:cubicBezTo>
                    <a:pt x="10567" y="3696"/>
                    <a:pt x="10067" y="4097"/>
                    <a:pt x="9567" y="4497"/>
                  </a:cubicBezTo>
                  <a:cubicBezTo>
                    <a:pt x="9361" y="4651"/>
                    <a:pt x="9075" y="5004"/>
                    <a:pt x="8803" y="5004"/>
                  </a:cubicBezTo>
                  <a:cubicBezTo>
                    <a:pt x="8722" y="5004"/>
                    <a:pt x="8642" y="4973"/>
                    <a:pt x="8566" y="4897"/>
                  </a:cubicBezTo>
                  <a:cubicBezTo>
                    <a:pt x="8366" y="4697"/>
                    <a:pt x="8266" y="4130"/>
                    <a:pt x="8199" y="3897"/>
                  </a:cubicBezTo>
                  <a:cubicBezTo>
                    <a:pt x="7732" y="2629"/>
                    <a:pt x="7265" y="1361"/>
                    <a:pt x="6798" y="94"/>
                  </a:cubicBezTo>
                  <a:cubicBezTo>
                    <a:pt x="6779" y="36"/>
                    <a:pt x="6714" y="0"/>
                    <a:pt x="665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3099743" y="2136140"/>
              <a:ext cx="152466" cy="162999"/>
            </a:xfrm>
            <a:custGeom>
              <a:avLst/>
              <a:gdLst/>
              <a:ahLst/>
              <a:cxnLst/>
              <a:rect l="l" t="t" r="r" b="b"/>
              <a:pathLst>
                <a:path w="8207" h="8774" extrusionOk="0">
                  <a:moveTo>
                    <a:pt x="7940" y="1"/>
                  </a:moveTo>
                  <a:cubicBezTo>
                    <a:pt x="7906" y="34"/>
                    <a:pt x="7873" y="101"/>
                    <a:pt x="7840" y="134"/>
                  </a:cubicBezTo>
                  <a:cubicBezTo>
                    <a:pt x="7773" y="134"/>
                    <a:pt x="7740" y="134"/>
                    <a:pt x="7673" y="201"/>
                  </a:cubicBezTo>
                  <a:cubicBezTo>
                    <a:pt x="7339" y="468"/>
                    <a:pt x="6339" y="368"/>
                    <a:pt x="5905" y="434"/>
                  </a:cubicBezTo>
                  <a:lnTo>
                    <a:pt x="4137" y="634"/>
                  </a:lnTo>
                  <a:cubicBezTo>
                    <a:pt x="2903" y="768"/>
                    <a:pt x="1635" y="901"/>
                    <a:pt x="368" y="1068"/>
                  </a:cubicBezTo>
                  <a:cubicBezTo>
                    <a:pt x="134" y="1101"/>
                    <a:pt x="1" y="1302"/>
                    <a:pt x="101" y="1502"/>
                  </a:cubicBezTo>
                  <a:cubicBezTo>
                    <a:pt x="1468" y="3903"/>
                    <a:pt x="2836" y="6439"/>
                    <a:pt x="4504" y="8640"/>
                  </a:cubicBezTo>
                  <a:cubicBezTo>
                    <a:pt x="4571" y="8707"/>
                    <a:pt x="4604" y="8740"/>
                    <a:pt x="4671" y="8774"/>
                  </a:cubicBezTo>
                  <a:lnTo>
                    <a:pt x="5038" y="8707"/>
                  </a:lnTo>
                  <a:cubicBezTo>
                    <a:pt x="5038" y="8640"/>
                    <a:pt x="5004" y="8607"/>
                    <a:pt x="4971" y="8573"/>
                  </a:cubicBezTo>
                  <a:cubicBezTo>
                    <a:pt x="4971" y="8507"/>
                    <a:pt x="4971" y="8473"/>
                    <a:pt x="4938" y="8407"/>
                  </a:cubicBezTo>
                  <a:cubicBezTo>
                    <a:pt x="3670" y="6105"/>
                    <a:pt x="2169" y="3903"/>
                    <a:pt x="835" y="1602"/>
                  </a:cubicBezTo>
                  <a:cubicBezTo>
                    <a:pt x="2269" y="1435"/>
                    <a:pt x="3703" y="1268"/>
                    <a:pt x="5171" y="1101"/>
                  </a:cubicBezTo>
                  <a:cubicBezTo>
                    <a:pt x="5872" y="1035"/>
                    <a:pt x="7239" y="1135"/>
                    <a:pt x="7840" y="601"/>
                  </a:cubicBezTo>
                  <a:cubicBezTo>
                    <a:pt x="7873" y="601"/>
                    <a:pt x="7906" y="568"/>
                    <a:pt x="7906" y="568"/>
                  </a:cubicBezTo>
                  <a:cubicBezTo>
                    <a:pt x="8006" y="468"/>
                    <a:pt x="8106" y="368"/>
                    <a:pt x="8207" y="268"/>
                  </a:cubicBezTo>
                  <a:lnTo>
                    <a:pt x="794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5" name="Google Shape;3335;p71"/>
          <p:cNvGrpSpPr/>
          <p:nvPr/>
        </p:nvGrpSpPr>
        <p:grpSpPr>
          <a:xfrm>
            <a:off x="2867787" y="2754844"/>
            <a:ext cx="521929" cy="523997"/>
            <a:chOff x="2382412" y="2772194"/>
            <a:chExt cx="521929" cy="523997"/>
          </a:xfrm>
        </p:grpSpPr>
        <p:sp>
          <p:nvSpPr>
            <p:cNvPr id="3336" name="Google Shape;3336;p71"/>
            <p:cNvSpPr/>
            <p:nvPr/>
          </p:nvSpPr>
          <p:spPr>
            <a:xfrm>
              <a:off x="2506242" y="3041524"/>
              <a:ext cx="182135" cy="86493"/>
            </a:xfrm>
            <a:custGeom>
              <a:avLst/>
              <a:gdLst/>
              <a:ahLst/>
              <a:cxnLst/>
              <a:rect l="l" t="t" r="r" b="b"/>
              <a:pathLst>
                <a:path w="8440" h="4008" extrusionOk="0">
                  <a:moveTo>
                    <a:pt x="2068" y="1"/>
                  </a:moveTo>
                  <a:cubicBezTo>
                    <a:pt x="1234" y="234"/>
                    <a:pt x="0" y="635"/>
                    <a:pt x="0" y="1702"/>
                  </a:cubicBezTo>
                  <a:cubicBezTo>
                    <a:pt x="33" y="2569"/>
                    <a:pt x="967" y="3036"/>
                    <a:pt x="1635" y="3270"/>
                  </a:cubicBezTo>
                  <a:cubicBezTo>
                    <a:pt x="3108" y="3823"/>
                    <a:pt x="4695" y="4008"/>
                    <a:pt x="6265" y="4008"/>
                  </a:cubicBezTo>
                  <a:cubicBezTo>
                    <a:pt x="6400" y="4008"/>
                    <a:pt x="6536" y="4006"/>
                    <a:pt x="6672" y="4004"/>
                  </a:cubicBezTo>
                  <a:cubicBezTo>
                    <a:pt x="7272" y="4004"/>
                    <a:pt x="7872" y="3937"/>
                    <a:pt x="8439" y="3870"/>
                  </a:cubicBezTo>
                  <a:lnTo>
                    <a:pt x="8373" y="3303"/>
                  </a:lnTo>
                  <a:cubicBezTo>
                    <a:pt x="7972" y="3337"/>
                    <a:pt x="7539" y="3337"/>
                    <a:pt x="7139" y="3337"/>
                  </a:cubicBezTo>
                  <a:cubicBezTo>
                    <a:pt x="6438" y="3303"/>
                    <a:pt x="5738" y="3237"/>
                    <a:pt x="5037" y="3103"/>
                  </a:cubicBezTo>
                  <a:cubicBezTo>
                    <a:pt x="4503" y="2970"/>
                    <a:pt x="3836" y="2870"/>
                    <a:pt x="3369" y="2536"/>
                  </a:cubicBezTo>
                  <a:cubicBezTo>
                    <a:pt x="3102" y="2369"/>
                    <a:pt x="2869" y="2036"/>
                    <a:pt x="2936" y="1702"/>
                  </a:cubicBezTo>
                  <a:cubicBezTo>
                    <a:pt x="3002" y="1402"/>
                    <a:pt x="3202" y="1235"/>
                    <a:pt x="3469" y="1102"/>
                  </a:cubicBezTo>
                  <a:cubicBezTo>
                    <a:pt x="2969" y="802"/>
                    <a:pt x="2469" y="435"/>
                    <a:pt x="20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686917" y="3042257"/>
              <a:ext cx="100800" cy="82802"/>
            </a:xfrm>
            <a:custGeom>
              <a:avLst/>
              <a:gdLst/>
              <a:ahLst/>
              <a:cxnLst/>
              <a:rect l="l" t="t" r="r" b="b"/>
              <a:pathLst>
                <a:path w="4671" h="3837" extrusionOk="0">
                  <a:moveTo>
                    <a:pt x="1268" y="0"/>
                  </a:moveTo>
                  <a:cubicBezTo>
                    <a:pt x="1102" y="234"/>
                    <a:pt x="901" y="467"/>
                    <a:pt x="668" y="667"/>
                  </a:cubicBezTo>
                  <a:lnTo>
                    <a:pt x="701" y="667"/>
                  </a:lnTo>
                  <a:cubicBezTo>
                    <a:pt x="729" y="665"/>
                    <a:pt x="756" y="664"/>
                    <a:pt x="783" y="664"/>
                  </a:cubicBezTo>
                  <a:cubicBezTo>
                    <a:pt x="1595" y="664"/>
                    <a:pt x="1989" y="1625"/>
                    <a:pt x="1602" y="2335"/>
                  </a:cubicBezTo>
                  <a:cubicBezTo>
                    <a:pt x="1268" y="2902"/>
                    <a:pt x="635" y="3169"/>
                    <a:pt x="1" y="3269"/>
                  </a:cubicBezTo>
                  <a:lnTo>
                    <a:pt x="67" y="3836"/>
                  </a:lnTo>
                  <a:cubicBezTo>
                    <a:pt x="368" y="3803"/>
                    <a:pt x="668" y="3770"/>
                    <a:pt x="935" y="3703"/>
                  </a:cubicBezTo>
                  <a:cubicBezTo>
                    <a:pt x="1769" y="3570"/>
                    <a:pt x="2703" y="3469"/>
                    <a:pt x="3437" y="3002"/>
                  </a:cubicBezTo>
                  <a:cubicBezTo>
                    <a:pt x="4237" y="2535"/>
                    <a:pt x="4671" y="1535"/>
                    <a:pt x="3937" y="768"/>
                  </a:cubicBezTo>
                  <a:cubicBezTo>
                    <a:pt x="3270" y="34"/>
                    <a:pt x="2236" y="34"/>
                    <a:pt x="1335" y="34"/>
                  </a:cubicBezTo>
                  <a:cubicBezTo>
                    <a:pt x="1302" y="34"/>
                    <a:pt x="1302" y="34"/>
                    <a:pt x="12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575344" y="3058098"/>
              <a:ext cx="146787" cy="50821"/>
            </a:xfrm>
            <a:custGeom>
              <a:avLst/>
              <a:gdLst/>
              <a:ahLst/>
              <a:cxnLst/>
              <a:rect l="l" t="t" r="r" b="b"/>
              <a:pathLst>
                <a:path w="6802" h="2355" extrusionOk="0">
                  <a:moveTo>
                    <a:pt x="5771" y="0"/>
                  </a:moveTo>
                  <a:cubicBezTo>
                    <a:pt x="4982" y="698"/>
                    <a:pt x="4027" y="1148"/>
                    <a:pt x="2932" y="1148"/>
                  </a:cubicBezTo>
                  <a:cubicBezTo>
                    <a:pt x="2823" y="1148"/>
                    <a:pt x="2714" y="1143"/>
                    <a:pt x="2602" y="1134"/>
                  </a:cubicBezTo>
                  <a:cubicBezTo>
                    <a:pt x="1868" y="1034"/>
                    <a:pt x="1101" y="801"/>
                    <a:pt x="401" y="434"/>
                  </a:cubicBezTo>
                  <a:cubicBezTo>
                    <a:pt x="267" y="467"/>
                    <a:pt x="134" y="534"/>
                    <a:pt x="100" y="634"/>
                  </a:cubicBezTo>
                  <a:cubicBezTo>
                    <a:pt x="67" y="867"/>
                    <a:pt x="34" y="1101"/>
                    <a:pt x="0" y="1301"/>
                  </a:cubicBezTo>
                  <a:cubicBezTo>
                    <a:pt x="67" y="1435"/>
                    <a:pt x="167" y="1535"/>
                    <a:pt x="301" y="1601"/>
                  </a:cubicBezTo>
                  <a:cubicBezTo>
                    <a:pt x="601" y="1835"/>
                    <a:pt x="1034" y="1902"/>
                    <a:pt x="1368" y="2002"/>
                  </a:cubicBezTo>
                  <a:cubicBezTo>
                    <a:pt x="2135" y="2168"/>
                    <a:pt x="2869" y="2302"/>
                    <a:pt x="3636" y="2335"/>
                  </a:cubicBezTo>
                  <a:cubicBezTo>
                    <a:pt x="3848" y="2345"/>
                    <a:pt x="4077" y="2354"/>
                    <a:pt x="4311" y="2354"/>
                  </a:cubicBezTo>
                  <a:cubicBezTo>
                    <a:pt x="4887" y="2354"/>
                    <a:pt x="5497" y="2296"/>
                    <a:pt x="5971" y="2035"/>
                  </a:cubicBezTo>
                  <a:cubicBezTo>
                    <a:pt x="6272" y="1868"/>
                    <a:pt x="6572" y="1568"/>
                    <a:pt x="6672" y="1234"/>
                  </a:cubicBezTo>
                  <a:cubicBezTo>
                    <a:pt x="6801" y="716"/>
                    <a:pt x="6427" y="166"/>
                    <a:pt x="5916" y="166"/>
                  </a:cubicBezTo>
                  <a:cubicBezTo>
                    <a:pt x="5901" y="166"/>
                    <a:pt x="5886" y="166"/>
                    <a:pt x="5871" y="167"/>
                  </a:cubicBezTo>
                  <a:cubicBezTo>
                    <a:pt x="5771" y="167"/>
                    <a:pt x="5738" y="100"/>
                    <a:pt x="57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532139" y="2954445"/>
              <a:ext cx="200154" cy="29802"/>
            </a:xfrm>
            <a:custGeom>
              <a:avLst/>
              <a:gdLst/>
              <a:ahLst/>
              <a:cxnLst/>
              <a:rect l="l" t="t" r="r" b="b"/>
              <a:pathLst>
                <a:path w="9275" h="1381" extrusionOk="0">
                  <a:moveTo>
                    <a:pt x="5598" y="1"/>
                  </a:moveTo>
                  <a:cubicBezTo>
                    <a:pt x="5255" y="1"/>
                    <a:pt x="4912" y="11"/>
                    <a:pt x="4571" y="33"/>
                  </a:cubicBezTo>
                  <a:cubicBezTo>
                    <a:pt x="3003" y="133"/>
                    <a:pt x="1502" y="500"/>
                    <a:pt x="1" y="934"/>
                  </a:cubicBezTo>
                  <a:cubicBezTo>
                    <a:pt x="802" y="967"/>
                    <a:pt x="1602" y="1234"/>
                    <a:pt x="2369" y="1301"/>
                  </a:cubicBezTo>
                  <a:cubicBezTo>
                    <a:pt x="2931" y="1350"/>
                    <a:pt x="3510" y="1380"/>
                    <a:pt x="4082" y="1380"/>
                  </a:cubicBezTo>
                  <a:cubicBezTo>
                    <a:pt x="4291" y="1380"/>
                    <a:pt x="4499" y="1376"/>
                    <a:pt x="4704" y="1367"/>
                  </a:cubicBezTo>
                  <a:cubicBezTo>
                    <a:pt x="6272" y="1267"/>
                    <a:pt x="7807" y="934"/>
                    <a:pt x="9274" y="400"/>
                  </a:cubicBezTo>
                  <a:cubicBezTo>
                    <a:pt x="8074" y="139"/>
                    <a:pt x="6833" y="1"/>
                    <a:pt x="55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527111" y="2966659"/>
              <a:ext cx="210211" cy="110382"/>
            </a:xfrm>
            <a:custGeom>
              <a:avLst/>
              <a:gdLst/>
              <a:ahLst/>
              <a:cxnLst/>
              <a:rect l="l" t="t" r="r" b="b"/>
              <a:pathLst>
                <a:path w="9741" h="5115" extrusionOk="0">
                  <a:moveTo>
                    <a:pt x="9741" y="1"/>
                  </a:moveTo>
                  <a:lnTo>
                    <a:pt x="9741" y="1"/>
                  </a:lnTo>
                  <a:cubicBezTo>
                    <a:pt x="8206" y="601"/>
                    <a:pt x="6605" y="968"/>
                    <a:pt x="4937" y="1035"/>
                  </a:cubicBezTo>
                  <a:cubicBezTo>
                    <a:pt x="4729" y="1043"/>
                    <a:pt x="4518" y="1047"/>
                    <a:pt x="4307" y="1047"/>
                  </a:cubicBezTo>
                  <a:cubicBezTo>
                    <a:pt x="3672" y="1047"/>
                    <a:pt x="3028" y="1010"/>
                    <a:pt x="2402" y="935"/>
                  </a:cubicBezTo>
                  <a:cubicBezTo>
                    <a:pt x="1668" y="868"/>
                    <a:pt x="768" y="801"/>
                    <a:pt x="134" y="401"/>
                  </a:cubicBezTo>
                  <a:lnTo>
                    <a:pt x="101" y="401"/>
                  </a:lnTo>
                  <a:cubicBezTo>
                    <a:pt x="67" y="401"/>
                    <a:pt x="34" y="434"/>
                    <a:pt x="0" y="434"/>
                  </a:cubicBezTo>
                  <a:cubicBezTo>
                    <a:pt x="134" y="2936"/>
                    <a:pt x="2536" y="4904"/>
                    <a:pt x="4937" y="5104"/>
                  </a:cubicBezTo>
                  <a:cubicBezTo>
                    <a:pt x="5028" y="5111"/>
                    <a:pt x="5118" y="5115"/>
                    <a:pt x="5207" y="5115"/>
                  </a:cubicBezTo>
                  <a:cubicBezTo>
                    <a:pt x="6408" y="5115"/>
                    <a:pt x="7528" y="4504"/>
                    <a:pt x="8273" y="3603"/>
                  </a:cubicBezTo>
                  <a:cubicBezTo>
                    <a:pt x="8573" y="3270"/>
                    <a:pt x="8773" y="2903"/>
                    <a:pt x="8974" y="2536"/>
                  </a:cubicBezTo>
                  <a:cubicBezTo>
                    <a:pt x="8940" y="2536"/>
                    <a:pt x="8940" y="2536"/>
                    <a:pt x="8907" y="2503"/>
                  </a:cubicBezTo>
                  <a:cubicBezTo>
                    <a:pt x="8851" y="2447"/>
                    <a:pt x="8912" y="2320"/>
                    <a:pt x="8992" y="2320"/>
                  </a:cubicBezTo>
                  <a:cubicBezTo>
                    <a:pt x="9008" y="2320"/>
                    <a:pt x="9024" y="2325"/>
                    <a:pt x="9040" y="2336"/>
                  </a:cubicBezTo>
                  <a:lnTo>
                    <a:pt x="9074" y="2369"/>
                  </a:lnTo>
                  <a:cubicBezTo>
                    <a:pt x="9274" y="1835"/>
                    <a:pt x="9441" y="1302"/>
                    <a:pt x="9574" y="768"/>
                  </a:cubicBezTo>
                  <a:cubicBezTo>
                    <a:pt x="9541" y="768"/>
                    <a:pt x="9541" y="735"/>
                    <a:pt x="9574" y="701"/>
                  </a:cubicBezTo>
                  <a:cubicBezTo>
                    <a:pt x="9574" y="668"/>
                    <a:pt x="9607" y="635"/>
                    <a:pt x="9607" y="601"/>
                  </a:cubicBezTo>
                  <a:cubicBezTo>
                    <a:pt x="9674" y="401"/>
                    <a:pt x="9707" y="201"/>
                    <a:pt x="9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732992" y="2989017"/>
              <a:ext cx="25702" cy="23911"/>
            </a:xfrm>
            <a:custGeom>
              <a:avLst/>
              <a:gdLst/>
              <a:ahLst/>
              <a:cxnLst/>
              <a:rect l="l" t="t" r="r" b="b"/>
              <a:pathLst>
                <a:path w="1191" h="1108" extrusionOk="0">
                  <a:moveTo>
                    <a:pt x="6" y="949"/>
                  </a:moveTo>
                  <a:lnTo>
                    <a:pt x="6" y="949"/>
                  </a:lnTo>
                  <a:cubicBezTo>
                    <a:pt x="3" y="954"/>
                    <a:pt x="1" y="960"/>
                    <a:pt x="1" y="966"/>
                  </a:cubicBezTo>
                  <a:cubicBezTo>
                    <a:pt x="3" y="960"/>
                    <a:pt x="4" y="955"/>
                    <a:pt x="6" y="949"/>
                  </a:cubicBezTo>
                  <a:close/>
                  <a:moveTo>
                    <a:pt x="471" y="0"/>
                  </a:moveTo>
                  <a:cubicBezTo>
                    <a:pt x="402" y="0"/>
                    <a:pt x="333" y="10"/>
                    <a:pt x="267" y="32"/>
                  </a:cubicBezTo>
                  <a:cubicBezTo>
                    <a:pt x="202" y="359"/>
                    <a:pt x="105" y="654"/>
                    <a:pt x="6" y="949"/>
                  </a:cubicBezTo>
                  <a:lnTo>
                    <a:pt x="6" y="949"/>
                  </a:lnTo>
                  <a:cubicBezTo>
                    <a:pt x="17" y="932"/>
                    <a:pt x="42" y="919"/>
                    <a:pt x="65" y="919"/>
                  </a:cubicBezTo>
                  <a:cubicBezTo>
                    <a:pt x="78" y="919"/>
                    <a:pt x="91" y="923"/>
                    <a:pt x="101" y="933"/>
                  </a:cubicBezTo>
                  <a:cubicBezTo>
                    <a:pt x="208" y="1053"/>
                    <a:pt x="364" y="1108"/>
                    <a:pt x="521" y="1108"/>
                  </a:cubicBezTo>
                  <a:cubicBezTo>
                    <a:pt x="803" y="1108"/>
                    <a:pt x="1092" y="932"/>
                    <a:pt x="1135" y="633"/>
                  </a:cubicBezTo>
                  <a:cubicBezTo>
                    <a:pt x="1191" y="270"/>
                    <a:pt x="826" y="0"/>
                    <a:pt x="4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727964" y="2972486"/>
              <a:ext cx="55676" cy="55072"/>
            </a:xfrm>
            <a:custGeom>
              <a:avLst/>
              <a:gdLst/>
              <a:ahLst/>
              <a:cxnLst/>
              <a:rect l="l" t="t" r="r" b="b"/>
              <a:pathLst>
                <a:path w="2580" h="2552" extrusionOk="0">
                  <a:moveTo>
                    <a:pt x="1238" y="1"/>
                  </a:moveTo>
                  <a:cubicBezTo>
                    <a:pt x="1028" y="1"/>
                    <a:pt x="817" y="62"/>
                    <a:pt x="634" y="198"/>
                  </a:cubicBezTo>
                  <a:cubicBezTo>
                    <a:pt x="634" y="298"/>
                    <a:pt x="601" y="431"/>
                    <a:pt x="567" y="565"/>
                  </a:cubicBezTo>
                  <a:cubicBezTo>
                    <a:pt x="616" y="555"/>
                    <a:pt x="665" y="550"/>
                    <a:pt x="715" y="550"/>
                  </a:cubicBezTo>
                  <a:cubicBezTo>
                    <a:pt x="1172" y="550"/>
                    <a:pt x="1628" y="950"/>
                    <a:pt x="1568" y="1432"/>
                  </a:cubicBezTo>
                  <a:cubicBezTo>
                    <a:pt x="1503" y="1797"/>
                    <a:pt x="1134" y="2038"/>
                    <a:pt x="773" y="2038"/>
                  </a:cubicBezTo>
                  <a:cubicBezTo>
                    <a:pt x="573" y="2038"/>
                    <a:pt x="376" y="1965"/>
                    <a:pt x="234" y="1799"/>
                  </a:cubicBezTo>
                  <a:cubicBezTo>
                    <a:pt x="200" y="1799"/>
                    <a:pt x="200" y="1766"/>
                    <a:pt x="234" y="1732"/>
                  </a:cubicBezTo>
                  <a:lnTo>
                    <a:pt x="200" y="1732"/>
                  </a:lnTo>
                  <a:cubicBezTo>
                    <a:pt x="134" y="1899"/>
                    <a:pt x="67" y="2066"/>
                    <a:pt x="0" y="2233"/>
                  </a:cubicBezTo>
                  <a:cubicBezTo>
                    <a:pt x="293" y="2428"/>
                    <a:pt x="622" y="2552"/>
                    <a:pt x="973" y="2552"/>
                  </a:cubicBezTo>
                  <a:cubicBezTo>
                    <a:pt x="1102" y="2552"/>
                    <a:pt x="1234" y="2535"/>
                    <a:pt x="1368" y="2499"/>
                  </a:cubicBezTo>
                  <a:cubicBezTo>
                    <a:pt x="1901" y="2366"/>
                    <a:pt x="2302" y="1966"/>
                    <a:pt x="2402" y="1432"/>
                  </a:cubicBezTo>
                  <a:cubicBezTo>
                    <a:pt x="2579" y="620"/>
                    <a:pt x="1908" y="1"/>
                    <a:pt x="1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806432" y="2954423"/>
              <a:ext cx="97908" cy="313881"/>
            </a:xfrm>
            <a:custGeom>
              <a:avLst/>
              <a:gdLst/>
              <a:ahLst/>
              <a:cxnLst/>
              <a:rect l="l" t="t" r="r" b="b"/>
              <a:pathLst>
                <a:path w="4537" h="14545" extrusionOk="0">
                  <a:moveTo>
                    <a:pt x="4270" y="1"/>
                  </a:moveTo>
                  <a:lnTo>
                    <a:pt x="3970" y="134"/>
                  </a:lnTo>
                  <a:cubicBezTo>
                    <a:pt x="2602" y="2202"/>
                    <a:pt x="1368" y="4371"/>
                    <a:pt x="67" y="6472"/>
                  </a:cubicBezTo>
                  <a:cubicBezTo>
                    <a:pt x="0" y="6572"/>
                    <a:pt x="0" y="6672"/>
                    <a:pt x="67" y="6739"/>
                  </a:cubicBezTo>
                  <a:cubicBezTo>
                    <a:pt x="100" y="9307"/>
                    <a:pt x="67" y="11943"/>
                    <a:pt x="167" y="14511"/>
                  </a:cubicBezTo>
                  <a:lnTo>
                    <a:pt x="600" y="14544"/>
                  </a:lnTo>
                  <a:cubicBezTo>
                    <a:pt x="967" y="12043"/>
                    <a:pt x="901" y="9274"/>
                    <a:pt x="600" y="6739"/>
                  </a:cubicBezTo>
                  <a:cubicBezTo>
                    <a:pt x="567" y="6739"/>
                    <a:pt x="567" y="6706"/>
                    <a:pt x="567" y="6706"/>
                  </a:cubicBezTo>
                  <a:cubicBezTo>
                    <a:pt x="2001" y="4737"/>
                    <a:pt x="3402" y="2603"/>
                    <a:pt x="4437" y="401"/>
                  </a:cubicBezTo>
                  <a:cubicBezTo>
                    <a:pt x="4537" y="234"/>
                    <a:pt x="4437" y="67"/>
                    <a:pt x="42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553742" y="2772194"/>
              <a:ext cx="345561" cy="185135"/>
            </a:xfrm>
            <a:custGeom>
              <a:avLst/>
              <a:gdLst/>
              <a:ahLst/>
              <a:cxnLst/>
              <a:rect l="l" t="t" r="r" b="b"/>
              <a:pathLst>
                <a:path w="16013" h="8579" extrusionOk="0">
                  <a:moveTo>
                    <a:pt x="4359" y="1"/>
                  </a:moveTo>
                  <a:cubicBezTo>
                    <a:pt x="4280" y="1"/>
                    <a:pt x="4201" y="43"/>
                    <a:pt x="4137" y="139"/>
                  </a:cubicBezTo>
                  <a:cubicBezTo>
                    <a:pt x="2869" y="2007"/>
                    <a:pt x="1435" y="3708"/>
                    <a:pt x="1" y="5443"/>
                  </a:cubicBezTo>
                  <a:lnTo>
                    <a:pt x="268" y="5676"/>
                  </a:lnTo>
                  <a:cubicBezTo>
                    <a:pt x="1802" y="4175"/>
                    <a:pt x="3103" y="2474"/>
                    <a:pt x="4337" y="739"/>
                  </a:cubicBezTo>
                  <a:cubicBezTo>
                    <a:pt x="5538" y="2507"/>
                    <a:pt x="6705" y="4409"/>
                    <a:pt x="8073" y="6043"/>
                  </a:cubicBezTo>
                  <a:cubicBezTo>
                    <a:pt x="8040" y="6176"/>
                    <a:pt x="8073" y="6310"/>
                    <a:pt x="8240" y="6377"/>
                  </a:cubicBezTo>
                  <a:cubicBezTo>
                    <a:pt x="10642" y="7177"/>
                    <a:pt x="13210" y="8111"/>
                    <a:pt x="15679" y="8578"/>
                  </a:cubicBezTo>
                  <a:lnTo>
                    <a:pt x="15979" y="8445"/>
                  </a:lnTo>
                  <a:lnTo>
                    <a:pt x="15945" y="8445"/>
                  </a:lnTo>
                  <a:cubicBezTo>
                    <a:pt x="16012" y="8345"/>
                    <a:pt x="16012" y="8211"/>
                    <a:pt x="15879" y="8145"/>
                  </a:cubicBezTo>
                  <a:cubicBezTo>
                    <a:pt x="13544" y="7177"/>
                    <a:pt x="10975" y="6543"/>
                    <a:pt x="8540" y="5910"/>
                  </a:cubicBezTo>
                  <a:cubicBezTo>
                    <a:pt x="8540" y="5876"/>
                    <a:pt x="8540" y="5876"/>
                    <a:pt x="8540" y="5843"/>
                  </a:cubicBezTo>
                  <a:cubicBezTo>
                    <a:pt x="7439" y="3875"/>
                    <a:pt x="5938" y="1973"/>
                    <a:pt x="4604" y="139"/>
                  </a:cubicBezTo>
                  <a:cubicBezTo>
                    <a:pt x="4534" y="52"/>
                    <a:pt x="4446" y="1"/>
                    <a:pt x="43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400410" y="2787408"/>
              <a:ext cx="491679" cy="492412"/>
            </a:xfrm>
            <a:custGeom>
              <a:avLst/>
              <a:gdLst/>
              <a:ahLst/>
              <a:cxnLst/>
              <a:rect l="l" t="t" r="r" b="b"/>
              <a:pathLst>
                <a:path w="22784" h="22818" extrusionOk="0">
                  <a:moveTo>
                    <a:pt x="11682" y="7509"/>
                  </a:moveTo>
                  <a:cubicBezTo>
                    <a:pt x="13028" y="7509"/>
                    <a:pt x="14371" y="7661"/>
                    <a:pt x="15645" y="7940"/>
                  </a:cubicBezTo>
                  <a:cubicBezTo>
                    <a:pt x="15678" y="7940"/>
                    <a:pt x="15712" y="7973"/>
                    <a:pt x="15712" y="8007"/>
                  </a:cubicBezTo>
                  <a:cubicBezTo>
                    <a:pt x="15779" y="8007"/>
                    <a:pt x="15845" y="8107"/>
                    <a:pt x="15812" y="8173"/>
                  </a:cubicBezTo>
                  <a:cubicBezTo>
                    <a:pt x="15845" y="8207"/>
                    <a:pt x="15879" y="8240"/>
                    <a:pt x="15879" y="8273"/>
                  </a:cubicBezTo>
                  <a:cubicBezTo>
                    <a:pt x="15845" y="8374"/>
                    <a:pt x="15845" y="8474"/>
                    <a:pt x="15845" y="8574"/>
                  </a:cubicBezTo>
                  <a:cubicBezTo>
                    <a:pt x="16034" y="8451"/>
                    <a:pt x="16248" y="8394"/>
                    <a:pt x="16465" y="8394"/>
                  </a:cubicBezTo>
                  <a:cubicBezTo>
                    <a:pt x="17132" y="8394"/>
                    <a:pt x="17822" y="8928"/>
                    <a:pt x="17847" y="9708"/>
                  </a:cubicBezTo>
                  <a:cubicBezTo>
                    <a:pt x="17847" y="10750"/>
                    <a:pt x="16988" y="11355"/>
                    <a:pt x="16097" y="11355"/>
                  </a:cubicBezTo>
                  <a:cubicBezTo>
                    <a:pt x="15733" y="11355"/>
                    <a:pt x="15364" y="11255"/>
                    <a:pt x="15045" y="11042"/>
                  </a:cubicBezTo>
                  <a:cubicBezTo>
                    <a:pt x="14945" y="11209"/>
                    <a:pt x="14845" y="11409"/>
                    <a:pt x="14678" y="11576"/>
                  </a:cubicBezTo>
                  <a:cubicBezTo>
                    <a:pt x="15545" y="11576"/>
                    <a:pt x="16446" y="11609"/>
                    <a:pt x="17146" y="12176"/>
                  </a:cubicBezTo>
                  <a:cubicBezTo>
                    <a:pt x="17647" y="12543"/>
                    <a:pt x="17947" y="13177"/>
                    <a:pt x="17780" y="13811"/>
                  </a:cubicBezTo>
                  <a:cubicBezTo>
                    <a:pt x="17413" y="15379"/>
                    <a:pt x="15278" y="15612"/>
                    <a:pt x="13977" y="15812"/>
                  </a:cubicBezTo>
                  <a:cubicBezTo>
                    <a:pt x="13074" y="15954"/>
                    <a:pt x="12151" y="16030"/>
                    <a:pt x="11225" y="16030"/>
                  </a:cubicBezTo>
                  <a:cubicBezTo>
                    <a:pt x="10407" y="16030"/>
                    <a:pt x="9587" y="15971"/>
                    <a:pt x="8774" y="15846"/>
                  </a:cubicBezTo>
                  <a:cubicBezTo>
                    <a:pt x="7539" y="15645"/>
                    <a:pt x="5404" y="15345"/>
                    <a:pt x="4804" y="14011"/>
                  </a:cubicBezTo>
                  <a:cubicBezTo>
                    <a:pt x="4170" y="12643"/>
                    <a:pt x="5805" y="11909"/>
                    <a:pt x="6872" y="11676"/>
                  </a:cubicBezTo>
                  <a:cubicBezTo>
                    <a:pt x="6172" y="10875"/>
                    <a:pt x="5738" y="9875"/>
                    <a:pt x="5771" y="8740"/>
                  </a:cubicBezTo>
                  <a:cubicBezTo>
                    <a:pt x="5738" y="8740"/>
                    <a:pt x="5738" y="8674"/>
                    <a:pt x="5771" y="8640"/>
                  </a:cubicBezTo>
                  <a:cubicBezTo>
                    <a:pt x="7599" y="7857"/>
                    <a:pt x="9644" y="7509"/>
                    <a:pt x="11682" y="7509"/>
                  </a:cubicBezTo>
                  <a:close/>
                  <a:moveTo>
                    <a:pt x="11442" y="1"/>
                  </a:moveTo>
                  <a:cubicBezTo>
                    <a:pt x="10208" y="1769"/>
                    <a:pt x="8907" y="3470"/>
                    <a:pt x="7373" y="4971"/>
                  </a:cubicBezTo>
                  <a:cubicBezTo>
                    <a:pt x="7272" y="5071"/>
                    <a:pt x="7172" y="5171"/>
                    <a:pt x="7072" y="5271"/>
                  </a:cubicBezTo>
                  <a:cubicBezTo>
                    <a:pt x="7072" y="5305"/>
                    <a:pt x="7039" y="5338"/>
                    <a:pt x="7006" y="5338"/>
                  </a:cubicBezTo>
                  <a:cubicBezTo>
                    <a:pt x="6405" y="5872"/>
                    <a:pt x="5038" y="5738"/>
                    <a:pt x="4337" y="5838"/>
                  </a:cubicBezTo>
                  <a:cubicBezTo>
                    <a:pt x="2869" y="6005"/>
                    <a:pt x="1435" y="6172"/>
                    <a:pt x="1" y="6339"/>
                  </a:cubicBezTo>
                  <a:cubicBezTo>
                    <a:pt x="1335" y="8607"/>
                    <a:pt x="2836" y="10809"/>
                    <a:pt x="4104" y="13110"/>
                  </a:cubicBezTo>
                  <a:cubicBezTo>
                    <a:pt x="4137" y="13177"/>
                    <a:pt x="4137" y="13244"/>
                    <a:pt x="4137" y="13310"/>
                  </a:cubicBezTo>
                  <a:cubicBezTo>
                    <a:pt x="4170" y="13344"/>
                    <a:pt x="4204" y="13377"/>
                    <a:pt x="4204" y="13410"/>
                  </a:cubicBezTo>
                  <a:cubicBezTo>
                    <a:pt x="4204" y="13444"/>
                    <a:pt x="4204" y="13444"/>
                    <a:pt x="4204" y="13444"/>
                  </a:cubicBezTo>
                  <a:cubicBezTo>
                    <a:pt x="4370" y="15045"/>
                    <a:pt x="4070" y="16780"/>
                    <a:pt x="3937" y="18347"/>
                  </a:cubicBezTo>
                  <a:cubicBezTo>
                    <a:pt x="3803" y="19848"/>
                    <a:pt x="3670" y="21316"/>
                    <a:pt x="3503" y="22817"/>
                  </a:cubicBezTo>
                  <a:cubicBezTo>
                    <a:pt x="4804" y="22217"/>
                    <a:pt x="6072" y="21583"/>
                    <a:pt x="7339" y="20949"/>
                  </a:cubicBezTo>
                  <a:cubicBezTo>
                    <a:pt x="8173" y="20516"/>
                    <a:pt x="9241" y="19682"/>
                    <a:pt x="10175" y="19415"/>
                  </a:cubicBezTo>
                  <a:cubicBezTo>
                    <a:pt x="10223" y="19366"/>
                    <a:pt x="10272" y="19335"/>
                    <a:pt x="10334" y="19335"/>
                  </a:cubicBezTo>
                  <a:cubicBezTo>
                    <a:pt x="10357" y="19335"/>
                    <a:pt x="10381" y="19339"/>
                    <a:pt x="10408" y="19348"/>
                  </a:cubicBezTo>
                  <a:lnTo>
                    <a:pt x="10575" y="19348"/>
                  </a:lnTo>
                  <a:cubicBezTo>
                    <a:pt x="10594" y="19342"/>
                    <a:pt x="10612" y="19339"/>
                    <a:pt x="10628" y="19339"/>
                  </a:cubicBezTo>
                  <a:cubicBezTo>
                    <a:pt x="10699" y="19339"/>
                    <a:pt x="10748" y="19388"/>
                    <a:pt x="10775" y="19415"/>
                  </a:cubicBezTo>
                  <a:cubicBezTo>
                    <a:pt x="12243" y="19748"/>
                    <a:pt x="13710" y="20349"/>
                    <a:pt x="15145" y="20849"/>
                  </a:cubicBezTo>
                  <a:cubicBezTo>
                    <a:pt x="16412" y="21283"/>
                    <a:pt x="17747" y="21683"/>
                    <a:pt x="18981" y="22250"/>
                  </a:cubicBezTo>
                  <a:cubicBezTo>
                    <a:pt x="18881" y="19682"/>
                    <a:pt x="18914" y="17046"/>
                    <a:pt x="18881" y="14478"/>
                  </a:cubicBezTo>
                  <a:cubicBezTo>
                    <a:pt x="18814" y="14411"/>
                    <a:pt x="18814" y="14311"/>
                    <a:pt x="18881" y="14211"/>
                  </a:cubicBezTo>
                  <a:cubicBezTo>
                    <a:pt x="20182" y="12110"/>
                    <a:pt x="21416" y="9941"/>
                    <a:pt x="22784" y="7873"/>
                  </a:cubicBezTo>
                  <a:cubicBezTo>
                    <a:pt x="20282" y="7406"/>
                    <a:pt x="17747" y="6472"/>
                    <a:pt x="15345" y="5672"/>
                  </a:cubicBezTo>
                  <a:cubicBezTo>
                    <a:pt x="15178" y="5605"/>
                    <a:pt x="15145" y="5471"/>
                    <a:pt x="15178" y="5338"/>
                  </a:cubicBezTo>
                  <a:cubicBezTo>
                    <a:pt x="13810" y="3704"/>
                    <a:pt x="12643" y="1802"/>
                    <a:pt x="11442" y="1"/>
                  </a:cubicBezTo>
                  <a:close/>
                </a:path>
              </a:pathLst>
            </a:custGeom>
            <a:solidFill>
              <a:srgbClr val="8C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461764" y="3077521"/>
              <a:ext cx="360839" cy="218670"/>
            </a:xfrm>
            <a:custGeom>
              <a:avLst/>
              <a:gdLst/>
              <a:ahLst/>
              <a:cxnLst/>
              <a:rect l="l" t="t" r="r" b="b"/>
              <a:pathLst>
                <a:path w="16721" h="10133" extrusionOk="0">
                  <a:moveTo>
                    <a:pt x="1361" y="1"/>
                  </a:moveTo>
                  <a:lnTo>
                    <a:pt x="994" y="34"/>
                  </a:lnTo>
                  <a:cubicBezTo>
                    <a:pt x="660" y="1535"/>
                    <a:pt x="660" y="3170"/>
                    <a:pt x="527" y="4671"/>
                  </a:cubicBezTo>
                  <a:cubicBezTo>
                    <a:pt x="393" y="6405"/>
                    <a:pt x="193" y="8140"/>
                    <a:pt x="26" y="9841"/>
                  </a:cubicBezTo>
                  <a:cubicBezTo>
                    <a:pt x="1" y="10045"/>
                    <a:pt x="170" y="10132"/>
                    <a:pt x="326" y="10132"/>
                  </a:cubicBezTo>
                  <a:cubicBezTo>
                    <a:pt x="374" y="10132"/>
                    <a:pt x="421" y="10124"/>
                    <a:pt x="460" y="10108"/>
                  </a:cubicBezTo>
                  <a:cubicBezTo>
                    <a:pt x="1794" y="9508"/>
                    <a:pt x="3095" y="8874"/>
                    <a:pt x="4363" y="8240"/>
                  </a:cubicBezTo>
                  <a:cubicBezTo>
                    <a:pt x="5464" y="7673"/>
                    <a:pt x="6698" y="7173"/>
                    <a:pt x="7698" y="6472"/>
                  </a:cubicBezTo>
                  <a:cubicBezTo>
                    <a:pt x="8999" y="7006"/>
                    <a:pt x="10367" y="7373"/>
                    <a:pt x="11668" y="7806"/>
                  </a:cubicBezTo>
                  <a:cubicBezTo>
                    <a:pt x="13202" y="8340"/>
                    <a:pt x="14770" y="8974"/>
                    <a:pt x="16338" y="9408"/>
                  </a:cubicBezTo>
                  <a:cubicBezTo>
                    <a:pt x="16359" y="9414"/>
                    <a:pt x="16379" y="9416"/>
                    <a:pt x="16399" y="9416"/>
                  </a:cubicBezTo>
                  <a:cubicBezTo>
                    <a:pt x="16598" y="9416"/>
                    <a:pt x="16720" y="9129"/>
                    <a:pt x="16538" y="9007"/>
                  </a:cubicBezTo>
                  <a:cubicBezTo>
                    <a:pt x="16571" y="8941"/>
                    <a:pt x="16571" y="8907"/>
                    <a:pt x="16571" y="8840"/>
                  </a:cubicBezTo>
                  <a:lnTo>
                    <a:pt x="16138" y="8807"/>
                  </a:lnTo>
                  <a:cubicBezTo>
                    <a:pt x="14904" y="8240"/>
                    <a:pt x="13569" y="7840"/>
                    <a:pt x="12268" y="7406"/>
                  </a:cubicBezTo>
                  <a:cubicBezTo>
                    <a:pt x="10867" y="6906"/>
                    <a:pt x="9400" y="6339"/>
                    <a:pt x="7932" y="5972"/>
                  </a:cubicBezTo>
                  <a:cubicBezTo>
                    <a:pt x="7878" y="5945"/>
                    <a:pt x="7846" y="5896"/>
                    <a:pt x="7783" y="5896"/>
                  </a:cubicBezTo>
                  <a:cubicBezTo>
                    <a:pt x="7768" y="5896"/>
                    <a:pt x="7751" y="5899"/>
                    <a:pt x="7732" y="5905"/>
                  </a:cubicBezTo>
                  <a:lnTo>
                    <a:pt x="7565" y="5905"/>
                  </a:lnTo>
                  <a:cubicBezTo>
                    <a:pt x="7538" y="5896"/>
                    <a:pt x="7514" y="5892"/>
                    <a:pt x="7491" y="5892"/>
                  </a:cubicBezTo>
                  <a:cubicBezTo>
                    <a:pt x="7429" y="5892"/>
                    <a:pt x="7380" y="5923"/>
                    <a:pt x="7332" y="5972"/>
                  </a:cubicBezTo>
                  <a:cubicBezTo>
                    <a:pt x="6398" y="6239"/>
                    <a:pt x="5330" y="7073"/>
                    <a:pt x="4496" y="7506"/>
                  </a:cubicBezTo>
                  <a:cubicBezTo>
                    <a:pt x="3229" y="8140"/>
                    <a:pt x="1961" y="8774"/>
                    <a:pt x="660" y="9374"/>
                  </a:cubicBezTo>
                  <a:cubicBezTo>
                    <a:pt x="827" y="7873"/>
                    <a:pt x="960" y="6405"/>
                    <a:pt x="1094" y="4904"/>
                  </a:cubicBezTo>
                  <a:cubicBezTo>
                    <a:pt x="1227" y="3337"/>
                    <a:pt x="1527" y="1602"/>
                    <a:pt x="13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490402" y="2949459"/>
              <a:ext cx="297308" cy="183883"/>
            </a:xfrm>
            <a:custGeom>
              <a:avLst/>
              <a:gdLst/>
              <a:ahLst/>
              <a:cxnLst/>
              <a:rect l="l" t="t" r="r" b="b"/>
              <a:pathLst>
                <a:path w="13777" h="8521" extrusionOk="0">
                  <a:moveTo>
                    <a:pt x="7725" y="246"/>
                  </a:moveTo>
                  <a:cubicBezTo>
                    <a:pt x="8896" y="246"/>
                    <a:pt x="10070" y="384"/>
                    <a:pt x="11208" y="631"/>
                  </a:cubicBezTo>
                  <a:cubicBezTo>
                    <a:pt x="9741" y="1165"/>
                    <a:pt x="8206" y="1498"/>
                    <a:pt x="6638" y="1598"/>
                  </a:cubicBezTo>
                  <a:cubicBezTo>
                    <a:pt x="6433" y="1607"/>
                    <a:pt x="6225" y="1611"/>
                    <a:pt x="6016" y="1611"/>
                  </a:cubicBezTo>
                  <a:cubicBezTo>
                    <a:pt x="5444" y="1611"/>
                    <a:pt x="4865" y="1581"/>
                    <a:pt x="4303" y="1532"/>
                  </a:cubicBezTo>
                  <a:cubicBezTo>
                    <a:pt x="3536" y="1465"/>
                    <a:pt x="2736" y="1198"/>
                    <a:pt x="1935" y="1165"/>
                  </a:cubicBezTo>
                  <a:cubicBezTo>
                    <a:pt x="3436" y="731"/>
                    <a:pt x="4937" y="398"/>
                    <a:pt x="6505" y="297"/>
                  </a:cubicBezTo>
                  <a:cubicBezTo>
                    <a:pt x="6910" y="263"/>
                    <a:pt x="7317" y="246"/>
                    <a:pt x="7725" y="246"/>
                  </a:cubicBezTo>
                  <a:close/>
                  <a:moveTo>
                    <a:pt x="12246" y="1068"/>
                  </a:moveTo>
                  <a:cubicBezTo>
                    <a:pt x="12916" y="1068"/>
                    <a:pt x="13587" y="1687"/>
                    <a:pt x="13410" y="2499"/>
                  </a:cubicBezTo>
                  <a:cubicBezTo>
                    <a:pt x="13310" y="3033"/>
                    <a:pt x="12909" y="3433"/>
                    <a:pt x="12376" y="3566"/>
                  </a:cubicBezTo>
                  <a:cubicBezTo>
                    <a:pt x="12253" y="3599"/>
                    <a:pt x="12132" y="3614"/>
                    <a:pt x="12013" y="3614"/>
                  </a:cubicBezTo>
                  <a:cubicBezTo>
                    <a:pt x="11650" y="3614"/>
                    <a:pt x="11310" y="3476"/>
                    <a:pt x="11008" y="3300"/>
                  </a:cubicBezTo>
                  <a:cubicBezTo>
                    <a:pt x="11075" y="3133"/>
                    <a:pt x="11142" y="2966"/>
                    <a:pt x="11208" y="2799"/>
                  </a:cubicBezTo>
                  <a:cubicBezTo>
                    <a:pt x="11342" y="2466"/>
                    <a:pt x="11442" y="2165"/>
                    <a:pt x="11508" y="1865"/>
                  </a:cubicBezTo>
                  <a:cubicBezTo>
                    <a:pt x="11578" y="1842"/>
                    <a:pt x="11652" y="1831"/>
                    <a:pt x="11726" y="1831"/>
                  </a:cubicBezTo>
                  <a:cubicBezTo>
                    <a:pt x="12077" y="1831"/>
                    <a:pt x="12431" y="2080"/>
                    <a:pt x="12376" y="2466"/>
                  </a:cubicBezTo>
                  <a:cubicBezTo>
                    <a:pt x="12310" y="2749"/>
                    <a:pt x="12018" y="2918"/>
                    <a:pt x="11739" y="2918"/>
                  </a:cubicBezTo>
                  <a:cubicBezTo>
                    <a:pt x="11590" y="2918"/>
                    <a:pt x="11446" y="2870"/>
                    <a:pt x="11342" y="2766"/>
                  </a:cubicBezTo>
                  <a:cubicBezTo>
                    <a:pt x="11328" y="2752"/>
                    <a:pt x="11308" y="2744"/>
                    <a:pt x="11290" y="2744"/>
                  </a:cubicBezTo>
                  <a:cubicBezTo>
                    <a:pt x="11264" y="2744"/>
                    <a:pt x="11242" y="2760"/>
                    <a:pt x="11242" y="2799"/>
                  </a:cubicBezTo>
                  <a:cubicBezTo>
                    <a:pt x="11208" y="2799"/>
                    <a:pt x="11208" y="2833"/>
                    <a:pt x="11242" y="2866"/>
                  </a:cubicBezTo>
                  <a:cubicBezTo>
                    <a:pt x="11384" y="3021"/>
                    <a:pt x="11582" y="3090"/>
                    <a:pt x="11783" y="3090"/>
                  </a:cubicBezTo>
                  <a:cubicBezTo>
                    <a:pt x="12144" y="3090"/>
                    <a:pt x="12512" y="2864"/>
                    <a:pt x="12576" y="2499"/>
                  </a:cubicBezTo>
                  <a:cubicBezTo>
                    <a:pt x="12636" y="1991"/>
                    <a:pt x="12186" y="1616"/>
                    <a:pt x="11732" y="1616"/>
                  </a:cubicBezTo>
                  <a:cubicBezTo>
                    <a:pt x="11680" y="1616"/>
                    <a:pt x="11627" y="1621"/>
                    <a:pt x="11575" y="1632"/>
                  </a:cubicBezTo>
                  <a:cubicBezTo>
                    <a:pt x="11609" y="1498"/>
                    <a:pt x="11642" y="1365"/>
                    <a:pt x="11642" y="1265"/>
                  </a:cubicBezTo>
                  <a:cubicBezTo>
                    <a:pt x="11825" y="1129"/>
                    <a:pt x="12036" y="1068"/>
                    <a:pt x="12246" y="1068"/>
                  </a:cubicBezTo>
                  <a:close/>
                  <a:moveTo>
                    <a:pt x="11442" y="798"/>
                  </a:moveTo>
                  <a:cubicBezTo>
                    <a:pt x="11408" y="998"/>
                    <a:pt x="11375" y="1198"/>
                    <a:pt x="11308" y="1398"/>
                  </a:cubicBezTo>
                  <a:cubicBezTo>
                    <a:pt x="11308" y="1432"/>
                    <a:pt x="11275" y="1465"/>
                    <a:pt x="11275" y="1498"/>
                  </a:cubicBezTo>
                  <a:cubicBezTo>
                    <a:pt x="11242" y="1532"/>
                    <a:pt x="11242" y="1565"/>
                    <a:pt x="11275" y="1565"/>
                  </a:cubicBezTo>
                  <a:cubicBezTo>
                    <a:pt x="11142" y="2132"/>
                    <a:pt x="10975" y="2666"/>
                    <a:pt x="10775" y="3166"/>
                  </a:cubicBezTo>
                  <a:lnTo>
                    <a:pt x="10741" y="3166"/>
                  </a:lnTo>
                  <a:cubicBezTo>
                    <a:pt x="10722" y="3153"/>
                    <a:pt x="10703" y="3148"/>
                    <a:pt x="10685" y="3148"/>
                  </a:cubicBezTo>
                  <a:cubicBezTo>
                    <a:pt x="10610" y="3148"/>
                    <a:pt x="10560" y="3246"/>
                    <a:pt x="10641" y="3300"/>
                  </a:cubicBezTo>
                  <a:cubicBezTo>
                    <a:pt x="10641" y="3333"/>
                    <a:pt x="10675" y="3333"/>
                    <a:pt x="10675" y="3366"/>
                  </a:cubicBezTo>
                  <a:cubicBezTo>
                    <a:pt x="10508" y="3700"/>
                    <a:pt x="10274" y="4067"/>
                    <a:pt x="10007" y="4400"/>
                  </a:cubicBezTo>
                  <a:cubicBezTo>
                    <a:pt x="9231" y="5301"/>
                    <a:pt x="8109" y="5912"/>
                    <a:pt x="6908" y="5912"/>
                  </a:cubicBezTo>
                  <a:cubicBezTo>
                    <a:pt x="6819" y="5912"/>
                    <a:pt x="6729" y="5908"/>
                    <a:pt x="6638" y="5901"/>
                  </a:cubicBezTo>
                  <a:cubicBezTo>
                    <a:pt x="4237" y="5701"/>
                    <a:pt x="1835" y="3733"/>
                    <a:pt x="1735" y="1231"/>
                  </a:cubicBezTo>
                  <a:cubicBezTo>
                    <a:pt x="1768" y="1231"/>
                    <a:pt x="1768" y="1231"/>
                    <a:pt x="1802" y="1198"/>
                  </a:cubicBezTo>
                  <a:cubicBezTo>
                    <a:pt x="1802" y="1198"/>
                    <a:pt x="1802" y="1231"/>
                    <a:pt x="1835" y="1231"/>
                  </a:cubicBezTo>
                  <a:cubicBezTo>
                    <a:pt x="2469" y="1598"/>
                    <a:pt x="3403" y="1665"/>
                    <a:pt x="4137" y="1765"/>
                  </a:cubicBezTo>
                  <a:cubicBezTo>
                    <a:pt x="4747" y="1814"/>
                    <a:pt x="5357" y="1845"/>
                    <a:pt x="5968" y="1845"/>
                  </a:cubicBezTo>
                  <a:cubicBezTo>
                    <a:pt x="6191" y="1845"/>
                    <a:pt x="6415" y="1841"/>
                    <a:pt x="6638" y="1832"/>
                  </a:cubicBezTo>
                  <a:cubicBezTo>
                    <a:pt x="8273" y="1765"/>
                    <a:pt x="9907" y="1398"/>
                    <a:pt x="11442" y="798"/>
                  </a:cubicBezTo>
                  <a:close/>
                  <a:moveTo>
                    <a:pt x="9707" y="5068"/>
                  </a:moveTo>
                  <a:cubicBezTo>
                    <a:pt x="9674" y="5134"/>
                    <a:pt x="9707" y="5201"/>
                    <a:pt x="9807" y="5201"/>
                  </a:cubicBezTo>
                  <a:cubicBezTo>
                    <a:pt x="9823" y="5200"/>
                    <a:pt x="9839" y="5200"/>
                    <a:pt x="9855" y="5200"/>
                  </a:cubicBezTo>
                  <a:cubicBezTo>
                    <a:pt x="10395" y="5200"/>
                    <a:pt x="10737" y="5750"/>
                    <a:pt x="10608" y="6268"/>
                  </a:cubicBezTo>
                  <a:cubicBezTo>
                    <a:pt x="10508" y="6602"/>
                    <a:pt x="10208" y="6902"/>
                    <a:pt x="9907" y="7069"/>
                  </a:cubicBezTo>
                  <a:cubicBezTo>
                    <a:pt x="9433" y="7330"/>
                    <a:pt x="8823" y="7388"/>
                    <a:pt x="8247" y="7388"/>
                  </a:cubicBezTo>
                  <a:cubicBezTo>
                    <a:pt x="8013" y="7388"/>
                    <a:pt x="7784" y="7379"/>
                    <a:pt x="7572" y="7369"/>
                  </a:cubicBezTo>
                  <a:cubicBezTo>
                    <a:pt x="6805" y="7336"/>
                    <a:pt x="6038" y="7202"/>
                    <a:pt x="5304" y="7036"/>
                  </a:cubicBezTo>
                  <a:cubicBezTo>
                    <a:pt x="4970" y="6936"/>
                    <a:pt x="4537" y="6869"/>
                    <a:pt x="4237" y="6635"/>
                  </a:cubicBezTo>
                  <a:cubicBezTo>
                    <a:pt x="4103" y="6569"/>
                    <a:pt x="4003" y="6469"/>
                    <a:pt x="3936" y="6335"/>
                  </a:cubicBezTo>
                  <a:cubicBezTo>
                    <a:pt x="3970" y="6135"/>
                    <a:pt x="4003" y="5901"/>
                    <a:pt x="4036" y="5668"/>
                  </a:cubicBezTo>
                  <a:cubicBezTo>
                    <a:pt x="4070" y="5568"/>
                    <a:pt x="4203" y="5501"/>
                    <a:pt x="4337" y="5468"/>
                  </a:cubicBezTo>
                  <a:cubicBezTo>
                    <a:pt x="5037" y="5835"/>
                    <a:pt x="5804" y="6068"/>
                    <a:pt x="6538" y="6168"/>
                  </a:cubicBezTo>
                  <a:cubicBezTo>
                    <a:pt x="6656" y="6178"/>
                    <a:pt x="6772" y="6183"/>
                    <a:pt x="6887" y="6183"/>
                  </a:cubicBezTo>
                  <a:cubicBezTo>
                    <a:pt x="7974" y="6183"/>
                    <a:pt x="8923" y="5762"/>
                    <a:pt x="9707" y="5068"/>
                  </a:cubicBezTo>
                  <a:close/>
                  <a:moveTo>
                    <a:pt x="2802" y="4267"/>
                  </a:moveTo>
                  <a:cubicBezTo>
                    <a:pt x="3203" y="4701"/>
                    <a:pt x="3670" y="5068"/>
                    <a:pt x="4203" y="5368"/>
                  </a:cubicBezTo>
                  <a:cubicBezTo>
                    <a:pt x="3936" y="5501"/>
                    <a:pt x="3703" y="5668"/>
                    <a:pt x="3670" y="5968"/>
                  </a:cubicBezTo>
                  <a:cubicBezTo>
                    <a:pt x="3603" y="6302"/>
                    <a:pt x="3836" y="6635"/>
                    <a:pt x="4103" y="6802"/>
                  </a:cubicBezTo>
                  <a:cubicBezTo>
                    <a:pt x="4570" y="7136"/>
                    <a:pt x="5237" y="7236"/>
                    <a:pt x="5771" y="7369"/>
                  </a:cubicBezTo>
                  <a:cubicBezTo>
                    <a:pt x="6472" y="7503"/>
                    <a:pt x="7172" y="7569"/>
                    <a:pt x="7873" y="7603"/>
                  </a:cubicBezTo>
                  <a:cubicBezTo>
                    <a:pt x="8273" y="7603"/>
                    <a:pt x="8673" y="7603"/>
                    <a:pt x="9107" y="7569"/>
                  </a:cubicBezTo>
                  <a:cubicBezTo>
                    <a:pt x="9741" y="7469"/>
                    <a:pt x="10374" y="7236"/>
                    <a:pt x="10708" y="6635"/>
                  </a:cubicBezTo>
                  <a:cubicBezTo>
                    <a:pt x="11101" y="5914"/>
                    <a:pt x="10689" y="4967"/>
                    <a:pt x="9851" y="4967"/>
                  </a:cubicBezTo>
                  <a:cubicBezTo>
                    <a:pt x="9836" y="4967"/>
                    <a:pt x="9822" y="4967"/>
                    <a:pt x="9807" y="4967"/>
                  </a:cubicBezTo>
                  <a:lnTo>
                    <a:pt x="9774" y="4967"/>
                  </a:lnTo>
                  <a:cubicBezTo>
                    <a:pt x="10007" y="4767"/>
                    <a:pt x="10208" y="4534"/>
                    <a:pt x="10374" y="4300"/>
                  </a:cubicBezTo>
                  <a:cubicBezTo>
                    <a:pt x="10408" y="4334"/>
                    <a:pt x="10408" y="4334"/>
                    <a:pt x="10441" y="4334"/>
                  </a:cubicBezTo>
                  <a:cubicBezTo>
                    <a:pt x="11342" y="4334"/>
                    <a:pt x="12376" y="4334"/>
                    <a:pt x="13043" y="5068"/>
                  </a:cubicBezTo>
                  <a:cubicBezTo>
                    <a:pt x="13777" y="5835"/>
                    <a:pt x="13343" y="6835"/>
                    <a:pt x="12543" y="7302"/>
                  </a:cubicBezTo>
                  <a:cubicBezTo>
                    <a:pt x="11809" y="7769"/>
                    <a:pt x="10875" y="7870"/>
                    <a:pt x="10041" y="8003"/>
                  </a:cubicBezTo>
                  <a:cubicBezTo>
                    <a:pt x="9741" y="8070"/>
                    <a:pt x="9474" y="8103"/>
                    <a:pt x="9173" y="8136"/>
                  </a:cubicBezTo>
                  <a:cubicBezTo>
                    <a:pt x="8573" y="8203"/>
                    <a:pt x="8006" y="8270"/>
                    <a:pt x="7406" y="8270"/>
                  </a:cubicBezTo>
                  <a:cubicBezTo>
                    <a:pt x="7270" y="8272"/>
                    <a:pt x="7134" y="8274"/>
                    <a:pt x="6999" y="8274"/>
                  </a:cubicBezTo>
                  <a:cubicBezTo>
                    <a:pt x="5429" y="8274"/>
                    <a:pt x="3842" y="8089"/>
                    <a:pt x="2369" y="7536"/>
                  </a:cubicBezTo>
                  <a:cubicBezTo>
                    <a:pt x="1701" y="7302"/>
                    <a:pt x="767" y="6835"/>
                    <a:pt x="734" y="5968"/>
                  </a:cubicBezTo>
                  <a:cubicBezTo>
                    <a:pt x="734" y="4901"/>
                    <a:pt x="1968" y="4500"/>
                    <a:pt x="2802" y="4267"/>
                  </a:cubicBezTo>
                  <a:close/>
                  <a:moveTo>
                    <a:pt x="7521" y="0"/>
                  </a:moveTo>
                  <a:cubicBezTo>
                    <a:pt x="5490" y="0"/>
                    <a:pt x="3449" y="348"/>
                    <a:pt x="1601" y="1131"/>
                  </a:cubicBezTo>
                  <a:cubicBezTo>
                    <a:pt x="1568" y="1165"/>
                    <a:pt x="1568" y="1231"/>
                    <a:pt x="1601" y="1231"/>
                  </a:cubicBezTo>
                  <a:cubicBezTo>
                    <a:pt x="1568" y="2366"/>
                    <a:pt x="2035" y="3366"/>
                    <a:pt x="2736" y="4167"/>
                  </a:cubicBezTo>
                  <a:cubicBezTo>
                    <a:pt x="1668" y="4400"/>
                    <a:pt x="0" y="5134"/>
                    <a:pt x="634" y="6502"/>
                  </a:cubicBezTo>
                  <a:cubicBezTo>
                    <a:pt x="1268" y="7836"/>
                    <a:pt x="3369" y="8136"/>
                    <a:pt x="4604" y="8337"/>
                  </a:cubicBezTo>
                  <a:cubicBezTo>
                    <a:pt x="5417" y="8462"/>
                    <a:pt x="6237" y="8521"/>
                    <a:pt x="7055" y="8521"/>
                  </a:cubicBezTo>
                  <a:cubicBezTo>
                    <a:pt x="7981" y="8521"/>
                    <a:pt x="8904" y="8445"/>
                    <a:pt x="9807" y="8303"/>
                  </a:cubicBezTo>
                  <a:cubicBezTo>
                    <a:pt x="11142" y="8103"/>
                    <a:pt x="13243" y="7870"/>
                    <a:pt x="13643" y="6302"/>
                  </a:cubicBezTo>
                  <a:cubicBezTo>
                    <a:pt x="13777" y="5668"/>
                    <a:pt x="13477" y="5034"/>
                    <a:pt x="12976" y="4667"/>
                  </a:cubicBezTo>
                  <a:cubicBezTo>
                    <a:pt x="12276" y="4100"/>
                    <a:pt x="11375" y="4100"/>
                    <a:pt x="10541" y="4067"/>
                  </a:cubicBezTo>
                  <a:cubicBezTo>
                    <a:pt x="10675" y="3900"/>
                    <a:pt x="10775" y="3700"/>
                    <a:pt x="10875" y="3533"/>
                  </a:cubicBezTo>
                  <a:cubicBezTo>
                    <a:pt x="11189" y="3742"/>
                    <a:pt x="11551" y="3840"/>
                    <a:pt x="11909" y="3840"/>
                  </a:cubicBezTo>
                  <a:cubicBezTo>
                    <a:pt x="12807" y="3840"/>
                    <a:pt x="13677" y="3224"/>
                    <a:pt x="13677" y="2199"/>
                  </a:cubicBezTo>
                  <a:cubicBezTo>
                    <a:pt x="13652" y="1419"/>
                    <a:pt x="12962" y="885"/>
                    <a:pt x="12295" y="885"/>
                  </a:cubicBezTo>
                  <a:cubicBezTo>
                    <a:pt x="12078" y="885"/>
                    <a:pt x="11864" y="942"/>
                    <a:pt x="11675" y="1065"/>
                  </a:cubicBezTo>
                  <a:cubicBezTo>
                    <a:pt x="11675" y="965"/>
                    <a:pt x="11709" y="865"/>
                    <a:pt x="11709" y="764"/>
                  </a:cubicBezTo>
                  <a:cubicBezTo>
                    <a:pt x="11709" y="731"/>
                    <a:pt x="11675" y="698"/>
                    <a:pt x="11642" y="664"/>
                  </a:cubicBezTo>
                  <a:cubicBezTo>
                    <a:pt x="11675" y="598"/>
                    <a:pt x="11642" y="498"/>
                    <a:pt x="11542" y="498"/>
                  </a:cubicBezTo>
                  <a:cubicBezTo>
                    <a:pt x="11542" y="464"/>
                    <a:pt x="11508" y="431"/>
                    <a:pt x="11475" y="431"/>
                  </a:cubicBezTo>
                  <a:cubicBezTo>
                    <a:pt x="10201" y="152"/>
                    <a:pt x="8863" y="0"/>
                    <a:pt x="75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382412" y="2889637"/>
              <a:ext cx="177107" cy="189343"/>
            </a:xfrm>
            <a:custGeom>
              <a:avLst/>
              <a:gdLst/>
              <a:ahLst/>
              <a:cxnLst/>
              <a:rect l="l" t="t" r="r" b="b"/>
              <a:pathLst>
                <a:path w="8207" h="8774" extrusionOk="0">
                  <a:moveTo>
                    <a:pt x="7940" y="1"/>
                  </a:moveTo>
                  <a:cubicBezTo>
                    <a:pt x="7906" y="34"/>
                    <a:pt x="7873" y="101"/>
                    <a:pt x="7840" y="134"/>
                  </a:cubicBezTo>
                  <a:cubicBezTo>
                    <a:pt x="7773" y="134"/>
                    <a:pt x="7740" y="134"/>
                    <a:pt x="7673" y="167"/>
                  </a:cubicBezTo>
                  <a:cubicBezTo>
                    <a:pt x="7339" y="468"/>
                    <a:pt x="6339" y="368"/>
                    <a:pt x="5905" y="434"/>
                  </a:cubicBezTo>
                  <a:lnTo>
                    <a:pt x="4137" y="634"/>
                  </a:lnTo>
                  <a:cubicBezTo>
                    <a:pt x="2903" y="768"/>
                    <a:pt x="1635" y="901"/>
                    <a:pt x="368" y="1068"/>
                  </a:cubicBezTo>
                  <a:cubicBezTo>
                    <a:pt x="134" y="1101"/>
                    <a:pt x="1" y="1302"/>
                    <a:pt x="101" y="1502"/>
                  </a:cubicBezTo>
                  <a:cubicBezTo>
                    <a:pt x="1468" y="3903"/>
                    <a:pt x="2836" y="6439"/>
                    <a:pt x="4504" y="8640"/>
                  </a:cubicBezTo>
                  <a:cubicBezTo>
                    <a:pt x="4571" y="8707"/>
                    <a:pt x="4604" y="8740"/>
                    <a:pt x="4671" y="8774"/>
                  </a:cubicBezTo>
                  <a:lnTo>
                    <a:pt x="5038" y="8740"/>
                  </a:lnTo>
                  <a:cubicBezTo>
                    <a:pt x="5038" y="8707"/>
                    <a:pt x="5038" y="8707"/>
                    <a:pt x="5038" y="8707"/>
                  </a:cubicBezTo>
                  <a:cubicBezTo>
                    <a:pt x="5038" y="8640"/>
                    <a:pt x="5004" y="8607"/>
                    <a:pt x="4971" y="8573"/>
                  </a:cubicBezTo>
                  <a:cubicBezTo>
                    <a:pt x="4971" y="8507"/>
                    <a:pt x="4971" y="8473"/>
                    <a:pt x="4938" y="8407"/>
                  </a:cubicBezTo>
                  <a:cubicBezTo>
                    <a:pt x="3670" y="6072"/>
                    <a:pt x="2169" y="3903"/>
                    <a:pt x="835" y="1602"/>
                  </a:cubicBezTo>
                  <a:cubicBezTo>
                    <a:pt x="2269" y="1435"/>
                    <a:pt x="3703" y="1268"/>
                    <a:pt x="5171" y="1101"/>
                  </a:cubicBezTo>
                  <a:cubicBezTo>
                    <a:pt x="5872" y="1001"/>
                    <a:pt x="7239" y="1135"/>
                    <a:pt x="7840" y="601"/>
                  </a:cubicBezTo>
                  <a:cubicBezTo>
                    <a:pt x="7873" y="601"/>
                    <a:pt x="7906" y="568"/>
                    <a:pt x="7906" y="568"/>
                  </a:cubicBezTo>
                  <a:cubicBezTo>
                    <a:pt x="8006" y="468"/>
                    <a:pt x="8106" y="368"/>
                    <a:pt x="8207" y="267"/>
                  </a:cubicBezTo>
                  <a:lnTo>
                    <a:pt x="794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9" name="Google Shape;3349;p71"/>
          <p:cNvGrpSpPr/>
          <p:nvPr/>
        </p:nvGrpSpPr>
        <p:grpSpPr>
          <a:xfrm>
            <a:off x="2598082" y="3233751"/>
            <a:ext cx="164019" cy="351757"/>
            <a:chOff x="2867487" y="2990073"/>
            <a:chExt cx="141189" cy="302795"/>
          </a:xfrm>
        </p:grpSpPr>
        <p:sp>
          <p:nvSpPr>
            <p:cNvPr id="3350" name="Google Shape;3350;p71"/>
            <p:cNvSpPr/>
            <p:nvPr/>
          </p:nvSpPr>
          <p:spPr>
            <a:xfrm>
              <a:off x="2884095" y="2999752"/>
              <a:ext cx="109700" cy="254958"/>
            </a:xfrm>
            <a:custGeom>
              <a:avLst/>
              <a:gdLst/>
              <a:ahLst/>
              <a:cxnLst/>
              <a:rect l="l" t="t" r="r" b="b"/>
              <a:pathLst>
                <a:path w="5905" h="13724" extrusionOk="0">
                  <a:moveTo>
                    <a:pt x="3588" y="1"/>
                  </a:moveTo>
                  <a:cubicBezTo>
                    <a:pt x="3305" y="1"/>
                    <a:pt x="3022" y="5"/>
                    <a:pt x="2736" y="14"/>
                  </a:cubicBezTo>
                  <a:cubicBezTo>
                    <a:pt x="2836" y="47"/>
                    <a:pt x="2902" y="180"/>
                    <a:pt x="2869" y="347"/>
                  </a:cubicBezTo>
                  <a:cubicBezTo>
                    <a:pt x="2135" y="3149"/>
                    <a:pt x="1168" y="5851"/>
                    <a:pt x="0" y="8520"/>
                  </a:cubicBezTo>
                  <a:cubicBezTo>
                    <a:pt x="343" y="8472"/>
                    <a:pt x="686" y="8450"/>
                    <a:pt x="1030" y="8450"/>
                  </a:cubicBezTo>
                  <a:cubicBezTo>
                    <a:pt x="1657" y="8450"/>
                    <a:pt x="2290" y="8524"/>
                    <a:pt x="2936" y="8653"/>
                  </a:cubicBezTo>
                  <a:cubicBezTo>
                    <a:pt x="3103" y="8687"/>
                    <a:pt x="3203" y="8887"/>
                    <a:pt x="3136" y="9020"/>
                  </a:cubicBezTo>
                  <a:cubicBezTo>
                    <a:pt x="2636" y="10555"/>
                    <a:pt x="2235" y="12122"/>
                    <a:pt x="1968" y="13723"/>
                  </a:cubicBezTo>
                  <a:cubicBezTo>
                    <a:pt x="3136" y="11555"/>
                    <a:pt x="4303" y="9387"/>
                    <a:pt x="5504" y="7219"/>
                  </a:cubicBezTo>
                  <a:cubicBezTo>
                    <a:pt x="4570" y="7219"/>
                    <a:pt x="3703" y="7052"/>
                    <a:pt x="2836" y="6818"/>
                  </a:cubicBezTo>
                  <a:cubicBezTo>
                    <a:pt x="2636" y="6752"/>
                    <a:pt x="2536" y="6518"/>
                    <a:pt x="2636" y="6351"/>
                  </a:cubicBezTo>
                  <a:cubicBezTo>
                    <a:pt x="3970" y="4383"/>
                    <a:pt x="5037" y="2282"/>
                    <a:pt x="5905" y="80"/>
                  </a:cubicBezTo>
                  <a:cubicBezTo>
                    <a:pt x="5123" y="32"/>
                    <a:pt x="4360" y="1"/>
                    <a:pt x="3588" y="1"/>
                  </a:cubicBezTo>
                  <a:close/>
                </a:path>
              </a:pathLst>
            </a:custGeom>
            <a:solidFill>
              <a:srgbClr val="8CF7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867487" y="2990073"/>
              <a:ext cx="141189" cy="302795"/>
            </a:xfrm>
            <a:custGeom>
              <a:avLst/>
              <a:gdLst/>
              <a:ahLst/>
              <a:cxnLst/>
              <a:rect l="l" t="t" r="r" b="b"/>
              <a:pathLst>
                <a:path w="7600" h="16299" extrusionOk="0">
                  <a:moveTo>
                    <a:pt x="4482" y="522"/>
                  </a:moveTo>
                  <a:cubicBezTo>
                    <a:pt x="5254" y="522"/>
                    <a:pt x="6017" y="553"/>
                    <a:pt x="6799" y="601"/>
                  </a:cubicBezTo>
                  <a:cubicBezTo>
                    <a:pt x="5931" y="2803"/>
                    <a:pt x="4864" y="4904"/>
                    <a:pt x="3530" y="6872"/>
                  </a:cubicBezTo>
                  <a:cubicBezTo>
                    <a:pt x="3430" y="7039"/>
                    <a:pt x="3530" y="7273"/>
                    <a:pt x="3730" y="7339"/>
                  </a:cubicBezTo>
                  <a:cubicBezTo>
                    <a:pt x="4597" y="7606"/>
                    <a:pt x="5464" y="7740"/>
                    <a:pt x="6398" y="7740"/>
                  </a:cubicBezTo>
                  <a:cubicBezTo>
                    <a:pt x="5197" y="9908"/>
                    <a:pt x="4030" y="12076"/>
                    <a:pt x="2862" y="14244"/>
                  </a:cubicBezTo>
                  <a:cubicBezTo>
                    <a:pt x="3129" y="12677"/>
                    <a:pt x="3530" y="11109"/>
                    <a:pt x="4030" y="9541"/>
                  </a:cubicBezTo>
                  <a:cubicBezTo>
                    <a:pt x="4097" y="9408"/>
                    <a:pt x="3997" y="9208"/>
                    <a:pt x="3830" y="9174"/>
                  </a:cubicBezTo>
                  <a:cubicBezTo>
                    <a:pt x="3184" y="9045"/>
                    <a:pt x="2551" y="8971"/>
                    <a:pt x="1924" y="8971"/>
                  </a:cubicBezTo>
                  <a:cubicBezTo>
                    <a:pt x="1580" y="8971"/>
                    <a:pt x="1237" y="8993"/>
                    <a:pt x="894" y="9041"/>
                  </a:cubicBezTo>
                  <a:cubicBezTo>
                    <a:pt x="2062" y="6372"/>
                    <a:pt x="3029" y="3670"/>
                    <a:pt x="3763" y="868"/>
                  </a:cubicBezTo>
                  <a:cubicBezTo>
                    <a:pt x="3796" y="701"/>
                    <a:pt x="3730" y="601"/>
                    <a:pt x="3630" y="535"/>
                  </a:cubicBezTo>
                  <a:cubicBezTo>
                    <a:pt x="3916" y="526"/>
                    <a:pt x="4199" y="522"/>
                    <a:pt x="4482" y="522"/>
                  </a:cubicBezTo>
                  <a:close/>
                  <a:moveTo>
                    <a:pt x="5989" y="1"/>
                  </a:moveTo>
                  <a:cubicBezTo>
                    <a:pt x="5157" y="1"/>
                    <a:pt x="4319" y="45"/>
                    <a:pt x="3496" y="134"/>
                  </a:cubicBezTo>
                  <a:cubicBezTo>
                    <a:pt x="3296" y="134"/>
                    <a:pt x="3229" y="368"/>
                    <a:pt x="3363" y="468"/>
                  </a:cubicBezTo>
                  <a:cubicBezTo>
                    <a:pt x="3263" y="501"/>
                    <a:pt x="3196" y="568"/>
                    <a:pt x="3163" y="701"/>
                  </a:cubicBezTo>
                  <a:cubicBezTo>
                    <a:pt x="2395" y="3637"/>
                    <a:pt x="1395" y="6506"/>
                    <a:pt x="94" y="9241"/>
                  </a:cubicBezTo>
                  <a:cubicBezTo>
                    <a:pt x="0" y="9491"/>
                    <a:pt x="169" y="9711"/>
                    <a:pt x="410" y="9711"/>
                  </a:cubicBezTo>
                  <a:cubicBezTo>
                    <a:pt x="427" y="9711"/>
                    <a:pt x="444" y="9710"/>
                    <a:pt x="461" y="9708"/>
                  </a:cubicBezTo>
                  <a:cubicBezTo>
                    <a:pt x="944" y="9624"/>
                    <a:pt x="1420" y="9583"/>
                    <a:pt x="1895" y="9583"/>
                  </a:cubicBezTo>
                  <a:cubicBezTo>
                    <a:pt x="2370" y="9583"/>
                    <a:pt x="2846" y="9624"/>
                    <a:pt x="3329" y="9708"/>
                  </a:cubicBezTo>
                  <a:cubicBezTo>
                    <a:pt x="2696" y="11776"/>
                    <a:pt x="2229" y="13844"/>
                    <a:pt x="1995" y="15979"/>
                  </a:cubicBezTo>
                  <a:cubicBezTo>
                    <a:pt x="1975" y="16182"/>
                    <a:pt x="2140" y="16299"/>
                    <a:pt x="2302" y="16299"/>
                  </a:cubicBezTo>
                  <a:cubicBezTo>
                    <a:pt x="2407" y="16299"/>
                    <a:pt x="2510" y="16250"/>
                    <a:pt x="2562" y="16146"/>
                  </a:cubicBezTo>
                  <a:cubicBezTo>
                    <a:pt x="4063" y="13277"/>
                    <a:pt x="5598" y="10442"/>
                    <a:pt x="7166" y="7606"/>
                  </a:cubicBezTo>
                  <a:cubicBezTo>
                    <a:pt x="7299" y="7406"/>
                    <a:pt x="7132" y="7139"/>
                    <a:pt x="6899" y="7139"/>
                  </a:cubicBezTo>
                  <a:cubicBezTo>
                    <a:pt x="6806" y="7143"/>
                    <a:pt x="6713" y="7144"/>
                    <a:pt x="6622" y="7144"/>
                  </a:cubicBezTo>
                  <a:cubicBezTo>
                    <a:pt x="5826" y="7144"/>
                    <a:pt x="5075" y="7019"/>
                    <a:pt x="4297" y="6839"/>
                  </a:cubicBezTo>
                  <a:cubicBezTo>
                    <a:pt x="5598" y="4838"/>
                    <a:pt x="6699" y="2669"/>
                    <a:pt x="7532" y="401"/>
                  </a:cubicBezTo>
                  <a:cubicBezTo>
                    <a:pt x="7599" y="234"/>
                    <a:pt x="7432" y="34"/>
                    <a:pt x="7232" y="34"/>
                  </a:cubicBezTo>
                  <a:cubicBezTo>
                    <a:pt x="6821" y="12"/>
                    <a:pt x="6406" y="1"/>
                    <a:pt x="59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2" name="Google Shape;3352;p71"/>
          <p:cNvGrpSpPr/>
          <p:nvPr/>
        </p:nvGrpSpPr>
        <p:grpSpPr>
          <a:xfrm>
            <a:off x="6963859" y="1532007"/>
            <a:ext cx="296530" cy="219354"/>
            <a:chOff x="2728546" y="4653242"/>
            <a:chExt cx="255255" cy="188822"/>
          </a:xfrm>
        </p:grpSpPr>
        <p:sp>
          <p:nvSpPr>
            <p:cNvPr id="3353" name="Google Shape;3353;p71"/>
            <p:cNvSpPr/>
            <p:nvPr/>
          </p:nvSpPr>
          <p:spPr>
            <a:xfrm>
              <a:off x="2740937" y="4663962"/>
              <a:ext cx="233612" cy="166807"/>
            </a:xfrm>
            <a:custGeom>
              <a:avLst/>
              <a:gdLst/>
              <a:ahLst/>
              <a:cxnLst/>
              <a:rect l="l" t="t" r="r" b="b"/>
              <a:pathLst>
                <a:path w="12575" h="8979" extrusionOk="0">
                  <a:moveTo>
                    <a:pt x="3006" y="1"/>
                  </a:moveTo>
                  <a:cubicBezTo>
                    <a:pt x="2907" y="1"/>
                    <a:pt x="2806" y="10"/>
                    <a:pt x="2703" y="29"/>
                  </a:cubicBezTo>
                  <a:cubicBezTo>
                    <a:pt x="1102" y="329"/>
                    <a:pt x="1202" y="1697"/>
                    <a:pt x="1435" y="2864"/>
                  </a:cubicBezTo>
                  <a:cubicBezTo>
                    <a:pt x="1469" y="2931"/>
                    <a:pt x="1435" y="2965"/>
                    <a:pt x="1402" y="2998"/>
                  </a:cubicBezTo>
                  <a:lnTo>
                    <a:pt x="1569" y="2998"/>
                  </a:lnTo>
                  <a:cubicBezTo>
                    <a:pt x="1802" y="2998"/>
                    <a:pt x="1802" y="3331"/>
                    <a:pt x="1602" y="3398"/>
                  </a:cubicBezTo>
                  <a:cubicBezTo>
                    <a:pt x="735" y="3765"/>
                    <a:pt x="34" y="4232"/>
                    <a:pt x="34" y="5266"/>
                  </a:cubicBezTo>
                  <a:cubicBezTo>
                    <a:pt x="1" y="6334"/>
                    <a:pt x="902" y="7034"/>
                    <a:pt x="1902" y="7034"/>
                  </a:cubicBezTo>
                  <a:cubicBezTo>
                    <a:pt x="2069" y="7034"/>
                    <a:pt x="2236" y="7234"/>
                    <a:pt x="2169" y="7401"/>
                  </a:cubicBezTo>
                  <a:cubicBezTo>
                    <a:pt x="1858" y="8335"/>
                    <a:pt x="2593" y="8979"/>
                    <a:pt x="3452" y="8979"/>
                  </a:cubicBezTo>
                  <a:cubicBezTo>
                    <a:pt x="3513" y="8979"/>
                    <a:pt x="3575" y="8975"/>
                    <a:pt x="3637" y="8969"/>
                  </a:cubicBezTo>
                  <a:cubicBezTo>
                    <a:pt x="4171" y="8935"/>
                    <a:pt x="4704" y="8235"/>
                    <a:pt x="4938" y="7801"/>
                  </a:cubicBezTo>
                  <a:cubicBezTo>
                    <a:pt x="4971" y="7735"/>
                    <a:pt x="5038" y="7735"/>
                    <a:pt x="5071" y="7735"/>
                  </a:cubicBezTo>
                  <a:cubicBezTo>
                    <a:pt x="5129" y="7700"/>
                    <a:pt x="5190" y="7681"/>
                    <a:pt x="5249" y="7681"/>
                  </a:cubicBezTo>
                  <a:cubicBezTo>
                    <a:pt x="5360" y="7681"/>
                    <a:pt x="5461" y="7749"/>
                    <a:pt x="5505" y="7901"/>
                  </a:cubicBezTo>
                  <a:cubicBezTo>
                    <a:pt x="5634" y="8640"/>
                    <a:pt x="6228" y="8954"/>
                    <a:pt x="6926" y="8954"/>
                  </a:cubicBezTo>
                  <a:cubicBezTo>
                    <a:pt x="8214" y="8954"/>
                    <a:pt x="9856" y="7883"/>
                    <a:pt x="9574" y="6434"/>
                  </a:cubicBezTo>
                  <a:cubicBezTo>
                    <a:pt x="9548" y="6225"/>
                    <a:pt x="9685" y="6058"/>
                    <a:pt x="9857" y="6058"/>
                  </a:cubicBezTo>
                  <a:cubicBezTo>
                    <a:pt x="9906" y="6058"/>
                    <a:pt x="9957" y="6071"/>
                    <a:pt x="10008" y="6100"/>
                  </a:cubicBezTo>
                  <a:cubicBezTo>
                    <a:pt x="10294" y="6247"/>
                    <a:pt x="10574" y="6313"/>
                    <a:pt x="10837" y="6313"/>
                  </a:cubicBezTo>
                  <a:cubicBezTo>
                    <a:pt x="11831" y="6313"/>
                    <a:pt x="12575" y="5366"/>
                    <a:pt x="12443" y="4232"/>
                  </a:cubicBezTo>
                  <a:cubicBezTo>
                    <a:pt x="12303" y="3170"/>
                    <a:pt x="11297" y="2600"/>
                    <a:pt x="10327" y="2600"/>
                  </a:cubicBezTo>
                  <a:cubicBezTo>
                    <a:pt x="10139" y="2600"/>
                    <a:pt x="9953" y="2621"/>
                    <a:pt x="9775" y="2664"/>
                  </a:cubicBezTo>
                  <a:cubicBezTo>
                    <a:pt x="9741" y="2664"/>
                    <a:pt x="9708" y="2698"/>
                    <a:pt x="9674" y="2698"/>
                  </a:cubicBezTo>
                  <a:cubicBezTo>
                    <a:pt x="9656" y="2704"/>
                    <a:pt x="9639" y="2707"/>
                    <a:pt x="9623" y="2707"/>
                  </a:cubicBezTo>
                  <a:cubicBezTo>
                    <a:pt x="9551" y="2707"/>
                    <a:pt x="9502" y="2652"/>
                    <a:pt x="9474" y="2598"/>
                  </a:cubicBezTo>
                  <a:cubicBezTo>
                    <a:pt x="9408" y="2531"/>
                    <a:pt x="9341" y="2397"/>
                    <a:pt x="9408" y="2264"/>
                  </a:cubicBezTo>
                  <a:cubicBezTo>
                    <a:pt x="10079" y="762"/>
                    <a:pt x="8914" y="57"/>
                    <a:pt x="7616" y="57"/>
                  </a:cubicBezTo>
                  <a:cubicBezTo>
                    <a:pt x="6723" y="57"/>
                    <a:pt x="5767" y="391"/>
                    <a:pt x="5305" y="1030"/>
                  </a:cubicBezTo>
                  <a:cubicBezTo>
                    <a:pt x="5243" y="1112"/>
                    <a:pt x="5143" y="1169"/>
                    <a:pt x="5044" y="1169"/>
                  </a:cubicBezTo>
                  <a:cubicBezTo>
                    <a:pt x="4983" y="1169"/>
                    <a:pt x="4922" y="1147"/>
                    <a:pt x="4871" y="1097"/>
                  </a:cubicBezTo>
                  <a:cubicBezTo>
                    <a:pt x="4369" y="536"/>
                    <a:pt x="3763" y="1"/>
                    <a:pt x="30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728546" y="4653242"/>
              <a:ext cx="255255" cy="188822"/>
            </a:xfrm>
            <a:custGeom>
              <a:avLst/>
              <a:gdLst/>
              <a:ahLst/>
              <a:cxnLst/>
              <a:rect l="l" t="t" r="r" b="b"/>
              <a:pathLst>
                <a:path w="13740" h="10164" extrusionOk="0">
                  <a:moveTo>
                    <a:pt x="3686" y="610"/>
                  </a:moveTo>
                  <a:cubicBezTo>
                    <a:pt x="4437" y="610"/>
                    <a:pt x="5039" y="1116"/>
                    <a:pt x="5538" y="1674"/>
                  </a:cubicBezTo>
                  <a:cubicBezTo>
                    <a:pt x="5589" y="1724"/>
                    <a:pt x="5650" y="1746"/>
                    <a:pt x="5711" y="1746"/>
                  </a:cubicBezTo>
                  <a:cubicBezTo>
                    <a:pt x="5810" y="1746"/>
                    <a:pt x="5910" y="1689"/>
                    <a:pt x="5972" y="1607"/>
                  </a:cubicBezTo>
                  <a:cubicBezTo>
                    <a:pt x="6434" y="982"/>
                    <a:pt x="7388" y="650"/>
                    <a:pt x="8281" y="650"/>
                  </a:cubicBezTo>
                  <a:cubicBezTo>
                    <a:pt x="9579" y="650"/>
                    <a:pt x="10747" y="1352"/>
                    <a:pt x="10075" y="2874"/>
                  </a:cubicBezTo>
                  <a:cubicBezTo>
                    <a:pt x="10041" y="2974"/>
                    <a:pt x="10075" y="3108"/>
                    <a:pt x="10141" y="3175"/>
                  </a:cubicBezTo>
                  <a:cubicBezTo>
                    <a:pt x="10169" y="3229"/>
                    <a:pt x="10218" y="3284"/>
                    <a:pt x="10290" y="3284"/>
                  </a:cubicBezTo>
                  <a:cubicBezTo>
                    <a:pt x="10306" y="3284"/>
                    <a:pt x="10323" y="3281"/>
                    <a:pt x="10341" y="3275"/>
                  </a:cubicBezTo>
                  <a:cubicBezTo>
                    <a:pt x="10375" y="3275"/>
                    <a:pt x="10408" y="3275"/>
                    <a:pt x="10442" y="3241"/>
                  </a:cubicBezTo>
                  <a:cubicBezTo>
                    <a:pt x="10629" y="3190"/>
                    <a:pt x="10825" y="3165"/>
                    <a:pt x="11023" y="3165"/>
                  </a:cubicBezTo>
                  <a:cubicBezTo>
                    <a:pt x="11984" y="3165"/>
                    <a:pt x="12972" y="3758"/>
                    <a:pt x="13110" y="4809"/>
                  </a:cubicBezTo>
                  <a:cubicBezTo>
                    <a:pt x="13242" y="5943"/>
                    <a:pt x="12498" y="6890"/>
                    <a:pt x="11504" y="6890"/>
                  </a:cubicBezTo>
                  <a:cubicBezTo>
                    <a:pt x="11241" y="6890"/>
                    <a:pt x="10961" y="6824"/>
                    <a:pt x="10675" y="6677"/>
                  </a:cubicBezTo>
                  <a:cubicBezTo>
                    <a:pt x="10624" y="6648"/>
                    <a:pt x="10573" y="6635"/>
                    <a:pt x="10524" y="6635"/>
                  </a:cubicBezTo>
                  <a:cubicBezTo>
                    <a:pt x="10352" y="6635"/>
                    <a:pt x="10215" y="6802"/>
                    <a:pt x="10241" y="7011"/>
                  </a:cubicBezTo>
                  <a:cubicBezTo>
                    <a:pt x="10523" y="8461"/>
                    <a:pt x="8880" y="9546"/>
                    <a:pt x="7592" y="9546"/>
                  </a:cubicBezTo>
                  <a:cubicBezTo>
                    <a:pt x="6894" y="9546"/>
                    <a:pt x="6301" y="9228"/>
                    <a:pt x="6172" y="8478"/>
                  </a:cubicBezTo>
                  <a:cubicBezTo>
                    <a:pt x="6128" y="8326"/>
                    <a:pt x="6028" y="8273"/>
                    <a:pt x="5918" y="8273"/>
                  </a:cubicBezTo>
                  <a:cubicBezTo>
                    <a:pt x="5858" y="8273"/>
                    <a:pt x="5796" y="8288"/>
                    <a:pt x="5738" y="8312"/>
                  </a:cubicBezTo>
                  <a:cubicBezTo>
                    <a:pt x="5705" y="8312"/>
                    <a:pt x="5638" y="8312"/>
                    <a:pt x="5605" y="8378"/>
                  </a:cubicBezTo>
                  <a:cubicBezTo>
                    <a:pt x="5371" y="8845"/>
                    <a:pt x="4838" y="9512"/>
                    <a:pt x="4304" y="9579"/>
                  </a:cubicBezTo>
                  <a:cubicBezTo>
                    <a:pt x="4244" y="9586"/>
                    <a:pt x="4185" y="9589"/>
                    <a:pt x="4126" y="9589"/>
                  </a:cubicBezTo>
                  <a:cubicBezTo>
                    <a:pt x="3264" y="9589"/>
                    <a:pt x="2524" y="8915"/>
                    <a:pt x="2836" y="7978"/>
                  </a:cubicBezTo>
                  <a:cubicBezTo>
                    <a:pt x="2903" y="7811"/>
                    <a:pt x="2736" y="7644"/>
                    <a:pt x="2569" y="7644"/>
                  </a:cubicBezTo>
                  <a:cubicBezTo>
                    <a:pt x="1569" y="7611"/>
                    <a:pt x="668" y="6911"/>
                    <a:pt x="701" y="5877"/>
                  </a:cubicBezTo>
                  <a:cubicBezTo>
                    <a:pt x="701" y="4842"/>
                    <a:pt x="1402" y="4342"/>
                    <a:pt x="2269" y="3975"/>
                  </a:cubicBezTo>
                  <a:cubicBezTo>
                    <a:pt x="2469" y="3908"/>
                    <a:pt x="2469" y="3608"/>
                    <a:pt x="2236" y="3575"/>
                  </a:cubicBezTo>
                  <a:lnTo>
                    <a:pt x="2069" y="3575"/>
                  </a:lnTo>
                  <a:cubicBezTo>
                    <a:pt x="2102" y="3542"/>
                    <a:pt x="2102" y="3508"/>
                    <a:pt x="2102" y="3441"/>
                  </a:cubicBezTo>
                  <a:cubicBezTo>
                    <a:pt x="1869" y="2274"/>
                    <a:pt x="1769" y="906"/>
                    <a:pt x="3370" y="639"/>
                  </a:cubicBezTo>
                  <a:cubicBezTo>
                    <a:pt x="3478" y="619"/>
                    <a:pt x="3583" y="610"/>
                    <a:pt x="3686" y="610"/>
                  </a:cubicBezTo>
                  <a:close/>
                  <a:moveTo>
                    <a:pt x="8184" y="1"/>
                  </a:moveTo>
                  <a:cubicBezTo>
                    <a:pt x="7262" y="1"/>
                    <a:pt x="6342" y="402"/>
                    <a:pt x="5738" y="1073"/>
                  </a:cubicBezTo>
                  <a:cubicBezTo>
                    <a:pt x="5103" y="460"/>
                    <a:pt x="4375" y="17"/>
                    <a:pt x="3565" y="17"/>
                  </a:cubicBezTo>
                  <a:cubicBezTo>
                    <a:pt x="3184" y="17"/>
                    <a:pt x="2785" y="115"/>
                    <a:pt x="2369" y="339"/>
                  </a:cubicBezTo>
                  <a:cubicBezTo>
                    <a:pt x="1135" y="1040"/>
                    <a:pt x="1368" y="2441"/>
                    <a:pt x="1835" y="3575"/>
                  </a:cubicBezTo>
                  <a:cubicBezTo>
                    <a:pt x="1835" y="3575"/>
                    <a:pt x="1869" y="3608"/>
                    <a:pt x="1869" y="3608"/>
                  </a:cubicBezTo>
                  <a:cubicBezTo>
                    <a:pt x="801" y="3808"/>
                    <a:pt x="1" y="4943"/>
                    <a:pt x="101" y="6010"/>
                  </a:cubicBezTo>
                  <a:cubicBezTo>
                    <a:pt x="168" y="7177"/>
                    <a:pt x="1135" y="7978"/>
                    <a:pt x="2236" y="8145"/>
                  </a:cubicBezTo>
                  <a:cubicBezTo>
                    <a:pt x="2102" y="9012"/>
                    <a:pt x="2603" y="9879"/>
                    <a:pt x="3503" y="10113"/>
                  </a:cubicBezTo>
                  <a:cubicBezTo>
                    <a:pt x="3647" y="10148"/>
                    <a:pt x="3787" y="10164"/>
                    <a:pt x="3924" y="10164"/>
                  </a:cubicBezTo>
                  <a:cubicBezTo>
                    <a:pt x="4708" y="10164"/>
                    <a:pt x="5364" y="9627"/>
                    <a:pt x="5705" y="8945"/>
                  </a:cubicBezTo>
                  <a:cubicBezTo>
                    <a:pt x="5986" y="9765"/>
                    <a:pt x="6826" y="10042"/>
                    <a:pt x="7682" y="10042"/>
                  </a:cubicBezTo>
                  <a:cubicBezTo>
                    <a:pt x="8046" y="10042"/>
                    <a:pt x="8412" y="9992"/>
                    <a:pt x="8740" y="9913"/>
                  </a:cubicBezTo>
                  <a:cubicBezTo>
                    <a:pt x="10008" y="9579"/>
                    <a:pt x="10875" y="8612"/>
                    <a:pt x="10875" y="7344"/>
                  </a:cubicBezTo>
                  <a:cubicBezTo>
                    <a:pt x="11086" y="7402"/>
                    <a:pt x="11300" y="7430"/>
                    <a:pt x="11511" y="7430"/>
                  </a:cubicBezTo>
                  <a:cubicBezTo>
                    <a:pt x="12637" y="7430"/>
                    <a:pt x="13682" y="6635"/>
                    <a:pt x="13711" y="5343"/>
                  </a:cubicBezTo>
                  <a:cubicBezTo>
                    <a:pt x="13739" y="3974"/>
                    <a:pt x="12622" y="2654"/>
                    <a:pt x="11338" y="2654"/>
                  </a:cubicBezTo>
                  <a:cubicBezTo>
                    <a:pt x="11120" y="2654"/>
                    <a:pt x="10898" y="2692"/>
                    <a:pt x="10675" y="2774"/>
                  </a:cubicBezTo>
                  <a:cubicBezTo>
                    <a:pt x="10942" y="1774"/>
                    <a:pt x="10508" y="773"/>
                    <a:pt x="9508" y="306"/>
                  </a:cubicBezTo>
                  <a:cubicBezTo>
                    <a:pt x="9090" y="97"/>
                    <a:pt x="8637" y="1"/>
                    <a:pt x="81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5" name="Google Shape;3355;p71"/>
          <p:cNvGrpSpPr/>
          <p:nvPr/>
        </p:nvGrpSpPr>
        <p:grpSpPr>
          <a:xfrm>
            <a:off x="2296308" y="3180380"/>
            <a:ext cx="156941" cy="420213"/>
            <a:chOff x="2607718" y="2944131"/>
            <a:chExt cx="135096" cy="361723"/>
          </a:xfrm>
        </p:grpSpPr>
        <p:sp>
          <p:nvSpPr>
            <p:cNvPr id="3356" name="Google Shape;3356;p71"/>
            <p:cNvSpPr/>
            <p:nvPr/>
          </p:nvSpPr>
          <p:spPr>
            <a:xfrm>
              <a:off x="2607718" y="2944131"/>
              <a:ext cx="135096" cy="361723"/>
            </a:xfrm>
            <a:custGeom>
              <a:avLst/>
              <a:gdLst/>
              <a:ahLst/>
              <a:cxnLst/>
              <a:rect l="l" t="t" r="r" b="b"/>
              <a:pathLst>
                <a:path w="7272" h="19471" extrusionOk="0">
                  <a:moveTo>
                    <a:pt x="4570" y="2807"/>
                  </a:moveTo>
                  <a:lnTo>
                    <a:pt x="4570" y="2807"/>
                  </a:lnTo>
                  <a:cubicBezTo>
                    <a:pt x="4203" y="4642"/>
                    <a:pt x="3769" y="6477"/>
                    <a:pt x="3202" y="8278"/>
                  </a:cubicBezTo>
                  <a:cubicBezTo>
                    <a:pt x="3136" y="8478"/>
                    <a:pt x="3302" y="8645"/>
                    <a:pt x="3503" y="8645"/>
                  </a:cubicBezTo>
                  <a:cubicBezTo>
                    <a:pt x="4503" y="8678"/>
                    <a:pt x="5471" y="8745"/>
                    <a:pt x="6438" y="8845"/>
                  </a:cubicBezTo>
                  <a:cubicBezTo>
                    <a:pt x="5371" y="11480"/>
                    <a:pt x="4270" y="14082"/>
                    <a:pt x="3202" y="16717"/>
                  </a:cubicBezTo>
                  <a:cubicBezTo>
                    <a:pt x="3536" y="14716"/>
                    <a:pt x="3936" y="12715"/>
                    <a:pt x="4470" y="10746"/>
                  </a:cubicBezTo>
                  <a:cubicBezTo>
                    <a:pt x="4503" y="10546"/>
                    <a:pt x="4370" y="10380"/>
                    <a:pt x="4170" y="10346"/>
                  </a:cubicBezTo>
                  <a:cubicBezTo>
                    <a:pt x="3069" y="10313"/>
                    <a:pt x="2002" y="10246"/>
                    <a:pt x="934" y="10179"/>
                  </a:cubicBezTo>
                  <a:cubicBezTo>
                    <a:pt x="2335" y="7811"/>
                    <a:pt x="3536" y="5343"/>
                    <a:pt x="4570" y="2807"/>
                  </a:cubicBezTo>
                  <a:close/>
                  <a:moveTo>
                    <a:pt x="5170" y="0"/>
                  </a:moveTo>
                  <a:cubicBezTo>
                    <a:pt x="5046" y="0"/>
                    <a:pt x="4922" y="62"/>
                    <a:pt x="4870" y="206"/>
                  </a:cubicBezTo>
                  <a:cubicBezTo>
                    <a:pt x="3636" y="3741"/>
                    <a:pt x="2068" y="7111"/>
                    <a:pt x="134" y="10279"/>
                  </a:cubicBezTo>
                  <a:cubicBezTo>
                    <a:pt x="0" y="10513"/>
                    <a:pt x="167" y="10746"/>
                    <a:pt x="400" y="10746"/>
                  </a:cubicBezTo>
                  <a:cubicBezTo>
                    <a:pt x="1501" y="10813"/>
                    <a:pt x="2635" y="10880"/>
                    <a:pt x="3769" y="10947"/>
                  </a:cubicBezTo>
                  <a:cubicBezTo>
                    <a:pt x="3102" y="13649"/>
                    <a:pt x="2569" y="16351"/>
                    <a:pt x="2202" y="19086"/>
                  </a:cubicBezTo>
                  <a:cubicBezTo>
                    <a:pt x="2202" y="19119"/>
                    <a:pt x="2202" y="19153"/>
                    <a:pt x="2202" y="19186"/>
                  </a:cubicBezTo>
                  <a:cubicBezTo>
                    <a:pt x="2167" y="19379"/>
                    <a:pt x="2306" y="19470"/>
                    <a:pt x="2461" y="19470"/>
                  </a:cubicBezTo>
                  <a:cubicBezTo>
                    <a:pt x="2602" y="19470"/>
                    <a:pt x="2755" y="19395"/>
                    <a:pt x="2802" y="19253"/>
                  </a:cubicBezTo>
                  <a:lnTo>
                    <a:pt x="7172" y="8678"/>
                  </a:lnTo>
                  <a:cubicBezTo>
                    <a:pt x="7272" y="8445"/>
                    <a:pt x="7038" y="8278"/>
                    <a:pt x="6872" y="8278"/>
                  </a:cubicBezTo>
                  <a:cubicBezTo>
                    <a:pt x="5871" y="8145"/>
                    <a:pt x="4904" y="8078"/>
                    <a:pt x="3903" y="8045"/>
                  </a:cubicBezTo>
                  <a:cubicBezTo>
                    <a:pt x="4637" y="5676"/>
                    <a:pt x="5137" y="3241"/>
                    <a:pt x="5337" y="739"/>
                  </a:cubicBezTo>
                  <a:cubicBezTo>
                    <a:pt x="5371" y="639"/>
                    <a:pt x="5437" y="506"/>
                    <a:pt x="5471" y="372"/>
                  </a:cubicBezTo>
                  <a:cubicBezTo>
                    <a:pt x="5552" y="149"/>
                    <a:pt x="5361" y="0"/>
                    <a:pt x="51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624438" y="2996278"/>
              <a:ext cx="102901" cy="258432"/>
            </a:xfrm>
            <a:custGeom>
              <a:avLst/>
              <a:gdLst/>
              <a:ahLst/>
              <a:cxnLst/>
              <a:rect l="l" t="t" r="r" b="b"/>
              <a:pathLst>
                <a:path w="5539" h="13911" extrusionOk="0">
                  <a:moveTo>
                    <a:pt x="3670" y="0"/>
                  </a:moveTo>
                  <a:cubicBezTo>
                    <a:pt x="2636" y="2536"/>
                    <a:pt x="1402" y="5004"/>
                    <a:pt x="1" y="7372"/>
                  </a:cubicBezTo>
                  <a:cubicBezTo>
                    <a:pt x="1102" y="7439"/>
                    <a:pt x="2169" y="7506"/>
                    <a:pt x="3236" y="7573"/>
                  </a:cubicBezTo>
                  <a:cubicBezTo>
                    <a:pt x="3470" y="7573"/>
                    <a:pt x="3603" y="7739"/>
                    <a:pt x="3537" y="7939"/>
                  </a:cubicBezTo>
                  <a:cubicBezTo>
                    <a:pt x="3036" y="9908"/>
                    <a:pt x="2636" y="11909"/>
                    <a:pt x="2302" y="13910"/>
                  </a:cubicBezTo>
                  <a:cubicBezTo>
                    <a:pt x="3370" y="11275"/>
                    <a:pt x="4437" y="8673"/>
                    <a:pt x="5538" y="6038"/>
                  </a:cubicBezTo>
                  <a:cubicBezTo>
                    <a:pt x="4571" y="5938"/>
                    <a:pt x="3570" y="5871"/>
                    <a:pt x="2603" y="5871"/>
                  </a:cubicBezTo>
                  <a:cubicBezTo>
                    <a:pt x="2402" y="5838"/>
                    <a:pt x="2236" y="5671"/>
                    <a:pt x="2302" y="5471"/>
                  </a:cubicBezTo>
                  <a:cubicBezTo>
                    <a:pt x="2869" y="3670"/>
                    <a:pt x="3303" y="1835"/>
                    <a:pt x="3670" y="0"/>
                  </a:cubicBezTo>
                  <a:close/>
                </a:path>
              </a:pathLst>
            </a:custGeom>
            <a:solidFill>
              <a:srgbClr val="D7B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8" name="Google Shape;3358;p71"/>
          <p:cNvGrpSpPr/>
          <p:nvPr/>
        </p:nvGrpSpPr>
        <p:grpSpPr>
          <a:xfrm>
            <a:off x="1879483" y="2789820"/>
            <a:ext cx="671680" cy="234310"/>
            <a:chOff x="2248912" y="2607934"/>
            <a:chExt cx="578188" cy="201696"/>
          </a:xfrm>
        </p:grpSpPr>
        <p:sp>
          <p:nvSpPr>
            <p:cNvPr id="3359" name="Google Shape;3359;p71"/>
            <p:cNvSpPr/>
            <p:nvPr/>
          </p:nvSpPr>
          <p:spPr>
            <a:xfrm>
              <a:off x="2261303" y="2607934"/>
              <a:ext cx="565796" cy="201696"/>
            </a:xfrm>
            <a:custGeom>
              <a:avLst/>
              <a:gdLst/>
              <a:ahLst/>
              <a:cxnLst/>
              <a:rect l="l" t="t" r="r" b="b"/>
              <a:pathLst>
                <a:path w="30456" h="10857" extrusionOk="0">
                  <a:moveTo>
                    <a:pt x="23111" y="0"/>
                  </a:moveTo>
                  <a:cubicBezTo>
                    <a:pt x="22964" y="0"/>
                    <a:pt x="22805" y="97"/>
                    <a:pt x="22783" y="290"/>
                  </a:cubicBezTo>
                  <a:cubicBezTo>
                    <a:pt x="22750" y="1157"/>
                    <a:pt x="22750" y="1991"/>
                    <a:pt x="22783" y="2858"/>
                  </a:cubicBezTo>
                  <a:lnTo>
                    <a:pt x="23217" y="2892"/>
                  </a:lnTo>
                  <a:cubicBezTo>
                    <a:pt x="23317" y="2158"/>
                    <a:pt x="23350" y="1391"/>
                    <a:pt x="23384" y="657"/>
                  </a:cubicBezTo>
                  <a:cubicBezTo>
                    <a:pt x="25485" y="2024"/>
                    <a:pt x="27553" y="3425"/>
                    <a:pt x="29588" y="4893"/>
                  </a:cubicBezTo>
                  <a:cubicBezTo>
                    <a:pt x="27520" y="6728"/>
                    <a:pt x="25385" y="8462"/>
                    <a:pt x="23317" y="10264"/>
                  </a:cubicBezTo>
                  <a:cubicBezTo>
                    <a:pt x="23350" y="9797"/>
                    <a:pt x="23250" y="9296"/>
                    <a:pt x="23217" y="8796"/>
                  </a:cubicBezTo>
                  <a:cubicBezTo>
                    <a:pt x="23184" y="8229"/>
                    <a:pt x="23117" y="7662"/>
                    <a:pt x="23017" y="7095"/>
                  </a:cubicBezTo>
                  <a:cubicBezTo>
                    <a:pt x="23017" y="7028"/>
                    <a:pt x="22984" y="6961"/>
                    <a:pt x="22950" y="6961"/>
                  </a:cubicBezTo>
                  <a:cubicBezTo>
                    <a:pt x="22950" y="6861"/>
                    <a:pt x="22883" y="6761"/>
                    <a:pt x="22783" y="6728"/>
                  </a:cubicBezTo>
                  <a:cubicBezTo>
                    <a:pt x="21082" y="6461"/>
                    <a:pt x="19281" y="6528"/>
                    <a:pt x="17546" y="6494"/>
                  </a:cubicBezTo>
                  <a:cubicBezTo>
                    <a:pt x="15578" y="6461"/>
                    <a:pt x="13577" y="6461"/>
                    <a:pt x="11609" y="6461"/>
                  </a:cubicBezTo>
                  <a:cubicBezTo>
                    <a:pt x="7739" y="6494"/>
                    <a:pt x="3837" y="6494"/>
                    <a:pt x="0" y="6861"/>
                  </a:cubicBezTo>
                  <a:lnTo>
                    <a:pt x="0" y="7228"/>
                  </a:lnTo>
                  <a:cubicBezTo>
                    <a:pt x="252" y="7230"/>
                    <a:pt x="503" y="7231"/>
                    <a:pt x="755" y="7231"/>
                  </a:cubicBezTo>
                  <a:cubicBezTo>
                    <a:pt x="4277" y="7231"/>
                    <a:pt x="7824" y="7028"/>
                    <a:pt x="11342" y="7028"/>
                  </a:cubicBezTo>
                  <a:cubicBezTo>
                    <a:pt x="13243" y="7028"/>
                    <a:pt x="15145" y="7061"/>
                    <a:pt x="17013" y="7095"/>
                  </a:cubicBezTo>
                  <a:cubicBezTo>
                    <a:pt x="18398" y="7120"/>
                    <a:pt x="19821" y="7240"/>
                    <a:pt x="21210" y="7240"/>
                  </a:cubicBezTo>
                  <a:cubicBezTo>
                    <a:pt x="21661" y="7240"/>
                    <a:pt x="22109" y="7227"/>
                    <a:pt x="22550" y="7195"/>
                  </a:cubicBezTo>
                  <a:cubicBezTo>
                    <a:pt x="22550" y="7795"/>
                    <a:pt x="22583" y="8362"/>
                    <a:pt x="22617" y="8929"/>
                  </a:cubicBezTo>
                  <a:cubicBezTo>
                    <a:pt x="22650" y="9463"/>
                    <a:pt x="22650" y="10030"/>
                    <a:pt x="22817" y="10530"/>
                  </a:cubicBezTo>
                  <a:cubicBezTo>
                    <a:pt x="22850" y="10630"/>
                    <a:pt x="22950" y="10697"/>
                    <a:pt x="23050" y="10697"/>
                  </a:cubicBezTo>
                  <a:cubicBezTo>
                    <a:pt x="23099" y="10795"/>
                    <a:pt x="23184" y="10857"/>
                    <a:pt x="23278" y="10857"/>
                  </a:cubicBezTo>
                  <a:cubicBezTo>
                    <a:pt x="23312" y="10857"/>
                    <a:pt x="23348" y="10848"/>
                    <a:pt x="23384" y="10831"/>
                  </a:cubicBezTo>
                  <a:cubicBezTo>
                    <a:pt x="25819" y="9063"/>
                    <a:pt x="28087" y="7095"/>
                    <a:pt x="30322" y="5093"/>
                  </a:cubicBezTo>
                  <a:cubicBezTo>
                    <a:pt x="30456" y="4960"/>
                    <a:pt x="30389" y="4726"/>
                    <a:pt x="30255" y="4626"/>
                  </a:cubicBezTo>
                  <a:cubicBezTo>
                    <a:pt x="28087" y="3025"/>
                    <a:pt x="25919" y="1491"/>
                    <a:pt x="23651" y="90"/>
                  </a:cubicBezTo>
                  <a:cubicBezTo>
                    <a:pt x="23594" y="61"/>
                    <a:pt x="23544" y="51"/>
                    <a:pt x="23497" y="51"/>
                  </a:cubicBezTo>
                  <a:cubicBezTo>
                    <a:pt x="23433" y="51"/>
                    <a:pt x="23375" y="70"/>
                    <a:pt x="23317" y="90"/>
                  </a:cubicBezTo>
                  <a:cubicBezTo>
                    <a:pt x="23269" y="30"/>
                    <a:pt x="23192" y="0"/>
                    <a:pt x="231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61303" y="2620121"/>
              <a:ext cx="549690" cy="178493"/>
            </a:xfrm>
            <a:custGeom>
              <a:avLst/>
              <a:gdLst/>
              <a:ahLst/>
              <a:cxnLst/>
              <a:rect l="l" t="t" r="r" b="b"/>
              <a:pathLst>
                <a:path w="29589" h="9608" extrusionOk="0">
                  <a:moveTo>
                    <a:pt x="23384" y="1"/>
                  </a:moveTo>
                  <a:cubicBezTo>
                    <a:pt x="23350" y="735"/>
                    <a:pt x="23317" y="1502"/>
                    <a:pt x="23217" y="2236"/>
                  </a:cubicBezTo>
                  <a:cubicBezTo>
                    <a:pt x="23217" y="2269"/>
                    <a:pt x="23217" y="2302"/>
                    <a:pt x="23217" y="2302"/>
                  </a:cubicBezTo>
                  <a:cubicBezTo>
                    <a:pt x="23250" y="2436"/>
                    <a:pt x="23217" y="2636"/>
                    <a:pt x="23017" y="2636"/>
                  </a:cubicBezTo>
                  <a:cubicBezTo>
                    <a:pt x="21450" y="2799"/>
                    <a:pt x="19850" y="2852"/>
                    <a:pt x="18241" y="2852"/>
                  </a:cubicBezTo>
                  <a:cubicBezTo>
                    <a:pt x="15912" y="2852"/>
                    <a:pt x="13564" y="2742"/>
                    <a:pt x="11275" y="2703"/>
                  </a:cubicBezTo>
                  <a:cubicBezTo>
                    <a:pt x="7606" y="2669"/>
                    <a:pt x="3837" y="2703"/>
                    <a:pt x="167" y="2369"/>
                  </a:cubicBezTo>
                  <a:lnTo>
                    <a:pt x="167" y="2369"/>
                  </a:lnTo>
                  <a:cubicBezTo>
                    <a:pt x="301" y="3603"/>
                    <a:pt x="101" y="4971"/>
                    <a:pt x="0" y="6205"/>
                  </a:cubicBezTo>
                  <a:cubicBezTo>
                    <a:pt x="3837" y="5838"/>
                    <a:pt x="7739" y="5838"/>
                    <a:pt x="11609" y="5805"/>
                  </a:cubicBezTo>
                  <a:cubicBezTo>
                    <a:pt x="13577" y="5805"/>
                    <a:pt x="15578" y="5805"/>
                    <a:pt x="17546" y="5838"/>
                  </a:cubicBezTo>
                  <a:cubicBezTo>
                    <a:pt x="19248" y="5872"/>
                    <a:pt x="21049" y="5805"/>
                    <a:pt x="22750" y="6072"/>
                  </a:cubicBezTo>
                  <a:cubicBezTo>
                    <a:pt x="22883" y="6105"/>
                    <a:pt x="22950" y="6205"/>
                    <a:pt x="22917" y="6305"/>
                  </a:cubicBezTo>
                  <a:cubicBezTo>
                    <a:pt x="22984" y="6305"/>
                    <a:pt x="23017" y="6372"/>
                    <a:pt x="23017" y="6439"/>
                  </a:cubicBezTo>
                  <a:cubicBezTo>
                    <a:pt x="23117" y="7006"/>
                    <a:pt x="23184" y="7573"/>
                    <a:pt x="23217" y="8140"/>
                  </a:cubicBezTo>
                  <a:cubicBezTo>
                    <a:pt x="23250" y="8640"/>
                    <a:pt x="23350" y="9141"/>
                    <a:pt x="23317" y="9608"/>
                  </a:cubicBezTo>
                  <a:cubicBezTo>
                    <a:pt x="25385" y="7840"/>
                    <a:pt x="27520" y="6072"/>
                    <a:pt x="29588" y="4237"/>
                  </a:cubicBezTo>
                  <a:cubicBezTo>
                    <a:pt x="27553" y="2769"/>
                    <a:pt x="25485" y="1368"/>
                    <a:pt x="23384" y="1"/>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48912" y="2656273"/>
              <a:ext cx="444950" cy="85958"/>
            </a:xfrm>
            <a:custGeom>
              <a:avLst/>
              <a:gdLst/>
              <a:ahLst/>
              <a:cxnLst/>
              <a:rect l="l" t="t" r="r" b="b"/>
              <a:pathLst>
                <a:path w="23951" h="4627" extrusionOk="0">
                  <a:moveTo>
                    <a:pt x="2065" y="0"/>
                  </a:moveTo>
                  <a:cubicBezTo>
                    <a:pt x="1454" y="0"/>
                    <a:pt x="844" y="7"/>
                    <a:pt x="234" y="23"/>
                  </a:cubicBezTo>
                  <a:cubicBezTo>
                    <a:pt x="0" y="23"/>
                    <a:pt x="0" y="323"/>
                    <a:pt x="234" y="356"/>
                  </a:cubicBezTo>
                  <a:lnTo>
                    <a:pt x="301" y="356"/>
                  </a:lnTo>
                  <a:cubicBezTo>
                    <a:pt x="67" y="1624"/>
                    <a:pt x="134" y="3092"/>
                    <a:pt x="167" y="4326"/>
                  </a:cubicBezTo>
                  <a:cubicBezTo>
                    <a:pt x="167" y="4493"/>
                    <a:pt x="308" y="4568"/>
                    <a:pt x="432" y="4568"/>
                  </a:cubicBezTo>
                  <a:cubicBezTo>
                    <a:pt x="456" y="4568"/>
                    <a:pt x="479" y="4565"/>
                    <a:pt x="501" y="4559"/>
                  </a:cubicBezTo>
                  <a:cubicBezTo>
                    <a:pt x="534" y="4593"/>
                    <a:pt x="567" y="4626"/>
                    <a:pt x="667" y="4626"/>
                  </a:cubicBezTo>
                  <a:lnTo>
                    <a:pt x="667" y="4259"/>
                  </a:lnTo>
                  <a:cubicBezTo>
                    <a:pt x="768" y="3058"/>
                    <a:pt x="968" y="1657"/>
                    <a:pt x="834" y="423"/>
                  </a:cubicBezTo>
                  <a:lnTo>
                    <a:pt x="834" y="423"/>
                  </a:lnTo>
                  <a:cubicBezTo>
                    <a:pt x="4504" y="757"/>
                    <a:pt x="8273" y="723"/>
                    <a:pt x="11942" y="757"/>
                  </a:cubicBezTo>
                  <a:cubicBezTo>
                    <a:pt x="14231" y="796"/>
                    <a:pt x="16579" y="906"/>
                    <a:pt x="18908" y="906"/>
                  </a:cubicBezTo>
                  <a:cubicBezTo>
                    <a:pt x="20517" y="906"/>
                    <a:pt x="22117" y="853"/>
                    <a:pt x="23684" y="690"/>
                  </a:cubicBezTo>
                  <a:cubicBezTo>
                    <a:pt x="23884" y="690"/>
                    <a:pt x="23951" y="490"/>
                    <a:pt x="23884" y="390"/>
                  </a:cubicBezTo>
                  <a:cubicBezTo>
                    <a:pt x="23884" y="356"/>
                    <a:pt x="23884" y="323"/>
                    <a:pt x="23884" y="290"/>
                  </a:cubicBezTo>
                  <a:lnTo>
                    <a:pt x="23450" y="256"/>
                  </a:lnTo>
                  <a:cubicBezTo>
                    <a:pt x="22244" y="182"/>
                    <a:pt x="21032" y="158"/>
                    <a:pt x="19815" y="158"/>
                  </a:cubicBezTo>
                  <a:cubicBezTo>
                    <a:pt x="17646" y="158"/>
                    <a:pt x="15465" y="234"/>
                    <a:pt x="13292" y="234"/>
                  </a:cubicBezTo>
                  <a:cubicBezTo>
                    <a:pt x="12841" y="234"/>
                    <a:pt x="12392" y="231"/>
                    <a:pt x="11942" y="223"/>
                  </a:cubicBezTo>
                  <a:cubicBezTo>
                    <a:pt x="8650" y="195"/>
                    <a:pt x="5357" y="0"/>
                    <a:pt x="20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2" name="Google Shape;3362;p71"/>
          <p:cNvGrpSpPr/>
          <p:nvPr/>
        </p:nvGrpSpPr>
        <p:grpSpPr>
          <a:xfrm>
            <a:off x="1904669" y="2485715"/>
            <a:ext cx="416134" cy="235109"/>
            <a:chOff x="2270592" y="2346158"/>
            <a:chExt cx="358211" cy="202383"/>
          </a:xfrm>
        </p:grpSpPr>
        <p:sp>
          <p:nvSpPr>
            <p:cNvPr id="3363" name="Google Shape;3363;p71"/>
            <p:cNvSpPr/>
            <p:nvPr/>
          </p:nvSpPr>
          <p:spPr>
            <a:xfrm>
              <a:off x="2270592" y="2346158"/>
              <a:ext cx="358211" cy="202383"/>
            </a:xfrm>
            <a:custGeom>
              <a:avLst/>
              <a:gdLst/>
              <a:ahLst/>
              <a:cxnLst/>
              <a:rect l="l" t="t" r="r" b="b"/>
              <a:pathLst>
                <a:path w="19282" h="10894" extrusionOk="0">
                  <a:moveTo>
                    <a:pt x="13377" y="671"/>
                  </a:moveTo>
                  <a:lnTo>
                    <a:pt x="13377" y="671"/>
                  </a:lnTo>
                  <a:cubicBezTo>
                    <a:pt x="14311" y="1438"/>
                    <a:pt x="15245" y="2172"/>
                    <a:pt x="16146" y="2939"/>
                  </a:cubicBezTo>
                  <a:cubicBezTo>
                    <a:pt x="16980" y="3673"/>
                    <a:pt x="17780" y="4507"/>
                    <a:pt x="18681" y="5174"/>
                  </a:cubicBezTo>
                  <a:cubicBezTo>
                    <a:pt x="17747" y="5975"/>
                    <a:pt x="17113" y="7075"/>
                    <a:pt x="16312" y="8009"/>
                  </a:cubicBezTo>
                  <a:cubicBezTo>
                    <a:pt x="15445" y="8977"/>
                    <a:pt x="14444" y="9744"/>
                    <a:pt x="13377" y="10478"/>
                  </a:cubicBezTo>
                  <a:cubicBezTo>
                    <a:pt x="13577" y="10078"/>
                    <a:pt x="13510" y="9577"/>
                    <a:pt x="13510" y="9110"/>
                  </a:cubicBezTo>
                  <a:cubicBezTo>
                    <a:pt x="13510" y="8610"/>
                    <a:pt x="13444" y="8076"/>
                    <a:pt x="13344" y="7576"/>
                  </a:cubicBezTo>
                  <a:cubicBezTo>
                    <a:pt x="13321" y="7462"/>
                    <a:pt x="13251" y="7410"/>
                    <a:pt x="13167" y="7410"/>
                  </a:cubicBezTo>
                  <a:cubicBezTo>
                    <a:pt x="13128" y="7410"/>
                    <a:pt x="13086" y="7421"/>
                    <a:pt x="13043" y="7442"/>
                  </a:cubicBezTo>
                  <a:cubicBezTo>
                    <a:pt x="13043" y="7442"/>
                    <a:pt x="13010" y="7442"/>
                    <a:pt x="12977" y="7409"/>
                  </a:cubicBezTo>
                  <a:cubicBezTo>
                    <a:pt x="12471" y="7393"/>
                    <a:pt x="11962" y="7387"/>
                    <a:pt x="11451" y="7387"/>
                  </a:cubicBezTo>
                  <a:cubicBezTo>
                    <a:pt x="9836" y="7387"/>
                    <a:pt x="8202" y="7450"/>
                    <a:pt x="6606" y="7476"/>
                  </a:cubicBezTo>
                  <a:cubicBezTo>
                    <a:pt x="6024" y="7476"/>
                    <a:pt x="5443" y="7473"/>
                    <a:pt x="4861" y="7473"/>
                  </a:cubicBezTo>
                  <a:cubicBezTo>
                    <a:pt x="3408" y="7473"/>
                    <a:pt x="1955" y="7490"/>
                    <a:pt x="501" y="7609"/>
                  </a:cubicBezTo>
                  <a:cubicBezTo>
                    <a:pt x="635" y="6975"/>
                    <a:pt x="601" y="6342"/>
                    <a:pt x="635" y="5708"/>
                  </a:cubicBezTo>
                  <a:cubicBezTo>
                    <a:pt x="635" y="4941"/>
                    <a:pt x="701" y="4140"/>
                    <a:pt x="635" y="3373"/>
                  </a:cubicBezTo>
                  <a:lnTo>
                    <a:pt x="635" y="3373"/>
                  </a:lnTo>
                  <a:cubicBezTo>
                    <a:pt x="1766" y="3599"/>
                    <a:pt x="2911" y="3671"/>
                    <a:pt x="4062" y="3671"/>
                  </a:cubicBezTo>
                  <a:cubicBezTo>
                    <a:pt x="6055" y="3671"/>
                    <a:pt x="8067" y="3456"/>
                    <a:pt x="10064" y="3456"/>
                  </a:cubicBezTo>
                  <a:cubicBezTo>
                    <a:pt x="10995" y="3456"/>
                    <a:pt x="11923" y="3503"/>
                    <a:pt x="12843" y="3640"/>
                  </a:cubicBezTo>
                  <a:cubicBezTo>
                    <a:pt x="12872" y="3646"/>
                    <a:pt x="12900" y="3649"/>
                    <a:pt x="12926" y="3649"/>
                  </a:cubicBezTo>
                  <a:cubicBezTo>
                    <a:pt x="13167" y="3649"/>
                    <a:pt x="13270" y="3387"/>
                    <a:pt x="13210" y="3206"/>
                  </a:cubicBezTo>
                  <a:cubicBezTo>
                    <a:pt x="13377" y="2839"/>
                    <a:pt x="13377" y="2405"/>
                    <a:pt x="13377" y="2005"/>
                  </a:cubicBezTo>
                  <a:cubicBezTo>
                    <a:pt x="13410" y="1572"/>
                    <a:pt x="13410" y="1105"/>
                    <a:pt x="13377" y="671"/>
                  </a:cubicBezTo>
                  <a:close/>
                  <a:moveTo>
                    <a:pt x="13123" y="1"/>
                  </a:moveTo>
                  <a:cubicBezTo>
                    <a:pt x="13072" y="1"/>
                    <a:pt x="13018" y="29"/>
                    <a:pt x="12977" y="70"/>
                  </a:cubicBezTo>
                  <a:cubicBezTo>
                    <a:pt x="12877" y="104"/>
                    <a:pt x="12810" y="204"/>
                    <a:pt x="12810" y="337"/>
                  </a:cubicBezTo>
                  <a:cubicBezTo>
                    <a:pt x="12810" y="904"/>
                    <a:pt x="12810" y="1438"/>
                    <a:pt x="12810" y="2005"/>
                  </a:cubicBezTo>
                  <a:cubicBezTo>
                    <a:pt x="12810" y="2339"/>
                    <a:pt x="12777" y="2706"/>
                    <a:pt x="12877" y="3006"/>
                  </a:cubicBezTo>
                  <a:cubicBezTo>
                    <a:pt x="11657" y="2857"/>
                    <a:pt x="10429" y="2809"/>
                    <a:pt x="9196" y="2809"/>
                  </a:cubicBezTo>
                  <a:cubicBezTo>
                    <a:pt x="6881" y="2809"/>
                    <a:pt x="4551" y="2980"/>
                    <a:pt x="2234" y="2980"/>
                  </a:cubicBezTo>
                  <a:cubicBezTo>
                    <a:pt x="1633" y="2980"/>
                    <a:pt x="1033" y="2968"/>
                    <a:pt x="434" y="2939"/>
                  </a:cubicBezTo>
                  <a:cubicBezTo>
                    <a:pt x="421" y="2935"/>
                    <a:pt x="408" y="2933"/>
                    <a:pt x="396" y="2933"/>
                  </a:cubicBezTo>
                  <a:cubicBezTo>
                    <a:pt x="318" y="2933"/>
                    <a:pt x="268" y="3019"/>
                    <a:pt x="268" y="3106"/>
                  </a:cubicBezTo>
                  <a:cubicBezTo>
                    <a:pt x="201" y="3106"/>
                    <a:pt x="134" y="3173"/>
                    <a:pt x="101" y="3273"/>
                  </a:cubicBezTo>
                  <a:cubicBezTo>
                    <a:pt x="1" y="4007"/>
                    <a:pt x="34" y="4774"/>
                    <a:pt x="34" y="5541"/>
                  </a:cubicBezTo>
                  <a:cubicBezTo>
                    <a:pt x="34" y="6242"/>
                    <a:pt x="1" y="7009"/>
                    <a:pt x="134" y="7709"/>
                  </a:cubicBezTo>
                  <a:cubicBezTo>
                    <a:pt x="68" y="7809"/>
                    <a:pt x="101" y="7943"/>
                    <a:pt x="234" y="7943"/>
                  </a:cubicBezTo>
                  <a:cubicBezTo>
                    <a:pt x="1129" y="8014"/>
                    <a:pt x="2036" y="8036"/>
                    <a:pt x="2945" y="8036"/>
                  </a:cubicBezTo>
                  <a:cubicBezTo>
                    <a:pt x="4170" y="8036"/>
                    <a:pt x="5399" y="7995"/>
                    <a:pt x="6606" y="7976"/>
                  </a:cubicBezTo>
                  <a:cubicBezTo>
                    <a:pt x="7306" y="7965"/>
                    <a:pt x="8010" y="7965"/>
                    <a:pt x="8716" y="7965"/>
                  </a:cubicBezTo>
                  <a:cubicBezTo>
                    <a:pt x="10127" y="7965"/>
                    <a:pt x="11542" y="7965"/>
                    <a:pt x="12943" y="7876"/>
                  </a:cubicBezTo>
                  <a:lnTo>
                    <a:pt x="12943" y="7876"/>
                  </a:lnTo>
                  <a:cubicBezTo>
                    <a:pt x="12943" y="8276"/>
                    <a:pt x="12943" y="8710"/>
                    <a:pt x="12910" y="9144"/>
                  </a:cubicBezTo>
                  <a:cubicBezTo>
                    <a:pt x="12910" y="9577"/>
                    <a:pt x="12843" y="10044"/>
                    <a:pt x="12977" y="10478"/>
                  </a:cubicBezTo>
                  <a:cubicBezTo>
                    <a:pt x="13032" y="10560"/>
                    <a:pt x="13132" y="10620"/>
                    <a:pt x="13221" y="10620"/>
                  </a:cubicBezTo>
                  <a:cubicBezTo>
                    <a:pt x="13240" y="10620"/>
                    <a:pt x="13259" y="10617"/>
                    <a:pt x="13277" y="10611"/>
                  </a:cubicBezTo>
                  <a:lnTo>
                    <a:pt x="13277" y="10611"/>
                  </a:lnTo>
                  <a:cubicBezTo>
                    <a:pt x="13221" y="10752"/>
                    <a:pt x="13307" y="10893"/>
                    <a:pt x="13456" y="10893"/>
                  </a:cubicBezTo>
                  <a:cubicBezTo>
                    <a:pt x="13483" y="10893"/>
                    <a:pt x="13513" y="10889"/>
                    <a:pt x="13544" y="10878"/>
                  </a:cubicBezTo>
                  <a:cubicBezTo>
                    <a:pt x="16046" y="9677"/>
                    <a:pt x="17280" y="7442"/>
                    <a:pt x="19148" y="5541"/>
                  </a:cubicBezTo>
                  <a:cubicBezTo>
                    <a:pt x="19248" y="5474"/>
                    <a:pt x="19248" y="5374"/>
                    <a:pt x="19248" y="5308"/>
                  </a:cubicBezTo>
                  <a:cubicBezTo>
                    <a:pt x="19281" y="5207"/>
                    <a:pt x="19281" y="5107"/>
                    <a:pt x="19215" y="5041"/>
                  </a:cubicBezTo>
                  <a:cubicBezTo>
                    <a:pt x="18414" y="3973"/>
                    <a:pt x="17213" y="3106"/>
                    <a:pt x="16212" y="2272"/>
                  </a:cubicBezTo>
                  <a:cubicBezTo>
                    <a:pt x="15245" y="1471"/>
                    <a:pt x="14278" y="704"/>
                    <a:pt x="13210" y="37"/>
                  </a:cubicBezTo>
                  <a:cubicBezTo>
                    <a:pt x="13185" y="12"/>
                    <a:pt x="13154" y="1"/>
                    <a:pt x="131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9899" y="2358605"/>
              <a:ext cx="337739" cy="182208"/>
            </a:xfrm>
            <a:custGeom>
              <a:avLst/>
              <a:gdLst/>
              <a:ahLst/>
              <a:cxnLst/>
              <a:rect l="l" t="t" r="r" b="b"/>
              <a:pathLst>
                <a:path w="18180" h="9808" extrusionOk="0">
                  <a:moveTo>
                    <a:pt x="12876" y="1"/>
                  </a:moveTo>
                  <a:lnTo>
                    <a:pt x="12876" y="1"/>
                  </a:lnTo>
                  <a:cubicBezTo>
                    <a:pt x="12909" y="468"/>
                    <a:pt x="12909" y="902"/>
                    <a:pt x="12876" y="1369"/>
                  </a:cubicBezTo>
                  <a:cubicBezTo>
                    <a:pt x="12876" y="1735"/>
                    <a:pt x="12876" y="2169"/>
                    <a:pt x="12709" y="2536"/>
                  </a:cubicBezTo>
                  <a:cubicBezTo>
                    <a:pt x="12772" y="2726"/>
                    <a:pt x="12656" y="3006"/>
                    <a:pt x="12388" y="3006"/>
                  </a:cubicBezTo>
                  <a:cubicBezTo>
                    <a:pt x="12373" y="3006"/>
                    <a:pt x="12358" y="3005"/>
                    <a:pt x="12342" y="3003"/>
                  </a:cubicBezTo>
                  <a:cubicBezTo>
                    <a:pt x="11400" y="2855"/>
                    <a:pt x="10450" y="2805"/>
                    <a:pt x="9497" y="2805"/>
                  </a:cubicBezTo>
                  <a:cubicBezTo>
                    <a:pt x="7536" y="2805"/>
                    <a:pt x="5560" y="3016"/>
                    <a:pt x="3603" y="3016"/>
                  </a:cubicBezTo>
                  <a:cubicBezTo>
                    <a:pt x="2438" y="3016"/>
                    <a:pt x="1279" y="2941"/>
                    <a:pt x="134" y="2703"/>
                  </a:cubicBezTo>
                  <a:lnTo>
                    <a:pt x="134" y="2703"/>
                  </a:lnTo>
                  <a:cubicBezTo>
                    <a:pt x="200" y="3470"/>
                    <a:pt x="134" y="4271"/>
                    <a:pt x="134" y="5038"/>
                  </a:cubicBezTo>
                  <a:cubicBezTo>
                    <a:pt x="100" y="5672"/>
                    <a:pt x="134" y="6339"/>
                    <a:pt x="0" y="6973"/>
                  </a:cubicBezTo>
                  <a:cubicBezTo>
                    <a:pt x="2035" y="6772"/>
                    <a:pt x="4070" y="6839"/>
                    <a:pt x="6105" y="6806"/>
                  </a:cubicBezTo>
                  <a:cubicBezTo>
                    <a:pt x="7540" y="6783"/>
                    <a:pt x="9006" y="6729"/>
                    <a:pt x="10461" y="6729"/>
                  </a:cubicBezTo>
                  <a:cubicBezTo>
                    <a:pt x="11137" y="6729"/>
                    <a:pt x="11810" y="6741"/>
                    <a:pt x="12476" y="6772"/>
                  </a:cubicBezTo>
                  <a:lnTo>
                    <a:pt x="12542" y="6772"/>
                  </a:lnTo>
                  <a:cubicBezTo>
                    <a:pt x="12585" y="6751"/>
                    <a:pt x="12627" y="6740"/>
                    <a:pt x="12666" y="6740"/>
                  </a:cubicBezTo>
                  <a:cubicBezTo>
                    <a:pt x="12750" y="6740"/>
                    <a:pt x="12820" y="6792"/>
                    <a:pt x="12843" y="6906"/>
                  </a:cubicBezTo>
                  <a:cubicBezTo>
                    <a:pt x="12943" y="7406"/>
                    <a:pt x="12976" y="7940"/>
                    <a:pt x="13009" y="8474"/>
                  </a:cubicBezTo>
                  <a:cubicBezTo>
                    <a:pt x="13009" y="8907"/>
                    <a:pt x="13076" y="9408"/>
                    <a:pt x="12876" y="9808"/>
                  </a:cubicBezTo>
                  <a:cubicBezTo>
                    <a:pt x="13943" y="9074"/>
                    <a:pt x="14944" y="8307"/>
                    <a:pt x="15811" y="7339"/>
                  </a:cubicBezTo>
                  <a:cubicBezTo>
                    <a:pt x="16612" y="6405"/>
                    <a:pt x="17246" y="5305"/>
                    <a:pt x="18180" y="4504"/>
                  </a:cubicBezTo>
                  <a:cubicBezTo>
                    <a:pt x="17279" y="3837"/>
                    <a:pt x="16479" y="3003"/>
                    <a:pt x="15645" y="2269"/>
                  </a:cubicBezTo>
                  <a:cubicBezTo>
                    <a:pt x="14744" y="1502"/>
                    <a:pt x="13810" y="768"/>
                    <a:pt x="12876" y="1"/>
                  </a:cubicBezTo>
                  <a:close/>
                </a:path>
              </a:pathLst>
            </a:custGeom>
            <a:solidFill>
              <a:srgbClr val="D7B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5" name="Google Shape;3365;p71"/>
          <p:cNvGrpSpPr/>
          <p:nvPr/>
        </p:nvGrpSpPr>
        <p:grpSpPr>
          <a:xfrm>
            <a:off x="6400194" y="1512390"/>
            <a:ext cx="293789" cy="328794"/>
            <a:chOff x="2243339" y="4636356"/>
            <a:chExt cx="252896" cy="283028"/>
          </a:xfrm>
        </p:grpSpPr>
        <p:sp>
          <p:nvSpPr>
            <p:cNvPr id="3366" name="Google Shape;3366;p71"/>
            <p:cNvSpPr/>
            <p:nvPr/>
          </p:nvSpPr>
          <p:spPr>
            <a:xfrm>
              <a:off x="2243692" y="4646555"/>
              <a:ext cx="240802" cy="148824"/>
            </a:xfrm>
            <a:custGeom>
              <a:avLst/>
              <a:gdLst/>
              <a:ahLst/>
              <a:cxnLst/>
              <a:rect l="l" t="t" r="r" b="b"/>
              <a:pathLst>
                <a:path w="12962" h="8011" extrusionOk="0">
                  <a:moveTo>
                    <a:pt x="6163" y="0"/>
                  </a:moveTo>
                  <a:cubicBezTo>
                    <a:pt x="5452" y="0"/>
                    <a:pt x="4750" y="409"/>
                    <a:pt x="4418" y="1233"/>
                  </a:cubicBezTo>
                  <a:cubicBezTo>
                    <a:pt x="4345" y="1354"/>
                    <a:pt x="4237" y="1440"/>
                    <a:pt x="4120" y="1440"/>
                  </a:cubicBezTo>
                  <a:cubicBezTo>
                    <a:pt x="4076" y="1440"/>
                    <a:pt x="4030" y="1427"/>
                    <a:pt x="3984" y="1400"/>
                  </a:cubicBezTo>
                  <a:cubicBezTo>
                    <a:pt x="3612" y="1206"/>
                    <a:pt x="3256" y="1122"/>
                    <a:pt x="2927" y="1122"/>
                  </a:cubicBezTo>
                  <a:cubicBezTo>
                    <a:pt x="987" y="1122"/>
                    <a:pt x="1" y="4076"/>
                    <a:pt x="2283" y="5102"/>
                  </a:cubicBezTo>
                  <a:cubicBezTo>
                    <a:pt x="2416" y="5136"/>
                    <a:pt x="2450" y="5303"/>
                    <a:pt x="2383" y="5436"/>
                  </a:cubicBezTo>
                  <a:cubicBezTo>
                    <a:pt x="2450" y="5469"/>
                    <a:pt x="2450" y="5503"/>
                    <a:pt x="2450" y="5569"/>
                  </a:cubicBezTo>
                  <a:cubicBezTo>
                    <a:pt x="2416" y="5870"/>
                    <a:pt x="2283" y="6136"/>
                    <a:pt x="2349" y="6470"/>
                  </a:cubicBezTo>
                  <a:cubicBezTo>
                    <a:pt x="2416" y="6670"/>
                    <a:pt x="2516" y="6870"/>
                    <a:pt x="2683" y="7004"/>
                  </a:cubicBezTo>
                  <a:cubicBezTo>
                    <a:pt x="2921" y="7198"/>
                    <a:pt x="3215" y="7323"/>
                    <a:pt x="3501" y="7323"/>
                  </a:cubicBezTo>
                  <a:cubicBezTo>
                    <a:pt x="3656" y="7323"/>
                    <a:pt x="3810" y="7286"/>
                    <a:pt x="3951" y="7204"/>
                  </a:cubicBezTo>
                  <a:cubicBezTo>
                    <a:pt x="3979" y="7185"/>
                    <a:pt x="4006" y="7177"/>
                    <a:pt x="4033" y="7177"/>
                  </a:cubicBezTo>
                  <a:cubicBezTo>
                    <a:pt x="4101" y="7177"/>
                    <a:pt x="4160" y="7232"/>
                    <a:pt x="4184" y="7304"/>
                  </a:cubicBezTo>
                  <a:cubicBezTo>
                    <a:pt x="4234" y="7271"/>
                    <a:pt x="4284" y="7254"/>
                    <a:pt x="4334" y="7254"/>
                  </a:cubicBezTo>
                  <a:cubicBezTo>
                    <a:pt x="4384" y="7254"/>
                    <a:pt x="4434" y="7271"/>
                    <a:pt x="4484" y="7304"/>
                  </a:cubicBezTo>
                  <a:cubicBezTo>
                    <a:pt x="5027" y="7648"/>
                    <a:pt x="5825" y="8011"/>
                    <a:pt x="6531" y="8011"/>
                  </a:cubicBezTo>
                  <a:cubicBezTo>
                    <a:pt x="7128" y="8011"/>
                    <a:pt x="7660" y="7752"/>
                    <a:pt x="7920" y="7004"/>
                  </a:cubicBezTo>
                  <a:cubicBezTo>
                    <a:pt x="7963" y="6874"/>
                    <a:pt x="8091" y="6786"/>
                    <a:pt x="8212" y="6786"/>
                  </a:cubicBezTo>
                  <a:cubicBezTo>
                    <a:pt x="8277" y="6786"/>
                    <a:pt x="8340" y="6812"/>
                    <a:pt x="8387" y="6870"/>
                  </a:cubicBezTo>
                  <a:cubicBezTo>
                    <a:pt x="8846" y="7425"/>
                    <a:pt x="9461" y="7754"/>
                    <a:pt x="10133" y="7754"/>
                  </a:cubicBezTo>
                  <a:cubicBezTo>
                    <a:pt x="10390" y="7754"/>
                    <a:pt x="10655" y="7706"/>
                    <a:pt x="10922" y="7604"/>
                  </a:cubicBezTo>
                  <a:cubicBezTo>
                    <a:pt x="11689" y="7271"/>
                    <a:pt x="12924" y="5236"/>
                    <a:pt x="11489" y="4869"/>
                  </a:cubicBezTo>
                  <a:cubicBezTo>
                    <a:pt x="11289" y="4802"/>
                    <a:pt x="11222" y="4569"/>
                    <a:pt x="11389" y="4402"/>
                  </a:cubicBezTo>
                  <a:cubicBezTo>
                    <a:pt x="12962" y="2751"/>
                    <a:pt x="11569" y="462"/>
                    <a:pt x="9784" y="462"/>
                  </a:cubicBezTo>
                  <a:cubicBezTo>
                    <a:pt x="9297" y="462"/>
                    <a:pt x="8780" y="632"/>
                    <a:pt x="8287" y="1033"/>
                  </a:cubicBezTo>
                  <a:cubicBezTo>
                    <a:pt x="8229" y="1091"/>
                    <a:pt x="8157" y="1118"/>
                    <a:pt x="8087" y="1118"/>
                  </a:cubicBezTo>
                  <a:cubicBezTo>
                    <a:pt x="7997" y="1118"/>
                    <a:pt x="7910" y="1074"/>
                    <a:pt x="7853" y="999"/>
                  </a:cubicBezTo>
                  <a:cubicBezTo>
                    <a:pt x="7457" y="334"/>
                    <a:pt x="6806" y="0"/>
                    <a:pt x="61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336914" y="4792146"/>
              <a:ext cx="68792" cy="106616"/>
            </a:xfrm>
            <a:custGeom>
              <a:avLst/>
              <a:gdLst/>
              <a:ahLst/>
              <a:cxnLst/>
              <a:rect l="l" t="t" r="r" b="b"/>
              <a:pathLst>
                <a:path w="3703" h="5739" extrusionOk="0">
                  <a:moveTo>
                    <a:pt x="3069" y="1"/>
                  </a:moveTo>
                  <a:cubicBezTo>
                    <a:pt x="2679" y="520"/>
                    <a:pt x="2114" y="720"/>
                    <a:pt x="1499" y="720"/>
                  </a:cubicBezTo>
                  <a:cubicBezTo>
                    <a:pt x="1009" y="720"/>
                    <a:pt x="488" y="593"/>
                    <a:pt x="0" y="401"/>
                  </a:cubicBezTo>
                  <a:lnTo>
                    <a:pt x="0" y="401"/>
                  </a:lnTo>
                  <a:cubicBezTo>
                    <a:pt x="200" y="1168"/>
                    <a:pt x="334" y="2102"/>
                    <a:pt x="667" y="2769"/>
                  </a:cubicBezTo>
                  <a:cubicBezTo>
                    <a:pt x="801" y="3070"/>
                    <a:pt x="901" y="3236"/>
                    <a:pt x="1234" y="3403"/>
                  </a:cubicBezTo>
                  <a:cubicBezTo>
                    <a:pt x="1259" y="3411"/>
                    <a:pt x="1291" y="3414"/>
                    <a:pt x="1324" y="3414"/>
                  </a:cubicBezTo>
                  <a:cubicBezTo>
                    <a:pt x="1358" y="3414"/>
                    <a:pt x="1395" y="3411"/>
                    <a:pt x="1430" y="3411"/>
                  </a:cubicBezTo>
                  <a:cubicBezTo>
                    <a:pt x="1501" y="3411"/>
                    <a:pt x="1568" y="3420"/>
                    <a:pt x="1601" y="3470"/>
                  </a:cubicBezTo>
                  <a:cubicBezTo>
                    <a:pt x="1735" y="3603"/>
                    <a:pt x="1801" y="3670"/>
                    <a:pt x="1835" y="3870"/>
                  </a:cubicBezTo>
                  <a:cubicBezTo>
                    <a:pt x="1901" y="4070"/>
                    <a:pt x="1768" y="4370"/>
                    <a:pt x="1768" y="4571"/>
                  </a:cubicBezTo>
                  <a:cubicBezTo>
                    <a:pt x="1735" y="4971"/>
                    <a:pt x="1735" y="5338"/>
                    <a:pt x="1768" y="5738"/>
                  </a:cubicBezTo>
                  <a:cubicBezTo>
                    <a:pt x="2402" y="4804"/>
                    <a:pt x="3036" y="3837"/>
                    <a:pt x="3703" y="2869"/>
                  </a:cubicBezTo>
                  <a:cubicBezTo>
                    <a:pt x="3236" y="2869"/>
                    <a:pt x="2769" y="2803"/>
                    <a:pt x="2302" y="2736"/>
                  </a:cubicBezTo>
                  <a:cubicBezTo>
                    <a:pt x="2102" y="2703"/>
                    <a:pt x="2068" y="2469"/>
                    <a:pt x="2135" y="2336"/>
                  </a:cubicBezTo>
                  <a:cubicBezTo>
                    <a:pt x="2502" y="1568"/>
                    <a:pt x="2802" y="801"/>
                    <a:pt x="3069" y="1"/>
                  </a:cubicBezTo>
                  <a:close/>
                </a:path>
              </a:pathLst>
            </a:custGeom>
            <a:solidFill>
              <a:srgbClr val="FFE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43339" y="4636356"/>
              <a:ext cx="252896" cy="283028"/>
            </a:xfrm>
            <a:custGeom>
              <a:avLst/>
              <a:gdLst/>
              <a:ahLst/>
              <a:cxnLst/>
              <a:rect l="l" t="t" r="r" b="b"/>
              <a:pathLst>
                <a:path w="13613" h="15235" extrusionOk="0">
                  <a:moveTo>
                    <a:pt x="6182" y="549"/>
                  </a:moveTo>
                  <a:cubicBezTo>
                    <a:pt x="6825" y="549"/>
                    <a:pt x="7476" y="883"/>
                    <a:pt x="7872" y="1548"/>
                  </a:cubicBezTo>
                  <a:cubicBezTo>
                    <a:pt x="7943" y="1636"/>
                    <a:pt x="8023" y="1678"/>
                    <a:pt x="8102" y="1678"/>
                  </a:cubicBezTo>
                  <a:cubicBezTo>
                    <a:pt x="8173" y="1678"/>
                    <a:pt x="8243" y="1645"/>
                    <a:pt x="8306" y="1582"/>
                  </a:cubicBezTo>
                  <a:cubicBezTo>
                    <a:pt x="8799" y="1181"/>
                    <a:pt x="9316" y="1011"/>
                    <a:pt x="9803" y="1011"/>
                  </a:cubicBezTo>
                  <a:cubicBezTo>
                    <a:pt x="11588" y="1011"/>
                    <a:pt x="12981" y="3300"/>
                    <a:pt x="11408" y="4951"/>
                  </a:cubicBezTo>
                  <a:cubicBezTo>
                    <a:pt x="11241" y="5118"/>
                    <a:pt x="11308" y="5385"/>
                    <a:pt x="11508" y="5418"/>
                  </a:cubicBezTo>
                  <a:cubicBezTo>
                    <a:pt x="12943" y="5785"/>
                    <a:pt x="11742" y="7853"/>
                    <a:pt x="10941" y="8153"/>
                  </a:cubicBezTo>
                  <a:cubicBezTo>
                    <a:pt x="10674" y="8255"/>
                    <a:pt x="10409" y="8303"/>
                    <a:pt x="10152" y="8303"/>
                  </a:cubicBezTo>
                  <a:cubicBezTo>
                    <a:pt x="9480" y="8303"/>
                    <a:pt x="8865" y="7974"/>
                    <a:pt x="8406" y="7419"/>
                  </a:cubicBezTo>
                  <a:cubicBezTo>
                    <a:pt x="8363" y="7365"/>
                    <a:pt x="8305" y="7343"/>
                    <a:pt x="8245" y="7343"/>
                  </a:cubicBezTo>
                  <a:cubicBezTo>
                    <a:pt x="8120" y="7343"/>
                    <a:pt x="7984" y="7440"/>
                    <a:pt x="7939" y="7553"/>
                  </a:cubicBezTo>
                  <a:cubicBezTo>
                    <a:pt x="7681" y="8312"/>
                    <a:pt x="7154" y="8573"/>
                    <a:pt x="6561" y="8573"/>
                  </a:cubicBezTo>
                  <a:cubicBezTo>
                    <a:pt x="5851" y="8573"/>
                    <a:pt x="5049" y="8198"/>
                    <a:pt x="4503" y="7853"/>
                  </a:cubicBezTo>
                  <a:cubicBezTo>
                    <a:pt x="4453" y="7820"/>
                    <a:pt x="4403" y="7803"/>
                    <a:pt x="4353" y="7803"/>
                  </a:cubicBezTo>
                  <a:cubicBezTo>
                    <a:pt x="4303" y="7803"/>
                    <a:pt x="4253" y="7820"/>
                    <a:pt x="4203" y="7853"/>
                  </a:cubicBezTo>
                  <a:cubicBezTo>
                    <a:pt x="4179" y="7781"/>
                    <a:pt x="4120" y="7726"/>
                    <a:pt x="4052" y="7726"/>
                  </a:cubicBezTo>
                  <a:cubicBezTo>
                    <a:pt x="4025" y="7726"/>
                    <a:pt x="3998" y="7734"/>
                    <a:pt x="3970" y="7753"/>
                  </a:cubicBezTo>
                  <a:cubicBezTo>
                    <a:pt x="3829" y="7835"/>
                    <a:pt x="3675" y="7872"/>
                    <a:pt x="3520" y="7872"/>
                  </a:cubicBezTo>
                  <a:cubicBezTo>
                    <a:pt x="3234" y="7872"/>
                    <a:pt x="2940" y="7747"/>
                    <a:pt x="2702" y="7553"/>
                  </a:cubicBezTo>
                  <a:cubicBezTo>
                    <a:pt x="2535" y="7419"/>
                    <a:pt x="2402" y="7253"/>
                    <a:pt x="2368" y="7019"/>
                  </a:cubicBezTo>
                  <a:cubicBezTo>
                    <a:pt x="2302" y="6685"/>
                    <a:pt x="2435" y="6419"/>
                    <a:pt x="2469" y="6118"/>
                  </a:cubicBezTo>
                  <a:cubicBezTo>
                    <a:pt x="2469" y="6052"/>
                    <a:pt x="2469" y="6018"/>
                    <a:pt x="2402" y="5985"/>
                  </a:cubicBezTo>
                  <a:cubicBezTo>
                    <a:pt x="2469" y="5852"/>
                    <a:pt x="2435" y="5718"/>
                    <a:pt x="2302" y="5651"/>
                  </a:cubicBezTo>
                  <a:cubicBezTo>
                    <a:pt x="14" y="4622"/>
                    <a:pt x="1011" y="1681"/>
                    <a:pt x="2960" y="1681"/>
                  </a:cubicBezTo>
                  <a:cubicBezTo>
                    <a:pt x="3285" y="1681"/>
                    <a:pt x="3636" y="1763"/>
                    <a:pt x="4003" y="1949"/>
                  </a:cubicBezTo>
                  <a:cubicBezTo>
                    <a:pt x="4055" y="1980"/>
                    <a:pt x="4106" y="1995"/>
                    <a:pt x="4156" y="1995"/>
                  </a:cubicBezTo>
                  <a:cubicBezTo>
                    <a:pt x="4267" y="1995"/>
                    <a:pt x="4367" y="1920"/>
                    <a:pt x="4437" y="1782"/>
                  </a:cubicBezTo>
                  <a:cubicBezTo>
                    <a:pt x="4769" y="958"/>
                    <a:pt x="5471" y="549"/>
                    <a:pt x="6182" y="549"/>
                  </a:cubicBezTo>
                  <a:close/>
                  <a:moveTo>
                    <a:pt x="8106" y="8387"/>
                  </a:moveTo>
                  <a:lnTo>
                    <a:pt x="8106" y="8387"/>
                  </a:lnTo>
                  <a:cubicBezTo>
                    <a:pt x="7839" y="9187"/>
                    <a:pt x="7539" y="9954"/>
                    <a:pt x="7172" y="10722"/>
                  </a:cubicBezTo>
                  <a:cubicBezTo>
                    <a:pt x="7105" y="10855"/>
                    <a:pt x="7139" y="11089"/>
                    <a:pt x="7339" y="11122"/>
                  </a:cubicBezTo>
                  <a:cubicBezTo>
                    <a:pt x="7806" y="11189"/>
                    <a:pt x="8273" y="11255"/>
                    <a:pt x="8740" y="11255"/>
                  </a:cubicBezTo>
                  <a:cubicBezTo>
                    <a:pt x="8073" y="12223"/>
                    <a:pt x="7439" y="13190"/>
                    <a:pt x="6805" y="14124"/>
                  </a:cubicBezTo>
                  <a:cubicBezTo>
                    <a:pt x="6772" y="13724"/>
                    <a:pt x="6772" y="13357"/>
                    <a:pt x="6805" y="12957"/>
                  </a:cubicBezTo>
                  <a:cubicBezTo>
                    <a:pt x="6805" y="12756"/>
                    <a:pt x="6938" y="12456"/>
                    <a:pt x="6872" y="12256"/>
                  </a:cubicBezTo>
                  <a:cubicBezTo>
                    <a:pt x="6838" y="12056"/>
                    <a:pt x="6772" y="11989"/>
                    <a:pt x="6638" y="11856"/>
                  </a:cubicBezTo>
                  <a:cubicBezTo>
                    <a:pt x="6571" y="11756"/>
                    <a:pt x="6371" y="11822"/>
                    <a:pt x="6271" y="11756"/>
                  </a:cubicBezTo>
                  <a:cubicBezTo>
                    <a:pt x="5938" y="11622"/>
                    <a:pt x="5838" y="11456"/>
                    <a:pt x="5704" y="11155"/>
                  </a:cubicBezTo>
                  <a:cubicBezTo>
                    <a:pt x="5371" y="10488"/>
                    <a:pt x="5237" y="9554"/>
                    <a:pt x="5037" y="8787"/>
                  </a:cubicBezTo>
                  <a:lnTo>
                    <a:pt x="5037" y="8787"/>
                  </a:lnTo>
                  <a:cubicBezTo>
                    <a:pt x="5525" y="8979"/>
                    <a:pt x="6046" y="9106"/>
                    <a:pt x="6536" y="9106"/>
                  </a:cubicBezTo>
                  <a:cubicBezTo>
                    <a:pt x="7151" y="9106"/>
                    <a:pt x="7716" y="8906"/>
                    <a:pt x="8106" y="8387"/>
                  </a:cubicBezTo>
                  <a:close/>
                  <a:moveTo>
                    <a:pt x="6226" y="0"/>
                  </a:moveTo>
                  <a:cubicBezTo>
                    <a:pt x="5373" y="0"/>
                    <a:pt x="4527" y="473"/>
                    <a:pt x="4036" y="1382"/>
                  </a:cubicBezTo>
                  <a:cubicBezTo>
                    <a:pt x="3692" y="1242"/>
                    <a:pt x="3321" y="1172"/>
                    <a:pt x="2952" y="1172"/>
                  </a:cubicBezTo>
                  <a:cubicBezTo>
                    <a:pt x="1999" y="1172"/>
                    <a:pt x="1057" y="1636"/>
                    <a:pt x="601" y="2549"/>
                  </a:cubicBezTo>
                  <a:cubicBezTo>
                    <a:pt x="0" y="3817"/>
                    <a:pt x="601" y="5284"/>
                    <a:pt x="1735" y="5952"/>
                  </a:cubicBezTo>
                  <a:cubicBezTo>
                    <a:pt x="865" y="7154"/>
                    <a:pt x="1781" y="8651"/>
                    <a:pt x="2977" y="8651"/>
                  </a:cubicBezTo>
                  <a:cubicBezTo>
                    <a:pt x="3341" y="8651"/>
                    <a:pt x="3730" y="8513"/>
                    <a:pt x="4103" y="8187"/>
                  </a:cubicBezTo>
                  <a:cubicBezTo>
                    <a:pt x="4136" y="8253"/>
                    <a:pt x="4170" y="8287"/>
                    <a:pt x="4203" y="8320"/>
                  </a:cubicBezTo>
                  <a:cubicBezTo>
                    <a:pt x="4270" y="8387"/>
                    <a:pt x="4370" y="8420"/>
                    <a:pt x="4437" y="8453"/>
                  </a:cubicBezTo>
                  <a:cubicBezTo>
                    <a:pt x="4437" y="8487"/>
                    <a:pt x="4403" y="8553"/>
                    <a:pt x="4437" y="8587"/>
                  </a:cubicBezTo>
                  <a:cubicBezTo>
                    <a:pt x="4637" y="9521"/>
                    <a:pt x="4870" y="10421"/>
                    <a:pt x="5137" y="11322"/>
                  </a:cubicBezTo>
                  <a:cubicBezTo>
                    <a:pt x="5237" y="11622"/>
                    <a:pt x="5304" y="12056"/>
                    <a:pt x="5571" y="12256"/>
                  </a:cubicBezTo>
                  <a:cubicBezTo>
                    <a:pt x="5704" y="12356"/>
                    <a:pt x="6205" y="12356"/>
                    <a:pt x="6271" y="12456"/>
                  </a:cubicBezTo>
                  <a:cubicBezTo>
                    <a:pt x="6338" y="12523"/>
                    <a:pt x="6205" y="13824"/>
                    <a:pt x="6205" y="13957"/>
                  </a:cubicBezTo>
                  <a:cubicBezTo>
                    <a:pt x="6205" y="14324"/>
                    <a:pt x="6271" y="14658"/>
                    <a:pt x="6305" y="15025"/>
                  </a:cubicBezTo>
                  <a:cubicBezTo>
                    <a:pt x="6322" y="15168"/>
                    <a:pt x="6436" y="15234"/>
                    <a:pt x="6558" y="15234"/>
                  </a:cubicBezTo>
                  <a:cubicBezTo>
                    <a:pt x="6664" y="15234"/>
                    <a:pt x="6776" y="15184"/>
                    <a:pt x="6838" y="15091"/>
                  </a:cubicBezTo>
                  <a:cubicBezTo>
                    <a:pt x="7739" y="13791"/>
                    <a:pt x="8606" y="12456"/>
                    <a:pt x="9507" y="11122"/>
                  </a:cubicBezTo>
                  <a:cubicBezTo>
                    <a:pt x="9640" y="10955"/>
                    <a:pt x="9474" y="10722"/>
                    <a:pt x="9273" y="10722"/>
                  </a:cubicBezTo>
                  <a:cubicBezTo>
                    <a:pt x="8773" y="10722"/>
                    <a:pt x="8306" y="10688"/>
                    <a:pt x="7806" y="10622"/>
                  </a:cubicBezTo>
                  <a:cubicBezTo>
                    <a:pt x="8106" y="9888"/>
                    <a:pt x="8339" y="9121"/>
                    <a:pt x="8506" y="8320"/>
                  </a:cubicBezTo>
                  <a:cubicBezTo>
                    <a:pt x="9009" y="8685"/>
                    <a:pt x="9602" y="8884"/>
                    <a:pt x="10190" y="8884"/>
                  </a:cubicBezTo>
                  <a:cubicBezTo>
                    <a:pt x="10890" y="8884"/>
                    <a:pt x="11583" y="8603"/>
                    <a:pt x="12109" y="7986"/>
                  </a:cubicBezTo>
                  <a:cubicBezTo>
                    <a:pt x="12776" y="7186"/>
                    <a:pt x="13043" y="5618"/>
                    <a:pt x="12042" y="5051"/>
                  </a:cubicBezTo>
                  <a:cubicBezTo>
                    <a:pt x="13613" y="3001"/>
                    <a:pt x="11932" y="483"/>
                    <a:pt x="9816" y="483"/>
                  </a:cubicBezTo>
                  <a:cubicBezTo>
                    <a:pt x="9281" y="483"/>
                    <a:pt x="8718" y="644"/>
                    <a:pt x="8173" y="1015"/>
                  </a:cubicBezTo>
                  <a:cubicBezTo>
                    <a:pt x="7656" y="331"/>
                    <a:pt x="6939" y="0"/>
                    <a:pt x="62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9" name="Google Shape;3369;p71"/>
          <p:cNvGrpSpPr/>
          <p:nvPr/>
        </p:nvGrpSpPr>
        <p:grpSpPr>
          <a:xfrm>
            <a:off x="1916905" y="3159316"/>
            <a:ext cx="203751" cy="475095"/>
            <a:chOff x="2281125" y="2925999"/>
            <a:chExt cx="175390" cy="408965"/>
          </a:xfrm>
        </p:grpSpPr>
        <p:sp>
          <p:nvSpPr>
            <p:cNvPr id="3370" name="Google Shape;3370;p71"/>
            <p:cNvSpPr/>
            <p:nvPr/>
          </p:nvSpPr>
          <p:spPr>
            <a:xfrm>
              <a:off x="2281125" y="2925999"/>
              <a:ext cx="175390" cy="408965"/>
            </a:xfrm>
            <a:custGeom>
              <a:avLst/>
              <a:gdLst/>
              <a:ahLst/>
              <a:cxnLst/>
              <a:rect l="l" t="t" r="r" b="b"/>
              <a:pathLst>
                <a:path w="9441" h="22014" extrusionOk="0">
                  <a:moveTo>
                    <a:pt x="468" y="548"/>
                  </a:moveTo>
                  <a:lnTo>
                    <a:pt x="468" y="548"/>
                  </a:lnTo>
                  <a:cubicBezTo>
                    <a:pt x="1980" y="637"/>
                    <a:pt x="3507" y="652"/>
                    <a:pt x="5039" y="652"/>
                  </a:cubicBezTo>
                  <a:cubicBezTo>
                    <a:pt x="5805" y="652"/>
                    <a:pt x="6572" y="648"/>
                    <a:pt x="7339" y="648"/>
                  </a:cubicBezTo>
                  <a:cubicBezTo>
                    <a:pt x="6005" y="3417"/>
                    <a:pt x="4671" y="6185"/>
                    <a:pt x="3370" y="8987"/>
                  </a:cubicBezTo>
                  <a:cubicBezTo>
                    <a:pt x="3237" y="9187"/>
                    <a:pt x="3370" y="9421"/>
                    <a:pt x="3637" y="9454"/>
                  </a:cubicBezTo>
                  <a:cubicBezTo>
                    <a:pt x="4793" y="9478"/>
                    <a:pt x="5965" y="9501"/>
                    <a:pt x="7142" y="9501"/>
                  </a:cubicBezTo>
                  <a:cubicBezTo>
                    <a:pt x="7630" y="9501"/>
                    <a:pt x="8119" y="9497"/>
                    <a:pt x="8607" y="9488"/>
                  </a:cubicBezTo>
                  <a:lnTo>
                    <a:pt x="8607" y="9488"/>
                  </a:lnTo>
                  <a:lnTo>
                    <a:pt x="3770" y="20329"/>
                  </a:lnTo>
                  <a:cubicBezTo>
                    <a:pt x="4070" y="17560"/>
                    <a:pt x="4137" y="14758"/>
                    <a:pt x="4070" y="11989"/>
                  </a:cubicBezTo>
                  <a:cubicBezTo>
                    <a:pt x="4070" y="11823"/>
                    <a:pt x="3937" y="11689"/>
                    <a:pt x="3737" y="11689"/>
                  </a:cubicBezTo>
                  <a:lnTo>
                    <a:pt x="768" y="11622"/>
                  </a:lnTo>
                  <a:cubicBezTo>
                    <a:pt x="801" y="7920"/>
                    <a:pt x="801" y="4217"/>
                    <a:pt x="468" y="548"/>
                  </a:cubicBezTo>
                  <a:close/>
                  <a:moveTo>
                    <a:pt x="4549" y="1"/>
                  </a:moveTo>
                  <a:cubicBezTo>
                    <a:pt x="3177" y="1"/>
                    <a:pt x="1806" y="22"/>
                    <a:pt x="435" y="114"/>
                  </a:cubicBezTo>
                  <a:cubicBezTo>
                    <a:pt x="368" y="114"/>
                    <a:pt x="334" y="148"/>
                    <a:pt x="301" y="181"/>
                  </a:cubicBezTo>
                  <a:cubicBezTo>
                    <a:pt x="279" y="175"/>
                    <a:pt x="256" y="173"/>
                    <a:pt x="233" y="173"/>
                  </a:cubicBezTo>
                  <a:cubicBezTo>
                    <a:pt x="117" y="173"/>
                    <a:pt x="1" y="242"/>
                    <a:pt x="1" y="381"/>
                  </a:cubicBezTo>
                  <a:cubicBezTo>
                    <a:pt x="34" y="4217"/>
                    <a:pt x="201" y="8087"/>
                    <a:pt x="134" y="11923"/>
                  </a:cubicBezTo>
                  <a:cubicBezTo>
                    <a:pt x="134" y="12089"/>
                    <a:pt x="268" y="12223"/>
                    <a:pt x="435" y="12223"/>
                  </a:cubicBezTo>
                  <a:cubicBezTo>
                    <a:pt x="1435" y="12256"/>
                    <a:pt x="2436" y="12256"/>
                    <a:pt x="3437" y="12290"/>
                  </a:cubicBezTo>
                  <a:cubicBezTo>
                    <a:pt x="3537" y="15459"/>
                    <a:pt x="3337" y="18561"/>
                    <a:pt x="3003" y="21696"/>
                  </a:cubicBezTo>
                  <a:cubicBezTo>
                    <a:pt x="2975" y="21889"/>
                    <a:pt x="3153" y="22014"/>
                    <a:pt x="3309" y="22014"/>
                  </a:cubicBezTo>
                  <a:cubicBezTo>
                    <a:pt x="3342" y="22014"/>
                    <a:pt x="3374" y="22008"/>
                    <a:pt x="3403" y="21997"/>
                  </a:cubicBezTo>
                  <a:cubicBezTo>
                    <a:pt x="3433" y="22004"/>
                    <a:pt x="3465" y="22008"/>
                    <a:pt x="3497" y="22008"/>
                  </a:cubicBezTo>
                  <a:cubicBezTo>
                    <a:pt x="3607" y="22008"/>
                    <a:pt x="3719" y="21959"/>
                    <a:pt x="3770" y="21830"/>
                  </a:cubicBezTo>
                  <a:cubicBezTo>
                    <a:pt x="5638" y="17660"/>
                    <a:pt x="7506" y="13490"/>
                    <a:pt x="9341" y="9321"/>
                  </a:cubicBezTo>
                  <a:cubicBezTo>
                    <a:pt x="9441" y="9121"/>
                    <a:pt x="9341" y="8854"/>
                    <a:pt x="9074" y="8854"/>
                  </a:cubicBezTo>
                  <a:cubicBezTo>
                    <a:pt x="8397" y="8868"/>
                    <a:pt x="7714" y="8876"/>
                    <a:pt x="7028" y="8876"/>
                  </a:cubicBezTo>
                  <a:cubicBezTo>
                    <a:pt x="6058" y="8876"/>
                    <a:pt x="5081" y="8860"/>
                    <a:pt x="4104" y="8820"/>
                  </a:cubicBezTo>
                  <a:lnTo>
                    <a:pt x="8107" y="481"/>
                  </a:lnTo>
                  <a:cubicBezTo>
                    <a:pt x="8207" y="281"/>
                    <a:pt x="8073" y="14"/>
                    <a:pt x="7840" y="14"/>
                  </a:cubicBezTo>
                  <a:cubicBezTo>
                    <a:pt x="6743" y="14"/>
                    <a:pt x="5646" y="1"/>
                    <a:pt x="45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289801" y="2936161"/>
              <a:ext cx="151239" cy="367500"/>
            </a:xfrm>
            <a:custGeom>
              <a:avLst/>
              <a:gdLst/>
              <a:ahLst/>
              <a:cxnLst/>
              <a:rect l="l" t="t" r="r" b="b"/>
              <a:pathLst>
                <a:path w="8141" h="19782" extrusionOk="0">
                  <a:moveTo>
                    <a:pt x="1" y="1"/>
                  </a:moveTo>
                  <a:lnTo>
                    <a:pt x="1" y="1"/>
                  </a:lnTo>
                  <a:cubicBezTo>
                    <a:pt x="334" y="3670"/>
                    <a:pt x="334" y="7373"/>
                    <a:pt x="301" y="11075"/>
                  </a:cubicBezTo>
                  <a:lnTo>
                    <a:pt x="3270" y="11142"/>
                  </a:lnTo>
                  <a:cubicBezTo>
                    <a:pt x="3437" y="11142"/>
                    <a:pt x="3570" y="11276"/>
                    <a:pt x="3603" y="11442"/>
                  </a:cubicBezTo>
                  <a:cubicBezTo>
                    <a:pt x="3670" y="14211"/>
                    <a:pt x="3603" y="17013"/>
                    <a:pt x="3303" y="19782"/>
                  </a:cubicBezTo>
                  <a:lnTo>
                    <a:pt x="8140" y="8941"/>
                  </a:lnTo>
                  <a:lnTo>
                    <a:pt x="8140" y="8941"/>
                  </a:lnTo>
                  <a:cubicBezTo>
                    <a:pt x="7652" y="8950"/>
                    <a:pt x="7163" y="8954"/>
                    <a:pt x="6674" y="8954"/>
                  </a:cubicBezTo>
                  <a:cubicBezTo>
                    <a:pt x="5495" y="8954"/>
                    <a:pt x="4316" y="8931"/>
                    <a:pt x="3136" y="8907"/>
                  </a:cubicBezTo>
                  <a:cubicBezTo>
                    <a:pt x="2903" y="8874"/>
                    <a:pt x="2770" y="8640"/>
                    <a:pt x="2870" y="8440"/>
                  </a:cubicBezTo>
                  <a:cubicBezTo>
                    <a:pt x="4204" y="5638"/>
                    <a:pt x="5538" y="2870"/>
                    <a:pt x="6872" y="101"/>
                  </a:cubicBezTo>
                  <a:cubicBezTo>
                    <a:pt x="6105" y="101"/>
                    <a:pt x="5338" y="105"/>
                    <a:pt x="4572" y="105"/>
                  </a:cubicBezTo>
                  <a:cubicBezTo>
                    <a:pt x="3040" y="105"/>
                    <a:pt x="1513" y="90"/>
                    <a:pt x="1" y="1"/>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2" name="Google Shape;3372;p71"/>
          <p:cNvGrpSpPr/>
          <p:nvPr/>
        </p:nvGrpSpPr>
        <p:grpSpPr>
          <a:xfrm>
            <a:off x="1838327" y="1489125"/>
            <a:ext cx="897854" cy="863669"/>
            <a:chOff x="2213485" y="1488287"/>
            <a:chExt cx="772880" cy="743453"/>
          </a:xfrm>
        </p:grpSpPr>
        <p:sp>
          <p:nvSpPr>
            <p:cNvPr id="3373" name="Google Shape;3373;p71"/>
            <p:cNvSpPr/>
            <p:nvPr/>
          </p:nvSpPr>
          <p:spPr>
            <a:xfrm>
              <a:off x="2226861" y="1499712"/>
              <a:ext cx="747726" cy="722498"/>
            </a:xfrm>
            <a:custGeom>
              <a:avLst/>
              <a:gdLst/>
              <a:ahLst/>
              <a:cxnLst/>
              <a:rect l="l" t="t" r="r" b="b"/>
              <a:pathLst>
                <a:path w="40249" h="38891" extrusionOk="0">
                  <a:moveTo>
                    <a:pt x="36779" y="1735"/>
                  </a:moveTo>
                  <a:cubicBezTo>
                    <a:pt x="36913" y="1735"/>
                    <a:pt x="37013" y="1835"/>
                    <a:pt x="37013" y="1969"/>
                  </a:cubicBezTo>
                  <a:cubicBezTo>
                    <a:pt x="37113" y="2002"/>
                    <a:pt x="37146" y="2069"/>
                    <a:pt x="37180" y="2202"/>
                  </a:cubicBezTo>
                  <a:cubicBezTo>
                    <a:pt x="37447" y="13277"/>
                    <a:pt x="37513" y="24452"/>
                    <a:pt x="37113" y="35526"/>
                  </a:cubicBezTo>
                  <a:cubicBezTo>
                    <a:pt x="37080" y="35693"/>
                    <a:pt x="36980" y="35760"/>
                    <a:pt x="36846" y="35793"/>
                  </a:cubicBezTo>
                  <a:cubicBezTo>
                    <a:pt x="36846" y="35860"/>
                    <a:pt x="36779" y="35893"/>
                    <a:pt x="36646" y="35927"/>
                  </a:cubicBezTo>
                  <a:cubicBezTo>
                    <a:pt x="35766" y="36003"/>
                    <a:pt x="34871" y="36029"/>
                    <a:pt x="33970" y="36029"/>
                  </a:cubicBezTo>
                  <a:cubicBezTo>
                    <a:pt x="32107" y="36029"/>
                    <a:pt x="30217" y="35916"/>
                    <a:pt x="28373" y="35893"/>
                  </a:cubicBezTo>
                  <a:cubicBezTo>
                    <a:pt x="25605" y="35860"/>
                    <a:pt x="22836" y="35826"/>
                    <a:pt x="20067" y="35793"/>
                  </a:cubicBezTo>
                  <a:cubicBezTo>
                    <a:pt x="14530" y="35726"/>
                    <a:pt x="8960" y="35860"/>
                    <a:pt x="3456" y="35526"/>
                  </a:cubicBezTo>
                  <a:cubicBezTo>
                    <a:pt x="3389" y="35526"/>
                    <a:pt x="3356" y="35493"/>
                    <a:pt x="3322" y="35460"/>
                  </a:cubicBezTo>
                  <a:cubicBezTo>
                    <a:pt x="3292" y="35480"/>
                    <a:pt x="3255" y="35491"/>
                    <a:pt x="3218" y="35491"/>
                  </a:cubicBezTo>
                  <a:cubicBezTo>
                    <a:pt x="3133" y="35491"/>
                    <a:pt x="3045" y="35432"/>
                    <a:pt x="3022" y="35293"/>
                  </a:cubicBezTo>
                  <a:cubicBezTo>
                    <a:pt x="3022" y="35259"/>
                    <a:pt x="3022" y="35226"/>
                    <a:pt x="3022" y="35226"/>
                  </a:cubicBezTo>
                  <a:cubicBezTo>
                    <a:pt x="2788" y="29755"/>
                    <a:pt x="3089" y="24252"/>
                    <a:pt x="3155" y="18814"/>
                  </a:cubicBezTo>
                  <a:cubicBezTo>
                    <a:pt x="3222" y="13310"/>
                    <a:pt x="3289" y="7806"/>
                    <a:pt x="3356" y="2302"/>
                  </a:cubicBezTo>
                  <a:cubicBezTo>
                    <a:pt x="3356" y="2102"/>
                    <a:pt x="3556" y="2002"/>
                    <a:pt x="3722" y="2002"/>
                  </a:cubicBezTo>
                  <a:lnTo>
                    <a:pt x="3989" y="2002"/>
                  </a:lnTo>
                  <a:cubicBezTo>
                    <a:pt x="14897" y="1835"/>
                    <a:pt x="25838" y="2002"/>
                    <a:pt x="36779" y="1735"/>
                  </a:cubicBezTo>
                  <a:close/>
                  <a:moveTo>
                    <a:pt x="19834" y="1"/>
                  </a:moveTo>
                  <a:cubicBezTo>
                    <a:pt x="16532" y="1"/>
                    <a:pt x="13263" y="1"/>
                    <a:pt x="9994" y="34"/>
                  </a:cubicBezTo>
                  <a:cubicBezTo>
                    <a:pt x="8426" y="34"/>
                    <a:pt x="6891" y="34"/>
                    <a:pt x="5324" y="68"/>
                  </a:cubicBezTo>
                  <a:lnTo>
                    <a:pt x="2989" y="68"/>
                  </a:lnTo>
                  <a:cubicBezTo>
                    <a:pt x="2722" y="68"/>
                    <a:pt x="2455" y="53"/>
                    <a:pt x="2188" y="53"/>
                  </a:cubicBezTo>
                  <a:cubicBezTo>
                    <a:pt x="2055" y="53"/>
                    <a:pt x="1921" y="56"/>
                    <a:pt x="1788" y="68"/>
                  </a:cubicBezTo>
                  <a:cubicBezTo>
                    <a:pt x="1521" y="68"/>
                    <a:pt x="1254" y="101"/>
                    <a:pt x="987" y="168"/>
                  </a:cubicBezTo>
                  <a:cubicBezTo>
                    <a:pt x="787" y="434"/>
                    <a:pt x="587" y="701"/>
                    <a:pt x="387" y="1002"/>
                  </a:cubicBezTo>
                  <a:cubicBezTo>
                    <a:pt x="587" y="4471"/>
                    <a:pt x="420" y="8007"/>
                    <a:pt x="420" y="11509"/>
                  </a:cubicBezTo>
                  <a:lnTo>
                    <a:pt x="353" y="22317"/>
                  </a:lnTo>
                  <a:cubicBezTo>
                    <a:pt x="320" y="29689"/>
                    <a:pt x="287" y="29956"/>
                    <a:pt x="253" y="37294"/>
                  </a:cubicBezTo>
                  <a:cubicBezTo>
                    <a:pt x="253" y="37328"/>
                    <a:pt x="287" y="37394"/>
                    <a:pt x="287" y="37428"/>
                  </a:cubicBezTo>
                  <a:cubicBezTo>
                    <a:pt x="1" y="38653"/>
                    <a:pt x="1553" y="38891"/>
                    <a:pt x="3052" y="38891"/>
                  </a:cubicBezTo>
                  <a:cubicBezTo>
                    <a:pt x="4002" y="38891"/>
                    <a:pt x="4930" y="38795"/>
                    <a:pt x="5357" y="38795"/>
                  </a:cubicBezTo>
                  <a:lnTo>
                    <a:pt x="10260" y="38729"/>
                  </a:lnTo>
                  <a:cubicBezTo>
                    <a:pt x="13463" y="38695"/>
                    <a:pt x="16632" y="38628"/>
                    <a:pt x="19834" y="38595"/>
                  </a:cubicBezTo>
                  <a:cubicBezTo>
                    <a:pt x="25459" y="38538"/>
                    <a:pt x="31084" y="38382"/>
                    <a:pt x="36709" y="38382"/>
                  </a:cubicBezTo>
                  <a:cubicBezTo>
                    <a:pt x="37622" y="38382"/>
                    <a:pt x="38535" y="38386"/>
                    <a:pt x="39448" y="38395"/>
                  </a:cubicBezTo>
                  <a:lnTo>
                    <a:pt x="39481" y="38395"/>
                  </a:lnTo>
                  <a:cubicBezTo>
                    <a:pt x="39648" y="38328"/>
                    <a:pt x="39815" y="38295"/>
                    <a:pt x="39982" y="38295"/>
                  </a:cubicBezTo>
                  <a:cubicBezTo>
                    <a:pt x="40248" y="36494"/>
                    <a:pt x="40048" y="34526"/>
                    <a:pt x="40048" y="32725"/>
                  </a:cubicBezTo>
                  <a:lnTo>
                    <a:pt x="40048" y="32725"/>
                  </a:lnTo>
                  <a:cubicBezTo>
                    <a:pt x="40048" y="29240"/>
                    <a:pt x="40048" y="25775"/>
                    <a:pt x="40048" y="22283"/>
                  </a:cubicBezTo>
                  <a:lnTo>
                    <a:pt x="40048" y="10442"/>
                  </a:lnTo>
                  <a:cubicBezTo>
                    <a:pt x="40048" y="8474"/>
                    <a:pt x="40048" y="6472"/>
                    <a:pt x="40048" y="4504"/>
                  </a:cubicBezTo>
                  <a:cubicBezTo>
                    <a:pt x="40048" y="3203"/>
                    <a:pt x="40249" y="1335"/>
                    <a:pt x="39281" y="301"/>
                  </a:cubicBezTo>
                  <a:lnTo>
                    <a:pt x="39248" y="301"/>
                  </a:lnTo>
                  <a:cubicBezTo>
                    <a:pt x="32777" y="168"/>
                    <a:pt x="26305" y="1"/>
                    <a:pt x="19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290433" y="1541864"/>
              <a:ext cx="617850" cy="616606"/>
            </a:xfrm>
            <a:custGeom>
              <a:avLst/>
              <a:gdLst/>
              <a:ahLst/>
              <a:cxnLst/>
              <a:rect l="l" t="t" r="r" b="b"/>
              <a:pathLst>
                <a:path w="33258" h="33191" extrusionOk="0">
                  <a:moveTo>
                    <a:pt x="33157" y="0"/>
                  </a:moveTo>
                  <a:lnTo>
                    <a:pt x="33157" y="0"/>
                  </a:lnTo>
                  <a:cubicBezTo>
                    <a:pt x="26614" y="242"/>
                    <a:pt x="20034" y="447"/>
                    <a:pt x="13469" y="447"/>
                  </a:cubicBezTo>
                  <a:cubicBezTo>
                    <a:pt x="9157" y="447"/>
                    <a:pt x="4852" y="358"/>
                    <a:pt x="567" y="134"/>
                  </a:cubicBezTo>
                  <a:lnTo>
                    <a:pt x="334" y="16545"/>
                  </a:lnTo>
                  <a:cubicBezTo>
                    <a:pt x="267" y="21983"/>
                    <a:pt x="401" y="27486"/>
                    <a:pt x="0" y="32924"/>
                  </a:cubicBezTo>
                  <a:lnTo>
                    <a:pt x="34" y="32924"/>
                  </a:lnTo>
                  <a:cubicBezTo>
                    <a:pt x="1800" y="32849"/>
                    <a:pt x="3567" y="32822"/>
                    <a:pt x="5334" y="32822"/>
                  </a:cubicBezTo>
                  <a:cubicBezTo>
                    <a:pt x="9105" y="32822"/>
                    <a:pt x="12875" y="32945"/>
                    <a:pt x="16645" y="32990"/>
                  </a:cubicBezTo>
                  <a:lnTo>
                    <a:pt x="24951" y="33057"/>
                  </a:lnTo>
                  <a:cubicBezTo>
                    <a:pt x="25215" y="33060"/>
                    <a:pt x="25480" y="33062"/>
                    <a:pt x="25746" y="33062"/>
                  </a:cubicBezTo>
                  <a:cubicBezTo>
                    <a:pt x="26915" y="33062"/>
                    <a:pt x="28104" y="33036"/>
                    <a:pt x="29295" y="33036"/>
                  </a:cubicBezTo>
                  <a:cubicBezTo>
                    <a:pt x="30577" y="33036"/>
                    <a:pt x="31862" y="33066"/>
                    <a:pt x="33124" y="33191"/>
                  </a:cubicBezTo>
                  <a:cubicBezTo>
                    <a:pt x="33157" y="22116"/>
                    <a:pt x="33257" y="11075"/>
                    <a:pt x="33157" y="0"/>
                  </a:cubicBezTo>
                  <a:close/>
                </a:path>
              </a:pathLst>
            </a:custGeom>
            <a:solidFill>
              <a:srgbClr val="FF6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213485" y="1488287"/>
              <a:ext cx="772880" cy="743453"/>
            </a:xfrm>
            <a:custGeom>
              <a:avLst/>
              <a:gdLst/>
              <a:ahLst/>
              <a:cxnLst/>
              <a:rect l="l" t="t" r="r" b="b"/>
              <a:pathLst>
                <a:path w="41603" h="40019" extrusionOk="0">
                  <a:moveTo>
                    <a:pt x="20554" y="616"/>
                  </a:moveTo>
                  <a:cubicBezTo>
                    <a:pt x="27025" y="616"/>
                    <a:pt x="33497" y="783"/>
                    <a:pt x="39968" y="916"/>
                  </a:cubicBezTo>
                  <a:lnTo>
                    <a:pt x="40001" y="916"/>
                  </a:lnTo>
                  <a:cubicBezTo>
                    <a:pt x="40969" y="1950"/>
                    <a:pt x="40768" y="3818"/>
                    <a:pt x="40768" y="5119"/>
                  </a:cubicBezTo>
                  <a:cubicBezTo>
                    <a:pt x="40768" y="7120"/>
                    <a:pt x="40768" y="9089"/>
                    <a:pt x="40768" y="11057"/>
                  </a:cubicBezTo>
                  <a:lnTo>
                    <a:pt x="40768" y="22898"/>
                  </a:lnTo>
                  <a:cubicBezTo>
                    <a:pt x="40768" y="26390"/>
                    <a:pt x="40768" y="29855"/>
                    <a:pt x="40768" y="33340"/>
                  </a:cubicBezTo>
                  <a:lnTo>
                    <a:pt x="40768" y="33340"/>
                  </a:lnTo>
                  <a:cubicBezTo>
                    <a:pt x="40768" y="35141"/>
                    <a:pt x="40968" y="37109"/>
                    <a:pt x="40702" y="38910"/>
                  </a:cubicBezTo>
                  <a:cubicBezTo>
                    <a:pt x="40535" y="38910"/>
                    <a:pt x="40368" y="38943"/>
                    <a:pt x="40201" y="39010"/>
                  </a:cubicBezTo>
                  <a:lnTo>
                    <a:pt x="40168" y="39010"/>
                  </a:lnTo>
                  <a:cubicBezTo>
                    <a:pt x="39584" y="39007"/>
                    <a:pt x="39000" y="39006"/>
                    <a:pt x="38416" y="39006"/>
                  </a:cubicBezTo>
                  <a:cubicBezTo>
                    <a:pt x="32462" y="39006"/>
                    <a:pt x="26508" y="39149"/>
                    <a:pt x="20554" y="39210"/>
                  </a:cubicBezTo>
                  <a:cubicBezTo>
                    <a:pt x="17352" y="39277"/>
                    <a:pt x="14183" y="39310"/>
                    <a:pt x="10980" y="39344"/>
                  </a:cubicBezTo>
                  <a:lnTo>
                    <a:pt x="6077" y="39410"/>
                  </a:lnTo>
                  <a:cubicBezTo>
                    <a:pt x="5650" y="39410"/>
                    <a:pt x="4722" y="39506"/>
                    <a:pt x="3772" y="39506"/>
                  </a:cubicBezTo>
                  <a:cubicBezTo>
                    <a:pt x="2273" y="39506"/>
                    <a:pt x="721" y="39268"/>
                    <a:pt x="1007" y="38043"/>
                  </a:cubicBezTo>
                  <a:cubicBezTo>
                    <a:pt x="1007" y="38009"/>
                    <a:pt x="1007" y="37943"/>
                    <a:pt x="973" y="37909"/>
                  </a:cubicBezTo>
                  <a:cubicBezTo>
                    <a:pt x="1007" y="30571"/>
                    <a:pt x="1040" y="30304"/>
                    <a:pt x="1073" y="22965"/>
                  </a:cubicBezTo>
                  <a:lnTo>
                    <a:pt x="1140" y="12124"/>
                  </a:lnTo>
                  <a:cubicBezTo>
                    <a:pt x="1140" y="8622"/>
                    <a:pt x="1307" y="5086"/>
                    <a:pt x="1107" y="1617"/>
                  </a:cubicBezTo>
                  <a:cubicBezTo>
                    <a:pt x="1307" y="1316"/>
                    <a:pt x="1507" y="1049"/>
                    <a:pt x="1707" y="783"/>
                  </a:cubicBezTo>
                  <a:cubicBezTo>
                    <a:pt x="1974" y="716"/>
                    <a:pt x="2241" y="683"/>
                    <a:pt x="2508" y="683"/>
                  </a:cubicBezTo>
                  <a:lnTo>
                    <a:pt x="6044" y="683"/>
                  </a:lnTo>
                  <a:cubicBezTo>
                    <a:pt x="7611" y="649"/>
                    <a:pt x="9146" y="649"/>
                    <a:pt x="10714" y="649"/>
                  </a:cubicBezTo>
                  <a:cubicBezTo>
                    <a:pt x="13983" y="616"/>
                    <a:pt x="17252" y="616"/>
                    <a:pt x="20554" y="616"/>
                  </a:cubicBezTo>
                  <a:close/>
                  <a:moveTo>
                    <a:pt x="22897" y="1"/>
                  </a:moveTo>
                  <a:cubicBezTo>
                    <a:pt x="21071" y="1"/>
                    <a:pt x="19245" y="7"/>
                    <a:pt x="17418" y="15"/>
                  </a:cubicBezTo>
                  <a:cubicBezTo>
                    <a:pt x="13716" y="15"/>
                    <a:pt x="10013" y="49"/>
                    <a:pt x="6310" y="82"/>
                  </a:cubicBezTo>
                  <a:cubicBezTo>
                    <a:pt x="5443" y="82"/>
                    <a:pt x="4576" y="115"/>
                    <a:pt x="3709" y="115"/>
                  </a:cubicBezTo>
                  <a:cubicBezTo>
                    <a:pt x="3401" y="115"/>
                    <a:pt x="3057" y="94"/>
                    <a:pt x="2714" y="94"/>
                  </a:cubicBezTo>
                  <a:cubicBezTo>
                    <a:pt x="2314" y="94"/>
                    <a:pt x="1915" y="123"/>
                    <a:pt x="1574" y="249"/>
                  </a:cubicBezTo>
                  <a:cubicBezTo>
                    <a:pt x="873" y="516"/>
                    <a:pt x="540" y="1016"/>
                    <a:pt x="706" y="1717"/>
                  </a:cubicBezTo>
                  <a:cubicBezTo>
                    <a:pt x="506" y="5086"/>
                    <a:pt x="606" y="8488"/>
                    <a:pt x="606" y="11857"/>
                  </a:cubicBezTo>
                  <a:cubicBezTo>
                    <a:pt x="573" y="15560"/>
                    <a:pt x="573" y="19229"/>
                    <a:pt x="540" y="22932"/>
                  </a:cubicBezTo>
                  <a:cubicBezTo>
                    <a:pt x="506" y="30337"/>
                    <a:pt x="473" y="30637"/>
                    <a:pt x="440" y="38043"/>
                  </a:cubicBezTo>
                  <a:cubicBezTo>
                    <a:pt x="440" y="38143"/>
                    <a:pt x="473" y="38209"/>
                    <a:pt x="540" y="38243"/>
                  </a:cubicBezTo>
                  <a:cubicBezTo>
                    <a:pt x="1" y="39789"/>
                    <a:pt x="2209" y="40019"/>
                    <a:pt x="3918" y="40019"/>
                  </a:cubicBezTo>
                  <a:cubicBezTo>
                    <a:pt x="4643" y="40019"/>
                    <a:pt x="5278" y="39977"/>
                    <a:pt x="5577" y="39977"/>
                  </a:cubicBezTo>
                  <a:lnTo>
                    <a:pt x="17185" y="39844"/>
                  </a:lnTo>
                  <a:cubicBezTo>
                    <a:pt x="24790" y="39744"/>
                    <a:pt x="32396" y="39777"/>
                    <a:pt x="39968" y="39544"/>
                  </a:cubicBezTo>
                  <a:cubicBezTo>
                    <a:pt x="40143" y="39619"/>
                    <a:pt x="40318" y="39656"/>
                    <a:pt x="40493" y="39656"/>
                  </a:cubicBezTo>
                  <a:cubicBezTo>
                    <a:pt x="40552" y="39656"/>
                    <a:pt x="40610" y="39652"/>
                    <a:pt x="40668" y="39644"/>
                  </a:cubicBezTo>
                  <a:cubicBezTo>
                    <a:pt x="40733" y="39740"/>
                    <a:pt x="40852" y="39798"/>
                    <a:pt x="40961" y="39798"/>
                  </a:cubicBezTo>
                  <a:cubicBezTo>
                    <a:pt x="41078" y="39798"/>
                    <a:pt x="41185" y="39732"/>
                    <a:pt x="41202" y="39577"/>
                  </a:cubicBezTo>
                  <a:cubicBezTo>
                    <a:pt x="41602" y="37743"/>
                    <a:pt x="41402" y="35741"/>
                    <a:pt x="41402" y="33874"/>
                  </a:cubicBezTo>
                  <a:lnTo>
                    <a:pt x="41402" y="33874"/>
                  </a:lnTo>
                  <a:cubicBezTo>
                    <a:pt x="41402" y="29626"/>
                    <a:pt x="41402" y="25377"/>
                    <a:pt x="41402" y="21097"/>
                  </a:cubicBezTo>
                  <a:cubicBezTo>
                    <a:pt x="41402" y="16727"/>
                    <a:pt x="41402" y="12358"/>
                    <a:pt x="41402" y="7954"/>
                  </a:cubicBezTo>
                  <a:cubicBezTo>
                    <a:pt x="41402" y="6153"/>
                    <a:pt x="41569" y="4218"/>
                    <a:pt x="41269" y="2417"/>
                  </a:cubicBezTo>
                  <a:cubicBezTo>
                    <a:pt x="41069" y="1350"/>
                    <a:pt x="40635" y="416"/>
                    <a:pt x="39534" y="49"/>
                  </a:cubicBezTo>
                  <a:cubicBezTo>
                    <a:pt x="39520" y="45"/>
                    <a:pt x="39506" y="44"/>
                    <a:pt x="39492" y="44"/>
                  </a:cubicBezTo>
                  <a:cubicBezTo>
                    <a:pt x="39374" y="44"/>
                    <a:pt x="39271" y="163"/>
                    <a:pt x="39301" y="282"/>
                  </a:cubicBezTo>
                  <a:cubicBezTo>
                    <a:pt x="33847" y="57"/>
                    <a:pt x="28374" y="1"/>
                    <a:pt x="228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282983" y="1531944"/>
              <a:ext cx="640794" cy="637115"/>
            </a:xfrm>
            <a:custGeom>
              <a:avLst/>
              <a:gdLst/>
              <a:ahLst/>
              <a:cxnLst/>
              <a:rect l="l" t="t" r="r" b="b"/>
              <a:pathLst>
                <a:path w="34493" h="34295" extrusionOk="0">
                  <a:moveTo>
                    <a:pt x="33758" y="0"/>
                  </a:moveTo>
                  <a:cubicBezTo>
                    <a:pt x="22817" y="267"/>
                    <a:pt x="11909" y="134"/>
                    <a:pt x="968" y="301"/>
                  </a:cubicBezTo>
                  <a:lnTo>
                    <a:pt x="968" y="668"/>
                  </a:lnTo>
                  <a:cubicBezTo>
                    <a:pt x="5355" y="898"/>
                    <a:pt x="9764" y="990"/>
                    <a:pt x="14179" y="990"/>
                  </a:cubicBezTo>
                  <a:cubicBezTo>
                    <a:pt x="20642" y="990"/>
                    <a:pt x="27118" y="792"/>
                    <a:pt x="33558" y="534"/>
                  </a:cubicBezTo>
                  <a:lnTo>
                    <a:pt x="33558" y="534"/>
                  </a:lnTo>
                  <a:cubicBezTo>
                    <a:pt x="33658" y="11609"/>
                    <a:pt x="33558" y="22683"/>
                    <a:pt x="33525" y="33725"/>
                  </a:cubicBezTo>
                  <a:cubicBezTo>
                    <a:pt x="32404" y="33614"/>
                    <a:pt x="31267" y="33584"/>
                    <a:pt x="30129" y="33584"/>
                  </a:cubicBezTo>
                  <a:cubicBezTo>
                    <a:pt x="28745" y="33584"/>
                    <a:pt x="27361" y="33628"/>
                    <a:pt x="26006" y="33628"/>
                  </a:cubicBezTo>
                  <a:cubicBezTo>
                    <a:pt x="25787" y="33628"/>
                    <a:pt x="25569" y="33627"/>
                    <a:pt x="25352" y="33624"/>
                  </a:cubicBezTo>
                  <a:lnTo>
                    <a:pt x="17046" y="33524"/>
                  </a:lnTo>
                  <a:cubicBezTo>
                    <a:pt x="13276" y="33479"/>
                    <a:pt x="9506" y="33356"/>
                    <a:pt x="5735" y="33356"/>
                  </a:cubicBezTo>
                  <a:cubicBezTo>
                    <a:pt x="3968" y="33356"/>
                    <a:pt x="2201" y="33383"/>
                    <a:pt x="435" y="33458"/>
                  </a:cubicBezTo>
                  <a:lnTo>
                    <a:pt x="401" y="33458"/>
                  </a:lnTo>
                  <a:lnTo>
                    <a:pt x="1" y="33491"/>
                  </a:lnTo>
                  <a:cubicBezTo>
                    <a:pt x="1" y="33524"/>
                    <a:pt x="1" y="33558"/>
                    <a:pt x="34" y="33591"/>
                  </a:cubicBezTo>
                  <a:cubicBezTo>
                    <a:pt x="34" y="33705"/>
                    <a:pt x="112" y="33757"/>
                    <a:pt x="204" y="33757"/>
                  </a:cubicBezTo>
                  <a:cubicBezTo>
                    <a:pt x="247" y="33757"/>
                    <a:pt x="292" y="33746"/>
                    <a:pt x="335" y="33725"/>
                  </a:cubicBezTo>
                  <a:cubicBezTo>
                    <a:pt x="335" y="33758"/>
                    <a:pt x="368" y="33791"/>
                    <a:pt x="435" y="33791"/>
                  </a:cubicBezTo>
                  <a:cubicBezTo>
                    <a:pt x="5939" y="34125"/>
                    <a:pt x="11509" y="34025"/>
                    <a:pt x="17046" y="34058"/>
                  </a:cubicBezTo>
                  <a:cubicBezTo>
                    <a:pt x="19815" y="34091"/>
                    <a:pt x="22584" y="34125"/>
                    <a:pt x="25352" y="34158"/>
                  </a:cubicBezTo>
                  <a:cubicBezTo>
                    <a:pt x="27196" y="34181"/>
                    <a:pt x="29086" y="34294"/>
                    <a:pt x="30960" y="34294"/>
                  </a:cubicBezTo>
                  <a:cubicBezTo>
                    <a:pt x="31865" y="34294"/>
                    <a:pt x="32767" y="34268"/>
                    <a:pt x="33658" y="34192"/>
                  </a:cubicBezTo>
                  <a:cubicBezTo>
                    <a:pt x="33758" y="34192"/>
                    <a:pt x="33825" y="34125"/>
                    <a:pt x="33858" y="34058"/>
                  </a:cubicBezTo>
                  <a:cubicBezTo>
                    <a:pt x="33959" y="34025"/>
                    <a:pt x="34059" y="33958"/>
                    <a:pt x="34092" y="33791"/>
                  </a:cubicBezTo>
                  <a:cubicBezTo>
                    <a:pt x="34492" y="22717"/>
                    <a:pt x="34426" y="11542"/>
                    <a:pt x="34159" y="467"/>
                  </a:cubicBezTo>
                  <a:cubicBezTo>
                    <a:pt x="34159" y="334"/>
                    <a:pt x="34092" y="267"/>
                    <a:pt x="33992" y="234"/>
                  </a:cubicBezTo>
                  <a:cubicBezTo>
                    <a:pt x="33992" y="100"/>
                    <a:pt x="33925" y="0"/>
                    <a:pt x="337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278655" y="1536904"/>
              <a:ext cx="22330" cy="617237"/>
            </a:xfrm>
            <a:custGeom>
              <a:avLst/>
              <a:gdLst/>
              <a:ahLst/>
              <a:cxnLst/>
              <a:rect l="l" t="t" r="r" b="b"/>
              <a:pathLst>
                <a:path w="1202" h="33225" extrusionOk="0">
                  <a:moveTo>
                    <a:pt x="1201" y="0"/>
                  </a:moveTo>
                  <a:cubicBezTo>
                    <a:pt x="1101" y="0"/>
                    <a:pt x="1035" y="0"/>
                    <a:pt x="934" y="34"/>
                  </a:cubicBezTo>
                  <a:cubicBezTo>
                    <a:pt x="913" y="29"/>
                    <a:pt x="892" y="27"/>
                    <a:pt x="870" y="27"/>
                  </a:cubicBezTo>
                  <a:cubicBezTo>
                    <a:pt x="720" y="27"/>
                    <a:pt x="568" y="126"/>
                    <a:pt x="568" y="300"/>
                  </a:cubicBezTo>
                  <a:cubicBezTo>
                    <a:pt x="501" y="5804"/>
                    <a:pt x="434" y="11308"/>
                    <a:pt x="367" y="16812"/>
                  </a:cubicBezTo>
                  <a:cubicBezTo>
                    <a:pt x="301" y="22250"/>
                    <a:pt x="0" y="27753"/>
                    <a:pt x="234" y="33224"/>
                  </a:cubicBezTo>
                  <a:lnTo>
                    <a:pt x="634" y="33191"/>
                  </a:lnTo>
                  <a:cubicBezTo>
                    <a:pt x="1035" y="27753"/>
                    <a:pt x="901" y="22250"/>
                    <a:pt x="968" y="16812"/>
                  </a:cubicBezTo>
                  <a:cubicBezTo>
                    <a:pt x="1035" y="11342"/>
                    <a:pt x="1135" y="5871"/>
                    <a:pt x="1201" y="401"/>
                  </a:cubicBezTo>
                  <a:lnTo>
                    <a:pt x="120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8" name="Google Shape;3378;p71"/>
          <p:cNvSpPr/>
          <p:nvPr/>
        </p:nvSpPr>
        <p:spPr>
          <a:xfrm>
            <a:off x="1609782" y="3233751"/>
            <a:ext cx="164019" cy="351757"/>
          </a:xfrm>
          <a:custGeom>
            <a:avLst/>
            <a:gdLst/>
            <a:ahLst/>
            <a:cxnLst/>
            <a:rect l="l" t="t" r="r" b="b"/>
            <a:pathLst>
              <a:path w="7600" h="16299" extrusionOk="0">
                <a:moveTo>
                  <a:pt x="4482" y="522"/>
                </a:moveTo>
                <a:cubicBezTo>
                  <a:pt x="5254" y="522"/>
                  <a:pt x="6017" y="553"/>
                  <a:pt x="6799" y="601"/>
                </a:cubicBezTo>
                <a:cubicBezTo>
                  <a:pt x="5931" y="2803"/>
                  <a:pt x="4864" y="4904"/>
                  <a:pt x="3530" y="6872"/>
                </a:cubicBezTo>
                <a:cubicBezTo>
                  <a:pt x="3430" y="7039"/>
                  <a:pt x="3530" y="7273"/>
                  <a:pt x="3730" y="7339"/>
                </a:cubicBezTo>
                <a:cubicBezTo>
                  <a:pt x="4597" y="7606"/>
                  <a:pt x="5464" y="7740"/>
                  <a:pt x="6398" y="7740"/>
                </a:cubicBezTo>
                <a:cubicBezTo>
                  <a:pt x="5197" y="9908"/>
                  <a:pt x="4030" y="12076"/>
                  <a:pt x="2862" y="14244"/>
                </a:cubicBezTo>
                <a:cubicBezTo>
                  <a:pt x="3129" y="12677"/>
                  <a:pt x="3530" y="11109"/>
                  <a:pt x="4030" y="9541"/>
                </a:cubicBezTo>
                <a:cubicBezTo>
                  <a:pt x="4097" y="9408"/>
                  <a:pt x="3997" y="9208"/>
                  <a:pt x="3830" y="9174"/>
                </a:cubicBezTo>
                <a:cubicBezTo>
                  <a:pt x="3184" y="9045"/>
                  <a:pt x="2551" y="8971"/>
                  <a:pt x="1924" y="8971"/>
                </a:cubicBezTo>
                <a:cubicBezTo>
                  <a:pt x="1580" y="8971"/>
                  <a:pt x="1237" y="8993"/>
                  <a:pt x="894" y="9041"/>
                </a:cubicBezTo>
                <a:cubicBezTo>
                  <a:pt x="2062" y="6372"/>
                  <a:pt x="3029" y="3670"/>
                  <a:pt x="3763" y="868"/>
                </a:cubicBezTo>
                <a:cubicBezTo>
                  <a:pt x="3796" y="701"/>
                  <a:pt x="3730" y="601"/>
                  <a:pt x="3630" y="535"/>
                </a:cubicBezTo>
                <a:cubicBezTo>
                  <a:pt x="3916" y="526"/>
                  <a:pt x="4199" y="522"/>
                  <a:pt x="4482" y="522"/>
                </a:cubicBezTo>
                <a:close/>
                <a:moveTo>
                  <a:pt x="5989" y="1"/>
                </a:moveTo>
                <a:cubicBezTo>
                  <a:pt x="5157" y="1"/>
                  <a:pt x="4319" y="45"/>
                  <a:pt x="3496" y="134"/>
                </a:cubicBezTo>
                <a:cubicBezTo>
                  <a:pt x="3296" y="134"/>
                  <a:pt x="3229" y="368"/>
                  <a:pt x="3363" y="468"/>
                </a:cubicBezTo>
                <a:cubicBezTo>
                  <a:pt x="3263" y="501"/>
                  <a:pt x="3196" y="568"/>
                  <a:pt x="3163" y="701"/>
                </a:cubicBezTo>
                <a:cubicBezTo>
                  <a:pt x="2395" y="3637"/>
                  <a:pt x="1395" y="6506"/>
                  <a:pt x="94" y="9241"/>
                </a:cubicBezTo>
                <a:cubicBezTo>
                  <a:pt x="0" y="9491"/>
                  <a:pt x="169" y="9711"/>
                  <a:pt x="410" y="9711"/>
                </a:cubicBezTo>
                <a:cubicBezTo>
                  <a:pt x="427" y="9711"/>
                  <a:pt x="444" y="9710"/>
                  <a:pt x="461" y="9708"/>
                </a:cubicBezTo>
                <a:cubicBezTo>
                  <a:pt x="944" y="9624"/>
                  <a:pt x="1420" y="9583"/>
                  <a:pt x="1895" y="9583"/>
                </a:cubicBezTo>
                <a:cubicBezTo>
                  <a:pt x="2370" y="9583"/>
                  <a:pt x="2846" y="9624"/>
                  <a:pt x="3329" y="9708"/>
                </a:cubicBezTo>
                <a:cubicBezTo>
                  <a:pt x="2696" y="11776"/>
                  <a:pt x="2229" y="13844"/>
                  <a:pt x="1995" y="15979"/>
                </a:cubicBezTo>
                <a:cubicBezTo>
                  <a:pt x="1975" y="16182"/>
                  <a:pt x="2140" y="16299"/>
                  <a:pt x="2302" y="16299"/>
                </a:cubicBezTo>
                <a:cubicBezTo>
                  <a:pt x="2407" y="16299"/>
                  <a:pt x="2510" y="16250"/>
                  <a:pt x="2562" y="16146"/>
                </a:cubicBezTo>
                <a:cubicBezTo>
                  <a:pt x="4063" y="13277"/>
                  <a:pt x="5598" y="10442"/>
                  <a:pt x="7166" y="7606"/>
                </a:cubicBezTo>
                <a:cubicBezTo>
                  <a:pt x="7299" y="7406"/>
                  <a:pt x="7132" y="7139"/>
                  <a:pt x="6899" y="7139"/>
                </a:cubicBezTo>
                <a:cubicBezTo>
                  <a:pt x="6806" y="7143"/>
                  <a:pt x="6713" y="7144"/>
                  <a:pt x="6622" y="7144"/>
                </a:cubicBezTo>
                <a:cubicBezTo>
                  <a:pt x="5826" y="7144"/>
                  <a:pt x="5075" y="7019"/>
                  <a:pt x="4297" y="6839"/>
                </a:cubicBezTo>
                <a:cubicBezTo>
                  <a:pt x="5598" y="4838"/>
                  <a:pt x="6699" y="2669"/>
                  <a:pt x="7532" y="401"/>
                </a:cubicBezTo>
                <a:cubicBezTo>
                  <a:pt x="7599" y="234"/>
                  <a:pt x="7432" y="34"/>
                  <a:pt x="7232" y="34"/>
                </a:cubicBezTo>
                <a:cubicBezTo>
                  <a:pt x="6821" y="12"/>
                  <a:pt x="6406" y="1"/>
                  <a:pt x="59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1308008" y="3180380"/>
            <a:ext cx="156941" cy="420213"/>
          </a:xfrm>
          <a:custGeom>
            <a:avLst/>
            <a:gdLst/>
            <a:ahLst/>
            <a:cxnLst/>
            <a:rect l="l" t="t" r="r" b="b"/>
            <a:pathLst>
              <a:path w="7272" h="19471" extrusionOk="0">
                <a:moveTo>
                  <a:pt x="4570" y="2807"/>
                </a:moveTo>
                <a:lnTo>
                  <a:pt x="4570" y="2807"/>
                </a:lnTo>
                <a:cubicBezTo>
                  <a:pt x="4203" y="4642"/>
                  <a:pt x="3769" y="6477"/>
                  <a:pt x="3202" y="8278"/>
                </a:cubicBezTo>
                <a:cubicBezTo>
                  <a:pt x="3136" y="8478"/>
                  <a:pt x="3302" y="8645"/>
                  <a:pt x="3503" y="8645"/>
                </a:cubicBezTo>
                <a:cubicBezTo>
                  <a:pt x="4503" y="8678"/>
                  <a:pt x="5471" y="8745"/>
                  <a:pt x="6438" y="8845"/>
                </a:cubicBezTo>
                <a:cubicBezTo>
                  <a:pt x="5371" y="11480"/>
                  <a:pt x="4270" y="14082"/>
                  <a:pt x="3202" y="16717"/>
                </a:cubicBezTo>
                <a:cubicBezTo>
                  <a:pt x="3536" y="14716"/>
                  <a:pt x="3936" y="12715"/>
                  <a:pt x="4470" y="10746"/>
                </a:cubicBezTo>
                <a:cubicBezTo>
                  <a:pt x="4503" y="10546"/>
                  <a:pt x="4370" y="10380"/>
                  <a:pt x="4170" y="10346"/>
                </a:cubicBezTo>
                <a:cubicBezTo>
                  <a:pt x="3069" y="10313"/>
                  <a:pt x="2002" y="10246"/>
                  <a:pt x="934" y="10179"/>
                </a:cubicBezTo>
                <a:cubicBezTo>
                  <a:pt x="2335" y="7811"/>
                  <a:pt x="3536" y="5343"/>
                  <a:pt x="4570" y="2807"/>
                </a:cubicBezTo>
                <a:close/>
                <a:moveTo>
                  <a:pt x="5170" y="0"/>
                </a:moveTo>
                <a:cubicBezTo>
                  <a:pt x="5046" y="0"/>
                  <a:pt x="4922" y="62"/>
                  <a:pt x="4870" y="206"/>
                </a:cubicBezTo>
                <a:cubicBezTo>
                  <a:pt x="3636" y="3741"/>
                  <a:pt x="2068" y="7111"/>
                  <a:pt x="134" y="10279"/>
                </a:cubicBezTo>
                <a:cubicBezTo>
                  <a:pt x="0" y="10513"/>
                  <a:pt x="167" y="10746"/>
                  <a:pt x="400" y="10746"/>
                </a:cubicBezTo>
                <a:cubicBezTo>
                  <a:pt x="1501" y="10813"/>
                  <a:pt x="2635" y="10880"/>
                  <a:pt x="3769" y="10947"/>
                </a:cubicBezTo>
                <a:cubicBezTo>
                  <a:pt x="3102" y="13649"/>
                  <a:pt x="2569" y="16351"/>
                  <a:pt x="2202" y="19086"/>
                </a:cubicBezTo>
                <a:cubicBezTo>
                  <a:pt x="2202" y="19119"/>
                  <a:pt x="2202" y="19153"/>
                  <a:pt x="2202" y="19186"/>
                </a:cubicBezTo>
                <a:cubicBezTo>
                  <a:pt x="2167" y="19379"/>
                  <a:pt x="2306" y="19470"/>
                  <a:pt x="2461" y="19470"/>
                </a:cubicBezTo>
                <a:cubicBezTo>
                  <a:pt x="2602" y="19470"/>
                  <a:pt x="2755" y="19395"/>
                  <a:pt x="2802" y="19253"/>
                </a:cubicBezTo>
                <a:lnTo>
                  <a:pt x="7172" y="8678"/>
                </a:lnTo>
                <a:cubicBezTo>
                  <a:pt x="7272" y="8445"/>
                  <a:pt x="7038" y="8278"/>
                  <a:pt x="6872" y="8278"/>
                </a:cubicBezTo>
                <a:cubicBezTo>
                  <a:pt x="5871" y="8145"/>
                  <a:pt x="4904" y="8078"/>
                  <a:pt x="3903" y="8045"/>
                </a:cubicBezTo>
                <a:cubicBezTo>
                  <a:pt x="4637" y="5676"/>
                  <a:pt x="5137" y="3241"/>
                  <a:pt x="5337" y="739"/>
                </a:cubicBezTo>
                <a:cubicBezTo>
                  <a:pt x="5371" y="639"/>
                  <a:pt x="5437" y="506"/>
                  <a:pt x="5471" y="372"/>
                </a:cubicBezTo>
                <a:cubicBezTo>
                  <a:pt x="5552" y="149"/>
                  <a:pt x="5361" y="0"/>
                  <a:pt x="51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0" name="Google Shape;3380;p71"/>
          <p:cNvGrpSpPr/>
          <p:nvPr/>
        </p:nvGrpSpPr>
        <p:grpSpPr>
          <a:xfrm>
            <a:off x="891183" y="2789820"/>
            <a:ext cx="671680" cy="234310"/>
            <a:chOff x="2248912" y="2607934"/>
            <a:chExt cx="578188" cy="201696"/>
          </a:xfrm>
        </p:grpSpPr>
        <p:sp>
          <p:nvSpPr>
            <p:cNvPr id="3381" name="Google Shape;3381;p71"/>
            <p:cNvSpPr/>
            <p:nvPr/>
          </p:nvSpPr>
          <p:spPr>
            <a:xfrm>
              <a:off x="2261303" y="2607934"/>
              <a:ext cx="565796" cy="201696"/>
            </a:xfrm>
            <a:custGeom>
              <a:avLst/>
              <a:gdLst/>
              <a:ahLst/>
              <a:cxnLst/>
              <a:rect l="l" t="t" r="r" b="b"/>
              <a:pathLst>
                <a:path w="30456" h="10857" extrusionOk="0">
                  <a:moveTo>
                    <a:pt x="23111" y="0"/>
                  </a:moveTo>
                  <a:cubicBezTo>
                    <a:pt x="22964" y="0"/>
                    <a:pt x="22805" y="97"/>
                    <a:pt x="22783" y="290"/>
                  </a:cubicBezTo>
                  <a:cubicBezTo>
                    <a:pt x="22750" y="1157"/>
                    <a:pt x="22750" y="1991"/>
                    <a:pt x="22783" y="2858"/>
                  </a:cubicBezTo>
                  <a:lnTo>
                    <a:pt x="23217" y="2892"/>
                  </a:lnTo>
                  <a:cubicBezTo>
                    <a:pt x="23317" y="2158"/>
                    <a:pt x="23350" y="1391"/>
                    <a:pt x="23384" y="657"/>
                  </a:cubicBezTo>
                  <a:cubicBezTo>
                    <a:pt x="25485" y="2024"/>
                    <a:pt x="27553" y="3425"/>
                    <a:pt x="29588" y="4893"/>
                  </a:cubicBezTo>
                  <a:cubicBezTo>
                    <a:pt x="27520" y="6728"/>
                    <a:pt x="25385" y="8462"/>
                    <a:pt x="23317" y="10264"/>
                  </a:cubicBezTo>
                  <a:cubicBezTo>
                    <a:pt x="23350" y="9797"/>
                    <a:pt x="23250" y="9296"/>
                    <a:pt x="23217" y="8796"/>
                  </a:cubicBezTo>
                  <a:cubicBezTo>
                    <a:pt x="23184" y="8229"/>
                    <a:pt x="23117" y="7662"/>
                    <a:pt x="23017" y="7095"/>
                  </a:cubicBezTo>
                  <a:cubicBezTo>
                    <a:pt x="23017" y="7028"/>
                    <a:pt x="22984" y="6961"/>
                    <a:pt x="22950" y="6961"/>
                  </a:cubicBezTo>
                  <a:cubicBezTo>
                    <a:pt x="22950" y="6861"/>
                    <a:pt x="22883" y="6761"/>
                    <a:pt x="22783" y="6728"/>
                  </a:cubicBezTo>
                  <a:cubicBezTo>
                    <a:pt x="21082" y="6461"/>
                    <a:pt x="19281" y="6528"/>
                    <a:pt x="17546" y="6494"/>
                  </a:cubicBezTo>
                  <a:cubicBezTo>
                    <a:pt x="15578" y="6461"/>
                    <a:pt x="13577" y="6461"/>
                    <a:pt x="11609" y="6461"/>
                  </a:cubicBezTo>
                  <a:cubicBezTo>
                    <a:pt x="7739" y="6494"/>
                    <a:pt x="3837" y="6494"/>
                    <a:pt x="0" y="6861"/>
                  </a:cubicBezTo>
                  <a:lnTo>
                    <a:pt x="0" y="7228"/>
                  </a:lnTo>
                  <a:cubicBezTo>
                    <a:pt x="252" y="7230"/>
                    <a:pt x="503" y="7231"/>
                    <a:pt x="755" y="7231"/>
                  </a:cubicBezTo>
                  <a:cubicBezTo>
                    <a:pt x="4277" y="7231"/>
                    <a:pt x="7824" y="7028"/>
                    <a:pt x="11342" y="7028"/>
                  </a:cubicBezTo>
                  <a:cubicBezTo>
                    <a:pt x="13243" y="7028"/>
                    <a:pt x="15145" y="7061"/>
                    <a:pt x="17013" y="7095"/>
                  </a:cubicBezTo>
                  <a:cubicBezTo>
                    <a:pt x="18398" y="7120"/>
                    <a:pt x="19821" y="7240"/>
                    <a:pt x="21210" y="7240"/>
                  </a:cubicBezTo>
                  <a:cubicBezTo>
                    <a:pt x="21661" y="7240"/>
                    <a:pt x="22109" y="7227"/>
                    <a:pt x="22550" y="7195"/>
                  </a:cubicBezTo>
                  <a:cubicBezTo>
                    <a:pt x="22550" y="7795"/>
                    <a:pt x="22583" y="8362"/>
                    <a:pt x="22617" y="8929"/>
                  </a:cubicBezTo>
                  <a:cubicBezTo>
                    <a:pt x="22650" y="9463"/>
                    <a:pt x="22650" y="10030"/>
                    <a:pt x="22817" y="10530"/>
                  </a:cubicBezTo>
                  <a:cubicBezTo>
                    <a:pt x="22850" y="10630"/>
                    <a:pt x="22950" y="10697"/>
                    <a:pt x="23050" y="10697"/>
                  </a:cubicBezTo>
                  <a:cubicBezTo>
                    <a:pt x="23099" y="10795"/>
                    <a:pt x="23184" y="10857"/>
                    <a:pt x="23278" y="10857"/>
                  </a:cubicBezTo>
                  <a:cubicBezTo>
                    <a:pt x="23312" y="10857"/>
                    <a:pt x="23348" y="10848"/>
                    <a:pt x="23384" y="10831"/>
                  </a:cubicBezTo>
                  <a:cubicBezTo>
                    <a:pt x="25819" y="9063"/>
                    <a:pt x="28087" y="7095"/>
                    <a:pt x="30322" y="5093"/>
                  </a:cubicBezTo>
                  <a:cubicBezTo>
                    <a:pt x="30456" y="4960"/>
                    <a:pt x="30389" y="4726"/>
                    <a:pt x="30255" y="4626"/>
                  </a:cubicBezTo>
                  <a:cubicBezTo>
                    <a:pt x="28087" y="3025"/>
                    <a:pt x="25919" y="1491"/>
                    <a:pt x="23651" y="90"/>
                  </a:cubicBezTo>
                  <a:cubicBezTo>
                    <a:pt x="23594" y="61"/>
                    <a:pt x="23544" y="51"/>
                    <a:pt x="23497" y="51"/>
                  </a:cubicBezTo>
                  <a:cubicBezTo>
                    <a:pt x="23433" y="51"/>
                    <a:pt x="23375" y="70"/>
                    <a:pt x="23317" y="90"/>
                  </a:cubicBezTo>
                  <a:cubicBezTo>
                    <a:pt x="23269" y="30"/>
                    <a:pt x="23192" y="0"/>
                    <a:pt x="231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248912" y="2656273"/>
              <a:ext cx="444950" cy="85958"/>
            </a:xfrm>
            <a:custGeom>
              <a:avLst/>
              <a:gdLst/>
              <a:ahLst/>
              <a:cxnLst/>
              <a:rect l="l" t="t" r="r" b="b"/>
              <a:pathLst>
                <a:path w="23951" h="4627" extrusionOk="0">
                  <a:moveTo>
                    <a:pt x="2065" y="0"/>
                  </a:moveTo>
                  <a:cubicBezTo>
                    <a:pt x="1454" y="0"/>
                    <a:pt x="844" y="7"/>
                    <a:pt x="234" y="23"/>
                  </a:cubicBezTo>
                  <a:cubicBezTo>
                    <a:pt x="0" y="23"/>
                    <a:pt x="0" y="323"/>
                    <a:pt x="234" y="356"/>
                  </a:cubicBezTo>
                  <a:lnTo>
                    <a:pt x="301" y="356"/>
                  </a:lnTo>
                  <a:cubicBezTo>
                    <a:pt x="67" y="1624"/>
                    <a:pt x="134" y="3092"/>
                    <a:pt x="167" y="4326"/>
                  </a:cubicBezTo>
                  <a:cubicBezTo>
                    <a:pt x="167" y="4493"/>
                    <a:pt x="308" y="4568"/>
                    <a:pt x="432" y="4568"/>
                  </a:cubicBezTo>
                  <a:cubicBezTo>
                    <a:pt x="456" y="4568"/>
                    <a:pt x="479" y="4565"/>
                    <a:pt x="501" y="4559"/>
                  </a:cubicBezTo>
                  <a:cubicBezTo>
                    <a:pt x="534" y="4593"/>
                    <a:pt x="567" y="4626"/>
                    <a:pt x="667" y="4626"/>
                  </a:cubicBezTo>
                  <a:lnTo>
                    <a:pt x="667" y="4259"/>
                  </a:lnTo>
                  <a:cubicBezTo>
                    <a:pt x="768" y="3058"/>
                    <a:pt x="968" y="1657"/>
                    <a:pt x="834" y="423"/>
                  </a:cubicBezTo>
                  <a:lnTo>
                    <a:pt x="834" y="423"/>
                  </a:lnTo>
                  <a:cubicBezTo>
                    <a:pt x="4504" y="757"/>
                    <a:pt x="8273" y="723"/>
                    <a:pt x="11942" y="757"/>
                  </a:cubicBezTo>
                  <a:cubicBezTo>
                    <a:pt x="14231" y="796"/>
                    <a:pt x="16579" y="906"/>
                    <a:pt x="18908" y="906"/>
                  </a:cubicBezTo>
                  <a:cubicBezTo>
                    <a:pt x="20517" y="906"/>
                    <a:pt x="22117" y="853"/>
                    <a:pt x="23684" y="690"/>
                  </a:cubicBezTo>
                  <a:cubicBezTo>
                    <a:pt x="23884" y="690"/>
                    <a:pt x="23951" y="490"/>
                    <a:pt x="23884" y="390"/>
                  </a:cubicBezTo>
                  <a:cubicBezTo>
                    <a:pt x="23884" y="356"/>
                    <a:pt x="23884" y="323"/>
                    <a:pt x="23884" y="290"/>
                  </a:cubicBezTo>
                  <a:lnTo>
                    <a:pt x="23450" y="256"/>
                  </a:lnTo>
                  <a:cubicBezTo>
                    <a:pt x="22244" y="182"/>
                    <a:pt x="21032" y="158"/>
                    <a:pt x="19815" y="158"/>
                  </a:cubicBezTo>
                  <a:cubicBezTo>
                    <a:pt x="17646" y="158"/>
                    <a:pt x="15465" y="234"/>
                    <a:pt x="13292" y="234"/>
                  </a:cubicBezTo>
                  <a:cubicBezTo>
                    <a:pt x="12841" y="234"/>
                    <a:pt x="12392" y="231"/>
                    <a:pt x="11942" y="223"/>
                  </a:cubicBezTo>
                  <a:cubicBezTo>
                    <a:pt x="8650" y="195"/>
                    <a:pt x="5357" y="0"/>
                    <a:pt x="20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83" name="Google Shape;3383;p71"/>
          <p:cNvSpPr/>
          <p:nvPr/>
        </p:nvSpPr>
        <p:spPr>
          <a:xfrm>
            <a:off x="916369" y="2485715"/>
            <a:ext cx="416134" cy="235109"/>
          </a:xfrm>
          <a:custGeom>
            <a:avLst/>
            <a:gdLst/>
            <a:ahLst/>
            <a:cxnLst/>
            <a:rect l="l" t="t" r="r" b="b"/>
            <a:pathLst>
              <a:path w="19282" h="10894" extrusionOk="0">
                <a:moveTo>
                  <a:pt x="13377" y="671"/>
                </a:moveTo>
                <a:lnTo>
                  <a:pt x="13377" y="671"/>
                </a:lnTo>
                <a:cubicBezTo>
                  <a:pt x="14311" y="1438"/>
                  <a:pt x="15245" y="2172"/>
                  <a:pt x="16146" y="2939"/>
                </a:cubicBezTo>
                <a:cubicBezTo>
                  <a:pt x="16980" y="3673"/>
                  <a:pt x="17780" y="4507"/>
                  <a:pt x="18681" y="5174"/>
                </a:cubicBezTo>
                <a:cubicBezTo>
                  <a:pt x="17747" y="5975"/>
                  <a:pt x="17113" y="7075"/>
                  <a:pt x="16312" y="8009"/>
                </a:cubicBezTo>
                <a:cubicBezTo>
                  <a:pt x="15445" y="8977"/>
                  <a:pt x="14444" y="9744"/>
                  <a:pt x="13377" y="10478"/>
                </a:cubicBezTo>
                <a:cubicBezTo>
                  <a:pt x="13577" y="10078"/>
                  <a:pt x="13510" y="9577"/>
                  <a:pt x="13510" y="9110"/>
                </a:cubicBezTo>
                <a:cubicBezTo>
                  <a:pt x="13510" y="8610"/>
                  <a:pt x="13444" y="8076"/>
                  <a:pt x="13344" y="7576"/>
                </a:cubicBezTo>
                <a:cubicBezTo>
                  <a:pt x="13321" y="7462"/>
                  <a:pt x="13251" y="7410"/>
                  <a:pt x="13167" y="7410"/>
                </a:cubicBezTo>
                <a:cubicBezTo>
                  <a:pt x="13128" y="7410"/>
                  <a:pt x="13086" y="7421"/>
                  <a:pt x="13043" y="7442"/>
                </a:cubicBezTo>
                <a:cubicBezTo>
                  <a:pt x="13043" y="7442"/>
                  <a:pt x="13010" y="7442"/>
                  <a:pt x="12977" y="7409"/>
                </a:cubicBezTo>
                <a:cubicBezTo>
                  <a:pt x="12471" y="7393"/>
                  <a:pt x="11962" y="7387"/>
                  <a:pt x="11451" y="7387"/>
                </a:cubicBezTo>
                <a:cubicBezTo>
                  <a:pt x="9836" y="7387"/>
                  <a:pt x="8202" y="7450"/>
                  <a:pt x="6606" y="7476"/>
                </a:cubicBezTo>
                <a:cubicBezTo>
                  <a:pt x="6024" y="7476"/>
                  <a:pt x="5443" y="7473"/>
                  <a:pt x="4861" y="7473"/>
                </a:cubicBezTo>
                <a:cubicBezTo>
                  <a:pt x="3408" y="7473"/>
                  <a:pt x="1955" y="7490"/>
                  <a:pt x="501" y="7609"/>
                </a:cubicBezTo>
                <a:cubicBezTo>
                  <a:pt x="635" y="6975"/>
                  <a:pt x="601" y="6342"/>
                  <a:pt x="635" y="5708"/>
                </a:cubicBezTo>
                <a:cubicBezTo>
                  <a:pt x="635" y="4941"/>
                  <a:pt x="701" y="4140"/>
                  <a:pt x="635" y="3373"/>
                </a:cubicBezTo>
                <a:lnTo>
                  <a:pt x="635" y="3373"/>
                </a:lnTo>
                <a:cubicBezTo>
                  <a:pt x="1766" y="3599"/>
                  <a:pt x="2911" y="3671"/>
                  <a:pt x="4062" y="3671"/>
                </a:cubicBezTo>
                <a:cubicBezTo>
                  <a:pt x="6055" y="3671"/>
                  <a:pt x="8067" y="3456"/>
                  <a:pt x="10064" y="3456"/>
                </a:cubicBezTo>
                <a:cubicBezTo>
                  <a:pt x="10995" y="3456"/>
                  <a:pt x="11923" y="3503"/>
                  <a:pt x="12843" y="3640"/>
                </a:cubicBezTo>
                <a:cubicBezTo>
                  <a:pt x="12872" y="3646"/>
                  <a:pt x="12900" y="3649"/>
                  <a:pt x="12926" y="3649"/>
                </a:cubicBezTo>
                <a:cubicBezTo>
                  <a:pt x="13167" y="3649"/>
                  <a:pt x="13270" y="3387"/>
                  <a:pt x="13210" y="3206"/>
                </a:cubicBezTo>
                <a:cubicBezTo>
                  <a:pt x="13377" y="2839"/>
                  <a:pt x="13377" y="2405"/>
                  <a:pt x="13377" y="2005"/>
                </a:cubicBezTo>
                <a:cubicBezTo>
                  <a:pt x="13410" y="1572"/>
                  <a:pt x="13410" y="1105"/>
                  <a:pt x="13377" y="671"/>
                </a:cubicBezTo>
                <a:close/>
                <a:moveTo>
                  <a:pt x="13123" y="1"/>
                </a:moveTo>
                <a:cubicBezTo>
                  <a:pt x="13072" y="1"/>
                  <a:pt x="13018" y="29"/>
                  <a:pt x="12977" y="70"/>
                </a:cubicBezTo>
                <a:cubicBezTo>
                  <a:pt x="12877" y="104"/>
                  <a:pt x="12810" y="204"/>
                  <a:pt x="12810" y="337"/>
                </a:cubicBezTo>
                <a:cubicBezTo>
                  <a:pt x="12810" y="904"/>
                  <a:pt x="12810" y="1438"/>
                  <a:pt x="12810" y="2005"/>
                </a:cubicBezTo>
                <a:cubicBezTo>
                  <a:pt x="12810" y="2339"/>
                  <a:pt x="12777" y="2706"/>
                  <a:pt x="12877" y="3006"/>
                </a:cubicBezTo>
                <a:cubicBezTo>
                  <a:pt x="11657" y="2857"/>
                  <a:pt x="10429" y="2809"/>
                  <a:pt x="9196" y="2809"/>
                </a:cubicBezTo>
                <a:cubicBezTo>
                  <a:pt x="6881" y="2809"/>
                  <a:pt x="4551" y="2980"/>
                  <a:pt x="2234" y="2980"/>
                </a:cubicBezTo>
                <a:cubicBezTo>
                  <a:pt x="1633" y="2980"/>
                  <a:pt x="1033" y="2968"/>
                  <a:pt x="434" y="2939"/>
                </a:cubicBezTo>
                <a:cubicBezTo>
                  <a:pt x="421" y="2935"/>
                  <a:pt x="408" y="2933"/>
                  <a:pt x="396" y="2933"/>
                </a:cubicBezTo>
                <a:cubicBezTo>
                  <a:pt x="318" y="2933"/>
                  <a:pt x="268" y="3019"/>
                  <a:pt x="268" y="3106"/>
                </a:cubicBezTo>
                <a:cubicBezTo>
                  <a:pt x="201" y="3106"/>
                  <a:pt x="134" y="3173"/>
                  <a:pt x="101" y="3273"/>
                </a:cubicBezTo>
                <a:cubicBezTo>
                  <a:pt x="1" y="4007"/>
                  <a:pt x="34" y="4774"/>
                  <a:pt x="34" y="5541"/>
                </a:cubicBezTo>
                <a:cubicBezTo>
                  <a:pt x="34" y="6242"/>
                  <a:pt x="1" y="7009"/>
                  <a:pt x="134" y="7709"/>
                </a:cubicBezTo>
                <a:cubicBezTo>
                  <a:pt x="68" y="7809"/>
                  <a:pt x="101" y="7943"/>
                  <a:pt x="234" y="7943"/>
                </a:cubicBezTo>
                <a:cubicBezTo>
                  <a:pt x="1129" y="8014"/>
                  <a:pt x="2036" y="8036"/>
                  <a:pt x="2945" y="8036"/>
                </a:cubicBezTo>
                <a:cubicBezTo>
                  <a:pt x="4170" y="8036"/>
                  <a:pt x="5399" y="7995"/>
                  <a:pt x="6606" y="7976"/>
                </a:cubicBezTo>
                <a:cubicBezTo>
                  <a:pt x="7306" y="7965"/>
                  <a:pt x="8010" y="7965"/>
                  <a:pt x="8716" y="7965"/>
                </a:cubicBezTo>
                <a:cubicBezTo>
                  <a:pt x="10127" y="7965"/>
                  <a:pt x="11542" y="7965"/>
                  <a:pt x="12943" y="7876"/>
                </a:cubicBezTo>
                <a:lnTo>
                  <a:pt x="12943" y="7876"/>
                </a:lnTo>
                <a:cubicBezTo>
                  <a:pt x="12943" y="8276"/>
                  <a:pt x="12943" y="8710"/>
                  <a:pt x="12910" y="9144"/>
                </a:cubicBezTo>
                <a:cubicBezTo>
                  <a:pt x="12910" y="9577"/>
                  <a:pt x="12843" y="10044"/>
                  <a:pt x="12977" y="10478"/>
                </a:cubicBezTo>
                <a:cubicBezTo>
                  <a:pt x="13032" y="10560"/>
                  <a:pt x="13132" y="10620"/>
                  <a:pt x="13221" y="10620"/>
                </a:cubicBezTo>
                <a:cubicBezTo>
                  <a:pt x="13240" y="10620"/>
                  <a:pt x="13259" y="10617"/>
                  <a:pt x="13277" y="10611"/>
                </a:cubicBezTo>
                <a:lnTo>
                  <a:pt x="13277" y="10611"/>
                </a:lnTo>
                <a:cubicBezTo>
                  <a:pt x="13221" y="10752"/>
                  <a:pt x="13307" y="10893"/>
                  <a:pt x="13456" y="10893"/>
                </a:cubicBezTo>
                <a:cubicBezTo>
                  <a:pt x="13483" y="10893"/>
                  <a:pt x="13513" y="10889"/>
                  <a:pt x="13544" y="10878"/>
                </a:cubicBezTo>
                <a:cubicBezTo>
                  <a:pt x="16046" y="9677"/>
                  <a:pt x="17280" y="7442"/>
                  <a:pt x="19148" y="5541"/>
                </a:cubicBezTo>
                <a:cubicBezTo>
                  <a:pt x="19248" y="5474"/>
                  <a:pt x="19248" y="5374"/>
                  <a:pt x="19248" y="5308"/>
                </a:cubicBezTo>
                <a:cubicBezTo>
                  <a:pt x="19281" y="5207"/>
                  <a:pt x="19281" y="5107"/>
                  <a:pt x="19215" y="5041"/>
                </a:cubicBezTo>
                <a:cubicBezTo>
                  <a:pt x="18414" y="3973"/>
                  <a:pt x="17213" y="3106"/>
                  <a:pt x="16212" y="2272"/>
                </a:cubicBezTo>
                <a:cubicBezTo>
                  <a:pt x="15245" y="1471"/>
                  <a:pt x="14278" y="704"/>
                  <a:pt x="13210" y="37"/>
                </a:cubicBezTo>
                <a:cubicBezTo>
                  <a:pt x="13185" y="12"/>
                  <a:pt x="13154" y="1"/>
                  <a:pt x="131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928605" y="3159316"/>
            <a:ext cx="203751" cy="475095"/>
          </a:xfrm>
          <a:custGeom>
            <a:avLst/>
            <a:gdLst/>
            <a:ahLst/>
            <a:cxnLst/>
            <a:rect l="l" t="t" r="r" b="b"/>
            <a:pathLst>
              <a:path w="9441" h="22014" extrusionOk="0">
                <a:moveTo>
                  <a:pt x="468" y="548"/>
                </a:moveTo>
                <a:lnTo>
                  <a:pt x="468" y="548"/>
                </a:lnTo>
                <a:cubicBezTo>
                  <a:pt x="1980" y="637"/>
                  <a:pt x="3507" y="652"/>
                  <a:pt x="5039" y="652"/>
                </a:cubicBezTo>
                <a:cubicBezTo>
                  <a:pt x="5805" y="652"/>
                  <a:pt x="6572" y="648"/>
                  <a:pt x="7339" y="648"/>
                </a:cubicBezTo>
                <a:cubicBezTo>
                  <a:pt x="6005" y="3417"/>
                  <a:pt x="4671" y="6185"/>
                  <a:pt x="3370" y="8987"/>
                </a:cubicBezTo>
                <a:cubicBezTo>
                  <a:pt x="3237" y="9187"/>
                  <a:pt x="3370" y="9421"/>
                  <a:pt x="3637" y="9454"/>
                </a:cubicBezTo>
                <a:cubicBezTo>
                  <a:pt x="4793" y="9478"/>
                  <a:pt x="5965" y="9501"/>
                  <a:pt x="7142" y="9501"/>
                </a:cubicBezTo>
                <a:cubicBezTo>
                  <a:pt x="7630" y="9501"/>
                  <a:pt x="8119" y="9497"/>
                  <a:pt x="8607" y="9488"/>
                </a:cubicBezTo>
                <a:lnTo>
                  <a:pt x="8607" y="9488"/>
                </a:lnTo>
                <a:lnTo>
                  <a:pt x="3770" y="20329"/>
                </a:lnTo>
                <a:cubicBezTo>
                  <a:pt x="4070" y="17560"/>
                  <a:pt x="4137" y="14758"/>
                  <a:pt x="4070" y="11989"/>
                </a:cubicBezTo>
                <a:cubicBezTo>
                  <a:pt x="4070" y="11823"/>
                  <a:pt x="3937" y="11689"/>
                  <a:pt x="3737" y="11689"/>
                </a:cubicBezTo>
                <a:lnTo>
                  <a:pt x="768" y="11622"/>
                </a:lnTo>
                <a:cubicBezTo>
                  <a:pt x="801" y="7920"/>
                  <a:pt x="801" y="4217"/>
                  <a:pt x="468" y="548"/>
                </a:cubicBezTo>
                <a:close/>
                <a:moveTo>
                  <a:pt x="4549" y="1"/>
                </a:moveTo>
                <a:cubicBezTo>
                  <a:pt x="3177" y="1"/>
                  <a:pt x="1806" y="22"/>
                  <a:pt x="435" y="114"/>
                </a:cubicBezTo>
                <a:cubicBezTo>
                  <a:pt x="368" y="114"/>
                  <a:pt x="334" y="148"/>
                  <a:pt x="301" y="181"/>
                </a:cubicBezTo>
                <a:cubicBezTo>
                  <a:pt x="279" y="175"/>
                  <a:pt x="256" y="173"/>
                  <a:pt x="233" y="173"/>
                </a:cubicBezTo>
                <a:cubicBezTo>
                  <a:pt x="117" y="173"/>
                  <a:pt x="1" y="242"/>
                  <a:pt x="1" y="381"/>
                </a:cubicBezTo>
                <a:cubicBezTo>
                  <a:pt x="34" y="4217"/>
                  <a:pt x="201" y="8087"/>
                  <a:pt x="134" y="11923"/>
                </a:cubicBezTo>
                <a:cubicBezTo>
                  <a:pt x="134" y="12089"/>
                  <a:pt x="268" y="12223"/>
                  <a:pt x="435" y="12223"/>
                </a:cubicBezTo>
                <a:cubicBezTo>
                  <a:pt x="1435" y="12256"/>
                  <a:pt x="2436" y="12256"/>
                  <a:pt x="3437" y="12290"/>
                </a:cubicBezTo>
                <a:cubicBezTo>
                  <a:pt x="3537" y="15459"/>
                  <a:pt x="3337" y="18561"/>
                  <a:pt x="3003" y="21696"/>
                </a:cubicBezTo>
                <a:cubicBezTo>
                  <a:pt x="2975" y="21889"/>
                  <a:pt x="3153" y="22014"/>
                  <a:pt x="3309" y="22014"/>
                </a:cubicBezTo>
                <a:cubicBezTo>
                  <a:pt x="3342" y="22014"/>
                  <a:pt x="3374" y="22008"/>
                  <a:pt x="3403" y="21997"/>
                </a:cubicBezTo>
                <a:cubicBezTo>
                  <a:pt x="3433" y="22004"/>
                  <a:pt x="3465" y="22008"/>
                  <a:pt x="3497" y="22008"/>
                </a:cubicBezTo>
                <a:cubicBezTo>
                  <a:pt x="3607" y="22008"/>
                  <a:pt x="3719" y="21959"/>
                  <a:pt x="3770" y="21830"/>
                </a:cubicBezTo>
                <a:cubicBezTo>
                  <a:pt x="5638" y="17660"/>
                  <a:pt x="7506" y="13490"/>
                  <a:pt x="9341" y="9321"/>
                </a:cubicBezTo>
                <a:cubicBezTo>
                  <a:pt x="9441" y="9121"/>
                  <a:pt x="9341" y="8854"/>
                  <a:pt x="9074" y="8854"/>
                </a:cubicBezTo>
                <a:cubicBezTo>
                  <a:pt x="8397" y="8868"/>
                  <a:pt x="7714" y="8876"/>
                  <a:pt x="7028" y="8876"/>
                </a:cubicBezTo>
                <a:cubicBezTo>
                  <a:pt x="6058" y="8876"/>
                  <a:pt x="5081" y="8860"/>
                  <a:pt x="4104" y="8820"/>
                </a:cubicBezTo>
                <a:lnTo>
                  <a:pt x="8107" y="481"/>
                </a:lnTo>
                <a:cubicBezTo>
                  <a:pt x="8207" y="281"/>
                  <a:pt x="8073" y="14"/>
                  <a:pt x="7840" y="14"/>
                </a:cubicBezTo>
                <a:cubicBezTo>
                  <a:pt x="6743" y="14"/>
                  <a:pt x="5646" y="1"/>
                  <a:pt x="45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rot="-269836">
            <a:off x="1355916" y="1976963"/>
            <a:ext cx="275402" cy="225452"/>
          </a:xfrm>
          <a:custGeom>
            <a:avLst/>
            <a:gdLst/>
            <a:ahLst/>
            <a:cxnLst/>
            <a:rect l="l" t="t" r="r" b="b"/>
            <a:pathLst>
              <a:path w="9430" h="7719" extrusionOk="0">
                <a:moveTo>
                  <a:pt x="5048" y="968"/>
                </a:moveTo>
                <a:cubicBezTo>
                  <a:pt x="5595" y="2409"/>
                  <a:pt x="6145" y="3849"/>
                  <a:pt x="6692" y="5288"/>
                </a:cubicBezTo>
                <a:cubicBezTo>
                  <a:pt x="6740" y="5413"/>
                  <a:pt x="6852" y="5486"/>
                  <a:pt x="6965" y="5486"/>
                </a:cubicBezTo>
                <a:cubicBezTo>
                  <a:pt x="7050" y="5486"/>
                  <a:pt x="7135" y="5445"/>
                  <a:pt x="7193" y="5355"/>
                </a:cubicBezTo>
                <a:cubicBezTo>
                  <a:pt x="7671" y="4597"/>
                  <a:pt x="8202" y="3891"/>
                  <a:pt x="8788" y="3221"/>
                </a:cubicBezTo>
                <a:lnTo>
                  <a:pt x="8788" y="3221"/>
                </a:lnTo>
                <a:cubicBezTo>
                  <a:pt x="8634" y="4573"/>
                  <a:pt x="8362" y="5891"/>
                  <a:pt x="8149" y="7237"/>
                </a:cubicBezTo>
                <a:cubicBezTo>
                  <a:pt x="6874" y="7071"/>
                  <a:pt x="5482" y="6955"/>
                  <a:pt x="4108" y="6955"/>
                </a:cubicBezTo>
                <a:cubicBezTo>
                  <a:pt x="3097" y="6955"/>
                  <a:pt x="2096" y="7018"/>
                  <a:pt x="1159" y="7170"/>
                </a:cubicBezTo>
                <a:cubicBezTo>
                  <a:pt x="1201" y="7135"/>
                  <a:pt x="1229" y="7088"/>
                  <a:pt x="1221" y="7027"/>
                </a:cubicBezTo>
                <a:cubicBezTo>
                  <a:pt x="1118" y="5840"/>
                  <a:pt x="921" y="4669"/>
                  <a:pt x="712" y="3501"/>
                </a:cubicBezTo>
                <a:lnTo>
                  <a:pt x="712" y="3501"/>
                </a:lnTo>
                <a:cubicBezTo>
                  <a:pt x="1282" y="4124"/>
                  <a:pt x="1847" y="4752"/>
                  <a:pt x="2390" y="5404"/>
                </a:cubicBezTo>
                <a:cubicBezTo>
                  <a:pt x="2435" y="5458"/>
                  <a:pt x="2501" y="5483"/>
                  <a:pt x="2568" y="5483"/>
                </a:cubicBezTo>
                <a:cubicBezTo>
                  <a:pt x="2664" y="5483"/>
                  <a:pt x="2764" y="5432"/>
                  <a:pt x="2811" y="5348"/>
                </a:cubicBezTo>
                <a:cubicBezTo>
                  <a:pt x="3619" y="3919"/>
                  <a:pt x="4362" y="2460"/>
                  <a:pt x="5048" y="968"/>
                </a:cubicBezTo>
                <a:close/>
                <a:moveTo>
                  <a:pt x="5038" y="0"/>
                </a:moveTo>
                <a:cubicBezTo>
                  <a:pt x="4956" y="0"/>
                  <a:pt x="4878" y="39"/>
                  <a:pt x="4835" y="134"/>
                </a:cubicBezTo>
                <a:cubicBezTo>
                  <a:pt x="4134" y="1704"/>
                  <a:pt x="3364" y="3239"/>
                  <a:pt x="2531" y="4743"/>
                </a:cubicBezTo>
                <a:cubicBezTo>
                  <a:pt x="1871" y="3967"/>
                  <a:pt x="1189" y="3207"/>
                  <a:pt x="479" y="2478"/>
                </a:cubicBezTo>
                <a:cubicBezTo>
                  <a:pt x="426" y="2424"/>
                  <a:pt x="364" y="2400"/>
                  <a:pt x="303" y="2400"/>
                </a:cubicBezTo>
                <a:cubicBezTo>
                  <a:pt x="147" y="2400"/>
                  <a:pt x="0" y="2554"/>
                  <a:pt x="42" y="2732"/>
                </a:cubicBezTo>
                <a:cubicBezTo>
                  <a:pt x="377" y="4168"/>
                  <a:pt x="592" y="5625"/>
                  <a:pt x="839" y="7080"/>
                </a:cubicBezTo>
                <a:cubicBezTo>
                  <a:pt x="851" y="7146"/>
                  <a:pt x="897" y="7186"/>
                  <a:pt x="952" y="7204"/>
                </a:cubicBezTo>
                <a:cubicBezTo>
                  <a:pt x="781" y="7246"/>
                  <a:pt x="847" y="7486"/>
                  <a:pt x="1002" y="7502"/>
                </a:cubicBezTo>
                <a:cubicBezTo>
                  <a:pt x="1567" y="7565"/>
                  <a:pt x="2141" y="7579"/>
                  <a:pt x="2715" y="7579"/>
                </a:cubicBezTo>
                <a:cubicBezTo>
                  <a:pt x="3178" y="7579"/>
                  <a:pt x="3643" y="7570"/>
                  <a:pt x="4104" y="7570"/>
                </a:cubicBezTo>
                <a:cubicBezTo>
                  <a:pt x="4286" y="7570"/>
                  <a:pt x="4467" y="7572"/>
                  <a:pt x="4648" y="7576"/>
                </a:cubicBezTo>
                <a:cubicBezTo>
                  <a:pt x="5863" y="7601"/>
                  <a:pt x="7078" y="7714"/>
                  <a:pt x="8292" y="7719"/>
                </a:cubicBezTo>
                <a:cubicBezTo>
                  <a:pt x="8419" y="7719"/>
                  <a:pt x="8500" y="7613"/>
                  <a:pt x="8516" y="7504"/>
                </a:cubicBezTo>
                <a:cubicBezTo>
                  <a:pt x="8555" y="7476"/>
                  <a:pt x="8590" y="7438"/>
                  <a:pt x="8609" y="7378"/>
                </a:cubicBezTo>
                <a:cubicBezTo>
                  <a:pt x="9121" y="5802"/>
                  <a:pt x="9292" y="4078"/>
                  <a:pt x="9416" y="2432"/>
                </a:cubicBezTo>
                <a:cubicBezTo>
                  <a:pt x="9429" y="2268"/>
                  <a:pt x="9281" y="2162"/>
                  <a:pt x="9135" y="2162"/>
                </a:cubicBezTo>
                <a:cubicBezTo>
                  <a:pt x="9066" y="2162"/>
                  <a:pt x="8998" y="2185"/>
                  <a:pt x="8948" y="2237"/>
                </a:cubicBezTo>
                <a:cubicBezTo>
                  <a:pt x="8233" y="2981"/>
                  <a:pt x="7597" y="3776"/>
                  <a:pt x="7022" y="4625"/>
                </a:cubicBezTo>
                <a:cubicBezTo>
                  <a:pt x="6459" y="3150"/>
                  <a:pt x="5895" y="1674"/>
                  <a:pt x="5334" y="199"/>
                </a:cubicBezTo>
                <a:cubicBezTo>
                  <a:pt x="5290" y="85"/>
                  <a:pt x="5159" y="0"/>
                  <a:pt x="503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942386" y="1615512"/>
            <a:ext cx="296372" cy="244066"/>
          </a:xfrm>
          <a:custGeom>
            <a:avLst/>
            <a:gdLst/>
            <a:ahLst/>
            <a:cxnLst/>
            <a:rect l="l" t="t" r="r" b="b"/>
            <a:pathLst>
              <a:path w="10148" h="8357" extrusionOk="0">
                <a:moveTo>
                  <a:pt x="5002" y="612"/>
                </a:moveTo>
                <a:cubicBezTo>
                  <a:pt x="5139" y="612"/>
                  <a:pt x="5176" y="700"/>
                  <a:pt x="5324" y="883"/>
                </a:cubicBezTo>
                <a:cubicBezTo>
                  <a:pt x="5461" y="1049"/>
                  <a:pt x="5585" y="1229"/>
                  <a:pt x="5698" y="1414"/>
                </a:cubicBezTo>
                <a:cubicBezTo>
                  <a:pt x="5893" y="1730"/>
                  <a:pt x="6008" y="2088"/>
                  <a:pt x="6219" y="2393"/>
                </a:cubicBezTo>
                <a:cubicBezTo>
                  <a:pt x="6243" y="2428"/>
                  <a:pt x="6281" y="2448"/>
                  <a:pt x="6320" y="2460"/>
                </a:cubicBezTo>
                <a:cubicBezTo>
                  <a:pt x="6344" y="2543"/>
                  <a:pt x="6408" y="2615"/>
                  <a:pt x="6512" y="2615"/>
                </a:cubicBezTo>
                <a:cubicBezTo>
                  <a:pt x="6515" y="2615"/>
                  <a:pt x="6518" y="2615"/>
                  <a:pt x="6521" y="2615"/>
                </a:cubicBezTo>
                <a:cubicBezTo>
                  <a:pt x="7006" y="2601"/>
                  <a:pt x="7490" y="2520"/>
                  <a:pt x="7977" y="2488"/>
                </a:cubicBezTo>
                <a:cubicBezTo>
                  <a:pt x="8145" y="2476"/>
                  <a:pt x="8627" y="2409"/>
                  <a:pt x="9004" y="2409"/>
                </a:cubicBezTo>
                <a:cubicBezTo>
                  <a:pt x="9238" y="2409"/>
                  <a:pt x="9431" y="2435"/>
                  <a:pt x="9483" y="2516"/>
                </a:cubicBezTo>
                <a:cubicBezTo>
                  <a:pt x="9711" y="2868"/>
                  <a:pt x="7730" y="4214"/>
                  <a:pt x="7451" y="4393"/>
                </a:cubicBezTo>
                <a:cubicBezTo>
                  <a:pt x="7394" y="4427"/>
                  <a:pt x="7370" y="4478"/>
                  <a:pt x="7368" y="4526"/>
                </a:cubicBezTo>
                <a:cubicBezTo>
                  <a:pt x="7281" y="4554"/>
                  <a:pt x="7207" y="4651"/>
                  <a:pt x="7231" y="4755"/>
                </a:cubicBezTo>
                <a:cubicBezTo>
                  <a:pt x="7345" y="5240"/>
                  <a:pt x="7613" y="5681"/>
                  <a:pt x="7752" y="6164"/>
                </a:cubicBezTo>
                <a:cubicBezTo>
                  <a:pt x="7878" y="6602"/>
                  <a:pt x="7955" y="7045"/>
                  <a:pt x="7996" y="7498"/>
                </a:cubicBezTo>
                <a:cubicBezTo>
                  <a:pt x="6985" y="7202"/>
                  <a:pt x="6092" y="6695"/>
                  <a:pt x="5287" y="6007"/>
                </a:cubicBezTo>
                <a:cubicBezTo>
                  <a:pt x="5256" y="5916"/>
                  <a:pt x="5167" y="5845"/>
                  <a:pt x="5070" y="5845"/>
                </a:cubicBezTo>
                <a:cubicBezTo>
                  <a:pt x="5020" y="5845"/>
                  <a:pt x="4968" y="5864"/>
                  <a:pt x="4921" y="5910"/>
                </a:cubicBezTo>
                <a:cubicBezTo>
                  <a:pt x="4599" y="6219"/>
                  <a:pt x="4283" y="6530"/>
                  <a:pt x="3946" y="6826"/>
                </a:cubicBezTo>
                <a:cubicBezTo>
                  <a:pt x="3678" y="7061"/>
                  <a:pt x="3059" y="7746"/>
                  <a:pt x="2689" y="7746"/>
                </a:cubicBezTo>
                <a:cubicBezTo>
                  <a:pt x="2663" y="7746"/>
                  <a:pt x="2639" y="7743"/>
                  <a:pt x="2616" y="7736"/>
                </a:cubicBezTo>
                <a:cubicBezTo>
                  <a:pt x="2337" y="7653"/>
                  <a:pt x="2471" y="7343"/>
                  <a:pt x="2505" y="7073"/>
                </a:cubicBezTo>
                <a:cubicBezTo>
                  <a:pt x="2535" y="6824"/>
                  <a:pt x="2581" y="6582"/>
                  <a:pt x="2639" y="6337"/>
                </a:cubicBezTo>
                <a:cubicBezTo>
                  <a:pt x="2752" y="5870"/>
                  <a:pt x="2898" y="5413"/>
                  <a:pt x="3050" y="4958"/>
                </a:cubicBezTo>
                <a:cubicBezTo>
                  <a:pt x="3076" y="4882"/>
                  <a:pt x="3028" y="4826"/>
                  <a:pt x="2965" y="4810"/>
                </a:cubicBezTo>
                <a:cubicBezTo>
                  <a:pt x="2949" y="4790"/>
                  <a:pt x="2928" y="4773"/>
                  <a:pt x="2903" y="4757"/>
                </a:cubicBezTo>
                <a:cubicBezTo>
                  <a:pt x="2557" y="4570"/>
                  <a:pt x="344" y="3520"/>
                  <a:pt x="710" y="3031"/>
                </a:cubicBezTo>
                <a:cubicBezTo>
                  <a:pt x="813" y="2890"/>
                  <a:pt x="1076" y="2857"/>
                  <a:pt x="1345" y="2857"/>
                </a:cubicBezTo>
                <a:cubicBezTo>
                  <a:pt x="1593" y="2857"/>
                  <a:pt x="1848" y="2885"/>
                  <a:pt x="1988" y="2885"/>
                </a:cubicBezTo>
                <a:cubicBezTo>
                  <a:pt x="1993" y="2885"/>
                  <a:pt x="1998" y="2885"/>
                  <a:pt x="2002" y="2885"/>
                </a:cubicBezTo>
                <a:cubicBezTo>
                  <a:pt x="2340" y="2880"/>
                  <a:pt x="2678" y="2878"/>
                  <a:pt x="3018" y="2852"/>
                </a:cubicBezTo>
                <a:cubicBezTo>
                  <a:pt x="3034" y="2875"/>
                  <a:pt x="3059" y="2889"/>
                  <a:pt x="3086" y="2889"/>
                </a:cubicBezTo>
                <a:cubicBezTo>
                  <a:pt x="3101" y="2889"/>
                  <a:pt x="3118" y="2884"/>
                  <a:pt x="3133" y="2874"/>
                </a:cubicBezTo>
                <a:cubicBezTo>
                  <a:pt x="3203" y="2854"/>
                  <a:pt x="3272" y="2836"/>
                  <a:pt x="3342" y="2820"/>
                </a:cubicBezTo>
                <a:cubicBezTo>
                  <a:pt x="3399" y="2811"/>
                  <a:pt x="3457" y="2806"/>
                  <a:pt x="3512" y="2797"/>
                </a:cubicBezTo>
                <a:lnTo>
                  <a:pt x="3509" y="2788"/>
                </a:lnTo>
                <a:cubicBezTo>
                  <a:pt x="3621" y="2746"/>
                  <a:pt x="3664" y="2601"/>
                  <a:pt x="3595" y="2524"/>
                </a:cubicBezTo>
                <a:cubicBezTo>
                  <a:pt x="3829" y="1899"/>
                  <a:pt x="4221" y="802"/>
                  <a:pt x="4794" y="649"/>
                </a:cubicBezTo>
                <a:cubicBezTo>
                  <a:pt x="4885" y="625"/>
                  <a:pt x="4951" y="612"/>
                  <a:pt x="5002" y="612"/>
                </a:cubicBezTo>
                <a:close/>
                <a:moveTo>
                  <a:pt x="4825" y="1"/>
                </a:moveTo>
                <a:cubicBezTo>
                  <a:pt x="4820" y="1"/>
                  <a:pt x="4815" y="1"/>
                  <a:pt x="4810" y="1"/>
                </a:cubicBezTo>
                <a:cubicBezTo>
                  <a:pt x="4376" y="15"/>
                  <a:pt x="4159" y="546"/>
                  <a:pt x="3978" y="872"/>
                </a:cubicBezTo>
                <a:cubicBezTo>
                  <a:pt x="3696" y="1377"/>
                  <a:pt x="3470" y="1908"/>
                  <a:pt x="3281" y="2455"/>
                </a:cubicBezTo>
                <a:cubicBezTo>
                  <a:pt x="2890" y="2406"/>
                  <a:pt x="2477" y="2382"/>
                  <a:pt x="2068" y="2382"/>
                </a:cubicBezTo>
                <a:cubicBezTo>
                  <a:pt x="1748" y="2382"/>
                  <a:pt x="1430" y="2397"/>
                  <a:pt x="1129" y="2425"/>
                </a:cubicBezTo>
                <a:cubicBezTo>
                  <a:pt x="760" y="2460"/>
                  <a:pt x="289" y="2585"/>
                  <a:pt x="157" y="2979"/>
                </a:cubicBezTo>
                <a:cubicBezTo>
                  <a:pt x="0" y="3455"/>
                  <a:pt x="455" y="3774"/>
                  <a:pt x="785" y="4025"/>
                </a:cubicBezTo>
                <a:cubicBezTo>
                  <a:pt x="1360" y="4464"/>
                  <a:pt x="1988" y="4852"/>
                  <a:pt x="2662" y="5120"/>
                </a:cubicBezTo>
                <a:cubicBezTo>
                  <a:pt x="2334" y="5695"/>
                  <a:pt x="2145" y="6316"/>
                  <a:pt x="2056" y="6981"/>
                </a:cubicBezTo>
                <a:cubicBezTo>
                  <a:pt x="2004" y="7339"/>
                  <a:pt x="1847" y="7993"/>
                  <a:pt x="2203" y="8258"/>
                </a:cubicBezTo>
                <a:cubicBezTo>
                  <a:pt x="2296" y="8328"/>
                  <a:pt x="2395" y="8357"/>
                  <a:pt x="2495" y="8357"/>
                </a:cubicBezTo>
                <a:cubicBezTo>
                  <a:pt x="2829" y="8357"/>
                  <a:pt x="3181" y="8034"/>
                  <a:pt x="3410" y="7856"/>
                </a:cubicBezTo>
                <a:cubicBezTo>
                  <a:pt x="4013" y="7389"/>
                  <a:pt x="4591" y="6886"/>
                  <a:pt x="5124" y="6341"/>
                </a:cubicBezTo>
                <a:cubicBezTo>
                  <a:pt x="5978" y="7172"/>
                  <a:pt x="7028" y="7731"/>
                  <a:pt x="8185" y="8019"/>
                </a:cubicBezTo>
                <a:cubicBezTo>
                  <a:pt x="8204" y="8024"/>
                  <a:pt x="8222" y="8027"/>
                  <a:pt x="8241" y="8027"/>
                </a:cubicBezTo>
                <a:cubicBezTo>
                  <a:pt x="8360" y="8027"/>
                  <a:pt x="8477" y="7933"/>
                  <a:pt x="8472" y="7803"/>
                </a:cubicBezTo>
                <a:cubicBezTo>
                  <a:pt x="8428" y="6819"/>
                  <a:pt x="8267" y="5508"/>
                  <a:pt x="7633" y="4693"/>
                </a:cubicBezTo>
                <a:cubicBezTo>
                  <a:pt x="8239" y="4381"/>
                  <a:pt x="8806" y="3997"/>
                  <a:pt x="9305" y="3534"/>
                </a:cubicBezTo>
                <a:cubicBezTo>
                  <a:pt x="9585" y="3273"/>
                  <a:pt x="10148" y="2813"/>
                  <a:pt x="10051" y="2359"/>
                </a:cubicBezTo>
                <a:cubicBezTo>
                  <a:pt x="9976" y="2005"/>
                  <a:pt x="9624" y="1951"/>
                  <a:pt x="9300" y="1951"/>
                </a:cubicBezTo>
                <a:cubicBezTo>
                  <a:pt x="9174" y="1951"/>
                  <a:pt x="9052" y="1959"/>
                  <a:pt x="8952" y="1961"/>
                </a:cubicBezTo>
                <a:cubicBezTo>
                  <a:pt x="8153" y="1973"/>
                  <a:pt x="7303" y="1989"/>
                  <a:pt x="6523" y="2174"/>
                </a:cubicBezTo>
                <a:cubicBezTo>
                  <a:pt x="6424" y="1661"/>
                  <a:pt x="6102" y="1186"/>
                  <a:pt x="5793" y="777"/>
                </a:cubicBezTo>
                <a:cubicBezTo>
                  <a:pt x="5568" y="480"/>
                  <a:pt x="5245" y="1"/>
                  <a:pt x="48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1343526" y="1667836"/>
            <a:ext cx="300169" cy="231187"/>
          </a:xfrm>
          <a:custGeom>
            <a:avLst/>
            <a:gdLst/>
            <a:ahLst/>
            <a:cxnLst/>
            <a:rect l="l" t="t" r="r" b="b"/>
            <a:pathLst>
              <a:path w="10278" h="7916" extrusionOk="0">
                <a:moveTo>
                  <a:pt x="7357" y="528"/>
                </a:moveTo>
                <a:cubicBezTo>
                  <a:pt x="8886" y="528"/>
                  <a:pt x="8922" y="2740"/>
                  <a:pt x="8396" y="3792"/>
                </a:cubicBezTo>
                <a:cubicBezTo>
                  <a:pt x="7578" y="5426"/>
                  <a:pt x="6108" y="6456"/>
                  <a:pt x="4602" y="7389"/>
                </a:cubicBezTo>
                <a:cubicBezTo>
                  <a:pt x="4522" y="7437"/>
                  <a:pt x="4492" y="7506"/>
                  <a:pt x="4490" y="7573"/>
                </a:cubicBezTo>
                <a:cubicBezTo>
                  <a:pt x="3361" y="6492"/>
                  <a:pt x="2315" y="5241"/>
                  <a:pt x="1806" y="3740"/>
                </a:cubicBezTo>
                <a:cubicBezTo>
                  <a:pt x="1504" y="2849"/>
                  <a:pt x="1365" y="1667"/>
                  <a:pt x="2125" y="949"/>
                </a:cubicBezTo>
                <a:cubicBezTo>
                  <a:pt x="2364" y="723"/>
                  <a:pt x="2666" y="625"/>
                  <a:pt x="2977" y="625"/>
                </a:cubicBezTo>
                <a:cubicBezTo>
                  <a:pt x="3565" y="625"/>
                  <a:pt x="4183" y="977"/>
                  <a:pt x="4464" y="1480"/>
                </a:cubicBezTo>
                <a:cubicBezTo>
                  <a:pt x="4681" y="1868"/>
                  <a:pt x="4759" y="2335"/>
                  <a:pt x="4836" y="2766"/>
                </a:cubicBezTo>
                <a:cubicBezTo>
                  <a:pt x="4857" y="2889"/>
                  <a:pt x="4963" y="2946"/>
                  <a:pt x="5072" y="2946"/>
                </a:cubicBezTo>
                <a:cubicBezTo>
                  <a:pt x="5208" y="2946"/>
                  <a:pt x="5348" y="2857"/>
                  <a:pt x="5332" y="2700"/>
                </a:cubicBezTo>
                <a:cubicBezTo>
                  <a:pt x="5332" y="2688"/>
                  <a:pt x="5330" y="2678"/>
                  <a:pt x="5330" y="2667"/>
                </a:cubicBezTo>
                <a:cubicBezTo>
                  <a:pt x="5526" y="1806"/>
                  <a:pt x="5948" y="818"/>
                  <a:pt x="6886" y="589"/>
                </a:cubicBezTo>
                <a:cubicBezTo>
                  <a:pt x="7057" y="547"/>
                  <a:pt x="7213" y="528"/>
                  <a:pt x="7357" y="528"/>
                </a:cubicBezTo>
                <a:close/>
                <a:moveTo>
                  <a:pt x="3085" y="0"/>
                </a:moveTo>
                <a:cubicBezTo>
                  <a:pt x="2364" y="0"/>
                  <a:pt x="1702" y="444"/>
                  <a:pt x="1326" y="1106"/>
                </a:cubicBezTo>
                <a:cubicBezTo>
                  <a:pt x="1" y="3440"/>
                  <a:pt x="2522" y="6659"/>
                  <a:pt x="4355" y="7890"/>
                </a:cubicBezTo>
                <a:cubicBezTo>
                  <a:pt x="4382" y="7907"/>
                  <a:pt x="4409" y="7915"/>
                  <a:pt x="4435" y="7915"/>
                </a:cubicBezTo>
                <a:cubicBezTo>
                  <a:pt x="4510" y="7915"/>
                  <a:pt x="4576" y="7850"/>
                  <a:pt x="4594" y="7774"/>
                </a:cubicBezTo>
                <a:cubicBezTo>
                  <a:pt x="4634" y="7805"/>
                  <a:pt x="4684" y="7824"/>
                  <a:pt x="4740" y="7824"/>
                </a:cubicBezTo>
                <a:cubicBezTo>
                  <a:pt x="4773" y="7824"/>
                  <a:pt x="4808" y="7817"/>
                  <a:pt x="4845" y="7802"/>
                </a:cubicBezTo>
                <a:cubicBezTo>
                  <a:pt x="6960" y="6909"/>
                  <a:pt x="10278" y="3867"/>
                  <a:pt x="9031" y="1275"/>
                </a:cubicBezTo>
                <a:cubicBezTo>
                  <a:pt x="8680" y="547"/>
                  <a:pt x="7983" y="6"/>
                  <a:pt x="7205" y="6"/>
                </a:cubicBezTo>
                <a:cubicBezTo>
                  <a:pt x="7000" y="6"/>
                  <a:pt x="6790" y="44"/>
                  <a:pt x="6578" y="125"/>
                </a:cubicBezTo>
                <a:cubicBezTo>
                  <a:pt x="5831" y="414"/>
                  <a:pt x="5399" y="1092"/>
                  <a:pt x="5163" y="1829"/>
                </a:cubicBezTo>
                <a:cubicBezTo>
                  <a:pt x="4944" y="1092"/>
                  <a:pt x="4514" y="430"/>
                  <a:pt x="3753" y="130"/>
                </a:cubicBezTo>
                <a:cubicBezTo>
                  <a:pt x="3529" y="41"/>
                  <a:pt x="3304" y="0"/>
                  <a:pt x="30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8" name="Google Shape;3388;p71"/>
          <p:cNvGrpSpPr/>
          <p:nvPr/>
        </p:nvGrpSpPr>
        <p:grpSpPr>
          <a:xfrm>
            <a:off x="928600" y="1996912"/>
            <a:ext cx="323971" cy="229493"/>
            <a:chOff x="6072450" y="2896632"/>
            <a:chExt cx="277325" cy="196450"/>
          </a:xfrm>
        </p:grpSpPr>
        <p:sp>
          <p:nvSpPr>
            <p:cNvPr id="3389" name="Google Shape;3389;p71"/>
            <p:cNvSpPr/>
            <p:nvPr/>
          </p:nvSpPr>
          <p:spPr>
            <a:xfrm>
              <a:off x="6072450" y="2896632"/>
              <a:ext cx="277325" cy="196450"/>
            </a:xfrm>
            <a:custGeom>
              <a:avLst/>
              <a:gdLst/>
              <a:ahLst/>
              <a:cxnLst/>
              <a:rect l="l" t="t" r="r" b="b"/>
              <a:pathLst>
                <a:path w="11093" h="7858" extrusionOk="0">
                  <a:moveTo>
                    <a:pt x="2988" y="287"/>
                  </a:moveTo>
                  <a:cubicBezTo>
                    <a:pt x="3133" y="287"/>
                    <a:pt x="3278" y="313"/>
                    <a:pt x="3392" y="402"/>
                  </a:cubicBezTo>
                  <a:cubicBezTo>
                    <a:pt x="3575" y="545"/>
                    <a:pt x="3529" y="714"/>
                    <a:pt x="3547" y="915"/>
                  </a:cubicBezTo>
                  <a:cubicBezTo>
                    <a:pt x="3547" y="917"/>
                    <a:pt x="3547" y="917"/>
                    <a:pt x="3549" y="919"/>
                  </a:cubicBezTo>
                  <a:cubicBezTo>
                    <a:pt x="3335" y="929"/>
                    <a:pt x="3120" y="938"/>
                    <a:pt x="2907" y="949"/>
                  </a:cubicBezTo>
                  <a:cubicBezTo>
                    <a:pt x="2682" y="768"/>
                    <a:pt x="2441" y="690"/>
                    <a:pt x="2202" y="690"/>
                  </a:cubicBezTo>
                  <a:cubicBezTo>
                    <a:pt x="2152" y="690"/>
                    <a:pt x="2103" y="694"/>
                    <a:pt x="2054" y="700"/>
                  </a:cubicBezTo>
                  <a:cubicBezTo>
                    <a:pt x="2155" y="451"/>
                    <a:pt x="2631" y="317"/>
                    <a:pt x="2829" y="296"/>
                  </a:cubicBezTo>
                  <a:cubicBezTo>
                    <a:pt x="2881" y="291"/>
                    <a:pt x="2935" y="287"/>
                    <a:pt x="2988" y="287"/>
                  </a:cubicBezTo>
                  <a:close/>
                  <a:moveTo>
                    <a:pt x="1935" y="1215"/>
                  </a:moveTo>
                  <a:cubicBezTo>
                    <a:pt x="1954" y="1275"/>
                    <a:pt x="2002" y="1324"/>
                    <a:pt x="2086" y="1324"/>
                  </a:cubicBezTo>
                  <a:lnTo>
                    <a:pt x="2674" y="1324"/>
                  </a:lnTo>
                  <a:cubicBezTo>
                    <a:pt x="2709" y="1340"/>
                    <a:pt x="2742" y="1354"/>
                    <a:pt x="2776" y="1372"/>
                  </a:cubicBezTo>
                  <a:cubicBezTo>
                    <a:pt x="2808" y="1387"/>
                    <a:pt x="2840" y="1394"/>
                    <a:pt x="2870" y="1394"/>
                  </a:cubicBezTo>
                  <a:cubicBezTo>
                    <a:pt x="2930" y="1394"/>
                    <a:pt x="2985" y="1367"/>
                    <a:pt x="3025" y="1326"/>
                  </a:cubicBezTo>
                  <a:cubicBezTo>
                    <a:pt x="3963" y="1330"/>
                    <a:pt x="4903" y="1340"/>
                    <a:pt x="5840" y="1358"/>
                  </a:cubicBezTo>
                  <a:cubicBezTo>
                    <a:pt x="6761" y="1378"/>
                    <a:pt x="7685" y="1412"/>
                    <a:pt x="8606" y="1455"/>
                  </a:cubicBezTo>
                  <a:cubicBezTo>
                    <a:pt x="8894" y="1471"/>
                    <a:pt x="9183" y="1485"/>
                    <a:pt x="9474" y="1503"/>
                  </a:cubicBezTo>
                  <a:cubicBezTo>
                    <a:pt x="9961" y="1698"/>
                    <a:pt x="10160" y="2023"/>
                    <a:pt x="10070" y="2480"/>
                  </a:cubicBezTo>
                  <a:cubicBezTo>
                    <a:pt x="10162" y="2881"/>
                    <a:pt x="10100" y="3392"/>
                    <a:pt x="10106" y="3801"/>
                  </a:cubicBezTo>
                  <a:cubicBezTo>
                    <a:pt x="10118" y="4378"/>
                    <a:pt x="10166" y="4985"/>
                    <a:pt x="10116" y="5561"/>
                  </a:cubicBezTo>
                  <a:cubicBezTo>
                    <a:pt x="10160" y="6010"/>
                    <a:pt x="10058" y="6434"/>
                    <a:pt x="9814" y="6830"/>
                  </a:cubicBezTo>
                  <a:cubicBezTo>
                    <a:pt x="9520" y="6881"/>
                    <a:pt x="9227" y="6923"/>
                    <a:pt x="8931" y="6955"/>
                  </a:cubicBezTo>
                  <a:cubicBezTo>
                    <a:pt x="7828" y="7089"/>
                    <a:pt x="6717" y="7183"/>
                    <a:pt x="5605" y="7241"/>
                  </a:cubicBezTo>
                  <a:cubicBezTo>
                    <a:pt x="4684" y="7290"/>
                    <a:pt x="3761" y="7313"/>
                    <a:pt x="2840" y="7313"/>
                  </a:cubicBezTo>
                  <a:cubicBezTo>
                    <a:pt x="2673" y="7313"/>
                    <a:pt x="2507" y="7312"/>
                    <a:pt x="2340" y="7311"/>
                  </a:cubicBezTo>
                  <a:cubicBezTo>
                    <a:pt x="2325" y="7311"/>
                    <a:pt x="2310" y="7310"/>
                    <a:pt x="2295" y="7310"/>
                  </a:cubicBezTo>
                  <a:cubicBezTo>
                    <a:pt x="2145" y="7310"/>
                    <a:pt x="2016" y="7314"/>
                    <a:pt x="1903" y="7314"/>
                  </a:cubicBezTo>
                  <a:cubicBezTo>
                    <a:pt x="1465" y="7314"/>
                    <a:pt x="1272" y="7255"/>
                    <a:pt x="1088" y="6674"/>
                  </a:cubicBezTo>
                  <a:cubicBezTo>
                    <a:pt x="941" y="6205"/>
                    <a:pt x="957" y="5591"/>
                    <a:pt x="935" y="5104"/>
                  </a:cubicBezTo>
                  <a:cubicBezTo>
                    <a:pt x="913" y="4553"/>
                    <a:pt x="915" y="4002"/>
                    <a:pt x="959" y="3452"/>
                  </a:cubicBezTo>
                  <a:cubicBezTo>
                    <a:pt x="1005" y="2855"/>
                    <a:pt x="1118" y="1416"/>
                    <a:pt x="1935" y="1215"/>
                  </a:cubicBezTo>
                  <a:close/>
                  <a:moveTo>
                    <a:pt x="2998" y="1"/>
                  </a:moveTo>
                  <a:cubicBezTo>
                    <a:pt x="2936" y="1"/>
                    <a:pt x="2873" y="5"/>
                    <a:pt x="2811" y="12"/>
                  </a:cubicBezTo>
                  <a:cubicBezTo>
                    <a:pt x="2434" y="54"/>
                    <a:pt x="1813" y="336"/>
                    <a:pt x="1806" y="758"/>
                  </a:cubicBezTo>
                  <a:cubicBezTo>
                    <a:pt x="1310" y="924"/>
                    <a:pt x="869" y="1384"/>
                    <a:pt x="666" y="1905"/>
                  </a:cubicBezTo>
                  <a:cubicBezTo>
                    <a:pt x="0" y="3603"/>
                    <a:pt x="364" y="5897"/>
                    <a:pt x="708" y="7631"/>
                  </a:cubicBezTo>
                  <a:cubicBezTo>
                    <a:pt x="730" y="7752"/>
                    <a:pt x="857" y="7830"/>
                    <a:pt x="973" y="7832"/>
                  </a:cubicBezTo>
                  <a:cubicBezTo>
                    <a:pt x="1552" y="7849"/>
                    <a:pt x="2132" y="7858"/>
                    <a:pt x="2711" y="7858"/>
                  </a:cubicBezTo>
                  <a:cubicBezTo>
                    <a:pt x="4638" y="7858"/>
                    <a:pt x="6562" y="7761"/>
                    <a:pt x="8479" y="7555"/>
                  </a:cubicBezTo>
                  <a:cubicBezTo>
                    <a:pt x="9063" y="7493"/>
                    <a:pt x="10122" y="7571"/>
                    <a:pt x="10508" y="6997"/>
                  </a:cubicBezTo>
                  <a:cubicBezTo>
                    <a:pt x="10906" y="6408"/>
                    <a:pt x="10669" y="5112"/>
                    <a:pt x="10661" y="4461"/>
                  </a:cubicBezTo>
                  <a:cubicBezTo>
                    <a:pt x="10645" y="3219"/>
                    <a:pt x="11092" y="1215"/>
                    <a:pt x="9474" y="1024"/>
                  </a:cubicBezTo>
                  <a:cubicBezTo>
                    <a:pt x="8405" y="897"/>
                    <a:pt x="7309" y="853"/>
                    <a:pt x="6209" y="853"/>
                  </a:cubicBezTo>
                  <a:cubicBezTo>
                    <a:pt x="5418" y="853"/>
                    <a:pt x="4624" y="876"/>
                    <a:pt x="3838" y="907"/>
                  </a:cubicBezTo>
                  <a:cubicBezTo>
                    <a:pt x="3945" y="726"/>
                    <a:pt x="3852" y="464"/>
                    <a:pt x="3722" y="305"/>
                  </a:cubicBezTo>
                  <a:cubicBezTo>
                    <a:pt x="3540" y="79"/>
                    <a:pt x="3272" y="1"/>
                    <a:pt x="29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6140150" y="2941607"/>
              <a:ext cx="143375" cy="122025"/>
            </a:xfrm>
            <a:custGeom>
              <a:avLst/>
              <a:gdLst/>
              <a:ahLst/>
              <a:cxnLst/>
              <a:rect l="l" t="t" r="r" b="b"/>
              <a:pathLst>
                <a:path w="5735" h="4881" extrusionOk="0">
                  <a:moveTo>
                    <a:pt x="3122" y="435"/>
                  </a:moveTo>
                  <a:cubicBezTo>
                    <a:pt x="3765" y="435"/>
                    <a:pt x="4404" y="762"/>
                    <a:pt x="4730" y="1358"/>
                  </a:cubicBezTo>
                  <a:cubicBezTo>
                    <a:pt x="5237" y="2289"/>
                    <a:pt x="4754" y="3553"/>
                    <a:pt x="3896" y="4098"/>
                  </a:cubicBezTo>
                  <a:cubicBezTo>
                    <a:pt x="3533" y="4327"/>
                    <a:pt x="3136" y="4437"/>
                    <a:pt x="2748" y="4437"/>
                  </a:cubicBezTo>
                  <a:cubicBezTo>
                    <a:pt x="2015" y="4437"/>
                    <a:pt x="1317" y="4044"/>
                    <a:pt x="952" y="3316"/>
                  </a:cubicBezTo>
                  <a:cubicBezTo>
                    <a:pt x="435" y="2279"/>
                    <a:pt x="1033" y="1152"/>
                    <a:pt x="1987" y="658"/>
                  </a:cubicBezTo>
                  <a:cubicBezTo>
                    <a:pt x="2020" y="686"/>
                    <a:pt x="2063" y="704"/>
                    <a:pt x="2110" y="704"/>
                  </a:cubicBezTo>
                  <a:cubicBezTo>
                    <a:pt x="2143" y="704"/>
                    <a:pt x="2179" y="695"/>
                    <a:pt x="2215" y="674"/>
                  </a:cubicBezTo>
                  <a:cubicBezTo>
                    <a:pt x="2494" y="512"/>
                    <a:pt x="2809" y="435"/>
                    <a:pt x="3122" y="435"/>
                  </a:cubicBezTo>
                  <a:close/>
                  <a:moveTo>
                    <a:pt x="3120" y="0"/>
                  </a:moveTo>
                  <a:cubicBezTo>
                    <a:pt x="2734" y="0"/>
                    <a:pt x="2347" y="100"/>
                    <a:pt x="2005" y="314"/>
                  </a:cubicBezTo>
                  <a:cubicBezTo>
                    <a:pt x="1979" y="328"/>
                    <a:pt x="1961" y="346"/>
                    <a:pt x="1947" y="367"/>
                  </a:cubicBezTo>
                  <a:cubicBezTo>
                    <a:pt x="768" y="746"/>
                    <a:pt x="1" y="1961"/>
                    <a:pt x="426" y="3235"/>
                  </a:cubicBezTo>
                  <a:cubicBezTo>
                    <a:pt x="774" y="4275"/>
                    <a:pt x="1726" y="4881"/>
                    <a:pt x="2732" y="4881"/>
                  </a:cubicBezTo>
                  <a:cubicBezTo>
                    <a:pt x="2778" y="4881"/>
                    <a:pt x="2823" y="4880"/>
                    <a:pt x="2869" y="4877"/>
                  </a:cubicBezTo>
                  <a:cubicBezTo>
                    <a:pt x="3180" y="4860"/>
                    <a:pt x="3494" y="4786"/>
                    <a:pt x="3794" y="4651"/>
                  </a:cubicBezTo>
                  <a:cubicBezTo>
                    <a:pt x="4991" y="4106"/>
                    <a:pt x="5734" y="2589"/>
                    <a:pt x="5201" y="1335"/>
                  </a:cubicBezTo>
                  <a:cubicBezTo>
                    <a:pt x="4843" y="499"/>
                    <a:pt x="3984" y="0"/>
                    <a:pt x="3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6170075" y="2965157"/>
              <a:ext cx="76700" cy="71575"/>
            </a:xfrm>
            <a:custGeom>
              <a:avLst/>
              <a:gdLst/>
              <a:ahLst/>
              <a:cxnLst/>
              <a:rect l="l" t="t" r="r" b="b"/>
              <a:pathLst>
                <a:path w="3068" h="2863" extrusionOk="0">
                  <a:moveTo>
                    <a:pt x="1237" y="374"/>
                  </a:moveTo>
                  <a:cubicBezTo>
                    <a:pt x="1256" y="381"/>
                    <a:pt x="1276" y="386"/>
                    <a:pt x="1299" y="386"/>
                  </a:cubicBezTo>
                  <a:cubicBezTo>
                    <a:pt x="1304" y="386"/>
                    <a:pt x="1310" y="386"/>
                    <a:pt x="1316" y="385"/>
                  </a:cubicBezTo>
                  <a:cubicBezTo>
                    <a:pt x="1344" y="383"/>
                    <a:pt x="1372" y="382"/>
                    <a:pt x="1399" y="382"/>
                  </a:cubicBezTo>
                  <a:cubicBezTo>
                    <a:pt x="2536" y="382"/>
                    <a:pt x="3067" y="1939"/>
                    <a:pt x="1879" y="2399"/>
                  </a:cubicBezTo>
                  <a:cubicBezTo>
                    <a:pt x="1750" y="2449"/>
                    <a:pt x="1619" y="2473"/>
                    <a:pt x="1491" y="2473"/>
                  </a:cubicBezTo>
                  <a:cubicBezTo>
                    <a:pt x="1104" y="2473"/>
                    <a:pt x="748" y="2252"/>
                    <a:pt x="587" y="1854"/>
                  </a:cubicBezTo>
                  <a:cubicBezTo>
                    <a:pt x="342" y="1258"/>
                    <a:pt x="684" y="637"/>
                    <a:pt x="1237" y="374"/>
                  </a:cubicBezTo>
                  <a:close/>
                  <a:moveTo>
                    <a:pt x="1465" y="1"/>
                  </a:moveTo>
                  <a:cubicBezTo>
                    <a:pt x="1416" y="1"/>
                    <a:pt x="1366" y="3"/>
                    <a:pt x="1316" y="9"/>
                  </a:cubicBezTo>
                  <a:cubicBezTo>
                    <a:pt x="1201" y="21"/>
                    <a:pt x="1141" y="116"/>
                    <a:pt x="1136" y="208"/>
                  </a:cubicBezTo>
                  <a:cubicBezTo>
                    <a:pt x="462" y="367"/>
                    <a:pt x="0" y="991"/>
                    <a:pt x="138" y="1720"/>
                  </a:cubicBezTo>
                  <a:cubicBezTo>
                    <a:pt x="265" y="2388"/>
                    <a:pt x="835" y="2863"/>
                    <a:pt x="1486" y="2863"/>
                  </a:cubicBezTo>
                  <a:cubicBezTo>
                    <a:pt x="1583" y="2863"/>
                    <a:pt x="1681" y="2852"/>
                    <a:pt x="1780" y="2830"/>
                  </a:cubicBezTo>
                  <a:cubicBezTo>
                    <a:pt x="2456" y="2683"/>
                    <a:pt x="3018" y="2073"/>
                    <a:pt x="2955" y="1360"/>
                  </a:cubicBezTo>
                  <a:cubicBezTo>
                    <a:pt x="2888" y="613"/>
                    <a:pt x="2204" y="1"/>
                    <a:pt x="14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15"/>
        <p:cNvGrpSpPr/>
        <p:nvPr/>
      </p:nvGrpSpPr>
      <p:grpSpPr>
        <a:xfrm>
          <a:off x="0" y="0"/>
          <a:ext cx="0" cy="0"/>
          <a:chOff x="0" y="0"/>
          <a:chExt cx="0" cy="0"/>
        </a:xfrm>
      </p:grpSpPr>
      <p:sp>
        <p:nvSpPr>
          <p:cNvPr id="3416" name="Google Shape;3416;p75"/>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3417" name="Google Shape;3417;p7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
        <p:nvSpPr>
          <p:cNvPr id="3418" name="Google Shape;3418;p75"/>
          <p:cNvSpPr txBox="1"/>
          <p:nvPr/>
        </p:nvSpPr>
        <p:spPr>
          <a:xfrm>
            <a:off x="1048350" y="1610428"/>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rgbClr val="EFEFEF"/>
                </a:solidFill>
              </a:rPr>
              <a:t>Gloria Hallelujah</a:t>
            </a:r>
            <a:endParaRPr sz="1100" b="1">
              <a:solidFill>
                <a:srgbClr val="EFEFEF"/>
              </a:solidFill>
            </a:endParaRPr>
          </a:p>
          <a:p>
            <a:pPr marL="0" lvl="0" indent="0" algn="ctr" rtl="0">
              <a:lnSpc>
                <a:spcPct val="115000"/>
              </a:lnSpc>
              <a:spcBef>
                <a:spcPts val="0"/>
              </a:spcBef>
              <a:spcAft>
                <a:spcPts val="0"/>
              </a:spcAft>
              <a:buNone/>
            </a:pPr>
            <a:r>
              <a:rPr lang="en" sz="1100">
                <a:solidFill>
                  <a:srgbClr val="FFFFFF"/>
                </a:solidFill>
              </a:rPr>
              <a:t>(</a:t>
            </a:r>
            <a:r>
              <a:rPr lang="en" sz="1100">
                <a:solidFill>
                  <a:srgbClr val="FFFFFF"/>
                </a:solidFill>
                <a:uFill>
                  <a:noFill/>
                </a:uFill>
                <a:hlinkClick r:id="rId3">
                  <a:extLst>
                    <a:ext uri="{A12FA001-AC4F-418D-AE19-62706E023703}">
                      <ahyp:hlinkClr xmlns:ahyp="http://schemas.microsoft.com/office/drawing/2018/hyperlinkcolor" val="tx"/>
                    </a:ext>
                  </a:extLst>
                </a:hlinkClick>
              </a:rPr>
              <a:t>https://fonts.google.com/specimen/Gloria+Hallelujah</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endParaRPr sz="800">
              <a:solidFill>
                <a:srgbClr val="435D74"/>
              </a:solidFill>
            </a:endParaRPr>
          </a:p>
          <a:p>
            <a:pPr marL="0" lvl="0" indent="0" algn="ctr" rtl="0">
              <a:lnSpc>
                <a:spcPct val="115000"/>
              </a:lnSpc>
              <a:spcBef>
                <a:spcPts val="0"/>
              </a:spcBef>
              <a:spcAft>
                <a:spcPts val="0"/>
              </a:spcAft>
              <a:buNone/>
            </a:pPr>
            <a:r>
              <a:rPr lang="en" sz="1100" b="1">
                <a:solidFill>
                  <a:srgbClr val="FFFFFF"/>
                </a:solidFill>
              </a:rPr>
              <a:t>Raleway</a:t>
            </a:r>
            <a:endParaRPr sz="1100" b="1">
              <a:solidFill>
                <a:srgbClr val="FFFFFF"/>
              </a:solidFill>
            </a:endParaRPr>
          </a:p>
          <a:p>
            <a:pPr marL="0" lvl="0" indent="0" algn="ctr" rtl="0">
              <a:lnSpc>
                <a:spcPct val="115000"/>
              </a:lnSpc>
              <a:spcBef>
                <a:spcPts val="0"/>
              </a:spcBef>
              <a:spcAft>
                <a:spcPts val="0"/>
              </a:spcAft>
              <a:buNone/>
            </a:pPr>
            <a:r>
              <a:rPr lang="en" sz="1100">
                <a:solidFill>
                  <a:srgbClr val="FFFFFF"/>
                </a:solidFill>
              </a:rPr>
              <a:t>(</a:t>
            </a:r>
            <a:r>
              <a:rPr lang="en" sz="1100">
                <a:solidFill>
                  <a:srgbClr val="FFFFFF"/>
                </a:solidFill>
                <a:uFill>
                  <a:noFill/>
                </a:uFill>
                <a:hlinkClick r:id="rId4">
                  <a:extLst>
                    <a:ext uri="{A12FA001-AC4F-418D-AE19-62706E023703}">
                      <ahyp:hlinkClr xmlns:ahyp="http://schemas.microsoft.com/office/drawing/2018/hyperlinkcolor" val="tx"/>
                    </a:ext>
                  </a:extLst>
                </a:hlinkClick>
              </a:rPr>
              <a:t>https://fonts.google.com/specimen/Raleway</a:t>
            </a:r>
            <a:r>
              <a:rPr lang="en" sz="1100">
                <a:solidFill>
                  <a:srgbClr val="FFFFFF"/>
                </a:solidFill>
              </a:rPr>
              <a:t>)</a:t>
            </a:r>
            <a:endParaRPr sz="1100">
              <a:solidFill>
                <a:srgbClr val="FFFFFF"/>
              </a:solidFill>
            </a:endParaRPr>
          </a:p>
        </p:txBody>
      </p:sp>
      <p:sp>
        <p:nvSpPr>
          <p:cNvPr id="3419" name="Google Shape;3419;p75"/>
          <p:cNvSpPr/>
          <p:nvPr/>
        </p:nvSpPr>
        <p:spPr>
          <a:xfrm>
            <a:off x="3114475" y="2988229"/>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5"/>
          <p:cNvSpPr/>
          <p:nvPr/>
        </p:nvSpPr>
        <p:spPr>
          <a:xfrm>
            <a:off x="4176295" y="2988229"/>
            <a:ext cx="791400" cy="754200"/>
          </a:xfrm>
          <a:prstGeom prst="roundRect">
            <a:avLst>
              <a:gd name="adj" fmla="val 16667"/>
            </a:avLst>
          </a:prstGeom>
          <a:solidFill>
            <a:srgbClr val="FF6EA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5"/>
          <p:cNvSpPr/>
          <p:nvPr/>
        </p:nvSpPr>
        <p:spPr>
          <a:xfrm>
            <a:off x="5238114" y="2988229"/>
            <a:ext cx="791400" cy="754200"/>
          </a:xfrm>
          <a:prstGeom prst="roundRect">
            <a:avLst>
              <a:gd name="adj" fmla="val 16667"/>
            </a:avLst>
          </a:prstGeom>
          <a:solidFill>
            <a:srgbClr val="CCB1F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5"/>
          <p:cNvSpPr/>
          <p:nvPr/>
        </p:nvSpPr>
        <p:spPr>
          <a:xfrm>
            <a:off x="2052650" y="2988229"/>
            <a:ext cx="791400" cy="754200"/>
          </a:xfrm>
          <a:prstGeom prst="roundRect">
            <a:avLst>
              <a:gd name="adj" fmla="val 16667"/>
            </a:avLst>
          </a:prstGeom>
          <a:solidFill>
            <a:srgbClr val="00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5"/>
          <p:cNvSpPr txBox="1"/>
          <p:nvPr/>
        </p:nvSpPr>
        <p:spPr>
          <a:xfrm>
            <a:off x="3114475" y="3145279"/>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000000"/>
                </a:solidFill>
              </a:rPr>
              <a:t>#ffffff</a:t>
            </a:r>
            <a:endParaRPr sz="1000">
              <a:solidFill>
                <a:srgbClr val="000000"/>
              </a:solidFill>
            </a:endParaRPr>
          </a:p>
        </p:txBody>
      </p:sp>
      <p:sp>
        <p:nvSpPr>
          <p:cNvPr id="3424" name="Google Shape;3424;p75"/>
          <p:cNvSpPr txBox="1"/>
          <p:nvPr/>
        </p:nvSpPr>
        <p:spPr>
          <a:xfrm>
            <a:off x="4176300" y="3145279"/>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#ff6ea7</a:t>
            </a:r>
            <a:endParaRPr sz="1000">
              <a:solidFill>
                <a:srgbClr val="FFFFFF"/>
              </a:solidFill>
            </a:endParaRPr>
          </a:p>
        </p:txBody>
      </p:sp>
      <p:sp>
        <p:nvSpPr>
          <p:cNvPr id="3425" name="Google Shape;3425;p75"/>
          <p:cNvSpPr txBox="1"/>
          <p:nvPr/>
        </p:nvSpPr>
        <p:spPr>
          <a:xfrm>
            <a:off x="5238125" y="3145279"/>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#ccb1fe</a:t>
            </a:r>
            <a:endParaRPr sz="1000">
              <a:solidFill>
                <a:srgbClr val="FFFFFF"/>
              </a:solidFill>
            </a:endParaRPr>
          </a:p>
        </p:txBody>
      </p:sp>
      <p:sp>
        <p:nvSpPr>
          <p:cNvPr id="3426" name="Google Shape;3426;p75"/>
          <p:cNvSpPr txBox="1"/>
          <p:nvPr/>
        </p:nvSpPr>
        <p:spPr>
          <a:xfrm>
            <a:off x="2052650" y="3145279"/>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#000000</a:t>
            </a:r>
            <a:endParaRPr sz="1000">
              <a:solidFill>
                <a:srgbClr val="FFFFFF"/>
              </a:solidFill>
            </a:endParaRPr>
          </a:p>
        </p:txBody>
      </p:sp>
      <p:sp>
        <p:nvSpPr>
          <p:cNvPr id="3427" name="Google Shape;3427;p75"/>
          <p:cNvSpPr/>
          <p:nvPr/>
        </p:nvSpPr>
        <p:spPr>
          <a:xfrm>
            <a:off x="6299939" y="2988229"/>
            <a:ext cx="791400" cy="754200"/>
          </a:xfrm>
          <a:prstGeom prst="roundRect">
            <a:avLst>
              <a:gd name="adj" fmla="val 16667"/>
            </a:avLst>
          </a:prstGeom>
          <a:solidFill>
            <a:srgbClr val="B2F7E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5"/>
          <p:cNvSpPr txBox="1"/>
          <p:nvPr/>
        </p:nvSpPr>
        <p:spPr>
          <a:xfrm>
            <a:off x="6299950" y="3145279"/>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000000"/>
                </a:solidFill>
              </a:rPr>
              <a:t>#b2f7ef</a:t>
            </a:r>
            <a:endParaRPr sz="1000">
              <a:solidFill>
                <a:srgbClr val="000000"/>
              </a:solidFill>
            </a:endParaRPr>
          </a:p>
        </p:txBody>
      </p:sp>
      <p:sp>
        <p:nvSpPr>
          <p:cNvPr id="3429" name="Google Shape;3429;p75"/>
          <p:cNvSpPr/>
          <p:nvPr/>
        </p:nvSpPr>
        <p:spPr>
          <a:xfrm>
            <a:off x="4176289" y="3919329"/>
            <a:ext cx="791400" cy="754200"/>
          </a:xfrm>
          <a:prstGeom prst="roundRect">
            <a:avLst>
              <a:gd name="adj" fmla="val 16667"/>
            </a:avLst>
          </a:prstGeom>
          <a:solidFill>
            <a:srgbClr val="FFE65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5"/>
          <p:cNvSpPr txBox="1"/>
          <p:nvPr/>
        </p:nvSpPr>
        <p:spPr>
          <a:xfrm>
            <a:off x="4176300" y="4076379"/>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000000"/>
                </a:solidFill>
              </a:rPr>
              <a:t>#ffe652</a:t>
            </a:r>
            <a:endParaRPr sz="1000">
              <a:solidFill>
                <a:srgbClr val="000000"/>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50"/>
        <p:cNvGrpSpPr/>
        <p:nvPr/>
      </p:nvGrpSpPr>
      <p:grpSpPr>
        <a:xfrm>
          <a:off x="0" y="0"/>
          <a:ext cx="0" cy="0"/>
          <a:chOff x="0" y="0"/>
          <a:chExt cx="0" cy="0"/>
        </a:xfrm>
      </p:grpSpPr>
      <p:sp>
        <p:nvSpPr>
          <p:cNvPr id="3451" name="Google Shape;3451;p77"/>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Slidesgo.</a:t>
            </a:r>
            <a:endParaRPr sz="1100" dirty="0">
              <a:solidFill>
                <a:srgbClr val="FFFFFF"/>
              </a:solidFill>
            </a:endParaRPr>
          </a:p>
        </p:txBody>
      </p:sp>
      <p:grpSp>
        <p:nvGrpSpPr>
          <p:cNvPr id="3452" name="Google Shape;3452;p77"/>
          <p:cNvGrpSpPr/>
          <p:nvPr/>
        </p:nvGrpSpPr>
        <p:grpSpPr>
          <a:xfrm>
            <a:off x="5156078" y="3085736"/>
            <a:ext cx="474294" cy="551291"/>
            <a:chOff x="4727025" y="1332775"/>
            <a:chExt cx="59900" cy="69625"/>
          </a:xfrm>
        </p:grpSpPr>
        <p:sp>
          <p:nvSpPr>
            <p:cNvPr id="3453" name="Google Shape;3453;p77"/>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7"/>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5" name="Google Shape;3455;p77"/>
          <p:cNvGrpSpPr/>
          <p:nvPr/>
        </p:nvGrpSpPr>
        <p:grpSpPr>
          <a:xfrm>
            <a:off x="5769734" y="2314340"/>
            <a:ext cx="555653" cy="557031"/>
            <a:chOff x="4820425" y="1329900"/>
            <a:chExt cx="70175" cy="70350"/>
          </a:xfrm>
        </p:grpSpPr>
        <p:sp>
          <p:nvSpPr>
            <p:cNvPr id="3456" name="Google Shape;3456;p77"/>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7"/>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7"/>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7"/>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0" name="Google Shape;3460;p77"/>
          <p:cNvGrpSpPr/>
          <p:nvPr/>
        </p:nvGrpSpPr>
        <p:grpSpPr>
          <a:xfrm>
            <a:off x="6396103" y="2318845"/>
            <a:ext cx="582574" cy="533871"/>
            <a:chOff x="4903200" y="1331525"/>
            <a:chExt cx="73575" cy="67425"/>
          </a:xfrm>
        </p:grpSpPr>
        <p:sp>
          <p:nvSpPr>
            <p:cNvPr id="3461" name="Google Shape;3461;p77"/>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7"/>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3" name="Google Shape;3463;p77"/>
          <p:cNvGrpSpPr/>
          <p:nvPr/>
        </p:nvGrpSpPr>
        <p:grpSpPr>
          <a:xfrm>
            <a:off x="5755581" y="3078709"/>
            <a:ext cx="583960" cy="565345"/>
            <a:chOff x="4815575" y="1416800"/>
            <a:chExt cx="73750" cy="71400"/>
          </a:xfrm>
        </p:grpSpPr>
        <p:sp>
          <p:nvSpPr>
            <p:cNvPr id="3464" name="Google Shape;3464;p77"/>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7"/>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7"/>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7" name="Google Shape;3467;p77"/>
          <p:cNvGrpSpPr/>
          <p:nvPr/>
        </p:nvGrpSpPr>
        <p:grpSpPr>
          <a:xfrm>
            <a:off x="6390362" y="3108896"/>
            <a:ext cx="589898" cy="504970"/>
            <a:chOff x="4902475" y="1418875"/>
            <a:chExt cx="74500" cy="63775"/>
          </a:xfrm>
        </p:grpSpPr>
        <p:sp>
          <p:nvSpPr>
            <p:cNvPr id="3468" name="Google Shape;3468;p77"/>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7"/>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0" name="Google Shape;3470;p77"/>
          <p:cNvGrpSpPr/>
          <p:nvPr/>
        </p:nvGrpSpPr>
        <p:grpSpPr>
          <a:xfrm>
            <a:off x="5765577" y="3826000"/>
            <a:ext cx="563967" cy="567127"/>
            <a:chOff x="4818100" y="1507675"/>
            <a:chExt cx="71225" cy="71625"/>
          </a:xfrm>
        </p:grpSpPr>
        <p:sp>
          <p:nvSpPr>
            <p:cNvPr id="3471" name="Google Shape;3471;p77"/>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7"/>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7"/>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7"/>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5" name="Google Shape;3475;p77"/>
          <p:cNvGrpSpPr/>
          <p:nvPr/>
        </p:nvGrpSpPr>
        <p:grpSpPr>
          <a:xfrm>
            <a:off x="5079075" y="3829461"/>
            <a:ext cx="628301" cy="588505"/>
            <a:chOff x="4721450" y="1509475"/>
            <a:chExt cx="79350" cy="74325"/>
          </a:xfrm>
        </p:grpSpPr>
        <p:sp>
          <p:nvSpPr>
            <p:cNvPr id="3476" name="Google Shape;3476;p77"/>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7"/>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7"/>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7"/>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0" name="Google Shape;3480;p77"/>
          <p:cNvGrpSpPr/>
          <p:nvPr/>
        </p:nvGrpSpPr>
        <p:grpSpPr>
          <a:xfrm>
            <a:off x="6424608" y="3814027"/>
            <a:ext cx="557038" cy="562772"/>
            <a:chOff x="4906800" y="1507500"/>
            <a:chExt cx="70350" cy="71075"/>
          </a:xfrm>
        </p:grpSpPr>
        <p:sp>
          <p:nvSpPr>
            <p:cNvPr id="3481" name="Google Shape;3481;p77"/>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7"/>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7"/>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7"/>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7"/>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6" name="Google Shape;3486;p77"/>
          <p:cNvGrpSpPr/>
          <p:nvPr/>
        </p:nvGrpSpPr>
        <p:grpSpPr>
          <a:xfrm>
            <a:off x="4462216" y="2340963"/>
            <a:ext cx="517934" cy="517934"/>
            <a:chOff x="3736598" y="2170606"/>
            <a:chExt cx="404889" cy="404889"/>
          </a:xfrm>
        </p:grpSpPr>
        <p:sp>
          <p:nvSpPr>
            <p:cNvPr id="3487" name="Google Shape;3487;p77"/>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7"/>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7"/>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7"/>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1" name="Google Shape;3491;p77"/>
          <p:cNvGrpSpPr/>
          <p:nvPr/>
        </p:nvGrpSpPr>
        <p:grpSpPr>
          <a:xfrm>
            <a:off x="3729277" y="2341061"/>
            <a:ext cx="586986" cy="517740"/>
            <a:chOff x="3161917" y="2170682"/>
            <a:chExt cx="458870" cy="404737"/>
          </a:xfrm>
        </p:grpSpPr>
        <p:sp>
          <p:nvSpPr>
            <p:cNvPr id="3492" name="Google Shape;3492;p77"/>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7"/>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7"/>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5" name="Google Shape;3495;p77"/>
          <p:cNvGrpSpPr/>
          <p:nvPr/>
        </p:nvGrpSpPr>
        <p:grpSpPr>
          <a:xfrm>
            <a:off x="3752299" y="3102400"/>
            <a:ext cx="540943" cy="517963"/>
            <a:chOff x="3179914" y="2889488"/>
            <a:chExt cx="422876" cy="404911"/>
          </a:xfrm>
        </p:grpSpPr>
        <p:sp>
          <p:nvSpPr>
            <p:cNvPr id="3496" name="Google Shape;3496;p77"/>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7"/>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7"/>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7"/>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7"/>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7"/>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2" name="Google Shape;3502;p77"/>
          <p:cNvGrpSpPr/>
          <p:nvPr/>
        </p:nvGrpSpPr>
        <p:grpSpPr>
          <a:xfrm>
            <a:off x="4453093" y="3102358"/>
            <a:ext cx="536180" cy="518047"/>
            <a:chOff x="3729467" y="2889422"/>
            <a:chExt cx="419153" cy="404977"/>
          </a:xfrm>
        </p:grpSpPr>
        <p:sp>
          <p:nvSpPr>
            <p:cNvPr id="3503" name="Google Shape;3503;p77"/>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7"/>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7"/>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7"/>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7"/>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7"/>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7"/>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0" name="Google Shape;3510;p77"/>
          <p:cNvGrpSpPr/>
          <p:nvPr/>
        </p:nvGrpSpPr>
        <p:grpSpPr>
          <a:xfrm>
            <a:off x="1990126" y="3445787"/>
            <a:ext cx="965351" cy="134611"/>
            <a:chOff x="4411970" y="2962952"/>
            <a:chExt cx="706544" cy="104212"/>
          </a:xfrm>
        </p:grpSpPr>
        <p:sp>
          <p:nvSpPr>
            <p:cNvPr id="3511" name="Google Shape;3511;p77"/>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7"/>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7"/>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7"/>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5" name="Google Shape;3515;p77"/>
          <p:cNvGrpSpPr/>
          <p:nvPr/>
        </p:nvGrpSpPr>
        <p:grpSpPr>
          <a:xfrm>
            <a:off x="1990126" y="3041077"/>
            <a:ext cx="960158" cy="289172"/>
            <a:chOff x="4411970" y="2726085"/>
            <a:chExt cx="643107" cy="193659"/>
          </a:xfrm>
        </p:grpSpPr>
        <p:sp>
          <p:nvSpPr>
            <p:cNvPr id="3516" name="Google Shape;3516;p77"/>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7"/>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7"/>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9" name="Google Shape;3519;p77"/>
          <p:cNvGrpSpPr/>
          <p:nvPr/>
        </p:nvGrpSpPr>
        <p:grpSpPr>
          <a:xfrm>
            <a:off x="998624" y="3295400"/>
            <a:ext cx="811503" cy="252584"/>
            <a:chOff x="4411970" y="4340222"/>
            <a:chExt cx="779467" cy="242683"/>
          </a:xfrm>
        </p:grpSpPr>
        <p:sp>
          <p:nvSpPr>
            <p:cNvPr id="3520" name="Google Shape;3520;p77"/>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7"/>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7"/>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3" name="Google Shape;3523;p77"/>
          <p:cNvGrpSpPr/>
          <p:nvPr/>
        </p:nvGrpSpPr>
        <p:grpSpPr>
          <a:xfrm>
            <a:off x="1990126" y="2709308"/>
            <a:ext cx="965160" cy="216230"/>
            <a:chOff x="4411970" y="2468674"/>
            <a:chExt cx="747317" cy="167425"/>
          </a:xfrm>
        </p:grpSpPr>
        <p:sp>
          <p:nvSpPr>
            <p:cNvPr id="3524" name="Google Shape;3524;p77"/>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7"/>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26" name="Google Shape;3526;p77"/>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27" name="Google Shape;3527;p77"/>
          <p:cNvGrpSpPr/>
          <p:nvPr/>
        </p:nvGrpSpPr>
        <p:grpSpPr>
          <a:xfrm>
            <a:off x="997692" y="2334687"/>
            <a:ext cx="1959041" cy="208784"/>
            <a:chOff x="6336019" y="3733725"/>
            <a:chExt cx="2566206" cy="351310"/>
          </a:xfrm>
        </p:grpSpPr>
        <p:sp>
          <p:nvSpPr>
            <p:cNvPr id="3528" name="Google Shape;3528;p77"/>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7"/>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7"/>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7"/>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2" name="Google Shape;3532;p77"/>
          <p:cNvGrpSpPr/>
          <p:nvPr/>
        </p:nvGrpSpPr>
        <p:grpSpPr>
          <a:xfrm>
            <a:off x="1990126" y="3950602"/>
            <a:ext cx="946551" cy="153200"/>
            <a:chOff x="4404545" y="3301592"/>
            <a:chExt cx="782403" cy="129272"/>
          </a:xfrm>
        </p:grpSpPr>
        <p:sp>
          <p:nvSpPr>
            <p:cNvPr id="3533" name="Google Shape;3533;p77"/>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7"/>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5" name="Google Shape;3535;p77"/>
          <p:cNvGrpSpPr/>
          <p:nvPr/>
        </p:nvGrpSpPr>
        <p:grpSpPr>
          <a:xfrm>
            <a:off x="1990126" y="3695937"/>
            <a:ext cx="962257" cy="139127"/>
            <a:chOff x="4411970" y="3131459"/>
            <a:chExt cx="710520" cy="117397"/>
          </a:xfrm>
        </p:grpSpPr>
        <p:sp>
          <p:nvSpPr>
            <p:cNvPr id="3536" name="Google Shape;3536;p77"/>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7"/>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8" name="Google Shape;3538;p77"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39" name="Google Shape;3539;p77"/>
          <p:cNvGrpSpPr/>
          <p:nvPr/>
        </p:nvGrpSpPr>
        <p:grpSpPr>
          <a:xfrm>
            <a:off x="990271" y="3621603"/>
            <a:ext cx="823838" cy="458988"/>
            <a:chOff x="4411970" y="1801825"/>
            <a:chExt cx="734586" cy="409262"/>
          </a:xfrm>
        </p:grpSpPr>
        <p:sp>
          <p:nvSpPr>
            <p:cNvPr id="3540" name="Google Shape;3540;p77"/>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7"/>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2" name="Google Shape;3542;p77"/>
          <p:cNvGrpSpPr/>
          <p:nvPr/>
        </p:nvGrpSpPr>
        <p:grpSpPr>
          <a:xfrm>
            <a:off x="3095243" y="2339173"/>
            <a:ext cx="521514" cy="521514"/>
            <a:chOff x="5681300" y="2527788"/>
            <a:chExt cx="805800" cy="805800"/>
          </a:xfrm>
        </p:grpSpPr>
        <p:sp>
          <p:nvSpPr>
            <p:cNvPr id="3543" name="Google Shape;3543;p77"/>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7"/>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5" name="Google Shape;3545;p77"/>
          <p:cNvGrpSpPr/>
          <p:nvPr/>
        </p:nvGrpSpPr>
        <p:grpSpPr>
          <a:xfrm>
            <a:off x="3089483" y="3094865"/>
            <a:ext cx="533033" cy="533033"/>
            <a:chOff x="4049800" y="640400"/>
            <a:chExt cx="858900" cy="858900"/>
          </a:xfrm>
        </p:grpSpPr>
        <p:sp>
          <p:nvSpPr>
            <p:cNvPr id="3546" name="Google Shape;3546;p77"/>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7"/>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8" name="Google Shape;3548;p77"/>
          <p:cNvGrpSpPr/>
          <p:nvPr/>
        </p:nvGrpSpPr>
        <p:grpSpPr>
          <a:xfrm>
            <a:off x="3014966" y="3772543"/>
            <a:ext cx="682068" cy="682068"/>
            <a:chOff x="5080188" y="927900"/>
            <a:chExt cx="961200" cy="961200"/>
          </a:xfrm>
        </p:grpSpPr>
        <p:sp>
          <p:nvSpPr>
            <p:cNvPr id="3549" name="Google Shape;3549;p77"/>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7"/>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7"/>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7"/>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7"/>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7"/>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7"/>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7"/>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7" name="Google Shape;3557;p77"/>
          <p:cNvGrpSpPr/>
          <p:nvPr/>
        </p:nvGrpSpPr>
        <p:grpSpPr>
          <a:xfrm>
            <a:off x="4478465" y="3869234"/>
            <a:ext cx="505650" cy="504006"/>
            <a:chOff x="6039282" y="1042577"/>
            <a:chExt cx="734315" cy="731929"/>
          </a:xfrm>
        </p:grpSpPr>
        <p:sp>
          <p:nvSpPr>
            <p:cNvPr id="3558" name="Google Shape;3558;p77"/>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7"/>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7"/>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7"/>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7"/>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7"/>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7"/>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7"/>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7"/>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7"/>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7"/>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7"/>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7"/>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7"/>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7"/>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7"/>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7"/>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7"/>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7"/>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7"/>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7"/>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9" name="Google Shape;3579;p77"/>
          <p:cNvGrpSpPr/>
          <p:nvPr/>
        </p:nvGrpSpPr>
        <p:grpSpPr>
          <a:xfrm>
            <a:off x="5091067" y="2298862"/>
            <a:ext cx="567744" cy="602136"/>
            <a:chOff x="1825800" y="1651625"/>
            <a:chExt cx="539989" cy="571775"/>
          </a:xfrm>
        </p:grpSpPr>
        <p:sp>
          <p:nvSpPr>
            <p:cNvPr id="3580" name="Google Shape;3580;p77"/>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7"/>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7"/>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7"/>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4" name="Google Shape;3584;p77"/>
          <p:cNvGrpSpPr/>
          <p:nvPr/>
        </p:nvGrpSpPr>
        <p:grpSpPr>
          <a:xfrm>
            <a:off x="3765995" y="3855579"/>
            <a:ext cx="508123" cy="507955"/>
            <a:chOff x="1897577" y="2802432"/>
            <a:chExt cx="492176" cy="492014"/>
          </a:xfrm>
        </p:grpSpPr>
        <p:sp>
          <p:nvSpPr>
            <p:cNvPr id="3585" name="Google Shape;3585;p77"/>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7"/>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7"/>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7"/>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7"/>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7"/>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7"/>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7"/>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7"/>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7"/>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7"/>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7"/>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7" name="Google Shape;3597;p77"/>
          <p:cNvGrpSpPr/>
          <p:nvPr/>
        </p:nvGrpSpPr>
        <p:grpSpPr>
          <a:xfrm>
            <a:off x="997525" y="4169123"/>
            <a:ext cx="809227" cy="200842"/>
            <a:chOff x="2013045" y="4813233"/>
            <a:chExt cx="921986" cy="228854"/>
          </a:xfrm>
        </p:grpSpPr>
        <p:sp>
          <p:nvSpPr>
            <p:cNvPr id="3598" name="Google Shape;3598;p77"/>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7"/>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0" name="Google Shape;3600;p77"/>
          <p:cNvGrpSpPr/>
          <p:nvPr/>
        </p:nvGrpSpPr>
        <p:grpSpPr>
          <a:xfrm>
            <a:off x="1005985" y="2656004"/>
            <a:ext cx="792421" cy="269941"/>
            <a:chOff x="1046767" y="4756633"/>
            <a:chExt cx="859646" cy="292841"/>
          </a:xfrm>
        </p:grpSpPr>
        <p:sp>
          <p:nvSpPr>
            <p:cNvPr id="3601" name="Google Shape;3601;p77"/>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7"/>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7"/>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4" name="Google Shape;3604;p77"/>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7"/>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7"/>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7"/>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8" name="Google Shape;3608;p77"/>
          <p:cNvGrpSpPr/>
          <p:nvPr/>
        </p:nvGrpSpPr>
        <p:grpSpPr>
          <a:xfrm>
            <a:off x="7141841" y="2550562"/>
            <a:ext cx="166473" cy="141497"/>
            <a:chOff x="4660325" y="1866850"/>
            <a:chExt cx="68350" cy="58100"/>
          </a:xfrm>
        </p:grpSpPr>
        <p:sp>
          <p:nvSpPr>
            <p:cNvPr id="3609" name="Google Shape;3609;p77"/>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7"/>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1" name="Google Shape;3611;p77"/>
          <p:cNvGrpSpPr/>
          <p:nvPr/>
        </p:nvGrpSpPr>
        <p:grpSpPr>
          <a:xfrm>
            <a:off x="7451186" y="2576286"/>
            <a:ext cx="162515" cy="90049"/>
            <a:chOff x="4791775" y="1877500"/>
            <a:chExt cx="66725" cy="36975"/>
          </a:xfrm>
        </p:grpSpPr>
        <p:sp>
          <p:nvSpPr>
            <p:cNvPr id="3612" name="Google Shape;3612;p77"/>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7"/>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4" name="Google Shape;3614;p77"/>
          <p:cNvGrpSpPr/>
          <p:nvPr/>
        </p:nvGrpSpPr>
        <p:grpSpPr>
          <a:xfrm>
            <a:off x="7772899" y="2576286"/>
            <a:ext cx="144979" cy="90049"/>
            <a:chOff x="4923925" y="1877500"/>
            <a:chExt cx="59525" cy="36975"/>
          </a:xfrm>
        </p:grpSpPr>
        <p:sp>
          <p:nvSpPr>
            <p:cNvPr id="3615" name="Google Shape;3615;p77"/>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7"/>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 name="Google Shape;3617;p77"/>
          <p:cNvGrpSpPr/>
          <p:nvPr/>
        </p:nvGrpSpPr>
        <p:grpSpPr>
          <a:xfrm>
            <a:off x="8067390" y="2558477"/>
            <a:ext cx="141447" cy="125667"/>
            <a:chOff x="5058450" y="1870100"/>
            <a:chExt cx="58075" cy="51600"/>
          </a:xfrm>
        </p:grpSpPr>
        <p:sp>
          <p:nvSpPr>
            <p:cNvPr id="3618" name="Google Shape;3618;p77"/>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7"/>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0" name="Google Shape;3620;p77"/>
          <p:cNvGrpSpPr/>
          <p:nvPr/>
        </p:nvGrpSpPr>
        <p:grpSpPr>
          <a:xfrm>
            <a:off x="7481905" y="2980885"/>
            <a:ext cx="101077" cy="107645"/>
            <a:chOff x="4811425" y="2065025"/>
            <a:chExt cx="41500" cy="44200"/>
          </a:xfrm>
        </p:grpSpPr>
        <p:sp>
          <p:nvSpPr>
            <p:cNvPr id="3621" name="Google Shape;3621;p77"/>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7"/>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3" name="Google Shape;3623;p77"/>
          <p:cNvGrpSpPr/>
          <p:nvPr/>
        </p:nvGrpSpPr>
        <p:grpSpPr>
          <a:xfrm>
            <a:off x="7774342" y="2981098"/>
            <a:ext cx="120867" cy="107218"/>
            <a:chOff x="4929875" y="2065025"/>
            <a:chExt cx="49625" cy="44025"/>
          </a:xfrm>
        </p:grpSpPr>
        <p:sp>
          <p:nvSpPr>
            <p:cNvPr id="3624" name="Google Shape;3624;p77"/>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7"/>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6" name="Google Shape;3626;p77"/>
          <p:cNvGrpSpPr/>
          <p:nvPr/>
        </p:nvGrpSpPr>
        <p:grpSpPr>
          <a:xfrm>
            <a:off x="8103011" y="2984112"/>
            <a:ext cx="70206" cy="101191"/>
            <a:chOff x="5083925" y="2066350"/>
            <a:chExt cx="28825" cy="41550"/>
          </a:xfrm>
        </p:grpSpPr>
        <p:sp>
          <p:nvSpPr>
            <p:cNvPr id="3627" name="Google Shape;3627;p77"/>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7"/>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9" name="Google Shape;3629;p77"/>
          <p:cNvGrpSpPr/>
          <p:nvPr/>
        </p:nvGrpSpPr>
        <p:grpSpPr>
          <a:xfrm>
            <a:off x="7134565" y="2999759"/>
            <a:ext cx="181026" cy="69896"/>
            <a:chOff x="4659775" y="2072775"/>
            <a:chExt cx="74325" cy="28700"/>
          </a:xfrm>
        </p:grpSpPr>
        <p:sp>
          <p:nvSpPr>
            <p:cNvPr id="3630" name="Google Shape;3630;p77"/>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7"/>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7"/>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 name="Google Shape;3633;p77"/>
          <p:cNvGrpSpPr/>
          <p:nvPr/>
        </p:nvGrpSpPr>
        <p:grpSpPr>
          <a:xfrm>
            <a:off x="8054421" y="2790324"/>
            <a:ext cx="167387" cy="89197"/>
            <a:chOff x="4662475" y="1976500"/>
            <a:chExt cx="68725" cy="36625"/>
          </a:xfrm>
        </p:grpSpPr>
        <p:sp>
          <p:nvSpPr>
            <p:cNvPr id="3634" name="Google Shape;3634;p77"/>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7"/>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7"/>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7" name="Google Shape;3637;p77"/>
          <p:cNvGrpSpPr/>
          <p:nvPr/>
        </p:nvGrpSpPr>
        <p:grpSpPr>
          <a:xfrm>
            <a:off x="7751326" y="2793764"/>
            <a:ext cx="166899" cy="82317"/>
            <a:chOff x="4920150" y="1977875"/>
            <a:chExt cx="68525" cy="33800"/>
          </a:xfrm>
        </p:grpSpPr>
        <p:sp>
          <p:nvSpPr>
            <p:cNvPr id="3638" name="Google Shape;3638;p77"/>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7"/>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7"/>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1" name="Google Shape;3641;p77"/>
          <p:cNvGrpSpPr/>
          <p:nvPr/>
        </p:nvGrpSpPr>
        <p:grpSpPr>
          <a:xfrm>
            <a:off x="7162483" y="3197682"/>
            <a:ext cx="125190" cy="127859"/>
            <a:chOff x="4676550" y="2160575"/>
            <a:chExt cx="51400" cy="52500"/>
          </a:xfrm>
        </p:grpSpPr>
        <p:sp>
          <p:nvSpPr>
            <p:cNvPr id="3642" name="Google Shape;3642;p77"/>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7"/>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7"/>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5" name="Google Shape;3645;p77"/>
          <p:cNvGrpSpPr/>
          <p:nvPr/>
        </p:nvGrpSpPr>
        <p:grpSpPr>
          <a:xfrm>
            <a:off x="7459741" y="3204714"/>
            <a:ext cx="145405" cy="113794"/>
            <a:chOff x="4768325" y="2163475"/>
            <a:chExt cx="59700" cy="46725"/>
          </a:xfrm>
        </p:grpSpPr>
        <p:sp>
          <p:nvSpPr>
            <p:cNvPr id="3646" name="Google Shape;3646;p77"/>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7"/>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8" name="Google Shape;3648;p77"/>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7"/>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7"/>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7"/>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7"/>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7"/>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4" name="Google Shape;3654;p77"/>
          <p:cNvGrpSpPr/>
          <p:nvPr/>
        </p:nvGrpSpPr>
        <p:grpSpPr>
          <a:xfrm>
            <a:off x="7476059" y="3459808"/>
            <a:ext cx="112768" cy="106853"/>
            <a:chOff x="4768575" y="2253950"/>
            <a:chExt cx="46300" cy="43875"/>
          </a:xfrm>
        </p:grpSpPr>
        <p:sp>
          <p:nvSpPr>
            <p:cNvPr id="3655" name="Google Shape;3655;p77"/>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7"/>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7" name="Google Shape;3657;p77"/>
          <p:cNvGrpSpPr/>
          <p:nvPr/>
        </p:nvGrpSpPr>
        <p:grpSpPr>
          <a:xfrm>
            <a:off x="7775682" y="3948834"/>
            <a:ext cx="118187" cy="146246"/>
            <a:chOff x="4960900" y="2433225"/>
            <a:chExt cx="48525" cy="60050"/>
          </a:xfrm>
        </p:grpSpPr>
        <p:sp>
          <p:nvSpPr>
            <p:cNvPr id="3658" name="Google Shape;3658;p77"/>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7"/>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0" name="Google Shape;3660;p77"/>
          <p:cNvGrpSpPr/>
          <p:nvPr/>
        </p:nvGrpSpPr>
        <p:grpSpPr>
          <a:xfrm>
            <a:off x="7464247" y="4212895"/>
            <a:ext cx="136394" cy="143810"/>
            <a:chOff x="4854075" y="2527625"/>
            <a:chExt cx="56000" cy="59050"/>
          </a:xfrm>
        </p:grpSpPr>
        <p:sp>
          <p:nvSpPr>
            <p:cNvPr id="3661" name="Google Shape;3661;p77"/>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7"/>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3" name="Google Shape;3663;p77"/>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7"/>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7"/>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66" name="Google Shape;3666;p77"/>
          <p:cNvGrpSpPr/>
          <p:nvPr/>
        </p:nvGrpSpPr>
        <p:grpSpPr>
          <a:xfrm>
            <a:off x="8088458" y="3676639"/>
            <a:ext cx="99312" cy="160797"/>
            <a:chOff x="5059700" y="2334775"/>
            <a:chExt cx="40775" cy="66025"/>
          </a:xfrm>
        </p:grpSpPr>
        <p:sp>
          <p:nvSpPr>
            <p:cNvPr id="3667" name="Google Shape;3667;p77"/>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7"/>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7"/>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7"/>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7"/>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7"/>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7"/>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7"/>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7"/>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6" name="Google Shape;3676;p77"/>
          <p:cNvGrpSpPr/>
          <p:nvPr/>
        </p:nvGrpSpPr>
        <p:grpSpPr>
          <a:xfrm>
            <a:off x="8045622" y="3941771"/>
            <a:ext cx="184984" cy="160371"/>
            <a:chOff x="5037700" y="2430325"/>
            <a:chExt cx="75950" cy="65850"/>
          </a:xfrm>
        </p:grpSpPr>
        <p:sp>
          <p:nvSpPr>
            <p:cNvPr id="3677" name="Google Shape;3677;p77"/>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7"/>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9" name="Google Shape;3679;p77"/>
          <p:cNvGrpSpPr/>
          <p:nvPr/>
        </p:nvGrpSpPr>
        <p:grpSpPr>
          <a:xfrm>
            <a:off x="7465128" y="3708223"/>
            <a:ext cx="173014" cy="97629"/>
            <a:chOff x="4756975" y="2341800"/>
            <a:chExt cx="91975" cy="51925"/>
          </a:xfrm>
        </p:grpSpPr>
        <p:sp>
          <p:nvSpPr>
            <p:cNvPr id="3680" name="Google Shape;3680;p77"/>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7"/>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7"/>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7"/>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7"/>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7"/>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7"/>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7"/>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7"/>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7"/>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7"/>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7"/>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7"/>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7"/>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7"/>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7"/>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7"/>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7"/>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7"/>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7"/>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0" name="Google Shape;3700;p77"/>
          <p:cNvGrpSpPr/>
          <p:nvPr/>
        </p:nvGrpSpPr>
        <p:grpSpPr>
          <a:xfrm>
            <a:off x="7732065" y="4196920"/>
            <a:ext cx="212497" cy="175761"/>
            <a:chOff x="4943575" y="2516350"/>
            <a:chExt cx="98675" cy="81700"/>
          </a:xfrm>
        </p:grpSpPr>
        <p:sp>
          <p:nvSpPr>
            <p:cNvPr id="3701" name="Google Shape;3701;p77"/>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7"/>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7"/>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7"/>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7"/>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7"/>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7"/>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7"/>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7"/>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7"/>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7"/>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7"/>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7"/>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7"/>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7"/>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7"/>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7"/>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7"/>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7"/>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7"/>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7"/>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7"/>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7"/>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7"/>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7"/>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7"/>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7"/>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7"/>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7"/>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7"/>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7"/>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7"/>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7"/>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7"/>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7"/>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7"/>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7"/>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7"/>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7"/>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7"/>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7"/>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7"/>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7"/>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7"/>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7"/>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7"/>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7"/>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7"/>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7"/>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7"/>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7"/>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7"/>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7"/>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7"/>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7"/>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7"/>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7"/>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7"/>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7"/>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7"/>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7"/>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7"/>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7"/>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7"/>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7"/>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7"/>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7"/>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7"/>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7"/>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7"/>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7"/>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7"/>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7"/>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7"/>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7"/>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7"/>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7"/>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7"/>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9" name="Google Shape;3779;p77"/>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7"/>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7"/>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7"/>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3787"/>
        <p:cNvGrpSpPr/>
        <p:nvPr/>
      </p:nvGrpSpPr>
      <p:grpSpPr>
        <a:xfrm>
          <a:off x="0" y="0"/>
          <a:ext cx="0" cy="0"/>
          <a:chOff x="0" y="0"/>
          <a:chExt cx="0" cy="0"/>
        </a:xfrm>
      </p:grpSpPr>
      <p:grpSp>
        <p:nvGrpSpPr>
          <p:cNvPr id="3788" name="Google Shape;3788;p78"/>
          <p:cNvGrpSpPr/>
          <p:nvPr/>
        </p:nvGrpSpPr>
        <p:grpSpPr>
          <a:xfrm>
            <a:off x="6647587" y="3567393"/>
            <a:ext cx="560636" cy="516497"/>
            <a:chOff x="6652051" y="3714143"/>
            <a:chExt cx="560636" cy="516497"/>
          </a:xfrm>
        </p:grpSpPr>
        <p:grpSp>
          <p:nvGrpSpPr>
            <p:cNvPr id="3789" name="Google Shape;3789;p78"/>
            <p:cNvGrpSpPr/>
            <p:nvPr/>
          </p:nvGrpSpPr>
          <p:grpSpPr>
            <a:xfrm>
              <a:off x="6669657" y="3716715"/>
              <a:ext cx="466768" cy="464314"/>
              <a:chOff x="3139766" y="765669"/>
              <a:chExt cx="886380" cy="881888"/>
            </a:xfrm>
          </p:grpSpPr>
          <p:grpSp>
            <p:nvGrpSpPr>
              <p:cNvPr id="3790" name="Google Shape;3790;p78"/>
              <p:cNvGrpSpPr/>
              <p:nvPr/>
            </p:nvGrpSpPr>
            <p:grpSpPr>
              <a:xfrm>
                <a:off x="3139766" y="765669"/>
                <a:ext cx="886380" cy="881888"/>
                <a:chOff x="3139766" y="765669"/>
                <a:chExt cx="886380" cy="881888"/>
              </a:xfrm>
            </p:grpSpPr>
            <p:sp>
              <p:nvSpPr>
                <p:cNvPr id="3791" name="Google Shape;3791;p78"/>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8"/>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8"/>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8"/>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8"/>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8"/>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8"/>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8"/>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8"/>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0" name="Google Shape;3800;p78"/>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8"/>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8"/>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8"/>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4" name="Google Shape;3804;p78"/>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5" name="Google Shape;3805;p78"/>
          <p:cNvGrpSpPr/>
          <p:nvPr/>
        </p:nvGrpSpPr>
        <p:grpSpPr>
          <a:xfrm>
            <a:off x="7646296" y="3047976"/>
            <a:ext cx="104231" cy="320340"/>
            <a:chOff x="7564426" y="3224343"/>
            <a:chExt cx="119985" cy="368801"/>
          </a:xfrm>
        </p:grpSpPr>
        <p:sp>
          <p:nvSpPr>
            <p:cNvPr id="3806" name="Google Shape;3806;p78"/>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8"/>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8" name="Google Shape;3808;p78"/>
          <p:cNvGrpSpPr/>
          <p:nvPr/>
        </p:nvGrpSpPr>
        <p:grpSpPr>
          <a:xfrm>
            <a:off x="7345785" y="3042077"/>
            <a:ext cx="189489" cy="332132"/>
            <a:chOff x="8370831" y="3202002"/>
            <a:chExt cx="218129" cy="382376"/>
          </a:xfrm>
        </p:grpSpPr>
        <p:sp>
          <p:nvSpPr>
            <p:cNvPr id="3809" name="Google Shape;3809;p78"/>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8"/>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1" name="Google Shape;3811;p78"/>
          <p:cNvGrpSpPr/>
          <p:nvPr/>
        </p:nvGrpSpPr>
        <p:grpSpPr>
          <a:xfrm>
            <a:off x="8069174" y="3453209"/>
            <a:ext cx="309429" cy="267000"/>
            <a:chOff x="6742064" y="3750480"/>
            <a:chExt cx="399315" cy="344560"/>
          </a:xfrm>
        </p:grpSpPr>
        <p:sp>
          <p:nvSpPr>
            <p:cNvPr id="3812" name="Google Shape;3812;p78"/>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8"/>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4" name="Google Shape;3814;p78"/>
          <p:cNvGrpSpPr/>
          <p:nvPr/>
        </p:nvGrpSpPr>
        <p:grpSpPr>
          <a:xfrm>
            <a:off x="7608193" y="3804257"/>
            <a:ext cx="180437" cy="281608"/>
            <a:chOff x="7248525" y="3739696"/>
            <a:chExt cx="230531" cy="359790"/>
          </a:xfrm>
        </p:grpSpPr>
        <p:sp>
          <p:nvSpPr>
            <p:cNvPr id="3815" name="Google Shape;3815;p78"/>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8"/>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7" name="Google Shape;3817;p78"/>
          <p:cNvGrpSpPr/>
          <p:nvPr/>
        </p:nvGrpSpPr>
        <p:grpSpPr>
          <a:xfrm>
            <a:off x="7854113" y="3447481"/>
            <a:ext cx="162896" cy="278710"/>
            <a:chOff x="7601242" y="3729267"/>
            <a:chExt cx="222566" cy="380803"/>
          </a:xfrm>
        </p:grpSpPr>
        <p:sp>
          <p:nvSpPr>
            <p:cNvPr id="3818" name="Google Shape;3818;p78"/>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8"/>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20" name="Google Shape;3820;p78"/>
          <p:cNvSpPr/>
          <p:nvPr/>
        </p:nvSpPr>
        <p:spPr>
          <a:xfrm>
            <a:off x="7820139" y="305983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1" name="Google Shape;3821;p78"/>
          <p:cNvGrpSpPr/>
          <p:nvPr/>
        </p:nvGrpSpPr>
        <p:grpSpPr>
          <a:xfrm>
            <a:off x="7343758" y="3448622"/>
            <a:ext cx="193543" cy="275990"/>
            <a:chOff x="8304647" y="3738687"/>
            <a:chExt cx="225076" cy="320956"/>
          </a:xfrm>
        </p:grpSpPr>
        <p:sp>
          <p:nvSpPr>
            <p:cNvPr id="3822" name="Google Shape;3822;p78"/>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8"/>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8"/>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5" name="Google Shape;3825;p78"/>
          <p:cNvGrpSpPr/>
          <p:nvPr/>
        </p:nvGrpSpPr>
        <p:grpSpPr>
          <a:xfrm>
            <a:off x="7616251" y="3448622"/>
            <a:ext cx="178492" cy="275990"/>
            <a:chOff x="8615101" y="3738687"/>
            <a:chExt cx="207573" cy="320956"/>
          </a:xfrm>
        </p:grpSpPr>
        <p:sp>
          <p:nvSpPr>
            <p:cNvPr id="3826" name="Google Shape;3826;p78"/>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8"/>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8"/>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29" name="Google Shape;3829;p78"/>
          <p:cNvSpPr/>
          <p:nvPr/>
        </p:nvSpPr>
        <p:spPr>
          <a:xfrm>
            <a:off x="8112690" y="303850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0" name="Google Shape;3830;p78"/>
          <p:cNvGrpSpPr/>
          <p:nvPr/>
        </p:nvGrpSpPr>
        <p:grpSpPr>
          <a:xfrm>
            <a:off x="7841782" y="3851282"/>
            <a:ext cx="187557" cy="187557"/>
            <a:chOff x="8565775" y="671075"/>
            <a:chExt cx="441000" cy="441000"/>
          </a:xfrm>
        </p:grpSpPr>
        <p:sp>
          <p:nvSpPr>
            <p:cNvPr id="3831" name="Google Shape;3831;p78"/>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8"/>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3" name="Google Shape;3833;p78"/>
          <p:cNvSpPr/>
          <p:nvPr/>
        </p:nvSpPr>
        <p:spPr>
          <a:xfrm>
            <a:off x="8127048" y="384720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8"/>
          <p:cNvSpPr/>
          <p:nvPr/>
        </p:nvSpPr>
        <p:spPr>
          <a:xfrm flipH="1">
            <a:off x="7351235" y="38136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5" name="Google Shape;3835;p78"/>
          <p:cNvGrpSpPr/>
          <p:nvPr/>
        </p:nvGrpSpPr>
        <p:grpSpPr>
          <a:xfrm>
            <a:off x="5996254" y="2923808"/>
            <a:ext cx="587865" cy="517731"/>
            <a:chOff x="6000718" y="3070557"/>
            <a:chExt cx="587865" cy="517731"/>
          </a:xfrm>
        </p:grpSpPr>
        <p:sp>
          <p:nvSpPr>
            <p:cNvPr id="3836" name="Google Shape;3836;p78"/>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8"/>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8"/>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8"/>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8"/>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8"/>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8"/>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8"/>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8"/>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8"/>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6" name="Google Shape;3846;p78"/>
          <p:cNvGrpSpPr/>
          <p:nvPr/>
        </p:nvGrpSpPr>
        <p:grpSpPr>
          <a:xfrm>
            <a:off x="6011059" y="3567468"/>
            <a:ext cx="557665" cy="516387"/>
            <a:chOff x="6015523" y="3714217"/>
            <a:chExt cx="557665" cy="516387"/>
          </a:xfrm>
        </p:grpSpPr>
        <p:grpSp>
          <p:nvGrpSpPr>
            <p:cNvPr id="3847" name="Google Shape;3847;p78"/>
            <p:cNvGrpSpPr/>
            <p:nvPr/>
          </p:nvGrpSpPr>
          <p:grpSpPr>
            <a:xfrm>
              <a:off x="6036094" y="3716980"/>
              <a:ext cx="529822" cy="510480"/>
              <a:chOff x="3148311" y="-545634"/>
              <a:chExt cx="1006118" cy="969572"/>
            </a:xfrm>
          </p:grpSpPr>
          <p:sp>
            <p:nvSpPr>
              <p:cNvPr id="3848" name="Google Shape;3848;p78"/>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8"/>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8"/>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8"/>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8"/>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8"/>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8"/>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8"/>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8"/>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8"/>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58" name="Google Shape;3858;p78"/>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9" name="Google Shape;3859;p78"/>
          <p:cNvGrpSpPr/>
          <p:nvPr/>
        </p:nvGrpSpPr>
        <p:grpSpPr>
          <a:xfrm>
            <a:off x="6639841" y="2926879"/>
            <a:ext cx="576302" cy="511871"/>
            <a:chOff x="6644304" y="3073628"/>
            <a:chExt cx="576302" cy="511871"/>
          </a:xfrm>
        </p:grpSpPr>
        <p:grpSp>
          <p:nvGrpSpPr>
            <p:cNvPr id="3860" name="Google Shape;3860;p78"/>
            <p:cNvGrpSpPr/>
            <p:nvPr/>
          </p:nvGrpSpPr>
          <p:grpSpPr>
            <a:xfrm>
              <a:off x="6712169" y="3073651"/>
              <a:ext cx="481611" cy="506713"/>
              <a:chOff x="1833536" y="-546641"/>
              <a:chExt cx="914567" cy="962419"/>
            </a:xfrm>
          </p:grpSpPr>
          <p:grpSp>
            <p:nvGrpSpPr>
              <p:cNvPr id="3861" name="Google Shape;3861;p78"/>
              <p:cNvGrpSpPr/>
              <p:nvPr/>
            </p:nvGrpSpPr>
            <p:grpSpPr>
              <a:xfrm>
                <a:off x="1833536" y="-524249"/>
                <a:ext cx="914567" cy="940027"/>
                <a:chOff x="1833536" y="-524249"/>
                <a:chExt cx="914567" cy="940027"/>
              </a:xfrm>
            </p:grpSpPr>
            <p:sp>
              <p:nvSpPr>
                <p:cNvPr id="3862" name="Google Shape;3862;p78"/>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8"/>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8"/>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8"/>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8"/>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67" name="Google Shape;3867;p78"/>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8"/>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8"/>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8"/>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71" name="Google Shape;3871;p78"/>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2" name="Google Shape;3872;p78"/>
          <p:cNvGrpSpPr/>
          <p:nvPr/>
        </p:nvGrpSpPr>
        <p:grpSpPr>
          <a:xfrm>
            <a:off x="719115" y="2852867"/>
            <a:ext cx="2622876" cy="1333540"/>
            <a:chOff x="238125" y="1038125"/>
            <a:chExt cx="7146800" cy="3633625"/>
          </a:xfrm>
        </p:grpSpPr>
        <p:sp>
          <p:nvSpPr>
            <p:cNvPr id="3873" name="Google Shape;3873;p78"/>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8"/>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8"/>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8"/>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8"/>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8"/>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8"/>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8"/>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8"/>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8"/>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8"/>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8"/>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8"/>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8"/>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8"/>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8"/>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8"/>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8"/>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8"/>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8"/>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8"/>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8"/>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8"/>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8"/>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8"/>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8"/>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8"/>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8"/>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8"/>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8"/>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8"/>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8"/>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8"/>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8"/>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8"/>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8"/>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8"/>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8"/>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8"/>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8"/>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8"/>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8"/>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8"/>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8"/>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8"/>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8"/>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8"/>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8"/>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8"/>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8"/>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8"/>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8"/>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8"/>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8"/>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8"/>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8"/>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8"/>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8"/>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8"/>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8"/>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8"/>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8"/>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8"/>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8"/>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8"/>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8"/>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8"/>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8"/>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8"/>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8"/>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8"/>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8"/>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8"/>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8"/>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8"/>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8"/>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8"/>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8"/>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8"/>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8"/>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8"/>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8"/>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8"/>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8"/>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8"/>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8"/>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8"/>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8"/>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8"/>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8"/>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8"/>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8"/>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8"/>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8"/>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8"/>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8"/>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8"/>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8"/>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8"/>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8"/>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8"/>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8"/>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8"/>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8"/>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8"/>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8"/>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8"/>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8"/>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8"/>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8"/>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8"/>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8"/>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8"/>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8"/>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8"/>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8"/>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8"/>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8"/>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8"/>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8"/>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8"/>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8"/>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8"/>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8"/>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8"/>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8"/>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8"/>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8"/>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8"/>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8"/>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8"/>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8"/>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8"/>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8"/>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8"/>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8"/>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8"/>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8"/>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8"/>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8"/>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8"/>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8"/>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8"/>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8"/>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8"/>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8"/>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8"/>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8"/>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8"/>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8"/>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8"/>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8"/>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8"/>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8"/>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8"/>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8"/>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8"/>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8"/>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8"/>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8"/>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8"/>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8"/>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8"/>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8"/>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8"/>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8"/>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8"/>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8"/>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8"/>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8"/>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8"/>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8"/>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8"/>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8"/>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8"/>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8"/>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8"/>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8"/>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8"/>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8"/>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8"/>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8"/>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8"/>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8"/>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8"/>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8"/>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8"/>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8"/>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8"/>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8"/>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8"/>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8"/>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8"/>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8"/>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8"/>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8"/>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8"/>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8"/>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8"/>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8"/>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8"/>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8"/>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8"/>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8"/>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8"/>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8"/>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8"/>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8"/>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8"/>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8"/>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8"/>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8"/>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8"/>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8"/>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8"/>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8"/>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8"/>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8"/>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8"/>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8"/>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8"/>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8"/>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8"/>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8"/>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8"/>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8"/>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8"/>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8"/>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8"/>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8"/>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8"/>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8"/>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8"/>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8"/>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8"/>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8"/>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8"/>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8"/>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8"/>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8"/>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8"/>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8"/>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8"/>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8"/>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8"/>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8"/>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8"/>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8"/>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8"/>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8"/>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8"/>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8"/>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8"/>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8"/>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8"/>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8"/>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8"/>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8"/>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8"/>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8"/>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8"/>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8"/>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8"/>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8"/>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8"/>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8"/>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8"/>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8"/>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8"/>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8"/>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8"/>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8"/>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8"/>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8"/>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8"/>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8"/>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8"/>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8"/>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8"/>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8"/>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8"/>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8"/>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8"/>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8"/>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8"/>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8"/>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8"/>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8"/>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8"/>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8"/>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8"/>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8"/>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8"/>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8"/>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8"/>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8"/>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8"/>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8"/>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8"/>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8"/>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8"/>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8"/>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8"/>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8"/>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8"/>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8"/>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8"/>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8"/>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8"/>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8"/>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8"/>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8"/>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8"/>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8"/>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8"/>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8"/>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8"/>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8"/>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8"/>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8"/>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8"/>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8"/>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8"/>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8"/>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8"/>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8"/>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8"/>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8"/>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8"/>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8"/>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8"/>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8"/>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8"/>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8"/>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8"/>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8"/>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8"/>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8"/>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8"/>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8"/>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8"/>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8"/>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8"/>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8"/>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8"/>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8"/>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8"/>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8"/>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8"/>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8"/>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8"/>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8"/>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8"/>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8"/>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8"/>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8"/>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8"/>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8"/>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8"/>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8"/>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8"/>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8"/>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8"/>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8"/>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8"/>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8"/>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8"/>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8"/>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8"/>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8"/>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8"/>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8"/>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8"/>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8"/>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8"/>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8"/>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8"/>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8"/>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8"/>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8"/>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8"/>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8"/>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8"/>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8"/>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8"/>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8"/>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8"/>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8"/>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8"/>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8"/>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8"/>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8"/>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8"/>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8"/>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8"/>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8"/>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8"/>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8"/>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8"/>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8"/>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8"/>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8"/>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8"/>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8"/>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8"/>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8"/>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8"/>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8"/>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8"/>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8"/>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8"/>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8"/>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8"/>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8"/>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8"/>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8"/>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8"/>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8"/>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8"/>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8"/>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8"/>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8"/>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8"/>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8"/>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8"/>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8"/>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8"/>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8"/>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8"/>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8"/>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8"/>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8"/>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8"/>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8"/>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8"/>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8"/>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8"/>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8"/>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8"/>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8"/>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8"/>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8"/>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8"/>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8"/>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8"/>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8"/>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8"/>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8"/>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8"/>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8"/>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8"/>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8"/>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8"/>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8"/>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8"/>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8"/>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8"/>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8"/>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8"/>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8"/>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8"/>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8"/>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8"/>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8"/>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8"/>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8"/>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8"/>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8"/>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8"/>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8"/>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8"/>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8"/>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8"/>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8"/>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8"/>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8"/>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8"/>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8"/>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8"/>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8"/>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8"/>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8"/>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8"/>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8"/>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8"/>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8"/>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8"/>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8"/>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8"/>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8"/>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8"/>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8"/>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8"/>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8"/>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8"/>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8"/>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8"/>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8"/>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8"/>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8"/>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8"/>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8"/>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8"/>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8"/>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8"/>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8"/>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8"/>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8"/>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8"/>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8"/>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8"/>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8"/>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8"/>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8"/>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8"/>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8"/>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8"/>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8"/>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8"/>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8"/>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8"/>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8"/>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8"/>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8"/>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8"/>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8"/>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8"/>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8"/>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8"/>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8"/>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8"/>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8"/>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8"/>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8"/>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8"/>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8"/>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8"/>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8"/>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8"/>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8"/>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8"/>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8"/>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8"/>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8"/>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8"/>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8"/>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8"/>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8"/>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8"/>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8"/>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8"/>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8"/>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8"/>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8"/>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8"/>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8"/>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8"/>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8"/>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8"/>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8"/>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8"/>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8"/>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8"/>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8"/>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8"/>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8"/>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8"/>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8"/>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8"/>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8"/>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8"/>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8"/>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8"/>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8"/>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8"/>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8"/>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8"/>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8"/>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8"/>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8"/>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8"/>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8"/>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8"/>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8"/>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8"/>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8"/>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8"/>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8"/>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8"/>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8"/>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8"/>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8"/>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8"/>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8"/>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8"/>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8"/>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8"/>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8"/>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8"/>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8"/>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8"/>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8"/>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8"/>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8"/>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8"/>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8"/>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8"/>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8"/>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8"/>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8"/>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8"/>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8"/>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8"/>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8"/>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8"/>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8"/>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8"/>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8"/>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8"/>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8"/>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8"/>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8"/>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8"/>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8"/>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8"/>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8"/>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8"/>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8"/>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8"/>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8"/>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8"/>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8"/>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8"/>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8"/>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8"/>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8"/>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8"/>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8"/>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8"/>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8"/>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8"/>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8"/>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8"/>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8"/>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8"/>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8"/>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8"/>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8"/>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8"/>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8"/>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8"/>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8"/>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8"/>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8"/>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8"/>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8"/>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8"/>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8"/>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8"/>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8"/>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8"/>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8"/>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8"/>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8"/>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8"/>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8"/>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8"/>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8"/>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8"/>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8"/>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8"/>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8"/>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8"/>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8"/>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8"/>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8"/>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8"/>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8"/>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8"/>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8"/>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8"/>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8"/>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8"/>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8"/>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8"/>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8"/>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8"/>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8"/>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8"/>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8"/>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8"/>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8"/>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8"/>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8"/>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8"/>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8"/>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8"/>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8"/>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8"/>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8"/>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8"/>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8"/>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8"/>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8"/>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8"/>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8"/>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8"/>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8"/>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8"/>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8"/>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8"/>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8"/>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8"/>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8"/>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8"/>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8"/>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8"/>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8"/>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8"/>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8"/>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8"/>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8"/>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8"/>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8"/>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8"/>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8"/>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8"/>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8"/>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8"/>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8"/>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8"/>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8"/>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8"/>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8"/>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8"/>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8"/>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8"/>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8"/>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8"/>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8"/>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8"/>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8"/>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8"/>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8"/>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8"/>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8"/>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8"/>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8"/>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8"/>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8"/>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8"/>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8"/>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8"/>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8"/>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8"/>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8"/>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8"/>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8"/>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8"/>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8"/>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8"/>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8"/>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8"/>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8"/>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8"/>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8"/>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8"/>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8"/>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8"/>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8"/>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8"/>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8"/>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8"/>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8"/>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8"/>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8"/>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8"/>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8"/>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8"/>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8"/>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8"/>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8"/>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8"/>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8"/>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8"/>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8"/>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8"/>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8"/>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8"/>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8"/>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8"/>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8"/>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8"/>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8"/>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8"/>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8"/>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8"/>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8"/>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8"/>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8"/>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8"/>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8"/>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8"/>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8"/>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8"/>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8"/>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8"/>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8"/>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8"/>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8"/>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8"/>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8"/>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8"/>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8"/>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8"/>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8"/>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8"/>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8"/>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8"/>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8"/>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8"/>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8"/>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8"/>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8"/>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8"/>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8"/>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8"/>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8"/>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8"/>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8"/>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8"/>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8"/>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8"/>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8"/>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8"/>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8"/>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8"/>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8"/>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8"/>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8"/>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8"/>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8"/>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8"/>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8"/>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8"/>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8"/>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8"/>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8"/>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8"/>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8"/>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8"/>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8"/>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8"/>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8"/>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8"/>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8"/>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8"/>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8"/>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8"/>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8"/>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8"/>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8"/>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8"/>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8"/>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8"/>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8"/>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8"/>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8"/>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8"/>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8"/>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8"/>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8"/>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8"/>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8"/>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8"/>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8"/>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8"/>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8"/>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8"/>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8"/>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8"/>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8"/>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8"/>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8"/>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8"/>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8"/>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8"/>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8"/>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8"/>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8"/>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8"/>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8"/>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8"/>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8"/>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8"/>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8"/>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8"/>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8"/>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8"/>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8"/>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8"/>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8"/>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8"/>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8"/>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8"/>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8"/>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8"/>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8"/>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8"/>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8"/>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8"/>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8"/>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8"/>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8"/>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8"/>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8"/>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8"/>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8"/>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8"/>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8"/>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8"/>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8"/>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8"/>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8"/>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8"/>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8"/>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8"/>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8"/>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8"/>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8"/>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8"/>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8"/>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8"/>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8"/>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8"/>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8"/>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8"/>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8"/>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8"/>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8"/>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8"/>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8"/>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8"/>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8"/>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8"/>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8"/>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8"/>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8"/>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8"/>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8"/>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8"/>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8"/>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8"/>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8"/>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8"/>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8"/>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8"/>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8"/>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8"/>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8"/>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8"/>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8"/>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8"/>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8"/>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8"/>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8"/>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8"/>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8"/>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8"/>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8"/>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8"/>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8"/>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8"/>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8"/>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8"/>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8"/>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8"/>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8"/>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8"/>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8"/>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8"/>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8"/>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8"/>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8"/>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8"/>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8"/>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8"/>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8"/>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8"/>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8"/>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8"/>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8"/>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8"/>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8"/>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8"/>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8"/>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8"/>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8"/>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8"/>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8"/>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8"/>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8"/>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8"/>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8"/>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8"/>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8"/>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8"/>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8"/>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8"/>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8"/>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8"/>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8"/>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8"/>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8"/>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8"/>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8"/>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8"/>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8"/>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8"/>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8"/>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8"/>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8"/>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8"/>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8"/>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8"/>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8"/>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8"/>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8"/>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8"/>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8"/>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8"/>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8"/>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8"/>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8"/>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8"/>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8"/>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8"/>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8"/>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8"/>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8"/>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8"/>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8"/>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8"/>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8"/>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8"/>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8"/>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8"/>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8"/>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8"/>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8"/>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8"/>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8"/>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8"/>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8"/>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8"/>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8"/>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8"/>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8"/>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8"/>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8"/>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8"/>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8"/>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8"/>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8"/>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8"/>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8"/>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8"/>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8"/>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8"/>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8"/>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8"/>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8"/>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8"/>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8"/>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8"/>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8"/>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8"/>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8"/>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8"/>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8"/>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8"/>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8"/>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8"/>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8"/>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8"/>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8"/>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8"/>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8"/>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8"/>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8"/>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8"/>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8"/>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8"/>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8"/>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8"/>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8"/>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8"/>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8"/>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8"/>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8"/>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8"/>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8"/>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8"/>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8"/>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8"/>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8"/>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8"/>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8"/>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8"/>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8"/>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8"/>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8"/>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8"/>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8"/>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8"/>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8"/>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8"/>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8"/>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8"/>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8"/>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8"/>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8"/>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8"/>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8"/>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8"/>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8"/>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8"/>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8"/>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8"/>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8"/>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8"/>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8"/>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8"/>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8"/>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8"/>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8"/>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8"/>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8"/>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8"/>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8"/>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8"/>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8"/>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8"/>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8"/>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8"/>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8"/>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8"/>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8"/>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8"/>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8"/>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8"/>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8"/>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8"/>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8"/>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8"/>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8"/>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8"/>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8"/>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8"/>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8"/>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8"/>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8"/>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8"/>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8"/>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8"/>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8"/>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8"/>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8"/>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8"/>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8"/>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8"/>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8"/>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8"/>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8"/>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8"/>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8"/>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8"/>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8"/>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8"/>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8"/>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8"/>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8"/>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8"/>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8"/>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8"/>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8"/>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8"/>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8"/>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8"/>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8"/>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8"/>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8"/>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8"/>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8"/>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8"/>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8"/>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8"/>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8"/>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8"/>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8"/>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8"/>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8"/>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8"/>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8"/>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8"/>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8"/>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8"/>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8"/>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8"/>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8"/>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8"/>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8"/>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8"/>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8"/>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8"/>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8"/>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8"/>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8"/>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8"/>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8"/>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8"/>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8"/>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8"/>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8"/>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8"/>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8"/>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8"/>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8"/>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8"/>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8"/>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8"/>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8"/>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8"/>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8"/>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8"/>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8"/>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8"/>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8"/>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8"/>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8"/>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8"/>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8"/>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8"/>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8"/>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8"/>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8"/>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8"/>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8"/>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8"/>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8"/>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8"/>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8"/>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8"/>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8"/>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8"/>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8"/>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8"/>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8"/>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8"/>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8"/>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8"/>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8"/>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8"/>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8"/>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8"/>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8"/>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8"/>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8"/>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8"/>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8"/>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8"/>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8"/>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8"/>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8"/>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8"/>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8"/>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8"/>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8"/>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8"/>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8"/>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8"/>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8"/>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8"/>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8"/>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8"/>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8"/>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8"/>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8"/>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8"/>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8"/>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8"/>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8"/>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8"/>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8"/>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8"/>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8"/>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8"/>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8"/>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8"/>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8"/>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8"/>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8"/>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8"/>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8"/>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8"/>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8"/>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8"/>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8"/>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8"/>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8"/>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8"/>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8"/>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8"/>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8"/>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8"/>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8"/>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8"/>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8"/>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8"/>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8"/>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8"/>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8"/>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8"/>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8"/>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8"/>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8"/>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8"/>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8"/>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8"/>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8"/>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8"/>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8"/>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8"/>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8"/>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8"/>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8"/>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8"/>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8"/>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8"/>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8"/>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8"/>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8"/>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8"/>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8"/>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8"/>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8"/>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8"/>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8"/>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8"/>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8"/>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8"/>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8"/>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8"/>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8"/>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8"/>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8"/>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8"/>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8"/>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8"/>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8"/>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8"/>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8"/>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8"/>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8"/>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8"/>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8"/>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8"/>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8"/>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8"/>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8"/>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8"/>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8"/>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8"/>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8"/>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8"/>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8"/>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8"/>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8"/>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8"/>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8"/>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8"/>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8"/>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8"/>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8"/>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8"/>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8"/>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8"/>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8"/>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8"/>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8"/>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8"/>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8"/>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8"/>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8"/>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8"/>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8"/>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8"/>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8"/>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8"/>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8"/>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8"/>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8"/>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8"/>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8"/>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8"/>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8"/>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8"/>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8"/>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8"/>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8"/>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8"/>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8"/>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8"/>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8"/>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8"/>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8"/>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8"/>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8"/>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8"/>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8"/>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8"/>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8"/>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8"/>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8"/>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8"/>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8"/>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8"/>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8"/>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8"/>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8"/>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8"/>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8"/>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8"/>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8"/>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8"/>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8"/>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8"/>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8"/>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8"/>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8"/>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8"/>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8"/>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8"/>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8"/>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8"/>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8"/>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8"/>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8"/>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8"/>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8"/>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8"/>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8"/>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8"/>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8"/>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8"/>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8"/>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8"/>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8"/>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8"/>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8"/>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8"/>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8"/>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8"/>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8"/>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8"/>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8"/>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8"/>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8"/>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8"/>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8"/>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8"/>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8"/>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8"/>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8"/>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8"/>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8"/>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8"/>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8"/>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8"/>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8"/>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8"/>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8"/>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8"/>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8"/>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8"/>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8"/>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8"/>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8"/>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8"/>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8"/>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8"/>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8"/>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8"/>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8"/>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8"/>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8"/>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8"/>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8"/>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8"/>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8"/>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8"/>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8"/>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8"/>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8"/>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8"/>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8"/>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8"/>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8"/>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8"/>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8"/>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8"/>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8"/>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8"/>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8"/>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8"/>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8"/>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8"/>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8"/>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8"/>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8"/>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8"/>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8"/>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8"/>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8"/>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8"/>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8"/>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8"/>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8"/>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8"/>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8"/>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8"/>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8"/>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8"/>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8"/>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8"/>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8"/>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8"/>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8"/>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8"/>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8"/>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8"/>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8"/>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8"/>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8"/>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8"/>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8"/>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8"/>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8"/>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8"/>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8"/>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8"/>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8"/>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8"/>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8"/>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8"/>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8"/>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8"/>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8"/>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8"/>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8"/>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8"/>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8"/>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8"/>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8"/>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8"/>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8"/>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8"/>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8"/>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8"/>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8"/>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8"/>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8"/>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5" name="Google Shape;5445;p78"/>
          <p:cNvGrpSpPr/>
          <p:nvPr/>
        </p:nvGrpSpPr>
        <p:grpSpPr>
          <a:xfrm>
            <a:off x="3574273" y="2854307"/>
            <a:ext cx="2241344" cy="1330656"/>
            <a:chOff x="3597785" y="3065882"/>
            <a:chExt cx="2241344" cy="1330656"/>
          </a:xfrm>
        </p:grpSpPr>
        <p:grpSp>
          <p:nvGrpSpPr>
            <p:cNvPr id="5446" name="Google Shape;5446;p78"/>
            <p:cNvGrpSpPr/>
            <p:nvPr/>
          </p:nvGrpSpPr>
          <p:grpSpPr>
            <a:xfrm>
              <a:off x="5296908" y="3937355"/>
              <a:ext cx="143198" cy="32380"/>
              <a:chOff x="5296908" y="3937355"/>
              <a:chExt cx="143198" cy="32380"/>
            </a:xfrm>
          </p:grpSpPr>
          <p:sp>
            <p:nvSpPr>
              <p:cNvPr id="5447" name="Google Shape;5447;p78"/>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8" name="Google Shape;5448;p78"/>
              <p:cNvGrpSpPr/>
              <p:nvPr/>
            </p:nvGrpSpPr>
            <p:grpSpPr>
              <a:xfrm>
                <a:off x="5402331" y="3937355"/>
                <a:ext cx="37776" cy="32380"/>
                <a:chOff x="5402331" y="3937355"/>
                <a:chExt cx="37776" cy="32380"/>
              </a:xfrm>
            </p:grpSpPr>
            <p:sp>
              <p:nvSpPr>
                <p:cNvPr id="5449" name="Google Shape;5449;p78"/>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8"/>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1" name="Google Shape;5451;p78"/>
              <p:cNvGrpSpPr/>
              <p:nvPr/>
            </p:nvGrpSpPr>
            <p:grpSpPr>
              <a:xfrm>
                <a:off x="5296908" y="3937355"/>
                <a:ext cx="37783" cy="32380"/>
                <a:chOff x="5296908" y="3937355"/>
                <a:chExt cx="37783" cy="32380"/>
              </a:xfrm>
            </p:grpSpPr>
            <p:sp>
              <p:nvSpPr>
                <p:cNvPr id="5452" name="Google Shape;5452;p78"/>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8"/>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54" name="Google Shape;5454;p78"/>
            <p:cNvGrpSpPr/>
            <p:nvPr/>
          </p:nvGrpSpPr>
          <p:grpSpPr>
            <a:xfrm>
              <a:off x="4724163" y="3119631"/>
              <a:ext cx="120838" cy="84218"/>
              <a:chOff x="4724163" y="3119631"/>
              <a:chExt cx="120838" cy="84218"/>
            </a:xfrm>
          </p:grpSpPr>
          <p:grpSp>
            <p:nvGrpSpPr>
              <p:cNvPr id="5455" name="Google Shape;5455;p78"/>
              <p:cNvGrpSpPr/>
              <p:nvPr/>
            </p:nvGrpSpPr>
            <p:grpSpPr>
              <a:xfrm>
                <a:off x="4746712" y="3132773"/>
                <a:ext cx="86869" cy="56424"/>
                <a:chOff x="4746712" y="3132773"/>
                <a:chExt cx="86869" cy="56424"/>
              </a:xfrm>
            </p:grpSpPr>
            <p:sp>
              <p:nvSpPr>
                <p:cNvPr id="5456" name="Google Shape;5456;p78"/>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8"/>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8" name="Google Shape;5458;p78"/>
              <p:cNvGrpSpPr/>
              <p:nvPr/>
            </p:nvGrpSpPr>
            <p:grpSpPr>
              <a:xfrm>
                <a:off x="4773634" y="3143336"/>
                <a:ext cx="37776" cy="32451"/>
                <a:chOff x="4773634" y="3143336"/>
                <a:chExt cx="37776" cy="32451"/>
              </a:xfrm>
            </p:grpSpPr>
            <p:sp>
              <p:nvSpPr>
                <p:cNvPr id="5459" name="Google Shape;5459;p78"/>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8"/>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1" name="Google Shape;5461;p78"/>
              <p:cNvGrpSpPr/>
              <p:nvPr/>
            </p:nvGrpSpPr>
            <p:grpSpPr>
              <a:xfrm>
                <a:off x="4724163" y="3131248"/>
                <a:ext cx="37776" cy="32459"/>
                <a:chOff x="4724163" y="3131248"/>
                <a:chExt cx="37776" cy="32459"/>
              </a:xfrm>
            </p:grpSpPr>
            <p:sp>
              <p:nvSpPr>
                <p:cNvPr id="5462" name="Google Shape;5462;p78"/>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8"/>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4" name="Google Shape;5464;p78"/>
              <p:cNvGrpSpPr/>
              <p:nvPr/>
            </p:nvGrpSpPr>
            <p:grpSpPr>
              <a:xfrm>
                <a:off x="4755081" y="3176054"/>
                <a:ext cx="32357" cy="27795"/>
                <a:chOff x="4755081" y="3176054"/>
                <a:chExt cx="32357" cy="27795"/>
              </a:xfrm>
            </p:grpSpPr>
            <p:sp>
              <p:nvSpPr>
                <p:cNvPr id="5465" name="Google Shape;5465;p78"/>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8"/>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78"/>
              <p:cNvGrpSpPr/>
              <p:nvPr/>
            </p:nvGrpSpPr>
            <p:grpSpPr>
              <a:xfrm>
                <a:off x="4812550" y="3119631"/>
                <a:ext cx="32451" cy="27803"/>
                <a:chOff x="4812550" y="3119631"/>
                <a:chExt cx="32451" cy="27803"/>
              </a:xfrm>
            </p:grpSpPr>
            <p:sp>
              <p:nvSpPr>
                <p:cNvPr id="5468" name="Google Shape;5468;p78"/>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8"/>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70" name="Google Shape;5470;p78"/>
            <p:cNvGrpSpPr/>
            <p:nvPr/>
          </p:nvGrpSpPr>
          <p:grpSpPr>
            <a:xfrm>
              <a:off x="5382826" y="4027197"/>
              <a:ext cx="268967" cy="250422"/>
              <a:chOff x="5382826" y="4027197"/>
              <a:chExt cx="268967" cy="250422"/>
            </a:xfrm>
          </p:grpSpPr>
          <p:grpSp>
            <p:nvGrpSpPr>
              <p:cNvPr id="5471" name="Google Shape;5471;p78"/>
              <p:cNvGrpSpPr/>
              <p:nvPr/>
            </p:nvGrpSpPr>
            <p:grpSpPr>
              <a:xfrm>
                <a:off x="5405280" y="4042510"/>
                <a:ext cx="237570" cy="218647"/>
                <a:chOff x="5405280" y="4042510"/>
                <a:chExt cx="237570" cy="218647"/>
              </a:xfrm>
            </p:grpSpPr>
            <p:sp>
              <p:nvSpPr>
                <p:cNvPr id="5472" name="Google Shape;5472;p78"/>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8"/>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8"/>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8"/>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8"/>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8"/>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8" name="Google Shape;5478;p78"/>
              <p:cNvGrpSpPr/>
              <p:nvPr/>
            </p:nvGrpSpPr>
            <p:grpSpPr>
              <a:xfrm>
                <a:off x="5382826" y="4125549"/>
                <a:ext cx="37776" cy="32380"/>
                <a:chOff x="5382826" y="4125549"/>
                <a:chExt cx="37776" cy="32380"/>
              </a:xfrm>
            </p:grpSpPr>
            <p:sp>
              <p:nvSpPr>
                <p:cNvPr id="5479" name="Google Shape;5479;p78"/>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8"/>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1" name="Google Shape;5481;p78"/>
              <p:cNvGrpSpPr/>
              <p:nvPr/>
            </p:nvGrpSpPr>
            <p:grpSpPr>
              <a:xfrm>
                <a:off x="5475680" y="4195587"/>
                <a:ext cx="37783" cy="32364"/>
                <a:chOff x="5475680" y="4195587"/>
                <a:chExt cx="37783" cy="32364"/>
              </a:xfrm>
            </p:grpSpPr>
            <p:sp>
              <p:nvSpPr>
                <p:cNvPr id="5482" name="Google Shape;5482;p78"/>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8"/>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4" name="Google Shape;5484;p78"/>
              <p:cNvGrpSpPr/>
              <p:nvPr/>
            </p:nvGrpSpPr>
            <p:grpSpPr>
              <a:xfrm>
                <a:off x="5532575" y="4027197"/>
                <a:ext cx="33308" cy="32262"/>
                <a:chOff x="5532575" y="4027197"/>
                <a:chExt cx="33308" cy="32262"/>
              </a:xfrm>
            </p:grpSpPr>
            <p:sp>
              <p:nvSpPr>
                <p:cNvPr id="5485" name="Google Shape;5485;p78"/>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8"/>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7" name="Google Shape;5487;p78"/>
              <p:cNvGrpSpPr/>
              <p:nvPr/>
            </p:nvGrpSpPr>
            <p:grpSpPr>
              <a:xfrm>
                <a:off x="5590706" y="4245348"/>
                <a:ext cx="33497" cy="32270"/>
                <a:chOff x="5590706" y="4245348"/>
                <a:chExt cx="33497" cy="32270"/>
              </a:xfrm>
            </p:grpSpPr>
            <p:sp>
              <p:nvSpPr>
                <p:cNvPr id="5488" name="Google Shape;5488;p78"/>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8"/>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0" name="Google Shape;5490;p78"/>
              <p:cNvGrpSpPr/>
              <p:nvPr/>
            </p:nvGrpSpPr>
            <p:grpSpPr>
              <a:xfrm>
                <a:off x="5618681" y="4109677"/>
                <a:ext cx="33112" cy="32357"/>
                <a:chOff x="5618681" y="4109677"/>
                <a:chExt cx="33112" cy="32357"/>
              </a:xfrm>
            </p:grpSpPr>
            <p:sp>
              <p:nvSpPr>
                <p:cNvPr id="5491" name="Google Shape;5491;p78"/>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8"/>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3" name="Google Shape;5493;p78"/>
              <p:cNvGrpSpPr/>
              <p:nvPr/>
            </p:nvGrpSpPr>
            <p:grpSpPr>
              <a:xfrm>
                <a:off x="5479298" y="4128262"/>
                <a:ext cx="31405" cy="26906"/>
                <a:chOff x="5479298" y="4128262"/>
                <a:chExt cx="31405" cy="26906"/>
              </a:xfrm>
            </p:grpSpPr>
            <p:sp>
              <p:nvSpPr>
                <p:cNvPr id="5494" name="Google Shape;5494;p78"/>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8"/>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6" name="Google Shape;5496;p78"/>
              <p:cNvGrpSpPr/>
              <p:nvPr/>
            </p:nvGrpSpPr>
            <p:grpSpPr>
              <a:xfrm>
                <a:off x="5582903" y="4180116"/>
                <a:ext cx="31499" cy="26898"/>
                <a:chOff x="5582903" y="4180116"/>
                <a:chExt cx="31499" cy="26898"/>
              </a:xfrm>
            </p:grpSpPr>
            <p:sp>
              <p:nvSpPr>
                <p:cNvPr id="5497" name="Google Shape;5497;p78"/>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8"/>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99" name="Google Shape;5499;p78"/>
            <p:cNvGrpSpPr/>
            <p:nvPr/>
          </p:nvGrpSpPr>
          <p:grpSpPr>
            <a:xfrm>
              <a:off x="3977681" y="3230323"/>
              <a:ext cx="94584" cy="84085"/>
              <a:chOff x="3977681" y="3230323"/>
              <a:chExt cx="94584" cy="84085"/>
            </a:xfrm>
          </p:grpSpPr>
          <p:grpSp>
            <p:nvGrpSpPr>
              <p:cNvPr id="5500" name="Google Shape;5500;p78"/>
              <p:cNvGrpSpPr/>
              <p:nvPr/>
            </p:nvGrpSpPr>
            <p:grpSpPr>
              <a:xfrm>
                <a:off x="4000135" y="3243041"/>
                <a:ext cx="59570" cy="57186"/>
                <a:chOff x="4000135" y="3243041"/>
                <a:chExt cx="59570" cy="57186"/>
              </a:xfrm>
            </p:grpSpPr>
            <p:sp>
              <p:nvSpPr>
                <p:cNvPr id="5501" name="Google Shape;5501;p78"/>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8"/>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8"/>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4" name="Google Shape;5504;p78"/>
              <p:cNvGrpSpPr/>
              <p:nvPr/>
            </p:nvGrpSpPr>
            <p:grpSpPr>
              <a:xfrm>
                <a:off x="3977681" y="3245872"/>
                <a:ext cx="37783" cy="32380"/>
                <a:chOff x="3977681" y="3245872"/>
                <a:chExt cx="37783" cy="32380"/>
              </a:xfrm>
            </p:grpSpPr>
            <p:sp>
              <p:nvSpPr>
                <p:cNvPr id="5505" name="Google Shape;5505;p78"/>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8"/>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7" name="Google Shape;5507;p78"/>
              <p:cNvGrpSpPr/>
              <p:nvPr/>
            </p:nvGrpSpPr>
            <p:grpSpPr>
              <a:xfrm>
                <a:off x="4040860" y="3262672"/>
                <a:ext cx="31405" cy="27001"/>
                <a:chOff x="4040860" y="3262672"/>
                <a:chExt cx="31405" cy="27001"/>
              </a:xfrm>
            </p:grpSpPr>
            <p:sp>
              <p:nvSpPr>
                <p:cNvPr id="5508" name="Google Shape;5508;p78"/>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8"/>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0" name="Google Shape;5510;p78"/>
              <p:cNvGrpSpPr/>
              <p:nvPr/>
            </p:nvGrpSpPr>
            <p:grpSpPr>
              <a:xfrm>
                <a:off x="4021072" y="3230323"/>
                <a:ext cx="31397" cy="26906"/>
                <a:chOff x="4021072" y="3230323"/>
                <a:chExt cx="31397" cy="26906"/>
              </a:xfrm>
            </p:grpSpPr>
            <p:sp>
              <p:nvSpPr>
                <p:cNvPr id="5511" name="Google Shape;5511;p78"/>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8"/>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3" name="Google Shape;5513;p78"/>
              <p:cNvGrpSpPr/>
              <p:nvPr/>
            </p:nvGrpSpPr>
            <p:grpSpPr>
              <a:xfrm>
                <a:off x="4001472" y="3287462"/>
                <a:ext cx="31499" cy="26945"/>
                <a:chOff x="4001472" y="3287462"/>
                <a:chExt cx="31499" cy="26945"/>
              </a:xfrm>
            </p:grpSpPr>
            <p:sp>
              <p:nvSpPr>
                <p:cNvPr id="5514" name="Google Shape;5514;p78"/>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8"/>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16" name="Google Shape;5516;p78"/>
            <p:cNvGrpSpPr/>
            <p:nvPr/>
          </p:nvGrpSpPr>
          <p:grpSpPr>
            <a:xfrm>
              <a:off x="4084715" y="3258865"/>
              <a:ext cx="184961" cy="137268"/>
              <a:chOff x="4084715" y="3258865"/>
              <a:chExt cx="184961" cy="137268"/>
            </a:xfrm>
          </p:grpSpPr>
          <p:grpSp>
            <p:nvGrpSpPr>
              <p:cNvPr id="5517" name="Google Shape;5517;p78"/>
              <p:cNvGrpSpPr/>
              <p:nvPr/>
            </p:nvGrpSpPr>
            <p:grpSpPr>
              <a:xfrm>
                <a:off x="4107453" y="3271583"/>
                <a:ext cx="153470" cy="110275"/>
                <a:chOff x="4107453" y="3271583"/>
                <a:chExt cx="153470" cy="110275"/>
              </a:xfrm>
            </p:grpSpPr>
            <p:sp>
              <p:nvSpPr>
                <p:cNvPr id="5518" name="Google Shape;5518;p78"/>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8"/>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8"/>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8"/>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2" name="Google Shape;5522;p78"/>
              <p:cNvGrpSpPr/>
              <p:nvPr/>
            </p:nvGrpSpPr>
            <p:grpSpPr>
              <a:xfrm>
                <a:off x="4136947" y="3258865"/>
                <a:ext cx="31499" cy="27001"/>
                <a:chOff x="4136947" y="3258865"/>
                <a:chExt cx="31499" cy="27001"/>
              </a:xfrm>
            </p:grpSpPr>
            <p:sp>
              <p:nvSpPr>
                <p:cNvPr id="5523" name="Google Shape;5523;p78"/>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8"/>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5" name="Google Shape;5525;p78"/>
              <p:cNvGrpSpPr/>
              <p:nvPr/>
            </p:nvGrpSpPr>
            <p:grpSpPr>
              <a:xfrm>
                <a:off x="4084715" y="3266478"/>
                <a:ext cx="31468" cy="26898"/>
                <a:chOff x="4084715" y="3266478"/>
                <a:chExt cx="31468" cy="26898"/>
              </a:xfrm>
            </p:grpSpPr>
            <p:sp>
              <p:nvSpPr>
                <p:cNvPr id="5526" name="Google Shape;5526;p78"/>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8"/>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8" name="Google Shape;5528;p78"/>
              <p:cNvGrpSpPr/>
              <p:nvPr/>
            </p:nvGrpSpPr>
            <p:grpSpPr>
              <a:xfrm>
                <a:off x="4159213" y="3279849"/>
                <a:ext cx="31405" cy="26945"/>
                <a:chOff x="4159213" y="3279849"/>
                <a:chExt cx="31405" cy="26945"/>
              </a:xfrm>
            </p:grpSpPr>
            <p:sp>
              <p:nvSpPr>
                <p:cNvPr id="5529" name="Google Shape;5529;p78"/>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8"/>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1" name="Google Shape;5531;p78"/>
              <p:cNvGrpSpPr/>
              <p:nvPr/>
            </p:nvGrpSpPr>
            <p:grpSpPr>
              <a:xfrm>
                <a:off x="4201550" y="3266502"/>
                <a:ext cx="31405" cy="26883"/>
                <a:chOff x="4201550" y="3266502"/>
                <a:chExt cx="31405" cy="26883"/>
              </a:xfrm>
            </p:grpSpPr>
            <p:sp>
              <p:nvSpPr>
                <p:cNvPr id="5532" name="Google Shape;5532;p78"/>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8"/>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4" name="Google Shape;5534;p78"/>
              <p:cNvGrpSpPr/>
              <p:nvPr/>
            </p:nvGrpSpPr>
            <p:grpSpPr>
              <a:xfrm>
                <a:off x="4201550" y="3338278"/>
                <a:ext cx="31405" cy="26930"/>
                <a:chOff x="4201550" y="3338278"/>
                <a:chExt cx="31405" cy="26930"/>
              </a:xfrm>
            </p:grpSpPr>
            <p:sp>
              <p:nvSpPr>
                <p:cNvPr id="5535" name="Google Shape;5535;p78"/>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8"/>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7" name="Google Shape;5537;p78"/>
              <p:cNvGrpSpPr/>
              <p:nvPr/>
            </p:nvGrpSpPr>
            <p:grpSpPr>
              <a:xfrm>
                <a:off x="4238272" y="3369132"/>
                <a:ext cx="31405" cy="27001"/>
                <a:chOff x="4238272" y="3369132"/>
                <a:chExt cx="31405" cy="27001"/>
              </a:xfrm>
            </p:grpSpPr>
            <p:sp>
              <p:nvSpPr>
                <p:cNvPr id="5538" name="Google Shape;5538;p78"/>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8"/>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40" name="Google Shape;5540;p78"/>
            <p:cNvGrpSpPr/>
            <p:nvPr/>
          </p:nvGrpSpPr>
          <p:grpSpPr>
            <a:xfrm>
              <a:off x="4068639" y="3200169"/>
              <a:ext cx="77643" cy="37272"/>
              <a:chOff x="4068639" y="3200169"/>
              <a:chExt cx="77643" cy="37272"/>
            </a:xfrm>
          </p:grpSpPr>
          <p:sp>
            <p:nvSpPr>
              <p:cNvPr id="5541" name="Google Shape;5541;p78"/>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2" name="Google Shape;5542;p78"/>
              <p:cNvGrpSpPr/>
              <p:nvPr/>
            </p:nvGrpSpPr>
            <p:grpSpPr>
              <a:xfrm>
                <a:off x="4114878" y="3200169"/>
                <a:ext cx="31405" cy="26993"/>
                <a:chOff x="4114878" y="3200169"/>
                <a:chExt cx="31405" cy="26993"/>
              </a:xfrm>
            </p:grpSpPr>
            <p:sp>
              <p:nvSpPr>
                <p:cNvPr id="5543" name="Google Shape;5543;p78"/>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8"/>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5" name="Google Shape;5545;p78"/>
              <p:cNvGrpSpPr/>
              <p:nvPr/>
            </p:nvGrpSpPr>
            <p:grpSpPr>
              <a:xfrm>
                <a:off x="4068639" y="3210535"/>
                <a:ext cx="31499" cy="26906"/>
                <a:chOff x="4068639" y="3210535"/>
                <a:chExt cx="31499" cy="26906"/>
              </a:xfrm>
            </p:grpSpPr>
            <p:sp>
              <p:nvSpPr>
                <p:cNvPr id="5546" name="Google Shape;5546;p78"/>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8"/>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48" name="Google Shape;5548;p78"/>
            <p:cNvGrpSpPr/>
            <p:nvPr/>
          </p:nvGrpSpPr>
          <p:grpSpPr>
            <a:xfrm>
              <a:off x="3869702" y="3066935"/>
              <a:ext cx="382664" cy="190294"/>
              <a:chOff x="3869702" y="3066935"/>
              <a:chExt cx="382664" cy="190294"/>
            </a:xfrm>
          </p:grpSpPr>
          <p:grpSp>
            <p:nvGrpSpPr>
              <p:cNvPr id="5549" name="Google Shape;5549;p78"/>
              <p:cNvGrpSpPr/>
              <p:nvPr/>
            </p:nvGrpSpPr>
            <p:grpSpPr>
              <a:xfrm>
                <a:off x="3888633" y="3082351"/>
                <a:ext cx="351172" cy="160698"/>
                <a:chOff x="3888633" y="3082351"/>
                <a:chExt cx="351172" cy="160698"/>
              </a:xfrm>
            </p:grpSpPr>
            <p:sp>
              <p:nvSpPr>
                <p:cNvPr id="5550" name="Google Shape;5550;p78"/>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8"/>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8"/>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8"/>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8"/>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8"/>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6" name="Google Shape;5556;p78"/>
              <p:cNvGrpSpPr/>
              <p:nvPr/>
            </p:nvGrpSpPr>
            <p:grpSpPr>
              <a:xfrm>
                <a:off x="4143703" y="3066935"/>
                <a:ext cx="37783" cy="32357"/>
                <a:chOff x="4143703" y="3066935"/>
                <a:chExt cx="37783" cy="32357"/>
              </a:xfrm>
            </p:grpSpPr>
            <p:sp>
              <p:nvSpPr>
                <p:cNvPr id="5557" name="Google Shape;5557;p78"/>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8"/>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9" name="Google Shape;5559;p78"/>
              <p:cNvGrpSpPr/>
              <p:nvPr/>
            </p:nvGrpSpPr>
            <p:grpSpPr>
              <a:xfrm>
                <a:off x="4044565" y="3103563"/>
                <a:ext cx="37783" cy="32451"/>
                <a:chOff x="4044565" y="3103563"/>
                <a:chExt cx="37783" cy="32451"/>
              </a:xfrm>
            </p:grpSpPr>
            <p:sp>
              <p:nvSpPr>
                <p:cNvPr id="5560" name="Google Shape;5560;p78"/>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8"/>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2" name="Google Shape;5562;p78"/>
              <p:cNvGrpSpPr/>
              <p:nvPr/>
            </p:nvGrpSpPr>
            <p:grpSpPr>
              <a:xfrm>
                <a:off x="4017454" y="3188237"/>
                <a:ext cx="37776" cy="32357"/>
                <a:chOff x="4017454" y="3188237"/>
                <a:chExt cx="37776" cy="32357"/>
              </a:xfrm>
            </p:grpSpPr>
            <p:sp>
              <p:nvSpPr>
                <p:cNvPr id="5563" name="Google Shape;5563;p78"/>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8"/>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5" name="Google Shape;5565;p78"/>
              <p:cNvGrpSpPr/>
              <p:nvPr/>
            </p:nvGrpSpPr>
            <p:grpSpPr>
              <a:xfrm>
                <a:off x="3921548" y="3157509"/>
                <a:ext cx="37783" cy="32357"/>
                <a:chOff x="3921548" y="3157509"/>
                <a:chExt cx="37783" cy="32357"/>
              </a:xfrm>
            </p:grpSpPr>
            <p:sp>
              <p:nvSpPr>
                <p:cNvPr id="5566" name="Google Shape;5566;p78"/>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8"/>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8" name="Google Shape;5568;p78"/>
              <p:cNvGrpSpPr/>
              <p:nvPr/>
            </p:nvGrpSpPr>
            <p:grpSpPr>
              <a:xfrm>
                <a:off x="3939056" y="3211620"/>
                <a:ext cx="37783" cy="32380"/>
                <a:chOff x="3939056" y="3211620"/>
                <a:chExt cx="37783" cy="32380"/>
              </a:xfrm>
            </p:grpSpPr>
            <p:sp>
              <p:nvSpPr>
                <p:cNvPr id="5569" name="Google Shape;5569;p78"/>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8"/>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1" name="Google Shape;5571;p78"/>
              <p:cNvGrpSpPr/>
              <p:nvPr/>
            </p:nvGrpSpPr>
            <p:grpSpPr>
              <a:xfrm>
                <a:off x="4176240" y="3136965"/>
                <a:ext cx="31405" cy="26930"/>
                <a:chOff x="4176240" y="3136965"/>
                <a:chExt cx="31405" cy="26930"/>
              </a:xfrm>
            </p:grpSpPr>
            <p:sp>
              <p:nvSpPr>
                <p:cNvPr id="5572" name="Google Shape;5572;p78"/>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8"/>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4" name="Google Shape;5574;p78"/>
              <p:cNvGrpSpPr/>
              <p:nvPr/>
            </p:nvGrpSpPr>
            <p:grpSpPr>
              <a:xfrm>
                <a:off x="4133148" y="3152593"/>
                <a:ext cx="31499" cy="27001"/>
                <a:chOff x="4133148" y="3152593"/>
                <a:chExt cx="31499" cy="27001"/>
              </a:xfrm>
            </p:grpSpPr>
            <p:sp>
              <p:nvSpPr>
                <p:cNvPr id="5575" name="Google Shape;5575;p78"/>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8"/>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7" name="Google Shape;5577;p78"/>
              <p:cNvGrpSpPr/>
              <p:nvPr/>
            </p:nvGrpSpPr>
            <p:grpSpPr>
              <a:xfrm>
                <a:off x="4220866" y="3073534"/>
                <a:ext cx="31499" cy="26898"/>
                <a:chOff x="4220866" y="3073534"/>
                <a:chExt cx="31499" cy="26898"/>
              </a:xfrm>
            </p:grpSpPr>
            <p:sp>
              <p:nvSpPr>
                <p:cNvPr id="5578" name="Google Shape;5578;p78"/>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8"/>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0" name="Google Shape;5580;p78"/>
              <p:cNvGrpSpPr/>
              <p:nvPr/>
            </p:nvGrpSpPr>
            <p:grpSpPr>
              <a:xfrm>
                <a:off x="3869702" y="3230323"/>
                <a:ext cx="31499" cy="26906"/>
                <a:chOff x="3869702" y="3230323"/>
                <a:chExt cx="31499" cy="26906"/>
              </a:xfrm>
            </p:grpSpPr>
            <p:sp>
              <p:nvSpPr>
                <p:cNvPr id="5581" name="Google Shape;5581;p78"/>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8"/>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83" name="Google Shape;5583;p78"/>
            <p:cNvGrpSpPr/>
            <p:nvPr/>
          </p:nvGrpSpPr>
          <p:grpSpPr>
            <a:xfrm>
              <a:off x="4271383" y="3065882"/>
              <a:ext cx="304556" cy="341663"/>
              <a:chOff x="4271383" y="3065882"/>
              <a:chExt cx="304556" cy="341663"/>
            </a:xfrm>
          </p:grpSpPr>
          <p:grpSp>
            <p:nvGrpSpPr>
              <p:cNvPr id="5584" name="Google Shape;5584;p78"/>
              <p:cNvGrpSpPr/>
              <p:nvPr/>
            </p:nvGrpSpPr>
            <p:grpSpPr>
              <a:xfrm>
                <a:off x="4293838" y="3078639"/>
                <a:ext cx="269353" cy="311973"/>
                <a:chOff x="4293838" y="3078639"/>
                <a:chExt cx="269353" cy="311973"/>
              </a:xfrm>
            </p:grpSpPr>
            <p:sp>
              <p:nvSpPr>
                <p:cNvPr id="5585" name="Google Shape;5585;p78"/>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8"/>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8"/>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8"/>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8"/>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8"/>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8"/>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8"/>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8"/>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8"/>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8"/>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8"/>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8"/>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8"/>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8"/>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8"/>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8"/>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2" name="Google Shape;5602;p78"/>
              <p:cNvGrpSpPr/>
              <p:nvPr/>
            </p:nvGrpSpPr>
            <p:grpSpPr>
              <a:xfrm>
                <a:off x="4538164" y="3342061"/>
                <a:ext cx="37776" cy="32380"/>
                <a:chOff x="4538164" y="3342061"/>
                <a:chExt cx="37776" cy="32380"/>
              </a:xfrm>
            </p:grpSpPr>
            <p:sp>
              <p:nvSpPr>
                <p:cNvPr id="5603" name="Google Shape;5603;p78"/>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8"/>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5" name="Google Shape;5605;p78"/>
              <p:cNvGrpSpPr/>
              <p:nvPr/>
            </p:nvGrpSpPr>
            <p:grpSpPr>
              <a:xfrm>
                <a:off x="4271383" y="3194742"/>
                <a:ext cx="37783" cy="32420"/>
                <a:chOff x="4271383" y="3194742"/>
                <a:chExt cx="37783" cy="32420"/>
              </a:xfrm>
            </p:grpSpPr>
            <p:sp>
              <p:nvSpPr>
                <p:cNvPr id="5606" name="Google Shape;5606;p78"/>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8"/>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8" name="Google Shape;5608;p78"/>
              <p:cNvGrpSpPr/>
              <p:nvPr/>
            </p:nvGrpSpPr>
            <p:grpSpPr>
              <a:xfrm>
                <a:off x="4284416" y="3084058"/>
                <a:ext cx="37783" cy="32357"/>
                <a:chOff x="4284416" y="3084058"/>
                <a:chExt cx="37783" cy="32357"/>
              </a:xfrm>
            </p:grpSpPr>
            <p:sp>
              <p:nvSpPr>
                <p:cNvPr id="5609" name="Google Shape;5609;p78"/>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8"/>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1" name="Google Shape;5611;p78"/>
              <p:cNvGrpSpPr/>
              <p:nvPr/>
            </p:nvGrpSpPr>
            <p:grpSpPr>
              <a:xfrm>
                <a:off x="4478697" y="3297561"/>
                <a:ext cx="37776" cy="32451"/>
                <a:chOff x="4478697" y="3297561"/>
                <a:chExt cx="37776" cy="32451"/>
              </a:xfrm>
            </p:grpSpPr>
            <p:sp>
              <p:nvSpPr>
                <p:cNvPr id="5612" name="Google Shape;5612;p78"/>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8"/>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4" name="Google Shape;5614;p78"/>
              <p:cNvGrpSpPr/>
              <p:nvPr/>
            </p:nvGrpSpPr>
            <p:grpSpPr>
              <a:xfrm>
                <a:off x="4411813" y="3331711"/>
                <a:ext cx="37776" cy="32451"/>
                <a:chOff x="4411813" y="3331711"/>
                <a:chExt cx="37776" cy="32451"/>
              </a:xfrm>
            </p:grpSpPr>
            <p:sp>
              <p:nvSpPr>
                <p:cNvPr id="5615" name="Google Shape;5615;p78"/>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8"/>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7" name="Google Shape;5617;p78"/>
              <p:cNvGrpSpPr/>
              <p:nvPr/>
            </p:nvGrpSpPr>
            <p:grpSpPr>
              <a:xfrm>
                <a:off x="4337984" y="3375188"/>
                <a:ext cx="37776" cy="32357"/>
                <a:chOff x="4337984" y="3375188"/>
                <a:chExt cx="37776" cy="32357"/>
              </a:xfrm>
            </p:grpSpPr>
            <p:sp>
              <p:nvSpPr>
                <p:cNvPr id="5618" name="Google Shape;5618;p78"/>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8"/>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0" name="Google Shape;5620;p78"/>
              <p:cNvGrpSpPr/>
              <p:nvPr/>
            </p:nvGrpSpPr>
            <p:grpSpPr>
              <a:xfrm>
                <a:off x="4494867" y="3090530"/>
                <a:ext cx="37878" cy="32451"/>
                <a:chOff x="4494867" y="3090530"/>
                <a:chExt cx="37878" cy="32451"/>
              </a:xfrm>
            </p:grpSpPr>
            <p:sp>
              <p:nvSpPr>
                <p:cNvPr id="5621" name="Google Shape;5621;p78"/>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8"/>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3" name="Google Shape;5623;p78"/>
              <p:cNvGrpSpPr/>
              <p:nvPr/>
            </p:nvGrpSpPr>
            <p:grpSpPr>
              <a:xfrm>
                <a:off x="4525124" y="3207774"/>
                <a:ext cx="37783" cy="32420"/>
                <a:chOff x="4525124" y="3207774"/>
                <a:chExt cx="37783" cy="32420"/>
              </a:xfrm>
            </p:grpSpPr>
            <p:sp>
              <p:nvSpPr>
                <p:cNvPr id="5624" name="Google Shape;5624;p78"/>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8"/>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6" name="Google Shape;5626;p78"/>
              <p:cNvGrpSpPr/>
              <p:nvPr/>
            </p:nvGrpSpPr>
            <p:grpSpPr>
              <a:xfrm>
                <a:off x="4440544" y="3176479"/>
                <a:ext cx="31499" cy="26898"/>
                <a:chOff x="4440544" y="3176479"/>
                <a:chExt cx="31499" cy="26898"/>
              </a:xfrm>
            </p:grpSpPr>
            <p:sp>
              <p:nvSpPr>
                <p:cNvPr id="5627" name="Google Shape;5627;p78"/>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8"/>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9" name="Google Shape;5629;p78"/>
              <p:cNvGrpSpPr/>
              <p:nvPr/>
            </p:nvGrpSpPr>
            <p:grpSpPr>
              <a:xfrm>
                <a:off x="4350545" y="3156400"/>
                <a:ext cx="31405" cy="27001"/>
                <a:chOff x="4350545" y="3156400"/>
                <a:chExt cx="31405" cy="27001"/>
              </a:xfrm>
            </p:grpSpPr>
            <p:sp>
              <p:nvSpPr>
                <p:cNvPr id="5630" name="Google Shape;5630;p78"/>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8"/>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2" name="Google Shape;5632;p78"/>
              <p:cNvGrpSpPr/>
              <p:nvPr/>
            </p:nvGrpSpPr>
            <p:grpSpPr>
              <a:xfrm>
                <a:off x="4376703" y="3255058"/>
                <a:ext cx="31405" cy="27001"/>
                <a:chOff x="4376703" y="3255058"/>
                <a:chExt cx="31405" cy="27001"/>
              </a:xfrm>
            </p:grpSpPr>
            <p:sp>
              <p:nvSpPr>
                <p:cNvPr id="5633" name="Google Shape;5633;p78"/>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8"/>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5" name="Google Shape;5635;p78"/>
              <p:cNvGrpSpPr/>
              <p:nvPr/>
            </p:nvGrpSpPr>
            <p:grpSpPr>
              <a:xfrm>
                <a:off x="4331322" y="3283656"/>
                <a:ext cx="31405" cy="26945"/>
                <a:chOff x="4331322" y="3283656"/>
                <a:chExt cx="31405" cy="26945"/>
              </a:xfrm>
            </p:grpSpPr>
            <p:sp>
              <p:nvSpPr>
                <p:cNvPr id="5636" name="Google Shape;5636;p78"/>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8"/>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8" name="Google Shape;5638;p78"/>
              <p:cNvGrpSpPr/>
              <p:nvPr/>
            </p:nvGrpSpPr>
            <p:grpSpPr>
              <a:xfrm>
                <a:off x="4380510" y="3065882"/>
                <a:ext cx="31405" cy="26938"/>
                <a:chOff x="4380510" y="3065882"/>
                <a:chExt cx="31405" cy="26938"/>
              </a:xfrm>
            </p:grpSpPr>
            <p:sp>
              <p:nvSpPr>
                <p:cNvPr id="5639" name="Google Shape;5639;p78"/>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8"/>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41" name="Google Shape;5641;p78"/>
            <p:cNvGrpSpPr/>
            <p:nvPr/>
          </p:nvGrpSpPr>
          <p:grpSpPr>
            <a:xfrm>
              <a:off x="4558998" y="3188237"/>
              <a:ext cx="1280131" cy="1052746"/>
              <a:chOff x="4558998" y="3188237"/>
              <a:chExt cx="1280131" cy="1052746"/>
            </a:xfrm>
          </p:grpSpPr>
          <p:sp>
            <p:nvSpPr>
              <p:cNvPr id="5642" name="Google Shape;5642;p78"/>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3" name="Google Shape;5643;p78"/>
              <p:cNvGrpSpPr/>
              <p:nvPr/>
            </p:nvGrpSpPr>
            <p:grpSpPr>
              <a:xfrm>
                <a:off x="4579164" y="3203653"/>
                <a:ext cx="1244833" cy="1020397"/>
                <a:chOff x="4579164" y="3203653"/>
                <a:chExt cx="1244833" cy="1020397"/>
              </a:xfrm>
            </p:grpSpPr>
            <p:sp>
              <p:nvSpPr>
                <p:cNvPr id="5644" name="Google Shape;5644;p78"/>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8"/>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6" name="Google Shape;5646;p78"/>
                <p:cNvGrpSpPr/>
                <p:nvPr/>
              </p:nvGrpSpPr>
              <p:grpSpPr>
                <a:xfrm>
                  <a:off x="4579164" y="3203653"/>
                  <a:ext cx="1244833" cy="1020397"/>
                  <a:chOff x="4579164" y="3203653"/>
                  <a:chExt cx="1244833" cy="1020397"/>
                </a:xfrm>
              </p:grpSpPr>
              <p:sp>
                <p:nvSpPr>
                  <p:cNvPr id="5647" name="Google Shape;5647;p78"/>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8"/>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9" name="Google Shape;5649;p78"/>
                  <p:cNvGrpSpPr/>
                  <p:nvPr/>
                </p:nvGrpSpPr>
                <p:grpSpPr>
                  <a:xfrm>
                    <a:off x="4579164" y="3203653"/>
                    <a:ext cx="1244833" cy="1020397"/>
                    <a:chOff x="4579164" y="3203653"/>
                    <a:chExt cx="1244833" cy="1020397"/>
                  </a:xfrm>
                </p:grpSpPr>
                <p:sp>
                  <p:nvSpPr>
                    <p:cNvPr id="5650" name="Google Shape;5650;p78"/>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8"/>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8"/>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8"/>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8"/>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8"/>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8"/>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8"/>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8" name="Google Shape;5658;p78"/>
                    <p:cNvGrpSpPr/>
                    <p:nvPr/>
                  </p:nvGrpSpPr>
                  <p:grpSpPr>
                    <a:xfrm>
                      <a:off x="4579164" y="3203653"/>
                      <a:ext cx="1244833" cy="1020397"/>
                      <a:chOff x="4579164" y="3203653"/>
                      <a:chExt cx="1244833" cy="1020397"/>
                    </a:xfrm>
                  </p:grpSpPr>
                  <p:sp>
                    <p:nvSpPr>
                      <p:cNvPr id="5659" name="Google Shape;5659;p78"/>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8"/>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8"/>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8"/>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8"/>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8"/>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8"/>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8"/>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8"/>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8"/>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8"/>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8"/>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8"/>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8"/>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73" name="Google Shape;5673;p78"/>
                      <p:cNvGrpSpPr/>
                      <p:nvPr/>
                    </p:nvGrpSpPr>
                    <p:grpSpPr>
                      <a:xfrm>
                        <a:off x="4579164" y="3203653"/>
                        <a:ext cx="1244833" cy="1020397"/>
                        <a:chOff x="4579164" y="3203653"/>
                        <a:chExt cx="1244833" cy="1020397"/>
                      </a:xfrm>
                    </p:grpSpPr>
                    <p:sp>
                      <p:nvSpPr>
                        <p:cNvPr id="5674" name="Google Shape;5674;p78"/>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8"/>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8"/>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8"/>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8"/>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8"/>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8"/>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8"/>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8"/>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8"/>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8"/>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8"/>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8"/>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8"/>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8"/>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8"/>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8"/>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8"/>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8"/>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8"/>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8"/>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8"/>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8"/>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8"/>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8" name="Google Shape;5698;p78"/>
                        <p:cNvGrpSpPr/>
                        <p:nvPr/>
                      </p:nvGrpSpPr>
                      <p:grpSpPr>
                        <a:xfrm>
                          <a:off x="4579164" y="3203653"/>
                          <a:ext cx="1244833" cy="1020397"/>
                          <a:chOff x="4579164" y="3203653"/>
                          <a:chExt cx="1244833" cy="1020397"/>
                        </a:xfrm>
                      </p:grpSpPr>
                      <p:sp>
                        <p:nvSpPr>
                          <p:cNvPr id="5699" name="Google Shape;5699;p78"/>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0" name="Google Shape;5700;p78"/>
                          <p:cNvGrpSpPr/>
                          <p:nvPr/>
                        </p:nvGrpSpPr>
                        <p:grpSpPr>
                          <a:xfrm>
                            <a:off x="4579164" y="3203653"/>
                            <a:ext cx="1244833" cy="1020397"/>
                            <a:chOff x="4579164" y="3203653"/>
                            <a:chExt cx="1244833" cy="1020397"/>
                          </a:xfrm>
                        </p:grpSpPr>
                        <p:sp>
                          <p:nvSpPr>
                            <p:cNvPr id="5701" name="Google Shape;5701;p78"/>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8"/>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8"/>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8"/>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8"/>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8"/>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8"/>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8" name="Google Shape;5708;p78"/>
                            <p:cNvGrpSpPr/>
                            <p:nvPr/>
                          </p:nvGrpSpPr>
                          <p:grpSpPr>
                            <a:xfrm>
                              <a:off x="4579164" y="3203653"/>
                              <a:ext cx="1244833" cy="1020397"/>
                              <a:chOff x="4579164" y="3203653"/>
                              <a:chExt cx="1244833" cy="1020397"/>
                            </a:xfrm>
                          </p:grpSpPr>
                          <p:sp>
                            <p:nvSpPr>
                              <p:cNvPr id="5709" name="Google Shape;5709;p78"/>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8"/>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8"/>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8"/>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8"/>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8"/>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8"/>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8"/>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8"/>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8"/>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8"/>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8"/>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8"/>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2" name="Google Shape;5722;p78"/>
                              <p:cNvGrpSpPr/>
                              <p:nvPr/>
                            </p:nvGrpSpPr>
                            <p:grpSpPr>
                              <a:xfrm>
                                <a:off x="4579164" y="3203653"/>
                                <a:ext cx="1244833" cy="1020397"/>
                                <a:chOff x="4579164" y="3203653"/>
                                <a:chExt cx="1244833" cy="1020397"/>
                              </a:xfrm>
                            </p:grpSpPr>
                            <p:sp>
                              <p:nvSpPr>
                                <p:cNvPr id="5723" name="Google Shape;5723;p78"/>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8"/>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8"/>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8"/>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8"/>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8"/>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8"/>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0" name="Google Shape;5730;p78"/>
                                <p:cNvGrpSpPr/>
                                <p:nvPr/>
                              </p:nvGrpSpPr>
                              <p:grpSpPr>
                                <a:xfrm>
                                  <a:off x="4579164" y="3203653"/>
                                  <a:ext cx="1244833" cy="1020397"/>
                                  <a:chOff x="4579164" y="3203653"/>
                                  <a:chExt cx="1244833" cy="1020397"/>
                                </a:xfrm>
                              </p:grpSpPr>
                              <p:sp>
                                <p:nvSpPr>
                                  <p:cNvPr id="5731" name="Google Shape;5731;p78"/>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8"/>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8"/>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8"/>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8"/>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6" name="Google Shape;5736;p78"/>
                                  <p:cNvGrpSpPr/>
                                  <p:nvPr/>
                                </p:nvGrpSpPr>
                                <p:grpSpPr>
                                  <a:xfrm>
                                    <a:off x="4579164" y="3203653"/>
                                    <a:ext cx="1244833" cy="1020397"/>
                                    <a:chOff x="4579164" y="3203653"/>
                                    <a:chExt cx="1244833" cy="1020397"/>
                                  </a:xfrm>
                                </p:grpSpPr>
                                <p:sp>
                                  <p:nvSpPr>
                                    <p:cNvPr id="5737" name="Google Shape;5737;p78"/>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8"/>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8"/>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8"/>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741" name="Google Shape;5741;p78"/>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8"/>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8"/>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44" name="Google Shape;5744;p78"/>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745" name="Google Shape;5745;p78"/>
              <p:cNvGrpSpPr/>
              <p:nvPr/>
            </p:nvGrpSpPr>
            <p:grpSpPr>
              <a:xfrm>
                <a:off x="4595437" y="3598775"/>
                <a:ext cx="37776" cy="32451"/>
                <a:chOff x="4595437" y="3598775"/>
                <a:chExt cx="37776" cy="32451"/>
              </a:xfrm>
            </p:grpSpPr>
            <p:sp>
              <p:nvSpPr>
                <p:cNvPr id="5746" name="Google Shape;5746;p78"/>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8"/>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8" name="Google Shape;5748;p78"/>
              <p:cNvGrpSpPr/>
              <p:nvPr/>
            </p:nvGrpSpPr>
            <p:grpSpPr>
              <a:xfrm>
                <a:off x="4641864" y="3524443"/>
                <a:ext cx="37776" cy="32380"/>
                <a:chOff x="4641864" y="3524443"/>
                <a:chExt cx="37776" cy="32380"/>
              </a:xfrm>
            </p:grpSpPr>
            <p:sp>
              <p:nvSpPr>
                <p:cNvPr id="5749" name="Google Shape;5749;p78"/>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8"/>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1" name="Google Shape;5751;p78"/>
              <p:cNvGrpSpPr/>
              <p:nvPr/>
            </p:nvGrpSpPr>
            <p:grpSpPr>
              <a:xfrm>
                <a:off x="4648431" y="3893901"/>
                <a:ext cx="37776" cy="32357"/>
                <a:chOff x="4648431" y="3893901"/>
                <a:chExt cx="37776" cy="32357"/>
              </a:xfrm>
            </p:grpSpPr>
            <p:sp>
              <p:nvSpPr>
                <p:cNvPr id="5752" name="Google Shape;5752;p78"/>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8"/>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4" name="Google Shape;5754;p78"/>
              <p:cNvGrpSpPr/>
              <p:nvPr/>
            </p:nvGrpSpPr>
            <p:grpSpPr>
              <a:xfrm>
                <a:off x="4567752" y="3722908"/>
                <a:ext cx="37870" cy="32380"/>
                <a:chOff x="4567752" y="3722908"/>
                <a:chExt cx="37870" cy="32380"/>
              </a:xfrm>
            </p:grpSpPr>
            <p:sp>
              <p:nvSpPr>
                <p:cNvPr id="5755" name="Google Shape;5755;p78"/>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8"/>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7" name="Google Shape;5757;p78"/>
              <p:cNvGrpSpPr/>
              <p:nvPr/>
            </p:nvGrpSpPr>
            <p:grpSpPr>
              <a:xfrm>
                <a:off x="4617506" y="3652052"/>
                <a:ext cx="37783" cy="32357"/>
                <a:chOff x="4617506" y="3652052"/>
                <a:chExt cx="37783" cy="32357"/>
              </a:xfrm>
            </p:grpSpPr>
            <p:sp>
              <p:nvSpPr>
                <p:cNvPr id="5758" name="Google Shape;5758;p78"/>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8"/>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0" name="Google Shape;5760;p78"/>
              <p:cNvGrpSpPr/>
              <p:nvPr/>
            </p:nvGrpSpPr>
            <p:grpSpPr>
              <a:xfrm>
                <a:off x="4739005" y="3554149"/>
                <a:ext cx="37870" cy="32357"/>
                <a:chOff x="4739005" y="3554149"/>
                <a:chExt cx="37870" cy="32357"/>
              </a:xfrm>
            </p:grpSpPr>
            <p:sp>
              <p:nvSpPr>
                <p:cNvPr id="5761" name="Google Shape;5761;p78"/>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8"/>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3" name="Google Shape;5763;p78"/>
              <p:cNvGrpSpPr/>
              <p:nvPr/>
            </p:nvGrpSpPr>
            <p:grpSpPr>
              <a:xfrm>
                <a:off x="4806557" y="3630258"/>
                <a:ext cx="37776" cy="32364"/>
                <a:chOff x="4806557" y="3630258"/>
                <a:chExt cx="37776" cy="32364"/>
              </a:xfrm>
            </p:grpSpPr>
            <p:sp>
              <p:nvSpPr>
                <p:cNvPr id="5764" name="Google Shape;5764;p78"/>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8"/>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6" name="Google Shape;5766;p78"/>
              <p:cNvGrpSpPr/>
              <p:nvPr/>
            </p:nvGrpSpPr>
            <p:grpSpPr>
              <a:xfrm>
                <a:off x="4737007" y="4004357"/>
                <a:ext cx="37870" cy="32357"/>
                <a:chOff x="4737007" y="4004357"/>
                <a:chExt cx="37870" cy="32357"/>
              </a:xfrm>
            </p:grpSpPr>
            <p:sp>
              <p:nvSpPr>
                <p:cNvPr id="5767" name="Google Shape;5767;p78"/>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8"/>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9" name="Google Shape;5769;p78"/>
              <p:cNvGrpSpPr/>
              <p:nvPr/>
            </p:nvGrpSpPr>
            <p:grpSpPr>
              <a:xfrm>
                <a:off x="4773634" y="4208627"/>
                <a:ext cx="37776" cy="32357"/>
                <a:chOff x="4773634" y="4208627"/>
                <a:chExt cx="37776" cy="32357"/>
              </a:xfrm>
            </p:grpSpPr>
            <p:sp>
              <p:nvSpPr>
                <p:cNvPr id="5770" name="Google Shape;5770;p78"/>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8"/>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2" name="Google Shape;5772;p78"/>
              <p:cNvGrpSpPr/>
              <p:nvPr/>
            </p:nvGrpSpPr>
            <p:grpSpPr>
              <a:xfrm>
                <a:off x="4888282" y="4074764"/>
                <a:ext cx="37776" cy="32451"/>
                <a:chOff x="4888282" y="4074764"/>
                <a:chExt cx="37776" cy="32451"/>
              </a:xfrm>
            </p:grpSpPr>
            <p:sp>
              <p:nvSpPr>
                <p:cNvPr id="5773" name="Google Shape;5773;p78"/>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8"/>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5" name="Google Shape;5775;p78"/>
              <p:cNvGrpSpPr/>
              <p:nvPr/>
            </p:nvGrpSpPr>
            <p:grpSpPr>
              <a:xfrm>
                <a:off x="4901315" y="3804271"/>
                <a:ext cx="37776" cy="32364"/>
                <a:chOff x="4901315" y="3804271"/>
                <a:chExt cx="37776" cy="32364"/>
              </a:xfrm>
            </p:grpSpPr>
            <p:sp>
              <p:nvSpPr>
                <p:cNvPr id="5776" name="Google Shape;5776;p78"/>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8"/>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8" name="Google Shape;5778;p78"/>
              <p:cNvGrpSpPr/>
              <p:nvPr/>
            </p:nvGrpSpPr>
            <p:grpSpPr>
              <a:xfrm>
                <a:off x="4866394" y="3715035"/>
                <a:ext cx="37846" cy="32357"/>
                <a:chOff x="4866394" y="3715035"/>
                <a:chExt cx="37846" cy="32357"/>
              </a:xfrm>
            </p:grpSpPr>
            <p:sp>
              <p:nvSpPr>
                <p:cNvPr id="5779" name="Google Shape;5779;p78"/>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8"/>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1" name="Google Shape;5781;p78"/>
              <p:cNvGrpSpPr/>
              <p:nvPr/>
            </p:nvGrpSpPr>
            <p:grpSpPr>
              <a:xfrm>
                <a:off x="4979233" y="3839798"/>
                <a:ext cx="37878" cy="32420"/>
                <a:chOff x="4979233" y="3839798"/>
                <a:chExt cx="37878" cy="32420"/>
              </a:xfrm>
            </p:grpSpPr>
            <p:sp>
              <p:nvSpPr>
                <p:cNvPr id="5782" name="Google Shape;5782;p78"/>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8"/>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4" name="Google Shape;5784;p78"/>
              <p:cNvGrpSpPr/>
              <p:nvPr/>
            </p:nvGrpSpPr>
            <p:grpSpPr>
              <a:xfrm>
                <a:off x="4790662" y="3679147"/>
                <a:ext cx="37783" cy="32380"/>
                <a:chOff x="4790662" y="3679147"/>
                <a:chExt cx="37783" cy="32380"/>
              </a:xfrm>
            </p:grpSpPr>
            <p:sp>
              <p:nvSpPr>
                <p:cNvPr id="5785" name="Google Shape;5785;p78"/>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8"/>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7" name="Google Shape;5787;p78"/>
              <p:cNvGrpSpPr/>
              <p:nvPr/>
            </p:nvGrpSpPr>
            <p:grpSpPr>
              <a:xfrm>
                <a:off x="4857263" y="3557861"/>
                <a:ext cx="37776" cy="32357"/>
                <a:chOff x="4857263" y="3557861"/>
                <a:chExt cx="37776" cy="32357"/>
              </a:xfrm>
            </p:grpSpPr>
            <p:sp>
              <p:nvSpPr>
                <p:cNvPr id="5788" name="Google Shape;5788;p78"/>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8"/>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0" name="Google Shape;5790;p78"/>
              <p:cNvGrpSpPr/>
              <p:nvPr/>
            </p:nvGrpSpPr>
            <p:grpSpPr>
              <a:xfrm>
                <a:off x="4883902" y="3648033"/>
                <a:ext cx="37783" cy="32380"/>
                <a:chOff x="4883902" y="3648033"/>
                <a:chExt cx="37783" cy="32380"/>
              </a:xfrm>
            </p:grpSpPr>
            <p:sp>
              <p:nvSpPr>
                <p:cNvPr id="5791" name="Google Shape;5791;p78"/>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8"/>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78"/>
              <p:cNvGrpSpPr/>
              <p:nvPr/>
            </p:nvGrpSpPr>
            <p:grpSpPr>
              <a:xfrm>
                <a:off x="4907780" y="3347220"/>
                <a:ext cx="37878" cy="32357"/>
                <a:chOff x="4907780" y="3347220"/>
                <a:chExt cx="37878" cy="32357"/>
              </a:xfrm>
            </p:grpSpPr>
            <p:sp>
              <p:nvSpPr>
                <p:cNvPr id="5794" name="Google Shape;5794;p78"/>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8"/>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6" name="Google Shape;5796;p78"/>
              <p:cNvGrpSpPr/>
              <p:nvPr/>
            </p:nvGrpSpPr>
            <p:grpSpPr>
              <a:xfrm>
                <a:off x="5065048" y="3738150"/>
                <a:ext cx="37783" cy="32364"/>
                <a:chOff x="5065048" y="3738150"/>
                <a:chExt cx="37783" cy="32364"/>
              </a:xfrm>
            </p:grpSpPr>
            <p:sp>
              <p:nvSpPr>
                <p:cNvPr id="5797" name="Google Shape;5797;p78"/>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8"/>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9" name="Google Shape;5799;p78"/>
              <p:cNvGrpSpPr/>
              <p:nvPr/>
            </p:nvGrpSpPr>
            <p:grpSpPr>
              <a:xfrm>
                <a:off x="5071616" y="3284615"/>
                <a:ext cx="37783" cy="32357"/>
                <a:chOff x="5071616" y="3284615"/>
                <a:chExt cx="37783" cy="32357"/>
              </a:xfrm>
            </p:grpSpPr>
            <p:sp>
              <p:nvSpPr>
                <p:cNvPr id="5800" name="Google Shape;5800;p78"/>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8"/>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2" name="Google Shape;5802;p78"/>
              <p:cNvGrpSpPr/>
              <p:nvPr/>
            </p:nvGrpSpPr>
            <p:grpSpPr>
              <a:xfrm>
                <a:off x="5389291" y="3759921"/>
                <a:ext cx="37783" cy="32380"/>
                <a:chOff x="5389291" y="3759921"/>
                <a:chExt cx="37783" cy="32380"/>
              </a:xfrm>
            </p:grpSpPr>
            <p:sp>
              <p:nvSpPr>
                <p:cNvPr id="5803" name="Google Shape;5803;p78"/>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8"/>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5" name="Google Shape;5805;p78"/>
              <p:cNvGrpSpPr/>
              <p:nvPr/>
            </p:nvGrpSpPr>
            <p:grpSpPr>
              <a:xfrm>
                <a:off x="5431534" y="3632932"/>
                <a:ext cx="37878" cy="32451"/>
                <a:chOff x="5431534" y="3632932"/>
                <a:chExt cx="37878" cy="32451"/>
              </a:xfrm>
            </p:grpSpPr>
            <p:sp>
              <p:nvSpPr>
                <p:cNvPr id="5806" name="Google Shape;5806;p78"/>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8"/>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8" name="Google Shape;5808;p78"/>
              <p:cNvGrpSpPr/>
              <p:nvPr/>
            </p:nvGrpSpPr>
            <p:grpSpPr>
              <a:xfrm>
                <a:off x="5540755" y="3544829"/>
                <a:ext cx="37783" cy="32357"/>
                <a:chOff x="5540755" y="3544829"/>
                <a:chExt cx="37783" cy="32357"/>
              </a:xfrm>
            </p:grpSpPr>
            <p:sp>
              <p:nvSpPr>
                <p:cNvPr id="5809" name="Google Shape;5809;p78"/>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8"/>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1" name="Google Shape;5811;p78"/>
              <p:cNvGrpSpPr/>
              <p:nvPr/>
            </p:nvGrpSpPr>
            <p:grpSpPr>
              <a:xfrm>
                <a:off x="5579293" y="3412107"/>
                <a:ext cx="37776" cy="32357"/>
                <a:chOff x="5579293" y="3412107"/>
                <a:chExt cx="37776" cy="32357"/>
              </a:xfrm>
            </p:grpSpPr>
            <p:sp>
              <p:nvSpPr>
                <p:cNvPr id="5812" name="Google Shape;5812;p78"/>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8"/>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4" name="Google Shape;5814;p78"/>
              <p:cNvGrpSpPr/>
              <p:nvPr/>
            </p:nvGrpSpPr>
            <p:grpSpPr>
              <a:xfrm>
                <a:off x="5801346" y="3284615"/>
                <a:ext cx="37783" cy="32357"/>
                <a:chOff x="5801346" y="3284615"/>
                <a:chExt cx="37783" cy="32357"/>
              </a:xfrm>
            </p:grpSpPr>
            <p:sp>
              <p:nvSpPr>
                <p:cNvPr id="5815" name="Google Shape;5815;p78"/>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8"/>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7" name="Google Shape;5817;p78"/>
              <p:cNvGrpSpPr/>
              <p:nvPr/>
            </p:nvGrpSpPr>
            <p:grpSpPr>
              <a:xfrm>
                <a:off x="5763578" y="3399067"/>
                <a:ext cx="37776" cy="32364"/>
                <a:chOff x="5763578" y="3399067"/>
                <a:chExt cx="37776" cy="32364"/>
              </a:xfrm>
            </p:grpSpPr>
            <p:sp>
              <p:nvSpPr>
                <p:cNvPr id="5818" name="Google Shape;5818;p78"/>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8"/>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0" name="Google Shape;5820;p78"/>
              <p:cNvGrpSpPr/>
              <p:nvPr/>
            </p:nvGrpSpPr>
            <p:grpSpPr>
              <a:xfrm>
                <a:off x="5395858" y="3230952"/>
                <a:ext cx="37776" cy="32364"/>
                <a:chOff x="5395858" y="3230952"/>
                <a:chExt cx="37776" cy="32364"/>
              </a:xfrm>
            </p:grpSpPr>
            <p:sp>
              <p:nvSpPr>
                <p:cNvPr id="5821" name="Google Shape;5821;p78"/>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8"/>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3" name="Google Shape;5823;p78"/>
              <p:cNvGrpSpPr/>
              <p:nvPr/>
            </p:nvGrpSpPr>
            <p:grpSpPr>
              <a:xfrm>
                <a:off x="5264088" y="3188237"/>
                <a:ext cx="37776" cy="32357"/>
                <a:chOff x="5264088" y="3188237"/>
                <a:chExt cx="37776" cy="32357"/>
              </a:xfrm>
            </p:grpSpPr>
            <p:sp>
              <p:nvSpPr>
                <p:cNvPr id="5824" name="Google Shape;5824;p78"/>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8"/>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6" name="Google Shape;5826;p78"/>
              <p:cNvGrpSpPr/>
              <p:nvPr/>
            </p:nvGrpSpPr>
            <p:grpSpPr>
              <a:xfrm>
                <a:off x="5585758" y="3237425"/>
                <a:ext cx="37878" cy="32357"/>
                <a:chOff x="5585758" y="3237425"/>
                <a:chExt cx="37878" cy="32357"/>
              </a:xfrm>
            </p:grpSpPr>
            <p:sp>
              <p:nvSpPr>
                <p:cNvPr id="5827" name="Google Shape;5827;p78"/>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8"/>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9" name="Google Shape;5829;p78"/>
              <p:cNvGrpSpPr/>
              <p:nvPr/>
            </p:nvGrpSpPr>
            <p:grpSpPr>
              <a:xfrm>
                <a:off x="4874196" y="3291088"/>
                <a:ext cx="37878" cy="32451"/>
                <a:chOff x="4874196" y="3291088"/>
                <a:chExt cx="37878" cy="32451"/>
              </a:xfrm>
            </p:grpSpPr>
            <p:sp>
              <p:nvSpPr>
                <p:cNvPr id="5830" name="Google Shape;5830;p78"/>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8"/>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2" name="Google Shape;5832;p78"/>
              <p:cNvGrpSpPr/>
              <p:nvPr/>
            </p:nvGrpSpPr>
            <p:grpSpPr>
              <a:xfrm>
                <a:off x="5197770" y="3785466"/>
                <a:ext cx="37783" cy="32427"/>
                <a:chOff x="5197770" y="3785466"/>
                <a:chExt cx="37783" cy="32427"/>
              </a:xfrm>
            </p:grpSpPr>
            <p:sp>
              <p:nvSpPr>
                <p:cNvPr id="5833" name="Google Shape;5833;p78"/>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8"/>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5" name="Google Shape;5835;p78"/>
              <p:cNvGrpSpPr/>
              <p:nvPr/>
            </p:nvGrpSpPr>
            <p:grpSpPr>
              <a:xfrm>
                <a:off x="5177699" y="3492117"/>
                <a:ext cx="37776" cy="32357"/>
                <a:chOff x="5177699" y="3492117"/>
                <a:chExt cx="37776" cy="32357"/>
              </a:xfrm>
            </p:grpSpPr>
            <p:sp>
              <p:nvSpPr>
                <p:cNvPr id="5836" name="Google Shape;5836;p78"/>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8"/>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8" name="Google Shape;5838;p78"/>
              <p:cNvGrpSpPr/>
              <p:nvPr/>
            </p:nvGrpSpPr>
            <p:grpSpPr>
              <a:xfrm>
                <a:off x="5349431" y="3622346"/>
                <a:ext cx="37870" cy="32380"/>
                <a:chOff x="5349431" y="3622346"/>
                <a:chExt cx="37870" cy="32380"/>
              </a:xfrm>
            </p:grpSpPr>
            <p:sp>
              <p:nvSpPr>
                <p:cNvPr id="5839" name="Google Shape;5839;p78"/>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8"/>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1" name="Google Shape;5841;p78"/>
              <p:cNvGrpSpPr/>
              <p:nvPr/>
            </p:nvGrpSpPr>
            <p:grpSpPr>
              <a:xfrm>
                <a:off x="5068855" y="3563980"/>
                <a:ext cx="53954" cy="46223"/>
                <a:chOff x="5068855" y="3563980"/>
                <a:chExt cx="53954" cy="46223"/>
              </a:xfrm>
            </p:grpSpPr>
            <p:sp>
              <p:nvSpPr>
                <p:cNvPr id="5842" name="Google Shape;5842;p78"/>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8"/>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4" name="Google Shape;5844;p78"/>
              <p:cNvGrpSpPr/>
              <p:nvPr/>
            </p:nvGrpSpPr>
            <p:grpSpPr>
              <a:xfrm>
                <a:off x="5037654" y="3392507"/>
                <a:ext cx="37870" cy="32451"/>
                <a:chOff x="5037654" y="3392507"/>
                <a:chExt cx="37870" cy="32451"/>
              </a:xfrm>
            </p:grpSpPr>
            <p:sp>
              <p:nvSpPr>
                <p:cNvPr id="5845" name="Google Shape;5845;p78"/>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8"/>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7" name="Google Shape;5847;p78"/>
              <p:cNvGrpSpPr/>
              <p:nvPr/>
            </p:nvGrpSpPr>
            <p:grpSpPr>
              <a:xfrm>
                <a:off x="5456560" y="3368629"/>
                <a:ext cx="37870" cy="32451"/>
                <a:chOff x="5456560" y="3368629"/>
                <a:chExt cx="37870" cy="32451"/>
              </a:xfrm>
            </p:grpSpPr>
            <p:sp>
              <p:nvSpPr>
                <p:cNvPr id="5848" name="Google Shape;5848;p78"/>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8"/>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0" name="Google Shape;5850;p78"/>
              <p:cNvGrpSpPr/>
              <p:nvPr/>
            </p:nvGrpSpPr>
            <p:grpSpPr>
              <a:xfrm>
                <a:off x="4755749" y="3501516"/>
                <a:ext cx="46246" cy="39608"/>
                <a:chOff x="4755749" y="3501516"/>
                <a:chExt cx="46246" cy="39608"/>
              </a:xfrm>
            </p:grpSpPr>
            <p:sp>
              <p:nvSpPr>
                <p:cNvPr id="5851" name="Google Shape;5851;p78"/>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8"/>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3" name="Google Shape;5853;p78"/>
              <p:cNvGrpSpPr/>
              <p:nvPr/>
            </p:nvGrpSpPr>
            <p:grpSpPr>
              <a:xfrm>
                <a:off x="4681346" y="3485582"/>
                <a:ext cx="37783" cy="32427"/>
                <a:chOff x="4681346" y="3485582"/>
                <a:chExt cx="37783" cy="32427"/>
              </a:xfrm>
            </p:grpSpPr>
            <p:sp>
              <p:nvSpPr>
                <p:cNvPr id="5854" name="Google Shape;5854;p78"/>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8"/>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6" name="Google Shape;5856;p78"/>
              <p:cNvGrpSpPr/>
              <p:nvPr/>
            </p:nvGrpSpPr>
            <p:grpSpPr>
              <a:xfrm>
                <a:off x="4767067" y="3291088"/>
                <a:ext cx="37878" cy="32451"/>
                <a:chOff x="4767067" y="3291088"/>
                <a:chExt cx="37878" cy="32451"/>
              </a:xfrm>
            </p:grpSpPr>
            <p:sp>
              <p:nvSpPr>
                <p:cNvPr id="5857" name="Google Shape;5857;p78"/>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8"/>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78"/>
              <p:cNvGrpSpPr/>
              <p:nvPr/>
            </p:nvGrpSpPr>
            <p:grpSpPr>
              <a:xfrm>
                <a:off x="4687819" y="3405539"/>
                <a:ext cx="37776" cy="32451"/>
                <a:chOff x="4687819" y="3405539"/>
                <a:chExt cx="37776" cy="32451"/>
              </a:xfrm>
            </p:grpSpPr>
            <p:sp>
              <p:nvSpPr>
                <p:cNvPr id="5860" name="Google Shape;5860;p78"/>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8"/>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2" name="Google Shape;5862;p78"/>
              <p:cNvGrpSpPr/>
              <p:nvPr/>
            </p:nvGrpSpPr>
            <p:grpSpPr>
              <a:xfrm>
                <a:off x="4923101" y="3444809"/>
                <a:ext cx="52813" cy="45318"/>
                <a:chOff x="4923101" y="3444809"/>
                <a:chExt cx="52813" cy="45318"/>
              </a:xfrm>
            </p:grpSpPr>
            <p:sp>
              <p:nvSpPr>
                <p:cNvPr id="5863" name="Google Shape;5863;p78"/>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8"/>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5" name="Google Shape;5865;p78"/>
              <p:cNvGrpSpPr/>
              <p:nvPr/>
            </p:nvGrpSpPr>
            <p:grpSpPr>
              <a:xfrm>
                <a:off x="4846040" y="3654750"/>
                <a:ext cx="31405" cy="26993"/>
                <a:chOff x="4846040" y="3654750"/>
                <a:chExt cx="31405" cy="26993"/>
              </a:xfrm>
            </p:grpSpPr>
            <p:sp>
              <p:nvSpPr>
                <p:cNvPr id="5866" name="Google Shape;5866;p78"/>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8"/>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8" name="Google Shape;5868;p78"/>
              <p:cNvGrpSpPr/>
              <p:nvPr/>
            </p:nvGrpSpPr>
            <p:grpSpPr>
              <a:xfrm>
                <a:off x="4925673" y="3691700"/>
                <a:ext cx="40253" cy="34472"/>
                <a:chOff x="4925673" y="3691700"/>
                <a:chExt cx="40253" cy="34472"/>
              </a:xfrm>
            </p:grpSpPr>
            <p:sp>
              <p:nvSpPr>
                <p:cNvPr id="5869" name="Google Shape;5869;p78"/>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8"/>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1" name="Google Shape;5871;p78"/>
              <p:cNvGrpSpPr/>
              <p:nvPr/>
            </p:nvGrpSpPr>
            <p:grpSpPr>
              <a:xfrm>
                <a:off x="4894653" y="3740848"/>
                <a:ext cx="31405" cy="26906"/>
                <a:chOff x="4894653" y="3740848"/>
                <a:chExt cx="31405" cy="26906"/>
              </a:xfrm>
            </p:grpSpPr>
            <p:sp>
              <p:nvSpPr>
                <p:cNvPr id="5872" name="Google Shape;5872;p78"/>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8"/>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4" name="Google Shape;5874;p78"/>
              <p:cNvGrpSpPr/>
              <p:nvPr/>
            </p:nvGrpSpPr>
            <p:grpSpPr>
              <a:xfrm>
                <a:off x="4962300" y="3696348"/>
                <a:ext cx="38255" cy="32773"/>
                <a:chOff x="4962300" y="3696348"/>
                <a:chExt cx="38255" cy="32773"/>
              </a:xfrm>
            </p:grpSpPr>
            <p:sp>
              <p:nvSpPr>
                <p:cNvPr id="5875" name="Google Shape;5875;p78"/>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8"/>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7" name="Google Shape;5877;p78"/>
              <p:cNvGrpSpPr/>
              <p:nvPr/>
            </p:nvGrpSpPr>
            <p:grpSpPr>
              <a:xfrm>
                <a:off x="4980185" y="3743349"/>
                <a:ext cx="31499" cy="26969"/>
                <a:chOff x="4980185" y="3743349"/>
                <a:chExt cx="31499" cy="26969"/>
              </a:xfrm>
            </p:grpSpPr>
            <p:sp>
              <p:nvSpPr>
                <p:cNvPr id="5878" name="Google Shape;5878;p78"/>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8"/>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0" name="Google Shape;5880;p78"/>
              <p:cNvGrpSpPr/>
              <p:nvPr/>
            </p:nvGrpSpPr>
            <p:grpSpPr>
              <a:xfrm>
                <a:off x="5013768" y="3734312"/>
                <a:ext cx="31499" cy="26969"/>
                <a:chOff x="5013768" y="3734312"/>
                <a:chExt cx="31499" cy="26969"/>
              </a:xfrm>
            </p:grpSpPr>
            <p:sp>
              <p:nvSpPr>
                <p:cNvPr id="5881" name="Google Shape;5881;p78"/>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8"/>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3" name="Google Shape;5883;p78"/>
              <p:cNvGrpSpPr/>
              <p:nvPr/>
            </p:nvGrpSpPr>
            <p:grpSpPr>
              <a:xfrm>
                <a:off x="5036703" y="3764545"/>
                <a:ext cx="31499" cy="26898"/>
                <a:chOff x="5036703" y="3764545"/>
                <a:chExt cx="31499" cy="26898"/>
              </a:xfrm>
            </p:grpSpPr>
            <p:sp>
              <p:nvSpPr>
                <p:cNvPr id="5884" name="Google Shape;5884;p78"/>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8"/>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6" name="Google Shape;5886;p78"/>
              <p:cNvGrpSpPr/>
              <p:nvPr/>
            </p:nvGrpSpPr>
            <p:grpSpPr>
              <a:xfrm>
                <a:off x="4953546" y="3768352"/>
                <a:ext cx="31405" cy="26898"/>
                <a:chOff x="4953546" y="3768352"/>
                <a:chExt cx="31405" cy="26898"/>
              </a:xfrm>
            </p:grpSpPr>
            <p:sp>
              <p:nvSpPr>
                <p:cNvPr id="5887" name="Google Shape;5887;p78"/>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8"/>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9" name="Google Shape;5889;p78"/>
              <p:cNvGrpSpPr/>
              <p:nvPr/>
            </p:nvGrpSpPr>
            <p:grpSpPr>
              <a:xfrm>
                <a:off x="4964770" y="3814016"/>
                <a:ext cx="31499" cy="26993"/>
                <a:chOff x="4964770" y="3814016"/>
                <a:chExt cx="31499" cy="26993"/>
              </a:xfrm>
            </p:grpSpPr>
            <p:sp>
              <p:nvSpPr>
                <p:cNvPr id="5890" name="Google Shape;5890;p78"/>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8"/>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2" name="Google Shape;5892;p78"/>
              <p:cNvGrpSpPr/>
              <p:nvPr/>
            </p:nvGrpSpPr>
            <p:grpSpPr>
              <a:xfrm>
                <a:off x="4923290" y="3800504"/>
                <a:ext cx="31468" cy="26898"/>
                <a:chOff x="4923290" y="3800504"/>
                <a:chExt cx="31468" cy="26898"/>
              </a:xfrm>
            </p:grpSpPr>
            <p:sp>
              <p:nvSpPr>
                <p:cNvPr id="5893" name="Google Shape;5893;p78"/>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8"/>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5" name="Google Shape;5895;p78"/>
              <p:cNvGrpSpPr/>
              <p:nvPr/>
            </p:nvGrpSpPr>
            <p:grpSpPr>
              <a:xfrm>
                <a:off x="5108534" y="3650943"/>
                <a:ext cx="31405" cy="26993"/>
                <a:chOff x="5108534" y="3650943"/>
                <a:chExt cx="31405" cy="26993"/>
              </a:xfrm>
            </p:grpSpPr>
            <p:sp>
              <p:nvSpPr>
                <p:cNvPr id="5896" name="Google Shape;5896;p78"/>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8"/>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8" name="Google Shape;5898;p78"/>
              <p:cNvGrpSpPr/>
              <p:nvPr/>
            </p:nvGrpSpPr>
            <p:grpSpPr>
              <a:xfrm>
                <a:off x="5119380" y="3760739"/>
                <a:ext cx="31499" cy="26993"/>
                <a:chOff x="5119380" y="3760739"/>
                <a:chExt cx="31499" cy="26993"/>
              </a:xfrm>
            </p:grpSpPr>
            <p:sp>
              <p:nvSpPr>
                <p:cNvPr id="5899" name="Google Shape;5899;p78"/>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8"/>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1" name="Google Shape;5901;p78"/>
              <p:cNvGrpSpPr/>
              <p:nvPr/>
            </p:nvGrpSpPr>
            <p:grpSpPr>
              <a:xfrm>
                <a:off x="5119380" y="3788235"/>
                <a:ext cx="31499" cy="26993"/>
                <a:chOff x="5119380" y="3788235"/>
                <a:chExt cx="31499" cy="26993"/>
              </a:xfrm>
            </p:grpSpPr>
            <p:sp>
              <p:nvSpPr>
                <p:cNvPr id="5902" name="Google Shape;5902;p78"/>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8"/>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4" name="Google Shape;5904;p78"/>
              <p:cNvGrpSpPr/>
              <p:nvPr/>
            </p:nvGrpSpPr>
            <p:grpSpPr>
              <a:xfrm>
                <a:off x="5158005" y="3875284"/>
                <a:ext cx="31405" cy="27001"/>
                <a:chOff x="5158005" y="3875284"/>
                <a:chExt cx="31405" cy="27001"/>
              </a:xfrm>
            </p:grpSpPr>
            <p:sp>
              <p:nvSpPr>
                <p:cNvPr id="5905" name="Google Shape;5905;p78"/>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8"/>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7" name="Google Shape;5907;p78"/>
              <p:cNvGrpSpPr/>
              <p:nvPr/>
            </p:nvGrpSpPr>
            <p:grpSpPr>
              <a:xfrm>
                <a:off x="5233163" y="3764545"/>
                <a:ext cx="31499" cy="26898"/>
                <a:chOff x="5233163" y="3764545"/>
                <a:chExt cx="31499" cy="26898"/>
              </a:xfrm>
            </p:grpSpPr>
            <p:sp>
              <p:nvSpPr>
                <p:cNvPr id="5908" name="Google Shape;5908;p78"/>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8"/>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0" name="Google Shape;5910;p78"/>
              <p:cNvGrpSpPr/>
              <p:nvPr/>
            </p:nvGrpSpPr>
            <p:grpSpPr>
              <a:xfrm>
                <a:off x="5276168" y="3805545"/>
                <a:ext cx="31499" cy="26906"/>
                <a:chOff x="5276168" y="3805545"/>
                <a:chExt cx="31499" cy="26906"/>
              </a:xfrm>
            </p:grpSpPr>
            <p:sp>
              <p:nvSpPr>
                <p:cNvPr id="5911" name="Google Shape;5911;p78"/>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8"/>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3" name="Google Shape;5913;p78"/>
              <p:cNvGrpSpPr/>
              <p:nvPr/>
            </p:nvGrpSpPr>
            <p:grpSpPr>
              <a:xfrm>
                <a:off x="5294053" y="3851933"/>
                <a:ext cx="31405" cy="26945"/>
                <a:chOff x="5294053" y="3851933"/>
                <a:chExt cx="31405" cy="26945"/>
              </a:xfrm>
            </p:grpSpPr>
            <p:sp>
              <p:nvSpPr>
                <p:cNvPr id="5914" name="Google Shape;5914;p78"/>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8"/>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6" name="Google Shape;5916;p78"/>
              <p:cNvGrpSpPr/>
              <p:nvPr/>
            </p:nvGrpSpPr>
            <p:grpSpPr>
              <a:xfrm>
                <a:off x="5341723" y="3851902"/>
                <a:ext cx="31405" cy="26977"/>
                <a:chOff x="5341723" y="3851902"/>
                <a:chExt cx="31405" cy="26977"/>
              </a:xfrm>
            </p:grpSpPr>
            <p:sp>
              <p:nvSpPr>
                <p:cNvPr id="5917" name="Google Shape;5917;p78"/>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8"/>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9" name="Google Shape;5919;p78"/>
              <p:cNvGrpSpPr/>
              <p:nvPr/>
            </p:nvGrpSpPr>
            <p:grpSpPr>
              <a:xfrm>
                <a:off x="5054871" y="3507855"/>
                <a:ext cx="31405" cy="26993"/>
                <a:chOff x="5054871" y="3507855"/>
                <a:chExt cx="31405" cy="26993"/>
              </a:xfrm>
            </p:grpSpPr>
            <p:sp>
              <p:nvSpPr>
                <p:cNvPr id="5920" name="Google Shape;5920;p78"/>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8"/>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2" name="Google Shape;5922;p78"/>
              <p:cNvGrpSpPr/>
              <p:nvPr/>
            </p:nvGrpSpPr>
            <p:grpSpPr>
              <a:xfrm>
                <a:off x="4876579" y="3675325"/>
                <a:ext cx="31405" cy="26969"/>
                <a:chOff x="4876579" y="3675325"/>
                <a:chExt cx="31405" cy="26969"/>
              </a:xfrm>
            </p:grpSpPr>
            <p:sp>
              <p:nvSpPr>
                <p:cNvPr id="5923" name="Google Shape;5923;p78"/>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8"/>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5" name="Google Shape;5925;p78"/>
              <p:cNvGrpSpPr/>
              <p:nvPr/>
            </p:nvGrpSpPr>
            <p:grpSpPr>
              <a:xfrm>
                <a:off x="4842233" y="3688333"/>
                <a:ext cx="31405" cy="26993"/>
                <a:chOff x="4842233" y="3688333"/>
                <a:chExt cx="31405" cy="26993"/>
              </a:xfrm>
            </p:grpSpPr>
            <p:sp>
              <p:nvSpPr>
                <p:cNvPr id="5926" name="Google Shape;5926;p78"/>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8"/>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8" name="Google Shape;5928;p78"/>
              <p:cNvGrpSpPr/>
              <p:nvPr/>
            </p:nvGrpSpPr>
            <p:grpSpPr>
              <a:xfrm>
                <a:off x="5187876" y="3608032"/>
                <a:ext cx="31405" cy="27001"/>
                <a:chOff x="5187876" y="3608032"/>
                <a:chExt cx="31405" cy="27001"/>
              </a:xfrm>
            </p:grpSpPr>
            <p:sp>
              <p:nvSpPr>
                <p:cNvPr id="5929" name="Google Shape;5929;p78"/>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8"/>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31" name="Google Shape;5931;p78"/>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8"/>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3" name="Google Shape;5933;p78"/>
              <p:cNvGrpSpPr/>
              <p:nvPr/>
            </p:nvGrpSpPr>
            <p:grpSpPr>
              <a:xfrm>
                <a:off x="5269224" y="3304167"/>
                <a:ext cx="40253" cy="34402"/>
                <a:chOff x="5269224" y="3304167"/>
                <a:chExt cx="40253" cy="34402"/>
              </a:xfrm>
            </p:grpSpPr>
            <p:sp>
              <p:nvSpPr>
                <p:cNvPr id="5934" name="Google Shape;5934;p78"/>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8"/>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6" name="Google Shape;5936;p78"/>
              <p:cNvGrpSpPr/>
              <p:nvPr/>
            </p:nvGrpSpPr>
            <p:grpSpPr>
              <a:xfrm>
                <a:off x="5327354" y="3476615"/>
                <a:ext cx="49864" cy="42723"/>
                <a:chOff x="5327354" y="3476615"/>
                <a:chExt cx="49864" cy="42723"/>
              </a:xfrm>
            </p:grpSpPr>
            <p:sp>
              <p:nvSpPr>
                <p:cNvPr id="5937" name="Google Shape;5937;p78"/>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8"/>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39" name="Google Shape;5939;p78"/>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8"/>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1" name="Google Shape;5941;p78"/>
              <p:cNvGrpSpPr/>
              <p:nvPr/>
            </p:nvGrpSpPr>
            <p:grpSpPr>
              <a:xfrm>
                <a:off x="5341723" y="3775957"/>
                <a:ext cx="31405" cy="26898"/>
                <a:chOff x="5341723" y="3775957"/>
                <a:chExt cx="31405" cy="26898"/>
              </a:xfrm>
            </p:grpSpPr>
            <p:sp>
              <p:nvSpPr>
                <p:cNvPr id="5942" name="Google Shape;5942;p78"/>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8"/>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4" name="Google Shape;5944;p78"/>
              <p:cNvGrpSpPr/>
              <p:nvPr/>
            </p:nvGrpSpPr>
            <p:grpSpPr>
              <a:xfrm>
                <a:off x="5439053" y="3699274"/>
                <a:ext cx="31405" cy="26898"/>
                <a:chOff x="5439053" y="3699274"/>
                <a:chExt cx="31405" cy="26898"/>
              </a:xfrm>
            </p:grpSpPr>
            <p:sp>
              <p:nvSpPr>
                <p:cNvPr id="5945" name="Google Shape;5945;p78"/>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8"/>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7" name="Google Shape;5947;p78"/>
              <p:cNvGrpSpPr/>
              <p:nvPr/>
            </p:nvGrpSpPr>
            <p:grpSpPr>
              <a:xfrm>
                <a:off x="5412414" y="3622307"/>
                <a:ext cx="31499" cy="26993"/>
                <a:chOff x="5412414" y="3622307"/>
                <a:chExt cx="31499" cy="26993"/>
              </a:xfrm>
            </p:grpSpPr>
            <p:sp>
              <p:nvSpPr>
                <p:cNvPr id="5948" name="Google Shape;5948;p78"/>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8"/>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0" name="Google Shape;5950;p78"/>
              <p:cNvGrpSpPr/>
              <p:nvPr/>
            </p:nvGrpSpPr>
            <p:grpSpPr>
              <a:xfrm>
                <a:off x="5476254" y="3473949"/>
                <a:ext cx="26835" cy="26930"/>
                <a:chOff x="5476254" y="3473949"/>
                <a:chExt cx="26835" cy="26930"/>
              </a:xfrm>
            </p:grpSpPr>
            <p:sp>
              <p:nvSpPr>
                <p:cNvPr id="5951" name="Google Shape;5951;p78"/>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8"/>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3" name="Google Shape;5953;p78"/>
              <p:cNvGrpSpPr/>
              <p:nvPr/>
            </p:nvGrpSpPr>
            <p:grpSpPr>
              <a:xfrm>
                <a:off x="5564547" y="3481594"/>
                <a:ext cx="31397" cy="26898"/>
                <a:chOff x="5564547" y="3481594"/>
                <a:chExt cx="31397" cy="26898"/>
              </a:xfrm>
            </p:grpSpPr>
            <p:sp>
              <p:nvSpPr>
                <p:cNvPr id="5954" name="Google Shape;5954;p78"/>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8"/>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6" name="Google Shape;5956;p78"/>
              <p:cNvGrpSpPr/>
              <p:nvPr/>
            </p:nvGrpSpPr>
            <p:grpSpPr>
              <a:xfrm>
                <a:off x="5534101" y="3470174"/>
                <a:ext cx="31397" cy="26906"/>
                <a:chOff x="5534101" y="3470174"/>
                <a:chExt cx="31397" cy="26906"/>
              </a:xfrm>
            </p:grpSpPr>
            <p:sp>
              <p:nvSpPr>
                <p:cNvPr id="5957" name="Google Shape;5957;p78"/>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8"/>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9" name="Google Shape;5959;p78"/>
              <p:cNvGrpSpPr/>
              <p:nvPr/>
            </p:nvGrpSpPr>
            <p:grpSpPr>
              <a:xfrm>
                <a:off x="5610879" y="3314486"/>
                <a:ext cx="31499" cy="26938"/>
                <a:chOff x="5610879" y="3314486"/>
                <a:chExt cx="31499" cy="26938"/>
              </a:xfrm>
            </p:grpSpPr>
            <p:sp>
              <p:nvSpPr>
                <p:cNvPr id="5960" name="Google Shape;5960;p78"/>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8"/>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2" name="Google Shape;5962;p78"/>
              <p:cNvGrpSpPr/>
              <p:nvPr/>
            </p:nvGrpSpPr>
            <p:grpSpPr>
              <a:xfrm>
                <a:off x="4834525" y="3501382"/>
                <a:ext cx="31499" cy="26898"/>
                <a:chOff x="4834525" y="3501382"/>
                <a:chExt cx="31499" cy="26898"/>
              </a:xfrm>
            </p:grpSpPr>
            <p:sp>
              <p:nvSpPr>
                <p:cNvPr id="5963" name="Google Shape;5963;p78"/>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8"/>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5" name="Google Shape;5965;p78"/>
              <p:cNvGrpSpPr/>
              <p:nvPr/>
            </p:nvGrpSpPr>
            <p:grpSpPr>
              <a:xfrm>
                <a:off x="4898460" y="3580158"/>
                <a:ext cx="31405" cy="26898"/>
                <a:chOff x="4898460" y="3580158"/>
                <a:chExt cx="31405" cy="26898"/>
              </a:xfrm>
            </p:grpSpPr>
            <p:sp>
              <p:nvSpPr>
                <p:cNvPr id="5966" name="Google Shape;5966;p78"/>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8"/>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8" name="Google Shape;5968;p78"/>
              <p:cNvGrpSpPr/>
              <p:nvPr/>
            </p:nvGrpSpPr>
            <p:grpSpPr>
              <a:xfrm>
                <a:off x="4882667" y="3608032"/>
                <a:ext cx="31499" cy="27001"/>
                <a:chOff x="4882667" y="3608032"/>
                <a:chExt cx="31499" cy="27001"/>
              </a:xfrm>
            </p:grpSpPr>
            <p:sp>
              <p:nvSpPr>
                <p:cNvPr id="5969" name="Google Shape;5969;p78"/>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8"/>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1" name="Google Shape;5971;p78"/>
              <p:cNvGrpSpPr/>
              <p:nvPr/>
            </p:nvGrpSpPr>
            <p:grpSpPr>
              <a:xfrm>
                <a:off x="4843373" y="3631407"/>
                <a:ext cx="16273" cy="16186"/>
                <a:chOff x="4843373" y="3631407"/>
                <a:chExt cx="16273" cy="16186"/>
              </a:xfrm>
            </p:grpSpPr>
            <p:sp>
              <p:nvSpPr>
                <p:cNvPr id="5972" name="Google Shape;5972;p78"/>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8"/>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4" name="Google Shape;5974;p78"/>
              <p:cNvGrpSpPr/>
              <p:nvPr/>
            </p:nvGrpSpPr>
            <p:grpSpPr>
              <a:xfrm>
                <a:off x="4727773" y="3591578"/>
                <a:ext cx="31499" cy="26898"/>
                <a:chOff x="4727773" y="3591578"/>
                <a:chExt cx="31499" cy="26898"/>
              </a:xfrm>
            </p:grpSpPr>
            <p:sp>
              <p:nvSpPr>
                <p:cNvPr id="5975" name="Google Shape;5975;p78"/>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8"/>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7" name="Google Shape;5977;p78"/>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8"/>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9" name="Google Shape;5979;p78"/>
              <p:cNvGrpSpPr/>
              <p:nvPr/>
            </p:nvGrpSpPr>
            <p:grpSpPr>
              <a:xfrm>
                <a:off x="4609421" y="3577398"/>
                <a:ext cx="31499" cy="27001"/>
                <a:chOff x="4609421" y="3577398"/>
                <a:chExt cx="31499" cy="27001"/>
              </a:xfrm>
            </p:grpSpPr>
            <p:sp>
              <p:nvSpPr>
                <p:cNvPr id="5980" name="Google Shape;5980;p78"/>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8"/>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2" name="Google Shape;5982;p78"/>
              <p:cNvGrpSpPr/>
              <p:nvPr/>
            </p:nvGrpSpPr>
            <p:grpSpPr>
              <a:xfrm>
                <a:off x="4649289" y="3577398"/>
                <a:ext cx="31499" cy="27001"/>
                <a:chOff x="4649289" y="3577398"/>
                <a:chExt cx="31499" cy="27001"/>
              </a:xfrm>
            </p:grpSpPr>
            <p:sp>
              <p:nvSpPr>
                <p:cNvPr id="5983" name="Google Shape;5983;p78"/>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8"/>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78"/>
              <p:cNvGrpSpPr/>
              <p:nvPr/>
            </p:nvGrpSpPr>
            <p:grpSpPr>
              <a:xfrm>
                <a:off x="4605614" y="3639523"/>
                <a:ext cx="31499" cy="26906"/>
                <a:chOff x="4605614" y="3639523"/>
                <a:chExt cx="31499" cy="26906"/>
              </a:xfrm>
            </p:grpSpPr>
            <p:sp>
              <p:nvSpPr>
                <p:cNvPr id="5986" name="Google Shape;5986;p78"/>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8"/>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78"/>
              <p:cNvGrpSpPr/>
              <p:nvPr/>
            </p:nvGrpSpPr>
            <p:grpSpPr>
              <a:xfrm>
                <a:off x="4785149" y="3618846"/>
                <a:ext cx="26930" cy="26843"/>
                <a:chOff x="4785149" y="3618846"/>
                <a:chExt cx="26930" cy="26843"/>
              </a:xfrm>
            </p:grpSpPr>
            <p:sp>
              <p:nvSpPr>
                <p:cNvPr id="5989" name="Google Shape;5989;p78"/>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8"/>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1" name="Google Shape;5991;p78"/>
              <p:cNvGrpSpPr/>
              <p:nvPr/>
            </p:nvGrpSpPr>
            <p:grpSpPr>
              <a:xfrm>
                <a:off x="4810167" y="3601567"/>
                <a:ext cx="31405" cy="26898"/>
                <a:chOff x="4810167" y="3601567"/>
                <a:chExt cx="31405" cy="26898"/>
              </a:xfrm>
            </p:grpSpPr>
            <p:sp>
              <p:nvSpPr>
                <p:cNvPr id="5992" name="Google Shape;5992;p78"/>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8"/>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4" name="Google Shape;5994;p78"/>
              <p:cNvGrpSpPr/>
              <p:nvPr/>
            </p:nvGrpSpPr>
            <p:grpSpPr>
              <a:xfrm>
                <a:off x="4831002" y="3373230"/>
                <a:ext cx="31405" cy="26898"/>
                <a:chOff x="4831002" y="3373230"/>
                <a:chExt cx="31405" cy="26898"/>
              </a:xfrm>
            </p:grpSpPr>
            <p:sp>
              <p:nvSpPr>
                <p:cNvPr id="5995" name="Google Shape;5995;p78"/>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8"/>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7" name="Google Shape;5997;p78"/>
              <p:cNvGrpSpPr/>
              <p:nvPr/>
            </p:nvGrpSpPr>
            <p:grpSpPr>
              <a:xfrm>
                <a:off x="4719311" y="3355054"/>
                <a:ext cx="31499" cy="27001"/>
                <a:chOff x="4719311" y="3355054"/>
                <a:chExt cx="31499" cy="27001"/>
              </a:xfrm>
            </p:grpSpPr>
            <p:sp>
              <p:nvSpPr>
                <p:cNvPr id="5998" name="Google Shape;5998;p78"/>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8"/>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0" name="Google Shape;6000;p78"/>
              <p:cNvGrpSpPr/>
              <p:nvPr/>
            </p:nvGrpSpPr>
            <p:grpSpPr>
              <a:xfrm>
                <a:off x="4798755" y="3450260"/>
                <a:ext cx="26930" cy="26930"/>
                <a:chOff x="4798755" y="3450260"/>
                <a:chExt cx="26930" cy="26930"/>
              </a:xfrm>
            </p:grpSpPr>
            <p:sp>
              <p:nvSpPr>
                <p:cNvPr id="6001" name="Google Shape;6001;p78"/>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8"/>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3" name="Google Shape;6003;p78"/>
              <p:cNvGrpSpPr/>
              <p:nvPr/>
            </p:nvGrpSpPr>
            <p:grpSpPr>
              <a:xfrm>
                <a:off x="4645576" y="3467555"/>
                <a:ext cx="31405" cy="26953"/>
                <a:chOff x="4645576" y="3467555"/>
                <a:chExt cx="31405" cy="26953"/>
              </a:xfrm>
            </p:grpSpPr>
            <p:sp>
              <p:nvSpPr>
                <p:cNvPr id="6004" name="Google Shape;6004;p78"/>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8"/>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6" name="Google Shape;6006;p78"/>
              <p:cNvGrpSpPr/>
              <p:nvPr/>
            </p:nvGrpSpPr>
            <p:grpSpPr>
              <a:xfrm>
                <a:off x="4687631" y="3583965"/>
                <a:ext cx="31499" cy="26898"/>
                <a:chOff x="4687631" y="3583965"/>
                <a:chExt cx="31499" cy="26898"/>
              </a:xfrm>
            </p:grpSpPr>
            <p:sp>
              <p:nvSpPr>
                <p:cNvPr id="6007" name="Google Shape;6007;p78"/>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8"/>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9" name="Google Shape;6009;p78"/>
              <p:cNvGrpSpPr/>
              <p:nvPr/>
            </p:nvGrpSpPr>
            <p:grpSpPr>
              <a:xfrm>
                <a:off x="4719311" y="3471314"/>
                <a:ext cx="31499" cy="27001"/>
                <a:chOff x="4719311" y="3471314"/>
                <a:chExt cx="31499" cy="27001"/>
              </a:xfrm>
            </p:grpSpPr>
            <p:sp>
              <p:nvSpPr>
                <p:cNvPr id="6010" name="Google Shape;6010;p78"/>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8"/>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2" name="Google Shape;6012;p78"/>
              <p:cNvGrpSpPr/>
              <p:nvPr/>
            </p:nvGrpSpPr>
            <p:grpSpPr>
              <a:xfrm>
                <a:off x="4719311" y="3434404"/>
                <a:ext cx="31499" cy="26898"/>
                <a:chOff x="4719311" y="3434404"/>
                <a:chExt cx="31499" cy="26898"/>
              </a:xfrm>
            </p:grpSpPr>
            <p:sp>
              <p:nvSpPr>
                <p:cNvPr id="6013" name="Google Shape;6013;p78"/>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8"/>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5" name="Google Shape;6015;p78"/>
              <p:cNvGrpSpPr/>
              <p:nvPr/>
            </p:nvGrpSpPr>
            <p:grpSpPr>
              <a:xfrm>
                <a:off x="4768876" y="3401772"/>
                <a:ext cx="31499" cy="26898"/>
                <a:chOff x="4768876" y="3401772"/>
                <a:chExt cx="31499" cy="26898"/>
              </a:xfrm>
            </p:grpSpPr>
            <p:sp>
              <p:nvSpPr>
                <p:cNvPr id="6016" name="Google Shape;6016;p78"/>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8"/>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8" name="Google Shape;6018;p78"/>
              <p:cNvGrpSpPr/>
              <p:nvPr/>
            </p:nvGrpSpPr>
            <p:grpSpPr>
              <a:xfrm>
                <a:off x="4762214" y="3471377"/>
                <a:ext cx="26938" cy="26938"/>
                <a:chOff x="4762214" y="3471377"/>
                <a:chExt cx="26938" cy="26938"/>
              </a:xfrm>
            </p:grpSpPr>
            <p:sp>
              <p:nvSpPr>
                <p:cNvPr id="6019" name="Google Shape;6019;p78"/>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8"/>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78"/>
              <p:cNvGrpSpPr/>
              <p:nvPr/>
            </p:nvGrpSpPr>
            <p:grpSpPr>
              <a:xfrm>
                <a:off x="4790473" y="3344782"/>
                <a:ext cx="31405" cy="26898"/>
                <a:chOff x="4790473" y="3344782"/>
                <a:chExt cx="31405" cy="26898"/>
              </a:xfrm>
            </p:grpSpPr>
            <p:sp>
              <p:nvSpPr>
                <p:cNvPr id="6022" name="Google Shape;6022;p78"/>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8"/>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78"/>
              <p:cNvGrpSpPr/>
              <p:nvPr/>
            </p:nvGrpSpPr>
            <p:grpSpPr>
              <a:xfrm>
                <a:off x="4823774" y="3950733"/>
                <a:ext cx="37398" cy="32034"/>
                <a:chOff x="4823774" y="3950733"/>
                <a:chExt cx="37398" cy="32034"/>
              </a:xfrm>
            </p:grpSpPr>
            <p:sp>
              <p:nvSpPr>
                <p:cNvPr id="6025" name="Google Shape;6025;p78"/>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8"/>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7" name="Google Shape;6027;p78"/>
              <p:cNvGrpSpPr/>
              <p:nvPr/>
            </p:nvGrpSpPr>
            <p:grpSpPr>
              <a:xfrm>
                <a:off x="4823396" y="4110566"/>
                <a:ext cx="31405" cy="26906"/>
                <a:chOff x="4823396" y="4110566"/>
                <a:chExt cx="31405" cy="26906"/>
              </a:xfrm>
            </p:grpSpPr>
            <p:sp>
              <p:nvSpPr>
                <p:cNvPr id="6028" name="Google Shape;6028;p78"/>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8"/>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0" name="Google Shape;6030;p78"/>
              <p:cNvGrpSpPr/>
              <p:nvPr/>
            </p:nvGrpSpPr>
            <p:grpSpPr>
              <a:xfrm>
                <a:off x="4838332" y="3821150"/>
                <a:ext cx="31499" cy="26898"/>
                <a:chOff x="4838332" y="3821150"/>
                <a:chExt cx="31499" cy="26898"/>
              </a:xfrm>
            </p:grpSpPr>
            <p:sp>
              <p:nvSpPr>
                <p:cNvPr id="6031" name="Google Shape;6031;p78"/>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8"/>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3" name="Google Shape;6033;p78"/>
              <p:cNvGrpSpPr/>
              <p:nvPr/>
            </p:nvGrpSpPr>
            <p:grpSpPr>
              <a:xfrm>
                <a:off x="4661275" y="3815007"/>
                <a:ext cx="36824" cy="31523"/>
                <a:chOff x="4661275" y="3815007"/>
                <a:chExt cx="36824" cy="31523"/>
              </a:xfrm>
            </p:grpSpPr>
            <p:sp>
              <p:nvSpPr>
                <p:cNvPr id="6034" name="Google Shape;6034;p78"/>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8"/>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6" name="Google Shape;6036;p78"/>
              <p:cNvGrpSpPr/>
              <p:nvPr/>
            </p:nvGrpSpPr>
            <p:grpSpPr>
              <a:xfrm>
                <a:off x="4558998" y="3851037"/>
                <a:ext cx="33591" cy="28699"/>
                <a:chOff x="4558998" y="3851037"/>
                <a:chExt cx="33591" cy="28699"/>
              </a:xfrm>
            </p:grpSpPr>
            <p:sp>
              <p:nvSpPr>
                <p:cNvPr id="6037" name="Google Shape;6037;p78"/>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8"/>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9" name="Google Shape;6039;p78"/>
              <p:cNvGrpSpPr/>
              <p:nvPr/>
            </p:nvGrpSpPr>
            <p:grpSpPr>
              <a:xfrm>
                <a:off x="4696762" y="3638587"/>
                <a:ext cx="33591" cy="28794"/>
                <a:chOff x="4696762" y="3638587"/>
                <a:chExt cx="33591" cy="28794"/>
              </a:xfrm>
            </p:grpSpPr>
            <p:sp>
              <p:nvSpPr>
                <p:cNvPr id="6040" name="Google Shape;6040;p78"/>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8"/>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2" name="Google Shape;6042;p78"/>
              <p:cNvGrpSpPr/>
              <p:nvPr/>
            </p:nvGrpSpPr>
            <p:grpSpPr>
              <a:xfrm>
                <a:off x="4929479" y="3939140"/>
                <a:ext cx="33497" cy="28692"/>
                <a:chOff x="4929479" y="3939140"/>
                <a:chExt cx="33497" cy="28692"/>
              </a:xfrm>
            </p:grpSpPr>
            <p:sp>
              <p:nvSpPr>
                <p:cNvPr id="6043" name="Google Shape;6043;p78"/>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8"/>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5" name="Google Shape;6045;p78"/>
              <p:cNvGrpSpPr/>
              <p:nvPr/>
            </p:nvGrpSpPr>
            <p:grpSpPr>
              <a:xfrm>
                <a:off x="4907119" y="3986039"/>
                <a:ext cx="33497" cy="28699"/>
                <a:chOff x="4907119" y="3986039"/>
                <a:chExt cx="33497" cy="28699"/>
              </a:xfrm>
            </p:grpSpPr>
            <p:sp>
              <p:nvSpPr>
                <p:cNvPr id="6046" name="Google Shape;6046;p78"/>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8"/>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8" name="Google Shape;6048;p78"/>
              <p:cNvGrpSpPr/>
              <p:nvPr/>
            </p:nvGrpSpPr>
            <p:grpSpPr>
              <a:xfrm>
                <a:off x="4911783" y="4048102"/>
                <a:ext cx="33591" cy="28762"/>
                <a:chOff x="4911783" y="4048102"/>
                <a:chExt cx="33591" cy="28762"/>
              </a:xfrm>
            </p:grpSpPr>
            <p:sp>
              <p:nvSpPr>
                <p:cNvPr id="6049" name="Google Shape;6049;p78"/>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8"/>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1" name="Google Shape;6051;p78"/>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8"/>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3" name="Google Shape;6053;p78"/>
              <p:cNvGrpSpPr/>
              <p:nvPr/>
            </p:nvGrpSpPr>
            <p:grpSpPr>
              <a:xfrm>
                <a:off x="4762623" y="3837847"/>
                <a:ext cx="42416" cy="36273"/>
                <a:chOff x="4762623" y="3837847"/>
                <a:chExt cx="42416" cy="36273"/>
              </a:xfrm>
            </p:grpSpPr>
            <p:sp>
              <p:nvSpPr>
                <p:cNvPr id="6054" name="Google Shape;6054;p78"/>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8"/>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6" name="Google Shape;6056;p78"/>
              <p:cNvGrpSpPr/>
              <p:nvPr/>
            </p:nvGrpSpPr>
            <p:grpSpPr>
              <a:xfrm>
                <a:off x="4746044" y="4104966"/>
                <a:ext cx="33497" cy="28699"/>
                <a:chOff x="4746044" y="4104966"/>
                <a:chExt cx="33497" cy="28699"/>
              </a:xfrm>
            </p:grpSpPr>
            <p:sp>
              <p:nvSpPr>
                <p:cNvPr id="6057" name="Google Shape;6057;p78"/>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8"/>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9" name="Google Shape;6059;p78"/>
              <p:cNvGrpSpPr/>
              <p:nvPr/>
            </p:nvGrpSpPr>
            <p:grpSpPr>
              <a:xfrm>
                <a:off x="4859646" y="4162554"/>
                <a:ext cx="33591" cy="28762"/>
                <a:chOff x="4859646" y="4162554"/>
                <a:chExt cx="33591" cy="28762"/>
              </a:xfrm>
            </p:grpSpPr>
            <p:sp>
              <p:nvSpPr>
                <p:cNvPr id="6060" name="Google Shape;6060;p78"/>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8"/>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62" name="Google Shape;6062;p78"/>
            <p:cNvGrpSpPr/>
            <p:nvPr/>
          </p:nvGrpSpPr>
          <p:grpSpPr>
            <a:xfrm>
              <a:off x="3597785" y="3274438"/>
              <a:ext cx="855610" cy="1122100"/>
              <a:chOff x="3597785" y="3274438"/>
              <a:chExt cx="855610" cy="1122100"/>
            </a:xfrm>
          </p:grpSpPr>
          <p:grpSp>
            <p:nvGrpSpPr>
              <p:cNvPr id="6063" name="Google Shape;6063;p78"/>
              <p:cNvGrpSpPr/>
              <p:nvPr/>
            </p:nvGrpSpPr>
            <p:grpSpPr>
              <a:xfrm>
                <a:off x="3617857" y="3284717"/>
                <a:ext cx="826785" cy="1099165"/>
                <a:chOff x="3617857" y="3284717"/>
                <a:chExt cx="826785" cy="1099165"/>
              </a:xfrm>
            </p:grpSpPr>
            <p:sp>
              <p:nvSpPr>
                <p:cNvPr id="6064" name="Google Shape;6064;p78"/>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8"/>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8"/>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8"/>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8"/>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8"/>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8"/>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8"/>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8"/>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8"/>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8"/>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8"/>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8"/>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8"/>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8"/>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8"/>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8"/>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8"/>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8"/>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8"/>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8"/>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8"/>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8"/>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8"/>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8"/>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8"/>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8"/>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8"/>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8"/>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8"/>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8"/>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8"/>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8"/>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8"/>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8"/>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8"/>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8"/>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8"/>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8"/>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8"/>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8"/>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8"/>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8"/>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8"/>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8"/>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8"/>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8"/>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8"/>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8"/>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8"/>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8"/>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8"/>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8"/>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8"/>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8"/>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8"/>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0" name="Google Shape;6120;p78"/>
              <p:cNvGrpSpPr/>
              <p:nvPr/>
            </p:nvGrpSpPr>
            <p:grpSpPr>
              <a:xfrm>
                <a:off x="4180904" y="4251758"/>
                <a:ext cx="37783" cy="32420"/>
                <a:chOff x="4180904" y="4251758"/>
                <a:chExt cx="37783" cy="32420"/>
              </a:xfrm>
            </p:grpSpPr>
            <p:sp>
              <p:nvSpPr>
                <p:cNvPr id="6121" name="Google Shape;6121;p78"/>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8"/>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3" name="Google Shape;6123;p78"/>
              <p:cNvGrpSpPr/>
              <p:nvPr/>
            </p:nvGrpSpPr>
            <p:grpSpPr>
              <a:xfrm>
                <a:off x="4201644" y="4081324"/>
                <a:ext cx="37783" cy="32364"/>
                <a:chOff x="4201644" y="4081324"/>
                <a:chExt cx="37783" cy="32364"/>
              </a:xfrm>
            </p:grpSpPr>
            <p:sp>
              <p:nvSpPr>
                <p:cNvPr id="6124" name="Google Shape;6124;p78"/>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8"/>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78"/>
              <p:cNvGrpSpPr/>
              <p:nvPr/>
            </p:nvGrpSpPr>
            <p:grpSpPr>
              <a:xfrm>
                <a:off x="4284416" y="3887428"/>
                <a:ext cx="37783" cy="32451"/>
                <a:chOff x="4284416" y="3887428"/>
                <a:chExt cx="37783" cy="32451"/>
              </a:xfrm>
            </p:grpSpPr>
            <p:sp>
              <p:nvSpPr>
                <p:cNvPr id="6127" name="Google Shape;6127;p78"/>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8"/>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9" name="Google Shape;6129;p78"/>
              <p:cNvGrpSpPr/>
              <p:nvPr/>
            </p:nvGrpSpPr>
            <p:grpSpPr>
              <a:xfrm>
                <a:off x="4223721" y="3860404"/>
                <a:ext cx="37870" cy="32364"/>
                <a:chOff x="4223721" y="3860404"/>
                <a:chExt cx="37870" cy="32364"/>
              </a:xfrm>
            </p:grpSpPr>
            <p:sp>
              <p:nvSpPr>
                <p:cNvPr id="6130" name="Google Shape;6130;p78"/>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8"/>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2" name="Google Shape;6132;p78"/>
              <p:cNvGrpSpPr/>
              <p:nvPr/>
            </p:nvGrpSpPr>
            <p:grpSpPr>
              <a:xfrm>
                <a:off x="4104889" y="3699242"/>
                <a:ext cx="37776" cy="32357"/>
                <a:chOff x="4104889" y="3699242"/>
                <a:chExt cx="37776" cy="32357"/>
              </a:xfrm>
            </p:grpSpPr>
            <p:sp>
              <p:nvSpPr>
                <p:cNvPr id="6133" name="Google Shape;6133;p78"/>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8"/>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5" name="Google Shape;6135;p78"/>
              <p:cNvGrpSpPr/>
              <p:nvPr/>
            </p:nvGrpSpPr>
            <p:grpSpPr>
              <a:xfrm>
                <a:off x="4143608" y="3475121"/>
                <a:ext cx="37878" cy="32420"/>
                <a:chOff x="4143608" y="3475121"/>
                <a:chExt cx="37878" cy="32420"/>
              </a:xfrm>
            </p:grpSpPr>
            <p:sp>
              <p:nvSpPr>
                <p:cNvPr id="6136" name="Google Shape;6136;p78"/>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8"/>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8" name="Google Shape;6138;p78"/>
              <p:cNvGrpSpPr/>
              <p:nvPr/>
            </p:nvGrpSpPr>
            <p:grpSpPr>
              <a:xfrm>
                <a:off x="4217248" y="3570893"/>
                <a:ext cx="37776" cy="32364"/>
                <a:chOff x="4217248" y="3570893"/>
                <a:chExt cx="37776" cy="32364"/>
              </a:xfrm>
            </p:grpSpPr>
            <p:sp>
              <p:nvSpPr>
                <p:cNvPr id="6139" name="Google Shape;6139;p78"/>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8"/>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1" name="Google Shape;6141;p78"/>
              <p:cNvGrpSpPr/>
              <p:nvPr/>
            </p:nvGrpSpPr>
            <p:grpSpPr>
              <a:xfrm>
                <a:off x="4255307" y="3431612"/>
                <a:ext cx="37776" cy="32451"/>
                <a:chOff x="4255307" y="3431612"/>
                <a:chExt cx="37776" cy="32451"/>
              </a:xfrm>
            </p:grpSpPr>
            <p:sp>
              <p:nvSpPr>
                <p:cNvPr id="6142" name="Google Shape;6142;p78"/>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8"/>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4" name="Google Shape;6144;p78"/>
              <p:cNvGrpSpPr/>
              <p:nvPr/>
            </p:nvGrpSpPr>
            <p:grpSpPr>
              <a:xfrm>
                <a:off x="3853052" y="3577398"/>
                <a:ext cx="37776" cy="32420"/>
                <a:chOff x="3853052" y="3577398"/>
                <a:chExt cx="37776" cy="32420"/>
              </a:xfrm>
            </p:grpSpPr>
            <p:sp>
              <p:nvSpPr>
                <p:cNvPr id="6145" name="Google Shape;6145;p78"/>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8"/>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7" name="Google Shape;6147;p78"/>
              <p:cNvGrpSpPr/>
              <p:nvPr/>
            </p:nvGrpSpPr>
            <p:grpSpPr>
              <a:xfrm>
                <a:off x="4039908" y="3412107"/>
                <a:ext cx="37776" cy="32357"/>
                <a:chOff x="4039908" y="3412107"/>
                <a:chExt cx="37776" cy="32357"/>
              </a:xfrm>
            </p:grpSpPr>
            <p:sp>
              <p:nvSpPr>
                <p:cNvPr id="6148" name="Google Shape;6148;p78"/>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8"/>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78"/>
              <p:cNvGrpSpPr/>
              <p:nvPr/>
            </p:nvGrpSpPr>
            <p:grpSpPr>
              <a:xfrm>
                <a:off x="4017360" y="3342061"/>
                <a:ext cx="37870" cy="32380"/>
                <a:chOff x="4017360" y="3342061"/>
                <a:chExt cx="37870" cy="32380"/>
              </a:xfrm>
            </p:grpSpPr>
            <p:sp>
              <p:nvSpPr>
                <p:cNvPr id="6151" name="Google Shape;6151;p78"/>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8"/>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3" name="Google Shape;6153;p78"/>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8"/>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5" name="Google Shape;6155;p78"/>
              <p:cNvGrpSpPr/>
              <p:nvPr/>
            </p:nvGrpSpPr>
            <p:grpSpPr>
              <a:xfrm>
                <a:off x="3750870" y="3418650"/>
                <a:ext cx="37776" cy="32380"/>
                <a:chOff x="3750870" y="3418650"/>
                <a:chExt cx="37776" cy="32380"/>
              </a:xfrm>
            </p:grpSpPr>
            <p:sp>
              <p:nvSpPr>
                <p:cNvPr id="6156" name="Google Shape;6156;p78"/>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8"/>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8" name="Google Shape;6158;p78"/>
              <p:cNvGrpSpPr/>
              <p:nvPr/>
            </p:nvGrpSpPr>
            <p:grpSpPr>
              <a:xfrm>
                <a:off x="3632509" y="3274438"/>
                <a:ext cx="37783" cy="32357"/>
                <a:chOff x="3632509" y="3274438"/>
                <a:chExt cx="37783" cy="32357"/>
              </a:xfrm>
            </p:grpSpPr>
            <p:sp>
              <p:nvSpPr>
                <p:cNvPr id="6159" name="Google Shape;6159;p78"/>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8"/>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1" name="Google Shape;6161;p78"/>
              <p:cNvGrpSpPr/>
              <p:nvPr/>
            </p:nvGrpSpPr>
            <p:grpSpPr>
              <a:xfrm>
                <a:off x="3906424" y="3297561"/>
                <a:ext cx="37776" cy="32451"/>
                <a:chOff x="3906424" y="3297561"/>
                <a:chExt cx="37776" cy="32451"/>
              </a:xfrm>
            </p:grpSpPr>
            <p:sp>
              <p:nvSpPr>
                <p:cNvPr id="6162" name="Google Shape;6162;p78"/>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8"/>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4" name="Google Shape;6164;p78"/>
              <p:cNvGrpSpPr/>
              <p:nvPr/>
            </p:nvGrpSpPr>
            <p:grpSpPr>
              <a:xfrm>
                <a:off x="3866084" y="3412107"/>
                <a:ext cx="37776" cy="32357"/>
                <a:chOff x="3866084" y="3412107"/>
                <a:chExt cx="37776" cy="32357"/>
              </a:xfrm>
            </p:grpSpPr>
            <p:sp>
              <p:nvSpPr>
                <p:cNvPr id="6165" name="Google Shape;6165;p78"/>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8"/>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7" name="Google Shape;6167;p78"/>
              <p:cNvGrpSpPr/>
              <p:nvPr/>
            </p:nvGrpSpPr>
            <p:grpSpPr>
              <a:xfrm>
                <a:off x="4023919" y="3766409"/>
                <a:ext cx="37783" cy="32357"/>
                <a:chOff x="4023919" y="3766409"/>
                <a:chExt cx="37783" cy="32357"/>
              </a:xfrm>
            </p:grpSpPr>
            <p:sp>
              <p:nvSpPr>
                <p:cNvPr id="6168" name="Google Shape;6168;p78"/>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8"/>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0" name="Google Shape;6170;p78"/>
              <p:cNvGrpSpPr/>
              <p:nvPr/>
            </p:nvGrpSpPr>
            <p:grpSpPr>
              <a:xfrm>
                <a:off x="3973882" y="3779449"/>
                <a:ext cx="37776" cy="32357"/>
                <a:chOff x="3973882" y="3779449"/>
                <a:chExt cx="37776" cy="32357"/>
              </a:xfrm>
            </p:grpSpPr>
            <p:sp>
              <p:nvSpPr>
                <p:cNvPr id="6171" name="Google Shape;6171;p78"/>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8"/>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3" name="Google Shape;6173;p78"/>
              <p:cNvGrpSpPr/>
              <p:nvPr/>
            </p:nvGrpSpPr>
            <p:grpSpPr>
              <a:xfrm>
                <a:off x="4073398" y="3838028"/>
                <a:ext cx="37776" cy="32380"/>
                <a:chOff x="4073398" y="3838028"/>
                <a:chExt cx="37776" cy="32380"/>
              </a:xfrm>
            </p:grpSpPr>
            <p:sp>
              <p:nvSpPr>
                <p:cNvPr id="6174" name="Google Shape;6174;p78"/>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8"/>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6" name="Google Shape;6176;p78"/>
              <p:cNvGrpSpPr/>
              <p:nvPr/>
            </p:nvGrpSpPr>
            <p:grpSpPr>
              <a:xfrm>
                <a:off x="4342672" y="4144496"/>
                <a:ext cx="37752" cy="32364"/>
                <a:chOff x="4342672" y="4144496"/>
                <a:chExt cx="37752" cy="32364"/>
              </a:xfrm>
            </p:grpSpPr>
            <p:sp>
              <p:nvSpPr>
                <p:cNvPr id="6177" name="Google Shape;6177;p78"/>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8"/>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9" name="Google Shape;6179;p78"/>
              <p:cNvGrpSpPr/>
              <p:nvPr/>
            </p:nvGrpSpPr>
            <p:grpSpPr>
              <a:xfrm>
                <a:off x="4406386" y="4056872"/>
                <a:ext cx="37783" cy="32364"/>
                <a:chOff x="4406386" y="4056872"/>
                <a:chExt cx="37783" cy="32364"/>
              </a:xfrm>
            </p:grpSpPr>
            <p:sp>
              <p:nvSpPr>
                <p:cNvPr id="6180" name="Google Shape;6180;p78"/>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8"/>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2" name="Google Shape;6182;p78"/>
              <p:cNvGrpSpPr/>
              <p:nvPr/>
            </p:nvGrpSpPr>
            <p:grpSpPr>
              <a:xfrm>
                <a:off x="4284416" y="4245254"/>
                <a:ext cx="37783" cy="32357"/>
                <a:chOff x="4284416" y="4245254"/>
                <a:chExt cx="37783" cy="32357"/>
              </a:xfrm>
            </p:grpSpPr>
            <p:sp>
              <p:nvSpPr>
                <p:cNvPr id="6183" name="Google Shape;6183;p78"/>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8"/>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5" name="Google Shape;6185;p78"/>
              <p:cNvGrpSpPr/>
              <p:nvPr/>
            </p:nvGrpSpPr>
            <p:grpSpPr>
              <a:xfrm>
                <a:off x="4219057" y="4331258"/>
                <a:ext cx="37776" cy="32364"/>
                <a:chOff x="4219057" y="4331258"/>
                <a:chExt cx="37776" cy="32364"/>
              </a:xfrm>
            </p:grpSpPr>
            <p:sp>
              <p:nvSpPr>
                <p:cNvPr id="6186" name="Google Shape;6186;p78"/>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8"/>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8" name="Google Shape;6188;p78"/>
              <p:cNvGrpSpPr/>
              <p:nvPr/>
            </p:nvGrpSpPr>
            <p:grpSpPr>
              <a:xfrm>
                <a:off x="4204122" y="4141688"/>
                <a:ext cx="33497" cy="28699"/>
                <a:chOff x="4204122" y="4141688"/>
                <a:chExt cx="33497" cy="28699"/>
              </a:xfrm>
            </p:grpSpPr>
            <p:sp>
              <p:nvSpPr>
                <p:cNvPr id="6189" name="Google Shape;6189;p78"/>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8"/>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1" name="Google Shape;6191;p78"/>
              <p:cNvGrpSpPr/>
              <p:nvPr/>
            </p:nvGrpSpPr>
            <p:grpSpPr>
              <a:xfrm>
                <a:off x="4301546" y="4003869"/>
                <a:ext cx="38916" cy="33324"/>
                <a:chOff x="4301546" y="4003869"/>
                <a:chExt cx="38916" cy="33324"/>
              </a:xfrm>
            </p:grpSpPr>
            <p:sp>
              <p:nvSpPr>
                <p:cNvPr id="6192" name="Google Shape;6192;p78"/>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8"/>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4" name="Google Shape;6194;p78"/>
              <p:cNvGrpSpPr/>
              <p:nvPr/>
            </p:nvGrpSpPr>
            <p:grpSpPr>
              <a:xfrm>
                <a:off x="4210681" y="3924669"/>
                <a:ext cx="36549" cy="31366"/>
                <a:chOff x="4210681" y="3924669"/>
                <a:chExt cx="36549" cy="31366"/>
              </a:xfrm>
            </p:grpSpPr>
            <p:sp>
              <p:nvSpPr>
                <p:cNvPr id="6195" name="Google Shape;6195;p78"/>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8"/>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7" name="Google Shape;6197;p78"/>
              <p:cNvGrpSpPr/>
              <p:nvPr/>
            </p:nvGrpSpPr>
            <p:grpSpPr>
              <a:xfrm>
                <a:off x="3987771" y="3628874"/>
                <a:ext cx="31499" cy="26993"/>
                <a:chOff x="3987771" y="3628874"/>
                <a:chExt cx="31499" cy="26993"/>
              </a:xfrm>
            </p:grpSpPr>
            <p:sp>
              <p:nvSpPr>
                <p:cNvPr id="6198" name="Google Shape;6198;p78"/>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8"/>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0" name="Google Shape;6200;p78"/>
              <p:cNvGrpSpPr/>
              <p:nvPr/>
            </p:nvGrpSpPr>
            <p:grpSpPr>
              <a:xfrm>
                <a:off x="4087382" y="3775674"/>
                <a:ext cx="31405" cy="26898"/>
                <a:chOff x="4087382" y="3775674"/>
                <a:chExt cx="31405" cy="26898"/>
              </a:xfrm>
            </p:grpSpPr>
            <p:sp>
              <p:nvSpPr>
                <p:cNvPr id="6201" name="Google Shape;6201;p78"/>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8"/>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3" name="Google Shape;6203;p78"/>
              <p:cNvGrpSpPr/>
              <p:nvPr/>
            </p:nvGrpSpPr>
            <p:grpSpPr>
              <a:xfrm>
                <a:off x="4118873" y="3856637"/>
                <a:ext cx="31405" cy="26906"/>
                <a:chOff x="4118873" y="3856637"/>
                <a:chExt cx="31405" cy="26906"/>
              </a:xfrm>
            </p:grpSpPr>
            <p:sp>
              <p:nvSpPr>
                <p:cNvPr id="6204" name="Google Shape;6204;p78"/>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8"/>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6" name="Google Shape;6206;p78"/>
              <p:cNvGrpSpPr/>
              <p:nvPr/>
            </p:nvGrpSpPr>
            <p:grpSpPr>
              <a:xfrm>
                <a:off x="4168541" y="3639523"/>
                <a:ext cx="31499" cy="26906"/>
                <a:chOff x="4168541" y="3639523"/>
                <a:chExt cx="31499" cy="26906"/>
              </a:xfrm>
            </p:grpSpPr>
            <p:sp>
              <p:nvSpPr>
                <p:cNvPr id="6207" name="Google Shape;6207;p78"/>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8"/>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9" name="Google Shape;6209;p78"/>
              <p:cNvGrpSpPr/>
              <p:nvPr/>
            </p:nvGrpSpPr>
            <p:grpSpPr>
              <a:xfrm>
                <a:off x="3965789" y="3393545"/>
                <a:ext cx="31405" cy="26945"/>
                <a:chOff x="3965789" y="3393545"/>
                <a:chExt cx="31405" cy="26945"/>
              </a:xfrm>
            </p:grpSpPr>
            <p:sp>
              <p:nvSpPr>
                <p:cNvPr id="6210" name="Google Shape;6210;p78"/>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8"/>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2" name="Google Shape;6212;p78"/>
              <p:cNvGrpSpPr/>
              <p:nvPr/>
            </p:nvGrpSpPr>
            <p:grpSpPr>
              <a:xfrm>
                <a:off x="3925166" y="3491008"/>
                <a:ext cx="31405" cy="27001"/>
                <a:chOff x="3925166" y="3491008"/>
                <a:chExt cx="31405" cy="27001"/>
              </a:xfrm>
            </p:grpSpPr>
            <p:sp>
              <p:nvSpPr>
                <p:cNvPr id="6213" name="Google Shape;6213;p78"/>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8"/>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5" name="Google Shape;6215;p78"/>
              <p:cNvGrpSpPr/>
              <p:nvPr/>
            </p:nvGrpSpPr>
            <p:grpSpPr>
              <a:xfrm>
                <a:off x="3682845" y="3340976"/>
                <a:ext cx="31397" cy="26898"/>
                <a:chOff x="3682845" y="3340976"/>
                <a:chExt cx="31397" cy="26898"/>
              </a:xfrm>
            </p:grpSpPr>
            <p:sp>
              <p:nvSpPr>
                <p:cNvPr id="6216" name="Google Shape;6216;p78"/>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8"/>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8" name="Google Shape;6218;p78"/>
              <p:cNvGrpSpPr/>
              <p:nvPr/>
            </p:nvGrpSpPr>
            <p:grpSpPr>
              <a:xfrm>
                <a:off x="3795393" y="3353725"/>
                <a:ext cx="31499" cy="26993"/>
                <a:chOff x="3795393" y="3353725"/>
                <a:chExt cx="31499" cy="26993"/>
              </a:xfrm>
            </p:grpSpPr>
            <p:sp>
              <p:nvSpPr>
                <p:cNvPr id="6219" name="Google Shape;6219;p78"/>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8"/>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1" name="Google Shape;6221;p78"/>
              <p:cNvGrpSpPr/>
              <p:nvPr/>
            </p:nvGrpSpPr>
            <p:grpSpPr>
              <a:xfrm>
                <a:off x="4176909" y="4363221"/>
                <a:ext cx="38924" cy="33316"/>
                <a:chOff x="4176909" y="4363221"/>
                <a:chExt cx="38924" cy="33316"/>
              </a:xfrm>
            </p:grpSpPr>
            <p:sp>
              <p:nvSpPr>
                <p:cNvPr id="6222" name="Google Shape;6222;p78"/>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8"/>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4" name="Google Shape;6224;p78"/>
              <p:cNvGrpSpPr/>
              <p:nvPr/>
            </p:nvGrpSpPr>
            <p:grpSpPr>
              <a:xfrm>
                <a:off x="4226191" y="4007660"/>
                <a:ext cx="33560" cy="28770"/>
                <a:chOff x="4226191" y="4007660"/>
                <a:chExt cx="33560" cy="28770"/>
              </a:xfrm>
            </p:grpSpPr>
            <p:sp>
              <p:nvSpPr>
                <p:cNvPr id="6225" name="Google Shape;6225;p78"/>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8"/>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7" name="Google Shape;6227;p78"/>
              <p:cNvGrpSpPr/>
              <p:nvPr/>
            </p:nvGrpSpPr>
            <p:grpSpPr>
              <a:xfrm>
                <a:off x="3597785" y="3377045"/>
                <a:ext cx="33591" cy="28699"/>
                <a:chOff x="3597785" y="3377045"/>
                <a:chExt cx="33591" cy="28699"/>
              </a:xfrm>
            </p:grpSpPr>
            <p:sp>
              <p:nvSpPr>
                <p:cNvPr id="6228" name="Google Shape;6228;p78"/>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8"/>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0" name="Google Shape;6230;p78"/>
              <p:cNvGrpSpPr/>
              <p:nvPr/>
            </p:nvGrpSpPr>
            <p:grpSpPr>
              <a:xfrm>
                <a:off x="3887870" y="3669796"/>
                <a:ext cx="33591" cy="28692"/>
                <a:chOff x="3887870" y="3669796"/>
                <a:chExt cx="33591" cy="28692"/>
              </a:xfrm>
            </p:grpSpPr>
            <p:sp>
              <p:nvSpPr>
                <p:cNvPr id="6231" name="Google Shape;6231;p78"/>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8"/>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3" name="Google Shape;6233;p78"/>
              <p:cNvGrpSpPr/>
              <p:nvPr/>
            </p:nvGrpSpPr>
            <p:grpSpPr>
              <a:xfrm>
                <a:off x="3818320" y="3481625"/>
                <a:ext cx="33497" cy="28770"/>
                <a:chOff x="3818320" y="3481625"/>
                <a:chExt cx="33497" cy="28770"/>
              </a:xfrm>
            </p:grpSpPr>
            <p:sp>
              <p:nvSpPr>
                <p:cNvPr id="6234" name="Google Shape;6234;p78"/>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8"/>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6" name="Google Shape;6236;p78"/>
              <p:cNvGrpSpPr/>
              <p:nvPr/>
            </p:nvGrpSpPr>
            <p:grpSpPr>
              <a:xfrm>
                <a:off x="4278139" y="4120948"/>
                <a:ext cx="37492" cy="32129"/>
                <a:chOff x="4278139" y="4120948"/>
                <a:chExt cx="37492" cy="32129"/>
              </a:xfrm>
            </p:grpSpPr>
            <p:sp>
              <p:nvSpPr>
                <p:cNvPr id="6237" name="Google Shape;6237;p78"/>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8"/>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9" name="Google Shape;6239;p78"/>
              <p:cNvGrpSpPr/>
              <p:nvPr/>
            </p:nvGrpSpPr>
            <p:grpSpPr>
              <a:xfrm>
                <a:off x="4419898" y="3977388"/>
                <a:ext cx="33497" cy="28692"/>
                <a:chOff x="4419898" y="3977388"/>
                <a:chExt cx="33497" cy="28692"/>
              </a:xfrm>
            </p:grpSpPr>
            <p:sp>
              <p:nvSpPr>
                <p:cNvPr id="6240" name="Google Shape;6240;p78"/>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8"/>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2" name="Google Shape;6242;p78"/>
              <p:cNvGrpSpPr/>
              <p:nvPr/>
            </p:nvGrpSpPr>
            <p:grpSpPr>
              <a:xfrm>
                <a:off x="4158930" y="4034684"/>
                <a:ext cx="33497" cy="28762"/>
                <a:chOff x="4158930" y="4034684"/>
                <a:chExt cx="33497" cy="28762"/>
              </a:xfrm>
            </p:grpSpPr>
            <p:sp>
              <p:nvSpPr>
                <p:cNvPr id="6243" name="Google Shape;6243;p78"/>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8"/>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5" name="Google Shape;6245;p78"/>
              <p:cNvGrpSpPr/>
              <p:nvPr/>
            </p:nvGrpSpPr>
            <p:grpSpPr>
              <a:xfrm>
                <a:off x="4134949" y="3957049"/>
                <a:ext cx="33497" cy="28770"/>
                <a:chOff x="4134949" y="3957049"/>
                <a:chExt cx="33497" cy="28770"/>
              </a:xfrm>
            </p:grpSpPr>
            <p:sp>
              <p:nvSpPr>
                <p:cNvPr id="6246" name="Google Shape;6246;p78"/>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8"/>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8" name="Google Shape;6248;p78"/>
              <p:cNvGrpSpPr/>
              <p:nvPr/>
            </p:nvGrpSpPr>
            <p:grpSpPr>
              <a:xfrm>
                <a:off x="4193653" y="4184403"/>
                <a:ext cx="43580" cy="37264"/>
                <a:chOff x="4193653" y="4184403"/>
                <a:chExt cx="43580" cy="37264"/>
              </a:xfrm>
            </p:grpSpPr>
            <p:sp>
              <p:nvSpPr>
                <p:cNvPr id="6249" name="Google Shape;6249;p78"/>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8"/>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1" name="Google Shape;6251;p78"/>
              <p:cNvGrpSpPr/>
              <p:nvPr/>
            </p:nvGrpSpPr>
            <p:grpSpPr>
              <a:xfrm>
                <a:off x="4343600" y="3943844"/>
                <a:ext cx="43580" cy="37312"/>
                <a:chOff x="4343600" y="3943844"/>
                <a:chExt cx="43580" cy="37312"/>
              </a:xfrm>
            </p:grpSpPr>
            <p:sp>
              <p:nvSpPr>
                <p:cNvPr id="6252" name="Google Shape;6252;p78"/>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8"/>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4" name="Google Shape;6254;p78"/>
              <p:cNvGrpSpPr/>
              <p:nvPr/>
            </p:nvGrpSpPr>
            <p:grpSpPr>
              <a:xfrm>
                <a:off x="4172339" y="3381693"/>
                <a:ext cx="31499" cy="27001"/>
                <a:chOff x="4172339" y="3381693"/>
                <a:chExt cx="31499" cy="27001"/>
              </a:xfrm>
            </p:grpSpPr>
            <p:sp>
              <p:nvSpPr>
                <p:cNvPr id="6255" name="Google Shape;6255;p78"/>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8"/>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57" name="Google Shape;6257;p78"/>
          <p:cNvGrpSpPr/>
          <p:nvPr/>
        </p:nvGrpSpPr>
        <p:grpSpPr>
          <a:xfrm>
            <a:off x="3530626" y="1013128"/>
            <a:ext cx="2078182" cy="1366558"/>
            <a:chOff x="235800" y="830650"/>
            <a:chExt cx="6978450" cy="4588844"/>
          </a:xfrm>
        </p:grpSpPr>
        <p:sp>
          <p:nvSpPr>
            <p:cNvPr id="6258" name="Google Shape;6258;p78"/>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8"/>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8"/>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8"/>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8"/>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8"/>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4" name="Google Shape;6264;p78"/>
          <p:cNvGrpSpPr/>
          <p:nvPr/>
        </p:nvGrpSpPr>
        <p:grpSpPr>
          <a:xfrm>
            <a:off x="5904877" y="1016248"/>
            <a:ext cx="2435960" cy="1297725"/>
            <a:chOff x="233350" y="949250"/>
            <a:chExt cx="7137300" cy="3802300"/>
          </a:xfrm>
        </p:grpSpPr>
        <p:sp>
          <p:nvSpPr>
            <p:cNvPr id="6265" name="Google Shape;6265;p7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6" name="Google Shape;6316;p78"/>
          <p:cNvGrpSpPr/>
          <p:nvPr/>
        </p:nvGrpSpPr>
        <p:grpSpPr>
          <a:xfrm>
            <a:off x="698034" y="977939"/>
            <a:ext cx="2665073" cy="1317140"/>
            <a:chOff x="793334" y="1192826"/>
            <a:chExt cx="2665073" cy="1317140"/>
          </a:xfrm>
        </p:grpSpPr>
        <p:sp>
          <p:nvSpPr>
            <p:cNvPr id="6317" name="Google Shape;6317;p78"/>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8"/>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8"/>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8"/>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8"/>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8"/>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8"/>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8"/>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8"/>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8"/>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8"/>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8"/>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8"/>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8"/>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8"/>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8"/>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8"/>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8"/>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8"/>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8"/>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8"/>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8"/>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8"/>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8"/>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8"/>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8"/>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8"/>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8"/>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8"/>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8"/>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8"/>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8"/>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8"/>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8"/>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8"/>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8"/>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8"/>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8"/>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8"/>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8"/>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8"/>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8"/>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8"/>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8"/>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8"/>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8"/>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8"/>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8"/>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8"/>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8"/>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8"/>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8"/>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8"/>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8"/>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8"/>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8"/>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8"/>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8"/>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8"/>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8"/>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8"/>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8"/>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8"/>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8"/>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8"/>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8"/>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8"/>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8"/>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8"/>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8"/>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8"/>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8"/>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8"/>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8"/>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8"/>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8"/>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8"/>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8"/>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8"/>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8"/>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8"/>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8"/>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8"/>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8"/>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8"/>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8"/>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8"/>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8"/>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8"/>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8"/>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8"/>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8"/>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8"/>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8"/>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8"/>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8"/>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8"/>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8"/>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8"/>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8"/>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8"/>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8"/>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8"/>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8"/>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8"/>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8"/>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8"/>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8"/>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8"/>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8"/>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8"/>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8"/>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8"/>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8"/>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8"/>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8"/>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8"/>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8"/>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8"/>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8"/>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8"/>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8"/>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8"/>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8"/>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8"/>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8"/>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8"/>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8"/>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8"/>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8"/>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8"/>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8"/>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8"/>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8"/>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8"/>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8"/>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8"/>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8"/>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8"/>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8"/>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8"/>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8"/>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8"/>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8"/>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8"/>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8"/>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8"/>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8"/>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8"/>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8"/>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8"/>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8"/>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8"/>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8"/>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8"/>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8"/>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8"/>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8"/>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8"/>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8"/>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8"/>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8"/>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8"/>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8"/>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8"/>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8"/>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8"/>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8"/>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8"/>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8"/>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8"/>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8"/>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8"/>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8"/>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8"/>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8"/>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8"/>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8"/>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8"/>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8"/>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8"/>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8"/>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8"/>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8"/>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8"/>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8"/>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8"/>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8"/>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8"/>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8"/>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8"/>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8"/>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8"/>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8"/>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8"/>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8"/>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8"/>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8"/>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8"/>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8"/>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8"/>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8"/>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8"/>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8"/>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8"/>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8"/>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8"/>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8"/>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8"/>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8"/>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8"/>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8"/>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8"/>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8"/>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8"/>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8"/>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8"/>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8"/>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8"/>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8"/>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8"/>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8"/>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8"/>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8"/>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8"/>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8"/>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8"/>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8"/>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8"/>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8"/>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8"/>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8"/>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8"/>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8"/>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8"/>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8"/>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8"/>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8"/>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8"/>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8"/>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8"/>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8"/>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8"/>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8"/>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8"/>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8"/>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8"/>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8"/>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8"/>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8"/>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8"/>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8"/>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8"/>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8"/>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8"/>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8"/>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8"/>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8"/>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8"/>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8"/>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8"/>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8"/>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8"/>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8"/>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8"/>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8"/>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8"/>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8"/>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8"/>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8"/>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8"/>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8"/>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8"/>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8"/>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8"/>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8"/>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8"/>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8"/>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8"/>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8"/>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8"/>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8"/>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8"/>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8"/>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8"/>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8"/>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8"/>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8"/>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8"/>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8"/>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8"/>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8"/>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8"/>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8"/>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8"/>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8"/>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8"/>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8"/>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8"/>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8"/>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8"/>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8"/>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8"/>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8"/>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8"/>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8"/>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8"/>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8"/>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8"/>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8"/>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8"/>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8"/>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8"/>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8"/>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8"/>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8"/>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8"/>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8"/>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8"/>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8"/>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8"/>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8"/>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8"/>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8"/>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8"/>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8"/>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8"/>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8"/>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8"/>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8"/>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8"/>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8"/>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8"/>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8"/>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8"/>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8"/>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8"/>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8"/>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8"/>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8"/>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8"/>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8"/>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8"/>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8"/>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8"/>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8"/>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8"/>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8"/>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8"/>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8"/>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8"/>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8"/>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8"/>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8"/>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8"/>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8"/>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8"/>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8"/>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8"/>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8"/>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8"/>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8"/>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8"/>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8"/>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8"/>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8"/>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8"/>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8"/>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8"/>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8"/>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8"/>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8"/>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8"/>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8"/>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8"/>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8"/>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8"/>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8"/>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8"/>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8"/>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8"/>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8"/>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8"/>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8"/>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8"/>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8"/>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8"/>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8"/>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8"/>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8"/>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8"/>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8"/>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8"/>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8"/>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8"/>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8"/>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8"/>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8"/>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8"/>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8"/>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8"/>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8"/>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8"/>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8"/>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8"/>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8"/>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8"/>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8"/>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8"/>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8"/>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8"/>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8"/>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8"/>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8"/>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8"/>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8"/>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8"/>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8"/>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8"/>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8"/>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8"/>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8"/>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8"/>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8"/>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8"/>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8"/>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8"/>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8"/>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8"/>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8"/>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8"/>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8"/>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8"/>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8"/>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8"/>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8"/>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8"/>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8"/>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8"/>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8"/>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8"/>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8"/>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8"/>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8"/>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8"/>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8"/>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8"/>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8"/>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8"/>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8"/>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8"/>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8"/>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8"/>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8"/>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8"/>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8"/>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8"/>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8"/>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8"/>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8"/>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8"/>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8"/>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8"/>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8"/>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8"/>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8"/>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8"/>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8"/>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8"/>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8"/>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8"/>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8"/>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8"/>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8"/>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8"/>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8"/>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8"/>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8"/>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8"/>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8"/>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8"/>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8"/>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8"/>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8"/>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8"/>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8"/>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8"/>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8"/>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8"/>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8"/>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8"/>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8"/>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8"/>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8"/>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8"/>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8"/>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8"/>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8"/>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8"/>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8"/>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8"/>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8"/>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8"/>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8"/>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8"/>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8"/>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8"/>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8"/>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8"/>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8"/>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8"/>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8"/>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8"/>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8"/>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8"/>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8"/>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8"/>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8"/>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8"/>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8"/>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8"/>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8"/>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8"/>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8"/>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8"/>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8"/>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8"/>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8"/>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8"/>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8"/>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8"/>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8"/>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8"/>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8"/>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8"/>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8"/>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8"/>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8"/>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8"/>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8"/>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8"/>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8"/>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8"/>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8"/>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8"/>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8"/>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8"/>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8"/>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8"/>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8"/>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8"/>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8"/>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8"/>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8"/>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8"/>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8"/>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8"/>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8"/>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8"/>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8"/>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8"/>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8"/>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8"/>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8"/>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8"/>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8"/>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8"/>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8"/>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8"/>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8"/>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8"/>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8"/>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8"/>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8"/>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8"/>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8"/>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8"/>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8"/>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8"/>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8"/>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8"/>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8"/>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8"/>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8"/>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8"/>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8"/>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8"/>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8"/>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8"/>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8"/>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8"/>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8"/>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8"/>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8"/>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8"/>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8"/>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8"/>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8"/>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8"/>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8"/>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8"/>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8"/>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8"/>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8"/>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8"/>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8"/>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8"/>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8"/>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8"/>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8"/>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8"/>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8"/>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8"/>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8"/>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8"/>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8"/>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8"/>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8"/>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8"/>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8"/>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8"/>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8"/>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8"/>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8"/>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8"/>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8"/>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8"/>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8"/>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8"/>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8"/>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8"/>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8"/>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8"/>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8"/>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8"/>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8"/>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8"/>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8"/>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8"/>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8"/>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8"/>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8"/>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8"/>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8"/>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8"/>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8"/>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8"/>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8"/>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8"/>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8"/>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8"/>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8"/>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8"/>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8"/>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8"/>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8"/>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8"/>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8"/>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8"/>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8"/>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8"/>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8"/>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8"/>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8"/>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8"/>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8"/>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8"/>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8"/>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8"/>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8"/>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8"/>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8"/>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8"/>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8"/>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8"/>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8"/>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8"/>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8"/>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8"/>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8"/>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8"/>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8"/>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8"/>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8"/>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8"/>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8"/>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8"/>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8"/>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8"/>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8"/>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8"/>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8"/>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8"/>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8"/>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8"/>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8"/>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8"/>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8"/>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8"/>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8"/>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8"/>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8"/>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8"/>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8"/>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8"/>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8"/>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8"/>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8"/>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8"/>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8"/>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8"/>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8"/>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8"/>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8"/>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8"/>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8"/>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8"/>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8"/>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8"/>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8"/>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8"/>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8"/>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8"/>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8"/>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8"/>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8"/>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8"/>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8"/>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8"/>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8"/>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8"/>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8"/>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8"/>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8"/>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8"/>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8"/>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8"/>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8"/>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8"/>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8"/>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8"/>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8"/>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8"/>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8"/>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8"/>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8"/>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8"/>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8"/>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8"/>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8"/>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8"/>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8"/>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8"/>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8"/>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8"/>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8"/>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8"/>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8"/>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8"/>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8"/>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8"/>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8"/>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8"/>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8"/>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8"/>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8"/>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8"/>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8"/>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8"/>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8"/>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8"/>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8"/>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8"/>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8"/>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8"/>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8"/>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8"/>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8"/>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8"/>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8"/>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8"/>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8"/>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8"/>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8"/>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8"/>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8"/>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8"/>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8"/>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8"/>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8"/>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8"/>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8"/>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8"/>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8"/>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8"/>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8"/>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8"/>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8"/>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8"/>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8"/>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8"/>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8"/>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8"/>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8"/>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8"/>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8"/>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8"/>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8"/>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8"/>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8"/>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8"/>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8"/>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8"/>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8"/>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8"/>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8"/>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8"/>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8"/>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8"/>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8"/>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8"/>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8"/>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8"/>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8"/>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8"/>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8"/>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8"/>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8"/>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8"/>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8"/>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8"/>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8"/>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8"/>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8"/>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8"/>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8"/>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8"/>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8"/>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8"/>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8"/>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8"/>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8"/>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8"/>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8"/>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8"/>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8"/>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8"/>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8"/>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8"/>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8"/>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8"/>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8"/>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8"/>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8"/>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8"/>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8"/>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8"/>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8"/>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8"/>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8"/>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8"/>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8"/>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8"/>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8"/>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8"/>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8"/>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8"/>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8"/>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8"/>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8"/>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8"/>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8"/>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8"/>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8"/>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8"/>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8"/>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8"/>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8"/>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8"/>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8"/>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8"/>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8"/>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8"/>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8"/>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8"/>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8"/>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8"/>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8"/>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8"/>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8"/>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8"/>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8"/>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8"/>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8"/>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8"/>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8"/>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8"/>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8"/>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8"/>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8"/>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8"/>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8"/>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8"/>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8"/>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8"/>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8"/>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8"/>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8"/>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8"/>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8"/>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8"/>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8"/>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8"/>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8"/>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8"/>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8"/>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8"/>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8"/>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8"/>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8"/>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8"/>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8"/>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8"/>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8"/>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8"/>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8"/>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8"/>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8"/>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8"/>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8"/>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8"/>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8"/>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8"/>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8"/>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8"/>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8"/>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8"/>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8"/>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8"/>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8"/>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8"/>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8"/>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8"/>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8"/>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8"/>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8"/>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8"/>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8"/>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8"/>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8"/>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8"/>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8"/>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8"/>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8"/>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8"/>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8"/>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8"/>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8"/>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8"/>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8"/>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8"/>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8"/>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8"/>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8"/>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8"/>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8"/>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8"/>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8"/>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8"/>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8"/>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8"/>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8"/>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8"/>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8"/>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8"/>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8"/>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8"/>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8"/>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8"/>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8"/>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8"/>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8"/>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8"/>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8"/>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8"/>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8"/>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8"/>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8"/>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8"/>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8"/>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8"/>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8"/>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8"/>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8"/>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8"/>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8"/>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8"/>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8"/>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8"/>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8"/>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8"/>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8"/>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8"/>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8"/>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8"/>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8"/>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8"/>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8"/>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8"/>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8"/>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8"/>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8"/>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8"/>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8"/>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8"/>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8"/>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8"/>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8"/>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8"/>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8"/>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8"/>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8"/>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8"/>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8"/>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8"/>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8"/>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8"/>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8"/>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8"/>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8"/>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8"/>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8"/>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8"/>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8"/>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8"/>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8"/>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8"/>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8"/>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8"/>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8"/>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8"/>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8"/>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8"/>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8"/>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8"/>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8"/>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8"/>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8"/>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8"/>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8"/>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8"/>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8"/>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8"/>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8"/>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8"/>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8"/>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8"/>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8"/>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8"/>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8"/>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8"/>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8"/>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8"/>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8"/>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8"/>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8"/>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8"/>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8"/>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8"/>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8"/>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8"/>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8"/>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8"/>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8"/>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8"/>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8"/>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8"/>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8"/>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8"/>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8"/>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8"/>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8"/>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8"/>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8"/>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8"/>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8"/>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8"/>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8"/>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8"/>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8"/>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8"/>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8"/>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8"/>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8"/>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8"/>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8"/>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8"/>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8"/>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8"/>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8"/>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8"/>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8"/>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8"/>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8"/>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8"/>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8"/>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8"/>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8"/>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8"/>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8"/>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8"/>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8"/>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8"/>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8"/>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8"/>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8"/>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8"/>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8"/>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8"/>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8"/>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8"/>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8"/>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8"/>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8"/>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8"/>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8"/>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8"/>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8"/>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8"/>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8"/>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8"/>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8"/>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8"/>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8"/>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8"/>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8"/>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8"/>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8"/>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8"/>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8"/>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8"/>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8"/>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8"/>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8"/>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8"/>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8"/>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8"/>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8"/>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8"/>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8"/>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8"/>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8"/>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8"/>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8"/>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8"/>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8"/>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8"/>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8"/>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8"/>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8"/>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8"/>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8"/>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8"/>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8"/>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8"/>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8"/>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8"/>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8"/>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8"/>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8"/>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8"/>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8"/>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78"/>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78"/>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8"/>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8"/>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8"/>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8"/>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8"/>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8"/>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8"/>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8"/>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8"/>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8"/>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8"/>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8"/>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78"/>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78"/>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8"/>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8"/>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8"/>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8"/>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78"/>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8"/>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8"/>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78"/>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78"/>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8"/>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8"/>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8"/>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8"/>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8"/>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8"/>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8"/>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8"/>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8"/>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8"/>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8"/>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8"/>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8"/>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8"/>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8"/>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8"/>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8"/>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8"/>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8"/>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8"/>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8"/>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8"/>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8"/>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8"/>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8"/>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8"/>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8"/>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8"/>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8"/>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8"/>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8"/>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8"/>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8"/>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8"/>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8"/>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8"/>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8"/>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8"/>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8"/>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8"/>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8"/>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8"/>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8"/>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78"/>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8"/>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8"/>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8"/>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8"/>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78"/>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8"/>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8"/>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8"/>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8"/>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8"/>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8"/>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8"/>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8"/>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78"/>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8"/>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8"/>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8"/>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8"/>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8"/>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8"/>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8"/>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78"/>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8"/>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8"/>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8"/>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8"/>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8"/>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8"/>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8"/>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8"/>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8"/>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8"/>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8"/>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8"/>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78"/>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8"/>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8"/>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8"/>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8"/>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8"/>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8"/>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8"/>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8"/>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8"/>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78"/>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8"/>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78"/>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8"/>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8"/>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8"/>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8"/>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8"/>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8"/>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8"/>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8"/>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8"/>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8"/>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8"/>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8"/>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8"/>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8"/>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8"/>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8"/>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8"/>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8"/>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8"/>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8"/>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8"/>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8"/>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8"/>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8"/>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8"/>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8"/>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8"/>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78"/>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8"/>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8"/>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8"/>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8"/>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8"/>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8"/>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8"/>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8"/>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8"/>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8"/>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8"/>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8"/>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8"/>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8"/>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8"/>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8"/>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8"/>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8"/>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8"/>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8"/>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8"/>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8"/>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8"/>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8"/>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8"/>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8"/>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8"/>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8"/>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8"/>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8"/>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8"/>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8"/>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8"/>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8"/>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8"/>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8"/>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8"/>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8"/>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8"/>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8"/>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8"/>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8"/>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8"/>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8"/>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8"/>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8"/>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8"/>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8"/>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8"/>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8"/>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8"/>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8"/>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8"/>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8"/>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8"/>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8"/>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8"/>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8"/>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8"/>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8"/>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8"/>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8"/>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8"/>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8"/>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8"/>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8"/>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8"/>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8"/>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8"/>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8"/>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8"/>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8"/>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8"/>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8"/>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8"/>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8"/>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8"/>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8"/>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8"/>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8"/>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8"/>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8"/>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8"/>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8"/>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8"/>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8"/>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8"/>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8"/>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8"/>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8"/>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8"/>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8"/>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8"/>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8"/>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8"/>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8"/>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8"/>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8"/>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8"/>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8"/>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78"/>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8"/>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8"/>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8"/>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8"/>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8"/>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8"/>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8"/>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8"/>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8"/>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8"/>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8"/>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8"/>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8"/>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8"/>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8"/>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8"/>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8"/>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8"/>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78"/>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8"/>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8"/>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8"/>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8"/>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8"/>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8"/>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8"/>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8"/>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78"/>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8"/>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8"/>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78"/>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8"/>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8"/>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8"/>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8"/>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8"/>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8"/>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8"/>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8"/>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8"/>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8"/>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8"/>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8"/>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8"/>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8"/>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8"/>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8"/>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8"/>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8"/>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8"/>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8"/>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8"/>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8"/>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8"/>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8"/>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8"/>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8"/>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8"/>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8"/>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78"/>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78"/>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8"/>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8"/>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8"/>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8"/>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8"/>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8"/>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8"/>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8"/>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8"/>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8"/>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8"/>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8"/>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8"/>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8"/>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8"/>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8"/>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8"/>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8"/>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8"/>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8"/>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8"/>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8"/>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8"/>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8"/>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8"/>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8"/>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8"/>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8"/>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8"/>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8"/>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8"/>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8"/>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8"/>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8"/>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8"/>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8"/>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8"/>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8"/>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8"/>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8"/>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8"/>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8"/>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8"/>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78"/>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78"/>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8"/>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8"/>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8"/>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8"/>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8"/>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8"/>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8"/>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8"/>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8"/>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8"/>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8"/>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8"/>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8"/>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8"/>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8"/>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8"/>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8"/>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8"/>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8"/>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8"/>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8"/>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8"/>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8"/>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8"/>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8"/>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8"/>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8"/>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8"/>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8"/>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8"/>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8"/>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8"/>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8"/>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8"/>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8"/>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8"/>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8"/>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8"/>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8"/>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8"/>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8"/>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8"/>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8"/>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8"/>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8"/>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8"/>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8"/>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8"/>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8"/>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8"/>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8"/>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8"/>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8"/>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8"/>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8"/>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8"/>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8"/>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8"/>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8"/>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8"/>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8"/>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8"/>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8"/>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8"/>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8"/>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8"/>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8"/>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8"/>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8"/>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8"/>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8"/>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8"/>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8"/>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8"/>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8"/>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8"/>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8"/>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8"/>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8"/>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8"/>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8"/>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8"/>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8"/>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8"/>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8"/>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8"/>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8"/>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8"/>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8"/>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8"/>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8"/>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8"/>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8"/>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8"/>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78"/>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8"/>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8"/>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8"/>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78"/>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8"/>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8"/>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8"/>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8"/>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8"/>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8"/>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8"/>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78"/>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8"/>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8"/>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8"/>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8"/>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8"/>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78"/>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8"/>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8"/>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8"/>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8"/>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8"/>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78"/>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8"/>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8"/>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8"/>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8"/>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8"/>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78"/>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8"/>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8"/>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8"/>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8"/>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8"/>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8"/>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8"/>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8"/>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8"/>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8"/>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8"/>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8"/>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8"/>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8"/>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8"/>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8"/>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78"/>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78"/>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8"/>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8"/>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78"/>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8"/>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8"/>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8"/>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8"/>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8"/>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8"/>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8"/>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8"/>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8"/>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8"/>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8"/>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8"/>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8"/>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8"/>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8"/>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8"/>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8"/>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8"/>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8"/>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8"/>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8"/>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8"/>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8"/>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78"/>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8"/>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8"/>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8"/>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8"/>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8"/>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8"/>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8"/>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8"/>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8"/>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8"/>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8"/>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8"/>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8"/>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8"/>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8"/>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8"/>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8"/>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8"/>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8"/>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8"/>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78"/>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8"/>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8"/>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78"/>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8"/>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8"/>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78"/>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8"/>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8"/>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8"/>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8"/>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8"/>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8"/>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8"/>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8"/>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8"/>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8"/>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78"/>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78"/>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8"/>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8"/>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8"/>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8"/>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8"/>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8"/>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8"/>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8"/>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8"/>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8"/>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8"/>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8"/>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8"/>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8"/>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8"/>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8"/>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8"/>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8"/>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8"/>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8"/>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8"/>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8"/>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8"/>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78"/>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8"/>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8"/>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8"/>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8"/>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8"/>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8"/>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8"/>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8"/>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8"/>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8"/>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8"/>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8"/>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8"/>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8"/>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8"/>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8"/>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8"/>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8"/>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8"/>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8"/>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8"/>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8"/>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8"/>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8"/>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8"/>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8"/>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8"/>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8"/>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8"/>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8"/>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8"/>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8"/>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8"/>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8"/>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8"/>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8"/>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8"/>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8"/>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8"/>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8"/>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8"/>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8"/>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8"/>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8"/>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8"/>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8"/>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8"/>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78"/>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8"/>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8"/>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8"/>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8"/>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8"/>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8"/>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8"/>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8"/>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8"/>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8"/>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8"/>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8"/>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8"/>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8"/>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8"/>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78"/>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78"/>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8"/>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8"/>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8"/>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78"/>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8"/>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8"/>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8"/>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8"/>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8"/>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8"/>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8"/>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8"/>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8"/>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8"/>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8"/>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8"/>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8"/>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8"/>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8"/>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8"/>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8"/>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8"/>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8"/>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8"/>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8"/>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8"/>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8"/>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8"/>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8"/>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8"/>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78"/>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8"/>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8"/>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8"/>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8"/>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8"/>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8"/>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8"/>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8"/>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8"/>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8"/>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8"/>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8"/>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8"/>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78"/>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8"/>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8"/>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8"/>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78"/>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78"/>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8"/>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8"/>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8"/>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8"/>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8"/>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8"/>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8"/>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8"/>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78"/>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8"/>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8"/>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8"/>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8"/>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8"/>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8"/>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8"/>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8"/>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8"/>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8"/>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8"/>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8"/>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8"/>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8"/>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8"/>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8"/>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8"/>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78"/>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8"/>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8"/>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8"/>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8"/>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8"/>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8"/>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8"/>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8"/>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8"/>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8"/>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8"/>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78"/>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8"/>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78"/>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78"/>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8"/>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8"/>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8"/>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8"/>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8"/>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8"/>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8"/>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8"/>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8"/>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8"/>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8"/>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8"/>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8"/>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8"/>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8"/>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78"/>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8"/>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8"/>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8"/>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8"/>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8"/>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8"/>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8"/>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8"/>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8"/>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8"/>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8"/>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8"/>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8"/>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8"/>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8"/>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8"/>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8"/>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8"/>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8"/>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8"/>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8"/>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8"/>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8"/>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8"/>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8"/>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8"/>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8"/>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8"/>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8"/>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8"/>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8"/>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8"/>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8"/>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8"/>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8"/>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78"/>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78"/>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8"/>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8"/>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8"/>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8"/>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8"/>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8"/>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8"/>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8"/>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8"/>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8"/>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8"/>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8"/>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8"/>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8"/>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8"/>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8"/>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8"/>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8"/>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8"/>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8"/>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8"/>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8"/>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8"/>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8"/>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8"/>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8"/>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8"/>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8"/>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8"/>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8"/>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8"/>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8"/>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8"/>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8"/>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78"/>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8"/>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8"/>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8"/>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8"/>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8"/>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8"/>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8"/>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8"/>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8"/>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8"/>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8"/>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8"/>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8"/>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8"/>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8"/>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8"/>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8"/>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8"/>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8"/>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8"/>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8"/>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8"/>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8"/>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8"/>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8"/>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8"/>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8"/>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8"/>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8"/>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8"/>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8"/>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8"/>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8"/>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8"/>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8"/>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8"/>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8"/>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8"/>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8"/>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8"/>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8"/>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8"/>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8"/>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8"/>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8"/>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8"/>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8"/>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8"/>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8"/>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8"/>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8"/>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8"/>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8"/>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8"/>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8"/>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8"/>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8"/>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8"/>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8"/>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8"/>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8"/>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8"/>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8"/>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8"/>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8"/>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8"/>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8"/>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8"/>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8"/>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8"/>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8"/>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8"/>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8"/>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78"/>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8"/>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8"/>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8"/>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8"/>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8"/>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8"/>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8"/>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8"/>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8"/>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8"/>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8"/>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8"/>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8"/>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8"/>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8"/>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8"/>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8"/>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8"/>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8"/>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8"/>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8"/>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8"/>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8"/>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8"/>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8"/>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8"/>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8"/>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8"/>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8"/>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8"/>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78"/>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8"/>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8"/>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8"/>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8"/>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8"/>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8"/>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8"/>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8"/>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8"/>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8"/>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8"/>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8"/>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8"/>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8"/>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8"/>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78"/>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78"/>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8"/>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8"/>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8"/>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8"/>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8"/>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8"/>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8"/>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8"/>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8"/>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8"/>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8"/>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8"/>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78"/>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8"/>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8"/>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8"/>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8"/>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8"/>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8"/>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8"/>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8"/>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8"/>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8"/>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78"/>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8"/>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8"/>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8"/>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8"/>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8"/>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8"/>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8"/>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8"/>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8"/>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8"/>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8"/>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8"/>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8"/>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8"/>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8"/>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8"/>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8"/>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8"/>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8"/>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8"/>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8"/>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8"/>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8"/>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8"/>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8"/>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8"/>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8"/>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8"/>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8"/>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8"/>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8"/>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8"/>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8"/>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8"/>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8"/>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8"/>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8"/>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8"/>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8"/>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8"/>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8"/>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8"/>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8"/>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8"/>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78"/>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8"/>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8"/>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8"/>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8"/>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8"/>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8"/>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8"/>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8"/>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8"/>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8"/>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8"/>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8"/>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8"/>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8"/>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8"/>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8"/>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8"/>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8"/>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8"/>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8"/>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8"/>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8"/>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8"/>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8"/>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8"/>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8"/>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8"/>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8"/>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8"/>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8"/>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8"/>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8"/>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8"/>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8"/>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8"/>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8"/>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8"/>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8"/>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8"/>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8"/>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8"/>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8"/>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8"/>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8"/>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8"/>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8"/>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8"/>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8"/>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8"/>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8"/>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8"/>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8"/>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8"/>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8"/>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8"/>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8"/>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8"/>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8"/>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8"/>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8"/>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8"/>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8"/>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8"/>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8"/>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8"/>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8"/>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8"/>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8"/>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8"/>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8"/>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8"/>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8"/>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8"/>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8"/>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8"/>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8"/>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8"/>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8"/>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8"/>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8"/>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8"/>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8"/>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8"/>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8"/>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8"/>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8"/>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8"/>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8"/>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8"/>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8"/>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8"/>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8"/>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8"/>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8"/>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8"/>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8"/>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8"/>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8"/>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8"/>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8"/>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8"/>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8"/>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8"/>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8"/>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8"/>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8"/>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8"/>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8"/>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8"/>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8"/>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8"/>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8"/>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8"/>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8"/>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8"/>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8"/>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8"/>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8"/>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8"/>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8"/>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78"/>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8"/>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8"/>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8"/>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8"/>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8"/>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8"/>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8"/>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8"/>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8"/>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8"/>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78"/>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8"/>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8"/>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8"/>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8"/>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8"/>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8"/>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8"/>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8"/>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8"/>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8"/>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8"/>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8"/>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8"/>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8"/>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8"/>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8"/>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8"/>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8"/>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8"/>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8"/>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8"/>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8"/>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8"/>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8"/>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8"/>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8"/>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8"/>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8"/>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8"/>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78"/>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8"/>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8"/>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8"/>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8"/>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8"/>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8"/>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8"/>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8"/>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8"/>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78"/>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8"/>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8"/>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8"/>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8"/>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8"/>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8"/>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8"/>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8"/>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8"/>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8"/>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8"/>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8"/>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8"/>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8"/>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8"/>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8"/>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8"/>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8"/>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8"/>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8"/>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8"/>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8"/>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78"/>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8"/>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8"/>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8"/>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8"/>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8"/>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8"/>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8"/>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8"/>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78"/>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8"/>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8"/>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8"/>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8"/>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8"/>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8"/>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8"/>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8"/>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8"/>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8"/>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8"/>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8"/>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8"/>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8"/>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8"/>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8"/>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8"/>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8"/>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8"/>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8"/>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8"/>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8"/>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8"/>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8"/>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8"/>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8"/>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8"/>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8"/>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8"/>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8"/>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8"/>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8"/>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8"/>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8"/>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78"/>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8"/>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8"/>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8"/>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8"/>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8"/>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8"/>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8"/>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8"/>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8"/>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8"/>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8"/>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8"/>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8"/>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8"/>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8"/>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8"/>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78"/>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78"/>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8"/>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8"/>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8"/>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8"/>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8"/>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8"/>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8"/>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8"/>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8"/>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8"/>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8"/>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8"/>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8"/>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8"/>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8"/>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8"/>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8"/>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8"/>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8"/>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8"/>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8"/>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78"/>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8"/>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8"/>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8"/>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8"/>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8"/>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8"/>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8"/>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8"/>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8"/>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8"/>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8"/>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8"/>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8"/>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78"/>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8"/>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8"/>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8"/>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8"/>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8"/>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8"/>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8"/>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8"/>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8"/>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8"/>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8"/>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8"/>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8"/>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8"/>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8"/>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8"/>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8"/>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8"/>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8"/>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8"/>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8"/>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78"/>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8"/>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8"/>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8"/>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8"/>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8"/>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8"/>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8"/>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8"/>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78"/>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8"/>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78"/>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78"/>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8"/>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8"/>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8"/>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8"/>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8"/>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8"/>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78"/>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8"/>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8"/>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8"/>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8"/>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8"/>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8"/>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8"/>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78"/>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8"/>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8"/>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8"/>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8"/>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8"/>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8"/>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8"/>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78"/>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8"/>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8"/>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8"/>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8"/>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8"/>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8"/>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8"/>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8"/>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8"/>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8"/>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8"/>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8"/>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8"/>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8"/>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8"/>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8"/>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8"/>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8"/>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8"/>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8"/>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8"/>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8"/>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8"/>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8"/>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8"/>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8"/>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8"/>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8"/>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8"/>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8"/>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8"/>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8"/>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8"/>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8"/>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8"/>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8"/>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8"/>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8"/>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8"/>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8"/>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8"/>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8"/>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8"/>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8"/>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8"/>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8"/>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8"/>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8"/>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8"/>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8"/>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8"/>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8"/>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8"/>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8"/>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8"/>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8"/>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8"/>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8"/>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8"/>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8"/>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8"/>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8"/>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8"/>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8"/>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8"/>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8"/>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8"/>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8"/>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8"/>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8"/>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8"/>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8"/>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8"/>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8"/>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8"/>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8"/>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8"/>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8"/>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8"/>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8"/>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8"/>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8"/>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8"/>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8"/>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8"/>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8"/>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8"/>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8"/>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8"/>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8"/>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8"/>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8"/>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8"/>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8"/>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8"/>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8"/>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8"/>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8"/>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8"/>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8"/>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8"/>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8"/>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8"/>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8"/>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8"/>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8"/>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78"/>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8"/>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8"/>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8"/>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8"/>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8"/>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8"/>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8"/>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8"/>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8"/>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8"/>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8"/>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8"/>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8"/>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8"/>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8"/>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8"/>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8"/>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8"/>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8"/>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8"/>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8"/>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8"/>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8"/>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8"/>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8"/>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8"/>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8"/>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8"/>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8"/>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8"/>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8"/>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8"/>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8"/>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8"/>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8"/>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8"/>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8"/>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8"/>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8"/>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8"/>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8"/>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8"/>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8"/>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8"/>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8"/>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8"/>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8"/>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8"/>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8"/>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8"/>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8"/>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8"/>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8"/>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8"/>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8"/>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8"/>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8"/>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8"/>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8"/>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8"/>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8"/>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8"/>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8"/>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8"/>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8"/>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8"/>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8"/>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8"/>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8"/>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8"/>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8"/>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8"/>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8"/>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8"/>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8"/>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8"/>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8"/>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8"/>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8"/>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8"/>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8"/>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8"/>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8"/>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8"/>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8"/>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8"/>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8"/>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8"/>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8"/>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8"/>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8"/>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8"/>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8"/>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8"/>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8"/>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8"/>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8"/>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8"/>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8"/>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8"/>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8"/>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8"/>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8"/>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8"/>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8"/>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78"/>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8"/>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8"/>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8"/>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8"/>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8"/>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8"/>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8"/>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8"/>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8"/>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8"/>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8"/>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8"/>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78"/>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8"/>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8"/>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8"/>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8"/>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8"/>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8"/>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8"/>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8"/>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8"/>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8"/>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8"/>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8"/>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8"/>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8"/>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8"/>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8"/>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8"/>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8"/>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8"/>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8"/>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8"/>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8"/>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8"/>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8"/>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8"/>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8"/>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8"/>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8"/>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8"/>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8"/>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8"/>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8"/>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8"/>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8"/>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8"/>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8"/>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8"/>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8"/>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8"/>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8"/>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8"/>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8"/>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8"/>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8"/>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8"/>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8"/>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8"/>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8"/>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8"/>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8"/>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8"/>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8"/>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8"/>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8"/>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8"/>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8"/>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8"/>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8"/>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8"/>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8"/>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8"/>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8"/>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8"/>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8"/>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8"/>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8"/>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8"/>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8"/>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8"/>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8"/>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8"/>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8"/>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8"/>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8"/>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8"/>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8"/>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8"/>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8"/>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8"/>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8"/>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8"/>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8"/>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8"/>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8"/>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8"/>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8"/>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8"/>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8"/>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8"/>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8"/>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8"/>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8"/>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8"/>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8"/>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8"/>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8"/>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8"/>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8"/>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8"/>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8"/>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8"/>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8"/>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8"/>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8"/>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8"/>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8"/>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8"/>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8"/>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8"/>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8"/>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8"/>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8"/>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8"/>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8"/>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8"/>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8"/>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8"/>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8"/>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8"/>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8"/>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8"/>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8"/>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8"/>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8"/>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8"/>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8"/>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8"/>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8"/>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8"/>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8"/>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8"/>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8"/>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8"/>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8"/>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8"/>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8"/>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8"/>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8"/>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8"/>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8"/>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8"/>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8"/>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8"/>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8"/>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8"/>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8"/>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8"/>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8"/>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8"/>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8"/>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8"/>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8"/>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8"/>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8"/>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8"/>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8"/>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8"/>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8"/>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8"/>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8"/>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8"/>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8"/>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8"/>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8"/>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8"/>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8"/>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8"/>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8"/>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8"/>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8"/>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8"/>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8"/>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8"/>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8"/>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8"/>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8"/>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8"/>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8"/>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8"/>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8"/>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8"/>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8"/>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8"/>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8"/>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8"/>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8"/>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8"/>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8"/>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8"/>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8"/>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8"/>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8"/>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8"/>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8"/>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8"/>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8"/>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8"/>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8"/>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8"/>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8"/>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8"/>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8"/>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8"/>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8"/>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8"/>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8"/>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8"/>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8"/>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8"/>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8"/>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8"/>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8"/>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8"/>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8"/>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8"/>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8"/>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8"/>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8"/>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8"/>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8"/>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8"/>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8"/>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8"/>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8"/>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8"/>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8"/>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8"/>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8"/>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8"/>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8"/>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8"/>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8"/>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8"/>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8"/>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8"/>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8"/>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8"/>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8"/>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8"/>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8"/>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8"/>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8"/>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8"/>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8"/>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8"/>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8"/>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8"/>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8"/>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8"/>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8"/>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8"/>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8"/>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8"/>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8"/>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8"/>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8"/>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8"/>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8"/>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8"/>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8"/>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8"/>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8"/>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8"/>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8"/>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8"/>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8"/>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8"/>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8"/>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8"/>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8"/>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8"/>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8"/>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8"/>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8"/>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8"/>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8"/>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8"/>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8"/>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8"/>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8"/>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8"/>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8"/>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8"/>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8"/>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8"/>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8"/>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8"/>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8"/>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8"/>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8"/>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8"/>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8"/>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8"/>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8"/>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8"/>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8"/>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8"/>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8"/>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8"/>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8"/>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8"/>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8"/>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8"/>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8"/>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8"/>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8"/>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8"/>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8"/>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8"/>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8"/>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8"/>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8"/>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8"/>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8"/>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8"/>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8"/>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8"/>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8"/>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8"/>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8"/>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8"/>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8"/>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8"/>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8"/>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8"/>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8"/>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8"/>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8"/>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8"/>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8"/>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8"/>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8"/>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8"/>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8"/>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8"/>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8"/>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8"/>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8"/>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8"/>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8"/>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8"/>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8"/>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8"/>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8"/>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8"/>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8"/>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8"/>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8"/>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8"/>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8"/>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8"/>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8"/>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8"/>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8"/>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8"/>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8"/>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8"/>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8"/>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8"/>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8"/>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8"/>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8"/>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8"/>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8"/>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8"/>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8"/>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8"/>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8"/>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8"/>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8"/>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8"/>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8"/>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8"/>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8"/>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8"/>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8"/>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8"/>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8"/>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8"/>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8"/>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8"/>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8"/>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8"/>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8"/>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8"/>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8"/>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8"/>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8"/>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8"/>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8"/>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8"/>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8"/>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8"/>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8"/>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8"/>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8"/>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8"/>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8"/>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8"/>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8"/>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8"/>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8"/>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8"/>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8"/>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8"/>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8"/>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8"/>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8"/>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8"/>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8"/>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8"/>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8"/>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8"/>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8"/>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8"/>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8"/>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8"/>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8"/>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8"/>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8"/>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8"/>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8"/>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8"/>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8"/>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8"/>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8"/>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8"/>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8"/>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8"/>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8"/>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8"/>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8"/>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8"/>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8"/>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8"/>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8"/>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8"/>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8"/>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8"/>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8"/>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8"/>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8"/>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8"/>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8"/>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8"/>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8"/>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8"/>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8"/>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8"/>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8"/>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8"/>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8"/>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8"/>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8"/>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8"/>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8"/>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8"/>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8"/>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8"/>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8"/>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8"/>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8"/>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8"/>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8"/>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8"/>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8"/>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8"/>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8"/>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8"/>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8"/>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8"/>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8"/>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8"/>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8"/>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8"/>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8"/>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8"/>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8"/>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8"/>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8"/>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8"/>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8"/>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8"/>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8"/>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8"/>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8"/>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8"/>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8"/>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8"/>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8"/>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8"/>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8"/>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8"/>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8"/>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8"/>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8"/>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8"/>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8"/>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8"/>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8"/>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8"/>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8"/>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8"/>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8"/>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8"/>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8"/>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8"/>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8"/>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8"/>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8"/>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8"/>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8"/>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8"/>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8"/>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8"/>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8"/>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8"/>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8"/>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8"/>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8"/>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8"/>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8"/>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8"/>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8"/>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8"/>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8"/>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8"/>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8"/>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8"/>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8"/>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8"/>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8"/>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8"/>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8"/>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8"/>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8"/>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8"/>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8"/>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8"/>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8"/>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8"/>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8"/>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8"/>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8"/>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8"/>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8"/>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8"/>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8"/>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8"/>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8"/>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8"/>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8"/>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8"/>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8"/>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8"/>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8"/>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8"/>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8"/>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8"/>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8"/>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8"/>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8"/>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8"/>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8"/>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8"/>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8"/>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8"/>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8"/>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8"/>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8"/>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8"/>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8"/>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8"/>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8"/>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8"/>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8"/>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8"/>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8"/>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8"/>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8"/>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8"/>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8"/>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8"/>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8"/>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8"/>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8"/>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8"/>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8"/>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8"/>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8"/>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8"/>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8"/>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8"/>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8"/>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8"/>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8"/>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8"/>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8"/>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8"/>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8"/>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8"/>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8"/>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8"/>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8"/>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8"/>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8"/>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8"/>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8"/>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8"/>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8"/>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8"/>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8"/>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8"/>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8"/>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8"/>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8"/>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8"/>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8"/>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8"/>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8"/>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8"/>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8"/>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8"/>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8"/>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8"/>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8"/>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8"/>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8"/>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8"/>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8"/>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8"/>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8"/>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8"/>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8"/>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8"/>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8"/>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8"/>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8"/>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8"/>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8"/>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8"/>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8"/>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8"/>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8"/>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8"/>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8"/>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8"/>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8"/>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8"/>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8"/>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8"/>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8"/>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8"/>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8"/>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8"/>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8"/>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8"/>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8"/>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8"/>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8"/>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8"/>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8"/>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8"/>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8"/>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8"/>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8"/>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8"/>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8"/>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8"/>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8"/>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8"/>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8"/>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8"/>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8"/>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8"/>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8"/>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8"/>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8"/>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8"/>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8"/>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8"/>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8"/>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8"/>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8"/>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8"/>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8"/>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8"/>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8"/>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8"/>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8"/>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8"/>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8"/>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8"/>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8"/>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8"/>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8"/>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8"/>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8"/>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8"/>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8"/>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8"/>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8"/>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8"/>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8"/>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8"/>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8"/>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8"/>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8"/>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8"/>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8"/>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8"/>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8"/>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8"/>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8"/>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8"/>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8"/>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8"/>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8"/>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8"/>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8"/>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65"/>
        <p:cNvGrpSpPr/>
        <p:nvPr/>
      </p:nvGrpSpPr>
      <p:grpSpPr>
        <a:xfrm>
          <a:off x="0" y="0"/>
          <a:ext cx="0" cy="0"/>
          <a:chOff x="0" y="0"/>
          <a:chExt cx="0" cy="0"/>
        </a:xfrm>
      </p:grpSpPr>
      <p:sp>
        <p:nvSpPr>
          <p:cNvPr id="966" name="Google Shape;966;p39"/>
          <p:cNvSpPr txBox="1">
            <a:spLocks noGrp="1"/>
          </p:cNvSpPr>
          <p:nvPr>
            <p:ph type="ctrTitle"/>
          </p:nvPr>
        </p:nvSpPr>
        <p:spPr>
          <a:xfrm flipH="1">
            <a:off x="3050275" y="3150850"/>
            <a:ext cx="3043500" cy="42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 creative teacher</a:t>
            </a:r>
            <a:endParaRPr/>
          </a:p>
        </p:txBody>
      </p:sp>
      <p:sp>
        <p:nvSpPr>
          <p:cNvPr id="967" name="Google Shape;967;p39"/>
          <p:cNvSpPr txBox="1">
            <a:spLocks noGrp="1"/>
          </p:cNvSpPr>
          <p:nvPr>
            <p:ph type="subTitle" idx="1"/>
          </p:nvPr>
        </p:nvSpPr>
        <p:spPr>
          <a:xfrm flipH="1">
            <a:off x="1698300" y="1796000"/>
            <a:ext cx="5747400" cy="135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grpSp>
        <p:nvGrpSpPr>
          <p:cNvPr id="968" name="Google Shape;968;p39"/>
          <p:cNvGrpSpPr/>
          <p:nvPr/>
        </p:nvGrpSpPr>
        <p:grpSpPr>
          <a:xfrm>
            <a:off x="713184" y="4691184"/>
            <a:ext cx="7726459" cy="369843"/>
            <a:chOff x="713184" y="4691184"/>
            <a:chExt cx="7726459" cy="369843"/>
          </a:xfrm>
        </p:grpSpPr>
        <p:sp>
          <p:nvSpPr>
            <p:cNvPr id="969" name="Google Shape;969;p39"/>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970" name="Google Shape;970;p39">
              <a:hlinkClick r:id="" action="ppaction://hlinkshowjump?jump=nextslide"/>
            </p:cNvPr>
            <p:cNvSpPr/>
            <p:nvPr/>
          </p:nvSpPr>
          <p:spPr>
            <a:xfrm>
              <a:off x="7976332" y="4790561"/>
              <a:ext cx="235956" cy="18072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9">
              <a:hlinkClick r:id="" action="ppaction://hlinkshowjump?jump=previousslide"/>
            </p:cNvPr>
            <p:cNvSpPr/>
            <p:nvPr/>
          </p:nvSpPr>
          <p:spPr>
            <a:xfrm flipH="1">
              <a:off x="833695" y="4790561"/>
              <a:ext cx="235956" cy="18072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9">
              <a:hlinkClick r:id="rId3" action="ppaction://hlinksldjump"/>
            </p:cNvPr>
            <p:cNvSpPr/>
            <p:nvPr/>
          </p:nvSpPr>
          <p:spPr>
            <a:xfrm>
              <a:off x="4405006" y="4772876"/>
              <a:ext cx="235941" cy="204896"/>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0287"/>
        <p:cNvGrpSpPr/>
        <p:nvPr/>
      </p:nvGrpSpPr>
      <p:grpSpPr>
        <a:xfrm>
          <a:off x="0" y="0"/>
          <a:ext cx="0" cy="0"/>
          <a:chOff x="0" y="0"/>
          <a:chExt cx="0" cy="0"/>
        </a:xfrm>
      </p:grpSpPr>
      <p:grpSp>
        <p:nvGrpSpPr>
          <p:cNvPr id="10288" name="Google Shape;10288;p79"/>
          <p:cNvGrpSpPr/>
          <p:nvPr/>
        </p:nvGrpSpPr>
        <p:grpSpPr>
          <a:xfrm>
            <a:off x="2100561" y="3398658"/>
            <a:ext cx="1102891" cy="760337"/>
            <a:chOff x="4967783" y="2151471"/>
            <a:chExt cx="3920692" cy="2702940"/>
          </a:xfrm>
        </p:grpSpPr>
        <p:grpSp>
          <p:nvGrpSpPr>
            <p:cNvPr id="10289" name="Google Shape;10289;p79"/>
            <p:cNvGrpSpPr/>
            <p:nvPr/>
          </p:nvGrpSpPr>
          <p:grpSpPr>
            <a:xfrm>
              <a:off x="5045709" y="2252109"/>
              <a:ext cx="3761071" cy="2501708"/>
              <a:chOff x="2691784" y="1805334"/>
              <a:chExt cx="3761071" cy="2501708"/>
            </a:xfrm>
          </p:grpSpPr>
          <p:sp>
            <p:nvSpPr>
              <p:cNvPr id="10290" name="Google Shape;10290;p79"/>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9"/>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9"/>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9"/>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9"/>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9"/>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9"/>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7" name="Google Shape;10297;p79"/>
            <p:cNvGrpSpPr/>
            <p:nvPr/>
          </p:nvGrpSpPr>
          <p:grpSpPr>
            <a:xfrm>
              <a:off x="4967783" y="2151471"/>
              <a:ext cx="3920692" cy="2702940"/>
              <a:chOff x="2613858" y="1704696"/>
              <a:chExt cx="3920692" cy="2702940"/>
            </a:xfrm>
          </p:grpSpPr>
          <p:sp>
            <p:nvSpPr>
              <p:cNvPr id="10298" name="Google Shape;10298;p79"/>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9"/>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9"/>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9"/>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9"/>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03" name="Google Shape;10303;p79"/>
          <p:cNvGrpSpPr/>
          <p:nvPr/>
        </p:nvGrpSpPr>
        <p:grpSpPr>
          <a:xfrm>
            <a:off x="3504470" y="1286935"/>
            <a:ext cx="1561911" cy="708580"/>
            <a:chOff x="3530532" y="1496185"/>
            <a:chExt cx="1561911" cy="708580"/>
          </a:xfrm>
        </p:grpSpPr>
        <p:grpSp>
          <p:nvGrpSpPr>
            <p:cNvPr id="10304" name="Google Shape;10304;p79"/>
            <p:cNvGrpSpPr/>
            <p:nvPr/>
          </p:nvGrpSpPr>
          <p:grpSpPr>
            <a:xfrm>
              <a:off x="3720318" y="1857562"/>
              <a:ext cx="1372125" cy="54"/>
              <a:chOff x="3720318" y="1857562"/>
              <a:chExt cx="1372125" cy="54"/>
            </a:xfrm>
          </p:grpSpPr>
          <p:cxnSp>
            <p:nvCxnSpPr>
              <p:cNvPr id="10305" name="Google Shape;10305;p79"/>
              <p:cNvCxnSpPr>
                <a:endCxn id="1030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0307" name="Google Shape;10307;p79"/>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0308" name="Google Shape;10308;p79"/>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0309" name="Google Shape;10309;p79"/>
              <p:cNvCxnSpPr>
                <a:stCxn id="1030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0310" name="Google Shape;10310;p79"/>
            <p:cNvGrpSpPr/>
            <p:nvPr/>
          </p:nvGrpSpPr>
          <p:grpSpPr>
            <a:xfrm>
              <a:off x="3567462" y="1496185"/>
              <a:ext cx="286500" cy="272914"/>
              <a:chOff x="3567462" y="1496185"/>
              <a:chExt cx="286500" cy="272914"/>
            </a:xfrm>
          </p:grpSpPr>
          <p:cxnSp>
            <p:nvCxnSpPr>
              <p:cNvPr id="10311" name="Google Shape;10311;p79"/>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0312" name="Google Shape;10312;p79"/>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3" name="Google Shape;10313;p79"/>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9"/>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5" name="Google Shape;10315;p79"/>
            <p:cNvGrpSpPr/>
            <p:nvPr/>
          </p:nvGrpSpPr>
          <p:grpSpPr>
            <a:xfrm>
              <a:off x="3929014" y="1960574"/>
              <a:ext cx="286500" cy="242342"/>
              <a:chOff x="3929014" y="1960574"/>
              <a:chExt cx="286500" cy="242342"/>
            </a:xfrm>
          </p:grpSpPr>
          <p:cxnSp>
            <p:nvCxnSpPr>
              <p:cNvPr id="10316" name="Google Shape;10316;p79"/>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0317" name="Google Shape;10317;p79"/>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9"/>
            <p:cNvGrpSpPr/>
            <p:nvPr/>
          </p:nvGrpSpPr>
          <p:grpSpPr>
            <a:xfrm>
              <a:off x="4290828" y="1496185"/>
              <a:ext cx="286500" cy="272914"/>
              <a:chOff x="4290828" y="1496185"/>
              <a:chExt cx="286500" cy="272914"/>
            </a:xfrm>
          </p:grpSpPr>
          <p:cxnSp>
            <p:nvCxnSpPr>
              <p:cNvPr id="10319" name="Google Shape;10319;p79"/>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0320" name="Google Shape;10320;p79"/>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1" name="Google Shape;10321;p79"/>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9"/>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22" name="Google Shape;10322;p79"/>
            <p:cNvGrpSpPr/>
            <p:nvPr/>
          </p:nvGrpSpPr>
          <p:grpSpPr>
            <a:xfrm>
              <a:off x="4657726" y="1959674"/>
              <a:ext cx="286500" cy="245092"/>
              <a:chOff x="4657726" y="1959674"/>
              <a:chExt cx="286500" cy="245092"/>
            </a:xfrm>
          </p:grpSpPr>
          <p:cxnSp>
            <p:nvCxnSpPr>
              <p:cNvPr id="10323" name="Google Shape;10323;p79"/>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0324" name="Google Shape;10324;p79"/>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25" name="Google Shape;10325;p79"/>
          <p:cNvGrpSpPr/>
          <p:nvPr/>
        </p:nvGrpSpPr>
        <p:grpSpPr>
          <a:xfrm>
            <a:off x="3486489" y="2149032"/>
            <a:ext cx="1597032" cy="378649"/>
            <a:chOff x="3512551" y="2358282"/>
            <a:chExt cx="1597032" cy="378649"/>
          </a:xfrm>
        </p:grpSpPr>
        <p:grpSp>
          <p:nvGrpSpPr>
            <p:cNvPr id="10326" name="Google Shape;10326;p79"/>
            <p:cNvGrpSpPr/>
            <p:nvPr/>
          </p:nvGrpSpPr>
          <p:grpSpPr>
            <a:xfrm>
              <a:off x="3738198" y="2553002"/>
              <a:ext cx="1145834" cy="117"/>
              <a:chOff x="3738198" y="2553002"/>
              <a:chExt cx="1145834" cy="117"/>
            </a:xfrm>
          </p:grpSpPr>
          <p:cxnSp>
            <p:nvCxnSpPr>
              <p:cNvPr id="10327" name="Google Shape;10327;p79"/>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0328" name="Google Shape;10328;p79"/>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0329" name="Google Shape;10329;p79"/>
              <p:cNvCxnSpPr>
                <a:stCxn id="10330" idx="6"/>
                <a:endCxn id="1033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0332" name="Google Shape;10332;p79"/>
            <p:cNvGrpSpPr/>
            <p:nvPr/>
          </p:nvGrpSpPr>
          <p:grpSpPr>
            <a:xfrm>
              <a:off x="3969644" y="2440153"/>
              <a:ext cx="225900" cy="296779"/>
              <a:chOff x="3969644" y="2440153"/>
              <a:chExt cx="225900" cy="296779"/>
            </a:xfrm>
          </p:grpSpPr>
          <p:cxnSp>
            <p:nvCxnSpPr>
              <p:cNvPr id="10333" name="Google Shape;10333;p79"/>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0331" name="Google Shape;10331;p79"/>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9"/>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79"/>
            <p:cNvGrpSpPr/>
            <p:nvPr/>
          </p:nvGrpSpPr>
          <p:grpSpPr>
            <a:xfrm>
              <a:off x="4426818" y="2358282"/>
              <a:ext cx="225600" cy="307471"/>
              <a:chOff x="4426818" y="2358282"/>
              <a:chExt cx="225600" cy="307471"/>
            </a:xfrm>
          </p:grpSpPr>
          <p:cxnSp>
            <p:nvCxnSpPr>
              <p:cNvPr id="10336" name="Google Shape;10336;p79"/>
              <p:cNvCxnSpPr>
                <a:stCxn id="1033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0338" name="Google Shape;10338;p79"/>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9"/>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79"/>
            <p:cNvGrpSpPr/>
            <p:nvPr/>
          </p:nvGrpSpPr>
          <p:grpSpPr>
            <a:xfrm>
              <a:off x="4883984" y="2440153"/>
              <a:ext cx="225600" cy="296479"/>
              <a:chOff x="4883984" y="2440153"/>
              <a:chExt cx="225600" cy="296479"/>
            </a:xfrm>
          </p:grpSpPr>
          <p:cxnSp>
            <p:nvCxnSpPr>
              <p:cNvPr id="10340" name="Google Shape;10340;p79"/>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0341" name="Google Shape;10341;p79"/>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9"/>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3" name="Google Shape;10343;p79"/>
            <p:cNvGrpSpPr/>
            <p:nvPr/>
          </p:nvGrpSpPr>
          <p:grpSpPr>
            <a:xfrm>
              <a:off x="3512551" y="2358356"/>
              <a:ext cx="225647" cy="307629"/>
              <a:chOff x="2182679" y="2005014"/>
              <a:chExt cx="792300" cy="1080158"/>
            </a:xfrm>
          </p:grpSpPr>
          <p:cxnSp>
            <p:nvCxnSpPr>
              <p:cNvPr id="10344" name="Google Shape;10344;p79"/>
              <p:cNvCxnSpPr>
                <a:stCxn id="1034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0330" name="Google Shape;10330;p79"/>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9"/>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46" name="Google Shape;10346;p79"/>
          <p:cNvGrpSpPr/>
          <p:nvPr/>
        </p:nvGrpSpPr>
        <p:grpSpPr>
          <a:xfrm>
            <a:off x="6846571" y="972829"/>
            <a:ext cx="1559809" cy="722610"/>
            <a:chOff x="634175" y="2986275"/>
            <a:chExt cx="3147949" cy="1458344"/>
          </a:xfrm>
        </p:grpSpPr>
        <p:cxnSp>
          <p:nvCxnSpPr>
            <p:cNvPr id="10347" name="Google Shape;10347;p79"/>
            <p:cNvCxnSpPr>
              <a:stCxn id="10348" idx="4"/>
              <a:endCxn id="1034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10350" name="Google Shape;10350;p79"/>
            <p:cNvCxnSpPr>
              <a:stCxn id="10349" idx="0"/>
              <a:endCxn id="1035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0352" name="Google Shape;10352;p79"/>
            <p:cNvCxnSpPr>
              <a:stCxn id="10351" idx="4"/>
              <a:endCxn id="1035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0354" name="Google Shape;10354;p79"/>
            <p:cNvCxnSpPr>
              <a:stCxn id="10353" idx="0"/>
              <a:endCxn id="1035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10355" name="Google Shape;10355;p79"/>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351" name="Google Shape;10351;p79"/>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348" name="Google Shape;10348;p79"/>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353" name="Google Shape;10353;p79"/>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349" name="Google Shape;10349;p79"/>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0356" name="Google Shape;10356;p79"/>
          <p:cNvGrpSpPr/>
          <p:nvPr/>
        </p:nvGrpSpPr>
        <p:grpSpPr>
          <a:xfrm>
            <a:off x="3500361" y="2682737"/>
            <a:ext cx="1570719" cy="294123"/>
            <a:chOff x="998425" y="1182125"/>
            <a:chExt cx="1065400" cy="199500"/>
          </a:xfrm>
        </p:grpSpPr>
        <p:sp>
          <p:nvSpPr>
            <p:cNvPr id="10357" name="Google Shape;10357;p79"/>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9"/>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9"/>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9"/>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9"/>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2" name="Google Shape;10362;p79"/>
          <p:cNvGrpSpPr/>
          <p:nvPr/>
        </p:nvGrpSpPr>
        <p:grpSpPr>
          <a:xfrm>
            <a:off x="6843617" y="1800224"/>
            <a:ext cx="1565716" cy="366729"/>
            <a:chOff x="1247650" y="2075423"/>
            <a:chExt cx="6648477" cy="1557238"/>
          </a:xfrm>
        </p:grpSpPr>
        <p:sp>
          <p:nvSpPr>
            <p:cNvPr id="10363" name="Google Shape;10363;p79"/>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9"/>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9"/>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9"/>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9"/>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9"/>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9" name="Google Shape;10369;p79"/>
          <p:cNvGrpSpPr/>
          <p:nvPr/>
        </p:nvGrpSpPr>
        <p:grpSpPr>
          <a:xfrm>
            <a:off x="6827929" y="2949039"/>
            <a:ext cx="1597061" cy="663440"/>
            <a:chOff x="6796238" y="3158297"/>
            <a:chExt cx="1630319" cy="677257"/>
          </a:xfrm>
        </p:grpSpPr>
        <p:cxnSp>
          <p:nvCxnSpPr>
            <p:cNvPr id="10370" name="Google Shape;10370;p79"/>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0371" name="Google Shape;10371;p79"/>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0372" name="Google Shape;10372;p79"/>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0373" name="Google Shape;10373;p79"/>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0374" name="Google Shape;10374;p79"/>
            <p:cNvGrpSpPr/>
            <p:nvPr/>
          </p:nvGrpSpPr>
          <p:grpSpPr>
            <a:xfrm>
              <a:off x="6796238" y="3311904"/>
              <a:ext cx="1630319" cy="377697"/>
              <a:chOff x="6796238" y="3311904"/>
              <a:chExt cx="1630319" cy="377697"/>
            </a:xfrm>
          </p:grpSpPr>
          <p:sp>
            <p:nvSpPr>
              <p:cNvPr id="10375" name="Google Shape;10375;p79"/>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9"/>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9"/>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78" name="Google Shape;10378;p79"/>
          <p:cNvGrpSpPr/>
          <p:nvPr/>
        </p:nvGrpSpPr>
        <p:grpSpPr>
          <a:xfrm>
            <a:off x="5349067" y="970431"/>
            <a:ext cx="1368606" cy="1593805"/>
            <a:chOff x="1839112" y="2209163"/>
            <a:chExt cx="1918159" cy="2233784"/>
          </a:xfrm>
        </p:grpSpPr>
        <p:sp>
          <p:nvSpPr>
            <p:cNvPr id="10379" name="Google Shape;10379;p79"/>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9"/>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9"/>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82" name="Google Shape;10382;p79"/>
            <p:cNvCxnSpPr>
              <a:stCxn id="10379" idx="6"/>
              <a:endCxn id="1038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0383" name="Google Shape;10383;p79"/>
            <p:cNvCxnSpPr>
              <a:stCxn id="10380" idx="4"/>
              <a:endCxn id="1038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0385" name="Google Shape;10385;p79"/>
            <p:cNvCxnSpPr>
              <a:stCxn id="10384" idx="6"/>
              <a:endCxn id="1038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0386" name="Google Shape;10386;p79"/>
            <p:cNvCxnSpPr>
              <a:stCxn id="10381" idx="4"/>
              <a:endCxn id="1038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0384" name="Google Shape;10384;p79"/>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9"/>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9"/>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89" name="Google Shape;10389;p79"/>
            <p:cNvCxnSpPr>
              <a:endCxn id="1038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0390" name="Google Shape;10390;p79"/>
          <p:cNvGrpSpPr/>
          <p:nvPr/>
        </p:nvGrpSpPr>
        <p:grpSpPr>
          <a:xfrm>
            <a:off x="3481440" y="976667"/>
            <a:ext cx="1637968" cy="154942"/>
            <a:chOff x="238125" y="2506075"/>
            <a:chExt cx="7115411" cy="673075"/>
          </a:xfrm>
        </p:grpSpPr>
        <p:sp>
          <p:nvSpPr>
            <p:cNvPr id="10391" name="Google Shape;10391;p79"/>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9"/>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9"/>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9"/>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9"/>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6" name="Google Shape;10396;p79"/>
          <p:cNvGrpSpPr/>
          <p:nvPr/>
        </p:nvGrpSpPr>
        <p:grpSpPr>
          <a:xfrm>
            <a:off x="720125" y="1298264"/>
            <a:ext cx="2476762" cy="91743"/>
            <a:chOff x="1464850" y="436376"/>
            <a:chExt cx="6001362" cy="222300"/>
          </a:xfrm>
        </p:grpSpPr>
        <p:sp>
          <p:nvSpPr>
            <p:cNvPr id="10397" name="Google Shape;10397;p79"/>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9"/>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9"/>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9"/>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9"/>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02" name="Google Shape;10402;p79"/>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403" name="Google Shape;10403;p79"/>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404" name="Google Shape;10404;p79"/>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405" name="Google Shape;10405;p79"/>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0406" name="Google Shape;10406;p79"/>
          <p:cNvGrpSpPr/>
          <p:nvPr/>
        </p:nvGrpSpPr>
        <p:grpSpPr>
          <a:xfrm>
            <a:off x="706392" y="2533730"/>
            <a:ext cx="1452710" cy="651923"/>
            <a:chOff x="803162" y="2667727"/>
            <a:chExt cx="1411906" cy="633611"/>
          </a:xfrm>
        </p:grpSpPr>
        <p:cxnSp>
          <p:nvCxnSpPr>
            <p:cNvPr id="10407" name="Google Shape;10407;p79"/>
            <p:cNvCxnSpPr>
              <a:stCxn id="10408" idx="2"/>
              <a:endCxn id="1040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410" name="Google Shape;10410;p79"/>
            <p:cNvCxnSpPr>
              <a:stCxn id="10411" idx="0"/>
              <a:endCxn id="1040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412" name="Google Shape;10412;p79"/>
            <p:cNvCxnSpPr>
              <a:stCxn id="10411" idx="2"/>
              <a:endCxn id="1041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414" name="Google Shape;10414;p79"/>
            <p:cNvCxnSpPr>
              <a:stCxn id="10415" idx="0"/>
              <a:endCxn id="1041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416" name="Google Shape;10416;p79"/>
            <p:cNvCxnSpPr>
              <a:stCxn id="10409" idx="2"/>
              <a:endCxn id="1041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418" name="Google Shape;10418;p79"/>
            <p:cNvCxnSpPr>
              <a:stCxn id="10419" idx="0"/>
              <a:endCxn id="1040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0415" name="Google Shape;10415;p79"/>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413" name="Google Shape;10413;p79"/>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419" name="Google Shape;10419;p79"/>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417" name="Google Shape;10417;p79"/>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409" name="Google Shape;10409;p79"/>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411" name="Google Shape;10411;p79"/>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408" name="Google Shape;10408;p79"/>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0420" name="Google Shape;10420;p79"/>
          <p:cNvGrpSpPr/>
          <p:nvPr/>
        </p:nvGrpSpPr>
        <p:grpSpPr>
          <a:xfrm>
            <a:off x="706394" y="969268"/>
            <a:ext cx="2518541" cy="209309"/>
            <a:chOff x="803163" y="1111966"/>
            <a:chExt cx="2447800" cy="203430"/>
          </a:xfrm>
        </p:grpSpPr>
        <p:grpSp>
          <p:nvGrpSpPr>
            <p:cNvPr id="10421" name="Google Shape;10421;p79"/>
            <p:cNvGrpSpPr/>
            <p:nvPr/>
          </p:nvGrpSpPr>
          <p:grpSpPr>
            <a:xfrm>
              <a:off x="1958180" y="1111966"/>
              <a:ext cx="588019" cy="121396"/>
              <a:chOff x="4808316" y="2800065"/>
              <a:chExt cx="1999386" cy="412910"/>
            </a:xfrm>
          </p:grpSpPr>
          <p:sp>
            <p:nvSpPr>
              <p:cNvPr id="10422" name="Google Shape;10422;p79"/>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3" name="Google Shape;10423;p79"/>
              <p:cNvGrpSpPr/>
              <p:nvPr/>
            </p:nvGrpSpPr>
            <p:grpSpPr>
              <a:xfrm>
                <a:off x="4808316" y="2800065"/>
                <a:ext cx="92400" cy="411825"/>
                <a:chOff x="845575" y="2563700"/>
                <a:chExt cx="92400" cy="411825"/>
              </a:xfrm>
            </p:grpSpPr>
            <p:cxnSp>
              <p:nvCxnSpPr>
                <p:cNvPr id="10424" name="Google Shape;10424;p7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425" name="Google Shape;10425;p7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0426" name="Google Shape;10426;p79"/>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0427" name="Google Shape;10427;p79"/>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8" name="Google Shape;10428;p79"/>
            <p:cNvGrpSpPr/>
            <p:nvPr/>
          </p:nvGrpSpPr>
          <p:grpSpPr>
            <a:xfrm>
              <a:off x="803163" y="1111974"/>
              <a:ext cx="591158" cy="121545"/>
              <a:chOff x="803163" y="1111974"/>
              <a:chExt cx="591158" cy="121545"/>
            </a:xfrm>
          </p:grpSpPr>
          <p:grpSp>
            <p:nvGrpSpPr>
              <p:cNvPr id="10429" name="Google Shape;10429;p79"/>
              <p:cNvGrpSpPr/>
              <p:nvPr/>
            </p:nvGrpSpPr>
            <p:grpSpPr>
              <a:xfrm>
                <a:off x="803163" y="1111974"/>
                <a:ext cx="27175" cy="121077"/>
                <a:chOff x="845575" y="2563700"/>
                <a:chExt cx="92400" cy="411825"/>
              </a:xfrm>
            </p:grpSpPr>
            <p:cxnSp>
              <p:nvCxnSpPr>
                <p:cNvPr id="10430" name="Google Shape;10430;p7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431" name="Google Shape;10431;p7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2" name="Google Shape;10432;p79"/>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3" name="Google Shape;10433;p79"/>
            <p:cNvGrpSpPr/>
            <p:nvPr/>
          </p:nvGrpSpPr>
          <p:grpSpPr>
            <a:xfrm>
              <a:off x="1381910" y="1194219"/>
              <a:ext cx="588341" cy="121177"/>
              <a:chOff x="1381910" y="1194219"/>
              <a:chExt cx="588341" cy="121177"/>
            </a:xfrm>
          </p:grpSpPr>
          <p:grpSp>
            <p:nvGrpSpPr>
              <p:cNvPr id="10434" name="Google Shape;10434;p79"/>
              <p:cNvGrpSpPr/>
              <p:nvPr/>
            </p:nvGrpSpPr>
            <p:grpSpPr>
              <a:xfrm rot="10800000">
                <a:off x="1381910" y="1194319"/>
                <a:ext cx="27175" cy="121077"/>
                <a:chOff x="2070100" y="2563700"/>
                <a:chExt cx="92400" cy="411825"/>
              </a:xfrm>
            </p:grpSpPr>
            <p:cxnSp>
              <p:nvCxnSpPr>
                <p:cNvPr id="10435" name="Google Shape;10435;p7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436" name="Google Shape;10436;p7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7" name="Google Shape;10437;p79"/>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2532079" y="1194219"/>
              <a:ext cx="704927" cy="121177"/>
              <a:chOff x="2532079" y="1194219"/>
              <a:chExt cx="704927" cy="121177"/>
            </a:xfrm>
          </p:grpSpPr>
          <p:grpSp>
            <p:nvGrpSpPr>
              <p:cNvPr id="10439" name="Google Shape;10439;p79"/>
              <p:cNvGrpSpPr/>
              <p:nvPr/>
            </p:nvGrpSpPr>
            <p:grpSpPr>
              <a:xfrm rot="10800000">
                <a:off x="2532079" y="1194319"/>
                <a:ext cx="27175" cy="121077"/>
                <a:chOff x="2070100" y="2563700"/>
                <a:chExt cx="92400" cy="411825"/>
              </a:xfrm>
            </p:grpSpPr>
            <p:cxnSp>
              <p:nvCxnSpPr>
                <p:cNvPr id="10440" name="Google Shape;10440;p7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441" name="Google Shape;10441;p7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42" name="Google Shape;10442;p79"/>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43" name="Google Shape;10443;p79"/>
          <p:cNvGrpSpPr/>
          <p:nvPr/>
        </p:nvGrpSpPr>
        <p:grpSpPr>
          <a:xfrm>
            <a:off x="3499404" y="3665900"/>
            <a:ext cx="1567778" cy="491677"/>
            <a:chOff x="5194708" y="3484366"/>
            <a:chExt cx="3148148" cy="987304"/>
          </a:xfrm>
        </p:grpSpPr>
        <p:grpSp>
          <p:nvGrpSpPr>
            <p:cNvPr id="10444" name="Google Shape;10444;p79"/>
            <p:cNvGrpSpPr/>
            <p:nvPr/>
          </p:nvGrpSpPr>
          <p:grpSpPr>
            <a:xfrm>
              <a:off x="7531521" y="3484366"/>
              <a:ext cx="811335" cy="987304"/>
              <a:chOff x="3379425" y="1617275"/>
              <a:chExt cx="1090650" cy="1327200"/>
            </a:xfrm>
          </p:grpSpPr>
          <p:sp>
            <p:nvSpPr>
              <p:cNvPr id="10445" name="Google Shape;10445;p79"/>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8" name="Google Shape;10448;p79"/>
            <p:cNvGrpSpPr/>
            <p:nvPr/>
          </p:nvGrpSpPr>
          <p:grpSpPr>
            <a:xfrm>
              <a:off x="6752546" y="3484366"/>
              <a:ext cx="811428" cy="987304"/>
              <a:chOff x="2332275" y="1617275"/>
              <a:chExt cx="1090775" cy="1327200"/>
            </a:xfrm>
          </p:grpSpPr>
          <p:sp>
            <p:nvSpPr>
              <p:cNvPr id="10449" name="Google Shape;10449;p79"/>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5973664" y="3484366"/>
              <a:ext cx="811335" cy="987304"/>
              <a:chOff x="1285250" y="1617275"/>
              <a:chExt cx="1090650" cy="1327200"/>
            </a:xfrm>
          </p:grpSpPr>
          <p:sp>
            <p:nvSpPr>
              <p:cNvPr id="10453" name="Google Shape;10453;p79"/>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6" name="Google Shape;10456;p79"/>
            <p:cNvGrpSpPr/>
            <p:nvPr/>
          </p:nvGrpSpPr>
          <p:grpSpPr>
            <a:xfrm>
              <a:off x="5194708" y="3484366"/>
              <a:ext cx="811409" cy="987304"/>
              <a:chOff x="238125" y="1617275"/>
              <a:chExt cx="1090750" cy="1327200"/>
            </a:xfrm>
          </p:grpSpPr>
          <p:sp>
            <p:nvSpPr>
              <p:cNvPr id="10457" name="Google Shape;10457;p79"/>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60" name="Google Shape;10460;p79"/>
          <p:cNvGrpSpPr/>
          <p:nvPr/>
        </p:nvGrpSpPr>
        <p:grpSpPr>
          <a:xfrm>
            <a:off x="3460013" y="3146311"/>
            <a:ext cx="1616964" cy="346256"/>
            <a:chOff x="1808063" y="4294338"/>
            <a:chExt cx="3370782" cy="721817"/>
          </a:xfrm>
        </p:grpSpPr>
        <p:sp>
          <p:nvSpPr>
            <p:cNvPr id="10461" name="Google Shape;10461;p79"/>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9"/>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9"/>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9"/>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1" name="Google Shape;10471;p79"/>
          <p:cNvGrpSpPr/>
          <p:nvPr/>
        </p:nvGrpSpPr>
        <p:grpSpPr>
          <a:xfrm>
            <a:off x="738225" y="3432340"/>
            <a:ext cx="1295882" cy="646587"/>
            <a:chOff x="834100" y="3642869"/>
            <a:chExt cx="1259483" cy="628426"/>
          </a:xfrm>
        </p:grpSpPr>
        <p:sp>
          <p:nvSpPr>
            <p:cNvPr id="10472" name="Google Shape;10472;p79"/>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9"/>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9"/>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9"/>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9"/>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9"/>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9"/>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9"/>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9"/>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9"/>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7" name="Google Shape;10497;p79"/>
            <p:cNvGrpSpPr/>
            <p:nvPr/>
          </p:nvGrpSpPr>
          <p:grpSpPr>
            <a:xfrm>
              <a:off x="1360364" y="3847835"/>
              <a:ext cx="208119" cy="224359"/>
              <a:chOff x="1360769" y="3847100"/>
              <a:chExt cx="208119" cy="224359"/>
            </a:xfrm>
          </p:grpSpPr>
          <p:sp>
            <p:nvSpPr>
              <p:cNvPr id="10498" name="Google Shape;10498;p79"/>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9"/>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9"/>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9"/>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9"/>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9"/>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9"/>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8" name="Google Shape;10518;p79"/>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9"/>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9"/>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9"/>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9"/>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rot="5400000">
            <a:off x="5951338" y="3228837"/>
            <a:ext cx="164064" cy="1414916"/>
            <a:chOff x="4428249" y="1369375"/>
            <a:chExt cx="36905" cy="429569"/>
          </a:xfrm>
        </p:grpSpPr>
        <p:sp>
          <p:nvSpPr>
            <p:cNvPr id="10533" name="Google Shape;10533;p79"/>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9"/>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9"/>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9"/>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9"/>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9"/>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9"/>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9"/>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9"/>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5" name="Google Shape;10565;p79"/>
          <p:cNvGrpSpPr/>
          <p:nvPr/>
        </p:nvGrpSpPr>
        <p:grpSpPr>
          <a:xfrm rot="10800000" flipH="1">
            <a:off x="5323767" y="2817380"/>
            <a:ext cx="1419207" cy="24808"/>
            <a:chOff x="219558" y="4738465"/>
            <a:chExt cx="5852400" cy="102300"/>
          </a:xfrm>
        </p:grpSpPr>
        <p:cxnSp>
          <p:nvCxnSpPr>
            <p:cNvPr id="10566" name="Google Shape;10566;p79"/>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0567" name="Google Shape;10567;p79"/>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9"/>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2" name="Google Shape;10572;p79"/>
          <p:cNvGrpSpPr/>
          <p:nvPr/>
        </p:nvGrpSpPr>
        <p:grpSpPr>
          <a:xfrm>
            <a:off x="5335086" y="3190444"/>
            <a:ext cx="1396570" cy="385016"/>
            <a:chOff x="5286284" y="2966544"/>
            <a:chExt cx="1396570" cy="385016"/>
          </a:xfrm>
        </p:grpSpPr>
        <p:cxnSp>
          <p:nvCxnSpPr>
            <p:cNvPr id="10573" name="Google Shape;10573;p79"/>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0574" name="Google Shape;10574;p79"/>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0575" name="Google Shape;10575;p79"/>
            <p:cNvGrpSpPr/>
            <p:nvPr/>
          </p:nvGrpSpPr>
          <p:grpSpPr>
            <a:xfrm>
              <a:off x="5287688" y="3173364"/>
              <a:ext cx="1395166" cy="74100"/>
              <a:chOff x="5287688" y="3173364"/>
              <a:chExt cx="1395166" cy="74100"/>
            </a:xfrm>
          </p:grpSpPr>
          <p:cxnSp>
            <p:nvCxnSpPr>
              <p:cNvPr id="10576" name="Google Shape;10576;p79"/>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0577" name="Google Shape;10577;p79"/>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0578" name="Google Shape;10578;p79"/>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579" name="Google Shape;10579;p79"/>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580" name="Google Shape;10580;p79"/>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581" name="Google Shape;10581;p79"/>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582" name="Google Shape;10582;p79"/>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583" name="Google Shape;10583;p79"/>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0584" name="Google Shape;10584;p79"/>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0585" name="Google Shape;10585;p79"/>
          <p:cNvGrpSpPr/>
          <p:nvPr/>
        </p:nvGrpSpPr>
        <p:grpSpPr>
          <a:xfrm>
            <a:off x="2021151" y="1609220"/>
            <a:ext cx="1182276" cy="662027"/>
            <a:chOff x="2029517" y="1732295"/>
            <a:chExt cx="1149068" cy="643432"/>
          </a:xfrm>
        </p:grpSpPr>
        <p:grpSp>
          <p:nvGrpSpPr>
            <p:cNvPr id="10586" name="Google Shape;10586;p79"/>
            <p:cNvGrpSpPr/>
            <p:nvPr/>
          </p:nvGrpSpPr>
          <p:grpSpPr>
            <a:xfrm>
              <a:off x="2708660" y="1746937"/>
              <a:ext cx="455427" cy="244429"/>
              <a:chOff x="2700693" y="1746937"/>
              <a:chExt cx="455427" cy="244429"/>
            </a:xfrm>
          </p:grpSpPr>
          <p:grpSp>
            <p:nvGrpSpPr>
              <p:cNvPr id="10587" name="Google Shape;10587;p79"/>
              <p:cNvGrpSpPr/>
              <p:nvPr/>
            </p:nvGrpSpPr>
            <p:grpSpPr>
              <a:xfrm>
                <a:off x="2905682" y="1782817"/>
                <a:ext cx="250438" cy="208549"/>
                <a:chOff x="2905682" y="1782817"/>
                <a:chExt cx="250438" cy="208549"/>
              </a:xfrm>
            </p:grpSpPr>
            <p:cxnSp>
              <p:nvCxnSpPr>
                <p:cNvPr id="10588" name="Google Shape;10588;p79"/>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589" name="Google Shape;10589;p79"/>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0" name="Google Shape;10590;p79"/>
              <p:cNvGrpSpPr/>
              <p:nvPr/>
            </p:nvGrpSpPr>
            <p:grpSpPr>
              <a:xfrm>
                <a:off x="2700693" y="1746937"/>
                <a:ext cx="449967" cy="72374"/>
                <a:chOff x="2700693" y="1746937"/>
                <a:chExt cx="449967" cy="72374"/>
              </a:xfrm>
            </p:grpSpPr>
            <p:cxnSp>
              <p:nvCxnSpPr>
                <p:cNvPr id="10591" name="Google Shape;10591;p79"/>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592" name="Google Shape;10592;p79"/>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93" name="Google Shape;10593;p79"/>
            <p:cNvGrpSpPr/>
            <p:nvPr/>
          </p:nvGrpSpPr>
          <p:grpSpPr>
            <a:xfrm>
              <a:off x="2029517" y="1732295"/>
              <a:ext cx="1149068" cy="643432"/>
              <a:chOff x="2029517" y="1732295"/>
              <a:chExt cx="1149068" cy="643432"/>
            </a:xfrm>
          </p:grpSpPr>
          <p:grpSp>
            <p:nvGrpSpPr>
              <p:cNvPr id="10594" name="Google Shape;10594;p79"/>
              <p:cNvGrpSpPr/>
              <p:nvPr/>
            </p:nvGrpSpPr>
            <p:grpSpPr>
              <a:xfrm>
                <a:off x="2703618" y="2103152"/>
                <a:ext cx="474966" cy="260017"/>
                <a:chOff x="2703618" y="2103152"/>
                <a:chExt cx="474966" cy="260017"/>
              </a:xfrm>
            </p:grpSpPr>
            <p:grpSp>
              <p:nvGrpSpPr>
                <p:cNvPr id="10595" name="Google Shape;10595;p79"/>
                <p:cNvGrpSpPr/>
                <p:nvPr/>
              </p:nvGrpSpPr>
              <p:grpSpPr>
                <a:xfrm>
                  <a:off x="2703618" y="2290640"/>
                  <a:ext cx="450291" cy="72529"/>
                  <a:chOff x="2703618" y="2290640"/>
                  <a:chExt cx="450291" cy="72529"/>
                </a:xfrm>
              </p:grpSpPr>
              <p:cxnSp>
                <p:nvCxnSpPr>
                  <p:cNvPr id="10596" name="Google Shape;10596;p79"/>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597" name="Google Shape;10597;p79"/>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8" name="Google Shape;10598;p79"/>
                <p:cNvGrpSpPr/>
                <p:nvPr/>
              </p:nvGrpSpPr>
              <p:grpSpPr>
                <a:xfrm>
                  <a:off x="2908607" y="2103152"/>
                  <a:ext cx="269977" cy="223538"/>
                  <a:chOff x="2908607" y="2103152"/>
                  <a:chExt cx="269977" cy="223538"/>
                </a:xfrm>
              </p:grpSpPr>
              <p:cxnSp>
                <p:nvCxnSpPr>
                  <p:cNvPr id="10599" name="Google Shape;10599;p79"/>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600" name="Google Shape;10600;p79"/>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01" name="Google Shape;10601;p79"/>
              <p:cNvGrpSpPr/>
              <p:nvPr/>
            </p:nvGrpSpPr>
            <p:grpSpPr>
              <a:xfrm>
                <a:off x="2029517" y="1732295"/>
                <a:ext cx="685827" cy="643432"/>
                <a:chOff x="2029517" y="1732295"/>
                <a:chExt cx="685827" cy="643432"/>
              </a:xfrm>
            </p:grpSpPr>
            <p:sp>
              <p:nvSpPr>
                <p:cNvPr id="10602" name="Google Shape;10602;p79"/>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3" name="Google Shape;10603;p79"/>
                <p:cNvGrpSpPr/>
                <p:nvPr/>
              </p:nvGrpSpPr>
              <p:grpSpPr>
                <a:xfrm>
                  <a:off x="2158948" y="1732295"/>
                  <a:ext cx="556396" cy="333108"/>
                  <a:chOff x="2158948" y="1732295"/>
                  <a:chExt cx="556396" cy="333108"/>
                </a:xfrm>
              </p:grpSpPr>
              <p:cxnSp>
                <p:nvCxnSpPr>
                  <p:cNvPr id="10604" name="Google Shape;10604;p79"/>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0605" name="Google Shape;10605;p79"/>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79"/>
                <p:cNvGrpSpPr/>
                <p:nvPr/>
              </p:nvGrpSpPr>
              <p:grpSpPr>
                <a:xfrm>
                  <a:off x="2159908" y="2065057"/>
                  <a:ext cx="550884" cy="310670"/>
                  <a:chOff x="2159908" y="2065057"/>
                  <a:chExt cx="550884" cy="310670"/>
                </a:xfrm>
              </p:grpSpPr>
              <p:cxnSp>
                <p:nvCxnSpPr>
                  <p:cNvPr id="10607" name="Google Shape;10607;p79"/>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0608" name="Google Shape;10608;p79"/>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0609" name="Google Shape;10609;p79"/>
          <p:cNvGrpSpPr/>
          <p:nvPr/>
        </p:nvGrpSpPr>
        <p:grpSpPr>
          <a:xfrm>
            <a:off x="706400" y="1556833"/>
            <a:ext cx="962651" cy="810058"/>
            <a:chOff x="844912" y="1681380"/>
            <a:chExt cx="935611" cy="787305"/>
          </a:xfrm>
        </p:grpSpPr>
        <p:grpSp>
          <p:nvGrpSpPr>
            <p:cNvPr id="10610" name="Google Shape;10610;p79"/>
            <p:cNvGrpSpPr/>
            <p:nvPr/>
          </p:nvGrpSpPr>
          <p:grpSpPr>
            <a:xfrm>
              <a:off x="844912" y="1819635"/>
              <a:ext cx="329836" cy="510016"/>
              <a:chOff x="844912" y="1819635"/>
              <a:chExt cx="329836" cy="510016"/>
            </a:xfrm>
          </p:grpSpPr>
          <p:sp>
            <p:nvSpPr>
              <p:cNvPr id="10611" name="Google Shape;10611;p79"/>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9"/>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9"/>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7" name="Google Shape;10617;p79"/>
            <p:cNvGrpSpPr/>
            <p:nvPr/>
          </p:nvGrpSpPr>
          <p:grpSpPr>
            <a:xfrm>
              <a:off x="1284601" y="2158168"/>
              <a:ext cx="495923" cy="310517"/>
              <a:chOff x="1284601" y="2158168"/>
              <a:chExt cx="495923" cy="310517"/>
            </a:xfrm>
          </p:grpSpPr>
          <p:sp>
            <p:nvSpPr>
              <p:cNvPr id="10618" name="Google Shape;10618;p79"/>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9" name="Google Shape;10619;p79"/>
              <p:cNvGrpSpPr/>
              <p:nvPr/>
            </p:nvGrpSpPr>
            <p:grpSpPr>
              <a:xfrm>
                <a:off x="1507666" y="2158168"/>
                <a:ext cx="272858" cy="310517"/>
                <a:chOff x="1507666" y="2158168"/>
                <a:chExt cx="272858" cy="310517"/>
              </a:xfrm>
            </p:grpSpPr>
            <p:grpSp>
              <p:nvGrpSpPr>
                <p:cNvPr id="10620" name="Google Shape;10620;p79"/>
                <p:cNvGrpSpPr/>
                <p:nvPr/>
              </p:nvGrpSpPr>
              <p:grpSpPr>
                <a:xfrm>
                  <a:off x="1507666" y="2176104"/>
                  <a:ext cx="166395" cy="273149"/>
                  <a:chOff x="1507666" y="2176104"/>
                  <a:chExt cx="166395" cy="273149"/>
                </a:xfrm>
              </p:grpSpPr>
              <p:sp>
                <p:nvSpPr>
                  <p:cNvPr id="10621" name="Google Shape;10621;p79"/>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9"/>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9"/>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8" name="Google Shape;10628;p79"/>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30" name="Google Shape;10630;p79"/>
            <p:cNvGrpSpPr/>
            <p:nvPr/>
          </p:nvGrpSpPr>
          <p:grpSpPr>
            <a:xfrm>
              <a:off x="1284601" y="1681380"/>
              <a:ext cx="495923" cy="310517"/>
              <a:chOff x="1284601" y="1681380"/>
              <a:chExt cx="495923" cy="310517"/>
            </a:xfrm>
          </p:grpSpPr>
          <p:sp>
            <p:nvSpPr>
              <p:cNvPr id="10631" name="Google Shape;10631;p79"/>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2" name="Google Shape;10632;p79"/>
              <p:cNvGrpSpPr/>
              <p:nvPr/>
            </p:nvGrpSpPr>
            <p:grpSpPr>
              <a:xfrm>
                <a:off x="1507666" y="1681380"/>
                <a:ext cx="272858" cy="310517"/>
                <a:chOff x="1507666" y="1681380"/>
                <a:chExt cx="272858" cy="310517"/>
              </a:xfrm>
            </p:grpSpPr>
            <p:grpSp>
              <p:nvGrpSpPr>
                <p:cNvPr id="10633" name="Google Shape;10633;p79"/>
                <p:cNvGrpSpPr/>
                <p:nvPr/>
              </p:nvGrpSpPr>
              <p:grpSpPr>
                <a:xfrm>
                  <a:off x="1507666" y="1700120"/>
                  <a:ext cx="166395" cy="272984"/>
                  <a:chOff x="1507666" y="1700120"/>
                  <a:chExt cx="166395" cy="272984"/>
                </a:xfrm>
              </p:grpSpPr>
              <p:sp>
                <p:nvSpPr>
                  <p:cNvPr id="10634" name="Google Shape;10634;p79"/>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9"/>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9"/>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41" name="Google Shape;10641;p79"/>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9"/>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643" name="Google Shape;10643;p79"/>
          <p:cNvGrpSpPr/>
          <p:nvPr/>
        </p:nvGrpSpPr>
        <p:grpSpPr>
          <a:xfrm>
            <a:off x="6815341" y="2324262"/>
            <a:ext cx="1622269" cy="552443"/>
            <a:chOff x="6894650" y="2574740"/>
            <a:chExt cx="1445100" cy="492111"/>
          </a:xfrm>
        </p:grpSpPr>
        <p:sp>
          <p:nvSpPr>
            <p:cNvPr id="10644" name="Google Shape;10644;p79"/>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9"/>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9"/>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49" name="Google Shape;10649;p79"/>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0650" name="Google Shape;10650;p79"/>
          <p:cNvGrpSpPr/>
          <p:nvPr/>
        </p:nvGrpSpPr>
        <p:grpSpPr>
          <a:xfrm>
            <a:off x="6834884" y="3698518"/>
            <a:ext cx="1583206" cy="475705"/>
            <a:chOff x="6953919" y="3907920"/>
            <a:chExt cx="1377300" cy="475705"/>
          </a:xfrm>
        </p:grpSpPr>
        <p:cxnSp>
          <p:nvCxnSpPr>
            <p:cNvPr id="10651" name="Google Shape;10651;p79"/>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652" name="Google Shape;10652;p79"/>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0653" name="Google Shape;10653;p79"/>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654" name="Google Shape;10654;p79"/>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0655" name="Google Shape;10655;p79"/>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0656" name="Google Shape;10656;p79"/>
          <p:cNvGrpSpPr/>
          <p:nvPr/>
        </p:nvGrpSpPr>
        <p:grpSpPr>
          <a:xfrm>
            <a:off x="2338472" y="2459663"/>
            <a:ext cx="836286" cy="824529"/>
            <a:chOff x="2389399" y="2595741"/>
            <a:chExt cx="812796" cy="801369"/>
          </a:xfrm>
        </p:grpSpPr>
        <p:grpSp>
          <p:nvGrpSpPr>
            <p:cNvPr id="10657" name="Google Shape;10657;p79"/>
            <p:cNvGrpSpPr/>
            <p:nvPr/>
          </p:nvGrpSpPr>
          <p:grpSpPr>
            <a:xfrm>
              <a:off x="2492145" y="2881565"/>
              <a:ext cx="607300" cy="229751"/>
              <a:chOff x="2492145" y="2881565"/>
              <a:chExt cx="607300" cy="229751"/>
            </a:xfrm>
          </p:grpSpPr>
          <p:sp>
            <p:nvSpPr>
              <p:cNvPr id="10658" name="Google Shape;10658;p79"/>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1" name="Google Shape;10661;p79"/>
            <p:cNvGrpSpPr/>
            <p:nvPr/>
          </p:nvGrpSpPr>
          <p:grpSpPr>
            <a:xfrm>
              <a:off x="2389399" y="2595741"/>
              <a:ext cx="812796" cy="296825"/>
              <a:chOff x="2389399" y="2595741"/>
              <a:chExt cx="812796" cy="296825"/>
            </a:xfrm>
          </p:grpSpPr>
          <p:grpSp>
            <p:nvGrpSpPr>
              <p:cNvPr id="10662" name="Google Shape;10662;p79"/>
              <p:cNvGrpSpPr/>
              <p:nvPr/>
            </p:nvGrpSpPr>
            <p:grpSpPr>
              <a:xfrm>
                <a:off x="2389399" y="2595741"/>
                <a:ext cx="363638" cy="296825"/>
                <a:chOff x="2389399" y="2595741"/>
                <a:chExt cx="363638" cy="296825"/>
              </a:xfrm>
            </p:grpSpPr>
            <p:grpSp>
              <p:nvGrpSpPr>
                <p:cNvPr id="10663" name="Google Shape;10663;p79"/>
                <p:cNvGrpSpPr/>
                <p:nvPr/>
              </p:nvGrpSpPr>
              <p:grpSpPr>
                <a:xfrm>
                  <a:off x="2493852" y="2794333"/>
                  <a:ext cx="259185" cy="98232"/>
                  <a:chOff x="2493852" y="2794333"/>
                  <a:chExt cx="259185" cy="98232"/>
                </a:xfrm>
              </p:grpSpPr>
              <p:sp>
                <p:nvSpPr>
                  <p:cNvPr id="10664" name="Google Shape;10664;p79"/>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7" name="Google Shape;10667;p79"/>
                <p:cNvGrpSpPr/>
                <p:nvPr/>
              </p:nvGrpSpPr>
              <p:grpSpPr>
                <a:xfrm>
                  <a:off x="2389399" y="2595741"/>
                  <a:ext cx="224343" cy="182054"/>
                  <a:chOff x="2389399" y="2595741"/>
                  <a:chExt cx="224343" cy="182054"/>
                </a:xfrm>
              </p:grpSpPr>
              <p:sp>
                <p:nvSpPr>
                  <p:cNvPr id="10668" name="Google Shape;10668;p79"/>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70" name="Google Shape;10670;p79"/>
              <p:cNvGrpSpPr/>
              <p:nvPr/>
            </p:nvGrpSpPr>
            <p:grpSpPr>
              <a:xfrm>
                <a:off x="2683630" y="2595741"/>
                <a:ext cx="224334" cy="296825"/>
                <a:chOff x="2683630" y="2595741"/>
                <a:chExt cx="224334" cy="296825"/>
              </a:xfrm>
            </p:grpSpPr>
            <p:grpSp>
              <p:nvGrpSpPr>
                <p:cNvPr id="10671" name="Google Shape;10671;p79"/>
                <p:cNvGrpSpPr/>
                <p:nvPr/>
              </p:nvGrpSpPr>
              <p:grpSpPr>
                <a:xfrm>
                  <a:off x="2788083" y="2794333"/>
                  <a:ext cx="15356" cy="98232"/>
                  <a:chOff x="2788083" y="2794333"/>
                  <a:chExt cx="15356" cy="98232"/>
                </a:xfrm>
              </p:grpSpPr>
              <p:sp>
                <p:nvSpPr>
                  <p:cNvPr id="10672" name="Google Shape;10672;p79"/>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5" name="Google Shape;10675;p79"/>
                <p:cNvGrpSpPr/>
                <p:nvPr/>
              </p:nvGrpSpPr>
              <p:grpSpPr>
                <a:xfrm>
                  <a:off x="2683630" y="2595741"/>
                  <a:ext cx="224334" cy="182054"/>
                  <a:chOff x="2683630" y="2595741"/>
                  <a:chExt cx="224334" cy="182054"/>
                </a:xfrm>
              </p:grpSpPr>
              <p:sp>
                <p:nvSpPr>
                  <p:cNvPr id="10676" name="Google Shape;10676;p79"/>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78" name="Google Shape;10678;p79"/>
              <p:cNvGrpSpPr/>
              <p:nvPr/>
            </p:nvGrpSpPr>
            <p:grpSpPr>
              <a:xfrm>
                <a:off x="2838475" y="2595741"/>
                <a:ext cx="363719" cy="296825"/>
                <a:chOff x="2838475" y="2595741"/>
                <a:chExt cx="363719" cy="296825"/>
              </a:xfrm>
            </p:grpSpPr>
            <p:grpSp>
              <p:nvGrpSpPr>
                <p:cNvPr id="10679" name="Google Shape;10679;p79"/>
                <p:cNvGrpSpPr/>
                <p:nvPr/>
              </p:nvGrpSpPr>
              <p:grpSpPr>
                <a:xfrm>
                  <a:off x="2838475" y="2794333"/>
                  <a:ext cx="259185" cy="98232"/>
                  <a:chOff x="2838475" y="2794333"/>
                  <a:chExt cx="259185" cy="98232"/>
                </a:xfrm>
              </p:grpSpPr>
              <p:sp>
                <p:nvSpPr>
                  <p:cNvPr id="10680" name="Google Shape;10680;p79"/>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9"/>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9"/>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3" name="Google Shape;10683;p79"/>
                <p:cNvGrpSpPr/>
                <p:nvPr/>
              </p:nvGrpSpPr>
              <p:grpSpPr>
                <a:xfrm>
                  <a:off x="2977852" y="2595741"/>
                  <a:ext cx="224343" cy="182054"/>
                  <a:chOff x="2977852" y="2595741"/>
                  <a:chExt cx="224343" cy="182054"/>
                </a:xfrm>
              </p:grpSpPr>
              <p:sp>
                <p:nvSpPr>
                  <p:cNvPr id="10684" name="Google Shape;10684;p79"/>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686" name="Google Shape;10686;p79"/>
            <p:cNvGrpSpPr/>
            <p:nvPr/>
          </p:nvGrpSpPr>
          <p:grpSpPr>
            <a:xfrm>
              <a:off x="2389399" y="3100241"/>
              <a:ext cx="812796" cy="296869"/>
              <a:chOff x="2389399" y="3100241"/>
              <a:chExt cx="812796" cy="296869"/>
            </a:xfrm>
          </p:grpSpPr>
          <p:grpSp>
            <p:nvGrpSpPr>
              <p:cNvPr id="10687" name="Google Shape;10687;p79"/>
              <p:cNvGrpSpPr/>
              <p:nvPr/>
            </p:nvGrpSpPr>
            <p:grpSpPr>
              <a:xfrm>
                <a:off x="2683630" y="3100241"/>
                <a:ext cx="224334" cy="296869"/>
                <a:chOff x="2683630" y="3100241"/>
                <a:chExt cx="224334" cy="296869"/>
              </a:xfrm>
            </p:grpSpPr>
            <p:grpSp>
              <p:nvGrpSpPr>
                <p:cNvPr id="10688" name="Google Shape;10688;p79"/>
                <p:cNvGrpSpPr/>
                <p:nvPr/>
              </p:nvGrpSpPr>
              <p:grpSpPr>
                <a:xfrm>
                  <a:off x="2788083" y="3100241"/>
                  <a:ext cx="15356" cy="98237"/>
                  <a:chOff x="2788083" y="3100241"/>
                  <a:chExt cx="15356" cy="98237"/>
                </a:xfrm>
              </p:grpSpPr>
              <p:sp>
                <p:nvSpPr>
                  <p:cNvPr id="10689" name="Google Shape;10689;p79"/>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9"/>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9"/>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2" name="Google Shape;10692;p79"/>
                <p:cNvGrpSpPr/>
                <p:nvPr/>
              </p:nvGrpSpPr>
              <p:grpSpPr>
                <a:xfrm>
                  <a:off x="2683630" y="3215065"/>
                  <a:ext cx="224334" cy="182045"/>
                  <a:chOff x="2683630" y="3215065"/>
                  <a:chExt cx="224334" cy="182045"/>
                </a:xfrm>
              </p:grpSpPr>
              <p:sp>
                <p:nvSpPr>
                  <p:cNvPr id="10693" name="Google Shape;10693;p79"/>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95" name="Google Shape;10695;p79"/>
              <p:cNvGrpSpPr/>
              <p:nvPr/>
            </p:nvGrpSpPr>
            <p:grpSpPr>
              <a:xfrm>
                <a:off x="2389399" y="3100241"/>
                <a:ext cx="363638" cy="296869"/>
                <a:chOff x="2389399" y="3100241"/>
                <a:chExt cx="363638" cy="296869"/>
              </a:xfrm>
            </p:grpSpPr>
            <p:grpSp>
              <p:nvGrpSpPr>
                <p:cNvPr id="10696" name="Google Shape;10696;p79"/>
                <p:cNvGrpSpPr/>
                <p:nvPr/>
              </p:nvGrpSpPr>
              <p:grpSpPr>
                <a:xfrm>
                  <a:off x="2493852" y="3100241"/>
                  <a:ext cx="259185" cy="98237"/>
                  <a:chOff x="2493852" y="3100241"/>
                  <a:chExt cx="259185" cy="98237"/>
                </a:xfrm>
              </p:grpSpPr>
              <p:sp>
                <p:nvSpPr>
                  <p:cNvPr id="10697" name="Google Shape;10697;p79"/>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0" name="Google Shape;10700;p79"/>
                <p:cNvGrpSpPr/>
                <p:nvPr/>
              </p:nvGrpSpPr>
              <p:grpSpPr>
                <a:xfrm>
                  <a:off x="2389399" y="3215065"/>
                  <a:ext cx="224343" cy="182045"/>
                  <a:chOff x="2389399" y="3215065"/>
                  <a:chExt cx="224343" cy="182045"/>
                </a:xfrm>
              </p:grpSpPr>
              <p:sp>
                <p:nvSpPr>
                  <p:cNvPr id="10701" name="Google Shape;10701;p79"/>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03" name="Google Shape;10703;p79"/>
              <p:cNvGrpSpPr/>
              <p:nvPr/>
            </p:nvGrpSpPr>
            <p:grpSpPr>
              <a:xfrm>
                <a:off x="2838475" y="3100241"/>
                <a:ext cx="363719" cy="296869"/>
                <a:chOff x="2838475" y="3100241"/>
                <a:chExt cx="363719" cy="296869"/>
              </a:xfrm>
            </p:grpSpPr>
            <p:grpSp>
              <p:nvGrpSpPr>
                <p:cNvPr id="10704" name="Google Shape;10704;p79"/>
                <p:cNvGrpSpPr/>
                <p:nvPr/>
              </p:nvGrpSpPr>
              <p:grpSpPr>
                <a:xfrm>
                  <a:off x="2838475" y="3100241"/>
                  <a:ext cx="259185" cy="98237"/>
                  <a:chOff x="2838475" y="3100241"/>
                  <a:chExt cx="259185" cy="98237"/>
                </a:xfrm>
              </p:grpSpPr>
              <p:sp>
                <p:nvSpPr>
                  <p:cNvPr id="10705" name="Google Shape;10705;p79"/>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8" name="Google Shape;10708;p79"/>
                <p:cNvGrpSpPr/>
                <p:nvPr/>
              </p:nvGrpSpPr>
              <p:grpSpPr>
                <a:xfrm>
                  <a:off x="2977852" y="3215065"/>
                  <a:ext cx="224343" cy="182045"/>
                  <a:chOff x="2977852" y="3215065"/>
                  <a:chExt cx="224343" cy="182045"/>
                </a:xfrm>
              </p:grpSpPr>
              <p:sp>
                <p:nvSpPr>
                  <p:cNvPr id="10709" name="Google Shape;10709;p79"/>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0714"/>
        <p:cNvGrpSpPr/>
        <p:nvPr/>
      </p:nvGrpSpPr>
      <p:grpSpPr>
        <a:xfrm>
          <a:off x="0" y="0"/>
          <a:ext cx="0" cy="0"/>
          <a:chOff x="0" y="0"/>
          <a:chExt cx="0" cy="0"/>
        </a:xfrm>
      </p:grpSpPr>
      <p:grpSp>
        <p:nvGrpSpPr>
          <p:cNvPr id="10715" name="Google Shape;10715;p80"/>
          <p:cNvGrpSpPr/>
          <p:nvPr/>
        </p:nvGrpSpPr>
        <p:grpSpPr>
          <a:xfrm>
            <a:off x="702075" y="3155925"/>
            <a:ext cx="2390414" cy="1024800"/>
            <a:chOff x="728925" y="3296613"/>
            <a:chExt cx="2390414" cy="1024800"/>
          </a:xfrm>
        </p:grpSpPr>
        <p:grpSp>
          <p:nvGrpSpPr>
            <p:cNvPr id="10716" name="Google Shape;10716;p80"/>
            <p:cNvGrpSpPr/>
            <p:nvPr/>
          </p:nvGrpSpPr>
          <p:grpSpPr>
            <a:xfrm>
              <a:off x="728925" y="3619800"/>
              <a:ext cx="2390414" cy="500893"/>
              <a:chOff x="728925" y="3619800"/>
              <a:chExt cx="2390414" cy="500893"/>
            </a:xfrm>
          </p:grpSpPr>
          <p:sp>
            <p:nvSpPr>
              <p:cNvPr id="10717" name="Google Shape;10717;p80"/>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718" name="Google Shape;10718;p80"/>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719" name="Google Shape;10719;p80"/>
            <p:cNvGrpSpPr/>
            <p:nvPr/>
          </p:nvGrpSpPr>
          <p:grpSpPr>
            <a:xfrm>
              <a:off x="1348050" y="3296613"/>
              <a:ext cx="1706152" cy="1024800"/>
              <a:chOff x="1348050" y="3296613"/>
              <a:chExt cx="1706152" cy="1024800"/>
            </a:xfrm>
          </p:grpSpPr>
          <p:sp>
            <p:nvSpPr>
              <p:cNvPr id="10720" name="Google Shape;10720;p80"/>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721" name="Google Shape;10721;p80"/>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722" name="Google Shape;10722;p80"/>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723" name="Google Shape;10723;p80"/>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724" name="Google Shape;10724;p80"/>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725" name="Google Shape;10725;p80"/>
            <p:cNvGrpSpPr/>
            <p:nvPr/>
          </p:nvGrpSpPr>
          <p:grpSpPr>
            <a:xfrm>
              <a:off x="1455707" y="3654858"/>
              <a:ext cx="1491150" cy="417657"/>
              <a:chOff x="1455707" y="3654858"/>
              <a:chExt cx="1491150" cy="417657"/>
            </a:xfrm>
          </p:grpSpPr>
          <p:sp>
            <p:nvSpPr>
              <p:cNvPr id="10726" name="Google Shape;10726;p80"/>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0"/>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0"/>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0"/>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0"/>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0"/>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0"/>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0"/>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0"/>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0"/>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0"/>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0"/>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0"/>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0"/>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0"/>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0"/>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0"/>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0"/>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0"/>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0"/>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746" name="Google Shape;10746;p80"/>
          <p:cNvGraphicFramePr/>
          <p:nvPr/>
        </p:nvGraphicFramePr>
        <p:xfrm>
          <a:off x="5937775" y="2153837"/>
          <a:ext cx="2504100" cy="864780"/>
        </p:xfrm>
        <a:graphic>
          <a:graphicData uri="http://schemas.openxmlformats.org/drawingml/2006/table">
            <a:tbl>
              <a:tblPr>
                <a:noFill/>
                <a:tableStyleId>{639945DB-ACAF-4C61-B138-AF304D8CACD2}</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0747" name="Google Shape;10747;p80"/>
          <p:cNvGrpSpPr/>
          <p:nvPr/>
        </p:nvGrpSpPr>
        <p:grpSpPr>
          <a:xfrm>
            <a:off x="710451" y="981601"/>
            <a:ext cx="2396505" cy="976502"/>
            <a:chOff x="749309" y="1112739"/>
            <a:chExt cx="2371603" cy="976502"/>
          </a:xfrm>
        </p:grpSpPr>
        <p:grpSp>
          <p:nvGrpSpPr>
            <p:cNvPr id="10748" name="Google Shape;10748;p80"/>
            <p:cNvGrpSpPr/>
            <p:nvPr/>
          </p:nvGrpSpPr>
          <p:grpSpPr>
            <a:xfrm>
              <a:off x="1092126" y="1112739"/>
              <a:ext cx="2028786" cy="975464"/>
              <a:chOff x="1092126" y="1112739"/>
              <a:chExt cx="2028786" cy="975464"/>
            </a:xfrm>
          </p:grpSpPr>
          <p:sp>
            <p:nvSpPr>
              <p:cNvPr id="10749" name="Google Shape;10749;p80"/>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0"/>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0"/>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0"/>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0"/>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0"/>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0"/>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0"/>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0"/>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0"/>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0"/>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0"/>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0"/>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0"/>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0"/>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0"/>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0"/>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0"/>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0"/>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0"/>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0"/>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0"/>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0"/>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0"/>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3" name="Google Shape;10773;p80"/>
            <p:cNvGrpSpPr/>
            <p:nvPr/>
          </p:nvGrpSpPr>
          <p:grpSpPr>
            <a:xfrm>
              <a:off x="749309" y="1112739"/>
              <a:ext cx="314700" cy="975464"/>
              <a:chOff x="749309" y="1112739"/>
              <a:chExt cx="314700" cy="975464"/>
            </a:xfrm>
          </p:grpSpPr>
          <p:sp>
            <p:nvSpPr>
              <p:cNvPr id="10774" name="Google Shape;10774;p80"/>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0"/>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0"/>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0"/>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78" name="Google Shape;10778;p80"/>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0"/>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0"/>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0"/>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0782" name="Google Shape;10782;p80"/>
          <p:cNvGraphicFramePr/>
          <p:nvPr/>
        </p:nvGraphicFramePr>
        <p:xfrm>
          <a:off x="5937800" y="981587"/>
          <a:ext cx="2504100" cy="976500"/>
        </p:xfrm>
        <a:graphic>
          <a:graphicData uri="http://schemas.openxmlformats.org/drawingml/2006/table">
            <a:tbl>
              <a:tblPr>
                <a:noFill/>
                <a:tableStyleId>{639945DB-ACAF-4C61-B138-AF304D8CACD2}</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0783" name="Google Shape;10783;p80"/>
          <p:cNvGraphicFramePr/>
          <p:nvPr/>
        </p:nvGraphicFramePr>
        <p:xfrm>
          <a:off x="3358663" y="2153837"/>
          <a:ext cx="2363400" cy="868575"/>
        </p:xfrm>
        <a:graphic>
          <a:graphicData uri="http://schemas.openxmlformats.org/drawingml/2006/table">
            <a:tbl>
              <a:tblPr>
                <a:noFill/>
                <a:tableStyleId>{639945DB-ACAF-4C61-B138-AF304D8CACD2}</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784" name="Google Shape;10784;p80"/>
          <p:cNvGrpSpPr/>
          <p:nvPr/>
        </p:nvGrpSpPr>
        <p:grpSpPr>
          <a:xfrm>
            <a:off x="3360649" y="3144798"/>
            <a:ext cx="2363377" cy="1047062"/>
            <a:chOff x="3358399" y="3285485"/>
            <a:chExt cx="2363377" cy="1047062"/>
          </a:xfrm>
        </p:grpSpPr>
        <p:grpSp>
          <p:nvGrpSpPr>
            <p:cNvPr id="10785" name="Google Shape;10785;p80"/>
            <p:cNvGrpSpPr/>
            <p:nvPr/>
          </p:nvGrpSpPr>
          <p:grpSpPr>
            <a:xfrm>
              <a:off x="3358412" y="3285485"/>
              <a:ext cx="2363244" cy="139500"/>
              <a:chOff x="3358412" y="3285485"/>
              <a:chExt cx="2363244" cy="139500"/>
            </a:xfrm>
          </p:grpSpPr>
          <p:sp>
            <p:nvSpPr>
              <p:cNvPr id="10786" name="Google Shape;10786;p80"/>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0"/>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0"/>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0"/>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0"/>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1" name="Google Shape;10791;p80"/>
            <p:cNvGrpSpPr/>
            <p:nvPr/>
          </p:nvGrpSpPr>
          <p:grpSpPr>
            <a:xfrm>
              <a:off x="3358412" y="3466996"/>
              <a:ext cx="2363244" cy="139500"/>
              <a:chOff x="3358412" y="3466996"/>
              <a:chExt cx="2363244" cy="139500"/>
            </a:xfrm>
          </p:grpSpPr>
          <p:sp>
            <p:nvSpPr>
              <p:cNvPr id="10792" name="Google Shape;10792;p80"/>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0"/>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0"/>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0"/>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0"/>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7" name="Google Shape;10797;p80"/>
            <p:cNvGrpSpPr/>
            <p:nvPr/>
          </p:nvGrpSpPr>
          <p:grpSpPr>
            <a:xfrm>
              <a:off x="3358412" y="3648507"/>
              <a:ext cx="2363244" cy="139500"/>
              <a:chOff x="3358412" y="3648507"/>
              <a:chExt cx="2363244" cy="139500"/>
            </a:xfrm>
          </p:grpSpPr>
          <p:sp>
            <p:nvSpPr>
              <p:cNvPr id="10798" name="Google Shape;10798;p80"/>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0"/>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0"/>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0"/>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0"/>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3" name="Google Shape;10803;p80"/>
            <p:cNvGrpSpPr/>
            <p:nvPr/>
          </p:nvGrpSpPr>
          <p:grpSpPr>
            <a:xfrm>
              <a:off x="3358412" y="3830018"/>
              <a:ext cx="2363244" cy="139500"/>
              <a:chOff x="3358412" y="3830018"/>
              <a:chExt cx="2363244" cy="139500"/>
            </a:xfrm>
          </p:grpSpPr>
          <p:sp>
            <p:nvSpPr>
              <p:cNvPr id="10804" name="Google Shape;10804;p80"/>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0"/>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0"/>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0"/>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0"/>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80"/>
            <p:cNvGrpSpPr/>
            <p:nvPr/>
          </p:nvGrpSpPr>
          <p:grpSpPr>
            <a:xfrm>
              <a:off x="3358399" y="4011514"/>
              <a:ext cx="2363377" cy="139537"/>
              <a:chOff x="3294800" y="4134603"/>
              <a:chExt cx="2638876" cy="152400"/>
            </a:xfrm>
          </p:grpSpPr>
          <p:sp>
            <p:nvSpPr>
              <p:cNvPr id="10810" name="Google Shape;10810;p80"/>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0"/>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0"/>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0"/>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0"/>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5" name="Google Shape;10815;p80"/>
            <p:cNvGrpSpPr/>
            <p:nvPr/>
          </p:nvGrpSpPr>
          <p:grpSpPr>
            <a:xfrm>
              <a:off x="3358399" y="4193010"/>
              <a:ext cx="2363377" cy="139537"/>
              <a:chOff x="3294800" y="4134603"/>
              <a:chExt cx="2638876" cy="152400"/>
            </a:xfrm>
          </p:grpSpPr>
          <p:sp>
            <p:nvSpPr>
              <p:cNvPr id="10816" name="Google Shape;10816;p80"/>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0"/>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0"/>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0"/>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0"/>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821" name="Google Shape;10821;p80"/>
          <p:cNvGraphicFramePr/>
          <p:nvPr/>
        </p:nvGraphicFramePr>
        <p:xfrm>
          <a:off x="711450" y="2153837"/>
          <a:ext cx="2369800" cy="889350"/>
        </p:xfrm>
        <a:graphic>
          <a:graphicData uri="http://schemas.openxmlformats.org/drawingml/2006/table">
            <a:tbl>
              <a:tblPr>
                <a:noFill/>
                <a:tableStyleId>{639945DB-ACAF-4C61-B138-AF304D8CACD2}</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822" name="Google Shape;10822;p80"/>
          <p:cNvGrpSpPr/>
          <p:nvPr/>
        </p:nvGrpSpPr>
        <p:grpSpPr>
          <a:xfrm>
            <a:off x="4161119" y="2557652"/>
            <a:ext cx="1302095" cy="60959"/>
            <a:chOff x="3558802" y="4011427"/>
            <a:chExt cx="1866000" cy="111300"/>
          </a:xfrm>
        </p:grpSpPr>
        <p:sp>
          <p:nvSpPr>
            <p:cNvPr id="10823" name="Google Shape;10823;p80"/>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0"/>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5" name="Google Shape;10825;p80"/>
          <p:cNvGrpSpPr/>
          <p:nvPr/>
        </p:nvGrpSpPr>
        <p:grpSpPr>
          <a:xfrm>
            <a:off x="4706607" y="2839811"/>
            <a:ext cx="914340" cy="60959"/>
            <a:chOff x="3558802" y="4011427"/>
            <a:chExt cx="1866000" cy="111300"/>
          </a:xfrm>
        </p:grpSpPr>
        <p:sp>
          <p:nvSpPr>
            <p:cNvPr id="10826" name="Google Shape;10826;p80"/>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0"/>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8" name="Google Shape;10828;p80"/>
          <p:cNvGrpSpPr/>
          <p:nvPr/>
        </p:nvGrpSpPr>
        <p:grpSpPr>
          <a:xfrm>
            <a:off x="5874449" y="3167609"/>
            <a:ext cx="2519825" cy="1001454"/>
            <a:chOff x="1906114" y="789980"/>
            <a:chExt cx="1487676" cy="606868"/>
          </a:xfrm>
        </p:grpSpPr>
        <p:cxnSp>
          <p:nvCxnSpPr>
            <p:cNvPr id="10829" name="Google Shape;10829;p80"/>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830" name="Google Shape;10830;p80"/>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831" name="Google Shape;10831;p80"/>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0832" name="Google Shape;10832;p80"/>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0833" name="Google Shape;10833;p80"/>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0834" name="Google Shape;10834;p80"/>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0835" name="Google Shape;10835;p80"/>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0836" name="Google Shape;10836;p80"/>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0"/>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0"/>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0"/>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0"/>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0"/>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0"/>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0843" name="Google Shape;10843;p80"/>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844" name="Google Shape;10844;p80"/>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845" name="Google Shape;10845;p80"/>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6" name="Google Shape;10846;p80"/>
          <p:cNvGrpSpPr/>
          <p:nvPr/>
        </p:nvGrpSpPr>
        <p:grpSpPr>
          <a:xfrm>
            <a:off x="3355812" y="951645"/>
            <a:ext cx="2363393" cy="1005865"/>
            <a:chOff x="3292400" y="1193188"/>
            <a:chExt cx="2615240" cy="1131075"/>
          </a:xfrm>
        </p:grpSpPr>
        <p:sp>
          <p:nvSpPr>
            <p:cNvPr id="10847" name="Google Shape;10847;p80"/>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48" name="Google Shape;10848;p80"/>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49" name="Google Shape;10849;p80"/>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0850" name="Google Shape;10850;p80"/>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0851" name="Google Shape;10851;p80"/>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0852" name="Google Shape;10852;p80"/>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0853" name="Google Shape;10853;p80"/>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0854" name="Google Shape;10854;p80"/>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0855" name="Google Shape;10855;p80"/>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0856" name="Google Shape;10856;p80"/>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0857" name="Google Shape;10857;p80"/>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858" name="Google Shape;10858;p80"/>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859" name="Google Shape;10859;p80"/>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860" name="Google Shape;10860;p80"/>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861" name="Google Shape;10861;p80"/>
            <p:cNvGrpSpPr/>
            <p:nvPr/>
          </p:nvGrpSpPr>
          <p:grpSpPr>
            <a:xfrm>
              <a:off x="3748438" y="1378608"/>
              <a:ext cx="2159202" cy="903971"/>
              <a:chOff x="1683525" y="2179850"/>
              <a:chExt cx="4519050" cy="2134525"/>
            </a:xfrm>
          </p:grpSpPr>
          <p:sp>
            <p:nvSpPr>
              <p:cNvPr id="10862" name="Google Shape;10862;p80"/>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63" name="Google Shape;10863;p80"/>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64" name="Google Shape;10864;p80"/>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65" name="Google Shape;10865;p80"/>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66" name="Google Shape;10866;p80"/>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67" name="Google Shape;10867;p80"/>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68" name="Google Shape;10868;p80"/>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69" name="Google Shape;10869;p80"/>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70" name="Google Shape;10870;p80"/>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71" name="Google Shape;10871;p80"/>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72" name="Google Shape;10872;p80"/>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73" name="Google Shape;10873;p80"/>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0877"/>
        <p:cNvGrpSpPr/>
        <p:nvPr/>
      </p:nvGrpSpPr>
      <p:grpSpPr>
        <a:xfrm>
          <a:off x="0" y="0"/>
          <a:ext cx="0" cy="0"/>
          <a:chOff x="0" y="0"/>
          <a:chExt cx="0" cy="0"/>
        </a:xfrm>
      </p:grpSpPr>
      <p:grpSp>
        <p:nvGrpSpPr>
          <p:cNvPr id="10878" name="Google Shape;10878;p81"/>
          <p:cNvGrpSpPr/>
          <p:nvPr/>
        </p:nvGrpSpPr>
        <p:grpSpPr>
          <a:xfrm>
            <a:off x="4796684" y="970941"/>
            <a:ext cx="745431" cy="718863"/>
            <a:chOff x="4249973" y="1201875"/>
            <a:chExt cx="1958568" cy="1888762"/>
          </a:xfrm>
        </p:grpSpPr>
        <p:sp>
          <p:nvSpPr>
            <p:cNvPr id="10879" name="Google Shape;10879;p81"/>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0" name="Google Shape;10880;p81"/>
            <p:cNvGrpSpPr/>
            <p:nvPr/>
          </p:nvGrpSpPr>
          <p:grpSpPr>
            <a:xfrm>
              <a:off x="5853086" y="1789142"/>
              <a:ext cx="355454" cy="1048099"/>
              <a:chOff x="5576108" y="2016725"/>
              <a:chExt cx="565200" cy="1666560"/>
            </a:xfrm>
          </p:grpSpPr>
          <p:sp>
            <p:nvSpPr>
              <p:cNvPr id="10881" name="Google Shape;10881;p81"/>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882" name="Google Shape;10882;p81"/>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81"/>
            <p:cNvGrpSpPr/>
            <p:nvPr/>
          </p:nvGrpSpPr>
          <p:grpSpPr>
            <a:xfrm>
              <a:off x="4869455" y="2691676"/>
              <a:ext cx="1013897" cy="398961"/>
              <a:chOff x="4012057" y="3451825"/>
              <a:chExt cx="1612175" cy="634379"/>
            </a:xfrm>
          </p:grpSpPr>
          <p:sp>
            <p:nvSpPr>
              <p:cNvPr id="10884" name="Google Shape;10884;p81"/>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885" name="Google Shape;10885;p81"/>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6" name="Google Shape;10886;p81"/>
            <p:cNvGrpSpPr/>
            <p:nvPr/>
          </p:nvGrpSpPr>
          <p:grpSpPr>
            <a:xfrm>
              <a:off x="4276937" y="2155961"/>
              <a:ext cx="651965" cy="891358"/>
              <a:chOff x="3069908" y="2599997"/>
              <a:chExt cx="1036675" cy="1417328"/>
            </a:xfrm>
          </p:grpSpPr>
          <p:sp>
            <p:nvSpPr>
              <p:cNvPr id="10887" name="Google Shape;10887;p81"/>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888" name="Google Shape;10888;p81"/>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9" name="Google Shape;10889;p81"/>
            <p:cNvGrpSpPr/>
            <p:nvPr/>
          </p:nvGrpSpPr>
          <p:grpSpPr>
            <a:xfrm>
              <a:off x="5054918" y="1201875"/>
              <a:ext cx="999548" cy="602711"/>
              <a:chOff x="4306958" y="1082925"/>
              <a:chExt cx="1589359" cy="958358"/>
            </a:xfrm>
          </p:grpSpPr>
          <p:sp>
            <p:nvSpPr>
              <p:cNvPr id="10890" name="Google Shape;10890;p81"/>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891" name="Google Shape;10891;p81"/>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2" name="Google Shape;10892;p81"/>
            <p:cNvGrpSpPr/>
            <p:nvPr/>
          </p:nvGrpSpPr>
          <p:grpSpPr>
            <a:xfrm>
              <a:off x="4249973" y="1303451"/>
              <a:ext cx="799317" cy="841334"/>
              <a:chOff x="3027033" y="1244439"/>
              <a:chExt cx="1270977" cy="1337786"/>
            </a:xfrm>
          </p:grpSpPr>
          <p:sp>
            <p:nvSpPr>
              <p:cNvPr id="10893" name="Google Shape;10893;p81"/>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894" name="Google Shape;10894;p81"/>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95" name="Google Shape;10895;p81"/>
          <p:cNvGrpSpPr/>
          <p:nvPr/>
        </p:nvGrpSpPr>
        <p:grpSpPr>
          <a:xfrm>
            <a:off x="713057" y="1849390"/>
            <a:ext cx="761767" cy="729896"/>
            <a:chOff x="2657744" y="2337745"/>
            <a:chExt cx="832987" cy="798137"/>
          </a:xfrm>
        </p:grpSpPr>
        <p:sp>
          <p:nvSpPr>
            <p:cNvPr id="10896" name="Google Shape;10896;p81"/>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1"/>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1"/>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1"/>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1"/>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1"/>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2" name="Google Shape;10902;p81"/>
          <p:cNvGrpSpPr/>
          <p:nvPr/>
        </p:nvGrpSpPr>
        <p:grpSpPr>
          <a:xfrm>
            <a:off x="3224022" y="1852597"/>
            <a:ext cx="685569" cy="723586"/>
            <a:chOff x="3398134" y="2057755"/>
            <a:chExt cx="704087" cy="743130"/>
          </a:xfrm>
        </p:grpSpPr>
        <p:grpSp>
          <p:nvGrpSpPr>
            <p:cNvPr id="10903" name="Google Shape;10903;p81"/>
            <p:cNvGrpSpPr/>
            <p:nvPr/>
          </p:nvGrpSpPr>
          <p:grpSpPr>
            <a:xfrm>
              <a:off x="3398134" y="2290183"/>
              <a:ext cx="315300" cy="219900"/>
              <a:chOff x="3398134" y="2290183"/>
              <a:chExt cx="315300" cy="219900"/>
            </a:xfrm>
          </p:grpSpPr>
          <p:sp>
            <p:nvSpPr>
              <p:cNvPr id="10904" name="Google Shape;10904;p81"/>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905" name="Google Shape;10905;p81"/>
              <p:cNvCxnSpPr>
                <a:stCxn id="1090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0906" name="Google Shape;10906;p81"/>
            <p:cNvGrpSpPr/>
            <p:nvPr/>
          </p:nvGrpSpPr>
          <p:grpSpPr>
            <a:xfrm>
              <a:off x="3547823" y="2467358"/>
              <a:ext cx="219900" cy="333527"/>
              <a:chOff x="3547823" y="2467358"/>
              <a:chExt cx="219900" cy="333527"/>
            </a:xfrm>
          </p:grpSpPr>
          <p:sp>
            <p:nvSpPr>
              <p:cNvPr id="10907" name="Google Shape;10907;p81"/>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908" name="Google Shape;10908;p81"/>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0909" name="Google Shape;10909;p81"/>
            <p:cNvGrpSpPr/>
            <p:nvPr/>
          </p:nvGrpSpPr>
          <p:grpSpPr>
            <a:xfrm>
              <a:off x="3734138" y="2467358"/>
              <a:ext cx="219900" cy="333527"/>
              <a:chOff x="3734138" y="2467358"/>
              <a:chExt cx="219900" cy="333527"/>
            </a:xfrm>
          </p:grpSpPr>
          <p:sp>
            <p:nvSpPr>
              <p:cNvPr id="10910" name="Google Shape;10910;p81"/>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911" name="Google Shape;10911;p81"/>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0912" name="Google Shape;10912;p81"/>
            <p:cNvGrpSpPr/>
            <p:nvPr/>
          </p:nvGrpSpPr>
          <p:grpSpPr>
            <a:xfrm>
              <a:off x="3787560" y="2288011"/>
              <a:ext cx="314661" cy="219900"/>
              <a:chOff x="3787560" y="2288011"/>
              <a:chExt cx="314661" cy="219900"/>
            </a:xfrm>
          </p:grpSpPr>
          <p:sp>
            <p:nvSpPr>
              <p:cNvPr id="10913" name="Google Shape;10913;p81"/>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914" name="Google Shape;10914;p81"/>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0915" name="Google Shape;10915;p81"/>
            <p:cNvGrpSpPr/>
            <p:nvPr/>
          </p:nvGrpSpPr>
          <p:grpSpPr>
            <a:xfrm>
              <a:off x="3637290" y="2057755"/>
              <a:ext cx="219900" cy="335499"/>
              <a:chOff x="3637290" y="2057755"/>
              <a:chExt cx="219900" cy="335499"/>
            </a:xfrm>
          </p:grpSpPr>
          <p:sp>
            <p:nvSpPr>
              <p:cNvPr id="10916" name="Google Shape;10916;p81"/>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0917" name="Google Shape;10917;p81"/>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0918" name="Google Shape;10918;p81"/>
          <p:cNvGrpSpPr/>
          <p:nvPr/>
        </p:nvGrpSpPr>
        <p:grpSpPr>
          <a:xfrm>
            <a:off x="4899244" y="1859292"/>
            <a:ext cx="710153" cy="710153"/>
            <a:chOff x="5007123" y="2079403"/>
            <a:chExt cx="687600" cy="687600"/>
          </a:xfrm>
        </p:grpSpPr>
        <p:sp>
          <p:nvSpPr>
            <p:cNvPr id="10919" name="Google Shape;10919;p81"/>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1"/>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1"/>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1"/>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3" name="Google Shape;10923;p81"/>
          <p:cNvGrpSpPr/>
          <p:nvPr/>
        </p:nvGrpSpPr>
        <p:grpSpPr>
          <a:xfrm>
            <a:off x="5708681" y="1853799"/>
            <a:ext cx="720998" cy="721183"/>
            <a:chOff x="5797446" y="2063053"/>
            <a:chExt cx="698100" cy="698280"/>
          </a:xfrm>
        </p:grpSpPr>
        <p:sp>
          <p:nvSpPr>
            <p:cNvPr id="10924" name="Google Shape;10924;p81"/>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1"/>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1"/>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1"/>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8" name="Google Shape;10928;p81"/>
          <p:cNvGrpSpPr/>
          <p:nvPr/>
        </p:nvGrpSpPr>
        <p:grpSpPr>
          <a:xfrm>
            <a:off x="8153828" y="3499404"/>
            <a:ext cx="280585" cy="673164"/>
            <a:chOff x="8075075" y="3754290"/>
            <a:chExt cx="255612" cy="613194"/>
          </a:xfrm>
        </p:grpSpPr>
        <p:grpSp>
          <p:nvGrpSpPr>
            <p:cNvPr id="10929" name="Google Shape;10929;p81"/>
            <p:cNvGrpSpPr/>
            <p:nvPr/>
          </p:nvGrpSpPr>
          <p:grpSpPr>
            <a:xfrm>
              <a:off x="8075075" y="3754290"/>
              <a:ext cx="255612" cy="613194"/>
              <a:chOff x="8075075" y="3754290"/>
              <a:chExt cx="255612" cy="613194"/>
            </a:xfrm>
          </p:grpSpPr>
          <p:sp>
            <p:nvSpPr>
              <p:cNvPr id="10930" name="Google Shape;10930;p81"/>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1"/>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2" name="Google Shape;10932;p81"/>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3" name="Google Shape;10933;p81"/>
          <p:cNvGrpSpPr/>
          <p:nvPr/>
        </p:nvGrpSpPr>
        <p:grpSpPr>
          <a:xfrm>
            <a:off x="5270887" y="3488200"/>
            <a:ext cx="470352" cy="683745"/>
            <a:chOff x="1697726" y="3244179"/>
            <a:chExt cx="788124" cy="1146069"/>
          </a:xfrm>
        </p:grpSpPr>
        <p:sp>
          <p:nvSpPr>
            <p:cNvPr id="10934" name="Google Shape;10934;p81"/>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1"/>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6" name="Google Shape;10936;p81"/>
          <p:cNvSpPr/>
          <p:nvPr/>
        </p:nvSpPr>
        <p:spPr>
          <a:xfrm>
            <a:off x="8128351" y="34022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7" name="Google Shape;10937;p81"/>
          <p:cNvGrpSpPr/>
          <p:nvPr/>
        </p:nvGrpSpPr>
        <p:grpSpPr>
          <a:xfrm>
            <a:off x="5892037" y="3499402"/>
            <a:ext cx="293891" cy="293845"/>
            <a:chOff x="6134814" y="3754290"/>
            <a:chExt cx="293891" cy="293845"/>
          </a:xfrm>
        </p:grpSpPr>
        <p:sp>
          <p:nvSpPr>
            <p:cNvPr id="10938" name="Google Shape;10938;p81"/>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1"/>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0" name="Google Shape;10940;p81"/>
          <p:cNvGrpSpPr/>
          <p:nvPr/>
        </p:nvGrpSpPr>
        <p:grpSpPr>
          <a:xfrm>
            <a:off x="5892037" y="3878074"/>
            <a:ext cx="293891" cy="293891"/>
            <a:chOff x="6134814" y="4086186"/>
            <a:chExt cx="293891" cy="293891"/>
          </a:xfrm>
        </p:grpSpPr>
        <p:sp>
          <p:nvSpPr>
            <p:cNvPr id="10941" name="Google Shape;10941;p81"/>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1"/>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3" name="Google Shape;10943;p81"/>
          <p:cNvSpPr/>
          <p:nvPr/>
        </p:nvSpPr>
        <p:spPr>
          <a:xfrm>
            <a:off x="6930464" y="34986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1"/>
          <p:cNvSpPr/>
          <p:nvPr/>
        </p:nvSpPr>
        <p:spPr>
          <a:xfrm rot="10800000">
            <a:off x="6336727" y="34963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5" name="Google Shape;10945;p81"/>
          <p:cNvGrpSpPr/>
          <p:nvPr/>
        </p:nvGrpSpPr>
        <p:grpSpPr>
          <a:xfrm>
            <a:off x="7817013" y="2706766"/>
            <a:ext cx="622883" cy="621944"/>
            <a:chOff x="1187048" y="238125"/>
            <a:chExt cx="5256397" cy="5248476"/>
          </a:xfrm>
        </p:grpSpPr>
        <p:sp>
          <p:nvSpPr>
            <p:cNvPr id="10946" name="Google Shape;10946;p81"/>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1"/>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1"/>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1"/>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0" name="Google Shape;10950;p81"/>
          <p:cNvGrpSpPr/>
          <p:nvPr/>
        </p:nvGrpSpPr>
        <p:grpSpPr>
          <a:xfrm>
            <a:off x="2274118" y="2716375"/>
            <a:ext cx="1310987" cy="612407"/>
            <a:chOff x="238125" y="1188750"/>
            <a:chExt cx="7140450" cy="3335550"/>
          </a:xfrm>
        </p:grpSpPr>
        <p:sp>
          <p:nvSpPr>
            <p:cNvPr id="10951" name="Google Shape;10951;p81"/>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1"/>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1"/>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1"/>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1"/>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6" name="Google Shape;10956;p81"/>
          <p:cNvGrpSpPr/>
          <p:nvPr/>
        </p:nvGrpSpPr>
        <p:grpSpPr>
          <a:xfrm>
            <a:off x="6599990" y="2706930"/>
            <a:ext cx="1110299" cy="621702"/>
            <a:chOff x="238125" y="1335475"/>
            <a:chExt cx="5418735" cy="3034175"/>
          </a:xfrm>
        </p:grpSpPr>
        <p:sp>
          <p:nvSpPr>
            <p:cNvPr id="10957" name="Google Shape;10957;p81"/>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1"/>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1"/>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0" name="Google Shape;10960;p81"/>
          <p:cNvGrpSpPr/>
          <p:nvPr/>
        </p:nvGrpSpPr>
        <p:grpSpPr>
          <a:xfrm>
            <a:off x="5417649" y="2703827"/>
            <a:ext cx="1074451" cy="627181"/>
            <a:chOff x="5359127" y="2910889"/>
            <a:chExt cx="1097723" cy="640831"/>
          </a:xfrm>
        </p:grpSpPr>
        <p:grpSp>
          <p:nvGrpSpPr>
            <p:cNvPr id="10961" name="Google Shape;10961;p81"/>
            <p:cNvGrpSpPr/>
            <p:nvPr/>
          </p:nvGrpSpPr>
          <p:grpSpPr>
            <a:xfrm>
              <a:off x="5929791" y="3263088"/>
              <a:ext cx="527060" cy="287097"/>
              <a:chOff x="5929791" y="3263088"/>
              <a:chExt cx="527060" cy="287097"/>
            </a:xfrm>
          </p:grpSpPr>
          <p:sp>
            <p:nvSpPr>
              <p:cNvPr id="10962" name="Google Shape;10962;p81"/>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963" name="Google Shape;10963;p81"/>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964" name="Google Shape;10964;p81"/>
            <p:cNvGrpSpPr/>
            <p:nvPr/>
          </p:nvGrpSpPr>
          <p:grpSpPr>
            <a:xfrm>
              <a:off x="5359127" y="3263089"/>
              <a:ext cx="526428" cy="288631"/>
              <a:chOff x="5359127" y="3263089"/>
              <a:chExt cx="526428" cy="288631"/>
            </a:xfrm>
          </p:grpSpPr>
          <p:sp>
            <p:nvSpPr>
              <p:cNvPr id="10965" name="Google Shape;10965;p81"/>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966" name="Google Shape;10966;p81"/>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967" name="Google Shape;10967;p81"/>
            <p:cNvGrpSpPr/>
            <p:nvPr/>
          </p:nvGrpSpPr>
          <p:grpSpPr>
            <a:xfrm>
              <a:off x="5551525" y="2910889"/>
              <a:ext cx="520901" cy="610283"/>
              <a:chOff x="5551525" y="2910889"/>
              <a:chExt cx="520901" cy="610283"/>
            </a:xfrm>
          </p:grpSpPr>
          <p:sp>
            <p:nvSpPr>
              <p:cNvPr id="10968" name="Google Shape;10968;p81"/>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969" name="Google Shape;10969;p81"/>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970" name="Google Shape;10970;p81"/>
            <p:cNvGrpSpPr/>
            <p:nvPr/>
          </p:nvGrpSpPr>
          <p:grpSpPr>
            <a:xfrm>
              <a:off x="5743962" y="2919100"/>
              <a:ext cx="623674" cy="284502"/>
              <a:chOff x="5743962" y="2919100"/>
              <a:chExt cx="623674" cy="284502"/>
            </a:xfrm>
          </p:grpSpPr>
          <p:sp>
            <p:nvSpPr>
              <p:cNvPr id="10971" name="Google Shape;10971;p81"/>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972" name="Google Shape;10972;p81"/>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0973" name="Google Shape;10973;p81"/>
          <p:cNvGrpSpPr/>
          <p:nvPr/>
        </p:nvGrpSpPr>
        <p:grpSpPr>
          <a:xfrm>
            <a:off x="7568863" y="1854538"/>
            <a:ext cx="874976" cy="719600"/>
            <a:chOff x="7608988" y="2093194"/>
            <a:chExt cx="817276" cy="672147"/>
          </a:xfrm>
        </p:grpSpPr>
        <p:cxnSp>
          <p:nvCxnSpPr>
            <p:cNvPr id="10974" name="Google Shape;10974;p81"/>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975" name="Google Shape;10975;p81"/>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976" name="Google Shape;10976;p81"/>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977" name="Google Shape;10977;p81"/>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978" name="Google Shape;10978;p81"/>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0979" name="Google Shape;10979;p81"/>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0980" name="Google Shape;10980;p81"/>
            <p:cNvGrpSpPr/>
            <p:nvPr/>
          </p:nvGrpSpPr>
          <p:grpSpPr>
            <a:xfrm>
              <a:off x="7721175" y="2093194"/>
              <a:ext cx="599587" cy="623846"/>
              <a:chOff x="7721175" y="2093194"/>
              <a:chExt cx="599587" cy="623846"/>
            </a:xfrm>
          </p:grpSpPr>
          <p:grpSp>
            <p:nvGrpSpPr>
              <p:cNvPr id="10981" name="Google Shape;10981;p81"/>
              <p:cNvGrpSpPr/>
              <p:nvPr/>
            </p:nvGrpSpPr>
            <p:grpSpPr>
              <a:xfrm>
                <a:off x="7721175" y="2093194"/>
                <a:ext cx="291605" cy="623846"/>
                <a:chOff x="9405575" y="2061418"/>
                <a:chExt cx="291605" cy="623846"/>
              </a:xfrm>
            </p:grpSpPr>
            <p:sp>
              <p:nvSpPr>
                <p:cNvPr id="10982" name="Google Shape;10982;p81"/>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1"/>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1"/>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1"/>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1"/>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1"/>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1"/>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81"/>
              <p:cNvGrpSpPr/>
              <p:nvPr/>
            </p:nvGrpSpPr>
            <p:grpSpPr>
              <a:xfrm flipH="1">
                <a:off x="8029157" y="2093194"/>
                <a:ext cx="291605" cy="623846"/>
                <a:chOff x="9405575" y="2061418"/>
                <a:chExt cx="291605" cy="623846"/>
              </a:xfrm>
            </p:grpSpPr>
            <p:sp>
              <p:nvSpPr>
                <p:cNvPr id="10990" name="Google Shape;10990;p81"/>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1"/>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1"/>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1"/>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1"/>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1"/>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1"/>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997" name="Google Shape;10997;p81"/>
          <p:cNvGrpSpPr/>
          <p:nvPr/>
        </p:nvGrpSpPr>
        <p:grpSpPr>
          <a:xfrm>
            <a:off x="4013299" y="970941"/>
            <a:ext cx="712557" cy="785901"/>
            <a:chOff x="4206459" y="1191441"/>
            <a:chExt cx="712557" cy="785901"/>
          </a:xfrm>
        </p:grpSpPr>
        <p:sp>
          <p:nvSpPr>
            <p:cNvPr id="10998" name="Google Shape;10998;p81"/>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1"/>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1"/>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1"/>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2" name="Google Shape;11002;p81"/>
            <p:cNvGrpSpPr/>
            <p:nvPr/>
          </p:nvGrpSpPr>
          <p:grpSpPr>
            <a:xfrm>
              <a:off x="4644280" y="1290523"/>
              <a:ext cx="143716" cy="29463"/>
              <a:chOff x="4644280" y="1290523"/>
              <a:chExt cx="143716" cy="29463"/>
            </a:xfrm>
          </p:grpSpPr>
          <p:sp>
            <p:nvSpPr>
              <p:cNvPr id="11003" name="Google Shape;11003;p81"/>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1"/>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1"/>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1"/>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7" name="Google Shape;11007;p81"/>
            <p:cNvGrpSpPr/>
            <p:nvPr/>
          </p:nvGrpSpPr>
          <p:grpSpPr>
            <a:xfrm>
              <a:off x="4356567" y="1191441"/>
              <a:ext cx="143690" cy="29488"/>
              <a:chOff x="4356567" y="1191441"/>
              <a:chExt cx="143690" cy="29488"/>
            </a:xfrm>
          </p:grpSpPr>
          <p:sp>
            <p:nvSpPr>
              <p:cNvPr id="11008" name="Google Shape;11008;p81"/>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1"/>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1"/>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1"/>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81"/>
            <p:cNvGrpSpPr/>
            <p:nvPr/>
          </p:nvGrpSpPr>
          <p:grpSpPr>
            <a:xfrm>
              <a:off x="4339009" y="1863727"/>
              <a:ext cx="143703" cy="29476"/>
              <a:chOff x="4339009" y="1863727"/>
              <a:chExt cx="143703" cy="29476"/>
            </a:xfrm>
          </p:grpSpPr>
          <p:sp>
            <p:nvSpPr>
              <p:cNvPr id="11013" name="Google Shape;11013;p81"/>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1"/>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1"/>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1"/>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7" name="Google Shape;11017;p81"/>
            <p:cNvGrpSpPr/>
            <p:nvPr/>
          </p:nvGrpSpPr>
          <p:grpSpPr>
            <a:xfrm>
              <a:off x="4206459" y="1607315"/>
              <a:ext cx="29539" cy="142899"/>
              <a:chOff x="4206459" y="1607315"/>
              <a:chExt cx="29539" cy="142899"/>
            </a:xfrm>
          </p:grpSpPr>
          <p:sp>
            <p:nvSpPr>
              <p:cNvPr id="11018" name="Google Shape;11018;p81"/>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1"/>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1"/>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1"/>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22" name="Google Shape;11022;p81"/>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1"/>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1"/>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1"/>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6" name="Google Shape;11026;p81"/>
            <p:cNvGrpSpPr/>
            <p:nvPr/>
          </p:nvGrpSpPr>
          <p:grpSpPr>
            <a:xfrm>
              <a:off x="4889463" y="1423737"/>
              <a:ext cx="29552" cy="142899"/>
              <a:chOff x="4889463" y="1423737"/>
              <a:chExt cx="29552" cy="142899"/>
            </a:xfrm>
          </p:grpSpPr>
          <p:sp>
            <p:nvSpPr>
              <p:cNvPr id="11027" name="Google Shape;11027;p81"/>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1"/>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1"/>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1"/>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81"/>
            <p:cNvGrpSpPr/>
            <p:nvPr/>
          </p:nvGrpSpPr>
          <p:grpSpPr>
            <a:xfrm>
              <a:off x="4771663" y="1876896"/>
              <a:ext cx="108651" cy="100447"/>
              <a:chOff x="4771663" y="1876896"/>
              <a:chExt cx="108651" cy="100447"/>
            </a:xfrm>
          </p:grpSpPr>
          <p:sp>
            <p:nvSpPr>
              <p:cNvPr id="11032" name="Google Shape;11032;p81"/>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1"/>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1"/>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1"/>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36" name="Google Shape;11036;p81"/>
          <p:cNvGrpSpPr/>
          <p:nvPr/>
        </p:nvGrpSpPr>
        <p:grpSpPr>
          <a:xfrm>
            <a:off x="4008774" y="1854164"/>
            <a:ext cx="791287" cy="720350"/>
            <a:chOff x="267375" y="1071875"/>
            <a:chExt cx="470500" cy="428550"/>
          </a:xfrm>
        </p:grpSpPr>
        <p:sp>
          <p:nvSpPr>
            <p:cNvPr id="11037" name="Google Shape;11037;p81"/>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1"/>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1"/>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1"/>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1"/>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1"/>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1"/>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1"/>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5" name="Google Shape;11045;p81"/>
          <p:cNvGrpSpPr/>
          <p:nvPr/>
        </p:nvGrpSpPr>
        <p:grpSpPr>
          <a:xfrm>
            <a:off x="709269" y="3498794"/>
            <a:ext cx="1408444" cy="673166"/>
            <a:chOff x="712664" y="3693287"/>
            <a:chExt cx="1460738" cy="698160"/>
          </a:xfrm>
        </p:grpSpPr>
        <p:grpSp>
          <p:nvGrpSpPr>
            <p:cNvPr id="11046" name="Google Shape;11046;p81"/>
            <p:cNvGrpSpPr/>
            <p:nvPr/>
          </p:nvGrpSpPr>
          <p:grpSpPr>
            <a:xfrm>
              <a:off x="1380079" y="4133090"/>
              <a:ext cx="234048" cy="258099"/>
              <a:chOff x="1380079" y="4133090"/>
              <a:chExt cx="234048" cy="258099"/>
            </a:xfrm>
          </p:grpSpPr>
          <p:sp>
            <p:nvSpPr>
              <p:cNvPr id="11047" name="Google Shape;11047;p81"/>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1"/>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1"/>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0" name="Google Shape;11050;p81"/>
            <p:cNvGrpSpPr/>
            <p:nvPr/>
          </p:nvGrpSpPr>
          <p:grpSpPr>
            <a:xfrm>
              <a:off x="884610" y="3864082"/>
              <a:ext cx="1118566" cy="527275"/>
              <a:chOff x="890961" y="3865463"/>
              <a:chExt cx="1115221" cy="525698"/>
            </a:xfrm>
          </p:grpSpPr>
          <p:sp>
            <p:nvSpPr>
              <p:cNvPr id="11051" name="Google Shape;11051;p81"/>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1"/>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1"/>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4" name="Google Shape;11054;p81"/>
            <p:cNvGrpSpPr/>
            <p:nvPr/>
          </p:nvGrpSpPr>
          <p:grpSpPr>
            <a:xfrm>
              <a:off x="712664" y="3693287"/>
              <a:ext cx="1460738" cy="698160"/>
              <a:chOff x="712664" y="3693025"/>
              <a:chExt cx="1460738" cy="698160"/>
            </a:xfrm>
          </p:grpSpPr>
          <p:sp>
            <p:nvSpPr>
              <p:cNvPr id="11055" name="Google Shape;11055;p81"/>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1"/>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1"/>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1"/>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1"/>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1"/>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61" name="Google Shape;11061;p81"/>
          <p:cNvGrpSpPr/>
          <p:nvPr/>
        </p:nvGrpSpPr>
        <p:grpSpPr>
          <a:xfrm>
            <a:off x="3146985" y="970941"/>
            <a:ext cx="795485" cy="738831"/>
            <a:chOff x="3348603" y="1236445"/>
            <a:chExt cx="749256" cy="695894"/>
          </a:xfrm>
        </p:grpSpPr>
        <p:grpSp>
          <p:nvGrpSpPr>
            <p:cNvPr id="11062" name="Google Shape;11062;p81"/>
            <p:cNvGrpSpPr/>
            <p:nvPr/>
          </p:nvGrpSpPr>
          <p:grpSpPr>
            <a:xfrm>
              <a:off x="3583779" y="1236445"/>
              <a:ext cx="293795" cy="285811"/>
              <a:chOff x="3750225" y="1774000"/>
              <a:chExt cx="149575" cy="145525"/>
            </a:xfrm>
          </p:grpSpPr>
          <p:sp>
            <p:nvSpPr>
              <p:cNvPr id="11063" name="Google Shape;11063;p81"/>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1"/>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5" name="Google Shape;11065;p81"/>
            <p:cNvGrpSpPr/>
            <p:nvPr/>
          </p:nvGrpSpPr>
          <p:grpSpPr>
            <a:xfrm>
              <a:off x="3775534" y="1462599"/>
              <a:ext cx="322325" cy="285958"/>
              <a:chOff x="3847850" y="1889150"/>
              <a:chExt cx="164100" cy="145600"/>
            </a:xfrm>
          </p:grpSpPr>
          <p:sp>
            <p:nvSpPr>
              <p:cNvPr id="11066" name="Google Shape;11066;p81"/>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1"/>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8" name="Google Shape;11068;p81"/>
            <p:cNvGrpSpPr/>
            <p:nvPr/>
          </p:nvGrpSpPr>
          <p:grpSpPr>
            <a:xfrm>
              <a:off x="3545329" y="1646528"/>
              <a:ext cx="293746" cy="285811"/>
              <a:chOff x="3730650" y="1982800"/>
              <a:chExt cx="149550" cy="145525"/>
            </a:xfrm>
          </p:grpSpPr>
          <p:sp>
            <p:nvSpPr>
              <p:cNvPr id="11069" name="Google Shape;11069;p81"/>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1"/>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1" name="Google Shape;11071;p81"/>
            <p:cNvGrpSpPr/>
            <p:nvPr/>
          </p:nvGrpSpPr>
          <p:grpSpPr>
            <a:xfrm>
              <a:off x="3348603" y="1415046"/>
              <a:ext cx="294384" cy="284387"/>
              <a:chOff x="3630494" y="1864938"/>
              <a:chExt cx="149875" cy="144800"/>
            </a:xfrm>
          </p:grpSpPr>
          <p:sp>
            <p:nvSpPr>
              <p:cNvPr id="11072" name="Google Shape;11072;p81"/>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1"/>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74" name="Google Shape;11074;p81"/>
          <p:cNvGrpSpPr/>
          <p:nvPr/>
        </p:nvGrpSpPr>
        <p:grpSpPr>
          <a:xfrm>
            <a:off x="2268512" y="3493837"/>
            <a:ext cx="1324924" cy="678083"/>
            <a:chOff x="2413923" y="3711366"/>
            <a:chExt cx="1374117" cy="703260"/>
          </a:xfrm>
        </p:grpSpPr>
        <p:grpSp>
          <p:nvGrpSpPr>
            <p:cNvPr id="11075" name="Google Shape;11075;p81"/>
            <p:cNvGrpSpPr/>
            <p:nvPr/>
          </p:nvGrpSpPr>
          <p:grpSpPr>
            <a:xfrm>
              <a:off x="2413923" y="3711366"/>
              <a:ext cx="1374117" cy="703260"/>
              <a:chOff x="2413923" y="3711366"/>
              <a:chExt cx="1374117" cy="703260"/>
            </a:xfrm>
          </p:grpSpPr>
          <p:sp>
            <p:nvSpPr>
              <p:cNvPr id="11076" name="Google Shape;11076;p81"/>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7" name="Google Shape;11077;p81"/>
              <p:cNvGrpSpPr/>
              <p:nvPr/>
            </p:nvGrpSpPr>
            <p:grpSpPr>
              <a:xfrm>
                <a:off x="2600284" y="3808654"/>
                <a:ext cx="234506" cy="138009"/>
                <a:chOff x="2600284" y="3808654"/>
                <a:chExt cx="234506" cy="138009"/>
              </a:xfrm>
            </p:grpSpPr>
            <p:sp>
              <p:nvSpPr>
                <p:cNvPr id="11078" name="Google Shape;11078;p81"/>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79" name="Google Shape;11079;p81"/>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1080" name="Google Shape;11080;p81"/>
              <p:cNvGrpSpPr/>
              <p:nvPr/>
            </p:nvGrpSpPr>
            <p:grpSpPr>
              <a:xfrm>
                <a:off x="3359659" y="3805664"/>
                <a:ext cx="232294" cy="141000"/>
                <a:chOff x="3359659" y="3805664"/>
                <a:chExt cx="232294" cy="141000"/>
              </a:xfrm>
            </p:grpSpPr>
            <p:sp>
              <p:nvSpPr>
                <p:cNvPr id="11081" name="Google Shape;11081;p81"/>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82" name="Google Shape;11082;p81"/>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1083" name="Google Shape;11083;p81"/>
              <p:cNvGrpSpPr/>
              <p:nvPr/>
            </p:nvGrpSpPr>
            <p:grpSpPr>
              <a:xfrm>
                <a:off x="3067316" y="3711366"/>
                <a:ext cx="66900" cy="166809"/>
                <a:chOff x="3067316" y="3711366"/>
                <a:chExt cx="66900" cy="166809"/>
              </a:xfrm>
            </p:grpSpPr>
            <p:sp>
              <p:nvSpPr>
                <p:cNvPr id="11084" name="Google Shape;11084;p81"/>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85" name="Google Shape;11085;p81"/>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1086" name="Google Shape;11086;p81"/>
              <p:cNvGrpSpPr/>
              <p:nvPr/>
            </p:nvGrpSpPr>
            <p:grpSpPr>
              <a:xfrm>
                <a:off x="2413923" y="4058666"/>
                <a:ext cx="224119" cy="66900"/>
                <a:chOff x="2413923" y="4058666"/>
                <a:chExt cx="224119" cy="66900"/>
              </a:xfrm>
            </p:grpSpPr>
            <p:sp>
              <p:nvSpPr>
                <p:cNvPr id="11087" name="Google Shape;11087;p81"/>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88" name="Google Shape;11088;p81"/>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1089" name="Google Shape;11089;p81"/>
              <p:cNvGrpSpPr/>
              <p:nvPr/>
            </p:nvGrpSpPr>
            <p:grpSpPr>
              <a:xfrm>
                <a:off x="3564643" y="4058666"/>
                <a:ext cx="223397" cy="66900"/>
                <a:chOff x="3564643" y="4058666"/>
                <a:chExt cx="223397" cy="66900"/>
              </a:xfrm>
            </p:grpSpPr>
            <p:sp>
              <p:nvSpPr>
                <p:cNvPr id="11090" name="Google Shape;11090;p81"/>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91" name="Google Shape;11091;p81"/>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1092" name="Google Shape;11092;p81"/>
            <p:cNvGrpSpPr/>
            <p:nvPr/>
          </p:nvGrpSpPr>
          <p:grpSpPr>
            <a:xfrm>
              <a:off x="2633353" y="3965763"/>
              <a:ext cx="933975" cy="445687"/>
              <a:chOff x="2633353" y="3965763"/>
              <a:chExt cx="933975" cy="445687"/>
            </a:xfrm>
          </p:grpSpPr>
          <p:sp>
            <p:nvSpPr>
              <p:cNvPr id="11093" name="Google Shape;11093;p81"/>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1"/>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95" name="Google Shape;11095;p81"/>
          <p:cNvGrpSpPr/>
          <p:nvPr/>
        </p:nvGrpSpPr>
        <p:grpSpPr>
          <a:xfrm>
            <a:off x="6392784" y="1044384"/>
            <a:ext cx="1131087" cy="587383"/>
            <a:chOff x="238125" y="999450"/>
            <a:chExt cx="7140700" cy="3708225"/>
          </a:xfrm>
        </p:grpSpPr>
        <p:sp>
          <p:nvSpPr>
            <p:cNvPr id="11096" name="Google Shape;11096;p81"/>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1"/>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1"/>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1"/>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1"/>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1"/>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1"/>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1"/>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1"/>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5" name="Google Shape;11105;p81"/>
          <p:cNvGrpSpPr/>
          <p:nvPr/>
        </p:nvGrpSpPr>
        <p:grpSpPr>
          <a:xfrm>
            <a:off x="3744234" y="3493879"/>
            <a:ext cx="1375854" cy="678131"/>
            <a:chOff x="3913765" y="3641905"/>
            <a:chExt cx="1522805" cy="750560"/>
          </a:xfrm>
        </p:grpSpPr>
        <p:grpSp>
          <p:nvGrpSpPr>
            <p:cNvPr id="11106" name="Google Shape;11106;p81"/>
            <p:cNvGrpSpPr/>
            <p:nvPr/>
          </p:nvGrpSpPr>
          <p:grpSpPr>
            <a:xfrm>
              <a:off x="3913765" y="3997002"/>
              <a:ext cx="1522805" cy="395463"/>
              <a:chOff x="3913765" y="3997002"/>
              <a:chExt cx="1522805" cy="395463"/>
            </a:xfrm>
          </p:grpSpPr>
          <p:grpSp>
            <p:nvGrpSpPr>
              <p:cNvPr id="11107" name="Google Shape;11107;p81"/>
              <p:cNvGrpSpPr/>
              <p:nvPr/>
            </p:nvGrpSpPr>
            <p:grpSpPr>
              <a:xfrm>
                <a:off x="3913765" y="4138659"/>
                <a:ext cx="507602" cy="253806"/>
                <a:chOff x="3913765" y="4138659"/>
                <a:chExt cx="507602" cy="253806"/>
              </a:xfrm>
            </p:grpSpPr>
            <p:sp>
              <p:nvSpPr>
                <p:cNvPr id="11108" name="Google Shape;11108;p81"/>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1"/>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1110" name="Google Shape;11110;p81"/>
              <p:cNvGrpSpPr/>
              <p:nvPr/>
            </p:nvGrpSpPr>
            <p:grpSpPr>
              <a:xfrm>
                <a:off x="4421361" y="3997002"/>
                <a:ext cx="507618" cy="395463"/>
                <a:chOff x="4421361" y="3997002"/>
                <a:chExt cx="507618" cy="395463"/>
              </a:xfrm>
            </p:grpSpPr>
            <p:sp>
              <p:nvSpPr>
                <p:cNvPr id="11111" name="Google Shape;11111;p81"/>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1"/>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81"/>
              <p:cNvGrpSpPr/>
              <p:nvPr/>
            </p:nvGrpSpPr>
            <p:grpSpPr>
              <a:xfrm>
                <a:off x="4928973" y="4189418"/>
                <a:ext cx="507596" cy="203047"/>
                <a:chOff x="4928973" y="4189418"/>
                <a:chExt cx="507596" cy="203047"/>
              </a:xfrm>
            </p:grpSpPr>
            <p:sp>
              <p:nvSpPr>
                <p:cNvPr id="11114" name="Google Shape;11114;p81"/>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1"/>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16" name="Google Shape;11116;p81"/>
            <p:cNvGrpSpPr/>
            <p:nvPr/>
          </p:nvGrpSpPr>
          <p:grpSpPr>
            <a:xfrm>
              <a:off x="4482186" y="3641905"/>
              <a:ext cx="397605" cy="349784"/>
              <a:chOff x="2906375" y="1159725"/>
              <a:chExt cx="1860575" cy="1636800"/>
            </a:xfrm>
          </p:grpSpPr>
          <p:sp>
            <p:nvSpPr>
              <p:cNvPr id="11117" name="Google Shape;11117;p81"/>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1"/>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1"/>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1"/>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21" name="Google Shape;11121;p81"/>
          <p:cNvGrpSpPr/>
          <p:nvPr/>
        </p:nvGrpSpPr>
        <p:grpSpPr>
          <a:xfrm>
            <a:off x="6528943" y="1853805"/>
            <a:ext cx="940737" cy="721067"/>
            <a:chOff x="6599718" y="2068734"/>
            <a:chExt cx="940737" cy="721067"/>
          </a:xfrm>
        </p:grpSpPr>
        <p:sp>
          <p:nvSpPr>
            <p:cNvPr id="11122" name="Google Shape;11122;p81"/>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1"/>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1"/>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1"/>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1"/>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1"/>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8" name="Google Shape;11128;p81"/>
            <p:cNvGrpSpPr/>
            <p:nvPr/>
          </p:nvGrpSpPr>
          <p:grpSpPr>
            <a:xfrm>
              <a:off x="6836957" y="2068734"/>
              <a:ext cx="461892" cy="721067"/>
              <a:chOff x="6836957" y="2068734"/>
              <a:chExt cx="461892" cy="721067"/>
            </a:xfrm>
          </p:grpSpPr>
          <p:sp>
            <p:nvSpPr>
              <p:cNvPr id="11129" name="Google Shape;11129;p81"/>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1"/>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1"/>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1"/>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1"/>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1"/>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5" name="Google Shape;11135;p81"/>
              <p:cNvGrpSpPr/>
              <p:nvPr/>
            </p:nvGrpSpPr>
            <p:grpSpPr>
              <a:xfrm>
                <a:off x="6836957" y="2068734"/>
                <a:ext cx="461892" cy="721067"/>
                <a:chOff x="6836957" y="2068734"/>
                <a:chExt cx="461892" cy="721067"/>
              </a:xfrm>
            </p:grpSpPr>
            <p:sp>
              <p:nvSpPr>
                <p:cNvPr id="11136" name="Google Shape;11136;p81"/>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1"/>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1"/>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1"/>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1"/>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1"/>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1"/>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143" name="Google Shape;11143;p81"/>
          <p:cNvGrpSpPr/>
          <p:nvPr/>
        </p:nvGrpSpPr>
        <p:grpSpPr>
          <a:xfrm>
            <a:off x="2412262" y="1858152"/>
            <a:ext cx="712577" cy="712374"/>
            <a:chOff x="2559249" y="2069323"/>
            <a:chExt cx="685566" cy="685634"/>
          </a:xfrm>
        </p:grpSpPr>
        <p:sp>
          <p:nvSpPr>
            <p:cNvPr id="11144" name="Google Shape;11144;p81"/>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1"/>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1"/>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1"/>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1"/>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1"/>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1"/>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1"/>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1"/>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1"/>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1"/>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1"/>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1"/>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7" name="Google Shape;11157;p81"/>
          <p:cNvGrpSpPr/>
          <p:nvPr/>
        </p:nvGrpSpPr>
        <p:grpSpPr>
          <a:xfrm>
            <a:off x="7594699" y="970941"/>
            <a:ext cx="845645" cy="711911"/>
            <a:chOff x="951975" y="315800"/>
            <a:chExt cx="5860325" cy="4933550"/>
          </a:xfrm>
        </p:grpSpPr>
        <p:sp>
          <p:nvSpPr>
            <p:cNvPr id="11158" name="Google Shape;11158;p81"/>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1"/>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1"/>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1"/>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1"/>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1"/>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1"/>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1"/>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6" name="Google Shape;11166;p81"/>
          <p:cNvGrpSpPr/>
          <p:nvPr/>
        </p:nvGrpSpPr>
        <p:grpSpPr>
          <a:xfrm>
            <a:off x="3691828" y="2707050"/>
            <a:ext cx="1617932" cy="621724"/>
            <a:chOff x="3862800" y="3038525"/>
            <a:chExt cx="1329006" cy="510698"/>
          </a:xfrm>
        </p:grpSpPr>
        <p:sp>
          <p:nvSpPr>
            <p:cNvPr id="11167" name="Google Shape;11167;p81"/>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1"/>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9" name="Google Shape;11169;p81"/>
            <p:cNvGrpSpPr/>
            <p:nvPr/>
          </p:nvGrpSpPr>
          <p:grpSpPr>
            <a:xfrm>
              <a:off x="3967075" y="3040337"/>
              <a:ext cx="1019927" cy="402126"/>
              <a:chOff x="3967075" y="3040337"/>
              <a:chExt cx="1019927" cy="402126"/>
            </a:xfrm>
          </p:grpSpPr>
          <p:sp>
            <p:nvSpPr>
              <p:cNvPr id="11170" name="Google Shape;11170;p81"/>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1"/>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2" name="Google Shape;11172;p81"/>
            <p:cNvGrpSpPr/>
            <p:nvPr/>
          </p:nvGrpSpPr>
          <p:grpSpPr>
            <a:xfrm>
              <a:off x="4186700" y="3040337"/>
              <a:ext cx="390475" cy="183289"/>
              <a:chOff x="4186700" y="3040337"/>
              <a:chExt cx="390475" cy="183289"/>
            </a:xfrm>
          </p:grpSpPr>
          <p:sp>
            <p:nvSpPr>
              <p:cNvPr id="11173" name="Google Shape;11173;p81"/>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1"/>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5" name="Google Shape;11175;p81"/>
            <p:cNvGrpSpPr/>
            <p:nvPr/>
          </p:nvGrpSpPr>
          <p:grpSpPr>
            <a:xfrm>
              <a:off x="4073727" y="3040337"/>
              <a:ext cx="697794" cy="296263"/>
              <a:chOff x="4073727" y="3040337"/>
              <a:chExt cx="697794" cy="296263"/>
            </a:xfrm>
          </p:grpSpPr>
          <p:sp>
            <p:nvSpPr>
              <p:cNvPr id="11176" name="Google Shape;11176;p81"/>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1"/>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8" name="Google Shape;11178;p81"/>
            <p:cNvGrpSpPr/>
            <p:nvPr/>
          </p:nvGrpSpPr>
          <p:grpSpPr>
            <a:xfrm>
              <a:off x="3862800" y="3038525"/>
              <a:ext cx="1329006" cy="510698"/>
              <a:chOff x="3862800" y="3038525"/>
              <a:chExt cx="1329006" cy="510698"/>
            </a:xfrm>
          </p:grpSpPr>
          <p:sp>
            <p:nvSpPr>
              <p:cNvPr id="11179" name="Google Shape;11179;p81"/>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1"/>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81" name="Google Shape;11181;p81"/>
          <p:cNvGrpSpPr/>
          <p:nvPr/>
        </p:nvGrpSpPr>
        <p:grpSpPr>
          <a:xfrm>
            <a:off x="700150" y="970941"/>
            <a:ext cx="883205" cy="775176"/>
            <a:chOff x="649648" y="271400"/>
            <a:chExt cx="6215377" cy="5455143"/>
          </a:xfrm>
        </p:grpSpPr>
        <p:sp>
          <p:nvSpPr>
            <p:cNvPr id="11182" name="Google Shape;11182;p81"/>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1"/>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1"/>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1"/>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1"/>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1"/>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1"/>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1"/>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1"/>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1"/>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1"/>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1"/>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1"/>
          <p:cNvGrpSpPr/>
          <p:nvPr/>
        </p:nvGrpSpPr>
        <p:grpSpPr>
          <a:xfrm>
            <a:off x="2308452" y="970941"/>
            <a:ext cx="767704" cy="815489"/>
            <a:chOff x="2499700" y="1135950"/>
            <a:chExt cx="732402" cy="777990"/>
          </a:xfrm>
        </p:grpSpPr>
        <p:grpSp>
          <p:nvGrpSpPr>
            <p:cNvPr id="11195" name="Google Shape;11195;p81"/>
            <p:cNvGrpSpPr/>
            <p:nvPr/>
          </p:nvGrpSpPr>
          <p:grpSpPr>
            <a:xfrm>
              <a:off x="2499700" y="1135950"/>
              <a:ext cx="732402" cy="694705"/>
              <a:chOff x="2499700" y="1135950"/>
              <a:chExt cx="732402" cy="694705"/>
            </a:xfrm>
          </p:grpSpPr>
          <p:sp>
            <p:nvSpPr>
              <p:cNvPr id="11196" name="Google Shape;11196;p81"/>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1"/>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1"/>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1"/>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1"/>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1"/>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1"/>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1"/>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1"/>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1"/>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1"/>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1"/>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1"/>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1"/>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1"/>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1"/>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1"/>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1"/>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1"/>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1"/>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1"/>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1"/>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1"/>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1"/>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1"/>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1"/>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1"/>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3" name="Google Shape;11223;p81"/>
            <p:cNvGrpSpPr/>
            <p:nvPr/>
          </p:nvGrpSpPr>
          <p:grpSpPr>
            <a:xfrm>
              <a:off x="2517909" y="1188726"/>
              <a:ext cx="702702" cy="725214"/>
              <a:chOff x="2517909" y="1188726"/>
              <a:chExt cx="702702" cy="725214"/>
            </a:xfrm>
          </p:grpSpPr>
          <p:sp>
            <p:nvSpPr>
              <p:cNvPr id="11224" name="Google Shape;11224;p81"/>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1"/>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1"/>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1"/>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1"/>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29" name="Google Shape;11229;p81"/>
          <p:cNvGrpSpPr/>
          <p:nvPr/>
        </p:nvGrpSpPr>
        <p:grpSpPr>
          <a:xfrm>
            <a:off x="1654184" y="970941"/>
            <a:ext cx="583439" cy="870229"/>
            <a:chOff x="1716825" y="1121550"/>
            <a:chExt cx="622800" cy="928938"/>
          </a:xfrm>
        </p:grpSpPr>
        <p:grpSp>
          <p:nvGrpSpPr>
            <p:cNvPr id="11230" name="Google Shape;11230;p81"/>
            <p:cNvGrpSpPr/>
            <p:nvPr/>
          </p:nvGrpSpPr>
          <p:grpSpPr>
            <a:xfrm>
              <a:off x="1716825" y="1121550"/>
              <a:ext cx="622800" cy="928938"/>
              <a:chOff x="1716825" y="1121550"/>
              <a:chExt cx="622800" cy="928938"/>
            </a:xfrm>
          </p:grpSpPr>
          <p:cxnSp>
            <p:nvCxnSpPr>
              <p:cNvPr id="11231" name="Google Shape;11231;p81"/>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1232" name="Google Shape;11232;p81"/>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3" name="Google Shape;11233;p81"/>
            <p:cNvGrpSpPr/>
            <p:nvPr/>
          </p:nvGrpSpPr>
          <p:grpSpPr>
            <a:xfrm>
              <a:off x="1768050" y="1172775"/>
              <a:ext cx="520200" cy="832000"/>
              <a:chOff x="1768050" y="1172775"/>
              <a:chExt cx="520200" cy="832000"/>
            </a:xfrm>
          </p:grpSpPr>
          <p:cxnSp>
            <p:nvCxnSpPr>
              <p:cNvPr id="11234" name="Google Shape;11234;p81"/>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1235" name="Google Shape;11235;p81"/>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6" name="Google Shape;11236;p81"/>
            <p:cNvGrpSpPr/>
            <p:nvPr/>
          </p:nvGrpSpPr>
          <p:grpSpPr>
            <a:xfrm>
              <a:off x="1820100" y="1225475"/>
              <a:ext cx="416400" cy="729575"/>
              <a:chOff x="1820100" y="1225475"/>
              <a:chExt cx="416400" cy="729575"/>
            </a:xfrm>
          </p:grpSpPr>
          <p:cxnSp>
            <p:nvCxnSpPr>
              <p:cNvPr id="11237" name="Google Shape;11237;p81"/>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1238" name="Google Shape;11238;p81"/>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9" name="Google Shape;11239;p81"/>
            <p:cNvGrpSpPr/>
            <p:nvPr/>
          </p:nvGrpSpPr>
          <p:grpSpPr>
            <a:xfrm>
              <a:off x="1874250" y="1278825"/>
              <a:ext cx="308100" cy="605275"/>
              <a:chOff x="1874250" y="1278825"/>
              <a:chExt cx="308100" cy="605275"/>
            </a:xfrm>
          </p:grpSpPr>
          <p:cxnSp>
            <p:nvCxnSpPr>
              <p:cNvPr id="11240" name="Google Shape;11240;p81"/>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1241" name="Google Shape;11241;p81"/>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2" name="Google Shape;11242;p81"/>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3" name="Google Shape;11243;p81"/>
          <p:cNvGrpSpPr/>
          <p:nvPr/>
        </p:nvGrpSpPr>
        <p:grpSpPr>
          <a:xfrm>
            <a:off x="1574007" y="1857263"/>
            <a:ext cx="739072" cy="714152"/>
            <a:chOff x="4334725" y="1355875"/>
            <a:chExt cx="3106650" cy="3001900"/>
          </a:xfrm>
        </p:grpSpPr>
        <p:grpSp>
          <p:nvGrpSpPr>
            <p:cNvPr id="11244" name="Google Shape;11244;p81"/>
            <p:cNvGrpSpPr/>
            <p:nvPr/>
          </p:nvGrpSpPr>
          <p:grpSpPr>
            <a:xfrm>
              <a:off x="4516050" y="1724875"/>
              <a:ext cx="2693725" cy="2632900"/>
              <a:chOff x="4516050" y="1724875"/>
              <a:chExt cx="2693725" cy="2632900"/>
            </a:xfrm>
          </p:grpSpPr>
          <p:sp>
            <p:nvSpPr>
              <p:cNvPr id="11245" name="Google Shape;11245;p81"/>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1"/>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1"/>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8" name="Google Shape;11248;p81"/>
            <p:cNvGrpSpPr/>
            <p:nvPr/>
          </p:nvGrpSpPr>
          <p:grpSpPr>
            <a:xfrm>
              <a:off x="4334725" y="1355875"/>
              <a:ext cx="3106650" cy="2709650"/>
              <a:chOff x="4334725" y="1355875"/>
              <a:chExt cx="3106650" cy="2709650"/>
            </a:xfrm>
          </p:grpSpPr>
          <p:sp>
            <p:nvSpPr>
              <p:cNvPr id="11249" name="Google Shape;11249;p81"/>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1"/>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1"/>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52" name="Google Shape;11252;p81"/>
          <p:cNvGrpSpPr/>
          <p:nvPr/>
        </p:nvGrpSpPr>
        <p:grpSpPr>
          <a:xfrm>
            <a:off x="7690956" y="3488034"/>
            <a:ext cx="312074" cy="684173"/>
            <a:chOff x="7645573" y="3754300"/>
            <a:chExt cx="293855" cy="644170"/>
          </a:xfrm>
        </p:grpSpPr>
        <p:sp>
          <p:nvSpPr>
            <p:cNvPr id="11253" name="Google Shape;11253;p81"/>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1"/>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5" name="Google Shape;11255;p81"/>
          <p:cNvGrpSpPr/>
          <p:nvPr/>
        </p:nvGrpSpPr>
        <p:grpSpPr>
          <a:xfrm>
            <a:off x="5612944" y="970941"/>
            <a:ext cx="709011" cy="739359"/>
            <a:chOff x="5830645" y="1256617"/>
            <a:chExt cx="530340" cy="553040"/>
          </a:xfrm>
        </p:grpSpPr>
        <p:grpSp>
          <p:nvGrpSpPr>
            <p:cNvPr id="11256" name="Google Shape;11256;p81"/>
            <p:cNvGrpSpPr/>
            <p:nvPr/>
          </p:nvGrpSpPr>
          <p:grpSpPr>
            <a:xfrm>
              <a:off x="5830645" y="1256617"/>
              <a:ext cx="259743" cy="269909"/>
              <a:chOff x="5830645" y="1256617"/>
              <a:chExt cx="259743" cy="269909"/>
            </a:xfrm>
          </p:grpSpPr>
          <p:sp>
            <p:nvSpPr>
              <p:cNvPr id="11257" name="Google Shape;11257;p81"/>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1"/>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9" name="Google Shape;11259;p81"/>
            <p:cNvGrpSpPr/>
            <p:nvPr/>
          </p:nvGrpSpPr>
          <p:grpSpPr>
            <a:xfrm>
              <a:off x="6101293" y="1256617"/>
              <a:ext cx="259692" cy="269909"/>
              <a:chOff x="6101293" y="1256617"/>
              <a:chExt cx="259692" cy="269909"/>
            </a:xfrm>
          </p:grpSpPr>
          <p:sp>
            <p:nvSpPr>
              <p:cNvPr id="11260" name="Google Shape;11260;p81"/>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1"/>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2" name="Google Shape;11262;p81"/>
            <p:cNvGrpSpPr/>
            <p:nvPr/>
          </p:nvGrpSpPr>
          <p:grpSpPr>
            <a:xfrm>
              <a:off x="5830645" y="1539749"/>
              <a:ext cx="259692" cy="269909"/>
              <a:chOff x="5830645" y="1539749"/>
              <a:chExt cx="259692" cy="269909"/>
            </a:xfrm>
          </p:grpSpPr>
          <p:sp>
            <p:nvSpPr>
              <p:cNvPr id="11263" name="Google Shape;11263;p81"/>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1"/>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81"/>
            <p:cNvGrpSpPr/>
            <p:nvPr/>
          </p:nvGrpSpPr>
          <p:grpSpPr>
            <a:xfrm>
              <a:off x="6101293" y="1539749"/>
              <a:ext cx="259692" cy="269909"/>
              <a:chOff x="6101293" y="1539749"/>
              <a:chExt cx="259692" cy="269909"/>
            </a:xfrm>
          </p:grpSpPr>
          <p:sp>
            <p:nvSpPr>
              <p:cNvPr id="11266" name="Google Shape;11266;p81"/>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1"/>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8" name="Google Shape;11268;p81"/>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9" name="Google Shape;11269;p81"/>
          <p:cNvGrpSpPr/>
          <p:nvPr/>
        </p:nvGrpSpPr>
        <p:grpSpPr>
          <a:xfrm>
            <a:off x="714438" y="2707057"/>
            <a:ext cx="1452955" cy="621360"/>
            <a:chOff x="732422" y="2990152"/>
            <a:chExt cx="1337773" cy="572102"/>
          </a:xfrm>
        </p:grpSpPr>
        <p:sp>
          <p:nvSpPr>
            <p:cNvPr id="11270" name="Google Shape;11270;p81"/>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1"/>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1"/>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1"/>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1"/>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1"/>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1279"/>
        <p:cNvGrpSpPr/>
        <p:nvPr/>
      </p:nvGrpSpPr>
      <p:grpSpPr>
        <a:xfrm>
          <a:off x="0" y="0"/>
          <a:ext cx="0" cy="0"/>
          <a:chOff x="0" y="0"/>
          <a:chExt cx="0" cy="0"/>
        </a:xfrm>
      </p:grpSpPr>
      <p:grpSp>
        <p:nvGrpSpPr>
          <p:cNvPr id="11280" name="Google Shape;11280;p82"/>
          <p:cNvGrpSpPr/>
          <p:nvPr/>
        </p:nvGrpSpPr>
        <p:grpSpPr>
          <a:xfrm>
            <a:off x="708575" y="965865"/>
            <a:ext cx="1636117" cy="1526144"/>
            <a:chOff x="729238" y="1179665"/>
            <a:chExt cx="1636117" cy="1526144"/>
          </a:xfrm>
        </p:grpSpPr>
        <p:grpSp>
          <p:nvGrpSpPr>
            <p:cNvPr id="11281" name="Google Shape;11281;p82"/>
            <p:cNvGrpSpPr/>
            <p:nvPr/>
          </p:nvGrpSpPr>
          <p:grpSpPr>
            <a:xfrm>
              <a:off x="729238" y="1179665"/>
              <a:ext cx="80700" cy="1526144"/>
              <a:chOff x="729238" y="1179665"/>
              <a:chExt cx="80700" cy="1526144"/>
            </a:xfrm>
          </p:grpSpPr>
          <p:sp>
            <p:nvSpPr>
              <p:cNvPr id="11282" name="Google Shape;11282;p82"/>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2"/>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2"/>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2"/>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2"/>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2"/>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2"/>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2"/>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2"/>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2"/>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82"/>
            <p:cNvGrpSpPr/>
            <p:nvPr/>
          </p:nvGrpSpPr>
          <p:grpSpPr>
            <a:xfrm>
              <a:off x="903098" y="1179665"/>
              <a:ext cx="80700" cy="1526144"/>
              <a:chOff x="903098" y="1179665"/>
              <a:chExt cx="80700" cy="1526144"/>
            </a:xfrm>
          </p:grpSpPr>
          <p:sp>
            <p:nvSpPr>
              <p:cNvPr id="11293" name="Google Shape;11293;p82"/>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2"/>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2"/>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2"/>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2"/>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2"/>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2"/>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2"/>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2"/>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2"/>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3" name="Google Shape;11303;p82"/>
            <p:cNvGrpSpPr/>
            <p:nvPr/>
          </p:nvGrpSpPr>
          <p:grpSpPr>
            <a:xfrm>
              <a:off x="1076958" y="1179665"/>
              <a:ext cx="80700" cy="1526144"/>
              <a:chOff x="1076958" y="1179665"/>
              <a:chExt cx="80700" cy="1526144"/>
            </a:xfrm>
          </p:grpSpPr>
          <p:sp>
            <p:nvSpPr>
              <p:cNvPr id="11304" name="Google Shape;11304;p82"/>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2"/>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2"/>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2"/>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2"/>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2"/>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2"/>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2"/>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2"/>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2"/>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2"/>
            <p:cNvGrpSpPr/>
            <p:nvPr/>
          </p:nvGrpSpPr>
          <p:grpSpPr>
            <a:xfrm>
              <a:off x="1247707" y="1179665"/>
              <a:ext cx="80700" cy="1526144"/>
              <a:chOff x="1247707" y="1179665"/>
              <a:chExt cx="80700" cy="1526144"/>
            </a:xfrm>
          </p:grpSpPr>
          <p:sp>
            <p:nvSpPr>
              <p:cNvPr id="11315" name="Google Shape;11315;p82"/>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2"/>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2"/>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2"/>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2"/>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2"/>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2"/>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2"/>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2"/>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2"/>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5" name="Google Shape;11325;p82"/>
            <p:cNvGrpSpPr/>
            <p:nvPr/>
          </p:nvGrpSpPr>
          <p:grpSpPr>
            <a:xfrm>
              <a:off x="1421567" y="1179665"/>
              <a:ext cx="80700" cy="1526144"/>
              <a:chOff x="1421567" y="1179665"/>
              <a:chExt cx="80700" cy="1526144"/>
            </a:xfrm>
          </p:grpSpPr>
          <p:sp>
            <p:nvSpPr>
              <p:cNvPr id="11326" name="Google Shape;11326;p82"/>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2"/>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2"/>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2"/>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2"/>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2"/>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2"/>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2"/>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2"/>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2"/>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6" name="Google Shape;11336;p82"/>
            <p:cNvGrpSpPr/>
            <p:nvPr/>
          </p:nvGrpSpPr>
          <p:grpSpPr>
            <a:xfrm>
              <a:off x="1592327" y="1179665"/>
              <a:ext cx="80700" cy="1526144"/>
              <a:chOff x="1592327" y="1179665"/>
              <a:chExt cx="80700" cy="1526144"/>
            </a:xfrm>
          </p:grpSpPr>
          <p:sp>
            <p:nvSpPr>
              <p:cNvPr id="11337" name="Google Shape;11337;p82"/>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2"/>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2"/>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2"/>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2"/>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2"/>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2"/>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2"/>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2"/>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2"/>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7" name="Google Shape;11347;p82"/>
            <p:cNvGrpSpPr/>
            <p:nvPr/>
          </p:nvGrpSpPr>
          <p:grpSpPr>
            <a:xfrm>
              <a:off x="1766187" y="1179665"/>
              <a:ext cx="80700" cy="1526144"/>
              <a:chOff x="1766187" y="1179665"/>
              <a:chExt cx="80700" cy="1526144"/>
            </a:xfrm>
          </p:grpSpPr>
          <p:sp>
            <p:nvSpPr>
              <p:cNvPr id="11348" name="Google Shape;11348;p82"/>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2"/>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2"/>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2"/>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2"/>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2"/>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2"/>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2"/>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2"/>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2"/>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8" name="Google Shape;11358;p82"/>
            <p:cNvGrpSpPr/>
            <p:nvPr/>
          </p:nvGrpSpPr>
          <p:grpSpPr>
            <a:xfrm>
              <a:off x="1936935" y="1179665"/>
              <a:ext cx="80700" cy="1526144"/>
              <a:chOff x="1936935" y="1179665"/>
              <a:chExt cx="80700" cy="1526144"/>
            </a:xfrm>
          </p:grpSpPr>
          <p:sp>
            <p:nvSpPr>
              <p:cNvPr id="11359" name="Google Shape;11359;p82"/>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2"/>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2"/>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2"/>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2"/>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2"/>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2"/>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2"/>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2"/>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2"/>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9" name="Google Shape;11369;p82"/>
            <p:cNvGrpSpPr/>
            <p:nvPr/>
          </p:nvGrpSpPr>
          <p:grpSpPr>
            <a:xfrm>
              <a:off x="2110795" y="1179665"/>
              <a:ext cx="80700" cy="1526144"/>
              <a:chOff x="2110795" y="1179665"/>
              <a:chExt cx="80700" cy="1526144"/>
            </a:xfrm>
          </p:grpSpPr>
          <p:sp>
            <p:nvSpPr>
              <p:cNvPr id="11370" name="Google Shape;11370;p82"/>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2"/>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2"/>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2"/>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2"/>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2"/>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2"/>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2"/>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2"/>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2"/>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0" name="Google Shape;11380;p82"/>
            <p:cNvGrpSpPr/>
            <p:nvPr/>
          </p:nvGrpSpPr>
          <p:grpSpPr>
            <a:xfrm>
              <a:off x="2284655" y="1179665"/>
              <a:ext cx="80700" cy="1526144"/>
              <a:chOff x="2284655" y="1179665"/>
              <a:chExt cx="80700" cy="1526144"/>
            </a:xfrm>
          </p:grpSpPr>
          <p:sp>
            <p:nvSpPr>
              <p:cNvPr id="11381" name="Google Shape;11381;p82"/>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2"/>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2"/>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2"/>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2"/>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2"/>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2"/>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2"/>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2"/>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2"/>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91" name="Google Shape;11391;p82"/>
          <p:cNvGrpSpPr/>
          <p:nvPr/>
        </p:nvGrpSpPr>
        <p:grpSpPr>
          <a:xfrm>
            <a:off x="2603242" y="985003"/>
            <a:ext cx="1364248" cy="1102133"/>
            <a:chOff x="2623904" y="1198803"/>
            <a:chExt cx="1364248" cy="1102133"/>
          </a:xfrm>
        </p:grpSpPr>
        <p:grpSp>
          <p:nvGrpSpPr>
            <p:cNvPr id="11392" name="Google Shape;11392;p82"/>
            <p:cNvGrpSpPr/>
            <p:nvPr/>
          </p:nvGrpSpPr>
          <p:grpSpPr>
            <a:xfrm>
              <a:off x="2623907" y="1198803"/>
              <a:ext cx="1364245" cy="273000"/>
              <a:chOff x="2623907" y="1198803"/>
              <a:chExt cx="1364245" cy="273000"/>
            </a:xfrm>
          </p:grpSpPr>
          <p:sp>
            <p:nvSpPr>
              <p:cNvPr id="11393" name="Google Shape;11393;p82"/>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2"/>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2"/>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2"/>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2"/>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8" name="Google Shape;11398;p82"/>
            <p:cNvGrpSpPr/>
            <p:nvPr/>
          </p:nvGrpSpPr>
          <p:grpSpPr>
            <a:xfrm>
              <a:off x="2623904" y="1476964"/>
              <a:ext cx="1364245" cy="273000"/>
              <a:chOff x="2623904" y="1476964"/>
              <a:chExt cx="1364245" cy="273000"/>
            </a:xfrm>
          </p:grpSpPr>
          <p:sp>
            <p:nvSpPr>
              <p:cNvPr id="11399" name="Google Shape;11399;p82"/>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2"/>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2"/>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2"/>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2"/>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4" name="Google Shape;11404;p82"/>
            <p:cNvGrpSpPr/>
            <p:nvPr/>
          </p:nvGrpSpPr>
          <p:grpSpPr>
            <a:xfrm>
              <a:off x="2623907" y="1749775"/>
              <a:ext cx="1364245" cy="273000"/>
              <a:chOff x="2623907" y="1749775"/>
              <a:chExt cx="1364245" cy="273000"/>
            </a:xfrm>
          </p:grpSpPr>
          <p:sp>
            <p:nvSpPr>
              <p:cNvPr id="11405" name="Google Shape;11405;p82"/>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2"/>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2"/>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2"/>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2"/>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0" name="Google Shape;11410;p82"/>
            <p:cNvGrpSpPr/>
            <p:nvPr/>
          </p:nvGrpSpPr>
          <p:grpSpPr>
            <a:xfrm>
              <a:off x="2623904" y="2027936"/>
              <a:ext cx="1364245" cy="273000"/>
              <a:chOff x="2623904" y="2027936"/>
              <a:chExt cx="1364245" cy="273000"/>
            </a:xfrm>
          </p:grpSpPr>
          <p:sp>
            <p:nvSpPr>
              <p:cNvPr id="11411" name="Google Shape;11411;p82"/>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2"/>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2"/>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2"/>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2"/>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16" name="Google Shape;11416;p82"/>
          <p:cNvGrpSpPr/>
          <p:nvPr/>
        </p:nvGrpSpPr>
        <p:grpSpPr>
          <a:xfrm>
            <a:off x="2592703" y="2444186"/>
            <a:ext cx="1387541" cy="159124"/>
            <a:chOff x="3200660" y="2180272"/>
            <a:chExt cx="2563824" cy="378237"/>
          </a:xfrm>
        </p:grpSpPr>
        <p:sp>
          <p:nvSpPr>
            <p:cNvPr id="11417" name="Google Shape;11417;p82"/>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2"/>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2"/>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2"/>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2"/>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2"/>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2"/>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2"/>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2"/>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2"/>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2"/>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2"/>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2"/>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2"/>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2"/>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2"/>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2"/>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2"/>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5" name="Google Shape;11435;p82"/>
          <p:cNvGrpSpPr/>
          <p:nvPr/>
        </p:nvGrpSpPr>
        <p:grpSpPr>
          <a:xfrm>
            <a:off x="2589227" y="2722011"/>
            <a:ext cx="1390502" cy="159625"/>
            <a:chOff x="3530150" y="2790075"/>
            <a:chExt cx="1962600" cy="225300"/>
          </a:xfrm>
        </p:grpSpPr>
        <p:sp>
          <p:nvSpPr>
            <p:cNvPr id="11436" name="Google Shape;11436;p82"/>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2"/>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8" name="Google Shape;11438;p82"/>
          <p:cNvGrpSpPr/>
          <p:nvPr/>
        </p:nvGrpSpPr>
        <p:grpSpPr>
          <a:xfrm>
            <a:off x="2589880" y="3000337"/>
            <a:ext cx="1411629" cy="153761"/>
            <a:chOff x="3558802" y="4011427"/>
            <a:chExt cx="1866000" cy="111300"/>
          </a:xfrm>
        </p:grpSpPr>
        <p:sp>
          <p:nvSpPr>
            <p:cNvPr id="11439" name="Google Shape;11439;p8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2"/>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1" name="Google Shape;11441;p82"/>
          <p:cNvGrpSpPr/>
          <p:nvPr/>
        </p:nvGrpSpPr>
        <p:grpSpPr>
          <a:xfrm>
            <a:off x="2589573" y="2205736"/>
            <a:ext cx="1383503" cy="119749"/>
            <a:chOff x="3465975" y="2270276"/>
            <a:chExt cx="1986364" cy="171929"/>
          </a:xfrm>
        </p:grpSpPr>
        <p:sp>
          <p:nvSpPr>
            <p:cNvPr id="11442" name="Google Shape;11442;p82"/>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2"/>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2"/>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2"/>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2"/>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2"/>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2"/>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2"/>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0" name="Google Shape;11450;p82"/>
          <p:cNvGrpSpPr/>
          <p:nvPr/>
        </p:nvGrpSpPr>
        <p:grpSpPr>
          <a:xfrm>
            <a:off x="2600580" y="3569387"/>
            <a:ext cx="1369531" cy="195460"/>
            <a:chOff x="723300" y="4253549"/>
            <a:chExt cx="2276482" cy="324900"/>
          </a:xfrm>
        </p:grpSpPr>
        <p:sp>
          <p:nvSpPr>
            <p:cNvPr id="11451" name="Google Shape;11451;p82"/>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2"/>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2"/>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2"/>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2"/>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6" name="Google Shape;11456;p82"/>
          <p:cNvGrpSpPr/>
          <p:nvPr/>
        </p:nvGrpSpPr>
        <p:grpSpPr>
          <a:xfrm>
            <a:off x="2590141" y="3270567"/>
            <a:ext cx="1389066" cy="180119"/>
            <a:chOff x="705948" y="3788465"/>
            <a:chExt cx="2308953" cy="299400"/>
          </a:xfrm>
        </p:grpSpPr>
        <p:sp>
          <p:nvSpPr>
            <p:cNvPr id="11457" name="Google Shape;11457;p82"/>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2"/>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2"/>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2"/>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2"/>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2" name="Google Shape;11462;p82"/>
          <p:cNvGrpSpPr/>
          <p:nvPr/>
        </p:nvGrpSpPr>
        <p:grpSpPr>
          <a:xfrm>
            <a:off x="2638078" y="3883547"/>
            <a:ext cx="1304609" cy="294074"/>
            <a:chOff x="2658741" y="4097347"/>
            <a:chExt cx="1304609" cy="294074"/>
          </a:xfrm>
        </p:grpSpPr>
        <p:grpSp>
          <p:nvGrpSpPr>
            <p:cNvPr id="11463" name="Google Shape;11463;p82"/>
            <p:cNvGrpSpPr/>
            <p:nvPr/>
          </p:nvGrpSpPr>
          <p:grpSpPr>
            <a:xfrm>
              <a:off x="2658741" y="4097347"/>
              <a:ext cx="118572" cy="294074"/>
              <a:chOff x="3343310" y="4475555"/>
              <a:chExt cx="127717" cy="316753"/>
            </a:xfrm>
          </p:grpSpPr>
          <p:sp>
            <p:nvSpPr>
              <p:cNvPr id="11464" name="Google Shape;11464;p8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2"/>
            <p:cNvGrpSpPr/>
            <p:nvPr/>
          </p:nvGrpSpPr>
          <p:grpSpPr>
            <a:xfrm>
              <a:off x="3815519" y="4098388"/>
              <a:ext cx="147831" cy="291991"/>
              <a:chOff x="3527539" y="4476677"/>
              <a:chExt cx="159232" cy="314510"/>
            </a:xfrm>
          </p:grpSpPr>
          <p:sp>
            <p:nvSpPr>
              <p:cNvPr id="11467" name="Google Shape;11467;p8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2"/>
            <p:cNvGrpSpPr/>
            <p:nvPr/>
          </p:nvGrpSpPr>
          <p:grpSpPr>
            <a:xfrm>
              <a:off x="3511696" y="4098388"/>
              <a:ext cx="147831" cy="291991"/>
              <a:chOff x="3527539" y="4476677"/>
              <a:chExt cx="159232" cy="314510"/>
            </a:xfrm>
          </p:grpSpPr>
          <p:sp>
            <p:nvSpPr>
              <p:cNvPr id="11470" name="Google Shape;11470;p8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2" name="Google Shape;11472;p82"/>
            <p:cNvGrpSpPr/>
            <p:nvPr/>
          </p:nvGrpSpPr>
          <p:grpSpPr>
            <a:xfrm>
              <a:off x="3207874" y="4098388"/>
              <a:ext cx="147831" cy="291991"/>
              <a:chOff x="3527539" y="4476677"/>
              <a:chExt cx="159232" cy="314510"/>
            </a:xfrm>
          </p:grpSpPr>
          <p:sp>
            <p:nvSpPr>
              <p:cNvPr id="11473" name="Google Shape;11473;p8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82"/>
            <p:cNvGrpSpPr/>
            <p:nvPr/>
          </p:nvGrpSpPr>
          <p:grpSpPr>
            <a:xfrm>
              <a:off x="2933305" y="4097347"/>
              <a:ext cx="118572" cy="294074"/>
              <a:chOff x="3343310" y="4475555"/>
              <a:chExt cx="127717" cy="316753"/>
            </a:xfrm>
          </p:grpSpPr>
          <p:sp>
            <p:nvSpPr>
              <p:cNvPr id="11476" name="Google Shape;11476;p8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78" name="Google Shape;11478;p82"/>
          <p:cNvGrpSpPr/>
          <p:nvPr/>
        </p:nvGrpSpPr>
        <p:grpSpPr>
          <a:xfrm>
            <a:off x="4256908" y="1866669"/>
            <a:ext cx="1433821" cy="191501"/>
            <a:chOff x="4273350" y="2080469"/>
            <a:chExt cx="1433821" cy="191501"/>
          </a:xfrm>
        </p:grpSpPr>
        <p:grpSp>
          <p:nvGrpSpPr>
            <p:cNvPr id="11479" name="Google Shape;11479;p82"/>
            <p:cNvGrpSpPr/>
            <p:nvPr/>
          </p:nvGrpSpPr>
          <p:grpSpPr>
            <a:xfrm>
              <a:off x="4273350" y="2080469"/>
              <a:ext cx="1433821" cy="0"/>
              <a:chOff x="5224975" y="2962250"/>
              <a:chExt cx="1544400" cy="0"/>
            </a:xfrm>
          </p:grpSpPr>
          <p:cxnSp>
            <p:nvCxnSpPr>
              <p:cNvPr id="11480" name="Google Shape;11480;p82"/>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1481" name="Google Shape;11481;p82"/>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1482" name="Google Shape;11482;p82"/>
            <p:cNvGrpSpPr/>
            <p:nvPr/>
          </p:nvGrpSpPr>
          <p:grpSpPr>
            <a:xfrm>
              <a:off x="4273350" y="2271969"/>
              <a:ext cx="1433821" cy="0"/>
              <a:chOff x="5224975" y="2962250"/>
              <a:chExt cx="1544400" cy="0"/>
            </a:xfrm>
          </p:grpSpPr>
          <p:cxnSp>
            <p:nvCxnSpPr>
              <p:cNvPr id="11483" name="Google Shape;11483;p82"/>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1484" name="Google Shape;11484;p82"/>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1485" name="Google Shape;11485;p82"/>
          <p:cNvGrpSpPr/>
          <p:nvPr/>
        </p:nvGrpSpPr>
        <p:grpSpPr>
          <a:xfrm>
            <a:off x="4258463" y="969236"/>
            <a:ext cx="1430711" cy="743389"/>
            <a:chOff x="5159450" y="1919950"/>
            <a:chExt cx="1541050" cy="862500"/>
          </a:xfrm>
        </p:grpSpPr>
        <p:sp>
          <p:nvSpPr>
            <p:cNvPr id="11486" name="Google Shape;11486;p82"/>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1487" name="Google Shape;11487;p82"/>
            <p:cNvGrpSpPr/>
            <p:nvPr/>
          </p:nvGrpSpPr>
          <p:grpSpPr>
            <a:xfrm>
              <a:off x="5159450" y="1919950"/>
              <a:ext cx="1541050" cy="862500"/>
              <a:chOff x="5159450" y="1919950"/>
              <a:chExt cx="1541050" cy="862500"/>
            </a:xfrm>
          </p:grpSpPr>
          <p:cxnSp>
            <p:nvCxnSpPr>
              <p:cNvPr id="11488" name="Google Shape;11488;p82"/>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1489" name="Google Shape;11489;p82"/>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1490" name="Google Shape;11490;p82"/>
          <p:cNvGrpSpPr/>
          <p:nvPr/>
        </p:nvGrpSpPr>
        <p:grpSpPr>
          <a:xfrm>
            <a:off x="4248577" y="2192564"/>
            <a:ext cx="1450484" cy="1052087"/>
            <a:chOff x="5230575" y="1554475"/>
            <a:chExt cx="2137150" cy="1550150"/>
          </a:xfrm>
        </p:grpSpPr>
        <p:sp>
          <p:nvSpPr>
            <p:cNvPr id="11491" name="Google Shape;11491;p82"/>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2"/>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2"/>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2"/>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2"/>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2"/>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2"/>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2"/>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2"/>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2"/>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2"/>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2"/>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2"/>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82"/>
          <p:cNvGrpSpPr/>
          <p:nvPr/>
        </p:nvGrpSpPr>
        <p:grpSpPr>
          <a:xfrm rot="10800000">
            <a:off x="4265127" y="3284753"/>
            <a:ext cx="1417383" cy="887946"/>
            <a:chOff x="5645403" y="2920021"/>
            <a:chExt cx="2650800" cy="2180614"/>
          </a:xfrm>
        </p:grpSpPr>
        <p:sp>
          <p:nvSpPr>
            <p:cNvPr id="11505" name="Google Shape;11505;p82"/>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06" name="Google Shape;11506;p82"/>
            <p:cNvCxnSpPr>
              <a:stCxn id="1150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1507" name="Google Shape;11507;p82"/>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08" name="Google Shape;11508;p82"/>
            <p:cNvCxnSpPr>
              <a:endCxn id="1150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11509" name="Google Shape;11509;p82"/>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10" name="Google Shape;11510;p82"/>
            <p:cNvCxnSpPr>
              <a:stCxn id="1150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1511" name="Google Shape;11511;p82"/>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12" name="Google Shape;11512;p82"/>
            <p:cNvCxnSpPr>
              <a:endCxn id="1151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1513" name="Google Shape;11513;p82"/>
          <p:cNvGrpSpPr/>
          <p:nvPr/>
        </p:nvGrpSpPr>
        <p:grpSpPr>
          <a:xfrm>
            <a:off x="7365487" y="2188108"/>
            <a:ext cx="1071743" cy="1021579"/>
            <a:chOff x="7189833" y="2022667"/>
            <a:chExt cx="1251159" cy="1192597"/>
          </a:xfrm>
        </p:grpSpPr>
        <p:sp>
          <p:nvSpPr>
            <p:cNvPr id="11514" name="Google Shape;11514;p82"/>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2"/>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2"/>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2"/>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8" name="Google Shape;11518;p82"/>
          <p:cNvGrpSpPr/>
          <p:nvPr/>
        </p:nvGrpSpPr>
        <p:grpSpPr>
          <a:xfrm>
            <a:off x="706758" y="2614515"/>
            <a:ext cx="1695374" cy="1560837"/>
            <a:chOff x="727421" y="2828315"/>
            <a:chExt cx="1695374" cy="1560837"/>
          </a:xfrm>
        </p:grpSpPr>
        <p:grpSp>
          <p:nvGrpSpPr>
            <p:cNvPr id="11519" name="Google Shape;11519;p82"/>
            <p:cNvGrpSpPr/>
            <p:nvPr/>
          </p:nvGrpSpPr>
          <p:grpSpPr>
            <a:xfrm>
              <a:off x="819108" y="2882501"/>
              <a:ext cx="103104" cy="1426186"/>
              <a:chOff x="4674013" y="3100904"/>
              <a:chExt cx="122758" cy="1698043"/>
            </a:xfrm>
          </p:grpSpPr>
          <p:sp>
            <p:nvSpPr>
              <p:cNvPr id="11520" name="Google Shape;11520;p82"/>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2"/>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2"/>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2"/>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2"/>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2"/>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2"/>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7" name="Google Shape;11527;p82"/>
            <p:cNvGrpSpPr/>
            <p:nvPr/>
          </p:nvGrpSpPr>
          <p:grpSpPr>
            <a:xfrm>
              <a:off x="1062475" y="2882501"/>
              <a:ext cx="103104" cy="1426186"/>
              <a:chOff x="4940438" y="3100904"/>
              <a:chExt cx="122758" cy="1698043"/>
            </a:xfrm>
          </p:grpSpPr>
          <p:sp>
            <p:nvSpPr>
              <p:cNvPr id="11528" name="Google Shape;11528;p82"/>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2"/>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2"/>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2"/>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2"/>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2"/>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2"/>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2"/>
            <p:cNvGrpSpPr/>
            <p:nvPr/>
          </p:nvGrpSpPr>
          <p:grpSpPr>
            <a:xfrm>
              <a:off x="1299324" y="2882501"/>
              <a:ext cx="103104" cy="1426186"/>
              <a:chOff x="5206863" y="3100904"/>
              <a:chExt cx="122758" cy="1698043"/>
            </a:xfrm>
          </p:grpSpPr>
          <p:sp>
            <p:nvSpPr>
              <p:cNvPr id="11536" name="Google Shape;11536;p8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3" name="Google Shape;11543;p82"/>
            <p:cNvGrpSpPr/>
            <p:nvPr/>
          </p:nvGrpSpPr>
          <p:grpSpPr>
            <a:xfrm>
              <a:off x="1786057" y="2882501"/>
              <a:ext cx="103104" cy="1426186"/>
              <a:chOff x="6006138" y="3143629"/>
              <a:chExt cx="122758" cy="1698043"/>
            </a:xfrm>
          </p:grpSpPr>
          <p:sp>
            <p:nvSpPr>
              <p:cNvPr id="11544" name="Google Shape;11544;p8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1" name="Google Shape;11551;p82"/>
            <p:cNvGrpSpPr/>
            <p:nvPr/>
          </p:nvGrpSpPr>
          <p:grpSpPr>
            <a:xfrm>
              <a:off x="2029422" y="2882501"/>
              <a:ext cx="103104" cy="1426186"/>
              <a:chOff x="6805413" y="3100904"/>
              <a:chExt cx="122758" cy="1698043"/>
            </a:xfrm>
          </p:grpSpPr>
          <p:sp>
            <p:nvSpPr>
              <p:cNvPr id="11552" name="Google Shape;11552;p82"/>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2"/>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2"/>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2"/>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2"/>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2"/>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2"/>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9" name="Google Shape;11559;p82"/>
            <p:cNvGrpSpPr/>
            <p:nvPr/>
          </p:nvGrpSpPr>
          <p:grpSpPr>
            <a:xfrm>
              <a:off x="727421" y="2828315"/>
              <a:ext cx="1695374" cy="1560837"/>
              <a:chOff x="734799" y="2782450"/>
              <a:chExt cx="1571100" cy="1577400"/>
            </a:xfrm>
          </p:grpSpPr>
          <p:cxnSp>
            <p:nvCxnSpPr>
              <p:cNvPr id="11560" name="Google Shape;11560;p82"/>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1561" name="Google Shape;11561;p82"/>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1562" name="Google Shape;11562;p82"/>
            <p:cNvGrpSpPr/>
            <p:nvPr/>
          </p:nvGrpSpPr>
          <p:grpSpPr>
            <a:xfrm>
              <a:off x="2272795" y="2882501"/>
              <a:ext cx="103104" cy="1426186"/>
              <a:chOff x="5206863" y="3100904"/>
              <a:chExt cx="122758" cy="1698043"/>
            </a:xfrm>
          </p:grpSpPr>
          <p:sp>
            <p:nvSpPr>
              <p:cNvPr id="11563" name="Google Shape;11563;p8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0" name="Google Shape;11570;p82"/>
            <p:cNvGrpSpPr/>
            <p:nvPr/>
          </p:nvGrpSpPr>
          <p:grpSpPr>
            <a:xfrm>
              <a:off x="1542694" y="2882501"/>
              <a:ext cx="103104" cy="1426186"/>
              <a:chOff x="6006138" y="3143629"/>
              <a:chExt cx="122758" cy="1698043"/>
            </a:xfrm>
          </p:grpSpPr>
          <p:sp>
            <p:nvSpPr>
              <p:cNvPr id="11571" name="Google Shape;11571;p8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8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78" name="Google Shape;11578;p82"/>
          <p:cNvGrpSpPr/>
          <p:nvPr/>
        </p:nvGrpSpPr>
        <p:grpSpPr>
          <a:xfrm>
            <a:off x="5915338" y="2192087"/>
            <a:ext cx="1248543" cy="1025319"/>
            <a:chOff x="5183758" y="1210600"/>
            <a:chExt cx="3605380" cy="2960783"/>
          </a:xfrm>
        </p:grpSpPr>
        <p:sp>
          <p:nvSpPr>
            <p:cNvPr id="11579" name="Google Shape;11579;p82"/>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2"/>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2"/>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2"/>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83" name="Google Shape;11583;p82"/>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1584" name="Google Shape;11584;p82"/>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1585" name="Google Shape;11585;p82"/>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1586" name="Google Shape;11586;p82"/>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1587" name="Google Shape;11587;p82"/>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82"/>
          <p:cNvGrpSpPr/>
          <p:nvPr/>
        </p:nvGrpSpPr>
        <p:grpSpPr>
          <a:xfrm>
            <a:off x="5772399" y="3330404"/>
            <a:ext cx="2664831" cy="843440"/>
            <a:chOff x="5916567" y="1099697"/>
            <a:chExt cx="2556683" cy="809211"/>
          </a:xfrm>
        </p:grpSpPr>
        <p:sp>
          <p:nvSpPr>
            <p:cNvPr id="11589" name="Google Shape;11589;p82"/>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2"/>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2"/>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2"/>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2"/>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2"/>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2"/>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2"/>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7" name="Google Shape;11597;p82"/>
          <p:cNvGrpSpPr/>
          <p:nvPr/>
        </p:nvGrpSpPr>
        <p:grpSpPr>
          <a:xfrm>
            <a:off x="5879940" y="979263"/>
            <a:ext cx="1299851" cy="1023338"/>
            <a:chOff x="5900602" y="1193063"/>
            <a:chExt cx="1299851" cy="1023338"/>
          </a:xfrm>
        </p:grpSpPr>
        <p:grpSp>
          <p:nvGrpSpPr>
            <p:cNvPr id="11598" name="Google Shape;11598;p82"/>
            <p:cNvGrpSpPr/>
            <p:nvPr/>
          </p:nvGrpSpPr>
          <p:grpSpPr>
            <a:xfrm>
              <a:off x="6743564" y="1193063"/>
              <a:ext cx="456889" cy="700379"/>
              <a:chOff x="6743564" y="1193063"/>
              <a:chExt cx="456889" cy="700379"/>
            </a:xfrm>
          </p:grpSpPr>
          <p:grpSp>
            <p:nvGrpSpPr>
              <p:cNvPr id="11599" name="Google Shape;11599;p82"/>
              <p:cNvGrpSpPr/>
              <p:nvPr/>
            </p:nvGrpSpPr>
            <p:grpSpPr>
              <a:xfrm>
                <a:off x="6743564" y="1690731"/>
                <a:ext cx="214402" cy="202710"/>
                <a:chOff x="6743564" y="1690731"/>
                <a:chExt cx="214402" cy="202710"/>
              </a:xfrm>
            </p:grpSpPr>
            <p:sp>
              <p:nvSpPr>
                <p:cNvPr id="11600" name="Google Shape;11600;p82"/>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2"/>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2" name="Google Shape;11602;p82"/>
              <p:cNvGrpSpPr/>
              <p:nvPr/>
            </p:nvGrpSpPr>
            <p:grpSpPr>
              <a:xfrm>
                <a:off x="6915505" y="1193063"/>
                <a:ext cx="284947" cy="589637"/>
                <a:chOff x="6915505" y="1193063"/>
                <a:chExt cx="284947" cy="589637"/>
              </a:xfrm>
            </p:grpSpPr>
            <p:sp>
              <p:nvSpPr>
                <p:cNvPr id="11603" name="Google Shape;11603;p82"/>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04" name="Google Shape;11604;p82"/>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1605" name="Google Shape;11605;p82"/>
            <p:cNvGrpSpPr/>
            <p:nvPr/>
          </p:nvGrpSpPr>
          <p:grpSpPr>
            <a:xfrm>
              <a:off x="6520337" y="1193063"/>
              <a:ext cx="341815" cy="801589"/>
              <a:chOff x="6520337" y="1193063"/>
              <a:chExt cx="341815" cy="801589"/>
            </a:xfrm>
          </p:grpSpPr>
          <p:grpSp>
            <p:nvGrpSpPr>
              <p:cNvPr id="11606" name="Google Shape;11606;p82"/>
              <p:cNvGrpSpPr/>
              <p:nvPr/>
            </p:nvGrpSpPr>
            <p:grpSpPr>
              <a:xfrm>
                <a:off x="6520337" y="1589527"/>
                <a:ext cx="213950" cy="405125"/>
                <a:chOff x="6520337" y="1589527"/>
                <a:chExt cx="213950" cy="405125"/>
              </a:xfrm>
            </p:grpSpPr>
            <p:sp>
              <p:nvSpPr>
                <p:cNvPr id="11607" name="Google Shape;11607;p82"/>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2"/>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9" name="Google Shape;11609;p82"/>
              <p:cNvGrpSpPr/>
              <p:nvPr/>
            </p:nvGrpSpPr>
            <p:grpSpPr>
              <a:xfrm>
                <a:off x="6577204" y="1193063"/>
                <a:ext cx="284947" cy="453562"/>
                <a:chOff x="6577204" y="1193063"/>
                <a:chExt cx="284947" cy="453562"/>
              </a:xfrm>
            </p:grpSpPr>
            <p:sp>
              <p:nvSpPr>
                <p:cNvPr id="11610" name="Google Shape;11610;p82"/>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11" name="Google Shape;11611;p82"/>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1612" name="Google Shape;11612;p82"/>
            <p:cNvGrpSpPr/>
            <p:nvPr/>
          </p:nvGrpSpPr>
          <p:grpSpPr>
            <a:xfrm>
              <a:off x="6238903" y="1193063"/>
              <a:ext cx="300475" cy="901782"/>
              <a:chOff x="6238903" y="1193063"/>
              <a:chExt cx="300475" cy="901782"/>
            </a:xfrm>
          </p:grpSpPr>
          <p:grpSp>
            <p:nvGrpSpPr>
              <p:cNvPr id="11613" name="Google Shape;11613;p82"/>
              <p:cNvGrpSpPr/>
              <p:nvPr/>
            </p:nvGrpSpPr>
            <p:grpSpPr>
              <a:xfrm>
                <a:off x="6290865" y="1489315"/>
                <a:ext cx="248514" cy="605530"/>
                <a:chOff x="6290865" y="1489315"/>
                <a:chExt cx="248514" cy="605530"/>
              </a:xfrm>
            </p:grpSpPr>
            <p:sp>
              <p:nvSpPr>
                <p:cNvPr id="11614" name="Google Shape;11614;p82"/>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2"/>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6" name="Google Shape;11616;p82"/>
              <p:cNvGrpSpPr/>
              <p:nvPr/>
            </p:nvGrpSpPr>
            <p:grpSpPr>
              <a:xfrm>
                <a:off x="6238903" y="1193063"/>
                <a:ext cx="284947" cy="327512"/>
                <a:chOff x="6238903" y="1193063"/>
                <a:chExt cx="284947" cy="327512"/>
              </a:xfrm>
            </p:grpSpPr>
            <p:sp>
              <p:nvSpPr>
                <p:cNvPr id="11617" name="Google Shape;11617;p82"/>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18" name="Google Shape;11618;p82"/>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1619" name="Google Shape;11619;p82"/>
            <p:cNvGrpSpPr/>
            <p:nvPr/>
          </p:nvGrpSpPr>
          <p:grpSpPr>
            <a:xfrm>
              <a:off x="5900602" y="1193063"/>
              <a:ext cx="444345" cy="1023338"/>
              <a:chOff x="5900602" y="1193063"/>
              <a:chExt cx="444345" cy="1023338"/>
            </a:xfrm>
          </p:grpSpPr>
          <p:grpSp>
            <p:nvGrpSpPr>
              <p:cNvPr id="11620" name="Google Shape;11620;p82"/>
              <p:cNvGrpSpPr/>
              <p:nvPr/>
            </p:nvGrpSpPr>
            <p:grpSpPr>
              <a:xfrm>
                <a:off x="6046501" y="1367785"/>
                <a:ext cx="298446" cy="848616"/>
                <a:chOff x="6046501" y="1367785"/>
                <a:chExt cx="298446" cy="848616"/>
              </a:xfrm>
            </p:grpSpPr>
            <p:sp>
              <p:nvSpPr>
                <p:cNvPr id="11621" name="Google Shape;11621;p82"/>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2"/>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3" name="Google Shape;11623;p82"/>
              <p:cNvGrpSpPr/>
              <p:nvPr/>
            </p:nvGrpSpPr>
            <p:grpSpPr>
              <a:xfrm>
                <a:off x="5900602" y="1193063"/>
                <a:ext cx="284947" cy="182312"/>
                <a:chOff x="5900602" y="1193063"/>
                <a:chExt cx="284947" cy="182312"/>
              </a:xfrm>
            </p:grpSpPr>
            <p:sp>
              <p:nvSpPr>
                <p:cNvPr id="11624" name="Google Shape;11624;p82"/>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25" name="Google Shape;11625;p82"/>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1626" name="Google Shape;11626;p82"/>
          <p:cNvGrpSpPr/>
          <p:nvPr/>
        </p:nvGrpSpPr>
        <p:grpSpPr>
          <a:xfrm>
            <a:off x="7217822" y="979408"/>
            <a:ext cx="1219413" cy="1051365"/>
            <a:chOff x="7287122" y="1165658"/>
            <a:chExt cx="1219413" cy="1051365"/>
          </a:xfrm>
        </p:grpSpPr>
        <p:grpSp>
          <p:nvGrpSpPr>
            <p:cNvPr id="11627" name="Google Shape;11627;p82"/>
            <p:cNvGrpSpPr/>
            <p:nvPr/>
          </p:nvGrpSpPr>
          <p:grpSpPr>
            <a:xfrm>
              <a:off x="7287122" y="1969723"/>
              <a:ext cx="1219413" cy="247300"/>
              <a:chOff x="7287122" y="1969723"/>
              <a:chExt cx="1219413" cy="247300"/>
            </a:xfrm>
          </p:grpSpPr>
          <p:sp>
            <p:nvSpPr>
              <p:cNvPr id="11628" name="Google Shape;11628;p82"/>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9" name="Google Shape;11629;p82"/>
              <p:cNvGrpSpPr/>
              <p:nvPr/>
            </p:nvGrpSpPr>
            <p:grpSpPr>
              <a:xfrm>
                <a:off x="7287122" y="2063892"/>
                <a:ext cx="1151753" cy="73428"/>
                <a:chOff x="7287122" y="2063892"/>
                <a:chExt cx="1151753" cy="73428"/>
              </a:xfrm>
            </p:grpSpPr>
            <p:sp>
              <p:nvSpPr>
                <p:cNvPr id="11630" name="Google Shape;11630;p82"/>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31" name="Google Shape;11631;p82"/>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1632" name="Google Shape;11632;p82"/>
            <p:cNvGrpSpPr/>
            <p:nvPr/>
          </p:nvGrpSpPr>
          <p:grpSpPr>
            <a:xfrm>
              <a:off x="7287122" y="1712201"/>
              <a:ext cx="1219403" cy="246767"/>
              <a:chOff x="7287122" y="1712201"/>
              <a:chExt cx="1219403" cy="246767"/>
            </a:xfrm>
          </p:grpSpPr>
          <p:sp>
            <p:nvSpPr>
              <p:cNvPr id="11633" name="Google Shape;11633;p82"/>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4" name="Google Shape;11634;p82"/>
              <p:cNvGrpSpPr/>
              <p:nvPr/>
            </p:nvGrpSpPr>
            <p:grpSpPr>
              <a:xfrm>
                <a:off x="7287122" y="1842861"/>
                <a:ext cx="1005303" cy="73419"/>
                <a:chOff x="7287122" y="1842861"/>
                <a:chExt cx="1005303" cy="73419"/>
              </a:xfrm>
            </p:grpSpPr>
            <p:sp>
              <p:nvSpPr>
                <p:cNvPr id="11635" name="Google Shape;11635;p82"/>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36" name="Google Shape;11636;p82"/>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1637" name="Google Shape;11637;p82"/>
            <p:cNvGrpSpPr/>
            <p:nvPr/>
          </p:nvGrpSpPr>
          <p:grpSpPr>
            <a:xfrm>
              <a:off x="7287122" y="1447520"/>
              <a:ext cx="1219403" cy="286667"/>
              <a:chOff x="7287122" y="1447520"/>
              <a:chExt cx="1219403" cy="286667"/>
            </a:xfrm>
          </p:grpSpPr>
          <p:sp>
            <p:nvSpPr>
              <p:cNvPr id="11638" name="Google Shape;11638;p82"/>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9" name="Google Shape;11639;p82"/>
              <p:cNvGrpSpPr/>
              <p:nvPr/>
            </p:nvGrpSpPr>
            <p:grpSpPr>
              <a:xfrm>
                <a:off x="7287122" y="1581977"/>
                <a:ext cx="852803" cy="73428"/>
                <a:chOff x="7287122" y="1581977"/>
                <a:chExt cx="852803" cy="73428"/>
              </a:xfrm>
            </p:grpSpPr>
            <p:sp>
              <p:nvSpPr>
                <p:cNvPr id="11640" name="Google Shape;11640;p82"/>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41" name="Google Shape;11641;p82"/>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1642" name="Google Shape;11642;p82"/>
            <p:cNvGrpSpPr/>
            <p:nvPr/>
          </p:nvGrpSpPr>
          <p:grpSpPr>
            <a:xfrm>
              <a:off x="7287122" y="1165658"/>
              <a:ext cx="1219403" cy="344253"/>
              <a:chOff x="7287122" y="1165658"/>
              <a:chExt cx="1219403" cy="344253"/>
            </a:xfrm>
          </p:grpSpPr>
          <p:sp>
            <p:nvSpPr>
              <p:cNvPr id="11643" name="Google Shape;11643;p82"/>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4" name="Google Shape;11644;p82"/>
              <p:cNvGrpSpPr/>
              <p:nvPr/>
            </p:nvGrpSpPr>
            <p:grpSpPr>
              <a:xfrm>
                <a:off x="7287122" y="1341025"/>
                <a:ext cx="695703" cy="73419"/>
                <a:chOff x="7287122" y="1341025"/>
                <a:chExt cx="695703" cy="73419"/>
              </a:xfrm>
            </p:grpSpPr>
            <p:sp>
              <p:nvSpPr>
                <p:cNvPr id="11645" name="Google Shape;11645;p82"/>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46" name="Google Shape;11646;p82"/>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50"/>
        <p:cNvGrpSpPr/>
        <p:nvPr/>
      </p:nvGrpSpPr>
      <p:grpSpPr>
        <a:xfrm>
          <a:off x="0" y="0"/>
          <a:ext cx="0" cy="0"/>
          <a:chOff x="0" y="0"/>
          <a:chExt cx="0" cy="0"/>
        </a:xfrm>
      </p:grpSpPr>
      <p:grpSp>
        <p:nvGrpSpPr>
          <p:cNvPr id="11651" name="Google Shape;11651;p83"/>
          <p:cNvGrpSpPr/>
          <p:nvPr/>
        </p:nvGrpSpPr>
        <p:grpSpPr>
          <a:xfrm>
            <a:off x="866243" y="2291587"/>
            <a:ext cx="415546" cy="355053"/>
            <a:chOff x="866243" y="2291587"/>
            <a:chExt cx="415546" cy="355053"/>
          </a:xfrm>
        </p:grpSpPr>
        <p:sp>
          <p:nvSpPr>
            <p:cNvPr id="11652" name="Google Shape;11652;p83"/>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3"/>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3"/>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3"/>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3"/>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7" name="Google Shape;11657;p83"/>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8" name="Google Shape;11658;p83"/>
          <p:cNvGrpSpPr/>
          <p:nvPr/>
        </p:nvGrpSpPr>
        <p:grpSpPr>
          <a:xfrm>
            <a:off x="1958520" y="2302574"/>
            <a:ext cx="359213" cy="327807"/>
            <a:chOff x="1958520" y="2302574"/>
            <a:chExt cx="359213" cy="327807"/>
          </a:xfrm>
        </p:grpSpPr>
        <p:sp>
          <p:nvSpPr>
            <p:cNvPr id="11659" name="Google Shape;11659;p83"/>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3"/>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3"/>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2" name="Google Shape;11662;p83"/>
          <p:cNvGrpSpPr/>
          <p:nvPr/>
        </p:nvGrpSpPr>
        <p:grpSpPr>
          <a:xfrm>
            <a:off x="2579882" y="2287427"/>
            <a:ext cx="207582" cy="359594"/>
            <a:chOff x="2656082" y="2287427"/>
            <a:chExt cx="207582" cy="359594"/>
          </a:xfrm>
        </p:grpSpPr>
        <p:sp>
          <p:nvSpPr>
            <p:cNvPr id="11663" name="Google Shape;11663;p83"/>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3"/>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3"/>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3"/>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7" name="Google Shape;11667;p83"/>
          <p:cNvGrpSpPr/>
          <p:nvPr/>
        </p:nvGrpSpPr>
        <p:grpSpPr>
          <a:xfrm>
            <a:off x="3049653" y="2321468"/>
            <a:ext cx="362991" cy="290018"/>
            <a:chOff x="3049653" y="2321468"/>
            <a:chExt cx="362991" cy="290018"/>
          </a:xfrm>
        </p:grpSpPr>
        <p:sp>
          <p:nvSpPr>
            <p:cNvPr id="11668" name="Google Shape;11668;p83"/>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3"/>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3"/>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3"/>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2" name="Google Shape;11672;p83"/>
          <p:cNvGrpSpPr/>
          <p:nvPr/>
        </p:nvGrpSpPr>
        <p:grpSpPr>
          <a:xfrm>
            <a:off x="3564243" y="2289904"/>
            <a:ext cx="422342" cy="355243"/>
            <a:chOff x="3564243" y="2289904"/>
            <a:chExt cx="422342" cy="355243"/>
          </a:xfrm>
        </p:grpSpPr>
        <p:sp>
          <p:nvSpPr>
            <p:cNvPr id="11673" name="Google Shape;11673;p83"/>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3"/>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3"/>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3"/>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3"/>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8" name="Google Shape;11678;p83"/>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9" name="Google Shape;11679;p83"/>
          <p:cNvGrpSpPr/>
          <p:nvPr/>
        </p:nvGrpSpPr>
        <p:grpSpPr>
          <a:xfrm>
            <a:off x="4687894" y="2289713"/>
            <a:ext cx="359594" cy="353909"/>
            <a:chOff x="4687894" y="2289713"/>
            <a:chExt cx="359594" cy="353909"/>
          </a:xfrm>
        </p:grpSpPr>
        <p:sp>
          <p:nvSpPr>
            <p:cNvPr id="11680" name="Google Shape;11680;p83"/>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3"/>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3"/>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3" name="Google Shape;11683;p83"/>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4" name="Google Shape;11684;p83"/>
          <p:cNvGrpSpPr/>
          <p:nvPr/>
        </p:nvGrpSpPr>
        <p:grpSpPr>
          <a:xfrm>
            <a:off x="6372624" y="2308227"/>
            <a:ext cx="263567" cy="317614"/>
            <a:chOff x="6421399" y="2308227"/>
            <a:chExt cx="263567" cy="317614"/>
          </a:xfrm>
        </p:grpSpPr>
        <p:sp>
          <p:nvSpPr>
            <p:cNvPr id="11685" name="Google Shape;11685;p83"/>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3"/>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3"/>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3"/>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9" name="Google Shape;11689;p83"/>
          <p:cNvGrpSpPr/>
          <p:nvPr/>
        </p:nvGrpSpPr>
        <p:grpSpPr>
          <a:xfrm>
            <a:off x="6870193" y="2295620"/>
            <a:ext cx="360356" cy="343462"/>
            <a:chOff x="6870193" y="2295620"/>
            <a:chExt cx="360356" cy="343462"/>
          </a:xfrm>
        </p:grpSpPr>
        <p:sp>
          <p:nvSpPr>
            <p:cNvPr id="11690" name="Google Shape;11690;p83"/>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3"/>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83"/>
          <p:cNvGrpSpPr/>
          <p:nvPr/>
        </p:nvGrpSpPr>
        <p:grpSpPr>
          <a:xfrm>
            <a:off x="7441465" y="2302860"/>
            <a:ext cx="342192" cy="327140"/>
            <a:chOff x="7441465" y="2302860"/>
            <a:chExt cx="342192" cy="327140"/>
          </a:xfrm>
        </p:grpSpPr>
        <p:sp>
          <p:nvSpPr>
            <p:cNvPr id="11693" name="Google Shape;11693;p83"/>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3"/>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5" name="Google Shape;11695;p83"/>
          <p:cNvGrpSpPr/>
          <p:nvPr/>
        </p:nvGrpSpPr>
        <p:grpSpPr>
          <a:xfrm>
            <a:off x="7989683" y="2350207"/>
            <a:ext cx="332761" cy="234066"/>
            <a:chOff x="7989683" y="2350207"/>
            <a:chExt cx="332761" cy="234066"/>
          </a:xfrm>
        </p:grpSpPr>
        <p:sp>
          <p:nvSpPr>
            <p:cNvPr id="11696" name="Google Shape;11696;p83"/>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3"/>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3"/>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3"/>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3"/>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3"/>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2" name="Google Shape;11702;p83"/>
          <p:cNvGrpSpPr/>
          <p:nvPr/>
        </p:nvGrpSpPr>
        <p:grpSpPr>
          <a:xfrm>
            <a:off x="5823294" y="2309751"/>
            <a:ext cx="315327" cy="314978"/>
            <a:chOff x="5823294" y="2309751"/>
            <a:chExt cx="315327" cy="314978"/>
          </a:xfrm>
        </p:grpSpPr>
        <p:sp>
          <p:nvSpPr>
            <p:cNvPr id="11703" name="Google Shape;11703;p83"/>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3"/>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3"/>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3"/>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3"/>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3"/>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3"/>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3"/>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3"/>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3"/>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3"/>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3"/>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3"/>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3"/>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3"/>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3"/>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3"/>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0" name="Google Shape;11720;p83"/>
          <p:cNvGrpSpPr/>
          <p:nvPr/>
        </p:nvGrpSpPr>
        <p:grpSpPr>
          <a:xfrm>
            <a:off x="2497275" y="2744159"/>
            <a:ext cx="370930" cy="370549"/>
            <a:chOff x="2497275" y="2744159"/>
            <a:chExt cx="370930" cy="370549"/>
          </a:xfrm>
        </p:grpSpPr>
        <p:sp>
          <p:nvSpPr>
            <p:cNvPr id="11721" name="Google Shape;11721;p83"/>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3"/>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3"/>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3"/>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3"/>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3"/>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7" name="Google Shape;11727;p83"/>
          <p:cNvGrpSpPr/>
          <p:nvPr/>
        </p:nvGrpSpPr>
        <p:grpSpPr>
          <a:xfrm>
            <a:off x="860940" y="2746477"/>
            <a:ext cx="371883" cy="365691"/>
            <a:chOff x="860940" y="2746477"/>
            <a:chExt cx="371883" cy="365691"/>
          </a:xfrm>
        </p:grpSpPr>
        <p:sp>
          <p:nvSpPr>
            <p:cNvPr id="11728" name="Google Shape;11728;p83"/>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3"/>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3"/>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3"/>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3"/>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3" name="Google Shape;11733;p83"/>
          <p:cNvGrpSpPr/>
          <p:nvPr/>
        </p:nvGrpSpPr>
        <p:grpSpPr>
          <a:xfrm>
            <a:off x="1450836" y="2766258"/>
            <a:ext cx="283985" cy="341080"/>
            <a:chOff x="1493849" y="2775533"/>
            <a:chExt cx="283985" cy="341080"/>
          </a:xfrm>
        </p:grpSpPr>
        <p:sp>
          <p:nvSpPr>
            <p:cNvPr id="11734" name="Google Shape;11734;p83"/>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3"/>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6" name="Google Shape;11736;p83"/>
          <p:cNvGrpSpPr/>
          <p:nvPr/>
        </p:nvGrpSpPr>
        <p:grpSpPr>
          <a:xfrm>
            <a:off x="1952836" y="2774422"/>
            <a:ext cx="372835" cy="342573"/>
            <a:chOff x="1952836" y="2774422"/>
            <a:chExt cx="372835" cy="342573"/>
          </a:xfrm>
        </p:grpSpPr>
        <p:sp>
          <p:nvSpPr>
            <p:cNvPr id="11737" name="Google Shape;11737;p83"/>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3"/>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3"/>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3"/>
          <p:cNvGrpSpPr/>
          <p:nvPr/>
        </p:nvGrpSpPr>
        <p:grpSpPr>
          <a:xfrm>
            <a:off x="3079916" y="2744477"/>
            <a:ext cx="332729" cy="372518"/>
            <a:chOff x="3079916" y="2744477"/>
            <a:chExt cx="332729" cy="372518"/>
          </a:xfrm>
        </p:grpSpPr>
        <p:sp>
          <p:nvSpPr>
            <p:cNvPr id="11741" name="Google Shape;11741;p83"/>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3"/>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3"/>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4" name="Google Shape;11744;p83"/>
          <p:cNvGrpSpPr/>
          <p:nvPr/>
        </p:nvGrpSpPr>
        <p:grpSpPr>
          <a:xfrm>
            <a:off x="3620576" y="2745525"/>
            <a:ext cx="336889" cy="355592"/>
            <a:chOff x="3620576" y="2745525"/>
            <a:chExt cx="336889" cy="355592"/>
          </a:xfrm>
        </p:grpSpPr>
        <p:sp>
          <p:nvSpPr>
            <p:cNvPr id="11745" name="Google Shape;11745;p83"/>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3"/>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7" name="Google Shape;11747;p83"/>
          <p:cNvGrpSpPr/>
          <p:nvPr/>
        </p:nvGrpSpPr>
        <p:grpSpPr>
          <a:xfrm>
            <a:off x="4126815" y="2760704"/>
            <a:ext cx="380393" cy="363118"/>
            <a:chOff x="4126815" y="2760704"/>
            <a:chExt cx="380393" cy="363118"/>
          </a:xfrm>
        </p:grpSpPr>
        <p:sp>
          <p:nvSpPr>
            <p:cNvPr id="11748" name="Google Shape;11748;p83"/>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3"/>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3"/>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3"/>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2" name="Google Shape;11752;p83"/>
          <p:cNvGrpSpPr/>
          <p:nvPr/>
        </p:nvGrpSpPr>
        <p:grpSpPr>
          <a:xfrm>
            <a:off x="4675986" y="2745684"/>
            <a:ext cx="381346" cy="368644"/>
            <a:chOff x="4675986" y="2745684"/>
            <a:chExt cx="381346" cy="368644"/>
          </a:xfrm>
        </p:grpSpPr>
        <p:sp>
          <p:nvSpPr>
            <p:cNvPr id="11753" name="Google Shape;11753;p83"/>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3"/>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5" name="Google Shape;11755;p83"/>
          <p:cNvGrpSpPr/>
          <p:nvPr/>
        </p:nvGrpSpPr>
        <p:grpSpPr>
          <a:xfrm>
            <a:off x="5220616" y="2791061"/>
            <a:ext cx="373185" cy="302466"/>
            <a:chOff x="5220616" y="2791061"/>
            <a:chExt cx="373185" cy="302466"/>
          </a:xfrm>
        </p:grpSpPr>
        <p:sp>
          <p:nvSpPr>
            <p:cNvPr id="11756" name="Google Shape;11756;p83"/>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3"/>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3"/>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3"/>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3"/>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3"/>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3"/>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3"/>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3"/>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3"/>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3"/>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3"/>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3"/>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3"/>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3"/>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3"/>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3"/>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3"/>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4" name="Google Shape;11774;p83"/>
          <p:cNvGrpSpPr/>
          <p:nvPr/>
        </p:nvGrpSpPr>
        <p:grpSpPr>
          <a:xfrm>
            <a:off x="5788661" y="2772517"/>
            <a:ext cx="284366" cy="344097"/>
            <a:chOff x="5864861" y="2772517"/>
            <a:chExt cx="284366" cy="344097"/>
          </a:xfrm>
        </p:grpSpPr>
        <p:sp>
          <p:nvSpPr>
            <p:cNvPr id="11775" name="Google Shape;11775;p83"/>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3"/>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3"/>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3"/>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3"/>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3"/>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81" name="Google Shape;11781;p83"/>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82" name="Google Shape;11782;p83"/>
          <p:cNvGrpSpPr/>
          <p:nvPr/>
        </p:nvGrpSpPr>
        <p:grpSpPr>
          <a:xfrm>
            <a:off x="6974158" y="2789537"/>
            <a:ext cx="255247" cy="327458"/>
            <a:chOff x="6974158" y="2789537"/>
            <a:chExt cx="255247" cy="327458"/>
          </a:xfrm>
        </p:grpSpPr>
        <p:sp>
          <p:nvSpPr>
            <p:cNvPr id="11783" name="Google Shape;11783;p83"/>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3"/>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3"/>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3"/>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3"/>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3"/>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3"/>
          <p:cNvGrpSpPr/>
          <p:nvPr/>
        </p:nvGrpSpPr>
        <p:grpSpPr>
          <a:xfrm>
            <a:off x="7530697" y="2790299"/>
            <a:ext cx="244291" cy="326314"/>
            <a:chOff x="7530697" y="2790299"/>
            <a:chExt cx="244291" cy="326314"/>
          </a:xfrm>
        </p:grpSpPr>
        <p:sp>
          <p:nvSpPr>
            <p:cNvPr id="11790" name="Google Shape;11790;p83"/>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3"/>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3"/>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3"/>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3"/>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3"/>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6" name="Google Shape;11796;p83"/>
          <p:cNvGrpSpPr/>
          <p:nvPr/>
        </p:nvGrpSpPr>
        <p:grpSpPr>
          <a:xfrm>
            <a:off x="7988191" y="2832248"/>
            <a:ext cx="332348" cy="283985"/>
            <a:chOff x="7988191" y="2832248"/>
            <a:chExt cx="332348" cy="283985"/>
          </a:xfrm>
        </p:grpSpPr>
        <p:sp>
          <p:nvSpPr>
            <p:cNvPr id="11797" name="Google Shape;11797;p83"/>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3"/>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3"/>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0" name="Google Shape;11800;p83"/>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01" name="Google Shape;11801;p83"/>
          <p:cNvGrpSpPr/>
          <p:nvPr/>
        </p:nvGrpSpPr>
        <p:grpSpPr>
          <a:xfrm>
            <a:off x="3588440" y="3258368"/>
            <a:ext cx="364484" cy="262423"/>
            <a:chOff x="3588440" y="3258368"/>
            <a:chExt cx="364484" cy="262423"/>
          </a:xfrm>
        </p:grpSpPr>
        <p:sp>
          <p:nvSpPr>
            <p:cNvPr id="11802" name="Google Shape;11802;p83"/>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3"/>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3"/>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3"/>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3"/>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3"/>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8" name="Google Shape;11808;p83"/>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09" name="Google Shape;11809;p83"/>
          <p:cNvGrpSpPr/>
          <p:nvPr/>
        </p:nvGrpSpPr>
        <p:grpSpPr>
          <a:xfrm>
            <a:off x="5765817" y="3227724"/>
            <a:ext cx="364865" cy="324822"/>
            <a:chOff x="5765817" y="3227724"/>
            <a:chExt cx="364865" cy="324822"/>
          </a:xfrm>
        </p:grpSpPr>
        <p:sp>
          <p:nvSpPr>
            <p:cNvPr id="11810" name="Google Shape;11810;p83"/>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3"/>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3"/>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3" name="Google Shape;11813;p83"/>
          <p:cNvGrpSpPr/>
          <p:nvPr/>
        </p:nvGrpSpPr>
        <p:grpSpPr>
          <a:xfrm>
            <a:off x="6228583" y="3237664"/>
            <a:ext cx="446539" cy="303895"/>
            <a:chOff x="6228583" y="3237664"/>
            <a:chExt cx="446539" cy="303895"/>
          </a:xfrm>
        </p:grpSpPr>
        <p:sp>
          <p:nvSpPr>
            <p:cNvPr id="11814" name="Google Shape;11814;p83"/>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3"/>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3"/>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3"/>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3"/>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3"/>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3"/>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3"/>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3"/>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3"/>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3"/>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3"/>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3"/>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3"/>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3"/>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3"/>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3"/>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1" name="Google Shape;11831;p83"/>
          <p:cNvGrpSpPr/>
          <p:nvPr/>
        </p:nvGrpSpPr>
        <p:grpSpPr>
          <a:xfrm>
            <a:off x="865862" y="3207306"/>
            <a:ext cx="364484" cy="364897"/>
            <a:chOff x="865862" y="3207306"/>
            <a:chExt cx="364484" cy="364897"/>
          </a:xfrm>
        </p:grpSpPr>
        <p:sp>
          <p:nvSpPr>
            <p:cNvPr id="11832" name="Google Shape;11832;p83"/>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3"/>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3"/>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3"/>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3"/>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3"/>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3"/>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3"/>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3"/>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3"/>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3"/>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3"/>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3"/>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3"/>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6" name="Google Shape;11846;p83"/>
          <p:cNvGrpSpPr/>
          <p:nvPr/>
        </p:nvGrpSpPr>
        <p:grpSpPr>
          <a:xfrm>
            <a:off x="1404617" y="3226962"/>
            <a:ext cx="370168" cy="325965"/>
            <a:chOff x="1404617" y="3226962"/>
            <a:chExt cx="370168" cy="325965"/>
          </a:xfrm>
        </p:grpSpPr>
        <p:sp>
          <p:nvSpPr>
            <p:cNvPr id="11847" name="Google Shape;11847;p83"/>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3"/>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3"/>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3"/>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3"/>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3"/>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3"/>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3"/>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3"/>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6" name="Google Shape;11856;p83"/>
          <p:cNvGrpSpPr/>
          <p:nvPr/>
        </p:nvGrpSpPr>
        <p:grpSpPr>
          <a:xfrm>
            <a:off x="1953403" y="3216094"/>
            <a:ext cx="366389" cy="354481"/>
            <a:chOff x="1954741" y="3212419"/>
            <a:chExt cx="366389" cy="354481"/>
          </a:xfrm>
        </p:grpSpPr>
        <p:sp>
          <p:nvSpPr>
            <p:cNvPr id="11857" name="Google Shape;11857;p83"/>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3"/>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3"/>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3"/>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3"/>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3"/>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3"/>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4" name="Google Shape;11864;p83"/>
          <p:cNvGrpSpPr/>
          <p:nvPr/>
        </p:nvGrpSpPr>
        <p:grpSpPr>
          <a:xfrm>
            <a:off x="3043239" y="3215626"/>
            <a:ext cx="366008" cy="348670"/>
            <a:chOff x="3043239" y="3215626"/>
            <a:chExt cx="366008" cy="348670"/>
          </a:xfrm>
        </p:grpSpPr>
        <p:sp>
          <p:nvSpPr>
            <p:cNvPr id="11865" name="Google Shape;11865;p83"/>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3"/>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83"/>
          <p:cNvGrpSpPr/>
          <p:nvPr/>
        </p:nvGrpSpPr>
        <p:grpSpPr>
          <a:xfrm>
            <a:off x="4218333" y="3184982"/>
            <a:ext cx="209107" cy="383442"/>
            <a:chOff x="4218333" y="3184982"/>
            <a:chExt cx="209107" cy="383442"/>
          </a:xfrm>
        </p:grpSpPr>
        <p:sp>
          <p:nvSpPr>
            <p:cNvPr id="11868" name="Google Shape;11868;p83"/>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3"/>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70" name="Google Shape;11870;p83"/>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71" name="Google Shape;11871;p83"/>
          <p:cNvGrpSpPr/>
          <p:nvPr/>
        </p:nvGrpSpPr>
        <p:grpSpPr>
          <a:xfrm>
            <a:off x="6896644" y="3216007"/>
            <a:ext cx="322917" cy="347876"/>
            <a:chOff x="6896644" y="3216007"/>
            <a:chExt cx="322917" cy="347876"/>
          </a:xfrm>
        </p:grpSpPr>
        <p:sp>
          <p:nvSpPr>
            <p:cNvPr id="11872" name="Google Shape;11872;p83"/>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3"/>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3"/>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3"/>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3"/>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3"/>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3"/>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9" name="Google Shape;11879;p83"/>
          <p:cNvGrpSpPr/>
          <p:nvPr/>
        </p:nvGrpSpPr>
        <p:grpSpPr>
          <a:xfrm>
            <a:off x="7429366" y="3223183"/>
            <a:ext cx="334634" cy="333904"/>
            <a:chOff x="7429366" y="3223183"/>
            <a:chExt cx="334634" cy="333904"/>
          </a:xfrm>
        </p:grpSpPr>
        <p:sp>
          <p:nvSpPr>
            <p:cNvPr id="11880" name="Google Shape;11880;p83"/>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3"/>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82" name="Google Shape;11882;p83"/>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83" name="Google Shape;11883;p83"/>
          <p:cNvGrpSpPr/>
          <p:nvPr/>
        </p:nvGrpSpPr>
        <p:grpSpPr>
          <a:xfrm>
            <a:off x="5216456" y="3725484"/>
            <a:ext cx="356196" cy="265631"/>
            <a:chOff x="5216456" y="3725484"/>
            <a:chExt cx="356196" cy="265631"/>
          </a:xfrm>
        </p:grpSpPr>
        <p:sp>
          <p:nvSpPr>
            <p:cNvPr id="11884" name="Google Shape;11884;p83"/>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3"/>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6" name="Google Shape;11886;p83"/>
          <p:cNvGrpSpPr/>
          <p:nvPr/>
        </p:nvGrpSpPr>
        <p:grpSpPr>
          <a:xfrm>
            <a:off x="6849393" y="3733994"/>
            <a:ext cx="355053" cy="248038"/>
            <a:chOff x="6849393" y="3733994"/>
            <a:chExt cx="355053" cy="248038"/>
          </a:xfrm>
        </p:grpSpPr>
        <p:sp>
          <p:nvSpPr>
            <p:cNvPr id="11887" name="Google Shape;11887;p83"/>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3"/>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3"/>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3"/>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3"/>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83"/>
          <p:cNvGrpSpPr/>
          <p:nvPr/>
        </p:nvGrpSpPr>
        <p:grpSpPr>
          <a:xfrm>
            <a:off x="7918997" y="3714687"/>
            <a:ext cx="392111" cy="280206"/>
            <a:chOff x="7918997" y="3714687"/>
            <a:chExt cx="392111" cy="280206"/>
          </a:xfrm>
        </p:grpSpPr>
        <p:sp>
          <p:nvSpPr>
            <p:cNvPr id="11893" name="Google Shape;11893;p83"/>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3"/>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3"/>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3"/>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3"/>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98" name="Google Shape;11898;p83"/>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99" name="Google Shape;11899;p83"/>
          <p:cNvGrpSpPr/>
          <p:nvPr/>
        </p:nvGrpSpPr>
        <p:grpSpPr>
          <a:xfrm>
            <a:off x="1408777" y="3680964"/>
            <a:ext cx="357720" cy="355148"/>
            <a:chOff x="1408777" y="3680964"/>
            <a:chExt cx="357720" cy="355148"/>
          </a:xfrm>
        </p:grpSpPr>
        <p:sp>
          <p:nvSpPr>
            <p:cNvPr id="11900" name="Google Shape;11900;p83"/>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83"/>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3"/>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3"/>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3"/>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5" name="Google Shape;11905;p83"/>
          <p:cNvGrpSpPr/>
          <p:nvPr/>
        </p:nvGrpSpPr>
        <p:grpSpPr>
          <a:xfrm>
            <a:off x="1952836" y="3680964"/>
            <a:ext cx="357720" cy="355148"/>
            <a:chOff x="1952836" y="3680964"/>
            <a:chExt cx="357720" cy="355148"/>
          </a:xfrm>
        </p:grpSpPr>
        <p:sp>
          <p:nvSpPr>
            <p:cNvPr id="11906" name="Google Shape;11906;p83"/>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3"/>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3"/>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3"/>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3"/>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1" name="Google Shape;11911;p83"/>
          <p:cNvGrpSpPr/>
          <p:nvPr/>
        </p:nvGrpSpPr>
        <p:grpSpPr>
          <a:xfrm>
            <a:off x="2496894" y="3680964"/>
            <a:ext cx="357720" cy="355148"/>
            <a:chOff x="2496894" y="3680964"/>
            <a:chExt cx="357720" cy="355148"/>
          </a:xfrm>
        </p:grpSpPr>
        <p:sp>
          <p:nvSpPr>
            <p:cNvPr id="11912" name="Google Shape;11912;p83"/>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83"/>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3"/>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3"/>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3"/>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7" name="Google Shape;11917;p83"/>
          <p:cNvGrpSpPr/>
          <p:nvPr/>
        </p:nvGrpSpPr>
        <p:grpSpPr>
          <a:xfrm>
            <a:off x="3040984" y="3681059"/>
            <a:ext cx="356164" cy="355815"/>
            <a:chOff x="3040984" y="3681059"/>
            <a:chExt cx="356164" cy="355815"/>
          </a:xfrm>
        </p:grpSpPr>
        <p:sp>
          <p:nvSpPr>
            <p:cNvPr id="11918" name="Google Shape;11918;p83"/>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3"/>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3"/>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83"/>
          <p:cNvGrpSpPr/>
          <p:nvPr/>
        </p:nvGrpSpPr>
        <p:grpSpPr>
          <a:xfrm>
            <a:off x="3584280" y="3699191"/>
            <a:ext cx="358069" cy="317995"/>
            <a:chOff x="3584280" y="3699191"/>
            <a:chExt cx="358069" cy="317995"/>
          </a:xfrm>
        </p:grpSpPr>
        <p:sp>
          <p:nvSpPr>
            <p:cNvPr id="11922" name="Google Shape;11922;p83"/>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3"/>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3"/>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3"/>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6" name="Google Shape;11926;p83"/>
          <p:cNvGrpSpPr/>
          <p:nvPr/>
        </p:nvGrpSpPr>
        <p:grpSpPr>
          <a:xfrm>
            <a:off x="4129482" y="3681059"/>
            <a:ext cx="355402" cy="354291"/>
            <a:chOff x="4129482" y="3681059"/>
            <a:chExt cx="355402" cy="354291"/>
          </a:xfrm>
        </p:grpSpPr>
        <p:sp>
          <p:nvSpPr>
            <p:cNvPr id="11927" name="Google Shape;11927;p83"/>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3"/>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3"/>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3"/>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1" name="Google Shape;11931;p83"/>
          <p:cNvGrpSpPr/>
          <p:nvPr/>
        </p:nvGrpSpPr>
        <p:grpSpPr>
          <a:xfrm>
            <a:off x="4673540" y="3680297"/>
            <a:ext cx="355434" cy="355815"/>
            <a:chOff x="4673540" y="3680297"/>
            <a:chExt cx="355434" cy="355815"/>
          </a:xfrm>
        </p:grpSpPr>
        <p:sp>
          <p:nvSpPr>
            <p:cNvPr id="11932" name="Google Shape;11932;p83"/>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3"/>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3"/>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5" name="Google Shape;11935;p83"/>
          <p:cNvGrpSpPr/>
          <p:nvPr/>
        </p:nvGrpSpPr>
        <p:grpSpPr>
          <a:xfrm>
            <a:off x="5779408" y="3699191"/>
            <a:ext cx="317645" cy="318757"/>
            <a:chOff x="5779408" y="3699191"/>
            <a:chExt cx="317645" cy="318757"/>
          </a:xfrm>
        </p:grpSpPr>
        <p:sp>
          <p:nvSpPr>
            <p:cNvPr id="11936" name="Google Shape;11936;p83"/>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3"/>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8" name="Google Shape;11938;p83"/>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39" name="Google Shape;11939;p83"/>
          <p:cNvGrpSpPr/>
          <p:nvPr/>
        </p:nvGrpSpPr>
        <p:grpSpPr>
          <a:xfrm>
            <a:off x="7390435" y="3680868"/>
            <a:ext cx="372073" cy="355243"/>
            <a:chOff x="7390435" y="3680868"/>
            <a:chExt cx="372073" cy="355243"/>
          </a:xfrm>
        </p:grpSpPr>
        <p:sp>
          <p:nvSpPr>
            <p:cNvPr id="11940" name="Google Shape;11940;p83"/>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3"/>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3"/>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3"/>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3"/>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3"/>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83"/>
          <p:cNvGrpSpPr/>
          <p:nvPr/>
        </p:nvGrpSpPr>
        <p:grpSpPr>
          <a:xfrm>
            <a:off x="1421638" y="4125629"/>
            <a:ext cx="374709" cy="374010"/>
            <a:chOff x="1421638" y="4125629"/>
            <a:chExt cx="374709" cy="374010"/>
          </a:xfrm>
        </p:grpSpPr>
        <p:sp>
          <p:nvSpPr>
            <p:cNvPr id="11947" name="Google Shape;11947;p83"/>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3"/>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83"/>
          <p:cNvGrpSpPr/>
          <p:nvPr/>
        </p:nvGrpSpPr>
        <p:grpSpPr>
          <a:xfrm>
            <a:off x="1973254" y="4156304"/>
            <a:ext cx="357720" cy="342192"/>
            <a:chOff x="1973254" y="4156304"/>
            <a:chExt cx="357720" cy="342192"/>
          </a:xfrm>
        </p:grpSpPr>
        <p:sp>
          <p:nvSpPr>
            <p:cNvPr id="11950" name="Google Shape;11950;p83"/>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3"/>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3"/>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3"/>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3"/>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3"/>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6" name="Google Shape;11956;p83"/>
          <p:cNvGrpSpPr/>
          <p:nvPr/>
        </p:nvGrpSpPr>
        <p:grpSpPr>
          <a:xfrm>
            <a:off x="2523759" y="4135505"/>
            <a:ext cx="341049" cy="340318"/>
            <a:chOff x="2523759" y="4135505"/>
            <a:chExt cx="341049" cy="340318"/>
          </a:xfrm>
        </p:grpSpPr>
        <p:sp>
          <p:nvSpPr>
            <p:cNvPr id="11957" name="Google Shape;11957;p83"/>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3"/>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9" name="Google Shape;11959;p83"/>
          <p:cNvGrpSpPr/>
          <p:nvPr/>
        </p:nvGrpSpPr>
        <p:grpSpPr>
          <a:xfrm>
            <a:off x="3040603" y="4130360"/>
            <a:ext cx="392079" cy="350353"/>
            <a:chOff x="3040603" y="4130360"/>
            <a:chExt cx="392079" cy="350353"/>
          </a:xfrm>
        </p:grpSpPr>
        <p:sp>
          <p:nvSpPr>
            <p:cNvPr id="11960" name="Google Shape;11960;p83"/>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3"/>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3"/>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3"/>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3"/>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3"/>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3"/>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3"/>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3"/>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3"/>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83"/>
          <p:cNvGrpSpPr/>
          <p:nvPr/>
        </p:nvGrpSpPr>
        <p:grpSpPr>
          <a:xfrm>
            <a:off x="3662144" y="4135505"/>
            <a:ext cx="232955" cy="340318"/>
            <a:chOff x="3662144" y="4135505"/>
            <a:chExt cx="232955" cy="340318"/>
          </a:xfrm>
        </p:grpSpPr>
        <p:sp>
          <p:nvSpPr>
            <p:cNvPr id="11971" name="Google Shape;11971;p83"/>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3"/>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3"/>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3"/>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5" name="Google Shape;11975;p83"/>
          <p:cNvGrpSpPr/>
          <p:nvPr/>
        </p:nvGrpSpPr>
        <p:grpSpPr>
          <a:xfrm>
            <a:off x="4149138" y="4121151"/>
            <a:ext cx="344065" cy="368644"/>
            <a:chOff x="4149138" y="4121151"/>
            <a:chExt cx="344065" cy="368644"/>
          </a:xfrm>
        </p:grpSpPr>
        <p:sp>
          <p:nvSpPr>
            <p:cNvPr id="11976" name="Google Shape;11976;p83"/>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3"/>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3"/>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3"/>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3"/>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3"/>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3"/>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3"/>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3"/>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3"/>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3"/>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3"/>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8" name="Google Shape;11988;p83"/>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9" name="Google Shape;11989;p83"/>
          <p:cNvGrpSpPr/>
          <p:nvPr/>
        </p:nvGrpSpPr>
        <p:grpSpPr>
          <a:xfrm>
            <a:off x="5206262" y="4174817"/>
            <a:ext cx="397763" cy="262804"/>
            <a:chOff x="5206262" y="4174817"/>
            <a:chExt cx="397763" cy="262804"/>
          </a:xfrm>
        </p:grpSpPr>
        <p:sp>
          <p:nvSpPr>
            <p:cNvPr id="11990" name="Google Shape;11990;p83"/>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3"/>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3"/>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3"/>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3"/>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3"/>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3"/>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83"/>
          <p:cNvGrpSpPr/>
          <p:nvPr/>
        </p:nvGrpSpPr>
        <p:grpSpPr>
          <a:xfrm>
            <a:off x="5727616" y="4204699"/>
            <a:ext cx="440505" cy="290018"/>
            <a:chOff x="5727616" y="4204699"/>
            <a:chExt cx="440505" cy="290018"/>
          </a:xfrm>
        </p:grpSpPr>
        <p:sp>
          <p:nvSpPr>
            <p:cNvPr id="11998" name="Google Shape;11998;p83"/>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3"/>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3"/>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3"/>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3"/>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3"/>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3"/>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3"/>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6" name="Google Shape;12006;p83"/>
          <p:cNvGrpSpPr/>
          <p:nvPr/>
        </p:nvGrpSpPr>
        <p:grpSpPr>
          <a:xfrm>
            <a:off x="6410063" y="4135124"/>
            <a:ext cx="159950" cy="364516"/>
            <a:chOff x="6410063" y="4135124"/>
            <a:chExt cx="159950" cy="364516"/>
          </a:xfrm>
        </p:grpSpPr>
        <p:sp>
          <p:nvSpPr>
            <p:cNvPr id="12007" name="Google Shape;12007;p83"/>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3"/>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3"/>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3"/>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1" name="Google Shape;12011;p83"/>
          <p:cNvGrpSpPr/>
          <p:nvPr/>
        </p:nvGrpSpPr>
        <p:grpSpPr>
          <a:xfrm>
            <a:off x="6924652" y="4135505"/>
            <a:ext cx="214378" cy="364135"/>
            <a:chOff x="6924652" y="4135505"/>
            <a:chExt cx="214378" cy="364135"/>
          </a:xfrm>
        </p:grpSpPr>
        <p:sp>
          <p:nvSpPr>
            <p:cNvPr id="12012" name="Google Shape;12012;p83"/>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3"/>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3"/>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3"/>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6" name="Google Shape;12016;p83"/>
          <p:cNvGrpSpPr/>
          <p:nvPr/>
        </p:nvGrpSpPr>
        <p:grpSpPr>
          <a:xfrm>
            <a:off x="7384751" y="4147984"/>
            <a:ext cx="380012" cy="351274"/>
            <a:chOff x="7384751" y="4147984"/>
            <a:chExt cx="380012" cy="351274"/>
          </a:xfrm>
        </p:grpSpPr>
        <p:sp>
          <p:nvSpPr>
            <p:cNvPr id="12017" name="Google Shape;12017;p83"/>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3"/>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3"/>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3"/>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3"/>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22" name="Google Shape;12022;p83"/>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icons without losing quality.</a:t>
            </a:r>
            <a:endParaRPr sz="1100" dirty="0">
              <a:solidFill>
                <a:srgbClr val="FFFFFF"/>
              </a:solidFill>
            </a:endParaRPr>
          </a:p>
          <a:p>
            <a:pPr marL="0" lvl="0" indent="0" algn="ctr" rtl="0">
              <a:lnSpc>
                <a:spcPct val="115000"/>
              </a:lnSpc>
              <a:spcBef>
                <a:spcPts val="0"/>
              </a:spcBef>
              <a:spcAft>
                <a:spcPts val="0"/>
              </a:spcAft>
              <a:buNone/>
            </a:pPr>
            <a:r>
              <a:rPr lang="en" sz="1100" dirty="0">
                <a:solidFill>
                  <a:srgbClr val="FFFFFF"/>
                </a:solidFill>
              </a:rPr>
              <a:t>You can </a:t>
            </a:r>
            <a:r>
              <a:rPr lang="en" sz="1100" dirty="0">
                <a:solidFill>
                  <a:srgbClr val="869FB2"/>
                </a:solidFill>
              </a:rPr>
              <a:t>change the stroke and fill color</a:t>
            </a:r>
            <a:r>
              <a:rPr lang="en" sz="1100" dirty="0">
                <a:solidFill>
                  <a:srgbClr val="FFFFFF"/>
                </a:solidFill>
              </a:rPr>
              <a:t>; just select the icon and click on the</a:t>
            </a:r>
            <a:r>
              <a:rPr lang="en" sz="1100" dirty="0">
                <a:solidFill>
                  <a:srgbClr val="435D74"/>
                </a:solidFill>
              </a:rPr>
              <a:t> </a:t>
            </a:r>
            <a:r>
              <a:rPr lang="en" sz="1100" dirty="0">
                <a:solidFill>
                  <a:srgbClr val="869FB2"/>
                </a:solidFill>
              </a:rPr>
              <a:t>paint bucket/pen</a:t>
            </a:r>
            <a:r>
              <a:rPr lang="en" sz="1100" dirty="0">
                <a:solidFill>
                  <a:srgbClr val="FFFFFF"/>
                </a:solidFill>
              </a:rPr>
              <a:t>.</a:t>
            </a:r>
            <a:endParaRPr sz="1100" dirty="0">
              <a:solidFill>
                <a:srgbClr val="FFFFFF"/>
              </a:solidFill>
            </a:endParaRPr>
          </a:p>
          <a:p>
            <a:pPr marL="0" lvl="0" indent="0" algn="ctr" rtl="0">
              <a:lnSpc>
                <a:spcPct val="115000"/>
              </a:lnSpc>
              <a:spcBef>
                <a:spcPts val="0"/>
              </a:spcBef>
              <a:spcAft>
                <a:spcPts val="0"/>
              </a:spcAft>
              <a:buNone/>
            </a:pPr>
            <a:r>
              <a:rPr lang="en" sz="1100" dirty="0">
                <a:solidFill>
                  <a:srgbClr val="FFFFFF"/>
                </a:solidFill>
              </a:rPr>
              <a:t>In Google Slides, you can also use </a:t>
            </a:r>
            <a:r>
              <a:rPr lang="en" sz="1100" dirty="0">
                <a:solidFill>
                  <a:srgbClr val="869FB2"/>
                </a:solidFill>
                <a:uFill>
                  <a:noFill/>
                </a:uFill>
              </a:rPr>
              <a:t>Flaticon’s extension</a:t>
            </a:r>
            <a:r>
              <a:rPr lang="en" sz="1100" dirty="0">
                <a:solidFill>
                  <a:srgbClr val="FFFFFF"/>
                </a:solidFill>
              </a:rPr>
              <a:t>, allowing you to customize and add even more icons.</a:t>
            </a:r>
            <a:br>
              <a:rPr lang="en" sz="1100" dirty="0">
                <a:solidFill>
                  <a:srgbClr val="435D74"/>
                </a:solidFill>
              </a:rPr>
            </a:br>
            <a:endParaRPr sz="1100" dirty="0">
              <a:solidFill>
                <a:srgbClr val="435D74"/>
              </a:solidFill>
            </a:endParaRPr>
          </a:p>
        </p:txBody>
      </p:sp>
      <p:sp>
        <p:nvSpPr>
          <p:cNvPr id="12023" name="Google Shape;12023;p8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2027"/>
        <p:cNvGrpSpPr/>
        <p:nvPr/>
      </p:nvGrpSpPr>
      <p:grpSpPr>
        <a:xfrm>
          <a:off x="0" y="0"/>
          <a:ext cx="0" cy="0"/>
          <a:chOff x="0" y="0"/>
          <a:chExt cx="0" cy="0"/>
        </a:xfrm>
      </p:grpSpPr>
      <p:grpSp>
        <p:nvGrpSpPr>
          <p:cNvPr id="12028" name="Google Shape;12028;p84"/>
          <p:cNvGrpSpPr/>
          <p:nvPr/>
        </p:nvGrpSpPr>
        <p:grpSpPr>
          <a:xfrm>
            <a:off x="1989449" y="4101269"/>
            <a:ext cx="374774" cy="346073"/>
            <a:chOff x="1989449" y="4282269"/>
            <a:chExt cx="374774" cy="346073"/>
          </a:xfrm>
        </p:grpSpPr>
        <p:sp>
          <p:nvSpPr>
            <p:cNvPr id="12029" name="Google Shape;12029;p84"/>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4"/>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4"/>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4"/>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4"/>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4" name="Google Shape;12034;p84"/>
          <p:cNvGrpSpPr/>
          <p:nvPr/>
        </p:nvGrpSpPr>
        <p:grpSpPr>
          <a:xfrm>
            <a:off x="2487439" y="4099740"/>
            <a:ext cx="198775" cy="348972"/>
            <a:chOff x="2487439" y="4280740"/>
            <a:chExt cx="198775" cy="348972"/>
          </a:xfrm>
        </p:grpSpPr>
        <p:sp>
          <p:nvSpPr>
            <p:cNvPr id="12035" name="Google Shape;12035;p84"/>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4"/>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4"/>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4"/>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9" name="Google Shape;12039;p84"/>
          <p:cNvGrpSpPr/>
          <p:nvPr/>
        </p:nvGrpSpPr>
        <p:grpSpPr>
          <a:xfrm>
            <a:off x="2810958" y="4092923"/>
            <a:ext cx="353145" cy="361873"/>
            <a:chOff x="2810958" y="4273923"/>
            <a:chExt cx="353145" cy="361873"/>
          </a:xfrm>
        </p:grpSpPr>
        <p:sp>
          <p:nvSpPr>
            <p:cNvPr id="12040" name="Google Shape;12040;p84"/>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4"/>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4"/>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4"/>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4"/>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4"/>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4"/>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84"/>
          <p:cNvGrpSpPr/>
          <p:nvPr/>
        </p:nvGrpSpPr>
        <p:grpSpPr>
          <a:xfrm>
            <a:off x="6275635" y="4101651"/>
            <a:ext cx="209383" cy="366778"/>
            <a:chOff x="6275635" y="4282651"/>
            <a:chExt cx="209383" cy="366778"/>
          </a:xfrm>
        </p:grpSpPr>
        <p:sp>
          <p:nvSpPr>
            <p:cNvPr id="12048" name="Google Shape;12048;p84"/>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4"/>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84"/>
          <p:cNvGrpSpPr/>
          <p:nvPr/>
        </p:nvGrpSpPr>
        <p:grpSpPr>
          <a:xfrm>
            <a:off x="6701186" y="4102033"/>
            <a:ext cx="280292" cy="366396"/>
            <a:chOff x="6701186" y="4283033"/>
            <a:chExt cx="280292" cy="366396"/>
          </a:xfrm>
        </p:grpSpPr>
        <p:sp>
          <p:nvSpPr>
            <p:cNvPr id="12051" name="Google Shape;12051;p84"/>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4"/>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3" name="Google Shape;12053;p84"/>
          <p:cNvGrpSpPr/>
          <p:nvPr/>
        </p:nvGrpSpPr>
        <p:grpSpPr>
          <a:xfrm>
            <a:off x="2609571" y="3643958"/>
            <a:ext cx="373627" cy="347347"/>
            <a:chOff x="2609571" y="3824958"/>
            <a:chExt cx="373627" cy="347347"/>
          </a:xfrm>
        </p:grpSpPr>
        <p:sp>
          <p:nvSpPr>
            <p:cNvPr id="12054" name="Google Shape;12054;p84"/>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4"/>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56" name="Google Shape;12056;p84"/>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7" name="Google Shape;12057;p84"/>
          <p:cNvGrpSpPr/>
          <p:nvPr/>
        </p:nvGrpSpPr>
        <p:grpSpPr>
          <a:xfrm>
            <a:off x="916127" y="3626056"/>
            <a:ext cx="221902" cy="380795"/>
            <a:chOff x="916127" y="3807056"/>
            <a:chExt cx="221902" cy="380795"/>
          </a:xfrm>
        </p:grpSpPr>
        <p:sp>
          <p:nvSpPr>
            <p:cNvPr id="12058" name="Google Shape;12058;p84"/>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4"/>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4"/>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4"/>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62" name="Google Shape;12062;p84"/>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4"/>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4" name="Google Shape;12064;p84"/>
          <p:cNvGrpSpPr/>
          <p:nvPr/>
        </p:nvGrpSpPr>
        <p:grpSpPr>
          <a:xfrm>
            <a:off x="3513010" y="3635134"/>
            <a:ext cx="362223" cy="361108"/>
            <a:chOff x="3513010" y="3816134"/>
            <a:chExt cx="362223" cy="361108"/>
          </a:xfrm>
        </p:grpSpPr>
        <p:sp>
          <p:nvSpPr>
            <p:cNvPr id="12065" name="Google Shape;12065;p84"/>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4"/>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4"/>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4"/>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9" name="Google Shape;12069;p84"/>
          <p:cNvGrpSpPr/>
          <p:nvPr/>
        </p:nvGrpSpPr>
        <p:grpSpPr>
          <a:xfrm>
            <a:off x="3950316" y="3639307"/>
            <a:ext cx="369805" cy="353782"/>
            <a:chOff x="3950316" y="3820307"/>
            <a:chExt cx="369805" cy="353782"/>
          </a:xfrm>
        </p:grpSpPr>
        <p:sp>
          <p:nvSpPr>
            <p:cNvPr id="12070" name="Google Shape;12070;p84"/>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4"/>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4"/>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4"/>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4" name="Google Shape;12074;p84"/>
          <p:cNvGrpSpPr/>
          <p:nvPr/>
        </p:nvGrpSpPr>
        <p:grpSpPr>
          <a:xfrm>
            <a:off x="1761909" y="3630961"/>
            <a:ext cx="307974" cy="371716"/>
            <a:chOff x="1761909" y="3811961"/>
            <a:chExt cx="307974" cy="371716"/>
          </a:xfrm>
        </p:grpSpPr>
        <p:sp>
          <p:nvSpPr>
            <p:cNvPr id="12075" name="Google Shape;12075;p84"/>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4"/>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4"/>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4"/>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4"/>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4"/>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4"/>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4"/>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4"/>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4"/>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5" name="Google Shape;12085;p84"/>
          <p:cNvGrpSpPr/>
          <p:nvPr/>
        </p:nvGrpSpPr>
        <p:grpSpPr>
          <a:xfrm>
            <a:off x="5373342" y="3627935"/>
            <a:ext cx="231395" cy="353145"/>
            <a:chOff x="5373342" y="3808935"/>
            <a:chExt cx="231395" cy="353145"/>
          </a:xfrm>
        </p:grpSpPr>
        <p:sp>
          <p:nvSpPr>
            <p:cNvPr id="12086" name="Google Shape;12086;p84"/>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4"/>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4"/>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4"/>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4"/>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4"/>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4"/>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4"/>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4"/>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5" name="Google Shape;12095;p84"/>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6" name="Google Shape;12096;p84"/>
          <p:cNvGrpSpPr/>
          <p:nvPr/>
        </p:nvGrpSpPr>
        <p:grpSpPr>
          <a:xfrm>
            <a:off x="5833775" y="3628445"/>
            <a:ext cx="235185" cy="352253"/>
            <a:chOff x="5833775" y="3809445"/>
            <a:chExt cx="235185" cy="352253"/>
          </a:xfrm>
        </p:grpSpPr>
        <p:sp>
          <p:nvSpPr>
            <p:cNvPr id="12097" name="Google Shape;12097;p84"/>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4"/>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4"/>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0" name="Google Shape;12100;p84"/>
          <p:cNvGrpSpPr/>
          <p:nvPr/>
        </p:nvGrpSpPr>
        <p:grpSpPr>
          <a:xfrm>
            <a:off x="4942472" y="3628318"/>
            <a:ext cx="238976" cy="352762"/>
            <a:chOff x="4942472" y="3809318"/>
            <a:chExt cx="238976" cy="352762"/>
          </a:xfrm>
        </p:grpSpPr>
        <p:sp>
          <p:nvSpPr>
            <p:cNvPr id="12101" name="Google Shape;12101;p84"/>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4"/>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4"/>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4"/>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4"/>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4"/>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4"/>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8" name="Google Shape;12108;p84"/>
          <p:cNvGrpSpPr/>
          <p:nvPr/>
        </p:nvGrpSpPr>
        <p:grpSpPr>
          <a:xfrm>
            <a:off x="6266525" y="3626788"/>
            <a:ext cx="260223" cy="353527"/>
            <a:chOff x="6266525" y="3807788"/>
            <a:chExt cx="260223" cy="353527"/>
          </a:xfrm>
        </p:grpSpPr>
        <p:sp>
          <p:nvSpPr>
            <p:cNvPr id="12109" name="Google Shape;12109;p84"/>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4"/>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4"/>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4"/>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3" name="Google Shape;12113;p84"/>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4" name="Google Shape;12114;p84"/>
          <p:cNvGrpSpPr/>
          <p:nvPr/>
        </p:nvGrpSpPr>
        <p:grpSpPr>
          <a:xfrm>
            <a:off x="7184363" y="3628604"/>
            <a:ext cx="202184" cy="352762"/>
            <a:chOff x="7184363" y="3809604"/>
            <a:chExt cx="202184" cy="352762"/>
          </a:xfrm>
        </p:grpSpPr>
        <p:sp>
          <p:nvSpPr>
            <p:cNvPr id="12115" name="Google Shape;12115;p84"/>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4"/>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7" name="Google Shape;12117;p84"/>
          <p:cNvGrpSpPr/>
          <p:nvPr/>
        </p:nvGrpSpPr>
        <p:grpSpPr>
          <a:xfrm>
            <a:off x="7571624" y="3627935"/>
            <a:ext cx="292047" cy="352762"/>
            <a:chOff x="7571624" y="3808935"/>
            <a:chExt cx="292047" cy="352762"/>
          </a:xfrm>
        </p:grpSpPr>
        <p:sp>
          <p:nvSpPr>
            <p:cNvPr id="12118" name="Google Shape;12118;p84"/>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4"/>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4"/>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4"/>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4"/>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4"/>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4" name="Google Shape;12124;p84"/>
          <p:cNvGrpSpPr/>
          <p:nvPr/>
        </p:nvGrpSpPr>
        <p:grpSpPr>
          <a:xfrm>
            <a:off x="2174559" y="3175116"/>
            <a:ext cx="364135" cy="359930"/>
            <a:chOff x="2174559" y="3356116"/>
            <a:chExt cx="364135" cy="359930"/>
          </a:xfrm>
        </p:grpSpPr>
        <p:sp>
          <p:nvSpPr>
            <p:cNvPr id="12125" name="Google Shape;12125;p84"/>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4"/>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7" name="Google Shape;12127;p84"/>
          <p:cNvGrpSpPr/>
          <p:nvPr/>
        </p:nvGrpSpPr>
        <p:grpSpPr>
          <a:xfrm>
            <a:off x="1731934" y="3174639"/>
            <a:ext cx="368371" cy="361554"/>
            <a:chOff x="1731934" y="3355639"/>
            <a:chExt cx="368371" cy="361554"/>
          </a:xfrm>
        </p:grpSpPr>
        <p:sp>
          <p:nvSpPr>
            <p:cNvPr id="12128" name="Google Shape;12128;p84"/>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4"/>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0" name="Google Shape;12130;p84"/>
          <p:cNvGrpSpPr/>
          <p:nvPr/>
        </p:nvGrpSpPr>
        <p:grpSpPr>
          <a:xfrm>
            <a:off x="3990517" y="3173173"/>
            <a:ext cx="279559" cy="363402"/>
            <a:chOff x="3990517" y="3354173"/>
            <a:chExt cx="279559" cy="363402"/>
          </a:xfrm>
        </p:grpSpPr>
        <p:sp>
          <p:nvSpPr>
            <p:cNvPr id="12131" name="Google Shape;12131;p84"/>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4"/>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4"/>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4" name="Google Shape;12134;p84"/>
          <p:cNvGrpSpPr/>
          <p:nvPr/>
        </p:nvGrpSpPr>
        <p:grpSpPr>
          <a:xfrm>
            <a:off x="3497847" y="3236374"/>
            <a:ext cx="379680" cy="237606"/>
            <a:chOff x="3497847" y="3417374"/>
            <a:chExt cx="379680" cy="237606"/>
          </a:xfrm>
        </p:grpSpPr>
        <p:sp>
          <p:nvSpPr>
            <p:cNvPr id="12135" name="Google Shape;12135;p84"/>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4"/>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4"/>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4"/>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9" name="Google Shape;12139;p84"/>
          <p:cNvGrpSpPr/>
          <p:nvPr/>
        </p:nvGrpSpPr>
        <p:grpSpPr>
          <a:xfrm>
            <a:off x="2612597" y="3186075"/>
            <a:ext cx="376271" cy="337982"/>
            <a:chOff x="2612597" y="3367075"/>
            <a:chExt cx="376271" cy="337982"/>
          </a:xfrm>
        </p:grpSpPr>
        <p:sp>
          <p:nvSpPr>
            <p:cNvPr id="12140" name="Google Shape;12140;p84"/>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4"/>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84"/>
          <p:cNvGrpSpPr/>
          <p:nvPr/>
        </p:nvGrpSpPr>
        <p:grpSpPr>
          <a:xfrm>
            <a:off x="3071914" y="3183431"/>
            <a:ext cx="343652" cy="342505"/>
            <a:chOff x="3071914" y="3364431"/>
            <a:chExt cx="343652" cy="342505"/>
          </a:xfrm>
        </p:grpSpPr>
        <p:sp>
          <p:nvSpPr>
            <p:cNvPr id="12143" name="Google Shape;12143;p84"/>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4"/>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4"/>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4"/>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4"/>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8" name="Google Shape;12148;p84"/>
          <p:cNvGrpSpPr/>
          <p:nvPr/>
        </p:nvGrpSpPr>
        <p:grpSpPr>
          <a:xfrm>
            <a:off x="897141" y="3178875"/>
            <a:ext cx="257962" cy="352762"/>
            <a:chOff x="897141" y="3359875"/>
            <a:chExt cx="257962" cy="352762"/>
          </a:xfrm>
        </p:grpSpPr>
        <p:sp>
          <p:nvSpPr>
            <p:cNvPr id="12149" name="Google Shape;12149;p84"/>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4"/>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4"/>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4"/>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4"/>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4"/>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4"/>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4"/>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7" name="Google Shape;12157;p84"/>
          <p:cNvGrpSpPr/>
          <p:nvPr/>
        </p:nvGrpSpPr>
        <p:grpSpPr>
          <a:xfrm>
            <a:off x="1333682" y="3163330"/>
            <a:ext cx="271213" cy="383088"/>
            <a:chOff x="1333682" y="3344330"/>
            <a:chExt cx="271213" cy="383088"/>
          </a:xfrm>
        </p:grpSpPr>
        <p:sp>
          <p:nvSpPr>
            <p:cNvPr id="12158" name="Google Shape;12158;p84"/>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4"/>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4"/>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4"/>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4"/>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4"/>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4"/>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4"/>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4"/>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4"/>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4"/>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9" name="Google Shape;12169;p84"/>
          <p:cNvGrpSpPr/>
          <p:nvPr/>
        </p:nvGrpSpPr>
        <p:grpSpPr>
          <a:xfrm>
            <a:off x="6664394" y="3165974"/>
            <a:ext cx="353113" cy="351998"/>
            <a:chOff x="6664394" y="3346974"/>
            <a:chExt cx="353113" cy="351998"/>
          </a:xfrm>
        </p:grpSpPr>
        <p:sp>
          <p:nvSpPr>
            <p:cNvPr id="12170" name="Google Shape;12170;p84"/>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4"/>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4"/>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4"/>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4"/>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5" name="Google Shape;12175;p84"/>
          <p:cNvGrpSpPr/>
          <p:nvPr/>
        </p:nvGrpSpPr>
        <p:grpSpPr>
          <a:xfrm>
            <a:off x="849741" y="1778307"/>
            <a:ext cx="399398" cy="375443"/>
            <a:chOff x="849741" y="1959307"/>
            <a:chExt cx="399398" cy="375443"/>
          </a:xfrm>
        </p:grpSpPr>
        <p:sp>
          <p:nvSpPr>
            <p:cNvPr id="12176" name="Google Shape;12176;p84"/>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4"/>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8" name="Google Shape;12178;p84"/>
          <p:cNvGrpSpPr/>
          <p:nvPr/>
        </p:nvGrpSpPr>
        <p:grpSpPr>
          <a:xfrm>
            <a:off x="1284212" y="1782766"/>
            <a:ext cx="379489" cy="366046"/>
            <a:chOff x="1284212" y="1963766"/>
            <a:chExt cx="379489" cy="366046"/>
          </a:xfrm>
        </p:grpSpPr>
        <p:sp>
          <p:nvSpPr>
            <p:cNvPr id="12179" name="Google Shape;12179;p84"/>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4"/>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1" name="Google Shape;12181;p84"/>
          <p:cNvGrpSpPr/>
          <p:nvPr/>
        </p:nvGrpSpPr>
        <p:grpSpPr>
          <a:xfrm>
            <a:off x="3037766" y="1788564"/>
            <a:ext cx="370219" cy="354928"/>
            <a:chOff x="3037766" y="1969564"/>
            <a:chExt cx="370219" cy="354928"/>
          </a:xfrm>
        </p:grpSpPr>
        <p:sp>
          <p:nvSpPr>
            <p:cNvPr id="12182" name="Google Shape;12182;p84"/>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4"/>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4"/>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4"/>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6" name="Google Shape;12186;p84"/>
          <p:cNvGrpSpPr/>
          <p:nvPr/>
        </p:nvGrpSpPr>
        <p:grpSpPr>
          <a:xfrm>
            <a:off x="3982553" y="1790730"/>
            <a:ext cx="304566" cy="350501"/>
            <a:chOff x="3982553" y="1971730"/>
            <a:chExt cx="304566" cy="350501"/>
          </a:xfrm>
        </p:grpSpPr>
        <p:sp>
          <p:nvSpPr>
            <p:cNvPr id="12187" name="Google Shape;12187;p84"/>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4"/>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9" name="Google Shape;12189;p84"/>
          <p:cNvGrpSpPr/>
          <p:nvPr/>
        </p:nvGrpSpPr>
        <p:grpSpPr>
          <a:xfrm>
            <a:off x="2567841" y="1813124"/>
            <a:ext cx="399812" cy="306477"/>
            <a:chOff x="2567841" y="1994124"/>
            <a:chExt cx="399812" cy="306477"/>
          </a:xfrm>
        </p:grpSpPr>
        <p:sp>
          <p:nvSpPr>
            <p:cNvPr id="12190" name="Google Shape;12190;p84"/>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4"/>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4"/>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3" name="Google Shape;12193;p84"/>
          <p:cNvGrpSpPr/>
          <p:nvPr/>
        </p:nvGrpSpPr>
        <p:grpSpPr>
          <a:xfrm>
            <a:off x="2212084" y="1779358"/>
            <a:ext cx="324698" cy="372863"/>
            <a:chOff x="2212084" y="1960358"/>
            <a:chExt cx="324698" cy="372863"/>
          </a:xfrm>
        </p:grpSpPr>
        <p:sp>
          <p:nvSpPr>
            <p:cNvPr id="12194" name="Google Shape;12194;p84"/>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4"/>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4"/>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84"/>
          <p:cNvGrpSpPr/>
          <p:nvPr/>
        </p:nvGrpSpPr>
        <p:grpSpPr>
          <a:xfrm>
            <a:off x="1805901" y="1779358"/>
            <a:ext cx="284847" cy="373627"/>
            <a:chOff x="1805901" y="1960358"/>
            <a:chExt cx="284847" cy="373627"/>
          </a:xfrm>
        </p:grpSpPr>
        <p:sp>
          <p:nvSpPr>
            <p:cNvPr id="12198" name="Google Shape;12198;p84"/>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4"/>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0" name="Google Shape;12200;p84"/>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4"/>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4"/>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3" name="Google Shape;12203;p84"/>
          <p:cNvGrpSpPr/>
          <p:nvPr/>
        </p:nvGrpSpPr>
        <p:grpSpPr>
          <a:xfrm>
            <a:off x="6656812" y="1848388"/>
            <a:ext cx="368690" cy="245793"/>
            <a:chOff x="6656812" y="2029388"/>
            <a:chExt cx="368690" cy="245793"/>
          </a:xfrm>
        </p:grpSpPr>
        <p:sp>
          <p:nvSpPr>
            <p:cNvPr id="12204" name="Google Shape;12204;p84"/>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4"/>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4"/>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4"/>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4"/>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4"/>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4"/>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4"/>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4"/>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4"/>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4" name="Google Shape;12214;p84"/>
          <p:cNvGrpSpPr/>
          <p:nvPr/>
        </p:nvGrpSpPr>
        <p:grpSpPr>
          <a:xfrm>
            <a:off x="4869651" y="1831218"/>
            <a:ext cx="376654" cy="281566"/>
            <a:chOff x="4869651" y="2012218"/>
            <a:chExt cx="376654" cy="281566"/>
          </a:xfrm>
        </p:grpSpPr>
        <p:sp>
          <p:nvSpPr>
            <p:cNvPr id="12215" name="Google Shape;12215;p84"/>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4"/>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4"/>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4"/>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9" name="Google Shape;12219;p84"/>
          <p:cNvGrpSpPr/>
          <p:nvPr/>
        </p:nvGrpSpPr>
        <p:grpSpPr>
          <a:xfrm>
            <a:off x="5306224" y="1831313"/>
            <a:ext cx="367925" cy="281694"/>
            <a:chOff x="5306224" y="2012313"/>
            <a:chExt cx="367925" cy="281694"/>
          </a:xfrm>
        </p:grpSpPr>
        <p:sp>
          <p:nvSpPr>
            <p:cNvPr id="12220" name="Google Shape;12220;p84"/>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4"/>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2" name="Google Shape;12222;p84"/>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3" name="Google Shape;12223;p84"/>
          <p:cNvGrpSpPr/>
          <p:nvPr/>
        </p:nvGrpSpPr>
        <p:grpSpPr>
          <a:xfrm>
            <a:off x="6195998" y="1802102"/>
            <a:ext cx="368308" cy="338746"/>
            <a:chOff x="6195998" y="1983102"/>
            <a:chExt cx="368308" cy="338746"/>
          </a:xfrm>
        </p:grpSpPr>
        <p:sp>
          <p:nvSpPr>
            <p:cNvPr id="12224" name="Google Shape;12224;p84"/>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4"/>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4"/>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7" name="Google Shape;12227;p84"/>
          <p:cNvGrpSpPr/>
          <p:nvPr/>
        </p:nvGrpSpPr>
        <p:grpSpPr>
          <a:xfrm>
            <a:off x="7542031" y="1830835"/>
            <a:ext cx="369072" cy="280037"/>
            <a:chOff x="7542031" y="2011835"/>
            <a:chExt cx="369072" cy="280037"/>
          </a:xfrm>
        </p:grpSpPr>
        <p:sp>
          <p:nvSpPr>
            <p:cNvPr id="12228" name="Google Shape;12228;p84"/>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4"/>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4"/>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4"/>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4"/>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4"/>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4"/>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4"/>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4"/>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7" name="Google Shape;12237;p84"/>
          <p:cNvGrpSpPr/>
          <p:nvPr/>
        </p:nvGrpSpPr>
        <p:grpSpPr>
          <a:xfrm>
            <a:off x="8010427" y="3167503"/>
            <a:ext cx="278795" cy="351615"/>
            <a:chOff x="8010427" y="3348503"/>
            <a:chExt cx="278795" cy="351615"/>
          </a:xfrm>
        </p:grpSpPr>
        <p:sp>
          <p:nvSpPr>
            <p:cNvPr id="12238" name="Google Shape;12238;p84"/>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4"/>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4"/>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4"/>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2" name="Google Shape;12242;p84"/>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43" name="Google Shape;12243;p84"/>
          <p:cNvGrpSpPr/>
          <p:nvPr/>
        </p:nvGrpSpPr>
        <p:grpSpPr>
          <a:xfrm>
            <a:off x="7141900" y="3168204"/>
            <a:ext cx="281057" cy="351010"/>
            <a:chOff x="7141900" y="3349204"/>
            <a:chExt cx="281057" cy="351010"/>
          </a:xfrm>
        </p:grpSpPr>
        <p:sp>
          <p:nvSpPr>
            <p:cNvPr id="12244" name="Google Shape;12244;p84"/>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4"/>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4"/>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84"/>
          <p:cNvGrpSpPr/>
          <p:nvPr/>
        </p:nvGrpSpPr>
        <p:grpSpPr>
          <a:xfrm>
            <a:off x="5314188" y="3169032"/>
            <a:ext cx="363752" cy="353113"/>
            <a:chOff x="5314188" y="3350032"/>
            <a:chExt cx="363752" cy="353113"/>
          </a:xfrm>
        </p:grpSpPr>
        <p:sp>
          <p:nvSpPr>
            <p:cNvPr id="12248" name="Google Shape;12248;p84"/>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4"/>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0" name="Google Shape;12250;p84"/>
          <p:cNvGrpSpPr/>
          <p:nvPr/>
        </p:nvGrpSpPr>
        <p:grpSpPr>
          <a:xfrm>
            <a:off x="6203579" y="3167981"/>
            <a:ext cx="351615" cy="350373"/>
            <a:chOff x="6203579" y="3348981"/>
            <a:chExt cx="351615" cy="350373"/>
          </a:xfrm>
        </p:grpSpPr>
        <p:sp>
          <p:nvSpPr>
            <p:cNvPr id="12251" name="Google Shape;12251;p84"/>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4"/>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4"/>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4"/>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4"/>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6" name="Google Shape;12256;p84"/>
          <p:cNvGrpSpPr/>
          <p:nvPr/>
        </p:nvGrpSpPr>
        <p:grpSpPr>
          <a:xfrm>
            <a:off x="5829984" y="3169032"/>
            <a:ext cx="220755" cy="352348"/>
            <a:chOff x="5829984" y="3350032"/>
            <a:chExt cx="220755" cy="352348"/>
          </a:xfrm>
        </p:grpSpPr>
        <p:sp>
          <p:nvSpPr>
            <p:cNvPr id="12257" name="Google Shape;12257;p84"/>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4"/>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4"/>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4"/>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1" name="Google Shape;12261;p84"/>
          <p:cNvGrpSpPr/>
          <p:nvPr/>
        </p:nvGrpSpPr>
        <p:grpSpPr>
          <a:xfrm>
            <a:off x="4882170" y="3168841"/>
            <a:ext cx="358464" cy="352316"/>
            <a:chOff x="4882170" y="3349841"/>
            <a:chExt cx="358464" cy="352316"/>
          </a:xfrm>
        </p:grpSpPr>
        <p:sp>
          <p:nvSpPr>
            <p:cNvPr id="12262" name="Google Shape;12262;p84"/>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4"/>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4" name="Google Shape;12264;p84"/>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4"/>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6" name="Google Shape;12266;p84"/>
          <p:cNvGrpSpPr/>
          <p:nvPr/>
        </p:nvGrpSpPr>
        <p:grpSpPr>
          <a:xfrm>
            <a:off x="3044965" y="2254220"/>
            <a:ext cx="400194" cy="324316"/>
            <a:chOff x="3044965" y="2435220"/>
            <a:chExt cx="400194" cy="324316"/>
          </a:xfrm>
        </p:grpSpPr>
        <p:sp>
          <p:nvSpPr>
            <p:cNvPr id="12267" name="Google Shape;12267;p84"/>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4"/>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4"/>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0" name="Google Shape;12270;p84"/>
          <p:cNvGrpSpPr/>
          <p:nvPr/>
        </p:nvGrpSpPr>
        <p:grpSpPr>
          <a:xfrm>
            <a:off x="4878379" y="2292892"/>
            <a:ext cx="367161" cy="287523"/>
            <a:chOff x="4878379" y="2473892"/>
            <a:chExt cx="367161" cy="287523"/>
          </a:xfrm>
        </p:grpSpPr>
        <p:sp>
          <p:nvSpPr>
            <p:cNvPr id="12271" name="Google Shape;12271;p84"/>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4"/>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4"/>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4"/>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4"/>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6" name="Google Shape;12276;p84"/>
          <p:cNvGrpSpPr/>
          <p:nvPr/>
        </p:nvGrpSpPr>
        <p:grpSpPr>
          <a:xfrm>
            <a:off x="1325719" y="2706689"/>
            <a:ext cx="290581" cy="372481"/>
            <a:chOff x="1325719" y="2887689"/>
            <a:chExt cx="290581" cy="372481"/>
          </a:xfrm>
        </p:grpSpPr>
        <p:sp>
          <p:nvSpPr>
            <p:cNvPr id="12277" name="Google Shape;12277;p84"/>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4"/>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9" name="Google Shape;12279;p84"/>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0" name="Google Shape;12280;p84"/>
          <p:cNvGrpSpPr/>
          <p:nvPr/>
        </p:nvGrpSpPr>
        <p:grpSpPr>
          <a:xfrm>
            <a:off x="3510335" y="2711499"/>
            <a:ext cx="360726" cy="361204"/>
            <a:chOff x="3510335" y="2892499"/>
            <a:chExt cx="360726" cy="361204"/>
          </a:xfrm>
        </p:grpSpPr>
        <p:sp>
          <p:nvSpPr>
            <p:cNvPr id="12281" name="Google Shape;12281;p84"/>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4"/>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4"/>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4"/>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4"/>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6" name="Google Shape;12286;p84"/>
          <p:cNvGrpSpPr/>
          <p:nvPr/>
        </p:nvGrpSpPr>
        <p:grpSpPr>
          <a:xfrm>
            <a:off x="3086313" y="2696049"/>
            <a:ext cx="320143" cy="392581"/>
            <a:chOff x="3086313" y="2877049"/>
            <a:chExt cx="320143" cy="392581"/>
          </a:xfrm>
        </p:grpSpPr>
        <p:sp>
          <p:nvSpPr>
            <p:cNvPr id="12287" name="Google Shape;12287;p84"/>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4"/>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4"/>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4"/>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4"/>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4"/>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4"/>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4"/>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4"/>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4"/>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4"/>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4"/>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9" name="Google Shape;12299;p84"/>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0" name="Google Shape;12300;p84"/>
          <p:cNvGrpSpPr/>
          <p:nvPr/>
        </p:nvGrpSpPr>
        <p:grpSpPr>
          <a:xfrm>
            <a:off x="861113" y="2704746"/>
            <a:ext cx="333809" cy="373277"/>
            <a:chOff x="861113" y="2885746"/>
            <a:chExt cx="333809" cy="373277"/>
          </a:xfrm>
        </p:grpSpPr>
        <p:sp>
          <p:nvSpPr>
            <p:cNvPr id="12301" name="Google Shape;12301;p84"/>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4"/>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4"/>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04" name="Google Shape;12304;p84"/>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4"/>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6" name="Google Shape;12306;p84"/>
          <p:cNvGrpSpPr/>
          <p:nvPr/>
        </p:nvGrpSpPr>
        <p:grpSpPr>
          <a:xfrm>
            <a:off x="1297654" y="1323481"/>
            <a:ext cx="349354" cy="362223"/>
            <a:chOff x="1297654" y="1504481"/>
            <a:chExt cx="349354" cy="362223"/>
          </a:xfrm>
        </p:grpSpPr>
        <p:sp>
          <p:nvSpPr>
            <p:cNvPr id="12307" name="Google Shape;12307;p84"/>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4"/>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4"/>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0" name="Google Shape;12310;p84"/>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1" name="Google Shape;12311;p84"/>
          <p:cNvGrpSpPr/>
          <p:nvPr/>
        </p:nvGrpSpPr>
        <p:grpSpPr>
          <a:xfrm>
            <a:off x="852385" y="1329916"/>
            <a:ext cx="353145" cy="351998"/>
            <a:chOff x="852385" y="1510916"/>
            <a:chExt cx="353145" cy="351998"/>
          </a:xfrm>
        </p:grpSpPr>
        <p:sp>
          <p:nvSpPr>
            <p:cNvPr id="12312" name="Google Shape;12312;p84"/>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4"/>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4"/>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5" name="Google Shape;12315;p84"/>
          <p:cNvGrpSpPr/>
          <p:nvPr/>
        </p:nvGrpSpPr>
        <p:grpSpPr>
          <a:xfrm>
            <a:off x="1745217" y="1334471"/>
            <a:ext cx="343269" cy="342505"/>
            <a:chOff x="1745217" y="1515471"/>
            <a:chExt cx="343269" cy="342505"/>
          </a:xfrm>
        </p:grpSpPr>
        <p:sp>
          <p:nvSpPr>
            <p:cNvPr id="12316" name="Google Shape;12316;p84"/>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4"/>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4"/>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4"/>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0" name="Google Shape;12320;p84"/>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1" name="Google Shape;12321;p84"/>
          <p:cNvGrpSpPr/>
          <p:nvPr/>
        </p:nvGrpSpPr>
        <p:grpSpPr>
          <a:xfrm>
            <a:off x="3042703" y="1348137"/>
            <a:ext cx="411535" cy="315587"/>
            <a:chOff x="3042703" y="1529137"/>
            <a:chExt cx="411535" cy="315587"/>
          </a:xfrm>
        </p:grpSpPr>
        <p:sp>
          <p:nvSpPr>
            <p:cNvPr id="12322" name="Google Shape;12322;p84"/>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4"/>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4"/>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4"/>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4"/>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4"/>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4"/>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4"/>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4"/>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4"/>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2" name="Google Shape;12332;p84"/>
          <p:cNvGrpSpPr/>
          <p:nvPr/>
        </p:nvGrpSpPr>
        <p:grpSpPr>
          <a:xfrm>
            <a:off x="2629289" y="1363682"/>
            <a:ext cx="350501" cy="284497"/>
            <a:chOff x="2629289" y="1544682"/>
            <a:chExt cx="350501" cy="284497"/>
          </a:xfrm>
        </p:grpSpPr>
        <p:sp>
          <p:nvSpPr>
            <p:cNvPr id="12333" name="Google Shape;12333;p84"/>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4"/>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4"/>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4"/>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4"/>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8" name="Google Shape;12338;p84"/>
          <p:cNvGrpSpPr/>
          <p:nvPr/>
        </p:nvGrpSpPr>
        <p:grpSpPr>
          <a:xfrm>
            <a:off x="5305077" y="1321633"/>
            <a:ext cx="367893" cy="365218"/>
            <a:chOff x="5305077" y="1502633"/>
            <a:chExt cx="367893" cy="365218"/>
          </a:xfrm>
        </p:grpSpPr>
        <p:sp>
          <p:nvSpPr>
            <p:cNvPr id="12339" name="Google Shape;12339;p84"/>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4"/>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1" name="Google Shape;12341;p84"/>
          <p:cNvGrpSpPr/>
          <p:nvPr/>
        </p:nvGrpSpPr>
        <p:grpSpPr>
          <a:xfrm>
            <a:off x="7100170" y="1319117"/>
            <a:ext cx="368308" cy="367033"/>
            <a:chOff x="7100170" y="1500117"/>
            <a:chExt cx="368308" cy="367033"/>
          </a:xfrm>
        </p:grpSpPr>
        <p:sp>
          <p:nvSpPr>
            <p:cNvPr id="12342" name="Google Shape;12342;p84"/>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4"/>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4"/>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4"/>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4"/>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4"/>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4"/>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4"/>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4"/>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4"/>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4"/>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4"/>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4"/>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55" name="Google Shape;12355;p84"/>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6" name="Google Shape;12356;p84"/>
          <p:cNvGrpSpPr/>
          <p:nvPr/>
        </p:nvGrpSpPr>
        <p:grpSpPr>
          <a:xfrm>
            <a:off x="6649231" y="1319021"/>
            <a:ext cx="390287" cy="367065"/>
            <a:chOff x="6649231" y="1500021"/>
            <a:chExt cx="390287" cy="367065"/>
          </a:xfrm>
        </p:grpSpPr>
        <p:sp>
          <p:nvSpPr>
            <p:cNvPr id="12357" name="Google Shape;12357;p84"/>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4"/>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4"/>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4"/>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4"/>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4"/>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4"/>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4"/>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4"/>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4"/>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4"/>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4"/>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9" name="Google Shape;12369;p84"/>
          <p:cNvGrpSpPr/>
          <p:nvPr/>
        </p:nvGrpSpPr>
        <p:grpSpPr>
          <a:xfrm>
            <a:off x="5746938" y="1362503"/>
            <a:ext cx="387261" cy="280356"/>
            <a:chOff x="5746938" y="1543503"/>
            <a:chExt cx="387261" cy="280356"/>
          </a:xfrm>
        </p:grpSpPr>
        <p:sp>
          <p:nvSpPr>
            <p:cNvPr id="12370" name="Google Shape;12370;p84"/>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4"/>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2" name="Google Shape;12372;p84"/>
          <p:cNvGrpSpPr/>
          <p:nvPr/>
        </p:nvGrpSpPr>
        <p:grpSpPr>
          <a:xfrm>
            <a:off x="6196730" y="1344346"/>
            <a:ext cx="369072" cy="317467"/>
            <a:chOff x="6196730" y="1525346"/>
            <a:chExt cx="369072" cy="317467"/>
          </a:xfrm>
        </p:grpSpPr>
        <p:sp>
          <p:nvSpPr>
            <p:cNvPr id="12373" name="Google Shape;12373;p84"/>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4"/>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4"/>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6" name="Google Shape;12376;p84"/>
          <p:cNvGrpSpPr/>
          <p:nvPr/>
        </p:nvGrpSpPr>
        <p:grpSpPr>
          <a:xfrm>
            <a:off x="4940592" y="1319690"/>
            <a:ext cx="246558" cy="367161"/>
            <a:chOff x="4940592" y="1500690"/>
            <a:chExt cx="246558" cy="367161"/>
          </a:xfrm>
        </p:grpSpPr>
        <p:sp>
          <p:nvSpPr>
            <p:cNvPr id="12377" name="Google Shape;12377;p84"/>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4"/>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4"/>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4"/>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1" name="Google Shape;12381;p84"/>
          <p:cNvGrpSpPr/>
          <p:nvPr/>
        </p:nvGrpSpPr>
        <p:grpSpPr>
          <a:xfrm>
            <a:off x="7964906" y="1318894"/>
            <a:ext cx="380858" cy="367575"/>
            <a:chOff x="7964906" y="1499894"/>
            <a:chExt cx="380858" cy="367575"/>
          </a:xfrm>
        </p:grpSpPr>
        <p:sp>
          <p:nvSpPr>
            <p:cNvPr id="12382" name="Google Shape;12382;p84"/>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4"/>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4"/>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5" name="Google Shape;12385;p84"/>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6" name="Google Shape;12386;p84"/>
          <p:cNvGrpSpPr/>
          <p:nvPr/>
        </p:nvGrpSpPr>
        <p:grpSpPr>
          <a:xfrm>
            <a:off x="8007400" y="2721278"/>
            <a:ext cx="285230" cy="355597"/>
            <a:chOff x="8007400" y="2902278"/>
            <a:chExt cx="285230" cy="355597"/>
          </a:xfrm>
        </p:grpSpPr>
        <p:sp>
          <p:nvSpPr>
            <p:cNvPr id="12387" name="Google Shape;12387;p84"/>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4"/>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9" name="Google Shape;12389;p84"/>
          <p:cNvGrpSpPr/>
          <p:nvPr/>
        </p:nvGrpSpPr>
        <p:grpSpPr>
          <a:xfrm>
            <a:off x="6219124" y="2721788"/>
            <a:ext cx="318231" cy="355470"/>
            <a:chOff x="6219124" y="2902788"/>
            <a:chExt cx="318231" cy="355470"/>
          </a:xfrm>
        </p:grpSpPr>
        <p:sp>
          <p:nvSpPr>
            <p:cNvPr id="12390" name="Google Shape;12390;p84"/>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4"/>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4"/>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3" name="Google Shape;12393;p84"/>
          <p:cNvGrpSpPr/>
          <p:nvPr/>
        </p:nvGrpSpPr>
        <p:grpSpPr>
          <a:xfrm>
            <a:off x="4969421" y="2721852"/>
            <a:ext cx="185109" cy="355406"/>
            <a:chOff x="4969421" y="2902852"/>
            <a:chExt cx="185109" cy="355406"/>
          </a:xfrm>
        </p:grpSpPr>
        <p:sp>
          <p:nvSpPr>
            <p:cNvPr id="12394" name="Google Shape;12394;p84"/>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4"/>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4"/>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4"/>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4"/>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4"/>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00" name="Google Shape;12400;p84"/>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4"/>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2" name="Google Shape;12402;p84"/>
          <p:cNvGrpSpPr/>
          <p:nvPr/>
        </p:nvGrpSpPr>
        <p:grpSpPr>
          <a:xfrm>
            <a:off x="6685259" y="2721852"/>
            <a:ext cx="311414" cy="355406"/>
            <a:chOff x="6685259" y="2902852"/>
            <a:chExt cx="311414" cy="355406"/>
          </a:xfrm>
        </p:grpSpPr>
        <p:sp>
          <p:nvSpPr>
            <p:cNvPr id="12403" name="Google Shape;12403;p84"/>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4"/>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4"/>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6" name="Google Shape;12406;p84"/>
          <p:cNvGrpSpPr/>
          <p:nvPr/>
        </p:nvGrpSpPr>
        <p:grpSpPr>
          <a:xfrm>
            <a:off x="5309250" y="2722170"/>
            <a:ext cx="359579" cy="355852"/>
            <a:chOff x="5309250" y="2903170"/>
            <a:chExt cx="359579" cy="355852"/>
          </a:xfrm>
        </p:grpSpPr>
        <p:sp>
          <p:nvSpPr>
            <p:cNvPr id="12407" name="Google Shape;12407;p84"/>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4"/>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4"/>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84"/>
          <p:cNvGrpSpPr/>
          <p:nvPr/>
        </p:nvGrpSpPr>
        <p:grpSpPr>
          <a:xfrm>
            <a:off x="2199565" y="2240172"/>
            <a:ext cx="312179" cy="353431"/>
            <a:chOff x="2199565" y="2421172"/>
            <a:chExt cx="312179" cy="353431"/>
          </a:xfrm>
        </p:grpSpPr>
        <p:sp>
          <p:nvSpPr>
            <p:cNvPr id="12411" name="Google Shape;12411;p84"/>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4"/>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3" name="Google Shape;12413;p84"/>
          <p:cNvGrpSpPr/>
          <p:nvPr/>
        </p:nvGrpSpPr>
        <p:grpSpPr>
          <a:xfrm>
            <a:off x="1750887" y="2244727"/>
            <a:ext cx="320143" cy="343269"/>
            <a:chOff x="1750887" y="2425727"/>
            <a:chExt cx="320143" cy="343269"/>
          </a:xfrm>
        </p:grpSpPr>
        <p:sp>
          <p:nvSpPr>
            <p:cNvPr id="12414" name="Google Shape;12414;p84"/>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4"/>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84"/>
          <p:cNvGrpSpPr/>
          <p:nvPr/>
        </p:nvGrpSpPr>
        <p:grpSpPr>
          <a:xfrm>
            <a:off x="1298037" y="2244727"/>
            <a:ext cx="338364" cy="342887"/>
            <a:chOff x="1298037" y="2425727"/>
            <a:chExt cx="338364" cy="342887"/>
          </a:xfrm>
        </p:grpSpPr>
        <p:sp>
          <p:nvSpPr>
            <p:cNvPr id="12417" name="Google Shape;12417;p84"/>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4"/>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4"/>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4"/>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1" name="Google Shape;12421;p84"/>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2" name="Google Shape;12422;p84"/>
          <p:cNvGrpSpPr/>
          <p:nvPr/>
        </p:nvGrpSpPr>
        <p:grpSpPr>
          <a:xfrm>
            <a:off x="3974207" y="2248009"/>
            <a:ext cx="320143" cy="338491"/>
            <a:chOff x="3974207" y="2429009"/>
            <a:chExt cx="320143" cy="338491"/>
          </a:xfrm>
        </p:grpSpPr>
        <p:sp>
          <p:nvSpPr>
            <p:cNvPr id="12423" name="Google Shape;12423;p84"/>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4"/>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5" name="Google Shape;12425;p84"/>
          <p:cNvGrpSpPr/>
          <p:nvPr/>
        </p:nvGrpSpPr>
        <p:grpSpPr>
          <a:xfrm>
            <a:off x="2623237" y="2250047"/>
            <a:ext cx="355024" cy="332630"/>
            <a:chOff x="2623237" y="2431047"/>
            <a:chExt cx="355024" cy="332630"/>
          </a:xfrm>
        </p:grpSpPr>
        <p:sp>
          <p:nvSpPr>
            <p:cNvPr id="12426" name="Google Shape;12426;p84"/>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4"/>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4"/>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4"/>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0" name="Google Shape;12430;p84"/>
          <p:cNvGrpSpPr/>
          <p:nvPr/>
        </p:nvGrpSpPr>
        <p:grpSpPr>
          <a:xfrm>
            <a:off x="6657194" y="2253073"/>
            <a:ext cx="375507" cy="367925"/>
            <a:chOff x="6657194" y="2434073"/>
            <a:chExt cx="375507" cy="367925"/>
          </a:xfrm>
        </p:grpSpPr>
        <p:sp>
          <p:nvSpPr>
            <p:cNvPr id="12431" name="Google Shape;12431;p84"/>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4"/>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4"/>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84"/>
          <p:cNvGrpSpPr/>
          <p:nvPr/>
        </p:nvGrpSpPr>
        <p:grpSpPr>
          <a:xfrm>
            <a:off x="7101317" y="2260655"/>
            <a:ext cx="367925" cy="352380"/>
            <a:chOff x="7101317" y="2441655"/>
            <a:chExt cx="367925" cy="352380"/>
          </a:xfrm>
        </p:grpSpPr>
        <p:sp>
          <p:nvSpPr>
            <p:cNvPr id="12435" name="Google Shape;12435;p84"/>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4"/>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7" name="Google Shape;12437;p84"/>
          <p:cNvGrpSpPr/>
          <p:nvPr/>
        </p:nvGrpSpPr>
        <p:grpSpPr>
          <a:xfrm>
            <a:off x="5756399" y="2253456"/>
            <a:ext cx="367925" cy="367161"/>
            <a:chOff x="5756399" y="2434456"/>
            <a:chExt cx="367925" cy="367161"/>
          </a:xfrm>
        </p:grpSpPr>
        <p:sp>
          <p:nvSpPr>
            <p:cNvPr id="12438" name="Google Shape;12438;p84"/>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4"/>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4"/>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4"/>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4"/>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4"/>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4"/>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45" name="Google Shape;12445;p84"/>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4"/>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7" name="Google Shape;12447;p84"/>
          <p:cNvGrpSpPr/>
          <p:nvPr/>
        </p:nvGrpSpPr>
        <p:grpSpPr>
          <a:xfrm>
            <a:off x="7964906" y="2253073"/>
            <a:ext cx="373627" cy="367925"/>
            <a:chOff x="7964906" y="2434073"/>
            <a:chExt cx="373627" cy="367925"/>
          </a:xfrm>
        </p:grpSpPr>
        <p:sp>
          <p:nvSpPr>
            <p:cNvPr id="12448" name="Google Shape;12448;p84"/>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4"/>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0" name="Google Shape;12450;p84"/>
          <p:cNvGrpSpPr/>
          <p:nvPr/>
        </p:nvGrpSpPr>
        <p:grpSpPr>
          <a:xfrm>
            <a:off x="6194086" y="2256737"/>
            <a:ext cx="369837" cy="360471"/>
            <a:chOff x="6194086" y="2437737"/>
            <a:chExt cx="369837" cy="360471"/>
          </a:xfrm>
        </p:grpSpPr>
        <p:sp>
          <p:nvSpPr>
            <p:cNvPr id="12451" name="Google Shape;12451;p84"/>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4"/>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3" name="Google Shape;12453;p84"/>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2454" name="Google Shape;12454;p84"/>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58"/>
        <p:cNvGrpSpPr/>
        <p:nvPr/>
      </p:nvGrpSpPr>
      <p:grpSpPr>
        <a:xfrm>
          <a:off x="0" y="0"/>
          <a:ext cx="0" cy="0"/>
          <a:chOff x="0" y="0"/>
          <a:chExt cx="0" cy="0"/>
        </a:xfrm>
      </p:grpSpPr>
      <p:grpSp>
        <p:nvGrpSpPr>
          <p:cNvPr id="12459" name="Google Shape;12459;p85"/>
          <p:cNvGrpSpPr/>
          <p:nvPr/>
        </p:nvGrpSpPr>
        <p:grpSpPr>
          <a:xfrm>
            <a:off x="3541011" y="1334344"/>
            <a:ext cx="350166" cy="349434"/>
            <a:chOff x="3541011" y="1508594"/>
            <a:chExt cx="350166" cy="349434"/>
          </a:xfrm>
        </p:grpSpPr>
        <p:sp>
          <p:nvSpPr>
            <p:cNvPr id="12460" name="Google Shape;12460;p85"/>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5"/>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5"/>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5"/>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5"/>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5"/>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5"/>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5"/>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5"/>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5"/>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5"/>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5"/>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5"/>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3" name="Google Shape;12473;p85"/>
          <p:cNvGrpSpPr/>
          <p:nvPr/>
        </p:nvGrpSpPr>
        <p:grpSpPr>
          <a:xfrm>
            <a:off x="3122257" y="1334344"/>
            <a:ext cx="294850" cy="349434"/>
            <a:chOff x="3122257" y="1508594"/>
            <a:chExt cx="294850" cy="349434"/>
          </a:xfrm>
        </p:grpSpPr>
        <p:sp>
          <p:nvSpPr>
            <p:cNvPr id="12474" name="Google Shape;12474;p85"/>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5"/>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5"/>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5"/>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5"/>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9" name="Google Shape;12479;p85"/>
          <p:cNvGrpSpPr/>
          <p:nvPr/>
        </p:nvGrpSpPr>
        <p:grpSpPr>
          <a:xfrm>
            <a:off x="910723" y="1333962"/>
            <a:ext cx="251660" cy="350166"/>
            <a:chOff x="910723" y="1508212"/>
            <a:chExt cx="251660" cy="350166"/>
          </a:xfrm>
        </p:grpSpPr>
        <p:sp>
          <p:nvSpPr>
            <p:cNvPr id="12480" name="Google Shape;12480;p85"/>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5"/>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5"/>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5"/>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5"/>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5"/>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5"/>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5"/>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5"/>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5"/>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5"/>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5"/>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5"/>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5"/>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5"/>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5"/>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5"/>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7" name="Google Shape;12497;p85"/>
          <p:cNvGrpSpPr/>
          <p:nvPr/>
        </p:nvGrpSpPr>
        <p:grpSpPr>
          <a:xfrm>
            <a:off x="1308631" y="1333580"/>
            <a:ext cx="350166" cy="350198"/>
            <a:chOff x="1308631" y="1507830"/>
            <a:chExt cx="350166" cy="350198"/>
          </a:xfrm>
        </p:grpSpPr>
        <p:sp>
          <p:nvSpPr>
            <p:cNvPr id="12498" name="Google Shape;12498;p85"/>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5"/>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5"/>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5"/>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2" name="Google Shape;12502;p85"/>
          <p:cNvGrpSpPr/>
          <p:nvPr/>
        </p:nvGrpSpPr>
        <p:grpSpPr>
          <a:xfrm>
            <a:off x="1756921" y="1335489"/>
            <a:ext cx="345997" cy="345997"/>
            <a:chOff x="1756921" y="1509739"/>
            <a:chExt cx="345997" cy="345997"/>
          </a:xfrm>
        </p:grpSpPr>
        <p:sp>
          <p:nvSpPr>
            <p:cNvPr id="12503" name="Google Shape;12503;p85"/>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5"/>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5"/>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5"/>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5"/>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5"/>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5"/>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5"/>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5"/>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5"/>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5"/>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5"/>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5"/>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5"/>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5"/>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5"/>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5"/>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0" name="Google Shape;12520;p85"/>
          <p:cNvGrpSpPr/>
          <p:nvPr/>
        </p:nvGrpSpPr>
        <p:grpSpPr>
          <a:xfrm>
            <a:off x="2216956" y="1336253"/>
            <a:ext cx="318721" cy="345615"/>
            <a:chOff x="2216956" y="1510503"/>
            <a:chExt cx="318721" cy="345615"/>
          </a:xfrm>
        </p:grpSpPr>
        <p:sp>
          <p:nvSpPr>
            <p:cNvPr id="12521" name="Google Shape;12521;p85"/>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5"/>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5"/>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5"/>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5"/>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85"/>
          <p:cNvGrpSpPr/>
          <p:nvPr/>
        </p:nvGrpSpPr>
        <p:grpSpPr>
          <a:xfrm>
            <a:off x="3988156" y="1394211"/>
            <a:ext cx="349052" cy="230049"/>
            <a:chOff x="3988156" y="1568461"/>
            <a:chExt cx="349052" cy="230049"/>
          </a:xfrm>
        </p:grpSpPr>
        <p:sp>
          <p:nvSpPr>
            <p:cNvPr id="12527" name="Google Shape;12527;p85"/>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5"/>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5"/>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5"/>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5"/>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5"/>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5"/>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4" name="Google Shape;12534;p85"/>
          <p:cNvGrpSpPr/>
          <p:nvPr/>
        </p:nvGrpSpPr>
        <p:grpSpPr>
          <a:xfrm>
            <a:off x="2633037" y="1325623"/>
            <a:ext cx="379002" cy="366112"/>
            <a:chOff x="2633037" y="1499873"/>
            <a:chExt cx="379002" cy="366112"/>
          </a:xfrm>
        </p:grpSpPr>
        <p:sp>
          <p:nvSpPr>
            <p:cNvPr id="12535" name="Google Shape;12535;p85"/>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5"/>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85"/>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5"/>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5"/>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5"/>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1" name="Google Shape;12541;p85"/>
          <p:cNvGrpSpPr/>
          <p:nvPr/>
        </p:nvGrpSpPr>
        <p:grpSpPr>
          <a:xfrm>
            <a:off x="6675256" y="1341919"/>
            <a:ext cx="327823" cy="357009"/>
            <a:chOff x="6675256" y="1516169"/>
            <a:chExt cx="327823" cy="357009"/>
          </a:xfrm>
        </p:grpSpPr>
        <p:sp>
          <p:nvSpPr>
            <p:cNvPr id="12542" name="Google Shape;12542;p85"/>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5"/>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5"/>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5"/>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5"/>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5"/>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5"/>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5"/>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5"/>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1" name="Google Shape;12551;p85"/>
          <p:cNvGrpSpPr/>
          <p:nvPr/>
        </p:nvGrpSpPr>
        <p:grpSpPr>
          <a:xfrm>
            <a:off x="8020159" y="1342301"/>
            <a:ext cx="300897" cy="356627"/>
            <a:chOff x="8020159" y="1516551"/>
            <a:chExt cx="300897" cy="356627"/>
          </a:xfrm>
        </p:grpSpPr>
        <p:sp>
          <p:nvSpPr>
            <p:cNvPr id="12552" name="Google Shape;12552;p85"/>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5"/>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5"/>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5"/>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5"/>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7" name="Google Shape;12557;p85"/>
          <p:cNvGrpSpPr/>
          <p:nvPr/>
        </p:nvGrpSpPr>
        <p:grpSpPr>
          <a:xfrm>
            <a:off x="5377363" y="1341919"/>
            <a:ext cx="257357" cy="356627"/>
            <a:chOff x="5377363" y="1516169"/>
            <a:chExt cx="257357" cy="356627"/>
          </a:xfrm>
        </p:grpSpPr>
        <p:sp>
          <p:nvSpPr>
            <p:cNvPr id="12558" name="Google Shape;12558;p85"/>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5"/>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5"/>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5"/>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5"/>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5"/>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5"/>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5"/>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5"/>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5"/>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5"/>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5"/>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5"/>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5"/>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85"/>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5"/>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5"/>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5" name="Google Shape;12575;p85"/>
          <p:cNvGrpSpPr/>
          <p:nvPr/>
        </p:nvGrpSpPr>
        <p:grpSpPr>
          <a:xfrm>
            <a:off x="4880567" y="1361620"/>
            <a:ext cx="356245" cy="317607"/>
            <a:chOff x="4880567" y="1535870"/>
            <a:chExt cx="356245" cy="317607"/>
          </a:xfrm>
        </p:grpSpPr>
        <p:sp>
          <p:nvSpPr>
            <p:cNvPr id="12576" name="Google Shape;12576;p85"/>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5"/>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5"/>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5"/>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5"/>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1" name="Google Shape;12581;p85"/>
          <p:cNvGrpSpPr/>
          <p:nvPr/>
        </p:nvGrpSpPr>
        <p:grpSpPr>
          <a:xfrm>
            <a:off x="5771483" y="1341537"/>
            <a:ext cx="357359" cy="357391"/>
            <a:chOff x="5771483" y="1515787"/>
            <a:chExt cx="357359" cy="357391"/>
          </a:xfrm>
        </p:grpSpPr>
        <p:sp>
          <p:nvSpPr>
            <p:cNvPr id="12582" name="Google Shape;12582;p85"/>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5"/>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5"/>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5"/>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6" name="Google Shape;12586;p85"/>
          <p:cNvGrpSpPr/>
          <p:nvPr/>
        </p:nvGrpSpPr>
        <p:grpSpPr>
          <a:xfrm>
            <a:off x="7121669" y="1359360"/>
            <a:ext cx="321362" cy="321362"/>
            <a:chOff x="7121669" y="1533610"/>
            <a:chExt cx="321362" cy="321362"/>
          </a:xfrm>
        </p:grpSpPr>
        <p:sp>
          <p:nvSpPr>
            <p:cNvPr id="12587" name="Google Shape;12587;p85"/>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5"/>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5"/>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5"/>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1" name="Google Shape;12591;p85"/>
          <p:cNvGrpSpPr/>
          <p:nvPr/>
        </p:nvGrpSpPr>
        <p:grpSpPr>
          <a:xfrm>
            <a:off x="7562766" y="1340614"/>
            <a:ext cx="327059" cy="360192"/>
            <a:chOff x="7562766" y="1514864"/>
            <a:chExt cx="327059" cy="360192"/>
          </a:xfrm>
        </p:grpSpPr>
        <p:sp>
          <p:nvSpPr>
            <p:cNvPr id="12592" name="Google Shape;12592;p85"/>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5"/>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5"/>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5"/>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6" name="Google Shape;12596;p85"/>
          <p:cNvGrpSpPr/>
          <p:nvPr/>
        </p:nvGrpSpPr>
        <p:grpSpPr>
          <a:xfrm>
            <a:off x="6221229" y="1324423"/>
            <a:ext cx="361636" cy="362183"/>
            <a:chOff x="6259175" y="1559008"/>
            <a:chExt cx="271743" cy="272093"/>
          </a:xfrm>
        </p:grpSpPr>
        <p:sp>
          <p:nvSpPr>
            <p:cNvPr id="12597" name="Google Shape;12597;p85"/>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5"/>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5"/>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5"/>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5"/>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5"/>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5"/>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5"/>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5"/>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5"/>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5"/>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5"/>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5"/>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5"/>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5"/>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5"/>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5"/>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4" name="Google Shape;12614;p85"/>
          <p:cNvGrpSpPr/>
          <p:nvPr/>
        </p:nvGrpSpPr>
        <p:grpSpPr>
          <a:xfrm>
            <a:off x="2661459" y="1840751"/>
            <a:ext cx="322508" cy="273494"/>
            <a:chOff x="2661459" y="2015001"/>
            <a:chExt cx="322508" cy="273494"/>
          </a:xfrm>
        </p:grpSpPr>
        <p:sp>
          <p:nvSpPr>
            <p:cNvPr id="12615" name="Google Shape;12615;p85"/>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5"/>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7" name="Google Shape;12617;p85"/>
          <p:cNvGrpSpPr/>
          <p:nvPr/>
        </p:nvGrpSpPr>
        <p:grpSpPr>
          <a:xfrm>
            <a:off x="6671087" y="1835054"/>
            <a:ext cx="332757" cy="281833"/>
            <a:chOff x="6671087" y="2009304"/>
            <a:chExt cx="332757" cy="281833"/>
          </a:xfrm>
        </p:grpSpPr>
        <p:sp>
          <p:nvSpPr>
            <p:cNvPr id="12618" name="Google Shape;12618;p85"/>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5"/>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20" name="Google Shape;12620;p85"/>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1" name="Google Shape;12621;p85"/>
          <p:cNvGrpSpPr/>
          <p:nvPr/>
        </p:nvGrpSpPr>
        <p:grpSpPr>
          <a:xfrm>
            <a:off x="2201806" y="1802335"/>
            <a:ext cx="349784" cy="349434"/>
            <a:chOff x="2201806" y="1976585"/>
            <a:chExt cx="349784" cy="349434"/>
          </a:xfrm>
        </p:grpSpPr>
        <p:sp>
          <p:nvSpPr>
            <p:cNvPr id="12622" name="Google Shape;12622;p85"/>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5"/>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5"/>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5"/>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6" name="Google Shape;12626;p85"/>
          <p:cNvGrpSpPr/>
          <p:nvPr/>
        </p:nvGrpSpPr>
        <p:grpSpPr>
          <a:xfrm>
            <a:off x="3094217" y="1802335"/>
            <a:ext cx="350198" cy="350548"/>
            <a:chOff x="3094217" y="1976585"/>
            <a:chExt cx="350198" cy="350548"/>
          </a:xfrm>
        </p:grpSpPr>
        <p:sp>
          <p:nvSpPr>
            <p:cNvPr id="12627" name="Google Shape;12627;p85"/>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5"/>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5"/>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5"/>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5"/>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85"/>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5"/>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5"/>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5"/>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5"/>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5"/>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5"/>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5"/>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0" name="Google Shape;12640;p85"/>
          <p:cNvGrpSpPr/>
          <p:nvPr/>
        </p:nvGrpSpPr>
        <p:grpSpPr>
          <a:xfrm>
            <a:off x="870939" y="1801571"/>
            <a:ext cx="332375" cy="350071"/>
            <a:chOff x="870939" y="1975821"/>
            <a:chExt cx="332375" cy="350071"/>
          </a:xfrm>
        </p:grpSpPr>
        <p:sp>
          <p:nvSpPr>
            <p:cNvPr id="12641" name="Google Shape;12641;p85"/>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5"/>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5"/>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5"/>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5" name="Google Shape;12645;p85"/>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46" name="Google Shape;12646;p85"/>
          <p:cNvGrpSpPr/>
          <p:nvPr/>
        </p:nvGrpSpPr>
        <p:grpSpPr>
          <a:xfrm>
            <a:off x="3979435" y="1802335"/>
            <a:ext cx="345265" cy="349848"/>
            <a:chOff x="3979435" y="1976585"/>
            <a:chExt cx="345265" cy="349848"/>
          </a:xfrm>
        </p:grpSpPr>
        <p:sp>
          <p:nvSpPr>
            <p:cNvPr id="12647" name="Google Shape;12647;p85"/>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5"/>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5"/>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5"/>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5"/>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5"/>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5"/>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5"/>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5"/>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5"/>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5"/>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85"/>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5"/>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5"/>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5"/>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5"/>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5"/>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4" name="Google Shape;12664;p85"/>
          <p:cNvGrpSpPr/>
          <p:nvPr/>
        </p:nvGrpSpPr>
        <p:grpSpPr>
          <a:xfrm>
            <a:off x="3576626" y="1801571"/>
            <a:ext cx="284251" cy="351694"/>
            <a:chOff x="3576626" y="1975821"/>
            <a:chExt cx="284251" cy="351694"/>
          </a:xfrm>
        </p:grpSpPr>
        <p:sp>
          <p:nvSpPr>
            <p:cNvPr id="12665" name="Google Shape;12665;p85"/>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5"/>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5"/>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8" name="Google Shape;12668;p85"/>
          <p:cNvGrpSpPr/>
          <p:nvPr/>
        </p:nvGrpSpPr>
        <p:grpSpPr>
          <a:xfrm>
            <a:off x="2722090" y="2715912"/>
            <a:ext cx="238770" cy="371841"/>
            <a:chOff x="2722090" y="2890162"/>
            <a:chExt cx="238770" cy="371841"/>
          </a:xfrm>
        </p:grpSpPr>
        <p:sp>
          <p:nvSpPr>
            <p:cNvPr id="12669" name="Google Shape;12669;p85"/>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5"/>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5"/>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2" name="Google Shape;12672;p85"/>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3" name="Google Shape;12673;p85"/>
          <p:cNvGrpSpPr/>
          <p:nvPr/>
        </p:nvGrpSpPr>
        <p:grpSpPr>
          <a:xfrm>
            <a:off x="6216367" y="1795906"/>
            <a:ext cx="361147" cy="361147"/>
            <a:chOff x="6216367" y="1970156"/>
            <a:chExt cx="361147" cy="361147"/>
          </a:xfrm>
        </p:grpSpPr>
        <p:sp>
          <p:nvSpPr>
            <p:cNvPr id="12674" name="Google Shape;12674;p85"/>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5"/>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5"/>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5"/>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8" name="Google Shape;12678;p85"/>
          <p:cNvGrpSpPr/>
          <p:nvPr/>
        </p:nvGrpSpPr>
        <p:grpSpPr>
          <a:xfrm>
            <a:off x="1289311" y="2751972"/>
            <a:ext cx="408156" cy="299783"/>
            <a:chOff x="1289311" y="2926222"/>
            <a:chExt cx="408156" cy="299783"/>
          </a:xfrm>
        </p:grpSpPr>
        <p:sp>
          <p:nvSpPr>
            <p:cNvPr id="12679" name="Google Shape;12679;p85"/>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5"/>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1" name="Google Shape;12681;p85"/>
          <p:cNvGrpSpPr/>
          <p:nvPr/>
        </p:nvGrpSpPr>
        <p:grpSpPr>
          <a:xfrm>
            <a:off x="7978465" y="1795142"/>
            <a:ext cx="361147" cy="360797"/>
            <a:chOff x="7978465" y="1969392"/>
            <a:chExt cx="361147" cy="360797"/>
          </a:xfrm>
        </p:grpSpPr>
        <p:sp>
          <p:nvSpPr>
            <p:cNvPr id="12682" name="Google Shape;12682;p85"/>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5"/>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5"/>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5"/>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5"/>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5"/>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5"/>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5"/>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5"/>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91" name="Google Shape;12691;p85"/>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92" name="Google Shape;12692;p85"/>
          <p:cNvGrpSpPr/>
          <p:nvPr/>
        </p:nvGrpSpPr>
        <p:grpSpPr>
          <a:xfrm>
            <a:off x="854261" y="2734563"/>
            <a:ext cx="377474" cy="335748"/>
            <a:chOff x="854261" y="2908813"/>
            <a:chExt cx="377474" cy="335748"/>
          </a:xfrm>
        </p:grpSpPr>
        <p:sp>
          <p:nvSpPr>
            <p:cNvPr id="12693" name="Google Shape;12693;p85"/>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5"/>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5"/>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5"/>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5"/>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85"/>
          <p:cNvGrpSpPr/>
          <p:nvPr/>
        </p:nvGrpSpPr>
        <p:grpSpPr>
          <a:xfrm>
            <a:off x="1749728" y="2720527"/>
            <a:ext cx="386927" cy="363438"/>
            <a:chOff x="1749728" y="2894777"/>
            <a:chExt cx="386927" cy="363438"/>
          </a:xfrm>
        </p:grpSpPr>
        <p:sp>
          <p:nvSpPr>
            <p:cNvPr id="12699" name="Google Shape;12699;p85"/>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5"/>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5"/>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5"/>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5"/>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5"/>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5"/>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6" name="Google Shape;12706;p85"/>
          <p:cNvGrpSpPr/>
          <p:nvPr/>
        </p:nvGrpSpPr>
        <p:grpSpPr>
          <a:xfrm>
            <a:off x="7098912" y="1795142"/>
            <a:ext cx="359651" cy="361560"/>
            <a:chOff x="7098912" y="1969392"/>
            <a:chExt cx="359651" cy="361560"/>
          </a:xfrm>
        </p:grpSpPr>
        <p:sp>
          <p:nvSpPr>
            <p:cNvPr id="12707" name="Google Shape;12707;p85"/>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5"/>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5"/>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5"/>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5"/>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5"/>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5"/>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5"/>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5"/>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5"/>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5"/>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5"/>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5"/>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0" name="Google Shape;12720;p85"/>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21" name="Google Shape;12721;p85"/>
          <p:cNvGrpSpPr/>
          <p:nvPr/>
        </p:nvGrpSpPr>
        <p:grpSpPr>
          <a:xfrm>
            <a:off x="5352728" y="1815989"/>
            <a:ext cx="327091" cy="322508"/>
            <a:chOff x="5352728" y="1990239"/>
            <a:chExt cx="327091" cy="322508"/>
          </a:xfrm>
        </p:grpSpPr>
        <p:sp>
          <p:nvSpPr>
            <p:cNvPr id="12722" name="Google Shape;12722;p85"/>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5"/>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5"/>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5" name="Google Shape;12725;p85"/>
          <p:cNvGrpSpPr/>
          <p:nvPr/>
        </p:nvGrpSpPr>
        <p:grpSpPr>
          <a:xfrm>
            <a:off x="7538896" y="1795906"/>
            <a:ext cx="361147" cy="361529"/>
            <a:chOff x="7538896" y="1970156"/>
            <a:chExt cx="361147" cy="361529"/>
          </a:xfrm>
        </p:grpSpPr>
        <p:sp>
          <p:nvSpPr>
            <p:cNvPr id="12726" name="Google Shape;12726;p85"/>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5"/>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5"/>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5"/>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5"/>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5"/>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2" name="Google Shape;12732;p85"/>
          <p:cNvGrpSpPr/>
          <p:nvPr/>
        </p:nvGrpSpPr>
        <p:grpSpPr>
          <a:xfrm>
            <a:off x="4896099" y="1796670"/>
            <a:ext cx="358155" cy="358123"/>
            <a:chOff x="4896099" y="1970920"/>
            <a:chExt cx="358155" cy="358123"/>
          </a:xfrm>
        </p:grpSpPr>
        <p:sp>
          <p:nvSpPr>
            <p:cNvPr id="12733" name="Google Shape;12733;p85"/>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5"/>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5"/>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6" name="Google Shape;12736;p85"/>
          <p:cNvGrpSpPr/>
          <p:nvPr/>
        </p:nvGrpSpPr>
        <p:grpSpPr>
          <a:xfrm>
            <a:off x="4048787" y="2802769"/>
            <a:ext cx="283488" cy="198604"/>
            <a:chOff x="4048787" y="2977019"/>
            <a:chExt cx="283488" cy="198604"/>
          </a:xfrm>
        </p:grpSpPr>
        <p:sp>
          <p:nvSpPr>
            <p:cNvPr id="12737" name="Google Shape;12737;p85"/>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5"/>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5"/>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5"/>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5"/>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5"/>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3" name="Google Shape;12743;p85"/>
          <p:cNvGrpSpPr/>
          <p:nvPr/>
        </p:nvGrpSpPr>
        <p:grpSpPr>
          <a:xfrm>
            <a:off x="4054103" y="2255941"/>
            <a:ext cx="218687" cy="349052"/>
            <a:chOff x="4054103" y="2430191"/>
            <a:chExt cx="218687" cy="349052"/>
          </a:xfrm>
        </p:grpSpPr>
        <p:sp>
          <p:nvSpPr>
            <p:cNvPr id="12744" name="Google Shape;12744;p85"/>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5"/>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6" name="Google Shape;12746;p85"/>
          <p:cNvGrpSpPr/>
          <p:nvPr/>
        </p:nvGrpSpPr>
        <p:grpSpPr>
          <a:xfrm>
            <a:off x="2185128" y="2253299"/>
            <a:ext cx="382758" cy="356595"/>
            <a:chOff x="2185128" y="2427549"/>
            <a:chExt cx="382758" cy="356595"/>
          </a:xfrm>
        </p:grpSpPr>
        <p:sp>
          <p:nvSpPr>
            <p:cNvPr id="12747" name="Google Shape;12747;p85"/>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5"/>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5"/>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5"/>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1" name="Google Shape;12751;p85"/>
          <p:cNvGrpSpPr/>
          <p:nvPr/>
        </p:nvGrpSpPr>
        <p:grpSpPr>
          <a:xfrm>
            <a:off x="3539102" y="2253299"/>
            <a:ext cx="355099" cy="355481"/>
            <a:chOff x="3539102" y="2427549"/>
            <a:chExt cx="355099" cy="355481"/>
          </a:xfrm>
        </p:grpSpPr>
        <p:sp>
          <p:nvSpPr>
            <p:cNvPr id="12752" name="Google Shape;12752;p85"/>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5"/>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4" name="Google Shape;12754;p85"/>
          <p:cNvGrpSpPr/>
          <p:nvPr/>
        </p:nvGrpSpPr>
        <p:grpSpPr>
          <a:xfrm>
            <a:off x="2656907" y="2265043"/>
            <a:ext cx="332757" cy="332343"/>
            <a:chOff x="2656907" y="2439293"/>
            <a:chExt cx="332757" cy="332343"/>
          </a:xfrm>
        </p:grpSpPr>
        <p:sp>
          <p:nvSpPr>
            <p:cNvPr id="12755" name="Google Shape;12755;p85"/>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5"/>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5"/>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5"/>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5"/>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5"/>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5"/>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2" name="Google Shape;12762;p85"/>
          <p:cNvGrpSpPr/>
          <p:nvPr/>
        </p:nvGrpSpPr>
        <p:grpSpPr>
          <a:xfrm>
            <a:off x="1731523" y="2248366"/>
            <a:ext cx="399435" cy="365698"/>
            <a:chOff x="1731523" y="2422616"/>
            <a:chExt cx="399435" cy="365698"/>
          </a:xfrm>
        </p:grpSpPr>
        <p:sp>
          <p:nvSpPr>
            <p:cNvPr id="12763" name="Google Shape;12763;p85"/>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5"/>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5"/>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6" name="Google Shape;12766;p85"/>
          <p:cNvGrpSpPr/>
          <p:nvPr/>
        </p:nvGrpSpPr>
        <p:grpSpPr>
          <a:xfrm>
            <a:off x="3097241" y="2259314"/>
            <a:ext cx="344883" cy="343387"/>
            <a:chOff x="3097241" y="2433564"/>
            <a:chExt cx="344883" cy="343387"/>
          </a:xfrm>
        </p:grpSpPr>
        <p:sp>
          <p:nvSpPr>
            <p:cNvPr id="12767" name="Google Shape;12767;p85"/>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5"/>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5"/>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5"/>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5"/>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5"/>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85"/>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5"/>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5"/>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6" name="Google Shape;12776;p85"/>
          <p:cNvGrpSpPr/>
          <p:nvPr/>
        </p:nvGrpSpPr>
        <p:grpSpPr>
          <a:xfrm>
            <a:off x="1278299" y="2265043"/>
            <a:ext cx="410829" cy="332343"/>
            <a:chOff x="1278299" y="2439293"/>
            <a:chExt cx="410829" cy="332343"/>
          </a:xfrm>
        </p:grpSpPr>
        <p:sp>
          <p:nvSpPr>
            <p:cNvPr id="12777" name="Google Shape;12777;p85"/>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5"/>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5"/>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5"/>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5"/>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5"/>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5"/>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5"/>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5" name="Google Shape;12785;p85"/>
          <p:cNvGrpSpPr/>
          <p:nvPr/>
        </p:nvGrpSpPr>
        <p:grpSpPr>
          <a:xfrm>
            <a:off x="870939" y="2265043"/>
            <a:ext cx="331993" cy="331993"/>
            <a:chOff x="870939" y="2439293"/>
            <a:chExt cx="331993" cy="331993"/>
          </a:xfrm>
        </p:grpSpPr>
        <p:sp>
          <p:nvSpPr>
            <p:cNvPr id="12786" name="Google Shape;12786;p85"/>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5"/>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5"/>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5"/>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5"/>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5"/>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5"/>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5"/>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5"/>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5"/>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5"/>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5"/>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5"/>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5"/>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5"/>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5"/>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2" name="Google Shape;12802;p85"/>
          <p:cNvGrpSpPr/>
          <p:nvPr/>
        </p:nvGrpSpPr>
        <p:grpSpPr>
          <a:xfrm>
            <a:off x="6644957" y="2282103"/>
            <a:ext cx="371395" cy="278904"/>
            <a:chOff x="6644957" y="2456353"/>
            <a:chExt cx="371395" cy="278904"/>
          </a:xfrm>
        </p:grpSpPr>
        <p:sp>
          <p:nvSpPr>
            <p:cNvPr id="12803" name="Google Shape;12803;p85"/>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5"/>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5"/>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5"/>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5"/>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8" name="Google Shape;12808;p85"/>
          <p:cNvGrpSpPr/>
          <p:nvPr/>
        </p:nvGrpSpPr>
        <p:grpSpPr>
          <a:xfrm>
            <a:off x="5388757" y="2240409"/>
            <a:ext cx="260349" cy="362292"/>
            <a:chOff x="5388757" y="2414659"/>
            <a:chExt cx="260349" cy="362292"/>
          </a:xfrm>
        </p:grpSpPr>
        <p:sp>
          <p:nvSpPr>
            <p:cNvPr id="12809" name="Google Shape;12809;p85"/>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5"/>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5"/>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5"/>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5"/>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5"/>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5"/>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5"/>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5"/>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5"/>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5"/>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5"/>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5"/>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5"/>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5"/>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5"/>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5"/>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5"/>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5"/>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5"/>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9" name="Google Shape;12829;p85"/>
          <p:cNvGrpSpPr/>
          <p:nvPr/>
        </p:nvGrpSpPr>
        <p:grpSpPr>
          <a:xfrm>
            <a:off x="3567142" y="2731507"/>
            <a:ext cx="348288" cy="340331"/>
            <a:chOff x="3567142" y="2905757"/>
            <a:chExt cx="348288" cy="340331"/>
          </a:xfrm>
        </p:grpSpPr>
        <p:sp>
          <p:nvSpPr>
            <p:cNvPr id="12830" name="Google Shape;12830;p85"/>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5"/>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5"/>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5"/>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5"/>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5" name="Google Shape;12835;p85"/>
          <p:cNvGrpSpPr/>
          <p:nvPr/>
        </p:nvGrpSpPr>
        <p:grpSpPr>
          <a:xfrm>
            <a:off x="7967103" y="2240791"/>
            <a:ext cx="355863" cy="361911"/>
            <a:chOff x="7967103" y="2415041"/>
            <a:chExt cx="355863" cy="361911"/>
          </a:xfrm>
        </p:grpSpPr>
        <p:sp>
          <p:nvSpPr>
            <p:cNvPr id="12836" name="Google Shape;12836;p85"/>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5"/>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5"/>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5"/>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5"/>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5"/>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5"/>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5"/>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5"/>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5"/>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5"/>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7" name="Google Shape;12847;p85"/>
          <p:cNvGrpSpPr/>
          <p:nvPr/>
        </p:nvGrpSpPr>
        <p:grpSpPr>
          <a:xfrm>
            <a:off x="7529411" y="2240409"/>
            <a:ext cx="355863" cy="362292"/>
            <a:chOff x="7529411" y="2414659"/>
            <a:chExt cx="355863" cy="362292"/>
          </a:xfrm>
        </p:grpSpPr>
        <p:sp>
          <p:nvSpPr>
            <p:cNvPr id="12848" name="Google Shape;12848;p85"/>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5"/>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5"/>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5"/>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5"/>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5"/>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5"/>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5"/>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5"/>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5"/>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5"/>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5"/>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0" name="Google Shape;12860;p85"/>
          <p:cNvGrpSpPr/>
          <p:nvPr/>
        </p:nvGrpSpPr>
        <p:grpSpPr>
          <a:xfrm>
            <a:off x="5733194" y="2257468"/>
            <a:ext cx="446826" cy="327059"/>
            <a:chOff x="5733194" y="2431718"/>
            <a:chExt cx="446826" cy="327059"/>
          </a:xfrm>
        </p:grpSpPr>
        <p:sp>
          <p:nvSpPr>
            <p:cNvPr id="12861" name="Google Shape;12861;p85"/>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5"/>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5"/>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4" name="Google Shape;12864;p85"/>
          <p:cNvGrpSpPr/>
          <p:nvPr/>
        </p:nvGrpSpPr>
        <p:grpSpPr>
          <a:xfrm>
            <a:off x="4876780" y="2243814"/>
            <a:ext cx="407774" cy="356627"/>
            <a:chOff x="4876780" y="2418064"/>
            <a:chExt cx="407774" cy="356627"/>
          </a:xfrm>
        </p:grpSpPr>
        <p:sp>
          <p:nvSpPr>
            <p:cNvPr id="12865" name="Google Shape;12865;p85"/>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5"/>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5"/>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5"/>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5"/>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5"/>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5"/>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5"/>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3" name="Google Shape;12873;p85"/>
          <p:cNvGrpSpPr/>
          <p:nvPr/>
        </p:nvGrpSpPr>
        <p:grpSpPr>
          <a:xfrm>
            <a:off x="7070872" y="2236621"/>
            <a:ext cx="398321" cy="371013"/>
            <a:chOff x="7070872" y="2410871"/>
            <a:chExt cx="398321" cy="371013"/>
          </a:xfrm>
        </p:grpSpPr>
        <p:sp>
          <p:nvSpPr>
            <p:cNvPr id="12874" name="Google Shape;12874;p85"/>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5"/>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5"/>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5"/>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78" name="Google Shape;12878;p85"/>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79" name="Google Shape;12879;p85"/>
          <p:cNvGrpSpPr/>
          <p:nvPr/>
        </p:nvGrpSpPr>
        <p:grpSpPr>
          <a:xfrm>
            <a:off x="5318259" y="2807861"/>
            <a:ext cx="371013" cy="220787"/>
            <a:chOff x="5318259" y="2982111"/>
            <a:chExt cx="371013" cy="220787"/>
          </a:xfrm>
        </p:grpSpPr>
        <p:sp>
          <p:nvSpPr>
            <p:cNvPr id="12880" name="Google Shape;12880;p85"/>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5"/>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85"/>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5"/>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5"/>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5"/>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5"/>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5"/>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8" name="Google Shape;12888;p85"/>
          <p:cNvGrpSpPr/>
          <p:nvPr/>
        </p:nvGrpSpPr>
        <p:grpSpPr>
          <a:xfrm>
            <a:off x="7073928" y="2731507"/>
            <a:ext cx="371395" cy="371809"/>
            <a:chOff x="7073928" y="2905757"/>
            <a:chExt cx="371395" cy="371809"/>
          </a:xfrm>
        </p:grpSpPr>
        <p:sp>
          <p:nvSpPr>
            <p:cNvPr id="12889" name="Google Shape;12889;p85"/>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5"/>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5"/>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2" name="Google Shape;12892;p85"/>
          <p:cNvGrpSpPr/>
          <p:nvPr/>
        </p:nvGrpSpPr>
        <p:grpSpPr>
          <a:xfrm>
            <a:off x="6188327" y="2781158"/>
            <a:ext cx="371395" cy="272857"/>
            <a:chOff x="6188327" y="2955408"/>
            <a:chExt cx="371395" cy="272857"/>
          </a:xfrm>
        </p:grpSpPr>
        <p:sp>
          <p:nvSpPr>
            <p:cNvPr id="12893" name="Google Shape;12893;p85"/>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5"/>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5" name="Google Shape;12895;p85"/>
          <p:cNvGrpSpPr/>
          <p:nvPr/>
        </p:nvGrpSpPr>
        <p:grpSpPr>
          <a:xfrm>
            <a:off x="7521454" y="2731889"/>
            <a:ext cx="359651" cy="371013"/>
            <a:chOff x="7521454" y="2906139"/>
            <a:chExt cx="359651" cy="371013"/>
          </a:xfrm>
        </p:grpSpPr>
        <p:sp>
          <p:nvSpPr>
            <p:cNvPr id="12896" name="Google Shape;12896;p85"/>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5"/>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5"/>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5"/>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5"/>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1" name="Google Shape;12901;p85"/>
          <p:cNvGrpSpPr/>
          <p:nvPr/>
        </p:nvGrpSpPr>
        <p:grpSpPr>
          <a:xfrm>
            <a:off x="5782845" y="2732271"/>
            <a:ext cx="301661" cy="371013"/>
            <a:chOff x="5782845" y="2906521"/>
            <a:chExt cx="301661" cy="371013"/>
          </a:xfrm>
        </p:grpSpPr>
        <p:sp>
          <p:nvSpPr>
            <p:cNvPr id="12902" name="Google Shape;12902;p85"/>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5"/>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5"/>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85"/>
          <p:cNvGrpSpPr/>
          <p:nvPr/>
        </p:nvGrpSpPr>
        <p:grpSpPr>
          <a:xfrm>
            <a:off x="6630539" y="2743252"/>
            <a:ext cx="371777" cy="349434"/>
            <a:chOff x="6630539" y="2917502"/>
            <a:chExt cx="371777" cy="349434"/>
          </a:xfrm>
        </p:grpSpPr>
        <p:sp>
          <p:nvSpPr>
            <p:cNvPr id="12906" name="Google Shape;12906;p85"/>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5"/>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5"/>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5"/>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5"/>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85"/>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85"/>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3" name="Google Shape;12913;p85"/>
          <p:cNvGrpSpPr/>
          <p:nvPr/>
        </p:nvGrpSpPr>
        <p:grpSpPr>
          <a:xfrm>
            <a:off x="2171474" y="3194979"/>
            <a:ext cx="408156" cy="343737"/>
            <a:chOff x="2171474" y="3369229"/>
            <a:chExt cx="408156" cy="343737"/>
          </a:xfrm>
        </p:grpSpPr>
        <p:sp>
          <p:nvSpPr>
            <p:cNvPr id="12914" name="Google Shape;12914;p85"/>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5"/>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85"/>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5"/>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8" name="Google Shape;12918;p85"/>
          <p:cNvGrpSpPr/>
          <p:nvPr/>
        </p:nvGrpSpPr>
        <p:grpSpPr>
          <a:xfrm>
            <a:off x="4891198" y="2750858"/>
            <a:ext cx="334634" cy="334634"/>
            <a:chOff x="4891198" y="2925108"/>
            <a:chExt cx="334634" cy="334634"/>
          </a:xfrm>
        </p:grpSpPr>
        <p:sp>
          <p:nvSpPr>
            <p:cNvPr id="12919" name="Google Shape;12919;p85"/>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5"/>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5"/>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5"/>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5"/>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85"/>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5"/>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5"/>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7" name="Google Shape;12927;p85"/>
          <p:cNvGrpSpPr/>
          <p:nvPr/>
        </p:nvGrpSpPr>
        <p:grpSpPr>
          <a:xfrm>
            <a:off x="7976174" y="2750858"/>
            <a:ext cx="334666" cy="334634"/>
            <a:chOff x="7976174" y="2925108"/>
            <a:chExt cx="334666" cy="334634"/>
          </a:xfrm>
        </p:grpSpPr>
        <p:sp>
          <p:nvSpPr>
            <p:cNvPr id="12928" name="Google Shape;12928;p85"/>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5"/>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5"/>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5"/>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5"/>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5"/>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5"/>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85"/>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5"/>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7" name="Google Shape;12937;p85"/>
          <p:cNvGrpSpPr/>
          <p:nvPr/>
        </p:nvGrpSpPr>
        <p:grpSpPr>
          <a:xfrm>
            <a:off x="3091957" y="3199881"/>
            <a:ext cx="354717" cy="332757"/>
            <a:chOff x="3091957" y="3374131"/>
            <a:chExt cx="354717" cy="332757"/>
          </a:xfrm>
        </p:grpSpPr>
        <p:sp>
          <p:nvSpPr>
            <p:cNvPr id="12938" name="Google Shape;12938;p85"/>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5"/>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5"/>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5"/>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5"/>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5"/>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4" name="Google Shape;12944;p85"/>
          <p:cNvGrpSpPr/>
          <p:nvPr/>
        </p:nvGrpSpPr>
        <p:grpSpPr>
          <a:xfrm>
            <a:off x="3988156" y="3205960"/>
            <a:ext cx="353954" cy="318880"/>
            <a:chOff x="3988156" y="3380210"/>
            <a:chExt cx="353954" cy="318880"/>
          </a:xfrm>
        </p:grpSpPr>
        <p:sp>
          <p:nvSpPr>
            <p:cNvPr id="12945" name="Google Shape;12945;p85"/>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5"/>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5"/>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5"/>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5"/>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0" name="Google Shape;12950;p85"/>
          <p:cNvGrpSpPr/>
          <p:nvPr/>
        </p:nvGrpSpPr>
        <p:grpSpPr>
          <a:xfrm>
            <a:off x="3541011" y="3193070"/>
            <a:ext cx="348257" cy="346188"/>
            <a:chOff x="3541011" y="3367320"/>
            <a:chExt cx="348257" cy="346188"/>
          </a:xfrm>
        </p:grpSpPr>
        <p:sp>
          <p:nvSpPr>
            <p:cNvPr id="12951" name="Google Shape;12951;p85"/>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5"/>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5"/>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5"/>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5" name="Google Shape;12955;p85"/>
          <p:cNvGrpSpPr/>
          <p:nvPr/>
        </p:nvGrpSpPr>
        <p:grpSpPr>
          <a:xfrm>
            <a:off x="850092" y="3178684"/>
            <a:ext cx="369517" cy="375660"/>
            <a:chOff x="850092" y="3352934"/>
            <a:chExt cx="369517" cy="375660"/>
          </a:xfrm>
        </p:grpSpPr>
        <p:sp>
          <p:nvSpPr>
            <p:cNvPr id="12956" name="Google Shape;12956;p85"/>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5"/>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5"/>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5"/>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5"/>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1" name="Google Shape;12961;p85"/>
          <p:cNvGrpSpPr/>
          <p:nvPr/>
        </p:nvGrpSpPr>
        <p:grpSpPr>
          <a:xfrm>
            <a:off x="1314678" y="3183967"/>
            <a:ext cx="334666" cy="365348"/>
            <a:chOff x="1314678" y="3358217"/>
            <a:chExt cx="334666" cy="365348"/>
          </a:xfrm>
        </p:grpSpPr>
        <p:sp>
          <p:nvSpPr>
            <p:cNvPr id="12962" name="Google Shape;12962;p85"/>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5"/>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85"/>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85"/>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5"/>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85"/>
          <p:cNvGrpSpPr/>
          <p:nvPr/>
        </p:nvGrpSpPr>
        <p:grpSpPr>
          <a:xfrm>
            <a:off x="1748582" y="3198385"/>
            <a:ext cx="359269" cy="335780"/>
            <a:chOff x="1748582" y="3372635"/>
            <a:chExt cx="359269" cy="335780"/>
          </a:xfrm>
        </p:grpSpPr>
        <p:sp>
          <p:nvSpPr>
            <p:cNvPr id="12968" name="Google Shape;12968;p85"/>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69" name="Google Shape;12969;p85"/>
            <p:cNvGrpSpPr/>
            <p:nvPr/>
          </p:nvGrpSpPr>
          <p:grpSpPr>
            <a:xfrm>
              <a:off x="1748582" y="3372635"/>
              <a:ext cx="333520" cy="335780"/>
              <a:chOff x="1748582" y="3372635"/>
              <a:chExt cx="333520" cy="335780"/>
            </a:xfrm>
          </p:grpSpPr>
          <p:sp>
            <p:nvSpPr>
              <p:cNvPr id="12970" name="Google Shape;12970;p85"/>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85"/>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5"/>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73" name="Google Shape;12973;p85"/>
          <p:cNvGrpSpPr/>
          <p:nvPr/>
        </p:nvGrpSpPr>
        <p:grpSpPr>
          <a:xfrm>
            <a:off x="2640993" y="3183585"/>
            <a:ext cx="365348" cy="364966"/>
            <a:chOff x="2640993" y="3357835"/>
            <a:chExt cx="365348" cy="364966"/>
          </a:xfrm>
        </p:grpSpPr>
        <p:sp>
          <p:nvSpPr>
            <p:cNvPr id="12974" name="Google Shape;12974;p85"/>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5"/>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5"/>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85"/>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5"/>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5"/>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5"/>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5"/>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5"/>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5"/>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4" name="Google Shape;12984;p85"/>
          <p:cNvGrpSpPr/>
          <p:nvPr/>
        </p:nvGrpSpPr>
        <p:grpSpPr>
          <a:xfrm>
            <a:off x="4886264" y="3191924"/>
            <a:ext cx="350548" cy="350198"/>
            <a:chOff x="4886264" y="3366174"/>
            <a:chExt cx="350548" cy="350198"/>
          </a:xfrm>
        </p:grpSpPr>
        <p:sp>
          <p:nvSpPr>
            <p:cNvPr id="12985" name="Google Shape;12985;p85"/>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5"/>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5"/>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5"/>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5"/>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5"/>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5"/>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5"/>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5"/>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5"/>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5"/>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5"/>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5"/>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8" name="Google Shape;12998;p85"/>
          <p:cNvGrpSpPr/>
          <p:nvPr/>
        </p:nvGrpSpPr>
        <p:grpSpPr>
          <a:xfrm>
            <a:off x="5331913" y="3239697"/>
            <a:ext cx="347143" cy="254684"/>
            <a:chOff x="5331913" y="3413947"/>
            <a:chExt cx="347143" cy="254684"/>
          </a:xfrm>
        </p:grpSpPr>
        <p:sp>
          <p:nvSpPr>
            <p:cNvPr id="12999" name="Google Shape;12999;p85"/>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5"/>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5"/>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5"/>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5"/>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5"/>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5" name="Google Shape;13005;p85"/>
          <p:cNvGrpSpPr/>
          <p:nvPr/>
        </p:nvGrpSpPr>
        <p:grpSpPr>
          <a:xfrm>
            <a:off x="5776798" y="3235528"/>
            <a:ext cx="346379" cy="264518"/>
            <a:chOff x="5776798" y="3409778"/>
            <a:chExt cx="346379" cy="264518"/>
          </a:xfrm>
        </p:grpSpPr>
        <p:sp>
          <p:nvSpPr>
            <p:cNvPr id="13006" name="Google Shape;13006;p85"/>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5"/>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5"/>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5"/>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5"/>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5"/>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2" name="Google Shape;13012;p85"/>
          <p:cNvGrpSpPr/>
          <p:nvPr/>
        </p:nvGrpSpPr>
        <p:grpSpPr>
          <a:xfrm>
            <a:off x="7108015" y="3222255"/>
            <a:ext cx="344883" cy="290299"/>
            <a:chOff x="7108015" y="3396505"/>
            <a:chExt cx="344883" cy="290299"/>
          </a:xfrm>
        </p:grpSpPr>
        <p:sp>
          <p:nvSpPr>
            <p:cNvPr id="13013" name="Google Shape;13013;p85"/>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5"/>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5"/>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5"/>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7" name="Google Shape;13017;p85"/>
          <p:cNvGrpSpPr/>
          <p:nvPr/>
        </p:nvGrpSpPr>
        <p:grpSpPr>
          <a:xfrm>
            <a:off x="7551754" y="3216558"/>
            <a:ext cx="344883" cy="301311"/>
            <a:chOff x="7551754" y="3390808"/>
            <a:chExt cx="344883" cy="301311"/>
          </a:xfrm>
        </p:grpSpPr>
        <p:sp>
          <p:nvSpPr>
            <p:cNvPr id="13018" name="Google Shape;13018;p85"/>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85"/>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5"/>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5"/>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5"/>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5"/>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5"/>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5"/>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5"/>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5"/>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85"/>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9" name="Google Shape;13029;p85"/>
          <p:cNvGrpSpPr/>
          <p:nvPr/>
        </p:nvGrpSpPr>
        <p:grpSpPr>
          <a:xfrm>
            <a:off x="6707084" y="3213153"/>
            <a:ext cx="261145" cy="308504"/>
            <a:chOff x="6707084" y="3387403"/>
            <a:chExt cx="261145" cy="308504"/>
          </a:xfrm>
        </p:grpSpPr>
        <p:sp>
          <p:nvSpPr>
            <p:cNvPr id="13030" name="Google Shape;13030;p85"/>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5"/>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5"/>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5"/>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4" name="Google Shape;13034;p85"/>
          <p:cNvGrpSpPr/>
          <p:nvPr/>
        </p:nvGrpSpPr>
        <p:grpSpPr>
          <a:xfrm>
            <a:off x="848978" y="4123387"/>
            <a:ext cx="377824" cy="324418"/>
            <a:chOff x="848978" y="4297637"/>
            <a:chExt cx="377824" cy="324418"/>
          </a:xfrm>
        </p:grpSpPr>
        <p:sp>
          <p:nvSpPr>
            <p:cNvPr id="13035" name="Google Shape;13035;p85"/>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85"/>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7" name="Google Shape;13037;p85"/>
          <p:cNvGrpSpPr/>
          <p:nvPr/>
        </p:nvGrpSpPr>
        <p:grpSpPr>
          <a:xfrm>
            <a:off x="1754279" y="4112343"/>
            <a:ext cx="351439" cy="345965"/>
            <a:chOff x="1754279" y="4286593"/>
            <a:chExt cx="351439" cy="345965"/>
          </a:xfrm>
        </p:grpSpPr>
        <p:sp>
          <p:nvSpPr>
            <p:cNvPr id="13038" name="Google Shape;13038;p85"/>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5"/>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5"/>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5"/>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5"/>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3" name="Google Shape;13043;p85"/>
          <p:cNvGrpSpPr/>
          <p:nvPr/>
        </p:nvGrpSpPr>
        <p:grpSpPr>
          <a:xfrm>
            <a:off x="3996113" y="4116926"/>
            <a:ext cx="336512" cy="335048"/>
            <a:chOff x="3996113" y="4291176"/>
            <a:chExt cx="336512" cy="335048"/>
          </a:xfrm>
        </p:grpSpPr>
        <p:sp>
          <p:nvSpPr>
            <p:cNvPr id="13044" name="Google Shape;13044;p85"/>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5"/>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5"/>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7" name="Google Shape;13047;p85"/>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48" name="Google Shape;13048;p85"/>
          <p:cNvGrpSpPr/>
          <p:nvPr/>
        </p:nvGrpSpPr>
        <p:grpSpPr>
          <a:xfrm>
            <a:off x="2179081" y="4111261"/>
            <a:ext cx="397525" cy="348670"/>
            <a:chOff x="2179081" y="4285511"/>
            <a:chExt cx="397525" cy="348670"/>
          </a:xfrm>
        </p:grpSpPr>
        <p:sp>
          <p:nvSpPr>
            <p:cNvPr id="13049" name="Google Shape;13049;p85"/>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5"/>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1" name="Google Shape;13051;p85"/>
          <p:cNvGrpSpPr/>
          <p:nvPr/>
        </p:nvGrpSpPr>
        <p:grpSpPr>
          <a:xfrm>
            <a:off x="3584201" y="4120746"/>
            <a:ext cx="267574" cy="329415"/>
            <a:chOff x="3584201" y="4294996"/>
            <a:chExt cx="267574" cy="329415"/>
          </a:xfrm>
        </p:grpSpPr>
        <p:sp>
          <p:nvSpPr>
            <p:cNvPr id="13052" name="Google Shape;13052;p85"/>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5"/>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5"/>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5"/>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6" name="Google Shape;13056;p85"/>
          <p:cNvGrpSpPr/>
          <p:nvPr/>
        </p:nvGrpSpPr>
        <p:grpSpPr>
          <a:xfrm>
            <a:off x="3082855" y="4121478"/>
            <a:ext cx="375946" cy="327823"/>
            <a:chOff x="3082855" y="4295728"/>
            <a:chExt cx="375946" cy="327823"/>
          </a:xfrm>
        </p:grpSpPr>
        <p:sp>
          <p:nvSpPr>
            <p:cNvPr id="13057" name="Google Shape;13057;p85"/>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5"/>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5"/>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85"/>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5"/>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5"/>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5"/>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5"/>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5"/>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5"/>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5"/>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8" name="Google Shape;13068;p85"/>
          <p:cNvGrpSpPr/>
          <p:nvPr/>
        </p:nvGrpSpPr>
        <p:grpSpPr>
          <a:xfrm>
            <a:off x="2749016" y="4116926"/>
            <a:ext cx="150831" cy="336926"/>
            <a:chOff x="2749016" y="4291176"/>
            <a:chExt cx="150831" cy="336926"/>
          </a:xfrm>
        </p:grpSpPr>
        <p:sp>
          <p:nvSpPr>
            <p:cNvPr id="13069" name="Google Shape;13069;p85"/>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5"/>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5"/>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5"/>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3" name="Google Shape;13073;p85"/>
          <p:cNvGrpSpPr/>
          <p:nvPr/>
        </p:nvGrpSpPr>
        <p:grpSpPr>
          <a:xfrm>
            <a:off x="7127716" y="4105182"/>
            <a:ext cx="248254" cy="361942"/>
            <a:chOff x="7127716" y="4279432"/>
            <a:chExt cx="248254" cy="361942"/>
          </a:xfrm>
        </p:grpSpPr>
        <p:sp>
          <p:nvSpPr>
            <p:cNvPr id="13074" name="Google Shape;13074;p85"/>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5"/>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85"/>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5"/>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5"/>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5"/>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5"/>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5"/>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5"/>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3" name="Google Shape;13083;p85"/>
          <p:cNvGrpSpPr/>
          <p:nvPr/>
        </p:nvGrpSpPr>
        <p:grpSpPr>
          <a:xfrm>
            <a:off x="7565408" y="4105182"/>
            <a:ext cx="248255" cy="361942"/>
            <a:chOff x="7565408" y="4279432"/>
            <a:chExt cx="248255" cy="361942"/>
          </a:xfrm>
        </p:grpSpPr>
        <p:sp>
          <p:nvSpPr>
            <p:cNvPr id="13084" name="Google Shape;13084;p85"/>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5"/>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5"/>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5"/>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5"/>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5"/>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5"/>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5"/>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2" name="Google Shape;13092;p85"/>
          <p:cNvGrpSpPr/>
          <p:nvPr/>
        </p:nvGrpSpPr>
        <p:grpSpPr>
          <a:xfrm>
            <a:off x="6264109" y="4105182"/>
            <a:ext cx="225498" cy="361560"/>
            <a:chOff x="6264109" y="4279432"/>
            <a:chExt cx="225498" cy="361560"/>
          </a:xfrm>
        </p:grpSpPr>
        <p:sp>
          <p:nvSpPr>
            <p:cNvPr id="13093" name="Google Shape;13093;p85"/>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5"/>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5" name="Google Shape;13095;p85"/>
          <p:cNvGrpSpPr/>
          <p:nvPr/>
        </p:nvGrpSpPr>
        <p:grpSpPr>
          <a:xfrm>
            <a:off x="7929578" y="4110115"/>
            <a:ext cx="395266" cy="351312"/>
            <a:chOff x="7929578" y="4284365"/>
            <a:chExt cx="395266" cy="351312"/>
          </a:xfrm>
        </p:grpSpPr>
        <p:sp>
          <p:nvSpPr>
            <p:cNvPr id="13096" name="Google Shape;13096;p85"/>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5"/>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5"/>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5"/>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0" name="Google Shape;13100;p85"/>
          <p:cNvGrpSpPr/>
          <p:nvPr/>
        </p:nvGrpSpPr>
        <p:grpSpPr>
          <a:xfrm>
            <a:off x="6595502" y="4149527"/>
            <a:ext cx="426315" cy="332826"/>
            <a:chOff x="6639652" y="4323777"/>
            <a:chExt cx="426315" cy="332826"/>
          </a:xfrm>
        </p:grpSpPr>
        <p:sp>
          <p:nvSpPr>
            <p:cNvPr id="13101" name="Google Shape;13101;p85"/>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85"/>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85"/>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85"/>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5"/>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5"/>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5"/>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5"/>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5"/>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5"/>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1" name="Google Shape;13111;p85"/>
          <p:cNvGrpSpPr/>
          <p:nvPr/>
        </p:nvGrpSpPr>
        <p:grpSpPr>
          <a:xfrm>
            <a:off x="5357662" y="4123387"/>
            <a:ext cx="287275" cy="326296"/>
            <a:chOff x="5357662" y="4297637"/>
            <a:chExt cx="287275" cy="326296"/>
          </a:xfrm>
        </p:grpSpPr>
        <p:sp>
          <p:nvSpPr>
            <p:cNvPr id="13112" name="Google Shape;13112;p85"/>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5"/>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5"/>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5"/>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5"/>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7" name="Google Shape;13117;p85"/>
          <p:cNvGrpSpPr/>
          <p:nvPr/>
        </p:nvGrpSpPr>
        <p:grpSpPr>
          <a:xfrm>
            <a:off x="5774124" y="4120300"/>
            <a:ext cx="331611" cy="331674"/>
            <a:chOff x="5774124" y="4294550"/>
            <a:chExt cx="331611" cy="331674"/>
          </a:xfrm>
        </p:grpSpPr>
        <p:sp>
          <p:nvSpPr>
            <p:cNvPr id="13118" name="Google Shape;13118;p85"/>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5"/>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0" name="Google Shape;13120;p85"/>
          <p:cNvGrpSpPr/>
          <p:nvPr/>
        </p:nvGrpSpPr>
        <p:grpSpPr>
          <a:xfrm>
            <a:off x="4890434" y="4113139"/>
            <a:ext cx="345997" cy="346029"/>
            <a:chOff x="4890434" y="4287389"/>
            <a:chExt cx="345997" cy="346029"/>
          </a:xfrm>
        </p:grpSpPr>
        <p:sp>
          <p:nvSpPr>
            <p:cNvPr id="13121" name="Google Shape;13121;p85"/>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5"/>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5"/>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5"/>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5"/>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5"/>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5"/>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8" name="Google Shape;13128;p85"/>
          <p:cNvGrpSpPr/>
          <p:nvPr/>
        </p:nvGrpSpPr>
        <p:grpSpPr>
          <a:xfrm>
            <a:off x="2165809" y="3636809"/>
            <a:ext cx="422542" cy="342973"/>
            <a:chOff x="2165809" y="3811059"/>
            <a:chExt cx="422542" cy="342973"/>
          </a:xfrm>
        </p:grpSpPr>
        <p:sp>
          <p:nvSpPr>
            <p:cNvPr id="13129" name="Google Shape;13129;p85"/>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5"/>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5"/>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5"/>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5"/>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5"/>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5"/>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85"/>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85"/>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5"/>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5"/>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5"/>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5"/>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5"/>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5"/>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5"/>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5"/>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5"/>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47" name="Google Shape;13147;p85"/>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8" name="Google Shape;13148;p85"/>
          <p:cNvGrpSpPr/>
          <p:nvPr/>
        </p:nvGrpSpPr>
        <p:grpSpPr>
          <a:xfrm>
            <a:off x="903530" y="3631875"/>
            <a:ext cx="264550" cy="353222"/>
            <a:chOff x="903530" y="3806125"/>
            <a:chExt cx="264550" cy="353222"/>
          </a:xfrm>
        </p:grpSpPr>
        <p:sp>
          <p:nvSpPr>
            <p:cNvPr id="13149" name="Google Shape;13149;p85"/>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5"/>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5"/>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5"/>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3" name="Google Shape;13153;p85"/>
          <p:cNvGrpSpPr/>
          <p:nvPr/>
        </p:nvGrpSpPr>
        <p:grpSpPr>
          <a:xfrm>
            <a:off x="2611458" y="3642124"/>
            <a:ext cx="426329" cy="332375"/>
            <a:chOff x="2611458" y="3816374"/>
            <a:chExt cx="426329" cy="332375"/>
          </a:xfrm>
        </p:grpSpPr>
        <p:sp>
          <p:nvSpPr>
            <p:cNvPr id="13154" name="Google Shape;13154;p85"/>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5"/>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5"/>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5"/>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5"/>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5"/>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5"/>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5"/>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5"/>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5"/>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64" name="Google Shape;13164;p85"/>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5" name="Google Shape;13165;p85"/>
          <p:cNvGrpSpPr/>
          <p:nvPr/>
        </p:nvGrpSpPr>
        <p:grpSpPr>
          <a:xfrm>
            <a:off x="4019984" y="3631143"/>
            <a:ext cx="293704" cy="353954"/>
            <a:chOff x="4019984" y="3805393"/>
            <a:chExt cx="293704" cy="353954"/>
          </a:xfrm>
        </p:grpSpPr>
        <p:sp>
          <p:nvSpPr>
            <p:cNvPr id="13166" name="Google Shape;13166;p85"/>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5"/>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8" name="Google Shape;13168;p85"/>
          <p:cNvGrpSpPr/>
          <p:nvPr/>
        </p:nvGrpSpPr>
        <p:grpSpPr>
          <a:xfrm>
            <a:off x="8006505" y="3215794"/>
            <a:ext cx="323654" cy="303189"/>
            <a:chOff x="8006505" y="3390044"/>
            <a:chExt cx="323654" cy="303189"/>
          </a:xfrm>
        </p:grpSpPr>
        <p:sp>
          <p:nvSpPr>
            <p:cNvPr id="13169" name="Google Shape;13169;p85"/>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5"/>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5"/>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5"/>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5"/>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5"/>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5" name="Google Shape;13175;p85"/>
          <p:cNvGrpSpPr/>
          <p:nvPr/>
        </p:nvGrpSpPr>
        <p:grpSpPr>
          <a:xfrm>
            <a:off x="1299146" y="3632257"/>
            <a:ext cx="367990" cy="351312"/>
            <a:chOff x="1299146" y="3806507"/>
            <a:chExt cx="367990" cy="351312"/>
          </a:xfrm>
        </p:grpSpPr>
        <p:sp>
          <p:nvSpPr>
            <p:cNvPr id="13176" name="Google Shape;13176;p85"/>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5"/>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8" name="Google Shape;13178;p85"/>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79" name="Google Shape;13179;p85"/>
          <p:cNvGrpSpPr/>
          <p:nvPr/>
        </p:nvGrpSpPr>
        <p:grpSpPr>
          <a:xfrm>
            <a:off x="3095745" y="3631143"/>
            <a:ext cx="352840" cy="354717"/>
            <a:chOff x="3095745" y="3805393"/>
            <a:chExt cx="352840" cy="354717"/>
          </a:xfrm>
        </p:grpSpPr>
        <p:sp>
          <p:nvSpPr>
            <p:cNvPr id="13180" name="Google Shape;13180;p85"/>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5"/>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5"/>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5"/>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5"/>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5"/>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6" name="Google Shape;13186;p85"/>
          <p:cNvGrpSpPr/>
          <p:nvPr/>
        </p:nvGrpSpPr>
        <p:grpSpPr>
          <a:xfrm>
            <a:off x="7550258" y="3658420"/>
            <a:ext cx="371395" cy="301279"/>
            <a:chOff x="7550258" y="3832670"/>
            <a:chExt cx="371395" cy="301279"/>
          </a:xfrm>
        </p:grpSpPr>
        <p:sp>
          <p:nvSpPr>
            <p:cNvPr id="13187" name="Google Shape;13187;p85"/>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5"/>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5"/>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5"/>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5"/>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5"/>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5"/>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5"/>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5"/>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5"/>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5"/>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5"/>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5"/>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5"/>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5"/>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5"/>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5"/>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5"/>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05" name="Google Shape;13205;p85"/>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06" name="Google Shape;13206;p85"/>
          <p:cNvGrpSpPr/>
          <p:nvPr/>
        </p:nvGrpSpPr>
        <p:grpSpPr>
          <a:xfrm>
            <a:off x="6659725" y="3633785"/>
            <a:ext cx="367608" cy="350548"/>
            <a:chOff x="6659725" y="3808035"/>
            <a:chExt cx="367608" cy="350548"/>
          </a:xfrm>
        </p:grpSpPr>
        <p:sp>
          <p:nvSpPr>
            <p:cNvPr id="13207" name="Google Shape;13207;p85"/>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5"/>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9" name="Google Shape;13209;p85"/>
          <p:cNvGrpSpPr/>
          <p:nvPr/>
        </p:nvGrpSpPr>
        <p:grpSpPr>
          <a:xfrm>
            <a:off x="6219391" y="3642506"/>
            <a:ext cx="356627" cy="334252"/>
            <a:chOff x="6219391" y="3816756"/>
            <a:chExt cx="356627" cy="334252"/>
          </a:xfrm>
        </p:grpSpPr>
        <p:sp>
          <p:nvSpPr>
            <p:cNvPr id="13210" name="Google Shape;13210;p85"/>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5"/>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5"/>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5"/>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4" name="Google Shape;13214;p85"/>
          <p:cNvGrpSpPr/>
          <p:nvPr/>
        </p:nvGrpSpPr>
        <p:grpSpPr>
          <a:xfrm>
            <a:off x="5778676" y="3652722"/>
            <a:ext cx="349052" cy="313055"/>
            <a:chOff x="5778676" y="3826972"/>
            <a:chExt cx="349052" cy="313055"/>
          </a:xfrm>
        </p:grpSpPr>
        <p:sp>
          <p:nvSpPr>
            <p:cNvPr id="13215" name="Google Shape;13215;p85"/>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5"/>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5"/>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5"/>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5"/>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0" name="Google Shape;13220;p85"/>
          <p:cNvGrpSpPr/>
          <p:nvPr/>
        </p:nvGrpSpPr>
        <p:grpSpPr>
          <a:xfrm>
            <a:off x="5355784" y="3660297"/>
            <a:ext cx="299019" cy="297905"/>
            <a:chOff x="5355784" y="3834547"/>
            <a:chExt cx="299019" cy="297905"/>
          </a:xfrm>
        </p:grpSpPr>
        <p:sp>
          <p:nvSpPr>
            <p:cNvPr id="13221" name="Google Shape;13221;p85"/>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5"/>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5"/>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5"/>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5" name="Google Shape;13225;p85"/>
          <p:cNvGrpSpPr/>
          <p:nvPr/>
        </p:nvGrpSpPr>
        <p:grpSpPr>
          <a:xfrm>
            <a:off x="8036455" y="3633021"/>
            <a:ext cx="292176" cy="353985"/>
            <a:chOff x="8036455" y="3807271"/>
            <a:chExt cx="292176" cy="353985"/>
          </a:xfrm>
        </p:grpSpPr>
        <p:sp>
          <p:nvSpPr>
            <p:cNvPr id="13226" name="Google Shape;13226;p85"/>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5"/>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8" name="Google Shape;13228;p85"/>
          <p:cNvGrpSpPr/>
          <p:nvPr/>
        </p:nvGrpSpPr>
        <p:grpSpPr>
          <a:xfrm>
            <a:off x="4874902" y="3634549"/>
            <a:ext cx="345615" cy="350835"/>
            <a:chOff x="4874902" y="3808799"/>
            <a:chExt cx="345615" cy="350835"/>
          </a:xfrm>
        </p:grpSpPr>
        <p:sp>
          <p:nvSpPr>
            <p:cNvPr id="13229" name="Google Shape;13229;p85"/>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5"/>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5"/>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5"/>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5"/>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5"/>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5"/>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5"/>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5"/>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5"/>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5"/>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5"/>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5"/>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5"/>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5"/>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5"/>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5"/>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46" name="Google Shape;13246;p85"/>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3247" name="Google Shape;13247;p85"/>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251"/>
        <p:cNvGrpSpPr/>
        <p:nvPr/>
      </p:nvGrpSpPr>
      <p:grpSpPr>
        <a:xfrm>
          <a:off x="0" y="0"/>
          <a:ext cx="0" cy="0"/>
          <a:chOff x="0" y="0"/>
          <a:chExt cx="0" cy="0"/>
        </a:xfrm>
      </p:grpSpPr>
      <p:grpSp>
        <p:nvGrpSpPr>
          <p:cNvPr id="13252" name="Google Shape;13252;p86"/>
          <p:cNvGrpSpPr/>
          <p:nvPr/>
        </p:nvGrpSpPr>
        <p:grpSpPr>
          <a:xfrm>
            <a:off x="2704005" y="4083381"/>
            <a:ext cx="342144" cy="362704"/>
            <a:chOff x="2704005" y="4258781"/>
            <a:chExt cx="342144" cy="362704"/>
          </a:xfrm>
        </p:grpSpPr>
        <p:sp>
          <p:nvSpPr>
            <p:cNvPr id="13253" name="Google Shape;13253;p86"/>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6"/>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6"/>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6"/>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6"/>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6"/>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6"/>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0" name="Google Shape;13260;p86"/>
          <p:cNvGrpSpPr/>
          <p:nvPr/>
        </p:nvGrpSpPr>
        <p:grpSpPr>
          <a:xfrm>
            <a:off x="2157462" y="4083096"/>
            <a:ext cx="347435" cy="363370"/>
            <a:chOff x="2157462" y="4258496"/>
            <a:chExt cx="347435" cy="363370"/>
          </a:xfrm>
        </p:grpSpPr>
        <p:sp>
          <p:nvSpPr>
            <p:cNvPr id="13261" name="Google Shape;13261;p86"/>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6"/>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6"/>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4" name="Google Shape;13264;p86"/>
          <p:cNvGrpSpPr/>
          <p:nvPr/>
        </p:nvGrpSpPr>
        <p:grpSpPr>
          <a:xfrm>
            <a:off x="4010963" y="3588381"/>
            <a:ext cx="343665" cy="363211"/>
            <a:chOff x="4010963" y="3763781"/>
            <a:chExt cx="343665" cy="363211"/>
          </a:xfrm>
        </p:grpSpPr>
        <p:sp>
          <p:nvSpPr>
            <p:cNvPr id="13265" name="Google Shape;13265;p86"/>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6"/>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6"/>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6"/>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6"/>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0" name="Google Shape;13270;p86"/>
          <p:cNvGrpSpPr/>
          <p:nvPr/>
        </p:nvGrpSpPr>
        <p:grpSpPr>
          <a:xfrm>
            <a:off x="2214042" y="3635109"/>
            <a:ext cx="368153" cy="311193"/>
            <a:chOff x="2214042" y="3810509"/>
            <a:chExt cx="368153" cy="311193"/>
          </a:xfrm>
        </p:grpSpPr>
        <p:sp>
          <p:nvSpPr>
            <p:cNvPr id="13271" name="Google Shape;13271;p86"/>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6"/>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3" name="Google Shape;13273;p86"/>
          <p:cNvGrpSpPr/>
          <p:nvPr/>
        </p:nvGrpSpPr>
        <p:grpSpPr>
          <a:xfrm>
            <a:off x="1768938" y="3606819"/>
            <a:ext cx="367805" cy="367773"/>
            <a:chOff x="1768938" y="3782219"/>
            <a:chExt cx="367805" cy="367773"/>
          </a:xfrm>
        </p:grpSpPr>
        <p:sp>
          <p:nvSpPr>
            <p:cNvPr id="13274" name="Google Shape;13274;p86"/>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6"/>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6"/>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6"/>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6"/>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9" name="Google Shape;13279;p86"/>
          <p:cNvGrpSpPr/>
          <p:nvPr/>
        </p:nvGrpSpPr>
        <p:grpSpPr>
          <a:xfrm>
            <a:off x="2681385" y="3623039"/>
            <a:ext cx="325544" cy="327413"/>
            <a:chOff x="2681385" y="3798439"/>
            <a:chExt cx="325544" cy="327413"/>
          </a:xfrm>
        </p:grpSpPr>
        <p:sp>
          <p:nvSpPr>
            <p:cNvPr id="13280" name="Google Shape;13280;p86"/>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6"/>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6"/>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6"/>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6"/>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6"/>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6"/>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7" name="Google Shape;13287;p86"/>
          <p:cNvGrpSpPr/>
          <p:nvPr/>
        </p:nvGrpSpPr>
        <p:grpSpPr>
          <a:xfrm>
            <a:off x="6243928" y="4088102"/>
            <a:ext cx="274254" cy="350824"/>
            <a:chOff x="6243928" y="4263502"/>
            <a:chExt cx="274254" cy="350824"/>
          </a:xfrm>
        </p:grpSpPr>
        <p:sp>
          <p:nvSpPr>
            <p:cNvPr id="13288" name="Google Shape;13288;p86"/>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6"/>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6"/>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6"/>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6"/>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6"/>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6"/>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6"/>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6" name="Google Shape;13296;p86"/>
          <p:cNvGrpSpPr/>
          <p:nvPr/>
        </p:nvGrpSpPr>
        <p:grpSpPr>
          <a:xfrm>
            <a:off x="3560600" y="3587938"/>
            <a:ext cx="352345" cy="363655"/>
            <a:chOff x="3560600" y="3763338"/>
            <a:chExt cx="352345" cy="363655"/>
          </a:xfrm>
        </p:grpSpPr>
        <p:sp>
          <p:nvSpPr>
            <p:cNvPr id="13297" name="Google Shape;13297;p86"/>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6"/>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6"/>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0" name="Google Shape;13300;p86"/>
          <p:cNvGrpSpPr/>
          <p:nvPr/>
        </p:nvGrpSpPr>
        <p:grpSpPr>
          <a:xfrm>
            <a:off x="5790556" y="4085852"/>
            <a:ext cx="279513" cy="356083"/>
            <a:chOff x="5790556" y="4261252"/>
            <a:chExt cx="279513" cy="356083"/>
          </a:xfrm>
        </p:grpSpPr>
        <p:sp>
          <p:nvSpPr>
            <p:cNvPr id="13301" name="Google Shape;13301;p86"/>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6"/>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6"/>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6"/>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6"/>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6"/>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6"/>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8" name="Google Shape;13308;p86"/>
          <p:cNvGrpSpPr/>
          <p:nvPr/>
        </p:nvGrpSpPr>
        <p:grpSpPr>
          <a:xfrm>
            <a:off x="5341333" y="4085852"/>
            <a:ext cx="278752" cy="356463"/>
            <a:chOff x="5341333" y="4261252"/>
            <a:chExt cx="278752" cy="356463"/>
          </a:xfrm>
        </p:grpSpPr>
        <p:sp>
          <p:nvSpPr>
            <p:cNvPr id="13309" name="Google Shape;13309;p86"/>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86"/>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6"/>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6"/>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6"/>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6"/>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6"/>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6" name="Google Shape;13316;p86"/>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7" name="Google Shape;13317;p86"/>
          <p:cNvGrpSpPr/>
          <p:nvPr/>
        </p:nvGrpSpPr>
        <p:grpSpPr>
          <a:xfrm>
            <a:off x="3103646" y="3590676"/>
            <a:ext cx="360233" cy="362451"/>
            <a:chOff x="3107608" y="3763401"/>
            <a:chExt cx="360233" cy="362451"/>
          </a:xfrm>
        </p:grpSpPr>
        <p:sp>
          <p:nvSpPr>
            <p:cNvPr id="13318" name="Google Shape;13318;p86"/>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6"/>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6"/>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1" name="Google Shape;13321;p86"/>
          <p:cNvGrpSpPr/>
          <p:nvPr/>
        </p:nvGrpSpPr>
        <p:grpSpPr>
          <a:xfrm>
            <a:off x="889343" y="3625827"/>
            <a:ext cx="351585" cy="339705"/>
            <a:chOff x="889343" y="3801227"/>
            <a:chExt cx="351585" cy="339705"/>
          </a:xfrm>
        </p:grpSpPr>
        <p:sp>
          <p:nvSpPr>
            <p:cNvPr id="13322" name="Google Shape;13322;p86"/>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6"/>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6"/>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6"/>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6"/>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7" name="Google Shape;13327;p86"/>
          <p:cNvGrpSpPr/>
          <p:nvPr/>
        </p:nvGrpSpPr>
        <p:grpSpPr>
          <a:xfrm>
            <a:off x="4896609" y="4085472"/>
            <a:ext cx="278784" cy="355323"/>
            <a:chOff x="4896609" y="4260872"/>
            <a:chExt cx="278784" cy="355323"/>
          </a:xfrm>
        </p:grpSpPr>
        <p:sp>
          <p:nvSpPr>
            <p:cNvPr id="13328" name="Google Shape;13328;p86"/>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6"/>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6"/>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6"/>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6"/>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6"/>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4" name="Google Shape;13334;p86"/>
          <p:cNvGrpSpPr/>
          <p:nvPr/>
        </p:nvGrpSpPr>
        <p:grpSpPr>
          <a:xfrm>
            <a:off x="7598438" y="4090731"/>
            <a:ext cx="260283" cy="345914"/>
            <a:chOff x="7598438" y="4266131"/>
            <a:chExt cx="260283" cy="345914"/>
          </a:xfrm>
        </p:grpSpPr>
        <p:sp>
          <p:nvSpPr>
            <p:cNvPr id="13335" name="Google Shape;13335;p86"/>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6"/>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6"/>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6"/>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6"/>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6"/>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6"/>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2" name="Google Shape;13342;p86"/>
          <p:cNvGrpSpPr/>
          <p:nvPr/>
        </p:nvGrpSpPr>
        <p:grpSpPr>
          <a:xfrm>
            <a:off x="1767069" y="3184746"/>
            <a:ext cx="286324" cy="348163"/>
            <a:chOff x="1767069" y="3360146"/>
            <a:chExt cx="286324" cy="348163"/>
          </a:xfrm>
        </p:grpSpPr>
        <p:sp>
          <p:nvSpPr>
            <p:cNvPr id="13343" name="Google Shape;13343;p86"/>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6"/>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6"/>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6"/>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6"/>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6"/>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6"/>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0" name="Google Shape;13350;p86"/>
          <p:cNvGrpSpPr/>
          <p:nvPr/>
        </p:nvGrpSpPr>
        <p:grpSpPr>
          <a:xfrm>
            <a:off x="7149944" y="4090731"/>
            <a:ext cx="260283" cy="345914"/>
            <a:chOff x="7149944" y="4266131"/>
            <a:chExt cx="260283" cy="345914"/>
          </a:xfrm>
        </p:grpSpPr>
        <p:sp>
          <p:nvSpPr>
            <p:cNvPr id="13351" name="Google Shape;13351;p86"/>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6"/>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6"/>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6"/>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6"/>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6"/>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7" name="Google Shape;13357;p86"/>
          <p:cNvGrpSpPr/>
          <p:nvPr/>
        </p:nvGrpSpPr>
        <p:grpSpPr>
          <a:xfrm>
            <a:off x="6695051" y="4083951"/>
            <a:ext cx="270104" cy="360233"/>
            <a:chOff x="6695051" y="4259351"/>
            <a:chExt cx="270104" cy="360233"/>
          </a:xfrm>
        </p:grpSpPr>
        <p:sp>
          <p:nvSpPr>
            <p:cNvPr id="13358" name="Google Shape;13358;p86"/>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6"/>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6"/>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6"/>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2" name="Google Shape;13362;p86"/>
          <p:cNvGrpSpPr/>
          <p:nvPr/>
        </p:nvGrpSpPr>
        <p:grpSpPr>
          <a:xfrm>
            <a:off x="8047661" y="4082051"/>
            <a:ext cx="277263" cy="362514"/>
            <a:chOff x="8047661" y="4257451"/>
            <a:chExt cx="277263" cy="362514"/>
          </a:xfrm>
        </p:grpSpPr>
        <p:sp>
          <p:nvSpPr>
            <p:cNvPr id="13363" name="Google Shape;13363;p86"/>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6"/>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6"/>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6"/>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7" name="Google Shape;13367;p86"/>
          <p:cNvGrpSpPr/>
          <p:nvPr/>
        </p:nvGrpSpPr>
        <p:grpSpPr>
          <a:xfrm>
            <a:off x="6248078" y="3609068"/>
            <a:ext cx="277263" cy="356115"/>
            <a:chOff x="6248078" y="3784468"/>
            <a:chExt cx="277263" cy="356115"/>
          </a:xfrm>
        </p:grpSpPr>
        <p:sp>
          <p:nvSpPr>
            <p:cNvPr id="13368" name="Google Shape;13368;p86"/>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6"/>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6"/>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6"/>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6"/>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3" name="Google Shape;13373;p86"/>
          <p:cNvGrpSpPr/>
          <p:nvPr/>
        </p:nvGrpSpPr>
        <p:grpSpPr>
          <a:xfrm>
            <a:off x="5800725" y="3610589"/>
            <a:ext cx="277644" cy="354594"/>
            <a:chOff x="5800725" y="3785989"/>
            <a:chExt cx="277644" cy="354594"/>
          </a:xfrm>
        </p:grpSpPr>
        <p:sp>
          <p:nvSpPr>
            <p:cNvPr id="13374" name="Google Shape;13374;p86"/>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6"/>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6"/>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6"/>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6"/>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6"/>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6"/>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1" name="Google Shape;13381;p86"/>
          <p:cNvGrpSpPr/>
          <p:nvPr/>
        </p:nvGrpSpPr>
        <p:grpSpPr>
          <a:xfrm>
            <a:off x="2206122" y="3185348"/>
            <a:ext cx="308183" cy="347561"/>
            <a:chOff x="2206122" y="3360748"/>
            <a:chExt cx="308183" cy="347561"/>
          </a:xfrm>
        </p:grpSpPr>
        <p:sp>
          <p:nvSpPr>
            <p:cNvPr id="13382" name="Google Shape;13382;p86"/>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6"/>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6"/>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6"/>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6"/>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7" name="Google Shape;13387;p86"/>
          <p:cNvGrpSpPr/>
          <p:nvPr/>
        </p:nvGrpSpPr>
        <p:grpSpPr>
          <a:xfrm>
            <a:off x="5353403" y="3610209"/>
            <a:ext cx="277992" cy="354974"/>
            <a:chOff x="5353403" y="3785609"/>
            <a:chExt cx="277992" cy="354974"/>
          </a:xfrm>
        </p:grpSpPr>
        <p:sp>
          <p:nvSpPr>
            <p:cNvPr id="13388" name="Google Shape;13388;p86"/>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6"/>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6"/>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6"/>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86"/>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6"/>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4" name="Google Shape;13394;p86"/>
          <p:cNvGrpSpPr/>
          <p:nvPr/>
        </p:nvGrpSpPr>
        <p:grpSpPr>
          <a:xfrm>
            <a:off x="4896229" y="3610589"/>
            <a:ext cx="278784" cy="354594"/>
            <a:chOff x="4896229" y="3785989"/>
            <a:chExt cx="278784" cy="354594"/>
          </a:xfrm>
        </p:grpSpPr>
        <p:sp>
          <p:nvSpPr>
            <p:cNvPr id="13395" name="Google Shape;13395;p86"/>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6"/>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6"/>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6"/>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6"/>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6"/>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1" name="Google Shape;13401;p86"/>
          <p:cNvGrpSpPr/>
          <p:nvPr/>
        </p:nvGrpSpPr>
        <p:grpSpPr>
          <a:xfrm>
            <a:off x="7592387" y="3612458"/>
            <a:ext cx="273874" cy="351204"/>
            <a:chOff x="7592387" y="3787858"/>
            <a:chExt cx="273874" cy="351204"/>
          </a:xfrm>
        </p:grpSpPr>
        <p:sp>
          <p:nvSpPr>
            <p:cNvPr id="13402" name="Google Shape;13402;p86"/>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6"/>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86"/>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86"/>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6" name="Google Shape;13406;p86"/>
          <p:cNvGrpSpPr/>
          <p:nvPr/>
        </p:nvGrpSpPr>
        <p:grpSpPr>
          <a:xfrm>
            <a:off x="7145794" y="3612458"/>
            <a:ext cx="274254" cy="350444"/>
            <a:chOff x="7145794" y="3787858"/>
            <a:chExt cx="274254" cy="350444"/>
          </a:xfrm>
        </p:grpSpPr>
        <p:sp>
          <p:nvSpPr>
            <p:cNvPr id="13407" name="Google Shape;13407;p86"/>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86"/>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6"/>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6"/>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6"/>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86"/>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3" name="Google Shape;13413;p86"/>
          <p:cNvGrpSpPr/>
          <p:nvPr/>
        </p:nvGrpSpPr>
        <p:grpSpPr>
          <a:xfrm>
            <a:off x="8054060" y="3611698"/>
            <a:ext cx="266334" cy="353834"/>
            <a:chOff x="8054060" y="3787098"/>
            <a:chExt cx="266334" cy="353834"/>
          </a:xfrm>
        </p:grpSpPr>
        <p:sp>
          <p:nvSpPr>
            <p:cNvPr id="13414" name="Google Shape;13414;p86"/>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6"/>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6"/>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86"/>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8" name="Google Shape;13418;p86"/>
          <p:cNvGrpSpPr/>
          <p:nvPr/>
        </p:nvGrpSpPr>
        <p:grpSpPr>
          <a:xfrm>
            <a:off x="6702211" y="3607199"/>
            <a:ext cx="270104" cy="361754"/>
            <a:chOff x="6702211" y="3782599"/>
            <a:chExt cx="270104" cy="361754"/>
          </a:xfrm>
        </p:grpSpPr>
        <p:sp>
          <p:nvSpPr>
            <p:cNvPr id="13419" name="Google Shape;13419;p86"/>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6"/>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6"/>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6"/>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6"/>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4" name="Google Shape;13424;p86"/>
          <p:cNvGrpSpPr/>
          <p:nvPr/>
        </p:nvGrpSpPr>
        <p:grpSpPr>
          <a:xfrm>
            <a:off x="3516886" y="3263327"/>
            <a:ext cx="391854" cy="269922"/>
            <a:chOff x="3516850" y="3406526"/>
            <a:chExt cx="369674" cy="254644"/>
          </a:xfrm>
        </p:grpSpPr>
        <p:sp>
          <p:nvSpPr>
            <p:cNvPr id="13425" name="Google Shape;13425;p86"/>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6"/>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6"/>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6"/>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9" name="Google Shape;13429;p86"/>
          <p:cNvGrpSpPr/>
          <p:nvPr/>
        </p:nvGrpSpPr>
        <p:grpSpPr>
          <a:xfrm>
            <a:off x="1310655" y="3185127"/>
            <a:ext cx="306314" cy="347403"/>
            <a:chOff x="1310655" y="3360527"/>
            <a:chExt cx="306314" cy="347403"/>
          </a:xfrm>
        </p:grpSpPr>
        <p:sp>
          <p:nvSpPr>
            <p:cNvPr id="13430" name="Google Shape;13430;p86"/>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6"/>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6"/>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6"/>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6"/>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5" name="Google Shape;13435;p86"/>
          <p:cNvGrpSpPr/>
          <p:nvPr/>
        </p:nvGrpSpPr>
        <p:grpSpPr>
          <a:xfrm>
            <a:off x="3119678" y="3184746"/>
            <a:ext cx="269343" cy="348543"/>
            <a:chOff x="3119678" y="3360146"/>
            <a:chExt cx="269343" cy="348543"/>
          </a:xfrm>
        </p:grpSpPr>
        <p:sp>
          <p:nvSpPr>
            <p:cNvPr id="13436" name="Google Shape;13436;p86"/>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6"/>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6"/>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6"/>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86"/>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6"/>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6"/>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3" name="Google Shape;13443;p86"/>
          <p:cNvGrpSpPr/>
          <p:nvPr/>
        </p:nvGrpSpPr>
        <p:grpSpPr>
          <a:xfrm>
            <a:off x="3967213" y="3181547"/>
            <a:ext cx="368185" cy="354753"/>
            <a:chOff x="3967213" y="3356947"/>
            <a:chExt cx="368185" cy="354753"/>
          </a:xfrm>
        </p:grpSpPr>
        <p:sp>
          <p:nvSpPr>
            <p:cNvPr id="13444" name="Google Shape;13444;p86"/>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6"/>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6"/>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6"/>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6"/>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9" name="Google Shape;13449;p86"/>
          <p:cNvGrpSpPr/>
          <p:nvPr/>
        </p:nvGrpSpPr>
        <p:grpSpPr>
          <a:xfrm>
            <a:off x="871254" y="3184746"/>
            <a:ext cx="285183" cy="347023"/>
            <a:chOff x="871254" y="3360146"/>
            <a:chExt cx="285183" cy="347023"/>
          </a:xfrm>
        </p:grpSpPr>
        <p:sp>
          <p:nvSpPr>
            <p:cNvPr id="13450" name="Google Shape;13450;p86"/>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6"/>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6"/>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6"/>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4" name="Google Shape;13454;p86"/>
          <p:cNvGrpSpPr/>
          <p:nvPr/>
        </p:nvGrpSpPr>
        <p:grpSpPr>
          <a:xfrm>
            <a:off x="2665165" y="3184746"/>
            <a:ext cx="281794" cy="349684"/>
            <a:chOff x="2665165" y="3360146"/>
            <a:chExt cx="281794" cy="349684"/>
          </a:xfrm>
        </p:grpSpPr>
        <p:sp>
          <p:nvSpPr>
            <p:cNvPr id="13455" name="Google Shape;13455;p86"/>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6"/>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6"/>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86"/>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6"/>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0" name="Google Shape;13460;p86"/>
          <p:cNvGrpSpPr/>
          <p:nvPr/>
        </p:nvGrpSpPr>
        <p:grpSpPr>
          <a:xfrm>
            <a:off x="7156344" y="3172296"/>
            <a:ext cx="264465" cy="353074"/>
            <a:chOff x="7156344" y="3347696"/>
            <a:chExt cx="264465" cy="353074"/>
          </a:xfrm>
        </p:grpSpPr>
        <p:sp>
          <p:nvSpPr>
            <p:cNvPr id="13461" name="Google Shape;13461;p86"/>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6"/>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6"/>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6"/>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86"/>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6" name="Google Shape;13466;p86"/>
          <p:cNvGrpSpPr/>
          <p:nvPr/>
        </p:nvGrpSpPr>
        <p:grpSpPr>
          <a:xfrm>
            <a:off x="6703732" y="3171536"/>
            <a:ext cx="264813" cy="352693"/>
            <a:chOff x="6703732" y="3346936"/>
            <a:chExt cx="264813" cy="352693"/>
          </a:xfrm>
        </p:grpSpPr>
        <p:sp>
          <p:nvSpPr>
            <p:cNvPr id="13467" name="Google Shape;13467;p86"/>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6"/>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86"/>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86"/>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6"/>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2" name="Google Shape;13472;p86"/>
          <p:cNvGrpSpPr/>
          <p:nvPr/>
        </p:nvGrpSpPr>
        <p:grpSpPr>
          <a:xfrm>
            <a:off x="6252228" y="3171536"/>
            <a:ext cx="265193" cy="352693"/>
            <a:chOff x="6252228" y="3346936"/>
            <a:chExt cx="265193" cy="352693"/>
          </a:xfrm>
        </p:grpSpPr>
        <p:sp>
          <p:nvSpPr>
            <p:cNvPr id="13473" name="Google Shape;13473;p86"/>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6"/>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6"/>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6" name="Google Shape;13476;p86"/>
          <p:cNvGrpSpPr/>
          <p:nvPr/>
        </p:nvGrpSpPr>
        <p:grpSpPr>
          <a:xfrm>
            <a:off x="5801105" y="3172296"/>
            <a:ext cx="264813" cy="351933"/>
            <a:chOff x="5801105" y="3347696"/>
            <a:chExt cx="264813" cy="351933"/>
          </a:xfrm>
        </p:grpSpPr>
        <p:sp>
          <p:nvSpPr>
            <p:cNvPr id="13477" name="Google Shape;13477;p86"/>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6"/>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86"/>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6"/>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1" name="Google Shape;13481;p86"/>
          <p:cNvGrpSpPr/>
          <p:nvPr/>
        </p:nvGrpSpPr>
        <p:grpSpPr>
          <a:xfrm>
            <a:off x="5349253" y="3171536"/>
            <a:ext cx="265922" cy="352693"/>
            <a:chOff x="5349253" y="3346936"/>
            <a:chExt cx="265922" cy="352693"/>
          </a:xfrm>
        </p:grpSpPr>
        <p:sp>
          <p:nvSpPr>
            <p:cNvPr id="13482" name="Google Shape;13482;p86"/>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86"/>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6"/>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6"/>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6"/>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6"/>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8" name="Google Shape;13488;p86"/>
          <p:cNvGrpSpPr/>
          <p:nvPr/>
        </p:nvGrpSpPr>
        <p:grpSpPr>
          <a:xfrm>
            <a:off x="4907159" y="3171536"/>
            <a:ext cx="264845" cy="354214"/>
            <a:chOff x="4907159" y="3346936"/>
            <a:chExt cx="264845" cy="354214"/>
          </a:xfrm>
        </p:grpSpPr>
        <p:sp>
          <p:nvSpPr>
            <p:cNvPr id="13489" name="Google Shape;13489;p86"/>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6"/>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1" name="Google Shape;13491;p86"/>
          <p:cNvGrpSpPr/>
          <p:nvPr/>
        </p:nvGrpSpPr>
        <p:grpSpPr>
          <a:xfrm>
            <a:off x="8048421" y="3159086"/>
            <a:ext cx="276503" cy="369674"/>
            <a:chOff x="8048421" y="3334486"/>
            <a:chExt cx="276503" cy="369674"/>
          </a:xfrm>
        </p:grpSpPr>
        <p:sp>
          <p:nvSpPr>
            <p:cNvPr id="13492" name="Google Shape;13492;p86"/>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86"/>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86"/>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6"/>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6"/>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6"/>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8" name="Google Shape;13498;p86"/>
          <p:cNvGrpSpPr/>
          <p:nvPr/>
        </p:nvGrpSpPr>
        <p:grpSpPr>
          <a:xfrm>
            <a:off x="7575787" y="3154555"/>
            <a:ext cx="295384" cy="376834"/>
            <a:chOff x="7575787" y="3329955"/>
            <a:chExt cx="295384" cy="376834"/>
          </a:xfrm>
        </p:grpSpPr>
        <p:sp>
          <p:nvSpPr>
            <p:cNvPr id="13499" name="Google Shape;13499;p86"/>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6"/>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6"/>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6"/>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6"/>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6"/>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5" name="Google Shape;13505;p86"/>
          <p:cNvGrpSpPr/>
          <p:nvPr/>
        </p:nvGrpSpPr>
        <p:grpSpPr>
          <a:xfrm>
            <a:off x="864062" y="2709103"/>
            <a:ext cx="264084" cy="347783"/>
            <a:chOff x="864062" y="2884503"/>
            <a:chExt cx="264084" cy="347783"/>
          </a:xfrm>
        </p:grpSpPr>
        <p:sp>
          <p:nvSpPr>
            <p:cNvPr id="13506" name="Google Shape;13506;p86"/>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6"/>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6"/>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86"/>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6"/>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6"/>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6"/>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6"/>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6"/>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86"/>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6" name="Google Shape;13516;p86"/>
          <p:cNvGrpSpPr/>
          <p:nvPr/>
        </p:nvGrpSpPr>
        <p:grpSpPr>
          <a:xfrm>
            <a:off x="3978523" y="2709261"/>
            <a:ext cx="348955" cy="346516"/>
            <a:chOff x="3978523" y="2884661"/>
            <a:chExt cx="348955" cy="346516"/>
          </a:xfrm>
        </p:grpSpPr>
        <p:sp>
          <p:nvSpPr>
            <p:cNvPr id="13517" name="Google Shape;13517;p86"/>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86"/>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6"/>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6"/>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6"/>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6"/>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6"/>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86"/>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5" name="Google Shape;13525;p86"/>
          <p:cNvGrpSpPr/>
          <p:nvPr/>
        </p:nvGrpSpPr>
        <p:grpSpPr>
          <a:xfrm>
            <a:off x="3527780" y="2709863"/>
            <a:ext cx="347435" cy="345534"/>
            <a:chOff x="3527780" y="2885263"/>
            <a:chExt cx="347435" cy="345534"/>
          </a:xfrm>
        </p:grpSpPr>
        <p:sp>
          <p:nvSpPr>
            <p:cNvPr id="13526" name="Google Shape;13526;p86"/>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6"/>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6"/>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6"/>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6"/>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6"/>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86"/>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6"/>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6"/>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6"/>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6"/>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6"/>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6"/>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6"/>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6"/>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6"/>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6"/>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6"/>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6"/>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6"/>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6"/>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6"/>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86"/>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9" name="Google Shape;13549;p86"/>
          <p:cNvGrpSpPr/>
          <p:nvPr/>
        </p:nvGrpSpPr>
        <p:grpSpPr>
          <a:xfrm>
            <a:off x="2239671" y="2709103"/>
            <a:ext cx="218053" cy="348543"/>
            <a:chOff x="2239671" y="2884503"/>
            <a:chExt cx="218053" cy="348543"/>
          </a:xfrm>
        </p:grpSpPr>
        <p:sp>
          <p:nvSpPr>
            <p:cNvPr id="13550" name="Google Shape;13550;p86"/>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6"/>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6"/>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6"/>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86"/>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5" name="Google Shape;13555;p86"/>
          <p:cNvGrpSpPr/>
          <p:nvPr/>
        </p:nvGrpSpPr>
        <p:grpSpPr>
          <a:xfrm>
            <a:off x="2691555" y="2709103"/>
            <a:ext cx="215044" cy="348924"/>
            <a:chOff x="2691555" y="2884503"/>
            <a:chExt cx="215044" cy="348924"/>
          </a:xfrm>
        </p:grpSpPr>
        <p:sp>
          <p:nvSpPr>
            <p:cNvPr id="13556" name="Google Shape;13556;p86"/>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6"/>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6"/>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9" name="Google Shape;13559;p86"/>
          <p:cNvGrpSpPr/>
          <p:nvPr/>
        </p:nvGrpSpPr>
        <p:grpSpPr>
          <a:xfrm>
            <a:off x="1770459" y="2709103"/>
            <a:ext cx="254644" cy="348828"/>
            <a:chOff x="1770459" y="2884503"/>
            <a:chExt cx="254644" cy="348828"/>
          </a:xfrm>
        </p:grpSpPr>
        <p:sp>
          <p:nvSpPr>
            <p:cNvPr id="13560" name="Google Shape;13560;p86"/>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6"/>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86"/>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6"/>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6"/>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6"/>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6"/>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6"/>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8" name="Google Shape;13568;p86"/>
          <p:cNvGrpSpPr/>
          <p:nvPr/>
        </p:nvGrpSpPr>
        <p:grpSpPr>
          <a:xfrm>
            <a:off x="1317466" y="2709483"/>
            <a:ext cx="258382" cy="348543"/>
            <a:chOff x="1317466" y="2884883"/>
            <a:chExt cx="258382" cy="348543"/>
          </a:xfrm>
        </p:grpSpPr>
        <p:sp>
          <p:nvSpPr>
            <p:cNvPr id="13569" name="Google Shape;13569;p86"/>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6"/>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86"/>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86"/>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6"/>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86"/>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86"/>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86"/>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7" name="Google Shape;13577;p86"/>
          <p:cNvGrpSpPr/>
          <p:nvPr/>
        </p:nvGrpSpPr>
        <p:grpSpPr>
          <a:xfrm>
            <a:off x="3121167" y="2709483"/>
            <a:ext cx="258414" cy="348543"/>
            <a:chOff x="3121167" y="2884883"/>
            <a:chExt cx="258414" cy="348543"/>
          </a:xfrm>
        </p:grpSpPr>
        <p:sp>
          <p:nvSpPr>
            <p:cNvPr id="13578" name="Google Shape;13578;p86"/>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6"/>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6"/>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6"/>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6"/>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6"/>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86"/>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86"/>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6" name="Google Shape;13586;p86"/>
          <p:cNvGrpSpPr/>
          <p:nvPr/>
        </p:nvGrpSpPr>
        <p:grpSpPr>
          <a:xfrm>
            <a:off x="4899999" y="2706695"/>
            <a:ext cx="271244" cy="346801"/>
            <a:chOff x="4899999" y="2882095"/>
            <a:chExt cx="271244" cy="346801"/>
          </a:xfrm>
        </p:grpSpPr>
        <p:sp>
          <p:nvSpPr>
            <p:cNvPr id="13587" name="Google Shape;13587;p86"/>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6"/>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6"/>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6"/>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6"/>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6"/>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6"/>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6"/>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6"/>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86"/>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7" name="Google Shape;13597;p86"/>
          <p:cNvGrpSpPr/>
          <p:nvPr/>
        </p:nvGrpSpPr>
        <p:grpSpPr>
          <a:xfrm>
            <a:off x="7162775" y="2705713"/>
            <a:ext cx="259523" cy="346294"/>
            <a:chOff x="7162775" y="2881113"/>
            <a:chExt cx="259523" cy="346294"/>
          </a:xfrm>
        </p:grpSpPr>
        <p:sp>
          <p:nvSpPr>
            <p:cNvPr id="13598" name="Google Shape;13598;p86"/>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6"/>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6"/>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86"/>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6"/>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6"/>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4" name="Google Shape;13604;p86"/>
          <p:cNvGrpSpPr/>
          <p:nvPr/>
        </p:nvGrpSpPr>
        <p:grpSpPr>
          <a:xfrm>
            <a:off x="6709751" y="2706442"/>
            <a:ext cx="261075" cy="347815"/>
            <a:chOff x="6709751" y="2881842"/>
            <a:chExt cx="261075" cy="347815"/>
          </a:xfrm>
        </p:grpSpPr>
        <p:sp>
          <p:nvSpPr>
            <p:cNvPr id="13605" name="Google Shape;13605;p86"/>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6"/>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86"/>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86"/>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6"/>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6"/>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1" name="Google Shape;13611;p86"/>
          <p:cNvGrpSpPr/>
          <p:nvPr/>
        </p:nvGrpSpPr>
        <p:grpSpPr>
          <a:xfrm>
            <a:off x="5807156" y="2705713"/>
            <a:ext cx="261043" cy="348163"/>
            <a:chOff x="5807156" y="2881113"/>
            <a:chExt cx="261043" cy="348163"/>
          </a:xfrm>
        </p:grpSpPr>
        <p:sp>
          <p:nvSpPr>
            <p:cNvPr id="13612" name="Google Shape;13612;p86"/>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6"/>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6"/>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86"/>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6"/>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7" name="Google Shape;13617;p86"/>
          <p:cNvGrpSpPr/>
          <p:nvPr/>
        </p:nvGrpSpPr>
        <p:grpSpPr>
          <a:xfrm>
            <a:off x="5355653" y="2706093"/>
            <a:ext cx="262184" cy="346643"/>
            <a:chOff x="5355653" y="2881493"/>
            <a:chExt cx="262184" cy="346643"/>
          </a:xfrm>
        </p:grpSpPr>
        <p:sp>
          <p:nvSpPr>
            <p:cNvPr id="13618" name="Google Shape;13618;p86"/>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6"/>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6"/>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86"/>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86"/>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3" name="Google Shape;13623;p86"/>
          <p:cNvGrpSpPr/>
          <p:nvPr/>
        </p:nvGrpSpPr>
        <p:grpSpPr>
          <a:xfrm>
            <a:off x="8055961" y="2706442"/>
            <a:ext cx="260283" cy="345914"/>
            <a:chOff x="8055961" y="2881842"/>
            <a:chExt cx="260283" cy="345914"/>
          </a:xfrm>
        </p:grpSpPr>
        <p:sp>
          <p:nvSpPr>
            <p:cNvPr id="13624" name="Google Shape;13624;p86"/>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86"/>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6"/>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6"/>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8" name="Google Shape;13628;p86"/>
          <p:cNvGrpSpPr/>
          <p:nvPr/>
        </p:nvGrpSpPr>
        <p:grpSpPr>
          <a:xfrm>
            <a:off x="7609368" y="2718512"/>
            <a:ext cx="264813" cy="353105"/>
            <a:chOff x="7609368" y="2893912"/>
            <a:chExt cx="264813" cy="353105"/>
          </a:xfrm>
        </p:grpSpPr>
        <p:sp>
          <p:nvSpPr>
            <p:cNvPr id="13629" name="Google Shape;13629;p86"/>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6"/>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6"/>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6"/>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86"/>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6"/>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5" name="Google Shape;13635;p86"/>
          <p:cNvGrpSpPr/>
          <p:nvPr/>
        </p:nvGrpSpPr>
        <p:grpSpPr>
          <a:xfrm>
            <a:off x="6248458" y="2694372"/>
            <a:ext cx="270864" cy="360645"/>
            <a:chOff x="6248458" y="2869772"/>
            <a:chExt cx="270864" cy="360645"/>
          </a:xfrm>
        </p:grpSpPr>
        <p:sp>
          <p:nvSpPr>
            <p:cNvPr id="13636" name="Google Shape;13636;p86"/>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86"/>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6"/>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86"/>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86"/>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1" name="Google Shape;13641;p86"/>
          <p:cNvGrpSpPr/>
          <p:nvPr/>
        </p:nvGrpSpPr>
        <p:grpSpPr>
          <a:xfrm>
            <a:off x="3075928" y="2270398"/>
            <a:ext cx="363243" cy="300675"/>
            <a:chOff x="3075928" y="2445798"/>
            <a:chExt cx="363243" cy="300675"/>
          </a:xfrm>
        </p:grpSpPr>
        <p:sp>
          <p:nvSpPr>
            <p:cNvPr id="13642" name="Google Shape;13642;p86"/>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6"/>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86"/>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6"/>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6"/>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6"/>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6"/>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6"/>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6"/>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6"/>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6"/>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3" name="Google Shape;13653;p86"/>
          <p:cNvGrpSpPr/>
          <p:nvPr/>
        </p:nvGrpSpPr>
        <p:grpSpPr>
          <a:xfrm>
            <a:off x="2633105" y="2256459"/>
            <a:ext cx="363243" cy="328585"/>
            <a:chOff x="2633105" y="2431859"/>
            <a:chExt cx="363243" cy="328585"/>
          </a:xfrm>
        </p:grpSpPr>
        <p:sp>
          <p:nvSpPr>
            <p:cNvPr id="13654" name="Google Shape;13654;p86"/>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6"/>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6"/>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6"/>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86"/>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6"/>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6"/>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86"/>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2" name="Google Shape;13662;p86"/>
          <p:cNvGrpSpPr/>
          <p:nvPr/>
        </p:nvGrpSpPr>
        <p:grpSpPr>
          <a:xfrm>
            <a:off x="2189142" y="2245910"/>
            <a:ext cx="365904" cy="350064"/>
            <a:chOff x="2189142" y="2421310"/>
            <a:chExt cx="365904" cy="350064"/>
          </a:xfrm>
        </p:grpSpPr>
        <p:sp>
          <p:nvSpPr>
            <p:cNvPr id="13663" name="Google Shape;13663;p86"/>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6"/>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6"/>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6"/>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86"/>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6"/>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6"/>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6"/>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6"/>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72" name="Google Shape;13672;p86"/>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73" name="Google Shape;13673;p86"/>
          <p:cNvGrpSpPr/>
          <p:nvPr/>
        </p:nvGrpSpPr>
        <p:grpSpPr>
          <a:xfrm>
            <a:off x="3961923" y="2310917"/>
            <a:ext cx="364415" cy="220936"/>
            <a:chOff x="3961923" y="2486317"/>
            <a:chExt cx="364415" cy="220936"/>
          </a:xfrm>
        </p:grpSpPr>
        <p:sp>
          <p:nvSpPr>
            <p:cNvPr id="13674" name="Google Shape;13674;p86"/>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6"/>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6"/>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86"/>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78" name="Google Shape;13678;p86"/>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79" name="Google Shape;13679;p86"/>
          <p:cNvGrpSpPr/>
          <p:nvPr/>
        </p:nvGrpSpPr>
        <p:grpSpPr>
          <a:xfrm>
            <a:off x="1303876" y="2243977"/>
            <a:ext cx="363275" cy="354626"/>
            <a:chOff x="1303876" y="2419377"/>
            <a:chExt cx="363275" cy="354626"/>
          </a:xfrm>
        </p:grpSpPr>
        <p:sp>
          <p:nvSpPr>
            <p:cNvPr id="13680" name="Google Shape;13680;p86"/>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6"/>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6"/>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86"/>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86"/>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86"/>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6"/>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6"/>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8" name="Google Shape;13688;p86"/>
          <p:cNvGrpSpPr/>
          <p:nvPr/>
        </p:nvGrpSpPr>
        <p:grpSpPr>
          <a:xfrm>
            <a:off x="861053" y="2239510"/>
            <a:ext cx="362134" cy="363623"/>
            <a:chOff x="861053" y="2414910"/>
            <a:chExt cx="362134" cy="363623"/>
          </a:xfrm>
        </p:grpSpPr>
        <p:sp>
          <p:nvSpPr>
            <p:cNvPr id="13689" name="Google Shape;13689;p86"/>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86"/>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6"/>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6"/>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6"/>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4" name="Google Shape;13694;p86"/>
          <p:cNvGrpSpPr/>
          <p:nvPr/>
        </p:nvGrpSpPr>
        <p:grpSpPr>
          <a:xfrm>
            <a:off x="7594288" y="2239859"/>
            <a:ext cx="279513" cy="355735"/>
            <a:chOff x="7594288" y="2415259"/>
            <a:chExt cx="279513" cy="355735"/>
          </a:xfrm>
        </p:grpSpPr>
        <p:sp>
          <p:nvSpPr>
            <p:cNvPr id="13695" name="Google Shape;13695;p86"/>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6"/>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86"/>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6"/>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6"/>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86"/>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1" name="Google Shape;13701;p86"/>
          <p:cNvGrpSpPr/>
          <p:nvPr/>
        </p:nvGrpSpPr>
        <p:grpSpPr>
          <a:xfrm>
            <a:off x="7145794" y="2240239"/>
            <a:ext cx="278784" cy="355735"/>
            <a:chOff x="7145794" y="2415639"/>
            <a:chExt cx="278784" cy="355735"/>
          </a:xfrm>
        </p:grpSpPr>
        <p:sp>
          <p:nvSpPr>
            <p:cNvPr id="13702" name="Google Shape;13702;p86"/>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6"/>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6"/>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6"/>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6"/>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6"/>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86"/>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6"/>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6"/>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86"/>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2" name="Google Shape;13712;p86"/>
          <p:cNvGrpSpPr/>
          <p:nvPr/>
        </p:nvGrpSpPr>
        <p:grpSpPr>
          <a:xfrm>
            <a:off x="6698441" y="2239130"/>
            <a:ext cx="277644" cy="357984"/>
            <a:chOff x="6698441" y="2414530"/>
            <a:chExt cx="277644" cy="357984"/>
          </a:xfrm>
        </p:grpSpPr>
        <p:sp>
          <p:nvSpPr>
            <p:cNvPr id="13713" name="Google Shape;13713;p86"/>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6"/>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6"/>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6"/>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6"/>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86"/>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9" name="Google Shape;13719;p86"/>
          <p:cNvGrpSpPr/>
          <p:nvPr/>
        </p:nvGrpSpPr>
        <p:grpSpPr>
          <a:xfrm>
            <a:off x="4897750" y="2240239"/>
            <a:ext cx="279513" cy="357255"/>
            <a:chOff x="4897750" y="2415639"/>
            <a:chExt cx="279513" cy="357255"/>
          </a:xfrm>
        </p:grpSpPr>
        <p:sp>
          <p:nvSpPr>
            <p:cNvPr id="13720" name="Google Shape;13720;p86"/>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86"/>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6"/>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6"/>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6"/>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86"/>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6"/>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86"/>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8" name="Google Shape;13728;p86"/>
          <p:cNvGrpSpPr/>
          <p:nvPr/>
        </p:nvGrpSpPr>
        <p:grpSpPr>
          <a:xfrm>
            <a:off x="5812066" y="2240619"/>
            <a:ext cx="264813" cy="353454"/>
            <a:chOff x="5812066" y="2416019"/>
            <a:chExt cx="264813" cy="353454"/>
          </a:xfrm>
        </p:grpSpPr>
        <p:sp>
          <p:nvSpPr>
            <p:cNvPr id="13729" name="Google Shape;13729;p86"/>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6"/>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6"/>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6"/>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86"/>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6"/>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6"/>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6" name="Google Shape;13736;p86"/>
          <p:cNvGrpSpPr/>
          <p:nvPr/>
        </p:nvGrpSpPr>
        <p:grpSpPr>
          <a:xfrm>
            <a:off x="8054820" y="2240999"/>
            <a:ext cx="264433" cy="353454"/>
            <a:chOff x="8054820" y="2416399"/>
            <a:chExt cx="264433" cy="353454"/>
          </a:xfrm>
        </p:grpSpPr>
        <p:sp>
          <p:nvSpPr>
            <p:cNvPr id="13737" name="Google Shape;13737;p86"/>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6"/>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86"/>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6"/>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86"/>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86"/>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3" name="Google Shape;13743;p86"/>
          <p:cNvGrpSpPr/>
          <p:nvPr/>
        </p:nvGrpSpPr>
        <p:grpSpPr>
          <a:xfrm>
            <a:off x="5356413" y="2237990"/>
            <a:ext cx="271212" cy="361374"/>
            <a:chOff x="5356413" y="2413390"/>
            <a:chExt cx="271212" cy="361374"/>
          </a:xfrm>
        </p:grpSpPr>
        <p:sp>
          <p:nvSpPr>
            <p:cNvPr id="13744" name="Google Shape;13744;p86"/>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6"/>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6"/>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6"/>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86"/>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9" name="Google Shape;13749;p86"/>
          <p:cNvGrpSpPr/>
          <p:nvPr/>
        </p:nvGrpSpPr>
        <p:grpSpPr>
          <a:xfrm>
            <a:off x="6255238" y="2236849"/>
            <a:ext cx="271244" cy="360994"/>
            <a:chOff x="6255238" y="2412249"/>
            <a:chExt cx="271244" cy="360994"/>
          </a:xfrm>
        </p:grpSpPr>
        <p:sp>
          <p:nvSpPr>
            <p:cNvPr id="13750" name="Google Shape;13750;p86"/>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86"/>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6"/>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6"/>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6"/>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6"/>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6" name="Google Shape;13756;p86"/>
          <p:cNvGrpSpPr/>
          <p:nvPr/>
        </p:nvGrpSpPr>
        <p:grpSpPr>
          <a:xfrm>
            <a:off x="2185372" y="1782399"/>
            <a:ext cx="366664" cy="366981"/>
            <a:chOff x="2185372" y="1957799"/>
            <a:chExt cx="366664" cy="366981"/>
          </a:xfrm>
        </p:grpSpPr>
        <p:sp>
          <p:nvSpPr>
            <p:cNvPr id="13757" name="Google Shape;13757;p86"/>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6"/>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6"/>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6"/>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6"/>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6"/>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86"/>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86"/>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5" name="Google Shape;13765;p86"/>
          <p:cNvGrpSpPr/>
          <p:nvPr/>
        </p:nvGrpSpPr>
        <p:grpSpPr>
          <a:xfrm>
            <a:off x="1737258" y="1812971"/>
            <a:ext cx="370814" cy="307359"/>
            <a:chOff x="1737258" y="1988371"/>
            <a:chExt cx="370814" cy="307359"/>
          </a:xfrm>
        </p:grpSpPr>
        <p:sp>
          <p:nvSpPr>
            <p:cNvPr id="13766" name="Google Shape;13766;p86"/>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6"/>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6"/>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86"/>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0" name="Google Shape;13770;p86"/>
          <p:cNvGrpSpPr/>
          <p:nvPr/>
        </p:nvGrpSpPr>
        <p:grpSpPr>
          <a:xfrm>
            <a:off x="848983" y="1814111"/>
            <a:ext cx="369294" cy="304350"/>
            <a:chOff x="848983" y="1989511"/>
            <a:chExt cx="369294" cy="304350"/>
          </a:xfrm>
        </p:grpSpPr>
        <p:sp>
          <p:nvSpPr>
            <p:cNvPr id="13771" name="Google Shape;13771;p86"/>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86"/>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6"/>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6"/>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86"/>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6" name="Google Shape;13776;p86"/>
          <p:cNvGrpSpPr/>
          <p:nvPr/>
        </p:nvGrpSpPr>
        <p:grpSpPr>
          <a:xfrm>
            <a:off x="3074027" y="1808377"/>
            <a:ext cx="380604" cy="313854"/>
            <a:chOff x="3074027" y="1983777"/>
            <a:chExt cx="380604" cy="313854"/>
          </a:xfrm>
        </p:grpSpPr>
        <p:sp>
          <p:nvSpPr>
            <p:cNvPr id="13777" name="Google Shape;13777;p86"/>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6"/>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6"/>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6"/>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86"/>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2" name="Google Shape;13782;p86"/>
          <p:cNvGrpSpPr/>
          <p:nvPr/>
        </p:nvGrpSpPr>
        <p:grpSpPr>
          <a:xfrm>
            <a:off x="3522521" y="1800457"/>
            <a:ext cx="367013" cy="331278"/>
            <a:chOff x="3522521" y="1975857"/>
            <a:chExt cx="367013" cy="331278"/>
          </a:xfrm>
        </p:grpSpPr>
        <p:sp>
          <p:nvSpPr>
            <p:cNvPr id="13783" name="Google Shape;13783;p86"/>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86"/>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6"/>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86"/>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86"/>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6"/>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6"/>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0" name="Google Shape;13790;p86"/>
          <p:cNvGrpSpPr/>
          <p:nvPr/>
        </p:nvGrpSpPr>
        <p:grpSpPr>
          <a:xfrm>
            <a:off x="2630824" y="1801566"/>
            <a:ext cx="368185" cy="330454"/>
            <a:chOff x="2630824" y="1976966"/>
            <a:chExt cx="368185" cy="330454"/>
          </a:xfrm>
        </p:grpSpPr>
        <p:sp>
          <p:nvSpPr>
            <p:cNvPr id="13791" name="Google Shape;13791;p86"/>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6"/>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86"/>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6"/>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6"/>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86"/>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6"/>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6"/>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9" name="Google Shape;13799;p86"/>
          <p:cNvGrpSpPr/>
          <p:nvPr/>
        </p:nvGrpSpPr>
        <p:grpSpPr>
          <a:xfrm>
            <a:off x="1293706" y="1791016"/>
            <a:ext cx="369294" cy="350444"/>
            <a:chOff x="1293706" y="1966416"/>
            <a:chExt cx="369294" cy="350444"/>
          </a:xfrm>
        </p:grpSpPr>
        <p:sp>
          <p:nvSpPr>
            <p:cNvPr id="13800" name="Google Shape;13800;p86"/>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6"/>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6"/>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86"/>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86"/>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6"/>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86"/>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6"/>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8" name="Google Shape;13808;p86"/>
          <p:cNvGrpSpPr/>
          <p:nvPr/>
        </p:nvGrpSpPr>
        <p:grpSpPr>
          <a:xfrm>
            <a:off x="3967213" y="1800077"/>
            <a:ext cx="368185" cy="331816"/>
            <a:chOff x="3967213" y="1975477"/>
            <a:chExt cx="368185" cy="331816"/>
          </a:xfrm>
        </p:grpSpPr>
        <p:sp>
          <p:nvSpPr>
            <p:cNvPr id="13809" name="Google Shape;13809;p86"/>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86"/>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86"/>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2" name="Google Shape;13812;p86"/>
          <p:cNvGrpSpPr/>
          <p:nvPr/>
        </p:nvGrpSpPr>
        <p:grpSpPr>
          <a:xfrm>
            <a:off x="8047661" y="1793646"/>
            <a:ext cx="279132" cy="356875"/>
            <a:chOff x="8047661" y="1969046"/>
            <a:chExt cx="279132" cy="356875"/>
          </a:xfrm>
        </p:grpSpPr>
        <p:sp>
          <p:nvSpPr>
            <p:cNvPr id="13813" name="Google Shape;13813;p86"/>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6"/>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6"/>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86"/>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7" name="Google Shape;13817;p86"/>
          <p:cNvGrpSpPr/>
          <p:nvPr/>
        </p:nvGrpSpPr>
        <p:grpSpPr>
          <a:xfrm>
            <a:off x="7596157" y="1792759"/>
            <a:ext cx="279544" cy="358142"/>
            <a:chOff x="7596157" y="1968159"/>
            <a:chExt cx="279544" cy="358142"/>
          </a:xfrm>
        </p:grpSpPr>
        <p:sp>
          <p:nvSpPr>
            <p:cNvPr id="13818" name="Google Shape;13818;p86"/>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6"/>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6"/>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6"/>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86"/>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86"/>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4" name="Google Shape;13824;p86"/>
          <p:cNvGrpSpPr/>
          <p:nvPr/>
        </p:nvGrpSpPr>
        <p:grpSpPr>
          <a:xfrm>
            <a:off x="7147315" y="1793646"/>
            <a:ext cx="279513" cy="357636"/>
            <a:chOff x="7147315" y="1969046"/>
            <a:chExt cx="279513" cy="357636"/>
          </a:xfrm>
        </p:grpSpPr>
        <p:sp>
          <p:nvSpPr>
            <p:cNvPr id="13825" name="Google Shape;13825;p86"/>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86"/>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6"/>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6"/>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86"/>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86"/>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86"/>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2" name="Google Shape;13832;p86"/>
          <p:cNvGrpSpPr/>
          <p:nvPr/>
        </p:nvGrpSpPr>
        <p:grpSpPr>
          <a:xfrm>
            <a:off x="6697681" y="1792917"/>
            <a:ext cx="280305" cy="359093"/>
            <a:chOff x="6697681" y="1968317"/>
            <a:chExt cx="280305" cy="359093"/>
          </a:xfrm>
        </p:grpSpPr>
        <p:sp>
          <p:nvSpPr>
            <p:cNvPr id="13833" name="Google Shape;13833;p86"/>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6"/>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6"/>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6"/>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6"/>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86"/>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86"/>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0" name="Google Shape;13840;p86"/>
          <p:cNvGrpSpPr/>
          <p:nvPr/>
        </p:nvGrpSpPr>
        <p:grpSpPr>
          <a:xfrm>
            <a:off x="6248839" y="1792537"/>
            <a:ext cx="280273" cy="358744"/>
            <a:chOff x="6248839" y="1967937"/>
            <a:chExt cx="280273" cy="358744"/>
          </a:xfrm>
        </p:grpSpPr>
        <p:sp>
          <p:nvSpPr>
            <p:cNvPr id="13841" name="Google Shape;13841;p86"/>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6"/>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6"/>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6"/>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86"/>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86"/>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7" name="Google Shape;13847;p86"/>
          <p:cNvGrpSpPr/>
          <p:nvPr/>
        </p:nvGrpSpPr>
        <p:grpSpPr>
          <a:xfrm>
            <a:off x="5801485" y="1793646"/>
            <a:ext cx="279164" cy="357794"/>
            <a:chOff x="5801485" y="1969046"/>
            <a:chExt cx="279164" cy="357794"/>
          </a:xfrm>
        </p:grpSpPr>
        <p:sp>
          <p:nvSpPr>
            <p:cNvPr id="13848" name="Google Shape;13848;p86"/>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6"/>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86"/>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86"/>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6"/>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6"/>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6"/>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6"/>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86"/>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6"/>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86"/>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86"/>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6"/>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1" name="Google Shape;13861;p86"/>
          <p:cNvGrpSpPr/>
          <p:nvPr/>
        </p:nvGrpSpPr>
        <p:grpSpPr>
          <a:xfrm>
            <a:off x="5352643" y="1793646"/>
            <a:ext cx="278404" cy="358364"/>
            <a:chOff x="5352643" y="1969046"/>
            <a:chExt cx="278404" cy="358364"/>
          </a:xfrm>
        </p:grpSpPr>
        <p:sp>
          <p:nvSpPr>
            <p:cNvPr id="13862" name="Google Shape;13862;p86"/>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86"/>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86"/>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6"/>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6" name="Google Shape;13866;p86"/>
          <p:cNvGrpSpPr/>
          <p:nvPr/>
        </p:nvGrpSpPr>
        <p:grpSpPr>
          <a:xfrm>
            <a:off x="4897750" y="1792917"/>
            <a:ext cx="279132" cy="358364"/>
            <a:chOff x="4897750" y="1968317"/>
            <a:chExt cx="279132" cy="358364"/>
          </a:xfrm>
        </p:grpSpPr>
        <p:sp>
          <p:nvSpPr>
            <p:cNvPr id="13867" name="Google Shape;13867;p86"/>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86"/>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86"/>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86"/>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86"/>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86"/>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6"/>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6"/>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6"/>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6"/>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86"/>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86"/>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86"/>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80" name="Google Shape;13880;p86"/>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81" name="Google Shape;13881;p86"/>
          <p:cNvGrpSpPr/>
          <p:nvPr/>
        </p:nvGrpSpPr>
        <p:grpSpPr>
          <a:xfrm>
            <a:off x="1767449" y="1337644"/>
            <a:ext cx="324403" cy="347783"/>
            <a:chOff x="1767449" y="1513044"/>
            <a:chExt cx="324403" cy="347783"/>
          </a:xfrm>
        </p:grpSpPr>
        <p:sp>
          <p:nvSpPr>
            <p:cNvPr id="13882" name="Google Shape;13882;p86"/>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86"/>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86"/>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6"/>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6"/>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86"/>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86"/>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6"/>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6"/>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1" name="Google Shape;13891;p86"/>
          <p:cNvGrpSpPr/>
          <p:nvPr/>
        </p:nvGrpSpPr>
        <p:grpSpPr>
          <a:xfrm>
            <a:off x="4007193" y="1337327"/>
            <a:ext cx="320633" cy="348100"/>
            <a:chOff x="4007193" y="1512727"/>
            <a:chExt cx="320633" cy="348100"/>
          </a:xfrm>
        </p:grpSpPr>
        <p:sp>
          <p:nvSpPr>
            <p:cNvPr id="13892" name="Google Shape;13892;p86"/>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6"/>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6"/>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6"/>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6"/>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7" name="Google Shape;13897;p86"/>
          <p:cNvGrpSpPr/>
          <p:nvPr/>
        </p:nvGrpSpPr>
        <p:grpSpPr>
          <a:xfrm>
            <a:off x="3530425" y="1333347"/>
            <a:ext cx="368175" cy="344594"/>
            <a:chOff x="3530425" y="1508747"/>
            <a:chExt cx="368175" cy="344594"/>
          </a:xfrm>
        </p:grpSpPr>
        <p:sp>
          <p:nvSpPr>
            <p:cNvPr id="13898" name="Google Shape;13898;p86"/>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86"/>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6"/>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6"/>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2" name="Google Shape;13902;p86"/>
          <p:cNvGrpSpPr/>
          <p:nvPr/>
        </p:nvGrpSpPr>
        <p:grpSpPr>
          <a:xfrm>
            <a:off x="3127598" y="1337834"/>
            <a:ext cx="289714" cy="347593"/>
            <a:chOff x="3127598" y="1513234"/>
            <a:chExt cx="289714" cy="347593"/>
          </a:xfrm>
        </p:grpSpPr>
        <p:sp>
          <p:nvSpPr>
            <p:cNvPr id="13903" name="Google Shape;13903;p86"/>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86"/>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6"/>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6"/>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6"/>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8" name="Google Shape;13908;p86"/>
          <p:cNvGrpSpPr/>
          <p:nvPr/>
        </p:nvGrpSpPr>
        <p:grpSpPr>
          <a:xfrm>
            <a:off x="2662884" y="1337644"/>
            <a:ext cx="322914" cy="348543"/>
            <a:chOff x="2662884" y="1513044"/>
            <a:chExt cx="322914" cy="348543"/>
          </a:xfrm>
        </p:grpSpPr>
        <p:sp>
          <p:nvSpPr>
            <p:cNvPr id="13909" name="Google Shape;13909;p86"/>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86"/>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86"/>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86"/>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86"/>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6"/>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86"/>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6"/>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6"/>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6"/>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9" name="Google Shape;13919;p86"/>
          <p:cNvGrpSpPr/>
          <p:nvPr/>
        </p:nvGrpSpPr>
        <p:grpSpPr>
          <a:xfrm>
            <a:off x="2232511" y="1337359"/>
            <a:ext cx="299534" cy="348068"/>
            <a:chOff x="2232511" y="1512759"/>
            <a:chExt cx="299534" cy="348068"/>
          </a:xfrm>
        </p:grpSpPr>
        <p:sp>
          <p:nvSpPr>
            <p:cNvPr id="13920" name="Google Shape;13920;p86"/>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6"/>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86"/>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86"/>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86"/>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86"/>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86"/>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86"/>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6"/>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6"/>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6"/>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1" name="Google Shape;13931;p86"/>
          <p:cNvGrpSpPr/>
          <p:nvPr/>
        </p:nvGrpSpPr>
        <p:grpSpPr>
          <a:xfrm>
            <a:off x="1331406" y="1337961"/>
            <a:ext cx="301784" cy="348607"/>
            <a:chOff x="1331406" y="1513361"/>
            <a:chExt cx="301784" cy="348607"/>
          </a:xfrm>
        </p:grpSpPr>
        <p:sp>
          <p:nvSpPr>
            <p:cNvPr id="13932" name="Google Shape;13932;p86"/>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86"/>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86"/>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6"/>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6" name="Google Shape;13936;p86"/>
          <p:cNvGrpSpPr/>
          <p:nvPr/>
        </p:nvGrpSpPr>
        <p:grpSpPr>
          <a:xfrm>
            <a:off x="7144274" y="1324814"/>
            <a:ext cx="282174" cy="355735"/>
            <a:chOff x="7144274" y="1500214"/>
            <a:chExt cx="282174" cy="355735"/>
          </a:xfrm>
        </p:grpSpPr>
        <p:sp>
          <p:nvSpPr>
            <p:cNvPr id="13937" name="Google Shape;13937;p86"/>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6"/>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6"/>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86"/>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86"/>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6"/>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3" name="Google Shape;13943;p86"/>
          <p:cNvGrpSpPr/>
          <p:nvPr/>
        </p:nvGrpSpPr>
        <p:grpSpPr>
          <a:xfrm>
            <a:off x="6685262" y="1324814"/>
            <a:ext cx="289682" cy="354594"/>
            <a:chOff x="6685262" y="1500214"/>
            <a:chExt cx="289682" cy="354594"/>
          </a:xfrm>
        </p:grpSpPr>
        <p:sp>
          <p:nvSpPr>
            <p:cNvPr id="13944" name="Google Shape;13944;p86"/>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86"/>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6"/>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6"/>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8" name="Google Shape;13948;p86"/>
          <p:cNvGrpSpPr/>
          <p:nvPr/>
        </p:nvGrpSpPr>
        <p:grpSpPr>
          <a:xfrm>
            <a:off x="6200938" y="1325194"/>
            <a:ext cx="322154" cy="355355"/>
            <a:chOff x="6200938" y="1500594"/>
            <a:chExt cx="322154" cy="355355"/>
          </a:xfrm>
        </p:grpSpPr>
        <p:sp>
          <p:nvSpPr>
            <p:cNvPr id="13949" name="Google Shape;13949;p86"/>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6"/>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86"/>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86"/>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86"/>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4" name="Google Shape;13954;p86"/>
          <p:cNvGrpSpPr/>
          <p:nvPr/>
        </p:nvGrpSpPr>
        <p:grpSpPr>
          <a:xfrm>
            <a:off x="5289631" y="1324814"/>
            <a:ext cx="332355" cy="354974"/>
            <a:chOff x="5289631" y="1500214"/>
            <a:chExt cx="332355" cy="354974"/>
          </a:xfrm>
        </p:grpSpPr>
        <p:sp>
          <p:nvSpPr>
            <p:cNvPr id="13955" name="Google Shape;13955;p86"/>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86"/>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6"/>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86"/>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6"/>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6"/>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1" name="Google Shape;13961;p86"/>
          <p:cNvGrpSpPr/>
          <p:nvPr/>
        </p:nvGrpSpPr>
        <p:grpSpPr>
          <a:xfrm>
            <a:off x="5748295" y="1324433"/>
            <a:ext cx="323294" cy="356115"/>
            <a:chOff x="5748295" y="1499833"/>
            <a:chExt cx="323294" cy="356115"/>
          </a:xfrm>
        </p:grpSpPr>
        <p:sp>
          <p:nvSpPr>
            <p:cNvPr id="13962" name="Google Shape;13962;p86"/>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86"/>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6"/>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6"/>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86"/>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86"/>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6"/>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9" name="Google Shape;13969;p86"/>
          <p:cNvGrpSpPr/>
          <p:nvPr/>
        </p:nvGrpSpPr>
        <p:grpSpPr>
          <a:xfrm>
            <a:off x="8047661" y="1325637"/>
            <a:ext cx="278404" cy="355260"/>
            <a:chOff x="8047661" y="1501037"/>
            <a:chExt cx="278404" cy="355260"/>
          </a:xfrm>
        </p:grpSpPr>
        <p:sp>
          <p:nvSpPr>
            <p:cNvPr id="13970" name="Google Shape;13970;p86"/>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6"/>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6"/>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6"/>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4" name="Google Shape;13974;p86"/>
          <p:cNvGrpSpPr/>
          <p:nvPr/>
        </p:nvGrpSpPr>
        <p:grpSpPr>
          <a:xfrm>
            <a:off x="4903389" y="1324814"/>
            <a:ext cx="267854" cy="355735"/>
            <a:chOff x="4903389" y="1500214"/>
            <a:chExt cx="267854" cy="355735"/>
          </a:xfrm>
        </p:grpSpPr>
        <p:sp>
          <p:nvSpPr>
            <p:cNvPr id="13975" name="Google Shape;13975;p86"/>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86"/>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86"/>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6"/>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6"/>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0" name="Google Shape;13980;p86"/>
          <p:cNvGrpSpPr/>
          <p:nvPr/>
        </p:nvGrpSpPr>
        <p:grpSpPr>
          <a:xfrm>
            <a:off x="7613518" y="1325954"/>
            <a:ext cx="264433" cy="353074"/>
            <a:chOff x="7613518" y="1501354"/>
            <a:chExt cx="264433" cy="353074"/>
          </a:xfrm>
        </p:grpSpPr>
        <p:sp>
          <p:nvSpPr>
            <p:cNvPr id="13981" name="Google Shape;13981;p86"/>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6"/>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6"/>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6"/>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6"/>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86"/>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87" name="Google Shape;13987;p86"/>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3988" name="Google Shape;13988;p86"/>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992"/>
        <p:cNvGrpSpPr/>
        <p:nvPr/>
      </p:nvGrpSpPr>
      <p:grpSpPr>
        <a:xfrm>
          <a:off x="0" y="0"/>
          <a:ext cx="0" cy="0"/>
          <a:chOff x="0" y="0"/>
          <a:chExt cx="0" cy="0"/>
        </a:xfrm>
      </p:grpSpPr>
      <p:grpSp>
        <p:nvGrpSpPr>
          <p:cNvPr id="13993" name="Google Shape;13993;p87"/>
          <p:cNvGrpSpPr/>
          <p:nvPr/>
        </p:nvGrpSpPr>
        <p:grpSpPr>
          <a:xfrm>
            <a:off x="1757085" y="1325225"/>
            <a:ext cx="371069" cy="359396"/>
            <a:chOff x="1757085" y="1500675"/>
            <a:chExt cx="371069" cy="359396"/>
          </a:xfrm>
        </p:grpSpPr>
        <p:sp>
          <p:nvSpPr>
            <p:cNvPr id="13994" name="Google Shape;13994;p87"/>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7"/>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7"/>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7"/>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7"/>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87"/>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7"/>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7"/>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7"/>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7"/>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87"/>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87"/>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87"/>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87"/>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7"/>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7"/>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7"/>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7"/>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7"/>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7"/>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7"/>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7"/>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7"/>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7"/>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7"/>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87"/>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7"/>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7"/>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87"/>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3" name="Google Shape;14023;p87"/>
          <p:cNvGrpSpPr/>
          <p:nvPr/>
        </p:nvGrpSpPr>
        <p:grpSpPr>
          <a:xfrm>
            <a:off x="2774209" y="1779241"/>
            <a:ext cx="116693" cy="374186"/>
            <a:chOff x="2774209" y="1954691"/>
            <a:chExt cx="116693" cy="374186"/>
          </a:xfrm>
        </p:grpSpPr>
        <p:sp>
          <p:nvSpPr>
            <p:cNvPr id="14024" name="Google Shape;14024;p87"/>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87"/>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6" name="Google Shape;14026;p87"/>
          <p:cNvGrpSpPr/>
          <p:nvPr/>
        </p:nvGrpSpPr>
        <p:grpSpPr>
          <a:xfrm>
            <a:off x="4017435" y="1324462"/>
            <a:ext cx="315092" cy="359397"/>
            <a:chOff x="4017435" y="1499912"/>
            <a:chExt cx="315092" cy="359397"/>
          </a:xfrm>
        </p:grpSpPr>
        <p:sp>
          <p:nvSpPr>
            <p:cNvPr id="14027" name="Google Shape;14027;p87"/>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7"/>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9" name="Google Shape;14029;p87"/>
          <p:cNvGrpSpPr/>
          <p:nvPr/>
        </p:nvGrpSpPr>
        <p:grpSpPr>
          <a:xfrm>
            <a:off x="3963652" y="1824309"/>
            <a:ext cx="374154" cy="284050"/>
            <a:chOff x="3963652" y="1999759"/>
            <a:chExt cx="374154" cy="284050"/>
          </a:xfrm>
        </p:grpSpPr>
        <p:sp>
          <p:nvSpPr>
            <p:cNvPr id="14030" name="Google Shape;14030;p87"/>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87"/>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7"/>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3" name="Google Shape;14033;p87"/>
          <p:cNvGrpSpPr/>
          <p:nvPr/>
        </p:nvGrpSpPr>
        <p:grpSpPr>
          <a:xfrm>
            <a:off x="1777536" y="1839416"/>
            <a:ext cx="376444" cy="253772"/>
            <a:chOff x="1777536" y="2014866"/>
            <a:chExt cx="376444" cy="253772"/>
          </a:xfrm>
        </p:grpSpPr>
        <p:sp>
          <p:nvSpPr>
            <p:cNvPr id="14034" name="Google Shape;14034;p87"/>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87"/>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87"/>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87"/>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87"/>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9" name="Google Shape;14039;p87"/>
          <p:cNvGrpSpPr/>
          <p:nvPr/>
        </p:nvGrpSpPr>
        <p:grpSpPr>
          <a:xfrm>
            <a:off x="1309875" y="1881876"/>
            <a:ext cx="374154" cy="169680"/>
            <a:chOff x="1309875" y="2057326"/>
            <a:chExt cx="374154" cy="169680"/>
          </a:xfrm>
        </p:grpSpPr>
        <p:sp>
          <p:nvSpPr>
            <p:cNvPr id="14040" name="Google Shape;14040;p87"/>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87"/>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7"/>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7"/>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87"/>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87"/>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7"/>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7"/>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7"/>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7"/>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87"/>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51" name="Google Shape;14051;p87"/>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52" name="Google Shape;14052;p87"/>
          <p:cNvGrpSpPr/>
          <p:nvPr/>
        </p:nvGrpSpPr>
        <p:grpSpPr>
          <a:xfrm>
            <a:off x="2347450" y="1779114"/>
            <a:ext cx="113639" cy="373168"/>
            <a:chOff x="2347450" y="1954564"/>
            <a:chExt cx="113639" cy="373168"/>
          </a:xfrm>
        </p:grpSpPr>
        <p:sp>
          <p:nvSpPr>
            <p:cNvPr id="14053" name="Google Shape;14053;p87"/>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87"/>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55" name="Google Shape;14055;p87"/>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56" name="Google Shape;14056;p87"/>
          <p:cNvGrpSpPr/>
          <p:nvPr/>
        </p:nvGrpSpPr>
        <p:grpSpPr>
          <a:xfrm>
            <a:off x="3110102" y="1324430"/>
            <a:ext cx="330613" cy="358379"/>
            <a:chOff x="3110102" y="1499880"/>
            <a:chExt cx="330613" cy="358379"/>
          </a:xfrm>
        </p:grpSpPr>
        <p:sp>
          <p:nvSpPr>
            <p:cNvPr id="14057" name="Google Shape;14057;p87"/>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7"/>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7"/>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7"/>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7"/>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7"/>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7"/>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64" name="Google Shape;14064;p87"/>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65" name="Google Shape;14065;p87"/>
          <p:cNvGrpSpPr/>
          <p:nvPr/>
        </p:nvGrpSpPr>
        <p:grpSpPr>
          <a:xfrm>
            <a:off x="3485575" y="1824309"/>
            <a:ext cx="373772" cy="284050"/>
            <a:chOff x="3531200" y="1999759"/>
            <a:chExt cx="373772" cy="284050"/>
          </a:xfrm>
        </p:grpSpPr>
        <p:sp>
          <p:nvSpPr>
            <p:cNvPr id="14066" name="Google Shape;14066;p87"/>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7"/>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87"/>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87"/>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0" name="Google Shape;14070;p87"/>
          <p:cNvGrpSpPr/>
          <p:nvPr/>
        </p:nvGrpSpPr>
        <p:grpSpPr>
          <a:xfrm>
            <a:off x="2667058" y="1324843"/>
            <a:ext cx="330231" cy="359015"/>
            <a:chOff x="2667058" y="1500293"/>
            <a:chExt cx="330231" cy="359015"/>
          </a:xfrm>
        </p:grpSpPr>
        <p:sp>
          <p:nvSpPr>
            <p:cNvPr id="14071" name="Google Shape;14071;p87"/>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87"/>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87"/>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7"/>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7"/>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87"/>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87"/>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7"/>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7"/>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7"/>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7"/>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7"/>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87"/>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7"/>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7"/>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7"/>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7"/>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7"/>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9" name="Google Shape;14089;p87"/>
          <p:cNvGrpSpPr/>
          <p:nvPr/>
        </p:nvGrpSpPr>
        <p:grpSpPr>
          <a:xfrm>
            <a:off x="3567553" y="1324462"/>
            <a:ext cx="320022" cy="359778"/>
            <a:chOff x="3567553" y="1499912"/>
            <a:chExt cx="320022" cy="359778"/>
          </a:xfrm>
        </p:grpSpPr>
        <p:sp>
          <p:nvSpPr>
            <p:cNvPr id="14090" name="Google Shape;14090;p87"/>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87"/>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87"/>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87"/>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87"/>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87"/>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6" name="Google Shape;14096;p87"/>
          <p:cNvGrpSpPr/>
          <p:nvPr/>
        </p:nvGrpSpPr>
        <p:grpSpPr>
          <a:xfrm>
            <a:off x="1309875" y="1324462"/>
            <a:ext cx="359015" cy="358633"/>
            <a:chOff x="1309875" y="1499912"/>
            <a:chExt cx="359015" cy="358633"/>
          </a:xfrm>
        </p:grpSpPr>
        <p:sp>
          <p:nvSpPr>
            <p:cNvPr id="14097" name="Google Shape;14097;p87"/>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87"/>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87"/>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7"/>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7"/>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7"/>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7"/>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87"/>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87"/>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6" name="Google Shape;14106;p87"/>
          <p:cNvGrpSpPr/>
          <p:nvPr/>
        </p:nvGrpSpPr>
        <p:grpSpPr>
          <a:xfrm>
            <a:off x="2219466" y="1324843"/>
            <a:ext cx="330613" cy="359015"/>
            <a:chOff x="2219466" y="1500293"/>
            <a:chExt cx="330613" cy="359015"/>
          </a:xfrm>
        </p:grpSpPr>
        <p:sp>
          <p:nvSpPr>
            <p:cNvPr id="14107" name="Google Shape;14107;p87"/>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7"/>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9" name="Google Shape;14109;p87"/>
          <p:cNvGrpSpPr/>
          <p:nvPr/>
        </p:nvGrpSpPr>
        <p:grpSpPr>
          <a:xfrm>
            <a:off x="5343544" y="1333908"/>
            <a:ext cx="244676" cy="351095"/>
            <a:chOff x="5343544" y="1509358"/>
            <a:chExt cx="244676" cy="351095"/>
          </a:xfrm>
        </p:grpSpPr>
        <p:sp>
          <p:nvSpPr>
            <p:cNvPr id="14110" name="Google Shape;14110;p87"/>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87"/>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7"/>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3" name="Google Shape;14113;p87"/>
          <p:cNvGrpSpPr/>
          <p:nvPr/>
        </p:nvGrpSpPr>
        <p:grpSpPr>
          <a:xfrm>
            <a:off x="4882340" y="1333908"/>
            <a:ext cx="246171" cy="351095"/>
            <a:chOff x="4882340" y="1509358"/>
            <a:chExt cx="246171" cy="351095"/>
          </a:xfrm>
        </p:grpSpPr>
        <p:sp>
          <p:nvSpPr>
            <p:cNvPr id="14114" name="Google Shape;14114;p87"/>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7"/>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87"/>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87"/>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7"/>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9" name="Google Shape;14119;p87"/>
          <p:cNvGrpSpPr/>
          <p:nvPr/>
        </p:nvGrpSpPr>
        <p:grpSpPr>
          <a:xfrm>
            <a:off x="6273204" y="1333558"/>
            <a:ext cx="236343" cy="351445"/>
            <a:chOff x="6273204" y="1509008"/>
            <a:chExt cx="236343" cy="351445"/>
          </a:xfrm>
        </p:grpSpPr>
        <p:sp>
          <p:nvSpPr>
            <p:cNvPr id="14120" name="Google Shape;14120;p87"/>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7"/>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22" name="Google Shape;14122;p87"/>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3" name="Google Shape;14123;p87"/>
          <p:cNvGrpSpPr/>
          <p:nvPr/>
        </p:nvGrpSpPr>
        <p:grpSpPr>
          <a:xfrm>
            <a:off x="7219530" y="1332794"/>
            <a:ext cx="191625" cy="352209"/>
            <a:chOff x="7219530" y="1508244"/>
            <a:chExt cx="191625" cy="352209"/>
          </a:xfrm>
        </p:grpSpPr>
        <p:sp>
          <p:nvSpPr>
            <p:cNvPr id="14124" name="Google Shape;14124;p87"/>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87"/>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6" name="Google Shape;14126;p87"/>
          <p:cNvGrpSpPr/>
          <p:nvPr/>
        </p:nvGrpSpPr>
        <p:grpSpPr>
          <a:xfrm>
            <a:off x="7699309" y="1333176"/>
            <a:ext cx="154922" cy="351827"/>
            <a:chOff x="7699309" y="1508626"/>
            <a:chExt cx="154922" cy="351827"/>
          </a:xfrm>
        </p:grpSpPr>
        <p:sp>
          <p:nvSpPr>
            <p:cNvPr id="14127" name="Google Shape;14127;p87"/>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87"/>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7"/>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7"/>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87"/>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7"/>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87"/>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4" name="Google Shape;14134;p87"/>
          <p:cNvGrpSpPr/>
          <p:nvPr/>
        </p:nvGrpSpPr>
        <p:grpSpPr>
          <a:xfrm>
            <a:off x="8161690" y="1333558"/>
            <a:ext cx="153396" cy="351064"/>
            <a:chOff x="8161690" y="1509008"/>
            <a:chExt cx="153396" cy="351064"/>
          </a:xfrm>
        </p:grpSpPr>
        <p:sp>
          <p:nvSpPr>
            <p:cNvPr id="14135" name="Google Shape;14135;p87"/>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7"/>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87"/>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87"/>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9" name="Google Shape;14139;p87"/>
          <p:cNvGrpSpPr/>
          <p:nvPr/>
        </p:nvGrpSpPr>
        <p:grpSpPr>
          <a:xfrm>
            <a:off x="6746940" y="1333431"/>
            <a:ext cx="213221" cy="352304"/>
            <a:chOff x="6746940" y="1508881"/>
            <a:chExt cx="213221" cy="352304"/>
          </a:xfrm>
        </p:grpSpPr>
        <p:sp>
          <p:nvSpPr>
            <p:cNvPr id="14140" name="Google Shape;14140;p87"/>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87"/>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87"/>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7"/>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4" name="Google Shape;14144;p87"/>
          <p:cNvGrpSpPr/>
          <p:nvPr/>
        </p:nvGrpSpPr>
        <p:grpSpPr>
          <a:xfrm>
            <a:off x="5770336" y="1832165"/>
            <a:ext cx="350682" cy="292097"/>
            <a:chOff x="5770336" y="2007615"/>
            <a:chExt cx="350682" cy="292097"/>
          </a:xfrm>
        </p:grpSpPr>
        <p:sp>
          <p:nvSpPr>
            <p:cNvPr id="14145" name="Google Shape;14145;p87"/>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7"/>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7"/>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87"/>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9" name="Google Shape;14149;p87"/>
          <p:cNvGrpSpPr/>
          <p:nvPr/>
        </p:nvGrpSpPr>
        <p:grpSpPr>
          <a:xfrm>
            <a:off x="5326878" y="1804908"/>
            <a:ext cx="350332" cy="346229"/>
            <a:chOff x="5326878" y="1980358"/>
            <a:chExt cx="350332" cy="346229"/>
          </a:xfrm>
        </p:grpSpPr>
        <p:sp>
          <p:nvSpPr>
            <p:cNvPr id="14150" name="Google Shape;14150;p87"/>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87"/>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87"/>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7"/>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54" name="Google Shape;14154;p87"/>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5" name="Google Shape;14155;p87"/>
          <p:cNvGrpSpPr/>
          <p:nvPr/>
        </p:nvGrpSpPr>
        <p:grpSpPr>
          <a:xfrm>
            <a:off x="4883835" y="1817121"/>
            <a:ext cx="350300" cy="323043"/>
            <a:chOff x="4883835" y="1992571"/>
            <a:chExt cx="350300" cy="323043"/>
          </a:xfrm>
        </p:grpSpPr>
        <p:sp>
          <p:nvSpPr>
            <p:cNvPr id="14156" name="Google Shape;14156;p87"/>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7"/>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7"/>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7"/>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7"/>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7"/>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2" name="Google Shape;14162;p87"/>
          <p:cNvGrpSpPr/>
          <p:nvPr/>
        </p:nvGrpSpPr>
        <p:grpSpPr>
          <a:xfrm>
            <a:off x="7548967" y="1803477"/>
            <a:ext cx="333285" cy="349950"/>
            <a:chOff x="7548967" y="1978927"/>
            <a:chExt cx="333285" cy="349950"/>
          </a:xfrm>
        </p:grpSpPr>
        <p:sp>
          <p:nvSpPr>
            <p:cNvPr id="14163" name="Google Shape;14163;p87"/>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87"/>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7"/>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7"/>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87"/>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87"/>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7"/>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0" name="Google Shape;14170;p87"/>
          <p:cNvGrpSpPr/>
          <p:nvPr/>
        </p:nvGrpSpPr>
        <p:grpSpPr>
          <a:xfrm>
            <a:off x="6214142" y="1803477"/>
            <a:ext cx="346515" cy="350300"/>
            <a:chOff x="6214142" y="1978927"/>
            <a:chExt cx="346515" cy="350300"/>
          </a:xfrm>
        </p:grpSpPr>
        <p:sp>
          <p:nvSpPr>
            <p:cNvPr id="14171" name="Google Shape;14171;p87"/>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7"/>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3" name="Google Shape;14173;p87"/>
          <p:cNvGrpSpPr/>
          <p:nvPr/>
        </p:nvGrpSpPr>
        <p:grpSpPr>
          <a:xfrm>
            <a:off x="7105923" y="1803095"/>
            <a:ext cx="333285" cy="350682"/>
            <a:chOff x="7105923" y="1978545"/>
            <a:chExt cx="333285" cy="350682"/>
          </a:xfrm>
        </p:grpSpPr>
        <p:sp>
          <p:nvSpPr>
            <p:cNvPr id="14174" name="Google Shape;14174;p87"/>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7"/>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7"/>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7"/>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87"/>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87"/>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7"/>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81" name="Google Shape;14181;p87"/>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7"/>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83" name="Google Shape;14183;p87"/>
          <p:cNvGrpSpPr/>
          <p:nvPr/>
        </p:nvGrpSpPr>
        <p:grpSpPr>
          <a:xfrm>
            <a:off x="3616406" y="2246902"/>
            <a:ext cx="203393" cy="351827"/>
            <a:chOff x="3616406" y="2422352"/>
            <a:chExt cx="203393" cy="351827"/>
          </a:xfrm>
        </p:grpSpPr>
        <p:sp>
          <p:nvSpPr>
            <p:cNvPr id="14184" name="Google Shape;14184;p87"/>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7"/>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6" name="Google Shape;14186;p87"/>
          <p:cNvGrpSpPr/>
          <p:nvPr/>
        </p:nvGrpSpPr>
        <p:grpSpPr>
          <a:xfrm>
            <a:off x="878187" y="2246520"/>
            <a:ext cx="272696" cy="351827"/>
            <a:chOff x="913012" y="2421970"/>
            <a:chExt cx="272696" cy="351827"/>
          </a:xfrm>
        </p:grpSpPr>
        <p:sp>
          <p:nvSpPr>
            <p:cNvPr id="14187" name="Google Shape;14187;p87"/>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87"/>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87"/>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87"/>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1" name="Google Shape;14191;p87"/>
          <p:cNvGrpSpPr/>
          <p:nvPr/>
        </p:nvGrpSpPr>
        <p:grpSpPr>
          <a:xfrm>
            <a:off x="2274743" y="2246902"/>
            <a:ext cx="255649" cy="351445"/>
            <a:chOff x="2274743" y="2422352"/>
            <a:chExt cx="255649" cy="351445"/>
          </a:xfrm>
        </p:grpSpPr>
        <p:sp>
          <p:nvSpPr>
            <p:cNvPr id="14192" name="Google Shape;14192;p87"/>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87"/>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87"/>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5" name="Google Shape;14195;p87"/>
          <p:cNvGrpSpPr/>
          <p:nvPr/>
        </p:nvGrpSpPr>
        <p:grpSpPr>
          <a:xfrm>
            <a:off x="2708723" y="2245789"/>
            <a:ext cx="246552" cy="352558"/>
            <a:chOff x="2708723" y="2421239"/>
            <a:chExt cx="246552" cy="352558"/>
          </a:xfrm>
        </p:grpSpPr>
        <p:sp>
          <p:nvSpPr>
            <p:cNvPr id="14196" name="Google Shape;14196;p87"/>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87"/>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8" name="Google Shape;14198;p87"/>
          <p:cNvGrpSpPr/>
          <p:nvPr/>
        </p:nvGrpSpPr>
        <p:grpSpPr>
          <a:xfrm>
            <a:off x="1835485" y="2246902"/>
            <a:ext cx="259433" cy="350714"/>
            <a:chOff x="1835485" y="2422352"/>
            <a:chExt cx="259433" cy="350714"/>
          </a:xfrm>
        </p:grpSpPr>
        <p:sp>
          <p:nvSpPr>
            <p:cNvPr id="14199" name="Google Shape;14199;p87"/>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87"/>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87"/>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87"/>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87"/>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87"/>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87"/>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6" name="Google Shape;14206;p87"/>
          <p:cNvGrpSpPr/>
          <p:nvPr/>
        </p:nvGrpSpPr>
        <p:grpSpPr>
          <a:xfrm>
            <a:off x="3150240" y="2246902"/>
            <a:ext cx="212489" cy="351445"/>
            <a:chOff x="3150240" y="2422352"/>
            <a:chExt cx="212489" cy="351445"/>
          </a:xfrm>
        </p:grpSpPr>
        <p:sp>
          <p:nvSpPr>
            <p:cNvPr id="14207" name="Google Shape;14207;p87"/>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87"/>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9" name="Google Shape;14209;p87"/>
          <p:cNvGrpSpPr/>
          <p:nvPr/>
        </p:nvGrpSpPr>
        <p:grpSpPr>
          <a:xfrm>
            <a:off x="1367060" y="2246679"/>
            <a:ext cx="269261" cy="352050"/>
            <a:chOff x="1367060" y="2422129"/>
            <a:chExt cx="269261" cy="352050"/>
          </a:xfrm>
        </p:grpSpPr>
        <p:sp>
          <p:nvSpPr>
            <p:cNvPr id="14210" name="Google Shape;14210;p87"/>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87"/>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87"/>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87"/>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87"/>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87"/>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87"/>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87"/>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87"/>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87"/>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87"/>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87"/>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87"/>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87"/>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24" name="Google Shape;14224;p87"/>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25" name="Google Shape;14225;p87"/>
          <p:cNvGrpSpPr/>
          <p:nvPr/>
        </p:nvGrpSpPr>
        <p:grpSpPr>
          <a:xfrm>
            <a:off x="4882690" y="2249955"/>
            <a:ext cx="274573" cy="350682"/>
            <a:chOff x="4882690" y="2425405"/>
            <a:chExt cx="274573" cy="350682"/>
          </a:xfrm>
        </p:grpSpPr>
        <p:sp>
          <p:nvSpPr>
            <p:cNvPr id="14226" name="Google Shape;14226;p87"/>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87"/>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8" name="Google Shape;14228;p87"/>
          <p:cNvGrpSpPr/>
          <p:nvPr/>
        </p:nvGrpSpPr>
        <p:grpSpPr>
          <a:xfrm>
            <a:off x="6627639" y="2268434"/>
            <a:ext cx="355993" cy="313247"/>
            <a:chOff x="6627639" y="2443884"/>
            <a:chExt cx="355993" cy="313247"/>
          </a:xfrm>
        </p:grpSpPr>
        <p:sp>
          <p:nvSpPr>
            <p:cNvPr id="14229" name="Google Shape;14229;p87"/>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87"/>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87"/>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2" name="Google Shape;14232;p87"/>
          <p:cNvGrpSpPr/>
          <p:nvPr/>
        </p:nvGrpSpPr>
        <p:grpSpPr>
          <a:xfrm>
            <a:off x="6183451" y="2286690"/>
            <a:ext cx="351445" cy="277976"/>
            <a:chOff x="6183451" y="2462140"/>
            <a:chExt cx="351445" cy="277976"/>
          </a:xfrm>
        </p:grpSpPr>
        <p:sp>
          <p:nvSpPr>
            <p:cNvPr id="14233" name="Google Shape;14233;p87"/>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87"/>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7"/>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87"/>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87"/>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87"/>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87"/>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0" name="Google Shape;14240;p87"/>
          <p:cNvGrpSpPr/>
          <p:nvPr/>
        </p:nvGrpSpPr>
        <p:grpSpPr>
          <a:xfrm>
            <a:off x="5735477" y="2254408"/>
            <a:ext cx="353354" cy="341299"/>
            <a:chOff x="5735477" y="2429858"/>
            <a:chExt cx="353354" cy="341299"/>
          </a:xfrm>
        </p:grpSpPr>
        <p:sp>
          <p:nvSpPr>
            <p:cNvPr id="14241" name="Google Shape;14241;p87"/>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87"/>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87"/>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87"/>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87"/>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87"/>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7" name="Google Shape;14247;p87"/>
          <p:cNvGrpSpPr/>
          <p:nvPr/>
        </p:nvGrpSpPr>
        <p:grpSpPr>
          <a:xfrm>
            <a:off x="5243735" y="2271523"/>
            <a:ext cx="405255" cy="275499"/>
            <a:chOff x="5283337" y="2478774"/>
            <a:chExt cx="358633" cy="243913"/>
          </a:xfrm>
        </p:grpSpPr>
        <p:sp>
          <p:nvSpPr>
            <p:cNvPr id="14248" name="Google Shape;14248;p87"/>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87"/>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87"/>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87"/>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87"/>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87"/>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87"/>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87"/>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87"/>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87"/>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87"/>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87"/>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87"/>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87"/>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87"/>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87"/>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87"/>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5" name="Google Shape;14265;p87"/>
          <p:cNvGrpSpPr/>
          <p:nvPr/>
        </p:nvGrpSpPr>
        <p:grpSpPr>
          <a:xfrm>
            <a:off x="7964753" y="2295373"/>
            <a:ext cx="362068" cy="258670"/>
            <a:chOff x="7964753" y="2470823"/>
            <a:chExt cx="362068" cy="258670"/>
          </a:xfrm>
        </p:grpSpPr>
        <p:sp>
          <p:nvSpPr>
            <p:cNvPr id="14266" name="Google Shape;14266;p87"/>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87"/>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87"/>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87"/>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87"/>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87"/>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87"/>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87"/>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87"/>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5" name="Google Shape;14275;p87"/>
          <p:cNvGrpSpPr/>
          <p:nvPr/>
        </p:nvGrpSpPr>
        <p:grpSpPr>
          <a:xfrm>
            <a:off x="7524349" y="2280997"/>
            <a:ext cx="350332" cy="288948"/>
            <a:chOff x="7524349" y="2456447"/>
            <a:chExt cx="350332" cy="288948"/>
          </a:xfrm>
        </p:grpSpPr>
        <p:sp>
          <p:nvSpPr>
            <p:cNvPr id="14276" name="Google Shape;14276;p87"/>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87"/>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87"/>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87"/>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87"/>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1" name="Google Shape;14281;p87"/>
          <p:cNvGrpSpPr/>
          <p:nvPr/>
        </p:nvGrpSpPr>
        <p:grpSpPr>
          <a:xfrm>
            <a:off x="3972749" y="2718761"/>
            <a:ext cx="355230" cy="356725"/>
            <a:chOff x="3972749" y="2894211"/>
            <a:chExt cx="355230" cy="356725"/>
          </a:xfrm>
        </p:grpSpPr>
        <p:sp>
          <p:nvSpPr>
            <p:cNvPr id="14282" name="Google Shape;14282;p87"/>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87"/>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87"/>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87"/>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87"/>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7" name="Google Shape;14287;p87"/>
          <p:cNvGrpSpPr/>
          <p:nvPr/>
        </p:nvGrpSpPr>
        <p:grpSpPr>
          <a:xfrm>
            <a:off x="3527797" y="2743346"/>
            <a:ext cx="355993" cy="307904"/>
            <a:chOff x="3527797" y="2918796"/>
            <a:chExt cx="355993" cy="307904"/>
          </a:xfrm>
        </p:grpSpPr>
        <p:sp>
          <p:nvSpPr>
            <p:cNvPr id="14288" name="Google Shape;14288;p87"/>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87"/>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87"/>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87"/>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87"/>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87"/>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87"/>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87"/>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87"/>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87"/>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8" name="Google Shape;14298;p87"/>
          <p:cNvGrpSpPr/>
          <p:nvPr/>
        </p:nvGrpSpPr>
        <p:grpSpPr>
          <a:xfrm>
            <a:off x="3082845" y="2745509"/>
            <a:ext cx="356375" cy="302338"/>
            <a:chOff x="3082845" y="2920959"/>
            <a:chExt cx="356375" cy="302338"/>
          </a:xfrm>
        </p:grpSpPr>
        <p:sp>
          <p:nvSpPr>
            <p:cNvPr id="14299" name="Google Shape;14299;p87"/>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87"/>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1" name="Google Shape;14301;p87"/>
          <p:cNvGrpSpPr/>
          <p:nvPr/>
        </p:nvGrpSpPr>
        <p:grpSpPr>
          <a:xfrm>
            <a:off x="2639038" y="2719492"/>
            <a:ext cx="355612" cy="355612"/>
            <a:chOff x="2639038" y="2894942"/>
            <a:chExt cx="355612" cy="355612"/>
          </a:xfrm>
        </p:grpSpPr>
        <p:sp>
          <p:nvSpPr>
            <p:cNvPr id="14302" name="Google Shape;14302;p87"/>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87"/>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4" name="Google Shape;14304;p87"/>
          <p:cNvGrpSpPr/>
          <p:nvPr/>
        </p:nvGrpSpPr>
        <p:grpSpPr>
          <a:xfrm>
            <a:off x="2194468" y="2763415"/>
            <a:ext cx="355993" cy="267766"/>
            <a:chOff x="2194468" y="2938865"/>
            <a:chExt cx="355993" cy="267766"/>
          </a:xfrm>
        </p:grpSpPr>
        <p:sp>
          <p:nvSpPr>
            <p:cNvPr id="14305" name="Google Shape;14305;p87"/>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87"/>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87"/>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87"/>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87"/>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87"/>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87"/>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87"/>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87"/>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87"/>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87"/>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87"/>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87"/>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87"/>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87"/>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87"/>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87"/>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87"/>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87"/>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87"/>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5" name="Google Shape;14325;p87"/>
          <p:cNvGrpSpPr/>
          <p:nvPr/>
        </p:nvGrpSpPr>
        <p:grpSpPr>
          <a:xfrm>
            <a:off x="1749897" y="2719111"/>
            <a:ext cx="355993" cy="355612"/>
            <a:chOff x="1749897" y="2894561"/>
            <a:chExt cx="355993" cy="355612"/>
          </a:xfrm>
        </p:grpSpPr>
        <p:sp>
          <p:nvSpPr>
            <p:cNvPr id="14326" name="Google Shape;14326;p87"/>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87"/>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87"/>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87"/>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87"/>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87"/>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87"/>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87"/>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87"/>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87"/>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87"/>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7" name="Google Shape;14337;p87"/>
          <p:cNvGrpSpPr/>
          <p:nvPr/>
        </p:nvGrpSpPr>
        <p:grpSpPr>
          <a:xfrm>
            <a:off x="1305327" y="2718761"/>
            <a:ext cx="357520" cy="357488"/>
            <a:chOff x="1305327" y="2894211"/>
            <a:chExt cx="357520" cy="357488"/>
          </a:xfrm>
        </p:grpSpPr>
        <p:sp>
          <p:nvSpPr>
            <p:cNvPr id="14338" name="Google Shape;14338;p87"/>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87"/>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87"/>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87"/>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87"/>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3" name="Google Shape;14343;p87"/>
          <p:cNvGrpSpPr/>
          <p:nvPr/>
        </p:nvGrpSpPr>
        <p:grpSpPr>
          <a:xfrm>
            <a:off x="853950" y="2719270"/>
            <a:ext cx="364104" cy="353290"/>
            <a:chOff x="853950" y="2894720"/>
            <a:chExt cx="364104" cy="353290"/>
          </a:xfrm>
        </p:grpSpPr>
        <p:sp>
          <p:nvSpPr>
            <p:cNvPr id="14344" name="Google Shape;14344;p87"/>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87"/>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87"/>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87"/>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87"/>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87"/>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87"/>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1" name="Google Shape;14351;p87"/>
          <p:cNvGrpSpPr/>
          <p:nvPr/>
        </p:nvGrpSpPr>
        <p:grpSpPr>
          <a:xfrm>
            <a:off x="7066548" y="2737144"/>
            <a:ext cx="352209" cy="334938"/>
            <a:chOff x="7066548" y="2912594"/>
            <a:chExt cx="352209" cy="334938"/>
          </a:xfrm>
        </p:grpSpPr>
        <p:sp>
          <p:nvSpPr>
            <p:cNvPr id="14352" name="Google Shape;14352;p87"/>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87"/>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87"/>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87"/>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87"/>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87"/>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58" name="Google Shape;14358;p87"/>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87"/>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60" name="Google Shape;14360;p87"/>
          <p:cNvGrpSpPr/>
          <p:nvPr/>
        </p:nvGrpSpPr>
        <p:grpSpPr>
          <a:xfrm>
            <a:off x="7541397" y="2729352"/>
            <a:ext cx="318495" cy="352209"/>
            <a:chOff x="7541397" y="2904802"/>
            <a:chExt cx="318495" cy="352209"/>
          </a:xfrm>
        </p:grpSpPr>
        <p:sp>
          <p:nvSpPr>
            <p:cNvPr id="14361" name="Google Shape;14361;p87"/>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87"/>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3" name="Google Shape;14363;p87"/>
          <p:cNvGrpSpPr/>
          <p:nvPr/>
        </p:nvGrpSpPr>
        <p:grpSpPr>
          <a:xfrm>
            <a:off x="8003015" y="2728589"/>
            <a:ext cx="306759" cy="351445"/>
            <a:chOff x="8003015" y="2904039"/>
            <a:chExt cx="306759" cy="351445"/>
          </a:xfrm>
        </p:grpSpPr>
        <p:sp>
          <p:nvSpPr>
            <p:cNvPr id="14364" name="Google Shape;14364;p87"/>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87"/>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87"/>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87"/>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87"/>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87"/>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0" name="Google Shape;14370;p87"/>
          <p:cNvGrpSpPr/>
          <p:nvPr/>
        </p:nvGrpSpPr>
        <p:grpSpPr>
          <a:xfrm>
            <a:off x="5687770" y="2710046"/>
            <a:ext cx="369638" cy="369606"/>
            <a:chOff x="5687770" y="2885496"/>
            <a:chExt cx="369638" cy="369606"/>
          </a:xfrm>
        </p:grpSpPr>
        <p:sp>
          <p:nvSpPr>
            <p:cNvPr id="14371" name="Google Shape;14371;p87"/>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87"/>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87"/>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87"/>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87"/>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87"/>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87"/>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87"/>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87"/>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87"/>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1" name="Google Shape;14381;p87"/>
          <p:cNvGrpSpPr/>
          <p:nvPr/>
        </p:nvGrpSpPr>
        <p:grpSpPr>
          <a:xfrm>
            <a:off x="4881958" y="2729352"/>
            <a:ext cx="156417" cy="349537"/>
            <a:chOff x="4881958" y="2904802"/>
            <a:chExt cx="156417" cy="349537"/>
          </a:xfrm>
        </p:grpSpPr>
        <p:sp>
          <p:nvSpPr>
            <p:cNvPr id="14382" name="Google Shape;14382;p87"/>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87"/>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87"/>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87"/>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87"/>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87"/>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87"/>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9" name="Google Shape;14389;p87"/>
          <p:cNvGrpSpPr/>
          <p:nvPr/>
        </p:nvGrpSpPr>
        <p:grpSpPr>
          <a:xfrm>
            <a:off x="5230318" y="2711064"/>
            <a:ext cx="371133" cy="367443"/>
            <a:chOff x="5230318" y="2886514"/>
            <a:chExt cx="371133" cy="367443"/>
          </a:xfrm>
        </p:grpSpPr>
        <p:sp>
          <p:nvSpPr>
            <p:cNvPr id="14390" name="Google Shape;14390;p87"/>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87"/>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87"/>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87"/>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87"/>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87"/>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87"/>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87"/>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87"/>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9" name="Google Shape;14399;p87"/>
          <p:cNvGrpSpPr/>
          <p:nvPr/>
        </p:nvGrpSpPr>
        <p:grpSpPr>
          <a:xfrm>
            <a:off x="5748358" y="3259128"/>
            <a:ext cx="352590" cy="182561"/>
            <a:chOff x="5748358" y="3434578"/>
            <a:chExt cx="352590" cy="182561"/>
          </a:xfrm>
        </p:grpSpPr>
        <p:sp>
          <p:nvSpPr>
            <p:cNvPr id="14400" name="Google Shape;14400;p87"/>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87"/>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87"/>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87"/>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87"/>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87"/>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6" name="Google Shape;14406;p87"/>
          <p:cNvGrpSpPr/>
          <p:nvPr/>
        </p:nvGrpSpPr>
        <p:grpSpPr>
          <a:xfrm>
            <a:off x="862283" y="4099321"/>
            <a:ext cx="341204" cy="359301"/>
            <a:chOff x="862283" y="4274771"/>
            <a:chExt cx="341204" cy="359301"/>
          </a:xfrm>
        </p:grpSpPr>
        <p:sp>
          <p:nvSpPr>
            <p:cNvPr id="14407" name="Google Shape;14407;p87"/>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87"/>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87"/>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0" name="Google Shape;14410;p87"/>
          <p:cNvGrpSpPr/>
          <p:nvPr/>
        </p:nvGrpSpPr>
        <p:grpSpPr>
          <a:xfrm>
            <a:off x="1396957" y="4111915"/>
            <a:ext cx="301861" cy="332871"/>
            <a:chOff x="1396957" y="4287365"/>
            <a:chExt cx="301861" cy="332871"/>
          </a:xfrm>
        </p:grpSpPr>
        <p:sp>
          <p:nvSpPr>
            <p:cNvPr id="14411" name="Google Shape;14411;p87"/>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87"/>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87"/>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87"/>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87"/>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87"/>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87"/>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87"/>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87"/>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87"/>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87"/>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87"/>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87"/>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87"/>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87"/>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6" name="Google Shape;14426;p87"/>
          <p:cNvGrpSpPr/>
          <p:nvPr/>
        </p:nvGrpSpPr>
        <p:grpSpPr>
          <a:xfrm>
            <a:off x="1865381" y="4102056"/>
            <a:ext cx="396131" cy="355612"/>
            <a:chOff x="1865381" y="4277506"/>
            <a:chExt cx="396131" cy="355612"/>
          </a:xfrm>
        </p:grpSpPr>
        <p:sp>
          <p:nvSpPr>
            <p:cNvPr id="14427" name="Google Shape;14427;p87"/>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87"/>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87"/>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87"/>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87"/>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87"/>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3" name="Google Shape;14433;p87"/>
          <p:cNvGrpSpPr/>
          <p:nvPr/>
        </p:nvGrpSpPr>
        <p:grpSpPr>
          <a:xfrm>
            <a:off x="2411823" y="4128549"/>
            <a:ext cx="334398" cy="299953"/>
            <a:chOff x="2411823" y="4303999"/>
            <a:chExt cx="334398" cy="299953"/>
          </a:xfrm>
        </p:grpSpPr>
        <p:sp>
          <p:nvSpPr>
            <p:cNvPr id="14434" name="Google Shape;14434;p87"/>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87"/>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87"/>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87"/>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87"/>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87"/>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87"/>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1" name="Google Shape;14441;p87"/>
          <p:cNvGrpSpPr/>
          <p:nvPr/>
        </p:nvGrpSpPr>
        <p:grpSpPr>
          <a:xfrm>
            <a:off x="2903337" y="4103582"/>
            <a:ext cx="382519" cy="350682"/>
            <a:chOff x="2903337" y="4279032"/>
            <a:chExt cx="382519" cy="350682"/>
          </a:xfrm>
        </p:grpSpPr>
        <p:sp>
          <p:nvSpPr>
            <p:cNvPr id="14442" name="Google Shape;14442;p87"/>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87"/>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87"/>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87"/>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87"/>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87"/>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87"/>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87"/>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87"/>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87"/>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87"/>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87"/>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87"/>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87"/>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87"/>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7" name="Google Shape;14457;p87"/>
          <p:cNvGrpSpPr/>
          <p:nvPr/>
        </p:nvGrpSpPr>
        <p:grpSpPr>
          <a:xfrm>
            <a:off x="3933342" y="4140317"/>
            <a:ext cx="383632" cy="276449"/>
            <a:chOff x="3933342" y="4315767"/>
            <a:chExt cx="383632" cy="276449"/>
          </a:xfrm>
        </p:grpSpPr>
        <p:sp>
          <p:nvSpPr>
            <p:cNvPr id="14458" name="Google Shape;14458;p87"/>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87"/>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87"/>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87"/>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87"/>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87"/>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4" name="Google Shape;14464;p87"/>
          <p:cNvGrpSpPr/>
          <p:nvPr/>
        </p:nvGrpSpPr>
        <p:grpSpPr>
          <a:xfrm>
            <a:off x="3441065" y="4127055"/>
            <a:ext cx="337069" cy="302593"/>
            <a:chOff x="3441065" y="4302505"/>
            <a:chExt cx="337069" cy="302593"/>
          </a:xfrm>
        </p:grpSpPr>
        <p:sp>
          <p:nvSpPr>
            <p:cNvPr id="14465" name="Google Shape;14465;p87"/>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87"/>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87"/>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87"/>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87"/>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87"/>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87"/>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87"/>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87"/>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87"/>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87"/>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87"/>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87"/>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8" name="Google Shape;14478;p87"/>
          <p:cNvGrpSpPr/>
          <p:nvPr/>
        </p:nvGrpSpPr>
        <p:grpSpPr>
          <a:xfrm>
            <a:off x="3532345" y="3187185"/>
            <a:ext cx="339328" cy="336274"/>
            <a:chOff x="3532345" y="3362635"/>
            <a:chExt cx="339328" cy="336274"/>
          </a:xfrm>
        </p:grpSpPr>
        <p:sp>
          <p:nvSpPr>
            <p:cNvPr id="14479" name="Google Shape;14479;p87"/>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87"/>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87"/>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87"/>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87"/>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84" name="Google Shape;14484;p87"/>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85" name="Google Shape;14485;p87"/>
          <p:cNvGrpSpPr/>
          <p:nvPr/>
        </p:nvGrpSpPr>
        <p:grpSpPr>
          <a:xfrm>
            <a:off x="1883955" y="3633250"/>
            <a:ext cx="162873" cy="351445"/>
            <a:chOff x="1883955" y="3808700"/>
            <a:chExt cx="162873" cy="351445"/>
          </a:xfrm>
        </p:grpSpPr>
        <p:sp>
          <p:nvSpPr>
            <p:cNvPr id="14486" name="Google Shape;14486;p87"/>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87"/>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8" name="Google Shape;14488;p87"/>
          <p:cNvGrpSpPr/>
          <p:nvPr/>
        </p:nvGrpSpPr>
        <p:grpSpPr>
          <a:xfrm>
            <a:off x="939156" y="3633759"/>
            <a:ext cx="192007" cy="351318"/>
            <a:chOff x="939156" y="3809209"/>
            <a:chExt cx="192007" cy="351318"/>
          </a:xfrm>
        </p:grpSpPr>
        <p:sp>
          <p:nvSpPr>
            <p:cNvPr id="14489" name="Google Shape;14489;p87"/>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87"/>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1" name="Google Shape;14491;p87"/>
          <p:cNvGrpSpPr/>
          <p:nvPr/>
        </p:nvGrpSpPr>
        <p:grpSpPr>
          <a:xfrm>
            <a:off x="2306167" y="3634395"/>
            <a:ext cx="193915" cy="349155"/>
            <a:chOff x="2306167" y="3809845"/>
            <a:chExt cx="193915" cy="349155"/>
          </a:xfrm>
        </p:grpSpPr>
        <p:sp>
          <p:nvSpPr>
            <p:cNvPr id="14492" name="Google Shape;14492;p87"/>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87"/>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87"/>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87"/>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87"/>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87"/>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87"/>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9" name="Google Shape;14499;p87"/>
          <p:cNvGrpSpPr/>
          <p:nvPr/>
        </p:nvGrpSpPr>
        <p:grpSpPr>
          <a:xfrm>
            <a:off x="1323901" y="3631723"/>
            <a:ext cx="356343" cy="356757"/>
            <a:chOff x="1323901" y="3807173"/>
            <a:chExt cx="356343" cy="356757"/>
          </a:xfrm>
        </p:grpSpPr>
        <p:sp>
          <p:nvSpPr>
            <p:cNvPr id="14500" name="Google Shape;14500;p87"/>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87"/>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87"/>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87"/>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87"/>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87"/>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87"/>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87"/>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87"/>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87"/>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87"/>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87"/>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87"/>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87"/>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87"/>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87"/>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87"/>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87"/>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87"/>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87"/>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87"/>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87"/>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87"/>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87"/>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24" name="Google Shape;14524;p87"/>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25" name="Google Shape;14525;p87"/>
          <p:cNvGrpSpPr/>
          <p:nvPr/>
        </p:nvGrpSpPr>
        <p:grpSpPr>
          <a:xfrm>
            <a:off x="859262" y="3178470"/>
            <a:ext cx="306759" cy="351445"/>
            <a:chOff x="859262" y="3353920"/>
            <a:chExt cx="306759" cy="351445"/>
          </a:xfrm>
        </p:grpSpPr>
        <p:sp>
          <p:nvSpPr>
            <p:cNvPr id="14526" name="Google Shape;14526;p87"/>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87"/>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87"/>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87"/>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87"/>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31" name="Google Shape;14531;p87"/>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32" name="Google Shape;14532;p87"/>
          <p:cNvGrpSpPr/>
          <p:nvPr/>
        </p:nvGrpSpPr>
        <p:grpSpPr>
          <a:xfrm>
            <a:off x="3967437" y="3661652"/>
            <a:ext cx="364708" cy="295405"/>
            <a:chOff x="3967437" y="3837102"/>
            <a:chExt cx="364708" cy="295405"/>
          </a:xfrm>
        </p:grpSpPr>
        <p:sp>
          <p:nvSpPr>
            <p:cNvPr id="14533" name="Google Shape;14533;p87"/>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87"/>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87"/>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87"/>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87"/>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38" name="Google Shape;14538;p87"/>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87"/>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87"/>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41" name="Google Shape;14541;p87"/>
          <p:cNvGrpSpPr/>
          <p:nvPr/>
        </p:nvGrpSpPr>
        <p:grpSpPr>
          <a:xfrm>
            <a:off x="5811827" y="3631001"/>
            <a:ext cx="283743" cy="308444"/>
            <a:chOff x="5964227" y="3858701"/>
            <a:chExt cx="283743" cy="308444"/>
          </a:xfrm>
        </p:grpSpPr>
        <p:sp>
          <p:nvSpPr>
            <p:cNvPr id="14542" name="Google Shape;14542;p87"/>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87"/>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87"/>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87"/>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6" name="Google Shape;14546;p87"/>
          <p:cNvGrpSpPr/>
          <p:nvPr/>
        </p:nvGrpSpPr>
        <p:grpSpPr>
          <a:xfrm>
            <a:off x="6243508" y="3697623"/>
            <a:ext cx="320372" cy="213602"/>
            <a:chOff x="6395908" y="3873073"/>
            <a:chExt cx="320372" cy="213602"/>
          </a:xfrm>
        </p:grpSpPr>
        <p:sp>
          <p:nvSpPr>
            <p:cNvPr id="14547" name="Google Shape;14547;p87"/>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87"/>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87"/>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87"/>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87"/>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87"/>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87"/>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87"/>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87"/>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87"/>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7" name="Google Shape;14557;p87"/>
          <p:cNvGrpSpPr/>
          <p:nvPr/>
        </p:nvGrpSpPr>
        <p:grpSpPr>
          <a:xfrm>
            <a:off x="7262890" y="3627366"/>
            <a:ext cx="357138" cy="352018"/>
            <a:chOff x="7415290" y="3802816"/>
            <a:chExt cx="357138" cy="352018"/>
          </a:xfrm>
        </p:grpSpPr>
        <p:sp>
          <p:nvSpPr>
            <p:cNvPr id="14558" name="Google Shape;14558;p87"/>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87"/>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87"/>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87"/>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87"/>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87"/>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87"/>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87"/>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6" name="Google Shape;14566;p87"/>
          <p:cNvGrpSpPr/>
          <p:nvPr/>
        </p:nvGrpSpPr>
        <p:grpSpPr>
          <a:xfrm>
            <a:off x="6737312" y="3657963"/>
            <a:ext cx="355230" cy="293401"/>
            <a:chOff x="6889712" y="3833413"/>
            <a:chExt cx="355230" cy="293401"/>
          </a:xfrm>
        </p:grpSpPr>
        <p:sp>
          <p:nvSpPr>
            <p:cNvPr id="14567" name="Google Shape;14567;p87"/>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87"/>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87"/>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87"/>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87"/>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2" name="Google Shape;14572;p87"/>
          <p:cNvGrpSpPr/>
          <p:nvPr/>
        </p:nvGrpSpPr>
        <p:grpSpPr>
          <a:xfrm>
            <a:off x="7707152" y="3660420"/>
            <a:ext cx="282318" cy="337168"/>
            <a:chOff x="1635875" y="237775"/>
            <a:chExt cx="4370250" cy="5219325"/>
          </a:xfrm>
        </p:grpSpPr>
        <p:sp>
          <p:nvSpPr>
            <p:cNvPr id="14573" name="Google Shape;14573;p87"/>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87"/>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5" name="Google Shape;14575;p87"/>
          <p:cNvGrpSpPr/>
          <p:nvPr/>
        </p:nvGrpSpPr>
        <p:grpSpPr>
          <a:xfrm>
            <a:off x="3103963" y="3185690"/>
            <a:ext cx="297886" cy="337578"/>
            <a:chOff x="3103963" y="3361140"/>
            <a:chExt cx="297886" cy="337578"/>
          </a:xfrm>
        </p:grpSpPr>
        <p:sp>
          <p:nvSpPr>
            <p:cNvPr id="14576" name="Google Shape;14576;p87"/>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87"/>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87"/>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87"/>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87"/>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87"/>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87"/>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87"/>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87"/>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87"/>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87"/>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87"/>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87"/>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87"/>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87"/>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87"/>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87"/>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87"/>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87"/>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87"/>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87"/>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87"/>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87"/>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87"/>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0" name="Google Shape;14600;p87"/>
          <p:cNvGrpSpPr/>
          <p:nvPr/>
        </p:nvGrpSpPr>
        <p:grpSpPr>
          <a:xfrm>
            <a:off x="2667821" y="3185658"/>
            <a:ext cx="273046" cy="337801"/>
            <a:chOff x="2667821" y="3361108"/>
            <a:chExt cx="273046" cy="337801"/>
          </a:xfrm>
        </p:grpSpPr>
        <p:sp>
          <p:nvSpPr>
            <p:cNvPr id="14601" name="Google Shape;14601;p87"/>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87"/>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87"/>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87"/>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87"/>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87"/>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87"/>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87"/>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87"/>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87"/>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87"/>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87"/>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87"/>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87"/>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87"/>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87"/>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87"/>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87"/>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87"/>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0" name="Google Shape;14620;p87"/>
          <p:cNvGrpSpPr/>
          <p:nvPr/>
        </p:nvGrpSpPr>
        <p:grpSpPr>
          <a:xfrm>
            <a:off x="2212469" y="3184863"/>
            <a:ext cx="282715" cy="338660"/>
            <a:chOff x="2212469" y="3360313"/>
            <a:chExt cx="282715" cy="338660"/>
          </a:xfrm>
        </p:grpSpPr>
        <p:sp>
          <p:nvSpPr>
            <p:cNvPr id="14621" name="Google Shape;14621;p87"/>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87"/>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87"/>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4" name="Google Shape;14624;p87"/>
          <p:cNvGrpSpPr/>
          <p:nvPr/>
        </p:nvGrpSpPr>
        <p:grpSpPr>
          <a:xfrm>
            <a:off x="1768821" y="3185658"/>
            <a:ext cx="278739" cy="339073"/>
            <a:chOff x="1768821" y="3361108"/>
            <a:chExt cx="278739" cy="339073"/>
          </a:xfrm>
        </p:grpSpPr>
        <p:sp>
          <p:nvSpPr>
            <p:cNvPr id="14625" name="Google Shape;14625;p87"/>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87"/>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87"/>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87"/>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87"/>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87"/>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87"/>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87"/>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87"/>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87"/>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87"/>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6" name="Google Shape;14636;p87"/>
          <p:cNvGrpSpPr/>
          <p:nvPr/>
        </p:nvGrpSpPr>
        <p:grpSpPr>
          <a:xfrm>
            <a:off x="5337883" y="3161423"/>
            <a:ext cx="307141" cy="376826"/>
            <a:chOff x="5337883" y="3336873"/>
            <a:chExt cx="307141" cy="376826"/>
          </a:xfrm>
        </p:grpSpPr>
        <p:sp>
          <p:nvSpPr>
            <p:cNvPr id="14637" name="Google Shape;14637;p87"/>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87"/>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9" name="Google Shape;14639;p87"/>
          <p:cNvGrpSpPr/>
          <p:nvPr/>
        </p:nvGrpSpPr>
        <p:grpSpPr>
          <a:xfrm>
            <a:off x="4883835" y="3161805"/>
            <a:ext cx="323425" cy="377557"/>
            <a:chOff x="4883835" y="3337255"/>
            <a:chExt cx="323425" cy="377557"/>
          </a:xfrm>
        </p:grpSpPr>
        <p:sp>
          <p:nvSpPr>
            <p:cNvPr id="14640" name="Google Shape;14640;p87"/>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7"/>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87"/>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3" name="Google Shape;14643;p87"/>
          <p:cNvGrpSpPr/>
          <p:nvPr/>
        </p:nvGrpSpPr>
        <p:grpSpPr>
          <a:xfrm>
            <a:off x="6193310" y="3231839"/>
            <a:ext cx="352590" cy="237488"/>
            <a:chOff x="6193310" y="3407289"/>
            <a:chExt cx="352590" cy="237488"/>
          </a:xfrm>
        </p:grpSpPr>
        <p:sp>
          <p:nvSpPr>
            <p:cNvPr id="14644" name="Google Shape;14644;p87"/>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87"/>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7"/>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7"/>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87"/>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9" name="Google Shape;14649;p87"/>
          <p:cNvGrpSpPr/>
          <p:nvPr/>
        </p:nvGrpSpPr>
        <p:grpSpPr>
          <a:xfrm>
            <a:off x="6637117" y="3222393"/>
            <a:ext cx="353735" cy="254504"/>
            <a:chOff x="6637117" y="3397843"/>
            <a:chExt cx="353735" cy="254504"/>
          </a:xfrm>
        </p:grpSpPr>
        <p:sp>
          <p:nvSpPr>
            <p:cNvPr id="14650" name="Google Shape;14650;p87"/>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87"/>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87"/>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87"/>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87"/>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87"/>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6" name="Google Shape;14656;p87"/>
          <p:cNvGrpSpPr/>
          <p:nvPr/>
        </p:nvGrpSpPr>
        <p:grpSpPr>
          <a:xfrm>
            <a:off x="7075994" y="3174081"/>
            <a:ext cx="360637" cy="352336"/>
            <a:chOff x="7075994" y="3349531"/>
            <a:chExt cx="360637" cy="352336"/>
          </a:xfrm>
        </p:grpSpPr>
        <p:sp>
          <p:nvSpPr>
            <p:cNvPr id="14657" name="Google Shape;14657;p87"/>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87"/>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87"/>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7"/>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7"/>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87"/>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87"/>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4" name="Google Shape;14664;p87"/>
          <p:cNvGrpSpPr/>
          <p:nvPr/>
        </p:nvGrpSpPr>
        <p:grpSpPr>
          <a:xfrm>
            <a:off x="7651983" y="3173731"/>
            <a:ext cx="107183" cy="352399"/>
            <a:chOff x="7651983" y="3349181"/>
            <a:chExt cx="107183" cy="352399"/>
          </a:xfrm>
        </p:grpSpPr>
        <p:sp>
          <p:nvSpPr>
            <p:cNvPr id="14665" name="Google Shape;14665;p87"/>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87"/>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7" name="Google Shape;14667;p87"/>
          <p:cNvGrpSpPr/>
          <p:nvPr/>
        </p:nvGrpSpPr>
        <p:grpSpPr>
          <a:xfrm>
            <a:off x="7973468" y="3206872"/>
            <a:ext cx="352590" cy="287072"/>
            <a:chOff x="7973468" y="3382322"/>
            <a:chExt cx="352590" cy="287072"/>
          </a:xfrm>
        </p:grpSpPr>
        <p:sp>
          <p:nvSpPr>
            <p:cNvPr id="14668" name="Google Shape;14668;p87"/>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87"/>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87"/>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87"/>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87"/>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87"/>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87"/>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87"/>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87"/>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87"/>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87"/>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87"/>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80" name="Google Shape;14680;p87"/>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4681" name="Google Shape;14681;p87"/>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685"/>
        <p:cNvGrpSpPr/>
        <p:nvPr/>
      </p:nvGrpSpPr>
      <p:grpSpPr>
        <a:xfrm>
          <a:off x="0" y="0"/>
          <a:ext cx="0" cy="0"/>
          <a:chOff x="0" y="0"/>
          <a:chExt cx="0" cy="0"/>
        </a:xfrm>
      </p:grpSpPr>
      <p:grpSp>
        <p:nvGrpSpPr>
          <p:cNvPr id="14686" name="Google Shape;14686;p88"/>
          <p:cNvGrpSpPr/>
          <p:nvPr/>
        </p:nvGrpSpPr>
        <p:grpSpPr>
          <a:xfrm>
            <a:off x="849677" y="1576858"/>
            <a:ext cx="347872" cy="347488"/>
            <a:chOff x="849677" y="1500658"/>
            <a:chExt cx="347872" cy="347488"/>
          </a:xfrm>
        </p:grpSpPr>
        <p:sp>
          <p:nvSpPr>
            <p:cNvPr id="14687" name="Google Shape;14687;p88"/>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88"/>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88"/>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88"/>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8"/>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88"/>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3" name="Google Shape;14693;p88"/>
          <p:cNvGrpSpPr/>
          <p:nvPr/>
        </p:nvGrpSpPr>
        <p:grpSpPr>
          <a:xfrm>
            <a:off x="1415853" y="1576858"/>
            <a:ext cx="315872" cy="347488"/>
            <a:chOff x="1415853" y="1500658"/>
            <a:chExt cx="315872" cy="347488"/>
          </a:xfrm>
        </p:grpSpPr>
        <p:sp>
          <p:nvSpPr>
            <p:cNvPr id="14694" name="Google Shape;14694;p88"/>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88"/>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88"/>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88"/>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8" name="Google Shape;14698;p88"/>
          <p:cNvGrpSpPr/>
          <p:nvPr/>
        </p:nvGrpSpPr>
        <p:grpSpPr>
          <a:xfrm>
            <a:off x="4697389" y="1576858"/>
            <a:ext cx="347520" cy="347104"/>
            <a:chOff x="4697389" y="1500658"/>
            <a:chExt cx="347520" cy="347104"/>
          </a:xfrm>
        </p:grpSpPr>
        <p:sp>
          <p:nvSpPr>
            <p:cNvPr id="14699" name="Google Shape;14699;p88"/>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88"/>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88"/>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2" name="Google Shape;14702;p88"/>
          <p:cNvGrpSpPr/>
          <p:nvPr/>
        </p:nvGrpSpPr>
        <p:grpSpPr>
          <a:xfrm>
            <a:off x="3603533" y="2041146"/>
            <a:ext cx="347520" cy="353760"/>
            <a:chOff x="3603533" y="1964946"/>
            <a:chExt cx="347520" cy="353760"/>
          </a:xfrm>
        </p:grpSpPr>
        <p:sp>
          <p:nvSpPr>
            <p:cNvPr id="14703" name="Google Shape;14703;p88"/>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88"/>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88"/>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6" name="Google Shape;14706;p88"/>
          <p:cNvGrpSpPr/>
          <p:nvPr/>
        </p:nvGrpSpPr>
        <p:grpSpPr>
          <a:xfrm>
            <a:off x="1950765" y="2040538"/>
            <a:ext cx="357792" cy="352448"/>
            <a:chOff x="1950765" y="1964338"/>
            <a:chExt cx="357792" cy="352448"/>
          </a:xfrm>
        </p:grpSpPr>
        <p:sp>
          <p:nvSpPr>
            <p:cNvPr id="14707" name="Google Shape;14707;p88"/>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88"/>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88"/>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88"/>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1" name="Google Shape;14711;p88"/>
          <p:cNvGrpSpPr/>
          <p:nvPr/>
        </p:nvGrpSpPr>
        <p:grpSpPr>
          <a:xfrm>
            <a:off x="7435629" y="2040890"/>
            <a:ext cx="367712" cy="353248"/>
            <a:chOff x="7435629" y="1964690"/>
            <a:chExt cx="367712" cy="353248"/>
          </a:xfrm>
        </p:grpSpPr>
        <p:sp>
          <p:nvSpPr>
            <p:cNvPr id="14712" name="Google Shape;14712;p88"/>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88"/>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88"/>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88"/>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6" name="Google Shape;14716;p88"/>
          <p:cNvGrpSpPr/>
          <p:nvPr/>
        </p:nvGrpSpPr>
        <p:grpSpPr>
          <a:xfrm>
            <a:off x="2512749" y="2041242"/>
            <a:ext cx="333024" cy="352896"/>
            <a:chOff x="2512749" y="1965042"/>
            <a:chExt cx="333024" cy="352896"/>
          </a:xfrm>
        </p:grpSpPr>
        <p:sp>
          <p:nvSpPr>
            <p:cNvPr id="14717" name="Google Shape;14717;p88"/>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88"/>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88"/>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88"/>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88"/>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2" name="Google Shape;14722;p88"/>
          <p:cNvGrpSpPr/>
          <p:nvPr/>
        </p:nvGrpSpPr>
        <p:grpSpPr>
          <a:xfrm>
            <a:off x="1398317" y="2057978"/>
            <a:ext cx="365792" cy="335392"/>
            <a:chOff x="1398317" y="1981778"/>
            <a:chExt cx="365792" cy="335392"/>
          </a:xfrm>
        </p:grpSpPr>
        <p:sp>
          <p:nvSpPr>
            <p:cNvPr id="14723" name="Google Shape;14723;p88"/>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88"/>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88"/>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88"/>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8"/>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8"/>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9" name="Google Shape;14729;p88"/>
          <p:cNvGrpSpPr/>
          <p:nvPr/>
        </p:nvGrpSpPr>
        <p:grpSpPr>
          <a:xfrm>
            <a:off x="3052237" y="2079770"/>
            <a:ext cx="353600" cy="314752"/>
            <a:chOff x="3052237" y="2003570"/>
            <a:chExt cx="353600" cy="314752"/>
          </a:xfrm>
        </p:grpSpPr>
        <p:sp>
          <p:nvSpPr>
            <p:cNvPr id="14730" name="Google Shape;14730;p88"/>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88"/>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88"/>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3" name="Google Shape;14733;p88"/>
          <p:cNvGrpSpPr/>
          <p:nvPr/>
        </p:nvGrpSpPr>
        <p:grpSpPr>
          <a:xfrm>
            <a:off x="1404013" y="3034266"/>
            <a:ext cx="368096" cy="223968"/>
            <a:chOff x="1404013" y="2958066"/>
            <a:chExt cx="368096" cy="223968"/>
          </a:xfrm>
        </p:grpSpPr>
        <p:sp>
          <p:nvSpPr>
            <p:cNvPr id="14734" name="Google Shape;14734;p88"/>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88"/>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36" name="Google Shape;14736;p88"/>
          <p:cNvSpPr/>
          <p:nvPr/>
        </p:nvSpPr>
        <p:spPr>
          <a:xfrm>
            <a:off x="4147597"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88"/>
          <p:cNvSpPr/>
          <p:nvPr/>
        </p:nvSpPr>
        <p:spPr>
          <a:xfrm>
            <a:off x="880141"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38" name="Google Shape;14738;p88"/>
          <p:cNvGrpSpPr/>
          <p:nvPr/>
        </p:nvGrpSpPr>
        <p:grpSpPr>
          <a:xfrm>
            <a:off x="1951149" y="2961402"/>
            <a:ext cx="370368" cy="367328"/>
            <a:chOff x="1951149" y="2885202"/>
            <a:chExt cx="370368" cy="367328"/>
          </a:xfrm>
        </p:grpSpPr>
        <p:sp>
          <p:nvSpPr>
            <p:cNvPr id="14739" name="Google Shape;14739;p88"/>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88"/>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88"/>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2" name="Google Shape;14742;p88"/>
          <p:cNvGrpSpPr/>
          <p:nvPr/>
        </p:nvGrpSpPr>
        <p:grpSpPr>
          <a:xfrm>
            <a:off x="2501677" y="2982362"/>
            <a:ext cx="367328" cy="327296"/>
            <a:chOff x="2501677" y="2906162"/>
            <a:chExt cx="367328" cy="327296"/>
          </a:xfrm>
        </p:grpSpPr>
        <p:sp>
          <p:nvSpPr>
            <p:cNvPr id="14743" name="Google Shape;14743;p88"/>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88"/>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88"/>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46" name="Google Shape;14746;p88"/>
          <p:cNvSpPr/>
          <p:nvPr/>
        </p:nvSpPr>
        <p:spPr>
          <a:xfrm>
            <a:off x="3597837"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47" name="Google Shape;14747;p88"/>
          <p:cNvGrpSpPr/>
          <p:nvPr/>
        </p:nvGrpSpPr>
        <p:grpSpPr>
          <a:xfrm>
            <a:off x="3050317" y="2969914"/>
            <a:ext cx="367712" cy="354240"/>
            <a:chOff x="3050317" y="2893714"/>
            <a:chExt cx="367712" cy="354240"/>
          </a:xfrm>
        </p:grpSpPr>
        <p:sp>
          <p:nvSpPr>
            <p:cNvPr id="14748" name="Google Shape;14748;p88"/>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88"/>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50" name="Google Shape;14750;p88"/>
          <p:cNvSpPr/>
          <p:nvPr/>
        </p:nvSpPr>
        <p:spPr>
          <a:xfrm>
            <a:off x="4694733"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8"/>
          <p:cNvSpPr/>
          <p:nvPr/>
        </p:nvSpPr>
        <p:spPr>
          <a:xfrm>
            <a:off x="8046381"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52" name="Google Shape;14752;p88"/>
          <p:cNvGrpSpPr/>
          <p:nvPr/>
        </p:nvGrpSpPr>
        <p:grpSpPr>
          <a:xfrm>
            <a:off x="7531277" y="2962554"/>
            <a:ext cx="185184" cy="367296"/>
            <a:chOff x="7531277" y="2886354"/>
            <a:chExt cx="185184" cy="367296"/>
          </a:xfrm>
        </p:grpSpPr>
        <p:sp>
          <p:nvSpPr>
            <p:cNvPr id="14753" name="Google Shape;14753;p88"/>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88"/>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88"/>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6" name="Google Shape;14756;p88"/>
          <p:cNvGrpSpPr/>
          <p:nvPr/>
        </p:nvGrpSpPr>
        <p:grpSpPr>
          <a:xfrm>
            <a:off x="6926637" y="2962938"/>
            <a:ext cx="297184" cy="367296"/>
            <a:chOff x="6926637" y="2886738"/>
            <a:chExt cx="297184" cy="367296"/>
          </a:xfrm>
        </p:grpSpPr>
        <p:sp>
          <p:nvSpPr>
            <p:cNvPr id="14757" name="Google Shape;14757;p88"/>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88"/>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88"/>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60" name="Google Shape;14760;p88"/>
          <p:cNvSpPr/>
          <p:nvPr/>
        </p:nvSpPr>
        <p:spPr>
          <a:xfrm>
            <a:off x="5255565"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88"/>
          <p:cNvSpPr/>
          <p:nvPr/>
        </p:nvSpPr>
        <p:spPr>
          <a:xfrm>
            <a:off x="5834285"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62" name="Google Shape;14762;p88"/>
          <p:cNvGrpSpPr/>
          <p:nvPr/>
        </p:nvGrpSpPr>
        <p:grpSpPr>
          <a:xfrm>
            <a:off x="6340653" y="2962554"/>
            <a:ext cx="370368" cy="368064"/>
            <a:chOff x="6340653" y="2886354"/>
            <a:chExt cx="370368" cy="368064"/>
          </a:xfrm>
        </p:grpSpPr>
        <p:sp>
          <p:nvSpPr>
            <p:cNvPr id="14763" name="Google Shape;14763;p88"/>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88"/>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88"/>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88"/>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88"/>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88"/>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9" name="Google Shape;14769;p88"/>
          <p:cNvGrpSpPr/>
          <p:nvPr/>
        </p:nvGrpSpPr>
        <p:grpSpPr>
          <a:xfrm>
            <a:off x="5246797" y="2057626"/>
            <a:ext cx="354752" cy="336512"/>
            <a:chOff x="5246797" y="1981426"/>
            <a:chExt cx="354752" cy="336512"/>
          </a:xfrm>
        </p:grpSpPr>
        <p:sp>
          <p:nvSpPr>
            <p:cNvPr id="14770" name="Google Shape;14770;p88"/>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88"/>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2" name="Google Shape;14772;p88"/>
          <p:cNvGrpSpPr/>
          <p:nvPr/>
        </p:nvGrpSpPr>
        <p:grpSpPr>
          <a:xfrm>
            <a:off x="4148749" y="2178266"/>
            <a:ext cx="355136" cy="216256"/>
            <a:chOff x="4148749" y="2102066"/>
            <a:chExt cx="355136" cy="216256"/>
          </a:xfrm>
        </p:grpSpPr>
        <p:sp>
          <p:nvSpPr>
            <p:cNvPr id="14773" name="Google Shape;14773;p88"/>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88"/>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5" name="Google Shape;14775;p88"/>
          <p:cNvGrpSpPr/>
          <p:nvPr/>
        </p:nvGrpSpPr>
        <p:grpSpPr>
          <a:xfrm>
            <a:off x="5794669" y="2077626"/>
            <a:ext cx="354752" cy="315360"/>
            <a:chOff x="5794669" y="2001426"/>
            <a:chExt cx="354752" cy="315360"/>
          </a:xfrm>
        </p:grpSpPr>
        <p:sp>
          <p:nvSpPr>
            <p:cNvPr id="14776" name="Google Shape;14776;p88"/>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88"/>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8" name="Google Shape;14778;p88"/>
          <p:cNvGrpSpPr/>
          <p:nvPr/>
        </p:nvGrpSpPr>
        <p:grpSpPr>
          <a:xfrm>
            <a:off x="6345229" y="2106042"/>
            <a:ext cx="352832" cy="289216"/>
            <a:chOff x="6345229" y="2029842"/>
            <a:chExt cx="352832" cy="289216"/>
          </a:xfrm>
        </p:grpSpPr>
        <p:sp>
          <p:nvSpPr>
            <p:cNvPr id="14779" name="Google Shape;14779;p88"/>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88"/>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1" name="Google Shape;14781;p88"/>
          <p:cNvGrpSpPr/>
          <p:nvPr/>
        </p:nvGrpSpPr>
        <p:grpSpPr>
          <a:xfrm>
            <a:off x="4697389" y="2112538"/>
            <a:ext cx="354752" cy="281984"/>
            <a:chOff x="4697389" y="2036338"/>
            <a:chExt cx="354752" cy="281984"/>
          </a:xfrm>
        </p:grpSpPr>
        <p:sp>
          <p:nvSpPr>
            <p:cNvPr id="14782" name="Google Shape;14782;p88"/>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88"/>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4" name="Google Shape;14784;p88"/>
          <p:cNvGrpSpPr/>
          <p:nvPr/>
        </p:nvGrpSpPr>
        <p:grpSpPr>
          <a:xfrm>
            <a:off x="1404013" y="2500954"/>
            <a:ext cx="353600" cy="354944"/>
            <a:chOff x="1404013" y="2424754"/>
            <a:chExt cx="353600" cy="354944"/>
          </a:xfrm>
        </p:grpSpPr>
        <p:sp>
          <p:nvSpPr>
            <p:cNvPr id="14785" name="Google Shape;14785;p88"/>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88"/>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88"/>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88"/>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88"/>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0" name="Google Shape;14790;p88"/>
          <p:cNvGrpSpPr/>
          <p:nvPr/>
        </p:nvGrpSpPr>
        <p:grpSpPr>
          <a:xfrm>
            <a:off x="854253" y="2504474"/>
            <a:ext cx="355104" cy="351040"/>
            <a:chOff x="854253" y="2428274"/>
            <a:chExt cx="355104" cy="351040"/>
          </a:xfrm>
        </p:grpSpPr>
        <p:sp>
          <p:nvSpPr>
            <p:cNvPr id="14791" name="Google Shape;14791;p88"/>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88"/>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3" name="Google Shape;14793;p88"/>
          <p:cNvGrpSpPr/>
          <p:nvPr/>
        </p:nvGrpSpPr>
        <p:grpSpPr>
          <a:xfrm>
            <a:off x="6896909" y="2517146"/>
            <a:ext cx="354752" cy="275904"/>
            <a:chOff x="6896909" y="2440946"/>
            <a:chExt cx="354752" cy="275904"/>
          </a:xfrm>
        </p:grpSpPr>
        <p:sp>
          <p:nvSpPr>
            <p:cNvPr id="14794" name="Google Shape;14794;p88"/>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88"/>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96" name="Google Shape;14796;p88"/>
          <p:cNvSpPr/>
          <p:nvPr/>
        </p:nvSpPr>
        <p:spPr>
          <a:xfrm>
            <a:off x="6347501"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97" name="Google Shape;14797;p88"/>
          <p:cNvGrpSpPr/>
          <p:nvPr/>
        </p:nvGrpSpPr>
        <p:grpSpPr>
          <a:xfrm>
            <a:off x="5265069" y="2500954"/>
            <a:ext cx="321984" cy="354560"/>
            <a:chOff x="5265069" y="2424754"/>
            <a:chExt cx="321984" cy="354560"/>
          </a:xfrm>
        </p:grpSpPr>
        <p:sp>
          <p:nvSpPr>
            <p:cNvPr id="14798" name="Google Shape;14798;p88"/>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88"/>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0" name="Google Shape;14800;p88"/>
          <p:cNvGrpSpPr/>
          <p:nvPr/>
        </p:nvGrpSpPr>
        <p:grpSpPr>
          <a:xfrm>
            <a:off x="4150669" y="2542970"/>
            <a:ext cx="355104" cy="259584"/>
            <a:chOff x="4150669" y="2466770"/>
            <a:chExt cx="355104" cy="259584"/>
          </a:xfrm>
        </p:grpSpPr>
        <p:sp>
          <p:nvSpPr>
            <p:cNvPr id="14801" name="Google Shape;14801;p88"/>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88"/>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88"/>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88"/>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5" name="Google Shape;14805;p88"/>
          <p:cNvGrpSpPr/>
          <p:nvPr/>
        </p:nvGrpSpPr>
        <p:grpSpPr>
          <a:xfrm>
            <a:off x="4699693" y="2501146"/>
            <a:ext cx="354336" cy="353984"/>
            <a:chOff x="4699693" y="2424946"/>
            <a:chExt cx="354336" cy="353984"/>
          </a:xfrm>
        </p:grpSpPr>
        <p:sp>
          <p:nvSpPr>
            <p:cNvPr id="14806" name="Google Shape;14806;p88"/>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88"/>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08" name="Google Shape;14808;p88"/>
          <p:cNvSpPr/>
          <p:nvPr/>
        </p:nvSpPr>
        <p:spPr>
          <a:xfrm>
            <a:off x="5809901"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88"/>
          <p:cNvSpPr/>
          <p:nvPr/>
        </p:nvSpPr>
        <p:spPr>
          <a:xfrm>
            <a:off x="3051853"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10" name="Google Shape;14810;p88"/>
          <p:cNvGrpSpPr/>
          <p:nvPr/>
        </p:nvGrpSpPr>
        <p:grpSpPr>
          <a:xfrm>
            <a:off x="1953037" y="2628442"/>
            <a:ext cx="355136" cy="227072"/>
            <a:chOff x="1953037" y="2552242"/>
            <a:chExt cx="355136" cy="227072"/>
          </a:xfrm>
        </p:grpSpPr>
        <p:sp>
          <p:nvSpPr>
            <p:cNvPr id="14811" name="Google Shape;14811;p88"/>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88"/>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13" name="Google Shape;14813;p88"/>
          <p:cNvSpPr/>
          <p:nvPr/>
        </p:nvSpPr>
        <p:spPr>
          <a:xfrm>
            <a:off x="3603917"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14" name="Google Shape;14814;p88"/>
          <p:cNvGrpSpPr/>
          <p:nvPr/>
        </p:nvGrpSpPr>
        <p:grpSpPr>
          <a:xfrm>
            <a:off x="2500941" y="2603418"/>
            <a:ext cx="355104" cy="250944"/>
            <a:chOff x="2500941" y="2527218"/>
            <a:chExt cx="355104" cy="250944"/>
          </a:xfrm>
        </p:grpSpPr>
        <p:sp>
          <p:nvSpPr>
            <p:cNvPr id="14815" name="Google Shape;14815;p88"/>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88"/>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88"/>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88"/>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88"/>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20" name="Google Shape;14820;p88"/>
          <p:cNvSpPr/>
          <p:nvPr/>
        </p:nvSpPr>
        <p:spPr>
          <a:xfrm>
            <a:off x="7447437"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21" name="Google Shape;14821;p88"/>
          <p:cNvGrpSpPr/>
          <p:nvPr/>
        </p:nvGrpSpPr>
        <p:grpSpPr>
          <a:xfrm>
            <a:off x="7993805" y="2503322"/>
            <a:ext cx="356256" cy="351808"/>
            <a:chOff x="7993805" y="2427122"/>
            <a:chExt cx="356256" cy="351808"/>
          </a:xfrm>
        </p:grpSpPr>
        <p:sp>
          <p:nvSpPr>
            <p:cNvPr id="14822" name="Google Shape;14822;p88"/>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8"/>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88"/>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5" name="Google Shape;14825;p88"/>
          <p:cNvGrpSpPr/>
          <p:nvPr/>
        </p:nvGrpSpPr>
        <p:grpSpPr>
          <a:xfrm>
            <a:off x="878637" y="2041210"/>
            <a:ext cx="308640" cy="353312"/>
            <a:chOff x="878637" y="1965010"/>
            <a:chExt cx="308640" cy="353312"/>
          </a:xfrm>
        </p:grpSpPr>
        <p:sp>
          <p:nvSpPr>
            <p:cNvPr id="14826" name="Google Shape;14826;p88"/>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88"/>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8"/>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9" name="Google Shape;14829;p88"/>
          <p:cNvGrpSpPr/>
          <p:nvPr/>
        </p:nvGrpSpPr>
        <p:grpSpPr>
          <a:xfrm>
            <a:off x="6896141" y="2040922"/>
            <a:ext cx="348256" cy="352448"/>
            <a:chOff x="6896141" y="1964722"/>
            <a:chExt cx="348256" cy="352448"/>
          </a:xfrm>
        </p:grpSpPr>
        <p:sp>
          <p:nvSpPr>
            <p:cNvPr id="14830" name="Google Shape;14830;p88"/>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88"/>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88"/>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3" name="Google Shape;14833;p88"/>
          <p:cNvGrpSpPr/>
          <p:nvPr/>
        </p:nvGrpSpPr>
        <p:grpSpPr>
          <a:xfrm>
            <a:off x="7989997" y="2091578"/>
            <a:ext cx="355136" cy="303328"/>
            <a:chOff x="7989997" y="2015378"/>
            <a:chExt cx="355136" cy="303328"/>
          </a:xfrm>
        </p:grpSpPr>
        <p:sp>
          <p:nvSpPr>
            <p:cNvPr id="14834" name="Google Shape;14834;p88"/>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88"/>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88"/>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7" name="Google Shape;14837;p88"/>
          <p:cNvGrpSpPr/>
          <p:nvPr/>
        </p:nvGrpSpPr>
        <p:grpSpPr>
          <a:xfrm>
            <a:off x="3598221" y="1585562"/>
            <a:ext cx="348640" cy="330784"/>
            <a:chOff x="3598221" y="1509362"/>
            <a:chExt cx="348640" cy="330784"/>
          </a:xfrm>
        </p:grpSpPr>
        <p:sp>
          <p:nvSpPr>
            <p:cNvPr id="14838" name="Google Shape;14838;p88"/>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88"/>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88"/>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88"/>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2" name="Google Shape;14842;p88"/>
          <p:cNvGrpSpPr/>
          <p:nvPr/>
        </p:nvGrpSpPr>
        <p:grpSpPr>
          <a:xfrm>
            <a:off x="5246797" y="1576858"/>
            <a:ext cx="347872" cy="347488"/>
            <a:chOff x="5246797" y="1500658"/>
            <a:chExt cx="347872" cy="347488"/>
          </a:xfrm>
        </p:grpSpPr>
        <p:sp>
          <p:nvSpPr>
            <p:cNvPr id="14843" name="Google Shape;14843;p88"/>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88"/>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88"/>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88"/>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7" name="Google Shape;14847;p88"/>
          <p:cNvGrpSpPr/>
          <p:nvPr/>
        </p:nvGrpSpPr>
        <p:grpSpPr>
          <a:xfrm>
            <a:off x="5796589" y="1576858"/>
            <a:ext cx="349024" cy="346752"/>
            <a:chOff x="5796589" y="1500658"/>
            <a:chExt cx="349024" cy="346752"/>
          </a:xfrm>
        </p:grpSpPr>
        <p:sp>
          <p:nvSpPr>
            <p:cNvPr id="14848" name="Google Shape;14848;p88"/>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49" name="Google Shape;14849;p88"/>
            <p:cNvGrpSpPr/>
            <p:nvPr/>
          </p:nvGrpSpPr>
          <p:grpSpPr>
            <a:xfrm>
              <a:off x="5796589" y="1500658"/>
              <a:ext cx="349024" cy="346752"/>
              <a:chOff x="5796589" y="1500658"/>
              <a:chExt cx="349024" cy="346752"/>
            </a:xfrm>
          </p:grpSpPr>
          <p:sp>
            <p:nvSpPr>
              <p:cNvPr id="14850" name="Google Shape;14850;p88"/>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88"/>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88"/>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88"/>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54" name="Google Shape;14854;p88"/>
          <p:cNvGrpSpPr/>
          <p:nvPr/>
        </p:nvGrpSpPr>
        <p:grpSpPr>
          <a:xfrm>
            <a:off x="6895373" y="1578778"/>
            <a:ext cx="348640" cy="343296"/>
            <a:chOff x="6895373" y="1502578"/>
            <a:chExt cx="348640" cy="343296"/>
          </a:xfrm>
        </p:grpSpPr>
        <p:sp>
          <p:nvSpPr>
            <p:cNvPr id="14855" name="Google Shape;14855;p88"/>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88"/>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88"/>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8" name="Google Shape;14858;p88"/>
          <p:cNvGrpSpPr/>
          <p:nvPr/>
        </p:nvGrpSpPr>
        <p:grpSpPr>
          <a:xfrm>
            <a:off x="4147597" y="1581658"/>
            <a:ext cx="347904" cy="336992"/>
            <a:chOff x="4147597" y="1505458"/>
            <a:chExt cx="347904" cy="336992"/>
          </a:xfrm>
        </p:grpSpPr>
        <p:sp>
          <p:nvSpPr>
            <p:cNvPr id="14859" name="Google Shape;14859;p88"/>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88"/>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88"/>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88"/>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88"/>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88"/>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88"/>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6" name="Google Shape;14866;p88"/>
          <p:cNvGrpSpPr/>
          <p:nvPr/>
        </p:nvGrpSpPr>
        <p:grpSpPr>
          <a:xfrm>
            <a:off x="2499405" y="1576090"/>
            <a:ext cx="347488" cy="348256"/>
            <a:chOff x="2499405" y="1499890"/>
            <a:chExt cx="347488" cy="348256"/>
          </a:xfrm>
        </p:grpSpPr>
        <p:sp>
          <p:nvSpPr>
            <p:cNvPr id="14867" name="Google Shape;14867;p88"/>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88"/>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88"/>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88"/>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88"/>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2" name="Google Shape;14872;p88"/>
          <p:cNvGrpSpPr/>
          <p:nvPr/>
        </p:nvGrpSpPr>
        <p:grpSpPr>
          <a:xfrm>
            <a:off x="1956845" y="1576698"/>
            <a:ext cx="331520" cy="348032"/>
            <a:chOff x="1956845" y="1500498"/>
            <a:chExt cx="331520" cy="348032"/>
          </a:xfrm>
        </p:grpSpPr>
        <p:sp>
          <p:nvSpPr>
            <p:cNvPr id="14873" name="Google Shape;14873;p88"/>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88"/>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88"/>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88"/>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88"/>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88"/>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88"/>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88"/>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88"/>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88"/>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88"/>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88"/>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5" name="Google Shape;14885;p88"/>
          <p:cNvGrpSpPr/>
          <p:nvPr/>
        </p:nvGrpSpPr>
        <p:grpSpPr>
          <a:xfrm>
            <a:off x="6345613" y="1626074"/>
            <a:ext cx="348640" cy="250656"/>
            <a:chOff x="6345613" y="1549874"/>
            <a:chExt cx="348640" cy="250656"/>
          </a:xfrm>
        </p:grpSpPr>
        <p:sp>
          <p:nvSpPr>
            <p:cNvPr id="14886" name="Google Shape;14886;p88"/>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88"/>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88"/>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88"/>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88"/>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88"/>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2" name="Google Shape;14892;p88"/>
          <p:cNvGrpSpPr/>
          <p:nvPr/>
        </p:nvGrpSpPr>
        <p:grpSpPr>
          <a:xfrm>
            <a:off x="7444781" y="1583226"/>
            <a:ext cx="348640" cy="334272"/>
            <a:chOff x="7444781" y="1507026"/>
            <a:chExt cx="348640" cy="334272"/>
          </a:xfrm>
        </p:grpSpPr>
        <p:sp>
          <p:nvSpPr>
            <p:cNvPr id="14893" name="Google Shape;14893;p88"/>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88"/>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88"/>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8"/>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88"/>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8" name="Google Shape;14898;p88"/>
          <p:cNvGrpSpPr/>
          <p:nvPr/>
        </p:nvGrpSpPr>
        <p:grpSpPr>
          <a:xfrm>
            <a:off x="7995341" y="1582938"/>
            <a:ext cx="347872" cy="334944"/>
            <a:chOff x="7995341" y="1506738"/>
            <a:chExt cx="347872" cy="334944"/>
          </a:xfrm>
        </p:grpSpPr>
        <p:sp>
          <p:nvSpPr>
            <p:cNvPr id="14899" name="Google Shape;14899;p88"/>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88"/>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88"/>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88"/>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88"/>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88"/>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5" name="Google Shape;14905;p88"/>
          <p:cNvGrpSpPr/>
          <p:nvPr/>
        </p:nvGrpSpPr>
        <p:grpSpPr>
          <a:xfrm>
            <a:off x="3048045" y="1599130"/>
            <a:ext cx="347872" cy="303904"/>
            <a:chOff x="3048045" y="1522930"/>
            <a:chExt cx="347872" cy="303904"/>
          </a:xfrm>
        </p:grpSpPr>
        <p:sp>
          <p:nvSpPr>
            <p:cNvPr id="14906" name="Google Shape;14906;p88"/>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07" name="Google Shape;14907;p88"/>
            <p:cNvGrpSpPr/>
            <p:nvPr/>
          </p:nvGrpSpPr>
          <p:grpSpPr>
            <a:xfrm>
              <a:off x="3048045" y="1522930"/>
              <a:ext cx="347872" cy="303904"/>
              <a:chOff x="3048045" y="1522930"/>
              <a:chExt cx="347872" cy="303904"/>
            </a:xfrm>
          </p:grpSpPr>
          <p:sp>
            <p:nvSpPr>
              <p:cNvPr id="14908" name="Google Shape;14908;p88"/>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88"/>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910" name="Google Shape;14910;p88"/>
          <p:cNvGrpSpPr/>
          <p:nvPr/>
        </p:nvGrpSpPr>
        <p:grpSpPr>
          <a:xfrm>
            <a:off x="1133133" y="3428122"/>
            <a:ext cx="313984" cy="358560"/>
            <a:chOff x="1133133" y="3351922"/>
            <a:chExt cx="313984" cy="358560"/>
          </a:xfrm>
        </p:grpSpPr>
        <p:sp>
          <p:nvSpPr>
            <p:cNvPr id="14911" name="Google Shape;14911;p88"/>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88"/>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88"/>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88"/>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88"/>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88"/>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88"/>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88"/>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88"/>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88"/>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88"/>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88"/>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88"/>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88"/>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88"/>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88"/>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27" name="Google Shape;14927;p88"/>
          <p:cNvSpPr/>
          <p:nvPr/>
        </p:nvSpPr>
        <p:spPr>
          <a:xfrm>
            <a:off x="1709197"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28" name="Google Shape;14928;p88"/>
          <p:cNvGrpSpPr/>
          <p:nvPr/>
        </p:nvGrpSpPr>
        <p:grpSpPr>
          <a:xfrm>
            <a:off x="2795053" y="3428794"/>
            <a:ext cx="288448" cy="357120"/>
            <a:chOff x="2795053" y="3352594"/>
            <a:chExt cx="288448" cy="357120"/>
          </a:xfrm>
        </p:grpSpPr>
        <p:sp>
          <p:nvSpPr>
            <p:cNvPr id="14929" name="Google Shape;14929;p88"/>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88"/>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88"/>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88"/>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88"/>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88"/>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88"/>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88"/>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88"/>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8" name="Google Shape;14938;p88"/>
          <p:cNvGrpSpPr/>
          <p:nvPr/>
        </p:nvGrpSpPr>
        <p:grpSpPr>
          <a:xfrm>
            <a:off x="2236525" y="3429402"/>
            <a:ext cx="304832" cy="356512"/>
            <a:chOff x="2236525" y="3353202"/>
            <a:chExt cx="304832" cy="356512"/>
          </a:xfrm>
        </p:grpSpPr>
        <p:sp>
          <p:nvSpPr>
            <p:cNvPr id="14939" name="Google Shape;14939;p88"/>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88"/>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88"/>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2" name="Google Shape;14942;p88"/>
          <p:cNvGrpSpPr/>
          <p:nvPr/>
        </p:nvGrpSpPr>
        <p:grpSpPr>
          <a:xfrm>
            <a:off x="3910637" y="3428890"/>
            <a:ext cx="256800" cy="357024"/>
            <a:chOff x="3910637" y="3352690"/>
            <a:chExt cx="256800" cy="357024"/>
          </a:xfrm>
        </p:grpSpPr>
        <p:sp>
          <p:nvSpPr>
            <p:cNvPr id="14943" name="Google Shape;14943;p88"/>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88"/>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88"/>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6" name="Google Shape;14946;p88"/>
          <p:cNvGrpSpPr/>
          <p:nvPr/>
        </p:nvGrpSpPr>
        <p:grpSpPr>
          <a:xfrm>
            <a:off x="6056429" y="3428122"/>
            <a:ext cx="360064" cy="360096"/>
            <a:chOff x="6056429" y="3351922"/>
            <a:chExt cx="360064" cy="360096"/>
          </a:xfrm>
        </p:grpSpPr>
        <p:sp>
          <p:nvSpPr>
            <p:cNvPr id="14947" name="Google Shape;14947;p88"/>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88"/>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88"/>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0" name="Google Shape;14950;p88"/>
          <p:cNvGrpSpPr/>
          <p:nvPr/>
        </p:nvGrpSpPr>
        <p:grpSpPr>
          <a:xfrm>
            <a:off x="6608877" y="3429274"/>
            <a:ext cx="357408" cy="357408"/>
            <a:chOff x="6608877" y="3353074"/>
            <a:chExt cx="357408" cy="357408"/>
          </a:xfrm>
        </p:grpSpPr>
        <p:sp>
          <p:nvSpPr>
            <p:cNvPr id="14951" name="Google Shape;14951;p88"/>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88"/>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88"/>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88"/>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88"/>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88"/>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88"/>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58" name="Google Shape;14958;p88"/>
          <p:cNvSpPr/>
          <p:nvPr/>
        </p:nvSpPr>
        <p:spPr>
          <a:xfrm>
            <a:off x="7708045"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59" name="Google Shape;14959;p88"/>
          <p:cNvGrpSpPr/>
          <p:nvPr/>
        </p:nvGrpSpPr>
        <p:grpSpPr>
          <a:xfrm>
            <a:off x="3316269" y="3428602"/>
            <a:ext cx="344832" cy="356544"/>
            <a:chOff x="3316269" y="3352402"/>
            <a:chExt cx="344832" cy="356544"/>
          </a:xfrm>
        </p:grpSpPr>
        <p:sp>
          <p:nvSpPr>
            <p:cNvPr id="14960" name="Google Shape;14960;p88"/>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88"/>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88"/>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63" name="Google Shape;14963;p88"/>
          <p:cNvSpPr/>
          <p:nvPr/>
        </p:nvSpPr>
        <p:spPr>
          <a:xfrm>
            <a:off x="4423085"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64" name="Google Shape;14964;p88"/>
          <p:cNvGrpSpPr/>
          <p:nvPr/>
        </p:nvGrpSpPr>
        <p:grpSpPr>
          <a:xfrm>
            <a:off x="4959533" y="3446426"/>
            <a:ext cx="357408" cy="323488"/>
            <a:chOff x="4959533" y="3370226"/>
            <a:chExt cx="357408" cy="323488"/>
          </a:xfrm>
        </p:grpSpPr>
        <p:sp>
          <p:nvSpPr>
            <p:cNvPr id="14965" name="Google Shape;14965;p88"/>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88"/>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7" name="Google Shape;14967;p88"/>
          <p:cNvGrpSpPr/>
          <p:nvPr/>
        </p:nvGrpSpPr>
        <p:grpSpPr>
          <a:xfrm>
            <a:off x="7158637" y="3429274"/>
            <a:ext cx="357056" cy="357408"/>
            <a:chOff x="7158637" y="3353074"/>
            <a:chExt cx="357056" cy="357408"/>
          </a:xfrm>
        </p:grpSpPr>
        <p:sp>
          <p:nvSpPr>
            <p:cNvPr id="14968" name="Google Shape;14968;p88"/>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88"/>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88"/>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88"/>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2" name="Google Shape;14972;p88"/>
          <p:cNvGrpSpPr/>
          <p:nvPr/>
        </p:nvGrpSpPr>
        <p:grpSpPr>
          <a:xfrm>
            <a:off x="5508909" y="3447706"/>
            <a:ext cx="358560" cy="319552"/>
            <a:chOff x="5508909" y="3371506"/>
            <a:chExt cx="358560" cy="319552"/>
          </a:xfrm>
        </p:grpSpPr>
        <p:sp>
          <p:nvSpPr>
            <p:cNvPr id="14973" name="Google Shape;14973;p88"/>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88"/>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88"/>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88"/>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88"/>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88"/>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88"/>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88"/>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88"/>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88"/>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83" name="Google Shape;14983;p88"/>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76"/>
        <p:cNvGrpSpPr/>
        <p:nvPr/>
      </p:nvGrpSpPr>
      <p:grpSpPr>
        <a:xfrm>
          <a:off x="0" y="0"/>
          <a:ext cx="0" cy="0"/>
          <a:chOff x="0" y="0"/>
          <a:chExt cx="0" cy="0"/>
        </a:xfrm>
      </p:grpSpPr>
      <p:grpSp>
        <p:nvGrpSpPr>
          <p:cNvPr id="977" name="Google Shape;977;p40"/>
          <p:cNvGrpSpPr/>
          <p:nvPr/>
        </p:nvGrpSpPr>
        <p:grpSpPr>
          <a:xfrm>
            <a:off x="2176905" y="1038209"/>
            <a:ext cx="4699670" cy="1011247"/>
            <a:chOff x="7728915" y="1917859"/>
            <a:chExt cx="1034486" cy="222599"/>
          </a:xfrm>
        </p:grpSpPr>
        <p:sp>
          <p:nvSpPr>
            <p:cNvPr id="978" name="Google Shape;978;p40"/>
            <p:cNvSpPr/>
            <p:nvPr/>
          </p:nvSpPr>
          <p:spPr>
            <a:xfrm>
              <a:off x="8619035" y="1957671"/>
              <a:ext cx="135129" cy="175206"/>
            </a:xfrm>
            <a:custGeom>
              <a:avLst/>
              <a:gdLst/>
              <a:ahLst/>
              <a:cxnLst/>
              <a:rect l="l" t="t" r="r" b="b"/>
              <a:pathLst>
                <a:path w="2549" h="3305" extrusionOk="0">
                  <a:moveTo>
                    <a:pt x="2549" y="0"/>
                  </a:moveTo>
                  <a:cubicBezTo>
                    <a:pt x="2549" y="0"/>
                    <a:pt x="2548" y="0"/>
                    <a:pt x="2548" y="1"/>
                  </a:cubicBezTo>
                  <a:lnTo>
                    <a:pt x="2548" y="1"/>
                  </a:lnTo>
                  <a:cubicBezTo>
                    <a:pt x="2548" y="0"/>
                    <a:pt x="2549" y="0"/>
                    <a:pt x="2549" y="0"/>
                  </a:cubicBezTo>
                  <a:close/>
                  <a:moveTo>
                    <a:pt x="999" y="255"/>
                  </a:moveTo>
                  <a:cubicBezTo>
                    <a:pt x="1054" y="255"/>
                    <a:pt x="1109" y="256"/>
                    <a:pt x="1163" y="259"/>
                  </a:cubicBezTo>
                  <a:cubicBezTo>
                    <a:pt x="1206" y="261"/>
                    <a:pt x="1206" y="322"/>
                    <a:pt x="1163" y="325"/>
                  </a:cubicBezTo>
                  <a:cubicBezTo>
                    <a:pt x="1109" y="327"/>
                    <a:pt x="1054" y="328"/>
                    <a:pt x="999" y="328"/>
                  </a:cubicBezTo>
                  <a:cubicBezTo>
                    <a:pt x="889" y="328"/>
                    <a:pt x="778" y="325"/>
                    <a:pt x="668" y="322"/>
                  </a:cubicBezTo>
                  <a:cubicBezTo>
                    <a:pt x="628" y="321"/>
                    <a:pt x="629" y="263"/>
                    <a:pt x="668" y="262"/>
                  </a:cubicBezTo>
                  <a:cubicBezTo>
                    <a:pt x="778" y="259"/>
                    <a:pt x="889" y="255"/>
                    <a:pt x="999" y="255"/>
                  </a:cubicBezTo>
                  <a:close/>
                  <a:moveTo>
                    <a:pt x="1958" y="347"/>
                  </a:moveTo>
                  <a:cubicBezTo>
                    <a:pt x="2042" y="347"/>
                    <a:pt x="2125" y="350"/>
                    <a:pt x="2207" y="360"/>
                  </a:cubicBezTo>
                  <a:cubicBezTo>
                    <a:pt x="2247" y="366"/>
                    <a:pt x="2247" y="417"/>
                    <a:pt x="2207" y="422"/>
                  </a:cubicBezTo>
                  <a:cubicBezTo>
                    <a:pt x="2127" y="432"/>
                    <a:pt x="2045" y="435"/>
                    <a:pt x="1963" y="435"/>
                  </a:cubicBezTo>
                  <a:cubicBezTo>
                    <a:pt x="1829" y="435"/>
                    <a:pt x="1694" y="427"/>
                    <a:pt x="1562" y="425"/>
                  </a:cubicBezTo>
                  <a:cubicBezTo>
                    <a:pt x="1517" y="425"/>
                    <a:pt x="1517" y="357"/>
                    <a:pt x="1562" y="357"/>
                  </a:cubicBezTo>
                  <a:cubicBezTo>
                    <a:pt x="1692" y="355"/>
                    <a:pt x="1825" y="347"/>
                    <a:pt x="1958" y="347"/>
                  </a:cubicBezTo>
                  <a:close/>
                  <a:moveTo>
                    <a:pt x="1261" y="2801"/>
                  </a:moveTo>
                  <a:cubicBezTo>
                    <a:pt x="1263" y="2801"/>
                    <a:pt x="1266" y="2802"/>
                    <a:pt x="1269" y="2802"/>
                  </a:cubicBezTo>
                  <a:cubicBezTo>
                    <a:pt x="1481" y="2855"/>
                    <a:pt x="1692" y="2877"/>
                    <a:pt x="1909" y="2894"/>
                  </a:cubicBezTo>
                  <a:cubicBezTo>
                    <a:pt x="1949" y="2897"/>
                    <a:pt x="1950" y="2955"/>
                    <a:pt x="1909" y="2957"/>
                  </a:cubicBezTo>
                  <a:cubicBezTo>
                    <a:pt x="1891" y="2958"/>
                    <a:pt x="1873" y="2958"/>
                    <a:pt x="1855" y="2958"/>
                  </a:cubicBezTo>
                  <a:cubicBezTo>
                    <a:pt x="1652" y="2958"/>
                    <a:pt x="1447" y="2920"/>
                    <a:pt x="1253" y="2864"/>
                  </a:cubicBezTo>
                  <a:cubicBezTo>
                    <a:pt x="1216" y="2853"/>
                    <a:pt x="1227" y="2801"/>
                    <a:pt x="1261" y="2801"/>
                  </a:cubicBezTo>
                  <a:close/>
                  <a:moveTo>
                    <a:pt x="2548" y="1"/>
                  </a:moveTo>
                  <a:cubicBezTo>
                    <a:pt x="2390" y="75"/>
                    <a:pt x="2206" y="93"/>
                    <a:pt x="2020" y="93"/>
                  </a:cubicBezTo>
                  <a:cubicBezTo>
                    <a:pt x="1861" y="93"/>
                    <a:pt x="1699" y="80"/>
                    <a:pt x="1549" y="77"/>
                  </a:cubicBezTo>
                  <a:cubicBezTo>
                    <a:pt x="1232" y="74"/>
                    <a:pt x="916" y="70"/>
                    <a:pt x="599" y="48"/>
                  </a:cubicBezTo>
                  <a:lnTo>
                    <a:pt x="599" y="48"/>
                  </a:lnTo>
                  <a:cubicBezTo>
                    <a:pt x="661" y="876"/>
                    <a:pt x="712" y="1715"/>
                    <a:pt x="658" y="2537"/>
                  </a:cubicBezTo>
                  <a:cubicBezTo>
                    <a:pt x="663" y="2549"/>
                    <a:pt x="663" y="2564"/>
                    <a:pt x="652" y="2579"/>
                  </a:cubicBezTo>
                  <a:cubicBezTo>
                    <a:pt x="574" y="2685"/>
                    <a:pt x="489" y="2787"/>
                    <a:pt x="401" y="2889"/>
                  </a:cubicBezTo>
                  <a:cubicBezTo>
                    <a:pt x="554" y="2867"/>
                    <a:pt x="709" y="2844"/>
                    <a:pt x="865" y="2841"/>
                  </a:cubicBezTo>
                  <a:cubicBezTo>
                    <a:pt x="895" y="2841"/>
                    <a:pt x="903" y="2889"/>
                    <a:pt x="873" y="2895"/>
                  </a:cubicBezTo>
                  <a:cubicBezTo>
                    <a:pt x="707" y="2928"/>
                    <a:pt x="537" y="2940"/>
                    <a:pt x="370" y="2955"/>
                  </a:cubicBezTo>
                  <a:cubicBezTo>
                    <a:pt x="368" y="2955"/>
                    <a:pt x="367" y="2955"/>
                    <a:pt x="366" y="2955"/>
                  </a:cubicBezTo>
                  <a:cubicBezTo>
                    <a:pt x="358" y="2955"/>
                    <a:pt x="353" y="2952"/>
                    <a:pt x="348" y="2949"/>
                  </a:cubicBezTo>
                  <a:cubicBezTo>
                    <a:pt x="236" y="3073"/>
                    <a:pt x="120" y="3192"/>
                    <a:pt x="0" y="3304"/>
                  </a:cubicBezTo>
                  <a:cubicBezTo>
                    <a:pt x="511" y="3250"/>
                    <a:pt x="1027" y="3229"/>
                    <a:pt x="1542" y="3229"/>
                  </a:cubicBezTo>
                  <a:cubicBezTo>
                    <a:pt x="1872" y="3229"/>
                    <a:pt x="2202" y="3238"/>
                    <a:pt x="2530" y="3252"/>
                  </a:cubicBezTo>
                  <a:cubicBezTo>
                    <a:pt x="2365" y="3054"/>
                    <a:pt x="2233" y="2833"/>
                    <a:pt x="2080" y="2626"/>
                  </a:cubicBezTo>
                  <a:cubicBezTo>
                    <a:pt x="1864" y="2331"/>
                    <a:pt x="1625" y="2061"/>
                    <a:pt x="1376" y="1793"/>
                  </a:cubicBezTo>
                  <a:cubicBezTo>
                    <a:pt x="1336" y="1751"/>
                    <a:pt x="1365" y="1698"/>
                    <a:pt x="1407" y="1685"/>
                  </a:cubicBezTo>
                  <a:cubicBezTo>
                    <a:pt x="1379" y="1670"/>
                    <a:pt x="1363" y="1630"/>
                    <a:pt x="1391" y="1598"/>
                  </a:cubicBezTo>
                  <a:cubicBezTo>
                    <a:pt x="1796" y="1111"/>
                    <a:pt x="2189" y="625"/>
                    <a:pt x="2534" y="93"/>
                  </a:cubicBezTo>
                  <a:cubicBezTo>
                    <a:pt x="2511" y="64"/>
                    <a:pt x="2507" y="20"/>
                    <a:pt x="2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0"/>
            <p:cNvSpPr/>
            <p:nvPr/>
          </p:nvSpPr>
          <p:spPr>
            <a:xfrm>
              <a:off x="8615165" y="2098841"/>
              <a:ext cx="25234" cy="25128"/>
            </a:xfrm>
            <a:custGeom>
              <a:avLst/>
              <a:gdLst/>
              <a:ahLst/>
              <a:cxnLst/>
              <a:rect l="l" t="t" r="r" b="b"/>
              <a:pathLst>
                <a:path w="476" h="474" extrusionOk="0">
                  <a:moveTo>
                    <a:pt x="476" y="0"/>
                  </a:moveTo>
                  <a:cubicBezTo>
                    <a:pt x="470" y="4"/>
                    <a:pt x="464" y="7"/>
                    <a:pt x="458" y="7"/>
                  </a:cubicBezTo>
                  <a:cubicBezTo>
                    <a:pt x="305" y="5"/>
                    <a:pt x="152" y="4"/>
                    <a:pt x="0" y="3"/>
                  </a:cubicBezTo>
                  <a:lnTo>
                    <a:pt x="0" y="3"/>
                  </a:lnTo>
                  <a:cubicBezTo>
                    <a:pt x="24" y="157"/>
                    <a:pt x="29" y="317"/>
                    <a:pt x="15" y="474"/>
                  </a:cubicBezTo>
                  <a:cubicBezTo>
                    <a:pt x="159" y="309"/>
                    <a:pt x="313" y="149"/>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0"/>
            <p:cNvSpPr/>
            <p:nvPr/>
          </p:nvSpPr>
          <p:spPr>
            <a:xfrm>
              <a:off x="7873160" y="2103135"/>
              <a:ext cx="41032" cy="27513"/>
            </a:xfrm>
            <a:custGeom>
              <a:avLst/>
              <a:gdLst/>
              <a:ahLst/>
              <a:cxnLst/>
              <a:rect l="l" t="t" r="r" b="b"/>
              <a:pathLst>
                <a:path w="774" h="519" extrusionOk="0">
                  <a:moveTo>
                    <a:pt x="1" y="1"/>
                  </a:moveTo>
                  <a:lnTo>
                    <a:pt x="1" y="1"/>
                  </a:lnTo>
                  <a:cubicBezTo>
                    <a:pt x="258" y="174"/>
                    <a:pt x="512" y="350"/>
                    <a:pt x="773" y="519"/>
                  </a:cubicBezTo>
                  <a:cubicBezTo>
                    <a:pt x="753" y="348"/>
                    <a:pt x="747" y="175"/>
                    <a:pt x="761" y="4"/>
                  </a:cubicBezTo>
                  <a:cubicBezTo>
                    <a:pt x="507" y="4"/>
                    <a:pt x="255"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0"/>
            <p:cNvSpPr/>
            <p:nvPr/>
          </p:nvSpPr>
          <p:spPr>
            <a:xfrm>
              <a:off x="7869820" y="1922736"/>
              <a:ext cx="779814" cy="175047"/>
            </a:xfrm>
            <a:custGeom>
              <a:avLst/>
              <a:gdLst/>
              <a:ahLst/>
              <a:cxnLst/>
              <a:rect l="l" t="t" r="r" b="b"/>
              <a:pathLst>
                <a:path w="14710" h="3302" extrusionOk="0">
                  <a:moveTo>
                    <a:pt x="1575" y="266"/>
                  </a:moveTo>
                  <a:cubicBezTo>
                    <a:pt x="1647" y="266"/>
                    <a:pt x="1718" y="267"/>
                    <a:pt x="1789" y="272"/>
                  </a:cubicBezTo>
                  <a:cubicBezTo>
                    <a:pt x="1832" y="276"/>
                    <a:pt x="1832" y="334"/>
                    <a:pt x="1789" y="338"/>
                  </a:cubicBezTo>
                  <a:cubicBezTo>
                    <a:pt x="1717" y="343"/>
                    <a:pt x="1644" y="344"/>
                    <a:pt x="1572" y="344"/>
                  </a:cubicBezTo>
                  <a:cubicBezTo>
                    <a:pt x="1462" y="344"/>
                    <a:pt x="1353" y="341"/>
                    <a:pt x="1243" y="339"/>
                  </a:cubicBezTo>
                  <a:cubicBezTo>
                    <a:pt x="1200" y="338"/>
                    <a:pt x="1200" y="272"/>
                    <a:pt x="1243" y="272"/>
                  </a:cubicBezTo>
                  <a:cubicBezTo>
                    <a:pt x="1353" y="270"/>
                    <a:pt x="1465" y="266"/>
                    <a:pt x="1575" y="266"/>
                  </a:cubicBezTo>
                  <a:close/>
                  <a:moveTo>
                    <a:pt x="4373" y="242"/>
                  </a:moveTo>
                  <a:cubicBezTo>
                    <a:pt x="4393" y="242"/>
                    <a:pt x="4409" y="273"/>
                    <a:pt x="4385" y="283"/>
                  </a:cubicBezTo>
                  <a:cubicBezTo>
                    <a:pt x="4284" y="328"/>
                    <a:pt x="4176" y="345"/>
                    <a:pt x="4067" y="345"/>
                  </a:cubicBezTo>
                  <a:cubicBezTo>
                    <a:pt x="4001" y="345"/>
                    <a:pt x="3934" y="338"/>
                    <a:pt x="3868" y="328"/>
                  </a:cubicBezTo>
                  <a:cubicBezTo>
                    <a:pt x="3834" y="323"/>
                    <a:pt x="3847" y="274"/>
                    <a:pt x="3878" y="274"/>
                  </a:cubicBezTo>
                  <a:cubicBezTo>
                    <a:pt x="3880" y="274"/>
                    <a:pt x="3881" y="274"/>
                    <a:pt x="3883" y="275"/>
                  </a:cubicBezTo>
                  <a:cubicBezTo>
                    <a:pt x="3928" y="281"/>
                    <a:pt x="3973" y="284"/>
                    <a:pt x="4017" y="284"/>
                  </a:cubicBezTo>
                  <a:cubicBezTo>
                    <a:pt x="4135" y="284"/>
                    <a:pt x="4250" y="264"/>
                    <a:pt x="4369" y="243"/>
                  </a:cubicBezTo>
                  <a:cubicBezTo>
                    <a:pt x="4370" y="242"/>
                    <a:pt x="4372" y="242"/>
                    <a:pt x="4373" y="242"/>
                  </a:cubicBezTo>
                  <a:close/>
                  <a:moveTo>
                    <a:pt x="2907" y="327"/>
                  </a:moveTo>
                  <a:cubicBezTo>
                    <a:pt x="2965" y="327"/>
                    <a:pt x="3023" y="328"/>
                    <a:pt x="3081" y="330"/>
                  </a:cubicBezTo>
                  <a:cubicBezTo>
                    <a:pt x="3113" y="331"/>
                    <a:pt x="3113" y="379"/>
                    <a:pt x="3081" y="379"/>
                  </a:cubicBezTo>
                  <a:cubicBezTo>
                    <a:pt x="3017" y="382"/>
                    <a:pt x="2955" y="383"/>
                    <a:pt x="2892" y="383"/>
                  </a:cubicBezTo>
                  <a:cubicBezTo>
                    <a:pt x="2806" y="383"/>
                    <a:pt x="2720" y="381"/>
                    <a:pt x="2634" y="379"/>
                  </a:cubicBezTo>
                  <a:cubicBezTo>
                    <a:pt x="2603" y="379"/>
                    <a:pt x="2603" y="331"/>
                    <a:pt x="2634" y="331"/>
                  </a:cubicBezTo>
                  <a:cubicBezTo>
                    <a:pt x="2726" y="329"/>
                    <a:pt x="2816" y="327"/>
                    <a:pt x="2907" y="327"/>
                  </a:cubicBezTo>
                  <a:close/>
                  <a:moveTo>
                    <a:pt x="5330" y="318"/>
                  </a:moveTo>
                  <a:cubicBezTo>
                    <a:pt x="5408" y="318"/>
                    <a:pt x="5486" y="320"/>
                    <a:pt x="5563" y="324"/>
                  </a:cubicBezTo>
                  <a:cubicBezTo>
                    <a:pt x="5605" y="325"/>
                    <a:pt x="5605" y="385"/>
                    <a:pt x="5563" y="387"/>
                  </a:cubicBezTo>
                  <a:cubicBezTo>
                    <a:pt x="5492" y="390"/>
                    <a:pt x="5421" y="392"/>
                    <a:pt x="5350" y="392"/>
                  </a:cubicBezTo>
                  <a:cubicBezTo>
                    <a:pt x="5273" y="392"/>
                    <a:pt x="5195" y="390"/>
                    <a:pt x="5117" y="388"/>
                  </a:cubicBezTo>
                  <a:cubicBezTo>
                    <a:pt x="5074" y="386"/>
                    <a:pt x="5074" y="324"/>
                    <a:pt x="5117" y="322"/>
                  </a:cubicBezTo>
                  <a:cubicBezTo>
                    <a:pt x="5188" y="320"/>
                    <a:pt x="5259" y="318"/>
                    <a:pt x="5330" y="318"/>
                  </a:cubicBezTo>
                  <a:close/>
                  <a:moveTo>
                    <a:pt x="9432" y="313"/>
                  </a:moveTo>
                  <a:cubicBezTo>
                    <a:pt x="9504" y="313"/>
                    <a:pt x="9577" y="318"/>
                    <a:pt x="9643" y="337"/>
                  </a:cubicBezTo>
                  <a:cubicBezTo>
                    <a:pt x="9668" y="343"/>
                    <a:pt x="9672" y="386"/>
                    <a:pt x="9643" y="389"/>
                  </a:cubicBezTo>
                  <a:cubicBezTo>
                    <a:pt x="9615" y="393"/>
                    <a:pt x="9586" y="395"/>
                    <a:pt x="9557" y="395"/>
                  </a:cubicBezTo>
                  <a:cubicBezTo>
                    <a:pt x="9449" y="395"/>
                    <a:pt x="9335" y="370"/>
                    <a:pt x="9231" y="356"/>
                  </a:cubicBezTo>
                  <a:cubicBezTo>
                    <a:pt x="9208" y="354"/>
                    <a:pt x="9215" y="317"/>
                    <a:pt x="9237" y="317"/>
                  </a:cubicBezTo>
                  <a:cubicBezTo>
                    <a:pt x="9299" y="317"/>
                    <a:pt x="9365" y="313"/>
                    <a:pt x="9432" y="313"/>
                  </a:cubicBezTo>
                  <a:close/>
                  <a:moveTo>
                    <a:pt x="8298" y="328"/>
                  </a:moveTo>
                  <a:cubicBezTo>
                    <a:pt x="8322" y="328"/>
                    <a:pt x="8327" y="371"/>
                    <a:pt x="8301" y="376"/>
                  </a:cubicBezTo>
                  <a:cubicBezTo>
                    <a:pt x="8135" y="402"/>
                    <a:pt x="7967" y="418"/>
                    <a:pt x="7799" y="435"/>
                  </a:cubicBezTo>
                  <a:cubicBezTo>
                    <a:pt x="7798" y="435"/>
                    <a:pt x="7797" y="435"/>
                    <a:pt x="7797" y="435"/>
                  </a:cubicBezTo>
                  <a:cubicBezTo>
                    <a:pt x="7772" y="435"/>
                    <a:pt x="7768" y="392"/>
                    <a:pt x="7793" y="388"/>
                  </a:cubicBezTo>
                  <a:cubicBezTo>
                    <a:pt x="7961" y="365"/>
                    <a:pt x="8127" y="341"/>
                    <a:pt x="8295" y="328"/>
                  </a:cubicBezTo>
                  <a:cubicBezTo>
                    <a:pt x="8296" y="328"/>
                    <a:pt x="8297" y="328"/>
                    <a:pt x="8298" y="328"/>
                  </a:cubicBezTo>
                  <a:close/>
                  <a:moveTo>
                    <a:pt x="10929" y="339"/>
                  </a:moveTo>
                  <a:cubicBezTo>
                    <a:pt x="10961" y="339"/>
                    <a:pt x="10968" y="392"/>
                    <a:pt x="10937" y="397"/>
                  </a:cubicBezTo>
                  <a:cubicBezTo>
                    <a:pt x="10770" y="424"/>
                    <a:pt x="10598" y="427"/>
                    <a:pt x="10431" y="440"/>
                  </a:cubicBezTo>
                  <a:cubicBezTo>
                    <a:pt x="10431" y="440"/>
                    <a:pt x="10430" y="440"/>
                    <a:pt x="10429" y="440"/>
                  </a:cubicBezTo>
                  <a:cubicBezTo>
                    <a:pt x="10399" y="440"/>
                    <a:pt x="10400" y="393"/>
                    <a:pt x="10431" y="389"/>
                  </a:cubicBezTo>
                  <a:cubicBezTo>
                    <a:pt x="10596" y="371"/>
                    <a:pt x="10763" y="343"/>
                    <a:pt x="10928" y="339"/>
                  </a:cubicBezTo>
                  <a:cubicBezTo>
                    <a:pt x="10929" y="339"/>
                    <a:pt x="10929" y="339"/>
                    <a:pt x="10929" y="339"/>
                  </a:cubicBezTo>
                  <a:close/>
                  <a:moveTo>
                    <a:pt x="11898" y="365"/>
                  </a:moveTo>
                  <a:cubicBezTo>
                    <a:pt x="11988" y="365"/>
                    <a:pt x="12078" y="367"/>
                    <a:pt x="12168" y="373"/>
                  </a:cubicBezTo>
                  <a:cubicBezTo>
                    <a:pt x="12209" y="376"/>
                    <a:pt x="12209" y="434"/>
                    <a:pt x="12168" y="436"/>
                  </a:cubicBezTo>
                  <a:cubicBezTo>
                    <a:pt x="12078" y="442"/>
                    <a:pt x="11988" y="444"/>
                    <a:pt x="11898" y="444"/>
                  </a:cubicBezTo>
                  <a:cubicBezTo>
                    <a:pt x="11790" y="444"/>
                    <a:pt x="11681" y="441"/>
                    <a:pt x="11572" y="440"/>
                  </a:cubicBezTo>
                  <a:cubicBezTo>
                    <a:pt x="11528" y="440"/>
                    <a:pt x="11528" y="370"/>
                    <a:pt x="11572" y="369"/>
                  </a:cubicBezTo>
                  <a:cubicBezTo>
                    <a:pt x="11681" y="367"/>
                    <a:pt x="11790" y="365"/>
                    <a:pt x="11898" y="365"/>
                  </a:cubicBezTo>
                  <a:close/>
                  <a:moveTo>
                    <a:pt x="6306" y="365"/>
                  </a:moveTo>
                  <a:cubicBezTo>
                    <a:pt x="6307" y="365"/>
                    <a:pt x="6308" y="365"/>
                    <a:pt x="6309" y="365"/>
                  </a:cubicBezTo>
                  <a:cubicBezTo>
                    <a:pt x="6510" y="378"/>
                    <a:pt x="6716" y="381"/>
                    <a:pt x="6915" y="409"/>
                  </a:cubicBezTo>
                  <a:cubicBezTo>
                    <a:pt x="6957" y="414"/>
                    <a:pt x="6947" y="482"/>
                    <a:pt x="6906" y="482"/>
                  </a:cubicBezTo>
                  <a:cubicBezTo>
                    <a:pt x="6906" y="482"/>
                    <a:pt x="6905" y="482"/>
                    <a:pt x="6905" y="482"/>
                  </a:cubicBezTo>
                  <a:cubicBezTo>
                    <a:pt x="6707" y="478"/>
                    <a:pt x="6507" y="447"/>
                    <a:pt x="6309" y="426"/>
                  </a:cubicBezTo>
                  <a:cubicBezTo>
                    <a:pt x="6271" y="422"/>
                    <a:pt x="6271" y="365"/>
                    <a:pt x="6306" y="365"/>
                  </a:cubicBezTo>
                  <a:close/>
                  <a:moveTo>
                    <a:pt x="14278" y="413"/>
                  </a:moveTo>
                  <a:cubicBezTo>
                    <a:pt x="14353" y="413"/>
                    <a:pt x="14428" y="415"/>
                    <a:pt x="14503" y="424"/>
                  </a:cubicBezTo>
                  <a:cubicBezTo>
                    <a:pt x="14541" y="428"/>
                    <a:pt x="14541" y="481"/>
                    <a:pt x="14503" y="485"/>
                  </a:cubicBezTo>
                  <a:cubicBezTo>
                    <a:pt x="14429" y="493"/>
                    <a:pt x="14355" y="496"/>
                    <a:pt x="14280" y="496"/>
                  </a:cubicBezTo>
                  <a:cubicBezTo>
                    <a:pt x="14188" y="496"/>
                    <a:pt x="14096" y="492"/>
                    <a:pt x="14006" y="491"/>
                  </a:cubicBezTo>
                  <a:cubicBezTo>
                    <a:pt x="13958" y="490"/>
                    <a:pt x="13958" y="418"/>
                    <a:pt x="14006" y="418"/>
                  </a:cubicBezTo>
                  <a:cubicBezTo>
                    <a:pt x="14096" y="417"/>
                    <a:pt x="14187" y="413"/>
                    <a:pt x="14278" y="413"/>
                  </a:cubicBezTo>
                  <a:close/>
                  <a:moveTo>
                    <a:pt x="12862" y="459"/>
                  </a:moveTo>
                  <a:cubicBezTo>
                    <a:pt x="12863" y="459"/>
                    <a:pt x="12863" y="459"/>
                    <a:pt x="12864" y="459"/>
                  </a:cubicBezTo>
                  <a:cubicBezTo>
                    <a:pt x="13066" y="474"/>
                    <a:pt x="13269" y="486"/>
                    <a:pt x="13469" y="515"/>
                  </a:cubicBezTo>
                  <a:cubicBezTo>
                    <a:pt x="13502" y="520"/>
                    <a:pt x="13494" y="575"/>
                    <a:pt x="13461" y="575"/>
                  </a:cubicBezTo>
                  <a:cubicBezTo>
                    <a:pt x="13461" y="575"/>
                    <a:pt x="13460" y="575"/>
                    <a:pt x="13460" y="575"/>
                  </a:cubicBezTo>
                  <a:cubicBezTo>
                    <a:pt x="13261" y="570"/>
                    <a:pt x="13063" y="549"/>
                    <a:pt x="12864" y="530"/>
                  </a:cubicBezTo>
                  <a:cubicBezTo>
                    <a:pt x="12822" y="525"/>
                    <a:pt x="12819" y="459"/>
                    <a:pt x="12862" y="459"/>
                  </a:cubicBezTo>
                  <a:close/>
                  <a:moveTo>
                    <a:pt x="12989" y="2701"/>
                  </a:moveTo>
                  <a:cubicBezTo>
                    <a:pt x="13063" y="2701"/>
                    <a:pt x="13137" y="2704"/>
                    <a:pt x="13211" y="2710"/>
                  </a:cubicBezTo>
                  <a:cubicBezTo>
                    <a:pt x="13247" y="2713"/>
                    <a:pt x="13247" y="2763"/>
                    <a:pt x="13211" y="2766"/>
                  </a:cubicBezTo>
                  <a:cubicBezTo>
                    <a:pt x="13139" y="2773"/>
                    <a:pt x="13066" y="2775"/>
                    <a:pt x="12993" y="2775"/>
                  </a:cubicBezTo>
                  <a:cubicBezTo>
                    <a:pt x="12901" y="2775"/>
                    <a:pt x="12808" y="2771"/>
                    <a:pt x="12715" y="2769"/>
                  </a:cubicBezTo>
                  <a:cubicBezTo>
                    <a:pt x="12674" y="2769"/>
                    <a:pt x="12675" y="2708"/>
                    <a:pt x="12715" y="2707"/>
                  </a:cubicBezTo>
                  <a:cubicBezTo>
                    <a:pt x="12806" y="2705"/>
                    <a:pt x="12898" y="2701"/>
                    <a:pt x="12989" y="2701"/>
                  </a:cubicBezTo>
                  <a:close/>
                  <a:moveTo>
                    <a:pt x="13704" y="2700"/>
                  </a:moveTo>
                  <a:cubicBezTo>
                    <a:pt x="13705" y="2700"/>
                    <a:pt x="13707" y="2701"/>
                    <a:pt x="13708" y="2701"/>
                  </a:cubicBezTo>
                  <a:cubicBezTo>
                    <a:pt x="13859" y="2716"/>
                    <a:pt x="14017" y="2724"/>
                    <a:pt x="14163" y="2764"/>
                  </a:cubicBezTo>
                  <a:cubicBezTo>
                    <a:pt x="14201" y="2773"/>
                    <a:pt x="14193" y="2831"/>
                    <a:pt x="14155" y="2831"/>
                  </a:cubicBezTo>
                  <a:cubicBezTo>
                    <a:pt x="14155" y="2831"/>
                    <a:pt x="14155" y="2831"/>
                    <a:pt x="14154" y="2831"/>
                  </a:cubicBezTo>
                  <a:cubicBezTo>
                    <a:pt x="14003" y="2830"/>
                    <a:pt x="13848" y="2796"/>
                    <a:pt x="13699" y="2770"/>
                  </a:cubicBezTo>
                  <a:cubicBezTo>
                    <a:pt x="13661" y="2764"/>
                    <a:pt x="13668" y="2700"/>
                    <a:pt x="13704" y="2700"/>
                  </a:cubicBezTo>
                  <a:close/>
                  <a:moveTo>
                    <a:pt x="7797" y="2812"/>
                  </a:moveTo>
                  <a:cubicBezTo>
                    <a:pt x="7831" y="2812"/>
                    <a:pt x="7864" y="2813"/>
                    <a:pt x="7897" y="2816"/>
                  </a:cubicBezTo>
                  <a:cubicBezTo>
                    <a:pt x="7925" y="2818"/>
                    <a:pt x="7925" y="2857"/>
                    <a:pt x="7897" y="2860"/>
                  </a:cubicBezTo>
                  <a:cubicBezTo>
                    <a:pt x="7863" y="2863"/>
                    <a:pt x="7828" y="2864"/>
                    <a:pt x="7792" y="2864"/>
                  </a:cubicBezTo>
                  <a:cubicBezTo>
                    <a:pt x="7695" y="2864"/>
                    <a:pt x="7596" y="2855"/>
                    <a:pt x="7500" y="2852"/>
                  </a:cubicBezTo>
                  <a:cubicBezTo>
                    <a:pt x="7483" y="2851"/>
                    <a:pt x="7483" y="2825"/>
                    <a:pt x="7500" y="2825"/>
                  </a:cubicBezTo>
                  <a:cubicBezTo>
                    <a:pt x="7598" y="2821"/>
                    <a:pt x="7698" y="2812"/>
                    <a:pt x="7797" y="2812"/>
                  </a:cubicBezTo>
                  <a:close/>
                  <a:moveTo>
                    <a:pt x="9936" y="2762"/>
                  </a:moveTo>
                  <a:cubicBezTo>
                    <a:pt x="9964" y="2762"/>
                    <a:pt x="9971" y="2804"/>
                    <a:pt x="9942" y="2816"/>
                  </a:cubicBezTo>
                  <a:cubicBezTo>
                    <a:pt x="9845" y="2857"/>
                    <a:pt x="9744" y="2873"/>
                    <a:pt x="9641" y="2873"/>
                  </a:cubicBezTo>
                  <a:cubicBezTo>
                    <a:pt x="9588" y="2873"/>
                    <a:pt x="9534" y="2869"/>
                    <a:pt x="9481" y="2861"/>
                  </a:cubicBezTo>
                  <a:cubicBezTo>
                    <a:pt x="9453" y="2857"/>
                    <a:pt x="9458" y="2809"/>
                    <a:pt x="9484" y="2809"/>
                  </a:cubicBezTo>
                  <a:cubicBezTo>
                    <a:pt x="9485" y="2809"/>
                    <a:pt x="9486" y="2810"/>
                    <a:pt x="9487" y="2810"/>
                  </a:cubicBezTo>
                  <a:cubicBezTo>
                    <a:pt x="9523" y="2814"/>
                    <a:pt x="9558" y="2816"/>
                    <a:pt x="9593" y="2816"/>
                  </a:cubicBezTo>
                  <a:cubicBezTo>
                    <a:pt x="9706" y="2816"/>
                    <a:pt x="9815" y="2795"/>
                    <a:pt x="9926" y="2764"/>
                  </a:cubicBezTo>
                  <a:cubicBezTo>
                    <a:pt x="9930" y="2763"/>
                    <a:pt x="9933" y="2762"/>
                    <a:pt x="9936" y="2762"/>
                  </a:cubicBezTo>
                  <a:close/>
                  <a:moveTo>
                    <a:pt x="11620" y="2766"/>
                  </a:moveTo>
                  <a:cubicBezTo>
                    <a:pt x="11622" y="2766"/>
                    <a:pt x="11625" y="2766"/>
                    <a:pt x="11628" y="2767"/>
                  </a:cubicBezTo>
                  <a:cubicBezTo>
                    <a:pt x="11742" y="2801"/>
                    <a:pt x="11857" y="2813"/>
                    <a:pt x="11974" y="2813"/>
                  </a:cubicBezTo>
                  <a:cubicBezTo>
                    <a:pt x="12021" y="2813"/>
                    <a:pt x="12070" y="2811"/>
                    <a:pt x="12118" y="2807"/>
                  </a:cubicBezTo>
                  <a:cubicBezTo>
                    <a:pt x="12119" y="2807"/>
                    <a:pt x="12120" y="2807"/>
                    <a:pt x="12120" y="2807"/>
                  </a:cubicBezTo>
                  <a:cubicBezTo>
                    <a:pt x="12148" y="2807"/>
                    <a:pt x="12154" y="2854"/>
                    <a:pt x="12126" y="2860"/>
                  </a:cubicBezTo>
                  <a:cubicBezTo>
                    <a:pt x="12063" y="2874"/>
                    <a:pt x="12000" y="2880"/>
                    <a:pt x="11937" y="2880"/>
                  </a:cubicBezTo>
                  <a:cubicBezTo>
                    <a:pt x="11827" y="2880"/>
                    <a:pt x="11718" y="2860"/>
                    <a:pt x="11611" y="2828"/>
                  </a:cubicBezTo>
                  <a:cubicBezTo>
                    <a:pt x="11575" y="2817"/>
                    <a:pt x="11587" y="2766"/>
                    <a:pt x="11620" y="2766"/>
                  </a:cubicBezTo>
                  <a:close/>
                  <a:moveTo>
                    <a:pt x="10709" y="2805"/>
                  </a:moveTo>
                  <a:cubicBezTo>
                    <a:pt x="10803" y="2805"/>
                    <a:pt x="10894" y="2823"/>
                    <a:pt x="10985" y="2860"/>
                  </a:cubicBezTo>
                  <a:cubicBezTo>
                    <a:pt x="11012" y="2870"/>
                    <a:pt x="11004" y="2910"/>
                    <a:pt x="10981" y="2910"/>
                  </a:cubicBezTo>
                  <a:cubicBezTo>
                    <a:pt x="10978" y="2910"/>
                    <a:pt x="10975" y="2909"/>
                    <a:pt x="10972" y="2908"/>
                  </a:cubicBezTo>
                  <a:cubicBezTo>
                    <a:pt x="10880" y="2873"/>
                    <a:pt x="10784" y="2856"/>
                    <a:pt x="10686" y="2856"/>
                  </a:cubicBezTo>
                  <a:cubicBezTo>
                    <a:pt x="10651" y="2856"/>
                    <a:pt x="10615" y="2858"/>
                    <a:pt x="10579" y="2863"/>
                  </a:cubicBezTo>
                  <a:cubicBezTo>
                    <a:pt x="10578" y="2863"/>
                    <a:pt x="10577" y="2863"/>
                    <a:pt x="10576" y="2863"/>
                  </a:cubicBezTo>
                  <a:cubicBezTo>
                    <a:pt x="10553" y="2863"/>
                    <a:pt x="10548" y="2820"/>
                    <a:pt x="10572" y="2817"/>
                  </a:cubicBezTo>
                  <a:cubicBezTo>
                    <a:pt x="10619" y="2809"/>
                    <a:pt x="10664" y="2805"/>
                    <a:pt x="10709" y="2805"/>
                  </a:cubicBezTo>
                  <a:close/>
                  <a:moveTo>
                    <a:pt x="2656" y="2863"/>
                  </a:moveTo>
                  <a:cubicBezTo>
                    <a:pt x="2682" y="2863"/>
                    <a:pt x="2708" y="2863"/>
                    <a:pt x="2733" y="2864"/>
                  </a:cubicBezTo>
                  <a:cubicBezTo>
                    <a:pt x="2763" y="2865"/>
                    <a:pt x="2763" y="2910"/>
                    <a:pt x="2733" y="2911"/>
                  </a:cubicBezTo>
                  <a:cubicBezTo>
                    <a:pt x="2707" y="2912"/>
                    <a:pt x="2681" y="2912"/>
                    <a:pt x="2655" y="2912"/>
                  </a:cubicBezTo>
                  <a:cubicBezTo>
                    <a:pt x="2548" y="2912"/>
                    <a:pt x="2442" y="2908"/>
                    <a:pt x="2336" y="2907"/>
                  </a:cubicBezTo>
                  <a:cubicBezTo>
                    <a:pt x="2311" y="2906"/>
                    <a:pt x="2311" y="2869"/>
                    <a:pt x="2336" y="2869"/>
                  </a:cubicBezTo>
                  <a:cubicBezTo>
                    <a:pt x="2442" y="2868"/>
                    <a:pt x="2549" y="2863"/>
                    <a:pt x="2656" y="2863"/>
                  </a:cubicBezTo>
                  <a:close/>
                  <a:moveTo>
                    <a:pt x="8732" y="2860"/>
                  </a:moveTo>
                  <a:cubicBezTo>
                    <a:pt x="8818" y="2860"/>
                    <a:pt x="8904" y="2862"/>
                    <a:pt x="8990" y="2868"/>
                  </a:cubicBezTo>
                  <a:cubicBezTo>
                    <a:pt x="9015" y="2869"/>
                    <a:pt x="9015" y="2905"/>
                    <a:pt x="8990" y="2907"/>
                  </a:cubicBezTo>
                  <a:cubicBezTo>
                    <a:pt x="8900" y="2913"/>
                    <a:pt x="8810" y="2914"/>
                    <a:pt x="8720" y="2914"/>
                  </a:cubicBezTo>
                  <a:cubicBezTo>
                    <a:pt x="8645" y="2914"/>
                    <a:pt x="8569" y="2913"/>
                    <a:pt x="8494" y="2912"/>
                  </a:cubicBezTo>
                  <a:cubicBezTo>
                    <a:pt x="8462" y="2912"/>
                    <a:pt x="8462" y="2863"/>
                    <a:pt x="8494" y="2863"/>
                  </a:cubicBezTo>
                  <a:cubicBezTo>
                    <a:pt x="8573" y="2862"/>
                    <a:pt x="8653" y="2860"/>
                    <a:pt x="8732" y="2860"/>
                  </a:cubicBezTo>
                  <a:close/>
                  <a:moveTo>
                    <a:pt x="3513" y="2854"/>
                  </a:moveTo>
                  <a:cubicBezTo>
                    <a:pt x="3584" y="2854"/>
                    <a:pt x="3655" y="2856"/>
                    <a:pt x="3726" y="2861"/>
                  </a:cubicBezTo>
                  <a:cubicBezTo>
                    <a:pt x="3761" y="2863"/>
                    <a:pt x="3761" y="2911"/>
                    <a:pt x="3726" y="2914"/>
                  </a:cubicBezTo>
                  <a:cubicBezTo>
                    <a:pt x="3657" y="2919"/>
                    <a:pt x="3589" y="2921"/>
                    <a:pt x="3521" y="2921"/>
                  </a:cubicBezTo>
                  <a:cubicBezTo>
                    <a:pt x="3440" y="2921"/>
                    <a:pt x="3360" y="2919"/>
                    <a:pt x="3279" y="2918"/>
                  </a:cubicBezTo>
                  <a:cubicBezTo>
                    <a:pt x="3241" y="2918"/>
                    <a:pt x="3241" y="2858"/>
                    <a:pt x="3279" y="2857"/>
                  </a:cubicBezTo>
                  <a:cubicBezTo>
                    <a:pt x="3357" y="2856"/>
                    <a:pt x="3435" y="2854"/>
                    <a:pt x="3513" y="2854"/>
                  </a:cubicBezTo>
                  <a:close/>
                  <a:moveTo>
                    <a:pt x="5734" y="2850"/>
                  </a:moveTo>
                  <a:cubicBezTo>
                    <a:pt x="5778" y="2850"/>
                    <a:pt x="5820" y="2851"/>
                    <a:pt x="5862" y="2857"/>
                  </a:cubicBezTo>
                  <a:cubicBezTo>
                    <a:pt x="5901" y="2862"/>
                    <a:pt x="5901" y="2913"/>
                    <a:pt x="5862" y="2918"/>
                  </a:cubicBezTo>
                  <a:cubicBezTo>
                    <a:pt x="5819" y="2923"/>
                    <a:pt x="5774" y="2925"/>
                    <a:pt x="5729" y="2925"/>
                  </a:cubicBezTo>
                  <a:cubicBezTo>
                    <a:pt x="5641" y="2925"/>
                    <a:pt x="5551" y="2918"/>
                    <a:pt x="5464" y="2915"/>
                  </a:cubicBezTo>
                  <a:cubicBezTo>
                    <a:pt x="5429" y="2914"/>
                    <a:pt x="5429" y="2860"/>
                    <a:pt x="5464" y="2860"/>
                  </a:cubicBezTo>
                  <a:cubicBezTo>
                    <a:pt x="5553" y="2858"/>
                    <a:pt x="5644" y="2850"/>
                    <a:pt x="5734" y="2850"/>
                  </a:cubicBezTo>
                  <a:close/>
                  <a:moveTo>
                    <a:pt x="4222" y="2815"/>
                  </a:moveTo>
                  <a:cubicBezTo>
                    <a:pt x="4224" y="2815"/>
                    <a:pt x="4226" y="2815"/>
                    <a:pt x="4229" y="2816"/>
                  </a:cubicBezTo>
                  <a:cubicBezTo>
                    <a:pt x="4351" y="2848"/>
                    <a:pt x="4472" y="2861"/>
                    <a:pt x="4596" y="2861"/>
                  </a:cubicBezTo>
                  <a:cubicBezTo>
                    <a:pt x="4653" y="2861"/>
                    <a:pt x="4710" y="2858"/>
                    <a:pt x="4768" y="2853"/>
                  </a:cubicBezTo>
                  <a:cubicBezTo>
                    <a:pt x="4769" y="2853"/>
                    <a:pt x="4770" y="2853"/>
                    <a:pt x="4771" y="2853"/>
                  </a:cubicBezTo>
                  <a:cubicBezTo>
                    <a:pt x="4804" y="2853"/>
                    <a:pt x="4811" y="2911"/>
                    <a:pt x="4777" y="2915"/>
                  </a:cubicBezTo>
                  <a:cubicBezTo>
                    <a:pt x="4719" y="2924"/>
                    <a:pt x="4661" y="2928"/>
                    <a:pt x="4603" y="2928"/>
                  </a:cubicBezTo>
                  <a:cubicBezTo>
                    <a:pt x="4472" y="2928"/>
                    <a:pt x="4342" y="2907"/>
                    <a:pt x="4214" y="2868"/>
                  </a:cubicBezTo>
                  <a:cubicBezTo>
                    <a:pt x="4183" y="2859"/>
                    <a:pt x="4193" y="2815"/>
                    <a:pt x="4222" y="2815"/>
                  </a:cubicBezTo>
                  <a:close/>
                  <a:moveTo>
                    <a:pt x="1378" y="2817"/>
                  </a:moveTo>
                  <a:cubicBezTo>
                    <a:pt x="1486" y="2817"/>
                    <a:pt x="1594" y="2834"/>
                    <a:pt x="1693" y="2874"/>
                  </a:cubicBezTo>
                  <a:cubicBezTo>
                    <a:pt x="1724" y="2885"/>
                    <a:pt x="1716" y="2928"/>
                    <a:pt x="1688" y="2928"/>
                  </a:cubicBezTo>
                  <a:cubicBezTo>
                    <a:pt x="1685" y="2928"/>
                    <a:pt x="1682" y="2928"/>
                    <a:pt x="1679" y="2927"/>
                  </a:cubicBezTo>
                  <a:cubicBezTo>
                    <a:pt x="1552" y="2898"/>
                    <a:pt x="1434" y="2880"/>
                    <a:pt x="1310" y="2880"/>
                  </a:cubicBezTo>
                  <a:cubicBezTo>
                    <a:pt x="1257" y="2880"/>
                    <a:pt x="1202" y="2883"/>
                    <a:pt x="1146" y="2891"/>
                  </a:cubicBezTo>
                  <a:cubicBezTo>
                    <a:pt x="1145" y="2891"/>
                    <a:pt x="1144" y="2891"/>
                    <a:pt x="1143" y="2891"/>
                  </a:cubicBezTo>
                  <a:cubicBezTo>
                    <a:pt x="1117" y="2891"/>
                    <a:pt x="1105" y="2853"/>
                    <a:pt x="1134" y="2846"/>
                  </a:cubicBezTo>
                  <a:cubicBezTo>
                    <a:pt x="1213" y="2827"/>
                    <a:pt x="1296" y="2817"/>
                    <a:pt x="1378" y="2817"/>
                  </a:cubicBezTo>
                  <a:close/>
                  <a:moveTo>
                    <a:pt x="6410" y="2856"/>
                  </a:moveTo>
                  <a:cubicBezTo>
                    <a:pt x="6412" y="2856"/>
                    <a:pt x="6414" y="2856"/>
                    <a:pt x="6416" y="2857"/>
                  </a:cubicBezTo>
                  <a:cubicBezTo>
                    <a:pt x="6595" y="2894"/>
                    <a:pt x="6773" y="2901"/>
                    <a:pt x="6954" y="2910"/>
                  </a:cubicBezTo>
                  <a:cubicBezTo>
                    <a:pt x="6992" y="2911"/>
                    <a:pt x="6991" y="2962"/>
                    <a:pt x="6954" y="2967"/>
                  </a:cubicBezTo>
                  <a:cubicBezTo>
                    <a:pt x="6911" y="2972"/>
                    <a:pt x="6869" y="2974"/>
                    <a:pt x="6826" y="2974"/>
                  </a:cubicBezTo>
                  <a:cubicBezTo>
                    <a:pt x="6683" y="2974"/>
                    <a:pt x="6540" y="2949"/>
                    <a:pt x="6401" y="2913"/>
                  </a:cubicBezTo>
                  <a:cubicBezTo>
                    <a:pt x="6367" y="2904"/>
                    <a:pt x="6379" y="2856"/>
                    <a:pt x="6410" y="2856"/>
                  </a:cubicBezTo>
                  <a:close/>
                  <a:moveTo>
                    <a:pt x="1" y="0"/>
                  </a:moveTo>
                  <a:lnTo>
                    <a:pt x="1" y="0"/>
                  </a:lnTo>
                  <a:cubicBezTo>
                    <a:pt x="4" y="6"/>
                    <a:pt x="7" y="12"/>
                    <a:pt x="7" y="20"/>
                  </a:cubicBezTo>
                  <a:cubicBezTo>
                    <a:pt x="16" y="90"/>
                    <a:pt x="23" y="160"/>
                    <a:pt x="31" y="231"/>
                  </a:cubicBezTo>
                  <a:cubicBezTo>
                    <a:pt x="35" y="220"/>
                    <a:pt x="43" y="214"/>
                    <a:pt x="55" y="214"/>
                  </a:cubicBezTo>
                  <a:cubicBezTo>
                    <a:pt x="58" y="214"/>
                    <a:pt x="61" y="214"/>
                    <a:pt x="64" y="215"/>
                  </a:cubicBezTo>
                  <a:cubicBezTo>
                    <a:pt x="186" y="248"/>
                    <a:pt x="309" y="265"/>
                    <a:pt x="432" y="265"/>
                  </a:cubicBezTo>
                  <a:cubicBezTo>
                    <a:pt x="518" y="265"/>
                    <a:pt x="605" y="257"/>
                    <a:pt x="692" y="240"/>
                  </a:cubicBezTo>
                  <a:cubicBezTo>
                    <a:pt x="695" y="240"/>
                    <a:pt x="697" y="240"/>
                    <a:pt x="700" y="240"/>
                  </a:cubicBezTo>
                  <a:cubicBezTo>
                    <a:pt x="735" y="240"/>
                    <a:pt x="747" y="291"/>
                    <a:pt x="709" y="301"/>
                  </a:cubicBezTo>
                  <a:cubicBezTo>
                    <a:pt x="615" y="326"/>
                    <a:pt x="520" y="339"/>
                    <a:pt x="426" y="339"/>
                  </a:cubicBezTo>
                  <a:cubicBezTo>
                    <a:pt x="299" y="339"/>
                    <a:pt x="173" y="316"/>
                    <a:pt x="49" y="271"/>
                  </a:cubicBezTo>
                  <a:cubicBezTo>
                    <a:pt x="42" y="269"/>
                    <a:pt x="37" y="266"/>
                    <a:pt x="34" y="261"/>
                  </a:cubicBezTo>
                  <a:lnTo>
                    <a:pt x="34" y="261"/>
                  </a:lnTo>
                  <a:cubicBezTo>
                    <a:pt x="126" y="1122"/>
                    <a:pt x="181" y="2046"/>
                    <a:pt x="66" y="2910"/>
                  </a:cubicBezTo>
                  <a:cubicBezTo>
                    <a:pt x="184" y="2907"/>
                    <a:pt x="301" y="2904"/>
                    <a:pt x="419" y="2904"/>
                  </a:cubicBezTo>
                  <a:cubicBezTo>
                    <a:pt x="495" y="2904"/>
                    <a:pt x="571" y="2905"/>
                    <a:pt x="647" y="2908"/>
                  </a:cubicBezTo>
                  <a:cubicBezTo>
                    <a:pt x="686" y="2908"/>
                    <a:pt x="686" y="2966"/>
                    <a:pt x="647" y="2968"/>
                  </a:cubicBezTo>
                  <a:cubicBezTo>
                    <a:pt x="575" y="2969"/>
                    <a:pt x="503" y="2970"/>
                    <a:pt x="431" y="2970"/>
                  </a:cubicBezTo>
                  <a:cubicBezTo>
                    <a:pt x="306" y="2970"/>
                    <a:pt x="182" y="2968"/>
                    <a:pt x="58" y="2965"/>
                  </a:cubicBezTo>
                  <a:cubicBezTo>
                    <a:pt x="42" y="3078"/>
                    <a:pt x="23" y="3191"/>
                    <a:pt x="1" y="3301"/>
                  </a:cubicBezTo>
                  <a:cubicBezTo>
                    <a:pt x="1465" y="3228"/>
                    <a:pt x="2933" y="3217"/>
                    <a:pt x="4402" y="3217"/>
                  </a:cubicBezTo>
                  <a:cubicBezTo>
                    <a:pt x="5078" y="3217"/>
                    <a:pt x="5753" y="3219"/>
                    <a:pt x="6429" y="3219"/>
                  </a:cubicBezTo>
                  <a:cubicBezTo>
                    <a:pt x="6697" y="3219"/>
                    <a:pt x="6964" y="3219"/>
                    <a:pt x="7232" y="3218"/>
                  </a:cubicBezTo>
                  <a:cubicBezTo>
                    <a:pt x="7778" y="3216"/>
                    <a:pt x="8323" y="3215"/>
                    <a:pt x="8869" y="3215"/>
                  </a:cubicBezTo>
                  <a:cubicBezTo>
                    <a:pt x="10559" y="3215"/>
                    <a:pt x="12249" y="3224"/>
                    <a:pt x="13939" y="3241"/>
                  </a:cubicBezTo>
                  <a:cubicBezTo>
                    <a:pt x="13952" y="3227"/>
                    <a:pt x="13972" y="3219"/>
                    <a:pt x="13992" y="3219"/>
                  </a:cubicBezTo>
                  <a:cubicBezTo>
                    <a:pt x="14012" y="3219"/>
                    <a:pt x="14031" y="3227"/>
                    <a:pt x="14042" y="3242"/>
                  </a:cubicBezTo>
                  <a:cubicBezTo>
                    <a:pt x="14185" y="3243"/>
                    <a:pt x="14330" y="3244"/>
                    <a:pt x="14474" y="3245"/>
                  </a:cubicBezTo>
                  <a:cubicBezTo>
                    <a:pt x="14477" y="3227"/>
                    <a:pt x="14492" y="3210"/>
                    <a:pt x="14518" y="3210"/>
                  </a:cubicBezTo>
                  <a:cubicBezTo>
                    <a:pt x="14559" y="3208"/>
                    <a:pt x="14601" y="3207"/>
                    <a:pt x="14642" y="3206"/>
                  </a:cubicBezTo>
                  <a:lnTo>
                    <a:pt x="14670" y="3206"/>
                  </a:lnTo>
                  <a:cubicBezTo>
                    <a:pt x="14682" y="3196"/>
                    <a:pt x="14693" y="3186"/>
                    <a:pt x="14705" y="3176"/>
                  </a:cubicBezTo>
                  <a:cubicBezTo>
                    <a:pt x="14707" y="3175"/>
                    <a:pt x="14708" y="3175"/>
                    <a:pt x="14710" y="3173"/>
                  </a:cubicBezTo>
                  <a:cubicBezTo>
                    <a:pt x="14632" y="2148"/>
                    <a:pt x="14635" y="1117"/>
                    <a:pt x="14546" y="92"/>
                  </a:cubicBezTo>
                  <a:lnTo>
                    <a:pt x="14543" y="92"/>
                  </a:lnTo>
                  <a:cubicBezTo>
                    <a:pt x="13978" y="99"/>
                    <a:pt x="13413" y="102"/>
                    <a:pt x="12848" y="102"/>
                  </a:cubicBezTo>
                  <a:cubicBezTo>
                    <a:pt x="10969" y="102"/>
                    <a:pt x="9088" y="71"/>
                    <a:pt x="7210" y="57"/>
                  </a:cubicBezTo>
                  <a:cubicBezTo>
                    <a:pt x="5992" y="47"/>
                    <a:pt x="4772" y="37"/>
                    <a:pt x="3553" y="30"/>
                  </a:cubicBezTo>
                  <a:cubicBezTo>
                    <a:pt x="3436" y="29"/>
                    <a:pt x="3319" y="29"/>
                    <a:pt x="3203" y="29"/>
                  </a:cubicBezTo>
                  <a:cubicBezTo>
                    <a:pt x="2689" y="29"/>
                    <a:pt x="2175" y="35"/>
                    <a:pt x="1660" y="35"/>
                  </a:cubicBezTo>
                  <a:cubicBezTo>
                    <a:pt x="1106" y="35"/>
                    <a:pt x="552" y="2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0"/>
            <p:cNvSpPr/>
            <p:nvPr/>
          </p:nvSpPr>
          <p:spPr>
            <a:xfrm>
              <a:off x="7737238" y="1961276"/>
              <a:ext cx="167201" cy="172927"/>
            </a:xfrm>
            <a:custGeom>
              <a:avLst/>
              <a:gdLst/>
              <a:ahLst/>
              <a:cxnLst/>
              <a:rect l="l" t="t" r="r" b="b"/>
              <a:pathLst>
                <a:path w="3154" h="3262" extrusionOk="0">
                  <a:moveTo>
                    <a:pt x="366" y="143"/>
                  </a:moveTo>
                  <a:cubicBezTo>
                    <a:pt x="369" y="143"/>
                    <a:pt x="372" y="143"/>
                    <a:pt x="376" y="144"/>
                  </a:cubicBezTo>
                  <a:cubicBezTo>
                    <a:pt x="514" y="178"/>
                    <a:pt x="652" y="186"/>
                    <a:pt x="792" y="186"/>
                  </a:cubicBezTo>
                  <a:cubicBezTo>
                    <a:pt x="832" y="186"/>
                    <a:pt x="872" y="185"/>
                    <a:pt x="913" y="184"/>
                  </a:cubicBezTo>
                  <a:cubicBezTo>
                    <a:pt x="914" y="184"/>
                    <a:pt x="914" y="184"/>
                    <a:pt x="914" y="184"/>
                  </a:cubicBezTo>
                  <a:cubicBezTo>
                    <a:pt x="955" y="184"/>
                    <a:pt x="963" y="248"/>
                    <a:pt x="924" y="257"/>
                  </a:cubicBezTo>
                  <a:cubicBezTo>
                    <a:pt x="859" y="271"/>
                    <a:pt x="795" y="277"/>
                    <a:pt x="730" y="277"/>
                  </a:cubicBezTo>
                  <a:cubicBezTo>
                    <a:pt x="604" y="277"/>
                    <a:pt x="478" y="253"/>
                    <a:pt x="357" y="214"/>
                  </a:cubicBezTo>
                  <a:cubicBezTo>
                    <a:pt x="316" y="200"/>
                    <a:pt x="328" y="143"/>
                    <a:pt x="366" y="143"/>
                  </a:cubicBezTo>
                  <a:close/>
                  <a:moveTo>
                    <a:pt x="1611" y="244"/>
                  </a:moveTo>
                  <a:cubicBezTo>
                    <a:pt x="1660" y="244"/>
                    <a:pt x="1709" y="246"/>
                    <a:pt x="1758" y="249"/>
                  </a:cubicBezTo>
                  <a:cubicBezTo>
                    <a:pt x="1790" y="252"/>
                    <a:pt x="1790" y="295"/>
                    <a:pt x="1758" y="299"/>
                  </a:cubicBezTo>
                  <a:cubicBezTo>
                    <a:pt x="1712" y="302"/>
                    <a:pt x="1667" y="303"/>
                    <a:pt x="1621" y="303"/>
                  </a:cubicBezTo>
                  <a:cubicBezTo>
                    <a:pt x="1517" y="303"/>
                    <a:pt x="1413" y="297"/>
                    <a:pt x="1311" y="293"/>
                  </a:cubicBezTo>
                  <a:cubicBezTo>
                    <a:pt x="1286" y="292"/>
                    <a:pt x="1286" y="255"/>
                    <a:pt x="1311" y="254"/>
                  </a:cubicBezTo>
                  <a:cubicBezTo>
                    <a:pt x="1410" y="250"/>
                    <a:pt x="1511" y="244"/>
                    <a:pt x="1611" y="244"/>
                  </a:cubicBezTo>
                  <a:close/>
                  <a:moveTo>
                    <a:pt x="2205" y="293"/>
                  </a:moveTo>
                  <a:cubicBezTo>
                    <a:pt x="2255" y="293"/>
                    <a:pt x="2304" y="295"/>
                    <a:pt x="2353" y="301"/>
                  </a:cubicBezTo>
                  <a:cubicBezTo>
                    <a:pt x="2382" y="305"/>
                    <a:pt x="2382" y="341"/>
                    <a:pt x="2353" y="346"/>
                  </a:cubicBezTo>
                  <a:cubicBezTo>
                    <a:pt x="2304" y="351"/>
                    <a:pt x="2255" y="353"/>
                    <a:pt x="2205" y="353"/>
                  </a:cubicBezTo>
                  <a:cubicBezTo>
                    <a:pt x="2156" y="353"/>
                    <a:pt x="2106" y="351"/>
                    <a:pt x="2056" y="351"/>
                  </a:cubicBezTo>
                  <a:cubicBezTo>
                    <a:pt x="2020" y="350"/>
                    <a:pt x="2020" y="295"/>
                    <a:pt x="2056" y="295"/>
                  </a:cubicBezTo>
                  <a:cubicBezTo>
                    <a:pt x="2106" y="295"/>
                    <a:pt x="2156" y="293"/>
                    <a:pt x="2205" y="293"/>
                  </a:cubicBezTo>
                  <a:close/>
                  <a:moveTo>
                    <a:pt x="1887" y="2866"/>
                  </a:moveTo>
                  <a:cubicBezTo>
                    <a:pt x="1927" y="2866"/>
                    <a:pt x="1967" y="2868"/>
                    <a:pt x="2006" y="2873"/>
                  </a:cubicBezTo>
                  <a:cubicBezTo>
                    <a:pt x="2048" y="2878"/>
                    <a:pt x="2048" y="2933"/>
                    <a:pt x="2006" y="2937"/>
                  </a:cubicBezTo>
                  <a:cubicBezTo>
                    <a:pt x="1965" y="2942"/>
                    <a:pt x="1924" y="2944"/>
                    <a:pt x="1883" y="2944"/>
                  </a:cubicBezTo>
                  <a:cubicBezTo>
                    <a:pt x="1792" y="2944"/>
                    <a:pt x="1699" y="2935"/>
                    <a:pt x="1610" y="2930"/>
                  </a:cubicBezTo>
                  <a:cubicBezTo>
                    <a:pt x="1578" y="2928"/>
                    <a:pt x="1578" y="2883"/>
                    <a:pt x="1610" y="2881"/>
                  </a:cubicBezTo>
                  <a:cubicBezTo>
                    <a:pt x="1701" y="2876"/>
                    <a:pt x="1794" y="2866"/>
                    <a:pt x="1887" y="2866"/>
                  </a:cubicBezTo>
                  <a:close/>
                  <a:moveTo>
                    <a:pt x="934" y="2918"/>
                  </a:moveTo>
                  <a:cubicBezTo>
                    <a:pt x="977" y="2918"/>
                    <a:pt x="1020" y="2920"/>
                    <a:pt x="1063" y="2923"/>
                  </a:cubicBezTo>
                  <a:cubicBezTo>
                    <a:pt x="1103" y="2928"/>
                    <a:pt x="1103" y="2983"/>
                    <a:pt x="1063" y="2986"/>
                  </a:cubicBezTo>
                  <a:cubicBezTo>
                    <a:pt x="1020" y="2990"/>
                    <a:pt x="977" y="2992"/>
                    <a:pt x="934" y="2992"/>
                  </a:cubicBezTo>
                  <a:cubicBezTo>
                    <a:pt x="844" y="2992"/>
                    <a:pt x="755" y="2985"/>
                    <a:pt x="665" y="2981"/>
                  </a:cubicBezTo>
                  <a:cubicBezTo>
                    <a:pt x="631" y="2980"/>
                    <a:pt x="631" y="2930"/>
                    <a:pt x="665" y="2929"/>
                  </a:cubicBezTo>
                  <a:cubicBezTo>
                    <a:pt x="755" y="2924"/>
                    <a:pt x="844" y="2918"/>
                    <a:pt x="934" y="2918"/>
                  </a:cubicBezTo>
                  <a:close/>
                  <a:moveTo>
                    <a:pt x="2588" y="2921"/>
                  </a:moveTo>
                  <a:cubicBezTo>
                    <a:pt x="2612" y="2921"/>
                    <a:pt x="2636" y="2925"/>
                    <a:pt x="2659" y="2933"/>
                  </a:cubicBezTo>
                  <a:cubicBezTo>
                    <a:pt x="2683" y="2942"/>
                    <a:pt x="2681" y="2982"/>
                    <a:pt x="2652" y="2982"/>
                  </a:cubicBezTo>
                  <a:cubicBezTo>
                    <a:pt x="2652" y="2982"/>
                    <a:pt x="2652" y="2982"/>
                    <a:pt x="2651" y="2982"/>
                  </a:cubicBezTo>
                  <a:cubicBezTo>
                    <a:pt x="2623" y="2982"/>
                    <a:pt x="2595" y="2978"/>
                    <a:pt x="2567" y="2978"/>
                  </a:cubicBezTo>
                  <a:cubicBezTo>
                    <a:pt x="2555" y="2978"/>
                    <a:pt x="2542" y="2979"/>
                    <a:pt x="2530" y="2981"/>
                  </a:cubicBezTo>
                  <a:cubicBezTo>
                    <a:pt x="2488" y="2989"/>
                    <a:pt x="2450" y="3003"/>
                    <a:pt x="2416" y="3026"/>
                  </a:cubicBezTo>
                  <a:cubicBezTo>
                    <a:pt x="2412" y="3028"/>
                    <a:pt x="2408" y="3030"/>
                    <a:pt x="2404" y="3030"/>
                  </a:cubicBezTo>
                  <a:cubicBezTo>
                    <a:pt x="2383" y="3030"/>
                    <a:pt x="2370" y="2999"/>
                    <a:pt x="2392" y="2985"/>
                  </a:cubicBezTo>
                  <a:cubicBezTo>
                    <a:pt x="2445" y="2950"/>
                    <a:pt x="2518" y="2921"/>
                    <a:pt x="2588" y="2921"/>
                  </a:cubicBezTo>
                  <a:close/>
                  <a:moveTo>
                    <a:pt x="2414" y="1"/>
                  </a:moveTo>
                  <a:lnTo>
                    <a:pt x="2396" y="2"/>
                  </a:lnTo>
                  <a:cubicBezTo>
                    <a:pt x="2396" y="27"/>
                    <a:pt x="2379" y="54"/>
                    <a:pt x="2341" y="56"/>
                  </a:cubicBezTo>
                  <a:cubicBezTo>
                    <a:pt x="2156" y="66"/>
                    <a:pt x="1968" y="70"/>
                    <a:pt x="1778" y="70"/>
                  </a:cubicBezTo>
                  <a:cubicBezTo>
                    <a:pt x="1257" y="70"/>
                    <a:pt x="728" y="39"/>
                    <a:pt x="217" y="5"/>
                  </a:cubicBezTo>
                  <a:lnTo>
                    <a:pt x="217" y="5"/>
                  </a:lnTo>
                  <a:cubicBezTo>
                    <a:pt x="557" y="614"/>
                    <a:pt x="989" y="1161"/>
                    <a:pt x="1436" y="1697"/>
                  </a:cubicBezTo>
                  <a:cubicBezTo>
                    <a:pt x="1452" y="1717"/>
                    <a:pt x="1453" y="1741"/>
                    <a:pt x="1445" y="1759"/>
                  </a:cubicBezTo>
                  <a:cubicBezTo>
                    <a:pt x="1459" y="1782"/>
                    <a:pt x="1461" y="1812"/>
                    <a:pt x="1437" y="1839"/>
                  </a:cubicBezTo>
                  <a:cubicBezTo>
                    <a:pt x="978" y="2327"/>
                    <a:pt x="493" y="2808"/>
                    <a:pt x="1" y="3262"/>
                  </a:cubicBezTo>
                  <a:cubicBezTo>
                    <a:pt x="1049" y="3216"/>
                    <a:pt x="2102" y="3225"/>
                    <a:pt x="3153" y="3218"/>
                  </a:cubicBezTo>
                  <a:cubicBezTo>
                    <a:pt x="2894" y="3064"/>
                    <a:pt x="2646" y="2893"/>
                    <a:pt x="2419" y="2690"/>
                  </a:cubicBezTo>
                  <a:cubicBezTo>
                    <a:pt x="2407" y="2680"/>
                    <a:pt x="2405" y="2666"/>
                    <a:pt x="2407" y="2652"/>
                  </a:cubicBezTo>
                  <a:cubicBezTo>
                    <a:pt x="2397" y="2634"/>
                    <a:pt x="2398" y="2610"/>
                    <a:pt x="2412" y="2594"/>
                  </a:cubicBezTo>
                  <a:cubicBezTo>
                    <a:pt x="2411" y="2590"/>
                    <a:pt x="2409" y="2586"/>
                    <a:pt x="2409" y="2580"/>
                  </a:cubicBezTo>
                  <a:cubicBezTo>
                    <a:pt x="2396" y="2033"/>
                    <a:pt x="2454" y="1485"/>
                    <a:pt x="2449" y="936"/>
                  </a:cubicBezTo>
                  <a:cubicBezTo>
                    <a:pt x="2448" y="623"/>
                    <a:pt x="2435" y="311"/>
                    <a:pt x="2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0"/>
            <p:cNvSpPr/>
            <p:nvPr/>
          </p:nvSpPr>
          <p:spPr>
            <a:xfrm>
              <a:off x="7728915" y="1917859"/>
              <a:ext cx="1034486" cy="222599"/>
            </a:xfrm>
            <a:custGeom>
              <a:avLst/>
              <a:gdLst/>
              <a:ahLst/>
              <a:cxnLst/>
              <a:rect l="l" t="t" r="r" b="b"/>
              <a:pathLst>
                <a:path w="19514" h="4199" extrusionOk="0">
                  <a:moveTo>
                    <a:pt x="2659" y="92"/>
                  </a:moveTo>
                  <a:lnTo>
                    <a:pt x="2659" y="92"/>
                  </a:lnTo>
                  <a:cubicBezTo>
                    <a:pt x="3210" y="120"/>
                    <a:pt x="3764" y="127"/>
                    <a:pt x="4318" y="127"/>
                  </a:cubicBezTo>
                  <a:cubicBezTo>
                    <a:pt x="4833" y="127"/>
                    <a:pt x="5347" y="121"/>
                    <a:pt x="5861" y="121"/>
                  </a:cubicBezTo>
                  <a:cubicBezTo>
                    <a:pt x="5977" y="121"/>
                    <a:pt x="6094" y="121"/>
                    <a:pt x="6211" y="122"/>
                  </a:cubicBezTo>
                  <a:cubicBezTo>
                    <a:pt x="7430" y="129"/>
                    <a:pt x="8650" y="139"/>
                    <a:pt x="9868" y="149"/>
                  </a:cubicBezTo>
                  <a:cubicBezTo>
                    <a:pt x="11746" y="163"/>
                    <a:pt x="13627" y="194"/>
                    <a:pt x="15506" y="194"/>
                  </a:cubicBezTo>
                  <a:cubicBezTo>
                    <a:pt x="16071" y="194"/>
                    <a:pt x="16636" y="191"/>
                    <a:pt x="17201" y="184"/>
                  </a:cubicBezTo>
                  <a:lnTo>
                    <a:pt x="17204" y="184"/>
                  </a:lnTo>
                  <a:cubicBezTo>
                    <a:pt x="17293" y="1209"/>
                    <a:pt x="17290" y="2240"/>
                    <a:pt x="17368" y="3265"/>
                  </a:cubicBezTo>
                  <a:cubicBezTo>
                    <a:pt x="17366" y="3267"/>
                    <a:pt x="17365" y="3267"/>
                    <a:pt x="17363" y="3268"/>
                  </a:cubicBezTo>
                  <a:cubicBezTo>
                    <a:pt x="17351" y="3278"/>
                    <a:pt x="17339" y="3288"/>
                    <a:pt x="17328" y="3298"/>
                  </a:cubicBezTo>
                  <a:lnTo>
                    <a:pt x="17300" y="3298"/>
                  </a:lnTo>
                  <a:cubicBezTo>
                    <a:pt x="17259" y="3298"/>
                    <a:pt x="17217" y="3300"/>
                    <a:pt x="17176" y="3301"/>
                  </a:cubicBezTo>
                  <a:cubicBezTo>
                    <a:pt x="17150" y="3302"/>
                    <a:pt x="17135" y="3319"/>
                    <a:pt x="17132" y="3337"/>
                  </a:cubicBezTo>
                  <a:cubicBezTo>
                    <a:pt x="16988" y="3336"/>
                    <a:pt x="16843" y="3335"/>
                    <a:pt x="16699" y="3333"/>
                  </a:cubicBezTo>
                  <a:cubicBezTo>
                    <a:pt x="16688" y="3318"/>
                    <a:pt x="16670" y="3311"/>
                    <a:pt x="16651" y="3311"/>
                  </a:cubicBezTo>
                  <a:cubicBezTo>
                    <a:pt x="16631" y="3311"/>
                    <a:pt x="16610" y="3319"/>
                    <a:pt x="16597" y="3333"/>
                  </a:cubicBezTo>
                  <a:cubicBezTo>
                    <a:pt x="14907" y="3316"/>
                    <a:pt x="13217" y="3307"/>
                    <a:pt x="11527" y="3307"/>
                  </a:cubicBezTo>
                  <a:cubicBezTo>
                    <a:pt x="10981" y="3307"/>
                    <a:pt x="10436" y="3308"/>
                    <a:pt x="9890" y="3310"/>
                  </a:cubicBezTo>
                  <a:cubicBezTo>
                    <a:pt x="9622" y="3311"/>
                    <a:pt x="9355" y="3311"/>
                    <a:pt x="9087" y="3311"/>
                  </a:cubicBezTo>
                  <a:cubicBezTo>
                    <a:pt x="8412" y="3311"/>
                    <a:pt x="7736" y="3309"/>
                    <a:pt x="7060" y="3309"/>
                  </a:cubicBezTo>
                  <a:cubicBezTo>
                    <a:pt x="5592" y="3309"/>
                    <a:pt x="4124" y="3320"/>
                    <a:pt x="2659" y="3393"/>
                  </a:cubicBezTo>
                  <a:cubicBezTo>
                    <a:pt x="2681" y="3283"/>
                    <a:pt x="2700" y="3171"/>
                    <a:pt x="2716" y="3057"/>
                  </a:cubicBezTo>
                  <a:cubicBezTo>
                    <a:pt x="2840" y="3060"/>
                    <a:pt x="2964" y="3062"/>
                    <a:pt x="3089" y="3062"/>
                  </a:cubicBezTo>
                  <a:cubicBezTo>
                    <a:pt x="3161" y="3062"/>
                    <a:pt x="3233" y="3061"/>
                    <a:pt x="3305" y="3060"/>
                  </a:cubicBezTo>
                  <a:cubicBezTo>
                    <a:pt x="3344" y="3058"/>
                    <a:pt x="3344" y="3000"/>
                    <a:pt x="3305" y="3000"/>
                  </a:cubicBezTo>
                  <a:cubicBezTo>
                    <a:pt x="3229" y="2997"/>
                    <a:pt x="3153" y="2996"/>
                    <a:pt x="3077" y="2996"/>
                  </a:cubicBezTo>
                  <a:cubicBezTo>
                    <a:pt x="2959" y="2996"/>
                    <a:pt x="2842" y="2999"/>
                    <a:pt x="2724" y="3002"/>
                  </a:cubicBezTo>
                  <a:cubicBezTo>
                    <a:pt x="2839" y="2138"/>
                    <a:pt x="2784" y="1214"/>
                    <a:pt x="2692" y="353"/>
                  </a:cubicBezTo>
                  <a:lnTo>
                    <a:pt x="2692" y="353"/>
                  </a:lnTo>
                  <a:cubicBezTo>
                    <a:pt x="2695" y="358"/>
                    <a:pt x="2700" y="361"/>
                    <a:pt x="2707" y="363"/>
                  </a:cubicBezTo>
                  <a:cubicBezTo>
                    <a:pt x="2830" y="408"/>
                    <a:pt x="2957" y="430"/>
                    <a:pt x="3083" y="430"/>
                  </a:cubicBezTo>
                  <a:cubicBezTo>
                    <a:pt x="3178" y="430"/>
                    <a:pt x="3273" y="418"/>
                    <a:pt x="3367" y="393"/>
                  </a:cubicBezTo>
                  <a:cubicBezTo>
                    <a:pt x="3405" y="383"/>
                    <a:pt x="3393" y="332"/>
                    <a:pt x="3358" y="332"/>
                  </a:cubicBezTo>
                  <a:cubicBezTo>
                    <a:pt x="3355" y="332"/>
                    <a:pt x="3353" y="332"/>
                    <a:pt x="3350" y="332"/>
                  </a:cubicBezTo>
                  <a:cubicBezTo>
                    <a:pt x="3263" y="349"/>
                    <a:pt x="3176" y="357"/>
                    <a:pt x="3090" y="357"/>
                  </a:cubicBezTo>
                  <a:cubicBezTo>
                    <a:pt x="2967" y="357"/>
                    <a:pt x="2844" y="340"/>
                    <a:pt x="2722" y="307"/>
                  </a:cubicBezTo>
                  <a:cubicBezTo>
                    <a:pt x="2719" y="306"/>
                    <a:pt x="2716" y="306"/>
                    <a:pt x="2713" y="306"/>
                  </a:cubicBezTo>
                  <a:cubicBezTo>
                    <a:pt x="2701" y="306"/>
                    <a:pt x="2693" y="312"/>
                    <a:pt x="2689" y="323"/>
                  </a:cubicBezTo>
                  <a:cubicBezTo>
                    <a:pt x="2681" y="252"/>
                    <a:pt x="2674" y="182"/>
                    <a:pt x="2665" y="112"/>
                  </a:cubicBezTo>
                  <a:cubicBezTo>
                    <a:pt x="2665" y="104"/>
                    <a:pt x="2662" y="98"/>
                    <a:pt x="2659" y="92"/>
                  </a:cubicBezTo>
                  <a:close/>
                  <a:moveTo>
                    <a:pt x="17194" y="3414"/>
                  </a:moveTo>
                  <a:cubicBezTo>
                    <a:pt x="17031" y="3563"/>
                    <a:pt x="16877" y="3724"/>
                    <a:pt x="16733" y="3888"/>
                  </a:cubicBezTo>
                  <a:cubicBezTo>
                    <a:pt x="16747" y="3730"/>
                    <a:pt x="16742" y="3571"/>
                    <a:pt x="16718" y="3417"/>
                  </a:cubicBezTo>
                  <a:lnTo>
                    <a:pt x="16718" y="3417"/>
                  </a:lnTo>
                  <a:cubicBezTo>
                    <a:pt x="16870" y="3418"/>
                    <a:pt x="17023" y="3419"/>
                    <a:pt x="17176" y="3421"/>
                  </a:cubicBezTo>
                  <a:cubicBezTo>
                    <a:pt x="17182" y="3421"/>
                    <a:pt x="17188" y="3418"/>
                    <a:pt x="17194" y="3414"/>
                  </a:cubicBezTo>
                  <a:close/>
                  <a:moveTo>
                    <a:pt x="2722" y="3496"/>
                  </a:moveTo>
                  <a:cubicBezTo>
                    <a:pt x="2883" y="3498"/>
                    <a:pt x="3043" y="3498"/>
                    <a:pt x="3204" y="3498"/>
                  </a:cubicBezTo>
                  <a:cubicBezTo>
                    <a:pt x="3297" y="3498"/>
                    <a:pt x="3389" y="3498"/>
                    <a:pt x="3482" y="3498"/>
                  </a:cubicBezTo>
                  <a:lnTo>
                    <a:pt x="3482" y="3498"/>
                  </a:lnTo>
                  <a:cubicBezTo>
                    <a:pt x="3468" y="3670"/>
                    <a:pt x="3474" y="3843"/>
                    <a:pt x="3494" y="4014"/>
                  </a:cubicBezTo>
                  <a:cubicBezTo>
                    <a:pt x="3233" y="3845"/>
                    <a:pt x="2979" y="3669"/>
                    <a:pt x="2722" y="3496"/>
                  </a:cubicBezTo>
                  <a:close/>
                  <a:moveTo>
                    <a:pt x="19339" y="752"/>
                  </a:moveTo>
                  <a:cubicBezTo>
                    <a:pt x="19298" y="771"/>
                    <a:pt x="19302" y="815"/>
                    <a:pt x="19325" y="844"/>
                  </a:cubicBezTo>
                  <a:cubicBezTo>
                    <a:pt x="18980" y="1376"/>
                    <a:pt x="18587" y="1862"/>
                    <a:pt x="18182" y="2349"/>
                  </a:cubicBezTo>
                  <a:cubicBezTo>
                    <a:pt x="18154" y="2381"/>
                    <a:pt x="18169" y="2421"/>
                    <a:pt x="18198" y="2436"/>
                  </a:cubicBezTo>
                  <a:cubicBezTo>
                    <a:pt x="18156" y="2449"/>
                    <a:pt x="18127" y="2502"/>
                    <a:pt x="18166" y="2544"/>
                  </a:cubicBezTo>
                  <a:cubicBezTo>
                    <a:pt x="18416" y="2812"/>
                    <a:pt x="18655" y="3082"/>
                    <a:pt x="18871" y="3377"/>
                  </a:cubicBezTo>
                  <a:cubicBezTo>
                    <a:pt x="19024" y="3584"/>
                    <a:pt x="19156" y="3805"/>
                    <a:pt x="19321" y="4003"/>
                  </a:cubicBezTo>
                  <a:cubicBezTo>
                    <a:pt x="18993" y="3989"/>
                    <a:pt x="18663" y="3980"/>
                    <a:pt x="18333" y="3980"/>
                  </a:cubicBezTo>
                  <a:cubicBezTo>
                    <a:pt x="17818" y="3980"/>
                    <a:pt x="17302" y="4001"/>
                    <a:pt x="16791" y="4055"/>
                  </a:cubicBezTo>
                  <a:cubicBezTo>
                    <a:pt x="16911" y="3943"/>
                    <a:pt x="17027" y="3822"/>
                    <a:pt x="17139" y="3700"/>
                  </a:cubicBezTo>
                  <a:cubicBezTo>
                    <a:pt x="17144" y="3703"/>
                    <a:pt x="17149" y="3706"/>
                    <a:pt x="17157" y="3706"/>
                  </a:cubicBezTo>
                  <a:cubicBezTo>
                    <a:pt x="17158" y="3706"/>
                    <a:pt x="17159" y="3706"/>
                    <a:pt x="17161" y="3706"/>
                  </a:cubicBezTo>
                  <a:cubicBezTo>
                    <a:pt x="17328" y="3691"/>
                    <a:pt x="17498" y="3679"/>
                    <a:pt x="17664" y="3646"/>
                  </a:cubicBezTo>
                  <a:cubicBezTo>
                    <a:pt x="17694" y="3640"/>
                    <a:pt x="17686" y="3592"/>
                    <a:pt x="17656" y="3592"/>
                  </a:cubicBezTo>
                  <a:cubicBezTo>
                    <a:pt x="17500" y="3595"/>
                    <a:pt x="17345" y="3618"/>
                    <a:pt x="17192" y="3640"/>
                  </a:cubicBezTo>
                  <a:cubicBezTo>
                    <a:pt x="17280" y="3538"/>
                    <a:pt x="17365" y="3436"/>
                    <a:pt x="17443" y="3330"/>
                  </a:cubicBezTo>
                  <a:cubicBezTo>
                    <a:pt x="17454" y="3315"/>
                    <a:pt x="17454" y="3300"/>
                    <a:pt x="17449" y="3288"/>
                  </a:cubicBezTo>
                  <a:cubicBezTo>
                    <a:pt x="17503" y="2466"/>
                    <a:pt x="17452" y="1627"/>
                    <a:pt x="17390" y="799"/>
                  </a:cubicBezTo>
                  <a:lnTo>
                    <a:pt x="17390" y="799"/>
                  </a:lnTo>
                  <a:cubicBezTo>
                    <a:pt x="17707" y="821"/>
                    <a:pt x="18023" y="825"/>
                    <a:pt x="18340" y="828"/>
                  </a:cubicBezTo>
                  <a:cubicBezTo>
                    <a:pt x="18490" y="831"/>
                    <a:pt x="18652" y="844"/>
                    <a:pt x="18811" y="844"/>
                  </a:cubicBezTo>
                  <a:cubicBezTo>
                    <a:pt x="18997" y="844"/>
                    <a:pt x="19181" y="826"/>
                    <a:pt x="19339" y="752"/>
                  </a:cubicBezTo>
                  <a:close/>
                  <a:moveTo>
                    <a:pt x="3781" y="1"/>
                  </a:moveTo>
                  <a:cubicBezTo>
                    <a:pt x="3380" y="1"/>
                    <a:pt x="2979" y="7"/>
                    <a:pt x="2580" y="25"/>
                  </a:cubicBezTo>
                  <a:cubicBezTo>
                    <a:pt x="2563" y="26"/>
                    <a:pt x="2553" y="36"/>
                    <a:pt x="2550" y="49"/>
                  </a:cubicBezTo>
                  <a:cubicBezTo>
                    <a:pt x="2528" y="59"/>
                    <a:pt x="2513" y="79"/>
                    <a:pt x="2516" y="112"/>
                  </a:cubicBezTo>
                  <a:cubicBezTo>
                    <a:pt x="2537" y="347"/>
                    <a:pt x="2556" y="583"/>
                    <a:pt x="2572" y="820"/>
                  </a:cubicBezTo>
                  <a:cubicBezTo>
                    <a:pt x="2592" y="1130"/>
                    <a:pt x="2605" y="1442"/>
                    <a:pt x="2607" y="1755"/>
                  </a:cubicBezTo>
                  <a:cubicBezTo>
                    <a:pt x="2611" y="2304"/>
                    <a:pt x="2553" y="2852"/>
                    <a:pt x="2566" y="3399"/>
                  </a:cubicBezTo>
                  <a:cubicBezTo>
                    <a:pt x="2566" y="3405"/>
                    <a:pt x="2568" y="3409"/>
                    <a:pt x="2569" y="3413"/>
                  </a:cubicBezTo>
                  <a:cubicBezTo>
                    <a:pt x="2556" y="3429"/>
                    <a:pt x="2554" y="3453"/>
                    <a:pt x="2564" y="3471"/>
                  </a:cubicBezTo>
                  <a:cubicBezTo>
                    <a:pt x="2562" y="3485"/>
                    <a:pt x="2564" y="3499"/>
                    <a:pt x="2576" y="3509"/>
                  </a:cubicBezTo>
                  <a:cubicBezTo>
                    <a:pt x="2803" y="3712"/>
                    <a:pt x="3051" y="3883"/>
                    <a:pt x="3310" y="4037"/>
                  </a:cubicBezTo>
                  <a:cubicBezTo>
                    <a:pt x="2260" y="4044"/>
                    <a:pt x="1207" y="4035"/>
                    <a:pt x="158" y="4081"/>
                  </a:cubicBezTo>
                  <a:cubicBezTo>
                    <a:pt x="650" y="3626"/>
                    <a:pt x="1136" y="3146"/>
                    <a:pt x="1594" y="2657"/>
                  </a:cubicBezTo>
                  <a:cubicBezTo>
                    <a:pt x="1619" y="2631"/>
                    <a:pt x="1616" y="2601"/>
                    <a:pt x="1602" y="2578"/>
                  </a:cubicBezTo>
                  <a:cubicBezTo>
                    <a:pt x="1610" y="2560"/>
                    <a:pt x="1610" y="2536"/>
                    <a:pt x="1593" y="2516"/>
                  </a:cubicBezTo>
                  <a:cubicBezTo>
                    <a:pt x="1146" y="1980"/>
                    <a:pt x="716" y="1433"/>
                    <a:pt x="374" y="823"/>
                  </a:cubicBezTo>
                  <a:lnTo>
                    <a:pt x="374" y="823"/>
                  </a:lnTo>
                  <a:cubicBezTo>
                    <a:pt x="883" y="857"/>
                    <a:pt x="1409" y="888"/>
                    <a:pt x="1927" y="888"/>
                  </a:cubicBezTo>
                  <a:cubicBezTo>
                    <a:pt x="2119" y="888"/>
                    <a:pt x="2310" y="884"/>
                    <a:pt x="2498" y="874"/>
                  </a:cubicBezTo>
                  <a:cubicBezTo>
                    <a:pt x="2536" y="873"/>
                    <a:pt x="2553" y="846"/>
                    <a:pt x="2553" y="820"/>
                  </a:cubicBezTo>
                  <a:cubicBezTo>
                    <a:pt x="2553" y="793"/>
                    <a:pt x="2535" y="765"/>
                    <a:pt x="2498" y="762"/>
                  </a:cubicBezTo>
                  <a:cubicBezTo>
                    <a:pt x="2051" y="717"/>
                    <a:pt x="1588" y="704"/>
                    <a:pt x="1128" y="704"/>
                  </a:cubicBezTo>
                  <a:cubicBezTo>
                    <a:pt x="861" y="704"/>
                    <a:pt x="595" y="709"/>
                    <a:pt x="333" y="714"/>
                  </a:cubicBezTo>
                  <a:cubicBezTo>
                    <a:pt x="320" y="715"/>
                    <a:pt x="311" y="719"/>
                    <a:pt x="301" y="726"/>
                  </a:cubicBezTo>
                  <a:cubicBezTo>
                    <a:pt x="296" y="724"/>
                    <a:pt x="291" y="723"/>
                    <a:pt x="286" y="723"/>
                  </a:cubicBezTo>
                  <a:cubicBezTo>
                    <a:pt x="248" y="723"/>
                    <a:pt x="208" y="764"/>
                    <a:pt x="233" y="809"/>
                  </a:cubicBezTo>
                  <a:cubicBezTo>
                    <a:pt x="582" y="1448"/>
                    <a:pt x="973" y="2057"/>
                    <a:pt x="1487" y="2577"/>
                  </a:cubicBezTo>
                  <a:cubicBezTo>
                    <a:pt x="989" y="3022"/>
                    <a:pt x="505" y="3514"/>
                    <a:pt x="67" y="4018"/>
                  </a:cubicBezTo>
                  <a:cubicBezTo>
                    <a:pt x="47" y="4041"/>
                    <a:pt x="50" y="4067"/>
                    <a:pt x="63" y="4085"/>
                  </a:cubicBezTo>
                  <a:cubicBezTo>
                    <a:pt x="1" y="4092"/>
                    <a:pt x="1" y="4185"/>
                    <a:pt x="66" y="4187"/>
                  </a:cubicBezTo>
                  <a:cubicBezTo>
                    <a:pt x="379" y="4195"/>
                    <a:pt x="693" y="4199"/>
                    <a:pt x="1007" y="4199"/>
                  </a:cubicBezTo>
                  <a:cubicBezTo>
                    <a:pt x="1843" y="4199"/>
                    <a:pt x="2679" y="4175"/>
                    <a:pt x="3514" y="4164"/>
                  </a:cubicBezTo>
                  <a:cubicBezTo>
                    <a:pt x="3556" y="4164"/>
                    <a:pt x="3576" y="4131"/>
                    <a:pt x="3575" y="4098"/>
                  </a:cubicBezTo>
                  <a:cubicBezTo>
                    <a:pt x="3598" y="4094"/>
                    <a:pt x="3616" y="4077"/>
                    <a:pt x="3614" y="4045"/>
                  </a:cubicBezTo>
                  <a:cubicBezTo>
                    <a:pt x="3601" y="3862"/>
                    <a:pt x="3600" y="3681"/>
                    <a:pt x="3601" y="3499"/>
                  </a:cubicBezTo>
                  <a:cubicBezTo>
                    <a:pt x="5697" y="3493"/>
                    <a:pt x="7794" y="3412"/>
                    <a:pt x="9890" y="3402"/>
                  </a:cubicBezTo>
                  <a:cubicBezTo>
                    <a:pt x="10674" y="3397"/>
                    <a:pt x="11459" y="3395"/>
                    <a:pt x="12243" y="3395"/>
                  </a:cubicBezTo>
                  <a:cubicBezTo>
                    <a:pt x="13691" y="3395"/>
                    <a:pt x="15139" y="3402"/>
                    <a:pt x="16586" y="3415"/>
                  </a:cubicBezTo>
                  <a:cubicBezTo>
                    <a:pt x="16600" y="3637"/>
                    <a:pt x="16604" y="3856"/>
                    <a:pt x="16603" y="4078"/>
                  </a:cubicBezTo>
                  <a:cubicBezTo>
                    <a:pt x="16562" y="4094"/>
                    <a:pt x="16561" y="4159"/>
                    <a:pt x="16611" y="4159"/>
                  </a:cubicBezTo>
                  <a:cubicBezTo>
                    <a:pt x="16612" y="4159"/>
                    <a:pt x="16612" y="4159"/>
                    <a:pt x="16613" y="4159"/>
                  </a:cubicBezTo>
                  <a:cubicBezTo>
                    <a:pt x="17330" y="4140"/>
                    <a:pt x="18044" y="4114"/>
                    <a:pt x="18760" y="4114"/>
                  </a:cubicBezTo>
                  <a:cubicBezTo>
                    <a:pt x="18953" y="4114"/>
                    <a:pt x="19147" y="4116"/>
                    <a:pt x="19341" y="4121"/>
                  </a:cubicBezTo>
                  <a:cubicBezTo>
                    <a:pt x="19342" y="4121"/>
                    <a:pt x="19343" y="4121"/>
                    <a:pt x="19343" y="4121"/>
                  </a:cubicBezTo>
                  <a:cubicBezTo>
                    <a:pt x="19374" y="4121"/>
                    <a:pt x="19391" y="4101"/>
                    <a:pt x="19396" y="4077"/>
                  </a:cubicBezTo>
                  <a:cubicBezTo>
                    <a:pt x="19396" y="4077"/>
                    <a:pt x="19397" y="4077"/>
                    <a:pt x="19398" y="4077"/>
                  </a:cubicBezTo>
                  <a:cubicBezTo>
                    <a:pt x="19427" y="4077"/>
                    <a:pt x="19456" y="4044"/>
                    <a:pt x="19437" y="4014"/>
                  </a:cubicBezTo>
                  <a:cubicBezTo>
                    <a:pt x="19103" y="3446"/>
                    <a:pt x="18737" y="2909"/>
                    <a:pt x="18260" y="2451"/>
                  </a:cubicBezTo>
                  <a:cubicBezTo>
                    <a:pt x="18254" y="2444"/>
                    <a:pt x="18247" y="2440"/>
                    <a:pt x="18240" y="2437"/>
                  </a:cubicBezTo>
                  <a:cubicBezTo>
                    <a:pt x="18246" y="2435"/>
                    <a:pt x="18252" y="2432"/>
                    <a:pt x="18258" y="2426"/>
                  </a:cubicBezTo>
                  <a:cubicBezTo>
                    <a:pt x="18751" y="1988"/>
                    <a:pt x="19157" y="1443"/>
                    <a:pt x="19491" y="876"/>
                  </a:cubicBezTo>
                  <a:cubicBezTo>
                    <a:pt x="19513" y="838"/>
                    <a:pt x="19498" y="802"/>
                    <a:pt x="19472" y="780"/>
                  </a:cubicBezTo>
                  <a:cubicBezTo>
                    <a:pt x="19475" y="746"/>
                    <a:pt x="19450" y="715"/>
                    <a:pt x="19418" y="703"/>
                  </a:cubicBezTo>
                  <a:cubicBezTo>
                    <a:pt x="19313" y="666"/>
                    <a:pt x="19189" y="655"/>
                    <a:pt x="19059" y="655"/>
                  </a:cubicBezTo>
                  <a:cubicBezTo>
                    <a:pt x="18865" y="655"/>
                    <a:pt x="18661" y="680"/>
                    <a:pt x="18495" y="681"/>
                  </a:cubicBezTo>
                  <a:cubicBezTo>
                    <a:pt x="18123" y="682"/>
                    <a:pt x="17753" y="683"/>
                    <a:pt x="17383" y="705"/>
                  </a:cubicBezTo>
                  <a:cubicBezTo>
                    <a:pt x="17369" y="516"/>
                    <a:pt x="17353" y="327"/>
                    <a:pt x="17339" y="139"/>
                  </a:cubicBezTo>
                  <a:cubicBezTo>
                    <a:pt x="17335" y="95"/>
                    <a:pt x="17299" y="73"/>
                    <a:pt x="17265" y="73"/>
                  </a:cubicBezTo>
                  <a:cubicBezTo>
                    <a:pt x="17249" y="73"/>
                    <a:pt x="17233" y="78"/>
                    <a:pt x="17222" y="88"/>
                  </a:cubicBezTo>
                  <a:cubicBezTo>
                    <a:pt x="17215" y="86"/>
                    <a:pt x="17209" y="85"/>
                    <a:pt x="17202" y="85"/>
                  </a:cubicBezTo>
                  <a:cubicBezTo>
                    <a:pt x="15550" y="46"/>
                    <a:pt x="13897" y="44"/>
                    <a:pt x="12243" y="44"/>
                  </a:cubicBezTo>
                  <a:cubicBezTo>
                    <a:pt x="11980" y="44"/>
                    <a:pt x="11716" y="44"/>
                    <a:pt x="11453" y="44"/>
                  </a:cubicBezTo>
                  <a:cubicBezTo>
                    <a:pt x="10924" y="44"/>
                    <a:pt x="10396" y="43"/>
                    <a:pt x="9868" y="42"/>
                  </a:cubicBezTo>
                  <a:cubicBezTo>
                    <a:pt x="8650" y="38"/>
                    <a:pt x="7431" y="34"/>
                    <a:pt x="6211" y="30"/>
                  </a:cubicBezTo>
                  <a:cubicBezTo>
                    <a:pt x="5404" y="26"/>
                    <a:pt x="4591" y="1"/>
                    <a:pt x="37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0"/>
            <p:cNvSpPr/>
            <p:nvPr/>
          </p:nvSpPr>
          <p:spPr>
            <a:xfrm>
              <a:off x="8699454" y="1976013"/>
              <a:ext cx="38699" cy="4718"/>
            </a:xfrm>
            <a:custGeom>
              <a:avLst/>
              <a:gdLst/>
              <a:ahLst/>
              <a:cxnLst/>
              <a:rect l="l" t="t" r="r" b="b"/>
              <a:pathLst>
                <a:path w="730" h="89" extrusionOk="0">
                  <a:moveTo>
                    <a:pt x="438" y="1"/>
                  </a:moveTo>
                  <a:cubicBezTo>
                    <a:pt x="307" y="1"/>
                    <a:pt x="174" y="9"/>
                    <a:pt x="45" y="10"/>
                  </a:cubicBezTo>
                  <a:cubicBezTo>
                    <a:pt x="0" y="11"/>
                    <a:pt x="0" y="79"/>
                    <a:pt x="45" y="79"/>
                  </a:cubicBezTo>
                  <a:cubicBezTo>
                    <a:pt x="177" y="81"/>
                    <a:pt x="312" y="89"/>
                    <a:pt x="446" y="89"/>
                  </a:cubicBezTo>
                  <a:cubicBezTo>
                    <a:pt x="528" y="89"/>
                    <a:pt x="610" y="86"/>
                    <a:pt x="690" y="76"/>
                  </a:cubicBezTo>
                  <a:cubicBezTo>
                    <a:pt x="730" y="71"/>
                    <a:pt x="730" y="20"/>
                    <a:pt x="690" y="14"/>
                  </a:cubicBezTo>
                  <a:cubicBezTo>
                    <a:pt x="607" y="4"/>
                    <a:pt x="523" y="1"/>
                    <a:pt x="4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0"/>
            <p:cNvSpPr/>
            <p:nvPr/>
          </p:nvSpPr>
          <p:spPr>
            <a:xfrm>
              <a:off x="8683444" y="2106157"/>
              <a:ext cx="38964" cy="8323"/>
            </a:xfrm>
            <a:custGeom>
              <a:avLst/>
              <a:gdLst/>
              <a:ahLst/>
              <a:cxnLst/>
              <a:rect l="l" t="t" r="r" b="b"/>
              <a:pathLst>
                <a:path w="735" h="157" extrusionOk="0">
                  <a:moveTo>
                    <a:pt x="45" y="0"/>
                  </a:moveTo>
                  <a:cubicBezTo>
                    <a:pt x="12" y="0"/>
                    <a:pt x="1" y="52"/>
                    <a:pt x="38" y="63"/>
                  </a:cubicBezTo>
                  <a:cubicBezTo>
                    <a:pt x="230" y="119"/>
                    <a:pt x="432" y="156"/>
                    <a:pt x="634" y="156"/>
                  </a:cubicBezTo>
                  <a:cubicBezTo>
                    <a:pt x="654" y="156"/>
                    <a:pt x="674" y="156"/>
                    <a:pt x="694" y="155"/>
                  </a:cubicBezTo>
                  <a:cubicBezTo>
                    <a:pt x="735" y="154"/>
                    <a:pt x="734" y="96"/>
                    <a:pt x="694" y="93"/>
                  </a:cubicBezTo>
                  <a:cubicBezTo>
                    <a:pt x="477" y="76"/>
                    <a:pt x="266" y="54"/>
                    <a:pt x="54" y="1"/>
                  </a:cubicBezTo>
                  <a:cubicBezTo>
                    <a:pt x="51" y="0"/>
                    <a:pt x="48" y="0"/>
                    <a:pt x="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0"/>
            <p:cNvSpPr/>
            <p:nvPr/>
          </p:nvSpPr>
          <p:spPr>
            <a:xfrm>
              <a:off x="8652326" y="1971136"/>
              <a:ext cx="30694" cy="3976"/>
            </a:xfrm>
            <a:custGeom>
              <a:avLst/>
              <a:gdLst/>
              <a:ahLst/>
              <a:cxnLst/>
              <a:rect l="l" t="t" r="r" b="b"/>
              <a:pathLst>
                <a:path w="579" h="75" extrusionOk="0">
                  <a:moveTo>
                    <a:pt x="371" y="1"/>
                  </a:moveTo>
                  <a:cubicBezTo>
                    <a:pt x="261" y="1"/>
                    <a:pt x="150" y="5"/>
                    <a:pt x="40" y="8"/>
                  </a:cubicBezTo>
                  <a:cubicBezTo>
                    <a:pt x="1" y="10"/>
                    <a:pt x="0" y="67"/>
                    <a:pt x="40" y="68"/>
                  </a:cubicBezTo>
                  <a:cubicBezTo>
                    <a:pt x="150" y="71"/>
                    <a:pt x="261" y="74"/>
                    <a:pt x="371" y="74"/>
                  </a:cubicBezTo>
                  <a:cubicBezTo>
                    <a:pt x="426" y="74"/>
                    <a:pt x="481" y="73"/>
                    <a:pt x="535" y="71"/>
                  </a:cubicBezTo>
                  <a:cubicBezTo>
                    <a:pt x="578" y="68"/>
                    <a:pt x="578" y="7"/>
                    <a:pt x="535" y="5"/>
                  </a:cubicBezTo>
                  <a:cubicBezTo>
                    <a:pt x="481" y="2"/>
                    <a:pt x="426" y="1"/>
                    <a:pt x="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0"/>
            <p:cNvSpPr/>
            <p:nvPr/>
          </p:nvSpPr>
          <p:spPr>
            <a:xfrm>
              <a:off x="8609705" y="1944577"/>
              <a:ext cx="31012" cy="4453"/>
            </a:xfrm>
            <a:custGeom>
              <a:avLst/>
              <a:gdLst/>
              <a:ahLst/>
              <a:cxnLst/>
              <a:rect l="l" t="t" r="r" b="b"/>
              <a:pathLst>
                <a:path w="585" h="84" extrusionOk="0">
                  <a:moveTo>
                    <a:pt x="316" y="1"/>
                  </a:moveTo>
                  <a:cubicBezTo>
                    <a:pt x="227" y="1"/>
                    <a:pt x="137" y="4"/>
                    <a:pt x="49" y="5"/>
                  </a:cubicBezTo>
                  <a:cubicBezTo>
                    <a:pt x="1" y="6"/>
                    <a:pt x="1" y="78"/>
                    <a:pt x="49" y="78"/>
                  </a:cubicBezTo>
                  <a:cubicBezTo>
                    <a:pt x="141" y="80"/>
                    <a:pt x="234" y="83"/>
                    <a:pt x="327" y="83"/>
                  </a:cubicBezTo>
                  <a:cubicBezTo>
                    <a:pt x="401" y="83"/>
                    <a:pt x="474" y="81"/>
                    <a:pt x="546" y="73"/>
                  </a:cubicBezTo>
                  <a:cubicBezTo>
                    <a:pt x="584" y="69"/>
                    <a:pt x="584" y="16"/>
                    <a:pt x="546" y="12"/>
                  </a:cubicBezTo>
                  <a:cubicBezTo>
                    <a:pt x="470" y="3"/>
                    <a:pt x="393" y="1"/>
                    <a:pt x="3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0"/>
            <p:cNvSpPr/>
            <p:nvPr/>
          </p:nvSpPr>
          <p:spPr>
            <a:xfrm>
              <a:off x="8594013" y="2065868"/>
              <a:ext cx="28680" cy="6945"/>
            </a:xfrm>
            <a:custGeom>
              <a:avLst/>
              <a:gdLst/>
              <a:ahLst/>
              <a:cxnLst/>
              <a:rect l="l" t="t" r="r" b="b"/>
              <a:pathLst>
                <a:path w="541" h="131" extrusionOk="0">
                  <a:moveTo>
                    <a:pt x="43" y="0"/>
                  </a:moveTo>
                  <a:cubicBezTo>
                    <a:pt x="7" y="0"/>
                    <a:pt x="0" y="63"/>
                    <a:pt x="38" y="70"/>
                  </a:cubicBezTo>
                  <a:cubicBezTo>
                    <a:pt x="187" y="95"/>
                    <a:pt x="342" y="130"/>
                    <a:pt x="493" y="131"/>
                  </a:cubicBezTo>
                  <a:cubicBezTo>
                    <a:pt x="494" y="131"/>
                    <a:pt x="494" y="131"/>
                    <a:pt x="494" y="131"/>
                  </a:cubicBezTo>
                  <a:cubicBezTo>
                    <a:pt x="532" y="131"/>
                    <a:pt x="540" y="72"/>
                    <a:pt x="502" y="63"/>
                  </a:cubicBezTo>
                  <a:cubicBezTo>
                    <a:pt x="356" y="24"/>
                    <a:pt x="198" y="16"/>
                    <a:pt x="47" y="1"/>
                  </a:cubicBezTo>
                  <a:cubicBezTo>
                    <a:pt x="46" y="1"/>
                    <a:pt x="44" y="0"/>
                    <a:pt x="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0"/>
            <p:cNvSpPr/>
            <p:nvPr/>
          </p:nvSpPr>
          <p:spPr>
            <a:xfrm>
              <a:off x="8549378" y="1947069"/>
              <a:ext cx="36261" cy="6149"/>
            </a:xfrm>
            <a:custGeom>
              <a:avLst/>
              <a:gdLst/>
              <a:ahLst/>
              <a:cxnLst/>
              <a:rect l="l" t="t" r="r" b="b"/>
              <a:pathLst>
                <a:path w="684" h="116" extrusionOk="0">
                  <a:moveTo>
                    <a:pt x="43" y="0"/>
                  </a:moveTo>
                  <a:cubicBezTo>
                    <a:pt x="0" y="0"/>
                    <a:pt x="3" y="66"/>
                    <a:pt x="45" y="71"/>
                  </a:cubicBezTo>
                  <a:cubicBezTo>
                    <a:pt x="244" y="90"/>
                    <a:pt x="442" y="111"/>
                    <a:pt x="641" y="116"/>
                  </a:cubicBezTo>
                  <a:cubicBezTo>
                    <a:pt x="641" y="116"/>
                    <a:pt x="642" y="116"/>
                    <a:pt x="642" y="116"/>
                  </a:cubicBezTo>
                  <a:cubicBezTo>
                    <a:pt x="675" y="116"/>
                    <a:pt x="683" y="61"/>
                    <a:pt x="650" y="56"/>
                  </a:cubicBezTo>
                  <a:cubicBezTo>
                    <a:pt x="450" y="27"/>
                    <a:pt x="248" y="15"/>
                    <a:pt x="45" y="0"/>
                  </a:cubicBezTo>
                  <a:cubicBezTo>
                    <a:pt x="44" y="0"/>
                    <a:pt x="44" y="0"/>
                    <a:pt x="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0"/>
            <p:cNvSpPr/>
            <p:nvPr/>
          </p:nvSpPr>
          <p:spPr>
            <a:xfrm>
              <a:off x="8541638" y="2065921"/>
              <a:ext cx="30482" cy="3976"/>
            </a:xfrm>
            <a:custGeom>
              <a:avLst/>
              <a:gdLst/>
              <a:ahLst/>
              <a:cxnLst/>
              <a:rect l="l" t="t" r="r" b="b"/>
              <a:pathLst>
                <a:path w="575" h="75" extrusionOk="0">
                  <a:moveTo>
                    <a:pt x="316" y="0"/>
                  </a:moveTo>
                  <a:cubicBezTo>
                    <a:pt x="225" y="0"/>
                    <a:pt x="133" y="4"/>
                    <a:pt x="42" y="6"/>
                  </a:cubicBezTo>
                  <a:cubicBezTo>
                    <a:pt x="2" y="7"/>
                    <a:pt x="1" y="68"/>
                    <a:pt x="42" y="68"/>
                  </a:cubicBezTo>
                  <a:cubicBezTo>
                    <a:pt x="135" y="70"/>
                    <a:pt x="228" y="74"/>
                    <a:pt x="320" y="74"/>
                  </a:cubicBezTo>
                  <a:cubicBezTo>
                    <a:pt x="393" y="74"/>
                    <a:pt x="466" y="72"/>
                    <a:pt x="538" y="65"/>
                  </a:cubicBezTo>
                  <a:cubicBezTo>
                    <a:pt x="574" y="62"/>
                    <a:pt x="574" y="12"/>
                    <a:pt x="538" y="9"/>
                  </a:cubicBezTo>
                  <a:cubicBezTo>
                    <a:pt x="464" y="3"/>
                    <a:pt x="390" y="0"/>
                    <a:pt x="3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0"/>
            <p:cNvSpPr/>
            <p:nvPr/>
          </p:nvSpPr>
          <p:spPr>
            <a:xfrm>
              <a:off x="8480886" y="1942032"/>
              <a:ext cx="36208" cy="4294"/>
            </a:xfrm>
            <a:custGeom>
              <a:avLst/>
              <a:gdLst/>
              <a:ahLst/>
              <a:cxnLst/>
              <a:rect l="l" t="t" r="r" b="b"/>
              <a:pathLst>
                <a:path w="683" h="81" extrusionOk="0">
                  <a:moveTo>
                    <a:pt x="378" y="1"/>
                  </a:moveTo>
                  <a:cubicBezTo>
                    <a:pt x="267" y="1"/>
                    <a:pt x="156" y="4"/>
                    <a:pt x="45" y="6"/>
                  </a:cubicBezTo>
                  <a:cubicBezTo>
                    <a:pt x="1" y="6"/>
                    <a:pt x="1" y="76"/>
                    <a:pt x="45" y="76"/>
                  </a:cubicBezTo>
                  <a:cubicBezTo>
                    <a:pt x="154" y="77"/>
                    <a:pt x="263" y="80"/>
                    <a:pt x="371" y="80"/>
                  </a:cubicBezTo>
                  <a:cubicBezTo>
                    <a:pt x="461" y="80"/>
                    <a:pt x="551" y="78"/>
                    <a:pt x="641" y="72"/>
                  </a:cubicBezTo>
                  <a:cubicBezTo>
                    <a:pt x="682" y="70"/>
                    <a:pt x="682" y="12"/>
                    <a:pt x="641" y="9"/>
                  </a:cubicBezTo>
                  <a:cubicBezTo>
                    <a:pt x="554" y="3"/>
                    <a:pt x="466" y="1"/>
                    <a:pt x="3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0"/>
            <p:cNvSpPr/>
            <p:nvPr/>
          </p:nvSpPr>
          <p:spPr>
            <a:xfrm>
              <a:off x="8483431" y="2069314"/>
              <a:ext cx="30694" cy="6096"/>
            </a:xfrm>
            <a:custGeom>
              <a:avLst/>
              <a:gdLst/>
              <a:ahLst/>
              <a:cxnLst/>
              <a:rect l="l" t="t" r="r" b="b"/>
              <a:pathLst>
                <a:path w="579" h="115" extrusionOk="0">
                  <a:moveTo>
                    <a:pt x="44" y="1"/>
                  </a:moveTo>
                  <a:cubicBezTo>
                    <a:pt x="12" y="1"/>
                    <a:pt x="1" y="52"/>
                    <a:pt x="36" y="63"/>
                  </a:cubicBezTo>
                  <a:cubicBezTo>
                    <a:pt x="143" y="95"/>
                    <a:pt x="254" y="114"/>
                    <a:pt x="365" y="114"/>
                  </a:cubicBezTo>
                  <a:cubicBezTo>
                    <a:pt x="427" y="114"/>
                    <a:pt x="489" y="108"/>
                    <a:pt x="551" y="95"/>
                  </a:cubicBezTo>
                  <a:cubicBezTo>
                    <a:pt x="579" y="89"/>
                    <a:pt x="573" y="42"/>
                    <a:pt x="545" y="42"/>
                  </a:cubicBezTo>
                  <a:cubicBezTo>
                    <a:pt x="545" y="42"/>
                    <a:pt x="544" y="42"/>
                    <a:pt x="543" y="42"/>
                  </a:cubicBezTo>
                  <a:cubicBezTo>
                    <a:pt x="495" y="46"/>
                    <a:pt x="446" y="48"/>
                    <a:pt x="399" y="48"/>
                  </a:cubicBezTo>
                  <a:cubicBezTo>
                    <a:pt x="282" y="48"/>
                    <a:pt x="167" y="36"/>
                    <a:pt x="53" y="2"/>
                  </a:cubicBezTo>
                  <a:cubicBezTo>
                    <a:pt x="50" y="1"/>
                    <a:pt x="47" y="1"/>
                    <a:pt x="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0"/>
            <p:cNvSpPr/>
            <p:nvPr/>
          </p:nvSpPr>
          <p:spPr>
            <a:xfrm>
              <a:off x="8428935" y="2071434"/>
              <a:ext cx="24651" cy="5566"/>
            </a:xfrm>
            <a:custGeom>
              <a:avLst/>
              <a:gdLst/>
              <a:ahLst/>
              <a:cxnLst/>
              <a:rect l="l" t="t" r="r" b="b"/>
              <a:pathLst>
                <a:path w="465" h="105" extrusionOk="0">
                  <a:moveTo>
                    <a:pt x="162" y="0"/>
                  </a:moveTo>
                  <a:cubicBezTo>
                    <a:pt x="117" y="0"/>
                    <a:pt x="72" y="4"/>
                    <a:pt x="25" y="12"/>
                  </a:cubicBezTo>
                  <a:cubicBezTo>
                    <a:pt x="1" y="16"/>
                    <a:pt x="6" y="58"/>
                    <a:pt x="29" y="58"/>
                  </a:cubicBezTo>
                  <a:cubicBezTo>
                    <a:pt x="30" y="58"/>
                    <a:pt x="31" y="58"/>
                    <a:pt x="32" y="58"/>
                  </a:cubicBezTo>
                  <a:cubicBezTo>
                    <a:pt x="68" y="53"/>
                    <a:pt x="104" y="51"/>
                    <a:pt x="139" y="51"/>
                  </a:cubicBezTo>
                  <a:cubicBezTo>
                    <a:pt x="237" y="51"/>
                    <a:pt x="332" y="68"/>
                    <a:pt x="424" y="103"/>
                  </a:cubicBezTo>
                  <a:cubicBezTo>
                    <a:pt x="427" y="104"/>
                    <a:pt x="430" y="105"/>
                    <a:pt x="433" y="105"/>
                  </a:cubicBezTo>
                  <a:cubicBezTo>
                    <a:pt x="457" y="105"/>
                    <a:pt x="465" y="65"/>
                    <a:pt x="438" y="55"/>
                  </a:cubicBezTo>
                  <a:cubicBezTo>
                    <a:pt x="347" y="18"/>
                    <a:pt x="256" y="0"/>
                    <a:pt x="1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0"/>
            <p:cNvSpPr/>
            <p:nvPr/>
          </p:nvSpPr>
          <p:spPr>
            <a:xfrm>
              <a:off x="8421089" y="1940654"/>
              <a:ext cx="30217" cy="5407"/>
            </a:xfrm>
            <a:custGeom>
              <a:avLst/>
              <a:gdLst/>
              <a:ahLst/>
              <a:cxnLst/>
              <a:rect l="l" t="t" r="r" b="b"/>
              <a:pathLst>
                <a:path w="570" h="102" extrusionOk="0">
                  <a:moveTo>
                    <a:pt x="530" y="1"/>
                  </a:moveTo>
                  <a:cubicBezTo>
                    <a:pt x="530" y="1"/>
                    <a:pt x="530" y="1"/>
                    <a:pt x="529" y="1"/>
                  </a:cubicBezTo>
                  <a:cubicBezTo>
                    <a:pt x="364" y="5"/>
                    <a:pt x="197" y="33"/>
                    <a:pt x="32" y="51"/>
                  </a:cubicBezTo>
                  <a:cubicBezTo>
                    <a:pt x="1" y="55"/>
                    <a:pt x="0" y="101"/>
                    <a:pt x="30" y="101"/>
                  </a:cubicBezTo>
                  <a:cubicBezTo>
                    <a:pt x="30" y="101"/>
                    <a:pt x="31" y="101"/>
                    <a:pt x="32" y="101"/>
                  </a:cubicBezTo>
                  <a:cubicBezTo>
                    <a:pt x="200" y="89"/>
                    <a:pt x="371" y="85"/>
                    <a:pt x="538" y="59"/>
                  </a:cubicBezTo>
                  <a:cubicBezTo>
                    <a:pt x="569" y="53"/>
                    <a:pt x="562" y="1"/>
                    <a:pt x="5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0"/>
            <p:cNvSpPr/>
            <p:nvPr/>
          </p:nvSpPr>
          <p:spPr>
            <a:xfrm>
              <a:off x="8370887" y="2069101"/>
              <a:ext cx="27566" cy="5990"/>
            </a:xfrm>
            <a:custGeom>
              <a:avLst/>
              <a:gdLst/>
              <a:ahLst/>
              <a:cxnLst/>
              <a:rect l="l" t="t" r="r" b="b"/>
              <a:pathLst>
                <a:path w="520" h="113" extrusionOk="0">
                  <a:moveTo>
                    <a:pt x="483" y="0"/>
                  </a:moveTo>
                  <a:cubicBezTo>
                    <a:pt x="480" y="0"/>
                    <a:pt x="477" y="1"/>
                    <a:pt x="474" y="2"/>
                  </a:cubicBezTo>
                  <a:cubicBezTo>
                    <a:pt x="363" y="34"/>
                    <a:pt x="254" y="55"/>
                    <a:pt x="140" y="55"/>
                  </a:cubicBezTo>
                  <a:cubicBezTo>
                    <a:pt x="106" y="55"/>
                    <a:pt x="71" y="53"/>
                    <a:pt x="35" y="49"/>
                  </a:cubicBezTo>
                  <a:cubicBezTo>
                    <a:pt x="34" y="49"/>
                    <a:pt x="33" y="48"/>
                    <a:pt x="32" y="48"/>
                  </a:cubicBezTo>
                  <a:cubicBezTo>
                    <a:pt x="6" y="48"/>
                    <a:pt x="1" y="96"/>
                    <a:pt x="29" y="100"/>
                  </a:cubicBezTo>
                  <a:cubicBezTo>
                    <a:pt x="82" y="108"/>
                    <a:pt x="136" y="112"/>
                    <a:pt x="189" y="112"/>
                  </a:cubicBezTo>
                  <a:cubicBezTo>
                    <a:pt x="292" y="112"/>
                    <a:pt x="393" y="96"/>
                    <a:pt x="490" y="55"/>
                  </a:cubicBezTo>
                  <a:cubicBezTo>
                    <a:pt x="519" y="43"/>
                    <a:pt x="512" y="0"/>
                    <a:pt x="4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0"/>
            <p:cNvSpPr/>
            <p:nvPr/>
          </p:nvSpPr>
          <p:spPr>
            <a:xfrm>
              <a:off x="8357952" y="1939276"/>
              <a:ext cx="24598" cy="4400"/>
            </a:xfrm>
            <a:custGeom>
              <a:avLst/>
              <a:gdLst/>
              <a:ahLst/>
              <a:cxnLst/>
              <a:rect l="l" t="t" r="r" b="b"/>
              <a:pathLst>
                <a:path w="464" h="83" extrusionOk="0">
                  <a:moveTo>
                    <a:pt x="224" y="1"/>
                  </a:moveTo>
                  <a:cubicBezTo>
                    <a:pt x="157" y="1"/>
                    <a:pt x="91" y="5"/>
                    <a:pt x="29" y="5"/>
                  </a:cubicBezTo>
                  <a:cubicBezTo>
                    <a:pt x="7" y="5"/>
                    <a:pt x="0" y="41"/>
                    <a:pt x="23" y="44"/>
                  </a:cubicBezTo>
                  <a:cubicBezTo>
                    <a:pt x="127" y="58"/>
                    <a:pt x="241" y="83"/>
                    <a:pt x="349" y="83"/>
                  </a:cubicBezTo>
                  <a:cubicBezTo>
                    <a:pt x="378" y="83"/>
                    <a:pt x="407" y="81"/>
                    <a:pt x="435" y="77"/>
                  </a:cubicBezTo>
                  <a:cubicBezTo>
                    <a:pt x="464" y="73"/>
                    <a:pt x="460" y="31"/>
                    <a:pt x="435" y="25"/>
                  </a:cubicBezTo>
                  <a:cubicBezTo>
                    <a:pt x="369" y="6"/>
                    <a:pt x="296" y="1"/>
                    <a:pt x="2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0"/>
            <p:cNvSpPr/>
            <p:nvPr/>
          </p:nvSpPr>
          <p:spPr>
            <a:xfrm>
              <a:off x="8318353" y="2074350"/>
              <a:ext cx="29369" cy="2916"/>
            </a:xfrm>
            <a:custGeom>
              <a:avLst/>
              <a:gdLst/>
              <a:ahLst/>
              <a:cxnLst/>
              <a:rect l="l" t="t" r="r" b="b"/>
              <a:pathLst>
                <a:path w="554" h="55" extrusionOk="0">
                  <a:moveTo>
                    <a:pt x="271" y="0"/>
                  </a:moveTo>
                  <a:cubicBezTo>
                    <a:pt x="192" y="0"/>
                    <a:pt x="112" y="2"/>
                    <a:pt x="33" y="3"/>
                  </a:cubicBezTo>
                  <a:cubicBezTo>
                    <a:pt x="1" y="3"/>
                    <a:pt x="1" y="52"/>
                    <a:pt x="33" y="52"/>
                  </a:cubicBezTo>
                  <a:cubicBezTo>
                    <a:pt x="108" y="53"/>
                    <a:pt x="184" y="54"/>
                    <a:pt x="259" y="54"/>
                  </a:cubicBezTo>
                  <a:cubicBezTo>
                    <a:pt x="349" y="54"/>
                    <a:pt x="439" y="53"/>
                    <a:pt x="529" y="47"/>
                  </a:cubicBezTo>
                  <a:cubicBezTo>
                    <a:pt x="554" y="45"/>
                    <a:pt x="554" y="9"/>
                    <a:pt x="529" y="8"/>
                  </a:cubicBezTo>
                  <a:cubicBezTo>
                    <a:pt x="443" y="2"/>
                    <a:pt x="357" y="0"/>
                    <a:pt x="2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0"/>
            <p:cNvSpPr/>
            <p:nvPr/>
          </p:nvSpPr>
          <p:spPr>
            <a:xfrm>
              <a:off x="8281509" y="1940018"/>
              <a:ext cx="29793" cy="5778"/>
            </a:xfrm>
            <a:custGeom>
              <a:avLst/>
              <a:gdLst/>
              <a:ahLst/>
              <a:cxnLst/>
              <a:rect l="l" t="t" r="r" b="b"/>
              <a:pathLst>
                <a:path w="562" h="109" extrusionOk="0">
                  <a:moveTo>
                    <a:pt x="531" y="1"/>
                  </a:moveTo>
                  <a:cubicBezTo>
                    <a:pt x="530" y="1"/>
                    <a:pt x="529" y="1"/>
                    <a:pt x="529" y="1"/>
                  </a:cubicBezTo>
                  <a:cubicBezTo>
                    <a:pt x="361" y="15"/>
                    <a:pt x="195" y="39"/>
                    <a:pt x="27" y="62"/>
                  </a:cubicBezTo>
                  <a:cubicBezTo>
                    <a:pt x="1" y="66"/>
                    <a:pt x="6" y="109"/>
                    <a:pt x="31" y="109"/>
                  </a:cubicBezTo>
                  <a:cubicBezTo>
                    <a:pt x="31" y="109"/>
                    <a:pt x="32" y="109"/>
                    <a:pt x="33" y="109"/>
                  </a:cubicBezTo>
                  <a:cubicBezTo>
                    <a:pt x="201" y="92"/>
                    <a:pt x="369" y="75"/>
                    <a:pt x="534" y="49"/>
                  </a:cubicBezTo>
                  <a:cubicBezTo>
                    <a:pt x="561" y="45"/>
                    <a:pt x="556" y="1"/>
                    <a:pt x="5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0"/>
            <p:cNvSpPr/>
            <p:nvPr/>
          </p:nvSpPr>
          <p:spPr>
            <a:xfrm>
              <a:off x="8266454" y="2071805"/>
              <a:ext cx="23538" cy="2757"/>
            </a:xfrm>
            <a:custGeom>
              <a:avLst/>
              <a:gdLst/>
              <a:ahLst/>
              <a:cxnLst/>
              <a:rect l="l" t="t" r="r" b="b"/>
              <a:pathLst>
                <a:path w="444" h="52" extrusionOk="0">
                  <a:moveTo>
                    <a:pt x="314" y="0"/>
                  </a:moveTo>
                  <a:cubicBezTo>
                    <a:pt x="216" y="0"/>
                    <a:pt x="116" y="9"/>
                    <a:pt x="18" y="12"/>
                  </a:cubicBezTo>
                  <a:cubicBezTo>
                    <a:pt x="1" y="13"/>
                    <a:pt x="1" y="39"/>
                    <a:pt x="18" y="40"/>
                  </a:cubicBezTo>
                  <a:cubicBezTo>
                    <a:pt x="114" y="43"/>
                    <a:pt x="213" y="52"/>
                    <a:pt x="310" y="52"/>
                  </a:cubicBezTo>
                  <a:cubicBezTo>
                    <a:pt x="346" y="52"/>
                    <a:pt x="381" y="51"/>
                    <a:pt x="415" y="48"/>
                  </a:cubicBezTo>
                  <a:cubicBezTo>
                    <a:pt x="443" y="45"/>
                    <a:pt x="443" y="6"/>
                    <a:pt x="415" y="4"/>
                  </a:cubicBezTo>
                  <a:cubicBezTo>
                    <a:pt x="382" y="1"/>
                    <a:pt x="348" y="0"/>
                    <a:pt x="3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0"/>
            <p:cNvSpPr/>
            <p:nvPr/>
          </p:nvSpPr>
          <p:spPr>
            <a:xfrm>
              <a:off x="8207293" y="2074138"/>
              <a:ext cx="33186" cy="6255"/>
            </a:xfrm>
            <a:custGeom>
              <a:avLst/>
              <a:gdLst/>
              <a:ahLst/>
              <a:cxnLst/>
              <a:rect l="l" t="t" r="r" b="b"/>
              <a:pathLst>
                <a:path w="626" h="118" extrusionOk="0">
                  <a:moveTo>
                    <a:pt x="44" y="0"/>
                  </a:moveTo>
                  <a:cubicBezTo>
                    <a:pt x="13" y="0"/>
                    <a:pt x="1" y="48"/>
                    <a:pt x="35" y="57"/>
                  </a:cubicBezTo>
                  <a:cubicBezTo>
                    <a:pt x="174" y="93"/>
                    <a:pt x="317" y="118"/>
                    <a:pt x="460" y="118"/>
                  </a:cubicBezTo>
                  <a:cubicBezTo>
                    <a:pt x="503" y="118"/>
                    <a:pt x="545" y="116"/>
                    <a:pt x="588" y="111"/>
                  </a:cubicBezTo>
                  <a:cubicBezTo>
                    <a:pt x="625" y="106"/>
                    <a:pt x="626" y="55"/>
                    <a:pt x="588" y="54"/>
                  </a:cubicBezTo>
                  <a:cubicBezTo>
                    <a:pt x="407" y="45"/>
                    <a:pt x="229" y="38"/>
                    <a:pt x="50" y="1"/>
                  </a:cubicBezTo>
                  <a:cubicBezTo>
                    <a:pt x="48" y="0"/>
                    <a:pt x="46" y="0"/>
                    <a:pt x="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0"/>
            <p:cNvSpPr/>
            <p:nvPr/>
          </p:nvSpPr>
          <p:spPr>
            <a:xfrm>
              <a:off x="8202204" y="1942085"/>
              <a:ext cx="36473" cy="6202"/>
            </a:xfrm>
            <a:custGeom>
              <a:avLst/>
              <a:gdLst/>
              <a:ahLst/>
              <a:cxnLst/>
              <a:rect l="l" t="t" r="r" b="b"/>
              <a:pathLst>
                <a:path w="688" h="117" extrusionOk="0">
                  <a:moveTo>
                    <a:pt x="37" y="0"/>
                  </a:moveTo>
                  <a:cubicBezTo>
                    <a:pt x="1" y="0"/>
                    <a:pt x="3" y="57"/>
                    <a:pt x="40" y="61"/>
                  </a:cubicBezTo>
                  <a:cubicBezTo>
                    <a:pt x="237" y="82"/>
                    <a:pt x="437" y="113"/>
                    <a:pt x="635" y="117"/>
                  </a:cubicBezTo>
                  <a:cubicBezTo>
                    <a:pt x="635" y="117"/>
                    <a:pt x="636" y="117"/>
                    <a:pt x="636" y="117"/>
                  </a:cubicBezTo>
                  <a:cubicBezTo>
                    <a:pt x="677" y="117"/>
                    <a:pt x="687" y="49"/>
                    <a:pt x="645" y="44"/>
                  </a:cubicBezTo>
                  <a:cubicBezTo>
                    <a:pt x="446" y="16"/>
                    <a:pt x="240" y="13"/>
                    <a:pt x="40" y="0"/>
                  </a:cubicBezTo>
                  <a:cubicBezTo>
                    <a:pt x="39" y="0"/>
                    <a:pt x="38" y="0"/>
                    <a:pt x="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0"/>
            <p:cNvSpPr/>
            <p:nvPr/>
          </p:nvSpPr>
          <p:spPr>
            <a:xfrm>
              <a:off x="8157568" y="2073767"/>
              <a:ext cx="25075" cy="4082"/>
            </a:xfrm>
            <a:custGeom>
              <a:avLst/>
              <a:gdLst/>
              <a:ahLst/>
              <a:cxnLst/>
              <a:rect l="l" t="t" r="r" b="b"/>
              <a:pathLst>
                <a:path w="473" h="77" extrusionOk="0">
                  <a:moveTo>
                    <a:pt x="306" y="1"/>
                  </a:moveTo>
                  <a:cubicBezTo>
                    <a:pt x="216" y="1"/>
                    <a:pt x="125" y="9"/>
                    <a:pt x="36" y="11"/>
                  </a:cubicBezTo>
                  <a:cubicBezTo>
                    <a:pt x="1" y="11"/>
                    <a:pt x="1" y="65"/>
                    <a:pt x="36" y="66"/>
                  </a:cubicBezTo>
                  <a:cubicBezTo>
                    <a:pt x="123" y="69"/>
                    <a:pt x="213" y="76"/>
                    <a:pt x="301" y="76"/>
                  </a:cubicBezTo>
                  <a:cubicBezTo>
                    <a:pt x="346" y="76"/>
                    <a:pt x="391" y="74"/>
                    <a:pt x="434" y="69"/>
                  </a:cubicBezTo>
                  <a:cubicBezTo>
                    <a:pt x="473" y="64"/>
                    <a:pt x="473" y="13"/>
                    <a:pt x="434" y="8"/>
                  </a:cubicBezTo>
                  <a:cubicBezTo>
                    <a:pt x="392" y="2"/>
                    <a:pt x="350" y="1"/>
                    <a:pt x="3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0"/>
            <p:cNvSpPr/>
            <p:nvPr/>
          </p:nvSpPr>
          <p:spPr>
            <a:xfrm>
              <a:off x="8138802" y="1939594"/>
              <a:ext cx="28150" cy="3923"/>
            </a:xfrm>
            <a:custGeom>
              <a:avLst/>
              <a:gdLst/>
              <a:ahLst/>
              <a:cxnLst/>
              <a:rect l="l" t="t" r="r" b="b"/>
              <a:pathLst>
                <a:path w="531" h="74" extrusionOk="0">
                  <a:moveTo>
                    <a:pt x="256" y="0"/>
                  </a:moveTo>
                  <a:cubicBezTo>
                    <a:pt x="185" y="0"/>
                    <a:pt x="114" y="2"/>
                    <a:pt x="43" y="4"/>
                  </a:cubicBezTo>
                  <a:cubicBezTo>
                    <a:pt x="0" y="6"/>
                    <a:pt x="0" y="68"/>
                    <a:pt x="43" y="70"/>
                  </a:cubicBezTo>
                  <a:cubicBezTo>
                    <a:pt x="121" y="72"/>
                    <a:pt x="199" y="74"/>
                    <a:pt x="276" y="74"/>
                  </a:cubicBezTo>
                  <a:cubicBezTo>
                    <a:pt x="347" y="74"/>
                    <a:pt x="418" y="72"/>
                    <a:pt x="489" y="69"/>
                  </a:cubicBezTo>
                  <a:cubicBezTo>
                    <a:pt x="531" y="67"/>
                    <a:pt x="531" y="7"/>
                    <a:pt x="489" y="6"/>
                  </a:cubicBezTo>
                  <a:cubicBezTo>
                    <a:pt x="412" y="2"/>
                    <a:pt x="334" y="0"/>
                    <a:pt x="2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0"/>
            <p:cNvSpPr/>
            <p:nvPr/>
          </p:nvSpPr>
          <p:spPr>
            <a:xfrm>
              <a:off x="8091568" y="2071964"/>
              <a:ext cx="33345" cy="5990"/>
            </a:xfrm>
            <a:custGeom>
              <a:avLst/>
              <a:gdLst/>
              <a:ahLst/>
              <a:cxnLst/>
              <a:rect l="l" t="t" r="r" b="b"/>
              <a:pathLst>
                <a:path w="629" h="113" extrusionOk="0">
                  <a:moveTo>
                    <a:pt x="39" y="0"/>
                  </a:moveTo>
                  <a:cubicBezTo>
                    <a:pt x="10" y="0"/>
                    <a:pt x="1" y="45"/>
                    <a:pt x="32" y="54"/>
                  </a:cubicBezTo>
                  <a:cubicBezTo>
                    <a:pt x="159" y="92"/>
                    <a:pt x="288" y="113"/>
                    <a:pt x="419" y="113"/>
                  </a:cubicBezTo>
                  <a:cubicBezTo>
                    <a:pt x="477" y="113"/>
                    <a:pt x="536" y="109"/>
                    <a:pt x="594" y="100"/>
                  </a:cubicBezTo>
                  <a:cubicBezTo>
                    <a:pt x="628" y="96"/>
                    <a:pt x="621" y="38"/>
                    <a:pt x="588" y="38"/>
                  </a:cubicBezTo>
                  <a:cubicBezTo>
                    <a:pt x="587" y="38"/>
                    <a:pt x="586" y="38"/>
                    <a:pt x="585" y="38"/>
                  </a:cubicBezTo>
                  <a:cubicBezTo>
                    <a:pt x="527" y="43"/>
                    <a:pt x="470" y="46"/>
                    <a:pt x="413" y="46"/>
                  </a:cubicBezTo>
                  <a:cubicBezTo>
                    <a:pt x="290" y="46"/>
                    <a:pt x="169" y="33"/>
                    <a:pt x="46" y="1"/>
                  </a:cubicBezTo>
                  <a:cubicBezTo>
                    <a:pt x="43" y="0"/>
                    <a:pt x="41" y="0"/>
                    <a:pt x="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0"/>
            <p:cNvSpPr/>
            <p:nvPr/>
          </p:nvSpPr>
          <p:spPr>
            <a:xfrm>
              <a:off x="8073067" y="1935565"/>
              <a:ext cx="30535" cy="5460"/>
            </a:xfrm>
            <a:custGeom>
              <a:avLst/>
              <a:gdLst/>
              <a:ahLst/>
              <a:cxnLst/>
              <a:rect l="l" t="t" r="r" b="b"/>
              <a:pathLst>
                <a:path w="576" h="103" extrusionOk="0">
                  <a:moveTo>
                    <a:pt x="539" y="0"/>
                  </a:moveTo>
                  <a:cubicBezTo>
                    <a:pt x="538" y="0"/>
                    <a:pt x="536" y="0"/>
                    <a:pt x="535" y="1"/>
                  </a:cubicBezTo>
                  <a:cubicBezTo>
                    <a:pt x="416" y="22"/>
                    <a:pt x="301" y="42"/>
                    <a:pt x="183" y="42"/>
                  </a:cubicBezTo>
                  <a:cubicBezTo>
                    <a:pt x="139" y="42"/>
                    <a:pt x="94" y="39"/>
                    <a:pt x="49" y="33"/>
                  </a:cubicBezTo>
                  <a:cubicBezTo>
                    <a:pt x="47" y="32"/>
                    <a:pt x="46" y="32"/>
                    <a:pt x="44" y="32"/>
                  </a:cubicBezTo>
                  <a:cubicBezTo>
                    <a:pt x="13" y="32"/>
                    <a:pt x="0" y="81"/>
                    <a:pt x="34" y="86"/>
                  </a:cubicBezTo>
                  <a:cubicBezTo>
                    <a:pt x="100" y="96"/>
                    <a:pt x="167" y="103"/>
                    <a:pt x="233" y="103"/>
                  </a:cubicBezTo>
                  <a:cubicBezTo>
                    <a:pt x="342" y="103"/>
                    <a:pt x="450" y="86"/>
                    <a:pt x="551" y="41"/>
                  </a:cubicBezTo>
                  <a:cubicBezTo>
                    <a:pt x="575" y="31"/>
                    <a:pt x="559" y="0"/>
                    <a:pt x="5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0"/>
            <p:cNvSpPr/>
            <p:nvPr/>
          </p:nvSpPr>
          <p:spPr>
            <a:xfrm>
              <a:off x="8041578" y="2074032"/>
              <a:ext cx="27673" cy="3552"/>
            </a:xfrm>
            <a:custGeom>
              <a:avLst/>
              <a:gdLst/>
              <a:ahLst/>
              <a:cxnLst/>
              <a:rect l="l" t="t" r="r" b="b"/>
              <a:pathLst>
                <a:path w="522" h="67" extrusionOk="0">
                  <a:moveTo>
                    <a:pt x="273" y="0"/>
                  </a:moveTo>
                  <a:cubicBezTo>
                    <a:pt x="195" y="0"/>
                    <a:pt x="117" y="2"/>
                    <a:pt x="39" y="3"/>
                  </a:cubicBezTo>
                  <a:cubicBezTo>
                    <a:pt x="1" y="4"/>
                    <a:pt x="1" y="64"/>
                    <a:pt x="39" y="64"/>
                  </a:cubicBezTo>
                  <a:cubicBezTo>
                    <a:pt x="120" y="65"/>
                    <a:pt x="201" y="67"/>
                    <a:pt x="281" y="67"/>
                  </a:cubicBezTo>
                  <a:cubicBezTo>
                    <a:pt x="350" y="67"/>
                    <a:pt x="418" y="65"/>
                    <a:pt x="486" y="60"/>
                  </a:cubicBezTo>
                  <a:cubicBezTo>
                    <a:pt x="521" y="57"/>
                    <a:pt x="521" y="9"/>
                    <a:pt x="486" y="7"/>
                  </a:cubicBezTo>
                  <a:cubicBezTo>
                    <a:pt x="415" y="2"/>
                    <a:pt x="344" y="0"/>
                    <a:pt x="2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0"/>
            <p:cNvSpPr/>
            <p:nvPr/>
          </p:nvSpPr>
          <p:spPr>
            <a:xfrm>
              <a:off x="8007810" y="1940018"/>
              <a:ext cx="27036" cy="3022"/>
            </a:xfrm>
            <a:custGeom>
              <a:avLst/>
              <a:gdLst/>
              <a:ahLst/>
              <a:cxnLst/>
              <a:rect l="l" t="t" r="r" b="b"/>
              <a:pathLst>
                <a:path w="510" h="57" extrusionOk="0">
                  <a:moveTo>
                    <a:pt x="289" y="0"/>
                  </a:moveTo>
                  <a:cubicBezTo>
                    <a:pt x="203" y="0"/>
                    <a:pt x="117" y="2"/>
                    <a:pt x="31" y="4"/>
                  </a:cubicBezTo>
                  <a:cubicBezTo>
                    <a:pt x="0" y="4"/>
                    <a:pt x="0" y="52"/>
                    <a:pt x="31" y="53"/>
                  </a:cubicBezTo>
                  <a:cubicBezTo>
                    <a:pt x="122" y="55"/>
                    <a:pt x="212" y="57"/>
                    <a:pt x="302" y="57"/>
                  </a:cubicBezTo>
                  <a:cubicBezTo>
                    <a:pt x="361" y="57"/>
                    <a:pt x="419" y="56"/>
                    <a:pt x="478" y="53"/>
                  </a:cubicBezTo>
                  <a:cubicBezTo>
                    <a:pt x="510" y="52"/>
                    <a:pt x="510" y="5"/>
                    <a:pt x="478" y="4"/>
                  </a:cubicBezTo>
                  <a:cubicBezTo>
                    <a:pt x="414" y="1"/>
                    <a:pt x="352" y="0"/>
                    <a:pt x="2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0"/>
            <p:cNvSpPr/>
            <p:nvPr/>
          </p:nvSpPr>
          <p:spPr>
            <a:xfrm>
              <a:off x="7992331" y="2074509"/>
              <a:ext cx="24015" cy="2598"/>
            </a:xfrm>
            <a:custGeom>
              <a:avLst/>
              <a:gdLst/>
              <a:ahLst/>
              <a:cxnLst/>
              <a:rect l="l" t="t" r="r" b="b"/>
              <a:pathLst>
                <a:path w="453" h="49" extrusionOk="0">
                  <a:moveTo>
                    <a:pt x="345" y="0"/>
                  </a:moveTo>
                  <a:cubicBezTo>
                    <a:pt x="238" y="0"/>
                    <a:pt x="131" y="5"/>
                    <a:pt x="25" y="6"/>
                  </a:cubicBezTo>
                  <a:cubicBezTo>
                    <a:pt x="0" y="6"/>
                    <a:pt x="0" y="43"/>
                    <a:pt x="25" y="44"/>
                  </a:cubicBezTo>
                  <a:cubicBezTo>
                    <a:pt x="131" y="45"/>
                    <a:pt x="237" y="49"/>
                    <a:pt x="344" y="49"/>
                  </a:cubicBezTo>
                  <a:cubicBezTo>
                    <a:pt x="370" y="49"/>
                    <a:pt x="396" y="49"/>
                    <a:pt x="422" y="48"/>
                  </a:cubicBezTo>
                  <a:cubicBezTo>
                    <a:pt x="452" y="47"/>
                    <a:pt x="452" y="2"/>
                    <a:pt x="422" y="1"/>
                  </a:cubicBezTo>
                  <a:cubicBezTo>
                    <a:pt x="397" y="0"/>
                    <a:pt x="371" y="0"/>
                    <a:pt x="3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0"/>
            <p:cNvSpPr/>
            <p:nvPr/>
          </p:nvSpPr>
          <p:spPr>
            <a:xfrm>
              <a:off x="7933435" y="1936784"/>
              <a:ext cx="33504" cy="4241"/>
            </a:xfrm>
            <a:custGeom>
              <a:avLst/>
              <a:gdLst/>
              <a:ahLst/>
              <a:cxnLst/>
              <a:rect l="l" t="t" r="r" b="b"/>
              <a:pathLst>
                <a:path w="632" h="80" extrusionOk="0">
                  <a:moveTo>
                    <a:pt x="376" y="1"/>
                  </a:moveTo>
                  <a:cubicBezTo>
                    <a:pt x="265" y="1"/>
                    <a:pt x="154" y="5"/>
                    <a:pt x="43" y="7"/>
                  </a:cubicBezTo>
                  <a:cubicBezTo>
                    <a:pt x="0" y="7"/>
                    <a:pt x="0" y="73"/>
                    <a:pt x="43" y="74"/>
                  </a:cubicBezTo>
                  <a:cubicBezTo>
                    <a:pt x="152" y="76"/>
                    <a:pt x="262" y="79"/>
                    <a:pt x="371" y="79"/>
                  </a:cubicBezTo>
                  <a:cubicBezTo>
                    <a:pt x="444" y="79"/>
                    <a:pt x="517" y="78"/>
                    <a:pt x="589" y="73"/>
                  </a:cubicBezTo>
                  <a:cubicBezTo>
                    <a:pt x="632" y="69"/>
                    <a:pt x="632" y="11"/>
                    <a:pt x="589" y="7"/>
                  </a:cubicBezTo>
                  <a:cubicBezTo>
                    <a:pt x="518" y="2"/>
                    <a:pt x="447" y="1"/>
                    <a:pt x="3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0"/>
            <p:cNvSpPr/>
            <p:nvPr/>
          </p:nvSpPr>
          <p:spPr>
            <a:xfrm>
              <a:off x="7928398" y="2072017"/>
              <a:ext cx="32868" cy="5990"/>
            </a:xfrm>
            <a:custGeom>
              <a:avLst/>
              <a:gdLst/>
              <a:ahLst/>
              <a:cxnLst/>
              <a:rect l="l" t="t" r="r" b="b"/>
              <a:pathLst>
                <a:path w="620" h="113" extrusionOk="0">
                  <a:moveTo>
                    <a:pt x="275" y="1"/>
                  </a:moveTo>
                  <a:cubicBezTo>
                    <a:pt x="192" y="1"/>
                    <a:pt x="108" y="11"/>
                    <a:pt x="29" y="31"/>
                  </a:cubicBezTo>
                  <a:cubicBezTo>
                    <a:pt x="0" y="37"/>
                    <a:pt x="12" y="75"/>
                    <a:pt x="38" y="75"/>
                  </a:cubicBezTo>
                  <a:cubicBezTo>
                    <a:pt x="39" y="75"/>
                    <a:pt x="40" y="75"/>
                    <a:pt x="41" y="75"/>
                  </a:cubicBezTo>
                  <a:cubicBezTo>
                    <a:pt x="97" y="67"/>
                    <a:pt x="152" y="64"/>
                    <a:pt x="205" y="64"/>
                  </a:cubicBezTo>
                  <a:cubicBezTo>
                    <a:pt x="329" y="64"/>
                    <a:pt x="447" y="82"/>
                    <a:pt x="574" y="111"/>
                  </a:cubicBezTo>
                  <a:cubicBezTo>
                    <a:pt x="577" y="112"/>
                    <a:pt x="580" y="112"/>
                    <a:pt x="583" y="112"/>
                  </a:cubicBezTo>
                  <a:cubicBezTo>
                    <a:pt x="612" y="112"/>
                    <a:pt x="619" y="69"/>
                    <a:pt x="588" y="58"/>
                  </a:cubicBezTo>
                  <a:cubicBezTo>
                    <a:pt x="490" y="19"/>
                    <a:pt x="382" y="1"/>
                    <a:pt x="2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0"/>
            <p:cNvSpPr/>
            <p:nvPr/>
          </p:nvSpPr>
          <p:spPr>
            <a:xfrm>
              <a:off x="7862876" y="2116123"/>
              <a:ext cx="16646" cy="5778"/>
            </a:xfrm>
            <a:custGeom>
              <a:avLst/>
              <a:gdLst/>
              <a:ahLst/>
              <a:cxnLst/>
              <a:rect l="l" t="t" r="r" b="b"/>
              <a:pathLst>
                <a:path w="314" h="109" extrusionOk="0">
                  <a:moveTo>
                    <a:pt x="218" y="0"/>
                  </a:moveTo>
                  <a:cubicBezTo>
                    <a:pt x="148" y="0"/>
                    <a:pt x="75" y="29"/>
                    <a:pt x="22" y="64"/>
                  </a:cubicBezTo>
                  <a:cubicBezTo>
                    <a:pt x="0" y="78"/>
                    <a:pt x="13" y="109"/>
                    <a:pt x="34" y="109"/>
                  </a:cubicBezTo>
                  <a:cubicBezTo>
                    <a:pt x="38" y="109"/>
                    <a:pt x="42" y="107"/>
                    <a:pt x="46" y="105"/>
                  </a:cubicBezTo>
                  <a:cubicBezTo>
                    <a:pt x="80" y="82"/>
                    <a:pt x="118" y="68"/>
                    <a:pt x="160" y="60"/>
                  </a:cubicBezTo>
                  <a:cubicBezTo>
                    <a:pt x="172" y="58"/>
                    <a:pt x="185" y="57"/>
                    <a:pt x="197" y="57"/>
                  </a:cubicBezTo>
                  <a:cubicBezTo>
                    <a:pt x="225" y="57"/>
                    <a:pt x="253" y="61"/>
                    <a:pt x="281" y="61"/>
                  </a:cubicBezTo>
                  <a:cubicBezTo>
                    <a:pt x="282" y="61"/>
                    <a:pt x="282" y="61"/>
                    <a:pt x="282" y="61"/>
                  </a:cubicBezTo>
                  <a:cubicBezTo>
                    <a:pt x="311" y="61"/>
                    <a:pt x="313" y="21"/>
                    <a:pt x="289" y="12"/>
                  </a:cubicBezTo>
                  <a:cubicBezTo>
                    <a:pt x="266" y="4"/>
                    <a:pt x="242"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0"/>
            <p:cNvSpPr/>
            <p:nvPr/>
          </p:nvSpPr>
          <p:spPr>
            <a:xfrm>
              <a:off x="7844269" y="1976808"/>
              <a:ext cx="19297" cy="3234"/>
            </a:xfrm>
            <a:custGeom>
              <a:avLst/>
              <a:gdLst/>
              <a:ahLst/>
              <a:cxnLst/>
              <a:rect l="l" t="t" r="r" b="b"/>
              <a:pathLst>
                <a:path w="364" h="61" extrusionOk="0">
                  <a:moveTo>
                    <a:pt x="186" y="0"/>
                  </a:moveTo>
                  <a:cubicBezTo>
                    <a:pt x="137" y="0"/>
                    <a:pt x="87" y="2"/>
                    <a:pt x="37" y="2"/>
                  </a:cubicBezTo>
                  <a:cubicBezTo>
                    <a:pt x="1" y="2"/>
                    <a:pt x="1" y="57"/>
                    <a:pt x="37" y="58"/>
                  </a:cubicBezTo>
                  <a:cubicBezTo>
                    <a:pt x="87" y="58"/>
                    <a:pt x="137" y="60"/>
                    <a:pt x="186" y="60"/>
                  </a:cubicBezTo>
                  <a:cubicBezTo>
                    <a:pt x="236" y="60"/>
                    <a:pt x="285" y="58"/>
                    <a:pt x="334" y="53"/>
                  </a:cubicBezTo>
                  <a:cubicBezTo>
                    <a:pt x="363" y="48"/>
                    <a:pt x="363" y="12"/>
                    <a:pt x="334" y="8"/>
                  </a:cubicBezTo>
                  <a:cubicBezTo>
                    <a:pt x="285" y="2"/>
                    <a:pt x="236" y="0"/>
                    <a:pt x="1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0"/>
            <p:cNvSpPr/>
            <p:nvPr/>
          </p:nvSpPr>
          <p:spPr>
            <a:xfrm>
              <a:off x="7820838" y="2113207"/>
              <a:ext cx="24969" cy="4135"/>
            </a:xfrm>
            <a:custGeom>
              <a:avLst/>
              <a:gdLst/>
              <a:ahLst/>
              <a:cxnLst/>
              <a:rect l="l" t="t" r="r" b="b"/>
              <a:pathLst>
                <a:path w="471" h="78" extrusionOk="0">
                  <a:moveTo>
                    <a:pt x="310" y="0"/>
                  </a:moveTo>
                  <a:cubicBezTo>
                    <a:pt x="217" y="0"/>
                    <a:pt x="124" y="10"/>
                    <a:pt x="33" y="15"/>
                  </a:cubicBezTo>
                  <a:cubicBezTo>
                    <a:pt x="1" y="16"/>
                    <a:pt x="1" y="62"/>
                    <a:pt x="33" y="64"/>
                  </a:cubicBezTo>
                  <a:cubicBezTo>
                    <a:pt x="124" y="68"/>
                    <a:pt x="217" y="78"/>
                    <a:pt x="310" y="78"/>
                  </a:cubicBezTo>
                  <a:cubicBezTo>
                    <a:pt x="350" y="78"/>
                    <a:pt x="390" y="76"/>
                    <a:pt x="429" y="71"/>
                  </a:cubicBezTo>
                  <a:cubicBezTo>
                    <a:pt x="471" y="67"/>
                    <a:pt x="471" y="12"/>
                    <a:pt x="429" y="7"/>
                  </a:cubicBezTo>
                  <a:cubicBezTo>
                    <a:pt x="390" y="2"/>
                    <a:pt x="350" y="0"/>
                    <a:pt x="3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0"/>
            <p:cNvSpPr/>
            <p:nvPr/>
          </p:nvSpPr>
          <p:spPr>
            <a:xfrm>
              <a:off x="7805411" y="1974211"/>
              <a:ext cx="26771" cy="3128"/>
            </a:xfrm>
            <a:custGeom>
              <a:avLst/>
              <a:gdLst/>
              <a:ahLst/>
              <a:cxnLst/>
              <a:rect l="l" t="t" r="r" b="b"/>
              <a:pathLst>
                <a:path w="505" h="59" extrusionOk="0">
                  <a:moveTo>
                    <a:pt x="325" y="0"/>
                  </a:moveTo>
                  <a:cubicBezTo>
                    <a:pt x="225" y="0"/>
                    <a:pt x="124" y="6"/>
                    <a:pt x="25" y="10"/>
                  </a:cubicBezTo>
                  <a:cubicBezTo>
                    <a:pt x="0" y="11"/>
                    <a:pt x="0" y="48"/>
                    <a:pt x="25" y="49"/>
                  </a:cubicBezTo>
                  <a:cubicBezTo>
                    <a:pt x="127" y="53"/>
                    <a:pt x="231" y="59"/>
                    <a:pt x="335" y="59"/>
                  </a:cubicBezTo>
                  <a:cubicBezTo>
                    <a:pt x="381" y="59"/>
                    <a:pt x="426" y="58"/>
                    <a:pt x="472" y="55"/>
                  </a:cubicBezTo>
                  <a:cubicBezTo>
                    <a:pt x="504" y="51"/>
                    <a:pt x="504" y="8"/>
                    <a:pt x="472" y="5"/>
                  </a:cubicBezTo>
                  <a:cubicBezTo>
                    <a:pt x="423" y="2"/>
                    <a:pt x="374" y="0"/>
                    <a:pt x="3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0"/>
            <p:cNvSpPr/>
            <p:nvPr/>
          </p:nvSpPr>
          <p:spPr>
            <a:xfrm>
              <a:off x="7770689" y="2115964"/>
              <a:ext cx="25075" cy="3923"/>
            </a:xfrm>
            <a:custGeom>
              <a:avLst/>
              <a:gdLst/>
              <a:ahLst/>
              <a:cxnLst/>
              <a:rect l="l" t="t" r="r" b="b"/>
              <a:pathLst>
                <a:path w="473" h="74" extrusionOk="0">
                  <a:moveTo>
                    <a:pt x="303" y="0"/>
                  </a:moveTo>
                  <a:cubicBezTo>
                    <a:pt x="213" y="0"/>
                    <a:pt x="124" y="6"/>
                    <a:pt x="34" y="11"/>
                  </a:cubicBezTo>
                  <a:cubicBezTo>
                    <a:pt x="0" y="12"/>
                    <a:pt x="0" y="62"/>
                    <a:pt x="34" y="64"/>
                  </a:cubicBezTo>
                  <a:cubicBezTo>
                    <a:pt x="123" y="68"/>
                    <a:pt x="212" y="74"/>
                    <a:pt x="301" y="74"/>
                  </a:cubicBezTo>
                  <a:cubicBezTo>
                    <a:pt x="345" y="74"/>
                    <a:pt x="388" y="72"/>
                    <a:pt x="432" y="68"/>
                  </a:cubicBezTo>
                  <a:cubicBezTo>
                    <a:pt x="472" y="65"/>
                    <a:pt x="472" y="10"/>
                    <a:pt x="432" y="5"/>
                  </a:cubicBezTo>
                  <a:cubicBezTo>
                    <a:pt x="389" y="2"/>
                    <a:pt x="346" y="0"/>
                    <a:pt x="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0"/>
            <p:cNvSpPr/>
            <p:nvPr/>
          </p:nvSpPr>
          <p:spPr>
            <a:xfrm>
              <a:off x="7753990" y="1968856"/>
              <a:ext cx="34352" cy="7104"/>
            </a:xfrm>
            <a:custGeom>
              <a:avLst/>
              <a:gdLst/>
              <a:ahLst/>
              <a:cxnLst/>
              <a:rect l="l" t="t" r="r" b="b"/>
              <a:pathLst>
                <a:path w="648" h="134" extrusionOk="0">
                  <a:moveTo>
                    <a:pt x="49" y="0"/>
                  </a:moveTo>
                  <a:cubicBezTo>
                    <a:pt x="12" y="0"/>
                    <a:pt x="0" y="57"/>
                    <a:pt x="41" y="71"/>
                  </a:cubicBezTo>
                  <a:cubicBezTo>
                    <a:pt x="162" y="110"/>
                    <a:pt x="288" y="134"/>
                    <a:pt x="414" y="134"/>
                  </a:cubicBezTo>
                  <a:cubicBezTo>
                    <a:pt x="479" y="134"/>
                    <a:pt x="543" y="128"/>
                    <a:pt x="608" y="114"/>
                  </a:cubicBezTo>
                  <a:cubicBezTo>
                    <a:pt x="647" y="105"/>
                    <a:pt x="639" y="41"/>
                    <a:pt x="598" y="41"/>
                  </a:cubicBezTo>
                  <a:cubicBezTo>
                    <a:pt x="598" y="41"/>
                    <a:pt x="598" y="41"/>
                    <a:pt x="597" y="41"/>
                  </a:cubicBezTo>
                  <a:cubicBezTo>
                    <a:pt x="555" y="43"/>
                    <a:pt x="512" y="43"/>
                    <a:pt x="470" y="43"/>
                  </a:cubicBezTo>
                  <a:cubicBezTo>
                    <a:pt x="332" y="43"/>
                    <a:pt x="196" y="34"/>
                    <a:pt x="60" y="2"/>
                  </a:cubicBezTo>
                  <a:cubicBezTo>
                    <a:pt x="56" y="1"/>
                    <a:pt x="53" y="0"/>
                    <a:pt x="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 name="Google Shape;1017;p40"/>
          <p:cNvSpPr txBox="1">
            <a:spLocks noGrp="1"/>
          </p:cNvSpPr>
          <p:nvPr>
            <p:ph type="title"/>
          </p:nvPr>
        </p:nvSpPr>
        <p:spPr>
          <a:xfrm>
            <a:off x="2886750" y="1000350"/>
            <a:ext cx="33705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Look into my eyes</a:t>
            </a:r>
            <a:endParaRPr/>
          </a:p>
        </p:txBody>
      </p:sp>
      <p:grpSp>
        <p:nvGrpSpPr>
          <p:cNvPr id="1018" name="Google Shape;1018;p40"/>
          <p:cNvGrpSpPr/>
          <p:nvPr/>
        </p:nvGrpSpPr>
        <p:grpSpPr>
          <a:xfrm rot="10800000">
            <a:off x="7696618" y="319731"/>
            <a:ext cx="1032914" cy="874792"/>
            <a:chOff x="5130338" y="3221575"/>
            <a:chExt cx="343275" cy="290725"/>
          </a:xfrm>
        </p:grpSpPr>
        <p:sp>
          <p:nvSpPr>
            <p:cNvPr id="1019" name="Google Shape;1019;p40"/>
            <p:cNvSpPr/>
            <p:nvPr/>
          </p:nvSpPr>
          <p:spPr>
            <a:xfrm>
              <a:off x="5130338" y="3221575"/>
              <a:ext cx="343275" cy="290725"/>
            </a:xfrm>
            <a:custGeom>
              <a:avLst/>
              <a:gdLst/>
              <a:ahLst/>
              <a:cxnLst/>
              <a:rect l="l" t="t" r="r" b="b"/>
              <a:pathLst>
                <a:path w="13731" h="11629" extrusionOk="0">
                  <a:moveTo>
                    <a:pt x="6799" y="4944"/>
                  </a:moveTo>
                  <a:cubicBezTo>
                    <a:pt x="6833" y="4944"/>
                    <a:pt x="6868" y="4956"/>
                    <a:pt x="6904" y="4980"/>
                  </a:cubicBezTo>
                  <a:cubicBezTo>
                    <a:pt x="6966" y="5019"/>
                    <a:pt x="7015" y="5049"/>
                    <a:pt x="7020" y="5049"/>
                  </a:cubicBezTo>
                  <a:cubicBezTo>
                    <a:pt x="7020" y="5049"/>
                    <a:pt x="7021" y="5049"/>
                    <a:pt x="7021" y="5049"/>
                  </a:cubicBezTo>
                  <a:cubicBezTo>
                    <a:pt x="7021" y="5049"/>
                    <a:pt x="7021" y="5049"/>
                    <a:pt x="7021" y="5049"/>
                  </a:cubicBezTo>
                  <a:cubicBezTo>
                    <a:pt x="7022" y="5049"/>
                    <a:pt x="7085" y="5165"/>
                    <a:pt x="7158" y="5306"/>
                  </a:cubicBezTo>
                  <a:cubicBezTo>
                    <a:pt x="7233" y="5449"/>
                    <a:pt x="7416" y="5707"/>
                    <a:pt x="7567" y="5881"/>
                  </a:cubicBezTo>
                  <a:lnTo>
                    <a:pt x="7840" y="6199"/>
                  </a:lnTo>
                  <a:lnTo>
                    <a:pt x="7683" y="6263"/>
                  </a:lnTo>
                  <a:cubicBezTo>
                    <a:pt x="7581" y="6305"/>
                    <a:pt x="7506" y="6329"/>
                    <a:pt x="7440" y="6329"/>
                  </a:cubicBezTo>
                  <a:cubicBezTo>
                    <a:pt x="7321" y="6329"/>
                    <a:pt x="7230" y="6252"/>
                    <a:pt x="7054" y="6063"/>
                  </a:cubicBezTo>
                  <a:cubicBezTo>
                    <a:pt x="6919" y="5918"/>
                    <a:pt x="6732" y="5704"/>
                    <a:pt x="6637" y="5585"/>
                  </a:cubicBezTo>
                  <a:cubicBezTo>
                    <a:pt x="6464" y="5369"/>
                    <a:pt x="6464" y="5369"/>
                    <a:pt x="6544" y="5204"/>
                  </a:cubicBezTo>
                  <a:cubicBezTo>
                    <a:pt x="6629" y="5028"/>
                    <a:pt x="6711" y="4944"/>
                    <a:pt x="6799" y="4944"/>
                  </a:cubicBezTo>
                  <a:close/>
                  <a:moveTo>
                    <a:pt x="10174" y="295"/>
                  </a:moveTo>
                  <a:cubicBezTo>
                    <a:pt x="10473" y="295"/>
                    <a:pt x="11110" y="422"/>
                    <a:pt x="11426" y="556"/>
                  </a:cubicBezTo>
                  <a:cubicBezTo>
                    <a:pt x="12134" y="855"/>
                    <a:pt x="12480" y="1110"/>
                    <a:pt x="12817" y="1584"/>
                  </a:cubicBezTo>
                  <a:cubicBezTo>
                    <a:pt x="13086" y="1960"/>
                    <a:pt x="13343" y="2662"/>
                    <a:pt x="13401" y="3180"/>
                  </a:cubicBezTo>
                  <a:cubicBezTo>
                    <a:pt x="13429" y="3424"/>
                    <a:pt x="13432" y="3689"/>
                    <a:pt x="13408" y="3763"/>
                  </a:cubicBezTo>
                  <a:cubicBezTo>
                    <a:pt x="13383" y="3839"/>
                    <a:pt x="13344" y="3997"/>
                    <a:pt x="13319" y="4118"/>
                  </a:cubicBezTo>
                  <a:cubicBezTo>
                    <a:pt x="13221" y="4600"/>
                    <a:pt x="12497" y="5623"/>
                    <a:pt x="12018" y="5952"/>
                  </a:cubicBezTo>
                  <a:cubicBezTo>
                    <a:pt x="11576" y="6256"/>
                    <a:pt x="10508" y="6450"/>
                    <a:pt x="9610" y="6450"/>
                  </a:cubicBezTo>
                  <a:cubicBezTo>
                    <a:pt x="9196" y="6450"/>
                    <a:pt x="8819" y="6409"/>
                    <a:pt x="8555" y="6318"/>
                  </a:cubicBezTo>
                  <a:cubicBezTo>
                    <a:pt x="8353" y="6249"/>
                    <a:pt x="8284" y="6199"/>
                    <a:pt x="7991" y="5905"/>
                  </a:cubicBezTo>
                  <a:cubicBezTo>
                    <a:pt x="7793" y="5707"/>
                    <a:pt x="7590" y="5463"/>
                    <a:pt x="7494" y="5307"/>
                  </a:cubicBezTo>
                  <a:cubicBezTo>
                    <a:pt x="7405" y="5161"/>
                    <a:pt x="7225" y="4900"/>
                    <a:pt x="7095" y="4727"/>
                  </a:cubicBezTo>
                  <a:cubicBezTo>
                    <a:pt x="6657" y="4142"/>
                    <a:pt x="6588" y="3491"/>
                    <a:pt x="6875" y="2678"/>
                  </a:cubicBezTo>
                  <a:cubicBezTo>
                    <a:pt x="7088" y="2075"/>
                    <a:pt x="7201" y="1869"/>
                    <a:pt x="7533" y="1479"/>
                  </a:cubicBezTo>
                  <a:cubicBezTo>
                    <a:pt x="7836" y="1124"/>
                    <a:pt x="7953" y="1023"/>
                    <a:pt x="8283" y="828"/>
                  </a:cubicBezTo>
                  <a:cubicBezTo>
                    <a:pt x="8761" y="546"/>
                    <a:pt x="9187" y="402"/>
                    <a:pt x="9655" y="363"/>
                  </a:cubicBezTo>
                  <a:cubicBezTo>
                    <a:pt x="9789" y="352"/>
                    <a:pt x="9970" y="325"/>
                    <a:pt x="10064" y="304"/>
                  </a:cubicBezTo>
                  <a:cubicBezTo>
                    <a:pt x="10092" y="297"/>
                    <a:pt x="10129" y="295"/>
                    <a:pt x="10174" y="295"/>
                  </a:cubicBezTo>
                  <a:close/>
                  <a:moveTo>
                    <a:pt x="6271" y="5577"/>
                  </a:moveTo>
                  <a:lnTo>
                    <a:pt x="6342" y="5675"/>
                  </a:lnTo>
                  <a:cubicBezTo>
                    <a:pt x="6381" y="5729"/>
                    <a:pt x="6536" y="5914"/>
                    <a:pt x="6687" y="6088"/>
                  </a:cubicBezTo>
                  <a:lnTo>
                    <a:pt x="6962" y="6403"/>
                  </a:lnTo>
                  <a:lnTo>
                    <a:pt x="6774" y="6561"/>
                  </a:lnTo>
                  <a:cubicBezTo>
                    <a:pt x="6669" y="6647"/>
                    <a:pt x="6530" y="6758"/>
                    <a:pt x="6461" y="6809"/>
                  </a:cubicBezTo>
                  <a:cubicBezTo>
                    <a:pt x="6395" y="6858"/>
                    <a:pt x="6297" y="6929"/>
                    <a:pt x="6251" y="6965"/>
                  </a:cubicBezTo>
                  <a:cubicBezTo>
                    <a:pt x="6203" y="7000"/>
                    <a:pt x="5930" y="7206"/>
                    <a:pt x="5641" y="7423"/>
                  </a:cubicBezTo>
                  <a:cubicBezTo>
                    <a:pt x="4886" y="7991"/>
                    <a:pt x="4546" y="8262"/>
                    <a:pt x="4183" y="8584"/>
                  </a:cubicBezTo>
                  <a:cubicBezTo>
                    <a:pt x="4005" y="8743"/>
                    <a:pt x="3743" y="8960"/>
                    <a:pt x="3599" y="9069"/>
                  </a:cubicBezTo>
                  <a:cubicBezTo>
                    <a:pt x="2693" y="9754"/>
                    <a:pt x="2270" y="10082"/>
                    <a:pt x="2053" y="10270"/>
                  </a:cubicBezTo>
                  <a:cubicBezTo>
                    <a:pt x="1918" y="10385"/>
                    <a:pt x="1732" y="10544"/>
                    <a:pt x="1642" y="10619"/>
                  </a:cubicBezTo>
                  <a:cubicBezTo>
                    <a:pt x="1551" y="10694"/>
                    <a:pt x="1350" y="10865"/>
                    <a:pt x="1196" y="10996"/>
                  </a:cubicBezTo>
                  <a:cubicBezTo>
                    <a:pt x="1043" y="11128"/>
                    <a:pt x="844" y="11260"/>
                    <a:pt x="757" y="11289"/>
                  </a:cubicBezTo>
                  <a:cubicBezTo>
                    <a:pt x="704" y="11307"/>
                    <a:pt x="666" y="11317"/>
                    <a:pt x="635" y="11317"/>
                  </a:cubicBezTo>
                  <a:cubicBezTo>
                    <a:pt x="588" y="11317"/>
                    <a:pt x="558" y="11294"/>
                    <a:pt x="516" y="11244"/>
                  </a:cubicBezTo>
                  <a:cubicBezTo>
                    <a:pt x="355" y="11055"/>
                    <a:pt x="377" y="11019"/>
                    <a:pt x="1057" y="10345"/>
                  </a:cubicBezTo>
                  <a:cubicBezTo>
                    <a:pt x="1697" y="9711"/>
                    <a:pt x="2386" y="9085"/>
                    <a:pt x="2916" y="8654"/>
                  </a:cubicBezTo>
                  <a:cubicBezTo>
                    <a:pt x="3083" y="8519"/>
                    <a:pt x="3508" y="8139"/>
                    <a:pt x="3866" y="7805"/>
                  </a:cubicBezTo>
                  <a:cubicBezTo>
                    <a:pt x="4224" y="7472"/>
                    <a:pt x="4665" y="7067"/>
                    <a:pt x="4853" y="6902"/>
                  </a:cubicBezTo>
                  <a:cubicBezTo>
                    <a:pt x="5177" y="6616"/>
                    <a:pt x="5430" y="6380"/>
                    <a:pt x="6015" y="5822"/>
                  </a:cubicBezTo>
                  <a:lnTo>
                    <a:pt x="6271" y="5577"/>
                  </a:lnTo>
                  <a:close/>
                  <a:moveTo>
                    <a:pt x="10296" y="1"/>
                  </a:moveTo>
                  <a:cubicBezTo>
                    <a:pt x="10231" y="1"/>
                    <a:pt x="10169" y="4"/>
                    <a:pt x="10109" y="10"/>
                  </a:cubicBezTo>
                  <a:cubicBezTo>
                    <a:pt x="9984" y="23"/>
                    <a:pt x="9786" y="41"/>
                    <a:pt x="9675" y="50"/>
                  </a:cubicBezTo>
                  <a:cubicBezTo>
                    <a:pt x="8785" y="119"/>
                    <a:pt x="7857" y="603"/>
                    <a:pt x="7288" y="1294"/>
                  </a:cubicBezTo>
                  <a:cubicBezTo>
                    <a:pt x="7151" y="1461"/>
                    <a:pt x="6977" y="1701"/>
                    <a:pt x="6902" y="1827"/>
                  </a:cubicBezTo>
                  <a:cubicBezTo>
                    <a:pt x="6719" y="2134"/>
                    <a:pt x="6452" y="2907"/>
                    <a:pt x="6423" y="3214"/>
                  </a:cubicBezTo>
                  <a:cubicBezTo>
                    <a:pt x="6389" y="3563"/>
                    <a:pt x="6433" y="4051"/>
                    <a:pt x="6526" y="4354"/>
                  </a:cubicBezTo>
                  <a:cubicBezTo>
                    <a:pt x="6600" y="4598"/>
                    <a:pt x="6598" y="4620"/>
                    <a:pt x="6485" y="4769"/>
                  </a:cubicBezTo>
                  <a:cubicBezTo>
                    <a:pt x="6419" y="4857"/>
                    <a:pt x="6316" y="5032"/>
                    <a:pt x="6249" y="5165"/>
                  </a:cubicBezTo>
                  <a:cubicBezTo>
                    <a:pt x="6172" y="5321"/>
                    <a:pt x="6075" y="5450"/>
                    <a:pt x="5967" y="5542"/>
                  </a:cubicBezTo>
                  <a:cubicBezTo>
                    <a:pt x="5876" y="5620"/>
                    <a:pt x="5603" y="5866"/>
                    <a:pt x="5358" y="6093"/>
                  </a:cubicBezTo>
                  <a:cubicBezTo>
                    <a:pt x="5115" y="6318"/>
                    <a:pt x="4755" y="6644"/>
                    <a:pt x="4559" y="6818"/>
                  </a:cubicBezTo>
                  <a:cubicBezTo>
                    <a:pt x="4364" y="6990"/>
                    <a:pt x="3899" y="7407"/>
                    <a:pt x="3529" y="7741"/>
                  </a:cubicBezTo>
                  <a:cubicBezTo>
                    <a:pt x="3161" y="8075"/>
                    <a:pt x="2691" y="8487"/>
                    <a:pt x="2489" y="8655"/>
                  </a:cubicBezTo>
                  <a:cubicBezTo>
                    <a:pt x="2009" y="9055"/>
                    <a:pt x="1567" y="9446"/>
                    <a:pt x="900" y="10064"/>
                  </a:cubicBezTo>
                  <a:cubicBezTo>
                    <a:pt x="113" y="10792"/>
                    <a:pt x="1" y="11024"/>
                    <a:pt x="259" y="11395"/>
                  </a:cubicBezTo>
                  <a:cubicBezTo>
                    <a:pt x="378" y="11566"/>
                    <a:pt x="461" y="11628"/>
                    <a:pt x="601" y="11628"/>
                  </a:cubicBezTo>
                  <a:cubicBezTo>
                    <a:pt x="628" y="11628"/>
                    <a:pt x="658" y="11626"/>
                    <a:pt x="690" y="11621"/>
                  </a:cubicBezTo>
                  <a:cubicBezTo>
                    <a:pt x="883" y="11596"/>
                    <a:pt x="1254" y="11337"/>
                    <a:pt x="1915" y="10768"/>
                  </a:cubicBezTo>
                  <a:cubicBezTo>
                    <a:pt x="2193" y="10528"/>
                    <a:pt x="2662" y="10151"/>
                    <a:pt x="2894" y="9980"/>
                  </a:cubicBezTo>
                  <a:cubicBezTo>
                    <a:pt x="3352" y="9644"/>
                    <a:pt x="3808" y="9288"/>
                    <a:pt x="4043" y="9085"/>
                  </a:cubicBezTo>
                  <a:cubicBezTo>
                    <a:pt x="4476" y="8710"/>
                    <a:pt x="5455" y="7920"/>
                    <a:pt x="5761" y="7696"/>
                  </a:cubicBezTo>
                  <a:cubicBezTo>
                    <a:pt x="5829" y="7646"/>
                    <a:pt x="6042" y="7492"/>
                    <a:pt x="6233" y="7352"/>
                  </a:cubicBezTo>
                  <a:cubicBezTo>
                    <a:pt x="6423" y="7212"/>
                    <a:pt x="6579" y="7084"/>
                    <a:pt x="6580" y="7066"/>
                  </a:cubicBezTo>
                  <a:cubicBezTo>
                    <a:pt x="6580" y="7048"/>
                    <a:pt x="6614" y="7024"/>
                    <a:pt x="6658" y="7012"/>
                  </a:cubicBezTo>
                  <a:cubicBezTo>
                    <a:pt x="6702" y="6999"/>
                    <a:pt x="6833" y="6901"/>
                    <a:pt x="6950" y="6793"/>
                  </a:cubicBezTo>
                  <a:cubicBezTo>
                    <a:pt x="7102" y="6652"/>
                    <a:pt x="7154" y="6613"/>
                    <a:pt x="7235" y="6613"/>
                  </a:cubicBezTo>
                  <a:cubicBezTo>
                    <a:pt x="7259" y="6613"/>
                    <a:pt x="7286" y="6616"/>
                    <a:pt x="7319" y="6622"/>
                  </a:cubicBezTo>
                  <a:cubicBezTo>
                    <a:pt x="7332" y="6624"/>
                    <a:pt x="7348" y="6625"/>
                    <a:pt x="7365" y="6625"/>
                  </a:cubicBezTo>
                  <a:cubicBezTo>
                    <a:pt x="7539" y="6625"/>
                    <a:pt x="7892" y="6520"/>
                    <a:pt x="7980" y="6434"/>
                  </a:cubicBezTo>
                  <a:cubicBezTo>
                    <a:pt x="7989" y="6426"/>
                    <a:pt x="8002" y="6422"/>
                    <a:pt x="8020" y="6422"/>
                  </a:cubicBezTo>
                  <a:cubicBezTo>
                    <a:pt x="8066" y="6422"/>
                    <a:pt x="8142" y="6449"/>
                    <a:pt x="8241" y="6501"/>
                  </a:cubicBezTo>
                  <a:cubicBezTo>
                    <a:pt x="8533" y="6656"/>
                    <a:pt x="8944" y="6732"/>
                    <a:pt x="9534" y="6732"/>
                  </a:cubicBezTo>
                  <a:cubicBezTo>
                    <a:pt x="9911" y="6732"/>
                    <a:pt x="10362" y="6701"/>
                    <a:pt x="10902" y="6640"/>
                  </a:cubicBezTo>
                  <a:cubicBezTo>
                    <a:pt x="11213" y="6605"/>
                    <a:pt x="11921" y="6356"/>
                    <a:pt x="12146" y="6204"/>
                  </a:cubicBezTo>
                  <a:cubicBezTo>
                    <a:pt x="12351" y="6064"/>
                    <a:pt x="12826" y="5576"/>
                    <a:pt x="13030" y="5292"/>
                  </a:cubicBezTo>
                  <a:cubicBezTo>
                    <a:pt x="13552" y="4568"/>
                    <a:pt x="13730" y="4034"/>
                    <a:pt x="13698" y="3291"/>
                  </a:cubicBezTo>
                  <a:cubicBezTo>
                    <a:pt x="13653" y="2236"/>
                    <a:pt x="13053" y="1136"/>
                    <a:pt x="12259" y="650"/>
                  </a:cubicBezTo>
                  <a:cubicBezTo>
                    <a:pt x="11589" y="240"/>
                    <a:pt x="10859" y="1"/>
                    <a:pt x="10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0"/>
            <p:cNvSpPr/>
            <p:nvPr/>
          </p:nvSpPr>
          <p:spPr>
            <a:xfrm>
              <a:off x="5308463" y="3242500"/>
              <a:ext cx="142475" cy="129950"/>
            </a:xfrm>
            <a:custGeom>
              <a:avLst/>
              <a:gdLst/>
              <a:ahLst/>
              <a:cxnLst/>
              <a:rect l="l" t="t" r="r" b="b"/>
              <a:pathLst>
                <a:path w="5699" h="5198" extrusionOk="0">
                  <a:moveTo>
                    <a:pt x="3125" y="286"/>
                  </a:moveTo>
                  <a:cubicBezTo>
                    <a:pt x="3281" y="286"/>
                    <a:pt x="3452" y="309"/>
                    <a:pt x="3732" y="351"/>
                  </a:cubicBezTo>
                  <a:cubicBezTo>
                    <a:pt x="4156" y="415"/>
                    <a:pt x="4271" y="466"/>
                    <a:pt x="4565" y="712"/>
                  </a:cubicBezTo>
                  <a:cubicBezTo>
                    <a:pt x="4904" y="997"/>
                    <a:pt x="5048" y="1178"/>
                    <a:pt x="5150" y="1451"/>
                  </a:cubicBezTo>
                  <a:cubicBezTo>
                    <a:pt x="5216" y="1626"/>
                    <a:pt x="5229" y="1719"/>
                    <a:pt x="5189" y="1719"/>
                  </a:cubicBezTo>
                  <a:cubicBezTo>
                    <a:pt x="5175" y="1719"/>
                    <a:pt x="5155" y="1708"/>
                    <a:pt x="5129" y="1686"/>
                  </a:cubicBezTo>
                  <a:cubicBezTo>
                    <a:pt x="5062" y="1628"/>
                    <a:pt x="4228" y="1315"/>
                    <a:pt x="4143" y="1315"/>
                  </a:cubicBezTo>
                  <a:cubicBezTo>
                    <a:pt x="4141" y="1315"/>
                    <a:pt x="4140" y="1315"/>
                    <a:pt x="4139" y="1315"/>
                  </a:cubicBezTo>
                  <a:cubicBezTo>
                    <a:pt x="4137" y="1315"/>
                    <a:pt x="4135" y="1315"/>
                    <a:pt x="4133" y="1315"/>
                  </a:cubicBezTo>
                  <a:cubicBezTo>
                    <a:pt x="4108" y="1315"/>
                    <a:pt x="4049" y="1291"/>
                    <a:pt x="3996" y="1258"/>
                  </a:cubicBezTo>
                  <a:cubicBezTo>
                    <a:pt x="3939" y="1223"/>
                    <a:pt x="3728" y="1137"/>
                    <a:pt x="3529" y="1067"/>
                  </a:cubicBezTo>
                  <a:cubicBezTo>
                    <a:pt x="3330" y="998"/>
                    <a:pt x="3126" y="919"/>
                    <a:pt x="3077" y="893"/>
                  </a:cubicBezTo>
                  <a:cubicBezTo>
                    <a:pt x="3027" y="867"/>
                    <a:pt x="2877" y="804"/>
                    <a:pt x="2743" y="752"/>
                  </a:cubicBezTo>
                  <a:cubicBezTo>
                    <a:pt x="2410" y="624"/>
                    <a:pt x="2344" y="596"/>
                    <a:pt x="2237" y="536"/>
                  </a:cubicBezTo>
                  <a:lnTo>
                    <a:pt x="2140" y="482"/>
                  </a:lnTo>
                  <a:lnTo>
                    <a:pt x="2375" y="421"/>
                  </a:lnTo>
                  <a:cubicBezTo>
                    <a:pt x="2741" y="327"/>
                    <a:pt x="2919" y="286"/>
                    <a:pt x="3125" y="286"/>
                  </a:cubicBezTo>
                  <a:close/>
                  <a:moveTo>
                    <a:pt x="1758" y="609"/>
                  </a:moveTo>
                  <a:cubicBezTo>
                    <a:pt x="1800" y="609"/>
                    <a:pt x="1837" y="617"/>
                    <a:pt x="1871" y="633"/>
                  </a:cubicBezTo>
                  <a:cubicBezTo>
                    <a:pt x="1935" y="663"/>
                    <a:pt x="2075" y="731"/>
                    <a:pt x="2189" y="786"/>
                  </a:cubicBezTo>
                  <a:cubicBezTo>
                    <a:pt x="2658" y="1015"/>
                    <a:pt x="4163" y="1596"/>
                    <a:pt x="4281" y="1596"/>
                  </a:cubicBezTo>
                  <a:cubicBezTo>
                    <a:pt x="4282" y="1596"/>
                    <a:pt x="4283" y="1596"/>
                    <a:pt x="4284" y="1596"/>
                  </a:cubicBezTo>
                  <a:cubicBezTo>
                    <a:pt x="4286" y="1596"/>
                    <a:pt x="4288" y="1595"/>
                    <a:pt x="4290" y="1595"/>
                  </a:cubicBezTo>
                  <a:cubicBezTo>
                    <a:pt x="4310" y="1595"/>
                    <a:pt x="4336" y="1607"/>
                    <a:pt x="4351" y="1623"/>
                  </a:cubicBezTo>
                  <a:cubicBezTo>
                    <a:pt x="4389" y="1661"/>
                    <a:pt x="4833" y="1851"/>
                    <a:pt x="5102" y="1944"/>
                  </a:cubicBezTo>
                  <a:cubicBezTo>
                    <a:pt x="5215" y="1983"/>
                    <a:pt x="5316" y="2022"/>
                    <a:pt x="5329" y="2032"/>
                  </a:cubicBezTo>
                  <a:cubicBezTo>
                    <a:pt x="5342" y="2041"/>
                    <a:pt x="5360" y="2169"/>
                    <a:pt x="5369" y="2316"/>
                  </a:cubicBezTo>
                  <a:cubicBezTo>
                    <a:pt x="5387" y="2570"/>
                    <a:pt x="5320" y="3289"/>
                    <a:pt x="5274" y="3350"/>
                  </a:cubicBezTo>
                  <a:cubicBezTo>
                    <a:pt x="5271" y="3355"/>
                    <a:pt x="5260" y="3357"/>
                    <a:pt x="5244" y="3357"/>
                  </a:cubicBezTo>
                  <a:cubicBezTo>
                    <a:pt x="5061" y="3357"/>
                    <a:pt x="4114" y="3047"/>
                    <a:pt x="3399" y="2745"/>
                  </a:cubicBezTo>
                  <a:cubicBezTo>
                    <a:pt x="3185" y="2657"/>
                    <a:pt x="2865" y="2525"/>
                    <a:pt x="2684" y="2453"/>
                  </a:cubicBezTo>
                  <a:cubicBezTo>
                    <a:pt x="2504" y="2381"/>
                    <a:pt x="2276" y="2276"/>
                    <a:pt x="2181" y="2222"/>
                  </a:cubicBezTo>
                  <a:cubicBezTo>
                    <a:pt x="2085" y="2167"/>
                    <a:pt x="1961" y="2114"/>
                    <a:pt x="1904" y="2103"/>
                  </a:cubicBezTo>
                  <a:cubicBezTo>
                    <a:pt x="1845" y="2092"/>
                    <a:pt x="1779" y="2061"/>
                    <a:pt x="1749" y="2031"/>
                  </a:cubicBezTo>
                  <a:cubicBezTo>
                    <a:pt x="1701" y="1983"/>
                    <a:pt x="972" y="1661"/>
                    <a:pt x="772" y="1599"/>
                  </a:cubicBezTo>
                  <a:cubicBezTo>
                    <a:pt x="596" y="1546"/>
                    <a:pt x="601" y="1496"/>
                    <a:pt x="793" y="1264"/>
                  </a:cubicBezTo>
                  <a:cubicBezTo>
                    <a:pt x="897" y="1141"/>
                    <a:pt x="1014" y="1017"/>
                    <a:pt x="1054" y="990"/>
                  </a:cubicBezTo>
                  <a:cubicBezTo>
                    <a:pt x="1095" y="962"/>
                    <a:pt x="1200" y="887"/>
                    <a:pt x="1294" y="818"/>
                  </a:cubicBezTo>
                  <a:cubicBezTo>
                    <a:pt x="1484" y="679"/>
                    <a:pt x="1637" y="609"/>
                    <a:pt x="1758" y="609"/>
                  </a:cubicBezTo>
                  <a:close/>
                  <a:moveTo>
                    <a:pt x="508" y="1738"/>
                  </a:moveTo>
                  <a:cubicBezTo>
                    <a:pt x="533" y="1738"/>
                    <a:pt x="564" y="1752"/>
                    <a:pt x="586" y="1773"/>
                  </a:cubicBezTo>
                  <a:cubicBezTo>
                    <a:pt x="611" y="1799"/>
                    <a:pt x="750" y="1868"/>
                    <a:pt x="899" y="1929"/>
                  </a:cubicBezTo>
                  <a:cubicBezTo>
                    <a:pt x="1045" y="1989"/>
                    <a:pt x="1310" y="2107"/>
                    <a:pt x="1480" y="2187"/>
                  </a:cubicBezTo>
                  <a:cubicBezTo>
                    <a:pt x="3069" y="2935"/>
                    <a:pt x="4531" y="3511"/>
                    <a:pt x="4819" y="3511"/>
                  </a:cubicBezTo>
                  <a:cubicBezTo>
                    <a:pt x="4838" y="3511"/>
                    <a:pt x="4851" y="3509"/>
                    <a:pt x="4860" y="3504"/>
                  </a:cubicBezTo>
                  <a:cubicBezTo>
                    <a:pt x="4873" y="3496"/>
                    <a:pt x="4887" y="3492"/>
                    <a:pt x="4903" y="3492"/>
                  </a:cubicBezTo>
                  <a:cubicBezTo>
                    <a:pt x="4957" y="3492"/>
                    <a:pt x="5032" y="3539"/>
                    <a:pt x="5161" y="3648"/>
                  </a:cubicBezTo>
                  <a:cubicBezTo>
                    <a:pt x="5200" y="3680"/>
                    <a:pt x="5187" y="3733"/>
                    <a:pt x="5118" y="3827"/>
                  </a:cubicBezTo>
                  <a:cubicBezTo>
                    <a:pt x="5065" y="3900"/>
                    <a:pt x="4954" y="4027"/>
                    <a:pt x="4868" y="4112"/>
                  </a:cubicBezTo>
                  <a:cubicBezTo>
                    <a:pt x="4779" y="4200"/>
                    <a:pt x="4740" y="4236"/>
                    <a:pt x="4687" y="4236"/>
                  </a:cubicBezTo>
                  <a:cubicBezTo>
                    <a:pt x="4652" y="4236"/>
                    <a:pt x="4611" y="4220"/>
                    <a:pt x="4545" y="4193"/>
                  </a:cubicBezTo>
                  <a:cubicBezTo>
                    <a:pt x="4451" y="4153"/>
                    <a:pt x="4106" y="4052"/>
                    <a:pt x="3777" y="3966"/>
                  </a:cubicBezTo>
                  <a:lnTo>
                    <a:pt x="3181" y="3810"/>
                  </a:lnTo>
                  <a:lnTo>
                    <a:pt x="3296" y="3982"/>
                  </a:lnTo>
                  <a:cubicBezTo>
                    <a:pt x="3394" y="4129"/>
                    <a:pt x="3434" y="4159"/>
                    <a:pt x="3556" y="4180"/>
                  </a:cubicBezTo>
                  <a:cubicBezTo>
                    <a:pt x="3753" y="4215"/>
                    <a:pt x="4407" y="4402"/>
                    <a:pt x="4407" y="4425"/>
                  </a:cubicBezTo>
                  <a:cubicBezTo>
                    <a:pt x="4407" y="4465"/>
                    <a:pt x="3695" y="4774"/>
                    <a:pt x="3469" y="4832"/>
                  </a:cubicBezTo>
                  <a:cubicBezTo>
                    <a:pt x="3280" y="4880"/>
                    <a:pt x="3161" y="4903"/>
                    <a:pt x="3047" y="4903"/>
                  </a:cubicBezTo>
                  <a:cubicBezTo>
                    <a:pt x="2959" y="4903"/>
                    <a:pt x="2874" y="4889"/>
                    <a:pt x="2761" y="4863"/>
                  </a:cubicBezTo>
                  <a:cubicBezTo>
                    <a:pt x="2652" y="4837"/>
                    <a:pt x="2548" y="4818"/>
                    <a:pt x="2511" y="4818"/>
                  </a:cubicBezTo>
                  <a:cubicBezTo>
                    <a:pt x="2507" y="4818"/>
                    <a:pt x="2503" y="4818"/>
                    <a:pt x="2501" y="4819"/>
                  </a:cubicBezTo>
                  <a:cubicBezTo>
                    <a:pt x="2500" y="4819"/>
                    <a:pt x="2499" y="4819"/>
                    <a:pt x="2497" y="4819"/>
                  </a:cubicBezTo>
                  <a:cubicBezTo>
                    <a:pt x="2465" y="4819"/>
                    <a:pt x="2308" y="4780"/>
                    <a:pt x="2137" y="4729"/>
                  </a:cubicBezTo>
                  <a:cubicBezTo>
                    <a:pt x="1767" y="4617"/>
                    <a:pt x="1431" y="4399"/>
                    <a:pt x="1058" y="4027"/>
                  </a:cubicBezTo>
                  <a:cubicBezTo>
                    <a:pt x="771" y="3740"/>
                    <a:pt x="633" y="3510"/>
                    <a:pt x="494" y="3088"/>
                  </a:cubicBezTo>
                  <a:lnTo>
                    <a:pt x="393" y="2783"/>
                  </a:lnTo>
                  <a:lnTo>
                    <a:pt x="725" y="2982"/>
                  </a:lnTo>
                  <a:cubicBezTo>
                    <a:pt x="1058" y="3183"/>
                    <a:pt x="1518" y="3420"/>
                    <a:pt x="1790" y="3528"/>
                  </a:cubicBezTo>
                  <a:cubicBezTo>
                    <a:pt x="1870" y="3561"/>
                    <a:pt x="2171" y="3683"/>
                    <a:pt x="2456" y="3800"/>
                  </a:cubicBezTo>
                  <a:cubicBezTo>
                    <a:pt x="2763" y="3926"/>
                    <a:pt x="2909" y="3976"/>
                    <a:pt x="2989" y="3976"/>
                  </a:cubicBezTo>
                  <a:cubicBezTo>
                    <a:pt x="3018" y="3976"/>
                    <a:pt x="3038" y="3969"/>
                    <a:pt x="3055" y="3958"/>
                  </a:cubicBezTo>
                  <a:cubicBezTo>
                    <a:pt x="3190" y="3861"/>
                    <a:pt x="3143" y="3796"/>
                    <a:pt x="2849" y="3677"/>
                  </a:cubicBezTo>
                  <a:cubicBezTo>
                    <a:pt x="2707" y="3619"/>
                    <a:pt x="2577" y="3576"/>
                    <a:pt x="2544" y="3576"/>
                  </a:cubicBezTo>
                  <a:cubicBezTo>
                    <a:pt x="2542" y="3576"/>
                    <a:pt x="2540" y="3576"/>
                    <a:pt x="2539" y="3577"/>
                  </a:cubicBezTo>
                  <a:cubicBezTo>
                    <a:pt x="2535" y="3578"/>
                    <a:pt x="2531" y="3579"/>
                    <a:pt x="2527" y="3579"/>
                  </a:cubicBezTo>
                  <a:cubicBezTo>
                    <a:pt x="2507" y="3579"/>
                    <a:pt x="2481" y="3565"/>
                    <a:pt x="2459" y="3544"/>
                  </a:cubicBezTo>
                  <a:cubicBezTo>
                    <a:pt x="2435" y="3519"/>
                    <a:pt x="2370" y="3486"/>
                    <a:pt x="2311" y="3470"/>
                  </a:cubicBezTo>
                  <a:cubicBezTo>
                    <a:pt x="2251" y="3453"/>
                    <a:pt x="2176" y="3418"/>
                    <a:pt x="2137" y="3390"/>
                  </a:cubicBezTo>
                  <a:cubicBezTo>
                    <a:pt x="2099" y="3363"/>
                    <a:pt x="2040" y="3339"/>
                    <a:pt x="2008" y="3338"/>
                  </a:cubicBezTo>
                  <a:cubicBezTo>
                    <a:pt x="1976" y="3337"/>
                    <a:pt x="1931" y="3319"/>
                    <a:pt x="1910" y="3299"/>
                  </a:cubicBezTo>
                  <a:cubicBezTo>
                    <a:pt x="1889" y="3277"/>
                    <a:pt x="1770" y="3221"/>
                    <a:pt x="1641" y="3170"/>
                  </a:cubicBezTo>
                  <a:cubicBezTo>
                    <a:pt x="1513" y="3119"/>
                    <a:pt x="1235" y="2978"/>
                    <a:pt x="1021" y="2855"/>
                  </a:cubicBezTo>
                  <a:cubicBezTo>
                    <a:pt x="807" y="2733"/>
                    <a:pt x="560" y="2597"/>
                    <a:pt x="470" y="2553"/>
                  </a:cubicBezTo>
                  <a:cubicBezTo>
                    <a:pt x="314" y="2477"/>
                    <a:pt x="308" y="2468"/>
                    <a:pt x="306" y="2308"/>
                  </a:cubicBezTo>
                  <a:cubicBezTo>
                    <a:pt x="303" y="2122"/>
                    <a:pt x="423" y="1756"/>
                    <a:pt x="495" y="1739"/>
                  </a:cubicBezTo>
                  <a:cubicBezTo>
                    <a:pt x="499" y="1738"/>
                    <a:pt x="504" y="1738"/>
                    <a:pt x="508" y="1738"/>
                  </a:cubicBezTo>
                  <a:close/>
                  <a:moveTo>
                    <a:pt x="3170" y="0"/>
                  </a:moveTo>
                  <a:cubicBezTo>
                    <a:pt x="2983" y="0"/>
                    <a:pt x="2801" y="31"/>
                    <a:pt x="2471" y="104"/>
                  </a:cubicBezTo>
                  <a:cubicBezTo>
                    <a:pt x="1637" y="288"/>
                    <a:pt x="1417" y="375"/>
                    <a:pt x="1045" y="667"/>
                  </a:cubicBezTo>
                  <a:cubicBezTo>
                    <a:pt x="329" y="1227"/>
                    <a:pt x="0" y="1794"/>
                    <a:pt x="15" y="2441"/>
                  </a:cubicBezTo>
                  <a:cubicBezTo>
                    <a:pt x="22" y="2752"/>
                    <a:pt x="137" y="3303"/>
                    <a:pt x="242" y="3523"/>
                  </a:cubicBezTo>
                  <a:cubicBezTo>
                    <a:pt x="299" y="3646"/>
                    <a:pt x="455" y="3901"/>
                    <a:pt x="592" y="4096"/>
                  </a:cubicBezTo>
                  <a:cubicBezTo>
                    <a:pt x="845" y="4458"/>
                    <a:pt x="860" y="4472"/>
                    <a:pt x="1437" y="4872"/>
                  </a:cubicBezTo>
                  <a:cubicBezTo>
                    <a:pt x="1678" y="5040"/>
                    <a:pt x="2234" y="5176"/>
                    <a:pt x="2763" y="5196"/>
                  </a:cubicBezTo>
                  <a:cubicBezTo>
                    <a:pt x="2795" y="5197"/>
                    <a:pt x="2827" y="5198"/>
                    <a:pt x="2859" y="5198"/>
                  </a:cubicBezTo>
                  <a:cubicBezTo>
                    <a:pt x="3300" y="5198"/>
                    <a:pt x="3726" y="5087"/>
                    <a:pt x="4250" y="4838"/>
                  </a:cubicBezTo>
                  <a:cubicBezTo>
                    <a:pt x="4606" y="4670"/>
                    <a:pt x="4719" y="4594"/>
                    <a:pt x="5016" y="4321"/>
                  </a:cubicBezTo>
                  <a:cubicBezTo>
                    <a:pt x="5501" y="3877"/>
                    <a:pt x="5543" y="3789"/>
                    <a:pt x="5619" y="3068"/>
                  </a:cubicBezTo>
                  <a:cubicBezTo>
                    <a:pt x="5699" y="2330"/>
                    <a:pt x="5681" y="2116"/>
                    <a:pt x="5503" y="1553"/>
                  </a:cubicBezTo>
                  <a:cubicBezTo>
                    <a:pt x="5366" y="1127"/>
                    <a:pt x="5362" y="1119"/>
                    <a:pt x="5050" y="787"/>
                  </a:cubicBezTo>
                  <a:cubicBezTo>
                    <a:pt x="4873" y="598"/>
                    <a:pt x="4638" y="388"/>
                    <a:pt x="4514" y="307"/>
                  </a:cubicBezTo>
                  <a:cubicBezTo>
                    <a:pt x="4267" y="146"/>
                    <a:pt x="4083" y="96"/>
                    <a:pt x="3481" y="22"/>
                  </a:cubicBezTo>
                  <a:cubicBezTo>
                    <a:pt x="3362" y="8"/>
                    <a:pt x="3266" y="0"/>
                    <a:pt x="3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0"/>
            <p:cNvSpPr/>
            <p:nvPr/>
          </p:nvSpPr>
          <p:spPr>
            <a:xfrm>
              <a:off x="5386088" y="3342225"/>
              <a:ext cx="3100" cy="2225"/>
            </a:xfrm>
            <a:custGeom>
              <a:avLst/>
              <a:gdLst/>
              <a:ahLst/>
              <a:cxnLst/>
              <a:rect l="l" t="t" r="r" b="b"/>
              <a:pathLst>
                <a:path w="124" h="89" extrusionOk="0">
                  <a:moveTo>
                    <a:pt x="82" y="1"/>
                  </a:moveTo>
                  <a:cubicBezTo>
                    <a:pt x="64" y="1"/>
                    <a:pt x="44" y="10"/>
                    <a:pt x="26" y="27"/>
                  </a:cubicBezTo>
                  <a:cubicBezTo>
                    <a:pt x="1" y="52"/>
                    <a:pt x="1" y="80"/>
                    <a:pt x="29" y="86"/>
                  </a:cubicBezTo>
                  <a:cubicBezTo>
                    <a:pt x="35" y="88"/>
                    <a:pt x="42" y="89"/>
                    <a:pt x="49" y="89"/>
                  </a:cubicBezTo>
                  <a:cubicBezTo>
                    <a:pt x="71" y="89"/>
                    <a:pt x="94" y="81"/>
                    <a:pt x="107" y="69"/>
                  </a:cubicBezTo>
                  <a:cubicBezTo>
                    <a:pt x="124" y="52"/>
                    <a:pt x="123" y="27"/>
                    <a:pt x="105" y="10"/>
                  </a:cubicBezTo>
                  <a:cubicBezTo>
                    <a:pt x="99" y="3"/>
                    <a:pt x="91"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 name="Google Shape;1022;p40"/>
          <p:cNvGrpSpPr/>
          <p:nvPr/>
        </p:nvGrpSpPr>
        <p:grpSpPr>
          <a:xfrm>
            <a:off x="7611278" y="3503587"/>
            <a:ext cx="792698" cy="1086339"/>
            <a:chOff x="6722988" y="1767725"/>
            <a:chExt cx="207225" cy="298150"/>
          </a:xfrm>
        </p:grpSpPr>
        <p:sp>
          <p:nvSpPr>
            <p:cNvPr id="1023" name="Google Shape;1023;p40"/>
            <p:cNvSpPr/>
            <p:nvPr/>
          </p:nvSpPr>
          <p:spPr>
            <a:xfrm>
              <a:off x="6722988" y="1767725"/>
              <a:ext cx="190525" cy="250650"/>
            </a:xfrm>
            <a:custGeom>
              <a:avLst/>
              <a:gdLst/>
              <a:ahLst/>
              <a:cxnLst/>
              <a:rect l="l" t="t" r="r" b="b"/>
              <a:pathLst>
                <a:path w="7621" h="10026" extrusionOk="0">
                  <a:moveTo>
                    <a:pt x="3858" y="193"/>
                  </a:moveTo>
                  <a:cubicBezTo>
                    <a:pt x="4020" y="193"/>
                    <a:pt x="4181" y="206"/>
                    <a:pt x="4340" y="234"/>
                  </a:cubicBezTo>
                  <a:cubicBezTo>
                    <a:pt x="5387" y="416"/>
                    <a:pt x="6354" y="1208"/>
                    <a:pt x="6861" y="2301"/>
                  </a:cubicBezTo>
                  <a:cubicBezTo>
                    <a:pt x="7295" y="3237"/>
                    <a:pt x="7424" y="4362"/>
                    <a:pt x="7244" y="5646"/>
                  </a:cubicBezTo>
                  <a:cubicBezTo>
                    <a:pt x="7190" y="6025"/>
                    <a:pt x="7103" y="6458"/>
                    <a:pt x="6859" y="6791"/>
                  </a:cubicBezTo>
                  <a:lnTo>
                    <a:pt x="6828" y="6832"/>
                  </a:lnTo>
                  <a:cubicBezTo>
                    <a:pt x="6761" y="6921"/>
                    <a:pt x="6685" y="7022"/>
                    <a:pt x="6672" y="7151"/>
                  </a:cubicBezTo>
                  <a:cubicBezTo>
                    <a:pt x="6662" y="7261"/>
                    <a:pt x="6701" y="7363"/>
                    <a:pt x="6733" y="7444"/>
                  </a:cubicBezTo>
                  <a:lnTo>
                    <a:pt x="7117" y="8427"/>
                  </a:lnTo>
                  <a:cubicBezTo>
                    <a:pt x="7157" y="8531"/>
                    <a:pt x="7209" y="8661"/>
                    <a:pt x="7183" y="8772"/>
                  </a:cubicBezTo>
                  <a:cubicBezTo>
                    <a:pt x="7153" y="8905"/>
                    <a:pt x="7022" y="9004"/>
                    <a:pt x="6877" y="9101"/>
                  </a:cubicBezTo>
                  <a:cubicBezTo>
                    <a:pt x="6298" y="9492"/>
                    <a:pt x="5771" y="9817"/>
                    <a:pt x="5178" y="9833"/>
                  </a:cubicBezTo>
                  <a:cubicBezTo>
                    <a:pt x="5168" y="9833"/>
                    <a:pt x="5158" y="9833"/>
                    <a:pt x="5149" y="9833"/>
                  </a:cubicBezTo>
                  <a:cubicBezTo>
                    <a:pt x="4703" y="9833"/>
                    <a:pt x="4552" y="9520"/>
                    <a:pt x="4354" y="9126"/>
                  </a:cubicBezTo>
                  <a:cubicBezTo>
                    <a:pt x="4308" y="9037"/>
                    <a:pt x="4261" y="8943"/>
                    <a:pt x="4209" y="8851"/>
                  </a:cubicBezTo>
                  <a:cubicBezTo>
                    <a:pt x="4142" y="8731"/>
                    <a:pt x="4064" y="8594"/>
                    <a:pt x="3945" y="8493"/>
                  </a:cubicBezTo>
                  <a:cubicBezTo>
                    <a:pt x="3850" y="8412"/>
                    <a:pt x="3737" y="8359"/>
                    <a:pt x="3637" y="8319"/>
                  </a:cubicBezTo>
                  <a:cubicBezTo>
                    <a:pt x="3457" y="8244"/>
                    <a:pt x="3269" y="8185"/>
                    <a:pt x="3087" y="8129"/>
                  </a:cubicBezTo>
                  <a:cubicBezTo>
                    <a:pt x="2894" y="8068"/>
                    <a:pt x="2693" y="8005"/>
                    <a:pt x="2507" y="7925"/>
                  </a:cubicBezTo>
                  <a:cubicBezTo>
                    <a:pt x="1453" y="7471"/>
                    <a:pt x="653" y="6348"/>
                    <a:pt x="419" y="4994"/>
                  </a:cubicBezTo>
                  <a:cubicBezTo>
                    <a:pt x="201" y="3728"/>
                    <a:pt x="475" y="2476"/>
                    <a:pt x="1173" y="1560"/>
                  </a:cubicBezTo>
                  <a:cubicBezTo>
                    <a:pt x="1823" y="707"/>
                    <a:pt x="2856" y="193"/>
                    <a:pt x="3858" y="193"/>
                  </a:cubicBezTo>
                  <a:close/>
                  <a:moveTo>
                    <a:pt x="3860" y="0"/>
                  </a:moveTo>
                  <a:cubicBezTo>
                    <a:pt x="2799" y="0"/>
                    <a:pt x="1705" y="542"/>
                    <a:pt x="1019" y="1443"/>
                  </a:cubicBezTo>
                  <a:cubicBezTo>
                    <a:pt x="289" y="2403"/>
                    <a:pt x="1" y="3708"/>
                    <a:pt x="228" y="5027"/>
                  </a:cubicBezTo>
                  <a:cubicBezTo>
                    <a:pt x="474" y="6444"/>
                    <a:pt x="1317" y="7622"/>
                    <a:pt x="2430" y="8102"/>
                  </a:cubicBezTo>
                  <a:cubicBezTo>
                    <a:pt x="2627" y="8186"/>
                    <a:pt x="2831" y="8250"/>
                    <a:pt x="3029" y="8312"/>
                  </a:cubicBezTo>
                  <a:cubicBezTo>
                    <a:pt x="3207" y="8368"/>
                    <a:pt x="3392" y="8426"/>
                    <a:pt x="3565" y="8497"/>
                  </a:cubicBezTo>
                  <a:cubicBezTo>
                    <a:pt x="3653" y="8534"/>
                    <a:pt x="3745" y="8576"/>
                    <a:pt x="3820" y="8639"/>
                  </a:cubicBezTo>
                  <a:cubicBezTo>
                    <a:pt x="3913" y="8719"/>
                    <a:pt x="3978" y="8835"/>
                    <a:pt x="4041" y="8946"/>
                  </a:cubicBezTo>
                  <a:cubicBezTo>
                    <a:pt x="4091" y="9033"/>
                    <a:pt x="4137" y="9125"/>
                    <a:pt x="4181" y="9213"/>
                  </a:cubicBezTo>
                  <a:cubicBezTo>
                    <a:pt x="4382" y="9614"/>
                    <a:pt x="4589" y="10026"/>
                    <a:pt x="5151" y="10026"/>
                  </a:cubicBezTo>
                  <a:lnTo>
                    <a:pt x="5184" y="10026"/>
                  </a:lnTo>
                  <a:cubicBezTo>
                    <a:pt x="5880" y="10007"/>
                    <a:pt x="6520" y="9576"/>
                    <a:pt x="6986" y="9261"/>
                  </a:cubicBezTo>
                  <a:cubicBezTo>
                    <a:pt x="7156" y="9147"/>
                    <a:pt x="7327" y="9017"/>
                    <a:pt x="7372" y="8813"/>
                  </a:cubicBezTo>
                  <a:cubicBezTo>
                    <a:pt x="7409" y="8646"/>
                    <a:pt x="7344" y="8479"/>
                    <a:pt x="7297" y="8356"/>
                  </a:cubicBezTo>
                  <a:lnTo>
                    <a:pt x="6913" y="7373"/>
                  </a:lnTo>
                  <a:cubicBezTo>
                    <a:pt x="6888" y="7308"/>
                    <a:pt x="6859" y="7234"/>
                    <a:pt x="6865" y="7170"/>
                  </a:cubicBezTo>
                  <a:cubicBezTo>
                    <a:pt x="6872" y="7096"/>
                    <a:pt x="6926" y="7024"/>
                    <a:pt x="6983" y="6948"/>
                  </a:cubicBezTo>
                  <a:lnTo>
                    <a:pt x="7015" y="6905"/>
                  </a:lnTo>
                  <a:cubicBezTo>
                    <a:pt x="7284" y="6538"/>
                    <a:pt x="7378" y="6076"/>
                    <a:pt x="7435" y="5674"/>
                  </a:cubicBezTo>
                  <a:cubicBezTo>
                    <a:pt x="7621" y="4351"/>
                    <a:pt x="7486" y="3190"/>
                    <a:pt x="7037" y="2220"/>
                  </a:cubicBezTo>
                  <a:cubicBezTo>
                    <a:pt x="6502" y="1070"/>
                    <a:pt x="5482" y="236"/>
                    <a:pt x="4373" y="44"/>
                  </a:cubicBezTo>
                  <a:cubicBezTo>
                    <a:pt x="4204" y="14"/>
                    <a:pt x="4033" y="0"/>
                    <a:pt x="3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0"/>
            <p:cNvSpPr/>
            <p:nvPr/>
          </p:nvSpPr>
          <p:spPr>
            <a:xfrm>
              <a:off x="6841838" y="1986975"/>
              <a:ext cx="88375" cy="78900"/>
            </a:xfrm>
            <a:custGeom>
              <a:avLst/>
              <a:gdLst/>
              <a:ahLst/>
              <a:cxnLst/>
              <a:rect l="l" t="t" r="r" b="b"/>
              <a:pathLst>
                <a:path w="3535" h="3156" extrusionOk="0">
                  <a:moveTo>
                    <a:pt x="2590" y="1"/>
                  </a:moveTo>
                  <a:cubicBezTo>
                    <a:pt x="2540" y="1"/>
                    <a:pt x="2492" y="39"/>
                    <a:pt x="2490" y="93"/>
                  </a:cubicBezTo>
                  <a:cubicBezTo>
                    <a:pt x="2488" y="146"/>
                    <a:pt x="2529" y="191"/>
                    <a:pt x="2583" y="193"/>
                  </a:cubicBezTo>
                  <a:cubicBezTo>
                    <a:pt x="2647" y="196"/>
                    <a:pt x="2712" y="228"/>
                    <a:pt x="2761" y="283"/>
                  </a:cubicBezTo>
                  <a:cubicBezTo>
                    <a:pt x="2809" y="336"/>
                    <a:pt x="2835" y="403"/>
                    <a:pt x="2831" y="466"/>
                  </a:cubicBezTo>
                  <a:cubicBezTo>
                    <a:pt x="2830" y="487"/>
                    <a:pt x="2825" y="508"/>
                    <a:pt x="2822" y="529"/>
                  </a:cubicBezTo>
                  <a:cubicBezTo>
                    <a:pt x="2811" y="600"/>
                    <a:pt x="2796" y="688"/>
                    <a:pt x="2842" y="770"/>
                  </a:cubicBezTo>
                  <a:cubicBezTo>
                    <a:pt x="2883" y="845"/>
                    <a:pt x="2955" y="881"/>
                    <a:pt x="3011" y="910"/>
                  </a:cubicBezTo>
                  <a:cubicBezTo>
                    <a:pt x="3050" y="930"/>
                    <a:pt x="3086" y="949"/>
                    <a:pt x="3099" y="972"/>
                  </a:cubicBezTo>
                  <a:cubicBezTo>
                    <a:pt x="3115" y="998"/>
                    <a:pt x="3107" y="1050"/>
                    <a:pt x="3099" y="1103"/>
                  </a:cubicBezTo>
                  <a:cubicBezTo>
                    <a:pt x="3087" y="1185"/>
                    <a:pt x="3071" y="1289"/>
                    <a:pt x="3139" y="1378"/>
                  </a:cubicBezTo>
                  <a:cubicBezTo>
                    <a:pt x="3166" y="1413"/>
                    <a:pt x="3200" y="1436"/>
                    <a:pt x="3228" y="1455"/>
                  </a:cubicBezTo>
                  <a:cubicBezTo>
                    <a:pt x="3239" y="1461"/>
                    <a:pt x="3249" y="1469"/>
                    <a:pt x="3260" y="1477"/>
                  </a:cubicBezTo>
                  <a:cubicBezTo>
                    <a:pt x="3323" y="1528"/>
                    <a:pt x="3330" y="1634"/>
                    <a:pt x="3303" y="1711"/>
                  </a:cubicBezTo>
                  <a:cubicBezTo>
                    <a:pt x="3268" y="1811"/>
                    <a:pt x="3184" y="1897"/>
                    <a:pt x="3109" y="1970"/>
                  </a:cubicBezTo>
                  <a:cubicBezTo>
                    <a:pt x="2657" y="2406"/>
                    <a:pt x="2098" y="2732"/>
                    <a:pt x="1492" y="2911"/>
                  </a:cubicBezTo>
                  <a:cubicBezTo>
                    <a:pt x="1399" y="2938"/>
                    <a:pt x="1301" y="2962"/>
                    <a:pt x="1208" y="2962"/>
                  </a:cubicBezTo>
                  <a:cubicBezTo>
                    <a:pt x="1181" y="2962"/>
                    <a:pt x="1154" y="2960"/>
                    <a:pt x="1128" y="2956"/>
                  </a:cubicBezTo>
                  <a:cubicBezTo>
                    <a:pt x="1037" y="2940"/>
                    <a:pt x="929" y="2878"/>
                    <a:pt x="908" y="2779"/>
                  </a:cubicBezTo>
                  <a:cubicBezTo>
                    <a:pt x="902" y="2754"/>
                    <a:pt x="901" y="2724"/>
                    <a:pt x="900" y="2692"/>
                  </a:cubicBezTo>
                  <a:cubicBezTo>
                    <a:pt x="899" y="2628"/>
                    <a:pt x="897" y="2554"/>
                    <a:pt x="858" y="2484"/>
                  </a:cubicBezTo>
                  <a:cubicBezTo>
                    <a:pt x="804" y="2393"/>
                    <a:pt x="712" y="2353"/>
                    <a:pt x="630" y="2317"/>
                  </a:cubicBezTo>
                  <a:cubicBezTo>
                    <a:pt x="555" y="2285"/>
                    <a:pt x="508" y="2262"/>
                    <a:pt x="498" y="2227"/>
                  </a:cubicBezTo>
                  <a:cubicBezTo>
                    <a:pt x="490" y="2202"/>
                    <a:pt x="500" y="2165"/>
                    <a:pt x="508" y="2126"/>
                  </a:cubicBezTo>
                  <a:cubicBezTo>
                    <a:pt x="522" y="2069"/>
                    <a:pt x="537" y="2005"/>
                    <a:pt x="520" y="1935"/>
                  </a:cubicBezTo>
                  <a:cubicBezTo>
                    <a:pt x="498" y="1849"/>
                    <a:pt x="436" y="1791"/>
                    <a:pt x="385" y="1745"/>
                  </a:cubicBezTo>
                  <a:cubicBezTo>
                    <a:pt x="370" y="1732"/>
                    <a:pt x="355" y="1719"/>
                    <a:pt x="342" y="1705"/>
                  </a:cubicBezTo>
                  <a:cubicBezTo>
                    <a:pt x="187" y="1540"/>
                    <a:pt x="244" y="1337"/>
                    <a:pt x="319" y="1195"/>
                  </a:cubicBezTo>
                  <a:cubicBezTo>
                    <a:pt x="345" y="1148"/>
                    <a:pt x="327" y="1090"/>
                    <a:pt x="280" y="1065"/>
                  </a:cubicBezTo>
                  <a:cubicBezTo>
                    <a:pt x="265" y="1057"/>
                    <a:pt x="250" y="1054"/>
                    <a:pt x="235" y="1054"/>
                  </a:cubicBezTo>
                  <a:cubicBezTo>
                    <a:pt x="200" y="1054"/>
                    <a:pt x="166" y="1073"/>
                    <a:pt x="148" y="1105"/>
                  </a:cubicBezTo>
                  <a:cubicBezTo>
                    <a:pt x="1" y="1384"/>
                    <a:pt x="19" y="1644"/>
                    <a:pt x="202" y="1837"/>
                  </a:cubicBezTo>
                  <a:cubicBezTo>
                    <a:pt x="219" y="1854"/>
                    <a:pt x="237" y="1871"/>
                    <a:pt x="255" y="1888"/>
                  </a:cubicBezTo>
                  <a:cubicBezTo>
                    <a:pt x="291" y="1920"/>
                    <a:pt x="324" y="1951"/>
                    <a:pt x="332" y="1981"/>
                  </a:cubicBezTo>
                  <a:cubicBezTo>
                    <a:pt x="338" y="2006"/>
                    <a:pt x="330" y="2042"/>
                    <a:pt x="320" y="2081"/>
                  </a:cubicBezTo>
                  <a:cubicBezTo>
                    <a:pt x="307" y="2138"/>
                    <a:pt x="290" y="2210"/>
                    <a:pt x="314" y="2284"/>
                  </a:cubicBezTo>
                  <a:cubicBezTo>
                    <a:pt x="351" y="2405"/>
                    <a:pt x="463" y="2455"/>
                    <a:pt x="553" y="2494"/>
                  </a:cubicBezTo>
                  <a:cubicBezTo>
                    <a:pt x="613" y="2520"/>
                    <a:pt x="670" y="2544"/>
                    <a:pt x="690" y="2581"/>
                  </a:cubicBezTo>
                  <a:cubicBezTo>
                    <a:pt x="706" y="2607"/>
                    <a:pt x="707" y="2649"/>
                    <a:pt x="708" y="2696"/>
                  </a:cubicBezTo>
                  <a:cubicBezTo>
                    <a:pt x="708" y="2733"/>
                    <a:pt x="709" y="2777"/>
                    <a:pt x="719" y="2820"/>
                  </a:cubicBezTo>
                  <a:cubicBezTo>
                    <a:pt x="759" y="3007"/>
                    <a:pt x="937" y="3118"/>
                    <a:pt x="1095" y="3146"/>
                  </a:cubicBezTo>
                  <a:cubicBezTo>
                    <a:pt x="1132" y="3152"/>
                    <a:pt x="1171" y="3155"/>
                    <a:pt x="1208" y="3155"/>
                  </a:cubicBezTo>
                  <a:cubicBezTo>
                    <a:pt x="1324" y="3155"/>
                    <a:pt x="1439" y="3128"/>
                    <a:pt x="1547" y="3096"/>
                  </a:cubicBezTo>
                  <a:cubicBezTo>
                    <a:pt x="2182" y="2909"/>
                    <a:pt x="2769" y="2567"/>
                    <a:pt x="3244" y="2108"/>
                  </a:cubicBezTo>
                  <a:cubicBezTo>
                    <a:pt x="3335" y="2021"/>
                    <a:pt x="3436" y="1915"/>
                    <a:pt x="3486" y="1774"/>
                  </a:cubicBezTo>
                  <a:cubicBezTo>
                    <a:pt x="3535" y="1634"/>
                    <a:pt x="3521" y="1442"/>
                    <a:pt x="3382" y="1328"/>
                  </a:cubicBezTo>
                  <a:cubicBezTo>
                    <a:pt x="3367" y="1315"/>
                    <a:pt x="3351" y="1304"/>
                    <a:pt x="3335" y="1293"/>
                  </a:cubicBezTo>
                  <a:cubicBezTo>
                    <a:pt x="3317" y="1282"/>
                    <a:pt x="3300" y="1271"/>
                    <a:pt x="3292" y="1260"/>
                  </a:cubicBezTo>
                  <a:cubicBezTo>
                    <a:pt x="3274" y="1237"/>
                    <a:pt x="3283" y="1185"/>
                    <a:pt x="3290" y="1132"/>
                  </a:cubicBezTo>
                  <a:cubicBezTo>
                    <a:pt x="3302" y="1055"/>
                    <a:pt x="3317" y="961"/>
                    <a:pt x="3267" y="875"/>
                  </a:cubicBezTo>
                  <a:cubicBezTo>
                    <a:pt x="3225" y="803"/>
                    <a:pt x="3155" y="768"/>
                    <a:pt x="3100" y="739"/>
                  </a:cubicBezTo>
                  <a:cubicBezTo>
                    <a:pt x="3061" y="719"/>
                    <a:pt x="3024" y="699"/>
                    <a:pt x="3012" y="677"/>
                  </a:cubicBezTo>
                  <a:cubicBezTo>
                    <a:pt x="2998" y="652"/>
                    <a:pt x="3006" y="607"/>
                    <a:pt x="3013" y="560"/>
                  </a:cubicBezTo>
                  <a:cubicBezTo>
                    <a:pt x="3018" y="533"/>
                    <a:pt x="3022" y="506"/>
                    <a:pt x="3023" y="479"/>
                  </a:cubicBezTo>
                  <a:cubicBezTo>
                    <a:pt x="3030" y="364"/>
                    <a:pt x="2988" y="245"/>
                    <a:pt x="2904" y="153"/>
                  </a:cubicBezTo>
                  <a:cubicBezTo>
                    <a:pt x="2821" y="61"/>
                    <a:pt x="2707" y="5"/>
                    <a:pt x="2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0"/>
            <p:cNvSpPr/>
            <p:nvPr/>
          </p:nvSpPr>
          <p:spPr>
            <a:xfrm>
              <a:off x="6849788" y="2015300"/>
              <a:ext cx="46350" cy="23075"/>
            </a:xfrm>
            <a:custGeom>
              <a:avLst/>
              <a:gdLst/>
              <a:ahLst/>
              <a:cxnLst/>
              <a:rect l="l" t="t" r="r" b="b"/>
              <a:pathLst>
                <a:path w="1854" h="923" extrusionOk="0">
                  <a:moveTo>
                    <a:pt x="1744" y="1"/>
                  </a:moveTo>
                  <a:cubicBezTo>
                    <a:pt x="1727" y="1"/>
                    <a:pt x="1709" y="5"/>
                    <a:pt x="1693" y="15"/>
                  </a:cubicBezTo>
                  <a:cubicBezTo>
                    <a:pt x="962" y="462"/>
                    <a:pt x="89" y="730"/>
                    <a:pt x="80" y="733"/>
                  </a:cubicBezTo>
                  <a:cubicBezTo>
                    <a:pt x="29" y="748"/>
                    <a:pt x="0" y="802"/>
                    <a:pt x="15" y="854"/>
                  </a:cubicBezTo>
                  <a:cubicBezTo>
                    <a:pt x="28" y="895"/>
                    <a:pt x="66" y="922"/>
                    <a:pt x="108" y="922"/>
                  </a:cubicBezTo>
                  <a:cubicBezTo>
                    <a:pt x="118" y="922"/>
                    <a:pt x="126" y="921"/>
                    <a:pt x="136" y="918"/>
                  </a:cubicBezTo>
                  <a:cubicBezTo>
                    <a:pt x="172" y="906"/>
                    <a:pt x="1041" y="640"/>
                    <a:pt x="1794" y="180"/>
                  </a:cubicBezTo>
                  <a:cubicBezTo>
                    <a:pt x="1840" y="152"/>
                    <a:pt x="1854" y="93"/>
                    <a:pt x="1826" y="47"/>
                  </a:cubicBezTo>
                  <a:cubicBezTo>
                    <a:pt x="1808" y="17"/>
                    <a:pt x="1776" y="1"/>
                    <a:pt x="1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0"/>
            <p:cNvSpPr/>
            <p:nvPr/>
          </p:nvSpPr>
          <p:spPr>
            <a:xfrm>
              <a:off x="6889163" y="2019025"/>
              <a:ext cx="36175" cy="24950"/>
            </a:xfrm>
            <a:custGeom>
              <a:avLst/>
              <a:gdLst/>
              <a:ahLst/>
              <a:cxnLst/>
              <a:rect l="l" t="t" r="r" b="b"/>
              <a:pathLst>
                <a:path w="1447" h="998" extrusionOk="0">
                  <a:moveTo>
                    <a:pt x="1337" y="1"/>
                  </a:moveTo>
                  <a:cubicBezTo>
                    <a:pt x="1316" y="1"/>
                    <a:pt x="1295" y="8"/>
                    <a:pt x="1276" y="22"/>
                  </a:cubicBezTo>
                  <a:cubicBezTo>
                    <a:pt x="870" y="347"/>
                    <a:pt x="70" y="813"/>
                    <a:pt x="63" y="818"/>
                  </a:cubicBezTo>
                  <a:cubicBezTo>
                    <a:pt x="17" y="845"/>
                    <a:pt x="1" y="903"/>
                    <a:pt x="27" y="949"/>
                  </a:cubicBezTo>
                  <a:cubicBezTo>
                    <a:pt x="46" y="980"/>
                    <a:pt x="78" y="997"/>
                    <a:pt x="111" y="997"/>
                  </a:cubicBezTo>
                  <a:cubicBezTo>
                    <a:pt x="128" y="997"/>
                    <a:pt x="144" y="993"/>
                    <a:pt x="160" y="985"/>
                  </a:cubicBezTo>
                  <a:cubicBezTo>
                    <a:pt x="193" y="965"/>
                    <a:pt x="980" y="506"/>
                    <a:pt x="1397" y="173"/>
                  </a:cubicBezTo>
                  <a:cubicBezTo>
                    <a:pt x="1439" y="140"/>
                    <a:pt x="1446" y="79"/>
                    <a:pt x="1413" y="37"/>
                  </a:cubicBezTo>
                  <a:cubicBezTo>
                    <a:pt x="1394" y="13"/>
                    <a:pt x="1366"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0"/>
            <p:cNvSpPr/>
            <p:nvPr/>
          </p:nvSpPr>
          <p:spPr>
            <a:xfrm>
              <a:off x="6778588" y="1860225"/>
              <a:ext cx="121600" cy="155350"/>
            </a:xfrm>
            <a:custGeom>
              <a:avLst/>
              <a:gdLst/>
              <a:ahLst/>
              <a:cxnLst/>
              <a:rect l="l" t="t" r="r" b="b"/>
              <a:pathLst>
                <a:path w="4864" h="6214" extrusionOk="0">
                  <a:moveTo>
                    <a:pt x="3353" y="193"/>
                  </a:moveTo>
                  <a:cubicBezTo>
                    <a:pt x="3373" y="193"/>
                    <a:pt x="3394" y="196"/>
                    <a:pt x="3414" y="205"/>
                  </a:cubicBezTo>
                  <a:cubicBezTo>
                    <a:pt x="3476" y="230"/>
                    <a:pt x="3529" y="294"/>
                    <a:pt x="3570" y="396"/>
                  </a:cubicBezTo>
                  <a:cubicBezTo>
                    <a:pt x="3702" y="712"/>
                    <a:pt x="3630" y="1111"/>
                    <a:pt x="3398" y="1363"/>
                  </a:cubicBezTo>
                  <a:cubicBezTo>
                    <a:pt x="3382" y="1380"/>
                    <a:pt x="3366" y="1396"/>
                    <a:pt x="3349" y="1411"/>
                  </a:cubicBezTo>
                  <a:lnTo>
                    <a:pt x="3185" y="968"/>
                  </a:lnTo>
                  <a:cubicBezTo>
                    <a:pt x="3125" y="807"/>
                    <a:pt x="3050" y="606"/>
                    <a:pt x="3092" y="429"/>
                  </a:cubicBezTo>
                  <a:cubicBezTo>
                    <a:pt x="3112" y="344"/>
                    <a:pt x="3178" y="258"/>
                    <a:pt x="3258" y="217"/>
                  </a:cubicBezTo>
                  <a:cubicBezTo>
                    <a:pt x="3283" y="205"/>
                    <a:pt x="3316" y="193"/>
                    <a:pt x="3353" y="193"/>
                  </a:cubicBezTo>
                  <a:close/>
                  <a:moveTo>
                    <a:pt x="1633" y="366"/>
                  </a:moveTo>
                  <a:cubicBezTo>
                    <a:pt x="1636" y="366"/>
                    <a:pt x="1639" y="367"/>
                    <a:pt x="1641" y="367"/>
                  </a:cubicBezTo>
                  <a:cubicBezTo>
                    <a:pt x="1664" y="370"/>
                    <a:pt x="1692" y="389"/>
                    <a:pt x="1718" y="409"/>
                  </a:cubicBezTo>
                  <a:cubicBezTo>
                    <a:pt x="2072" y="675"/>
                    <a:pt x="2274" y="1112"/>
                    <a:pt x="2248" y="1538"/>
                  </a:cubicBezTo>
                  <a:cubicBezTo>
                    <a:pt x="1895" y="1339"/>
                    <a:pt x="1687" y="946"/>
                    <a:pt x="1589" y="707"/>
                  </a:cubicBezTo>
                  <a:cubicBezTo>
                    <a:pt x="1557" y="631"/>
                    <a:pt x="1524" y="543"/>
                    <a:pt x="1538" y="467"/>
                  </a:cubicBezTo>
                  <a:cubicBezTo>
                    <a:pt x="1548" y="414"/>
                    <a:pt x="1594" y="366"/>
                    <a:pt x="1633" y="366"/>
                  </a:cubicBezTo>
                  <a:close/>
                  <a:moveTo>
                    <a:pt x="344" y="2199"/>
                  </a:moveTo>
                  <a:cubicBezTo>
                    <a:pt x="389" y="2199"/>
                    <a:pt x="435" y="2209"/>
                    <a:pt x="474" y="2219"/>
                  </a:cubicBezTo>
                  <a:cubicBezTo>
                    <a:pt x="752" y="2294"/>
                    <a:pt x="988" y="2454"/>
                    <a:pt x="1194" y="2657"/>
                  </a:cubicBezTo>
                  <a:cubicBezTo>
                    <a:pt x="1158" y="2661"/>
                    <a:pt x="1121" y="2663"/>
                    <a:pt x="1085" y="2663"/>
                  </a:cubicBezTo>
                  <a:cubicBezTo>
                    <a:pt x="752" y="2663"/>
                    <a:pt x="418" y="2520"/>
                    <a:pt x="209" y="2272"/>
                  </a:cubicBezTo>
                  <a:cubicBezTo>
                    <a:pt x="218" y="2246"/>
                    <a:pt x="247" y="2218"/>
                    <a:pt x="280" y="2208"/>
                  </a:cubicBezTo>
                  <a:cubicBezTo>
                    <a:pt x="300" y="2201"/>
                    <a:pt x="322" y="2199"/>
                    <a:pt x="344" y="2199"/>
                  </a:cubicBezTo>
                  <a:close/>
                  <a:moveTo>
                    <a:pt x="3352" y="0"/>
                  </a:moveTo>
                  <a:cubicBezTo>
                    <a:pt x="3291" y="0"/>
                    <a:pt x="3229" y="15"/>
                    <a:pt x="3170" y="45"/>
                  </a:cubicBezTo>
                  <a:cubicBezTo>
                    <a:pt x="3038" y="113"/>
                    <a:pt x="2937" y="243"/>
                    <a:pt x="2903" y="385"/>
                  </a:cubicBezTo>
                  <a:cubicBezTo>
                    <a:pt x="2848" y="619"/>
                    <a:pt x="2935" y="851"/>
                    <a:pt x="3004" y="1036"/>
                  </a:cubicBezTo>
                  <a:lnTo>
                    <a:pt x="3188" y="1529"/>
                  </a:lnTo>
                  <a:cubicBezTo>
                    <a:pt x="3040" y="1614"/>
                    <a:pt x="2868" y="1660"/>
                    <a:pt x="2698" y="1660"/>
                  </a:cubicBezTo>
                  <a:cubicBezTo>
                    <a:pt x="2610" y="1660"/>
                    <a:pt x="2523" y="1648"/>
                    <a:pt x="2440" y="1622"/>
                  </a:cubicBezTo>
                  <a:cubicBezTo>
                    <a:pt x="2438" y="1621"/>
                    <a:pt x="2436" y="1620"/>
                    <a:pt x="2434" y="1620"/>
                  </a:cubicBezTo>
                  <a:cubicBezTo>
                    <a:pt x="2492" y="1107"/>
                    <a:pt x="2258" y="573"/>
                    <a:pt x="1834" y="255"/>
                  </a:cubicBezTo>
                  <a:cubicBezTo>
                    <a:pt x="1787" y="220"/>
                    <a:pt x="1735" y="186"/>
                    <a:pt x="1670" y="176"/>
                  </a:cubicBezTo>
                  <a:cubicBezTo>
                    <a:pt x="1658" y="174"/>
                    <a:pt x="1646" y="173"/>
                    <a:pt x="1634" y="173"/>
                  </a:cubicBezTo>
                  <a:cubicBezTo>
                    <a:pt x="1491" y="173"/>
                    <a:pt x="1373" y="300"/>
                    <a:pt x="1348" y="431"/>
                  </a:cubicBezTo>
                  <a:cubicBezTo>
                    <a:pt x="1326" y="554"/>
                    <a:pt x="1364" y="671"/>
                    <a:pt x="1409" y="782"/>
                  </a:cubicBezTo>
                  <a:cubicBezTo>
                    <a:pt x="1601" y="1243"/>
                    <a:pt x="1883" y="1576"/>
                    <a:pt x="2216" y="1740"/>
                  </a:cubicBezTo>
                  <a:cubicBezTo>
                    <a:pt x="2117" y="2139"/>
                    <a:pt x="1804" y="2488"/>
                    <a:pt x="1419" y="2611"/>
                  </a:cubicBezTo>
                  <a:cubicBezTo>
                    <a:pt x="1173" y="2345"/>
                    <a:pt x="881" y="2129"/>
                    <a:pt x="523" y="2032"/>
                  </a:cubicBezTo>
                  <a:cubicBezTo>
                    <a:pt x="472" y="2019"/>
                    <a:pt x="410" y="2005"/>
                    <a:pt x="345" y="2005"/>
                  </a:cubicBezTo>
                  <a:cubicBezTo>
                    <a:pt x="304" y="2005"/>
                    <a:pt x="261" y="2011"/>
                    <a:pt x="219" y="2025"/>
                  </a:cubicBezTo>
                  <a:cubicBezTo>
                    <a:pt x="88" y="2068"/>
                    <a:pt x="0" y="2193"/>
                    <a:pt x="16" y="2316"/>
                  </a:cubicBezTo>
                  <a:lnTo>
                    <a:pt x="19" y="2342"/>
                  </a:lnTo>
                  <a:lnTo>
                    <a:pt x="35" y="2363"/>
                  </a:lnTo>
                  <a:cubicBezTo>
                    <a:pt x="278" y="2675"/>
                    <a:pt x="682" y="2854"/>
                    <a:pt x="1086" y="2854"/>
                  </a:cubicBezTo>
                  <a:cubicBezTo>
                    <a:pt x="1175" y="2854"/>
                    <a:pt x="1265" y="2846"/>
                    <a:pt x="1352" y="2827"/>
                  </a:cubicBezTo>
                  <a:cubicBezTo>
                    <a:pt x="1509" y="3011"/>
                    <a:pt x="1648" y="3215"/>
                    <a:pt x="1773" y="3414"/>
                  </a:cubicBezTo>
                  <a:cubicBezTo>
                    <a:pt x="2314" y="4275"/>
                    <a:pt x="2764" y="5196"/>
                    <a:pt x="3111" y="6151"/>
                  </a:cubicBezTo>
                  <a:cubicBezTo>
                    <a:pt x="3125" y="6190"/>
                    <a:pt x="3162" y="6214"/>
                    <a:pt x="3202" y="6214"/>
                  </a:cubicBezTo>
                  <a:cubicBezTo>
                    <a:pt x="3212" y="6214"/>
                    <a:pt x="3223" y="6213"/>
                    <a:pt x="3234" y="6208"/>
                  </a:cubicBezTo>
                  <a:cubicBezTo>
                    <a:pt x="3284" y="6190"/>
                    <a:pt x="3310" y="6135"/>
                    <a:pt x="3291" y="6085"/>
                  </a:cubicBezTo>
                  <a:cubicBezTo>
                    <a:pt x="2941" y="5117"/>
                    <a:pt x="2485" y="4184"/>
                    <a:pt x="1937" y="3311"/>
                  </a:cubicBezTo>
                  <a:cubicBezTo>
                    <a:pt x="1821" y="3129"/>
                    <a:pt x="1695" y="2942"/>
                    <a:pt x="1554" y="2767"/>
                  </a:cubicBezTo>
                  <a:cubicBezTo>
                    <a:pt x="1965" y="2607"/>
                    <a:pt x="2284" y="2241"/>
                    <a:pt x="2397" y="1810"/>
                  </a:cubicBezTo>
                  <a:cubicBezTo>
                    <a:pt x="2498" y="1839"/>
                    <a:pt x="2601" y="1854"/>
                    <a:pt x="2705" y="1854"/>
                  </a:cubicBezTo>
                  <a:cubicBezTo>
                    <a:pt x="2896" y="1854"/>
                    <a:pt x="3087" y="1805"/>
                    <a:pt x="3256" y="1714"/>
                  </a:cubicBezTo>
                  <a:lnTo>
                    <a:pt x="4664" y="5499"/>
                  </a:lnTo>
                  <a:cubicBezTo>
                    <a:pt x="4678" y="5538"/>
                    <a:pt x="4715" y="5562"/>
                    <a:pt x="4754" y="5562"/>
                  </a:cubicBezTo>
                  <a:cubicBezTo>
                    <a:pt x="4765" y="5562"/>
                    <a:pt x="4777" y="5560"/>
                    <a:pt x="4788" y="5556"/>
                  </a:cubicBezTo>
                  <a:cubicBezTo>
                    <a:pt x="4838" y="5538"/>
                    <a:pt x="4864" y="5482"/>
                    <a:pt x="4845" y="5432"/>
                  </a:cubicBezTo>
                  <a:lnTo>
                    <a:pt x="3421" y="1604"/>
                  </a:lnTo>
                  <a:cubicBezTo>
                    <a:pt x="3463" y="1571"/>
                    <a:pt x="3503" y="1534"/>
                    <a:pt x="3539" y="1494"/>
                  </a:cubicBezTo>
                  <a:cubicBezTo>
                    <a:pt x="3826" y="1182"/>
                    <a:pt x="3910" y="711"/>
                    <a:pt x="3748" y="321"/>
                  </a:cubicBezTo>
                  <a:cubicBezTo>
                    <a:pt x="3686" y="173"/>
                    <a:pt x="3599" y="73"/>
                    <a:pt x="3489" y="27"/>
                  </a:cubicBezTo>
                  <a:cubicBezTo>
                    <a:pt x="3445" y="9"/>
                    <a:pt x="3399" y="0"/>
                    <a:pt x="3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 name="Google Shape;1028;p40"/>
          <p:cNvGrpSpPr/>
          <p:nvPr/>
        </p:nvGrpSpPr>
        <p:grpSpPr>
          <a:xfrm>
            <a:off x="843646" y="821286"/>
            <a:ext cx="1196554" cy="697172"/>
            <a:chOff x="5132688" y="4641800"/>
            <a:chExt cx="341200" cy="198800"/>
          </a:xfrm>
        </p:grpSpPr>
        <p:sp>
          <p:nvSpPr>
            <p:cNvPr id="1029" name="Google Shape;1029;p40"/>
            <p:cNvSpPr/>
            <p:nvPr/>
          </p:nvSpPr>
          <p:spPr>
            <a:xfrm>
              <a:off x="5132688" y="4641800"/>
              <a:ext cx="341200" cy="198800"/>
            </a:xfrm>
            <a:custGeom>
              <a:avLst/>
              <a:gdLst/>
              <a:ahLst/>
              <a:cxnLst/>
              <a:rect l="l" t="t" r="r" b="b"/>
              <a:pathLst>
                <a:path w="13648" h="7952" extrusionOk="0">
                  <a:moveTo>
                    <a:pt x="5178" y="615"/>
                  </a:moveTo>
                  <a:cubicBezTo>
                    <a:pt x="5313" y="615"/>
                    <a:pt x="5338" y="648"/>
                    <a:pt x="5397" y="744"/>
                  </a:cubicBezTo>
                  <a:cubicBezTo>
                    <a:pt x="5445" y="822"/>
                    <a:pt x="5519" y="929"/>
                    <a:pt x="5563" y="986"/>
                  </a:cubicBezTo>
                  <a:cubicBezTo>
                    <a:pt x="5764" y="1240"/>
                    <a:pt x="5834" y="1344"/>
                    <a:pt x="6093" y="1780"/>
                  </a:cubicBezTo>
                  <a:cubicBezTo>
                    <a:pt x="6245" y="2034"/>
                    <a:pt x="6446" y="2335"/>
                    <a:pt x="6539" y="2445"/>
                  </a:cubicBezTo>
                  <a:cubicBezTo>
                    <a:pt x="6632" y="2556"/>
                    <a:pt x="6728" y="2685"/>
                    <a:pt x="6754" y="2732"/>
                  </a:cubicBezTo>
                  <a:cubicBezTo>
                    <a:pt x="6835" y="2885"/>
                    <a:pt x="7315" y="3557"/>
                    <a:pt x="7381" y="3612"/>
                  </a:cubicBezTo>
                  <a:cubicBezTo>
                    <a:pt x="7436" y="3657"/>
                    <a:pt x="7438" y="3698"/>
                    <a:pt x="7396" y="3871"/>
                  </a:cubicBezTo>
                  <a:cubicBezTo>
                    <a:pt x="7326" y="4146"/>
                    <a:pt x="6907" y="5322"/>
                    <a:pt x="6713" y="5781"/>
                  </a:cubicBezTo>
                  <a:cubicBezTo>
                    <a:pt x="6629" y="5983"/>
                    <a:pt x="6483" y="6340"/>
                    <a:pt x="6388" y="6579"/>
                  </a:cubicBezTo>
                  <a:cubicBezTo>
                    <a:pt x="6294" y="6818"/>
                    <a:pt x="6193" y="7037"/>
                    <a:pt x="6161" y="7070"/>
                  </a:cubicBezTo>
                  <a:cubicBezTo>
                    <a:pt x="6122" y="7109"/>
                    <a:pt x="5967" y="7136"/>
                    <a:pt x="5700" y="7148"/>
                  </a:cubicBezTo>
                  <a:cubicBezTo>
                    <a:pt x="5222" y="7168"/>
                    <a:pt x="4805" y="7220"/>
                    <a:pt x="3876" y="7376"/>
                  </a:cubicBezTo>
                  <a:cubicBezTo>
                    <a:pt x="3755" y="7397"/>
                    <a:pt x="3446" y="7444"/>
                    <a:pt x="3183" y="7483"/>
                  </a:cubicBezTo>
                  <a:cubicBezTo>
                    <a:pt x="2921" y="7522"/>
                    <a:pt x="2598" y="7572"/>
                    <a:pt x="2460" y="7595"/>
                  </a:cubicBezTo>
                  <a:cubicBezTo>
                    <a:pt x="2364" y="7612"/>
                    <a:pt x="2271" y="7622"/>
                    <a:pt x="2217" y="7622"/>
                  </a:cubicBezTo>
                  <a:cubicBezTo>
                    <a:pt x="2196" y="7622"/>
                    <a:pt x="2181" y="7620"/>
                    <a:pt x="2175" y="7617"/>
                  </a:cubicBezTo>
                  <a:cubicBezTo>
                    <a:pt x="2052" y="7541"/>
                    <a:pt x="1303" y="6316"/>
                    <a:pt x="973" y="5650"/>
                  </a:cubicBezTo>
                  <a:cubicBezTo>
                    <a:pt x="827" y="5354"/>
                    <a:pt x="652" y="5086"/>
                    <a:pt x="467" y="4873"/>
                  </a:cubicBezTo>
                  <a:cubicBezTo>
                    <a:pt x="192" y="4557"/>
                    <a:pt x="146" y="4473"/>
                    <a:pt x="223" y="4426"/>
                  </a:cubicBezTo>
                  <a:cubicBezTo>
                    <a:pt x="246" y="4412"/>
                    <a:pt x="277" y="4343"/>
                    <a:pt x="293" y="4270"/>
                  </a:cubicBezTo>
                  <a:cubicBezTo>
                    <a:pt x="309" y="4198"/>
                    <a:pt x="419" y="3900"/>
                    <a:pt x="535" y="3612"/>
                  </a:cubicBezTo>
                  <a:cubicBezTo>
                    <a:pt x="653" y="3324"/>
                    <a:pt x="818" y="2880"/>
                    <a:pt x="901" y="2632"/>
                  </a:cubicBezTo>
                  <a:cubicBezTo>
                    <a:pt x="985" y="2381"/>
                    <a:pt x="1080" y="2130"/>
                    <a:pt x="1113" y="2071"/>
                  </a:cubicBezTo>
                  <a:cubicBezTo>
                    <a:pt x="1145" y="2014"/>
                    <a:pt x="1173" y="1949"/>
                    <a:pt x="1174" y="1931"/>
                  </a:cubicBezTo>
                  <a:cubicBezTo>
                    <a:pt x="1176" y="1913"/>
                    <a:pt x="1203" y="1855"/>
                    <a:pt x="1236" y="1802"/>
                  </a:cubicBezTo>
                  <a:cubicBezTo>
                    <a:pt x="1269" y="1750"/>
                    <a:pt x="1368" y="1574"/>
                    <a:pt x="1456" y="1414"/>
                  </a:cubicBezTo>
                  <a:cubicBezTo>
                    <a:pt x="1544" y="1254"/>
                    <a:pt x="1629" y="1121"/>
                    <a:pt x="1645" y="1121"/>
                  </a:cubicBezTo>
                  <a:cubicBezTo>
                    <a:pt x="1718" y="1119"/>
                    <a:pt x="2840" y="943"/>
                    <a:pt x="3292" y="863"/>
                  </a:cubicBezTo>
                  <a:cubicBezTo>
                    <a:pt x="3786" y="775"/>
                    <a:pt x="4538" y="667"/>
                    <a:pt x="4866" y="636"/>
                  </a:cubicBezTo>
                  <a:cubicBezTo>
                    <a:pt x="5011" y="623"/>
                    <a:pt x="5109" y="615"/>
                    <a:pt x="5178" y="615"/>
                  </a:cubicBezTo>
                  <a:close/>
                  <a:moveTo>
                    <a:pt x="13512" y="1"/>
                  </a:moveTo>
                  <a:cubicBezTo>
                    <a:pt x="13493" y="1"/>
                    <a:pt x="13319" y="145"/>
                    <a:pt x="13122" y="325"/>
                  </a:cubicBezTo>
                  <a:cubicBezTo>
                    <a:pt x="12403" y="975"/>
                    <a:pt x="10790" y="2637"/>
                    <a:pt x="10531" y="2992"/>
                  </a:cubicBezTo>
                  <a:cubicBezTo>
                    <a:pt x="10485" y="3055"/>
                    <a:pt x="10360" y="3081"/>
                    <a:pt x="9871" y="3130"/>
                  </a:cubicBezTo>
                  <a:cubicBezTo>
                    <a:pt x="9181" y="3199"/>
                    <a:pt x="8930" y="3239"/>
                    <a:pt x="8449" y="3358"/>
                  </a:cubicBezTo>
                  <a:cubicBezTo>
                    <a:pt x="8260" y="3405"/>
                    <a:pt x="7996" y="3455"/>
                    <a:pt x="7866" y="3469"/>
                  </a:cubicBezTo>
                  <a:lnTo>
                    <a:pt x="7627" y="3493"/>
                  </a:lnTo>
                  <a:lnTo>
                    <a:pt x="7421" y="3204"/>
                  </a:lnTo>
                  <a:cubicBezTo>
                    <a:pt x="7310" y="3045"/>
                    <a:pt x="7109" y="2766"/>
                    <a:pt x="6982" y="2589"/>
                  </a:cubicBezTo>
                  <a:cubicBezTo>
                    <a:pt x="6624" y="2091"/>
                    <a:pt x="6473" y="1866"/>
                    <a:pt x="6198" y="1422"/>
                  </a:cubicBezTo>
                  <a:cubicBezTo>
                    <a:pt x="6060" y="1201"/>
                    <a:pt x="5864" y="912"/>
                    <a:pt x="5763" y="789"/>
                  </a:cubicBezTo>
                  <a:cubicBezTo>
                    <a:pt x="5664" y="666"/>
                    <a:pt x="5581" y="545"/>
                    <a:pt x="5581" y="522"/>
                  </a:cubicBezTo>
                  <a:cubicBezTo>
                    <a:pt x="5581" y="500"/>
                    <a:pt x="5527" y="440"/>
                    <a:pt x="5462" y="389"/>
                  </a:cubicBezTo>
                  <a:cubicBezTo>
                    <a:pt x="5388" y="332"/>
                    <a:pt x="5344" y="311"/>
                    <a:pt x="5229" y="311"/>
                  </a:cubicBezTo>
                  <a:cubicBezTo>
                    <a:pt x="5177" y="311"/>
                    <a:pt x="5109" y="315"/>
                    <a:pt x="5018" y="322"/>
                  </a:cubicBezTo>
                  <a:cubicBezTo>
                    <a:pt x="4604" y="356"/>
                    <a:pt x="4274" y="404"/>
                    <a:pt x="3050" y="609"/>
                  </a:cubicBezTo>
                  <a:cubicBezTo>
                    <a:pt x="2499" y="702"/>
                    <a:pt x="1994" y="777"/>
                    <a:pt x="1924" y="777"/>
                  </a:cubicBezTo>
                  <a:cubicBezTo>
                    <a:pt x="1854" y="777"/>
                    <a:pt x="1706" y="808"/>
                    <a:pt x="1599" y="845"/>
                  </a:cubicBezTo>
                  <a:lnTo>
                    <a:pt x="1401" y="913"/>
                  </a:lnTo>
                  <a:lnTo>
                    <a:pt x="1076" y="1568"/>
                  </a:lnTo>
                  <a:cubicBezTo>
                    <a:pt x="895" y="1929"/>
                    <a:pt x="721" y="2330"/>
                    <a:pt x="687" y="2460"/>
                  </a:cubicBezTo>
                  <a:cubicBezTo>
                    <a:pt x="654" y="2589"/>
                    <a:pt x="494" y="3019"/>
                    <a:pt x="335" y="3409"/>
                  </a:cubicBezTo>
                  <a:cubicBezTo>
                    <a:pt x="100" y="3989"/>
                    <a:pt x="42" y="4180"/>
                    <a:pt x="23" y="4430"/>
                  </a:cubicBezTo>
                  <a:lnTo>
                    <a:pt x="1" y="4739"/>
                  </a:lnTo>
                  <a:lnTo>
                    <a:pt x="190" y="4968"/>
                  </a:lnTo>
                  <a:cubicBezTo>
                    <a:pt x="295" y="5096"/>
                    <a:pt x="390" y="5208"/>
                    <a:pt x="404" y="5218"/>
                  </a:cubicBezTo>
                  <a:cubicBezTo>
                    <a:pt x="440" y="5249"/>
                    <a:pt x="876" y="6026"/>
                    <a:pt x="876" y="6061"/>
                  </a:cubicBezTo>
                  <a:cubicBezTo>
                    <a:pt x="876" y="6186"/>
                    <a:pt x="1792" y="7638"/>
                    <a:pt x="1990" y="7826"/>
                  </a:cubicBezTo>
                  <a:lnTo>
                    <a:pt x="2121" y="7951"/>
                  </a:lnTo>
                  <a:lnTo>
                    <a:pt x="2480" y="7897"/>
                  </a:lnTo>
                  <a:cubicBezTo>
                    <a:pt x="2679" y="7866"/>
                    <a:pt x="3119" y="7794"/>
                    <a:pt x="3465" y="7736"/>
                  </a:cubicBezTo>
                  <a:cubicBezTo>
                    <a:pt x="3810" y="7678"/>
                    <a:pt x="4158" y="7624"/>
                    <a:pt x="4242" y="7615"/>
                  </a:cubicBezTo>
                  <a:cubicBezTo>
                    <a:pt x="4325" y="7606"/>
                    <a:pt x="4587" y="7569"/>
                    <a:pt x="4825" y="7532"/>
                  </a:cubicBezTo>
                  <a:cubicBezTo>
                    <a:pt x="5062" y="7496"/>
                    <a:pt x="5468" y="7458"/>
                    <a:pt x="5727" y="7446"/>
                  </a:cubicBezTo>
                  <a:cubicBezTo>
                    <a:pt x="6154" y="7428"/>
                    <a:pt x="6208" y="7416"/>
                    <a:pt x="6308" y="7316"/>
                  </a:cubicBezTo>
                  <a:cubicBezTo>
                    <a:pt x="6370" y="7256"/>
                    <a:pt x="6456" y="7118"/>
                    <a:pt x="6501" y="7002"/>
                  </a:cubicBezTo>
                  <a:cubicBezTo>
                    <a:pt x="6546" y="6889"/>
                    <a:pt x="6695" y="6535"/>
                    <a:pt x="6832" y="6214"/>
                  </a:cubicBezTo>
                  <a:cubicBezTo>
                    <a:pt x="7190" y="5367"/>
                    <a:pt x="7665" y="4088"/>
                    <a:pt x="7703" y="3863"/>
                  </a:cubicBezTo>
                  <a:cubicBezTo>
                    <a:pt x="7715" y="3795"/>
                    <a:pt x="7773" y="3765"/>
                    <a:pt x="7975" y="3726"/>
                  </a:cubicBezTo>
                  <a:cubicBezTo>
                    <a:pt x="8115" y="3697"/>
                    <a:pt x="8280" y="3662"/>
                    <a:pt x="8338" y="3647"/>
                  </a:cubicBezTo>
                  <a:cubicBezTo>
                    <a:pt x="8611" y="3579"/>
                    <a:pt x="9406" y="3454"/>
                    <a:pt x="9833" y="3411"/>
                  </a:cubicBezTo>
                  <a:cubicBezTo>
                    <a:pt x="10709" y="3323"/>
                    <a:pt x="10631" y="3354"/>
                    <a:pt x="10942" y="2963"/>
                  </a:cubicBezTo>
                  <a:cubicBezTo>
                    <a:pt x="11096" y="2769"/>
                    <a:pt x="11490" y="2347"/>
                    <a:pt x="11814" y="2028"/>
                  </a:cubicBezTo>
                  <a:cubicBezTo>
                    <a:pt x="12139" y="1709"/>
                    <a:pt x="12574" y="1281"/>
                    <a:pt x="12778" y="1079"/>
                  </a:cubicBezTo>
                  <a:cubicBezTo>
                    <a:pt x="12984" y="876"/>
                    <a:pt x="13262" y="612"/>
                    <a:pt x="13398" y="489"/>
                  </a:cubicBezTo>
                  <a:cubicBezTo>
                    <a:pt x="13534" y="368"/>
                    <a:pt x="13647" y="231"/>
                    <a:pt x="13647" y="186"/>
                  </a:cubicBezTo>
                  <a:cubicBezTo>
                    <a:pt x="13647" y="103"/>
                    <a:pt x="13572" y="1"/>
                    <a:pt x="13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0"/>
            <p:cNvSpPr/>
            <p:nvPr/>
          </p:nvSpPr>
          <p:spPr>
            <a:xfrm>
              <a:off x="5415463" y="4668700"/>
              <a:ext cx="57600" cy="63725"/>
            </a:xfrm>
            <a:custGeom>
              <a:avLst/>
              <a:gdLst/>
              <a:ahLst/>
              <a:cxnLst/>
              <a:rect l="l" t="t" r="r" b="b"/>
              <a:pathLst>
                <a:path w="2304" h="2549" extrusionOk="0">
                  <a:moveTo>
                    <a:pt x="2151" y="1"/>
                  </a:moveTo>
                  <a:cubicBezTo>
                    <a:pt x="2127" y="1"/>
                    <a:pt x="1979" y="132"/>
                    <a:pt x="1824" y="292"/>
                  </a:cubicBezTo>
                  <a:cubicBezTo>
                    <a:pt x="1503" y="626"/>
                    <a:pt x="1336" y="810"/>
                    <a:pt x="1159" y="1033"/>
                  </a:cubicBezTo>
                  <a:cubicBezTo>
                    <a:pt x="1089" y="1119"/>
                    <a:pt x="925" y="1304"/>
                    <a:pt x="789" y="1447"/>
                  </a:cubicBezTo>
                  <a:cubicBezTo>
                    <a:pt x="408" y="1850"/>
                    <a:pt x="59" y="2301"/>
                    <a:pt x="28" y="2430"/>
                  </a:cubicBezTo>
                  <a:cubicBezTo>
                    <a:pt x="1" y="2537"/>
                    <a:pt x="9" y="2548"/>
                    <a:pt x="106" y="2548"/>
                  </a:cubicBezTo>
                  <a:cubicBezTo>
                    <a:pt x="187" y="2548"/>
                    <a:pt x="256" y="2489"/>
                    <a:pt x="402" y="2296"/>
                  </a:cubicBezTo>
                  <a:cubicBezTo>
                    <a:pt x="504" y="2159"/>
                    <a:pt x="739" y="1879"/>
                    <a:pt x="919" y="1682"/>
                  </a:cubicBezTo>
                  <a:cubicBezTo>
                    <a:pt x="1098" y="1484"/>
                    <a:pt x="1314" y="1243"/>
                    <a:pt x="1393" y="1149"/>
                  </a:cubicBezTo>
                  <a:cubicBezTo>
                    <a:pt x="1474" y="1055"/>
                    <a:pt x="1693" y="817"/>
                    <a:pt x="1884" y="615"/>
                  </a:cubicBezTo>
                  <a:cubicBezTo>
                    <a:pt x="2076" y="414"/>
                    <a:pt x="2245" y="224"/>
                    <a:pt x="2265" y="190"/>
                  </a:cubicBezTo>
                  <a:cubicBezTo>
                    <a:pt x="2303" y="123"/>
                    <a:pt x="2229" y="1"/>
                    <a:pt x="2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0"/>
            <p:cNvSpPr/>
            <p:nvPr/>
          </p:nvSpPr>
          <p:spPr>
            <a:xfrm>
              <a:off x="5250013" y="4674050"/>
              <a:ext cx="39775" cy="57100"/>
            </a:xfrm>
            <a:custGeom>
              <a:avLst/>
              <a:gdLst/>
              <a:ahLst/>
              <a:cxnLst/>
              <a:rect l="l" t="t" r="r" b="b"/>
              <a:pathLst>
                <a:path w="1591" h="2284" extrusionOk="0">
                  <a:moveTo>
                    <a:pt x="121" y="0"/>
                  </a:moveTo>
                  <a:cubicBezTo>
                    <a:pt x="97" y="0"/>
                    <a:pt x="75" y="11"/>
                    <a:pt x="54" y="31"/>
                  </a:cubicBezTo>
                  <a:cubicBezTo>
                    <a:pt x="1" y="84"/>
                    <a:pt x="21" y="251"/>
                    <a:pt x="87" y="306"/>
                  </a:cubicBezTo>
                  <a:cubicBezTo>
                    <a:pt x="164" y="371"/>
                    <a:pt x="574" y="983"/>
                    <a:pt x="737" y="1279"/>
                  </a:cubicBezTo>
                  <a:cubicBezTo>
                    <a:pt x="802" y="1397"/>
                    <a:pt x="945" y="1629"/>
                    <a:pt x="1055" y="1798"/>
                  </a:cubicBezTo>
                  <a:cubicBezTo>
                    <a:pt x="1164" y="1967"/>
                    <a:pt x="1275" y="2141"/>
                    <a:pt x="1301" y="2187"/>
                  </a:cubicBezTo>
                  <a:cubicBezTo>
                    <a:pt x="1336" y="2249"/>
                    <a:pt x="1406" y="2284"/>
                    <a:pt x="1465" y="2284"/>
                  </a:cubicBezTo>
                  <a:cubicBezTo>
                    <a:pt x="1508" y="2284"/>
                    <a:pt x="1545" y="2266"/>
                    <a:pt x="1560" y="2228"/>
                  </a:cubicBezTo>
                  <a:cubicBezTo>
                    <a:pt x="1591" y="2149"/>
                    <a:pt x="1416" y="1796"/>
                    <a:pt x="1224" y="1550"/>
                  </a:cubicBezTo>
                  <a:cubicBezTo>
                    <a:pt x="1157" y="1464"/>
                    <a:pt x="1102" y="1385"/>
                    <a:pt x="1102" y="1373"/>
                  </a:cubicBezTo>
                  <a:cubicBezTo>
                    <a:pt x="1102" y="1336"/>
                    <a:pt x="752" y="769"/>
                    <a:pt x="485" y="375"/>
                  </a:cubicBezTo>
                  <a:cubicBezTo>
                    <a:pt x="308" y="114"/>
                    <a:pt x="201"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0"/>
            <p:cNvSpPr/>
            <p:nvPr/>
          </p:nvSpPr>
          <p:spPr>
            <a:xfrm>
              <a:off x="5157088" y="4683925"/>
              <a:ext cx="37500" cy="70800"/>
            </a:xfrm>
            <a:custGeom>
              <a:avLst/>
              <a:gdLst/>
              <a:ahLst/>
              <a:cxnLst/>
              <a:rect l="l" t="t" r="r" b="b"/>
              <a:pathLst>
                <a:path w="1500" h="2832" extrusionOk="0">
                  <a:moveTo>
                    <a:pt x="1385" y="1"/>
                  </a:moveTo>
                  <a:cubicBezTo>
                    <a:pt x="1330" y="1"/>
                    <a:pt x="1268" y="33"/>
                    <a:pt x="1228" y="95"/>
                  </a:cubicBezTo>
                  <a:cubicBezTo>
                    <a:pt x="1191" y="149"/>
                    <a:pt x="1118" y="298"/>
                    <a:pt x="1063" y="430"/>
                  </a:cubicBezTo>
                  <a:cubicBezTo>
                    <a:pt x="1009" y="561"/>
                    <a:pt x="941" y="695"/>
                    <a:pt x="912" y="731"/>
                  </a:cubicBezTo>
                  <a:cubicBezTo>
                    <a:pt x="828" y="834"/>
                    <a:pt x="622" y="1241"/>
                    <a:pt x="484" y="1574"/>
                  </a:cubicBezTo>
                  <a:cubicBezTo>
                    <a:pt x="417" y="1738"/>
                    <a:pt x="286" y="2055"/>
                    <a:pt x="196" y="2273"/>
                  </a:cubicBezTo>
                  <a:cubicBezTo>
                    <a:pt x="14" y="2712"/>
                    <a:pt x="0" y="2783"/>
                    <a:pt x="93" y="2819"/>
                  </a:cubicBezTo>
                  <a:cubicBezTo>
                    <a:pt x="116" y="2827"/>
                    <a:pt x="136" y="2832"/>
                    <a:pt x="155" y="2832"/>
                  </a:cubicBezTo>
                  <a:cubicBezTo>
                    <a:pt x="239" y="2832"/>
                    <a:pt x="298" y="2741"/>
                    <a:pt x="394" y="2486"/>
                  </a:cubicBezTo>
                  <a:cubicBezTo>
                    <a:pt x="460" y="2318"/>
                    <a:pt x="570" y="2055"/>
                    <a:pt x="638" y="1906"/>
                  </a:cubicBezTo>
                  <a:cubicBezTo>
                    <a:pt x="706" y="1759"/>
                    <a:pt x="763" y="1621"/>
                    <a:pt x="763" y="1605"/>
                  </a:cubicBezTo>
                  <a:cubicBezTo>
                    <a:pt x="763" y="1588"/>
                    <a:pt x="890" y="1329"/>
                    <a:pt x="1045" y="1034"/>
                  </a:cubicBezTo>
                  <a:cubicBezTo>
                    <a:pt x="1199" y="738"/>
                    <a:pt x="1368" y="412"/>
                    <a:pt x="1419" y="315"/>
                  </a:cubicBezTo>
                  <a:cubicBezTo>
                    <a:pt x="1469" y="216"/>
                    <a:pt x="1499" y="104"/>
                    <a:pt x="1484" y="66"/>
                  </a:cubicBezTo>
                  <a:cubicBezTo>
                    <a:pt x="1467" y="22"/>
                    <a:pt x="1428" y="1"/>
                    <a:pt x="1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0"/>
            <p:cNvSpPr/>
            <p:nvPr/>
          </p:nvSpPr>
          <p:spPr>
            <a:xfrm>
              <a:off x="5197163" y="4799650"/>
              <a:ext cx="67975" cy="17800"/>
            </a:xfrm>
            <a:custGeom>
              <a:avLst/>
              <a:gdLst/>
              <a:ahLst/>
              <a:cxnLst/>
              <a:rect l="l" t="t" r="r" b="b"/>
              <a:pathLst>
                <a:path w="2719" h="712" extrusionOk="0">
                  <a:moveTo>
                    <a:pt x="2588" y="0"/>
                  </a:moveTo>
                  <a:cubicBezTo>
                    <a:pt x="2512" y="0"/>
                    <a:pt x="2401" y="24"/>
                    <a:pt x="2246" y="72"/>
                  </a:cubicBezTo>
                  <a:cubicBezTo>
                    <a:pt x="2102" y="115"/>
                    <a:pt x="1922" y="152"/>
                    <a:pt x="1839" y="154"/>
                  </a:cubicBezTo>
                  <a:cubicBezTo>
                    <a:pt x="1759" y="156"/>
                    <a:pt x="1572" y="185"/>
                    <a:pt x="1429" y="218"/>
                  </a:cubicBezTo>
                  <a:cubicBezTo>
                    <a:pt x="1285" y="250"/>
                    <a:pt x="1030" y="302"/>
                    <a:pt x="866" y="331"/>
                  </a:cubicBezTo>
                  <a:cubicBezTo>
                    <a:pt x="175" y="453"/>
                    <a:pt x="1" y="526"/>
                    <a:pt x="55" y="668"/>
                  </a:cubicBezTo>
                  <a:cubicBezTo>
                    <a:pt x="66" y="696"/>
                    <a:pt x="93" y="711"/>
                    <a:pt x="161" y="711"/>
                  </a:cubicBezTo>
                  <a:cubicBezTo>
                    <a:pt x="274" y="711"/>
                    <a:pt x="501" y="669"/>
                    <a:pt x="952" y="571"/>
                  </a:cubicBezTo>
                  <a:cubicBezTo>
                    <a:pt x="1236" y="509"/>
                    <a:pt x="1578" y="448"/>
                    <a:pt x="1708" y="435"/>
                  </a:cubicBezTo>
                  <a:cubicBezTo>
                    <a:pt x="1988" y="409"/>
                    <a:pt x="2561" y="294"/>
                    <a:pt x="2653" y="246"/>
                  </a:cubicBezTo>
                  <a:cubicBezTo>
                    <a:pt x="2690" y="227"/>
                    <a:pt x="2718" y="166"/>
                    <a:pt x="2718" y="109"/>
                  </a:cubicBezTo>
                  <a:cubicBezTo>
                    <a:pt x="2718" y="36"/>
                    <a:pt x="2680" y="0"/>
                    <a:pt x="25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 name="Google Shape;1034;p40"/>
          <p:cNvSpPr/>
          <p:nvPr/>
        </p:nvSpPr>
        <p:spPr>
          <a:xfrm rot="173206">
            <a:off x="3875367" y="3298049"/>
            <a:ext cx="1393337" cy="735422"/>
          </a:xfrm>
          <a:custGeom>
            <a:avLst/>
            <a:gdLst/>
            <a:ahLst/>
            <a:cxnLst/>
            <a:rect l="l" t="t" r="r" b="b"/>
            <a:pathLst>
              <a:path w="98833" h="24747" extrusionOk="0">
                <a:moveTo>
                  <a:pt x="0" y="1867"/>
                </a:moveTo>
                <a:lnTo>
                  <a:pt x="2335" y="24747"/>
                </a:lnTo>
                <a:lnTo>
                  <a:pt x="98833" y="22879"/>
                </a:lnTo>
                <a:lnTo>
                  <a:pt x="97121" y="0"/>
                </a:lnTo>
                <a:close/>
              </a:path>
            </a:pathLst>
          </a:custGeom>
          <a:solidFill>
            <a:schemeClr val="accent1"/>
          </a:solidFill>
          <a:ln w="19050" cap="flat" cmpd="sng">
            <a:solidFill>
              <a:schemeClr val="dk1"/>
            </a:solidFill>
            <a:prstDash val="solid"/>
            <a:round/>
            <a:headEnd type="none" w="med" len="med"/>
            <a:tailEnd type="none" w="med" len="med"/>
          </a:ln>
        </p:spPr>
      </p:sp>
      <p:sp>
        <p:nvSpPr>
          <p:cNvPr id="1035" name="Google Shape;1035;p40"/>
          <p:cNvSpPr/>
          <p:nvPr/>
        </p:nvSpPr>
        <p:spPr>
          <a:xfrm>
            <a:off x="3260225" y="3162489"/>
            <a:ext cx="792702" cy="1242027"/>
          </a:xfrm>
          <a:custGeom>
            <a:avLst/>
            <a:gdLst/>
            <a:ahLst/>
            <a:cxnLst/>
            <a:rect l="l" t="t" r="r" b="b"/>
            <a:pathLst>
              <a:path w="14343" h="22473" extrusionOk="0">
                <a:moveTo>
                  <a:pt x="14283" y="0"/>
                </a:moveTo>
                <a:cubicBezTo>
                  <a:pt x="14278" y="0"/>
                  <a:pt x="14274" y="1"/>
                  <a:pt x="14269" y="2"/>
                </a:cubicBezTo>
                <a:cubicBezTo>
                  <a:pt x="14076" y="49"/>
                  <a:pt x="13869" y="90"/>
                  <a:pt x="13618" y="128"/>
                </a:cubicBezTo>
                <a:cubicBezTo>
                  <a:pt x="13588" y="133"/>
                  <a:pt x="13567" y="161"/>
                  <a:pt x="13572" y="192"/>
                </a:cubicBezTo>
                <a:cubicBezTo>
                  <a:pt x="13576" y="219"/>
                  <a:pt x="13599" y="239"/>
                  <a:pt x="13626" y="239"/>
                </a:cubicBezTo>
                <a:cubicBezTo>
                  <a:pt x="13629" y="239"/>
                  <a:pt x="13632" y="238"/>
                  <a:pt x="13635" y="238"/>
                </a:cubicBezTo>
                <a:cubicBezTo>
                  <a:pt x="13889" y="199"/>
                  <a:pt x="14098" y="158"/>
                  <a:pt x="14295" y="110"/>
                </a:cubicBezTo>
                <a:cubicBezTo>
                  <a:pt x="14325" y="102"/>
                  <a:pt x="14343" y="73"/>
                  <a:pt x="14336" y="43"/>
                </a:cubicBezTo>
                <a:cubicBezTo>
                  <a:pt x="14330" y="17"/>
                  <a:pt x="14308" y="0"/>
                  <a:pt x="14283" y="0"/>
                </a:cubicBezTo>
                <a:close/>
                <a:moveTo>
                  <a:pt x="12856" y="233"/>
                </a:moveTo>
                <a:cubicBezTo>
                  <a:pt x="12853" y="233"/>
                  <a:pt x="12851" y="233"/>
                  <a:pt x="12848" y="234"/>
                </a:cubicBezTo>
                <a:cubicBezTo>
                  <a:pt x="12559" y="272"/>
                  <a:pt x="12317" y="308"/>
                  <a:pt x="12076" y="353"/>
                </a:cubicBezTo>
                <a:cubicBezTo>
                  <a:pt x="12046" y="360"/>
                  <a:pt x="12026" y="389"/>
                  <a:pt x="12032" y="419"/>
                </a:cubicBezTo>
                <a:cubicBezTo>
                  <a:pt x="12036" y="445"/>
                  <a:pt x="12060" y="464"/>
                  <a:pt x="12087" y="464"/>
                </a:cubicBezTo>
                <a:cubicBezTo>
                  <a:pt x="12090" y="464"/>
                  <a:pt x="12093" y="464"/>
                  <a:pt x="12096" y="462"/>
                </a:cubicBezTo>
                <a:cubicBezTo>
                  <a:pt x="12336" y="418"/>
                  <a:pt x="12576" y="382"/>
                  <a:pt x="12862" y="345"/>
                </a:cubicBezTo>
                <a:cubicBezTo>
                  <a:pt x="12893" y="341"/>
                  <a:pt x="12915" y="313"/>
                  <a:pt x="12910" y="282"/>
                </a:cubicBezTo>
                <a:cubicBezTo>
                  <a:pt x="12906" y="254"/>
                  <a:pt x="12883" y="233"/>
                  <a:pt x="12856" y="233"/>
                </a:cubicBezTo>
                <a:close/>
                <a:moveTo>
                  <a:pt x="11334" y="548"/>
                </a:moveTo>
                <a:cubicBezTo>
                  <a:pt x="11328" y="548"/>
                  <a:pt x="11321" y="549"/>
                  <a:pt x="11315" y="551"/>
                </a:cubicBezTo>
                <a:cubicBezTo>
                  <a:pt x="11092" y="628"/>
                  <a:pt x="10892" y="718"/>
                  <a:pt x="10705" y="827"/>
                </a:cubicBezTo>
                <a:cubicBezTo>
                  <a:pt x="10670" y="846"/>
                  <a:pt x="10636" y="867"/>
                  <a:pt x="10603" y="888"/>
                </a:cubicBezTo>
                <a:cubicBezTo>
                  <a:pt x="10576" y="905"/>
                  <a:pt x="10569" y="939"/>
                  <a:pt x="10585" y="965"/>
                </a:cubicBezTo>
                <a:cubicBezTo>
                  <a:pt x="10595" y="982"/>
                  <a:pt x="10614" y="991"/>
                  <a:pt x="10632" y="991"/>
                </a:cubicBezTo>
                <a:cubicBezTo>
                  <a:pt x="10642" y="991"/>
                  <a:pt x="10653" y="988"/>
                  <a:pt x="10662" y="983"/>
                </a:cubicBezTo>
                <a:cubicBezTo>
                  <a:pt x="10695" y="962"/>
                  <a:pt x="10728" y="942"/>
                  <a:pt x="10761" y="923"/>
                </a:cubicBezTo>
                <a:cubicBezTo>
                  <a:pt x="10941" y="818"/>
                  <a:pt x="11136" y="731"/>
                  <a:pt x="11352" y="656"/>
                </a:cubicBezTo>
                <a:cubicBezTo>
                  <a:pt x="11382" y="646"/>
                  <a:pt x="11397" y="614"/>
                  <a:pt x="11386" y="585"/>
                </a:cubicBezTo>
                <a:cubicBezTo>
                  <a:pt x="11378" y="563"/>
                  <a:pt x="11357" y="548"/>
                  <a:pt x="11334" y="548"/>
                </a:cubicBezTo>
                <a:close/>
                <a:moveTo>
                  <a:pt x="10028" y="1368"/>
                </a:moveTo>
                <a:cubicBezTo>
                  <a:pt x="10013" y="1368"/>
                  <a:pt x="9999" y="1373"/>
                  <a:pt x="9989" y="1384"/>
                </a:cubicBezTo>
                <a:cubicBezTo>
                  <a:pt x="9813" y="1561"/>
                  <a:pt x="9645" y="1765"/>
                  <a:pt x="9486" y="1990"/>
                </a:cubicBezTo>
                <a:cubicBezTo>
                  <a:pt x="9469" y="2016"/>
                  <a:pt x="9476" y="2050"/>
                  <a:pt x="9500" y="2068"/>
                </a:cubicBezTo>
                <a:cubicBezTo>
                  <a:pt x="9510" y="2074"/>
                  <a:pt x="9522" y="2078"/>
                  <a:pt x="9532" y="2078"/>
                </a:cubicBezTo>
                <a:cubicBezTo>
                  <a:pt x="9550" y="2078"/>
                  <a:pt x="9567" y="2069"/>
                  <a:pt x="9578" y="2054"/>
                </a:cubicBezTo>
                <a:cubicBezTo>
                  <a:pt x="9732" y="1833"/>
                  <a:pt x="9897" y="1634"/>
                  <a:pt x="10068" y="1462"/>
                </a:cubicBezTo>
                <a:cubicBezTo>
                  <a:pt x="10089" y="1441"/>
                  <a:pt x="10089" y="1406"/>
                  <a:pt x="10068" y="1384"/>
                </a:cubicBezTo>
                <a:cubicBezTo>
                  <a:pt x="10056" y="1373"/>
                  <a:pt x="10042" y="1368"/>
                  <a:pt x="10028" y="1368"/>
                </a:cubicBezTo>
                <a:close/>
                <a:moveTo>
                  <a:pt x="9128" y="2632"/>
                </a:moveTo>
                <a:cubicBezTo>
                  <a:pt x="9109" y="2632"/>
                  <a:pt x="9090" y="2643"/>
                  <a:pt x="9079" y="2661"/>
                </a:cubicBezTo>
                <a:cubicBezTo>
                  <a:pt x="9048" y="2720"/>
                  <a:pt x="9019" y="2778"/>
                  <a:pt x="8989" y="2838"/>
                </a:cubicBezTo>
                <a:cubicBezTo>
                  <a:pt x="8905" y="3006"/>
                  <a:pt x="8823" y="3184"/>
                  <a:pt x="8745" y="3368"/>
                </a:cubicBezTo>
                <a:cubicBezTo>
                  <a:pt x="8733" y="3396"/>
                  <a:pt x="8746" y="3429"/>
                  <a:pt x="8774" y="3441"/>
                </a:cubicBezTo>
                <a:cubicBezTo>
                  <a:pt x="8781" y="3444"/>
                  <a:pt x="8789" y="3445"/>
                  <a:pt x="8796" y="3445"/>
                </a:cubicBezTo>
                <a:cubicBezTo>
                  <a:pt x="8818" y="3445"/>
                  <a:pt x="8838" y="3433"/>
                  <a:pt x="8847" y="3412"/>
                </a:cubicBezTo>
                <a:cubicBezTo>
                  <a:pt x="8925" y="3230"/>
                  <a:pt x="9006" y="3054"/>
                  <a:pt x="9088" y="2887"/>
                </a:cubicBezTo>
                <a:cubicBezTo>
                  <a:pt x="9117" y="2830"/>
                  <a:pt x="9147" y="2771"/>
                  <a:pt x="9178" y="2713"/>
                </a:cubicBezTo>
                <a:cubicBezTo>
                  <a:pt x="9193" y="2686"/>
                  <a:pt x="9182" y="2652"/>
                  <a:pt x="9154" y="2639"/>
                </a:cubicBezTo>
                <a:cubicBezTo>
                  <a:pt x="9146" y="2634"/>
                  <a:pt x="9137" y="2632"/>
                  <a:pt x="9128" y="2632"/>
                </a:cubicBezTo>
                <a:close/>
                <a:moveTo>
                  <a:pt x="8515" y="4060"/>
                </a:moveTo>
                <a:cubicBezTo>
                  <a:pt x="8491" y="4060"/>
                  <a:pt x="8470" y="4074"/>
                  <a:pt x="8462" y="4097"/>
                </a:cubicBezTo>
                <a:cubicBezTo>
                  <a:pt x="8381" y="4324"/>
                  <a:pt x="8301" y="4567"/>
                  <a:pt x="8216" y="4838"/>
                </a:cubicBezTo>
                <a:cubicBezTo>
                  <a:pt x="8208" y="4867"/>
                  <a:pt x="8224" y="4898"/>
                  <a:pt x="8254" y="4908"/>
                </a:cubicBezTo>
                <a:cubicBezTo>
                  <a:pt x="8259" y="4909"/>
                  <a:pt x="8264" y="4910"/>
                  <a:pt x="8270" y="4910"/>
                </a:cubicBezTo>
                <a:cubicBezTo>
                  <a:pt x="8293" y="4910"/>
                  <a:pt x="8316" y="4895"/>
                  <a:pt x="8322" y="4870"/>
                </a:cubicBezTo>
                <a:cubicBezTo>
                  <a:pt x="8406" y="4601"/>
                  <a:pt x="8486" y="4360"/>
                  <a:pt x="8567" y="4134"/>
                </a:cubicBezTo>
                <a:cubicBezTo>
                  <a:pt x="8576" y="4105"/>
                  <a:pt x="8561" y="4073"/>
                  <a:pt x="8533" y="4063"/>
                </a:cubicBezTo>
                <a:cubicBezTo>
                  <a:pt x="8527" y="4061"/>
                  <a:pt x="8521" y="4060"/>
                  <a:pt x="8515" y="4060"/>
                </a:cubicBezTo>
                <a:close/>
                <a:moveTo>
                  <a:pt x="8048" y="5545"/>
                </a:moveTo>
                <a:cubicBezTo>
                  <a:pt x="8023" y="5545"/>
                  <a:pt x="8001" y="5561"/>
                  <a:pt x="7994" y="5585"/>
                </a:cubicBezTo>
                <a:cubicBezTo>
                  <a:pt x="7956" y="5718"/>
                  <a:pt x="7918" y="5852"/>
                  <a:pt x="7880" y="5985"/>
                </a:cubicBezTo>
                <a:lnTo>
                  <a:pt x="7780" y="6333"/>
                </a:lnTo>
                <a:cubicBezTo>
                  <a:pt x="7772" y="6363"/>
                  <a:pt x="7789" y="6394"/>
                  <a:pt x="7819" y="6402"/>
                </a:cubicBezTo>
                <a:cubicBezTo>
                  <a:pt x="7823" y="6403"/>
                  <a:pt x="7829" y="6404"/>
                  <a:pt x="7834" y="6404"/>
                </a:cubicBezTo>
                <a:cubicBezTo>
                  <a:pt x="7858" y="6404"/>
                  <a:pt x="7880" y="6388"/>
                  <a:pt x="7887" y="6364"/>
                </a:cubicBezTo>
                <a:lnTo>
                  <a:pt x="7987" y="6016"/>
                </a:lnTo>
                <a:cubicBezTo>
                  <a:pt x="8025" y="5883"/>
                  <a:pt x="8062" y="5749"/>
                  <a:pt x="8101" y="5616"/>
                </a:cubicBezTo>
                <a:cubicBezTo>
                  <a:pt x="8109" y="5586"/>
                  <a:pt x="8092" y="5556"/>
                  <a:pt x="8064" y="5547"/>
                </a:cubicBezTo>
                <a:cubicBezTo>
                  <a:pt x="8058" y="5546"/>
                  <a:pt x="8053" y="5545"/>
                  <a:pt x="8048" y="5545"/>
                </a:cubicBezTo>
                <a:close/>
                <a:moveTo>
                  <a:pt x="7613" y="7039"/>
                </a:moveTo>
                <a:cubicBezTo>
                  <a:pt x="7589" y="7039"/>
                  <a:pt x="7567" y="7055"/>
                  <a:pt x="7559" y="7078"/>
                </a:cubicBezTo>
                <a:cubicBezTo>
                  <a:pt x="7522" y="7201"/>
                  <a:pt x="7482" y="7324"/>
                  <a:pt x="7443" y="7446"/>
                </a:cubicBezTo>
                <a:cubicBezTo>
                  <a:pt x="7402" y="7570"/>
                  <a:pt x="7361" y="7693"/>
                  <a:pt x="7317" y="7815"/>
                </a:cubicBezTo>
                <a:cubicBezTo>
                  <a:pt x="7306" y="7844"/>
                  <a:pt x="7321" y="7876"/>
                  <a:pt x="7350" y="7886"/>
                </a:cubicBezTo>
                <a:cubicBezTo>
                  <a:pt x="7356" y="7888"/>
                  <a:pt x="7363" y="7889"/>
                  <a:pt x="7369" y="7889"/>
                </a:cubicBezTo>
                <a:cubicBezTo>
                  <a:pt x="7392" y="7889"/>
                  <a:pt x="7413" y="7875"/>
                  <a:pt x="7421" y="7853"/>
                </a:cubicBezTo>
                <a:cubicBezTo>
                  <a:pt x="7465" y="7729"/>
                  <a:pt x="7508" y="7605"/>
                  <a:pt x="7549" y="7481"/>
                </a:cubicBezTo>
                <a:cubicBezTo>
                  <a:pt x="7589" y="7358"/>
                  <a:pt x="7628" y="7234"/>
                  <a:pt x="7666" y="7111"/>
                </a:cubicBezTo>
                <a:cubicBezTo>
                  <a:pt x="7675" y="7082"/>
                  <a:pt x="7659" y="7051"/>
                  <a:pt x="7630" y="7042"/>
                </a:cubicBezTo>
                <a:cubicBezTo>
                  <a:pt x="7624" y="7040"/>
                  <a:pt x="7618" y="7039"/>
                  <a:pt x="7613" y="7039"/>
                </a:cubicBezTo>
                <a:close/>
                <a:moveTo>
                  <a:pt x="7086" y="8503"/>
                </a:moveTo>
                <a:cubicBezTo>
                  <a:pt x="7065" y="8503"/>
                  <a:pt x="7045" y="8516"/>
                  <a:pt x="7036" y="8537"/>
                </a:cubicBezTo>
                <a:cubicBezTo>
                  <a:pt x="6931" y="8783"/>
                  <a:pt x="6820" y="9018"/>
                  <a:pt x="6706" y="9237"/>
                </a:cubicBezTo>
                <a:cubicBezTo>
                  <a:pt x="6692" y="9265"/>
                  <a:pt x="6703" y="9298"/>
                  <a:pt x="6729" y="9312"/>
                </a:cubicBezTo>
                <a:cubicBezTo>
                  <a:pt x="6738" y="9316"/>
                  <a:pt x="6746" y="9319"/>
                  <a:pt x="6755" y="9319"/>
                </a:cubicBezTo>
                <a:cubicBezTo>
                  <a:pt x="6775" y="9319"/>
                  <a:pt x="6794" y="9308"/>
                  <a:pt x="6804" y="9289"/>
                </a:cubicBezTo>
                <a:cubicBezTo>
                  <a:pt x="6919" y="9067"/>
                  <a:pt x="7032" y="8829"/>
                  <a:pt x="7138" y="8580"/>
                </a:cubicBezTo>
                <a:cubicBezTo>
                  <a:pt x="7150" y="8553"/>
                  <a:pt x="7136" y="8519"/>
                  <a:pt x="7108" y="8508"/>
                </a:cubicBezTo>
                <a:cubicBezTo>
                  <a:pt x="7101" y="8505"/>
                  <a:pt x="7094" y="8503"/>
                  <a:pt x="7086" y="8503"/>
                </a:cubicBezTo>
                <a:close/>
                <a:moveTo>
                  <a:pt x="1625" y="9185"/>
                </a:moveTo>
                <a:cubicBezTo>
                  <a:pt x="1347" y="9191"/>
                  <a:pt x="1086" y="9249"/>
                  <a:pt x="847" y="9356"/>
                </a:cubicBezTo>
                <a:cubicBezTo>
                  <a:pt x="820" y="9369"/>
                  <a:pt x="808" y="9401"/>
                  <a:pt x="820" y="9430"/>
                </a:cubicBezTo>
                <a:cubicBezTo>
                  <a:pt x="829" y="9450"/>
                  <a:pt x="849" y="9462"/>
                  <a:pt x="871" y="9462"/>
                </a:cubicBezTo>
                <a:cubicBezTo>
                  <a:pt x="878" y="9462"/>
                  <a:pt x="886" y="9461"/>
                  <a:pt x="893" y="9457"/>
                </a:cubicBezTo>
                <a:cubicBezTo>
                  <a:pt x="1118" y="9356"/>
                  <a:pt x="1364" y="9303"/>
                  <a:pt x="1627" y="9296"/>
                </a:cubicBezTo>
                <a:cubicBezTo>
                  <a:pt x="1658" y="9296"/>
                  <a:pt x="1682" y="9270"/>
                  <a:pt x="1682" y="9239"/>
                </a:cubicBezTo>
                <a:cubicBezTo>
                  <a:pt x="1681" y="9210"/>
                  <a:pt x="1656" y="9185"/>
                  <a:pt x="1626" y="9185"/>
                </a:cubicBezTo>
                <a:close/>
                <a:moveTo>
                  <a:pt x="2391" y="9302"/>
                </a:moveTo>
                <a:cubicBezTo>
                  <a:pt x="2368" y="9302"/>
                  <a:pt x="2346" y="9317"/>
                  <a:pt x="2339" y="9341"/>
                </a:cubicBezTo>
                <a:cubicBezTo>
                  <a:pt x="2329" y="9370"/>
                  <a:pt x="2345" y="9401"/>
                  <a:pt x="2374" y="9410"/>
                </a:cubicBezTo>
                <a:cubicBezTo>
                  <a:pt x="2620" y="9493"/>
                  <a:pt x="2844" y="9612"/>
                  <a:pt x="3042" y="9766"/>
                </a:cubicBezTo>
                <a:cubicBezTo>
                  <a:pt x="3051" y="9774"/>
                  <a:pt x="3063" y="9778"/>
                  <a:pt x="3076" y="9778"/>
                </a:cubicBezTo>
                <a:cubicBezTo>
                  <a:pt x="3092" y="9778"/>
                  <a:pt x="3108" y="9770"/>
                  <a:pt x="3120" y="9757"/>
                </a:cubicBezTo>
                <a:cubicBezTo>
                  <a:pt x="3138" y="9732"/>
                  <a:pt x="3133" y="9697"/>
                  <a:pt x="3109" y="9679"/>
                </a:cubicBezTo>
                <a:cubicBezTo>
                  <a:pt x="2902" y="9516"/>
                  <a:pt x="2667" y="9391"/>
                  <a:pt x="2409" y="9306"/>
                </a:cubicBezTo>
                <a:cubicBezTo>
                  <a:pt x="2403" y="9303"/>
                  <a:pt x="2397" y="9302"/>
                  <a:pt x="2391" y="9302"/>
                </a:cubicBezTo>
                <a:close/>
                <a:moveTo>
                  <a:pt x="6364" y="9879"/>
                </a:moveTo>
                <a:cubicBezTo>
                  <a:pt x="6346" y="9879"/>
                  <a:pt x="6328" y="9888"/>
                  <a:pt x="6317" y="9905"/>
                </a:cubicBezTo>
                <a:cubicBezTo>
                  <a:pt x="6173" y="10126"/>
                  <a:pt x="6019" y="10334"/>
                  <a:pt x="5859" y="10525"/>
                </a:cubicBezTo>
                <a:cubicBezTo>
                  <a:pt x="5838" y="10548"/>
                  <a:pt x="5841" y="10583"/>
                  <a:pt x="5865" y="10603"/>
                </a:cubicBezTo>
                <a:cubicBezTo>
                  <a:pt x="5876" y="10612"/>
                  <a:pt x="5889" y="10617"/>
                  <a:pt x="5901" y="10617"/>
                </a:cubicBezTo>
                <a:cubicBezTo>
                  <a:pt x="5917" y="10617"/>
                  <a:pt x="5932" y="10609"/>
                  <a:pt x="5944" y="10596"/>
                </a:cubicBezTo>
                <a:cubicBezTo>
                  <a:pt x="6106" y="10403"/>
                  <a:pt x="6263" y="10190"/>
                  <a:pt x="6410" y="9965"/>
                </a:cubicBezTo>
                <a:cubicBezTo>
                  <a:pt x="6427" y="9939"/>
                  <a:pt x="6419" y="9905"/>
                  <a:pt x="6394" y="9888"/>
                </a:cubicBezTo>
                <a:cubicBezTo>
                  <a:pt x="6384" y="9882"/>
                  <a:pt x="6374" y="9879"/>
                  <a:pt x="6364" y="9879"/>
                </a:cubicBezTo>
                <a:close/>
                <a:moveTo>
                  <a:pt x="263" y="9824"/>
                </a:moveTo>
                <a:cubicBezTo>
                  <a:pt x="246" y="9824"/>
                  <a:pt x="229" y="9832"/>
                  <a:pt x="218" y="9846"/>
                </a:cubicBezTo>
                <a:cubicBezTo>
                  <a:pt x="81" y="10030"/>
                  <a:pt x="5" y="10234"/>
                  <a:pt x="0" y="10435"/>
                </a:cubicBezTo>
                <a:lnTo>
                  <a:pt x="0" y="10458"/>
                </a:lnTo>
                <a:cubicBezTo>
                  <a:pt x="0" y="10512"/>
                  <a:pt x="4" y="10565"/>
                  <a:pt x="14" y="10620"/>
                </a:cubicBezTo>
                <a:cubicBezTo>
                  <a:pt x="18" y="10646"/>
                  <a:pt x="42" y="10666"/>
                  <a:pt x="68" y="10666"/>
                </a:cubicBezTo>
                <a:cubicBezTo>
                  <a:pt x="72" y="10666"/>
                  <a:pt x="75" y="10666"/>
                  <a:pt x="78" y="10665"/>
                </a:cubicBezTo>
                <a:cubicBezTo>
                  <a:pt x="108" y="10659"/>
                  <a:pt x="128" y="10630"/>
                  <a:pt x="123" y="10600"/>
                </a:cubicBezTo>
                <a:cubicBezTo>
                  <a:pt x="116" y="10553"/>
                  <a:pt x="111" y="10505"/>
                  <a:pt x="111" y="10458"/>
                </a:cubicBezTo>
                <a:lnTo>
                  <a:pt x="111" y="10438"/>
                </a:lnTo>
                <a:cubicBezTo>
                  <a:pt x="116" y="10260"/>
                  <a:pt x="184" y="10078"/>
                  <a:pt x="308" y="9913"/>
                </a:cubicBezTo>
                <a:cubicBezTo>
                  <a:pt x="326" y="9888"/>
                  <a:pt x="321" y="9853"/>
                  <a:pt x="296" y="9835"/>
                </a:cubicBezTo>
                <a:cubicBezTo>
                  <a:pt x="286" y="9827"/>
                  <a:pt x="275" y="9824"/>
                  <a:pt x="263" y="9824"/>
                </a:cubicBezTo>
                <a:close/>
                <a:moveTo>
                  <a:pt x="3603" y="10234"/>
                </a:moveTo>
                <a:cubicBezTo>
                  <a:pt x="3592" y="10234"/>
                  <a:pt x="3581" y="10237"/>
                  <a:pt x="3571" y="10244"/>
                </a:cubicBezTo>
                <a:cubicBezTo>
                  <a:pt x="3547" y="10261"/>
                  <a:pt x="3540" y="10295"/>
                  <a:pt x="3558" y="10321"/>
                </a:cubicBezTo>
                <a:cubicBezTo>
                  <a:pt x="3697" y="10525"/>
                  <a:pt x="3813" y="10753"/>
                  <a:pt x="3900" y="11001"/>
                </a:cubicBezTo>
                <a:cubicBezTo>
                  <a:pt x="3908" y="11024"/>
                  <a:pt x="3929" y="11037"/>
                  <a:pt x="3953" y="11037"/>
                </a:cubicBezTo>
                <a:cubicBezTo>
                  <a:pt x="3959" y="11037"/>
                  <a:pt x="3965" y="11037"/>
                  <a:pt x="3971" y="11034"/>
                </a:cubicBezTo>
                <a:cubicBezTo>
                  <a:pt x="4000" y="11025"/>
                  <a:pt x="4015" y="10993"/>
                  <a:pt x="4005" y="10964"/>
                </a:cubicBezTo>
                <a:cubicBezTo>
                  <a:pt x="3914" y="10707"/>
                  <a:pt x="3795" y="10470"/>
                  <a:pt x="3649" y="10258"/>
                </a:cubicBezTo>
                <a:cubicBezTo>
                  <a:pt x="3638" y="10242"/>
                  <a:pt x="3621" y="10234"/>
                  <a:pt x="3603" y="10234"/>
                </a:cubicBezTo>
                <a:close/>
                <a:moveTo>
                  <a:pt x="5361" y="11064"/>
                </a:moveTo>
                <a:cubicBezTo>
                  <a:pt x="5348" y="11064"/>
                  <a:pt x="5334" y="11069"/>
                  <a:pt x="5323" y="11078"/>
                </a:cubicBezTo>
                <a:cubicBezTo>
                  <a:pt x="5181" y="11205"/>
                  <a:pt x="5032" y="11325"/>
                  <a:pt x="4879" y="11432"/>
                </a:cubicBezTo>
                <a:cubicBezTo>
                  <a:pt x="4824" y="11470"/>
                  <a:pt x="4768" y="11506"/>
                  <a:pt x="4711" y="11542"/>
                </a:cubicBezTo>
                <a:cubicBezTo>
                  <a:pt x="4686" y="11558"/>
                  <a:pt x="4677" y="11592"/>
                  <a:pt x="4694" y="11618"/>
                </a:cubicBezTo>
                <a:cubicBezTo>
                  <a:pt x="4705" y="11635"/>
                  <a:pt x="4723" y="11644"/>
                  <a:pt x="4741" y="11644"/>
                </a:cubicBezTo>
                <a:cubicBezTo>
                  <a:pt x="4751" y="11644"/>
                  <a:pt x="4761" y="11641"/>
                  <a:pt x="4770" y="11636"/>
                </a:cubicBezTo>
                <a:cubicBezTo>
                  <a:pt x="4829" y="11599"/>
                  <a:pt x="4886" y="11562"/>
                  <a:pt x="4942" y="11522"/>
                </a:cubicBezTo>
                <a:cubicBezTo>
                  <a:pt x="5099" y="11413"/>
                  <a:pt x="5252" y="11292"/>
                  <a:pt x="5398" y="11161"/>
                </a:cubicBezTo>
                <a:cubicBezTo>
                  <a:pt x="5421" y="11141"/>
                  <a:pt x="5423" y="11106"/>
                  <a:pt x="5402" y="11082"/>
                </a:cubicBezTo>
                <a:cubicBezTo>
                  <a:pt x="5392" y="11070"/>
                  <a:pt x="5376" y="11064"/>
                  <a:pt x="5361" y="11064"/>
                </a:cubicBezTo>
                <a:close/>
                <a:moveTo>
                  <a:pt x="433" y="11231"/>
                </a:moveTo>
                <a:cubicBezTo>
                  <a:pt x="420" y="11231"/>
                  <a:pt x="406" y="11235"/>
                  <a:pt x="395" y="11245"/>
                </a:cubicBezTo>
                <a:cubicBezTo>
                  <a:pt x="373" y="11265"/>
                  <a:pt x="371" y="11300"/>
                  <a:pt x="391" y="11324"/>
                </a:cubicBezTo>
                <a:lnTo>
                  <a:pt x="419" y="11354"/>
                </a:lnTo>
                <a:cubicBezTo>
                  <a:pt x="590" y="11536"/>
                  <a:pt x="786" y="11694"/>
                  <a:pt x="1005" y="11824"/>
                </a:cubicBezTo>
                <a:cubicBezTo>
                  <a:pt x="1014" y="11829"/>
                  <a:pt x="1025" y="11831"/>
                  <a:pt x="1034" y="11831"/>
                </a:cubicBezTo>
                <a:cubicBezTo>
                  <a:pt x="1052" y="11831"/>
                  <a:pt x="1072" y="11822"/>
                  <a:pt x="1081" y="11804"/>
                </a:cubicBezTo>
                <a:cubicBezTo>
                  <a:pt x="1097" y="11778"/>
                  <a:pt x="1089" y="11744"/>
                  <a:pt x="1062" y="11728"/>
                </a:cubicBezTo>
                <a:cubicBezTo>
                  <a:pt x="853" y="11604"/>
                  <a:pt x="664" y="11453"/>
                  <a:pt x="500" y="11278"/>
                </a:cubicBezTo>
                <a:lnTo>
                  <a:pt x="474" y="11249"/>
                </a:lnTo>
                <a:cubicBezTo>
                  <a:pt x="464" y="11237"/>
                  <a:pt x="448" y="11231"/>
                  <a:pt x="433" y="11231"/>
                </a:cubicBezTo>
                <a:close/>
                <a:moveTo>
                  <a:pt x="1750" y="12018"/>
                </a:moveTo>
                <a:cubicBezTo>
                  <a:pt x="1725" y="12018"/>
                  <a:pt x="1703" y="12035"/>
                  <a:pt x="1695" y="12060"/>
                </a:cubicBezTo>
                <a:cubicBezTo>
                  <a:pt x="1688" y="12090"/>
                  <a:pt x="1706" y="12120"/>
                  <a:pt x="1735" y="12128"/>
                </a:cubicBezTo>
                <a:cubicBezTo>
                  <a:pt x="1983" y="12194"/>
                  <a:pt x="2246" y="12233"/>
                  <a:pt x="2516" y="12242"/>
                </a:cubicBezTo>
                <a:lnTo>
                  <a:pt x="2518" y="12242"/>
                </a:lnTo>
                <a:cubicBezTo>
                  <a:pt x="2548" y="12242"/>
                  <a:pt x="2573" y="12219"/>
                  <a:pt x="2574" y="12189"/>
                </a:cubicBezTo>
                <a:cubicBezTo>
                  <a:pt x="2575" y="12158"/>
                  <a:pt x="2550" y="12132"/>
                  <a:pt x="2520" y="12131"/>
                </a:cubicBezTo>
                <a:cubicBezTo>
                  <a:pt x="2258" y="12123"/>
                  <a:pt x="2004" y="12085"/>
                  <a:pt x="1764" y="12020"/>
                </a:cubicBezTo>
                <a:cubicBezTo>
                  <a:pt x="1759" y="12019"/>
                  <a:pt x="1754" y="12018"/>
                  <a:pt x="1750" y="12018"/>
                </a:cubicBezTo>
                <a:close/>
                <a:moveTo>
                  <a:pt x="4128" y="11684"/>
                </a:moveTo>
                <a:cubicBezTo>
                  <a:pt x="4125" y="11684"/>
                  <a:pt x="4122" y="11684"/>
                  <a:pt x="4119" y="11685"/>
                </a:cubicBezTo>
                <a:cubicBezTo>
                  <a:pt x="4090" y="11688"/>
                  <a:pt x="4067" y="11716"/>
                  <a:pt x="4071" y="11746"/>
                </a:cubicBezTo>
                <a:cubicBezTo>
                  <a:pt x="4077" y="11795"/>
                  <a:pt x="4081" y="11843"/>
                  <a:pt x="4084" y="11893"/>
                </a:cubicBezTo>
                <a:cubicBezTo>
                  <a:pt x="4074" y="11882"/>
                  <a:pt x="4059" y="11875"/>
                  <a:pt x="4044" y="11875"/>
                </a:cubicBezTo>
                <a:cubicBezTo>
                  <a:pt x="4037" y="11875"/>
                  <a:pt x="4031" y="11877"/>
                  <a:pt x="4024" y="11879"/>
                </a:cubicBezTo>
                <a:cubicBezTo>
                  <a:pt x="3785" y="11969"/>
                  <a:pt x="3535" y="12036"/>
                  <a:pt x="3284" y="12078"/>
                </a:cubicBezTo>
                <a:cubicBezTo>
                  <a:pt x="3254" y="12083"/>
                  <a:pt x="3234" y="12112"/>
                  <a:pt x="3238" y="12142"/>
                </a:cubicBezTo>
                <a:cubicBezTo>
                  <a:pt x="3243" y="12170"/>
                  <a:pt x="3268" y="12189"/>
                  <a:pt x="3294" y="12189"/>
                </a:cubicBezTo>
                <a:cubicBezTo>
                  <a:pt x="3297" y="12189"/>
                  <a:pt x="3300" y="12188"/>
                  <a:pt x="3302" y="12188"/>
                </a:cubicBezTo>
                <a:cubicBezTo>
                  <a:pt x="3561" y="12144"/>
                  <a:pt x="3817" y="12075"/>
                  <a:pt x="4063" y="11983"/>
                </a:cubicBezTo>
                <a:cubicBezTo>
                  <a:pt x="4073" y="11979"/>
                  <a:pt x="4083" y="11972"/>
                  <a:pt x="4088" y="11964"/>
                </a:cubicBezTo>
                <a:cubicBezTo>
                  <a:pt x="4092" y="12023"/>
                  <a:pt x="4093" y="12084"/>
                  <a:pt x="4093" y="12144"/>
                </a:cubicBezTo>
                <a:cubicBezTo>
                  <a:pt x="4093" y="12264"/>
                  <a:pt x="4087" y="12388"/>
                  <a:pt x="4076" y="12511"/>
                </a:cubicBezTo>
                <a:cubicBezTo>
                  <a:pt x="4073" y="12542"/>
                  <a:pt x="4096" y="12568"/>
                  <a:pt x="4126" y="12571"/>
                </a:cubicBezTo>
                <a:lnTo>
                  <a:pt x="4131" y="12571"/>
                </a:lnTo>
                <a:cubicBezTo>
                  <a:pt x="4160" y="12571"/>
                  <a:pt x="4184" y="12550"/>
                  <a:pt x="4187" y="12521"/>
                </a:cubicBezTo>
                <a:cubicBezTo>
                  <a:pt x="4198" y="12395"/>
                  <a:pt x="4205" y="12268"/>
                  <a:pt x="4205" y="12144"/>
                </a:cubicBezTo>
                <a:cubicBezTo>
                  <a:pt x="4205" y="12007"/>
                  <a:pt x="4196" y="11869"/>
                  <a:pt x="4181" y="11733"/>
                </a:cubicBezTo>
                <a:cubicBezTo>
                  <a:pt x="4178" y="11706"/>
                  <a:pt x="4156" y="11684"/>
                  <a:pt x="4128" y="11684"/>
                </a:cubicBezTo>
                <a:close/>
                <a:moveTo>
                  <a:pt x="3994" y="13226"/>
                </a:moveTo>
                <a:cubicBezTo>
                  <a:pt x="3969" y="13226"/>
                  <a:pt x="3946" y="13242"/>
                  <a:pt x="3939" y="13267"/>
                </a:cubicBezTo>
                <a:cubicBezTo>
                  <a:pt x="3876" y="13504"/>
                  <a:pt x="3793" y="13750"/>
                  <a:pt x="3691" y="13997"/>
                </a:cubicBezTo>
                <a:cubicBezTo>
                  <a:pt x="3679" y="14025"/>
                  <a:pt x="3693" y="14057"/>
                  <a:pt x="3722" y="14069"/>
                </a:cubicBezTo>
                <a:cubicBezTo>
                  <a:pt x="3728" y="14072"/>
                  <a:pt x="3736" y="14073"/>
                  <a:pt x="3742" y="14073"/>
                </a:cubicBezTo>
                <a:cubicBezTo>
                  <a:pt x="3765" y="14073"/>
                  <a:pt x="3785" y="14061"/>
                  <a:pt x="3794" y="14039"/>
                </a:cubicBezTo>
                <a:cubicBezTo>
                  <a:pt x="3897" y="13788"/>
                  <a:pt x="3983" y="13538"/>
                  <a:pt x="4047" y="13296"/>
                </a:cubicBezTo>
                <a:cubicBezTo>
                  <a:pt x="4054" y="13266"/>
                  <a:pt x="4037" y="13235"/>
                  <a:pt x="4007" y="13227"/>
                </a:cubicBezTo>
                <a:cubicBezTo>
                  <a:pt x="4003" y="13226"/>
                  <a:pt x="3998" y="13226"/>
                  <a:pt x="3994" y="13226"/>
                </a:cubicBezTo>
                <a:close/>
                <a:moveTo>
                  <a:pt x="3409" y="14665"/>
                </a:moveTo>
                <a:cubicBezTo>
                  <a:pt x="3389" y="14665"/>
                  <a:pt x="3370" y="14676"/>
                  <a:pt x="3360" y="14694"/>
                </a:cubicBezTo>
                <a:cubicBezTo>
                  <a:pt x="3242" y="14913"/>
                  <a:pt x="3115" y="15131"/>
                  <a:pt x="2969" y="15362"/>
                </a:cubicBezTo>
                <a:cubicBezTo>
                  <a:pt x="2952" y="15387"/>
                  <a:pt x="2959" y="15423"/>
                  <a:pt x="2986" y="15439"/>
                </a:cubicBezTo>
                <a:cubicBezTo>
                  <a:pt x="2996" y="15444"/>
                  <a:pt x="3005" y="15447"/>
                  <a:pt x="3016" y="15447"/>
                </a:cubicBezTo>
                <a:cubicBezTo>
                  <a:pt x="3034" y="15447"/>
                  <a:pt x="3052" y="15438"/>
                  <a:pt x="3063" y="15422"/>
                </a:cubicBezTo>
                <a:cubicBezTo>
                  <a:pt x="3210" y="15189"/>
                  <a:pt x="3340" y="14968"/>
                  <a:pt x="3458" y="14747"/>
                </a:cubicBezTo>
                <a:cubicBezTo>
                  <a:pt x="3472" y="14720"/>
                  <a:pt x="3462" y="14686"/>
                  <a:pt x="3435" y="14672"/>
                </a:cubicBezTo>
                <a:cubicBezTo>
                  <a:pt x="3426" y="14667"/>
                  <a:pt x="3418" y="14665"/>
                  <a:pt x="3409" y="14665"/>
                </a:cubicBezTo>
                <a:close/>
                <a:moveTo>
                  <a:pt x="2581" y="15982"/>
                </a:moveTo>
                <a:cubicBezTo>
                  <a:pt x="2564" y="15982"/>
                  <a:pt x="2547" y="15990"/>
                  <a:pt x="2536" y="16005"/>
                </a:cubicBezTo>
                <a:cubicBezTo>
                  <a:pt x="2401" y="16195"/>
                  <a:pt x="2255" y="16394"/>
                  <a:pt x="2077" y="16631"/>
                </a:cubicBezTo>
                <a:cubicBezTo>
                  <a:pt x="2058" y="16656"/>
                  <a:pt x="2063" y="16691"/>
                  <a:pt x="2088" y="16709"/>
                </a:cubicBezTo>
                <a:cubicBezTo>
                  <a:pt x="2097" y="16716"/>
                  <a:pt x="2109" y="16721"/>
                  <a:pt x="2121" y="16721"/>
                </a:cubicBezTo>
                <a:cubicBezTo>
                  <a:pt x="2138" y="16721"/>
                  <a:pt x="2155" y="16713"/>
                  <a:pt x="2166" y="16698"/>
                </a:cubicBezTo>
                <a:cubicBezTo>
                  <a:pt x="2345" y="16460"/>
                  <a:pt x="2491" y="16260"/>
                  <a:pt x="2626" y="16069"/>
                </a:cubicBezTo>
                <a:cubicBezTo>
                  <a:pt x="2644" y="16044"/>
                  <a:pt x="2639" y="16010"/>
                  <a:pt x="2613" y="15992"/>
                </a:cubicBezTo>
                <a:cubicBezTo>
                  <a:pt x="2604" y="15985"/>
                  <a:pt x="2592" y="15982"/>
                  <a:pt x="2581" y="15982"/>
                </a:cubicBezTo>
                <a:close/>
                <a:moveTo>
                  <a:pt x="1659" y="17236"/>
                </a:moveTo>
                <a:cubicBezTo>
                  <a:pt x="1642" y="17236"/>
                  <a:pt x="1625" y="17244"/>
                  <a:pt x="1614" y="17260"/>
                </a:cubicBezTo>
                <a:cubicBezTo>
                  <a:pt x="1441" y="17511"/>
                  <a:pt x="1315" y="17728"/>
                  <a:pt x="1218" y="17941"/>
                </a:cubicBezTo>
                <a:cubicBezTo>
                  <a:pt x="1205" y="17968"/>
                  <a:pt x="1218" y="18002"/>
                  <a:pt x="1246" y="18014"/>
                </a:cubicBezTo>
                <a:cubicBezTo>
                  <a:pt x="1253" y="18018"/>
                  <a:pt x="1261" y="18019"/>
                  <a:pt x="1268" y="18019"/>
                </a:cubicBezTo>
                <a:cubicBezTo>
                  <a:pt x="1290" y="18019"/>
                  <a:pt x="1310" y="18007"/>
                  <a:pt x="1319" y="17987"/>
                </a:cubicBezTo>
                <a:cubicBezTo>
                  <a:pt x="1413" y="17780"/>
                  <a:pt x="1536" y="17569"/>
                  <a:pt x="1705" y="17323"/>
                </a:cubicBezTo>
                <a:cubicBezTo>
                  <a:pt x="1723" y="17298"/>
                  <a:pt x="1717" y="17263"/>
                  <a:pt x="1691" y="17246"/>
                </a:cubicBezTo>
                <a:cubicBezTo>
                  <a:pt x="1681" y="17239"/>
                  <a:pt x="1670" y="17236"/>
                  <a:pt x="1659" y="17236"/>
                </a:cubicBezTo>
                <a:close/>
                <a:moveTo>
                  <a:pt x="1050" y="18652"/>
                </a:moveTo>
                <a:cubicBezTo>
                  <a:pt x="1023" y="18652"/>
                  <a:pt x="999" y="18673"/>
                  <a:pt x="996" y="18700"/>
                </a:cubicBezTo>
                <a:cubicBezTo>
                  <a:pt x="984" y="18795"/>
                  <a:pt x="978" y="18893"/>
                  <a:pt x="978" y="18989"/>
                </a:cubicBezTo>
                <a:cubicBezTo>
                  <a:pt x="978" y="19154"/>
                  <a:pt x="996" y="19324"/>
                  <a:pt x="1030" y="19493"/>
                </a:cubicBezTo>
                <a:cubicBezTo>
                  <a:pt x="1035" y="19519"/>
                  <a:pt x="1058" y="19537"/>
                  <a:pt x="1084" y="19537"/>
                </a:cubicBezTo>
                <a:cubicBezTo>
                  <a:pt x="1088" y="19537"/>
                  <a:pt x="1092" y="19537"/>
                  <a:pt x="1095" y="19536"/>
                </a:cubicBezTo>
                <a:cubicBezTo>
                  <a:pt x="1125" y="19529"/>
                  <a:pt x="1144" y="19500"/>
                  <a:pt x="1139" y="19470"/>
                </a:cubicBezTo>
                <a:cubicBezTo>
                  <a:pt x="1106" y="19309"/>
                  <a:pt x="1089" y="19147"/>
                  <a:pt x="1089" y="18989"/>
                </a:cubicBezTo>
                <a:cubicBezTo>
                  <a:pt x="1089" y="18897"/>
                  <a:pt x="1095" y="18804"/>
                  <a:pt x="1106" y="18714"/>
                </a:cubicBezTo>
                <a:cubicBezTo>
                  <a:pt x="1110" y="18683"/>
                  <a:pt x="1088" y="18655"/>
                  <a:pt x="1058" y="18652"/>
                </a:cubicBezTo>
                <a:cubicBezTo>
                  <a:pt x="1055" y="18652"/>
                  <a:pt x="1053" y="18652"/>
                  <a:pt x="1050" y="18652"/>
                </a:cubicBezTo>
                <a:close/>
                <a:moveTo>
                  <a:pt x="1342" y="20158"/>
                </a:moveTo>
                <a:cubicBezTo>
                  <a:pt x="1333" y="20158"/>
                  <a:pt x="1324" y="20160"/>
                  <a:pt x="1316" y="20164"/>
                </a:cubicBezTo>
                <a:cubicBezTo>
                  <a:pt x="1290" y="20178"/>
                  <a:pt x="1278" y="20211"/>
                  <a:pt x="1292" y="20239"/>
                </a:cubicBezTo>
                <a:cubicBezTo>
                  <a:pt x="1408" y="20468"/>
                  <a:pt x="1553" y="20690"/>
                  <a:pt x="1724" y="20899"/>
                </a:cubicBezTo>
                <a:cubicBezTo>
                  <a:pt x="1735" y="20912"/>
                  <a:pt x="1751" y="20919"/>
                  <a:pt x="1767" y="20919"/>
                </a:cubicBezTo>
                <a:cubicBezTo>
                  <a:pt x="1779" y="20919"/>
                  <a:pt x="1792" y="20915"/>
                  <a:pt x="1802" y="20906"/>
                </a:cubicBezTo>
                <a:cubicBezTo>
                  <a:pt x="1826" y="20887"/>
                  <a:pt x="1829" y="20852"/>
                  <a:pt x="1810" y="20828"/>
                </a:cubicBezTo>
                <a:cubicBezTo>
                  <a:pt x="1644" y="20626"/>
                  <a:pt x="1503" y="20411"/>
                  <a:pt x="1391" y="20188"/>
                </a:cubicBezTo>
                <a:cubicBezTo>
                  <a:pt x="1381" y="20169"/>
                  <a:pt x="1362" y="20158"/>
                  <a:pt x="1342" y="20158"/>
                </a:cubicBezTo>
                <a:close/>
                <a:moveTo>
                  <a:pt x="2317" y="21356"/>
                </a:moveTo>
                <a:cubicBezTo>
                  <a:pt x="2301" y="21356"/>
                  <a:pt x="2285" y="21363"/>
                  <a:pt x="2275" y="21376"/>
                </a:cubicBezTo>
                <a:cubicBezTo>
                  <a:pt x="2255" y="21401"/>
                  <a:pt x="2258" y="21435"/>
                  <a:pt x="2283" y="21455"/>
                </a:cubicBezTo>
                <a:cubicBezTo>
                  <a:pt x="2343" y="21505"/>
                  <a:pt x="2405" y="21552"/>
                  <a:pt x="2468" y="21596"/>
                </a:cubicBezTo>
                <a:cubicBezTo>
                  <a:pt x="2617" y="21703"/>
                  <a:pt x="2776" y="21803"/>
                  <a:pt x="2938" y="21891"/>
                </a:cubicBezTo>
                <a:cubicBezTo>
                  <a:pt x="2946" y="21895"/>
                  <a:pt x="2955" y="21898"/>
                  <a:pt x="2965" y="21898"/>
                </a:cubicBezTo>
                <a:cubicBezTo>
                  <a:pt x="2984" y="21898"/>
                  <a:pt x="3003" y="21888"/>
                  <a:pt x="3014" y="21869"/>
                </a:cubicBezTo>
                <a:cubicBezTo>
                  <a:pt x="3028" y="21842"/>
                  <a:pt x="3018" y="21809"/>
                  <a:pt x="2991" y="21794"/>
                </a:cubicBezTo>
                <a:cubicBezTo>
                  <a:pt x="2833" y="21707"/>
                  <a:pt x="2678" y="21610"/>
                  <a:pt x="2533" y="21506"/>
                </a:cubicBezTo>
                <a:cubicBezTo>
                  <a:pt x="2471" y="21462"/>
                  <a:pt x="2411" y="21416"/>
                  <a:pt x="2352" y="21369"/>
                </a:cubicBezTo>
                <a:cubicBezTo>
                  <a:pt x="2342" y="21360"/>
                  <a:pt x="2330" y="21356"/>
                  <a:pt x="2317" y="21356"/>
                </a:cubicBezTo>
                <a:close/>
                <a:moveTo>
                  <a:pt x="3675" y="22101"/>
                </a:moveTo>
                <a:cubicBezTo>
                  <a:pt x="3653" y="22101"/>
                  <a:pt x="3631" y="22115"/>
                  <a:pt x="3623" y="22138"/>
                </a:cubicBezTo>
                <a:cubicBezTo>
                  <a:pt x="3613" y="22167"/>
                  <a:pt x="3628" y="22199"/>
                  <a:pt x="3657" y="22209"/>
                </a:cubicBezTo>
                <a:cubicBezTo>
                  <a:pt x="3905" y="22295"/>
                  <a:pt x="4161" y="22360"/>
                  <a:pt x="4420" y="22404"/>
                </a:cubicBezTo>
                <a:cubicBezTo>
                  <a:pt x="4423" y="22405"/>
                  <a:pt x="4425" y="22405"/>
                  <a:pt x="4428" y="22405"/>
                </a:cubicBezTo>
                <a:cubicBezTo>
                  <a:pt x="4455" y="22405"/>
                  <a:pt x="4478" y="22386"/>
                  <a:pt x="4484" y="22359"/>
                </a:cubicBezTo>
                <a:cubicBezTo>
                  <a:pt x="4489" y="22328"/>
                  <a:pt x="4468" y="22299"/>
                  <a:pt x="4438" y="22295"/>
                </a:cubicBezTo>
                <a:cubicBezTo>
                  <a:pt x="4186" y="22251"/>
                  <a:pt x="3936" y="22187"/>
                  <a:pt x="3693" y="22104"/>
                </a:cubicBezTo>
                <a:cubicBezTo>
                  <a:pt x="3687" y="22102"/>
                  <a:pt x="3681" y="22101"/>
                  <a:pt x="3675" y="22101"/>
                </a:cubicBezTo>
                <a:close/>
                <a:moveTo>
                  <a:pt x="5978" y="22297"/>
                </a:moveTo>
                <a:cubicBezTo>
                  <a:pt x="5975" y="22297"/>
                  <a:pt x="5972" y="22298"/>
                  <a:pt x="5969" y="22298"/>
                </a:cubicBezTo>
                <a:cubicBezTo>
                  <a:pt x="5723" y="22340"/>
                  <a:pt x="5471" y="22361"/>
                  <a:pt x="5218" y="22361"/>
                </a:cubicBezTo>
                <a:lnTo>
                  <a:pt x="5203" y="22361"/>
                </a:lnTo>
                <a:cubicBezTo>
                  <a:pt x="5172" y="22361"/>
                  <a:pt x="5147" y="22386"/>
                  <a:pt x="5147" y="22417"/>
                </a:cubicBezTo>
                <a:cubicBezTo>
                  <a:pt x="5147" y="22447"/>
                  <a:pt x="5172" y="22472"/>
                  <a:pt x="5203" y="22472"/>
                </a:cubicBezTo>
                <a:lnTo>
                  <a:pt x="5218" y="22472"/>
                </a:lnTo>
                <a:cubicBezTo>
                  <a:pt x="5476" y="22472"/>
                  <a:pt x="5736" y="22451"/>
                  <a:pt x="5987" y="22407"/>
                </a:cubicBezTo>
                <a:cubicBezTo>
                  <a:pt x="6017" y="22402"/>
                  <a:pt x="6038" y="22373"/>
                  <a:pt x="6033" y="22343"/>
                </a:cubicBezTo>
                <a:cubicBezTo>
                  <a:pt x="6028" y="22316"/>
                  <a:pt x="6004" y="22297"/>
                  <a:pt x="5978" y="22297"/>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0">
            <a:hlinkClick r:id="rId3" action="ppaction://hlinksldjump"/>
          </p:cNvPr>
          <p:cNvSpPr txBox="1">
            <a:spLocks noGrp="1"/>
          </p:cNvSpPr>
          <p:nvPr>
            <p:ph type="subTitle" idx="1"/>
          </p:nvPr>
        </p:nvSpPr>
        <p:spPr>
          <a:xfrm>
            <a:off x="3923225" y="3369800"/>
            <a:ext cx="1297800" cy="59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Start!</a:t>
            </a:r>
            <a:endParaRPr/>
          </a:p>
        </p:txBody>
      </p:sp>
      <p:sp>
        <p:nvSpPr>
          <p:cNvPr id="1037" name="Google Shape;1037;p40"/>
          <p:cNvSpPr txBox="1">
            <a:spLocks noGrp="1"/>
          </p:cNvSpPr>
          <p:nvPr>
            <p:ph type="subTitle" idx="2"/>
          </p:nvPr>
        </p:nvSpPr>
        <p:spPr>
          <a:xfrm>
            <a:off x="3041475" y="2310025"/>
            <a:ext cx="3061200" cy="59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grpSp>
        <p:nvGrpSpPr>
          <p:cNvPr id="1038" name="Google Shape;1038;p40"/>
          <p:cNvGrpSpPr/>
          <p:nvPr/>
        </p:nvGrpSpPr>
        <p:grpSpPr>
          <a:xfrm rot="-989018">
            <a:off x="966695" y="3893501"/>
            <a:ext cx="432689" cy="306506"/>
            <a:chOff x="6072450" y="2896632"/>
            <a:chExt cx="277325" cy="196450"/>
          </a:xfrm>
        </p:grpSpPr>
        <p:sp>
          <p:nvSpPr>
            <p:cNvPr id="1039" name="Google Shape;1039;p40"/>
            <p:cNvSpPr/>
            <p:nvPr/>
          </p:nvSpPr>
          <p:spPr>
            <a:xfrm>
              <a:off x="6178600" y="2974507"/>
              <a:ext cx="68175" cy="52475"/>
            </a:xfrm>
            <a:custGeom>
              <a:avLst/>
              <a:gdLst/>
              <a:ahLst/>
              <a:cxnLst/>
              <a:rect l="l" t="t" r="r" b="b"/>
              <a:pathLst>
                <a:path w="2727" h="2099" extrusionOk="0">
                  <a:moveTo>
                    <a:pt x="896" y="0"/>
                  </a:moveTo>
                  <a:cubicBezTo>
                    <a:pt x="343" y="263"/>
                    <a:pt x="1" y="884"/>
                    <a:pt x="246" y="1480"/>
                  </a:cubicBezTo>
                  <a:cubicBezTo>
                    <a:pt x="407" y="1878"/>
                    <a:pt x="763" y="2099"/>
                    <a:pt x="1150" y="2099"/>
                  </a:cubicBezTo>
                  <a:cubicBezTo>
                    <a:pt x="1278" y="2099"/>
                    <a:pt x="1409" y="2075"/>
                    <a:pt x="1538" y="2025"/>
                  </a:cubicBezTo>
                  <a:cubicBezTo>
                    <a:pt x="2726" y="1565"/>
                    <a:pt x="2195" y="9"/>
                    <a:pt x="1059" y="9"/>
                  </a:cubicBezTo>
                  <a:cubicBezTo>
                    <a:pt x="1031" y="9"/>
                    <a:pt x="1004" y="10"/>
                    <a:pt x="975" y="12"/>
                  </a:cubicBezTo>
                  <a:cubicBezTo>
                    <a:pt x="971" y="13"/>
                    <a:pt x="966" y="13"/>
                    <a:pt x="962" y="13"/>
                  </a:cubicBezTo>
                  <a:cubicBezTo>
                    <a:pt x="938" y="13"/>
                    <a:pt x="916" y="8"/>
                    <a:pt x="896" y="0"/>
                  </a:cubicBezTo>
                  <a:close/>
                </a:path>
              </a:pathLst>
            </a:custGeom>
            <a:solidFill>
              <a:srgbClr val="FAF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0"/>
            <p:cNvSpPr/>
            <p:nvPr/>
          </p:nvSpPr>
          <p:spPr>
            <a:xfrm>
              <a:off x="6151025" y="2952457"/>
              <a:ext cx="120075" cy="100100"/>
            </a:xfrm>
            <a:custGeom>
              <a:avLst/>
              <a:gdLst/>
              <a:ahLst/>
              <a:cxnLst/>
              <a:rect l="l" t="t" r="r" b="b"/>
              <a:pathLst>
                <a:path w="4803" h="4004" extrusionOk="0">
                  <a:moveTo>
                    <a:pt x="2227" y="509"/>
                  </a:moveTo>
                  <a:cubicBezTo>
                    <a:pt x="2966" y="509"/>
                    <a:pt x="3650" y="1121"/>
                    <a:pt x="3717" y="1868"/>
                  </a:cubicBezTo>
                  <a:cubicBezTo>
                    <a:pt x="3780" y="2582"/>
                    <a:pt x="3219" y="3191"/>
                    <a:pt x="2542" y="3338"/>
                  </a:cubicBezTo>
                  <a:cubicBezTo>
                    <a:pt x="2443" y="3360"/>
                    <a:pt x="2345" y="3371"/>
                    <a:pt x="2248" y="3371"/>
                  </a:cubicBezTo>
                  <a:cubicBezTo>
                    <a:pt x="1597" y="3371"/>
                    <a:pt x="1027" y="2896"/>
                    <a:pt x="901" y="2228"/>
                  </a:cubicBezTo>
                  <a:cubicBezTo>
                    <a:pt x="762" y="1499"/>
                    <a:pt x="1224" y="875"/>
                    <a:pt x="1898" y="716"/>
                  </a:cubicBezTo>
                  <a:cubicBezTo>
                    <a:pt x="1903" y="624"/>
                    <a:pt x="1963" y="529"/>
                    <a:pt x="2078" y="517"/>
                  </a:cubicBezTo>
                  <a:cubicBezTo>
                    <a:pt x="2128" y="511"/>
                    <a:pt x="2178" y="509"/>
                    <a:pt x="2227" y="509"/>
                  </a:cubicBezTo>
                  <a:close/>
                  <a:moveTo>
                    <a:pt x="2687" y="1"/>
                  </a:moveTo>
                  <a:cubicBezTo>
                    <a:pt x="2374" y="1"/>
                    <a:pt x="2059" y="78"/>
                    <a:pt x="1780" y="240"/>
                  </a:cubicBezTo>
                  <a:cubicBezTo>
                    <a:pt x="1744" y="261"/>
                    <a:pt x="1708" y="270"/>
                    <a:pt x="1675" y="270"/>
                  </a:cubicBezTo>
                  <a:cubicBezTo>
                    <a:pt x="1628" y="270"/>
                    <a:pt x="1585" y="252"/>
                    <a:pt x="1552" y="224"/>
                  </a:cubicBezTo>
                  <a:cubicBezTo>
                    <a:pt x="598" y="718"/>
                    <a:pt x="0" y="1845"/>
                    <a:pt x="517" y="2881"/>
                  </a:cubicBezTo>
                  <a:cubicBezTo>
                    <a:pt x="882" y="3609"/>
                    <a:pt x="1580" y="4003"/>
                    <a:pt x="2313" y="4003"/>
                  </a:cubicBezTo>
                  <a:cubicBezTo>
                    <a:pt x="2701" y="4003"/>
                    <a:pt x="3098" y="3893"/>
                    <a:pt x="3461" y="3664"/>
                  </a:cubicBezTo>
                  <a:cubicBezTo>
                    <a:pt x="4319" y="3119"/>
                    <a:pt x="4802" y="1855"/>
                    <a:pt x="4295" y="924"/>
                  </a:cubicBezTo>
                  <a:cubicBezTo>
                    <a:pt x="3969" y="328"/>
                    <a:pt x="3330" y="1"/>
                    <a:pt x="2687" y="1"/>
                  </a:cubicBezTo>
                  <a:close/>
                </a:path>
              </a:pathLst>
            </a:custGeom>
            <a:solidFill>
              <a:srgbClr val="FAF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0"/>
            <p:cNvSpPr/>
            <p:nvPr/>
          </p:nvSpPr>
          <p:spPr>
            <a:xfrm>
              <a:off x="6123750" y="2903807"/>
              <a:ext cx="38075" cy="16550"/>
            </a:xfrm>
            <a:custGeom>
              <a:avLst/>
              <a:gdLst/>
              <a:ahLst/>
              <a:cxnLst/>
              <a:rect l="l" t="t" r="r" b="b"/>
              <a:pathLst>
                <a:path w="1523" h="662" extrusionOk="0">
                  <a:moveTo>
                    <a:pt x="935" y="1"/>
                  </a:moveTo>
                  <a:cubicBezTo>
                    <a:pt x="882" y="1"/>
                    <a:pt x="829" y="4"/>
                    <a:pt x="777" y="9"/>
                  </a:cubicBezTo>
                  <a:cubicBezTo>
                    <a:pt x="579" y="30"/>
                    <a:pt x="102" y="164"/>
                    <a:pt x="1" y="413"/>
                  </a:cubicBezTo>
                  <a:cubicBezTo>
                    <a:pt x="50" y="407"/>
                    <a:pt x="99" y="403"/>
                    <a:pt x="149" y="403"/>
                  </a:cubicBezTo>
                  <a:cubicBezTo>
                    <a:pt x="388" y="403"/>
                    <a:pt x="630" y="481"/>
                    <a:pt x="855" y="662"/>
                  </a:cubicBezTo>
                  <a:cubicBezTo>
                    <a:pt x="1068" y="651"/>
                    <a:pt x="1283" y="642"/>
                    <a:pt x="1497" y="632"/>
                  </a:cubicBezTo>
                  <a:cubicBezTo>
                    <a:pt x="1495" y="630"/>
                    <a:pt x="1495" y="630"/>
                    <a:pt x="1495" y="628"/>
                  </a:cubicBezTo>
                  <a:cubicBezTo>
                    <a:pt x="1477" y="427"/>
                    <a:pt x="1523" y="258"/>
                    <a:pt x="1340" y="115"/>
                  </a:cubicBezTo>
                  <a:cubicBezTo>
                    <a:pt x="1226" y="26"/>
                    <a:pt x="1080" y="1"/>
                    <a:pt x="935" y="1"/>
                  </a:cubicBezTo>
                  <a:close/>
                </a:path>
              </a:pathLst>
            </a:custGeom>
            <a:solidFill>
              <a:srgbClr val="FAF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0"/>
            <p:cNvSpPr/>
            <p:nvPr/>
          </p:nvSpPr>
          <p:spPr>
            <a:xfrm>
              <a:off x="6211850" y="2930582"/>
              <a:ext cx="114775" cy="147100"/>
            </a:xfrm>
            <a:custGeom>
              <a:avLst/>
              <a:gdLst/>
              <a:ahLst/>
              <a:cxnLst/>
              <a:rect l="l" t="t" r="r" b="b"/>
              <a:pathLst>
                <a:path w="4591" h="5884" extrusionOk="0">
                  <a:moveTo>
                    <a:pt x="264" y="0"/>
                  </a:moveTo>
                  <a:lnTo>
                    <a:pt x="252" y="441"/>
                  </a:lnTo>
                  <a:cubicBezTo>
                    <a:pt x="1116" y="441"/>
                    <a:pt x="1975" y="940"/>
                    <a:pt x="2333" y="1776"/>
                  </a:cubicBezTo>
                  <a:cubicBezTo>
                    <a:pt x="2866" y="3030"/>
                    <a:pt x="2123" y="4547"/>
                    <a:pt x="926" y="5092"/>
                  </a:cubicBezTo>
                  <a:cubicBezTo>
                    <a:pt x="626" y="5227"/>
                    <a:pt x="312" y="5301"/>
                    <a:pt x="1" y="5318"/>
                  </a:cubicBezTo>
                  <a:lnTo>
                    <a:pt x="29" y="5883"/>
                  </a:lnTo>
                  <a:cubicBezTo>
                    <a:pt x="1141" y="5825"/>
                    <a:pt x="2252" y="5730"/>
                    <a:pt x="3355" y="5597"/>
                  </a:cubicBezTo>
                  <a:cubicBezTo>
                    <a:pt x="3651" y="5565"/>
                    <a:pt x="3944" y="5523"/>
                    <a:pt x="4238" y="5472"/>
                  </a:cubicBezTo>
                  <a:cubicBezTo>
                    <a:pt x="4482" y="5076"/>
                    <a:pt x="4584" y="4652"/>
                    <a:pt x="4540" y="4203"/>
                  </a:cubicBezTo>
                  <a:cubicBezTo>
                    <a:pt x="4590" y="3627"/>
                    <a:pt x="4542" y="3020"/>
                    <a:pt x="4530" y="2443"/>
                  </a:cubicBezTo>
                  <a:cubicBezTo>
                    <a:pt x="4524" y="2034"/>
                    <a:pt x="4586" y="1523"/>
                    <a:pt x="4494" y="1122"/>
                  </a:cubicBezTo>
                  <a:cubicBezTo>
                    <a:pt x="4584" y="665"/>
                    <a:pt x="4385" y="339"/>
                    <a:pt x="3898" y="145"/>
                  </a:cubicBezTo>
                  <a:cubicBezTo>
                    <a:pt x="3607" y="127"/>
                    <a:pt x="3318" y="113"/>
                    <a:pt x="3030" y="97"/>
                  </a:cubicBezTo>
                  <a:cubicBezTo>
                    <a:pt x="2109" y="54"/>
                    <a:pt x="1185" y="20"/>
                    <a:pt x="264" y="0"/>
                  </a:cubicBezTo>
                  <a:close/>
                </a:path>
              </a:pathLst>
            </a:custGeom>
            <a:solidFill>
              <a:srgbClr val="FCF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0"/>
            <p:cNvSpPr/>
            <p:nvPr/>
          </p:nvSpPr>
          <p:spPr>
            <a:xfrm>
              <a:off x="6095250" y="2926982"/>
              <a:ext cx="123200" cy="152525"/>
            </a:xfrm>
            <a:custGeom>
              <a:avLst/>
              <a:gdLst/>
              <a:ahLst/>
              <a:cxnLst/>
              <a:rect l="l" t="t" r="r" b="b"/>
              <a:pathLst>
                <a:path w="4928" h="6101" extrusionOk="0">
                  <a:moveTo>
                    <a:pt x="1023" y="1"/>
                  </a:moveTo>
                  <a:cubicBezTo>
                    <a:pt x="206" y="202"/>
                    <a:pt x="93" y="1641"/>
                    <a:pt x="47" y="2238"/>
                  </a:cubicBezTo>
                  <a:cubicBezTo>
                    <a:pt x="3" y="2788"/>
                    <a:pt x="1" y="3339"/>
                    <a:pt x="23" y="3890"/>
                  </a:cubicBezTo>
                  <a:cubicBezTo>
                    <a:pt x="45" y="4377"/>
                    <a:pt x="29" y="4991"/>
                    <a:pt x="176" y="5460"/>
                  </a:cubicBezTo>
                  <a:cubicBezTo>
                    <a:pt x="360" y="6041"/>
                    <a:pt x="553" y="6100"/>
                    <a:pt x="991" y="6100"/>
                  </a:cubicBezTo>
                  <a:cubicBezTo>
                    <a:pt x="1104" y="6100"/>
                    <a:pt x="1233" y="6096"/>
                    <a:pt x="1383" y="6096"/>
                  </a:cubicBezTo>
                  <a:cubicBezTo>
                    <a:pt x="1398" y="6096"/>
                    <a:pt x="1413" y="6097"/>
                    <a:pt x="1428" y="6097"/>
                  </a:cubicBezTo>
                  <a:cubicBezTo>
                    <a:pt x="1595" y="6098"/>
                    <a:pt x="1761" y="6099"/>
                    <a:pt x="1928" y="6099"/>
                  </a:cubicBezTo>
                  <a:cubicBezTo>
                    <a:pt x="2849" y="6099"/>
                    <a:pt x="3772" y="6076"/>
                    <a:pt x="4693" y="6027"/>
                  </a:cubicBezTo>
                  <a:lnTo>
                    <a:pt x="4665" y="5462"/>
                  </a:lnTo>
                  <a:cubicBezTo>
                    <a:pt x="4619" y="5465"/>
                    <a:pt x="4574" y="5466"/>
                    <a:pt x="4528" y="5466"/>
                  </a:cubicBezTo>
                  <a:cubicBezTo>
                    <a:pt x="3522" y="5466"/>
                    <a:pt x="2571" y="4860"/>
                    <a:pt x="2222" y="3820"/>
                  </a:cubicBezTo>
                  <a:cubicBezTo>
                    <a:pt x="1797" y="2546"/>
                    <a:pt x="2564" y="1331"/>
                    <a:pt x="3743" y="953"/>
                  </a:cubicBezTo>
                  <a:cubicBezTo>
                    <a:pt x="3757" y="931"/>
                    <a:pt x="3776" y="913"/>
                    <a:pt x="3801" y="899"/>
                  </a:cubicBezTo>
                  <a:cubicBezTo>
                    <a:pt x="4143" y="685"/>
                    <a:pt x="4530" y="585"/>
                    <a:pt x="4916" y="585"/>
                  </a:cubicBezTo>
                  <a:lnTo>
                    <a:pt x="4928" y="144"/>
                  </a:lnTo>
                  <a:cubicBezTo>
                    <a:pt x="3991" y="126"/>
                    <a:pt x="3051" y="116"/>
                    <a:pt x="2113" y="112"/>
                  </a:cubicBezTo>
                  <a:cubicBezTo>
                    <a:pt x="2073" y="153"/>
                    <a:pt x="2018" y="180"/>
                    <a:pt x="1958" y="180"/>
                  </a:cubicBezTo>
                  <a:cubicBezTo>
                    <a:pt x="1928" y="180"/>
                    <a:pt x="1896" y="173"/>
                    <a:pt x="1864" y="158"/>
                  </a:cubicBezTo>
                  <a:cubicBezTo>
                    <a:pt x="1830" y="140"/>
                    <a:pt x="1797" y="126"/>
                    <a:pt x="1762" y="110"/>
                  </a:cubicBezTo>
                  <a:lnTo>
                    <a:pt x="1174" y="110"/>
                  </a:lnTo>
                  <a:cubicBezTo>
                    <a:pt x="1090" y="110"/>
                    <a:pt x="1042" y="61"/>
                    <a:pt x="1023" y="1"/>
                  </a:cubicBezTo>
                  <a:close/>
                </a:path>
              </a:pathLst>
            </a:custGeom>
            <a:solidFill>
              <a:srgbClr val="FCF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0"/>
            <p:cNvSpPr/>
            <p:nvPr/>
          </p:nvSpPr>
          <p:spPr>
            <a:xfrm>
              <a:off x="6072450" y="2896632"/>
              <a:ext cx="277325" cy="196450"/>
            </a:xfrm>
            <a:custGeom>
              <a:avLst/>
              <a:gdLst/>
              <a:ahLst/>
              <a:cxnLst/>
              <a:rect l="l" t="t" r="r" b="b"/>
              <a:pathLst>
                <a:path w="11093" h="7858" extrusionOk="0">
                  <a:moveTo>
                    <a:pt x="2988" y="287"/>
                  </a:moveTo>
                  <a:cubicBezTo>
                    <a:pt x="3133" y="287"/>
                    <a:pt x="3278" y="313"/>
                    <a:pt x="3392" y="402"/>
                  </a:cubicBezTo>
                  <a:cubicBezTo>
                    <a:pt x="3575" y="545"/>
                    <a:pt x="3529" y="714"/>
                    <a:pt x="3547" y="915"/>
                  </a:cubicBezTo>
                  <a:cubicBezTo>
                    <a:pt x="3547" y="917"/>
                    <a:pt x="3547" y="917"/>
                    <a:pt x="3549" y="919"/>
                  </a:cubicBezTo>
                  <a:cubicBezTo>
                    <a:pt x="3335" y="929"/>
                    <a:pt x="3120" y="938"/>
                    <a:pt x="2907" y="949"/>
                  </a:cubicBezTo>
                  <a:cubicBezTo>
                    <a:pt x="2682" y="768"/>
                    <a:pt x="2441" y="690"/>
                    <a:pt x="2202" y="690"/>
                  </a:cubicBezTo>
                  <a:cubicBezTo>
                    <a:pt x="2152" y="690"/>
                    <a:pt x="2103" y="694"/>
                    <a:pt x="2054" y="700"/>
                  </a:cubicBezTo>
                  <a:cubicBezTo>
                    <a:pt x="2155" y="451"/>
                    <a:pt x="2631" y="317"/>
                    <a:pt x="2829" y="296"/>
                  </a:cubicBezTo>
                  <a:cubicBezTo>
                    <a:pt x="2881" y="291"/>
                    <a:pt x="2935" y="287"/>
                    <a:pt x="2988" y="287"/>
                  </a:cubicBezTo>
                  <a:close/>
                  <a:moveTo>
                    <a:pt x="1935" y="1215"/>
                  </a:moveTo>
                  <a:cubicBezTo>
                    <a:pt x="1954" y="1275"/>
                    <a:pt x="2002" y="1324"/>
                    <a:pt x="2086" y="1324"/>
                  </a:cubicBezTo>
                  <a:lnTo>
                    <a:pt x="2674" y="1324"/>
                  </a:lnTo>
                  <a:cubicBezTo>
                    <a:pt x="2709" y="1340"/>
                    <a:pt x="2742" y="1354"/>
                    <a:pt x="2776" y="1372"/>
                  </a:cubicBezTo>
                  <a:cubicBezTo>
                    <a:pt x="2808" y="1387"/>
                    <a:pt x="2840" y="1394"/>
                    <a:pt x="2870" y="1394"/>
                  </a:cubicBezTo>
                  <a:cubicBezTo>
                    <a:pt x="2930" y="1394"/>
                    <a:pt x="2985" y="1367"/>
                    <a:pt x="3025" y="1326"/>
                  </a:cubicBezTo>
                  <a:cubicBezTo>
                    <a:pt x="3963" y="1330"/>
                    <a:pt x="4903" y="1340"/>
                    <a:pt x="5840" y="1358"/>
                  </a:cubicBezTo>
                  <a:cubicBezTo>
                    <a:pt x="6761" y="1378"/>
                    <a:pt x="7685" y="1412"/>
                    <a:pt x="8606" y="1455"/>
                  </a:cubicBezTo>
                  <a:cubicBezTo>
                    <a:pt x="8894" y="1471"/>
                    <a:pt x="9183" y="1485"/>
                    <a:pt x="9474" y="1503"/>
                  </a:cubicBezTo>
                  <a:cubicBezTo>
                    <a:pt x="9961" y="1698"/>
                    <a:pt x="10160" y="2023"/>
                    <a:pt x="10070" y="2480"/>
                  </a:cubicBezTo>
                  <a:cubicBezTo>
                    <a:pt x="10162" y="2881"/>
                    <a:pt x="10100" y="3392"/>
                    <a:pt x="10106" y="3801"/>
                  </a:cubicBezTo>
                  <a:cubicBezTo>
                    <a:pt x="10118" y="4378"/>
                    <a:pt x="10166" y="4985"/>
                    <a:pt x="10116" y="5561"/>
                  </a:cubicBezTo>
                  <a:cubicBezTo>
                    <a:pt x="10160" y="6010"/>
                    <a:pt x="10058" y="6434"/>
                    <a:pt x="9814" y="6830"/>
                  </a:cubicBezTo>
                  <a:cubicBezTo>
                    <a:pt x="9520" y="6881"/>
                    <a:pt x="9227" y="6923"/>
                    <a:pt x="8931" y="6955"/>
                  </a:cubicBezTo>
                  <a:cubicBezTo>
                    <a:pt x="7828" y="7089"/>
                    <a:pt x="6717" y="7183"/>
                    <a:pt x="5605" y="7241"/>
                  </a:cubicBezTo>
                  <a:cubicBezTo>
                    <a:pt x="4684" y="7290"/>
                    <a:pt x="3761" y="7313"/>
                    <a:pt x="2840" y="7313"/>
                  </a:cubicBezTo>
                  <a:cubicBezTo>
                    <a:pt x="2673" y="7313"/>
                    <a:pt x="2507" y="7312"/>
                    <a:pt x="2340" y="7311"/>
                  </a:cubicBezTo>
                  <a:cubicBezTo>
                    <a:pt x="2325" y="7311"/>
                    <a:pt x="2310" y="7310"/>
                    <a:pt x="2295" y="7310"/>
                  </a:cubicBezTo>
                  <a:cubicBezTo>
                    <a:pt x="2145" y="7310"/>
                    <a:pt x="2016" y="7314"/>
                    <a:pt x="1903" y="7314"/>
                  </a:cubicBezTo>
                  <a:cubicBezTo>
                    <a:pt x="1465" y="7314"/>
                    <a:pt x="1272" y="7255"/>
                    <a:pt x="1088" y="6674"/>
                  </a:cubicBezTo>
                  <a:cubicBezTo>
                    <a:pt x="941" y="6205"/>
                    <a:pt x="957" y="5591"/>
                    <a:pt x="935" y="5104"/>
                  </a:cubicBezTo>
                  <a:cubicBezTo>
                    <a:pt x="913" y="4553"/>
                    <a:pt x="915" y="4002"/>
                    <a:pt x="959" y="3452"/>
                  </a:cubicBezTo>
                  <a:cubicBezTo>
                    <a:pt x="1005" y="2855"/>
                    <a:pt x="1118" y="1416"/>
                    <a:pt x="1935" y="1215"/>
                  </a:cubicBezTo>
                  <a:close/>
                  <a:moveTo>
                    <a:pt x="2998" y="1"/>
                  </a:moveTo>
                  <a:cubicBezTo>
                    <a:pt x="2936" y="1"/>
                    <a:pt x="2873" y="5"/>
                    <a:pt x="2811" y="12"/>
                  </a:cubicBezTo>
                  <a:cubicBezTo>
                    <a:pt x="2434" y="54"/>
                    <a:pt x="1813" y="336"/>
                    <a:pt x="1806" y="758"/>
                  </a:cubicBezTo>
                  <a:cubicBezTo>
                    <a:pt x="1310" y="924"/>
                    <a:pt x="869" y="1384"/>
                    <a:pt x="666" y="1905"/>
                  </a:cubicBezTo>
                  <a:cubicBezTo>
                    <a:pt x="0" y="3603"/>
                    <a:pt x="364" y="5897"/>
                    <a:pt x="708" y="7631"/>
                  </a:cubicBezTo>
                  <a:cubicBezTo>
                    <a:pt x="730" y="7752"/>
                    <a:pt x="857" y="7830"/>
                    <a:pt x="973" y="7832"/>
                  </a:cubicBezTo>
                  <a:cubicBezTo>
                    <a:pt x="1552" y="7849"/>
                    <a:pt x="2132" y="7858"/>
                    <a:pt x="2711" y="7858"/>
                  </a:cubicBezTo>
                  <a:cubicBezTo>
                    <a:pt x="4638" y="7858"/>
                    <a:pt x="6562" y="7761"/>
                    <a:pt x="8479" y="7555"/>
                  </a:cubicBezTo>
                  <a:cubicBezTo>
                    <a:pt x="9063" y="7493"/>
                    <a:pt x="10122" y="7571"/>
                    <a:pt x="10508" y="6997"/>
                  </a:cubicBezTo>
                  <a:cubicBezTo>
                    <a:pt x="10906" y="6408"/>
                    <a:pt x="10669" y="5112"/>
                    <a:pt x="10661" y="4461"/>
                  </a:cubicBezTo>
                  <a:cubicBezTo>
                    <a:pt x="10645" y="3219"/>
                    <a:pt x="11092" y="1215"/>
                    <a:pt x="9474" y="1024"/>
                  </a:cubicBezTo>
                  <a:cubicBezTo>
                    <a:pt x="8405" y="897"/>
                    <a:pt x="7309" y="853"/>
                    <a:pt x="6209" y="853"/>
                  </a:cubicBezTo>
                  <a:cubicBezTo>
                    <a:pt x="5418" y="853"/>
                    <a:pt x="4624" y="876"/>
                    <a:pt x="3838" y="907"/>
                  </a:cubicBezTo>
                  <a:cubicBezTo>
                    <a:pt x="3945" y="726"/>
                    <a:pt x="3852" y="464"/>
                    <a:pt x="3722" y="305"/>
                  </a:cubicBezTo>
                  <a:cubicBezTo>
                    <a:pt x="3540" y="79"/>
                    <a:pt x="3272" y="1"/>
                    <a:pt x="29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0"/>
            <p:cNvSpPr/>
            <p:nvPr/>
          </p:nvSpPr>
          <p:spPr>
            <a:xfrm>
              <a:off x="6140150" y="2941607"/>
              <a:ext cx="143375" cy="122025"/>
            </a:xfrm>
            <a:custGeom>
              <a:avLst/>
              <a:gdLst/>
              <a:ahLst/>
              <a:cxnLst/>
              <a:rect l="l" t="t" r="r" b="b"/>
              <a:pathLst>
                <a:path w="5735" h="4881" extrusionOk="0">
                  <a:moveTo>
                    <a:pt x="3122" y="435"/>
                  </a:moveTo>
                  <a:cubicBezTo>
                    <a:pt x="3765" y="435"/>
                    <a:pt x="4404" y="762"/>
                    <a:pt x="4730" y="1358"/>
                  </a:cubicBezTo>
                  <a:cubicBezTo>
                    <a:pt x="5237" y="2289"/>
                    <a:pt x="4754" y="3553"/>
                    <a:pt x="3896" y="4098"/>
                  </a:cubicBezTo>
                  <a:cubicBezTo>
                    <a:pt x="3533" y="4327"/>
                    <a:pt x="3136" y="4437"/>
                    <a:pt x="2748" y="4437"/>
                  </a:cubicBezTo>
                  <a:cubicBezTo>
                    <a:pt x="2015" y="4437"/>
                    <a:pt x="1317" y="4044"/>
                    <a:pt x="952" y="3316"/>
                  </a:cubicBezTo>
                  <a:cubicBezTo>
                    <a:pt x="435" y="2279"/>
                    <a:pt x="1033" y="1152"/>
                    <a:pt x="1987" y="658"/>
                  </a:cubicBezTo>
                  <a:cubicBezTo>
                    <a:pt x="2020" y="686"/>
                    <a:pt x="2063" y="704"/>
                    <a:pt x="2110" y="704"/>
                  </a:cubicBezTo>
                  <a:cubicBezTo>
                    <a:pt x="2143" y="704"/>
                    <a:pt x="2179" y="695"/>
                    <a:pt x="2215" y="674"/>
                  </a:cubicBezTo>
                  <a:cubicBezTo>
                    <a:pt x="2494" y="512"/>
                    <a:pt x="2809" y="435"/>
                    <a:pt x="3122" y="435"/>
                  </a:cubicBezTo>
                  <a:close/>
                  <a:moveTo>
                    <a:pt x="3120" y="0"/>
                  </a:moveTo>
                  <a:cubicBezTo>
                    <a:pt x="2734" y="0"/>
                    <a:pt x="2347" y="100"/>
                    <a:pt x="2005" y="314"/>
                  </a:cubicBezTo>
                  <a:cubicBezTo>
                    <a:pt x="1979" y="328"/>
                    <a:pt x="1961" y="346"/>
                    <a:pt x="1947" y="367"/>
                  </a:cubicBezTo>
                  <a:cubicBezTo>
                    <a:pt x="768" y="746"/>
                    <a:pt x="1" y="1961"/>
                    <a:pt x="426" y="3235"/>
                  </a:cubicBezTo>
                  <a:cubicBezTo>
                    <a:pt x="774" y="4275"/>
                    <a:pt x="1726" y="4881"/>
                    <a:pt x="2732" y="4881"/>
                  </a:cubicBezTo>
                  <a:cubicBezTo>
                    <a:pt x="2778" y="4881"/>
                    <a:pt x="2823" y="4880"/>
                    <a:pt x="2869" y="4877"/>
                  </a:cubicBezTo>
                  <a:cubicBezTo>
                    <a:pt x="3180" y="4860"/>
                    <a:pt x="3494" y="4786"/>
                    <a:pt x="3794" y="4651"/>
                  </a:cubicBezTo>
                  <a:cubicBezTo>
                    <a:pt x="4991" y="4106"/>
                    <a:pt x="5734" y="2589"/>
                    <a:pt x="5201" y="1335"/>
                  </a:cubicBezTo>
                  <a:cubicBezTo>
                    <a:pt x="4843" y="499"/>
                    <a:pt x="3984" y="0"/>
                    <a:pt x="3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0"/>
            <p:cNvSpPr/>
            <p:nvPr/>
          </p:nvSpPr>
          <p:spPr>
            <a:xfrm>
              <a:off x="6170075" y="2965157"/>
              <a:ext cx="76700" cy="71575"/>
            </a:xfrm>
            <a:custGeom>
              <a:avLst/>
              <a:gdLst/>
              <a:ahLst/>
              <a:cxnLst/>
              <a:rect l="l" t="t" r="r" b="b"/>
              <a:pathLst>
                <a:path w="3068" h="2863" extrusionOk="0">
                  <a:moveTo>
                    <a:pt x="1237" y="374"/>
                  </a:moveTo>
                  <a:cubicBezTo>
                    <a:pt x="1256" y="381"/>
                    <a:pt x="1276" y="386"/>
                    <a:pt x="1299" y="386"/>
                  </a:cubicBezTo>
                  <a:cubicBezTo>
                    <a:pt x="1304" y="386"/>
                    <a:pt x="1310" y="386"/>
                    <a:pt x="1316" y="385"/>
                  </a:cubicBezTo>
                  <a:cubicBezTo>
                    <a:pt x="1344" y="383"/>
                    <a:pt x="1372" y="382"/>
                    <a:pt x="1399" y="382"/>
                  </a:cubicBezTo>
                  <a:cubicBezTo>
                    <a:pt x="2536" y="382"/>
                    <a:pt x="3067" y="1939"/>
                    <a:pt x="1879" y="2399"/>
                  </a:cubicBezTo>
                  <a:cubicBezTo>
                    <a:pt x="1750" y="2449"/>
                    <a:pt x="1619" y="2473"/>
                    <a:pt x="1491" y="2473"/>
                  </a:cubicBezTo>
                  <a:cubicBezTo>
                    <a:pt x="1104" y="2473"/>
                    <a:pt x="748" y="2252"/>
                    <a:pt x="587" y="1854"/>
                  </a:cubicBezTo>
                  <a:cubicBezTo>
                    <a:pt x="342" y="1258"/>
                    <a:pt x="684" y="637"/>
                    <a:pt x="1237" y="374"/>
                  </a:cubicBezTo>
                  <a:close/>
                  <a:moveTo>
                    <a:pt x="1465" y="1"/>
                  </a:moveTo>
                  <a:cubicBezTo>
                    <a:pt x="1416" y="1"/>
                    <a:pt x="1366" y="3"/>
                    <a:pt x="1316" y="9"/>
                  </a:cubicBezTo>
                  <a:cubicBezTo>
                    <a:pt x="1201" y="21"/>
                    <a:pt x="1141" y="116"/>
                    <a:pt x="1136" y="208"/>
                  </a:cubicBezTo>
                  <a:cubicBezTo>
                    <a:pt x="462" y="367"/>
                    <a:pt x="0" y="991"/>
                    <a:pt x="138" y="1720"/>
                  </a:cubicBezTo>
                  <a:cubicBezTo>
                    <a:pt x="265" y="2388"/>
                    <a:pt x="835" y="2863"/>
                    <a:pt x="1486" y="2863"/>
                  </a:cubicBezTo>
                  <a:cubicBezTo>
                    <a:pt x="1583" y="2863"/>
                    <a:pt x="1681" y="2852"/>
                    <a:pt x="1780" y="2830"/>
                  </a:cubicBezTo>
                  <a:cubicBezTo>
                    <a:pt x="2456" y="2683"/>
                    <a:pt x="3018" y="2073"/>
                    <a:pt x="2955" y="1360"/>
                  </a:cubicBezTo>
                  <a:cubicBezTo>
                    <a:pt x="2888" y="613"/>
                    <a:pt x="2204" y="1"/>
                    <a:pt x="14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 name="Google Shape;1047;p40"/>
          <p:cNvGrpSpPr/>
          <p:nvPr/>
        </p:nvGrpSpPr>
        <p:grpSpPr>
          <a:xfrm>
            <a:off x="713184" y="4691184"/>
            <a:ext cx="7726459" cy="369843"/>
            <a:chOff x="713184" y="4691184"/>
            <a:chExt cx="7726459" cy="369843"/>
          </a:xfrm>
        </p:grpSpPr>
        <p:sp>
          <p:nvSpPr>
            <p:cNvPr id="1048" name="Google Shape;1048;p40"/>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1049" name="Google Shape;1049;p40">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0">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0">
              <a:hlinkClick r:id="rId4"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987"/>
        <p:cNvGrpSpPr/>
        <p:nvPr/>
      </p:nvGrpSpPr>
      <p:grpSpPr>
        <a:xfrm>
          <a:off x="0" y="0"/>
          <a:ext cx="0" cy="0"/>
          <a:chOff x="0" y="0"/>
          <a:chExt cx="0" cy="0"/>
        </a:xfrm>
      </p:grpSpPr>
      <p:sp>
        <p:nvSpPr>
          <p:cNvPr id="14988" name="Google Shape;14988;p89"/>
          <p:cNvSpPr/>
          <p:nvPr/>
        </p:nvSpPr>
        <p:spPr>
          <a:xfrm>
            <a:off x="260185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89" name="Google Shape;14989;p89"/>
          <p:cNvGrpSpPr/>
          <p:nvPr/>
        </p:nvGrpSpPr>
        <p:grpSpPr>
          <a:xfrm>
            <a:off x="3051327" y="3893352"/>
            <a:ext cx="346056" cy="345674"/>
            <a:chOff x="3303268" y="3817349"/>
            <a:chExt cx="346056" cy="345674"/>
          </a:xfrm>
        </p:grpSpPr>
        <p:sp>
          <p:nvSpPr>
            <p:cNvPr id="14990" name="Google Shape;14990;p89"/>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89"/>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89"/>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89"/>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4" name="Google Shape;14994;p89"/>
          <p:cNvGrpSpPr/>
          <p:nvPr/>
        </p:nvGrpSpPr>
        <p:grpSpPr>
          <a:xfrm>
            <a:off x="3500416" y="3893352"/>
            <a:ext cx="346056" cy="345674"/>
            <a:chOff x="3752358" y="3817349"/>
            <a:chExt cx="346056" cy="345674"/>
          </a:xfrm>
        </p:grpSpPr>
        <p:sp>
          <p:nvSpPr>
            <p:cNvPr id="14995" name="Google Shape;14995;p89"/>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89"/>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89"/>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89"/>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9" name="Google Shape;14999;p89"/>
          <p:cNvGrpSpPr/>
          <p:nvPr/>
        </p:nvGrpSpPr>
        <p:grpSpPr>
          <a:xfrm>
            <a:off x="4848066" y="3893352"/>
            <a:ext cx="346024" cy="345674"/>
            <a:chOff x="5100008" y="3817349"/>
            <a:chExt cx="346024" cy="345674"/>
          </a:xfrm>
        </p:grpSpPr>
        <p:sp>
          <p:nvSpPr>
            <p:cNvPr id="15000" name="Google Shape;15000;p89"/>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89"/>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89"/>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3" name="Google Shape;15003;p89"/>
          <p:cNvGrpSpPr/>
          <p:nvPr/>
        </p:nvGrpSpPr>
        <p:grpSpPr>
          <a:xfrm>
            <a:off x="5746977" y="3893352"/>
            <a:ext cx="345674" cy="345674"/>
            <a:chOff x="5998919" y="3817349"/>
            <a:chExt cx="345674" cy="345674"/>
          </a:xfrm>
        </p:grpSpPr>
        <p:sp>
          <p:nvSpPr>
            <p:cNvPr id="15004" name="Google Shape;15004;p89"/>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89"/>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89"/>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7" name="Google Shape;15007;p89"/>
          <p:cNvGrpSpPr/>
          <p:nvPr/>
        </p:nvGrpSpPr>
        <p:grpSpPr>
          <a:xfrm>
            <a:off x="3949506" y="3893352"/>
            <a:ext cx="346024" cy="345674"/>
            <a:chOff x="4201447" y="3817349"/>
            <a:chExt cx="346024" cy="345674"/>
          </a:xfrm>
        </p:grpSpPr>
        <p:sp>
          <p:nvSpPr>
            <p:cNvPr id="15008" name="Google Shape;15008;p89"/>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89"/>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0" name="Google Shape;15010;p89"/>
          <p:cNvGrpSpPr/>
          <p:nvPr/>
        </p:nvGrpSpPr>
        <p:grpSpPr>
          <a:xfrm>
            <a:off x="4398977" y="3893352"/>
            <a:ext cx="346024" cy="345674"/>
            <a:chOff x="4650919" y="3817349"/>
            <a:chExt cx="346024" cy="345674"/>
          </a:xfrm>
        </p:grpSpPr>
        <p:sp>
          <p:nvSpPr>
            <p:cNvPr id="15011" name="Google Shape;15011;p89"/>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89"/>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89"/>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4" name="Google Shape;15014;p89"/>
          <p:cNvGrpSpPr/>
          <p:nvPr/>
        </p:nvGrpSpPr>
        <p:grpSpPr>
          <a:xfrm>
            <a:off x="5297920" y="3893352"/>
            <a:ext cx="345642" cy="345674"/>
            <a:chOff x="5549861" y="3817349"/>
            <a:chExt cx="345642" cy="345674"/>
          </a:xfrm>
        </p:grpSpPr>
        <p:sp>
          <p:nvSpPr>
            <p:cNvPr id="15015" name="Google Shape;15015;p89"/>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89"/>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89"/>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8" name="Google Shape;15018;p89"/>
          <p:cNvGrpSpPr/>
          <p:nvPr/>
        </p:nvGrpSpPr>
        <p:grpSpPr>
          <a:xfrm>
            <a:off x="1306445" y="3474029"/>
            <a:ext cx="367255" cy="269855"/>
            <a:chOff x="1306445" y="3397829"/>
            <a:chExt cx="367255" cy="269855"/>
          </a:xfrm>
        </p:grpSpPr>
        <p:sp>
          <p:nvSpPr>
            <p:cNvPr id="15019" name="Google Shape;15019;p89"/>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89"/>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89"/>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89"/>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89"/>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89"/>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5" name="Google Shape;15025;p89"/>
          <p:cNvGrpSpPr/>
          <p:nvPr/>
        </p:nvGrpSpPr>
        <p:grpSpPr>
          <a:xfrm>
            <a:off x="1781317" y="3467600"/>
            <a:ext cx="367255" cy="282364"/>
            <a:chOff x="1781317" y="3391400"/>
            <a:chExt cx="367255" cy="282364"/>
          </a:xfrm>
        </p:grpSpPr>
        <p:sp>
          <p:nvSpPr>
            <p:cNvPr id="15026" name="Google Shape;15026;p89"/>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89"/>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89"/>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89"/>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89"/>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89"/>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2" name="Google Shape;15032;p89"/>
          <p:cNvGrpSpPr/>
          <p:nvPr/>
        </p:nvGrpSpPr>
        <p:grpSpPr>
          <a:xfrm>
            <a:off x="3678830" y="3447133"/>
            <a:ext cx="369164" cy="323297"/>
            <a:chOff x="3678830" y="3370933"/>
            <a:chExt cx="369164" cy="323297"/>
          </a:xfrm>
        </p:grpSpPr>
        <p:sp>
          <p:nvSpPr>
            <p:cNvPr id="15033" name="Google Shape;15033;p89"/>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89"/>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89"/>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89"/>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89"/>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89"/>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89"/>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89"/>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89"/>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89"/>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89"/>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4" name="Google Shape;15044;p89"/>
          <p:cNvGrpSpPr/>
          <p:nvPr/>
        </p:nvGrpSpPr>
        <p:grpSpPr>
          <a:xfrm>
            <a:off x="859265" y="3424375"/>
            <a:ext cx="312316" cy="368400"/>
            <a:chOff x="859265" y="3348175"/>
            <a:chExt cx="312316" cy="368400"/>
          </a:xfrm>
        </p:grpSpPr>
        <p:sp>
          <p:nvSpPr>
            <p:cNvPr id="15045" name="Google Shape;15045;p89"/>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89"/>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89"/>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89"/>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89"/>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50" name="Google Shape;15050;p89"/>
          <p:cNvSpPr/>
          <p:nvPr/>
        </p:nvSpPr>
        <p:spPr>
          <a:xfrm>
            <a:off x="225692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51" name="Google Shape;15051;p89"/>
          <p:cNvGrpSpPr/>
          <p:nvPr/>
        </p:nvGrpSpPr>
        <p:grpSpPr>
          <a:xfrm>
            <a:off x="2766374" y="3437213"/>
            <a:ext cx="330110" cy="308908"/>
            <a:chOff x="2766264" y="3394042"/>
            <a:chExt cx="294873" cy="275934"/>
          </a:xfrm>
        </p:grpSpPr>
        <p:sp>
          <p:nvSpPr>
            <p:cNvPr id="15052" name="Google Shape;15052;p89"/>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89"/>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89"/>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89"/>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6" name="Google Shape;15056;p89"/>
          <p:cNvGrpSpPr/>
          <p:nvPr/>
        </p:nvGrpSpPr>
        <p:grpSpPr>
          <a:xfrm>
            <a:off x="3214972" y="3435388"/>
            <a:ext cx="346406" cy="347552"/>
            <a:chOff x="3214972" y="3359188"/>
            <a:chExt cx="346406" cy="347552"/>
          </a:xfrm>
        </p:grpSpPr>
        <p:sp>
          <p:nvSpPr>
            <p:cNvPr id="15057" name="Google Shape;15057;p89"/>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89"/>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89"/>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89"/>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89"/>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89"/>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89"/>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89"/>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89"/>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89"/>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89"/>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89"/>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89"/>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89"/>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1" name="Google Shape;15071;p89"/>
          <p:cNvGrpSpPr/>
          <p:nvPr/>
        </p:nvGrpSpPr>
        <p:grpSpPr>
          <a:xfrm>
            <a:off x="4629306" y="3485393"/>
            <a:ext cx="367255" cy="244486"/>
            <a:chOff x="4629306" y="3409193"/>
            <a:chExt cx="367255" cy="244486"/>
          </a:xfrm>
        </p:grpSpPr>
        <p:sp>
          <p:nvSpPr>
            <p:cNvPr id="15072" name="Google Shape;15072;p89"/>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89"/>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89"/>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89"/>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89"/>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89"/>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89"/>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89"/>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89"/>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89"/>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2" name="Google Shape;15082;p89"/>
          <p:cNvGrpSpPr/>
          <p:nvPr/>
        </p:nvGrpSpPr>
        <p:grpSpPr>
          <a:xfrm>
            <a:off x="4193490" y="3426284"/>
            <a:ext cx="289939" cy="334661"/>
            <a:chOff x="4193490" y="3350084"/>
            <a:chExt cx="289939" cy="334661"/>
          </a:xfrm>
        </p:grpSpPr>
        <p:sp>
          <p:nvSpPr>
            <p:cNvPr id="15083" name="Google Shape;15083;p89"/>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89"/>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89"/>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89"/>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89"/>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89"/>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89"/>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89"/>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89"/>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89"/>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3" name="Google Shape;15093;p89"/>
          <p:cNvGrpSpPr/>
          <p:nvPr/>
        </p:nvGrpSpPr>
        <p:grpSpPr>
          <a:xfrm>
            <a:off x="6533281" y="3427430"/>
            <a:ext cx="357037" cy="357005"/>
            <a:chOff x="6533281" y="3351230"/>
            <a:chExt cx="357037" cy="357005"/>
          </a:xfrm>
        </p:grpSpPr>
        <p:sp>
          <p:nvSpPr>
            <p:cNvPr id="15094" name="Google Shape;15094;p89"/>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89"/>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89"/>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7" name="Google Shape;15097;p89"/>
          <p:cNvGrpSpPr/>
          <p:nvPr/>
        </p:nvGrpSpPr>
        <p:grpSpPr>
          <a:xfrm>
            <a:off x="6058441" y="3427430"/>
            <a:ext cx="357387" cy="357005"/>
            <a:chOff x="6058441" y="3351230"/>
            <a:chExt cx="357387" cy="357005"/>
          </a:xfrm>
        </p:grpSpPr>
        <p:sp>
          <p:nvSpPr>
            <p:cNvPr id="15098" name="Google Shape;15098;p89"/>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89"/>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0" name="Google Shape;15100;p89"/>
          <p:cNvGrpSpPr/>
          <p:nvPr/>
        </p:nvGrpSpPr>
        <p:grpSpPr>
          <a:xfrm>
            <a:off x="7957483" y="3427048"/>
            <a:ext cx="357387" cy="357387"/>
            <a:chOff x="7957483" y="3350848"/>
            <a:chExt cx="357387" cy="357387"/>
          </a:xfrm>
        </p:grpSpPr>
        <p:sp>
          <p:nvSpPr>
            <p:cNvPr id="15101" name="Google Shape;15101;p89"/>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89"/>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89"/>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4" name="Google Shape;15104;p89"/>
          <p:cNvGrpSpPr/>
          <p:nvPr/>
        </p:nvGrpSpPr>
        <p:grpSpPr>
          <a:xfrm>
            <a:off x="7007771" y="3427430"/>
            <a:ext cx="357387" cy="357005"/>
            <a:chOff x="7007771" y="3351230"/>
            <a:chExt cx="357387" cy="357005"/>
          </a:xfrm>
        </p:grpSpPr>
        <p:sp>
          <p:nvSpPr>
            <p:cNvPr id="15105" name="Google Shape;15105;p89"/>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89"/>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89"/>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89"/>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89"/>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0" name="Google Shape;15110;p89"/>
          <p:cNvGrpSpPr/>
          <p:nvPr/>
        </p:nvGrpSpPr>
        <p:grpSpPr>
          <a:xfrm>
            <a:off x="5108729" y="3427430"/>
            <a:ext cx="357005" cy="357005"/>
            <a:chOff x="5108729" y="3351230"/>
            <a:chExt cx="357005" cy="357005"/>
          </a:xfrm>
        </p:grpSpPr>
        <p:sp>
          <p:nvSpPr>
            <p:cNvPr id="15111" name="Google Shape;15111;p89"/>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89"/>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3" name="Google Shape;15113;p89"/>
          <p:cNvGrpSpPr/>
          <p:nvPr/>
        </p:nvGrpSpPr>
        <p:grpSpPr>
          <a:xfrm>
            <a:off x="5583569" y="3427430"/>
            <a:ext cx="357419" cy="357005"/>
            <a:chOff x="5583569" y="3351230"/>
            <a:chExt cx="357419" cy="357005"/>
          </a:xfrm>
        </p:grpSpPr>
        <p:sp>
          <p:nvSpPr>
            <p:cNvPr id="15114" name="Google Shape;15114;p89"/>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89"/>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6" name="Google Shape;15116;p89"/>
          <p:cNvGrpSpPr/>
          <p:nvPr/>
        </p:nvGrpSpPr>
        <p:grpSpPr>
          <a:xfrm>
            <a:off x="7482229" y="3427430"/>
            <a:ext cx="357419" cy="357005"/>
            <a:chOff x="7482229" y="3351230"/>
            <a:chExt cx="357419" cy="357005"/>
          </a:xfrm>
        </p:grpSpPr>
        <p:sp>
          <p:nvSpPr>
            <p:cNvPr id="15117" name="Google Shape;15117;p89"/>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89"/>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89"/>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89"/>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89"/>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2" name="Google Shape;15122;p89"/>
          <p:cNvGrpSpPr/>
          <p:nvPr/>
        </p:nvGrpSpPr>
        <p:grpSpPr>
          <a:xfrm>
            <a:off x="3764485" y="2966882"/>
            <a:ext cx="222874" cy="345737"/>
            <a:chOff x="3764485" y="2890682"/>
            <a:chExt cx="222874" cy="345737"/>
          </a:xfrm>
        </p:grpSpPr>
        <p:sp>
          <p:nvSpPr>
            <p:cNvPr id="15123" name="Google Shape;15123;p89"/>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89"/>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89"/>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6" name="Google Shape;15126;p89"/>
          <p:cNvGrpSpPr/>
          <p:nvPr/>
        </p:nvGrpSpPr>
        <p:grpSpPr>
          <a:xfrm>
            <a:off x="2238616" y="2984331"/>
            <a:ext cx="422596" cy="310382"/>
            <a:chOff x="2278533" y="2937377"/>
            <a:chExt cx="346788" cy="254704"/>
          </a:xfrm>
        </p:grpSpPr>
        <p:sp>
          <p:nvSpPr>
            <p:cNvPr id="15127" name="Google Shape;15127;p89"/>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89"/>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29" name="Google Shape;15129;p89"/>
          <p:cNvSpPr/>
          <p:nvPr/>
        </p:nvSpPr>
        <p:spPr>
          <a:xfrm>
            <a:off x="322786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30" name="Google Shape;15130;p89"/>
          <p:cNvGrpSpPr/>
          <p:nvPr/>
        </p:nvGrpSpPr>
        <p:grpSpPr>
          <a:xfrm>
            <a:off x="1836637" y="2967710"/>
            <a:ext cx="286152" cy="346438"/>
            <a:chOff x="1836637" y="2891510"/>
            <a:chExt cx="286152" cy="346438"/>
          </a:xfrm>
        </p:grpSpPr>
        <p:sp>
          <p:nvSpPr>
            <p:cNvPr id="15131" name="Google Shape;15131;p89"/>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89"/>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89"/>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4" name="Google Shape;15134;p89"/>
          <p:cNvGrpSpPr/>
          <p:nvPr/>
        </p:nvGrpSpPr>
        <p:grpSpPr>
          <a:xfrm>
            <a:off x="5585861" y="2982129"/>
            <a:ext cx="379764" cy="337684"/>
            <a:chOff x="5585861" y="2905929"/>
            <a:chExt cx="379764" cy="337684"/>
          </a:xfrm>
        </p:grpSpPr>
        <p:sp>
          <p:nvSpPr>
            <p:cNvPr id="15135" name="Google Shape;15135;p89"/>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89"/>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89"/>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89"/>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9" name="Google Shape;15139;p89"/>
          <p:cNvGrpSpPr/>
          <p:nvPr/>
        </p:nvGrpSpPr>
        <p:grpSpPr>
          <a:xfrm>
            <a:off x="1327676" y="2986680"/>
            <a:ext cx="347934" cy="310024"/>
            <a:chOff x="1327676" y="2910480"/>
            <a:chExt cx="347934" cy="310024"/>
          </a:xfrm>
        </p:grpSpPr>
        <p:sp>
          <p:nvSpPr>
            <p:cNvPr id="15140" name="Google Shape;15140;p89"/>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89"/>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89"/>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89"/>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89"/>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45" name="Google Shape;15145;p89"/>
          <p:cNvSpPr/>
          <p:nvPr/>
        </p:nvSpPr>
        <p:spPr>
          <a:xfrm>
            <a:off x="278596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46" name="Google Shape;15146;p89"/>
          <p:cNvGrpSpPr/>
          <p:nvPr/>
        </p:nvGrpSpPr>
        <p:grpSpPr>
          <a:xfrm>
            <a:off x="2753401" y="2945764"/>
            <a:ext cx="382828" cy="358601"/>
            <a:chOff x="2753373" y="2902523"/>
            <a:chExt cx="347552" cy="325557"/>
          </a:xfrm>
        </p:grpSpPr>
        <p:sp>
          <p:nvSpPr>
            <p:cNvPr id="15147" name="Google Shape;15147;p89"/>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89"/>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89"/>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89"/>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89"/>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89"/>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3" name="Google Shape;15153;p89"/>
          <p:cNvGrpSpPr/>
          <p:nvPr/>
        </p:nvGrpSpPr>
        <p:grpSpPr>
          <a:xfrm>
            <a:off x="849016" y="2979455"/>
            <a:ext cx="356655" cy="335425"/>
            <a:chOff x="849016" y="2903255"/>
            <a:chExt cx="356655" cy="335425"/>
          </a:xfrm>
        </p:grpSpPr>
        <p:sp>
          <p:nvSpPr>
            <p:cNvPr id="15154" name="Google Shape;15154;p89"/>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89"/>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89"/>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89"/>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89"/>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89"/>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89"/>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89"/>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89"/>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89"/>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89"/>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5" name="Google Shape;15165;p89"/>
          <p:cNvGrpSpPr/>
          <p:nvPr/>
        </p:nvGrpSpPr>
        <p:grpSpPr>
          <a:xfrm>
            <a:off x="4210933" y="3002977"/>
            <a:ext cx="280072" cy="275520"/>
            <a:chOff x="4210933" y="2926777"/>
            <a:chExt cx="280072" cy="275520"/>
          </a:xfrm>
        </p:grpSpPr>
        <p:sp>
          <p:nvSpPr>
            <p:cNvPr id="15166" name="Google Shape;15166;p89"/>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89"/>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89"/>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89"/>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89"/>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89"/>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89"/>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89"/>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89"/>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89"/>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89"/>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89"/>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89"/>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9" name="Google Shape;15179;p89"/>
          <p:cNvGrpSpPr/>
          <p:nvPr/>
        </p:nvGrpSpPr>
        <p:grpSpPr>
          <a:xfrm>
            <a:off x="4667216" y="2991582"/>
            <a:ext cx="320273" cy="318395"/>
            <a:chOff x="4667216" y="2915382"/>
            <a:chExt cx="320273" cy="318395"/>
          </a:xfrm>
        </p:grpSpPr>
        <p:sp>
          <p:nvSpPr>
            <p:cNvPr id="15180" name="Google Shape;15180;p89"/>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89"/>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89"/>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89"/>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4" name="Google Shape;15184;p89"/>
          <p:cNvGrpSpPr/>
          <p:nvPr/>
        </p:nvGrpSpPr>
        <p:grpSpPr>
          <a:xfrm>
            <a:off x="5170480" y="3010839"/>
            <a:ext cx="261929" cy="280550"/>
            <a:chOff x="5170480" y="2934639"/>
            <a:chExt cx="261929" cy="280550"/>
          </a:xfrm>
        </p:grpSpPr>
        <p:sp>
          <p:nvSpPr>
            <p:cNvPr id="15185" name="Google Shape;15185;p89"/>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89"/>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89"/>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89"/>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89"/>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89"/>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89"/>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2" name="Google Shape;15192;p89"/>
          <p:cNvGrpSpPr/>
          <p:nvPr/>
        </p:nvGrpSpPr>
        <p:grpSpPr>
          <a:xfrm>
            <a:off x="6069423" y="2968091"/>
            <a:ext cx="362321" cy="364231"/>
            <a:chOff x="6069423" y="2891892"/>
            <a:chExt cx="362321" cy="364231"/>
          </a:xfrm>
        </p:grpSpPr>
        <p:sp>
          <p:nvSpPr>
            <p:cNvPr id="15193" name="Google Shape;15193;p89"/>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89"/>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89"/>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89"/>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89"/>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89"/>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9" name="Google Shape;15199;p89"/>
          <p:cNvGrpSpPr/>
          <p:nvPr/>
        </p:nvGrpSpPr>
        <p:grpSpPr>
          <a:xfrm>
            <a:off x="6571955" y="2995370"/>
            <a:ext cx="308878" cy="311170"/>
            <a:chOff x="6571955" y="2919170"/>
            <a:chExt cx="308878" cy="311170"/>
          </a:xfrm>
        </p:grpSpPr>
        <p:sp>
          <p:nvSpPr>
            <p:cNvPr id="15200" name="Google Shape;15200;p89"/>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89"/>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89"/>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89"/>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89"/>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89"/>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89"/>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89"/>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89"/>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89"/>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0" name="Google Shape;15210;p89"/>
          <p:cNvGrpSpPr/>
          <p:nvPr/>
        </p:nvGrpSpPr>
        <p:grpSpPr>
          <a:xfrm>
            <a:off x="7500054" y="3010935"/>
            <a:ext cx="350576" cy="280454"/>
            <a:chOff x="7500054" y="2934735"/>
            <a:chExt cx="350576" cy="280454"/>
          </a:xfrm>
        </p:grpSpPr>
        <p:sp>
          <p:nvSpPr>
            <p:cNvPr id="15211" name="Google Shape;15211;p89"/>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89"/>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89"/>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89"/>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89"/>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89"/>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89"/>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89"/>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9" name="Google Shape;15219;p89"/>
          <p:cNvGrpSpPr/>
          <p:nvPr/>
        </p:nvGrpSpPr>
        <p:grpSpPr>
          <a:xfrm>
            <a:off x="7024430" y="2950862"/>
            <a:ext cx="332012" cy="355454"/>
            <a:chOff x="7055134" y="2919170"/>
            <a:chExt cx="290321" cy="310820"/>
          </a:xfrm>
        </p:grpSpPr>
        <p:sp>
          <p:nvSpPr>
            <p:cNvPr id="15220" name="Google Shape;15220;p89"/>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89"/>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89"/>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89"/>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89"/>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89"/>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89"/>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89"/>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89"/>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89"/>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89"/>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89"/>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89"/>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89"/>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4" name="Google Shape;15234;p89"/>
          <p:cNvGrpSpPr/>
          <p:nvPr/>
        </p:nvGrpSpPr>
        <p:grpSpPr>
          <a:xfrm>
            <a:off x="7985143" y="2976813"/>
            <a:ext cx="330109" cy="347552"/>
            <a:chOff x="7985143" y="2900613"/>
            <a:chExt cx="330109" cy="347552"/>
          </a:xfrm>
        </p:grpSpPr>
        <p:sp>
          <p:nvSpPr>
            <p:cNvPr id="15235" name="Google Shape;15235;p89"/>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89"/>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89"/>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89"/>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89"/>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89"/>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89"/>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89"/>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3" name="Google Shape;15243;p89"/>
          <p:cNvGrpSpPr/>
          <p:nvPr/>
        </p:nvGrpSpPr>
        <p:grpSpPr>
          <a:xfrm>
            <a:off x="7990840" y="2511426"/>
            <a:ext cx="354363" cy="353631"/>
            <a:chOff x="7990840" y="2435226"/>
            <a:chExt cx="354363" cy="353631"/>
          </a:xfrm>
        </p:grpSpPr>
        <p:sp>
          <p:nvSpPr>
            <p:cNvPr id="15244" name="Google Shape;15244;p89"/>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89"/>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89"/>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7" name="Google Shape;15247;p89"/>
          <p:cNvGrpSpPr/>
          <p:nvPr/>
        </p:nvGrpSpPr>
        <p:grpSpPr>
          <a:xfrm>
            <a:off x="1817317" y="2556530"/>
            <a:ext cx="350958" cy="263043"/>
            <a:chOff x="1817317" y="2480330"/>
            <a:chExt cx="350958" cy="263043"/>
          </a:xfrm>
        </p:grpSpPr>
        <p:sp>
          <p:nvSpPr>
            <p:cNvPr id="15248" name="Google Shape;15248;p89"/>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89"/>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89"/>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89"/>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89"/>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3" name="Google Shape;15253;p89"/>
          <p:cNvGrpSpPr/>
          <p:nvPr/>
        </p:nvGrpSpPr>
        <p:grpSpPr>
          <a:xfrm>
            <a:off x="1341727" y="2559549"/>
            <a:ext cx="419913" cy="308109"/>
            <a:chOff x="1341727" y="2483349"/>
            <a:chExt cx="419913" cy="308109"/>
          </a:xfrm>
        </p:grpSpPr>
        <p:sp>
          <p:nvSpPr>
            <p:cNvPr id="15254" name="Google Shape;15254;p89"/>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89"/>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89"/>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7" name="Google Shape;15257;p89"/>
          <p:cNvGrpSpPr/>
          <p:nvPr/>
        </p:nvGrpSpPr>
        <p:grpSpPr>
          <a:xfrm>
            <a:off x="854332" y="2523936"/>
            <a:ext cx="376358" cy="330109"/>
            <a:chOff x="854332" y="2447736"/>
            <a:chExt cx="376358" cy="330109"/>
          </a:xfrm>
        </p:grpSpPr>
        <p:sp>
          <p:nvSpPr>
            <p:cNvPr id="15258" name="Google Shape;15258;p89"/>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89"/>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89"/>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89"/>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89"/>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89"/>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89"/>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89"/>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6" name="Google Shape;15266;p89"/>
          <p:cNvGrpSpPr/>
          <p:nvPr/>
        </p:nvGrpSpPr>
        <p:grpSpPr>
          <a:xfrm>
            <a:off x="4206763" y="2527151"/>
            <a:ext cx="322151" cy="322374"/>
            <a:chOff x="4206763" y="2450951"/>
            <a:chExt cx="322151" cy="322374"/>
          </a:xfrm>
        </p:grpSpPr>
        <p:sp>
          <p:nvSpPr>
            <p:cNvPr id="15267" name="Google Shape;15267;p89"/>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89"/>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9" name="Google Shape;15269;p89"/>
          <p:cNvGrpSpPr/>
          <p:nvPr/>
        </p:nvGrpSpPr>
        <p:grpSpPr>
          <a:xfrm>
            <a:off x="7528096" y="2526259"/>
            <a:ext cx="327976" cy="324316"/>
            <a:chOff x="7528096" y="2450059"/>
            <a:chExt cx="327976" cy="324316"/>
          </a:xfrm>
        </p:grpSpPr>
        <p:sp>
          <p:nvSpPr>
            <p:cNvPr id="15270" name="Google Shape;15270;p89"/>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89"/>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89"/>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89"/>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89"/>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5" name="Google Shape;15275;p89"/>
          <p:cNvGrpSpPr/>
          <p:nvPr/>
        </p:nvGrpSpPr>
        <p:grpSpPr>
          <a:xfrm>
            <a:off x="7077129" y="2588742"/>
            <a:ext cx="282364" cy="198619"/>
            <a:chOff x="7077129" y="2512542"/>
            <a:chExt cx="282364" cy="198619"/>
          </a:xfrm>
        </p:grpSpPr>
        <p:sp>
          <p:nvSpPr>
            <p:cNvPr id="15276" name="Google Shape;15276;p89"/>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89"/>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89"/>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89"/>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89"/>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89"/>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2" name="Google Shape;15282;p89"/>
          <p:cNvGrpSpPr/>
          <p:nvPr/>
        </p:nvGrpSpPr>
        <p:grpSpPr>
          <a:xfrm>
            <a:off x="3725461" y="2520912"/>
            <a:ext cx="334279" cy="334661"/>
            <a:chOff x="3725461" y="2444712"/>
            <a:chExt cx="334279" cy="334661"/>
          </a:xfrm>
        </p:grpSpPr>
        <p:sp>
          <p:nvSpPr>
            <p:cNvPr id="15283" name="Google Shape;15283;p89"/>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89"/>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89"/>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89"/>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89"/>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89"/>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89"/>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0" name="Google Shape;15290;p89"/>
          <p:cNvGrpSpPr/>
          <p:nvPr/>
        </p:nvGrpSpPr>
        <p:grpSpPr>
          <a:xfrm>
            <a:off x="6577238" y="2533421"/>
            <a:ext cx="332019" cy="310788"/>
            <a:chOff x="6577238" y="2457221"/>
            <a:chExt cx="332019" cy="310788"/>
          </a:xfrm>
        </p:grpSpPr>
        <p:sp>
          <p:nvSpPr>
            <p:cNvPr id="15291" name="Google Shape;15291;p89"/>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89"/>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89"/>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89"/>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89"/>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89"/>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7" name="Google Shape;15297;p89"/>
          <p:cNvGrpSpPr/>
          <p:nvPr/>
        </p:nvGrpSpPr>
        <p:grpSpPr>
          <a:xfrm>
            <a:off x="2818561" y="2515978"/>
            <a:ext cx="247892" cy="346024"/>
            <a:chOff x="2818561" y="2439778"/>
            <a:chExt cx="247892" cy="346024"/>
          </a:xfrm>
        </p:grpSpPr>
        <p:sp>
          <p:nvSpPr>
            <p:cNvPr id="15298" name="Google Shape;15298;p89"/>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89"/>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89"/>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89"/>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89"/>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89"/>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89"/>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89"/>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89"/>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89"/>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89"/>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89"/>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0" name="Google Shape;15310;p89"/>
          <p:cNvGrpSpPr/>
          <p:nvPr/>
        </p:nvGrpSpPr>
        <p:grpSpPr>
          <a:xfrm>
            <a:off x="3207778" y="2550832"/>
            <a:ext cx="419933" cy="275170"/>
            <a:chOff x="3207778" y="2474632"/>
            <a:chExt cx="419933" cy="275170"/>
          </a:xfrm>
        </p:grpSpPr>
        <p:sp>
          <p:nvSpPr>
            <p:cNvPr id="15311" name="Google Shape;15311;p89"/>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89"/>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89"/>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89"/>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89"/>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89"/>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89"/>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89"/>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89"/>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89"/>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89"/>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89"/>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89"/>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89"/>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5" name="Google Shape;15325;p89"/>
          <p:cNvGrpSpPr/>
          <p:nvPr/>
        </p:nvGrpSpPr>
        <p:grpSpPr>
          <a:xfrm>
            <a:off x="6099375" y="2532275"/>
            <a:ext cx="337684" cy="314194"/>
            <a:chOff x="6099375" y="2456075"/>
            <a:chExt cx="337684" cy="314194"/>
          </a:xfrm>
        </p:grpSpPr>
        <p:sp>
          <p:nvSpPr>
            <p:cNvPr id="15326" name="Google Shape;15326;p89"/>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89"/>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8" name="Google Shape;15328;p89"/>
          <p:cNvGrpSpPr/>
          <p:nvPr/>
        </p:nvGrpSpPr>
        <p:grpSpPr>
          <a:xfrm>
            <a:off x="2312623" y="2544784"/>
            <a:ext cx="312698" cy="286534"/>
            <a:chOff x="2312623" y="2468584"/>
            <a:chExt cx="312698" cy="286534"/>
          </a:xfrm>
        </p:grpSpPr>
        <p:sp>
          <p:nvSpPr>
            <p:cNvPr id="15329" name="Google Shape;15329;p89"/>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89"/>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89"/>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2" name="Google Shape;15332;p89"/>
          <p:cNvGrpSpPr/>
          <p:nvPr/>
        </p:nvGrpSpPr>
        <p:grpSpPr>
          <a:xfrm>
            <a:off x="5618805" y="2517124"/>
            <a:ext cx="345292" cy="342618"/>
            <a:chOff x="5618805" y="2440924"/>
            <a:chExt cx="345292" cy="342618"/>
          </a:xfrm>
        </p:grpSpPr>
        <p:sp>
          <p:nvSpPr>
            <p:cNvPr id="15333" name="Google Shape;15333;p89"/>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89"/>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89"/>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89"/>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89"/>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8" name="Google Shape;15338;p89"/>
          <p:cNvGrpSpPr/>
          <p:nvPr/>
        </p:nvGrpSpPr>
        <p:grpSpPr>
          <a:xfrm>
            <a:off x="4653179" y="2522790"/>
            <a:ext cx="377886" cy="331255"/>
            <a:chOff x="4653179" y="2446590"/>
            <a:chExt cx="377886" cy="331255"/>
          </a:xfrm>
        </p:grpSpPr>
        <p:sp>
          <p:nvSpPr>
            <p:cNvPr id="15339" name="Google Shape;15339;p89"/>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89"/>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89"/>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89"/>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3" name="Google Shape;15343;p89"/>
          <p:cNvGrpSpPr/>
          <p:nvPr/>
        </p:nvGrpSpPr>
        <p:grpSpPr>
          <a:xfrm>
            <a:off x="5184517" y="2535681"/>
            <a:ext cx="252062" cy="305122"/>
            <a:chOff x="5184517" y="2459481"/>
            <a:chExt cx="252062" cy="305122"/>
          </a:xfrm>
        </p:grpSpPr>
        <p:sp>
          <p:nvSpPr>
            <p:cNvPr id="15344" name="Google Shape;15344;p89"/>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89"/>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89"/>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89"/>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89"/>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89"/>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50" name="Google Shape;15350;p89"/>
          <p:cNvSpPr/>
          <p:nvPr/>
        </p:nvSpPr>
        <p:spPr>
          <a:xfrm>
            <a:off x="180102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51" name="Google Shape;15351;p89"/>
          <p:cNvGrpSpPr/>
          <p:nvPr/>
        </p:nvGrpSpPr>
        <p:grpSpPr>
          <a:xfrm>
            <a:off x="6155459" y="2045308"/>
            <a:ext cx="249770" cy="363849"/>
            <a:chOff x="6155459" y="1969108"/>
            <a:chExt cx="249770" cy="363849"/>
          </a:xfrm>
        </p:grpSpPr>
        <p:sp>
          <p:nvSpPr>
            <p:cNvPr id="15352" name="Google Shape;15352;p89"/>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89"/>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89"/>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89"/>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89"/>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89"/>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89"/>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89"/>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89"/>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1" name="Google Shape;15361;p89"/>
          <p:cNvGrpSpPr/>
          <p:nvPr/>
        </p:nvGrpSpPr>
        <p:grpSpPr>
          <a:xfrm>
            <a:off x="2280029" y="2046804"/>
            <a:ext cx="353631" cy="354395"/>
            <a:chOff x="2280029" y="1970604"/>
            <a:chExt cx="353631" cy="354395"/>
          </a:xfrm>
        </p:grpSpPr>
        <p:sp>
          <p:nvSpPr>
            <p:cNvPr id="15362" name="Google Shape;15362;p89"/>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89"/>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89"/>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89"/>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6" name="Google Shape;15366;p89"/>
          <p:cNvGrpSpPr/>
          <p:nvPr/>
        </p:nvGrpSpPr>
        <p:grpSpPr>
          <a:xfrm>
            <a:off x="8065100" y="2076374"/>
            <a:ext cx="255086" cy="301685"/>
            <a:chOff x="8065100" y="2000174"/>
            <a:chExt cx="255086" cy="301685"/>
          </a:xfrm>
        </p:grpSpPr>
        <p:sp>
          <p:nvSpPr>
            <p:cNvPr id="15367" name="Google Shape;15367;p89"/>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89"/>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89"/>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89"/>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1" name="Google Shape;15371;p89"/>
          <p:cNvGrpSpPr/>
          <p:nvPr/>
        </p:nvGrpSpPr>
        <p:grpSpPr>
          <a:xfrm>
            <a:off x="6633705" y="2045308"/>
            <a:ext cx="249420" cy="363849"/>
            <a:chOff x="6633705" y="1969108"/>
            <a:chExt cx="249420" cy="363849"/>
          </a:xfrm>
        </p:grpSpPr>
        <p:sp>
          <p:nvSpPr>
            <p:cNvPr id="15372" name="Google Shape;15372;p89"/>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89"/>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89"/>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89"/>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89"/>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89"/>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89"/>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89"/>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0" name="Google Shape;15380;p89"/>
          <p:cNvGrpSpPr/>
          <p:nvPr/>
        </p:nvGrpSpPr>
        <p:grpSpPr>
          <a:xfrm>
            <a:off x="5211031" y="2045308"/>
            <a:ext cx="226661" cy="363467"/>
            <a:chOff x="5211031" y="1969108"/>
            <a:chExt cx="226661" cy="363467"/>
          </a:xfrm>
        </p:grpSpPr>
        <p:sp>
          <p:nvSpPr>
            <p:cNvPr id="15381" name="Google Shape;15381;p89"/>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89"/>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3" name="Google Shape;15383;p89"/>
          <p:cNvGrpSpPr/>
          <p:nvPr/>
        </p:nvGrpSpPr>
        <p:grpSpPr>
          <a:xfrm>
            <a:off x="3712952" y="2046804"/>
            <a:ext cx="354363" cy="354395"/>
            <a:chOff x="3712952" y="1970604"/>
            <a:chExt cx="354363" cy="354395"/>
          </a:xfrm>
        </p:grpSpPr>
        <p:sp>
          <p:nvSpPr>
            <p:cNvPr id="15384" name="Google Shape;15384;p89"/>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89"/>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89"/>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89"/>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89"/>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89"/>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89"/>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89"/>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89"/>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3" name="Google Shape;15393;p89"/>
          <p:cNvGrpSpPr/>
          <p:nvPr/>
        </p:nvGrpSpPr>
        <p:grpSpPr>
          <a:xfrm>
            <a:off x="3235438" y="2046804"/>
            <a:ext cx="354363" cy="354745"/>
            <a:chOff x="3235438" y="1970604"/>
            <a:chExt cx="354363" cy="354745"/>
          </a:xfrm>
        </p:grpSpPr>
        <p:sp>
          <p:nvSpPr>
            <p:cNvPr id="15394" name="Google Shape;15394;p89"/>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89"/>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89"/>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89"/>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89"/>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89"/>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89"/>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89"/>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89"/>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89"/>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89"/>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89"/>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89"/>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7" name="Google Shape;15407;p89"/>
          <p:cNvGrpSpPr/>
          <p:nvPr/>
        </p:nvGrpSpPr>
        <p:grpSpPr>
          <a:xfrm>
            <a:off x="1329585" y="2066125"/>
            <a:ext cx="341472" cy="335074"/>
            <a:chOff x="1329585" y="1989925"/>
            <a:chExt cx="341472" cy="335074"/>
          </a:xfrm>
        </p:grpSpPr>
        <p:sp>
          <p:nvSpPr>
            <p:cNvPr id="15408" name="Google Shape;15408;p89"/>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89"/>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89"/>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1" name="Google Shape;15411;p89"/>
          <p:cNvGrpSpPr/>
          <p:nvPr/>
        </p:nvGrpSpPr>
        <p:grpSpPr>
          <a:xfrm>
            <a:off x="5591871" y="2066106"/>
            <a:ext cx="416649" cy="325597"/>
            <a:chOff x="5626763" y="2013829"/>
            <a:chExt cx="351722" cy="274788"/>
          </a:xfrm>
        </p:grpSpPr>
        <p:sp>
          <p:nvSpPr>
            <p:cNvPr id="15412" name="Google Shape;15412;p89"/>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89"/>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89"/>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89"/>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89"/>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89"/>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89"/>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89"/>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89"/>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89"/>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2" name="Google Shape;15422;p89"/>
          <p:cNvGrpSpPr/>
          <p:nvPr/>
        </p:nvGrpSpPr>
        <p:grpSpPr>
          <a:xfrm>
            <a:off x="7576605" y="2060077"/>
            <a:ext cx="276698" cy="333133"/>
            <a:chOff x="7576605" y="1983877"/>
            <a:chExt cx="276698" cy="333133"/>
          </a:xfrm>
        </p:grpSpPr>
        <p:sp>
          <p:nvSpPr>
            <p:cNvPr id="15423" name="Google Shape;15423;p89"/>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89"/>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5" name="Google Shape;15425;p89"/>
          <p:cNvGrpSpPr/>
          <p:nvPr/>
        </p:nvGrpSpPr>
        <p:grpSpPr>
          <a:xfrm>
            <a:off x="853568" y="2051738"/>
            <a:ext cx="337334" cy="353599"/>
            <a:chOff x="853568" y="1975538"/>
            <a:chExt cx="337334" cy="353599"/>
          </a:xfrm>
        </p:grpSpPr>
        <p:sp>
          <p:nvSpPr>
            <p:cNvPr id="15426" name="Google Shape;15426;p89"/>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89"/>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89"/>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89"/>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0" name="Google Shape;15430;p89"/>
          <p:cNvGrpSpPr/>
          <p:nvPr/>
        </p:nvGrpSpPr>
        <p:grpSpPr>
          <a:xfrm>
            <a:off x="2770052" y="2085828"/>
            <a:ext cx="327085" cy="277080"/>
            <a:chOff x="2770052" y="2009628"/>
            <a:chExt cx="327085" cy="277080"/>
          </a:xfrm>
        </p:grpSpPr>
        <p:sp>
          <p:nvSpPr>
            <p:cNvPr id="15431" name="Google Shape;15431;p89"/>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89"/>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33" name="Google Shape;15433;p89"/>
          <p:cNvSpPr/>
          <p:nvPr/>
        </p:nvSpPr>
        <p:spPr>
          <a:xfrm>
            <a:off x="706006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34" name="Google Shape;15434;p89"/>
          <p:cNvGrpSpPr/>
          <p:nvPr/>
        </p:nvGrpSpPr>
        <p:grpSpPr>
          <a:xfrm>
            <a:off x="4195399" y="2046804"/>
            <a:ext cx="344878" cy="343573"/>
            <a:chOff x="4195399" y="1970604"/>
            <a:chExt cx="344878" cy="343573"/>
          </a:xfrm>
        </p:grpSpPr>
        <p:sp>
          <p:nvSpPr>
            <p:cNvPr id="15435" name="Google Shape;15435;p89"/>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89"/>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89"/>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89"/>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9" name="Google Shape;15439;p89"/>
          <p:cNvGrpSpPr/>
          <p:nvPr/>
        </p:nvGrpSpPr>
        <p:grpSpPr>
          <a:xfrm>
            <a:off x="4674791" y="2053647"/>
            <a:ext cx="344528" cy="344114"/>
            <a:chOff x="4674791" y="1977447"/>
            <a:chExt cx="344528" cy="344114"/>
          </a:xfrm>
        </p:grpSpPr>
        <p:sp>
          <p:nvSpPr>
            <p:cNvPr id="15440" name="Google Shape;15440;p89"/>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89"/>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89"/>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89"/>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89"/>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89"/>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89"/>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89"/>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89"/>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89"/>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89"/>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89"/>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89"/>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89"/>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89"/>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89"/>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89"/>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89"/>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89"/>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89"/>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89"/>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89"/>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89"/>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89"/>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89"/>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89"/>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6" name="Google Shape;15466;p89"/>
          <p:cNvGrpSpPr/>
          <p:nvPr/>
        </p:nvGrpSpPr>
        <p:grpSpPr>
          <a:xfrm>
            <a:off x="6083810" y="1623497"/>
            <a:ext cx="382819" cy="310788"/>
            <a:chOff x="6083810" y="1547297"/>
            <a:chExt cx="382819" cy="310788"/>
          </a:xfrm>
        </p:grpSpPr>
        <p:sp>
          <p:nvSpPr>
            <p:cNvPr id="15467" name="Google Shape;15467;p89"/>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89"/>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89"/>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89"/>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89"/>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89"/>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89"/>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89"/>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89"/>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89"/>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89"/>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89"/>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89"/>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89"/>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89"/>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89"/>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89"/>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89"/>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5" name="Google Shape;15485;p89"/>
          <p:cNvGrpSpPr/>
          <p:nvPr/>
        </p:nvGrpSpPr>
        <p:grpSpPr>
          <a:xfrm>
            <a:off x="6558300" y="1614393"/>
            <a:ext cx="382788" cy="328613"/>
            <a:chOff x="6558300" y="1538193"/>
            <a:chExt cx="382788" cy="328613"/>
          </a:xfrm>
        </p:grpSpPr>
        <p:sp>
          <p:nvSpPr>
            <p:cNvPr id="15486" name="Google Shape;15486;p89"/>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89"/>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8" name="Google Shape;15488;p89"/>
          <p:cNvGrpSpPr/>
          <p:nvPr/>
        </p:nvGrpSpPr>
        <p:grpSpPr>
          <a:xfrm>
            <a:off x="5194002" y="1587497"/>
            <a:ext cx="259605" cy="346024"/>
            <a:chOff x="5194002" y="1511297"/>
            <a:chExt cx="259605" cy="346024"/>
          </a:xfrm>
        </p:grpSpPr>
        <p:sp>
          <p:nvSpPr>
            <p:cNvPr id="15489" name="Google Shape;15489;p89"/>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89"/>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89"/>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89"/>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3" name="Google Shape;15493;p89"/>
          <p:cNvGrpSpPr/>
          <p:nvPr/>
        </p:nvGrpSpPr>
        <p:grpSpPr>
          <a:xfrm>
            <a:off x="1394741" y="1588261"/>
            <a:ext cx="252444" cy="351722"/>
            <a:chOff x="1394741" y="1512061"/>
            <a:chExt cx="252444" cy="351722"/>
          </a:xfrm>
        </p:grpSpPr>
        <p:sp>
          <p:nvSpPr>
            <p:cNvPr id="15494" name="Google Shape;15494;p89"/>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89"/>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89"/>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89"/>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89"/>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89"/>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89"/>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89"/>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89"/>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89"/>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89"/>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89"/>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89"/>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89"/>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89"/>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89"/>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89"/>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1" name="Google Shape;15511;p89"/>
          <p:cNvGrpSpPr/>
          <p:nvPr/>
        </p:nvGrpSpPr>
        <p:grpSpPr>
          <a:xfrm>
            <a:off x="855096" y="1580685"/>
            <a:ext cx="380910" cy="339594"/>
            <a:chOff x="855096" y="1504485"/>
            <a:chExt cx="380910" cy="339594"/>
          </a:xfrm>
        </p:grpSpPr>
        <p:sp>
          <p:nvSpPr>
            <p:cNvPr id="15512" name="Google Shape;15512;p89"/>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89"/>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89"/>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89"/>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89"/>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7" name="Google Shape;15517;p89"/>
          <p:cNvGrpSpPr/>
          <p:nvPr/>
        </p:nvGrpSpPr>
        <p:grpSpPr>
          <a:xfrm>
            <a:off x="1819576" y="1587879"/>
            <a:ext cx="352103" cy="352103"/>
            <a:chOff x="1819576" y="1511679"/>
            <a:chExt cx="352103" cy="352103"/>
          </a:xfrm>
        </p:grpSpPr>
        <p:sp>
          <p:nvSpPr>
            <p:cNvPr id="15518" name="Google Shape;15518;p89"/>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89"/>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89"/>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89"/>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2" name="Google Shape;15522;p89"/>
          <p:cNvGrpSpPr/>
          <p:nvPr/>
        </p:nvGrpSpPr>
        <p:grpSpPr>
          <a:xfrm>
            <a:off x="5621097" y="1576961"/>
            <a:ext cx="371424" cy="355446"/>
            <a:chOff x="5621097" y="1500761"/>
            <a:chExt cx="371424" cy="355446"/>
          </a:xfrm>
        </p:grpSpPr>
        <p:sp>
          <p:nvSpPr>
            <p:cNvPr id="15523" name="Google Shape;15523;p89"/>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89"/>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5" name="Google Shape;15525;p89"/>
          <p:cNvGrpSpPr/>
          <p:nvPr/>
        </p:nvGrpSpPr>
        <p:grpSpPr>
          <a:xfrm>
            <a:off x="4670239" y="1617799"/>
            <a:ext cx="359679" cy="321833"/>
            <a:chOff x="4670239" y="1541599"/>
            <a:chExt cx="359679" cy="321833"/>
          </a:xfrm>
        </p:grpSpPr>
        <p:sp>
          <p:nvSpPr>
            <p:cNvPr id="15526" name="Google Shape;15526;p89"/>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89"/>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89"/>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89"/>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89"/>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1" name="Google Shape;15531;p89"/>
          <p:cNvGrpSpPr/>
          <p:nvPr/>
        </p:nvGrpSpPr>
        <p:grpSpPr>
          <a:xfrm>
            <a:off x="4212429" y="1578585"/>
            <a:ext cx="321037" cy="353822"/>
            <a:chOff x="4212429" y="1502385"/>
            <a:chExt cx="321037" cy="353822"/>
          </a:xfrm>
        </p:grpSpPr>
        <p:sp>
          <p:nvSpPr>
            <p:cNvPr id="15532" name="Google Shape;15532;p89"/>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89"/>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89"/>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89"/>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6" name="Google Shape;15536;p89"/>
          <p:cNvGrpSpPr/>
          <p:nvPr/>
        </p:nvGrpSpPr>
        <p:grpSpPr>
          <a:xfrm>
            <a:off x="2302788" y="1582181"/>
            <a:ext cx="336188" cy="335425"/>
            <a:chOff x="2302788" y="1505981"/>
            <a:chExt cx="336188" cy="335425"/>
          </a:xfrm>
        </p:grpSpPr>
        <p:sp>
          <p:nvSpPr>
            <p:cNvPr id="15537" name="Google Shape;15537;p89"/>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89"/>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89"/>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89"/>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89"/>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89"/>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89"/>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89"/>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89"/>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89"/>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89"/>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89"/>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89"/>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89"/>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89"/>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89"/>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89"/>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4" name="Google Shape;15554;p89"/>
          <p:cNvGrpSpPr/>
          <p:nvPr/>
        </p:nvGrpSpPr>
        <p:grpSpPr>
          <a:xfrm>
            <a:off x="2780301" y="1598096"/>
            <a:ext cx="333133" cy="321037"/>
            <a:chOff x="2780301" y="1521896"/>
            <a:chExt cx="333133" cy="321037"/>
          </a:xfrm>
        </p:grpSpPr>
        <p:sp>
          <p:nvSpPr>
            <p:cNvPr id="15555" name="Google Shape;15555;p89"/>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89"/>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89"/>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89"/>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89"/>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89"/>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89"/>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89"/>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89"/>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89"/>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89"/>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89"/>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89"/>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89"/>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89"/>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89"/>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89"/>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89"/>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89"/>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89"/>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5" name="Google Shape;15575;p89"/>
          <p:cNvGrpSpPr/>
          <p:nvPr/>
        </p:nvGrpSpPr>
        <p:grpSpPr>
          <a:xfrm>
            <a:off x="3316159" y="1591285"/>
            <a:ext cx="211892" cy="339594"/>
            <a:chOff x="3316159" y="1515085"/>
            <a:chExt cx="211892" cy="339594"/>
          </a:xfrm>
        </p:grpSpPr>
        <p:sp>
          <p:nvSpPr>
            <p:cNvPr id="15576" name="Google Shape;15576;p89"/>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89"/>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89"/>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79" name="Google Shape;15579;p89"/>
            <p:cNvGrpSpPr/>
            <p:nvPr/>
          </p:nvGrpSpPr>
          <p:grpSpPr>
            <a:xfrm>
              <a:off x="3316159" y="1515085"/>
              <a:ext cx="211892" cy="339594"/>
              <a:chOff x="3316159" y="1515085"/>
              <a:chExt cx="211892" cy="339594"/>
            </a:xfrm>
          </p:grpSpPr>
          <p:sp>
            <p:nvSpPr>
              <p:cNvPr id="15580" name="Google Shape;15580;p89"/>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89"/>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89"/>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89"/>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89"/>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89"/>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586" name="Google Shape;15586;p89"/>
          <p:cNvGrpSpPr/>
          <p:nvPr/>
        </p:nvGrpSpPr>
        <p:grpSpPr>
          <a:xfrm>
            <a:off x="3716358" y="1620855"/>
            <a:ext cx="361971" cy="314958"/>
            <a:chOff x="3716358" y="1544655"/>
            <a:chExt cx="361971" cy="314958"/>
          </a:xfrm>
        </p:grpSpPr>
        <p:sp>
          <p:nvSpPr>
            <p:cNvPr id="15587" name="Google Shape;15587;p89"/>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89"/>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89"/>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89"/>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89"/>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92" name="Google Shape;15592;p89"/>
            <p:cNvGrpSpPr/>
            <p:nvPr/>
          </p:nvGrpSpPr>
          <p:grpSpPr>
            <a:xfrm>
              <a:off x="3716358" y="1544655"/>
              <a:ext cx="361971" cy="314958"/>
              <a:chOff x="3716358" y="1544655"/>
              <a:chExt cx="361971" cy="314958"/>
            </a:xfrm>
          </p:grpSpPr>
          <p:sp>
            <p:nvSpPr>
              <p:cNvPr id="15593" name="Google Shape;15593;p89"/>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89"/>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89"/>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89"/>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89"/>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598" name="Google Shape;15598;p89"/>
          <p:cNvGrpSpPr/>
          <p:nvPr/>
        </p:nvGrpSpPr>
        <p:grpSpPr>
          <a:xfrm>
            <a:off x="7011924" y="1633752"/>
            <a:ext cx="499533" cy="305136"/>
            <a:chOff x="7009649" y="1541981"/>
            <a:chExt cx="524940" cy="320655"/>
          </a:xfrm>
        </p:grpSpPr>
        <p:sp>
          <p:nvSpPr>
            <p:cNvPr id="15599" name="Google Shape;15599;p89"/>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89"/>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89"/>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89"/>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89"/>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89"/>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89"/>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89"/>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7" name="Google Shape;15607;p89"/>
          <p:cNvGrpSpPr/>
          <p:nvPr/>
        </p:nvGrpSpPr>
        <p:grpSpPr>
          <a:xfrm>
            <a:off x="8034034" y="1594309"/>
            <a:ext cx="282746" cy="340358"/>
            <a:chOff x="8034034" y="1518109"/>
            <a:chExt cx="282746" cy="340358"/>
          </a:xfrm>
        </p:grpSpPr>
        <p:sp>
          <p:nvSpPr>
            <p:cNvPr id="15608" name="Google Shape;15608;p89"/>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89"/>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89"/>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89"/>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2" name="Google Shape;15612;p89"/>
          <p:cNvGrpSpPr/>
          <p:nvPr/>
        </p:nvGrpSpPr>
        <p:grpSpPr>
          <a:xfrm>
            <a:off x="7582302" y="1576134"/>
            <a:ext cx="369133" cy="360411"/>
            <a:chOff x="7582302" y="1499934"/>
            <a:chExt cx="369133" cy="360411"/>
          </a:xfrm>
        </p:grpSpPr>
        <p:sp>
          <p:nvSpPr>
            <p:cNvPr id="15613" name="Google Shape;15613;p89"/>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89"/>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89"/>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89"/>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89"/>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8" name="Google Shape;15618;p89"/>
          <p:cNvGrpSpPr/>
          <p:nvPr/>
        </p:nvGrpSpPr>
        <p:grpSpPr>
          <a:xfrm>
            <a:off x="6196089" y="3893352"/>
            <a:ext cx="346056" cy="345674"/>
            <a:chOff x="2238181" y="4120624"/>
            <a:chExt cx="346056" cy="345674"/>
          </a:xfrm>
        </p:grpSpPr>
        <p:grpSp>
          <p:nvGrpSpPr>
            <p:cNvPr id="15619" name="Google Shape;15619;p89"/>
            <p:cNvGrpSpPr/>
            <p:nvPr/>
          </p:nvGrpSpPr>
          <p:grpSpPr>
            <a:xfrm>
              <a:off x="2309155" y="4177413"/>
              <a:ext cx="203862" cy="231903"/>
              <a:chOff x="1512725" y="258500"/>
              <a:chExt cx="4570900" cy="5199625"/>
            </a:xfrm>
          </p:grpSpPr>
          <p:sp>
            <p:nvSpPr>
              <p:cNvPr id="15620" name="Google Shape;15620;p89"/>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89"/>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22" name="Google Shape;15622;p89"/>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23" name="Google Shape;15623;p89"/>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5627"/>
        <p:cNvGrpSpPr/>
        <p:nvPr/>
      </p:nvGrpSpPr>
      <p:grpSpPr>
        <a:xfrm>
          <a:off x="0" y="0"/>
          <a:ext cx="0" cy="0"/>
          <a:chOff x="0" y="0"/>
          <a:chExt cx="0" cy="0"/>
        </a:xfrm>
      </p:grpSpPr>
      <p:sp>
        <p:nvSpPr>
          <p:cNvPr id="15628" name="Google Shape;15628;p90"/>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90"/>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90"/>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90"/>
          <p:cNvSpPr/>
          <p:nvPr/>
        </p:nvSpPr>
        <p:spPr>
          <a:xfrm>
            <a:off x="199873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90"/>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90"/>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90"/>
          <p:cNvSpPr/>
          <p:nvPr/>
        </p:nvSpPr>
        <p:spPr>
          <a:xfrm>
            <a:off x="199873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90"/>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90"/>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90"/>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90"/>
          <p:cNvSpPr/>
          <p:nvPr/>
        </p:nvSpPr>
        <p:spPr>
          <a:xfrm>
            <a:off x="2132084"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90"/>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90"/>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90"/>
          <p:cNvSpPr/>
          <p:nvPr/>
        </p:nvSpPr>
        <p:spPr>
          <a:xfrm>
            <a:off x="2132084"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90"/>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90"/>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Add the title here</a:t>
            </a:r>
            <a:endParaRPr sz="1000">
              <a:solidFill>
                <a:srgbClr val="FFFFFF"/>
              </a:solidFill>
            </a:endParaRPr>
          </a:p>
        </p:txBody>
      </p:sp>
      <p:grpSp>
        <p:nvGrpSpPr>
          <p:cNvPr id="15644" name="Google Shape;15644;p90"/>
          <p:cNvGrpSpPr/>
          <p:nvPr/>
        </p:nvGrpSpPr>
        <p:grpSpPr>
          <a:xfrm>
            <a:off x="1311648" y="1620631"/>
            <a:ext cx="197743" cy="197743"/>
            <a:chOff x="2676100" y="832575"/>
            <a:chExt cx="483125" cy="483125"/>
          </a:xfrm>
        </p:grpSpPr>
        <p:sp>
          <p:nvSpPr>
            <p:cNvPr id="15645" name="Google Shape;15645;p90"/>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646" name="Google Shape;15646;p90"/>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647" name="Google Shape;15647;p90"/>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5648" name="Google Shape;15648;p90"/>
          <p:cNvGrpSpPr/>
          <p:nvPr/>
        </p:nvGrpSpPr>
        <p:grpSpPr>
          <a:xfrm>
            <a:off x="2258621" y="1613606"/>
            <a:ext cx="204394" cy="197743"/>
            <a:chOff x="3270550" y="832575"/>
            <a:chExt cx="499375" cy="483125"/>
          </a:xfrm>
        </p:grpSpPr>
        <p:sp>
          <p:nvSpPr>
            <p:cNvPr id="15649" name="Google Shape;15649;p90"/>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650" name="Google Shape;15650;p90"/>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651" name="Google Shape;15651;p90"/>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5652" name="Google Shape;15652;p90"/>
          <p:cNvGrpSpPr/>
          <p:nvPr/>
        </p:nvGrpSpPr>
        <p:grpSpPr>
          <a:xfrm>
            <a:off x="3212214" y="1620657"/>
            <a:ext cx="197774" cy="197743"/>
            <a:chOff x="3270475" y="1427025"/>
            <a:chExt cx="483200" cy="483125"/>
          </a:xfrm>
        </p:grpSpPr>
        <p:sp>
          <p:nvSpPr>
            <p:cNvPr id="15653" name="Google Shape;15653;p90"/>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654" name="Google Shape;15654;p90"/>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655" name="Google Shape;15655;p90"/>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5656" name="Google Shape;15656;p90"/>
          <p:cNvSpPr/>
          <p:nvPr/>
        </p:nvSpPr>
        <p:spPr>
          <a:xfrm>
            <a:off x="3212183" y="3615929"/>
            <a:ext cx="197784" cy="19774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657" name="Google Shape;15657;p90"/>
          <p:cNvSpPr/>
          <p:nvPr/>
        </p:nvSpPr>
        <p:spPr>
          <a:xfrm>
            <a:off x="1309717" y="3615924"/>
            <a:ext cx="199697" cy="19775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5658" name="Google Shape;15658;p90"/>
          <p:cNvGrpSpPr/>
          <p:nvPr/>
        </p:nvGrpSpPr>
        <p:grpSpPr>
          <a:xfrm>
            <a:off x="2258607" y="3617777"/>
            <a:ext cx="204425" cy="194059"/>
            <a:chOff x="6222125" y="2025975"/>
            <a:chExt cx="499450" cy="474125"/>
          </a:xfrm>
        </p:grpSpPr>
        <p:sp>
          <p:nvSpPr>
            <p:cNvPr id="15659" name="Google Shape;15659;p90"/>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660" name="Google Shape;15660;p90"/>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661" name="Google Shape;15661;p90"/>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5662" name="Google Shape;15662;p90"/>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1</a:t>
            </a:r>
            <a:endParaRPr sz="900">
              <a:solidFill>
                <a:srgbClr val="FFFFFF"/>
              </a:solidFill>
            </a:endParaRPr>
          </a:p>
        </p:txBody>
      </p:sp>
      <p:sp>
        <p:nvSpPr>
          <p:cNvPr id="15663" name="Google Shape;15663;p90"/>
          <p:cNvSpPr txBox="1"/>
          <p:nvPr/>
        </p:nvSpPr>
        <p:spPr>
          <a:xfrm>
            <a:off x="1998736" y="1909835"/>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2</a:t>
            </a:r>
            <a:endParaRPr sz="900">
              <a:solidFill>
                <a:srgbClr val="FFFFFF"/>
              </a:solidFill>
            </a:endParaRPr>
          </a:p>
        </p:txBody>
      </p:sp>
      <p:sp>
        <p:nvSpPr>
          <p:cNvPr id="15664" name="Google Shape;15664;p90"/>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3</a:t>
            </a:r>
            <a:endParaRPr sz="900">
              <a:solidFill>
                <a:srgbClr val="FFFFFF"/>
              </a:solidFill>
            </a:endParaRPr>
          </a:p>
        </p:txBody>
      </p:sp>
      <p:sp>
        <p:nvSpPr>
          <p:cNvPr id="15665" name="Google Shape;15665;p90"/>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4</a:t>
            </a:r>
            <a:endParaRPr sz="900">
              <a:solidFill>
                <a:srgbClr val="FFFFFF"/>
              </a:solidFill>
            </a:endParaRPr>
          </a:p>
        </p:txBody>
      </p:sp>
      <p:sp>
        <p:nvSpPr>
          <p:cNvPr id="15666" name="Google Shape;15666;p90"/>
          <p:cNvSpPr txBox="1"/>
          <p:nvPr/>
        </p:nvSpPr>
        <p:spPr>
          <a:xfrm>
            <a:off x="1998684"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5</a:t>
            </a:r>
            <a:endParaRPr sz="900">
              <a:solidFill>
                <a:srgbClr val="FFFFFF"/>
              </a:solidFill>
            </a:endParaRPr>
          </a:p>
        </p:txBody>
      </p:sp>
      <p:sp>
        <p:nvSpPr>
          <p:cNvPr id="15667" name="Google Shape;15667;p90"/>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6</a:t>
            </a:r>
            <a:endParaRPr sz="900">
              <a:solidFill>
                <a:srgbClr val="FFFFFF"/>
              </a:solidFill>
            </a:endParaRPr>
          </a:p>
        </p:txBody>
      </p:sp>
      <p:sp>
        <p:nvSpPr>
          <p:cNvPr id="15668" name="Google Shape;15668;p90"/>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90"/>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90"/>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90"/>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90"/>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90"/>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90"/>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90"/>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90"/>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90"/>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90"/>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90"/>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680" name="Google Shape;15680;p90"/>
          <p:cNvCxnSpPr>
            <a:stCxn id="15668" idx="4"/>
            <a:endCxn id="15674"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5681" name="Google Shape;15681;p90"/>
          <p:cNvCxnSpPr>
            <a:stCxn id="15670" idx="4"/>
            <a:endCxn id="15676"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5682" name="Google Shape;15682;p90"/>
          <p:cNvCxnSpPr>
            <a:stCxn id="15669" idx="4"/>
            <a:endCxn id="15675"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5683" name="Google Shape;15683;p90"/>
          <p:cNvCxnSpPr>
            <a:stCxn id="15671" idx="0"/>
            <a:endCxn id="15677"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5684" name="Google Shape;15684;p90"/>
          <p:cNvCxnSpPr>
            <a:stCxn id="15673" idx="0"/>
            <a:endCxn id="15679"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5685" name="Google Shape;15685;p90"/>
          <p:cNvCxnSpPr>
            <a:stCxn id="15672" idx="0"/>
            <a:endCxn id="15678"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5686" name="Google Shape;15686;p90"/>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90"/>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90"/>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689" name="Google Shape;15689;p90"/>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690" name="Google Shape;15690;p90"/>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691" name="Google Shape;15691;p90"/>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90"/>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90"/>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90"/>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90"/>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90"/>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90"/>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90"/>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90"/>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90"/>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90"/>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2016</a:t>
            </a:r>
            <a:endParaRPr sz="900" b="1">
              <a:solidFill>
                <a:srgbClr val="FFFFFF"/>
              </a:solidFill>
            </a:endParaRPr>
          </a:p>
        </p:txBody>
      </p:sp>
      <p:sp>
        <p:nvSpPr>
          <p:cNvPr id="15702" name="Google Shape;15702;p90"/>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90"/>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90"/>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90"/>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90"/>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707" name="Google Shape;15707;p90"/>
          <p:cNvCxnSpPr>
            <a:stCxn id="15696" idx="0"/>
            <a:endCxn id="15702"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5708" name="Google Shape;15708;p90"/>
          <p:cNvCxnSpPr>
            <a:stCxn id="15697" idx="0"/>
            <a:endCxn id="15703"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5709" name="Google Shape;15709;p90"/>
          <p:cNvCxnSpPr>
            <a:stCxn id="15698" idx="0"/>
            <a:endCxn id="15704"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5710" name="Google Shape;15710;p90"/>
          <p:cNvCxnSpPr>
            <a:stCxn id="15699" idx="4"/>
            <a:endCxn id="15705"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5711" name="Google Shape;15711;p90"/>
          <p:cNvCxnSpPr>
            <a:stCxn id="15700" idx="4"/>
            <a:endCxn id="15706"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5712" name="Google Shape;15712;p90"/>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2017</a:t>
            </a:r>
            <a:endParaRPr sz="900" b="1">
              <a:solidFill>
                <a:srgbClr val="FFFFFF"/>
              </a:solidFill>
            </a:endParaRPr>
          </a:p>
        </p:txBody>
      </p:sp>
      <p:sp>
        <p:nvSpPr>
          <p:cNvPr id="15713" name="Google Shape;15713;p90"/>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2018</a:t>
            </a:r>
            <a:endParaRPr sz="900" b="1">
              <a:solidFill>
                <a:srgbClr val="FFFFFF"/>
              </a:solidFill>
            </a:endParaRPr>
          </a:p>
        </p:txBody>
      </p:sp>
      <p:sp>
        <p:nvSpPr>
          <p:cNvPr id="15714" name="Google Shape;15714;p90"/>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2019</a:t>
            </a:r>
            <a:endParaRPr sz="900" b="1">
              <a:solidFill>
                <a:srgbClr val="FFFFFF"/>
              </a:solidFill>
            </a:endParaRPr>
          </a:p>
        </p:txBody>
      </p:sp>
      <p:sp>
        <p:nvSpPr>
          <p:cNvPr id="15715" name="Google Shape;15715;p90"/>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2020</a:t>
            </a:r>
            <a:endParaRPr sz="900" b="1">
              <a:solidFill>
                <a:srgbClr val="FFFFFF"/>
              </a:solidFill>
            </a:endParaRPr>
          </a:p>
        </p:txBody>
      </p:sp>
      <p:sp>
        <p:nvSpPr>
          <p:cNvPr id="15716" name="Google Shape;15716;p90"/>
          <p:cNvSpPr/>
          <p:nvPr/>
        </p:nvSpPr>
        <p:spPr>
          <a:xfrm>
            <a:off x="6865977" y="3729422"/>
            <a:ext cx="204488" cy="205025"/>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17" name="Google Shape;15717;p90"/>
          <p:cNvGrpSpPr/>
          <p:nvPr/>
        </p:nvGrpSpPr>
        <p:grpSpPr>
          <a:xfrm>
            <a:off x="5307356" y="3748469"/>
            <a:ext cx="206115" cy="206115"/>
            <a:chOff x="1049375" y="2680675"/>
            <a:chExt cx="297725" cy="297725"/>
          </a:xfrm>
        </p:grpSpPr>
        <p:sp>
          <p:nvSpPr>
            <p:cNvPr id="15718" name="Google Shape;15718;p90"/>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90"/>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0" name="Google Shape;15720;p90"/>
          <p:cNvGrpSpPr/>
          <p:nvPr/>
        </p:nvGrpSpPr>
        <p:grpSpPr>
          <a:xfrm>
            <a:off x="7653299" y="1758852"/>
            <a:ext cx="205578" cy="204332"/>
            <a:chOff x="5045775" y="1946400"/>
            <a:chExt cx="296950" cy="295150"/>
          </a:xfrm>
        </p:grpSpPr>
        <p:sp>
          <p:nvSpPr>
            <p:cNvPr id="15721" name="Google Shape;15721;p90"/>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90"/>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3" name="Google Shape;15723;p90"/>
          <p:cNvGrpSpPr/>
          <p:nvPr/>
        </p:nvGrpSpPr>
        <p:grpSpPr>
          <a:xfrm>
            <a:off x="6076163" y="1764541"/>
            <a:ext cx="205042" cy="204505"/>
            <a:chOff x="3599700" y="1954475"/>
            <a:chExt cx="296175" cy="295400"/>
          </a:xfrm>
        </p:grpSpPr>
        <p:sp>
          <p:nvSpPr>
            <p:cNvPr id="15724" name="Google Shape;15724;p90"/>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90"/>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90"/>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7" name="Google Shape;15727;p90"/>
          <p:cNvGrpSpPr/>
          <p:nvPr/>
        </p:nvGrpSpPr>
        <p:grpSpPr>
          <a:xfrm>
            <a:off x="4485399" y="1783308"/>
            <a:ext cx="205596" cy="155421"/>
            <a:chOff x="3962775" y="1990700"/>
            <a:chExt cx="296975" cy="224500"/>
          </a:xfrm>
        </p:grpSpPr>
        <p:sp>
          <p:nvSpPr>
            <p:cNvPr id="15728" name="Google Shape;15728;p90"/>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90"/>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90"/>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90"/>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32" name="Google Shape;15732;p90"/>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5733" name="Google Shape;15733;p90"/>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5734" name="Google Shape;15734;p90"/>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15735" name="Google Shape;15735;p90"/>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5736" name="Google Shape;15736;p90"/>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“Venus has a beautiful name and is the second planet”</a:t>
            </a:r>
            <a:endParaRPr sz="800">
              <a:solidFill>
                <a:srgbClr val="A5B7C6"/>
              </a:solidFill>
            </a:endParaRPr>
          </a:p>
        </p:txBody>
      </p:sp>
      <p:sp>
        <p:nvSpPr>
          <p:cNvPr id="15737" name="Google Shape;15737;p9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infographics</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5741"/>
        <p:cNvGrpSpPr/>
        <p:nvPr/>
      </p:nvGrpSpPr>
      <p:grpSpPr>
        <a:xfrm>
          <a:off x="0" y="0"/>
          <a:ext cx="0" cy="0"/>
          <a:chOff x="0" y="0"/>
          <a:chExt cx="0" cy="0"/>
        </a:xfrm>
      </p:grpSpPr>
      <p:sp>
        <p:nvSpPr>
          <p:cNvPr id="15742" name="Google Shape;15742;p91"/>
          <p:cNvSpPr/>
          <p:nvPr/>
        </p:nvSpPr>
        <p:spPr>
          <a:xfrm>
            <a:off x="1048350" y="4002146"/>
            <a:ext cx="1655700" cy="73800"/>
          </a:xfrm>
          <a:prstGeom prst="rect">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43" name="Google Shape;15743;p91"/>
          <p:cNvGrpSpPr/>
          <p:nvPr/>
        </p:nvGrpSpPr>
        <p:grpSpPr>
          <a:xfrm>
            <a:off x="1494592" y="1585529"/>
            <a:ext cx="763219" cy="763219"/>
            <a:chOff x="4049800" y="640400"/>
            <a:chExt cx="858900" cy="858900"/>
          </a:xfrm>
        </p:grpSpPr>
        <p:sp>
          <p:nvSpPr>
            <p:cNvPr id="15744" name="Google Shape;15744;p91"/>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91"/>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46" name="Google Shape;15746;p91"/>
          <p:cNvSpPr/>
          <p:nvPr/>
        </p:nvSpPr>
        <p:spPr>
          <a:xfrm>
            <a:off x="1210102" y="2569615"/>
            <a:ext cx="1332000" cy="1131600"/>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91"/>
          <p:cNvSpPr/>
          <p:nvPr/>
        </p:nvSpPr>
        <p:spPr>
          <a:xfrm>
            <a:off x="1759085" y="3921942"/>
            <a:ext cx="234300" cy="2343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748" name="Google Shape;15748;p91"/>
          <p:cNvCxnSpPr>
            <a:stCxn id="15744" idx="4"/>
            <a:endCxn id="15746" idx="0"/>
          </p:cNvCxnSpPr>
          <p:nvPr/>
        </p:nvCxnSpPr>
        <p:spPr>
          <a:xfrm>
            <a:off x="1876201" y="2348748"/>
            <a:ext cx="0" cy="220800"/>
          </a:xfrm>
          <a:prstGeom prst="straightConnector1">
            <a:avLst/>
          </a:prstGeom>
          <a:noFill/>
          <a:ln w="9525" cap="flat" cmpd="sng">
            <a:solidFill>
              <a:srgbClr val="D7DFE5"/>
            </a:solidFill>
            <a:prstDash val="solid"/>
            <a:round/>
            <a:headEnd type="none" w="med" len="med"/>
            <a:tailEnd type="none" w="med" len="med"/>
          </a:ln>
        </p:spPr>
      </p:cxnSp>
      <p:cxnSp>
        <p:nvCxnSpPr>
          <p:cNvPr id="15749" name="Google Shape;15749;p91"/>
          <p:cNvCxnSpPr/>
          <p:nvPr/>
        </p:nvCxnSpPr>
        <p:spPr>
          <a:xfrm>
            <a:off x="1876179" y="3701065"/>
            <a:ext cx="0" cy="220800"/>
          </a:xfrm>
          <a:prstGeom prst="straightConnector1">
            <a:avLst/>
          </a:prstGeom>
          <a:noFill/>
          <a:ln w="9525" cap="flat" cmpd="sng">
            <a:solidFill>
              <a:srgbClr val="D7DFE5"/>
            </a:solidFill>
            <a:prstDash val="solid"/>
            <a:round/>
            <a:headEnd type="none" w="med" len="med"/>
            <a:tailEnd type="none" w="med" len="med"/>
          </a:ln>
        </p:spPr>
      </p:cxnSp>
      <p:sp>
        <p:nvSpPr>
          <p:cNvPr id="15750" name="Google Shape;15750;p91"/>
          <p:cNvSpPr txBox="1"/>
          <p:nvPr/>
        </p:nvSpPr>
        <p:spPr>
          <a:xfrm>
            <a:off x="1297398" y="3117684"/>
            <a:ext cx="1157700" cy="45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cxnSp>
        <p:nvCxnSpPr>
          <p:cNvPr id="15751" name="Google Shape;15751;p91"/>
          <p:cNvCxnSpPr/>
          <p:nvPr/>
        </p:nvCxnSpPr>
        <p:spPr>
          <a:xfrm>
            <a:off x="1621737" y="2986921"/>
            <a:ext cx="508800" cy="0"/>
          </a:xfrm>
          <a:prstGeom prst="straightConnector1">
            <a:avLst/>
          </a:prstGeom>
          <a:noFill/>
          <a:ln w="19050" cap="flat" cmpd="sng">
            <a:solidFill>
              <a:srgbClr val="A5B7C6"/>
            </a:solidFill>
            <a:prstDash val="solid"/>
            <a:round/>
            <a:headEnd type="none" w="med" len="med"/>
            <a:tailEnd type="none" w="med" len="med"/>
          </a:ln>
        </p:spPr>
      </p:cxnSp>
      <p:sp>
        <p:nvSpPr>
          <p:cNvPr id="15752" name="Google Shape;15752;p91"/>
          <p:cNvSpPr txBox="1"/>
          <p:nvPr/>
        </p:nvSpPr>
        <p:spPr>
          <a:xfrm>
            <a:off x="1454136" y="2733216"/>
            <a:ext cx="844200" cy="22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b="1">
                <a:solidFill>
                  <a:srgbClr val="A5B7C6"/>
                </a:solidFill>
              </a:rPr>
              <a:t>TITLE 1</a:t>
            </a:r>
            <a:endParaRPr sz="800" b="1">
              <a:solidFill>
                <a:srgbClr val="A5B7C6"/>
              </a:solidFill>
            </a:endParaRPr>
          </a:p>
        </p:txBody>
      </p:sp>
      <p:sp>
        <p:nvSpPr>
          <p:cNvPr id="15753" name="Google Shape;15753;p91"/>
          <p:cNvSpPr txBox="1"/>
          <p:nvPr/>
        </p:nvSpPr>
        <p:spPr>
          <a:xfrm>
            <a:off x="1585964" y="1784457"/>
            <a:ext cx="580500" cy="36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b="1">
                <a:solidFill>
                  <a:srgbClr val="A5B7C6"/>
                </a:solidFill>
              </a:rPr>
              <a:t>75%</a:t>
            </a:r>
            <a:endParaRPr sz="1300" b="1">
              <a:solidFill>
                <a:srgbClr val="A5B7C6"/>
              </a:solidFill>
            </a:endParaRPr>
          </a:p>
        </p:txBody>
      </p:sp>
      <p:sp>
        <p:nvSpPr>
          <p:cNvPr id="15754" name="Google Shape;15754;p91"/>
          <p:cNvSpPr/>
          <p:nvPr/>
        </p:nvSpPr>
        <p:spPr>
          <a:xfrm>
            <a:off x="3439355" y="1995150"/>
            <a:ext cx="1788300" cy="17883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91"/>
          <p:cNvSpPr/>
          <p:nvPr/>
        </p:nvSpPr>
        <p:spPr>
          <a:xfrm>
            <a:off x="6549404" y="17462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56" name="Google Shape;15756;p91"/>
          <p:cNvGrpSpPr/>
          <p:nvPr/>
        </p:nvGrpSpPr>
        <p:grpSpPr>
          <a:xfrm>
            <a:off x="3576486" y="2168116"/>
            <a:ext cx="1443832" cy="1443832"/>
            <a:chOff x="5681300" y="2527788"/>
            <a:chExt cx="805800" cy="805800"/>
          </a:xfrm>
        </p:grpSpPr>
        <p:sp>
          <p:nvSpPr>
            <p:cNvPr id="15757" name="Google Shape;15757;p91"/>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9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9" name="Google Shape;15759;p91"/>
          <p:cNvGrpSpPr/>
          <p:nvPr/>
        </p:nvGrpSpPr>
        <p:grpSpPr>
          <a:xfrm>
            <a:off x="6240887" y="1783888"/>
            <a:ext cx="626590" cy="626590"/>
            <a:chOff x="5681300" y="2527788"/>
            <a:chExt cx="805800" cy="805800"/>
          </a:xfrm>
        </p:grpSpPr>
        <p:sp>
          <p:nvSpPr>
            <p:cNvPr id="15760" name="Google Shape;15760;p91"/>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91"/>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62" name="Google Shape;15762;p91"/>
          <p:cNvSpPr txBox="1"/>
          <p:nvPr/>
        </p:nvSpPr>
        <p:spPr>
          <a:xfrm>
            <a:off x="6993115" y="1876246"/>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5763" name="Google Shape;15763;p91"/>
          <p:cNvSpPr/>
          <p:nvPr/>
        </p:nvSpPr>
        <p:spPr>
          <a:xfrm>
            <a:off x="6549404" y="25383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4" name="Google Shape;15764;p91"/>
          <p:cNvGrpSpPr/>
          <p:nvPr/>
        </p:nvGrpSpPr>
        <p:grpSpPr>
          <a:xfrm>
            <a:off x="6240887" y="2575988"/>
            <a:ext cx="626590" cy="626590"/>
            <a:chOff x="5681300" y="2527788"/>
            <a:chExt cx="805800" cy="805800"/>
          </a:xfrm>
        </p:grpSpPr>
        <p:sp>
          <p:nvSpPr>
            <p:cNvPr id="15765" name="Google Shape;15765;p91"/>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91"/>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67" name="Google Shape;15767;p91"/>
          <p:cNvSpPr txBox="1"/>
          <p:nvPr/>
        </p:nvSpPr>
        <p:spPr>
          <a:xfrm>
            <a:off x="6993115" y="2668346"/>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5768" name="Google Shape;15768;p91"/>
          <p:cNvSpPr/>
          <p:nvPr/>
        </p:nvSpPr>
        <p:spPr>
          <a:xfrm>
            <a:off x="6549404" y="33304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9" name="Google Shape;15769;p91"/>
          <p:cNvGrpSpPr/>
          <p:nvPr/>
        </p:nvGrpSpPr>
        <p:grpSpPr>
          <a:xfrm>
            <a:off x="6240887" y="3368088"/>
            <a:ext cx="626590" cy="626590"/>
            <a:chOff x="5681300" y="2527788"/>
            <a:chExt cx="805800" cy="805800"/>
          </a:xfrm>
        </p:grpSpPr>
        <p:sp>
          <p:nvSpPr>
            <p:cNvPr id="15770" name="Google Shape;15770;p91"/>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91"/>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72" name="Google Shape;15772;p91"/>
          <p:cNvSpPr txBox="1"/>
          <p:nvPr/>
        </p:nvSpPr>
        <p:spPr>
          <a:xfrm>
            <a:off x="6993115" y="3460446"/>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5773" name="Google Shape;15773;p91"/>
          <p:cNvSpPr/>
          <p:nvPr/>
        </p:nvSpPr>
        <p:spPr>
          <a:xfrm>
            <a:off x="4229854" y="1929725"/>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91"/>
          <p:cNvSpPr/>
          <p:nvPr/>
        </p:nvSpPr>
        <p:spPr>
          <a:xfrm>
            <a:off x="4229854" y="3713250"/>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91"/>
          <p:cNvSpPr/>
          <p:nvPr/>
        </p:nvSpPr>
        <p:spPr>
          <a:xfrm>
            <a:off x="5157904" y="2821488"/>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776" name="Google Shape;15776;p91"/>
          <p:cNvCxnSpPr>
            <a:stCxn id="15775" idx="6"/>
            <a:endCxn id="15761" idx="2"/>
          </p:cNvCxnSpPr>
          <p:nvPr/>
        </p:nvCxnSpPr>
        <p:spPr>
          <a:xfrm rot="10800000" flipH="1">
            <a:off x="5295004" y="2097138"/>
            <a:ext cx="945900" cy="7929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5777" name="Google Shape;15777;p91"/>
          <p:cNvCxnSpPr>
            <a:stCxn id="15775" idx="6"/>
            <a:endCxn id="15771" idx="2"/>
          </p:cNvCxnSpPr>
          <p:nvPr/>
        </p:nvCxnSpPr>
        <p:spPr>
          <a:xfrm>
            <a:off x="5295004" y="2890038"/>
            <a:ext cx="945900" cy="7914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5778" name="Google Shape;15778;p91"/>
          <p:cNvCxnSpPr>
            <a:stCxn id="15775" idx="6"/>
            <a:endCxn id="15766" idx="2"/>
          </p:cNvCxnSpPr>
          <p:nvPr/>
        </p:nvCxnSpPr>
        <p:spPr>
          <a:xfrm rot="10800000" flipH="1">
            <a:off x="5295004" y="2889138"/>
            <a:ext cx="945900" cy="9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5779" name="Google Shape;15779;p91"/>
          <p:cNvSpPr txBox="1"/>
          <p:nvPr/>
        </p:nvSpPr>
        <p:spPr>
          <a:xfrm>
            <a:off x="3800713" y="2576693"/>
            <a:ext cx="995400" cy="62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rgbClr val="213B55"/>
                </a:solidFill>
              </a:rPr>
              <a:t>75%</a:t>
            </a:r>
            <a:endParaRPr sz="3000" b="1">
              <a:solidFill>
                <a:srgbClr val="213B55"/>
              </a:solidFill>
            </a:endParaRPr>
          </a:p>
        </p:txBody>
      </p:sp>
      <p:sp>
        <p:nvSpPr>
          <p:cNvPr id="15780" name="Google Shape;15780;p9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infographics</a:t>
            </a:r>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5784"/>
        <p:cNvGrpSpPr/>
        <p:nvPr/>
      </p:nvGrpSpPr>
      <p:grpSpPr>
        <a:xfrm>
          <a:off x="0" y="0"/>
          <a:ext cx="0" cy="0"/>
          <a:chOff x="0" y="0"/>
          <a:chExt cx="0" cy="0"/>
        </a:xfrm>
      </p:grpSpPr>
      <p:grpSp>
        <p:nvGrpSpPr>
          <p:cNvPr id="15785" name="Google Shape;15785;p92"/>
          <p:cNvGrpSpPr/>
          <p:nvPr/>
        </p:nvGrpSpPr>
        <p:grpSpPr>
          <a:xfrm>
            <a:off x="1765469" y="1821418"/>
            <a:ext cx="370100" cy="250625"/>
            <a:chOff x="980425" y="4196875"/>
            <a:chExt cx="370100" cy="250625"/>
          </a:xfrm>
        </p:grpSpPr>
        <p:sp>
          <p:nvSpPr>
            <p:cNvPr id="15786" name="Google Shape;15786;p92"/>
            <p:cNvSpPr/>
            <p:nvPr/>
          </p:nvSpPr>
          <p:spPr>
            <a:xfrm>
              <a:off x="1154775" y="4246525"/>
              <a:ext cx="129650" cy="103900"/>
            </a:xfrm>
            <a:custGeom>
              <a:avLst/>
              <a:gdLst/>
              <a:ahLst/>
              <a:cxnLst/>
              <a:rect l="l" t="t" r="r" b="b"/>
              <a:pathLst>
                <a:path w="5186" h="4156" extrusionOk="0">
                  <a:moveTo>
                    <a:pt x="2747" y="422"/>
                  </a:moveTo>
                  <a:cubicBezTo>
                    <a:pt x="3241" y="422"/>
                    <a:pt x="3735" y="669"/>
                    <a:pt x="4044" y="1070"/>
                  </a:cubicBezTo>
                  <a:cubicBezTo>
                    <a:pt x="4321" y="1409"/>
                    <a:pt x="4445" y="1872"/>
                    <a:pt x="4383" y="2304"/>
                  </a:cubicBezTo>
                  <a:cubicBezTo>
                    <a:pt x="4269" y="3170"/>
                    <a:pt x="3534" y="3733"/>
                    <a:pt x="2747" y="3733"/>
                  </a:cubicBezTo>
                  <a:cubicBezTo>
                    <a:pt x="2467" y="3733"/>
                    <a:pt x="2181" y="3662"/>
                    <a:pt x="1914" y="3508"/>
                  </a:cubicBezTo>
                  <a:cubicBezTo>
                    <a:pt x="896" y="2921"/>
                    <a:pt x="803" y="1502"/>
                    <a:pt x="1729" y="761"/>
                  </a:cubicBezTo>
                  <a:cubicBezTo>
                    <a:pt x="2007" y="545"/>
                    <a:pt x="2377" y="422"/>
                    <a:pt x="2747" y="422"/>
                  </a:cubicBezTo>
                  <a:close/>
                  <a:moveTo>
                    <a:pt x="2757" y="1"/>
                  </a:moveTo>
                  <a:cubicBezTo>
                    <a:pt x="2314" y="1"/>
                    <a:pt x="1865" y="144"/>
                    <a:pt x="1482" y="453"/>
                  </a:cubicBezTo>
                  <a:cubicBezTo>
                    <a:pt x="1" y="1594"/>
                    <a:pt x="649" y="3909"/>
                    <a:pt x="2470" y="4156"/>
                  </a:cubicBezTo>
                  <a:lnTo>
                    <a:pt x="2747" y="4156"/>
                  </a:lnTo>
                  <a:cubicBezTo>
                    <a:pt x="4167" y="4156"/>
                    <a:pt x="5186" y="2767"/>
                    <a:pt x="4723" y="1409"/>
                  </a:cubicBezTo>
                  <a:cubicBezTo>
                    <a:pt x="4419" y="519"/>
                    <a:pt x="3599" y="1"/>
                    <a:pt x="2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92"/>
            <p:cNvSpPr/>
            <p:nvPr/>
          </p:nvSpPr>
          <p:spPr>
            <a:xfrm>
              <a:off x="1199775" y="4267525"/>
              <a:ext cx="51200" cy="20950"/>
            </a:xfrm>
            <a:custGeom>
              <a:avLst/>
              <a:gdLst/>
              <a:ahLst/>
              <a:cxnLst/>
              <a:rect l="l" t="t" r="r" b="b"/>
              <a:pathLst>
                <a:path w="2048" h="838" extrusionOk="0">
                  <a:moveTo>
                    <a:pt x="925" y="1"/>
                  </a:moveTo>
                  <a:cubicBezTo>
                    <a:pt x="664" y="1"/>
                    <a:pt x="402" y="85"/>
                    <a:pt x="176" y="261"/>
                  </a:cubicBezTo>
                  <a:cubicBezTo>
                    <a:pt x="1" y="411"/>
                    <a:pt x="130" y="642"/>
                    <a:pt x="300" y="642"/>
                  </a:cubicBezTo>
                  <a:cubicBezTo>
                    <a:pt x="340" y="642"/>
                    <a:pt x="382" y="629"/>
                    <a:pt x="423" y="600"/>
                  </a:cubicBezTo>
                  <a:cubicBezTo>
                    <a:pt x="577" y="484"/>
                    <a:pt x="759" y="427"/>
                    <a:pt x="938" y="427"/>
                  </a:cubicBezTo>
                  <a:cubicBezTo>
                    <a:pt x="1188" y="427"/>
                    <a:pt x="1434" y="538"/>
                    <a:pt x="1596" y="754"/>
                  </a:cubicBezTo>
                  <a:cubicBezTo>
                    <a:pt x="1646" y="813"/>
                    <a:pt x="1706" y="838"/>
                    <a:pt x="1763" y="838"/>
                  </a:cubicBezTo>
                  <a:cubicBezTo>
                    <a:pt x="1915" y="838"/>
                    <a:pt x="2047" y="665"/>
                    <a:pt x="1935" y="508"/>
                  </a:cubicBezTo>
                  <a:cubicBezTo>
                    <a:pt x="1679" y="178"/>
                    <a:pt x="1304" y="1"/>
                    <a:pt x="9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92"/>
            <p:cNvSpPr/>
            <p:nvPr/>
          </p:nvSpPr>
          <p:spPr>
            <a:xfrm>
              <a:off x="980425" y="4196875"/>
              <a:ext cx="370100" cy="250625"/>
            </a:xfrm>
            <a:custGeom>
              <a:avLst/>
              <a:gdLst/>
              <a:ahLst/>
              <a:cxnLst/>
              <a:rect l="l" t="t" r="r" b="b"/>
              <a:pathLst>
                <a:path w="14804" h="10025" extrusionOk="0">
                  <a:moveTo>
                    <a:pt x="11666" y="6235"/>
                  </a:moveTo>
                  <a:lnTo>
                    <a:pt x="11974" y="6636"/>
                  </a:lnTo>
                  <a:lnTo>
                    <a:pt x="11604" y="6913"/>
                  </a:lnTo>
                  <a:lnTo>
                    <a:pt x="11295" y="6512"/>
                  </a:lnTo>
                  <a:cubicBezTo>
                    <a:pt x="11357" y="6481"/>
                    <a:pt x="11419" y="6420"/>
                    <a:pt x="11481" y="6389"/>
                  </a:cubicBezTo>
                  <a:cubicBezTo>
                    <a:pt x="11542" y="6327"/>
                    <a:pt x="11604" y="6296"/>
                    <a:pt x="11666" y="6235"/>
                  </a:cubicBezTo>
                  <a:close/>
                  <a:moveTo>
                    <a:pt x="12701" y="6716"/>
                  </a:moveTo>
                  <a:cubicBezTo>
                    <a:pt x="12752" y="6716"/>
                    <a:pt x="12805" y="6739"/>
                    <a:pt x="12839" y="6790"/>
                  </a:cubicBezTo>
                  <a:cubicBezTo>
                    <a:pt x="12900" y="6883"/>
                    <a:pt x="12869" y="6975"/>
                    <a:pt x="12808" y="7037"/>
                  </a:cubicBezTo>
                  <a:lnTo>
                    <a:pt x="11789" y="7808"/>
                  </a:lnTo>
                  <a:cubicBezTo>
                    <a:pt x="11748" y="7836"/>
                    <a:pt x="11700" y="7851"/>
                    <a:pt x="11654" y="7851"/>
                  </a:cubicBezTo>
                  <a:cubicBezTo>
                    <a:pt x="11598" y="7851"/>
                    <a:pt x="11545" y="7829"/>
                    <a:pt x="11511" y="7778"/>
                  </a:cubicBezTo>
                  <a:cubicBezTo>
                    <a:pt x="11450" y="7716"/>
                    <a:pt x="11481" y="7592"/>
                    <a:pt x="11542" y="7531"/>
                  </a:cubicBezTo>
                  <a:lnTo>
                    <a:pt x="12592" y="6759"/>
                  </a:lnTo>
                  <a:cubicBezTo>
                    <a:pt x="12619" y="6731"/>
                    <a:pt x="12660" y="6716"/>
                    <a:pt x="12701" y="6716"/>
                  </a:cubicBezTo>
                  <a:close/>
                  <a:moveTo>
                    <a:pt x="12839" y="7562"/>
                  </a:moveTo>
                  <a:lnTo>
                    <a:pt x="13980" y="9012"/>
                  </a:lnTo>
                  <a:cubicBezTo>
                    <a:pt x="14042" y="9105"/>
                    <a:pt x="14073" y="9197"/>
                    <a:pt x="14042" y="9290"/>
                  </a:cubicBezTo>
                  <a:cubicBezTo>
                    <a:pt x="14003" y="9484"/>
                    <a:pt x="13842" y="9593"/>
                    <a:pt x="13674" y="9593"/>
                  </a:cubicBezTo>
                  <a:cubicBezTo>
                    <a:pt x="13575" y="9593"/>
                    <a:pt x="13474" y="9555"/>
                    <a:pt x="13394" y="9475"/>
                  </a:cubicBezTo>
                  <a:lnTo>
                    <a:pt x="12252" y="7994"/>
                  </a:lnTo>
                  <a:lnTo>
                    <a:pt x="12839" y="7562"/>
                  </a:lnTo>
                  <a:close/>
                  <a:moveTo>
                    <a:pt x="1883" y="0"/>
                  </a:moveTo>
                  <a:cubicBezTo>
                    <a:pt x="864" y="0"/>
                    <a:pt x="0" y="834"/>
                    <a:pt x="0" y="1883"/>
                  </a:cubicBezTo>
                  <a:cubicBezTo>
                    <a:pt x="0" y="2932"/>
                    <a:pt x="833" y="3766"/>
                    <a:pt x="1883" y="3766"/>
                  </a:cubicBezTo>
                  <a:lnTo>
                    <a:pt x="6820" y="3766"/>
                  </a:lnTo>
                  <a:cubicBezTo>
                    <a:pt x="6666" y="5340"/>
                    <a:pt x="7777" y="6728"/>
                    <a:pt x="9351" y="6944"/>
                  </a:cubicBezTo>
                  <a:cubicBezTo>
                    <a:pt x="9475" y="6975"/>
                    <a:pt x="9598" y="6975"/>
                    <a:pt x="9721" y="6975"/>
                  </a:cubicBezTo>
                  <a:cubicBezTo>
                    <a:pt x="10123" y="6975"/>
                    <a:pt x="10555" y="6883"/>
                    <a:pt x="10925" y="6728"/>
                  </a:cubicBezTo>
                  <a:lnTo>
                    <a:pt x="11295" y="7191"/>
                  </a:lnTo>
                  <a:cubicBezTo>
                    <a:pt x="10842" y="7554"/>
                    <a:pt x="11099" y="8272"/>
                    <a:pt x="11661" y="8272"/>
                  </a:cubicBezTo>
                  <a:cubicBezTo>
                    <a:pt x="11673" y="8272"/>
                    <a:pt x="11685" y="8272"/>
                    <a:pt x="11697" y="8271"/>
                  </a:cubicBezTo>
                  <a:cubicBezTo>
                    <a:pt x="11724" y="8280"/>
                    <a:pt x="11748" y="8284"/>
                    <a:pt x="11772" y="8284"/>
                  </a:cubicBezTo>
                  <a:cubicBezTo>
                    <a:pt x="11828" y="8284"/>
                    <a:pt x="11878" y="8262"/>
                    <a:pt x="11944" y="8241"/>
                  </a:cubicBezTo>
                  <a:lnTo>
                    <a:pt x="13085" y="9722"/>
                  </a:lnTo>
                  <a:cubicBezTo>
                    <a:pt x="13250" y="9936"/>
                    <a:pt x="13461" y="10025"/>
                    <a:pt x="13670" y="10025"/>
                  </a:cubicBezTo>
                  <a:cubicBezTo>
                    <a:pt x="14244" y="10025"/>
                    <a:pt x="14803" y="9354"/>
                    <a:pt x="14351" y="8765"/>
                  </a:cubicBezTo>
                  <a:lnTo>
                    <a:pt x="13209" y="7284"/>
                  </a:lnTo>
                  <a:cubicBezTo>
                    <a:pt x="13271" y="7191"/>
                    <a:pt x="13301" y="7068"/>
                    <a:pt x="13332" y="6975"/>
                  </a:cubicBezTo>
                  <a:cubicBezTo>
                    <a:pt x="13355" y="6588"/>
                    <a:pt x="13042" y="6302"/>
                    <a:pt x="12703" y="6302"/>
                  </a:cubicBezTo>
                  <a:cubicBezTo>
                    <a:pt x="12582" y="6302"/>
                    <a:pt x="12458" y="6339"/>
                    <a:pt x="12345" y="6420"/>
                  </a:cubicBezTo>
                  <a:lnTo>
                    <a:pt x="11974" y="5926"/>
                  </a:lnTo>
                  <a:cubicBezTo>
                    <a:pt x="12129" y="5741"/>
                    <a:pt x="12252" y="5494"/>
                    <a:pt x="12376" y="5278"/>
                  </a:cubicBezTo>
                  <a:cubicBezTo>
                    <a:pt x="12437" y="5113"/>
                    <a:pt x="12293" y="4990"/>
                    <a:pt x="12154" y="4990"/>
                  </a:cubicBezTo>
                  <a:cubicBezTo>
                    <a:pt x="12084" y="4990"/>
                    <a:pt x="12016" y="5021"/>
                    <a:pt x="11974" y="5093"/>
                  </a:cubicBezTo>
                  <a:cubicBezTo>
                    <a:pt x="11560" y="6059"/>
                    <a:pt x="10644" y="6572"/>
                    <a:pt x="9723" y="6572"/>
                  </a:cubicBezTo>
                  <a:cubicBezTo>
                    <a:pt x="8997" y="6572"/>
                    <a:pt x="8267" y="6253"/>
                    <a:pt x="7777" y="5586"/>
                  </a:cubicBezTo>
                  <a:cubicBezTo>
                    <a:pt x="6728" y="4259"/>
                    <a:pt x="7283" y="2315"/>
                    <a:pt x="8857" y="1760"/>
                  </a:cubicBezTo>
                  <a:cubicBezTo>
                    <a:pt x="9148" y="1653"/>
                    <a:pt x="9441" y="1604"/>
                    <a:pt x="9725" y="1604"/>
                  </a:cubicBezTo>
                  <a:cubicBezTo>
                    <a:pt x="11013" y="1604"/>
                    <a:pt x="12140" y="2617"/>
                    <a:pt x="12190" y="3982"/>
                  </a:cubicBezTo>
                  <a:cubicBezTo>
                    <a:pt x="12205" y="4097"/>
                    <a:pt x="12294" y="4152"/>
                    <a:pt x="12388" y="4152"/>
                  </a:cubicBezTo>
                  <a:cubicBezTo>
                    <a:pt x="12494" y="4152"/>
                    <a:pt x="12606" y="4082"/>
                    <a:pt x="12623" y="3951"/>
                  </a:cubicBezTo>
                  <a:cubicBezTo>
                    <a:pt x="12623" y="3889"/>
                    <a:pt x="12623" y="3858"/>
                    <a:pt x="12623" y="3796"/>
                  </a:cubicBezTo>
                  <a:cubicBezTo>
                    <a:pt x="13641" y="3766"/>
                    <a:pt x="14474" y="2932"/>
                    <a:pt x="14474" y="1883"/>
                  </a:cubicBezTo>
                  <a:cubicBezTo>
                    <a:pt x="14474" y="834"/>
                    <a:pt x="13641" y="0"/>
                    <a:pt x="12592" y="0"/>
                  </a:cubicBezTo>
                  <a:lnTo>
                    <a:pt x="3765" y="0"/>
                  </a:lnTo>
                  <a:cubicBezTo>
                    <a:pt x="3487" y="0"/>
                    <a:pt x="3487" y="432"/>
                    <a:pt x="3765" y="432"/>
                  </a:cubicBezTo>
                  <a:lnTo>
                    <a:pt x="12592" y="432"/>
                  </a:lnTo>
                  <a:cubicBezTo>
                    <a:pt x="13394" y="432"/>
                    <a:pt x="14042" y="1081"/>
                    <a:pt x="14042" y="1883"/>
                  </a:cubicBezTo>
                  <a:cubicBezTo>
                    <a:pt x="14042" y="2685"/>
                    <a:pt x="13394" y="3364"/>
                    <a:pt x="12592" y="3364"/>
                  </a:cubicBezTo>
                  <a:lnTo>
                    <a:pt x="12530" y="3364"/>
                  </a:lnTo>
                  <a:cubicBezTo>
                    <a:pt x="12437" y="2994"/>
                    <a:pt x="12252" y="2624"/>
                    <a:pt x="12005" y="2315"/>
                  </a:cubicBezTo>
                  <a:cubicBezTo>
                    <a:pt x="11419" y="1542"/>
                    <a:pt x="10572" y="1182"/>
                    <a:pt x="9731" y="1182"/>
                  </a:cubicBezTo>
                  <a:cubicBezTo>
                    <a:pt x="8489" y="1182"/>
                    <a:pt x="7263" y="1966"/>
                    <a:pt x="6913" y="3364"/>
                  </a:cubicBezTo>
                  <a:lnTo>
                    <a:pt x="1883" y="3364"/>
                  </a:lnTo>
                  <a:cubicBezTo>
                    <a:pt x="1080" y="3364"/>
                    <a:pt x="432" y="2685"/>
                    <a:pt x="432" y="1883"/>
                  </a:cubicBezTo>
                  <a:cubicBezTo>
                    <a:pt x="432" y="1081"/>
                    <a:pt x="1080" y="432"/>
                    <a:pt x="1883" y="432"/>
                  </a:cubicBezTo>
                  <a:lnTo>
                    <a:pt x="2438" y="432"/>
                  </a:lnTo>
                  <a:cubicBezTo>
                    <a:pt x="2716" y="432"/>
                    <a:pt x="2716" y="0"/>
                    <a:pt x="2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92"/>
            <p:cNvSpPr/>
            <p:nvPr/>
          </p:nvSpPr>
          <p:spPr>
            <a:xfrm>
              <a:off x="1027475" y="4239300"/>
              <a:ext cx="110350" cy="10825"/>
            </a:xfrm>
            <a:custGeom>
              <a:avLst/>
              <a:gdLst/>
              <a:ahLst/>
              <a:cxnLst/>
              <a:rect l="l" t="t" r="r" b="b"/>
              <a:pathLst>
                <a:path w="4414" h="433" extrusionOk="0">
                  <a:moveTo>
                    <a:pt x="217" y="1"/>
                  </a:moveTo>
                  <a:cubicBezTo>
                    <a:pt x="93" y="1"/>
                    <a:pt x="1" y="93"/>
                    <a:pt x="1" y="217"/>
                  </a:cubicBezTo>
                  <a:cubicBezTo>
                    <a:pt x="1" y="340"/>
                    <a:pt x="93" y="433"/>
                    <a:pt x="217" y="433"/>
                  </a:cubicBezTo>
                  <a:lnTo>
                    <a:pt x="4136" y="433"/>
                  </a:lnTo>
                  <a:cubicBezTo>
                    <a:pt x="4414" y="433"/>
                    <a:pt x="4414" y="1"/>
                    <a:pt x="41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0" name="Google Shape;15790;p92"/>
          <p:cNvGrpSpPr/>
          <p:nvPr/>
        </p:nvGrpSpPr>
        <p:grpSpPr>
          <a:xfrm>
            <a:off x="2501238" y="1777356"/>
            <a:ext cx="364200" cy="338750"/>
            <a:chOff x="7731450" y="3574225"/>
            <a:chExt cx="364200" cy="338750"/>
          </a:xfrm>
        </p:grpSpPr>
        <p:sp>
          <p:nvSpPr>
            <p:cNvPr id="15791" name="Google Shape;15791;p92"/>
            <p:cNvSpPr/>
            <p:nvPr/>
          </p:nvSpPr>
          <p:spPr>
            <a:xfrm>
              <a:off x="7940850" y="3673950"/>
              <a:ext cx="38275" cy="39575"/>
            </a:xfrm>
            <a:custGeom>
              <a:avLst/>
              <a:gdLst/>
              <a:ahLst/>
              <a:cxnLst/>
              <a:rect l="l" t="t" r="r" b="b"/>
              <a:pathLst>
                <a:path w="1531" h="1583" extrusionOk="0">
                  <a:moveTo>
                    <a:pt x="790" y="703"/>
                  </a:moveTo>
                  <a:lnTo>
                    <a:pt x="914" y="981"/>
                  </a:lnTo>
                  <a:lnTo>
                    <a:pt x="667" y="981"/>
                  </a:lnTo>
                  <a:lnTo>
                    <a:pt x="790" y="703"/>
                  </a:lnTo>
                  <a:close/>
                  <a:moveTo>
                    <a:pt x="790" y="1"/>
                  </a:moveTo>
                  <a:cubicBezTo>
                    <a:pt x="713" y="1"/>
                    <a:pt x="636" y="39"/>
                    <a:pt x="605" y="117"/>
                  </a:cubicBezTo>
                  <a:lnTo>
                    <a:pt x="80" y="1289"/>
                  </a:lnTo>
                  <a:cubicBezTo>
                    <a:pt x="1" y="1449"/>
                    <a:pt x="127" y="1582"/>
                    <a:pt x="259" y="1582"/>
                  </a:cubicBezTo>
                  <a:cubicBezTo>
                    <a:pt x="332" y="1582"/>
                    <a:pt x="407" y="1542"/>
                    <a:pt x="451" y="1444"/>
                  </a:cubicBezTo>
                  <a:lnTo>
                    <a:pt x="451" y="1413"/>
                  </a:lnTo>
                  <a:lnTo>
                    <a:pt x="1099" y="1413"/>
                  </a:lnTo>
                  <a:lnTo>
                    <a:pt x="1099" y="1444"/>
                  </a:lnTo>
                  <a:cubicBezTo>
                    <a:pt x="1146" y="1538"/>
                    <a:pt x="1229" y="1578"/>
                    <a:pt x="1307" y="1578"/>
                  </a:cubicBezTo>
                  <a:cubicBezTo>
                    <a:pt x="1331" y="1578"/>
                    <a:pt x="1355" y="1574"/>
                    <a:pt x="1377" y="1567"/>
                  </a:cubicBezTo>
                  <a:cubicBezTo>
                    <a:pt x="1500" y="1505"/>
                    <a:pt x="1531" y="1382"/>
                    <a:pt x="1500" y="1289"/>
                  </a:cubicBezTo>
                  <a:lnTo>
                    <a:pt x="975" y="117"/>
                  </a:lnTo>
                  <a:cubicBezTo>
                    <a:pt x="945" y="39"/>
                    <a:pt x="867" y="1"/>
                    <a:pt x="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92"/>
            <p:cNvSpPr/>
            <p:nvPr/>
          </p:nvSpPr>
          <p:spPr>
            <a:xfrm>
              <a:off x="7988375" y="3673000"/>
              <a:ext cx="40900" cy="40150"/>
            </a:xfrm>
            <a:custGeom>
              <a:avLst/>
              <a:gdLst/>
              <a:ahLst/>
              <a:cxnLst/>
              <a:rect l="l" t="t" r="r" b="b"/>
              <a:pathLst>
                <a:path w="1636" h="1606" extrusionOk="0">
                  <a:moveTo>
                    <a:pt x="587" y="432"/>
                  </a:moveTo>
                  <a:cubicBezTo>
                    <a:pt x="957" y="556"/>
                    <a:pt x="957" y="1080"/>
                    <a:pt x="587" y="1173"/>
                  </a:cubicBezTo>
                  <a:lnTo>
                    <a:pt x="402" y="1173"/>
                  </a:lnTo>
                  <a:lnTo>
                    <a:pt x="402" y="432"/>
                  </a:lnTo>
                  <a:close/>
                  <a:moveTo>
                    <a:pt x="587" y="0"/>
                  </a:moveTo>
                  <a:lnTo>
                    <a:pt x="587" y="31"/>
                  </a:lnTo>
                  <a:lnTo>
                    <a:pt x="216" y="31"/>
                  </a:lnTo>
                  <a:cubicBezTo>
                    <a:pt x="93" y="31"/>
                    <a:pt x="0" y="124"/>
                    <a:pt x="0" y="216"/>
                  </a:cubicBezTo>
                  <a:lnTo>
                    <a:pt x="0" y="1389"/>
                  </a:lnTo>
                  <a:cubicBezTo>
                    <a:pt x="0" y="1512"/>
                    <a:pt x="93" y="1605"/>
                    <a:pt x="216" y="1605"/>
                  </a:cubicBezTo>
                  <a:lnTo>
                    <a:pt x="587" y="1605"/>
                  </a:lnTo>
                  <a:cubicBezTo>
                    <a:pt x="1636" y="1605"/>
                    <a:pt x="1636" y="0"/>
                    <a:pt x="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92"/>
            <p:cNvSpPr/>
            <p:nvPr/>
          </p:nvSpPr>
          <p:spPr>
            <a:xfrm>
              <a:off x="7760775" y="3614350"/>
              <a:ext cx="282400" cy="10825"/>
            </a:xfrm>
            <a:custGeom>
              <a:avLst/>
              <a:gdLst/>
              <a:ahLst/>
              <a:cxnLst/>
              <a:rect l="l" t="t" r="r" b="b"/>
              <a:pathLst>
                <a:path w="11296" h="433" extrusionOk="0">
                  <a:moveTo>
                    <a:pt x="278" y="1"/>
                  </a:moveTo>
                  <a:cubicBezTo>
                    <a:pt x="0" y="1"/>
                    <a:pt x="0" y="433"/>
                    <a:pt x="278" y="433"/>
                  </a:cubicBezTo>
                  <a:lnTo>
                    <a:pt x="11079" y="433"/>
                  </a:lnTo>
                  <a:cubicBezTo>
                    <a:pt x="11203" y="433"/>
                    <a:pt x="11296" y="340"/>
                    <a:pt x="11296" y="217"/>
                  </a:cubicBezTo>
                  <a:cubicBezTo>
                    <a:pt x="11296" y="93"/>
                    <a:pt x="11203" y="1"/>
                    <a:pt x="110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92"/>
            <p:cNvSpPr/>
            <p:nvPr/>
          </p:nvSpPr>
          <p:spPr>
            <a:xfrm>
              <a:off x="7760775" y="3643675"/>
              <a:ext cx="145825" cy="10825"/>
            </a:xfrm>
            <a:custGeom>
              <a:avLst/>
              <a:gdLst/>
              <a:ahLst/>
              <a:cxnLst/>
              <a:rect l="l" t="t" r="r" b="b"/>
              <a:pathLst>
                <a:path w="5833" h="433" extrusionOk="0">
                  <a:moveTo>
                    <a:pt x="278" y="1"/>
                  </a:moveTo>
                  <a:cubicBezTo>
                    <a:pt x="0" y="1"/>
                    <a:pt x="0" y="433"/>
                    <a:pt x="278" y="433"/>
                  </a:cubicBezTo>
                  <a:lnTo>
                    <a:pt x="5555" y="433"/>
                  </a:lnTo>
                  <a:cubicBezTo>
                    <a:pt x="5833" y="433"/>
                    <a:pt x="5833" y="1"/>
                    <a:pt x="55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92"/>
            <p:cNvSpPr/>
            <p:nvPr/>
          </p:nvSpPr>
          <p:spPr>
            <a:xfrm>
              <a:off x="7760775" y="3673000"/>
              <a:ext cx="145825" cy="10825"/>
            </a:xfrm>
            <a:custGeom>
              <a:avLst/>
              <a:gdLst/>
              <a:ahLst/>
              <a:cxnLst/>
              <a:rect l="l" t="t" r="r" b="b"/>
              <a:pathLst>
                <a:path w="5833" h="433" extrusionOk="0">
                  <a:moveTo>
                    <a:pt x="278" y="0"/>
                  </a:moveTo>
                  <a:cubicBezTo>
                    <a:pt x="0" y="0"/>
                    <a:pt x="0" y="432"/>
                    <a:pt x="278" y="432"/>
                  </a:cubicBezTo>
                  <a:lnTo>
                    <a:pt x="5555" y="432"/>
                  </a:lnTo>
                  <a:cubicBezTo>
                    <a:pt x="5833" y="432"/>
                    <a:pt x="5833" y="0"/>
                    <a:pt x="5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92"/>
            <p:cNvSpPr/>
            <p:nvPr/>
          </p:nvSpPr>
          <p:spPr>
            <a:xfrm>
              <a:off x="7760775" y="3702325"/>
              <a:ext cx="145825" cy="10825"/>
            </a:xfrm>
            <a:custGeom>
              <a:avLst/>
              <a:gdLst/>
              <a:ahLst/>
              <a:cxnLst/>
              <a:rect l="l" t="t" r="r" b="b"/>
              <a:pathLst>
                <a:path w="5833" h="433" extrusionOk="0">
                  <a:moveTo>
                    <a:pt x="278" y="0"/>
                  </a:moveTo>
                  <a:cubicBezTo>
                    <a:pt x="0" y="0"/>
                    <a:pt x="0" y="432"/>
                    <a:pt x="278" y="432"/>
                  </a:cubicBezTo>
                  <a:lnTo>
                    <a:pt x="5555" y="432"/>
                  </a:lnTo>
                  <a:cubicBezTo>
                    <a:pt x="5833" y="432"/>
                    <a:pt x="5833" y="0"/>
                    <a:pt x="5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92"/>
            <p:cNvSpPr/>
            <p:nvPr/>
          </p:nvSpPr>
          <p:spPr>
            <a:xfrm>
              <a:off x="7760775" y="3731625"/>
              <a:ext cx="145825" cy="10825"/>
            </a:xfrm>
            <a:custGeom>
              <a:avLst/>
              <a:gdLst/>
              <a:ahLst/>
              <a:cxnLst/>
              <a:rect l="l" t="t" r="r" b="b"/>
              <a:pathLst>
                <a:path w="5833" h="433" extrusionOk="0">
                  <a:moveTo>
                    <a:pt x="278" y="1"/>
                  </a:moveTo>
                  <a:cubicBezTo>
                    <a:pt x="0" y="1"/>
                    <a:pt x="0" y="433"/>
                    <a:pt x="278" y="433"/>
                  </a:cubicBezTo>
                  <a:lnTo>
                    <a:pt x="5555" y="433"/>
                  </a:lnTo>
                  <a:cubicBezTo>
                    <a:pt x="5833" y="433"/>
                    <a:pt x="5833" y="1"/>
                    <a:pt x="55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92"/>
            <p:cNvSpPr/>
            <p:nvPr/>
          </p:nvSpPr>
          <p:spPr>
            <a:xfrm>
              <a:off x="7731450" y="3574225"/>
              <a:ext cx="364200" cy="338750"/>
            </a:xfrm>
            <a:custGeom>
              <a:avLst/>
              <a:gdLst/>
              <a:ahLst/>
              <a:cxnLst/>
              <a:rect l="l" t="t" r="r" b="b"/>
              <a:pathLst>
                <a:path w="14568" h="13550" extrusionOk="0">
                  <a:moveTo>
                    <a:pt x="12036" y="3211"/>
                  </a:moveTo>
                  <a:lnTo>
                    <a:pt x="12036" y="5957"/>
                  </a:lnTo>
                  <a:cubicBezTo>
                    <a:pt x="12020" y="5955"/>
                    <a:pt x="12005" y="5953"/>
                    <a:pt x="11989" y="5953"/>
                  </a:cubicBezTo>
                  <a:cubicBezTo>
                    <a:pt x="11826" y="5953"/>
                    <a:pt x="11697" y="6097"/>
                    <a:pt x="11697" y="6266"/>
                  </a:cubicBezTo>
                  <a:lnTo>
                    <a:pt x="11697" y="6328"/>
                  </a:lnTo>
                  <a:lnTo>
                    <a:pt x="8055" y="6297"/>
                  </a:lnTo>
                  <a:lnTo>
                    <a:pt x="8055" y="3211"/>
                  </a:lnTo>
                  <a:close/>
                  <a:moveTo>
                    <a:pt x="12129" y="6482"/>
                  </a:moveTo>
                  <a:lnTo>
                    <a:pt x="13826" y="7716"/>
                  </a:lnTo>
                  <a:lnTo>
                    <a:pt x="12901" y="7716"/>
                  </a:lnTo>
                  <a:cubicBezTo>
                    <a:pt x="12808" y="7716"/>
                    <a:pt x="12715" y="7778"/>
                    <a:pt x="12654" y="7871"/>
                  </a:cubicBezTo>
                  <a:lnTo>
                    <a:pt x="12129" y="8581"/>
                  </a:lnTo>
                  <a:lnTo>
                    <a:pt x="12129" y="6482"/>
                  </a:lnTo>
                  <a:close/>
                  <a:moveTo>
                    <a:pt x="13425" y="8148"/>
                  </a:moveTo>
                  <a:lnTo>
                    <a:pt x="13425" y="9383"/>
                  </a:lnTo>
                  <a:cubicBezTo>
                    <a:pt x="13425" y="9815"/>
                    <a:pt x="13086" y="10154"/>
                    <a:pt x="12654" y="10154"/>
                  </a:cubicBezTo>
                  <a:lnTo>
                    <a:pt x="1173" y="10154"/>
                  </a:lnTo>
                  <a:cubicBezTo>
                    <a:pt x="741" y="10154"/>
                    <a:pt x="402" y="9815"/>
                    <a:pt x="402" y="9383"/>
                  </a:cubicBezTo>
                  <a:lnTo>
                    <a:pt x="402" y="8241"/>
                  </a:lnTo>
                  <a:lnTo>
                    <a:pt x="11697" y="8241"/>
                  </a:lnTo>
                  <a:lnTo>
                    <a:pt x="11697" y="8920"/>
                  </a:lnTo>
                  <a:cubicBezTo>
                    <a:pt x="11697" y="9115"/>
                    <a:pt x="11858" y="9237"/>
                    <a:pt x="12023" y="9237"/>
                  </a:cubicBezTo>
                  <a:cubicBezTo>
                    <a:pt x="12118" y="9237"/>
                    <a:pt x="12215" y="9196"/>
                    <a:pt x="12283" y="9105"/>
                  </a:cubicBezTo>
                  <a:lnTo>
                    <a:pt x="12962" y="8148"/>
                  </a:lnTo>
                  <a:close/>
                  <a:moveTo>
                    <a:pt x="7932" y="10587"/>
                  </a:moveTo>
                  <a:lnTo>
                    <a:pt x="7932" y="12161"/>
                  </a:lnTo>
                  <a:lnTo>
                    <a:pt x="5926" y="12161"/>
                  </a:lnTo>
                  <a:lnTo>
                    <a:pt x="5926" y="10587"/>
                  </a:lnTo>
                  <a:close/>
                  <a:moveTo>
                    <a:pt x="1173" y="1"/>
                  </a:moveTo>
                  <a:cubicBezTo>
                    <a:pt x="525" y="32"/>
                    <a:pt x="0" y="556"/>
                    <a:pt x="0" y="1174"/>
                  </a:cubicBezTo>
                  <a:lnTo>
                    <a:pt x="0" y="9383"/>
                  </a:lnTo>
                  <a:cubicBezTo>
                    <a:pt x="0" y="10031"/>
                    <a:pt x="525" y="10556"/>
                    <a:pt x="1173" y="10556"/>
                  </a:cubicBezTo>
                  <a:lnTo>
                    <a:pt x="5525" y="10556"/>
                  </a:lnTo>
                  <a:lnTo>
                    <a:pt x="5525" y="12130"/>
                  </a:lnTo>
                  <a:lnTo>
                    <a:pt x="4352" y="12130"/>
                  </a:lnTo>
                  <a:cubicBezTo>
                    <a:pt x="3488" y="12191"/>
                    <a:pt x="3488" y="13488"/>
                    <a:pt x="4352" y="13549"/>
                  </a:cubicBezTo>
                  <a:lnTo>
                    <a:pt x="8117" y="13549"/>
                  </a:lnTo>
                  <a:cubicBezTo>
                    <a:pt x="8395" y="13549"/>
                    <a:pt x="8395" y="13148"/>
                    <a:pt x="8117" y="13148"/>
                  </a:cubicBezTo>
                  <a:lnTo>
                    <a:pt x="4352" y="13148"/>
                  </a:lnTo>
                  <a:cubicBezTo>
                    <a:pt x="4012" y="13086"/>
                    <a:pt x="4012" y="12593"/>
                    <a:pt x="4352" y="12562"/>
                  </a:cubicBezTo>
                  <a:lnTo>
                    <a:pt x="9506" y="12562"/>
                  </a:lnTo>
                  <a:cubicBezTo>
                    <a:pt x="9845" y="12593"/>
                    <a:pt x="9845" y="13086"/>
                    <a:pt x="9506" y="13148"/>
                  </a:cubicBezTo>
                  <a:lnTo>
                    <a:pt x="9351" y="13148"/>
                  </a:lnTo>
                  <a:cubicBezTo>
                    <a:pt x="9074" y="13148"/>
                    <a:pt x="9074" y="13549"/>
                    <a:pt x="9351" y="13549"/>
                  </a:cubicBezTo>
                  <a:lnTo>
                    <a:pt x="9506" y="13549"/>
                  </a:lnTo>
                  <a:cubicBezTo>
                    <a:pt x="10370" y="13488"/>
                    <a:pt x="10370" y="12191"/>
                    <a:pt x="9506" y="12130"/>
                  </a:cubicBezTo>
                  <a:lnTo>
                    <a:pt x="8333" y="12130"/>
                  </a:lnTo>
                  <a:lnTo>
                    <a:pt x="8333" y="10556"/>
                  </a:lnTo>
                  <a:lnTo>
                    <a:pt x="12685" y="10556"/>
                  </a:lnTo>
                  <a:cubicBezTo>
                    <a:pt x="13333" y="10556"/>
                    <a:pt x="13857" y="10031"/>
                    <a:pt x="13857" y="9383"/>
                  </a:cubicBezTo>
                  <a:lnTo>
                    <a:pt x="13857" y="8118"/>
                  </a:lnTo>
                  <a:lnTo>
                    <a:pt x="14135" y="8118"/>
                  </a:lnTo>
                  <a:cubicBezTo>
                    <a:pt x="14444" y="8118"/>
                    <a:pt x="14567" y="7747"/>
                    <a:pt x="14320" y="7562"/>
                  </a:cubicBezTo>
                  <a:lnTo>
                    <a:pt x="14320" y="7562"/>
                  </a:lnTo>
                  <a:lnTo>
                    <a:pt x="14320" y="7593"/>
                  </a:lnTo>
                  <a:lnTo>
                    <a:pt x="13857" y="7223"/>
                  </a:lnTo>
                  <a:lnTo>
                    <a:pt x="13857" y="1205"/>
                  </a:lnTo>
                  <a:cubicBezTo>
                    <a:pt x="13857" y="556"/>
                    <a:pt x="13333" y="32"/>
                    <a:pt x="12685" y="32"/>
                  </a:cubicBezTo>
                  <a:lnTo>
                    <a:pt x="3056" y="32"/>
                  </a:lnTo>
                  <a:cubicBezTo>
                    <a:pt x="2778" y="32"/>
                    <a:pt x="2778" y="464"/>
                    <a:pt x="3056" y="464"/>
                  </a:cubicBezTo>
                  <a:lnTo>
                    <a:pt x="12685" y="464"/>
                  </a:lnTo>
                  <a:cubicBezTo>
                    <a:pt x="13117" y="464"/>
                    <a:pt x="13456" y="803"/>
                    <a:pt x="13456" y="1235"/>
                  </a:cubicBezTo>
                  <a:lnTo>
                    <a:pt x="13456" y="6914"/>
                  </a:lnTo>
                  <a:lnTo>
                    <a:pt x="12469" y="6173"/>
                  </a:lnTo>
                  <a:cubicBezTo>
                    <a:pt x="12469" y="6173"/>
                    <a:pt x="12469" y="6142"/>
                    <a:pt x="12469" y="6142"/>
                  </a:cubicBezTo>
                  <a:lnTo>
                    <a:pt x="12469" y="2995"/>
                  </a:lnTo>
                  <a:cubicBezTo>
                    <a:pt x="12469" y="2871"/>
                    <a:pt x="12376" y="2779"/>
                    <a:pt x="12252" y="2779"/>
                  </a:cubicBezTo>
                  <a:lnTo>
                    <a:pt x="7839" y="2779"/>
                  </a:lnTo>
                  <a:cubicBezTo>
                    <a:pt x="7716" y="2779"/>
                    <a:pt x="7623" y="2871"/>
                    <a:pt x="7623" y="2995"/>
                  </a:cubicBezTo>
                  <a:lnTo>
                    <a:pt x="7623" y="6513"/>
                  </a:lnTo>
                  <a:cubicBezTo>
                    <a:pt x="7623" y="6636"/>
                    <a:pt x="7716" y="6729"/>
                    <a:pt x="7839" y="6729"/>
                  </a:cubicBezTo>
                  <a:lnTo>
                    <a:pt x="11697" y="6729"/>
                  </a:lnTo>
                  <a:lnTo>
                    <a:pt x="11697" y="7809"/>
                  </a:lnTo>
                  <a:lnTo>
                    <a:pt x="402" y="7809"/>
                  </a:lnTo>
                  <a:lnTo>
                    <a:pt x="402" y="1205"/>
                  </a:lnTo>
                  <a:cubicBezTo>
                    <a:pt x="402" y="772"/>
                    <a:pt x="741" y="433"/>
                    <a:pt x="1173" y="433"/>
                  </a:cubicBezTo>
                  <a:lnTo>
                    <a:pt x="1883" y="433"/>
                  </a:lnTo>
                  <a:cubicBezTo>
                    <a:pt x="2161" y="433"/>
                    <a:pt x="2161" y="1"/>
                    <a:pt x="18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9" name="Google Shape;15799;p92"/>
          <p:cNvGrpSpPr/>
          <p:nvPr/>
        </p:nvGrpSpPr>
        <p:grpSpPr>
          <a:xfrm>
            <a:off x="3248956" y="1765793"/>
            <a:ext cx="317900" cy="361875"/>
            <a:chOff x="3275000" y="4141325"/>
            <a:chExt cx="317900" cy="361875"/>
          </a:xfrm>
        </p:grpSpPr>
        <p:sp>
          <p:nvSpPr>
            <p:cNvPr id="15800" name="Google Shape;15800;p92"/>
            <p:cNvSpPr/>
            <p:nvPr/>
          </p:nvSpPr>
          <p:spPr>
            <a:xfrm>
              <a:off x="3520025" y="4162925"/>
              <a:ext cx="11925" cy="8175"/>
            </a:xfrm>
            <a:custGeom>
              <a:avLst/>
              <a:gdLst/>
              <a:ahLst/>
              <a:cxnLst/>
              <a:rect l="l" t="t" r="r" b="b"/>
              <a:pathLst>
                <a:path w="477" h="327" extrusionOk="0">
                  <a:moveTo>
                    <a:pt x="260" y="1"/>
                  </a:moveTo>
                  <a:cubicBezTo>
                    <a:pt x="0" y="1"/>
                    <a:pt x="265" y="326"/>
                    <a:pt x="403" y="326"/>
                  </a:cubicBezTo>
                  <a:cubicBezTo>
                    <a:pt x="446" y="326"/>
                    <a:pt x="476" y="296"/>
                    <a:pt x="476" y="217"/>
                  </a:cubicBezTo>
                  <a:cubicBezTo>
                    <a:pt x="476" y="93"/>
                    <a:pt x="384"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92"/>
            <p:cNvSpPr/>
            <p:nvPr/>
          </p:nvSpPr>
          <p:spPr>
            <a:xfrm>
              <a:off x="3336725" y="4162925"/>
              <a:ext cx="83350" cy="10825"/>
            </a:xfrm>
            <a:custGeom>
              <a:avLst/>
              <a:gdLst/>
              <a:ahLst/>
              <a:cxnLst/>
              <a:rect l="l" t="t" r="r" b="b"/>
              <a:pathLst>
                <a:path w="3334" h="433" extrusionOk="0">
                  <a:moveTo>
                    <a:pt x="216" y="1"/>
                  </a:moveTo>
                  <a:cubicBezTo>
                    <a:pt x="93" y="1"/>
                    <a:pt x="0" y="93"/>
                    <a:pt x="0" y="217"/>
                  </a:cubicBezTo>
                  <a:cubicBezTo>
                    <a:pt x="0" y="340"/>
                    <a:pt x="93" y="433"/>
                    <a:pt x="216" y="433"/>
                  </a:cubicBezTo>
                  <a:lnTo>
                    <a:pt x="3117" y="433"/>
                  </a:lnTo>
                  <a:cubicBezTo>
                    <a:pt x="3241" y="433"/>
                    <a:pt x="3333" y="340"/>
                    <a:pt x="3333" y="217"/>
                  </a:cubicBezTo>
                  <a:cubicBezTo>
                    <a:pt x="3333" y="93"/>
                    <a:pt x="3241" y="1"/>
                    <a:pt x="31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92"/>
            <p:cNvSpPr/>
            <p:nvPr/>
          </p:nvSpPr>
          <p:spPr>
            <a:xfrm>
              <a:off x="3342125" y="4216150"/>
              <a:ext cx="185200" cy="73325"/>
            </a:xfrm>
            <a:custGeom>
              <a:avLst/>
              <a:gdLst/>
              <a:ahLst/>
              <a:cxnLst/>
              <a:rect l="l" t="t" r="r" b="b"/>
              <a:pathLst>
                <a:path w="7408" h="2933" extrusionOk="0">
                  <a:moveTo>
                    <a:pt x="7006" y="433"/>
                  </a:moveTo>
                  <a:lnTo>
                    <a:pt x="6975" y="2532"/>
                  </a:lnTo>
                  <a:lnTo>
                    <a:pt x="432" y="2532"/>
                  </a:lnTo>
                  <a:lnTo>
                    <a:pt x="432" y="433"/>
                  </a:lnTo>
                  <a:close/>
                  <a:moveTo>
                    <a:pt x="216" y="1"/>
                  </a:moveTo>
                  <a:cubicBezTo>
                    <a:pt x="93" y="1"/>
                    <a:pt x="0" y="94"/>
                    <a:pt x="0" y="217"/>
                  </a:cubicBezTo>
                  <a:lnTo>
                    <a:pt x="0" y="2717"/>
                  </a:lnTo>
                  <a:cubicBezTo>
                    <a:pt x="0" y="2840"/>
                    <a:pt x="93" y="2933"/>
                    <a:pt x="216" y="2933"/>
                  </a:cubicBezTo>
                  <a:lnTo>
                    <a:pt x="7191" y="2933"/>
                  </a:lnTo>
                  <a:cubicBezTo>
                    <a:pt x="7314" y="2933"/>
                    <a:pt x="7407" y="2840"/>
                    <a:pt x="7407" y="2717"/>
                  </a:cubicBezTo>
                  <a:lnTo>
                    <a:pt x="7407" y="217"/>
                  </a:lnTo>
                  <a:cubicBezTo>
                    <a:pt x="7407" y="94"/>
                    <a:pt x="7314" y="1"/>
                    <a:pt x="7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92"/>
            <p:cNvSpPr/>
            <p:nvPr/>
          </p:nvSpPr>
          <p:spPr>
            <a:xfrm>
              <a:off x="3339800" y="4311825"/>
              <a:ext cx="189050" cy="10075"/>
            </a:xfrm>
            <a:custGeom>
              <a:avLst/>
              <a:gdLst/>
              <a:ahLst/>
              <a:cxnLst/>
              <a:rect l="l" t="t" r="r" b="b"/>
              <a:pathLst>
                <a:path w="7562" h="403" extrusionOk="0">
                  <a:moveTo>
                    <a:pt x="278" y="1"/>
                  </a:moveTo>
                  <a:cubicBezTo>
                    <a:pt x="1" y="1"/>
                    <a:pt x="1" y="402"/>
                    <a:pt x="278" y="402"/>
                  </a:cubicBezTo>
                  <a:lnTo>
                    <a:pt x="7253" y="402"/>
                  </a:lnTo>
                  <a:cubicBezTo>
                    <a:pt x="7562" y="402"/>
                    <a:pt x="7562" y="1"/>
                    <a:pt x="7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92"/>
            <p:cNvSpPr/>
            <p:nvPr/>
          </p:nvSpPr>
          <p:spPr>
            <a:xfrm>
              <a:off x="3339800" y="4341150"/>
              <a:ext cx="189050" cy="10825"/>
            </a:xfrm>
            <a:custGeom>
              <a:avLst/>
              <a:gdLst/>
              <a:ahLst/>
              <a:cxnLst/>
              <a:rect l="l" t="t" r="r" b="b"/>
              <a:pathLst>
                <a:path w="7562" h="433" extrusionOk="0">
                  <a:moveTo>
                    <a:pt x="278" y="1"/>
                  </a:moveTo>
                  <a:cubicBezTo>
                    <a:pt x="1" y="1"/>
                    <a:pt x="1" y="433"/>
                    <a:pt x="278" y="433"/>
                  </a:cubicBezTo>
                  <a:lnTo>
                    <a:pt x="7253" y="433"/>
                  </a:lnTo>
                  <a:cubicBezTo>
                    <a:pt x="7562" y="433"/>
                    <a:pt x="7562" y="1"/>
                    <a:pt x="7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92"/>
            <p:cNvSpPr/>
            <p:nvPr/>
          </p:nvSpPr>
          <p:spPr>
            <a:xfrm>
              <a:off x="3275000" y="4141325"/>
              <a:ext cx="317900" cy="361875"/>
            </a:xfrm>
            <a:custGeom>
              <a:avLst/>
              <a:gdLst/>
              <a:ahLst/>
              <a:cxnLst/>
              <a:rect l="l" t="t" r="r" b="b"/>
              <a:pathLst>
                <a:path w="12716" h="14475" extrusionOk="0">
                  <a:moveTo>
                    <a:pt x="2386" y="430"/>
                  </a:moveTo>
                  <a:cubicBezTo>
                    <a:pt x="2403" y="430"/>
                    <a:pt x="2421" y="431"/>
                    <a:pt x="2438" y="432"/>
                  </a:cubicBezTo>
                  <a:lnTo>
                    <a:pt x="10308" y="432"/>
                  </a:lnTo>
                  <a:cubicBezTo>
                    <a:pt x="10586" y="432"/>
                    <a:pt x="10833" y="648"/>
                    <a:pt x="10802" y="926"/>
                  </a:cubicBezTo>
                  <a:lnTo>
                    <a:pt x="10802" y="1760"/>
                  </a:lnTo>
                  <a:lnTo>
                    <a:pt x="1914" y="1760"/>
                  </a:lnTo>
                  <a:lnTo>
                    <a:pt x="1914" y="926"/>
                  </a:lnTo>
                  <a:cubicBezTo>
                    <a:pt x="1914" y="664"/>
                    <a:pt x="2106" y="430"/>
                    <a:pt x="2386" y="430"/>
                  </a:cubicBezTo>
                  <a:close/>
                  <a:moveTo>
                    <a:pt x="1482" y="6728"/>
                  </a:moveTo>
                  <a:lnTo>
                    <a:pt x="1482" y="8487"/>
                  </a:lnTo>
                  <a:lnTo>
                    <a:pt x="587" y="7932"/>
                  </a:lnTo>
                  <a:cubicBezTo>
                    <a:pt x="617" y="7839"/>
                    <a:pt x="679" y="7716"/>
                    <a:pt x="772" y="7654"/>
                  </a:cubicBezTo>
                  <a:lnTo>
                    <a:pt x="1482" y="6728"/>
                  </a:lnTo>
                  <a:close/>
                  <a:moveTo>
                    <a:pt x="11234" y="6728"/>
                  </a:moveTo>
                  <a:lnTo>
                    <a:pt x="11975" y="7654"/>
                  </a:lnTo>
                  <a:cubicBezTo>
                    <a:pt x="12067" y="7716"/>
                    <a:pt x="12098" y="7808"/>
                    <a:pt x="12160" y="7932"/>
                  </a:cubicBezTo>
                  <a:lnTo>
                    <a:pt x="11234" y="8487"/>
                  </a:lnTo>
                  <a:lnTo>
                    <a:pt x="11234" y="6728"/>
                  </a:lnTo>
                  <a:close/>
                  <a:moveTo>
                    <a:pt x="9444" y="9598"/>
                  </a:moveTo>
                  <a:lnTo>
                    <a:pt x="8240" y="10370"/>
                  </a:lnTo>
                  <a:lnTo>
                    <a:pt x="4506" y="10370"/>
                  </a:lnTo>
                  <a:lnTo>
                    <a:pt x="3272" y="9598"/>
                  </a:lnTo>
                  <a:close/>
                  <a:moveTo>
                    <a:pt x="7561" y="10802"/>
                  </a:moveTo>
                  <a:lnTo>
                    <a:pt x="6389" y="11543"/>
                  </a:lnTo>
                  <a:lnTo>
                    <a:pt x="5185" y="10802"/>
                  </a:lnTo>
                  <a:close/>
                  <a:moveTo>
                    <a:pt x="2438" y="0"/>
                  </a:moveTo>
                  <a:cubicBezTo>
                    <a:pt x="1914" y="0"/>
                    <a:pt x="1482" y="432"/>
                    <a:pt x="1482" y="957"/>
                  </a:cubicBezTo>
                  <a:lnTo>
                    <a:pt x="1482" y="6080"/>
                  </a:lnTo>
                  <a:lnTo>
                    <a:pt x="432" y="7376"/>
                  </a:lnTo>
                  <a:cubicBezTo>
                    <a:pt x="154" y="7685"/>
                    <a:pt x="31" y="8086"/>
                    <a:pt x="31" y="8487"/>
                  </a:cubicBezTo>
                  <a:lnTo>
                    <a:pt x="31" y="11296"/>
                  </a:lnTo>
                  <a:cubicBezTo>
                    <a:pt x="31" y="11450"/>
                    <a:pt x="139" y="11527"/>
                    <a:pt x="247" y="11527"/>
                  </a:cubicBezTo>
                  <a:cubicBezTo>
                    <a:pt x="355" y="11527"/>
                    <a:pt x="463" y="11450"/>
                    <a:pt x="463" y="11296"/>
                  </a:cubicBezTo>
                  <a:lnTo>
                    <a:pt x="463" y="8518"/>
                  </a:lnTo>
                  <a:lnTo>
                    <a:pt x="463" y="8364"/>
                  </a:lnTo>
                  <a:lnTo>
                    <a:pt x="6265" y="11975"/>
                  </a:lnTo>
                  <a:cubicBezTo>
                    <a:pt x="6296" y="12006"/>
                    <a:pt x="6335" y="12021"/>
                    <a:pt x="6373" y="12021"/>
                  </a:cubicBezTo>
                  <a:cubicBezTo>
                    <a:pt x="6412" y="12021"/>
                    <a:pt x="6450" y="12006"/>
                    <a:pt x="6481" y="11975"/>
                  </a:cubicBezTo>
                  <a:lnTo>
                    <a:pt x="12283" y="8364"/>
                  </a:lnTo>
                  <a:cubicBezTo>
                    <a:pt x="12283" y="8426"/>
                    <a:pt x="12283" y="8457"/>
                    <a:pt x="12283" y="8518"/>
                  </a:cubicBezTo>
                  <a:lnTo>
                    <a:pt x="12283" y="13148"/>
                  </a:lnTo>
                  <a:cubicBezTo>
                    <a:pt x="12283" y="13641"/>
                    <a:pt x="11882" y="14043"/>
                    <a:pt x="11357" y="14043"/>
                  </a:cubicBezTo>
                  <a:lnTo>
                    <a:pt x="1327" y="14043"/>
                  </a:lnTo>
                  <a:cubicBezTo>
                    <a:pt x="833" y="14043"/>
                    <a:pt x="432" y="13641"/>
                    <a:pt x="432" y="13148"/>
                  </a:cubicBezTo>
                  <a:lnTo>
                    <a:pt x="432" y="12623"/>
                  </a:lnTo>
                  <a:cubicBezTo>
                    <a:pt x="432" y="12484"/>
                    <a:pt x="324" y="12415"/>
                    <a:pt x="216" y="12415"/>
                  </a:cubicBezTo>
                  <a:cubicBezTo>
                    <a:pt x="108" y="12415"/>
                    <a:pt x="0" y="12484"/>
                    <a:pt x="0" y="12623"/>
                  </a:cubicBezTo>
                  <a:lnTo>
                    <a:pt x="0" y="13148"/>
                  </a:lnTo>
                  <a:cubicBezTo>
                    <a:pt x="31" y="13888"/>
                    <a:pt x="617" y="14475"/>
                    <a:pt x="1327" y="14475"/>
                  </a:cubicBezTo>
                  <a:lnTo>
                    <a:pt x="11357" y="14475"/>
                  </a:lnTo>
                  <a:cubicBezTo>
                    <a:pt x="12098" y="14475"/>
                    <a:pt x="12684" y="13888"/>
                    <a:pt x="12684" y="13148"/>
                  </a:cubicBezTo>
                  <a:lnTo>
                    <a:pt x="12684" y="8518"/>
                  </a:lnTo>
                  <a:cubicBezTo>
                    <a:pt x="12715" y="8117"/>
                    <a:pt x="12561" y="7716"/>
                    <a:pt x="12314" y="7407"/>
                  </a:cubicBezTo>
                  <a:lnTo>
                    <a:pt x="12314" y="7376"/>
                  </a:lnTo>
                  <a:lnTo>
                    <a:pt x="11234" y="6049"/>
                  </a:lnTo>
                  <a:lnTo>
                    <a:pt x="11234" y="5185"/>
                  </a:lnTo>
                  <a:cubicBezTo>
                    <a:pt x="11234" y="5031"/>
                    <a:pt x="11126" y="4954"/>
                    <a:pt x="11018" y="4954"/>
                  </a:cubicBezTo>
                  <a:cubicBezTo>
                    <a:pt x="10910" y="4954"/>
                    <a:pt x="10802" y="5031"/>
                    <a:pt x="10802" y="5185"/>
                  </a:cubicBezTo>
                  <a:lnTo>
                    <a:pt x="10802" y="8734"/>
                  </a:lnTo>
                  <a:lnTo>
                    <a:pt x="10030" y="9259"/>
                  </a:lnTo>
                  <a:cubicBezTo>
                    <a:pt x="9969" y="9197"/>
                    <a:pt x="9907" y="9166"/>
                    <a:pt x="9845" y="9166"/>
                  </a:cubicBezTo>
                  <a:lnTo>
                    <a:pt x="2870" y="9166"/>
                  </a:lnTo>
                  <a:cubicBezTo>
                    <a:pt x="2809" y="9166"/>
                    <a:pt x="2747" y="9197"/>
                    <a:pt x="2716" y="9259"/>
                  </a:cubicBezTo>
                  <a:lnTo>
                    <a:pt x="1914" y="8734"/>
                  </a:lnTo>
                  <a:lnTo>
                    <a:pt x="1914" y="2161"/>
                  </a:lnTo>
                  <a:lnTo>
                    <a:pt x="10833" y="2161"/>
                  </a:lnTo>
                  <a:lnTo>
                    <a:pt x="10833" y="3889"/>
                  </a:lnTo>
                  <a:cubicBezTo>
                    <a:pt x="10833" y="4028"/>
                    <a:pt x="10941" y="4097"/>
                    <a:pt x="11049" y="4097"/>
                  </a:cubicBezTo>
                  <a:cubicBezTo>
                    <a:pt x="11157" y="4097"/>
                    <a:pt x="11265" y="4028"/>
                    <a:pt x="11265" y="3889"/>
                  </a:cubicBezTo>
                  <a:lnTo>
                    <a:pt x="11265" y="957"/>
                  </a:lnTo>
                  <a:cubicBezTo>
                    <a:pt x="11265" y="432"/>
                    <a:pt x="10833" y="0"/>
                    <a:pt x="10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6" name="Google Shape;15806;p92"/>
          <p:cNvGrpSpPr/>
          <p:nvPr/>
        </p:nvGrpSpPr>
        <p:grpSpPr>
          <a:xfrm>
            <a:off x="5484394" y="1765781"/>
            <a:ext cx="361875" cy="361900"/>
            <a:chOff x="6250075" y="3563425"/>
            <a:chExt cx="361875" cy="361900"/>
          </a:xfrm>
        </p:grpSpPr>
        <p:sp>
          <p:nvSpPr>
            <p:cNvPr id="15807" name="Google Shape;15807;p92"/>
            <p:cNvSpPr/>
            <p:nvPr/>
          </p:nvSpPr>
          <p:spPr>
            <a:xfrm>
              <a:off x="6309050" y="3728950"/>
              <a:ext cx="126650" cy="94125"/>
            </a:xfrm>
            <a:custGeom>
              <a:avLst/>
              <a:gdLst/>
              <a:ahLst/>
              <a:cxnLst/>
              <a:rect l="l" t="t" r="r" b="b"/>
              <a:pathLst>
                <a:path w="5066" h="3765" extrusionOk="0">
                  <a:moveTo>
                    <a:pt x="2543" y="439"/>
                  </a:moveTo>
                  <a:cubicBezTo>
                    <a:pt x="2840" y="439"/>
                    <a:pt x="3135" y="533"/>
                    <a:pt x="3382" y="725"/>
                  </a:cubicBezTo>
                  <a:lnTo>
                    <a:pt x="1376" y="2731"/>
                  </a:lnTo>
                  <a:cubicBezTo>
                    <a:pt x="944" y="2176"/>
                    <a:pt x="1005" y="1373"/>
                    <a:pt x="1499" y="879"/>
                  </a:cubicBezTo>
                  <a:cubicBezTo>
                    <a:pt x="1791" y="587"/>
                    <a:pt x="2169" y="439"/>
                    <a:pt x="2543" y="439"/>
                  </a:cubicBezTo>
                  <a:close/>
                  <a:moveTo>
                    <a:pt x="3690" y="1034"/>
                  </a:moveTo>
                  <a:lnTo>
                    <a:pt x="3690" y="1034"/>
                  </a:lnTo>
                  <a:cubicBezTo>
                    <a:pt x="4123" y="1620"/>
                    <a:pt x="4061" y="2392"/>
                    <a:pt x="3536" y="2916"/>
                  </a:cubicBezTo>
                  <a:cubicBezTo>
                    <a:pt x="3289" y="3194"/>
                    <a:pt x="2919" y="3348"/>
                    <a:pt x="2518" y="3348"/>
                  </a:cubicBezTo>
                  <a:cubicBezTo>
                    <a:pt x="2209" y="3348"/>
                    <a:pt x="1900" y="3225"/>
                    <a:pt x="1684" y="3040"/>
                  </a:cubicBezTo>
                  <a:lnTo>
                    <a:pt x="3690" y="1034"/>
                  </a:lnTo>
                  <a:close/>
                  <a:moveTo>
                    <a:pt x="2548" y="0"/>
                  </a:moveTo>
                  <a:cubicBezTo>
                    <a:pt x="1162" y="0"/>
                    <a:pt x="0" y="1682"/>
                    <a:pt x="1067" y="3040"/>
                  </a:cubicBezTo>
                  <a:lnTo>
                    <a:pt x="697" y="3410"/>
                  </a:lnTo>
                  <a:cubicBezTo>
                    <a:pt x="635" y="3503"/>
                    <a:pt x="635" y="3626"/>
                    <a:pt x="697" y="3719"/>
                  </a:cubicBezTo>
                  <a:cubicBezTo>
                    <a:pt x="743" y="3749"/>
                    <a:pt x="797" y="3765"/>
                    <a:pt x="851" y="3765"/>
                  </a:cubicBezTo>
                  <a:cubicBezTo>
                    <a:pt x="905" y="3765"/>
                    <a:pt x="959" y="3749"/>
                    <a:pt x="1005" y="3719"/>
                  </a:cubicBezTo>
                  <a:lnTo>
                    <a:pt x="1376" y="3348"/>
                  </a:lnTo>
                  <a:cubicBezTo>
                    <a:pt x="1746" y="3639"/>
                    <a:pt x="2141" y="3764"/>
                    <a:pt x="2519" y="3764"/>
                  </a:cubicBezTo>
                  <a:cubicBezTo>
                    <a:pt x="3904" y="3764"/>
                    <a:pt x="5066" y="2083"/>
                    <a:pt x="3999" y="725"/>
                  </a:cubicBezTo>
                  <a:lnTo>
                    <a:pt x="4339" y="355"/>
                  </a:lnTo>
                  <a:cubicBezTo>
                    <a:pt x="4502" y="214"/>
                    <a:pt x="4365" y="3"/>
                    <a:pt x="4208" y="3"/>
                  </a:cubicBezTo>
                  <a:cubicBezTo>
                    <a:pt x="4158" y="3"/>
                    <a:pt x="4106" y="25"/>
                    <a:pt x="4061" y="77"/>
                  </a:cubicBezTo>
                  <a:lnTo>
                    <a:pt x="3690" y="416"/>
                  </a:lnTo>
                  <a:cubicBezTo>
                    <a:pt x="3320" y="125"/>
                    <a:pt x="2925" y="0"/>
                    <a:pt x="2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92"/>
            <p:cNvSpPr/>
            <p:nvPr/>
          </p:nvSpPr>
          <p:spPr>
            <a:xfrm>
              <a:off x="6525775" y="3657150"/>
              <a:ext cx="69975" cy="54450"/>
            </a:xfrm>
            <a:custGeom>
              <a:avLst/>
              <a:gdLst/>
              <a:ahLst/>
              <a:cxnLst/>
              <a:rect l="l" t="t" r="r" b="b"/>
              <a:pathLst>
                <a:path w="2799" h="2178" extrusionOk="0">
                  <a:moveTo>
                    <a:pt x="1410" y="449"/>
                  </a:moveTo>
                  <a:cubicBezTo>
                    <a:pt x="1502" y="449"/>
                    <a:pt x="1595" y="480"/>
                    <a:pt x="1688" y="511"/>
                  </a:cubicBezTo>
                  <a:lnTo>
                    <a:pt x="823" y="1375"/>
                  </a:lnTo>
                  <a:cubicBezTo>
                    <a:pt x="700" y="1128"/>
                    <a:pt x="762" y="819"/>
                    <a:pt x="947" y="634"/>
                  </a:cubicBezTo>
                  <a:cubicBezTo>
                    <a:pt x="1070" y="511"/>
                    <a:pt x="1256" y="449"/>
                    <a:pt x="1410" y="449"/>
                  </a:cubicBezTo>
                  <a:close/>
                  <a:moveTo>
                    <a:pt x="1996" y="819"/>
                  </a:moveTo>
                  <a:lnTo>
                    <a:pt x="1996" y="819"/>
                  </a:lnTo>
                  <a:cubicBezTo>
                    <a:pt x="2120" y="1066"/>
                    <a:pt x="2058" y="1344"/>
                    <a:pt x="1873" y="1560"/>
                  </a:cubicBezTo>
                  <a:cubicBezTo>
                    <a:pt x="1753" y="1680"/>
                    <a:pt x="1582" y="1748"/>
                    <a:pt x="1410" y="1748"/>
                  </a:cubicBezTo>
                  <a:cubicBezTo>
                    <a:pt x="1315" y="1748"/>
                    <a:pt x="1220" y="1727"/>
                    <a:pt x="1132" y="1684"/>
                  </a:cubicBezTo>
                  <a:lnTo>
                    <a:pt x="1996" y="819"/>
                  </a:lnTo>
                  <a:close/>
                  <a:moveTo>
                    <a:pt x="1393" y="1"/>
                  </a:moveTo>
                  <a:cubicBezTo>
                    <a:pt x="632" y="1"/>
                    <a:pt x="1" y="900"/>
                    <a:pt x="515" y="1684"/>
                  </a:cubicBezTo>
                  <a:lnTo>
                    <a:pt x="391" y="1807"/>
                  </a:lnTo>
                  <a:cubicBezTo>
                    <a:pt x="249" y="1973"/>
                    <a:pt x="381" y="2176"/>
                    <a:pt x="548" y="2176"/>
                  </a:cubicBezTo>
                  <a:cubicBezTo>
                    <a:pt x="597" y="2176"/>
                    <a:pt x="650" y="2158"/>
                    <a:pt x="700" y="2116"/>
                  </a:cubicBezTo>
                  <a:lnTo>
                    <a:pt x="823" y="1992"/>
                  </a:lnTo>
                  <a:cubicBezTo>
                    <a:pt x="1009" y="2116"/>
                    <a:pt x="1194" y="2177"/>
                    <a:pt x="1410" y="2177"/>
                  </a:cubicBezTo>
                  <a:cubicBezTo>
                    <a:pt x="2274" y="2177"/>
                    <a:pt x="2799" y="1221"/>
                    <a:pt x="2336" y="511"/>
                  </a:cubicBezTo>
                  <a:lnTo>
                    <a:pt x="2459" y="357"/>
                  </a:lnTo>
                  <a:cubicBezTo>
                    <a:pt x="2521" y="295"/>
                    <a:pt x="2521" y="140"/>
                    <a:pt x="2459" y="79"/>
                  </a:cubicBezTo>
                  <a:lnTo>
                    <a:pt x="2428" y="79"/>
                  </a:lnTo>
                  <a:cubicBezTo>
                    <a:pt x="2382" y="32"/>
                    <a:pt x="2328" y="9"/>
                    <a:pt x="2274" y="9"/>
                  </a:cubicBezTo>
                  <a:cubicBezTo>
                    <a:pt x="2220" y="9"/>
                    <a:pt x="2166" y="32"/>
                    <a:pt x="2120" y="79"/>
                  </a:cubicBezTo>
                  <a:lnTo>
                    <a:pt x="1996" y="202"/>
                  </a:lnTo>
                  <a:cubicBezTo>
                    <a:pt x="1798" y="62"/>
                    <a:pt x="1591" y="1"/>
                    <a:pt x="1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92"/>
            <p:cNvSpPr/>
            <p:nvPr/>
          </p:nvSpPr>
          <p:spPr>
            <a:xfrm>
              <a:off x="6510075" y="3563625"/>
              <a:ext cx="101875" cy="177300"/>
            </a:xfrm>
            <a:custGeom>
              <a:avLst/>
              <a:gdLst/>
              <a:ahLst/>
              <a:cxnLst/>
              <a:rect l="l" t="t" r="r" b="b"/>
              <a:pathLst>
                <a:path w="4075" h="7092" extrusionOk="0">
                  <a:moveTo>
                    <a:pt x="2038" y="1"/>
                  </a:moveTo>
                  <a:cubicBezTo>
                    <a:pt x="1930" y="1"/>
                    <a:pt x="1822" y="70"/>
                    <a:pt x="1822" y="209"/>
                  </a:cubicBezTo>
                  <a:lnTo>
                    <a:pt x="1822" y="980"/>
                  </a:lnTo>
                  <a:lnTo>
                    <a:pt x="1451" y="980"/>
                  </a:lnTo>
                  <a:cubicBezTo>
                    <a:pt x="1174" y="980"/>
                    <a:pt x="896" y="1104"/>
                    <a:pt x="742" y="1320"/>
                  </a:cubicBezTo>
                  <a:lnTo>
                    <a:pt x="217" y="1968"/>
                  </a:lnTo>
                  <a:cubicBezTo>
                    <a:pt x="63" y="2122"/>
                    <a:pt x="1" y="2338"/>
                    <a:pt x="1" y="2554"/>
                  </a:cubicBezTo>
                  <a:lnTo>
                    <a:pt x="1" y="6165"/>
                  </a:lnTo>
                  <a:cubicBezTo>
                    <a:pt x="1" y="6659"/>
                    <a:pt x="402" y="7091"/>
                    <a:pt x="927" y="7091"/>
                  </a:cubicBezTo>
                  <a:lnTo>
                    <a:pt x="3180" y="7091"/>
                  </a:lnTo>
                  <a:cubicBezTo>
                    <a:pt x="3674" y="7091"/>
                    <a:pt x="4075" y="6659"/>
                    <a:pt x="4075" y="6165"/>
                  </a:cubicBezTo>
                  <a:lnTo>
                    <a:pt x="4075" y="4344"/>
                  </a:lnTo>
                  <a:cubicBezTo>
                    <a:pt x="4075" y="4206"/>
                    <a:pt x="3974" y="4136"/>
                    <a:pt x="3874" y="4136"/>
                  </a:cubicBezTo>
                  <a:cubicBezTo>
                    <a:pt x="3774" y="4136"/>
                    <a:pt x="3674" y="4206"/>
                    <a:pt x="3674" y="4344"/>
                  </a:cubicBezTo>
                  <a:lnTo>
                    <a:pt x="3674" y="6165"/>
                  </a:lnTo>
                  <a:cubicBezTo>
                    <a:pt x="3674" y="6443"/>
                    <a:pt x="3458" y="6659"/>
                    <a:pt x="3180" y="6659"/>
                  </a:cubicBezTo>
                  <a:lnTo>
                    <a:pt x="927" y="6659"/>
                  </a:lnTo>
                  <a:cubicBezTo>
                    <a:pt x="649" y="6659"/>
                    <a:pt x="433" y="6443"/>
                    <a:pt x="433" y="6165"/>
                  </a:cubicBezTo>
                  <a:lnTo>
                    <a:pt x="433" y="2524"/>
                  </a:lnTo>
                  <a:cubicBezTo>
                    <a:pt x="433" y="2431"/>
                    <a:pt x="464" y="2308"/>
                    <a:pt x="526" y="2215"/>
                  </a:cubicBezTo>
                  <a:lnTo>
                    <a:pt x="1050" y="1567"/>
                  </a:lnTo>
                  <a:cubicBezTo>
                    <a:pt x="1143" y="1443"/>
                    <a:pt x="1297" y="1382"/>
                    <a:pt x="1451" y="1382"/>
                  </a:cubicBezTo>
                  <a:lnTo>
                    <a:pt x="1822" y="1382"/>
                  </a:lnTo>
                  <a:lnTo>
                    <a:pt x="1822" y="2308"/>
                  </a:lnTo>
                  <a:cubicBezTo>
                    <a:pt x="1822" y="2431"/>
                    <a:pt x="1914" y="2524"/>
                    <a:pt x="2038" y="2524"/>
                  </a:cubicBezTo>
                  <a:cubicBezTo>
                    <a:pt x="2161" y="2524"/>
                    <a:pt x="2254" y="2431"/>
                    <a:pt x="2254" y="2308"/>
                  </a:cubicBezTo>
                  <a:lnTo>
                    <a:pt x="2254" y="1382"/>
                  </a:lnTo>
                  <a:lnTo>
                    <a:pt x="2655" y="1382"/>
                  </a:lnTo>
                  <a:cubicBezTo>
                    <a:pt x="2809" y="1382"/>
                    <a:pt x="2933" y="1443"/>
                    <a:pt x="3025" y="1567"/>
                  </a:cubicBezTo>
                  <a:lnTo>
                    <a:pt x="3550" y="2215"/>
                  </a:lnTo>
                  <a:cubicBezTo>
                    <a:pt x="3612" y="2308"/>
                    <a:pt x="3674" y="2431"/>
                    <a:pt x="3674" y="2524"/>
                  </a:cubicBezTo>
                  <a:lnTo>
                    <a:pt x="3674" y="3141"/>
                  </a:lnTo>
                  <a:cubicBezTo>
                    <a:pt x="3674" y="3264"/>
                    <a:pt x="3766" y="3357"/>
                    <a:pt x="3859" y="3357"/>
                  </a:cubicBezTo>
                  <a:cubicBezTo>
                    <a:pt x="3982" y="3357"/>
                    <a:pt x="4075" y="3264"/>
                    <a:pt x="4075" y="3141"/>
                  </a:cubicBezTo>
                  <a:lnTo>
                    <a:pt x="4075" y="2554"/>
                  </a:lnTo>
                  <a:cubicBezTo>
                    <a:pt x="4075" y="2338"/>
                    <a:pt x="4013" y="2122"/>
                    <a:pt x="3890" y="1968"/>
                  </a:cubicBezTo>
                  <a:lnTo>
                    <a:pt x="3365" y="1320"/>
                  </a:lnTo>
                  <a:cubicBezTo>
                    <a:pt x="3180" y="1104"/>
                    <a:pt x="2933" y="980"/>
                    <a:pt x="2655" y="980"/>
                  </a:cubicBezTo>
                  <a:lnTo>
                    <a:pt x="2254" y="980"/>
                  </a:lnTo>
                  <a:lnTo>
                    <a:pt x="2254" y="209"/>
                  </a:lnTo>
                  <a:cubicBezTo>
                    <a:pt x="2254" y="70"/>
                    <a:pt x="2146" y="1"/>
                    <a:pt x="20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92"/>
            <p:cNvSpPr/>
            <p:nvPr/>
          </p:nvSpPr>
          <p:spPr>
            <a:xfrm>
              <a:off x="6250075" y="3563425"/>
              <a:ext cx="361875" cy="361900"/>
            </a:xfrm>
            <a:custGeom>
              <a:avLst/>
              <a:gdLst/>
              <a:ahLst/>
              <a:cxnLst/>
              <a:rect l="l" t="t" r="r" b="b"/>
              <a:pathLst>
                <a:path w="14475" h="14476" extrusionOk="0">
                  <a:moveTo>
                    <a:pt x="5093" y="433"/>
                  </a:moveTo>
                  <a:cubicBezTo>
                    <a:pt x="6019" y="433"/>
                    <a:pt x="6759" y="1174"/>
                    <a:pt x="6759" y="2099"/>
                  </a:cubicBezTo>
                  <a:lnTo>
                    <a:pt x="6759" y="3365"/>
                  </a:lnTo>
                  <a:lnTo>
                    <a:pt x="3025" y="3365"/>
                  </a:lnTo>
                  <a:lnTo>
                    <a:pt x="3025" y="2099"/>
                  </a:lnTo>
                  <a:cubicBezTo>
                    <a:pt x="3025" y="1174"/>
                    <a:pt x="3766" y="433"/>
                    <a:pt x="4692" y="433"/>
                  </a:cubicBezTo>
                  <a:close/>
                  <a:moveTo>
                    <a:pt x="13641" y="8179"/>
                  </a:moveTo>
                  <a:cubicBezTo>
                    <a:pt x="13858" y="8210"/>
                    <a:pt x="14074" y="8395"/>
                    <a:pt x="14074" y="8642"/>
                  </a:cubicBezTo>
                  <a:lnTo>
                    <a:pt x="14074" y="8982"/>
                  </a:lnTo>
                  <a:lnTo>
                    <a:pt x="8210" y="8982"/>
                  </a:lnTo>
                  <a:lnTo>
                    <a:pt x="8210" y="8642"/>
                  </a:lnTo>
                  <a:cubicBezTo>
                    <a:pt x="8210" y="8395"/>
                    <a:pt x="8395" y="8179"/>
                    <a:pt x="8642" y="8179"/>
                  </a:cubicBezTo>
                  <a:close/>
                  <a:moveTo>
                    <a:pt x="4692" y="1"/>
                  </a:moveTo>
                  <a:cubicBezTo>
                    <a:pt x="3519" y="1"/>
                    <a:pt x="2593" y="927"/>
                    <a:pt x="2593" y="2099"/>
                  </a:cubicBezTo>
                  <a:lnTo>
                    <a:pt x="2593" y="3365"/>
                  </a:lnTo>
                  <a:lnTo>
                    <a:pt x="247" y="3365"/>
                  </a:lnTo>
                  <a:cubicBezTo>
                    <a:pt x="124" y="3365"/>
                    <a:pt x="31" y="3457"/>
                    <a:pt x="31" y="3581"/>
                  </a:cubicBezTo>
                  <a:lnTo>
                    <a:pt x="31" y="4661"/>
                  </a:lnTo>
                  <a:cubicBezTo>
                    <a:pt x="31" y="4800"/>
                    <a:pt x="132" y="4869"/>
                    <a:pt x="232" y="4869"/>
                  </a:cubicBezTo>
                  <a:cubicBezTo>
                    <a:pt x="332" y="4869"/>
                    <a:pt x="433" y="4800"/>
                    <a:pt x="433" y="4661"/>
                  </a:cubicBezTo>
                  <a:lnTo>
                    <a:pt x="433" y="3797"/>
                  </a:lnTo>
                  <a:lnTo>
                    <a:pt x="2624" y="3797"/>
                  </a:lnTo>
                  <a:lnTo>
                    <a:pt x="2624" y="4661"/>
                  </a:lnTo>
                  <a:cubicBezTo>
                    <a:pt x="2624" y="4800"/>
                    <a:pt x="2724" y="4869"/>
                    <a:pt x="2824" y="4869"/>
                  </a:cubicBezTo>
                  <a:cubicBezTo>
                    <a:pt x="2925" y="4869"/>
                    <a:pt x="3025" y="4800"/>
                    <a:pt x="3025" y="4661"/>
                  </a:cubicBezTo>
                  <a:lnTo>
                    <a:pt x="3025" y="3797"/>
                  </a:lnTo>
                  <a:lnTo>
                    <a:pt x="6790" y="3797"/>
                  </a:lnTo>
                  <a:lnTo>
                    <a:pt x="6790" y="4661"/>
                  </a:lnTo>
                  <a:cubicBezTo>
                    <a:pt x="6790" y="4800"/>
                    <a:pt x="6890" y="4869"/>
                    <a:pt x="6991" y="4869"/>
                  </a:cubicBezTo>
                  <a:cubicBezTo>
                    <a:pt x="7091" y="4869"/>
                    <a:pt x="7191" y="4800"/>
                    <a:pt x="7191" y="4661"/>
                  </a:cubicBezTo>
                  <a:lnTo>
                    <a:pt x="7191" y="3797"/>
                  </a:lnTo>
                  <a:lnTo>
                    <a:pt x="9352" y="3797"/>
                  </a:lnTo>
                  <a:lnTo>
                    <a:pt x="9352" y="7778"/>
                  </a:lnTo>
                  <a:lnTo>
                    <a:pt x="8673" y="7778"/>
                  </a:lnTo>
                  <a:cubicBezTo>
                    <a:pt x="8179" y="7778"/>
                    <a:pt x="7809" y="8148"/>
                    <a:pt x="7809" y="8642"/>
                  </a:cubicBezTo>
                  <a:lnTo>
                    <a:pt x="7809" y="12037"/>
                  </a:lnTo>
                  <a:lnTo>
                    <a:pt x="2902" y="12037"/>
                  </a:lnTo>
                  <a:cubicBezTo>
                    <a:pt x="2624" y="12037"/>
                    <a:pt x="2624" y="12438"/>
                    <a:pt x="2902" y="12438"/>
                  </a:cubicBezTo>
                  <a:lnTo>
                    <a:pt x="7778" y="12438"/>
                  </a:lnTo>
                  <a:lnTo>
                    <a:pt x="7778" y="13611"/>
                  </a:lnTo>
                  <a:cubicBezTo>
                    <a:pt x="7778" y="13765"/>
                    <a:pt x="7809" y="13889"/>
                    <a:pt x="7901" y="14043"/>
                  </a:cubicBezTo>
                  <a:lnTo>
                    <a:pt x="1081" y="14043"/>
                  </a:lnTo>
                  <a:cubicBezTo>
                    <a:pt x="710" y="14043"/>
                    <a:pt x="433" y="13765"/>
                    <a:pt x="433" y="13395"/>
                  </a:cubicBezTo>
                  <a:lnTo>
                    <a:pt x="433" y="12438"/>
                  </a:lnTo>
                  <a:lnTo>
                    <a:pt x="1698" y="12438"/>
                  </a:lnTo>
                  <a:cubicBezTo>
                    <a:pt x="1976" y="12438"/>
                    <a:pt x="1976" y="12006"/>
                    <a:pt x="1698" y="12006"/>
                  </a:cubicBezTo>
                  <a:lnTo>
                    <a:pt x="433" y="12006"/>
                  </a:lnTo>
                  <a:lnTo>
                    <a:pt x="433" y="5834"/>
                  </a:lnTo>
                  <a:cubicBezTo>
                    <a:pt x="433" y="5679"/>
                    <a:pt x="325" y="5602"/>
                    <a:pt x="217" y="5602"/>
                  </a:cubicBezTo>
                  <a:cubicBezTo>
                    <a:pt x="109" y="5602"/>
                    <a:pt x="1" y="5679"/>
                    <a:pt x="1" y="5834"/>
                  </a:cubicBezTo>
                  <a:lnTo>
                    <a:pt x="1" y="13426"/>
                  </a:lnTo>
                  <a:cubicBezTo>
                    <a:pt x="1" y="14012"/>
                    <a:pt x="463" y="14475"/>
                    <a:pt x="1081" y="14475"/>
                  </a:cubicBezTo>
                  <a:lnTo>
                    <a:pt x="11944" y="14475"/>
                  </a:lnTo>
                  <a:cubicBezTo>
                    <a:pt x="12222" y="14475"/>
                    <a:pt x="12222" y="14043"/>
                    <a:pt x="11944" y="14043"/>
                  </a:cubicBezTo>
                  <a:lnTo>
                    <a:pt x="8642" y="14043"/>
                  </a:lnTo>
                  <a:cubicBezTo>
                    <a:pt x="8395" y="14043"/>
                    <a:pt x="8210" y="13858"/>
                    <a:pt x="8210" y="13611"/>
                  </a:cubicBezTo>
                  <a:lnTo>
                    <a:pt x="8210" y="9414"/>
                  </a:lnTo>
                  <a:lnTo>
                    <a:pt x="14043" y="9414"/>
                  </a:lnTo>
                  <a:lnTo>
                    <a:pt x="14043" y="13611"/>
                  </a:lnTo>
                  <a:cubicBezTo>
                    <a:pt x="14043" y="13858"/>
                    <a:pt x="13858" y="14043"/>
                    <a:pt x="13611" y="14043"/>
                  </a:cubicBezTo>
                  <a:lnTo>
                    <a:pt x="13117" y="14043"/>
                  </a:lnTo>
                  <a:cubicBezTo>
                    <a:pt x="12839" y="14043"/>
                    <a:pt x="12839" y="14475"/>
                    <a:pt x="13117" y="14475"/>
                  </a:cubicBezTo>
                  <a:lnTo>
                    <a:pt x="13611" y="14475"/>
                  </a:lnTo>
                  <a:cubicBezTo>
                    <a:pt x="14104" y="14475"/>
                    <a:pt x="14475" y="14105"/>
                    <a:pt x="14475" y="13611"/>
                  </a:cubicBezTo>
                  <a:lnTo>
                    <a:pt x="14475" y="8642"/>
                  </a:lnTo>
                  <a:cubicBezTo>
                    <a:pt x="14475" y="8148"/>
                    <a:pt x="14104" y="7778"/>
                    <a:pt x="13641" y="7778"/>
                  </a:cubicBezTo>
                  <a:lnTo>
                    <a:pt x="9784" y="7778"/>
                  </a:lnTo>
                  <a:lnTo>
                    <a:pt x="9784" y="3581"/>
                  </a:lnTo>
                  <a:cubicBezTo>
                    <a:pt x="9784" y="3457"/>
                    <a:pt x="9660" y="3365"/>
                    <a:pt x="9568" y="3365"/>
                  </a:cubicBezTo>
                  <a:lnTo>
                    <a:pt x="7191" y="3365"/>
                  </a:lnTo>
                  <a:lnTo>
                    <a:pt x="7191" y="2099"/>
                  </a:lnTo>
                  <a:cubicBezTo>
                    <a:pt x="7191" y="927"/>
                    <a:pt x="6235" y="1"/>
                    <a:pt x="5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92"/>
            <p:cNvSpPr/>
            <p:nvPr/>
          </p:nvSpPr>
          <p:spPr>
            <a:xfrm>
              <a:off x="6483950" y="3822850"/>
              <a:ext cx="88575" cy="67175"/>
            </a:xfrm>
            <a:custGeom>
              <a:avLst/>
              <a:gdLst/>
              <a:ahLst/>
              <a:cxnLst/>
              <a:rect l="l" t="t" r="r" b="b"/>
              <a:pathLst>
                <a:path w="3543" h="2687" extrusionOk="0">
                  <a:moveTo>
                    <a:pt x="1787" y="456"/>
                  </a:moveTo>
                  <a:cubicBezTo>
                    <a:pt x="1941" y="456"/>
                    <a:pt x="2095" y="487"/>
                    <a:pt x="2250" y="580"/>
                  </a:cubicBezTo>
                  <a:lnTo>
                    <a:pt x="1015" y="1814"/>
                  </a:lnTo>
                  <a:cubicBezTo>
                    <a:pt x="799" y="1444"/>
                    <a:pt x="861" y="1012"/>
                    <a:pt x="1139" y="703"/>
                  </a:cubicBezTo>
                  <a:cubicBezTo>
                    <a:pt x="1324" y="549"/>
                    <a:pt x="1540" y="456"/>
                    <a:pt x="1787" y="456"/>
                  </a:cubicBezTo>
                  <a:close/>
                  <a:moveTo>
                    <a:pt x="2558" y="858"/>
                  </a:moveTo>
                  <a:lnTo>
                    <a:pt x="2558" y="858"/>
                  </a:lnTo>
                  <a:cubicBezTo>
                    <a:pt x="2774" y="1228"/>
                    <a:pt x="2713" y="1660"/>
                    <a:pt x="2404" y="1969"/>
                  </a:cubicBezTo>
                  <a:cubicBezTo>
                    <a:pt x="2239" y="2133"/>
                    <a:pt x="2010" y="2222"/>
                    <a:pt x="1779" y="2222"/>
                  </a:cubicBezTo>
                  <a:cubicBezTo>
                    <a:pt x="1621" y="2222"/>
                    <a:pt x="1462" y="2180"/>
                    <a:pt x="1324" y="2092"/>
                  </a:cubicBezTo>
                  <a:lnTo>
                    <a:pt x="2558" y="858"/>
                  </a:lnTo>
                  <a:close/>
                  <a:moveTo>
                    <a:pt x="1766" y="1"/>
                  </a:moveTo>
                  <a:cubicBezTo>
                    <a:pt x="793" y="1"/>
                    <a:pt x="0" y="1148"/>
                    <a:pt x="707" y="2123"/>
                  </a:cubicBezTo>
                  <a:lnTo>
                    <a:pt x="521" y="2308"/>
                  </a:lnTo>
                  <a:cubicBezTo>
                    <a:pt x="429" y="2401"/>
                    <a:pt x="429" y="2524"/>
                    <a:pt x="521" y="2617"/>
                  </a:cubicBezTo>
                  <a:cubicBezTo>
                    <a:pt x="552" y="2663"/>
                    <a:pt x="598" y="2686"/>
                    <a:pt x="649" y="2686"/>
                  </a:cubicBezTo>
                  <a:cubicBezTo>
                    <a:pt x="699" y="2686"/>
                    <a:pt x="753" y="2663"/>
                    <a:pt x="799" y="2617"/>
                  </a:cubicBezTo>
                  <a:lnTo>
                    <a:pt x="1015" y="2401"/>
                  </a:lnTo>
                  <a:cubicBezTo>
                    <a:pt x="1269" y="2590"/>
                    <a:pt x="1537" y="2671"/>
                    <a:pt x="1793" y="2671"/>
                  </a:cubicBezTo>
                  <a:cubicBezTo>
                    <a:pt x="2750" y="2671"/>
                    <a:pt x="3542" y="1529"/>
                    <a:pt x="2836" y="580"/>
                  </a:cubicBezTo>
                  <a:lnTo>
                    <a:pt x="3052" y="364"/>
                  </a:lnTo>
                  <a:cubicBezTo>
                    <a:pt x="3114" y="302"/>
                    <a:pt x="3114" y="148"/>
                    <a:pt x="3052" y="86"/>
                  </a:cubicBezTo>
                  <a:cubicBezTo>
                    <a:pt x="3006" y="40"/>
                    <a:pt x="2952" y="17"/>
                    <a:pt x="2898" y="17"/>
                  </a:cubicBezTo>
                  <a:cubicBezTo>
                    <a:pt x="2844" y="17"/>
                    <a:pt x="2790" y="40"/>
                    <a:pt x="2743" y="86"/>
                  </a:cubicBezTo>
                  <a:lnTo>
                    <a:pt x="2558" y="271"/>
                  </a:lnTo>
                  <a:cubicBezTo>
                    <a:pt x="2298" y="83"/>
                    <a:pt x="2026" y="1"/>
                    <a:pt x="1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2" name="Google Shape;15812;p92"/>
          <p:cNvGrpSpPr/>
          <p:nvPr/>
        </p:nvGrpSpPr>
        <p:grpSpPr>
          <a:xfrm>
            <a:off x="6266531" y="1765781"/>
            <a:ext cx="365725" cy="361900"/>
            <a:chOff x="5504000" y="3563425"/>
            <a:chExt cx="365725" cy="361900"/>
          </a:xfrm>
        </p:grpSpPr>
        <p:sp>
          <p:nvSpPr>
            <p:cNvPr id="15813" name="Google Shape;15813;p92"/>
            <p:cNvSpPr/>
            <p:nvPr/>
          </p:nvSpPr>
          <p:spPr>
            <a:xfrm>
              <a:off x="5564950" y="3631200"/>
              <a:ext cx="243050" cy="227000"/>
            </a:xfrm>
            <a:custGeom>
              <a:avLst/>
              <a:gdLst/>
              <a:ahLst/>
              <a:cxnLst/>
              <a:rect l="l" t="t" r="r" b="b"/>
              <a:pathLst>
                <a:path w="9722" h="9080" extrusionOk="0">
                  <a:moveTo>
                    <a:pt x="5247" y="2444"/>
                  </a:moveTo>
                  <a:cubicBezTo>
                    <a:pt x="5339" y="2629"/>
                    <a:pt x="5432" y="2783"/>
                    <a:pt x="5586" y="2907"/>
                  </a:cubicBezTo>
                  <a:cubicBezTo>
                    <a:pt x="5833" y="3154"/>
                    <a:pt x="6203" y="3339"/>
                    <a:pt x="6574" y="3370"/>
                  </a:cubicBezTo>
                  <a:lnTo>
                    <a:pt x="6574" y="3740"/>
                  </a:lnTo>
                  <a:cubicBezTo>
                    <a:pt x="6574" y="4604"/>
                    <a:pt x="5864" y="5283"/>
                    <a:pt x="5031" y="5283"/>
                  </a:cubicBezTo>
                  <a:lnTo>
                    <a:pt x="4722" y="5283"/>
                  </a:lnTo>
                  <a:cubicBezTo>
                    <a:pt x="3858" y="5283"/>
                    <a:pt x="3179" y="4604"/>
                    <a:pt x="3179" y="3740"/>
                  </a:cubicBezTo>
                  <a:lnTo>
                    <a:pt x="3148" y="3771"/>
                  </a:lnTo>
                  <a:lnTo>
                    <a:pt x="3148" y="3370"/>
                  </a:lnTo>
                  <a:lnTo>
                    <a:pt x="3673" y="3370"/>
                  </a:lnTo>
                  <a:cubicBezTo>
                    <a:pt x="4167" y="3370"/>
                    <a:pt x="4629" y="3184"/>
                    <a:pt x="4969" y="2814"/>
                  </a:cubicBezTo>
                  <a:cubicBezTo>
                    <a:pt x="5062" y="2722"/>
                    <a:pt x="5154" y="2567"/>
                    <a:pt x="5247" y="2444"/>
                  </a:cubicBezTo>
                  <a:close/>
                  <a:moveTo>
                    <a:pt x="5339" y="5746"/>
                  </a:moveTo>
                  <a:lnTo>
                    <a:pt x="5339" y="6548"/>
                  </a:lnTo>
                  <a:cubicBezTo>
                    <a:pt x="5339" y="6857"/>
                    <a:pt x="5108" y="7011"/>
                    <a:pt x="4876" y="7011"/>
                  </a:cubicBezTo>
                  <a:cubicBezTo>
                    <a:pt x="4645" y="7011"/>
                    <a:pt x="4413" y="6857"/>
                    <a:pt x="4413" y="6548"/>
                  </a:cubicBezTo>
                  <a:lnTo>
                    <a:pt x="4413" y="5746"/>
                  </a:lnTo>
                  <a:lnTo>
                    <a:pt x="4722" y="5746"/>
                  </a:lnTo>
                  <a:cubicBezTo>
                    <a:pt x="4784" y="5756"/>
                    <a:pt x="4849" y="5760"/>
                    <a:pt x="4916" y="5760"/>
                  </a:cubicBezTo>
                  <a:cubicBezTo>
                    <a:pt x="5051" y="5760"/>
                    <a:pt x="5195" y="5746"/>
                    <a:pt x="5339" y="5746"/>
                  </a:cubicBezTo>
                  <a:close/>
                  <a:moveTo>
                    <a:pt x="3981" y="6394"/>
                  </a:moveTo>
                  <a:lnTo>
                    <a:pt x="3981" y="6548"/>
                  </a:lnTo>
                  <a:cubicBezTo>
                    <a:pt x="3981" y="7135"/>
                    <a:pt x="4421" y="7428"/>
                    <a:pt x="4861" y="7428"/>
                  </a:cubicBezTo>
                  <a:cubicBezTo>
                    <a:pt x="5301" y="7428"/>
                    <a:pt x="5741" y="7135"/>
                    <a:pt x="5741" y="6548"/>
                  </a:cubicBezTo>
                  <a:lnTo>
                    <a:pt x="5741" y="6425"/>
                  </a:lnTo>
                  <a:lnTo>
                    <a:pt x="6358" y="6425"/>
                  </a:lnTo>
                  <a:cubicBezTo>
                    <a:pt x="7129" y="6425"/>
                    <a:pt x="7747" y="7042"/>
                    <a:pt x="7747" y="7814"/>
                  </a:cubicBezTo>
                  <a:lnTo>
                    <a:pt x="7747" y="8647"/>
                  </a:lnTo>
                  <a:lnTo>
                    <a:pt x="1975" y="8647"/>
                  </a:lnTo>
                  <a:lnTo>
                    <a:pt x="1975" y="7783"/>
                  </a:lnTo>
                  <a:cubicBezTo>
                    <a:pt x="1975" y="7011"/>
                    <a:pt x="2593" y="6394"/>
                    <a:pt x="3364" y="6394"/>
                  </a:cubicBezTo>
                  <a:close/>
                  <a:moveTo>
                    <a:pt x="4733" y="1"/>
                  </a:moveTo>
                  <a:cubicBezTo>
                    <a:pt x="4318" y="1"/>
                    <a:pt x="3906" y="117"/>
                    <a:pt x="3518" y="283"/>
                  </a:cubicBezTo>
                  <a:cubicBezTo>
                    <a:pt x="3277" y="391"/>
                    <a:pt x="3385" y="708"/>
                    <a:pt x="3600" y="708"/>
                  </a:cubicBezTo>
                  <a:cubicBezTo>
                    <a:pt x="3633" y="708"/>
                    <a:pt x="3667" y="701"/>
                    <a:pt x="3704" y="685"/>
                  </a:cubicBezTo>
                  <a:cubicBezTo>
                    <a:pt x="4074" y="500"/>
                    <a:pt x="4475" y="407"/>
                    <a:pt x="4876" y="407"/>
                  </a:cubicBezTo>
                  <a:cubicBezTo>
                    <a:pt x="6296" y="407"/>
                    <a:pt x="7438" y="1580"/>
                    <a:pt x="7438" y="2999"/>
                  </a:cubicBezTo>
                  <a:cubicBezTo>
                    <a:pt x="7438" y="3184"/>
                    <a:pt x="7438" y="3401"/>
                    <a:pt x="7407" y="3617"/>
                  </a:cubicBezTo>
                  <a:cubicBezTo>
                    <a:pt x="7284" y="4450"/>
                    <a:pt x="7129" y="5592"/>
                    <a:pt x="8364" y="6240"/>
                  </a:cubicBezTo>
                  <a:cubicBezTo>
                    <a:pt x="8981" y="6548"/>
                    <a:pt x="9259" y="7258"/>
                    <a:pt x="9012" y="7906"/>
                  </a:cubicBezTo>
                  <a:cubicBezTo>
                    <a:pt x="8888" y="8308"/>
                    <a:pt x="8549" y="8585"/>
                    <a:pt x="8179" y="8647"/>
                  </a:cubicBezTo>
                  <a:lnTo>
                    <a:pt x="8179" y="7783"/>
                  </a:lnTo>
                  <a:cubicBezTo>
                    <a:pt x="8179" y="6764"/>
                    <a:pt x="7345" y="5962"/>
                    <a:pt x="6358" y="5962"/>
                  </a:cubicBezTo>
                  <a:lnTo>
                    <a:pt x="5741" y="5962"/>
                  </a:lnTo>
                  <a:lnTo>
                    <a:pt x="5741" y="5592"/>
                  </a:lnTo>
                  <a:cubicBezTo>
                    <a:pt x="6481" y="5283"/>
                    <a:pt x="6975" y="4542"/>
                    <a:pt x="6975" y="3740"/>
                  </a:cubicBezTo>
                  <a:lnTo>
                    <a:pt x="6975" y="3154"/>
                  </a:lnTo>
                  <a:cubicBezTo>
                    <a:pt x="6975" y="3030"/>
                    <a:pt x="6882" y="2938"/>
                    <a:pt x="6759" y="2938"/>
                  </a:cubicBezTo>
                  <a:cubicBezTo>
                    <a:pt x="6742" y="2938"/>
                    <a:pt x="6725" y="2939"/>
                    <a:pt x="6708" y="2939"/>
                  </a:cubicBezTo>
                  <a:cubicBezTo>
                    <a:pt x="5992" y="2939"/>
                    <a:pt x="5433" y="2303"/>
                    <a:pt x="5463" y="1580"/>
                  </a:cubicBezTo>
                  <a:cubicBezTo>
                    <a:pt x="5463" y="1410"/>
                    <a:pt x="5355" y="1325"/>
                    <a:pt x="5251" y="1325"/>
                  </a:cubicBezTo>
                  <a:cubicBezTo>
                    <a:pt x="5146" y="1325"/>
                    <a:pt x="5046" y="1410"/>
                    <a:pt x="5062" y="1580"/>
                  </a:cubicBezTo>
                  <a:cubicBezTo>
                    <a:pt x="5031" y="1950"/>
                    <a:pt x="4876" y="2259"/>
                    <a:pt x="4629" y="2506"/>
                  </a:cubicBezTo>
                  <a:cubicBezTo>
                    <a:pt x="4383" y="2783"/>
                    <a:pt x="4043" y="2938"/>
                    <a:pt x="3673" y="2938"/>
                  </a:cubicBezTo>
                  <a:lnTo>
                    <a:pt x="2963" y="2938"/>
                  </a:lnTo>
                  <a:cubicBezTo>
                    <a:pt x="2839" y="2938"/>
                    <a:pt x="2747" y="3030"/>
                    <a:pt x="2747" y="3154"/>
                  </a:cubicBezTo>
                  <a:lnTo>
                    <a:pt x="2747" y="3740"/>
                  </a:lnTo>
                  <a:cubicBezTo>
                    <a:pt x="2747" y="4542"/>
                    <a:pt x="3241" y="5283"/>
                    <a:pt x="3981" y="5592"/>
                  </a:cubicBezTo>
                  <a:lnTo>
                    <a:pt x="3981" y="5962"/>
                  </a:lnTo>
                  <a:lnTo>
                    <a:pt x="3364" y="5962"/>
                  </a:lnTo>
                  <a:cubicBezTo>
                    <a:pt x="2346" y="5962"/>
                    <a:pt x="1543" y="6764"/>
                    <a:pt x="1543" y="7783"/>
                  </a:cubicBezTo>
                  <a:lnTo>
                    <a:pt x="1543" y="8647"/>
                  </a:lnTo>
                  <a:cubicBezTo>
                    <a:pt x="1142" y="8554"/>
                    <a:pt x="833" y="8277"/>
                    <a:pt x="710" y="7906"/>
                  </a:cubicBezTo>
                  <a:cubicBezTo>
                    <a:pt x="463" y="7258"/>
                    <a:pt x="741" y="6518"/>
                    <a:pt x="1358" y="6209"/>
                  </a:cubicBezTo>
                  <a:cubicBezTo>
                    <a:pt x="2593" y="5561"/>
                    <a:pt x="2438" y="4419"/>
                    <a:pt x="2315" y="3586"/>
                  </a:cubicBezTo>
                  <a:cubicBezTo>
                    <a:pt x="2284" y="3401"/>
                    <a:pt x="2284" y="3184"/>
                    <a:pt x="2253" y="2968"/>
                  </a:cubicBezTo>
                  <a:cubicBezTo>
                    <a:pt x="2253" y="2413"/>
                    <a:pt x="2438" y="1857"/>
                    <a:pt x="2809" y="1395"/>
                  </a:cubicBezTo>
                  <a:cubicBezTo>
                    <a:pt x="2921" y="1237"/>
                    <a:pt x="2788" y="1064"/>
                    <a:pt x="2637" y="1064"/>
                  </a:cubicBezTo>
                  <a:cubicBezTo>
                    <a:pt x="2580" y="1064"/>
                    <a:pt x="2520" y="1089"/>
                    <a:pt x="2469" y="1148"/>
                  </a:cubicBezTo>
                  <a:cubicBezTo>
                    <a:pt x="2068" y="1672"/>
                    <a:pt x="1852" y="2320"/>
                    <a:pt x="1852" y="2968"/>
                  </a:cubicBezTo>
                  <a:cubicBezTo>
                    <a:pt x="1852" y="3184"/>
                    <a:pt x="1852" y="3431"/>
                    <a:pt x="1914" y="3647"/>
                  </a:cubicBezTo>
                  <a:cubicBezTo>
                    <a:pt x="2006" y="4481"/>
                    <a:pt x="2130" y="5345"/>
                    <a:pt x="1173" y="5839"/>
                  </a:cubicBezTo>
                  <a:cubicBezTo>
                    <a:pt x="340" y="6240"/>
                    <a:pt x="0" y="7197"/>
                    <a:pt x="309" y="8030"/>
                  </a:cubicBezTo>
                  <a:cubicBezTo>
                    <a:pt x="494" y="8616"/>
                    <a:pt x="1019" y="9048"/>
                    <a:pt x="1636" y="9079"/>
                  </a:cubicBezTo>
                  <a:lnTo>
                    <a:pt x="7963" y="9079"/>
                  </a:lnTo>
                  <a:cubicBezTo>
                    <a:pt x="8611" y="9079"/>
                    <a:pt x="9197" y="8678"/>
                    <a:pt x="9413" y="8030"/>
                  </a:cubicBezTo>
                  <a:cubicBezTo>
                    <a:pt x="9413" y="7999"/>
                    <a:pt x="9444" y="7968"/>
                    <a:pt x="9444" y="7906"/>
                  </a:cubicBezTo>
                  <a:cubicBezTo>
                    <a:pt x="9722" y="7104"/>
                    <a:pt x="9320" y="6240"/>
                    <a:pt x="8580" y="5839"/>
                  </a:cubicBezTo>
                  <a:cubicBezTo>
                    <a:pt x="7623" y="5345"/>
                    <a:pt x="7716" y="4481"/>
                    <a:pt x="7839" y="3647"/>
                  </a:cubicBezTo>
                  <a:cubicBezTo>
                    <a:pt x="7870" y="3431"/>
                    <a:pt x="7870" y="3184"/>
                    <a:pt x="7901" y="2968"/>
                  </a:cubicBezTo>
                  <a:cubicBezTo>
                    <a:pt x="7870" y="1321"/>
                    <a:pt x="6573" y="5"/>
                    <a:pt x="4933" y="5"/>
                  </a:cubicBezTo>
                  <a:cubicBezTo>
                    <a:pt x="4914" y="5"/>
                    <a:pt x="4895" y="5"/>
                    <a:pt x="4876" y="6"/>
                  </a:cubicBezTo>
                  <a:cubicBezTo>
                    <a:pt x="4829" y="3"/>
                    <a:pt x="4781" y="1"/>
                    <a:pt x="4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92"/>
            <p:cNvSpPr/>
            <p:nvPr/>
          </p:nvSpPr>
          <p:spPr>
            <a:xfrm>
              <a:off x="5544875" y="3839250"/>
              <a:ext cx="49400" cy="46725"/>
            </a:xfrm>
            <a:custGeom>
              <a:avLst/>
              <a:gdLst/>
              <a:ahLst/>
              <a:cxnLst/>
              <a:rect l="l" t="t" r="r" b="b"/>
              <a:pathLst>
                <a:path w="1976" h="1869" extrusionOk="0">
                  <a:moveTo>
                    <a:pt x="201" y="1"/>
                  </a:moveTo>
                  <a:cubicBezTo>
                    <a:pt x="101" y="1"/>
                    <a:pt x="1" y="78"/>
                    <a:pt x="1" y="232"/>
                  </a:cubicBezTo>
                  <a:lnTo>
                    <a:pt x="1" y="1004"/>
                  </a:lnTo>
                  <a:cubicBezTo>
                    <a:pt x="1" y="1467"/>
                    <a:pt x="371" y="1868"/>
                    <a:pt x="865" y="1868"/>
                  </a:cubicBezTo>
                  <a:lnTo>
                    <a:pt x="1667" y="1868"/>
                  </a:lnTo>
                  <a:cubicBezTo>
                    <a:pt x="1976" y="1868"/>
                    <a:pt x="1976" y="1436"/>
                    <a:pt x="1667" y="1436"/>
                  </a:cubicBezTo>
                  <a:lnTo>
                    <a:pt x="865" y="1436"/>
                  </a:lnTo>
                  <a:cubicBezTo>
                    <a:pt x="618" y="1436"/>
                    <a:pt x="402" y="1251"/>
                    <a:pt x="402" y="1004"/>
                  </a:cubicBezTo>
                  <a:lnTo>
                    <a:pt x="402" y="232"/>
                  </a:lnTo>
                  <a:cubicBezTo>
                    <a:pt x="402" y="7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92"/>
            <p:cNvSpPr/>
            <p:nvPr/>
          </p:nvSpPr>
          <p:spPr>
            <a:xfrm>
              <a:off x="5780200" y="3838500"/>
              <a:ext cx="47875" cy="47475"/>
            </a:xfrm>
            <a:custGeom>
              <a:avLst/>
              <a:gdLst/>
              <a:ahLst/>
              <a:cxnLst/>
              <a:rect l="l" t="t" r="r" b="b"/>
              <a:pathLst>
                <a:path w="1915" h="1899" extrusionOk="0">
                  <a:moveTo>
                    <a:pt x="1713" y="0"/>
                  </a:moveTo>
                  <a:cubicBezTo>
                    <a:pt x="1613" y="0"/>
                    <a:pt x="1513" y="77"/>
                    <a:pt x="1513" y="232"/>
                  </a:cubicBezTo>
                  <a:lnTo>
                    <a:pt x="1513" y="1034"/>
                  </a:lnTo>
                  <a:cubicBezTo>
                    <a:pt x="1513" y="1281"/>
                    <a:pt x="1297" y="1466"/>
                    <a:pt x="1050" y="1466"/>
                  </a:cubicBezTo>
                  <a:lnTo>
                    <a:pt x="278" y="1466"/>
                  </a:lnTo>
                  <a:cubicBezTo>
                    <a:pt x="1" y="1466"/>
                    <a:pt x="1" y="1898"/>
                    <a:pt x="278" y="1898"/>
                  </a:cubicBezTo>
                  <a:lnTo>
                    <a:pt x="1050" y="1898"/>
                  </a:lnTo>
                  <a:cubicBezTo>
                    <a:pt x="1544" y="1898"/>
                    <a:pt x="1914" y="1497"/>
                    <a:pt x="1914" y="1034"/>
                  </a:cubicBezTo>
                  <a:lnTo>
                    <a:pt x="1914" y="232"/>
                  </a:lnTo>
                  <a:cubicBezTo>
                    <a:pt x="1914" y="77"/>
                    <a:pt x="1814" y="0"/>
                    <a:pt x="17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92"/>
            <p:cNvSpPr/>
            <p:nvPr/>
          </p:nvSpPr>
          <p:spPr>
            <a:xfrm>
              <a:off x="5781750" y="3602000"/>
              <a:ext cx="47075" cy="46725"/>
            </a:xfrm>
            <a:custGeom>
              <a:avLst/>
              <a:gdLst/>
              <a:ahLst/>
              <a:cxnLst/>
              <a:rect l="l" t="t" r="r" b="b"/>
              <a:pathLst>
                <a:path w="1883" h="1869" extrusionOk="0">
                  <a:moveTo>
                    <a:pt x="309" y="1"/>
                  </a:moveTo>
                  <a:cubicBezTo>
                    <a:pt x="0" y="1"/>
                    <a:pt x="0" y="433"/>
                    <a:pt x="309" y="433"/>
                  </a:cubicBezTo>
                  <a:lnTo>
                    <a:pt x="988" y="433"/>
                  </a:lnTo>
                  <a:cubicBezTo>
                    <a:pt x="1235" y="433"/>
                    <a:pt x="1451" y="618"/>
                    <a:pt x="1451" y="865"/>
                  </a:cubicBezTo>
                  <a:lnTo>
                    <a:pt x="1451" y="1637"/>
                  </a:lnTo>
                  <a:cubicBezTo>
                    <a:pt x="1451" y="1791"/>
                    <a:pt x="1559" y="1868"/>
                    <a:pt x="1667" y="1868"/>
                  </a:cubicBezTo>
                  <a:cubicBezTo>
                    <a:pt x="1775" y="1868"/>
                    <a:pt x="1883" y="1791"/>
                    <a:pt x="1883" y="1637"/>
                  </a:cubicBezTo>
                  <a:lnTo>
                    <a:pt x="1883" y="865"/>
                  </a:lnTo>
                  <a:cubicBezTo>
                    <a:pt x="1883" y="402"/>
                    <a:pt x="1482" y="1"/>
                    <a:pt x="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92"/>
            <p:cNvSpPr/>
            <p:nvPr/>
          </p:nvSpPr>
          <p:spPr>
            <a:xfrm>
              <a:off x="5544875" y="3602775"/>
              <a:ext cx="46325" cy="45175"/>
            </a:xfrm>
            <a:custGeom>
              <a:avLst/>
              <a:gdLst/>
              <a:ahLst/>
              <a:cxnLst/>
              <a:rect l="l" t="t" r="r" b="b"/>
              <a:pathLst>
                <a:path w="1853" h="1807" extrusionOk="0">
                  <a:moveTo>
                    <a:pt x="865" y="1"/>
                  </a:moveTo>
                  <a:cubicBezTo>
                    <a:pt x="371" y="1"/>
                    <a:pt x="1" y="371"/>
                    <a:pt x="1" y="865"/>
                  </a:cubicBezTo>
                  <a:lnTo>
                    <a:pt x="1" y="1575"/>
                  </a:lnTo>
                  <a:cubicBezTo>
                    <a:pt x="1" y="1729"/>
                    <a:pt x="101" y="1806"/>
                    <a:pt x="201" y="1806"/>
                  </a:cubicBezTo>
                  <a:cubicBezTo>
                    <a:pt x="302" y="1806"/>
                    <a:pt x="402" y="1729"/>
                    <a:pt x="402" y="1575"/>
                  </a:cubicBezTo>
                  <a:lnTo>
                    <a:pt x="402" y="865"/>
                  </a:lnTo>
                  <a:cubicBezTo>
                    <a:pt x="402" y="618"/>
                    <a:pt x="618" y="402"/>
                    <a:pt x="865" y="402"/>
                  </a:cubicBezTo>
                  <a:lnTo>
                    <a:pt x="1575" y="402"/>
                  </a:lnTo>
                  <a:cubicBezTo>
                    <a:pt x="1853" y="402"/>
                    <a:pt x="1853" y="1"/>
                    <a:pt x="1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92"/>
            <p:cNvSpPr/>
            <p:nvPr/>
          </p:nvSpPr>
          <p:spPr>
            <a:xfrm>
              <a:off x="5504000" y="3563425"/>
              <a:ext cx="365725" cy="361900"/>
            </a:xfrm>
            <a:custGeom>
              <a:avLst/>
              <a:gdLst/>
              <a:ahLst/>
              <a:cxnLst/>
              <a:rect l="l" t="t" r="r" b="b"/>
              <a:pathLst>
                <a:path w="14629" h="14476" extrusionOk="0">
                  <a:moveTo>
                    <a:pt x="7314" y="1"/>
                  </a:moveTo>
                  <a:cubicBezTo>
                    <a:pt x="7191" y="1"/>
                    <a:pt x="7098" y="93"/>
                    <a:pt x="7098" y="217"/>
                  </a:cubicBezTo>
                  <a:lnTo>
                    <a:pt x="7098" y="711"/>
                  </a:lnTo>
                  <a:lnTo>
                    <a:pt x="2407" y="711"/>
                  </a:lnTo>
                  <a:cubicBezTo>
                    <a:pt x="1512" y="711"/>
                    <a:pt x="772" y="1451"/>
                    <a:pt x="772" y="2346"/>
                  </a:cubicBezTo>
                  <a:lnTo>
                    <a:pt x="772" y="7037"/>
                  </a:lnTo>
                  <a:lnTo>
                    <a:pt x="278" y="7037"/>
                  </a:lnTo>
                  <a:cubicBezTo>
                    <a:pt x="0" y="7037"/>
                    <a:pt x="0" y="7439"/>
                    <a:pt x="278" y="7439"/>
                  </a:cubicBezTo>
                  <a:lnTo>
                    <a:pt x="772" y="7439"/>
                  </a:lnTo>
                  <a:lnTo>
                    <a:pt x="772" y="12130"/>
                  </a:lnTo>
                  <a:cubicBezTo>
                    <a:pt x="772" y="13025"/>
                    <a:pt x="1512" y="13765"/>
                    <a:pt x="2407" y="13765"/>
                  </a:cubicBezTo>
                  <a:lnTo>
                    <a:pt x="7098" y="13765"/>
                  </a:lnTo>
                  <a:lnTo>
                    <a:pt x="7098" y="14290"/>
                  </a:lnTo>
                  <a:cubicBezTo>
                    <a:pt x="7098" y="14382"/>
                    <a:pt x="7191" y="14475"/>
                    <a:pt x="7314" y="14475"/>
                  </a:cubicBezTo>
                  <a:cubicBezTo>
                    <a:pt x="7407" y="14475"/>
                    <a:pt x="7530" y="14382"/>
                    <a:pt x="7530" y="14290"/>
                  </a:cubicBezTo>
                  <a:lnTo>
                    <a:pt x="7530" y="13765"/>
                  </a:lnTo>
                  <a:lnTo>
                    <a:pt x="9999" y="13765"/>
                  </a:lnTo>
                  <a:cubicBezTo>
                    <a:pt x="10277" y="13765"/>
                    <a:pt x="10277" y="13364"/>
                    <a:pt x="9999" y="13364"/>
                  </a:cubicBezTo>
                  <a:lnTo>
                    <a:pt x="7530" y="13364"/>
                  </a:lnTo>
                  <a:lnTo>
                    <a:pt x="7530" y="12901"/>
                  </a:lnTo>
                  <a:cubicBezTo>
                    <a:pt x="7530" y="12778"/>
                    <a:pt x="7407" y="12685"/>
                    <a:pt x="7314" y="12685"/>
                  </a:cubicBezTo>
                  <a:cubicBezTo>
                    <a:pt x="7191" y="12685"/>
                    <a:pt x="7098" y="12778"/>
                    <a:pt x="7098" y="12901"/>
                  </a:cubicBezTo>
                  <a:lnTo>
                    <a:pt x="7098" y="13333"/>
                  </a:lnTo>
                  <a:lnTo>
                    <a:pt x="2407" y="13333"/>
                  </a:lnTo>
                  <a:cubicBezTo>
                    <a:pt x="1728" y="13333"/>
                    <a:pt x="1204" y="12809"/>
                    <a:pt x="1204" y="12130"/>
                  </a:cubicBezTo>
                  <a:lnTo>
                    <a:pt x="1204" y="7439"/>
                  </a:lnTo>
                  <a:lnTo>
                    <a:pt x="1636" y="7439"/>
                  </a:lnTo>
                  <a:cubicBezTo>
                    <a:pt x="1914" y="7439"/>
                    <a:pt x="1914" y="7037"/>
                    <a:pt x="1636" y="7037"/>
                  </a:cubicBezTo>
                  <a:lnTo>
                    <a:pt x="1204" y="7037"/>
                  </a:lnTo>
                  <a:lnTo>
                    <a:pt x="1204" y="2316"/>
                  </a:lnTo>
                  <a:cubicBezTo>
                    <a:pt x="1204" y="1667"/>
                    <a:pt x="1728" y="1112"/>
                    <a:pt x="2407" y="1112"/>
                  </a:cubicBezTo>
                  <a:lnTo>
                    <a:pt x="7098" y="1112"/>
                  </a:lnTo>
                  <a:lnTo>
                    <a:pt x="7098" y="1575"/>
                  </a:lnTo>
                  <a:cubicBezTo>
                    <a:pt x="7098" y="1698"/>
                    <a:pt x="7191" y="1791"/>
                    <a:pt x="7314" y="1791"/>
                  </a:cubicBezTo>
                  <a:cubicBezTo>
                    <a:pt x="7407" y="1791"/>
                    <a:pt x="7530" y="1698"/>
                    <a:pt x="7530" y="1575"/>
                  </a:cubicBezTo>
                  <a:lnTo>
                    <a:pt x="7530" y="1174"/>
                  </a:lnTo>
                  <a:lnTo>
                    <a:pt x="12221" y="1174"/>
                  </a:lnTo>
                  <a:cubicBezTo>
                    <a:pt x="12870" y="1174"/>
                    <a:pt x="13394" y="1698"/>
                    <a:pt x="13394" y="2346"/>
                  </a:cubicBezTo>
                  <a:lnTo>
                    <a:pt x="13394" y="7037"/>
                  </a:lnTo>
                  <a:lnTo>
                    <a:pt x="12962" y="7037"/>
                  </a:lnTo>
                  <a:cubicBezTo>
                    <a:pt x="12684" y="7037"/>
                    <a:pt x="12684" y="7439"/>
                    <a:pt x="12962" y="7439"/>
                  </a:cubicBezTo>
                  <a:lnTo>
                    <a:pt x="13394" y="7439"/>
                  </a:lnTo>
                  <a:lnTo>
                    <a:pt x="13394" y="12130"/>
                  </a:lnTo>
                  <a:cubicBezTo>
                    <a:pt x="13394" y="12809"/>
                    <a:pt x="12870" y="13333"/>
                    <a:pt x="12221" y="13333"/>
                  </a:cubicBezTo>
                  <a:lnTo>
                    <a:pt x="11326" y="13333"/>
                  </a:lnTo>
                  <a:cubicBezTo>
                    <a:pt x="11049" y="13333"/>
                    <a:pt x="11049" y="13765"/>
                    <a:pt x="11326" y="13765"/>
                  </a:cubicBezTo>
                  <a:lnTo>
                    <a:pt x="12221" y="13765"/>
                  </a:lnTo>
                  <a:cubicBezTo>
                    <a:pt x="13116" y="13765"/>
                    <a:pt x="13826" y="13025"/>
                    <a:pt x="13826" y="12130"/>
                  </a:cubicBezTo>
                  <a:lnTo>
                    <a:pt x="13826" y="7439"/>
                  </a:lnTo>
                  <a:lnTo>
                    <a:pt x="14320" y="7439"/>
                  </a:lnTo>
                  <a:cubicBezTo>
                    <a:pt x="14629" y="7439"/>
                    <a:pt x="14629" y="7037"/>
                    <a:pt x="14320" y="7037"/>
                  </a:cubicBezTo>
                  <a:lnTo>
                    <a:pt x="13826" y="7037"/>
                  </a:lnTo>
                  <a:lnTo>
                    <a:pt x="13826" y="2316"/>
                  </a:lnTo>
                  <a:cubicBezTo>
                    <a:pt x="13826" y="1421"/>
                    <a:pt x="13116" y="711"/>
                    <a:pt x="12221" y="711"/>
                  </a:cubicBezTo>
                  <a:lnTo>
                    <a:pt x="7530" y="711"/>
                  </a:lnTo>
                  <a:lnTo>
                    <a:pt x="7530" y="186"/>
                  </a:lnTo>
                  <a:cubicBezTo>
                    <a:pt x="7500" y="93"/>
                    <a:pt x="7407" y="1"/>
                    <a:pt x="7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9" name="Google Shape;15819;p92"/>
          <p:cNvGrpSpPr/>
          <p:nvPr/>
        </p:nvGrpSpPr>
        <p:grpSpPr>
          <a:xfrm>
            <a:off x="7000125" y="1765581"/>
            <a:ext cx="361875" cy="362300"/>
            <a:chOff x="4755600" y="3563025"/>
            <a:chExt cx="361875" cy="362300"/>
          </a:xfrm>
        </p:grpSpPr>
        <p:sp>
          <p:nvSpPr>
            <p:cNvPr id="15820" name="Google Shape;15820;p92"/>
            <p:cNvSpPr/>
            <p:nvPr/>
          </p:nvSpPr>
          <p:spPr>
            <a:xfrm>
              <a:off x="4755600" y="3700000"/>
              <a:ext cx="74075" cy="225325"/>
            </a:xfrm>
            <a:custGeom>
              <a:avLst/>
              <a:gdLst/>
              <a:ahLst/>
              <a:cxnLst/>
              <a:rect l="l" t="t" r="r" b="b"/>
              <a:pathLst>
                <a:path w="2963" h="9013" extrusionOk="0">
                  <a:moveTo>
                    <a:pt x="926" y="0"/>
                  </a:moveTo>
                  <a:cubicBezTo>
                    <a:pt x="401" y="0"/>
                    <a:pt x="0" y="402"/>
                    <a:pt x="0" y="926"/>
                  </a:cubicBezTo>
                  <a:lnTo>
                    <a:pt x="0" y="5988"/>
                  </a:lnTo>
                  <a:cubicBezTo>
                    <a:pt x="16" y="6111"/>
                    <a:pt x="116" y="6173"/>
                    <a:pt x="216" y="6173"/>
                  </a:cubicBezTo>
                  <a:cubicBezTo>
                    <a:pt x="316" y="6173"/>
                    <a:pt x="417" y="6111"/>
                    <a:pt x="432" y="5988"/>
                  </a:cubicBezTo>
                  <a:lnTo>
                    <a:pt x="432" y="926"/>
                  </a:lnTo>
                  <a:cubicBezTo>
                    <a:pt x="432" y="649"/>
                    <a:pt x="648" y="432"/>
                    <a:pt x="895" y="432"/>
                  </a:cubicBezTo>
                  <a:lnTo>
                    <a:pt x="2037" y="432"/>
                  </a:lnTo>
                  <a:cubicBezTo>
                    <a:pt x="2315" y="432"/>
                    <a:pt x="2531" y="649"/>
                    <a:pt x="2531" y="926"/>
                  </a:cubicBezTo>
                  <a:lnTo>
                    <a:pt x="2531" y="8117"/>
                  </a:lnTo>
                  <a:cubicBezTo>
                    <a:pt x="2531" y="8364"/>
                    <a:pt x="2315" y="8580"/>
                    <a:pt x="2037" y="8580"/>
                  </a:cubicBezTo>
                  <a:lnTo>
                    <a:pt x="926" y="8580"/>
                  </a:lnTo>
                  <a:cubicBezTo>
                    <a:pt x="648" y="8580"/>
                    <a:pt x="432" y="8364"/>
                    <a:pt x="432" y="8117"/>
                  </a:cubicBezTo>
                  <a:lnTo>
                    <a:pt x="432" y="7222"/>
                  </a:lnTo>
                  <a:cubicBezTo>
                    <a:pt x="417" y="7099"/>
                    <a:pt x="316" y="7037"/>
                    <a:pt x="216" y="7037"/>
                  </a:cubicBezTo>
                  <a:cubicBezTo>
                    <a:pt x="116" y="7037"/>
                    <a:pt x="16" y="7099"/>
                    <a:pt x="0" y="7222"/>
                  </a:cubicBezTo>
                  <a:lnTo>
                    <a:pt x="0" y="8117"/>
                  </a:lnTo>
                  <a:cubicBezTo>
                    <a:pt x="0" y="8611"/>
                    <a:pt x="401" y="9012"/>
                    <a:pt x="926" y="9012"/>
                  </a:cubicBezTo>
                  <a:lnTo>
                    <a:pt x="2037" y="9012"/>
                  </a:lnTo>
                  <a:cubicBezTo>
                    <a:pt x="2531" y="9012"/>
                    <a:pt x="2963" y="8611"/>
                    <a:pt x="2963" y="8117"/>
                  </a:cubicBezTo>
                  <a:lnTo>
                    <a:pt x="2963" y="926"/>
                  </a:lnTo>
                  <a:cubicBezTo>
                    <a:pt x="2963" y="402"/>
                    <a:pt x="2531"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92"/>
            <p:cNvSpPr/>
            <p:nvPr/>
          </p:nvSpPr>
          <p:spPr>
            <a:xfrm>
              <a:off x="4852025" y="3783325"/>
              <a:ext cx="73325" cy="142000"/>
            </a:xfrm>
            <a:custGeom>
              <a:avLst/>
              <a:gdLst/>
              <a:ahLst/>
              <a:cxnLst/>
              <a:rect l="l" t="t" r="r" b="b"/>
              <a:pathLst>
                <a:path w="2933" h="5680" extrusionOk="0">
                  <a:moveTo>
                    <a:pt x="2038" y="433"/>
                  </a:moveTo>
                  <a:cubicBezTo>
                    <a:pt x="2315" y="433"/>
                    <a:pt x="2532" y="649"/>
                    <a:pt x="2532" y="926"/>
                  </a:cubicBezTo>
                  <a:lnTo>
                    <a:pt x="2532" y="4784"/>
                  </a:lnTo>
                  <a:cubicBezTo>
                    <a:pt x="2532" y="5031"/>
                    <a:pt x="2315" y="5247"/>
                    <a:pt x="2038" y="5247"/>
                  </a:cubicBezTo>
                  <a:lnTo>
                    <a:pt x="927" y="5247"/>
                  </a:lnTo>
                  <a:cubicBezTo>
                    <a:pt x="649" y="5247"/>
                    <a:pt x="433" y="5031"/>
                    <a:pt x="433" y="4784"/>
                  </a:cubicBezTo>
                  <a:lnTo>
                    <a:pt x="433" y="926"/>
                  </a:lnTo>
                  <a:cubicBezTo>
                    <a:pt x="433" y="649"/>
                    <a:pt x="649" y="433"/>
                    <a:pt x="927" y="433"/>
                  </a:cubicBezTo>
                  <a:close/>
                  <a:moveTo>
                    <a:pt x="896" y="1"/>
                  </a:moveTo>
                  <a:cubicBezTo>
                    <a:pt x="402" y="1"/>
                    <a:pt x="1" y="402"/>
                    <a:pt x="1" y="926"/>
                  </a:cubicBezTo>
                  <a:lnTo>
                    <a:pt x="1" y="4784"/>
                  </a:lnTo>
                  <a:cubicBezTo>
                    <a:pt x="1" y="5278"/>
                    <a:pt x="402" y="5679"/>
                    <a:pt x="896" y="5679"/>
                  </a:cubicBezTo>
                  <a:lnTo>
                    <a:pt x="2038" y="5679"/>
                  </a:lnTo>
                  <a:cubicBezTo>
                    <a:pt x="2532" y="5679"/>
                    <a:pt x="2933" y="5278"/>
                    <a:pt x="2933" y="4784"/>
                  </a:cubicBezTo>
                  <a:lnTo>
                    <a:pt x="2933" y="926"/>
                  </a:lnTo>
                  <a:cubicBezTo>
                    <a:pt x="2933" y="402"/>
                    <a:pt x="2532" y="1"/>
                    <a:pt x="20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92"/>
            <p:cNvSpPr/>
            <p:nvPr/>
          </p:nvSpPr>
          <p:spPr>
            <a:xfrm>
              <a:off x="4947700" y="3720825"/>
              <a:ext cx="74100" cy="204500"/>
            </a:xfrm>
            <a:custGeom>
              <a:avLst/>
              <a:gdLst/>
              <a:ahLst/>
              <a:cxnLst/>
              <a:rect l="l" t="t" r="r" b="b"/>
              <a:pathLst>
                <a:path w="2964" h="8180" extrusionOk="0">
                  <a:moveTo>
                    <a:pt x="927" y="1"/>
                  </a:moveTo>
                  <a:cubicBezTo>
                    <a:pt x="402" y="1"/>
                    <a:pt x="1" y="402"/>
                    <a:pt x="1" y="896"/>
                  </a:cubicBezTo>
                  <a:lnTo>
                    <a:pt x="1" y="7284"/>
                  </a:lnTo>
                  <a:cubicBezTo>
                    <a:pt x="1" y="7778"/>
                    <a:pt x="402" y="8179"/>
                    <a:pt x="927" y="8179"/>
                  </a:cubicBezTo>
                  <a:lnTo>
                    <a:pt x="2038" y="8179"/>
                  </a:lnTo>
                  <a:cubicBezTo>
                    <a:pt x="2531" y="8179"/>
                    <a:pt x="2963" y="7778"/>
                    <a:pt x="2963" y="7284"/>
                  </a:cubicBezTo>
                  <a:lnTo>
                    <a:pt x="2963" y="2655"/>
                  </a:lnTo>
                  <a:cubicBezTo>
                    <a:pt x="2963" y="2516"/>
                    <a:pt x="2855" y="2446"/>
                    <a:pt x="2747" y="2446"/>
                  </a:cubicBezTo>
                  <a:cubicBezTo>
                    <a:pt x="2639" y="2446"/>
                    <a:pt x="2531" y="2516"/>
                    <a:pt x="2531" y="2655"/>
                  </a:cubicBezTo>
                  <a:lnTo>
                    <a:pt x="2531" y="7284"/>
                  </a:lnTo>
                  <a:cubicBezTo>
                    <a:pt x="2531" y="7531"/>
                    <a:pt x="2315" y="7747"/>
                    <a:pt x="2038" y="7747"/>
                  </a:cubicBezTo>
                  <a:lnTo>
                    <a:pt x="927" y="7747"/>
                  </a:lnTo>
                  <a:cubicBezTo>
                    <a:pt x="649" y="7747"/>
                    <a:pt x="433" y="7531"/>
                    <a:pt x="433" y="7284"/>
                  </a:cubicBezTo>
                  <a:lnTo>
                    <a:pt x="433" y="896"/>
                  </a:lnTo>
                  <a:cubicBezTo>
                    <a:pt x="433" y="649"/>
                    <a:pt x="649" y="433"/>
                    <a:pt x="927" y="433"/>
                  </a:cubicBezTo>
                  <a:lnTo>
                    <a:pt x="2038" y="433"/>
                  </a:lnTo>
                  <a:cubicBezTo>
                    <a:pt x="2315" y="433"/>
                    <a:pt x="2531" y="649"/>
                    <a:pt x="2531" y="896"/>
                  </a:cubicBezTo>
                  <a:lnTo>
                    <a:pt x="2531" y="1389"/>
                  </a:lnTo>
                  <a:cubicBezTo>
                    <a:pt x="2531" y="1528"/>
                    <a:pt x="2639" y="1598"/>
                    <a:pt x="2747" y="1598"/>
                  </a:cubicBezTo>
                  <a:cubicBezTo>
                    <a:pt x="2855" y="1598"/>
                    <a:pt x="2963" y="1528"/>
                    <a:pt x="2963" y="1389"/>
                  </a:cubicBezTo>
                  <a:lnTo>
                    <a:pt x="2963" y="896"/>
                  </a:lnTo>
                  <a:cubicBezTo>
                    <a:pt x="2963" y="402"/>
                    <a:pt x="2562" y="1"/>
                    <a:pt x="20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92"/>
            <p:cNvSpPr/>
            <p:nvPr/>
          </p:nvSpPr>
          <p:spPr>
            <a:xfrm>
              <a:off x="5044150" y="3652150"/>
              <a:ext cx="73325" cy="273175"/>
            </a:xfrm>
            <a:custGeom>
              <a:avLst/>
              <a:gdLst/>
              <a:ahLst/>
              <a:cxnLst/>
              <a:rect l="l" t="t" r="r" b="b"/>
              <a:pathLst>
                <a:path w="2933" h="10927" extrusionOk="0">
                  <a:moveTo>
                    <a:pt x="2037" y="402"/>
                  </a:moveTo>
                  <a:cubicBezTo>
                    <a:pt x="2315" y="402"/>
                    <a:pt x="2531" y="618"/>
                    <a:pt x="2531" y="896"/>
                  </a:cubicBezTo>
                  <a:lnTo>
                    <a:pt x="2531" y="10031"/>
                  </a:lnTo>
                  <a:cubicBezTo>
                    <a:pt x="2531" y="10278"/>
                    <a:pt x="2315" y="10494"/>
                    <a:pt x="2037" y="10494"/>
                  </a:cubicBezTo>
                  <a:lnTo>
                    <a:pt x="895" y="10494"/>
                  </a:lnTo>
                  <a:cubicBezTo>
                    <a:pt x="618" y="10494"/>
                    <a:pt x="433" y="10278"/>
                    <a:pt x="433" y="10031"/>
                  </a:cubicBezTo>
                  <a:lnTo>
                    <a:pt x="433" y="896"/>
                  </a:lnTo>
                  <a:cubicBezTo>
                    <a:pt x="402" y="618"/>
                    <a:pt x="618" y="402"/>
                    <a:pt x="895" y="402"/>
                  </a:cubicBezTo>
                  <a:close/>
                  <a:moveTo>
                    <a:pt x="895" y="1"/>
                  </a:moveTo>
                  <a:cubicBezTo>
                    <a:pt x="402" y="1"/>
                    <a:pt x="0" y="402"/>
                    <a:pt x="0" y="896"/>
                  </a:cubicBezTo>
                  <a:lnTo>
                    <a:pt x="0" y="10031"/>
                  </a:lnTo>
                  <a:cubicBezTo>
                    <a:pt x="0" y="10525"/>
                    <a:pt x="402" y="10926"/>
                    <a:pt x="895" y="10926"/>
                  </a:cubicBezTo>
                  <a:lnTo>
                    <a:pt x="2037" y="10926"/>
                  </a:lnTo>
                  <a:cubicBezTo>
                    <a:pt x="2531" y="10926"/>
                    <a:pt x="2932" y="10525"/>
                    <a:pt x="2932" y="10031"/>
                  </a:cubicBezTo>
                  <a:lnTo>
                    <a:pt x="2932" y="896"/>
                  </a:lnTo>
                  <a:cubicBezTo>
                    <a:pt x="2932" y="402"/>
                    <a:pt x="2531" y="1"/>
                    <a:pt x="2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92"/>
            <p:cNvSpPr/>
            <p:nvPr/>
          </p:nvSpPr>
          <p:spPr>
            <a:xfrm>
              <a:off x="4763300" y="3563025"/>
              <a:ext cx="347750" cy="197750"/>
            </a:xfrm>
            <a:custGeom>
              <a:avLst/>
              <a:gdLst/>
              <a:ahLst/>
              <a:cxnLst/>
              <a:rect l="l" t="t" r="r" b="b"/>
              <a:pathLst>
                <a:path w="13910" h="7910" extrusionOk="0">
                  <a:moveTo>
                    <a:pt x="12770" y="446"/>
                  </a:moveTo>
                  <a:cubicBezTo>
                    <a:pt x="13315" y="446"/>
                    <a:pt x="13315" y="1316"/>
                    <a:pt x="12770" y="1316"/>
                  </a:cubicBezTo>
                  <a:cubicBezTo>
                    <a:pt x="12753" y="1316"/>
                    <a:pt x="12735" y="1315"/>
                    <a:pt x="12716" y="1313"/>
                  </a:cubicBezTo>
                  <a:cubicBezTo>
                    <a:pt x="12469" y="1313"/>
                    <a:pt x="12253" y="1128"/>
                    <a:pt x="12253" y="881"/>
                  </a:cubicBezTo>
                  <a:cubicBezTo>
                    <a:pt x="12253" y="634"/>
                    <a:pt x="12469" y="449"/>
                    <a:pt x="12716" y="449"/>
                  </a:cubicBezTo>
                  <a:cubicBezTo>
                    <a:pt x="12735" y="447"/>
                    <a:pt x="12753" y="446"/>
                    <a:pt x="12770" y="446"/>
                  </a:cubicBezTo>
                  <a:close/>
                  <a:moveTo>
                    <a:pt x="1173" y="2640"/>
                  </a:moveTo>
                  <a:cubicBezTo>
                    <a:pt x="1575" y="2640"/>
                    <a:pt x="1760" y="3134"/>
                    <a:pt x="1482" y="3412"/>
                  </a:cubicBezTo>
                  <a:cubicBezTo>
                    <a:pt x="1396" y="3498"/>
                    <a:pt x="1291" y="3537"/>
                    <a:pt x="1188" y="3537"/>
                  </a:cubicBezTo>
                  <a:cubicBezTo>
                    <a:pt x="961" y="3537"/>
                    <a:pt x="741" y="3348"/>
                    <a:pt x="741" y="3072"/>
                  </a:cubicBezTo>
                  <a:cubicBezTo>
                    <a:pt x="711" y="2856"/>
                    <a:pt x="927" y="2640"/>
                    <a:pt x="1173" y="2640"/>
                  </a:cubicBezTo>
                  <a:close/>
                  <a:moveTo>
                    <a:pt x="8858" y="3535"/>
                  </a:moveTo>
                  <a:cubicBezTo>
                    <a:pt x="9455" y="3565"/>
                    <a:pt x="9388" y="4402"/>
                    <a:pt x="8853" y="4402"/>
                  </a:cubicBezTo>
                  <a:cubicBezTo>
                    <a:pt x="8835" y="4402"/>
                    <a:pt x="8816" y="4401"/>
                    <a:pt x="8796" y="4399"/>
                  </a:cubicBezTo>
                  <a:cubicBezTo>
                    <a:pt x="8673" y="4368"/>
                    <a:pt x="8549" y="4307"/>
                    <a:pt x="8488" y="4214"/>
                  </a:cubicBezTo>
                  <a:cubicBezTo>
                    <a:pt x="8426" y="4122"/>
                    <a:pt x="8395" y="3998"/>
                    <a:pt x="8426" y="3875"/>
                  </a:cubicBezTo>
                  <a:lnTo>
                    <a:pt x="8426" y="3875"/>
                  </a:lnTo>
                  <a:lnTo>
                    <a:pt x="8426" y="3905"/>
                  </a:lnTo>
                  <a:cubicBezTo>
                    <a:pt x="8457" y="3689"/>
                    <a:pt x="8642" y="3535"/>
                    <a:pt x="8858" y="3535"/>
                  </a:cubicBezTo>
                  <a:close/>
                  <a:moveTo>
                    <a:pt x="5167" y="6689"/>
                  </a:moveTo>
                  <a:cubicBezTo>
                    <a:pt x="5239" y="6689"/>
                    <a:pt x="5310" y="6723"/>
                    <a:pt x="5371" y="6806"/>
                  </a:cubicBezTo>
                  <a:cubicBezTo>
                    <a:pt x="5432" y="6899"/>
                    <a:pt x="5463" y="7023"/>
                    <a:pt x="5463" y="7115"/>
                  </a:cubicBezTo>
                  <a:cubicBezTo>
                    <a:pt x="5407" y="7341"/>
                    <a:pt x="5221" y="7489"/>
                    <a:pt x="5001" y="7489"/>
                  </a:cubicBezTo>
                  <a:cubicBezTo>
                    <a:pt x="4980" y="7489"/>
                    <a:pt x="4960" y="7488"/>
                    <a:pt x="4939" y="7485"/>
                  </a:cubicBezTo>
                  <a:cubicBezTo>
                    <a:pt x="4483" y="7409"/>
                    <a:pt x="4837" y="6689"/>
                    <a:pt x="5167" y="6689"/>
                  </a:cubicBezTo>
                  <a:close/>
                  <a:moveTo>
                    <a:pt x="12721" y="1"/>
                  </a:moveTo>
                  <a:cubicBezTo>
                    <a:pt x="12148" y="1"/>
                    <a:pt x="11645" y="611"/>
                    <a:pt x="11913" y="1220"/>
                  </a:cubicBezTo>
                  <a:lnTo>
                    <a:pt x="9383" y="3257"/>
                  </a:lnTo>
                  <a:cubicBezTo>
                    <a:pt x="9290" y="3196"/>
                    <a:pt x="9167" y="3134"/>
                    <a:pt x="9012" y="3103"/>
                  </a:cubicBezTo>
                  <a:cubicBezTo>
                    <a:pt x="8973" y="3098"/>
                    <a:pt x="8933" y="3095"/>
                    <a:pt x="8894" y="3095"/>
                  </a:cubicBezTo>
                  <a:cubicBezTo>
                    <a:pt x="8473" y="3095"/>
                    <a:pt x="8081" y="3390"/>
                    <a:pt x="8025" y="3813"/>
                  </a:cubicBezTo>
                  <a:cubicBezTo>
                    <a:pt x="7994" y="3998"/>
                    <a:pt x="8025" y="4152"/>
                    <a:pt x="8087" y="4307"/>
                  </a:cubicBezTo>
                  <a:lnTo>
                    <a:pt x="5556" y="6344"/>
                  </a:lnTo>
                  <a:cubicBezTo>
                    <a:pt x="5432" y="6251"/>
                    <a:pt x="5309" y="6220"/>
                    <a:pt x="5155" y="6189"/>
                  </a:cubicBezTo>
                  <a:cubicBezTo>
                    <a:pt x="5108" y="6182"/>
                    <a:pt x="5060" y="6178"/>
                    <a:pt x="5011" y="6178"/>
                  </a:cubicBezTo>
                  <a:cubicBezTo>
                    <a:pt x="4863" y="6178"/>
                    <a:pt x="4707" y="6212"/>
                    <a:pt x="4568" y="6282"/>
                  </a:cubicBezTo>
                  <a:lnTo>
                    <a:pt x="1914" y="3535"/>
                  </a:lnTo>
                  <a:cubicBezTo>
                    <a:pt x="2007" y="3381"/>
                    <a:pt x="2038" y="3227"/>
                    <a:pt x="2038" y="3072"/>
                  </a:cubicBezTo>
                  <a:cubicBezTo>
                    <a:pt x="2038" y="2549"/>
                    <a:pt x="1612" y="2196"/>
                    <a:pt x="1165" y="2196"/>
                  </a:cubicBezTo>
                  <a:cubicBezTo>
                    <a:pt x="953" y="2196"/>
                    <a:pt x="735" y="2276"/>
                    <a:pt x="556" y="2455"/>
                  </a:cubicBezTo>
                  <a:cubicBezTo>
                    <a:pt x="1" y="3010"/>
                    <a:pt x="402" y="3936"/>
                    <a:pt x="1173" y="3936"/>
                  </a:cubicBezTo>
                  <a:lnTo>
                    <a:pt x="1173" y="3967"/>
                  </a:lnTo>
                  <a:cubicBezTo>
                    <a:pt x="1328" y="3936"/>
                    <a:pt x="1482" y="3905"/>
                    <a:pt x="1606" y="3844"/>
                  </a:cubicBezTo>
                  <a:lnTo>
                    <a:pt x="4291" y="6590"/>
                  </a:lnTo>
                  <a:cubicBezTo>
                    <a:pt x="4229" y="6683"/>
                    <a:pt x="4167" y="6806"/>
                    <a:pt x="4167" y="6899"/>
                  </a:cubicBezTo>
                  <a:cubicBezTo>
                    <a:pt x="4105" y="7115"/>
                    <a:pt x="4167" y="7362"/>
                    <a:pt x="4321" y="7547"/>
                  </a:cubicBezTo>
                  <a:cubicBezTo>
                    <a:pt x="4445" y="7732"/>
                    <a:pt x="4630" y="7856"/>
                    <a:pt x="4877" y="7887"/>
                  </a:cubicBezTo>
                  <a:cubicBezTo>
                    <a:pt x="4892" y="7902"/>
                    <a:pt x="4915" y="7910"/>
                    <a:pt x="4939" y="7910"/>
                  </a:cubicBezTo>
                  <a:cubicBezTo>
                    <a:pt x="4962" y="7910"/>
                    <a:pt x="4985" y="7902"/>
                    <a:pt x="5000" y="7887"/>
                  </a:cubicBezTo>
                  <a:cubicBezTo>
                    <a:pt x="5432" y="7887"/>
                    <a:pt x="5803" y="7609"/>
                    <a:pt x="5864" y="7177"/>
                  </a:cubicBezTo>
                  <a:cubicBezTo>
                    <a:pt x="5895" y="7023"/>
                    <a:pt x="5864" y="6837"/>
                    <a:pt x="5803" y="6683"/>
                  </a:cubicBezTo>
                  <a:lnTo>
                    <a:pt x="8333" y="4646"/>
                  </a:lnTo>
                  <a:cubicBezTo>
                    <a:pt x="8488" y="4770"/>
                    <a:pt x="8673" y="4831"/>
                    <a:pt x="8858" y="4831"/>
                  </a:cubicBezTo>
                  <a:cubicBezTo>
                    <a:pt x="9290" y="4831"/>
                    <a:pt x="9630" y="4523"/>
                    <a:pt x="9722" y="4122"/>
                  </a:cubicBezTo>
                  <a:cubicBezTo>
                    <a:pt x="9753" y="3936"/>
                    <a:pt x="9722" y="3751"/>
                    <a:pt x="9630" y="3597"/>
                  </a:cubicBezTo>
                  <a:lnTo>
                    <a:pt x="12191" y="1560"/>
                  </a:lnTo>
                  <a:cubicBezTo>
                    <a:pt x="12315" y="1653"/>
                    <a:pt x="12500" y="1714"/>
                    <a:pt x="12685" y="1714"/>
                  </a:cubicBezTo>
                  <a:cubicBezTo>
                    <a:pt x="12696" y="1715"/>
                    <a:pt x="12708" y="1715"/>
                    <a:pt x="12719" y="1715"/>
                  </a:cubicBezTo>
                  <a:cubicBezTo>
                    <a:pt x="13559" y="1715"/>
                    <a:pt x="13910" y="597"/>
                    <a:pt x="13179" y="140"/>
                  </a:cubicBezTo>
                  <a:cubicBezTo>
                    <a:pt x="13030" y="43"/>
                    <a:pt x="12873" y="1"/>
                    <a:pt x="12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5" name="Google Shape;15825;p92"/>
          <p:cNvGrpSpPr/>
          <p:nvPr/>
        </p:nvGrpSpPr>
        <p:grpSpPr>
          <a:xfrm>
            <a:off x="7796257" y="1765793"/>
            <a:ext cx="212200" cy="361875"/>
            <a:chOff x="7060200" y="4141325"/>
            <a:chExt cx="212200" cy="361875"/>
          </a:xfrm>
        </p:grpSpPr>
        <p:sp>
          <p:nvSpPr>
            <p:cNvPr id="15826" name="Google Shape;15826;p92"/>
            <p:cNvSpPr/>
            <p:nvPr/>
          </p:nvSpPr>
          <p:spPr>
            <a:xfrm>
              <a:off x="7060200" y="4141325"/>
              <a:ext cx="212200" cy="361875"/>
            </a:xfrm>
            <a:custGeom>
              <a:avLst/>
              <a:gdLst/>
              <a:ahLst/>
              <a:cxnLst/>
              <a:rect l="l" t="t" r="r" b="b"/>
              <a:pathLst>
                <a:path w="8488" h="14475" extrusionOk="0">
                  <a:moveTo>
                    <a:pt x="8055" y="1760"/>
                  </a:moveTo>
                  <a:lnTo>
                    <a:pt x="8055" y="11851"/>
                  </a:lnTo>
                  <a:lnTo>
                    <a:pt x="433" y="11851"/>
                  </a:lnTo>
                  <a:lnTo>
                    <a:pt x="433" y="1760"/>
                  </a:lnTo>
                  <a:close/>
                  <a:moveTo>
                    <a:pt x="1297" y="0"/>
                  </a:moveTo>
                  <a:cubicBezTo>
                    <a:pt x="587" y="0"/>
                    <a:pt x="31" y="587"/>
                    <a:pt x="0" y="1297"/>
                  </a:cubicBezTo>
                  <a:lnTo>
                    <a:pt x="0" y="13178"/>
                  </a:lnTo>
                  <a:cubicBezTo>
                    <a:pt x="31" y="13888"/>
                    <a:pt x="587" y="14475"/>
                    <a:pt x="1297" y="14475"/>
                  </a:cubicBezTo>
                  <a:lnTo>
                    <a:pt x="5432" y="14475"/>
                  </a:lnTo>
                  <a:cubicBezTo>
                    <a:pt x="5710" y="14475"/>
                    <a:pt x="5710" y="14043"/>
                    <a:pt x="5432" y="14043"/>
                  </a:cubicBezTo>
                  <a:lnTo>
                    <a:pt x="1297" y="14043"/>
                  </a:lnTo>
                  <a:cubicBezTo>
                    <a:pt x="834" y="14043"/>
                    <a:pt x="433" y="13672"/>
                    <a:pt x="433" y="13178"/>
                  </a:cubicBezTo>
                  <a:lnTo>
                    <a:pt x="433" y="12283"/>
                  </a:lnTo>
                  <a:lnTo>
                    <a:pt x="8055" y="12283"/>
                  </a:lnTo>
                  <a:lnTo>
                    <a:pt x="8055" y="13178"/>
                  </a:lnTo>
                  <a:cubicBezTo>
                    <a:pt x="8055" y="13672"/>
                    <a:pt x="7654" y="14043"/>
                    <a:pt x="7191" y="14043"/>
                  </a:cubicBezTo>
                  <a:lnTo>
                    <a:pt x="6667" y="14043"/>
                  </a:lnTo>
                  <a:cubicBezTo>
                    <a:pt x="6389" y="14043"/>
                    <a:pt x="6389" y="14475"/>
                    <a:pt x="6667" y="14475"/>
                  </a:cubicBezTo>
                  <a:lnTo>
                    <a:pt x="7191" y="14475"/>
                  </a:lnTo>
                  <a:cubicBezTo>
                    <a:pt x="7901" y="14475"/>
                    <a:pt x="8488" y="13888"/>
                    <a:pt x="8488" y="13178"/>
                  </a:cubicBezTo>
                  <a:lnTo>
                    <a:pt x="8488" y="1297"/>
                  </a:lnTo>
                  <a:cubicBezTo>
                    <a:pt x="8488" y="587"/>
                    <a:pt x="7901" y="0"/>
                    <a:pt x="7191" y="0"/>
                  </a:cubicBezTo>
                  <a:lnTo>
                    <a:pt x="3087" y="0"/>
                  </a:lnTo>
                  <a:cubicBezTo>
                    <a:pt x="2809" y="0"/>
                    <a:pt x="2809" y="432"/>
                    <a:pt x="3087" y="432"/>
                  </a:cubicBezTo>
                  <a:lnTo>
                    <a:pt x="7191" y="432"/>
                  </a:lnTo>
                  <a:cubicBezTo>
                    <a:pt x="7654" y="432"/>
                    <a:pt x="8055" y="803"/>
                    <a:pt x="8055" y="1297"/>
                  </a:cubicBezTo>
                  <a:lnTo>
                    <a:pt x="8055" y="1327"/>
                  </a:lnTo>
                  <a:lnTo>
                    <a:pt x="433" y="1327"/>
                  </a:lnTo>
                  <a:lnTo>
                    <a:pt x="433" y="1297"/>
                  </a:lnTo>
                  <a:cubicBezTo>
                    <a:pt x="433" y="803"/>
                    <a:pt x="834" y="432"/>
                    <a:pt x="1297" y="432"/>
                  </a:cubicBezTo>
                  <a:lnTo>
                    <a:pt x="1821" y="432"/>
                  </a:lnTo>
                  <a:cubicBezTo>
                    <a:pt x="2099" y="432"/>
                    <a:pt x="2099" y="0"/>
                    <a:pt x="1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92"/>
            <p:cNvSpPr/>
            <p:nvPr/>
          </p:nvSpPr>
          <p:spPr>
            <a:xfrm>
              <a:off x="7146625" y="4463825"/>
              <a:ext cx="39350" cy="10825"/>
            </a:xfrm>
            <a:custGeom>
              <a:avLst/>
              <a:gdLst/>
              <a:ahLst/>
              <a:cxnLst/>
              <a:rect l="l" t="t" r="r" b="b"/>
              <a:pathLst>
                <a:path w="1574" h="433" extrusionOk="0">
                  <a:moveTo>
                    <a:pt x="278" y="1"/>
                  </a:moveTo>
                  <a:cubicBezTo>
                    <a:pt x="0" y="1"/>
                    <a:pt x="0" y="433"/>
                    <a:pt x="278" y="433"/>
                  </a:cubicBezTo>
                  <a:lnTo>
                    <a:pt x="1296" y="433"/>
                  </a:lnTo>
                  <a:cubicBezTo>
                    <a:pt x="1574" y="433"/>
                    <a:pt x="1574" y="1"/>
                    <a:pt x="1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92"/>
            <p:cNvSpPr/>
            <p:nvPr/>
          </p:nvSpPr>
          <p:spPr>
            <a:xfrm>
              <a:off x="7102625" y="4243125"/>
              <a:ext cx="144300" cy="142075"/>
            </a:xfrm>
            <a:custGeom>
              <a:avLst/>
              <a:gdLst/>
              <a:ahLst/>
              <a:cxnLst/>
              <a:rect l="l" t="t" r="r" b="b"/>
              <a:pathLst>
                <a:path w="5772" h="5683" extrusionOk="0">
                  <a:moveTo>
                    <a:pt x="4383" y="1514"/>
                  </a:moveTo>
                  <a:lnTo>
                    <a:pt x="4013" y="3490"/>
                  </a:lnTo>
                  <a:lnTo>
                    <a:pt x="896" y="3490"/>
                  </a:lnTo>
                  <a:cubicBezTo>
                    <a:pt x="865" y="3490"/>
                    <a:pt x="834" y="3459"/>
                    <a:pt x="834" y="3397"/>
                  </a:cubicBezTo>
                  <a:lnTo>
                    <a:pt x="433" y="1607"/>
                  </a:lnTo>
                  <a:cubicBezTo>
                    <a:pt x="433" y="1576"/>
                    <a:pt x="433" y="1576"/>
                    <a:pt x="433" y="1545"/>
                  </a:cubicBezTo>
                  <a:cubicBezTo>
                    <a:pt x="464" y="1514"/>
                    <a:pt x="464" y="1514"/>
                    <a:pt x="495" y="1514"/>
                  </a:cubicBezTo>
                  <a:close/>
                  <a:moveTo>
                    <a:pt x="1359" y="4817"/>
                  </a:moveTo>
                  <a:cubicBezTo>
                    <a:pt x="1482" y="4817"/>
                    <a:pt x="1575" y="4909"/>
                    <a:pt x="1575" y="5033"/>
                  </a:cubicBezTo>
                  <a:cubicBezTo>
                    <a:pt x="1575" y="5112"/>
                    <a:pt x="1544" y="5142"/>
                    <a:pt x="1502" y="5142"/>
                  </a:cubicBezTo>
                  <a:cubicBezTo>
                    <a:pt x="1364" y="5142"/>
                    <a:pt x="1099" y="4817"/>
                    <a:pt x="1359" y="4817"/>
                  </a:cubicBezTo>
                  <a:close/>
                  <a:moveTo>
                    <a:pt x="3457" y="4817"/>
                  </a:moveTo>
                  <a:cubicBezTo>
                    <a:pt x="3735" y="4817"/>
                    <a:pt x="3735" y="5249"/>
                    <a:pt x="3457" y="5249"/>
                  </a:cubicBezTo>
                  <a:cubicBezTo>
                    <a:pt x="3180" y="5249"/>
                    <a:pt x="3180" y="4817"/>
                    <a:pt x="3457" y="4817"/>
                  </a:cubicBezTo>
                  <a:close/>
                  <a:moveTo>
                    <a:pt x="5522" y="1"/>
                  </a:moveTo>
                  <a:cubicBezTo>
                    <a:pt x="5513" y="1"/>
                    <a:pt x="5504" y="1"/>
                    <a:pt x="5494" y="2"/>
                  </a:cubicBezTo>
                  <a:lnTo>
                    <a:pt x="5247" y="2"/>
                  </a:lnTo>
                  <a:cubicBezTo>
                    <a:pt x="4939" y="2"/>
                    <a:pt x="4661" y="218"/>
                    <a:pt x="4630" y="527"/>
                  </a:cubicBezTo>
                  <a:lnTo>
                    <a:pt x="4507" y="1113"/>
                  </a:lnTo>
                  <a:lnTo>
                    <a:pt x="526" y="1113"/>
                  </a:lnTo>
                  <a:cubicBezTo>
                    <a:pt x="371" y="1113"/>
                    <a:pt x="248" y="1175"/>
                    <a:pt x="155" y="1298"/>
                  </a:cubicBezTo>
                  <a:cubicBezTo>
                    <a:pt x="63" y="1391"/>
                    <a:pt x="1" y="1576"/>
                    <a:pt x="32" y="1700"/>
                  </a:cubicBezTo>
                  <a:lnTo>
                    <a:pt x="433" y="3520"/>
                  </a:lnTo>
                  <a:cubicBezTo>
                    <a:pt x="495" y="3736"/>
                    <a:pt x="680" y="3922"/>
                    <a:pt x="927" y="3922"/>
                  </a:cubicBezTo>
                  <a:lnTo>
                    <a:pt x="4013" y="3922"/>
                  </a:lnTo>
                  <a:lnTo>
                    <a:pt x="4013" y="3983"/>
                  </a:lnTo>
                  <a:cubicBezTo>
                    <a:pt x="3982" y="4230"/>
                    <a:pt x="3766" y="4415"/>
                    <a:pt x="3519" y="4415"/>
                  </a:cubicBezTo>
                  <a:lnTo>
                    <a:pt x="958" y="4415"/>
                  </a:lnTo>
                  <a:cubicBezTo>
                    <a:pt x="834" y="4415"/>
                    <a:pt x="742" y="4508"/>
                    <a:pt x="742" y="4631"/>
                  </a:cubicBezTo>
                  <a:cubicBezTo>
                    <a:pt x="742" y="4693"/>
                    <a:pt x="772" y="4755"/>
                    <a:pt x="834" y="4817"/>
                  </a:cubicBezTo>
                  <a:cubicBezTo>
                    <a:pt x="649" y="5218"/>
                    <a:pt x="958" y="5681"/>
                    <a:pt x="1390" y="5681"/>
                  </a:cubicBezTo>
                  <a:cubicBezTo>
                    <a:pt x="1405" y="5682"/>
                    <a:pt x="1421" y="5682"/>
                    <a:pt x="1436" y="5682"/>
                  </a:cubicBezTo>
                  <a:cubicBezTo>
                    <a:pt x="1873" y="5682"/>
                    <a:pt x="2156" y="5265"/>
                    <a:pt x="2007" y="4847"/>
                  </a:cubicBezTo>
                  <a:lnTo>
                    <a:pt x="2902" y="4847"/>
                  </a:lnTo>
                  <a:cubicBezTo>
                    <a:pt x="2871" y="4909"/>
                    <a:pt x="2871" y="4971"/>
                    <a:pt x="2871" y="5063"/>
                  </a:cubicBezTo>
                  <a:cubicBezTo>
                    <a:pt x="2882" y="5337"/>
                    <a:pt x="3087" y="5448"/>
                    <a:pt x="3327" y="5448"/>
                  </a:cubicBezTo>
                  <a:cubicBezTo>
                    <a:pt x="3766" y="5448"/>
                    <a:pt x="4323" y="5081"/>
                    <a:pt x="4044" y="4662"/>
                  </a:cubicBezTo>
                  <a:cubicBezTo>
                    <a:pt x="4229" y="4539"/>
                    <a:pt x="4383" y="4292"/>
                    <a:pt x="4414" y="4045"/>
                  </a:cubicBezTo>
                  <a:lnTo>
                    <a:pt x="5062" y="589"/>
                  </a:lnTo>
                  <a:cubicBezTo>
                    <a:pt x="5093" y="496"/>
                    <a:pt x="5186" y="403"/>
                    <a:pt x="5278" y="403"/>
                  </a:cubicBezTo>
                  <a:lnTo>
                    <a:pt x="5494" y="403"/>
                  </a:lnTo>
                  <a:cubicBezTo>
                    <a:pt x="5762" y="403"/>
                    <a:pt x="5772" y="1"/>
                    <a:pt x="5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9" name="Google Shape;15829;p92"/>
          <p:cNvGrpSpPr/>
          <p:nvPr/>
        </p:nvGrpSpPr>
        <p:grpSpPr>
          <a:xfrm>
            <a:off x="7721420" y="2326799"/>
            <a:ext cx="361875" cy="362275"/>
            <a:chOff x="4004875" y="3563050"/>
            <a:chExt cx="361875" cy="362275"/>
          </a:xfrm>
        </p:grpSpPr>
        <p:sp>
          <p:nvSpPr>
            <p:cNvPr id="15830" name="Google Shape;15830;p92"/>
            <p:cNvSpPr/>
            <p:nvPr/>
          </p:nvSpPr>
          <p:spPr>
            <a:xfrm>
              <a:off x="4004875" y="3563050"/>
              <a:ext cx="361875" cy="362275"/>
            </a:xfrm>
            <a:custGeom>
              <a:avLst/>
              <a:gdLst/>
              <a:ahLst/>
              <a:cxnLst/>
              <a:rect l="l" t="t" r="r" b="b"/>
              <a:pathLst>
                <a:path w="14475" h="14491" extrusionOk="0">
                  <a:moveTo>
                    <a:pt x="4769" y="510"/>
                  </a:moveTo>
                  <a:cubicBezTo>
                    <a:pt x="5201" y="510"/>
                    <a:pt x="5633" y="787"/>
                    <a:pt x="5679" y="1343"/>
                  </a:cubicBezTo>
                  <a:cubicBezTo>
                    <a:pt x="5679" y="1466"/>
                    <a:pt x="5648" y="1590"/>
                    <a:pt x="5587" y="1713"/>
                  </a:cubicBezTo>
                  <a:cubicBezTo>
                    <a:pt x="5525" y="1837"/>
                    <a:pt x="5617" y="1991"/>
                    <a:pt x="5772" y="1991"/>
                  </a:cubicBezTo>
                  <a:lnTo>
                    <a:pt x="6512" y="1991"/>
                  </a:lnTo>
                  <a:lnTo>
                    <a:pt x="6512" y="3133"/>
                  </a:lnTo>
                  <a:lnTo>
                    <a:pt x="3025" y="3133"/>
                  </a:lnTo>
                  <a:lnTo>
                    <a:pt x="3025" y="1991"/>
                  </a:lnTo>
                  <a:lnTo>
                    <a:pt x="3735" y="1991"/>
                  </a:lnTo>
                  <a:cubicBezTo>
                    <a:pt x="3889" y="1991"/>
                    <a:pt x="4013" y="1837"/>
                    <a:pt x="3951" y="1713"/>
                  </a:cubicBezTo>
                  <a:cubicBezTo>
                    <a:pt x="3889" y="1590"/>
                    <a:pt x="3858" y="1466"/>
                    <a:pt x="3858" y="1343"/>
                  </a:cubicBezTo>
                  <a:cubicBezTo>
                    <a:pt x="3905" y="787"/>
                    <a:pt x="4337" y="510"/>
                    <a:pt x="4769" y="510"/>
                  </a:cubicBezTo>
                  <a:close/>
                  <a:moveTo>
                    <a:pt x="11759" y="3503"/>
                  </a:moveTo>
                  <a:cubicBezTo>
                    <a:pt x="11882" y="3503"/>
                    <a:pt x="12006" y="3596"/>
                    <a:pt x="12006" y="3719"/>
                  </a:cubicBezTo>
                  <a:lnTo>
                    <a:pt x="10926" y="3719"/>
                  </a:lnTo>
                  <a:cubicBezTo>
                    <a:pt x="10956" y="3596"/>
                    <a:pt x="11049" y="3503"/>
                    <a:pt x="11173" y="3503"/>
                  </a:cubicBezTo>
                  <a:close/>
                  <a:moveTo>
                    <a:pt x="12191" y="4151"/>
                  </a:moveTo>
                  <a:lnTo>
                    <a:pt x="12962" y="4645"/>
                  </a:lnTo>
                  <a:lnTo>
                    <a:pt x="9969" y="4645"/>
                  </a:lnTo>
                  <a:lnTo>
                    <a:pt x="10771" y="4151"/>
                  </a:lnTo>
                  <a:close/>
                  <a:moveTo>
                    <a:pt x="13271" y="5077"/>
                  </a:moveTo>
                  <a:lnTo>
                    <a:pt x="12438" y="6157"/>
                  </a:lnTo>
                  <a:lnTo>
                    <a:pt x="10524" y="6157"/>
                  </a:lnTo>
                  <a:lnTo>
                    <a:pt x="9691" y="5077"/>
                  </a:lnTo>
                  <a:close/>
                  <a:moveTo>
                    <a:pt x="12568" y="6584"/>
                  </a:moveTo>
                  <a:cubicBezTo>
                    <a:pt x="12740" y="6584"/>
                    <a:pt x="12734" y="6961"/>
                    <a:pt x="12551" y="6961"/>
                  </a:cubicBezTo>
                  <a:cubicBezTo>
                    <a:pt x="12544" y="6961"/>
                    <a:pt x="12537" y="6961"/>
                    <a:pt x="12530" y="6960"/>
                  </a:cubicBezTo>
                  <a:lnTo>
                    <a:pt x="10432" y="6960"/>
                  </a:lnTo>
                  <a:cubicBezTo>
                    <a:pt x="10216" y="6929"/>
                    <a:pt x="10216" y="6620"/>
                    <a:pt x="10432" y="6589"/>
                  </a:cubicBezTo>
                  <a:lnTo>
                    <a:pt x="12530" y="6589"/>
                  </a:lnTo>
                  <a:cubicBezTo>
                    <a:pt x="12544" y="6586"/>
                    <a:pt x="12557" y="6584"/>
                    <a:pt x="12568" y="6584"/>
                  </a:cubicBezTo>
                  <a:close/>
                  <a:moveTo>
                    <a:pt x="12098" y="7361"/>
                  </a:moveTo>
                  <a:lnTo>
                    <a:pt x="12098" y="11126"/>
                  </a:lnTo>
                  <a:cubicBezTo>
                    <a:pt x="12098" y="11527"/>
                    <a:pt x="12376" y="11867"/>
                    <a:pt x="12777" y="11898"/>
                  </a:cubicBezTo>
                  <a:lnTo>
                    <a:pt x="12777" y="12083"/>
                  </a:lnTo>
                  <a:lnTo>
                    <a:pt x="10185" y="12083"/>
                  </a:lnTo>
                  <a:lnTo>
                    <a:pt x="10185" y="11898"/>
                  </a:lnTo>
                  <a:cubicBezTo>
                    <a:pt x="10586" y="11867"/>
                    <a:pt x="10864" y="11527"/>
                    <a:pt x="10864" y="11126"/>
                  </a:cubicBezTo>
                  <a:lnTo>
                    <a:pt x="10864" y="7361"/>
                  </a:lnTo>
                  <a:close/>
                  <a:moveTo>
                    <a:pt x="9537" y="5571"/>
                  </a:moveTo>
                  <a:lnTo>
                    <a:pt x="10061" y="6250"/>
                  </a:lnTo>
                  <a:cubicBezTo>
                    <a:pt x="9568" y="6589"/>
                    <a:pt x="9815" y="7392"/>
                    <a:pt x="10432" y="7392"/>
                  </a:cubicBezTo>
                  <a:lnTo>
                    <a:pt x="10463" y="7392"/>
                  </a:lnTo>
                  <a:lnTo>
                    <a:pt x="10463" y="11157"/>
                  </a:lnTo>
                  <a:cubicBezTo>
                    <a:pt x="10432" y="11342"/>
                    <a:pt x="10308" y="11496"/>
                    <a:pt x="10123" y="11496"/>
                  </a:cubicBezTo>
                  <a:cubicBezTo>
                    <a:pt x="9907" y="11496"/>
                    <a:pt x="9753" y="11651"/>
                    <a:pt x="9753" y="11836"/>
                  </a:cubicBezTo>
                  <a:lnTo>
                    <a:pt x="9753" y="12083"/>
                  </a:lnTo>
                  <a:cubicBezTo>
                    <a:pt x="9691" y="12083"/>
                    <a:pt x="9599" y="12114"/>
                    <a:pt x="9537" y="12145"/>
                  </a:cubicBezTo>
                  <a:lnTo>
                    <a:pt x="9537" y="5571"/>
                  </a:lnTo>
                  <a:close/>
                  <a:moveTo>
                    <a:pt x="8055" y="3040"/>
                  </a:moveTo>
                  <a:lnTo>
                    <a:pt x="8055" y="12885"/>
                  </a:lnTo>
                  <a:lnTo>
                    <a:pt x="1482" y="12885"/>
                  </a:lnTo>
                  <a:lnTo>
                    <a:pt x="1482" y="3040"/>
                  </a:lnTo>
                  <a:lnTo>
                    <a:pt x="2593" y="3040"/>
                  </a:lnTo>
                  <a:lnTo>
                    <a:pt x="2593" y="3349"/>
                  </a:lnTo>
                  <a:cubicBezTo>
                    <a:pt x="2593" y="3442"/>
                    <a:pt x="2716" y="3565"/>
                    <a:pt x="2809" y="3565"/>
                  </a:cubicBezTo>
                  <a:lnTo>
                    <a:pt x="6728" y="3565"/>
                  </a:lnTo>
                  <a:cubicBezTo>
                    <a:pt x="6821" y="3565"/>
                    <a:pt x="6914" y="3472"/>
                    <a:pt x="6914" y="3349"/>
                  </a:cubicBezTo>
                  <a:lnTo>
                    <a:pt x="6914" y="3040"/>
                  </a:lnTo>
                  <a:close/>
                  <a:moveTo>
                    <a:pt x="13117" y="12484"/>
                  </a:moveTo>
                  <a:cubicBezTo>
                    <a:pt x="13364" y="12484"/>
                    <a:pt x="13549" y="12669"/>
                    <a:pt x="13549" y="12916"/>
                  </a:cubicBezTo>
                  <a:lnTo>
                    <a:pt x="13549" y="13194"/>
                  </a:lnTo>
                  <a:lnTo>
                    <a:pt x="9383" y="13194"/>
                  </a:lnTo>
                  <a:lnTo>
                    <a:pt x="9383" y="12916"/>
                  </a:lnTo>
                  <a:cubicBezTo>
                    <a:pt x="9383" y="12669"/>
                    <a:pt x="9568" y="12484"/>
                    <a:pt x="9815" y="12484"/>
                  </a:cubicBezTo>
                  <a:close/>
                  <a:moveTo>
                    <a:pt x="4753" y="0"/>
                  </a:moveTo>
                  <a:cubicBezTo>
                    <a:pt x="4090" y="0"/>
                    <a:pt x="3426" y="448"/>
                    <a:pt x="3426" y="1343"/>
                  </a:cubicBezTo>
                  <a:cubicBezTo>
                    <a:pt x="3426" y="1405"/>
                    <a:pt x="3457" y="1497"/>
                    <a:pt x="3457" y="1559"/>
                  </a:cubicBezTo>
                  <a:lnTo>
                    <a:pt x="1544" y="1559"/>
                  </a:lnTo>
                  <a:cubicBezTo>
                    <a:pt x="679" y="1559"/>
                    <a:pt x="1" y="2238"/>
                    <a:pt x="1" y="3102"/>
                  </a:cubicBezTo>
                  <a:lnTo>
                    <a:pt x="1" y="3627"/>
                  </a:lnTo>
                  <a:cubicBezTo>
                    <a:pt x="1" y="3766"/>
                    <a:pt x="101" y="3835"/>
                    <a:pt x="201" y="3835"/>
                  </a:cubicBezTo>
                  <a:cubicBezTo>
                    <a:pt x="301" y="3835"/>
                    <a:pt x="402" y="3766"/>
                    <a:pt x="402" y="3627"/>
                  </a:cubicBezTo>
                  <a:lnTo>
                    <a:pt x="402" y="3102"/>
                  </a:lnTo>
                  <a:cubicBezTo>
                    <a:pt x="402" y="2485"/>
                    <a:pt x="896" y="1991"/>
                    <a:pt x="1513" y="1991"/>
                  </a:cubicBezTo>
                  <a:lnTo>
                    <a:pt x="2593" y="1991"/>
                  </a:lnTo>
                  <a:lnTo>
                    <a:pt x="2593" y="2608"/>
                  </a:lnTo>
                  <a:lnTo>
                    <a:pt x="1235" y="2608"/>
                  </a:lnTo>
                  <a:cubicBezTo>
                    <a:pt x="1142" y="2608"/>
                    <a:pt x="1050" y="2701"/>
                    <a:pt x="1050" y="2824"/>
                  </a:cubicBezTo>
                  <a:lnTo>
                    <a:pt x="1050" y="13101"/>
                  </a:lnTo>
                  <a:cubicBezTo>
                    <a:pt x="1050" y="13194"/>
                    <a:pt x="1142" y="13286"/>
                    <a:pt x="1235" y="13286"/>
                  </a:cubicBezTo>
                  <a:lnTo>
                    <a:pt x="8271" y="13286"/>
                  </a:lnTo>
                  <a:cubicBezTo>
                    <a:pt x="8364" y="13286"/>
                    <a:pt x="8457" y="13194"/>
                    <a:pt x="8457" y="13101"/>
                  </a:cubicBezTo>
                  <a:lnTo>
                    <a:pt x="8457" y="2824"/>
                  </a:lnTo>
                  <a:cubicBezTo>
                    <a:pt x="8457" y="2701"/>
                    <a:pt x="8364" y="2608"/>
                    <a:pt x="8271" y="2608"/>
                  </a:cubicBezTo>
                  <a:lnTo>
                    <a:pt x="6914" y="2608"/>
                  </a:lnTo>
                  <a:lnTo>
                    <a:pt x="6914" y="1991"/>
                  </a:lnTo>
                  <a:lnTo>
                    <a:pt x="7994" y="1991"/>
                  </a:lnTo>
                  <a:cubicBezTo>
                    <a:pt x="8580" y="1991"/>
                    <a:pt x="9105" y="2485"/>
                    <a:pt x="9105" y="3102"/>
                  </a:cubicBezTo>
                  <a:lnTo>
                    <a:pt x="9105" y="12453"/>
                  </a:lnTo>
                  <a:cubicBezTo>
                    <a:pt x="9012" y="12577"/>
                    <a:pt x="8950" y="12731"/>
                    <a:pt x="8981" y="12916"/>
                  </a:cubicBezTo>
                  <a:lnTo>
                    <a:pt x="8981" y="13194"/>
                  </a:lnTo>
                  <a:cubicBezTo>
                    <a:pt x="8673" y="13256"/>
                    <a:pt x="8457" y="13502"/>
                    <a:pt x="8457" y="13811"/>
                  </a:cubicBezTo>
                  <a:cubicBezTo>
                    <a:pt x="8457" y="13904"/>
                    <a:pt x="8488" y="13965"/>
                    <a:pt x="8518" y="14027"/>
                  </a:cubicBezTo>
                  <a:lnTo>
                    <a:pt x="1544" y="14027"/>
                  </a:lnTo>
                  <a:cubicBezTo>
                    <a:pt x="926" y="14027"/>
                    <a:pt x="433" y="13533"/>
                    <a:pt x="433" y="12916"/>
                  </a:cubicBezTo>
                  <a:lnTo>
                    <a:pt x="433" y="4923"/>
                  </a:lnTo>
                  <a:cubicBezTo>
                    <a:pt x="433" y="4784"/>
                    <a:pt x="325" y="4715"/>
                    <a:pt x="217" y="4715"/>
                  </a:cubicBezTo>
                  <a:cubicBezTo>
                    <a:pt x="109" y="4715"/>
                    <a:pt x="1" y="4784"/>
                    <a:pt x="1" y="4923"/>
                  </a:cubicBezTo>
                  <a:lnTo>
                    <a:pt x="1" y="12947"/>
                  </a:lnTo>
                  <a:cubicBezTo>
                    <a:pt x="1" y="13780"/>
                    <a:pt x="679" y="14490"/>
                    <a:pt x="1544" y="14490"/>
                  </a:cubicBezTo>
                  <a:lnTo>
                    <a:pt x="11944" y="14490"/>
                  </a:lnTo>
                  <a:cubicBezTo>
                    <a:pt x="12253" y="14490"/>
                    <a:pt x="12253" y="14058"/>
                    <a:pt x="11944" y="14058"/>
                  </a:cubicBezTo>
                  <a:lnTo>
                    <a:pt x="9105" y="14058"/>
                  </a:lnTo>
                  <a:cubicBezTo>
                    <a:pt x="8981" y="14058"/>
                    <a:pt x="8889" y="13965"/>
                    <a:pt x="8920" y="13873"/>
                  </a:cubicBezTo>
                  <a:cubicBezTo>
                    <a:pt x="8920" y="13749"/>
                    <a:pt x="8981" y="13657"/>
                    <a:pt x="9105" y="13657"/>
                  </a:cubicBezTo>
                  <a:lnTo>
                    <a:pt x="13857" y="13657"/>
                  </a:lnTo>
                  <a:cubicBezTo>
                    <a:pt x="14104" y="13688"/>
                    <a:pt x="14104" y="14027"/>
                    <a:pt x="13857" y="14058"/>
                  </a:cubicBezTo>
                  <a:lnTo>
                    <a:pt x="13271" y="14058"/>
                  </a:lnTo>
                  <a:cubicBezTo>
                    <a:pt x="12993" y="14058"/>
                    <a:pt x="12993" y="14490"/>
                    <a:pt x="13271" y="14490"/>
                  </a:cubicBezTo>
                  <a:lnTo>
                    <a:pt x="13857" y="14490"/>
                  </a:lnTo>
                  <a:cubicBezTo>
                    <a:pt x="14197" y="14490"/>
                    <a:pt x="14475" y="14212"/>
                    <a:pt x="14475" y="13873"/>
                  </a:cubicBezTo>
                  <a:cubicBezTo>
                    <a:pt x="14475" y="13564"/>
                    <a:pt x="14259" y="13317"/>
                    <a:pt x="13981" y="13256"/>
                  </a:cubicBezTo>
                  <a:lnTo>
                    <a:pt x="13981" y="13225"/>
                  </a:lnTo>
                  <a:lnTo>
                    <a:pt x="13981" y="12916"/>
                  </a:lnTo>
                  <a:cubicBezTo>
                    <a:pt x="13981" y="12484"/>
                    <a:pt x="13641" y="12114"/>
                    <a:pt x="13209" y="12083"/>
                  </a:cubicBezTo>
                  <a:lnTo>
                    <a:pt x="13209" y="11836"/>
                  </a:lnTo>
                  <a:cubicBezTo>
                    <a:pt x="13209" y="11620"/>
                    <a:pt x="13055" y="11466"/>
                    <a:pt x="12839" y="11466"/>
                  </a:cubicBezTo>
                  <a:cubicBezTo>
                    <a:pt x="12685" y="11466"/>
                    <a:pt x="12530" y="11342"/>
                    <a:pt x="12530" y="11157"/>
                  </a:cubicBezTo>
                  <a:lnTo>
                    <a:pt x="12530" y="7361"/>
                  </a:lnTo>
                  <a:cubicBezTo>
                    <a:pt x="13148" y="7361"/>
                    <a:pt x="13395" y="6589"/>
                    <a:pt x="12901" y="6250"/>
                  </a:cubicBezTo>
                  <a:lnTo>
                    <a:pt x="13734" y="5170"/>
                  </a:lnTo>
                  <a:cubicBezTo>
                    <a:pt x="13827" y="5077"/>
                    <a:pt x="13857" y="4954"/>
                    <a:pt x="13827" y="4830"/>
                  </a:cubicBezTo>
                  <a:cubicBezTo>
                    <a:pt x="13796" y="4707"/>
                    <a:pt x="13734" y="4614"/>
                    <a:pt x="13611" y="4553"/>
                  </a:cubicBezTo>
                  <a:lnTo>
                    <a:pt x="12438" y="3812"/>
                  </a:lnTo>
                  <a:lnTo>
                    <a:pt x="12438" y="3750"/>
                  </a:lnTo>
                  <a:cubicBezTo>
                    <a:pt x="12438" y="3380"/>
                    <a:pt x="12160" y="3071"/>
                    <a:pt x="11790" y="3071"/>
                  </a:cubicBezTo>
                  <a:lnTo>
                    <a:pt x="11697" y="3071"/>
                  </a:lnTo>
                  <a:lnTo>
                    <a:pt x="11697" y="2423"/>
                  </a:lnTo>
                  <a:lnTo>
                    <a:pt x="11944" y="2423"/>
                  </a:lnTo>
                  <a:cubicBezTo>
                    <a:pt x="12222" y="2423"/>
                    <a:pt x="12222" y="1991"/>
                    <a:pt x="11944" y="1991"/>
                  </a:cubicBezTo>
                  <a:lnTo>
                    <a:pt x="11697" y="1991"/>
                  </a:lnTo>
                  <a:lnTo>
                    <a:pt x="11697" y="1744"/>
                  </a:lnTo>
                  <a:cubicBezTo>
                    <a:pt x="11682" y="1621"/>
                    <a:pt x="11581" y="1559"/>
                    <a:pt x="11481" y="1559"/>
                  </a:cubicBezTo>
                  <a:cubicBezTo>
                    <a:pt x="11381" y="1559"/>
                    <a:pt x="11281" y="1621"/>
                    <a:pt x="11265" y="1744"/>
                  </a:cubicBezTo>
                  <a:lnTo>
                    <a:pt x="11265" y="1991"/>
                  </a:lnTo>
                  <a:lnTo>
                    <a:pt x="11018" y="1991"/>
                  </a:lnTo>
                  <a:cubicBezTo>
                    <a:pt x="10740" y="1991"/>
                    <a:pt x="10740" y="2423"/>
                    <a:pt x="11018" y="2423"/>
                  </a:cubicBezTo>
                  <a:lnTo>
                    <a:pt x="11265" y="2423"/>
                  </a:lnTo>
                  <a:lnTo>
                    <a:pt x="11265" y="3071"/>
                  </a:lnTo>
                  <a:lnTo>
                    <a:pt x="11203" y="3071"/>
                  </a:lnTo>
                  <a:cubicBezTo>
                    <a:pt x="10833" y="3071"/>
                    <a:pt x="10524" y="3380"/>
                    <a:pt x="10524" y="3750"/>
                  </a:cubicBezTo>
                  <a:lnTo>
                    <a:pt x="10524" y="3812"/>
                  </a:lnTo>
                  <a:lnTo>
                    <a:pt x="9537" y="4429"/>
                  </a:lnTo>
                  <a:lnTo>
                    <a:pt x="9537" y="3102"/>
                  </a:lnTo>
                  <a:cubicBezTo>
                    <a:pt x="9537" y="2238"/>
                    <a:pt x="8858" y="1559"/>
                    <a:pt x="7994" y="1559"/>
                  </a:cubicBezTo>
                  <a:lnTo>
                    <a:pt x="6080" y="1559"/>
                  </a:lnTo>
                  <a:cubicBezTo>
                    <a:pt x="6080" y="1497"/>
                    <a:pt x="6080" y="1405"/>
                    <a:pt x="6080" y="1343"/>
                  </a:cubicBezTo>
                  <a:cubicBezTo>
                    <a:pt x="6080" y="448"/>
                    <a:pt x="5417" y="0"/>
                    <a:pt x="4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92"/>
            <p:cNvSpPr/>
            <p:nvPr/>
          </p:nvSpPr>
          <p:spPr>
            <a:xfrm>
              <a:off x="4105950" y="3583300"/>
              <a:ext cx="36275" cy="28000"/>
            </a:xfrm>
            <a:custGeom>
              <a:avLst/>
              <a:gdLst/>
              <a:ahLst/>
              <a:cxnLst/>
              <a:rect l="l" t="t" r="r" b="b"/>
              <a:pathLst>
                <a:path w="1451" h="1120" extrusionOk="0">
                  <a:moveTo>
                    <a:pt x="683" y="428"/>
                  </a:moveTo>
                  <a:cubicBezTo>
                    <a:pt x="692" y="428"/>
                    <a:pt x="701" y="431"/>
                    <a:pt x="710" y="440"/>
                  </a:cubicBezTo>
                  <a:cubicBezTo>
                    <a:pt x="834" y="440"/>
                    <a:pt x="895" y="564"/>
                    <a:pt x="803" y="656"/>
                  </a:cubicBezTo>
                  <a:cubicBezTo>
                    <a:pt x="774" y="685"/>
                    <a:pt x="742" y="697"/>
                    <a:pt x="711" y="697"/>
                  </a:cubicBezTo>
                  <a:cubicBezTo>
                    <a:pt x="610" y="697"/>
                    <a:pt x="523" y="566"/>
                    <a:pt x="618" y="471"/>
                  </a:cubicBezTo>
                  <a:cubicBezTo>
                    <a:pt x="639" y="449"/>
                    <a:pt x="661" y="428"/>
                    <a:pt x="683" y="428"/>
                  </a:cubicBezTo>
                  <a:close/>
                  <a:moveTo>
                    <a:pt x="726" y="1"/>
                  </a:moveTo>
                  <a:cubicBezTo>
                    <a:pt x="587" y="1"/>
                    <a:pt x="448" y="55"/>
                    <a:pt x="340" y="163"/>
                  </a:cubicBezTo>
                  <a:cubicBezTo>
                    <a:pt x="0" y="502"/>
                    <a:pt x="216" y="1088"/>
                    <a:pt x="710" y="1119"/>
                  </a:cubicBezTo>
                  <a:cubicBezTo>
                    <a:pt x="1204" y="1088"/>
                    <a:pt x="1451" y="502"/>
                    <a:pt x="1111" y="163"/>
                  </a:cubicBezTo>
                  <a:cubicBezTo>
                    <a:pt x="1003" y="55"/>
                    <a:pt x="865"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92"/>
            <p:cNvSpPr/>
            <p:nvPr/>
          </p:nvSpPr>
          <p:spPr>
            <a:xfrm>
              <a:off x="4059900" y="3678100"/>
              <a:ext cx="40275" cy="35700"/>
            </a:xfrm>
            <a:custGeom>
              <a:avLst/>
              <a:gdLst/>
              <a:ahLst/>
              <a:cxnLst/>
              <a:rect l="l" t="t" r="r" b="b"/>
              <a:pathLst>
                <a:path w="1611" h="1428" extrusionOk="0">
                  <a:moveTo>
                    <a:pt x="293" y="0"/>
                  </a:moveTo>
                  <a:cubicBezTo>
                    <a:pt x="130" y="0"/>
                    <a:pt x="5" y="211"/>
                    <a:pt x="145" y="352"/>
                  </a:cubicBezTo>
                  <a:lnTo>
                    <a:pt x="484" y="722"/>
                  </a:lnTo>
                  <a:lnTo>
                    <a:pt x="145" y="1062"/>
                  </a:lnTo>
                  <a:cubicBezTo>
                    <a:pt x="0" y="1207"/>
                    <a:pt x="139" y="1427"/>
                    <a:pt x="310" y="1427"/>
                  </a:cubicBezTo>
                  <a:cubicBezTo>
                    <a:pt x="357" y="1427"/>
                    <a:pt x="407" y="1410"/>
                    <a:pt x="454" y="1370"/>
                  </a:cubicBezTo>
                  <a:lnTo>
                    <a:pt x="793" y="1000"/>
                  </a:lnTo>
                  <a:lnTo>
                    <a:pt x="1163" y="1370"/>
                  </a:lnTo>
                  <a:cubicBezTo>
                    <a:pt x="1204" y="1410"/>
                    <a:pt x="1250" y="1427"/>
                    <a:pt x="1295" y="1427"/>
                  </a:cubicBezTo>
                  <a:cubicBezTo>
                    <a:pt x="1458" y="1427"/>
                    <a:pt x="1610" y="1207"/>
                    <a:pt x="1441" y="1062"/>
                  </a:cubicBezTo>
                  <a:lnTo>
                    <a:pt x="1102" y="722"/>
                  </a:lnTo>
                  <a:lnTo>
                    <a:pt x="1441" y="352"/>
                  </a:lnTo>
                  <a:cubicBezTo>
                    <a:pt x="1605" y="211"/>
                    <a:pt x="1467" y="0"/>
                    <a:pt x="1310" y="0"/>
                  </a:cubicBezTo>
                  <a:cubicBezTo>
                    <a:pt x="1260" y="0"/>
                    <a:pt x="1208" y="22"/>
                    <a:pt x="1163" y="74"/>
                  </a:cubicBezTo>
                  <a:lnTo>
                    <a:pt x="793" y="414"/>
                  </a:lnTo>
                  <a:lnTo>
                    <a:pt x="454" y="74"/>
                  </a:lnTo>
                  <a:cubicBezTo>
                    <a:pt x="401" y="22"/>
                    <a:pt x="345"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92"/>
            <p:cNvSpPr/>
            <p:nvPr/>
          </p:nvSpPr>
          <p:spPr>
            <a:xfrm>
              <a:off x="4148000" y="3764925"/>
              <a:ext cx="40300" cy="36050"/>
            </a:xfrm>
            <a:custGeom>
              <a:avLst/>
              <a:gdLst/>
              <a:ahLst/>
              <a:cxnLst/>
              <a:rect l="l" t="t" r="r" b="b"/>
              <a:pathLst>
                <a:path w="1612" h="1442" extrusionOk="0">
                  <a:moveTo>
                    <a:pt x="331" y="0"/>
                  </a:moveTo>
                  <a:cubicBezTo>
                    <a:pt x="154" y="0"/>
                    <a:pt x="1" y="221"/>
                    <a:pt x="170" y="366"/>
                  </a:cubicBezTo>
                  <a:lnTo>
                    <a:pt x="510" y="706"/>
                  </a:lnTo>
                  <a:lnTo>
                    <a:pt x="170" y="1076"/>
                  </a:lnTo>
                  <a:cubicBezTo>
                    <a:pt x="1" y="1221"/>
                    <a:pt x="154" y="1442"/>
                    <a:pt x="331" y="1442"/>
                  </a:cubicBezTo>
                  <a:cubicBezTo>
                    <a:pt x="381" y="1442"/>
                    <a:pt x="432" y="1425"/>
                    <a:pt x="479" y="1385"/>
                  </a:cubicBezTo>
                  <a:lnTo>
                    <a:pt x="818" y="1014"/>
                  </a:lnTo>
                  <a:lnTo>
                    <a:pt x="1158" y="1385"/>
                  </a:lnTo>
                  <a:cubicBezTo>
                    <a:pt x="1205" y="1425"/>
                    <a:pt x="1254" y="1442"/>
                    <a:pt x="1302" y="1442"/>
                  </a:cubicBezTo>
                  <a:cubicBezTo>
                    <a:pt x="1472" y="1442"/>
                    <a:pt x="1611" y="1221"/>
                    <a:pt x="1466" y="1076"/>
                  </a:cubicBezTo>
                  <a:lnTo>
                    <a:pt x="1127" y="706"/>
                  </a:lnTo>
                  <a:lnTo>
                    <a:pt x="1466" y="366"/>
                  </a:lnTo>
                  <a:cubicBezTo>
                    <a:pt x="1559" y="274"/>
                    <a:pt x="1559" y="150"/>
                    <a:pt x="1466" y="58"/>
                  </a:cubicBezTo>
                  <a:cubicBezTo>
                    <a:pt x="1420" y="27"/>
                    <a:pt x="1366" y="11"/>
                    <a:pt x="1312" y="11"/>
                  </a:cubicBezTo>
                  <a:cubicBezTo>
                    <a:pt x="1258" y="11"/>
                    <a:pt x="1204" y="27"/>
                    <a:pt x="1158" y="58"/>
                  </a:cubicBezTo>
                  <a:lnTo>
                    <a:pt x="818" y="428"/>
                  </a:lnTo>
                  <a:lnTo>
                    <a:pt x="479" y="58"/>
                  </a:lnTo>
                  <a:cubicBezTo>
                    <a:pt x="432" y="17"/>
                    <a:pt x="381" y="0"/>
                    <a:pt x="3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92"/>
            <p:cNvSpPr/>
            <p:nvPr/>
          </p:nvSpPr>
          <p:spPr>
            <a:xfrm>
              <a:off x="4103875" y="3827425"/>
              <a:ext cx="40275" cy="36050"/>
            </a:xfrm>
            <a:custGeom>
              <a:avLst/>
              <a:gdLst/>
              <a:ahLst/>
              <a:cxnLst/>
              <a:rect l="l" t="t" r="r" b="b"/>
              <a:pathLst>
                <a:path w="1611" h="1442" extrusionOk="0">
                  <a:moveTo>
                    <a:pt x="322" y="0"/>
                  </a:moveTo>
                  <a:cubicBezTo>
                    <a:pt x="158" y="0"/>
                    <a:pt x="0" y="221"/>
                    <a:pt x="145" y="366"/>
                  </a:cubicBezTo>
                  <a:lnTo>
                    <a:pt x="515" y="736"/>
                  </a:lnTo>
                  <a:lnTo>
                    <a:pt x="145" y="1076"/>
                  </a:lnTo>
                  <a:cubicBezTo>
                    <a:pt x="0" y="1221"/>
                    <a:pt x="158" y="1442"/>
                    <a:pt x="322" y="1442"/>
                  </a:cubicBezTo>
                  <a:cubicBezTo>
                    <a:pt x="368" y="1442"/>
                    <a:pt x="414" y="1425"/>
                    <a:pt x="454" y="1384"/>
                  </a:cubicBezTo>
                  <a:lnTo>
                    <a:pt x="793" y="1014"/>
                  </a:lnTo>
                  <a:lnTo>
                    <a:pt x="1164" y="1384"/>
                  </a:lnTo>
                  <a:cubicBezTo>
                    <a:pt x="1204" y="1425"/>
                    <a:pt x="1250" y="1442"/>
                    <a:pt x="1295" y="1442"/>
                  </a:cubicBezTo>
                  <a:cubicBezTo>
                    <a:pt x="1458" y="1442"/>
                    <a:pt x="1611" y="1221"/>
                    <a:pt x="1441" y="1076"/>
                  </a:cubicBezTo>
                  <a:lnTo>
                    <a:pt x="1102" y="736"/>
                  </a:lnTo>
                  <a:lnTo>
                    <a:pt x="1441" y="366"/>
                  </a:lnTo>
                  <a:cubicBezTo>
                    <a:pt x="1534" y="273"/>
                    <a:pt x="1534" y="150"/>
                    <a:pt x="1441" y="57"/>
                  </a:cubicBezTo>
                  <a:cubicBezTo>
                    <a:pt x="1410" y="26"/>
                    <a:pt x="1356" y="11"/>
                    <a:pt x="1302" y="11"/>
                  </a:cubicBezTo>
                  <a:cubicBezTo>
                    <a:pt x="1248" y="11"/>
                    <a:pt x="1194" y="26"/>
                    <a:pt x="1164" y="57"/>
                  </a:cubicBezTo>
                  <a:lnTo>
                    <a:pt x="793" y="428"/>
                  </a:lnTo>
                  <a:lnTo>
                    <a:pt x="454" y="57"/>
                  </a:lnTo>
                  <a:cubicBezTo>
                    <a:pt x="414" y="17"/>
                    <a:pt x="368"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92"/>
            <p:cNvSpPr/>
            <p:nvPr/>
          </p:nvSpPr>
          <p:spPr>
            <a:xfrm>
              <a:off x="4063525" y="3691625"/>
              <a:ext cx="124225" cy="140150"/>
            </a:xfrm>
            <a:custGeom>
              <a:avLst/>
              <a:gdLst/>
              <a:ahLst/>
              <a:cxnLst/>
              <a:rect l="l" t="t" r="r" b="b"/>
              <a:pathLst>
                <a:path w="4969" h="5606" extrusionOk="0">
                  <a:moveTo>
                    <a:pt x="4053" y="1"/>
                  </a:moveTo>
                  <a:cubicBezTo>
                    <a:pt x="3882" y="1"/>
                    <a:pt x="3744" y="221"/>
                    <a:pt x="3889" y="366"/>
                  </a:cubicBezTo>
                  <a:lnTo>
                    <a:pt x="4259" y="706"/>
                  </a:lnTo>
                  <a:cubicBezTo>
                    <a:pt x="1852" y="953"/>
                    <a:pt x="0" y="2990"/>
                    <a:pt x="0" y="5397"/>
                  </a:cubicBezTo>
                  <a:cubicBezTo>
                    <a:pt x="0" y="5536"/>
                    <a:pt x="108" y="5605"/>
                    <a:pt x="216" y="5605"/>
                  </a:cubicBezTo>
                  <a:cubicBezTo>
                    <a:pt x="324" y="5605"/>
                    <a:pt x="432" y="5536"/>
                    <a:pt x="432" y="5397"/>
                  </a:cubicBezTo>
                  <a:cubicBezTo>
                    <a:pt x="432" y="3236"/>
                    <a:pt x="2037" y="1416"/>
                    <a:pt x="4197" y="1138"/>
                  </a:cubicBezTo>
                  <a:lnTo>
                    <a:pt x="4197" y="1138"/>
                  </a:lnTo>
                  <a:lnTo>
                    <a:pt x="3889" y="1446"/>
                  </a:lnTo>
                  <a:cubicBezTo>
                    <a:pt x="3744" y="1615"/>
                    <a:pt x="3882" y="1803"/>
                    <a:pt x="4053" y="1803"/>
                  </a:cubicBezTo>
                  <a:cubicBezTo>
                    <a:pt x="4100" y="1803"/>
                    <a:pt x="4150" y="1789"/>
                    <a:pt x="4197" y="1755"/>
                  </a:cubicBezTo>
                  <a:lnTo>
                    <a:pt x="4876" y="1045"/>
                  </a:lnTo>
                  <a:cubicBezTo>
                    <a:pt x="4969" y="984"/>
                    <a:pt x="4969" y="860"/>
                    <a:pt x="4876" y="767"/>
                  </a:cubicBezTo>
                  <a:lnTo>
                    <a:pt x="4197" y="58"/>
                  </a:lnTo>
                  <a:cubicBezTo>
                    <a:pt x="4150" y="18"/>
                    <a:pt x="4101" y="1"/>
                    <a:pt x="4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6" name="Google Shape;15836;p92"/>
          <p:cNvGrpSpPr/>
          <p:nvPr/>
        </p:nvGrpSpPr>
        <p:grpSpPr>
          <a:xfrm>
            <a:off x="6999738" y="2328536"/>
            <a:ext cx="362650" cy="358800"/>
            <a:chOff x="3252625" y="3564975"/>
            <a:chExt cx="362650" cy="358800"/>
          </a:xfrm>
        </p:grpSpPr>
        <p:sp>
          <p:nvSpPr>
            <p:cNvPr id="15837" name="Google Shape;15837;p92"/>
            <p:cNvSpPr/>
            <p:nvPr/>
          </p:nvSpPr>
          <p:spPr>
            <a:xfrm>
              <a:off x="3252625" y="3564975"/>
              <a:ext cx="362650" cy="358800"/>
            </a:xfrm>
            <a:custGeom>
              <a:avLst/>
              <a:gdLst/>
              <a:ahLst/>
              <a:cxnLst/>
              <a:rect l="l" t="t" r="r" b="b"/>
              <a:pathLst>
                <a:path w="14506" h="14352" extrusionOk="0">
                  <a:moveTo>
                    <a:pt x="7253" y="1"/>
                  </a:moveTo>
                  <a:cubicBezTo>
                    <a:pt x="6852" y="1"/>
                    <a:pt x="6574" y="433"/>
                    <a:pt x="6265" y="834"/>
                  </a:cubicBezTo>
                  <a:cubicBezTo>
                    <a:pt x="6080" y="1081"/>
                    <a:pt x="5895" y="1389"/>
                    <a:pt x="5710" y="1420"/>
                  </a:cubicBezTo>
                  <a:cubicBezTo>
                    <a:pt x="5432" y="1420"/>
                    <a:pt x="5123" y="1328"/>
                    <a:pt x="4907" y="1173"/>
                  </a:cubicBezTo>
                  <a:cubicBezTo>
                    <a:pt x="4580" y="1021"/>
                    <a:pt x="4268" y="868"/>
                    <a:pt x="3993" y="868"/>
                  </a:cubicBezTo>
                  <a:cubicBezTo>
                    <a:pt x="3880" y="868"/>
                    <a:pt x="3772" y="894"/>
                    <a:pt x="3673" y="957"/>
                  </a:cubicBezTo>
                  <a:cubicBezTo>
                    <a:pt x="3518" y="1050"/>
                    <a:pt x="3395" y="1204"/>
                    <a:pt x="3333" y="1359"/>
                  </a:cubicBezTo>
                  <a:cubicBezTo>
                    <a:pt x="3313" y="1501"/>
                    <a:pt x="3440" y="1603"/>
                    <a:pt x="3565" y="1603"/>
                  </a:cubicBezTo>
                  <a:cubicBezTo>
                    <a:pt x="3629" y="1603"/>
                    <a:pt x="3692" y="1576"/>
                    <a:pt x="3734" y="1513"/>
                  </a:cubicBezTo>
                  <a:cubicBezTo>
                    <a:pt x="3734" y="1420"/>
                    <a:pt x="3796" y="1359"/>
                    <a:pt x="3858" y="1328"/>
                  </a:cubicBezTo>
                  <a:cubicBezTo>
                    <a:pt x="3887" y="1310"/>
                    <a:pt x="3923" y="1303"/>
                    <a:pt x="3965" y="1303"/>
                  </a:cubicBezTo>
                  <a:cubicBezTo>
                    <a:pt x="4148" y="1303"/>
                    <a:pt x="4440" y="1449"/>
                    <a:pt x="4691" y="1575"/>
                  </a:cubicBezTo>
                  <a:cubicBezTo>
                    <a:pt x="4996" y="1741"/>
                    <a:pt x="5325" y="1857"/>
                    <a:pt x="5679" y="1857"/>
                  </a:cubicBezTo>
                  <a:cubicBezTo>
                    <a:pt x="5720" y="1857"/>
                    <a:pt x="5761" y="1856"/>
                    <a:pt x="5802" y="1852"/>
                  </a:cubicBezTo>
                  <a:cubicBezTo>
                    <a:pt x="6142" y="1760"/>
                    <a:pt x="6358" y="1420"/>
                    <a:pt x="6605" y="1081"/>
                  </a:cubicBezTo>
                  <a:cubicBezTo>
                    <a:pt x="6821" y="772"/>
                    <a:pt x="7068" y="433"/>
                    <a:pt x="7253" y="433"/>
                  </a:cubicBezTo>
                  <a:cubicBezTo>
                    <a:pt x="7438" y="433"/>
                    <a:pt x="7685" y="772"/>
                    <a:pt x="7901" y="1081"/>
                  </a:cubicBezTo>
                  <a:cubicBezTo>
                    <a:pt x="8148" y="1420"/>
                    <a:pt x="8364" y="1760"/>
                    <a:pt x="8703" y="1852"/>
                  </a:cubicBezTo>
                  <a:cubicBezTo>
                    <a:pt x="8741" y="1856"/>
                    <a:pt x="8780" y="1857"/>
                    <a:pt x="8819" y="1857"/>
                  </a:cubicBezTo>
                  <a:cubicBezTo>
                    <a:pt x="9156" y="1857"/>
                    <a:pt x="9510" y="1741"/>
                    <a:pt x="9814" y="1575"/>
                  </a:cubicBezTo>
                  <a:cubicBezTo>
                    <a:pt x="10066" y="1449"/>
                    <a:pt x="10358" y="1303"/>
                    <a:pt x="10541" y="1303"/>
                  </a:cubicBezTo>
                  <a:cubicBezTo>
                    <a:pt x="10583" y="1303"/>
                    <a:pt x="10619" y="1310"/>
                    <a:pt x="10648" y="1328"/>
                  </a:cubicBezTo>
                  <a:cubicBezTo>
                    <a:pt x="10802" y="1420"/>
                    <a:pt x="10864" y="1852"/>
                    <a:pt x="10894" y="2192"/>
                  </a:cubicBezTo>
                  <a:cubicBezTo>
                    <a:pt x="10701" y="2938"/>
                    <a:pt x="11299" y="3609"/>
                    <a:pt x="12024" y="3609"/>
                  </a:cubicBezTo>
                  <a:cubicBezTo>
                    <a:pt x="12109" y="3609"/>
                    <a:pt x="12196" y="3600"/>
                    <a:pt x="12283" y="3581"/>
                  </a:cubicBezTo>
                  <a:cubicBezTo>
                    <a:pt x="12623" y="3611"/>
                    <a:pt x="13055" y="3642"/>
                    <a:pt x="13147" y="3797"/>
                  </a:cubicBezTo>
                  <a:cubicBezTo>
                    <a:pt x="13240" y="3951"/>
                    <a:pt x="13055" y="4321"/>
                    <a:pt x="12931" y="4630"/>
                  </a:cubicBezTo>
                  <a:cubicBezTo>
                    <a:pt x="12715" y="4969"/>
                    <a:pt x="12623" y="5340"/>
                    <a:pt x="12654" y="5741"/>
                  </a:cubicBezTo>
                  <a:cubicBezTo>
                    <a:pt x="12746" y="6050"/>
                    <a:pt x="13086" y="6296"/>
                    <a:pt x="13425" y="6543"/>
                  </a:cubicBezTo>
                  <a:cubicBezTo>
                    <a:pt x="13703" y="6728"/>
                    <a:pt x="14073" y="6975"/>
                    <a:pt x="14073" y="7161"/>
                  </a:cubicBezTo>
                  <a:cubicBezTo>
                    <a:pt x="14073" y="7377"/>
                    <a:pt x="13703" y="7623"/>
                    <a:pt x="13425" y="7809"/>
                  </a:cubicBezTo>
                  <a:cubicBezTo>
                    <a:pt x="13055" y="8056"/>
                    <a:pt x="12715" y="8302"/>
                    <a:pt x="12654" y="8611"/>
                  </a:cubicBezTo>
                  <a:cubicBezTo>
                    <a:pt x="12623" y="8981"/>
                    <a:pt x="12715" y="9383"/>
                    <a:pt x="12931" y="9722"/>
                  </a:cubicBezTo>
                  <a:cubicBezTo>
                    <a:pt x="13055" y="10031"/>
                    <a:pt x="13240" y="10401"/>
                    <a:pt x="13147" y="10555"/>
                  </a:cubicBezTo>
                  <a:cubicBezTo>
                    <a:pt x="13055" y="10710"/>
                    <a:pt x="12623" y="10741"/>
                    <a:pt x="12283" y="10771"/>
                  </a:cubicBezTo>
                  <a:cubicBezTo>
                    <a:pt x="11913" y="10771"/>
                    <a:pt x="11512" y="10864"/>
                    <a:pt x="11203" y="11080"/>
                  </a:cubicBezTo>
                  <a:cubicBezTo>
                    <a:pt x="10987" y="11389"/>
                    <a:pt x="10864" y="11790"/>
                    <a:pt x="10894" y="12160"/>
                  </a:cubicBezTo>
                  <a:cubicBezTo>
                    <a:pt x="10864" y="12500"/>
                    <a:pt x="10802" y="12932"/>
                    <a:pt x="10648" y="13024"/>
                  </a:cubicBezTo>
                  <a:cubicBezTo>
                    <a:pt x="10619" y="13042"/>
                    <a:pt x="10583" y="13049"/>
                    <a:pt x="10541" y="13049"/>
                  </a:cubicBezTo>
                  <a:cubicBezTo>
                    <a:pt x="10358" y="13049"/>
                    <a:pt x="10066" y="12903"/>
                    <a:pt x="9814" y="12777"/>
                  </a:cubicBezTo>
                  <a:cubicBezTo>
                    <a:pt x="9517" y="12588"/>
                    <a:pt x="9173" y="12494"/>
                    <a:pt x="8843" y="12494"/>
                  </a:cubicBezTo>
                  <a:cubicBezTo>
                    <a:pt x="8796" y="12494"/>
                    <a:pt x="8750" y="12496"/>
                    <a:pt x="8703" y="12500"/>
                  </a:cubicBezTo>
                  <a:cubicBezTo>
                    <a:pt x="8364" y="12592"/>
                    <a:pt x="8148" y="12932"/>
                    <a:pt x="7901" y="13271"/>
                  </a:cubicBezTo>
                  <a:cubicBezTo>
                    <a:pt x="7685" y="13580"/>
                    <a:pt x="7438" y="13919"/>
                    <a:pt x="7253" y="13919"/>
                  </a:cubicBezTo>
                  <a:cubicBezTo>
                    <a:pt x="7068" y="13919"/>
                    <a:pt x="6821" y="13580"/>
                    <a:pt x="6605" y="13271"/>
                  </a:cubicBezTo>
                  <a:cubicBezTo>
                    <a:pt x="6358" y="12932"/>
                    <a:pt x="6142" y="12592"/>
                    <a:pt x="5802" y="12500"/>
                  </a:cubicBezTo>
                  <a:cubicBezTo>
                    <a:pt x="5752" y="12496"/>
                    <a:pt x="5702" y="12494"/>
                    <a:pt x="5653" y="12494"/>
                  </a:cubicBezTo>
                  <a:cubicBezTo>
                    <a:pt x="5309" y="12494"/>
                    <a:pt x="4988" y="12588"/>
                    <a:pt x="4691" y="12777"/>
                  </a:cubicBezTo>
                  <a:cubicBezTo>
                    <a:pt x="4440" y="12903"/>
                    <a:pt x="4148" y="13049"/>
                    <a:pt x="3965" y="13049"/>
                  </a:cubicBezTo>
                  <a:cubicBezTo>
                    <a:pt x="3923" y="13049"/>
                    <a:pt x="3887" y="13042"/>
                    <a:pt x="3858" y="13024"/>
                  </a:cubicBezTo>
                  <a:cubicBezTo>
                    <a:pt x="3704" y="12932"/>
                    <a:pt x="3642" y="12500"/>
                    <a:pt x="3611" y="12160"/>
                  </a:cubicBezTo>
                  <a:cubicBezTo>
                    <a:pt x="3642" y="11790"/>
                    <a:pt x="3518" y="11389"/>
                    <a:pt x="3302" y="11080"/>
                  </a:cubicBezTo>
                  <a:cubicBezTo>
                    <a:pt x="2994" y="10864"/>
                    <a:pt x="2593" y="10771"/>
                    <a:pt x="2222" y="10771"/>
                  </a:cubicBezTo>
                  <a:cubicBezTo>
                    <a:pt x="1883" y="10741"/>
                    <a:pt x="1451" y="10710"/>
                    <a:pt x="1358" y="10555"/>
                  </a:cubicBezTo>
                  <a:cubicBezTo>
                    <a:pt x="1266" y="10401"/>
                    <a:pt x="1451" y="10031"/>
                    <a:pt x="1574" y="9722"/>
                  </a:cubicBezTo>
                  <a:cubicBezTo>
                    <a:pt x="1790" y="9383"/>
                    <a:pt x="1883" y="8981"/>
                    <a:pt x="1852" y="8611"/>
                  </a:cubicBezTo>
                  <a:cubicBezTo>
                    <a:pt x="1759" y="8302"/>
                    <a:pt x="1420" y="8056"/>
                    <a:pt x="1080" y="7809"/>
                  </a:cubicBezTo>
                  <a:cubicBezTo>
                    <a:pt x="803" y="7623"/>
                    <a:pt x="432" y="7377"/>
                    <a:pt x="432" y="7161"/>
                  </a:cubicBezTo>
                  <a:cubicBezTo>
                    <a:pt x="432" y="6975"/>
                    <a:pt x="803" y="6728"/>
                    <a:pt x="1080" y="6543"/>
                  </a:cubicBezTo>
                  <a:cubicBezTo>
                    <a:pt x="1451" y="6296"/>
                    <a:pt x="1759" y="6050"/>
                    <a:pt x="1852" y="5741"/>
                  </a:cubicBezTo>
                  <a:cubicBezTo>
                    <a:pt x="1883" y="5340"/>
                    <a:pt x="1790" y="4969"/>
                    <a:pt x="1574" y="4630"/>
                  </a:cubicBezTo>
                  <a:cubicBezTo>
                    <a:pt x="1451" y="4321"/>
                    <a:pt x="1266" y="3951"/>
                    <a:pt x="1358" y="3797"/>
                  </a:cubicBezTo>
                  <a:cubicBezTo>
                    <a:pt x="1451" y="3642"/>
                    <a:pt x="1883" y="3611"/>
                    <a:pt x="2222" y="3581"/>
                  </a:cubicBezTo>
                  <a:cubicBezTo>
                    <a:pt x="2593" y="3581"/>
                    <a:pt x="2994" y="3488"/>
                    <a:pt x="3302" y="3272"/>
                  </a:cubicBezTo>
                  <a:cubicBezTo>
                    <a:pt x="3457" y="3056"/>
                    <a:pt x="3580" y="2809"/>
                    <a:pt x="3580" y="2562"/>
                  </a:cubicBezTo>
                  <a:cubicBezTo>
                    <a:pt x="3597" y="2408"/>
                    <a:pt x="3481" y="2320"/>
                    <a:pt x="3364" y="2320"/>
                  </a:cubicBezTo>
                  <a:cubicBezTo>
                    <a:pt x="3270" y="2320"/>
                    <a:pt x="3176" y="2377"/>
                    <a:pt x="3148" y="2500"/>
                  </a:cubicBezTo>
                  <a:cubicBezTo>
                    <a:pt x="3148" y="2655"/>
                    <a:pt x="3086" y="2840"/>
                    <a:pt x="2994" y="2963"/>
                  </a:cubicBezTo>
                  <a:cubicBezTo>
                    <a:pt x="2747" y="3087"/>
                    <a:pt x="2469" y="3149"/>
                    <a:pt x="2191" y="3149"/>
                  </a:cubicBezTo>
                  <a:cubicBezTo>
                    <a:pt x="1698" y="3179"/>
                    <a:pt x="1204" y="3210"/>
                    <a:pt x="988" y="3581"/>
                  </a:cubicBezTo>
                  <a:cubicBezTo>
                    <a:pt x="772" y="3920"/>
                    <a:pt x="988" y="4383"/>
                    <a:pt x="1204" y="4815"/>
                  </a:cubicBezTo>
                  <a:cubicBezTo>
                    <a:pt x="1358" y="5062"/>
                    <a:pt x="1420" y="5340"/>
                    <a:pt x="1451" y="5617"/>
                  </a:cubicBezTo>
                  <a:cubicBezTo>
                    <a:pt x="1389" y="5803"/>
                    <a:pt x="1111" y="6019"/>
                    <a:pt x="833" y="6173"/>
                  </a:cubicBezTo>
                  <a:cubicBezTo>
                    <a:pt x="432" y="6482"/>
                    <a:pt x="0" y="6759"/>
                    <a:pt x="0" y="7161"/>
                  </a:cubicBezTo>
                  <a:cubicBezTo>
                    <a:pt x="0" y="7593"/>
                    <a:pt x="432" y="7870"/>
                    <a:pt x="833" y="8148"/>
                  </a:cubicBezTo>
                  <a:cubicBezTo>
                    <a:pt x="1111" y="8333"/>
                    <a:pt x="1389" y="8549"/>
                    <a:pt x="1451" y="8704"/>
                  </a:cubicBezTo>
                  <a:cubicBezTo>
                    <a:pt x="1420" y="9012"/>
                    <a:pt x="1358" y="9290"/>
                    <a:pt x="1204" y="9537"/>
                  </a:cubicBezTo>
                  <a:cubicBezTo>
                    <a:pt x="988" y="9969"/>
                    <a:pt x="772" y="10432"/>
                    <a:pt x="988" y="10771"/>
                  </a:cubicBezTo>
                  <a:cubicBezTo>
                    <a:pt x="1204" y="11111"/>
                    <a:pt x="1698" y="11173"/>
                    <a:pt x="2191" y="11203"/>
                  </a:cubicBezTo>
                  <a:cubicBezTo>
                    <a:pt x="2228" y="11199"/>
                    <a:pt x="2264" y="11197"/>
                    <a:pt x="2301" y="11197"/>
                  </a:cubicBezTo>
                  <a:cubicBezTo>
                    <a:pt x="2542" y="11197"/>
                    <a:pt x="2779" y="11281"/>
                    <a:pt x="2994" y="11389"/>
                  </a:cubicBezTo>
                  <a:cubicBezTo>
                    <a:pt x="3148" y="11636"/>
                    <a:pt x="3210" y="11913"/>
                    <a:pt x="3210" y="12191"/>
                  </a:cubicBezTo>
                  <a:cubicBezTo>
                    <a:pt x="3241" y="12685"/>
                    <a:pt x="3302" y="13179"/>
                    <a:pt x="3642" y="13395"/>
                  </a:cubicBezTo>
                  <a:cubicBezTo>
                    <a:pt x="3750" y="13458"/>
                    <a:pt x="3864" y="13484"/>
                    <a:pt x="3982" y="13484"/>
                  </a:cubicBezTo>
                  <a:cubicBezTo>
                    <a:pt x="4265" y="13484"/>
                    <a:pt x="4571" y="13331"/>
                    <a:pt x="4876" y="13179"/>
                  </a:cubicBezTo>
                  <a:cubicBezTo>
                    <a:pt x="5123" y="13024"/>
                    <a:pt x="5401" y="12932"/>
                    <a:pt x="5710" y="12932"/>
                  </a:cubicBezTo>
                  <a:cubicBezTo>
                    <a:pt x="5864" y="12963"/>
                    <a:pt x="6080" y="13271"/>
                    <a:pt x="6265" y="13518"/>
                  </a:cubicBezTo>
                  <a:cubicBezTo>
                    <a:pt x="6543" y="13919"/>
                    <a:pt x="6821" y="14351"/>
                    <a:pt x="7253" y="14351"/>
                  </a:cubicBezTo>
                  <a:cubicBezTo>
                    <a:pt x="7654" y="14351"/>
                    <a:pt x="7963" y="13919"/>
                    <a:pt x="8240" y="13518"/>
                  </a:cubicBezTo>
                  <a:cubicBezTo>
                    <a:pt x="8425" y="13271"/>
                    <a:pt x="8642" y="12963"/>
                    <a:pt x="8796" y="12932"/>
                  </a:cubicBezTo>
                  <a:cubicBezTo>
                    <a:pt x="9104" y="12932"/>
                    <a:pt x="9382" y="13024"/>
                    <a:pt x="9629" y="13179"/>
                  </a:cubicBezTo>
                  <a:cubicBezTo>
                    <a:pt x="9944" y="13314"/>
                    <a:pt x="10276" y="13465"/>
                    <a:pt x="10565" y="13465"/>
                  </a:cubicBezTo>
                  <a:cubicBezTo>
                    <a:pt x="10671" y="13465"/>
                    <a:pt x="10772" y="13445"/>
                    <a:pt x="10864" y="13395"/>
                  </a:cubicBezTo>
                  <a:cubicBezTo>
                    <a:pt x="11203" y="13209"/>
                    <a:pt x="11234" y="12685"/>
                    <a:pt x="11296" y="12191"/>
                  </a:cubicBezTo>
                  <a:cubicBezTo>
                    <a:pt x="11296" y="11913"/>
                    <a:pt x="11357" y="11636"/>
                    <a:pt x="11481" y="11389"/>
                  </a:cubicBezTo>
                  <a:cubicBezTo>
                    <a:pt x="11759" y="11265"/>
                    <a:pt x="12036" y="11203"/>
                    <a:pt x="12314" y="11203"/>
                  </a:cubicBezTo>
                  <a:cubicBezTo>
                    <a:pt x="12808" y="11173"/>
                    <a:pt x="13302" y="11111"/>
                    <a:pt x="13518" y="10771"/>
                  </a:cubicBezTo>
                  <a:cubicBezTo>
                    <a:pt x="13734" y="10432"/>
                    <a:pt x="13518" y="9969"/>
                    <a:pt x="13302" y="9537"/>
                  </a:cubicBezTo>
                  <a:cubicBezTo>
                    <a:pt x="13147" y="9290"/>
                    <a:pt x="13055" y="9012"/>
                    <a:pt x="13055" y="8704"/>
                  </a:cubicBezTo>
                  <a:cubicBezTo>
                    <a:pt x="13116" y="8549"/>
                    <a:pt x="13394" y="8333"/>
                    <a:pt x="13672" y="8148"/>
                  </a:cubicBezTo>
                  <a:cubicBezTo>
                    <a:pt x="14073" y="7870"/>
                    <a:pt x="14505" y="7593"/>
                    <a:pt x="14505" y="7161"/>
                  </a:cubicBezTo>
                  <a:cubicBezTo>
                    <a:pt x="14505" y="6759"/>
                    <a:pt x="14073" y="6482"/>
                    <a:pt x="13672" y="6173"/>
                  </a:cubicBezTo>
                  <a:cubicBezTo>
                    <a:pt x="13425" y="6019"/>
                    <a:pt x="13116" y="5803"/>
                    <a:pt x="13086" y="5617"/>
                  </a:cubicBezTo>
                  <a:cubicBezTo>
                    <a:pt x="13086" y="5340"/>
                    <a:pt x="13178" y="5062"/>
                    <a:pt x="13333" y="4815"/>
                  </a:cubicBezTo>
                  <a:cubicBezTo>
                    <a:pt x="13518" y="4383"/>
                    <a:pt x="13734" y="3920"/>
                    <a:pt x="13518" y="3581"/>
                  </a:cubicBezTo>
                  <a:cubicBezTo>
                    <a:pt x="13333" y="3241"/>
                    <a:pt x="12808" y="3179"/>
                    <a:pt x="12345" y="3149"/>
                  </a:cubicBezTo>
                  <a:cubicBezTo>
                    <a:pt x="12036" y="3149"/>
                    <a:pt x="11759" y="3087"/>
                    <a:pt x="11512" y="2963"/>
                  </a:cubicBezTo>
                  <a:cubicBezTo>
                    <a:pt x="11388" y="2716"/>
                    <a:pt x="11296" y="2439"/>
                    <a:pt x="11326" y="2130"/>
                  </a:cubicBezTo>
                  <a:cubicBezTo>
                    <a:pt x="11265" y="1667"/>
                    <a:pt x="11234" y="1173"/>
                    <a:pt x="10864" y="957"/>
                  </a:cubicBezTo>
                  <a:cubicBezTo>
                    <a:pt x="10764" y="894"/>
                    <a:pt x="10657" y="868"/>
                    <a:pt x="10543" y="868"/>
                  </a:cubicBezTo>
                  <a:cubicBezTo>
                    <a:pt x="10268" y="868"/>
                    <a:pt x="9956" y="1021"/>
                    <a:pt x="9629" y="1173"/>
                  </a:cubicBezTo>
                  <a:cubicBezTo>
                    <a:pt x="9382" y="1328"/>
                    <a:pt x="9104" y="1420"/>
                    <a:pt x="8827" y="1420"/>
                  </a:cubicBezTo>
                  <a:cubicBezTo>
                    <a:pt x="8642" y="1389"/>
                    <a:pt x="8425" y="1081"/>
                    <a:pt x="8271" y="834"/>
                  </a:cubicBezTo>
                  <a:cubicBezTo>
                    <a:pt x="7963" y="433"/>
                    <a:pt x="7685" y="1"/>
                    <a:pt x="7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92"/>
            <p:cNvSpPr/>
            <p:nvPr/>
          </p:nvSpPr>
          <p:spPr>
            <a:xfrm>
              <a:off x="3360125" y="3688425"/>
              <a:ext cx="56850" cy="47125"/>
            </a:xfrm>
            <a:custGeom>
              <a:avLst/>
              <a:gdLst/>
              <a:ahLst/>
              <a:cxnLst/>
              <a:rect l="l" t="t" r="r" b="b"/>
              <a:pathLst>
                <a:path w="2274" h="1885" extrusionOk="0">
                  <a:moveTo>
                    <a:pt x="1526" y="623"/>
                  </a:moveTo>
                  <a:cubicBezTo>
                    <a:pt x="1699" y="623"/>
                    <a:pt x="1842" y="709"/>
                    <a:pt x="1842" y="926"/>
                  </a:cubicBezTo>
                  <a:cubicBezTo>
                    <a:pt x="1842" y="1050"/>
                    <a:pt x="1780" y="1173"/>
                    <a:pt x="1687" y="1266"/>
                  </a:cubicBezTo>
                  <a:cubicBezTo>
                    <a:pt x="1595" y="1358"/>
                    <a:pt x="1471" y="1405"/>
                    <a:pt x="1348" y="1405"/>
                  </a:cubicBezTo>
                  <a:cubicBezTo>
                    <a:pt x="1224" y="1405"/>
                    <a:pt x="1101" y="1358"/>
                    <a:pt x="1008" y="1266"/>
                  </a:cubicBezTo>
                  <a:cubicBezTo>
                    <a:pt x="721" y="958"/>
                    <a:pt x="1184" y="623"/>
                    <a:pt x="1526" y="623"/>
                  </a:cubicBezTo>
                  <a:close/>
                  <a:moveTo>
                    <a:pt x="1348" y="1"/>
                  </a:moveTo>
                  <a:cubicBezTo>
                    <a:pt x="1101" y="1"/>
                    <a:pt x="885" y="124"/>
                    <a:pt x="731" y="278"/>
                  </a:cubicBezTo>
                  <a:cubicBezTo>
                    <a:pt x="1" y="938"/>
                    <a:pt x="619" y="1885"/>
                    <a:pt x="1336" y="1885"/>
                  </a:cubicBezTo>
                  <a:cubicBezTo>
                    <a:pt x="1559" y="1885"/>
                    <a:pt x="1791" y="1794"/>
                    <a:pt x="1996" y="1574"/>
                  </a:cubicBezTo>
                  <a:cubicBezTo>
                    <a:pt x="2181" y="1389"/>
                    <a:pt x="2274" y="1173"/>
                    <a:pt x="2274" y="926"/>
                  </a:cubicBezTo>
                  <a:cubicBezTo>
                    <a:pt x="2274" y="679"/>
                    <a:pt x="2181" y="433"/>
                    <a:pt x="1996" y="278"/>
                  </a:cubicBezTo>
                  <a:cubicBezTo>
                    <a:pt x="1842" y="93"/>
                    <a:pt x="1595" y="1"/>
                    <a:pt x="1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92"/>
            <p:cNvSpPr/>
            <p:nvPr/>
          </p:nvSpPr>
          <p:spPr>
            <a:xfrm>
              <a:off x="3449350" y="3754575"/>
              <a:ext cx="50175" cy="44975"/>
            </a:xfrm>
            <a:custGeom>
              <a:avLst/>
              <a:gdLst/>
              <a:ahLst/>
              <a:cxnLst/>
              <a:rect l="l" t="t" r="r" b="b"/>
              <a:pathLst>
                <a:path w="2007" h="1799" extrusionOk="0">
                  <a:moveTo>
                    <a:pt x="1019" y="410"/>
                  </a:moveTo>
                  <a:cubicBezTo>
                    <a:pt x="1421" y="410"/>
                    <a:pt x="1668" y="934"/>
                    <a:pt x="1359" y="1243"/>
                  </a:cubicBezTo>
                  <a:cubicBezTo>
                    <a:pt x="1259" y="1343"/>
                    <a:pt x="1135" y="1388"/>
                    <a:pt x="1015" y="1388"/>
                  </a:cubicBezTo>
                  <a:cubicBezTo>
                    <a:pt x="765" y="1388"/>
                    <a:pt x="526" y="1195"/>
                    <a:pt x="526" y="904"/>
                  </a:cubicBezTo>
                  <a:cubicBezTo>
                    <a:pt x="526" y="780"/>
                    <a:pt x="587" y="657"/>
                    <a:pt x="680" y="564"/>
                  </a:cubicBezTo>
                  <a:cubicBezTo>
                    <a:pt x="742" y="472"/>
                    <a:pt x="865" y="410"/>
                    <a:pt x="1019" y="410"/>
                  </a:cubicBezTo>
                  <a:close/>
                  <a:moveTo>
                    <a:pt x="1004" y="1"/>
                  </a:moveTo>
                  <a:cubicBezTo>
                    <a:pt x="773" y="1"/>
                    <a:pt x="541" y="86"/>
                    <a:pt x="371" y="256"/>
                  </a:cubicBezTo>
                  <a:cubicBezTo>
                    <a:pt x="1" y="626"/>
                    <a:pt x="1" y="1181"/>
                    <a:pt x="371" y="1552"/>
                  </a:cubicBezTo>
                  <a:cubicBezTo>
                    <a:pt x="526" y="1706"/>
                    <a:pt x="773" y="1799"/>
                    <a:pt x="1019" y="1799"/>
                  </a:cubicBezTo>
                  <a:cubicBezTo>
                    <a:pt x="1235" y="1799"/>
                    <a:pt x="1482" y="1706"/>
                    <a:pt x="1637" y="1552"/>
                  </a:cubicBezTo>
                  <a:cubicBezTo>
                    <a:pt x="2007" y="1181"/>
                    <a:pt x="2007" y="626"/>
                    <a:pt x="1637" y="256"/>
                  </a:cubicBezTo>
                  <a:cubicBezTo>
                    <a:pt x="1467" y="86"/>
                    <a:pt x="1235"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92"/>
            <p:cNvSpPr/>
            <p:nvPr/>
          </p:nvSpPr>
          <p:spPr>
            <a:xfrm>
              <a:off x="3392375" y="3682000"/>
              <a:ext cx="84425" cy="124050"/>
            </a:xfrm>
            <a:custGeom>
              <a:avLst/>
              <a:gdLst/>
              <a:ahLst/>
              <a:cxnLst/>
              <a:rect l="l" t="t" r="r" b="b"/>
              <a:pathLst>
                <a:path w="3377" h="4962" extrusionOk="0">
                  <a:moveTo>
                    <a:pt x="3070" y="1"/>
                  </a:moveTo>
                  <a:cubicBezTo>
                    <a:pt x="3006" y="1"/>
                    <a:pt x="2942" y="31"/>
                    <a:pt x="2897" y="103"/>
                  </a:cubicBezTo>
                  <a:lnTo>
                    <a:pt x="89" y="4640"/>
                  </a:lnTo>
                  <a:cubicBezTo>
                    <a:pt x="0" y="4817"/>
                    <a:pt x="134" y="4962"/>
                    <a:pt x="273" y="4962"/>
                  </a:cubicBezTo>
                  <a:cubicBezTo>
                    <a:pt x="328" y="4962"/>
                    <a:pt x="385" y="4939"/>
                    <a:pt x="428" y="4887"/>
                  </a:cubicBezTo>
                  <a:lnTo>
                    <a:pt x="3268" y="350"/>
                  </a:lnTo>
                  <a:cubicBezTo>
                    <a:pt x="3377" y="176"/>
                    <a:pt x="3223" y="1"/>
                    <a:pt x="30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92"/>
            <p:cNvSpPr/>
            <p:nvPr/>
          </p:nvSpPr>
          <p:spPr>
            <a:xfrm>
              <a:off x="3279625" y="3631925"/>
              <a:ext cx="296500" cy="223950"/>
            </a:xfrm>
            <a:custGeom>
              <a:avLst/>
              <a:gdLst/>
              <a:ahLst/>
              <a:cxnLst/>
              <a:rect l="l" t="t" r="r" b="b"/>
              <a:pathLst>
                <a:path w="11860" h="8958" extrusionOk="0">
                  <a:moveTo>
                    <a:pt x="6192" y="1"/>
                  </a:moveTo>
                  <a:cubicBezTo>
                    <a:pt x="5437" y="1"/>
                    <a:pt x="4651" y="202"/>
                    <a:pt x="3889" y="656"/>
                  </a:cubicBezTo>
                  <a:cubicBezTo>
                    <a:pt x="0" y="2970"/>
                    <a:pt x="1636" y="8958"/>
                    <a:pt x="6173" y="8958"/>
                  </a:cubicBezTo>
                  <a:cubicBezTo>
                    <a:pt x="7407" y="8958"/>
                    <a:pt x="8549" y="8464"/>
                    <a:pt x="9382" y="7600"/>
                  </a:cubicBezTo>
                  <a:cubicBezTo>
                    <a:pt x="9475" y="7538"/>
                    <a:pt x="9475" y="7384"/>
                    <a:pt x="9382" y="7322"/>
                  </a:cubicBezTo>
                  <a:cubicBezTo>
                    <a:pt x="9352" y="7276"/>
                    <a:pt x="9297" y="7252"/>
                    <a:pt x="9243" y="7252"/>
                  </a:cubicBezTo>
                  <a:cubicBezTo>
                    <a:pt x="9189" y="7252"/>
                    <a:pt x="9135" y="7276"/>
                    <a:pt x="9105" y="7322"/>
                  </a:cubicBezTo>
                  <a:cubicBezTo>
                    <a:pt x="8320" y="8123"/>
                    <a:pt x="7276" y="8525"/>
                    <a:pt x="6229" y="8525"/>
                  </a:cubicBezTo>
                  <a:cubicBezTo>
                    <a:pt x="5299" y="8525"/>
                    <a:pt x="4366" y="8208"/>
                    <a:pt x="3611" y="7569"/>
                  </a:cubicBezTo>
                  <a:cubicBezTo>
                    <a:pt x="1976" y="6211"/>
                    <a:pt x="1698" y="3834"/>
                    <a:pt x="2963" y="2106"/>
                  </a:cubicBezTo>
                  <a:cubicBezTo>
                    <a:pt x="3739" y="1040"/>
                    <a:pt x="4965" y="461"/>
                    <a:pt x="6214" y="461"/>
                  </a:cubicBezTo>
                  <a:cubicBezTo>
                    <a:pt x="6952" y="461"/>
                    <a:pt x="7699" y="663"/>
                    <a:pt x="8364" y="1088"/>
                  </a:cubicBezTo>
                  <a:cubicBezTo>
                    <a:pt x="10154" y="2199"/>
                    <a:pt x="10771" y="4544"/>
                    <a:pt x="9753" y="6396"/>
                  </a:cubicBezTo>
                  <a:cubicBezTo>
                    <a:pt x="9691" y="6489"/>
                    <a:pt x="9753" y="6643"/>
                    <a:pt x="9845" y="6674"/>
                  </a:cubicBezTo>
                  <a:lnTo>
                    <a:pt x="9845" y="6705"/>
                  </a:lnTo>
                  <a:cubicBezTo>
                    <a:pt x="9868" y="6712"/>
                    <a:pt x="9894" y="6716"/>
                    <a:pt x="9919" y="6716"/>
                  </a:cubicBezTo>
                  <a:cubicBezTo>
                    <a:pt x="9996" y="6716"/>
                    <a:pt x="10077" y="6681"/>
                    <a:pt x="10123" y="6612"/>
                  </a:cubicBezTo>
                  <a:cubicBezTo>
                    <a:pt x="11860" y="3386"/>
                    <a:pt x="9288" y="1"/>
                    <a:pt x="6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2" name="Google Shape;15842;p92"/>
          <p:cNvGrpSpPr/>
          <p:nvPr/>
        </p:nvGrpSpPr>
        <p:grpSpPr>
          <a:xfrm>
            <a:off x="4764481" y="2326611"/>
            <a:ext cx="361875" cy="362650"/>
            <a:chOff x="980425" y="3563425"/>
            <a:chExt cx="361875" cy="362650"/>
          </a:xfrm>
        </p:grpSpPr>
        <p:sp>
          <p:nvSpPr>
            <p:cNvPr id="15843" name="Google Shape;15843;p92"/>
            <p:cNvSpPr/>
            <p:nvPr/>
          </p:nvSpPr>
          <p:spPr>
            <a:xfrm>
              <a:off x="1009725" y="3856625"/>
              <a:ext cx="143550" cy="10825"/>
            </a:xfrm>
            <a:custGeom>
              <a:avLst/>
              <a:gdLst/>
              <a:ahLst/>
              <a:cxnLst/>
              <a:rect l="l" t="t" r="r" b="b"/>
              <a:pathLst>
                <a:path w="5742" h="433" extrusionOk="0">
                  <a:moveTo>
                    <a:pt x="309" y="0"/>
                  </a:moveTo>
                  <a:cubicBezTo>
                    <a:pt x="1" y="0"/>
                    <a:pt x="1" y="432"/>
                    <a:pt x="309" y="432"/>
                  </a:cubicBezTo>
                  <a:lnTo>
                    <a:pt x="5463" y="432"/>
                  </a:lnTo>
                  <a:cubicBezTo>
                    <a:pt x="5741" y="432"/>
                    <a:pt x="5741" y="0"/>
                    <a:pt x="54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92"/>
            <p:cNvSpPr/>
            <p:nvPr/>
          </p:nvSpPr>
          <p:spPr>
            <a:xfrm>
              <a:off x="1009725" y="3880550"/>
              <a:ext cx="143550" cy="10050"/>
            </a:xfrm>
            <a:custGeom>
              <a:avLst/>
              <a:gdLst/>
              <a:ahLst/>
              <a:cxnLst/>
              <a:rect l="l" t="t" r="r" b="b"/>
              <a:pathLst>
                <a:path w="5742" h="402" extrusionOk="0">
                  <a:moveTo>
                    <a:pt x="309" y="0"/>
                  </a:moveTo>
                  <a:cubicBezTo>
                    <a:pt x="1" y="0"/>
                    <a:pt x="1" y="401"/>
                    <a:pt x="309" y="401"/>
                  </a:cubicBezTo>
                  <a:lnTo>
                    <a:pt x="5463" y="401"/>
                  </a:lnTo>
                  <a:cubicBezTo>
                    <a:pt x="5741" y="401"/>
                    <a:pt x="5741" y="0"/>
                    <a:pt x="54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92"/>
            <p:cNvSpPr/>
            <p:nvPr/>
          </p:nvSpPr>
          <p:spPr>
            <a:xfrm>
              <a:off x="1009725" y="3727000"/>
              <a:ext cx="143550" cy="10825"/>
            </a:xfrm>
            <a:custGeom>
              <a:avLst/>
              <a:gdLst/>
              <a:ahLst/>
              <a:cxnLst/>
              <a:rect l="l" t="t" r="r" b="b"/>
              <a:pathLst>
                <a:path w="5742" h="433" extrusionOk="0">
                  <a:moveTo>
                    <a:pt x="309" y="1"/>
                  </a:moveTo>
                  <a:cubicBezTo>
                    <a:pt x="1" y="1"/>
                    <a:pt x="1" y="433"/>
                    <a:pt x="309" y="433"/>
                  </a:cubicBezTo>
                  <a:lnTo>
                    <a:pt x="5463" y="433"/>
                  </a:lnTo>
                  <a:cubicBezTo>
                    <a:pt x="5741" y="433"/>
                    <a:pt x="5741" y="1"/>
                    <a:pt x="54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92"/>
            <p:cNvSpPr/>
            <p:nvPr/>
          </p:nvSpPr>
          <p:spPr>
            <a:xfrm>
              <a:off x="1009725" y="3750925"/>
              <a:ext cx="141225" cy="10825"/>
            </a:xfrm>
            <a:custGeom>
              <a:avLst/>
              <a:gdLst/>
              <a:ahLst/>
              <a:cxnLst/>
              <a:rect l="l" t="t" r="r" b="b"/>
              <a:pathLst>
                <a:path w="5649" h="433" extrusionOk="0">
                  <a:moveTo>
                    <a:pt x="309" y="0"/>
                  </a:moveTo>
                  <a:cubicBezTo>
                    <a:pt x="1" y="0"/>
                    <a:pt x="1" y="432"/>
                    <a:pt x="309" y="432"/>
                  </a:cubicBezTo>
                  <a:lnTo>
                    <a:pt x="5463" y="432"/>
                  </a:lnTo>
                  <a:cubicBezTo>
                    <a:pt x="5556" y="432"/>
                    <a:pt x="5648" y="340"/>
                    <a:pt x="5648" y="216"/>
                  </a:cubicBezTo>
                  <a:cubicBezTo>
                    <a:pt x="5648" y="93"/>
                    <a:pt x="5556" y="0"/>
                    <a:pt x="54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92"/>
            <p:cNvSpPr/>
            <p:nvPr/>
          </p:nvSpPr>
          <p:spPr>
            <a:xfrm>
              <a:off x="1009725" y="3598125"/>
              <a:ext cx="143525" cy="10075"/>
            </a:xfrm>
            <a:custGeom>
              <a:avLst/>
              <a:gdLst/>
              <a:ahLst/>
              <a:cxnLst/>
              <a:rect l="l" t="t" r="r" b="b"/>
              <a:pathLst>
                <a:path w="5741" h="403" extrusionOk="0">
                  <a:moveTo>
                    <a:pt x="5491" y="0"/>
                  </a:moveTo>
                  <a:cubicBezTo>
                    <a:pt x="5482" y="0"/>
                    <a:pt x="5473" y="1"/>
                    <a:pt x="5463" y="2"/>
                  </a:cubicBezTo>
                  <a:lnTo>
                    <a:pt x="309" y="2"/>
                  </a:lnTo>
                  <a:cubicBezTo>
                    <a:pt x="1" y="2"/>
                    <a:pt x="1" y="403"/>
                    <a:pt x="309" y="403"/>
                  </a:cubicBezTo>
                  <a:lnTo>
                    <a:pt x="5463" y="403"/>
                  </a:lnTo>
                  <a:cubicBezTo>
                    <a:pt x="5731" y="403"/>
                    <a:pt x="5741" y="0"/>
                    <a:pt x="5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92"/>
            <p:cNvSpPr/>
            <p:nvPr/>
          </p:nvSpPr>
          <p:spPr>
            <a:xfrm>
              <a:off x="1009725" y="3621300"/>
              <a:ext cx="143550" cy="10825"/>
            </a:xfrm>
            <a:custGeom>
              <a:avLst/>
              <a:gdLst/>
              <a:ahLst/>
              <a:cxnLst/>
              <a:rect l="l" t="t" r="r" b="b"/>
              <a:pathLst>
                <a:path w="5742" h="433" extrusionOk="0">
                  <a:moveTo>
                    <a:pt x="309" y="1"/>
                  </a:moveTo>
                  <a:cubicBezTo>
                    <a:pt x="1" y="1"/>
                    <a:pt x="1" y="433"/>
                    <a:pt x="309" y="433"/>
                  </a:cubicBezTo>
                  <a:lnTo>
                    <a:pt x="5463" y="433"/>
                  </a:lnTo>
                  <a:cubicBezTo>
                    <a:pt x="5741" y="433"/>
                    <a:pt x="5741" y="1"/>
                    <a:pt x="54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92"/>
            <p:cNvSpPr/>
            <p:nvPr/>
          </p:nvSpPr>
          <p:spPr>
            <a:xfrm>
              <a:off x="1208025" y="3598125"/>
              <a:ext cx="13900" cy="10075"/>
            </a:xfrm>
            <a:custGeom>
              <a:avLst/>
              <a:gdLst/>
              <a:ahLst/>
              <a:cxnLst/>
              <a:rect l="l" t="t" r="r" b="b"/>
              <a:pathLst>
                <a:path w="556" h="403" extrusionOk="0">
                  <a:moveTo>
                    <a:pt x="306" y="0"/>
                  </a:moveTo>
                  <a:cubicBezTo>
                    <a:pt x="297" y="0"/>
                    <a:pt x="288" y="1"/>
                    <a:pt x="278" y="2"/>
                  </a:cubicBezTo>
                  <a:cubicBezTo>
                    <a:pt x="0" y="2"/>
                    <a:pt x="0" y="403"/>
                    <a:pt x="278" y="403"/>
                  </a:cubicBezTo>
                  <a:cubicBezTo>
                    <a:pt x="546" y="403"/>
                    <a:pt x="555" y="0"/>
                    <a:pt x="3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92"/>
            <p:cNvSpPr/>
            <p:nvPr/>
          </p:nvSpPr>
          <p:spPr>
            <a:xfrm>
              <a:off x="1231175" y="3598125"/>
              <a:ext cx="14675" cy="10075"/>
            </a:xfrm>
            <a:custGeom>
              <a:avLst/>
              <a:gdLst/>
              <a:ahLst/>
              <a:cxnLst/>
              <a:rect l="l" t="t" r="r" b="b"/>
              <a:pathLst>
                <a:path w="587" h="403" extrusionOk="0">
                  <a:moveTo>
                    <a:pt x="336" y="0"/>
                  </a:moveTo>
                  <a:cubicBezTo>
                    <a:pt x="328" y="0"/>
                    <a:pt x="318" y="1"/>
                    <a:pt x="309" y="2"/>
                  </a:cubicBezTo>
                  <a:cubicBezTo>
                    <a:pt x="0" y="2"/>
                    <a:pt x="0" y="403"/>
                    <a:pt x="309" y="403"/>
                  </a:cubicBezTo>
                  <a:cubicBezTo>
                    <a:pt x="577" y="403"/>
                    <a:pt x="586" y="0"/>
                    <a:pt x="3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92"/>
            <p:cNvSpPr/>
            <p:nvPr/>
          </p:nvSpPr>
          <p:spPr>
            <a:xfrm>
              <a:off x="1255075" y="3598125"/>
              <a:ext cx="13925" cy="10075"/>
            </a:xfrm>
            <a:custGeom>
              <a:avLst/>
              <a:gdLst/>
              <a:ahLst/>
              <a:cxnLst/>
              <a:rect l="l" t="t" r="r" b="b"/>
              <a:pathLst>
                <a:path w="557" h="403" extrusionOk="0">
                  <a:moveTo>
                    <a:pt x="306" y="0"/>
                  </a:moveTo>
                  <a:cubicBezTo>
                    <a:pt x="297" y="0"/>
                    <a:pt x="288" y="1"/>
                    <a:pt x="279" y="2"/>
                  </a:cubicBezTo>
                  <a:cubicBezTo>
                    <a:pt x="1" y="2"/>
                    <a:pt x="1" y="403"/>
                    <a:pt x="279" y="403"/>
                  </a:cubicBezTo>
                  <a:cubicBezTo>
                    <a:pt x="547" y="403"/>
                    <a:pt x="556" y="0"/>
                    <a:pt x="3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92"/>
            <p:cNvSpPr/>
            <p:nvPr/>
          </p:nvSpPr>
          <p:spPr>
            <a:xfrm>
              <a:off x="1208025" y="3621300"/>
              <a:ext cx="13900" cy="10825"/>
            </a:xfrm>
            <a:custGeom>
              <a:avLst/>
              <a:gdLst/>
              <a:ahLst/>
              <a:cxnLst/>
              <a:rect l="l" t="t" r="r" b="b"/>
              <a:pathLst>
                <a:path w="556" h="433" extrusionOk="0">
                  <a:moveTo>
                    <a:pt x="278" y="1"/>
                  </a:moveTo>
                  <a:cubicBezTo>
                    <a:pt x="0" y="1"/>
                    <a:pt x="0" y="433"/>
                    <a:pt x="278" y="433"/>
                  </a:cubicBezTo>
                  <a:cubicBezTo>
                    <a:pt x="556" y="433"/>
                    <a:pt x="556"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92"/>
            <p:cNvSpPr/>
            <p:nvPr/>
          </p:nvSpPr>
          <p:spPr>
            <a:xfrm>
              <a:off x="1231175" y="3621300"/>
              <a:ext cx="14675" cy="10825"/>
            </a:xfrm>
            <a:custGeom>
              <a:avLst/>
              <a:gdLst/>
              <a:ahLst/>
              <a:cxnLst/>
              <a:rect l="l" t="t" r="r" b="b"/>
              <a:pathLst>
                <a:path w="587" h="433" extrusionOk="0">
                  <a:moveTo>
                    <a:pt x="309" y="1"/>
                  </a:moveTo>
                  <a:cubicBezTo>
                    <a:pt x="0" y="1"/>
                    <a:pt x="0" y="433"/>
                    <a:pt x="309" y="433"/>
                  </a:cubicBezTo>
                  <a:cubicBezTo>
                    <a:pt x="586" y="433"/>
                    <a:pt x="586"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92"/>
            <p:cNvSpPr/>
            <p:nvPr/>
          </p:nvSpPr>
          <p:spPr>
            <a:xfrm>
              <a:off x="1255075" y="3621300"/>
              <a:ext cx="13925" cy="10825"/>
            </a:xfrm>
            <a:custGeom>
              <a:avLst/>
              <a:gdLst/>
              <a:ahLst/>
              <a:cxnLst/>
              <a:rect l="l" t="t" r="r" b="b"/>
              <a:pathLst>
                <a:path w="557" h="433" extrusionOk="0">
                  <a:moveTo>
                    <a:pt x="279" y="1"/>
                  </a:moveTo>
                  <a:cubicBezTo>
                    <a:pt x="1" y="1"/>
                    <a:pt x="1" y="433"/>
                    <a:pt x="279" y="433"/>
                  </a:cubicBezTo>
                  <a:cubicBezTo>
                    <a:pt x="556" y="433"/>
                    <a:pt x="556"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92"/>
            <p:cNvSpPr/>
            <p:nvPr/>
          </p:nvSpPr>
          <p:spPr>
            <a:xfrm>
              <a:off x="1208025" y="3727725"/>
              <a:ext cx="13900" cy="10100"/>
            </a:xfrm>
            <a:custGeom>
              <a:avLst/>
              <a:gdLst/>
              <a:ahLst/>
              <a:cxnLst/>
              <a:rect l="l" t="t" r="r" b="b"/>
              <a:pathLst>
                <a:path w="556" h="404" extrusionOk="0">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92"/>
            <p:cNvSpPr/>
            <p:nvPr/>
          </p:nvSpPr>
          <p:spPr>
            <a:xfrm>
              <a:off x="1231175" y="3727000"/>
              <a:ext cx="14675" cy="10825"/>
            </a:xfrm>
            <a:custGeom>
              <a:avLst/>
              <a:gdLst/>
              <a:ahLst/>
              <a:cxnLst/>
              <a:rect l="l" t="t" r="r" b="b"/>
              <a:pathLst>
                <a:path w="587" h="433" extrusionOk="0">
                  <a:moveTo>
                    <a:pt x="309" y="1"/>
                  </a:moveTo>
                  <a:cubicBezTo>
                    <a:pt x="0" y="1"/>
                    <a:pt x="0" y="433"/>
                    <a:pt x="309" y="433"/>
                  </a:cubicBezTo>
                  <a:cubicBezTo>
                    <a:pt x="586" y="433"/>
                    <a:pt x="586"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92"/>
            <p:cNvSpPr/>
            <p:nvPr/>
          </p:nvSpPr>
          <p:spPr>
            <a:xfrm>
              <a:off x="1255075" y="3727000"/>
              <a:ext cx="13925" cy="10825"/>
            </a:xfrm>
            <a:custGeom>
              <a:avLst/>
              <a:gdLst/>
              <a:ahLst/>
              <a:cxnLst/>
              <a:rect l="l" t="t" r="r" b="b"/>
              <a:pathLst>
                <a:path w="557" h="433" extrusionOk="0">
                  <a:moveTo>
                    <a:pt x="279" y="1"/>
                  </a:moveTo>
                  <a:cubicBezTo>
                    <a:pt x="1" y="1"/>
                    <a:pt x="1" y="433"/>
                    <a:pt x="279" y="433"/>
                  </a:cubicBezTo>
                  <a:cubicBezTo>
                    <a:pt x="556" y="433"/>
                    <a:pt x="556"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92"/>
            <p:cNvSpPr/>
            <p:nvPr/>
          </p:nvSpPr>
          <p:spPr>
            <a:xfrm>
              <a:off x="1208025" y="3750925"/>
              <a:ext cx="13900" cy="10050"/>
            </a:xfrm>
            <a:custGeom>
              <a:avLst/>
              <a:gdLst/>
              <a:ahLst/>
              <a:cxnLst/>
              <a:rect l="l" t="t" r="r" b="b"/>
              <a:pathLst>
                <a:path w="556" h="402" extrusionOk="0">
                  <a:moveTo>
                    <a:pt x="278" y="0"/>
                  </a:moveTo>
                  <a:cubicBezTo>
                    <a:pt x="0" y="0"/>
                    <a:pt x="0" y="402"/>
                    <a:pt x="278" y="402"/>
                  </a:cubicBezTo>
                  <a:cubicBezTo>
                    <a:pt x="556" y="40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92"/>
            <p:cNvSpPr/>
            <p:nvPr/>
          </p:nvSpPr>
          <p:spPr>
            <a:xfrm>
              <a:off x="1231175" y="3750925"/>
              <a:ext cx="14675" cy="10050"/>
            </a:xfrm>
            <a:custGeom>
              <a:avLst/>
              <a:gdLst/>
              <a:ahLst/>
              <a:cxnLst/>
              <a:rect l="l" t="t" r="r" b="b"/>
              <a:pathLst>
                <a:path w="587" h="402" extrusionOk="0">
                  <a:moveTo>
                    <a:pt x="309" y="0"/>
                  </a:moveTo>
                  <a:cubicBezTo>
                    <a:pt x="0" y="0"/>
                    <a:pt x="0" y="402"/>
                    <a:pt x="309" y="402"/>
                  </a:cubicBezTo>
                  <a:cubicBezTo>
                    <a:pt x="586" y="402"/>
                    <a:pt x="586"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92"/>
            <p:cNvSpPr/>
            <p:nvPr/>
          </p:nvSpPr>
          <p:spPr>
            <a:xfrm>
              <a:off x="1255075" y="3750925"/>
              <a:ext cx="13925" cy="10050"/>
            </a:xfrm>
            <a:custGeom>
              <a:avLst/>
              <a:gdLst/>
              <a:ahLst/>
              <a:cxnLst/>
              <a:rect l="l" t="t" r="r" b="b"/>
              <a:pathLst>
                <a:path w="557" h="402" extrusionOk="0">
                  <a:moveTo>
                    <a:pt x="279" y="0"/>
                  </a:moveTo>
                  <a:cubicBezTo>
                    <a:pt x="1" y="0"/>
                    <a:pt x="1" y="402"/>
                    <a:pt x="279" y="402"/>
                  </a:cubicBezTo>
                  <a:cubicBezTo>
                    <a:pt x="556" y="402"/>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92"/>
            <p:cNvSpPr/>
            <p:nvPr/>
          </p:nvSpPr>
          <p:spPr>
            <a:xfrm>
              <a:off x="1208025" y="38566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92"/>
            <p:cNvSpPr/>
            <p:nvPr/>
          </p:nvSpPr>
          <p:spPr>
            <a:xfrm>
              <a:off x="1231175" y="3856625"/>
              <a:ext cx="14675" cy="10825"/>
            </a:xfrm>
            <a:custGeom>
              <a:avLst/>
              <a:gdLst/>
              <a:ahLst/>
              <a:cxnLst/>
              <a:rect l="l" t="t" r="r" b="b"/>
              <a:pathLst>
                <a:path w="587" h="433" extrusionOk="0">
                  <a:moveTo>
                    <a:pt x="309" y="0"/>
                  </a:moveTo>
                  <a:cubicBezTo>
                    <a:pt x="0" y="0"/>
                    <a:pt x="0" y="432"/>
                    <a:pt x="309" y="432"/>
                  </a:cubicBezTo>
                  <a:cubicBezTo>
                    <a:pt x="586" y="432"/>
                    <a:pt x="586"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92"/>
            <p:cNvSpPr/>
            <p:nvPr/>
          </p:nvSpPr>
          <p:spPr>
            <a:xfrm>
              <a:off x="1255075" y="38566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92"/>
            <p:cNvSpPr/>
            <p:nvPr/>
          </p:nvSpPr>
          <p:spPr>
            <a:xfrm>
              <a:off x="1208025" y="3880550"/>
              <a:ext cx="13900" cy="10050"/>
            </a:xfrm>
            <a:custGeom>
              <a:avLst/>
              <a:gdLst/>
              <a:ahLst/>
              <a:cxnLst/>
              <a:rect l="l" t="t" r="r" b="b"/>
              <a:pathLst>
                <a:path w="556" h="402" extrusionOk="0">
                  <a:moveTo>
                    <a:pt x="278" y="0"/>
                  </a:moveTo>
                  <a:cubicBezTo>
                    <a:pt x="0" y="0"/>
                    <a:pt x="0" y="401"/>
                    <a:pt x="278" y="401"/>
                  </a:cubicBezTo>
                  <a:cubicBezTo>
                    <a:pt x="556" y="401"/>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92"/>
            <p:cNvSpPr/>
            <p:nvPr/>
          </p:nvSpPr>
          <p:spPr>
            <a:xfrm>
              <a:off x="1231175" y="3880550"/>
              <a:ext cx="14675" cy="10050"/>
            </a:xfrm>
            <a:custGeom>
              <a:avLst/>
              <a:gdLst/>
              <a:ahLst/>
              <a:cxnLst/>
              <a:rect l="l" t="t" r="r" b="b"/>
              <a:pathLst>
                <a:path w="587" h="402" extrusionOk="0">
                  <a:moveTo>
                    <a:pt x="309" y="0"/>
                  </a:moveTo>
                  <a:cubicBezTo>
                    <a:pt x="0" y="0"/>
                    <a:pt x="0" y="401"/>
                    <a:pt x="309" y="401"/>
                  </a:cubicBezTo>
                  <a:cubicBezTo>
                    <a:pt x="586" y="401"/>
                    <a:pt x="586"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92"/>
            <p:cNvSpPr/>
            <p:nvPr/>
          </p:nvSpPr>
          <p:spPr>
            <a:xfrm>
              <a:off x="1255075" y="3880550"/>
              <a:ext cx="13925" cy="10050"/>
            </a:xfrm>
            <a:custGeom>
              <a:avLst/>
              <a:gdLst/>
              <a:ahLst/>
              <a:cxnLst/>
              <a:rect l="l" t="t" r="r" b="b"/>
              <a:pathLst>
                <a:path w="557" h="402" extrusionOk="0">
                  <a:moveTo>
                    <a:pt x="279" y="0"/>
                  </a:moveTo>
                  <a:cubicBezTo>
                    <a:pt x="1" y="0"/>
                    <a:pt x="1" y="401"/>
                    <a:pt x="279" y="401"/>
                  </a:cubicBezTo>
                  <a:cubicBezTo>
                    <a:pt x="556" y="401"/>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92"/>
            <p:cNvSpPr/>
            <p:nvPr/>
          </p:nvSpPr>
          <p:spPr>
            <a:xfrm>
              <a:off x="980425" y="3563425"/>
              <a:ext cx="361875" cy="362650"/>
            </a:xfrm>
            <a:custGeom>
              <a:avLst/>
              <a:gdLst/>
              <a:ahLst/>
              <a:cxnLst/>
              <a:rect l="l" t="t" r="r" b="b"/>
              <a:pathLst>
                <a:path w="14475" h="14506" extrusionOk="0">
                  <a:moveTo>
                    <a:pt x="12067" y="433"/>
                  </a:moveTo>
                  <a:cubicBezTo>
                    <a:pt x="12283" y="433"/>
                    <a:pt x="12468" y="587"/>
                    <a:pt x="12468" y="803"/>
                  </a:cubicBezTo>
                  <a:lnTo>
                    <a:pt x="12468" y="3303"/>
                  </a:lnTo>
                  <a:cubicBezTo>
                    <a:pt x="12468" y="3519"/>
                    <a:pt x="12283" y="3673"/>
                    <a:pt x="12067" y="3673"/>
                  </a:cubicBezTo>
                  <a:lnTo>
                    <a:pt x="8209" y="3673"/>
                  </a:lnTo>
                  <a:lnTo>
                    <a:pt x="8209" y="433"/>
                  </a:lnTo>
                  <a:close/>
                  <a:moveTo>
                    <a:pt x="11265" y="4106"/>
                  </a:moveTo>
                  <a:cubicBezTo>
                    <a:pt x="11882" y="4229"/>
                    <a:pt x="11851" y="5155"/>
                    <a:pt x="11203" y="5186"/>
                  </a:cubicBezTo>
                  <a:lnTo>
                    <a:pt x="1697" y="5186"/>
                  </a:lnTo>
                  <a:cubicBezTo>
                    <a:pt x="1049" y="5155"/>
                    <a:pt x="988" y="4229"/>
                    <a:pt x="1636" y="4106"/>
                  </a:cubicBezTo>
                  <a:close/>
                  <a:moveTo>
                    <a:pt x="13363" y="2254"/>
                  </a:moveTo>
                  <a:cubicBezTo>
                    <a:pt x="13734" y="2254"/>
                    <a:pt x="14073" y="2562"/>
                    <a:pt x="14073" y="2964"/>
                  </a:cubicBezTo>
                  <a:lnTo>
                    <a:pt x="14073" y="7037"/>
                  </a:lnTo>
                  <a:lnTo>
                    <a:pt x="12869" y="7037"/>
                  </a:lnTo>
                  <a:lnTo>
                    <a:pt x="12869" y="5988"/>
                  </a:lnTo>
                  <a:cubicBezTo>
                    <a:pt x="12869" y="5525"/>
                    <a:pt x="12499" y="5186"/>
                    <a:pt x="12067" y="5186"/>
                  </a:cubicBezTo>
                  <a:lnTo>
                    <a:pt x="11974" y="5186"/>
                  </a:lnTo>
                  <a:cubicBezTo>
                    <a:pt x="12067" y="5031"/>
                    <a:pt x="12129" y="4846"/>
                    <a:pt x="12129" y="4630"/>
                  </a:cubicBezTo>
                  <a:cubicBezTo>
                    <a:pt x="12129" y="4445"/>
                    <a:pt x="12067" y="4260"/>
                    <a:pt x="11974" y="4106"/>
                  </a:cubicBezTo>
                  <a:lnTo>
                    <a:pt x="12067" y="4106"/>
                  </a:lnTo>
                  <a:cubicBezTo>
                    <a:pt x="12499" y="4106"/>
                    <a:pt x="12869" y="3766"/>
                    <a:pt x="12869" y="3303"/>
                  </a:cubicBezTo>
                  <a:lnTo>
                    <a:pt x="12869" y="2254"/>
                  </a:lnTo>
                  <a:close/>
                  <a:moveTo>
                    <a:pt x="7808" y="5618"/>
                  </a:moveTo>
                  <a:lnTo>
                    <a:pt x="7808" y="8889"/>
                  </a:lnTo>
                  <a:lnTo>
                    <a:pt x="802" y="8889"/>
                  </a:lnTo>
                  <a:cubicBezTo>
                    <a:pt x="586" y="8889"/>
                    <a:pt x="432" y="8704"/>
                    <a:pt x="432" y="8488"/>
                  </a:cubicBezTo>
                  <a:lnTo>
                    <a:pt x="432" y="5988"/>
                  </a:lnTo>
                  <a:cubicBezTo>
                    <a:pt x="432" y="5772"/>
                    <a:pt x="586" y="5618"/>
                    <a:pt x="802" y="5618"/>
                  </a:cubicBezTo>
                  <a:close/>
                  <a:moveTo>
                    <a:pt x="12098" y="5587"/>
                  </a:moveTo>
                  <a:cubicBezTo>
                    <a:pt x="12314" y="5587"/>
                    <a:pt x="12468" y="5772"/>
                    <a:pt x="12468" y="5988"/>
                  </a:cubicBezTo>
                  <a:lnTo>
                    <a:pt x="12468" y="8488"/>
                  </a:lnTo>
                  <a:cubicBezTo>
                    <a:pt x="12468" y="8704"/>
                    <a:pt x="12314" y="8889"/>
                    <a:pt x="12098" y="8889"/>
                  </a:cubicBezTo>
                  <a:lnTo>
                    <a:pt x="10616" y="8889"/>
                  </a:lnTo>
                  <a:cubicBezTo>
                    <a:pt x="10308" y="8889"/>
                    <a:pt x="10308" y="9290"/>
                    <a:pt x="10616" y="9290"/>
                  </a:cubicBezTo>
                  <a:lnTo>
                    <a:pt x="11203" y="9290"/>
                  </a:lnTo>
                  <a:cubicBezTo>
                    <a:pt x="11882" y="9290"/>
                    <a:pt x="11882" y="10370"/>
                    <a:pt x="11203" y="10370"/>
                  </a:cubicBezTo>
                  <a:lnTo>
                    <a:pt x="1636" y="10370"/>
                  </a:lnTo>
                  <a:cubicBezTo>
                    <a:pt x="1358" y="10340"/>
                    <a:pt x="1173" y="10093"/>
                    <a:pt x="1173" y="9815"/>
                  </a:cubicBezTo>
                  <a:cubicBezTo>
                    <a:pt x="1173" y="9537"/>
                    <a:pt x="1389" y="9290"/>
                    <a:pt x="1667" y="9290"/>
                  </a:cubicBezTo>
                  <a:lnTo>
                    <a:pt x="9382" y="9290"/>
                  </a:lnTo>
                  <a:cubicBezTo>
                    <a:pt x="9650" y="9290"/>
                    <a:pt x="9659" y="8888"/>
                    <a:pt x="9410" y="8888"/>
                  </a:cubicBezTo>
                  <a:cubicBezTo>
                    <a:pt x="9401" y="8888"/>
                    <a:pt x="9392" y="8888"/>
                    <a:pt x="9382" y="8889"/>
                  </a:cubicBezTo>
                  <a:lnTo>
                    <a:pt x="8240" y="8889"/>
                  </a:lnTo>
                  <a:lnTo>
                    <a:pt x="8240" y="5587"/>
                  </a:lnTo>
                  <a:close/>
                  <a:moveTo>
                    <a:pt x="14073" y="7439"/>
                  </a:moveTo>
                  <a:lnTo>
                    <a:pt x="14073" y="11512"/>
                  </a:lnTo>
                  <a:cubicBezTo>
                    <a:pt x="14073" y="11914"/>
                    <a:pt x="13764" y="12222"/>
                    <a:pt x="13363" y="12222"/>
                  </a:cubicBezTo>
                  <a:lnTo>
                    <a:pt x="12869" y="12222"/>
                  </a:lnTo>
                  <a:lnTo>
                    <a:pt x="12869" y="11204"/>
                  </a:lnTo>
                  <a:cubicBezTo>
                    <a:pt x="12869" y="10741"/>
                    <a:pt x="12499" y="10370"/>
                    <a:pt x="12067" y="10370"/>
                  </a:cubicBezTo>
                  <a:lnTo>
                    <a:pt x="11974" y="10370"/>
                  </a:lnTo>
                  <a:cubicBezTo>
                    <a:pt x="12160" y="10062"/>
                    <a:pt x="12160" y="9630"/>
                    <a:pt x="11974" y="9321"/>
                  </a:cubicBezTo>
                  <a:lnTo>
                    <a:pt x="12067" y="9321"/>
                  </a:lnTo>
                  <a:cubicBezTo>
                    <a:pt x="12499" y="9321"/>
                    <a:pt x="12869" y="8951"/>
                    <a:pt x="12869" y="8488"/>
                  </a:cubicBezTo>
                  <a:lnTo>
                    <a:pt x="12869" y="7439"/>
                  </a:lnTo>
                  <a:close/>
                  <a:moveTo>
                    <a:pt x="12067" y="10772"/>
                  </a:moveTo>
                  <a:cubicBezTo>
                    <a:pt x="12283" y="10772"/>
                    <a:pt x="12468" y="10957"/>
                    <a:pt x="12468" y="11173"/>
                  </a:cubicBezTo>
                  <a:lnTo>
                    <a:pt x="12468" y="13673"/>
                  </a:lnTo>
                  <a:cubicBezTo>
                    <a:pt x="12468" y="13889"/>
                    <a:pt x="12283" y="14043"/>
                    <a:pt x="12067" y="14043"/>
                  </a:cubicBezTo>
                  <a:lnTo>
                    <a:pt x="8209" y="14043"/>
                  </a:lnTo>
                  <a:lnTo>
                    <a:pt x="8209" y="10772"/>
                  </a:lnTo>
                  <a:close/>
                  <a:moveTo>
                    <a:pt x="802" y="1"/>
                  </a:moveTo>
                  <a:cubicBezTo>
                    <a:pt x="370" y="1"/>
                    <a:pt x="0" y="371"/>
                    <a:pt x="0" y="803"/>
                  </a:cubicBezTo>
                  <a:lnTo>
                    <a:pt x="0" y="3303"/>
                  </a:lnTo>
                  <a:cubicBezTo>
                    <a:pt x="0" y="3766"/>
                    <a:pt x="370" y="4106"/>
                    <a:pt x="802" y="4106"/>
                  </a:cubicBezTo>
                  <a:lnTo>
                    <a:pt x="895" y="4106"/>
                  </a:lnTo>
                  <a:cubicBezTo>
                    <a:pt x="710" y="4445"/>
                    <a:pt x="710" y="4846"/>
                    <a:pt x="895" y="5186"/>
                  </a:cubicBezTo>
                  <a:lnTo>
                    <a:pt x="802" y="5186"/>
                  </a:lnTo>
                  <a:cubicBezTo>
                    <a:pt x="370" y="5186"/>
                    <a:pt x="0" y="5525"/>
                    <a:pt x="0" y="5988"/>
                  </a:cubicBezTo>
                  <a:lnTo>
                    <a:pt x="0" y="8488"/>
                  </a:lnTo>
                  <a:cubicBezTo>
                    <a:pt x="0" y="8951"/>
                    <a:pt x="370" y="9290"/>
                    <a:pt x="802" y="9321"/>
                  </a:cubicBezTo>
                  <a:lnTo>
                    <a:pt x="895" y="9321"/>
                  </a:lnTo>
                  <a:cubicBezTo>
                    <a:pt x="802" y="9475"/>
                    <a:pt x="741" y="9630"/>
                    <a:pt x="741" y="9846"/>
                  </a:cubicBezTo>
                  <a:cubicBezTo>
                    <a:pt x="741" y="10031"/>
                    <a:pt x="802" y="10216"/>
                    <a:pt x="895" y="10370"/>
                  </a:cubicBezTo>
                  <a:lnTo>
                    <a:pt x="802" y="10370"/>
                  </a:lnTo>
                  <a:cubicBezTo>
                    <a:pt x="370" y="10370"/>
                    <a:pt x="0" y="10741"/>
                    <a:pt x="0" y="11204"/>
                  </a:cubicBezTo>
                  <a:lnTo>
                    <a:pt x="0" y="13673"/>
                  </a:lnTo>
                  <a:cubicBezTo>
                    <a:pt x="0" y="14136"/>
                    <a:pt x="370" y="14506"/>
                    <a:pt x="802" y="14506"/>
                  </a:cubicBezTo>
                  <a:lnTo>
                    <a:pt x="1512" y="14506"/>
                  </a:lnTo>
                  <a:cubicBezTo>
                    <a:pt x="1790" y="14506"/>
                    <a:pt x="1790" y="14074"/>
                    <a:pt x="1512" y="14074"/>
                  </a:cubicBezTo>
                  <a:lnTo>
                    <a:pt x="802" y="14074"/>
                  </a:lnTo>
                  <a:cubicBezTo>
                    <a:pt x="586" y="14074"/>
                    <a:pt x="432" y="13889"/>
                    <a:pt x="432" y="13673"/>
                  </a:cubicBezTo>
                  <a:lnTo>
                    <a:pt x="432" y="11204"/>
                  </a:lnTo>
                  <a:cubicBezTo>
                    <a:pt x="432" y="10988"/>
                    <a:pt x="586" y="10803"/>
                    <a:pt x="802" y="10803"/>
                  </a:cubicBezTo>
                  <a:lnTo>
                    <a:pt x="7808" y="10803"/>
                  </a:lnTo>
                  <a:lnTo>
                    <a:pt x="7808" y="14074"/>
                  </a:lnTo>
                  <a:lnTo>
                    <a:pt x="2654" y="14074"/>
                  </a:lnTo>
                  <a:cubicBezTo>
                    <a:pt x="2376" y="14074"/>
                    <a:pt x="2376" y="14506"/>
                    <a:pt x="2654" y="14506"/>
                  </a:cubicBezTo>
                  <a:lnTo>
                    <a:pt x="12067" y="14506"/>
                  </a:lnTo>
                  <a:cubicBezTo>
                    <a:pt x="12499" y="14506"/>
                    <a:pt x="12869" y="14136"/>
                    <a:pt x="12869" y="13673"/>
                  </a:cubicBezTo>
                  <a:lnTo>
                    <a:pt x="12869" y="12654"/>
                  </a:lnTo>
                  <a:lnTo>
                    <a:pt x="13363" y="12654"/>
                  </a:lnTo>
                  <a:cubicBezTo>
                    <a:pt x="13980" y="12654"/>
                    <a:pt x="14474" y="12160"/>
                    <a:pt x="14474" y="11543"/>
                  </a:cubicBezTo>
                  <a:lnTo>
                    <a:pt x="14474" y="2964"/>
                  </a:lnTo>
                  <a:cubicBezTo>
                    <a:pt x="14474" y="2346"/>
                    <a:pt x="13980" y="1822"/>
                    <a:pt x="13363" y="1822"/>
                  </a:cubicBezTo>
                  <a:lnTo>
                    <a:pt x="12869" y="1822"/>
                  </a:lnTo>
                  <a:lnTo>
                    <a:pt x="12869" y="803"/>
                  </a:lnTo>
                  <a:cubicBezTo>
                    <a:pt x="12869" y="371"/>
                    <a:pt x="12499" y="1"/>
                    <a:pt x="12067" y="1"/>
                  </a:cubicBezTo>
                  <a:lnTo>
                    <a:pt x="2654" y="1"/>
                  </a:lnTo>
                  <a:cubicBezTo>
                    <a:pt x="2376" y="1"/>
                    <a:pt x="2376" y="433"/>
                    <a:pt x="2654" y="433"/>
                  </a:cubicBezTo>
                  <a:lnTo>
                    <a:pt x="7808" y="433"/>
                  </a:lnTo>
                  <a:lnTo>
                    <a:pt x="7808" y="3704"/>
                  </a:lnTo>
                  <a:lnTo>
                    <a:pt x="802" y="3704"/>
                  </a:lnTo>
                  <a:cubicBezTo>
                    <a:pt x="586" y="3704"/>
                    <a:pt x="432" y="3519"/>
                    <a:pt x="432" y="3303"/>
                  </a:cubicBezTo>
                  <a:lnTo>
                    <a:pt x="432" y="834"/>
                  </a:lnTo>
                  <a:cubicBezTo>
                    <a:pt x="432" y="618"/>
                    <a:pt x="586" y="433"/>
                    <a:pt x="802" y="433"/>
                  </a:cubicBezTo>
                  <a:lnTo>
                    <a:pt x="1512" y="433"/>
                  </a:lnTo>
                  <a:cubicBezTo>
                    <a:pt x="1790" y="433"/>
                    <a:pt x="1790"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68" name="Google Shape;15868;p92"/>
          <p:cNvSpPr/>
          <p:nvPr/>
        </p:nvSpPr>
        <p:spPr>
          <a:xfrm>
            <a:off x="3237519" y="2324516"/>
            <a:ext cx="362650" cy="361700"/>
          </a:xfrm>
          <a:custGeom>
            <a:avLst/>
            <a:gdLst/>
            <a:ahLst/>
            <a:cxnLst/>
            <a:rect l="l" t="t" r="r" b="b"/>
            <a:pathLst>
              <a:path w="14506" h="14468" extrusionOk="0">
                <a:moveTo>
                  <a:pt x="8087" y="2092"/>
                </a:moveTo>
                <a:cubicBezTo>
                  <a:pt x="8272" y="2092"/>
                  <a:pt x="8457" y="2246"/>
                  <a:pt x="8457" y="2462"/>
                </a:cubicBezTo>
                <a:lnTo>
                  <a:pt x="8457" y="3172"/>
                </a:lnTo>
                <a:lnTo>
                  <a:pt x="6081" y="3172"/>
                </a:lnTo>
                <a:lnTo>
                  <a:pt x="6081" y="2462"/>
                </a:lnTo>
                <a:cubicBezTo>
                  <a:pt x="6081" y="2246"/>
                  <a:pt x="6235" y="2092"/>
                  <a:pt x="6451" y="2092"/>
                </a:cubicBezTo>
                <a:close/>
                <a:moveTo>
                  <a:pt x="10918" y="439"/>
                </a:moveTo>
                <a:cubicBezTo>
                  <a:pt x="11545" y="439"/>
                  <a:pt x="12130" y="944"/>
                  <a:pt x="12130" y="1660"/>
                </a:cubicBezTo>
                <a:lnTo>
                  <a:pt x="12130" y="3172"/>
                </a:lnTo>
                <a:lnTo>
                  <a:pt x="8858" y="3172"/>
                </a:lnTo>
                <a:lnTo>
                  <a:pt x="8858" y="2462"/>
                </a:lnTo>
                <a:cubicBezTo>
                  <a:pt x="8858" y="2432"/>
                  <a:pt x="8858" y="2401"/>
                  <a:pt x="8858" y="2370"/>
                </a:cubicBezTo>
                <a:cubicBezTo>
                  <a:pt x="9136" y="1691"/>
                  <a:pt x="9599" y="1104"/>
                  <a:pt x="10216" y="672"/>
                </a:cubicBezTo>
                <a:cubicBezTo>
                  <a:pt x="10437" y="511"/>
                  <a:pt x="10681" y="439"/>
                  <a:pt x="10918" y="439"/>
                </a:cubicBezTo>
                <a:close/>
                <a:moveTo>
                  <a:pt x="7994" y="3604"/>
                </a:moveTo>
                <a:lnTo>
                  <a:pt x="6081" y="5147"/>
                </a:lnTo>
                <a:lnTo>
                  <a:pt x="6081" y="3604"/>
                </a:lnTo>
                <a:close/>
                <a:moveTo>
                  <a:pt x="5649" y="3604"/>
                </a:moveTo>
                <a:lnTo>
                  <a:pt x="5649" y="5919"/>
                </a:lnTo>
                <a:lnTo>
                  <a:pt x="927" y="5919"/>
                </a:lnTo>
                <a:cubicBezTo>
                  <a:pt x="649" y="5919"/>
                  <a:pt x="433" y="5703"/>
                  <a:pt x="433" y="5425"/>
                </a:cubicBezTo>
                <a:lnTo>
                  <a:pt x="433" y="4067"/>
                </a:lnTo>
                <a:cubicBezTo>
                  <a:pt x="433" y="3789"/>
                  <a:pt x="618" y="3604"/>
                  <a:pt x="896" y="3604"/>
                </a:cubicBezTo>
                <a:close/>
                <a:moveTo>
                  <a:pt x="8426" y="3789"/>
                </a:moveTo>
                <a:lnTo>
                  <a:pt x="8426" y="5425"/>
                </a:lnTo>
                <a:lnTo>
                  <a:pt x="6081" y="7308"/>
                </a:lnTo>
                <a:lnTo>
                  <a:pt x="6081" y="5703"/>
                </a:lnTo>
                <a:lnTo>
                  <a:pt x="8426" y="3789"/>
                </a:lnTo>
                <a:close/>
                <a:moveTo>
                  <a:pt x="8426" y="5981"/>
                </a:moveTo>
                <a:lnTo>
                  <a:pt x="8426" y="7616"/>
                </a:lnTo>
                <a:lnTo>
                  <a:pt x="6081" y="9499"/>
                </a:lnTo>
                <a:lnTo>
                  <a:pt x="6081" y="7863"/>
                </a:lnTo>
                <a:lnTo>
                  <a:pt x="8426" y="5981"/>
                </a:lnTo>
                <a:close/>
                <a:moveTo>
                  <a:pt x="8426" y="8141"/>
                </a:moveTo>
                <a:lnTo>
                  <a:pt x="8426" y="9777"/>
                </a:lnTo>
                <a:lnTo>
                  <a:pt x="6081" y="11659"/>
                </a:lnTo>
                <a:lnTo>
                  <a:pt x="6081" y="10054"/>
                </a:lnTo>
                <a:lnTo>
                  <a:pt x="8426" y="8141"/>
                </a:lnTo>
                <a:close/>
                <a:moveTo>
                  <a:pt x="8426" y="10332"/>
                </a:moveTo>
                <a:lnTo>
                  <a:pt x="8426" y="11937"/>
                </a:lnTo>
                <a:lnTo>
                  <a:pt x="6081" y="13850"/>
                </a:lnTo>
                <a:lnTo>
                  <a:pt x="6081" y="12215"/>
                </a:lnTo>
                <a:lnTo>
                  <a:pt x="8426" y="10332"/>
                </a:lnTo>
                <a:close/>
                <a:moveTo>
                  <a:pt x="5649" y="6351"/>
                </a:moveTo>
                <a:lnTo>
                  <a:pt x="5649" y="14066"/>
                </a:lnTo>
                <a:lnTo>
                  <a:pt x="2069" y="14066"/>
                </a:lnTo>
                <a:cubicBezTo>
                  <a:pt x="1606" y="14036"/>
                  <a:pt x="1235" y="13665"/>
                  <a:pt x="1235" y="13233"/>
                </a:cubicBezTo>
                <a:lnTo>
                  <a:pt x="1235" y="6351"/>
                </a:lnTo>
                <a:close/>
                <a:moveTo>
                  <a:pt x="8395" y="12492"/>
                </a:moveTo>
                <a:lnTo>
                  <a:pt x="8395" y="14066"/>
                </a:lnTo>
                <a:lnTo>
                  <a:pt x="6451" y="14066"/>
                </a:lnTo>
                <a:lnTo>
                  <a:pt x="8395" y="12492"/>
                </a:lnTo>
                <a:close/>
                <a:moveTo>
                  <a:pt x="13580" y="3604"/>
                </a:moveTo>
                <a:cubicBezTo>
                  <a:pt x="13827" y="3604"/>
                  <a:pt x="14043" y="3820"/>
                  <a:pt x="14043" y="4098"/>
                </a:cubicBezTo>
                <a:lnTo>
                  <a:pt x="14043" y="5456"/>
                </a:lnTo>
                <a:cubicBezTo>
                  <a:pt x="14043" y="5703"/>
                  <a:pt x="13827" y="5919"/>
                  <a:pt x="13580" y="5919"/>
                </a:cubicBezTo>
                <a:lnTo>
                  <a:pt x="11790" y="5919"/>
                </a:lnTo>
                <a:cubicBezTo>
                  <a:pt x="11512" y="5919"/>
                  <a:pt x="11512" y="6351"/>
                  <a:pt x="11790" y="6351"/>
                </a:cubicBezTo>
                <a:lnTo>
                  <a:pt x="13241" y="6351"/>
                </a:lnTo>
                <a:lnTo>
                  <a:pt x="13241" y="13233"/>
                </a:lnTo>
                <a:cubicBezTo>
                  <a:pt x="13241" y="13696"/>
                  <a:pt x="12839" y="14066"/>
                  <a:pt x="12407" y="14066"/>
                </a:cubicBezTo>
                <a:lnTo>
                  <a:pt x="8827" y="14066"/>
                </a:lnTo>
                <a:lnTo>
                  <a:pt x="8827" y="6351"/>
                </a:lnTo>
                <a:lnTo>
                  <a:pt x="10587" y="6351"/>
                </a:lnTo>
                <a:cubicBezTo>
                  <a:pt x="10864" y="6351"/>
                  <a:pt x="10864" y="5919"/>
                  <a:pt x="10587" y="5919"/>
                </a:cubicBezTo>
                <a:lnTo>
                  <a:pt x="8827" y="5919"/>
                </a:lnTo>
                <a:lnTo>
                  <a:pt x="8827" y="3604"/>
                </a:lnTo>
                <a:close/>
                <a:moveTo>
                  <a:pt x="3578" y="1"/>
                </a:moveTo>
                <a:cubicBezTo>
                  <a:pt x="2722" y="1"/>
                  <a:pt x="1914" y="690"/>
                  <a:pt x="1914" y="1660"/>
                </a:cubicBezTo>
                <a:cubicBezTo>
                  <a:pt x="1914" y="1799"/>
                  <a:pt x="2022" y="1868"/>
                  <a:pt x="2130" y="1868"/>
                </a:cubicBezTo>
                <a:cubicBezTo>
                  <a:pt x="2238" y="1868"/>
                  <a:pt x="2346" y="1799"/>
                  <a:pt x="2346" y="1660"/>
                </a:cubicBezTo>
                <a:cubicBezTo>
                  <a:pt x="2346" y="944"/>
                  <a:pt x="2931" y="439"/>
                  <a:pt x="3570" y="439"/>
                </a:cubicBezTo>
                <a:cubicBezTo>
                  <a:pt x="3812" y="439"/>
                  <a:pt x="4062" y="511"/>
                  <a:pt x="4291" y="672"/>
                </a:cubicBezTo>
                <a:cubicBezTo>
                  <a:pt x="4877" y="1104"/>
                  <a:pt x="5340" y="1691"/>
                  <a:pt x="5649" y="2401"/>
                </a:cubicBezTo>
                <a:lnTo>
                  <a:pt x="5649" y="2462"/>
                </a:lnTo>
                <a:lnTo>
                  <a:pt x="5649" y="3172"/>
                </a:lnTo>
                <a:lnTo>
                  <a:pt x="2346" y="3172"/>
                </a:lnTo>
                <a:lnTo>
                  <a:pt x="2346" y="2709"/>
                </a:lnTo>
                <a:cubicBezTo>
                  <a:pt x="2346" y="2570"/>
                  <a:pt x="2238" y="2501"/>
                  <a:pt x="2130" y="2501"/>
                </a:cubicBezTo>
                <a:cubicBezTo>
                  <a:pt x="2022" y="2501"/>
                  <a:pt x="1914" y="2570"/>
                  <a:pt x="1914" y="2709"/>
                </a:cubicBezTo>
                <a:lnTo>
                  <a:pt x="1914" y="3141"/>
                </a:lnTo>
                <a:lnTo>
                  <a:pt x="927" y="3141"/>
                </a:lnTo>
                <a:cubicBezTo>
                  <a:pt x="402" y="3141"/>
                  <a:pt x="1" y="3543"/>
                  <a:pt x="1" y="4036"/>
                </a:cubicBezTo>
                <a:lnTo>
                  <a:pt x="1" y="5425"/>
                </a:lnTo>
                <a:cubicBezTo>
                  <a:pt x="1" y="5888"/>
                  <a:pt x="371" y="6289"/>
                  <a:pt x="834" y="6320"/>
                </a:cubicBezTo>
                <a:lnTo>
                  <a:pt x="834" y="13233"/>
                </a:lnTo>
                <a:cubicBezTo>
                  <a:pt x="834" y="13912"/>
                  <a:pt x="1390" y="14468"/>
                  <a:pt x="2100" y="14468"/>
                </a:cubicBezTo>
                <a:lnTo>
                  <a:pt x="12407" y="14468"/>
                </a:lnTo>
                <a:cubicBezTo>
                  <a:pt x="13086" y="14468"/>
                  <a:pt x="13673" y="13912"/>
                  <a:pt x="13673" y="13233"/>
                </a:cubicBezTo>
                <a:lnTo>
                  <a:pt x="13673" y="6320"/>
                </a:lnTo>
                <a:cubicBezTo>
                  <a:pt x="14136" y="6289"/>
                  <a:pt x="14475" y="5919"/>
                  <a:pt x="14506" y="5425"/>
                </a:cubicBezTo>
                <a:lnTo>
                  <a:pt x="14506" y="4067"/>
                </a:lnTo>
                <a:cubicBezTo>
                  <a:pt x="14506" y="3573"/>
                  <a:pt x="14074" y="3172"/>
                  <a:pt x="13580" y="3172"/>
                </a:cubicBezTo>
                <a:lnTo>
                  <a:pt x="12562" y="3172"/>
                </a:lnTo>
                <a:lnTo>
                  <a:pt x="12562" y="1660"/>
                </a:lnTo>
                <a:cubicBezTo>
                  <a:pt x="12562" y="690"/>
                  <a:pt x="11754" y="1"/>
                  <a:pt x="10898" y="1"/>
                </a:cubicBezTo>
                <a:cubicBezTo>
                  <a:pt x="10582" y="1"/>
                  <a:pt x="10260" y="94"/>
                  <a:pt x="9969" y="302"/>
                </a:cubicBezTo>
                <a:cubicBezTo>
                  <a:pt x="9383" y="703"/>
                  <a:pt x="8920" y="1259"/>
                  <a:pt x="8611" y="1876"/>
                </a:cubicBezTo>
                <a:cubicBezTo>
                  <a:pt x="8457" y="1753"/>
                  <a:pt x="8272" y="1660"/>
                  <a:pt x="8056" y="1660"/>
                </a:cubicBezTo>
                <a:lnTo>
                  <a:pt x="6451" y="1660"/>
                </a:lnTo>
                <a:cubicBezTo>
                  <a:pt x="6235" y="1660"/>
                  <a:pt x="6019" y="1753"/>
                  <a:pt x="5865" y="1907"/>
                </a:cubicBezTo>
                <a:cubicBezTo>
                  <a:pt x="5556" y="1259"/>
                  <a:pt x="5093" y="734"/>
                  <a:pt x="4507" y="302"/>
                </a:cubicBezTo>
                <a:cubicBezTo>
                  <a:pt x="4216" y="94"/>
                  <a:pt x="3894" y="1"/>
                  <a:pt x="3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69" name="Google Shape;15869;p92"/>
          <p:cNvGrpSpPr/>
          <p:nvPr/>
        </p:nvGrpSpPr>
        <p:grpSpPr>
          <a:xfrm>
            <a:off x="2502788" y="2326511"/>
            <a:ext cx="361100" cy="362850"/>
            <a:chOff x="6250850" y="3021124"/>
            <a:chExt cx="361100" cy="362850"/>
          </a:xfrm>
        </p:grpSpPr>
        <p:sp>
          <p:nvSpPr>
            <p:cNvPr id="15870" name="Google Shape;15870;p92"/>
            <p:cNvSpPr/>
            <p:nvPr/>
          </p:nvSpPr>
          <p:spPr>
            <a:xfrm>
              <a:off x="6384738" y="3021124"/>
              <a:ext cx="93325" cy="26750"/>
            </a:xfrm>
            <a:custGeom>
              <a:avLst/>
              <a:gdLst/>
              <a:ahLst/>
              <a:cxnLst/>
              <a:rect l="l" t="t" r="r" b="b"/>
              <a:pathLst>
                <a:path w="3733" h="1070" extrusionOk="0">
                  <a:moveTo>
                    <a:pt x="1867" y="1"/>
                  </a:moveTo>
                  <a:cubicBezTo>
                    <a:pt x="1246" y="1"/>
                    <a:pt x="621" y="240"/>
                    <a:pt x="143" y="718"/>
                  </a:cubicBezTo>
                  <a:cubicBezTo>
                    <a:pt x="1" y="860"/>
                    <a:pt x="149" y="1057"/>
                    <a:pt x="310" y="1057"/>
                  </a:cubicBezTo>
                  <a:cubicBezTo>
                    <a:pt x="359" y="1057"/>
                    <a:pt x="408" y="1039"/>
                    <a:pt x="451" y="996"/>
                  </a:cubicBezTo>
                  <a:cubicBezTo>
                    <a:pt x="837" y="610"/>
                    <a:pt x="1346" y="417"/>
                    <a:pt x="1860" y="417"/>
                  </a:cubicBezTo>
                  <a:cubicBezTo>
                    <a:pt x="2373" y="417"/>
                    <a:pt x="2890" y="610"/>
                    <a:pt x="3291" y="996"/>
                  </a:cubicBezTo>
                  <a:cubicBezTo>
                    <a:pt x="3336" y="1048"/>
                    <a:pt x="3388" y="1070"/>
                    <a:pt x="3438" y="1070"/>
                  </a:cubicBezTo>
                  <a:cubicBezTo>
                    <a:pt x="3595" y="1070"/>
                    <a:pt x="3732" y="858"/>
                    <a:pt x="3568" y="718"/>
                  </a:cubicBezTo>
                  <a:cubicBezTo>
                    <a:pt x="3106" y="240"/>
                    <a:pt x="2488" y="1"/>
                    <a:pt x="18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71" name="Google Shape;15871;p92"/>
            <p:cNvGrpSpPr/>
            <p:nvPr/>
          </p:nvGrpSpPr>
          <p:grpSpPr>
            <a:xfrm>
              <a:off x="6250850" y="3042349"/>
              <a:ext cx="361100" cy="341625"/>
              <a:chOff x="6250850" y="3035125"/>
              <a:chExt cx="361100" cy="341625"/>
            </a:xfrm>
          </p:grpSpPr>
          <p:sp>
            <p:nvSpPr>
              <p:cNvPr id="15872" name="Google Shape;15872;p92"/>
              <p:cNvSpPr/>
              <p:nvPr/>
            </p:nvSpPr>
            <p:spPr>
              <a:xfrm>
                <a:off x="6407075" y="3115350"/>
                <a:ext cx="52125" cy="97825"/>
              </a:xfrm>
              <a:custGeom>
                <a:avLst/>
                <a:gdLst/>
                <a:ahLst/>
                <a:cxnLst/>
                <a:rect l="l" t="t" r="r" b="b"/>
                <a:pathLst>
                  <a:path w="2085" h="3913" extrusionOk="0">
                    <a:moveTo>
                      <a:pt x="989" y="1"/>
                    </a:moveTo>
                    <a:cubicBezTo>
                      <a:pt x="888" y="1"/>
                      <a:pt x="788" y="70"/>
                      <a:pt x="788" y="209"/>
                    </a:cubicBezTo>
                    <a:lnTo>
                      <a:pt x="788" y="580"/>
                    </a:lnTo>
                    <a:lnTo>
                      <a:pt x="695" y="580"/>
                    </a:lnTo>
                    <a:cubicBezTo>
                      <a:pt x="232" y="734"/>
                      <a:pt x="16" y="1259"/>
                      <a:pt x="232" y="1691"/>
                    </a:cubicBezTo>
                    <a:cubicBezTo>
                      <a:pt x="325" y="1876"/>
                      <a:pt x="510" y="1999"/>
                      <a:pt x="726" y="2030"/>
                    </a:cubicBezTo>
                    <a:cubicBezTo>
                      <a:pt x="911" y="2061"/>
                      <a:pt x="1097" y="2092"/>
                      <a:pt x="1282" y="2184"/>
                    </a:cubicBezTo>
                    <a:cubicBezTo>
                      <a:pt x="1467" y="2246"/>
                      <a:pt x="1559" y="2493"/>
                      <a:pt x="1467" y="2678"/>
                    </a:cubicBezTo>
                    <a:cubicBezTo>
                      <a:pt x="1384" y="2872"/>
                      <a:pt x="1201" y="2991"/>
                      <a:pt x="1008" y="2991"/>
                    </a:cubicBezTo>
                    <a:cubicBezTo>
                      <a:pt x="986" y="2991"/>
                      <a:pt x="964" y="2990"/>
                      <a:pt x="942" y="2987"/>
                    </a:cubicBezTo>
                    <a:cubicBezTo>
                      <a:pt x="695" y="2956"/>
                      <a:pt x="479" y="2740"/>
                      <a:pt x="418" y="2493"/>
                    </a:cubicBezTo>
                    <a:cubicBezTo>
                      <a:pt x="418" y="2370"/>
                      <a:pt x="310" y="2308"/>
                      <a:pt x="205" y="2308"/>
                    </a:cubicBezTo>
                    <a:cubicBezTo>
                      <a:pt x="101" y="2308"/>
                      <a:pt x="1" y="2370"/>
                      <a:pt x="16" y="2493"/>
                    </a:cubicBezTo>
                    <a:cubicBezTo>
                      <a:pt x="16" y="2771"/>
                      <a:pt x="171" y="3048"/>
                      <a:pt x="387" y="3203"/>
                    </a:cubicBezTo>
                    <a:cubicBezTo>
                      <a:pt x="510" y="3295"/>
                      <a:pt x="634" y="3357"/>
                      <a:pt x="788" y="3388"/>
                    </a:cubicBezTo>
                    <a:lnTo>
                      <a:pt x="788" y="3697"/>
                    </a:lnTo>
                    <a:cubicBezTo>
                      <a:pt x="788" y="3820"/>
                      <a:pt x="880" y="3913"/>
                      <a:pt x="973" y="3913"/>
                    </a:cubicBezTo>
                    <a:lnTo>
                      <a:pt x="1004" y="3882"/>
                    </a:lnTo>
                    <a:cubicBezTo>
                      <a:pt x="1097" y="3882"/>
                      <a:pt x="1189" y="3789"/>
                      <a:pt x="1189" y="3697"/>
                    </a:cubicBezTo>
                    <a:lnTo>
                      <a:pt x="1189" y="3357"/>
                    </a:lnTo>
                    <a:cubicBezTo>
                      <a:pt x="1436" y="3326"/>
                      <a:pt x="1652" y="3172"/>
                      <a:pt x="1775" y="2956"/>
                    </a:cubicBezTo>
                    <a:cubicBezTo>
                      <a:pt x="2084" y="2524"/>
                      <a:pt x="1868" y="1907"/>
                      <a:pt x="1374" y="1721"/>
                    </a:cubicBezTo>
                    <a:cubicBezTo>
                      <a:pt x="1097" y="1629"/>
                      <a:pt x="479" y="1691"/>
                      <a:pt x="603" y="1228"/>
                    </a:cubicBezTo>
                    <a:cubicBezTo>
                      <a:pt x="646" y="1040"/>
                      <a:pt x="791" y="960"/>
                      <a:pt x="948" y="960"/>
                    </a:cubicBezTo>
                    <a:cubicBezTo>
                      <a:pt x="1127" y="960"/>
                      <a:pt x="1323" y="1063"/>
                      <a:pt x="1405" y="1228"/>
                    </a:cubicBezTo>
                    <a:cubicBezTo>
                      <a:pt x="1453" y="1305"/>
                      <a:pt x="1523" y="1337"/>
                      <a:pt x="1590" y="1337"/>
                    </a:cubicBezTo>
                    <a:cubicBezTo>
                      <a:pt x="1740" y="1337"/>
                      <a:pt x="1882" y="1181"/>
                      <a:pt x="1775" y="1012"/>
                    </a:cubicBezTo>
                    <a:cubicBezTo>
                      <a:pt x="1683" y="765"/>
                      <a:pt x="1467" y="610"/>
                      <a:pt x="1189" y="580"/>
                    </a:cubicBezTo>
                    <a:lnTo>
                      <a:pt x="1189" y="209"/>
                    </a:lnTo>
                    <a:cubicBezTo>
                      <a:pt x="1189" y="70"/>
                      <a:pt x="1089"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92"/>
              <p:cNvSpPr/>
              <p:nvPr/>
            </p:nvSpPr>
            <p:spPr>
              <a:xfrm>
                <a:off x="6407925" y="3055175"/>
                <a:ext cx="45075" cy="17000"/>
              </a:xfrm>
              <a:custGeom>
                <a:avLst/>
                <a:gdLst/>
                <a:ahLst/>
                <a:cxnLst/>
                <a:rect l="l" t="t" r="r" b="b"/>
                <a:pathLst>
                  <a:path w="1803" h="680" extrusionOk="0">
                    <a:moveTo>
                      <a:pt x="924" y="1"/>
                    </a:moveTo>
                    <a:cubicBezTo>
                      <a:pt x="654" y="1"/>
                      <a:pt x="384" y="101"/>
                      <a:pt x="168" y="302"/>
                    </a:cubicBezTo>
                    <a:cubicBezTo>
                      <a:pt x="1" y="445"/>
                      <a:pt x="165" y="680"/>
                      <a:pt x="334" y="680"/>
                    </a:cubicBezTo>
                    <a:cubicBezTo>
                      <a:pt x="384" y="680"/>
                      <a:pt x="434" y="659"/>
                      <a:pt x="476" y="610"/>
                    </a:cubicBezTo>
                    <a:cubicBezTo>
                      <a:pt x="600" y="487"/>
                      <a:pt x="762" y="425"/>
                      <a:pt x="924" y="425"/>
                    </a:cubicBezTo>
                    <a:cubicBezTo>
                      <a:pt x="1086" y="425"/>
                      <a:pt x="1248" y="487"/>
                      <a:pt x="1371" y="610"/>
                    </a:cubicBezTo>
                    <a:cubicBezTo>
                      <a:pt x="1409" y="642"/>
                      <a:pt x="1450" y="655"/>
                      <a:pt x="1491" y="655"/>
                    </a:cubicBezTo>
                    <a:cubicBezTo>
                      <a:pt x="1652" y="655"/>
                      <a:pt x="1803" y="449"/>
                      <a:pt x="1680" y="302"/>
                    </a:cubicBezTo>
                    <a:cubicBezTo>
                      <a:pt x="1464" y="101"/>
                      <a:pt x="1194" y="1"/>
                      <a:pt x="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92"/>
              <p:cNvSpPr/>
              <p:nvPr/>
            </p:nvSpPr>
            <p:spPr>
              <a:xfrm>
                <a:off x="6396975" y="3035125"/>
                <a:ext cx="67625" cy="21425"/>
              </a:xfrm>
              <a:custGeom>
                <a:avLst/>
                <a:gdLst/>
                <a:ahLst/>
                <a:cxnLst/>
                <a:rect l="l" t="t" r="r" b="b"/>
                <a:pathLst>
                  <a:path w="2705" h="857" extrusionOk="0">
                    <a:moveTo>
                      <a:pt x="1362" y="0"/>
                    </a:moveTo>
                    <a:cubicBezTo>
                      <a:pt x="922" y="0"/>
                      <a:pt x="482" y="162"/>
                      <a:pt x="143" y="486"/>
                    </a:cubicBezTo>
                    <a:cubicBezTo>
                      <a:pt x="0" y="653"/>
                      <a:pt x="150" y="856"/>
                      <a:pt x="311" y="856"/>
                    </a:cubicBezTo>
                    <a:cubicBezTo>
                      <a:pt x="360" y="856"/>
                      <a:pt x="409" y="838"/>
                      <a:pt x="451" y="795"/>
                    </a:cubicBezTo>
                    <a:cubicBezTo>
                      <a:pt x="698" y="548"/>
                      <a:pt x="1030" y="425"/>
                      <a:pt x="1362" y="425"/>
                    </a:cubicBezTo>
                    <a:cubicBezTo>
                      <a:pt x="1693" y="425"/>
                      <a:pt x="2025" y="548"/>
                      <a:pt x="2272" y="795"/>
                    </a:cubicBezTo>
                    <a:cubicBezTo>
                      <a:pt x="2334" y="826"/>
                      <a:pt x="2365" y="857"/>
                      <a:pt x="2426" y="857"/>
                    </a:cubicBezTo>
                    <a:cubicBezTo>
                      <a:pt x="2612" y="857"/>
                      <a:pt x="2704" y="641"/>
                      <a:pt x="2581" y="486"/>
                    </a:cubicBezTo>
                    <a:cubicBezTo>
                      <a:pt x="2241" y="162"/>
                      <a:pt x="1801"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92"/>
              <p:cNvSpPr/>
              <p:nvPr/>
            </p:nvSpPr>
            <p:spPr>
              <a:xfrm>
                <a:off x="6250850" y="3081825"/>
                <a:ext cx="361100" cy="294925"/>
              </a:xfrm>
              <a:custGeom>
                <a:avLst/>
                <a:gdLst/>
                <a:ahLst/>
                <a:cxnLst/>
                <a:rect l="l" t="t" r="r" b="b"/>
                <a:pathLst>
                  <a:path w="14444" h="11797" extrusionOk="0">
                    <a:moveTo>
                      <a:pt x="3982" y="3093"/>
                    </a:moveTo>
                    <a:lnTo>
                      <a:pt x="3982" y="3278"/>
                    </a:lnTo>
                    <a:lnTo>
                      <a:pt x="3982" y="3587"/>
                    </a:lnTo>
                    <a:lnTo>
                      <a:pt x="1605" y="3587"/>
                    </a:lnTo>
                    <a:cubicBezTo>
                      <a:pt x="1482" y="3587"/>
                      <a:pt x="1389" y="3680"/>
                      <a:pt x="1389" y="3803"/>
                    </a:cubicBezTo>
                    <a:lnTo>
                      <a:pt x="1389" y="4914"/>
                    </a:lnTo>
                    <a:cubicBezTo>
                      <a:pt x="1389" y="5053"/>
                      <a:pt x="1497" y="5122"/>
                      <a:pt x="1605" y="5122"/>
                    </a:cubicBezTo>
                    <a:cubicBezTo>
                      <a:pt x="1713" y="5122"/>
                      <a:pt x="1821" y="5053"/>
                      <a:pt x="1821" y="4914"/>
                    </a:cubicBezTo>
                    <a:lnTo>
                      <a:pt x="1821" y="4019"/>
                    </a:lnTo>
                    <a:lnTo>
                      <a:pt x="4043" y="4019"/>
                    </a:lnTo>
                    <a:cubicBezTo>
                      <a:pt x="4429" y="5701"/>
                      <a:pt x="5826" y="6542"/>
                      <a:pt x="7222" y="6542"/>
                    </a:cubicBezTo>
                    <a:cubicBezTo>
                      <a:pt x="8619" y="6542"/>
                      <a:pt x="10015" y="5701"/>
                      <a:pt x="10401" y="4019"/>
                    </a:cubicBezTo>
                    <a:lnTo>
                      <a:pt x="12623" y="4019"/>
                    </a:lnTo>
                    <a:lnTo>
                      <a:pt x="12623" y="9975"/>
                    </a:lnTo>
                    <a:lnTo>
                      <a:pt x="1790" y="9975"/>
                    </a:lnTo>
                    <a:lnTo>
                      <a:pt x="1790" y="6087"/>
                    </a:lnTo>
                    <a:cubicBezTo>
                      <a:pt x="1790" y="5933"/>
                      <a:pt x="1682" y="5855"/>
                      <a:pt x="1574" y="5855"/>
                    </a:cubicBezTo>
                    <a:cubicBezTo>
                      <a:pt x="1466" y="5855"/>
                      <a:pt x="1358" y="5933"/>
                      <a:pt x="1358" y="6087"/>
                    </a:cubicBezTo>
                    <a:lnTo>
                      <a:pt x="1358" y="9975"/>
                    </a:lnTo>
                    <a:lnTo>
                      <a:pt x="957" y="9975"/>
                    </a:lnTo>
                    <a:lnTo>
                      <a:pt x="957" y="3803"/>
                    </a:lnTo>
                    <a:cubicBezTo>
                      <a:pt x="957" y="3402"/>
                      <a:pt x="1266" y="3093"/>
                      <a:pt x="1667" y="3093"/>
                    </a:cubicBezTo>
                    <a:close/>
                    <a:moveTo>
                      <a:pt x="10463" y="3062"/>
                    </a:moveTo>
                    <a:lnTo>
                      <a:pt x="12746" y="3093"/>
                    </a:lnTo>
                    <a:cubicBezTo>
                      <a:pt x="13148" y="3093"/>
                      <a:pt x="13487" y="3402"/>
                      <a:pt x="13487" y="3803"/>
                    </a:cubicBezTo>
                    <a:lnTo>
                      <a:pt x="13487" y="9975"/>
                    </a:lnTo>
                    <a:lnTo>
                      <a:pt x="13055" y="9975"/>
                    </a:lnTo>
                    <a:lnTo>
                      <a:pt x="13055" y="3803"/>
                    </a:lnTo>
                    <a:cubicBezTo>
                      <a:pt x="13055" y="3680"/>
                      <a:pt x="12962" y="3587"/>
                      <a:pt x="12839" y="3587"/>
                    </a:cubicBezTo>
                    <a:lnTo>
                      <a:pt x="10463" y="3587"/>
                    </a:lnTo>
                    <a:lnTo>
                      <a:pt x="10463" y="3278"/>
                    </a:lnTo>
                    <a:lnTo>
                      <a:pt x="10463" y="3062"/>
                    </a:lnTo>
                    <a:close/>
                    <a:moveTo>
                      <a:pt x="7932" y="10408"/>
                    </a:moveTo>
                    <a:cubicBezTo>
                      <a:pt x="7932" y="10531"/>
                      <a:pt x="7808" y="10654"/>
                      <a:pt x="7654" y="10654"/>
                    </a:cubicBezTo>
                    <a:lnTo>
                      <a:pt x="6759" y="10654"/>
                    </a:lnTo>
                    <a:cubicBezTo>
                      <a:pt x="6605" y="10654"/>
                      <a:pt x="6481" y="10531"/>
                      <a:pt x="6481" y="10408"/>
                    </a:cubicBezTo>
                    <a:close/>
                    <a:moveTo>
                      <a:pt x="7236" y="1"/>
                    </a:moveTo>
                    <a:cubicBezTo>
                      <a:pt x="5729" y="1"/>
                      <a:pt x="4310" y="1066"/>
                      <a:pt x="4012" y="2692"/>
                    </a:cubicBezTo>
                    <a:lnTo>
                      <a:pt x="1667" y="2692"/>
                    </a:lnTo>
                    <a:cubicBezTo>
                      <a:pt x="1019" y="2692"/>
                      <a:pt x="494" y="3186"/>
                      <a:pt x="494" y="3834"/>
                    </a:cubicBezTo>
                    <a:lnTo>
                      <a:pt x="494" y="10006"/>
                    </a:lnTo>
                    <a:lnTo>
                      <a:pt x="216" y="10006"/>
                    </a:lnTo>
                    <a:cubicBezTo>
                      <a:pt x="93" y="10006"/>
                      <a:pt x="0" y="10099"/>
                      <a:pt x="0" y="10222"/>
                    </a:cubicBezTo>
                    <a:lnTo>
                      <a:pt x="0" y="10747"/>
                    </a:lnTo>
                    <a:cubicBezTo>
                      <a:pt x="0" y="11303"/>
                      <a:pt x="463" y="11796"/>
                      <a:pt x="1050" y="11796"/>
                    </a:cubicBezTo>
                    <a:lnTo>
                      <a:pt x="11388" y="11796"/>
                    </a:lnTo>
                    <a:cubicBezTo>
                      <a:pt x="11666" y="11796"/>
                      <a:pt x="11666" y="11364"/>
                      <a:pt x="11388" y="11364"/>
                    </a:cubicBezTo>
                    <a:lnTo>
                      <a:pt x="1019" y="11364"/>
                    </a:lnTo>
                    <a:cubicBezTo>
                      <a:pt x="679" y="11364"/>
                      <a:pt x="402" y="11087"/>
                      <a:pt x="402" y="10747"/>
                    </a:cubicBezTo>
                    <a:lnTo>
                      <a:pt x="402" y="10408"/>
                    </a:lnTo>
                    <a:lnTo>
                      <a:pt x="6080" y="10408"/>
                    </a:lnTo>
                    <a:cubicBezTo>
                      <a:pt x="6080" y="10778"/>
                      <a:pt x="6389" y="11087"/>
                      <a:pt x="6759" y="11087"/>
                    </a:cubicBezTo>
                    <a:lnTo>
                      <a:pt x="7654" y="11087"/>
                    </a:lnTo>
                    <a:cubicBezTo>
                      <a:pt x="8024" y="11087"/>
                      <a:pt x="8333" y="10778"/>
                      <a:pt x="8333" y="10408"/>
                    </a:cubicBezTo>
                    <a:lnTo>
                      <a:pt x="14012" y="10408"/>
                    </a:lnTo>
                    <a:lnTo>
                      <a:pt x="14012" y="10685"/>
                    </a:lnTo>
                    <a:cubicBezTo>
                      <a:pt x="14043" y="11056"/>
                      <a:pt x="13734" y="11333"/>
                      <a:pt x="13394" y="11333"/>
                    </a:cubicBezTo>
                    <a:lnTo>
                      <a:pt x="12623" y="11333"/>
                    </a:lnTo>
                    <a:cubicBezTo>
                      <a:pt x="12355" y="11333"/>
                      <a:pt x="12345" y="11736"/>
                      <a:pt x="12595" y="11736"/>
                    </a:cubicBezTo>
                    <a:cubicBezTo>
                      <a:pt x="12604" y="11736"/>
                      <a:pt x="12613" y="11736"/>
                      <a:pt x="12623" y="11735"/>
                    </a:cubicBezTo>
                    <a:lnTo>
                      <a:pt x="13394" y="11735"/>
                    </a:lnTo>
                    <a:cubicBezTo>
                      <a:pt x="13412" y="11736"/>
                      <a:pt x="13429" y="11736"/>
                      <a:pt x="13446" y="11736"/>
                    </a:cubicBezTo>
                    <a:cubicBezTo>
                      <a:pt x="14008" y="11736"/>
                      <a:pt x="14444" y="11254"/>
                      <a:pt x="14444" y="10685"/>
                    </a:cubicBezTo>
                    <a:lnTo>
                      <a:pt x="14444" y="10192"/>
                    </a:lnTo>
                    <a:cubicBezTo>
                      <a:pt x="14444" y="10068"/>
                      <a:pt x="14351" y="9975"/>
                      <a:pt x="14228" y="9975"/>
                    </a:cubicBezTo>
                    <a:lnTo>
                      <a:pt x="13888" y="9975"/>
                    </a:lnTo>
                    <a:lnTo>
                      <a:pt x="13888" y="3803"/>
                    </a:lnTo>
                    <a:cubicBezTo>
                      <a:pt x="13888" y="3155"/>
                      <a:pt x="13394" y="2630"/>
                      <a:pt x="12746" y="2630"/>
                    </a:cubicBezTo>
                    <a:lnTo>
                      <a:pt x="10401" y="2630"/>
                    </a:lnTo>
                    <a:cubicBezTo>
                      <a:pt x="10308" y="2167"/>
                      <a:pt x="10123" y="1735"/>
                      <a:pt x="9845" y="1365"/>
                    </a:cubicBezTo>
                    <a:cubicBezTo>
                      <a:pt x="9791" y="1293"/>
                      <a:pt x="9724" y="1263"/>
                      <a:pt x="9659" y="1263"/>
                    </a:cubicBezTo>
                    <a:cubicBezTo>
                      <a:pt x="9504" y="1263"/>
                      <a:pt x="9366" y="1437"/>
                      <a:pt x="9475" y="1612"/>
                    </a:cubicBezTo>
                    <a:cubicBezTo>
                      <a:pt x="9845" y="2075"/>
                      <a:pt x="10031" y="2661"/>
                      <a:pt x="10031" y="3278"/>
                    </a:cubicBezTo>
                    <a:cubicBezTo>
                      <a:pt x="10031" y="5030"/>
                      <a:pt x="8605" y="6093"/>
                      <a:pt x="7164" y="6093"/>
                    </a:cubicBezTo>
                    <a:cubicBezTo>
                      <a:pt x="6244" y="6093"/>
                      <a:pt x="5318" y="5660"/>
                      <a:pt x="4753" y="4698"/>
                    </a:cubicBezTo>
                    <a:cubicBezTo>
                      <a:pt x="3573" y="2665"/>
                      <a:pt x="5191" y="427"/>
                      <a:pt x="7181" y="427"/>
                    </a:cubicBezTo>
                    <a:cubicBezTo>
                      <a:pt x="7638" y="427"/>
                      <a:pt x="8114" y="545"/>
                      <a:pt x="8580" y="810"/>
                    </a:cubicBezTo>
                    <a:cubicBezTo>
                      <a:pt x="8619" y="827"/>
                      <a:pt x="8656" y="834"/>
                      <a:pt x="8691" y="834"/>
                    </a:cubicBezTo>
                    <a:cubicBezTo>
                      <a:pt x="8908" y="834"/>
                      <a:pt x="9035" y="541"/>
                      <a:pt x="8796" y="408"/>
                    </a:cubicBezTo>
                    <a:cubicBezTo>
                      <a:pt x="8294" y="130"/>
                      <a:pt x="7760" y="1"/>
                      <a:pt x="7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92"/>
              <p:cNvSpPr/>
              <p:nvPr/>
            </p:nvSpPr>
            <p:spPr>
              <a:xfrm>
                <a:off x="6426000" y="3259050"/>
                <a:ext cx="10825" cy="58275"/>
              </a:xfrm>
              <a:custGeom>
                <a:avLst/>
                <a:gdLst/>
                <a:ahLst/>
                <a:cxnLst/>
                <a:rect l="l" t="t" r="r" b="b"/>
                <a:pathLst>
                  <a:path w="433" h="2331" extrusionOk="0">
                    <a:moveTo>
                      <a:pt x="201" y="1"/>
                    </a:moveTo>
                    <a:cubicBezTo>
                      <a:pt x="100" y="1"/>
                      <a:pt x="0" y="78"/>
                      <a:pt x="0" y="232"/>
                    </a:cubicBezTo>
                    <a:lnTo>
                      <a:pt x="0" y="2115"/>
                    </a:lnTo>
                    <a:cubicBezTo>
                      <a:pt x="0" y="2238"/>
                      <a:pt x="93" y="2331"/>
                      <a:pt x="216" y="2331"/>
                    </a:cubicBezTo>
                    <a:lnTo>
                      <a:pt x="216" y="2300"/>
                    </a:lnTo>
                    <a:cubicBezTo>
                      <a:pt x="309" y="2300"/>
                      <a:pt x="432" y="2208"/>
                      <a:pt x="401" y="2084"/>
                    </a:cubicBezTo>
                    <a:lnTo>
                      <a:pt x="401" y="232"/>
                    </a:lnTo>
                    <a:cubicBezTo>
                      <a:pt x="401" y="78"/>
                      <a:pt x="301"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92"/>
              <p:cNvSpPr/>
              <p:nvPr/>
            </p:nvSpPr>
            <p:spPr>
              <a:xfrm>
                <a:off x="6449900" y="3255000"/>
                <a:ext cx="10825" cy="36875"/>
              </a:xfrm>
              <a:custGeom>
                <a:avLst/>
                <a:gdLst/>
                <a:ahLst/>
                <a:cxnLst/>
                <a:rect l="l" t="t" r="r" b="b"/>
                <a:pathLst>
                  <a:path w="433" h="1475" extrusionOk="0">
                    <a:moveTo>
                      <a:pt x="217" y="1"/>
                    </a:moveTo>
                    <a:cubicBezTo>
                      <a:pt x="109" y="1"/>
                      <a:pt x="1" y="70"/>
                      <a:pt x="1" y="209"/>
                    </a:cubicBezTo>
                    <a:lnTo>
                      <a:pt x="1" y="1258"/>
                    </a:lnTo>
                    <a:cubicBezTo>
                      <a:pt x="1" y="1382"/>
                      <a:pt x="93" y="1475"/>
                      <a:pt x="217" y="1475"/>
                    </a:cubicBezTo>
                    <a:cubicBezTo>
                      <a:pt x="340" y="1475"/>
                      <a:pt x="433" y="1382"/>
                      <a:pt x="433" y="1258"/>
                    </a:cubicBezTo>
                    <a:lnTo>
                      <a:pt x="433" y="209"/>
                    </a:lnTo>
                    <a:cubicBezTo>
                      <a:pt x="433" y="70"/>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92"/>
              <p:cNvSpPr/>
              <p:nvPr/>
            </p:nvSpPr>
            <p:spPr>
              <a:xfrm>
                <a:off x="6402075" y="3255000"/>
                <a:ext cx="10050" cy="36875"/>
              </a:xfrm>
              <a:custGeom>
                <a:avLst/>
                <a:gdLst/>
                <a:ahLst/>
                <a:cxnLst/>
                <a:rect l="l" t="t" r="r" b="b"/>
                <a:pathLst>
                  <a:path w="402" h="1475" extrusionOk="0">
                    <a:moveTo>
                      <a:pt x="201" y="1"/>
                    </a:moveTo>
                    <a:cubicBezTo>
                      <a:pt x="101" y="1"/>
                      <a:pt x="0" y="70"/>
                      <a:pt x="0" y="209"/>
                    </a:cubicBezTo>
                    <a:lnTo>
                      <a:pt x="0" y="1258"/>
                    </a:lnTo>
                    <a:cubicBezTo>
                      <a:pt x="0" y="1382"/>
                      <a:pt x="93" y="1475"/>
                      <a:pt x="185" y="1475"/>
                    </a:cubicBezTo>
                    <a:cubicBezTo>
                      <a:pt x="309" y="1475"/>
                      <a:pt x="402" y="1382"/>
                      <a:pt x="402" y="1258"/>
                    </a:cubicBezTo>
                    <a:lnTo>
                      <a:pt x="402" y="209"/>
                    </a:lnTo>
                    <a:cubicBezTo>
                      <a:pt x="402" y="70"/>
                      <a:pt x="301"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879" name="Google Shape;15879;p92"/>
          <p:cNvGrpSpPr/>
          <p:nvPr/>
        </p:nvGrpSpPr>
        <p:grpSpPr>
          <a:xfrm>
            <a:off x="1769569" y="2357861"/>
            <a:ext cx="361900" cy="300150"/>
            <a:chOff x="5505525" y="3044950"/>
            <a:chExt cx="361900" cy="300150"/>
          </a:xfrm>
        </p:grpSpPr>
        <p:sp>
          <p:nvSpPr>
            <p:cNvPr id="15880" name="Google Shape;15880;p92"/>
            <p:cNvSpPr/>
            <p:nvPr/>
          </p:nvSpPr>
          <p:spPr>
            <a:xfrm>
              <a:off x="5505525" y="3044950"/>
              <a:ext cx="361900" cy="300150"/>
            </a:xfrm>
            <a:custGeom>
              <a:avLst/>
              <a:gdLst/>
              <a:ahLst/>
              <a:cxnLst/>
              <a:rect l="l" t="t" r="r" b="b"/>
              <a:pathLst>
                <a:path w="14476" h="12006" extrusionOk="0">
                  <a:moveTo>
                    <a:pt x="12994" y="402"/>
                  </a:moveTo>
                  <a:cubicBezTo>
                    <a:pt x="13580" y="402"/>
                    <a:pt x="14074" y="896"/>
                    <a:pt x="14074" y="1482"/>
                  </a:cubicBezTo>
                  <a:lnTo>
                    <a:pt x="14074" y="2254"/>
                  </a:lnTo>
                  <a:lnTo>
                    <a:pt x="13055" y="2254"/>
                  </a:lnTo>
                  <a:cubicBezTo>
                    <a:pt x="12809" y="2285"/>
                    <a:pt x="12809" y="2624"/>
                    <a:pt x="13055" y="2655"/>
                  </a:cubicBezTo>
                  <a:lnTo>
                    <a:pt x="14074" y="2655"/>
                  </a:lnTo>
                  <a:lnTo>
                    <a:pt x="14074" y="3210"/>
                  </a:lnTo>
                  <a:lnTo>
                    <a:pt x="7562" y="3210"/>
                  </a:lnTo>
                  <a:lnTo>
                    <a:pt x="8087" y="2655"/>
                  </a:lnTo>
                  <a:lnTo>
                    <a:pt x="11759" y="2655"/>
                  </a:lnTo>
                  <a:cubicBezTo>
                    <a:pt x="12006" y="2624"/>
                    <a:pt x="12006" y="2285"/>
                    <a:pt x="11759" y="2254"/>
                  </a:cubicBezTo>
                  <a:lnTo>
                    <a:pt x="433" y="2254"/>
                  </a:lnTo>
                  <a:lnTo>
                    <a:pt x="433" y="1482"/>
                  </a:lnTo>
                  <a:cubicBezTo>
                    <a:pt x="433" y="896"/>
                    <a:pt x="896" y="402"/>
                    <a:pt x="1482" y="402"/>
                  </a:cubicBezTo>
                  <a:close/>
                  <a:moveTo>
                    <a:pt x="3889" y="2655"/>
                  </a:moveTo>
                  <a:lnTo>
                    <a:pt x="3118" y="3426"/>
                  </a:lnTo>
                  <a:cubicBezTo>
                    <a:pt x="2871" y="3704"/>
                    <a:pt x="2501" y="3858"/>
                    <a:pt x="2130" y="3858"/>
                  </a:cubicBezTo>
                  <a:lnTo>
                    <a:pt x="433" y="3828"/>
                  </a:lnTo>
                  <a:lnTo>
                    <a:pt x="433" y="2655"/>
                  </a:lnTo>
                  <a:close/>
                  <a:moveTo>
                    <a:pt x="7500" y="2655"/>
                  </a:moveTo>
                  <a:lnTo>
                    <a:pt x="6729" y="3426"/>
                  </a:lnTo>
                  <a:cubicBezTo>
                    <a:pt x="6451" y="3704"/>
                    <a:pt x="6111" y="3858"/>
                    <a:pt x="5741" y="3858"/>
                  </a:cubicBezTo>
                  <a:lnTo>
                    <a:pt x="5741" y="3828"/>
                  </a:lnTo>
                  <a:lnTo>
                    <a:pt x="3303" y="3828"/>
                  </a:lnTo>
                  <a:lnTo>
                    <a:pt x="4476" y="2655"/>
                  </a:lnTo>
                  <a:close/>
                  <a:moveTo>
                    <a:pt x="1482" y="1"/>
                  </a:moveTo>
                  <a:cubicBezTo>
                    <a:pt x="680" y="1"/>
                    <a:pt x="1" y="649"/>
                    <a:pt x="1" y="1482"/>
                  </a:cubicBezTo>
                  <a:lnTo>
                    <a:pt x="1" y="10525"/>
                  </a:lnTo>
                  <a:cubicBezTo>
                    <a:pt x="1" y="11327"/>
                    <a:pt x="680" y="12006"/>
                    <a:pt x="1482" y="12006"/>
                  </a:cubicBezTo>
                  <a:lnTo>
                    <a:pt x="2315" y="12006"/>
                  </a:lnTo>
                  <a:cubicBezTo>
                    <a:pt x="2593" y="12006"/>
                    <a:pt x="2593" y="11574"/>
                    <a:pt x="2315" y="11574"/>
                  </a:cubicBezTo>
                  <a:lnTo>
                    <a:pt x="1482" y="11574"/>
                  </a:lnTo>
                  <a:cubicBezTo>
                    <a:pt x="896" y="11574"/>
                    <a:pt x="433" y="11111"/>
                    <a:pt x="433" y="10525"/>
                  </a:cubicBezTo>
                  <a:lnTo>
                    <a:pt x="433" y="4260"/>
                  </a:lnTo>
                  <a:lnTo>
                    <a:pt x="5741" y="4260"/>
                  </a:lnTo>
                  <a:cubicBezTo>
                    <a:pt x="6235" y="4260"/>
                    <a:pt x="6698" y="4075"/>
                    <a:pt x="7037" y="3735"/>
                  </a:cubicBezTo>
                  <a:lnTo>
                    <a:pt x="7130" y="3642"/>
                  </a:lnTo>
                  <a:lnTo>
                    <a:pt x="14074" y="3642"/>
                  </a:lnTo>
                  <a:lnTo>
                    <a:pt x="14074" y="10525"/>
                  </a:lnTo>
                  <a:cubicBezTo>
                    <a:pt x="14074" y="11111"/>
                    <a:pt x="13611" y="11574"/>
                    <a:pt x="13025" y="11574"/>
                  </a:cubicBezTo>
                  <a:lnTo>
                    <a:pt x="3612" y="11574"/>
                  </a:lnTo>
                  <a:cubicBezTo>
                    <a:pt x="3334" y="11574"/>
                    <a:pt x="3334" y="12006"/>
                    <a:pt x="3612" y="12006"/>
                  </a:cubicBezTo>
                  <a:lnTo>
                    <a:pt x="12994" y="12006"/>
                  </a:lnTo>
                  <a:cubicBezTo>
                    <a:pt x="13827" y="12006"/>
                    <a:pt x="14475" y="11327"/>
                    <a:pt x="14475" y="10525"/>
                  </a:cubicBezTo>
                  <a:lnTo>
                    <a:pt x="14475" y="1482"/>
                  </a:lnTo>
                  <a:cubicBezTo>
                    <a:pt x="14475" y="649"/>
                    <a:pt x="13827" y="1"/>
                    <a:pt x="129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92"/>
            <p:cNvSpPr/>
            <p:nvPr/>
          </p:nvSpPr>
          <p:spPr>
            <a:xfrm>
              <a:off x="5537175" y="3069650"/>
              <a:ext cx="22400" cy="19475"/>
            </a:xfrm>
            <a:custGeom>
              <a:avLst/>
              <a:gdLst/>
              <a:ahLst/>
              <a:cxnLst/>
              <a:rect l="l" t="t" r="r" b="b"/>
              <a:pathLst>
                <a:path w="896"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9"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92"/>
            <p:cNvSpPr/>
            <p:nvPr/>
          </p:nvSpPr>
          <p:spPr>
            <a:xfrm>
              <a:off x="5571125" y="3069650"/>
              <a:ext cx="22400" cy="19475"/>
            </a:xfrm>
            <a:custGeom>
              <a:avLst/>
              <a:gdLst/>
              <a:ahLst/>
              <a:cxnLst/>
              <a:rect l="l" t="t" r="r" b="b"/>
              <a:pathLst>
                <a:path w="896"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92"/>
            <p:cNvSpPr/>
            <p:nvPr/>
          </p:nvSpPr>
          <p:spPr>
            <a:xfrm>
              <a:off x="5605075" y="3069650"/>
              <a:ext cx="22375" cy="19475"/>
            </a:xfrm>
            <a:custGeom>
              <a:avLst/>
              <a:gdLst/>
              <a:ahLst/>
              <a:cxnLst/>
              <a:rect l="l" t="t" r="r" b="b"/>
              <a:pathLst>
                <a:path w="895" h="779" extrusionOk="0">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92"/>
            <p:cNvSpPr/>
            <p:nvPr/>
          </p:nvSpPr>
          <p:spPr>
            <a:xfrm>
              <a:off x="5538700" y="3184600"/>
              <a:ext cx="129650" cy="10825"/>
            </a:xfrm>
            <a:custGeom>
              <a:avLst/>
              <a:gdLst/>
              <a:ahLst/>
              <a:cxnLst/>
              <a:rect l="l" t="t" r="r" b="b"/>
              <a:pathLst>
                <a:path w="5186" h="433" extrusionOk="0">
                  <a:moveTo>
                    <a:pt x="248" y="1"/>
                  </a:moveTo>
                  <a:cubicBezTo>
                    <a:pt x="1" y="32"/>
                    <a:pt x="1" y="371"/>
                    <a:pt x="248" y="433"/>
                  </a:cubicBezTo>
                  <a:lnTo>
                    <a:pt x="4939" y="433"/>
                  </a:lnTo>
                  <a:cubicBezTo>
                    <a:pt x="5186" y="371"/>
                    <a:pt x="5186" y="32"/>
                    <a:pt x="49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92"/>
            <p:cNvSpPr/>
            <p:nvPr/>
          </p:nvSpPr>
          <p:spPr>
            <a:xfrm>
              <a:off x="5537950" y="3216250"/>
              <a:ext cx="131950" cy="10825"/>
            </a:xfrm>
            <a:custGeom>
              <a:avLst/>
              <a:gdLst/>
              <a:ahLst/>
              <a:cxnLst/>
              <a:rect l="l" t="t" r="r" b="b"/>
              <a:pathLst>
                <a:path w="5278" h="433" extrusionOk="0">
                  <a:moveTo>
                    <a:pt x="278" y="0"/>
                  </a:moveTo>
                  <a:cubicBezTo>
                    <a:pt x="0" y="0"/>
                    <a:pt x="0" y="432"/>
                    <a:pt x="278" y="432"/>
                  </a:cubicBezTo>
                  <a:lnTo>
                    <a:pt x="4969" y="432"/>
                  </a:lnTo>
                  <a:cubicBezTo>
                    <a:pt x="5277" y="432"/>
                    <a:pt x="5277" y="0"/>
                    <a:pt x="49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92"/>
            <p:cNvSpPr/>
            <p:nvPr/>
          </p:nvSpPr>
          <p:spPr>
            <a:xfrm>
              <a:off x="5537950" y="3247875"/>
              <a:ext cx="294750" cy="10825"/>
            </a:xfrm>
            <a:custGeom>
              <a:avLst/>
              <a:gdLst/>
              <a:ahLst/>
              <a:cxnLst/>
              <a:rect l="l" t="t" r="r" b="b"/>
              <a:pathLst>
                <a:path w="11790" h="433" extrusionOk="0">
                  <a:moveTo>
                    <a:pt x="278" y="0"/>
                  </a:moveTo>
                  <a:cubicBezTo>
                    <a:pt x="0" y="0"/>
                    <a:pt x="0" y="432"/>
                    <a:pt x="278" y="432"/>
                  </a:cubicBezTo>
                  <a:lnTo>
                    <a:pt x="11512" y="432"/>
                  </a:lnTo>
                  <a:cubicBezTo>
                    <a:pt x="11789" y="432"/>
                    <a:pt x="11789" y="0"/>
                    <a:pt x="11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92"/>
            <p:cNvSpPr/>
            <p:nvPr/>
          </p:nvSpPr>
          <p:spPr>
            <a:xfrm>
              <a:off x="5537950" y="3280275"/>
              <a:ext cx="294750" cy="10050"/>
            </a:xfrm>
            <a:custGeom>
              <a:avLst/>
              <a:gdLst/>
              <a:ahLst/>
              <a:cxnLst/>
              <a:rect l="l" t="t" r="r" b="b"/>
              <a:pathLst>
                <a:path w="11790" h="402" extrusionOk="0">
                  <a:moveTo>
                    <a:pt x="278" y="1"/>
                  </a:moveTo>
                  <a:cubicBezTo>
                    <a:pt x="0" y="1"/>
                    <a:pt x="0" y="402"/>
                    <a:pt x="278" y="402"/>
                  </a:cubicBezTo>
                  <a:lnTo>
                    <a:pt x="11512" y="402"/>
                  </a:lnTo>
                  <a:cubicBezTo>
                    <a:pt x="11789" y="402"/>
                    <a:pt x="11789" y="1"/>
                    <a:pt x="1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92"/>
            <p:cNvSpPr/>
            <p:nvPr/>
          </p:nvSpPr>
          <p:spPr>
            <a:xfrm>
              <a:off x="5683750" y="3180625"/>
              <a:ext cx="148175" cy="50300"/>
            </a:xfrm>
            <a:custGeom>
              <a:avLst/>
              <a:gdLst/>
              <a:ahLst/>
              <a:cxnLst/>
              <a:rect l="l" t="t" r="r" b="b"/>
              <a:pathLst>
                <a:path w="5927" h="2012" extrusionOk="0">
                  <a:moveTo>
                    <a:pt x="5494" y="407"/>
                  </a:moveTo>
                  <a:lnTo>
                    <a:pt x="5494" y="1610"/>
                  </a:lnTo>
                  <a:lnTo>
                    <a:pt x="433" y="1610"/>
                  </a:lnTo>
                  <a:lnTo>
                    <a:pt x="433" y="407"/>
                  </a:lnTo>
                  <a:close/>
                  <a:moveTo>
                    <a:pt x="5741" y="1"/>
                  </a:moveTo>
                  <a:cubicBezTo>
                    <a:pt x="5731" y="1"/>
                    <a:pt x="5720" y="2"/>
                    <a:pt x="5710" y="5"/>
                  </a:cubicBezTo>
                  <a:lnTo>
                    <a:pt x="217" y="5"/>
                  </a:lnTo>
                  <a:cubicBezTo>
                    <a:pt x="94" y="5"/>
                    <a:pt x="1" y="98"/>
                    <a:pt x="1" y="191"/>
                  </a:cubicBezTo>
                  <a:lnTo>
                    <a:pt x="1" y="1826"/>
                  </a:lnTo>
                  <a:cubicBezTo>
                    <a:pt x="1" y="1919"/>
                    <a:pt x="94" y="2011"/>
                    <a:pt x="217" y="2011"/>
                  </a:cubicBezTo>
                  <a:lnTo>
                    <a:pt x="5710" y="2011"/>
                  </a:lnTo>
                  <a:cubicBezTo>
                    <a:pt x="5834" y="2011"/>
                    <a:pt x="5926" y="1919"/>
                    <a:pt x="5926" y="1826"/>
                  </a:cubicBezTo>
                  <a:lnTo>
                    <a:pt x="5926" y="191"/>
                  </a:lnTo>
                  <a:cubicBezTo>
                    <a:pt x="5926" y="108"/>
                    <a:pt x="5828" y="1"/>
                    <a:pt x="5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9" name="Google Shape;15889;p92"/>
          <p:cNvGrpSpPr/>
          <p:nvPr/>
        </p:nvGrpSpPr>
        <p:grpSpPr>
          <a:xfrm>
            <a:off x="1074163" y="2326986"/>
            <a:ext cx="362650" cy="361900"/>
            <a:chOff x="4755600" y="3014075"/>
            <a:chExt cx="362650" cy="361900"/>
          </a:xfrm>
        </p:grpSpPr>
        <p:sp>
          <p:nvSpPr>
            <p:cNvPr id="15890" name="Google Shape;15890;p92"/>
            <p:cNvSpPr/>
            <p:nvPr/>
          </p:nvSpPr>
          <p:spPr>
            <a:xfrm>
              <a:off x="4819625" y="3043425"/>
              <a:ext cx="49400" cy="49400"/>
            </a:xfrm>
            <a:custGeom>
              <a:avLst/>
              <a:gdLst/>
              <a:ahLst/>
              <a:cxnLst/>
              <a:rect l="l" t="t" r="r" b="b"/>
              <a:pathLst>
                <a:path w="1976" h="1976" extrusionOk="0">
                  <a:moveTo>
                    <a:pt x="1019" y="432"/>
                  </a:moveTo>
                  <a:cubicBezTo>
                    <a:pt x="1328" y="432"/>
                    <a:pt x="1575" y="679"/>
                    <a:pt x="1575" y="988"/>
                  </a:cubicBezTo>
                  <a:cubicBezTo>
                    <a:pt x="1575" y="1142"/>
                    <a:pt x="1513" y="1265"/>
                    <a:pt x="1420" y="1389"/>
                  </a:cubicBezTo>
                  <a:cubicBezTo>
                    <a:pt x="1297" y="1481"/>
                    <a:pt x="1173" y="1543"/>
                    <a:pt x="1019" y="1543"/>
                  </a:cubicBezTo>
                  <a:cubicBezTo>
                    <a:pt x="710" y="1543"/>
                    <a:pt x="464" y="1296"/>
                    <a:pt x="464" y="988"/>
                  </a:cubicBezTo>
                  <a:cubicBezTo>
                    <a:pt x="464" y="833"/>
                    <a:pt x="525" y="710"/>
                    <a:pt x="618" y="586"/>
                  </a:cubicBezTo>
                  <a:cubicBezTo>
                    <a:pt x="710" y="494"/>
                    <a:pt x="865" y="432"/>
                    <a:pt x="1019" y="432"/>
                  </a:cubicBezTo>
                  <a:close/>
                  <a:moveTo>
                    <a:pt x="988" y="0"/>
                  </a:moveTo>
                  <a:cubicBezTo>
                    <a:pt x="464" y="0"/>
                    <a:pt x="1" y="432"/>
                    <a:pt x="1" y="988"/>
                  </a:cubicBezTo>
                  <a:cubicBezTo>
                    <a:pt x="32" y="1543"/>
                    <a:pt x="464" y="1975"/>
                    <a:pt x="988" y="1975"/>
                  </a:cubicBezTo>
                  <a:lnTo>
                    <a:pt x="1019" y="1975"/>
                  </a:lnTo>
                  <a:cubicBezTo>
                    <a:pt x="1544" y="1975"/>
                    <a:pt x="1976" y="1543"/>
                    <a:pt x="1976" y="988"/>
                  </a:cubicBezTo>
                  <a:cubicBezTo>
                    <a:pt x="1976" y="463"/>
                    <a:pt x="154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92"/>
            <p:cNvSpPr/>
            <p:nvPr/>
          </p:nvSpPr>
          <p:spPr>
            <a:xfrm>
              <a:off x="4755600" y="3014075"/>
              <a:ext cx="179025" cy="361900"/>
            </a:xfrm>
            <a:custGeom>
              <a:avLst/>
              <a:gdLst/>
              <a:ahLst/>
              <a:cxnLst/>
              <a:rect l="l" t="t" r="r" b="b"/>
              <a:pathLst>
                <a:path w="7161" h="14476" extrusionOk="0">
                  <a:moveTo>
                    <a:pt x="3524" y="1"/>
                  </a:moveTo>
                  <a:cubicBezTo>
                    <a:pt x="1575" y="1"/>
                    <a:pt x="0" y="1594"/>
                    <a:pt x="31" y="3550"/>
                  </a:cubicBezTo>
                  <a:cubicBezTo>
                    <a:pt x="31" y="4137"/>
                    <a:pt x="185" y="4723"/>
                    <a:pt x="463" y="5248"/>
                  </a:cubicBezTo>
                  <a:cubicBezTo>
                    <a:pt x="502" y="5325"/>
                    <a:pt x="567" y="5357"/>
                    <a:pt x="634" y="5357"/>
                  </a:cubicBezTo>
                  <a:cubicBezTo>
                    <a:pt x="783" y="5357"/>
                    <a:pt x="940" y="5202"/>
                    <a:pt x="833" y="5032"/>
                  </a:cubicBezTo>
                  <a:cubicBezTo>
                    <a:pt x="586" y="4569"/>
                    <a:pt x="463" y="4075"/>
                    <a:pt x="463" y="3550"/>
                  </a:cubicBezTo>
                  <a:cubicBezTo>
                    <a:pt x="463" y="1822"/>
                    <a:pt x="1852" y="402"/>
                    <a:pt x="3580" y="402"/>
                  </a:cubicBezTo>
                  <a:cubicBezTo>
                    <a:pt x="5339" y="433"/>
                    <a:pt x="6728" y="1822"/>
                    <a:pt x="6759" y="3581"/>
                  </a:cubicBezTo>
                  <a:cubicBezTo>
                    <a:pt x="6759" y="4970"/>
                    <a:pt x="5833" y="6174"/>
                    <a:pt x="4506" y="6575"/>
                  </a:cubicBezTo>
                  <a:cubicBezTo>
                    <a:pt x="4413" y="6606"/>
                    <a:pt x="4352" y="6667"/>
                    <a:pt x="4352" y="6791"/>
                  </a:cubicBezTo>
                  <a:lnTo>
                    <a:pt x="4352" y="9754"/>
                  </a:lnTo>
                  <a:lnTo>
                    <a:pt x="3920" y="10062"/>
                  </a:lnTo>
                  <a:cubicBezTo>
                    <a:pt x="3796" y="10155"/>
                    <a:pt x="3796" y="10309"/>
                    <a:pt x="3920" y="10402"/>
                  </a:cubicBezTo>
                  <a:lnTo>
                    <a:pt x="4352" y="10741"/>
                  </a:lnTo>
                  <a:lnTo>
                    <a:pt x="4352" y="10865"/>
                  </a:lnTo>
                  <a:lnTo>
                    <a:pt x="3920" y="11173"/>
                  </a:lnTo>
                  <a:cubicBezTo>
                    <a:pt x="3858" y="11235"/>
                    <a:pt x="3827" y="11297"/>
                    <a:pt x="3827" y="11358"/>
                  </a:cubicBezTo>
                  <a:cubicBezTo>
                    <a:pt x="3827" y="11420"/>
                    <a:pt x="3858" y="11482"/>
                    <a:pt x="3920" y="11513"/>
                  </a:cubicBezTo>
                  <a:lnTo>
                    <a:pt x="4352" y="11852"/>
                  </a:lnTo>
                  <a:lnTo>
                    <a:pt x="4352" y="12963"/>
                  </a:lnTo>
                  <a:lnTo>
                    <a:pt x="3611" y="13920"/>
                  </a:lnTo>
                  <a:lnTo>
                    <a:pt x="2839" y="12932"/>
                  </a:lnTo>
                  <a:lnTo>
                    <a:pt x="2839" y="6760"/>
                  </a:lnTo>
                  <a:cubicBezTo>
                    <a:pt x="2839" y="6667"/>
                    <a:pt x="2778" y="6606"/>
                    <a:pt x="2685" y="6575"/>
                  </a:cubicBezTo>
                  <a:cubicBezTo>
                    <a:pt x="2253" y="6421"/>
                    <a:pt x="1852" y="6205"/>
                    <a:pt x="1512" y="5896"/>
                  </a:cubicBezTo>
                  <a:cubicBezTo>
                    <a:pt x="1468" y="5858"/>
                    <a:pt x="1422" y="5842"/>
                    <a:pt x="1378" y="5842"/>
                  </a:cubicBezTo>
                  <a:cubicBezTo>
                    <a:pt x="1204" y="5842"/>
                    <a:pt x="1062" y="6088"/>
                    <a:pt x="1235" y="6235"/>
                  </a:cubicBezTo>
                  <a:cubicBezTo>
                    <a:pt x="1574" y="6544"/>
                    <a:pt x="1975" y="6760"/>
                    <a:pt x="2407" y="6914"/>
                  </a:cubicBezTo>
                  <a:lnTo>
                    <a:pt x="2407" y="13025"/>
                  </a:lnTo>
                  <a:cubicBezTo>
                    <a:pt x="2407" y="13056"/>
                    <a:pt x="2438" y="13118"/>
                    <a:pt x="2469" y="13148"/>
                  </a:cubicBezTo>
                  <a:lnTo>
                    <a:pt x="3457" y="14383"/>
                  </a:lnTo>
                  <a:cubicBezTo>
                    <a:pt x="3487" y="14445"/>
                    <a:pt x="3549" y="14475"/>
                    <a:pt x="3611" y="14475"/>
                  </a:cubicBezTo>
                  <a:cubicBezTo>
                    <a:pt x="3673" y="14475"/>
                    <a:pt x="3734" y="14445"/>
                    <a:pt x="3796" y="14383"/>
                  </a:cubicBezTo>
                  <a:lnTo>
                    <a:pt x="4722" y="13148"/>
                  </a:lnTo>
                  <a:cubicBezTo>
                    <a:pt x="4753" y="13118"/>
                    <a:pt x="4784" y="13056"/>
                    <a:pt x="4784" y="13025"/>
                  </a:cubicBezTo>
                  <a:lnTo>
                    <a:pt x="4753" y="11760"/>
                  </a:lnTo>
                  <a:cubicBezTo>
                    <a:pt x="4753" y="11667"/>
                    <a:pt x="4722" y="11605"/>
                    <a:pt x="4660" y="11574"/>
                  </a:cubicBezTo>
                  <a:lnTo>
                    <a:pt x="4352" y="11358"/>
                  </a:lnTo>
                  <a:lnTo>
                    <a:pt x="4660" y="11142"/>
                  </a:lnTo>
                  <a:cubicBezTo>
                    <a:pt x="4722" y="11081"/>
                    <a:pt x="4753" y="11019"/>
                    <a:pt x="4753" y="10957"/>
                  </a:cubicBezTo>
                  <a:lnTo>
                    <a:pt x="4753" y="10649"/>
                  </a:lnTo>
                  <a:cubicBezTo>
                    <a:pt x="4753" y="10556"/>
                    <a:pt x="4722" y="10494"/>
                    <a:pt x="4660" y="10463"/>
                  </a:cubicBezTo>
                  <a:lnTo>
                    <a:pt x="4352" y="10247"/>
                  </a:lnTo>
                  <a:lnTo>
                    <a:pt x="4660" y="10001"/>
                  </a:lnTo>
                  <a:cubicBezTo>
                    <a:pt x="4722" y="9970"/>
                    <a:pt x="4753" y="9908"/>
                    <a:pt x="4753" y="9846"/>
                  </a:cubicBezTo>
                  <a:lnTo>
                    <a:pt x="4753" y="6945"/>
                  </a:lnTo>
                  <a:cubicBezTo>
                    <a:pt x="5432" y="6698"/>
                    <a:pt x="5987" y="6266"/>
                    <a:pt x="6419" y="5711"/>
                  </a:cubicBezTo>
                  <a:cubicBezTo>
                    <a:pt x="6913" y="5093"/>
                    <a:pt x="7160" y="4353"/>
                    <a:pt x="7160" y="3550"/>
                  </a:cubicBezTo>
                  <a:cubicBezTo>
                    <a:pt x="7129" y="1606"/>
                    <a:pt x="5524" y="1"/>
                    <a:pt x="3580" y="1"/>
                  </a:cubicBezTo>
                  <a:cubicBezTo>
                    <a:pt x="3561" y="1"/>
                    <a:pt x="3543" y="1"/>
                    <a:pt x="3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92"/>
            <p:cNvSpPr/>
            <p:nvPr/>
          </p:nvSpPr>
          <p:spPr>
            <a:xfrm>
              <a:off x="4953100" y="3048825"/>
              <a:ext cx="165150" cy="137350"/>
            </a:xfrm>
            <a:custGeom>
              <a:avLst/>
              <a:gdLst/>
              <a:ahLst/>
              <a:cxnLst/>
              <a:rect l="l" t="t" r="r" b="b"/>
              <a:pathLst>
                <a:path w="6606" h="5494" extrusionOk="0">
                  <a:moveTo>
                    <a:pt x="5371" y="0"/>
                  </a:moveTo>
                  <a:cubicBezTo>
                    <a:pt x="5093" y="0"/>
                    <a:pt x="5093" y="432"/>
                    <a:pt x="5371" y="432"/>
                  </a:cubicBezTo>
                  <a:lnTo>
                    <a:pt x="5463" y="432"/>
                  </a:lnTo>
                  <a:cubicBezTo>
                    <a:pt x="5834" y="432"/>
                    <a:pt x="6142" y="741"/>
                    <a:pt x="6173" y="1111"/>
                  </a:cubicBezTo>
                  <a:lnTo>
                    <a:pt x="6173" y="4382"/>
                  </a:lnTo>
                  <a:cubicBezTo>
                    <a:pt x="6142" y="4753"/>
                    <a:pt x="5834" y="5092"/>
                    <a:pt x="5463" y="5092"/>
                  </a:cubicBezTo>
                  <a:lnTo>
                    <a:pt x="2285" y="5092"/>
                  </a:lnTo>
                  <a:cubicBezTo>
                    <a:pt x="1914" y="5092"/>
                    <a:pt x="1606" y="4753"/>
                    <a:pt x="1606" y="4382"/>
                  </a:cubicBezTo>
                  <a:lnTo>
                    <a:pt x="1606" y="3086"/>
                  </a:lnTo>
                  <a:cubicBezTo>
                    <a:pt x="1606" y="3055"/>
                    <a:pt x="1575" y="2994"/>
                    <a:pt x="1544" y="2963"/>
                  </a:cubicBezTo>
                  <a:lnTo>
                    <a:pt x="711" y="1913"/>
                  </a:lnTo>
                  <a:lnTo>
                    <a:pt x="1390" y="1913"/>
                  </a:lnTo>
                  <a:cubicBezTo>
                    <a:pt x="1513" y="1913"/>
                    <a:pt x="1606" y="1821"/>
                    <a:pt x="1606" y="1728"/>
                  </a:cubicBezTo>
                  <a:lnTo>
                    <a:pt x="1606" y="1142"/>
                  </a:lnTo>
                  <a:cubicBezTo>
                    <a:pt x="1606" y="741"/>
                    <a:pt x="1914" y="432"/>
                    <a:pt x="2285" y="432"/>
                  </a:cubicBezTo>
                  <a:lnTo>
                    <a:pt x="4291" y="432"/>
                  </a:lnTo>
                  <a:cubicBezTo>
                    <a:pt x="4568" y="432"/>
                    <a:pt x="4568" y="31"/>
                    <a:pt x="4291" y="31"/>
                  </a:cubicBezTo>
                  <a:lnTo>
                    <a:pt x="2315" y="31"/>
                  </a:lnTo>
                  <a:cubicBezTo>
                    <a:pt x="1698" y="31"/>
                    <a:pt x="1204" y="525"/>
                    <a:pt x="1204" y="1142"/>
                  </a:cubicBezTo>
                  <a:lnTo>
                    <a:pt x="1204" y="1512"/>
                  </a:lnTo>
                  <a:lnTo>
                    <a:pt x="248" y="1512"/>
                  </a:lnTo>
                  <a:cubicBezTo>
                    <a:pt x="93" y="1543"/>
                    <a:pt x="1" y="1728"/>
                    <a:pt x="93" y="1883"/>
                  </a:cubicBezTo>
                  <a:lnTo>
                    <a:pt x="1173" y="3179"/>
                  </a:lnTo>
                  <a:lnTo>
                    <a:pt x="1173" y="4382"/>
                  </a:lnTo>
                  <a:cubicBezTo>
                    <a:pt x="1173" y="5000"/>
                    <a:pt x="1698" y="5493"/>
                    <a:pt x="2315" y="5493"/>
                  </a:cubicBezTo>
                  <a:lnTo>
                    <a:pt x="5463" y="5493"/>
                  </a:lnTo>
                  <a:cubicBezTo>
                    <a:pt x="6081" y="5493"/>
                    <a:pt x="6605" y="5000"/>
                    <a:pt x="6605" y="4382"/>
                  </a:cubicBezTo>
                  <a:lnTo>
                    <a:pt x="6605" y="1142"/>
                  </a:lnTo>
                  <a:cubicBezTo>
                    <a:pt x="6605" y="525"/>
                    <a:pt x="6081" y="31"/>
                    <a:pt x="5463" y="31"/>
                  </a:cubicBezTo>
                  <a:lnTo>
                    <a:pt x="54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92"/>
            <p:cNvSpPr/>
            <p:nvPr/>
          </p:nvSpPr>
          <p:spPr>
            <a:xfrm>
              <a:off x="5014050" y="3087400"/>
              <a:ext cx="29350" cy="10825"/>
            </a:xfrm>
            <a:custGeom>
              <a:avLst/>
              <a:gdLst/>
              <a:ahLst/>
              <a:cxnLst/>
              <a:rect l="l" t="t" r="r" b="b"/>
              <a:pathLst>
                <a:path w="1174" h="433" extrusionOk="0">
                  <a:moveTo>
                    <a:pt x="309" y="0"/>
                  </a:moveTo>
                  <a:cubicBezTo>
                    <a:pt x="1" y="0"/>
                    <a:pt x="1" y="432"/>
                    <a:pt x="309" y="432"/>
                  </a:cubicBezTo>
                  <a:lnTo>
                    <a:pt x="896" y="432"/>
                  </a:lnTo>
                  <a:cubicBezTo>
                    <a:pt x="1174" y="432"/>
                    <a:pt x="1174" y="0"/>
                    <a:pt x="8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92"/>
            <p:cNvSpPr/>
            <p:nvPr/>
          </p:nvSpPr>
          <p:spPr>
            <a:xfrm>
              <a:off x="5014050" y="3112075"/>
              <a:ext cx="68700" cy="10825"/>
            </a:xfrm>
            <a:custGeom>
              <a:avLst/>
              <a:gdLst/>
              <a:ahLst/>
              <a:cxnLst/>
              <a:rect l="l" t="t" r="r" b="b"/>
              <a:pathLst>
                <a:path w="2748" h="433" extrusionOk="0">
                  <a:moveTo>
                    <a:pt x="309" y="1"/>
                  </a:moveTo>
                  <a:cubicBezTo>
                    <a:pt x="1" y="1"/>
                    <a:pt x="1" y="433"/>
                    <a:pt x="309" y="433"/>
                  </a:cubicBezTo>
                  <a:lnTo>
                    <a:pt x="2532" y="433"/>
                  </a:lnTo>
                  <a:cubicBezTo>
                    <a:pt x="2655" y="433"/>
                    <a:pt x="2748" y="340"/>
                    <a:pt x="2748" y="217"/>
                  </a:cubicBezTo>
                  <a:cubicBezTo>
                    <a:pt x="2748" y="93"/>
                    <a:pt x="2655" y="1"/>
                    <a:pt x="2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92"/>
            <p:cNvSpPr/>
            <p:nvPr/>
          </p:nvSpPr>
          <p:spPr>
            <a:xfrm>
              <a:off x="5014050" y="3136775"/>
              <a:ext cx="29350" cy="10825"/>
            </a:xfrm>
            <a:custGeom>
              <a:avLst/>
              <a:gdLst/>
              <a:ahLst/>
              <a:cxnLst/>
              <a:rect l="l" t="t" r="r" b="b"/>
              <a:pathLst>
                <a:path w="1174" h="433" extrusionOk="0">
                  <a:moveTo>
                    <a:pt x="309" y="0"/>
                  </a:moveTo>
                  <a:cubicBezTo>
                    <a:pt x="1" y="0"/>
                    <a:pt x="1" y="432"/>
                    <a:pt x="309" y="432"/>
                  </a:cubicBezTo>
                  <a:lnTo>
                    <a:pt x="896" y="432"/>
                  </a:lnTo>
                  <a:cubicBezTo>
                    <a:pt x="1174" y="432"/>
                    <a:pt x="1174" y="0"/>
                    <a:pt x="8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92"/>
            <p:cNvSpPr/>
            <p:nvPr/>
          </p:nvSpPr>
          <p:spPr>
            <a:xfrm>
              <a:off x="5052625" y="3087400"/>
              <a:ext cx="31675" cy="10825"/>
            </a:xfrm>
            <a:custGeom>
              <a:avLst/>
              <a:gdLst/>
              <a:ahLst/>
              <a:cxnLst/>
              <a:rect l="l" t="t" r="r" b="b"/>
              <a:pathLst>
                <a:path w="1267" h="433" extrusionOk="0">
                  <a:moveTo>
                    <a:pt x="186" y="0"/>
                  </a:moveTo>
                  <a:cubicBezTo>
                    <a:pt x="94" y="0"/>
                    <a:pt x="1" y="93"/>
                    <a:pt x="1" y="216"/>
                  </a:cubicBezTo>
                  <a:cubicBezTo>
                    <a:pt x="1" y="340"/>
                    <a:pt x="94" y="432"/>
                    <a:pt x="186" y="432"/>
                  </a:cubicBezTo>
                  <a:lnTo>
                    <a:pt x="989" y="432"/>
                  </a:lnTo>
                  <a:cubicBezTo>
                    <a:pt x="1266" y="432"/>
                    <a:pt x="126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92"/>
            <p:cNvSpPr/>
            <p:nvPr/>
          </p:nvSpPr>
          <p:spPr>
            <a:xfrm>
              <a:off x="4892925" y="3169225"/>
              <a:ext cx="209875" cy="205975"/>
            </a:xfrm>
            <a:custGeom>
              <a:avLst/>
              <a:gdLst/>
              <a:ahLst/>
              <a:cxnLst/>
              <a:rect l="l" t="t" r="r" b="b"/>
              <a:pathLst>
                <a:path w="8395" h="8239" extrusionOk="0">
                  <a:moveTo>
                    <a:pt x="1967" y="1"/>
                  </a:moveTo>
                  <a:cubicBezTo>
                    <a:pt x="1850" y="1"/>
                    <a:pt x="1729" y="103"/>
                    <a:pt x="1729" y="245"/>
                  </a:cubicBezTo>
                  <a:lnTo>
                    <a:pt x="1729" y="1912"/>
                  </a:lnTo>
                  <a:lnTo>
                    <a:pt x="1297" y="1912"/>
                  </a:lnTo>
                  <a:cubicBezTo>
                    <a:pt x="587" y="1912"/>
                    <a:pt x="1" y="2498"/>
                    <a:pt x="31" y="3177"/>
                  </a:cubicBezTo>
                  <a:lnTo>
                    <a:pt x="31" y="6973"/>
                  </a:lnTo>
                  <a:cubicBezTo>
                    <a:pt x="1" y="7652"/>
                    <a:pt x="587" y="8239"/>
                    <a:pt x="1297" y="8239"/>
                  </a:cubicBezTo>
                  <a:lnTo>
                    <a:pt x="3673" y="8239"/>
                  </a:lnTo>
                  <a:cubicBezTo>
                    <a:pt x="3797" y="8239"/>
                    <a:pt x="3889" y="8146"/>
                    <a:pt x="3889" y="8023"/>
                  </a:cubicBezTo>
                  <a:cubicBezTo>
                    <a:pt x="3889" y="7899"/>
                    <a:pt x="3797" y="7807"/>
                    <a:pt x="3673" y="7807"/>
                  </a:cubicBezTo>
                  <a:lnTo>
                    <a:pt x="1297" y="7807"/>
                  </a:lnTo>
                  <a:cubicBezTo>
                    <a:pt x="803" y="7807"/>
                    <a:pt x="433" y="7436"/>
                    <a:pt x="433" y="6973"/>
                  </a:cubicBezTo>
                  <a:lnTo>
                    <a:pt x="433" y="3177"/>
                  </a:lnTo>
                  <a:cubicBezTo>
                    <a:pt x="433" y="2714"/>
                    <a:pt x="803" y="2344"/>
                    <a:pt x="1297" y="2344"/>
                  </a:cubicBezTo>
                  <a:lnTo>
                    <a:pt x="1945" y="2344"/>
                  </a:lnTo>
                  <a:cubicBezTo>
                    <a:pt x="2068" y="2344"/>
                    <a:pt x="2161" y="2251"/>
                    <a:pt x="2161" y="2128"/>
                  </a:cubicBezTo>
                  <a:lnTo>
                    <a:pt x="2161" y="801"/>
                  </a:lnTo>
                  <a:lnTo>
                    <a:pt x="3395" y="2282"/>
                  </a:lnTo>
                  <a:cubicBezTo>
                    <a:pt x="3426" y="2313"/>
                    <a:pt x="3488" y="2344"/>
                    <a:pt x="3550" y="2344"/>
                  </a:cubicBezTo>
                  <a:lnTo>
                    <a:pt x="7130" y="2344"/>
                  </a:lnTo>
                  <a:cubicBezTo>
                    <a:pt x="7593" y="2344"/>
                    <a:pt x="7963" y="2714"/>
                    <a:pt x="7963" y="3177"/>
                  </a:cubicBezTo>
                  <a:lnTo>
                    <a:pt x="7963" y="6973"/>
                  </a:lnTo>
                  <a:cubicBezTo>
                    <a:pt x="7963" y="7436"/>
                    <a:pt x="7593" y="7807"/>
                    <a:pt x="7130" y="7807"/>
                  </a:cubicBezTo>
                  <a:lnTo>
                    <a:pt x="4753" y="7807"/>
                  </a:lnTo>
                  <a:cubicBezTo>
                    <a:pt x="4630" y="7807"/>
                    <a:pt x="4537" y="7899"/>
                    <a:pt x="4537" y="8023"/>
                  </a:cubicBezTo>
                  <a:cubicBezTo>
                    <a:pt x="4537" y="8146"/>
                    <a:pt x="4630" y="8239"/>
                    <a:pt x="4753" y="8239"/>
                  </a:cubicBezTo>
                  <a:lnTo>
                    <a:pt x="7130" y="8239"/>
                  </a:lnTo>
                  <a:cubicBezTo>
                    <a:pt x="7809" y="8239"/>
                    <a:pt x="8395" y="7652"/>
                    <a:pt x="8395" y="6973"/>
                  </a:cubicBezTo>
                  <a:lnTo>
                    <a:pt x="8395" y="3177"/>
                  </a:lnTo>
                  <a:cubicBezTo>
                    <a:pt x="8395" y="2498"/>
                    <a:pt x="7809" y="1912"/>
                    <a:pt x="7130" y="1912"/>
                  </a:cubicBezTo>
                  <a:lnTo>
                    <a:pt x="3673" y="1912"/>
                  </a:lnTo>
                  <a:lnTo>
                    <a:pt x="2130" y="91"/>
                  </a:lnTo>
                  <a:cubicBezTo>
                    <a:pt x="2088" y="28"/>
                    <a:pt x="2028" y="1"/>
                    <a:pt x="19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92"/>
            <p:cNvSpPr/>
            <p:nvPr/>
          </p:nvSpPr>
          <p:spPr>
            <a:xfrm>
              <a:off x="4972400" y="3261725"/>
              <a:ext cx="94150" cy="10100"/>
            </a:xfrm>
            <a:custGeom>
              <a:avLst/>
              <a:gdLst/>
              <a:ahLst/>
              <a:cxnLst/>
              <a:rect l="l" t="t" r="r" b="b"/>
              <a:pathLst>
                <a:path w="3766" h="404" extrusionOk="0">
                  <a:moveTo>
                    <a:pt x="3488" y="0"/>
                  </a:moveTo>
                  <a:cubicBezTo>
                    <a:pt x="3478" y="0"/>
                    <a:pt x="3467" y="1"/>
                    <a:pt x="3457" y="2"/>
                  </a:cubicBezTo>
                  <a:lnTo>
                    <a:pt x="309" y="2"/>
                  </a:lnTo>
                  <a:cubicBezTo>
                    <a:pt x="0" y="2"/>
                    <a:pt x="0" y="403"/>
                    <a:pt x="309" y="403"/>
                  </a:cubicBezTo>
                  <a:lnTo>
                    <a:pt x="3457" y="403"/>
                  </a:lnTo>
                  <a:cubicBezTo>
                    <a:pt x="3755" y="403"/>
                    <a:pt x="3765" y="0"/>
                    <a:pt x="3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92"/>
            <p:cNvSpPr/>
            <p:nvPr/>
          </p:nvSpPr>
          <p:spPr>
            <a:xfrm>
              <a:off x="4930725" y="3290300"/>
              <a:ext cx="52500" cy="10825"/>
            </a:xfrm>
            <a:custGeom>
              <a:avLst/>
              <a:gdLst/>
              <a:ahLst/>
              <a:cxnLst/>
              <a:rect l="l" t="t" r="r" b="b"/>
              <a:pathLst>
                <a:path w="2100" h="433" extrusionOk="0">
                  <a:moveTo>
                    <a:pt x="279" y="1"/>
                  </a:moveTo>
                  <a:cubicBezTo>
                    <a:pt x="1" y="1"/>
                    <a:pt x="1" y="433"/>
                    <a:pt x="279" y="433"/>
                  </a:cubicBezTo>
                  <a:lnTo>
                    <a:pt x="1791" y="433"/>
                  </a:lnTo>
                  <a:cubicBezTo>
                    <a:pt x="2099" y="433"/>
                    <a:pt x="2099" y="1"/>
                    <a:pt x="1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92"/>
            <p:cNvSpPr/>
            <p:nvPr/>
          </p:nvSpPr>
          <p:spPr>
            <a:xfrm>
              <a:off x="4995550" y="3290300"/>
              <a:ext cx="71000" cy="10825"/>
            </a:xfrm>
            <a:custGeom>
              <a:avLst/>
              <a:gdLst/>
              <a:ahLst/>
              <a:cxnLst/>
              <a:rect l="l" t="t" r="r" b="b"/>
              <a:pathLst>
                <a:path w="2840" h="433" extrusionOk="0">
                  <a:moveTo>
                    <a:pt x="309" y="1"/>
                  </a:moveTo>
                  <a:cubicBezTo>
                    <a:pt x="0" y="1"/>
                    <a:pt x="0" y="433"/>
                    <a:pt x="309" y="433"/>
                  </a:cubicBezTo>
                  <a:lnTo>
                    <a:pt x="2531" y="433"/>
                  </a:lnTo>
                  <a:cubicBezTo>
                    <a:pt x="2839" y="433"/>
                    <a:pt x="2839" y="1"/>
                    <a:pt x="2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92"/>
            <p:cNvSpPr/>
            <p:nvPr/>
          </p:nvSpPr>
          <p:spPr>
            <a:xfrm>
              <a:off x="4930725" y="3318850"/>
              <a:ext cx="135825" cy="10825"/>
            </a:xfrm>
            <a:custGeom>
              <a:avLst/>
              <a:gdLst/>
              <a:ahLst/>
              <a:cxnLst/>
              <a:rect l="l" t="t" r="r" b="b"/>
              <a:pathLst>
                <a:path w="5433" h="433" extrusionOk="0">
                  <a:moveTo>
                    <a:pt x="279" y="1"/>
                  </a:moveTo>
                  <a:cubicBezTo>
                    <a:pt x="1" y="1"/>
                    <a:pt x="1" y="433"/>
                    <a:pt x="279" y="433"/>
                  </a:cubicBezTo>
                  <a:lnTo>
                    <a:pt x="5124" y="433"/>
                  </a:lnTo>
                  <a:cubicBezTo>
                    <a:pt x="5432" y="433"/>
                    <a:pt x="5432" y="1"/>
                    <a:pt x="5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92"/>
            <p:cNvSpPr/>
            <p:nvPr/>
          </p:nvSpPr>
          <p:spPr>
            <a:xfrm>
              <a:off x="4930725" y="3261725"/>
              <a:ext cx="31650" cy="10100"/>
            </a:xfrm>
            <a:custGeom>
              <a:avLst/>
              <a:gdLst/>
              <a:ahLst/>
              <a:cxnLst/>
              <a:rect l="l" t="t" r="r" b="b"/>
              <a:pathLst>
                <a:path w="1266" h="404" extrusionOk="0">
                  <a:moveTo>
                    <a:pt x="1016" y="0"/>
                  </a:moveTo>
                  <a:cubicBezTo>
                    <a:pt x="1007" y="0"/>
                    <a:pt x="998" y="1"/>
                    <a:pt x="988" y="2"/>
                  </a:cubicBezTo>
                  <a:lnTo>
                    <a:pt x="279" y="2"/>
                  </a:lnTo>
                  <a:cubicBezTo>
                    <a:pt x="1" y="2"/>
                    <a:pt x="1" y="403"/>
                    <a:pt x="279" y="403"/>
                  </a:cubicBezTo>
                  <a:lnTo>
                    <a:pt x="988" y="403"/>
                  </a:lnTo>
                  <a:cubicBezTo>
                    <a:pt x="1257" y="403"/>
                    <a:pt x="1266" y="0"/>
                    <a:pt x="1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3" name="Google Shape;15903;p92"/>
          <p:cNvGrpSpPr/>
          <p:nvPr/>
        </p:nvGrpSpPr>
        <p:grpSpPr>
          <a:xfrm>
            <a:off x="2502013" y="2882868"/>
            <a:ext cx="362650" cy="361875"/>
            <a:chOff x="2498825" y="3014100"/>
            <a:chExt cx="362650" cy="361875"/>
          </a:xfrm>
        </p:grpSpPr>
        <p:sp>
          <p:nvSpPr>
            <p:cNvPr id="15904" name="Google Shape;15904;p92"/>
            <p:cNvSpPr/>
            <p:nvPr/>
          </p:nvSpPr>
          <p:spPr>
            <a:xfrm>
              <a:off x="2534625" y="3297625"/>
              <a:ext cx="54450" cy="54825"/>
            </a:xfrm>
            <a:custGeom>
              <a:avLst/>
              <a:gdLst/>
              <a:ahLst/>
              <a:cxnLst/>
              <a:rect l="l" t="t" r="r" b="b"/>
              <a:pathLst>
                <a:path w="2178" h="2193" extrusionOk="0">
                  <a:moveTo>
                    <a:pt x="1099" y="726"/>
                  </a:moveTo>
                  <a:lnTo>
                    <a:pt x="1346" y="1251"/>
                  </a:lnTo>
                  <a:lnTo>
                    <a:pt x="852" y="1251"/>
                  </a:lnTo>
                  <a:lnTo>
                    <a:pt x="1099" y="726"/>
                  </a:lnTo>
                  <a:close/>
                  <a:moveTo>
                    <a:pt x="1099" y="1"/>
                  </a:moveTo>
                  <a:cubicBezTo>
                    <a:pt x="1022" y="1"/>
                    <a:pt x="945" y="47"/>
                    <a:pt x="914" y="140"/>
                  </a:cubicBezTo>
                  <a:lnTo>
                    <a:pt x="80" y="1899"/>
                  </a:lnTo>
                  <a:cubicBezTo>
                    <a:pt x="1" y="2058"/>
                    <a:pt x="140" y="2192"/>
                    <a:pt x="281" y="2192"/>
                  </a:cubicBezTo>
                  <a:cubicBezTo>
                    <a:pt x="359" y="2192"/>
                    <a:pt x="438" y="2152"/>
                    <a:pt x="482" y="2053"/>
                  </a:cubicBezTo>
                  <a:lnTo>
                    <a:pt x="667" y="1683"/>
                  </a:lnTo>
                  <a:lnTo>
                    <a:pt x="1531" y="1683"/>
                  </a:lnTo>
                  <a:lnTo>
                    <a:pt x="1716" y="2053"/>
                  </a:lnTo>
                  <a:cubicBezTo>
                    <a:pt x="1760" y="2152"/>
                    <a:pt x="1835" y="2192"/>
                    <a:pt x="1909" y="2192"/>
                  </a:cubicBezTo>
                  <a:cubicBezTo>
                    <a:pt x="2044" y="2192"/>
                    <a:pt x="2177" y="2058"/>
                    <a:pt x="2117" y="1899"/>
                  </a:cubicBezTo>
                  <a:lnTo>
                    <a:pt x="1284" y="140"/>
                  </a:lnTo>
                  <a:cubicBezTo>
                    <a:pt x="1253" y="47"/>
                    <a:pt x="1176" y="1"/>
                    <a:pt x="1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92"/>
            <p:cNvSpPr/>
            <p:nvPr/>
          </p:nvSpPr>
          <p:spPr>
            <a:xfrm>
              <a:off x="2597575" y="3297250"/>
              <a:ext cx="55575" cy="54800"/>
            </a:xfrm>
            <a:custGeom>
              <a:avLst/>
              <a:gdLst/>
              <a:ahLst/>
              <a:cxnLst/>
              <a:rect l="l" t="t" r="r" b="b"/>
              <a:pathLst>
                <a:path w="2223" h="2192" extrusionOk="0">
                  <a:moveTo>
                    <a:pt x="834" y="402"/>
                  </a:moveTo>
                  <a:cubicBezTo>
                    <a:pt x="1667" y="494"/>
                    <a:pt x="1667" y="1729"/>
                    <a:pt x="834" y="1791"/>
                  </a:cubicBezTo>
                  <a:lnTo>
                    <a:pt x="433" y="1791"/>
                  </a:lnTo>
                  <a:lnTo>
                    <a:pt x="433" y="402"/>
                  </a:lnTo>
                  <a:close/>
                  <a:moveTo>
                    <a:pt x="217" y="1"/>
                  </a:moveTo>
                  <a:cubicBezTo>
                    <a:pt x="93" y="1"/>
                    <a:pt x="0" y="93"/>
                    <a:pt x="0" y="217"/>
                  </a:cubicBezTo>
                  <a:lnTo>
                    <a:pt x="0" y="2007"/>
                  </a:lnTo>
                  <a:cubicBezTo>
                    <a:pt x="0" y="2099"/>
                    <a:pt x="93" y="2192"/>
                    <a:pt x="217" y="2192"/>
                  </a:cubicBezTo>
                  <a:lnTo>
                    <a:pt x="834" y="2192"/>
                  </a:lnTo>
                  <a:cubicBezTo>
                    <a:pt x="2223" y="2130"/>
                    <a:pt x="2223" y="62"/>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92"/>
            <p:cNvSpPr/>
            <p:nvPr/>
          </p:nvSpPr>
          <p:spPr>
            <a:xfrm>
              <a:off x="2711300" y="3171500"/>
              <a:ext cx="54450" cy="54800"/>
            </a:xfrm>
            <a:custGeom>
              <a:avLst/>
              <a:gdLst/>
              <a:ahLst/>
              <a:cxnLst/>
              <a:rect l="l" t="t" r="r" b="b"/>
              <a:pathLst>
                <a:path w="2178" h="2192" extrusionOk="0">
                  <a:moveTo>
                    <a:pt x="1099" y="741"/>
                  </a:moveTo>
                  <a:lnTo>
                    <a:pt x="1346" y="1235"/>
                  </a:lnTo>
                  <a:lnTo>
                    <a:pt x="852" y="1235"/>
                  </a:lnTo>
                  <a:lnTo>
                    <a:pt x="1099" y="741"/>
                  </a:lnTo>
                  <a:close/>
                  <a:moveTo>
                    <a:pt x="1099" y="0"/>
                  </a:moveTo>
                  <a:cubicBezTo>
                    <a:pt x="1007" y="0"/>
                    <a:pt x="945" y="62"/>
                    <a:pt x="914" y="124"/>
                  </a:cubicBezTo>
                  <a:lnTo>
                    <a:pt x="81" y="1883"/>
                  </a:lnTo>
                  <a:cubicBezTo>
                    <a:pt x="1" y="2063"/>
                    <a:pt x="142" y="2192"/>
                    <a:pt x="285" y="2192"/>
                  </a:cubicBezTo>
                  <a:cubicBezTo>
                    <a:pt x="361" y="2192"/>
                    <a:pt x="439" y="2154"/>
                    <a:pt x="482" y="2068"/>
                  </a:cubicBezTo>
                  <a:lnTo>
                    <a:pt x="667" y="1697"/>
                  </a:lnTo>
                  <a:lnTo>
                    <a:pt x="1531" y="1697"/>
                  </a:lnTo>
                  <a:lnTo>
                    <a:pt x="1716" y="2068"/>
                  </a:lnTo>
                  <a:cubicBezTo>
                    <a:pt x="1760" y="2154"/>
                    <a:pt x="1833" y="2192"/>
                    <a:pt x="1906" y="2192"/>
                  </a:cubicBezTo>
                  <a:cubicBezTo>
                    <a:pt x="2042" y="2192"/>
                    <a:pt x="2178" y="2063"/>
                    <a:pt x="2118" y="1883"/>
                  </a:cubicBezTo>
                  <a:lnTo>
                    <a:pt x="1284" y="124"/>
                  </a:lnTo>
                  <a:cubicBezTo>
                    <a:pt x="1254" y="62"/>
                    <a:pt x="119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92"/>
            <p:cNvSpPr/>
            <p:nvPr/>
          </p:nvSpPr>
          <p:spPr>
            <a:xfrm>
              <a:off x="2774250" y="3171500"/>
              <a:ext cx="57125" cy="54800"/>
            </a:xfrm>
            <a:custGeom>
              <a:avLst/>
              <a:gdLst/>
              <a:ahLst/>
              <a:cxnLst/>
              <a:rect l="l" t="t" r="r" b="b"/>
              <a:pathLst>
                <a:path w="2285" h="2192" extrusionOk="0">
                  <a:moveTo>
                    <a:pt x="803" y="401"/>
                  </a:moveTo>
                  <a:cubicBezTo>
                    <a:pt x="1729" y="401"/>
                    <a:pt x="1729" y="1759"/>
                    <a:pt x="803" y="1759"/>
                  </a:cubicBezTo>
                  <a:lnTo>
                    <a:pt x="433" y="1759"/>
                  </a:lnTo>
                  <a:lnTo>
                    <a:pt x="433" y="401"/>
                  </a:lnTo>
                  <a:close/>
                  <a:moveTo>
                    <a:pt x="217" y="0"/>
                  </a:moveTo>
                  <a:cubicBezTo>
                    <a:pt x="93" y="0"/>
                    <a:pt x="1" y="93"/>
                    <a:pt x="1" y="185"/>
                  </a:cubicBezTo>
                  <a:lnTo>
                    <a:pt x="1" y="1975"/>
                  </a:lnTo>
                  <a:cubicBezTo>
                    <a:pt x="1" y="2099"/>
                    <a:pt x="93" y="2191"/>
                    <a:pt x="217" y="2191"/>
                  </a:cubicBezTo>
                  <a:lnTo>
                    <a:pt x="834" y="2191"/>
                  </a:lnTo>
                  <a:cubicBezTo>
                    <a:pt x="2285" y="2191"/>
                    <a:pt x="2285"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92"/>
            <p:cNvSpPr/>
            <p:nvPr/>
          </p:nvSpPr>
          <p:spPr>
            <a:xfrm>
              <a:off x="2673950" y="3014100"/>
              <a:ext cx="187525" cy="239200"/>
            </a:xfrm>
            <a:custGeom>
              <a:avLst/>
              <a:gdLst/>
              <a:ahLst/>
              <a:cxnLst/>
              <a:rect l="l" t="t" r="r" b="b"/>
              <a:pathLst>
                <a:path w="7501" h="9568" extrusionOk="0">
                  <a:moveTo>
                    <a:pt x="1482" y="0"/>
                  </a:moveTo>
                  <a:cubicBezTo>
                    <a:pt x="680" y="0"/>
                    <a:pt x="1" y="648"/>
                    <a:pt x="1" y="1482"/>
                  </a:cubicBezTo>
                  <a:lnTo>
                    <a:pt x="1" y="8086"/>
                  </a:lnTo>
                  <a:cubicBezTo>
                    <a:pt x="1" y="8919"/>
                    <a:pt x="680" y="9567"/>
                    <a:pt x="1482" y="9567"/>
                  </a:cubicBezTo>
                  <a:lnTo>
                    <a:pt x="4476" y="9567"/>
                  </a:lnTo>
                  <a:cubicBezTo>
                    <a:pt x="4754" y="9567"/>
                    <a:pt x="4754" y="9135"/>
                    <a:pt x="4476" y="9135"/>
                  </a:cubicBezTo>
                  <a:lnTo>
                    <a:pt x="1482" y="9135"/>
                  </a:lnTo>
                  <a:cubicBezTo>
                    <a:pt x="896" y="9135"/>
                    <a:pt x="433" y="8672"/>
                    <a:pt x="433" y="8086"/>
                  </a:cubicBezTo>
                  <a:lnTo>
                    <a:pt x="433" y="1482"/>
                  </a:lnTo>
                  <a:cubicBezTo>
                    <a:pt x="433" y="895"/>
                    <a:pt x="896" y="401"/>
                    <a:pt x="1482" y="401"/>
                  </a:cubicBezTo>
                  <a:lnTo>
                    <a:pt x="6019" y="401"/>
                  </a:lnTo>
                  <a:cubicBezTo>
                    <a:pt x="6605" y="401"/>
                    <a:pt x="7068" y="895"/>
                    <a:pt x="7068" y="1482"/>
                  </a:cubicBezTo>
                  <a:lnTo>
                    <a:pt x="7068" y="8086"/>
                  </a:lnTo>
                  <a:cubicBezTo>
                    <a:pt x="7068" y="8672"/>
                    <a:pt x="6605" y="9135"/>
                    <a:pt x="6019" y="9135"/>
                  </a:cubicBezTo>
                  <a:lnTo>
                    <a:pt x="5494" y="9135"/>
                  </a:lnTo>
                  <a:cubicBezTo>
                    <a:pt x="5216" y="9135"/>
                    <a:pt x="5216" y="9567"/>
                    <a:pt x="5494" y="9567"/>
                  </a:cubicBezTo>
                  <a:lnTo>
                    <a:pt x="6019" y="9567"/>
                  </a:lnTo>
                  <a:cubicBezTo>
                    <a:pt x="6821" y="9567"/>
                    <a:pt x="7500" y="8888"/>
                    <a:pt x="7500" y="8086"/>
                  </a:cubicBezTo>
                  <a:lnTo>
                    <a:pt x="7500" y="1482"/>
                  </a:lnTo>
                  <a:cubicBezTo>
                    <a:pt x="7469" y="648"/>
                    <a:pt x="6821" y="0"/>
                    <a:pt x="5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92"/>
            <p:cNvSpPr/>
            <p:nvPr/>
          </p:nvSpPr>
          <p:spPr>
            <a:xfrm>
              <a:off x="2790800" y="3040800"/>
              <a:ext cx="41775" cy="37550"/>
            </a:xfrm>
            <a:custGeom>
              <a:avLst/>
              <a:gdLst/>
              <a:ahLst/>
              <a:cxnLst/>
              <a:rect l="l" t="t" r="r" b="b"/>
              <a:pathLst>
                <a:path w="1671" h="1502" extrusionOk="0">
                  <a:moveTo>
                    <a:pt x="291" y="1"/>
                  </a:moveTo>
                  <a:cubicBezTo>
                    <a:pt x="127" y="1"/>
                    <a:pt x="0" y="219"/>
                    <a:pt x="141" y="383"/>
                  </a:cubicBezTo>
                  <a:lnTo>
                    <a:pt x="542" y="753"/>
                  </a:lnTo>
                  <a:lnTo>
                    <a:pt x="141" y="1154"/>
                  </a:lnTo>
                  <a:cubicBezTo>
                    <a:pt x="49" y="1216"/>
                    <a:pt x="49" y="1340"/>
                    <a:pt x="141" y="1432"/>
                  </a:cubicBezTo>
                  <a:cubicBezTo>
                    <a:pt x="188" y="1478"/>
                    <a:pt x="242" y="1502"/>
                    <a:pt x="296" y="1502"/>
                  </a:cubicBezTo>
                  <a:cubicBezTo>
                    <a:pt x="350" y="1502"/>
                    <a:pt x="404" y="1478"/>
                    <a:pt x="450" y="1432"/>
                  </a:cubicBezTo>
                  <a:lnTo>
                    <a:pt x="820" y="1062"/>
                  </a:lnTo>
                  <a:lnTo>
                    <a:pt x="1221" y="1432"/>
                  </a:lnTo>
                  <a:cubicBezTo>
                    <a:pt x="1264" y="1475"/>
                    <a:pt x="1312" y="1493"/>
                    <a:pt x="1359" y="1493"/>
                  </a:cubicBezTo>
                  <a:cubicBezTo>
                    <a:pt x="1512" y="1493"/>
                    <a:pt x="1648" y="1296"/>
                    <a:pt x="1530" y="1154"/>
                  </a:cubicBezTo>
                  <a:lnTo>
                    <a:pt x="1129" y="753"/>
                  </a:lnTo>
                  <a:lnTo>
                    <a:pt x="1530" y="383"/>
                  </a:lnTo>
                  <a:cubicBezTo>
                    <a:pt x="1671" y="219"/>
                    <a:pt x="1526" y="1"/>
                    <a:pt x="1367" y="1"/>
                  </a:cubicBezTo>
                  <a:cubicBezTo>
                    <a:pt x="1317" y="1"/>
                    <a:pt x="1266" y="22"/>
                    <a:pt x="1221" y="74"/>
                  </a:cubicBezTo>
                  <a:lnTo>
                    <a:pt x="820" y="445"/>
                  </a:lnTo>
                  <a:lnTo>
                    <a:pt x="450" y="74"/>
                  </a:lnTo>
                  <a:cubicBezTo>
                    <a:pt x="398" y="22"/>
                    <a:pt x="343"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92"/>
            <p:cNvSpPr/>
            <p:nvPr/>
          </p:nvSpPr>
          <p:spPr>
            <a:xfrm>
              <a:off x="2499600" y="3014100"/>
              <a:ext cx="157400" cy="109575"/>
            </a:xfrm>
            <a:custGeom>
              <a:avLst/>
              <a:gdLst/>
              <a:ahLst/>
              <a:cxnLst/>
              <a:rect l="l" t="t" r="r" b="b"/>
              <a:pathLst>
                <a:path w="6296" h="4383" extrusionOk="0">
                  <a:moveTo>
                    <a:pt x="4814" y="401"/>
                  </a:moveTo>
                  <a:cubicBezTo>
                    <a:pt x="5401" y="401"/>
                    <a:pt x="5864" y="895"/>
                    <a:pt x="5864" y="1482"/>
                  </a:cubicBezTo>
                  <a:lnTo>
                    <a:pt x="5864" y="2901"/>
                  </a:lnTo>
                  <a:cubicBezTo>
                    <a:pt x="5864" y="3488"/>
                    <a:pt x="5401" y="3951"/>
                    <a:pt x="4814" y="3951"/>
                  </a:cubicBezTo>
                  <a:lnTo>
                    <a:pt x="1481" y="3951"/>
                  </a:lnTo>
                  <a:cubicBezTo>
                    <a:pt x="895" y="3951"/>
                    <a:pt x="401" y="3488"/>
                    <a:pt x="401" y="2901"/>
                  </a:cubicBezTo>
                  <a:lnTo>
                    <a:pt x="401" y="1482"/>
                  </a:lnTo>
                  <a:cubicBezTo>
                    <a:pt x="401" y="895"/>
                    <a:pt x="895" y="401"/>
                    <a:pt x="1481" y="401"/>
                  </a:cubicBezTo>
                  <a:close/>
                  <a:moveTo>
                    <a:pt x="1481" y="0"/>
                  </a:moveTo>
                  <a:cubicBezTo>
                    <a:pt x="648" y="0"/>
                    <a:pt x="0" y="648"/>
                    <a:pt x="0" y="1482"/>
                  </a:cubicBezTo>
                  <a:lnTo>
                    <a:pt x="0" y="2901"/>
                  </a:lnTo>
                  <a:cubicBezTo>
                    <a:pt x="0" y="3735"/>
                    <a:pt x="648" y="4383"/>
                    <a:pt x="1481" y="4383"/>
                  </a:cubicBezTo>
                  <a:lnTo>
                    <a:pt x="4814" y="4383"/>
                  </a:lnTo>
                  <a:cubicBezTo>
                    <a:pt x="5648" y="4383"/>
                    <a:pt x="6296" y="3735"/>
                    <a:pt x="6296" y="2901"/>
                  </a:cubicBezTo>
                  <a:lnTo>
                    <a:pt x="6296" y="1482"/>
                  </a:lnTo>
                  <a:cubicBezTo>
                    <a:pt x="6296" y="648"/>
                    <a:pt x="5648" y="0"/>
                    <a:pt x="48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92"/>
            <p:cNvSpPr/>
            <p:nvPr/>
          </p:nvSpPr>
          <p:spPr>
            <a:xfrm>
              <a:off x="2586350" y="3040800"/>
              <a:ext cx="41775" cy="37550"/>
            </a:xfrm>
            <a:custGeom>
              <a:avLst/>
              <a:gdLst/>
              <a:ahLst/>
              <a:cxnLst/>
              <a:rect l="l" t="t" r="r" b="b"/>
              <a:pathLst>
                <a:path w="1671" h="1502" extrusionOk="0">
                  <a:moveTo>
                    <a:pt x="304" y="1"/>
                  </a:moveTo>
                  <a:cubicBezTo>
                    <a:pt x="145" y="1"/>
                    <a:pt x="0" y="219"/>
                    <a:pt x="141" y="383"/>
                  </a:cubicBezTo>
                  <a:lnTo>
                    <a:pt x="542" y="753"/>
                  </a:lnTo>
                  <a:lnTo>
                    <a:pt x="141" y="1154"/>
                  </a:lnTo>
                  <a:cubicBezTo>
                    <a:pt x="79" y="1216"/>
                    <a:pt x="79" y="1340"/>
                    <a:pt x="141" y="1432"/>
                  </a:cubicBezTo>
                  <a:cubicBezTo>
                    <a:pt x="187" y="1478"/>
                    <a:pt x="241" y="1502"/>
                    <a:pt x="295" y="1502"/>
                  </a:cubicBezTo>
                  <a:cubicBezTo>
                    <a:pt x="349" y="1502"/>
                    <a:pt x="403" y="1478"/>
                    <a:pt x="449" y="1432"/>
                  </a:cubicBezTo>
                  <a:lnTo>
                    <a:pt x="851" y="1062"/>
                  </a:lnTo>
                  <a:lnTo>
                    <a:pt x="1221" y="1432"/>
                  </a:lnTo>
                  <a:cubicBezTo>
                    <a:pt x="1271" y="1475"/>
                    <a:pt x="1323" y="1493"/>
                    <a:pt x="1371" y="1493"/>
                  </a:cubicBezTo>
                  <a:cubicBezTo>
                    <a:pt x="1530" y="1493"/>
                    <a:pt x="1648" y="1296"/>
                    <a:pt x="1530" y="1154"/>
                  </a:cubicBezTo>
                  <a:lnTo>
                    <a:pt x="1128" y="753"/>
                  </a:lnTo>
                  <a:lnTo>
                    <a:pt x="1530" y="383"/>
                  </a:lnTo>
                  <a:cubicBezTo>
                    <a:pt x="1670" y="219"/>
                    <a:pt x="1544" y="1"/>
                    <a:pt x="1380" y="1"/>
                  </a:cubicBezTo>
                  <a:cubicBezTo>
                    <a:pt x="1328" y="1"/>
                    <a:pt x="1273" y="22"/>
                    <a:pt x="1221" y="74"/>
                  </a:cubicBezTo>
                  <a:lnTo>
                    <a:pt x="851" y="445"/>
                  </a:lnTo>
                  <a:lnTo>
                    <a:pt x="449" y="74"/>
                  </a:lnTo>
                  <a:cubicBezTo>
                    <a:pt x="405" y="22"/>
                    <a:pt x="354" y="1"/>
                    <a:pt x="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92"/>
            <p:cNvSpPr/>
            <p:nvPr/>
          </p:nvSpPr>
          <p:spPr>
            <a:xfrm>
              <a:off x="2498825" y="3143725"/>
              <a:ext cx="158175" cy="109575"/>
            </a:xfrm>
            <a:custGeom>
              <a:avLst/>
              <a:gdLst/>
              <a:ahLst/>
              <a:cxnLst/>
              <a:rect l="l" t="t" r="r" b="b"/>
              <a:pathLst>
                <a:path w="6327" h="4383" extrusionOk="0">
                  <a:moveTo>
                    <a:pt x="2870" y="0"/>
                  </a:moveTo>
                  <a:cubicBezTo>
                    <a:pt x="2623" y="31"/>
                    <a:pt x="2623" y="401"/>
                    <a:pt x="2870" y="432"/>
                  </a:cubicBezTo>
                  <a:lnTo>
                    <a:pt x="4845" y="432"/>
                  </a:lnTo>
                  <a:cubicBezTo>
                    <a:pt x="5432" y="432"/>
                    <a:pt x="5895" y="895"/>
                    <a:pt x="5895" y="1481"/>
                  </a:cubicBezTo>
                  <a:lnTo>
                    <a:pt x="5895" y="2901"/>
                  </a:lnTo>
                  <a:cubicBezTo>
                    <a:pt x="5895" y="3487"/>
                    <a:pt x="5432" y="3950"/>
                    <a:pt x="4845" y="3950"/>
                  </a:cubicBezTo>
                  <a:lnTo>
                    <a:pt x="1512" y="3950"/>
                  </a:lnTo>
                  <a:cubicBezTo>
                    <a:pt x="926" y="3950"/>
                    <a:pt x="432" y="3487"/>
                    <a:pt x="432" y="2901"/>
                  </a:cubicBezTo>
                  <a:lnTo>
                    <a:pt x="432" y="1512"/>
                  </a:lnTo>
                  <a:cubicBezTo>
                    <a:pt x="432" y="926"/>
                    <a:pt x="926" y="432"/>
                    <a:pt x="1512" y="432"/>
                  </a:cubicBezTo>
                  <a:lnTo>
                    <a:pt x="1852" y="432"/>
                  </a:lnTo>
                  <a:cubicBezTo>
                    <a:pt x="2099" y="401"/>
                    <a:pt x="2099" y="62"/>
                    <a:pt x="1852" y="31"/>
                  </a:cubicBezTo>
                  <a:lnTo>
                    <a:pt x="1512" y="31"/>
                  </a:lnTo>
                  <a:cubicBezTo>
                    <a:pt x="679" y="31"/>
                    <a:pt x="31" y="679"/>
                    <a:pt x="31" y="1512"/>
                  </a:cubicBezTo>
                  <a:lnTo>
                    <a:pt x="31" y="2901"/>
                  </a:lnTo>
                  <a:cubicBezTo>
                    <a:pt x="0" y="3734"/>
                    <a:pt x="679" y="4382"/>
                    <a:pt x="1512" y="4382"/>
                  </a:cubicBezTo>
                  <a:lnTo>
                    <a:pt x="4845" y="4382"/>
                  </a:lnTo>
                  <a:cubicBezTo>
                    <a:pt x="5679" y="4382"/>
                    <a:pt x="6327" y="3703"/>
                    <a:pt x="6327" y="2901"/>
                  </a:cubicBezTo>
                  <a:lnTo>
                    <a:pt x="6327" y="1481"/>
                  </a:lnTo>
                  <a:cubicBezTo>
                    <a:pt x="6327" y="679"/>
                    <a:pt x="5679" y="0"/>
                    <a:pt x="4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92"/>
            <p:cNvSpPr/>
            <p:nvPr/>
          </p:nvSpPr>
          <p:spPr>
            <a:xfrm>
              <a:off x="2586300" y="3170750"/>
              <a:ext cx="41925" cy="37675"/>
            </a:xfrm>
            <a:custGeom>
              <a:avLst/>
              <a:gdLst/>
              <a:ahLst/>
              <a:cxnLst/>
              <a:rect l="l" t="t" r="r" b="b"/>
              <a:pathLst>
                <a:path w="1677" h="1507" extrusionOk="0">
                  <a:moveTo>
                    <a:pt x="312" y="0"/>
                  </a:moveTo>
                  <a:cubicBezTo>
                    <a:pt x="150" y="0"/>
                    <a:pt x="0" y="203"/>
                    <a:pt x="143" y="370"/>
                  </a:cubicBezTo>
                  <a:lnTo>
                    <a:pt x="544" y="740"/>
                  </a:lnTo>
                  <a:lnTo>
                    <a:pt x="143" y="1141"/>
                  </a:lnTo>
                  <a:cubicBezTo>
                    <a:pt x="81" y="1203"/>
                    <a:pt x="81" y="1357"/>
                    <a:pt x="143" y="1450"/>
                  </a:cubicBezTo>
                  <a:cubicBezTo>
                    <a:pt x="189" y="1481"/>
                    <a:pt x="243" y="1496"/>
                    <a:pt x="297" y="1496"/>
                  </a:cubicBezTo>
                  <a:cubicBezTo>
                    <a:pt x="351" y="1496"/>
                    <a:pt x="405" y="1481"/>
                    <a:pt x="451" y="1450"/>
                  </a:cubicBezTo>
                  <a:lnTo>
                    <a:pt x="853" y="1049"/>
                  </a:lnTo>
                  <a:lnTo>
                    <a:pt x="1223" y="1450"/>
                  </a:lnTo>
                  <a:cubicBezTo>
                    <a:pt x="1270" y="1490"/>
                    <a:pt x="1320" y="1507"/>
                    <a:pt x="1367" y="1507"/>
                  </a:cubicBezTo>
                  <a:cubicBezTo>
                    <a:pt x="1538" y="1507"/>
                    <a:pt x="1677" y="1286"/>
                    <a:pt x="1532" y="1141"/>
                  </a:cubicBezTo>
                  <a:lnTo>
                    <a:pt x="1130" y="740"/>
                  </a:lnTo>
                  <a:lnTo>
                    <a:pt x="1532" y="370"/>
                  </a:lnTo>
                  <a:cubicBezTo>
                    <a:pt x="1674" y="203"/>
                    <a:pt x="1542" y="0"/>
                    <a:pt x="1375" y="0"/>
                  </a:cubicBezTo>
                  <a:cubicBezTo>
                    <a:pt x="1326" y="0"/>
                    <a:pt x="1273" y="18"/>
                    <a:pt x="1223" y="61"/>
                  </a:cubicBezTo>
                  <a:lnTo>
                    <a:pt x="853" y="462"/>
                  </a:lnTo>
                  <a:lnTo>
                    <a:pt x="451" y="61"/>
                  </a:lnTo>
                  <a:cubicBezTo>
                    <a:pt x="409" y="18"/>
                    <a:pt x="360" y="0"/>
                    <a:pt x="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92"/>
            <p:cNvSpPr/>
            <p:nvPr/>
          </p:nvSpPr>
          <p:spPr>
            <a:xfrm>
              <a:off x="2499600" y="3274100"/>
              <a:ext cx="361875" cy="101875"/>
            </a:xfrm>
            <a:custGeom>
              <a:avLst/>
              <a:gdLst/>
              <a:ahLst/>
              <a:cxnLst/>
              <a:rect l="l" t="t" r="r" b="b"/>
              <a:pathLst>
                <a:path w="14475" h="4075" extrusionOk="0">
                  <a:moveTo>
                    <a:pt x="12993" y="433"/>
                  </a:moveTo>
                  <a:cubicBezTo>
                    <a:pt x="13548" y="433"/>
                    <a:pt x="14042" y="896"/>
                    <a:pt x="14042" y="1482"/>
                  </a:cubicBezTo>
                  <a:lnTo>
                    <a:pt x="14042" y="2593"/>
                  </a:lnTo>
                  <a:cubicBezTo>
                    <a:pt x="14042" y="3179"/>
                    <a:pt x="13548" y="3642"/>
                    <a:pt x="12993" y="3642"/>
                  </a:cubicBezTo>
                  <a:lnTo>
                    <a:pt x="1481" y="3642"/>
                  </a:lnTo>
                  <a:cubicBezTo>
                    <a:pt x="895" y="3642"/>
                    <a:pt x="401" y="3179"/>
                    <a:pt x="401" y="2593"/>
                  </a:cubicBezTo>
                  <a:lnTo>
                    <a:pt x="401" y="1482"/>
                  </a:lnTo>
                  <a:cubicBezTo>
                    <a:pt x="401" y="896"/>
                    <a:pt x="895" y="433"/>
                    <a:pt x="1481" y="433"/>
                  </a:cubicBezTo>
                  <a:close/>
                  <a:moveTo>
                    <a:pt x="1481" y="1"/>
                  </a:moveTo>
                  <a:cubicBezTo>
                    <a:pt x="648" y="1"/>
                    <a:pt x="0" y="680"/>
                    <a:pt x="0" y="1482"/>
                  </a:cubicBezTo>
                  <a:lnTo>
                    <a:pt x="0" y="2593"/>
                  </a:lnTo>
                  <a:cubicBezTo>
                    <a:pt x="0" y="3426"/>
                    <a:pt x="648" y="4074"/>
                    <a:pt x="1481" y="4074"/>
                  </a:cubicBezTo>
                  <a:lnTo>
                    <a:pt x="12993" y="4074"/>
                  </a:lnTo>
                  <a:cubicBezTo>
                    <a:pt x="13795" y="4074"/>
                    <a:pt x="14474" y="3426"/>
                    <a:pt x="14474" y="2593"/>
                  </a:cubicBezTo>
                  <a:lnTo>
                    <a:pt x="14474" y="1482"/>
                  </a:lnTo>
                  <a:cubicBezTo>
                    <a:pt x="14474" y="680"/>
                    <a:pt x="13795" y="1"/>
                    <a:pt x="1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92"/>
            <p:cNvSpPr/>
            <p:nvPr/>
          </p:nvSpPr>
          <p:spPr>
            <a:xfrm>
              <a:off x="2789200" y="3301575"/>
              <a:ext cx="41325" cy="37350"/>
            </a:xfrm>
            <a:custGeom>
              <a:avLst/>
              <a:gdLst/>
              <a:ahLst/>
              <a:cxnLst/>
              <a:rect l="l" t="t" r="r" b="b"/>
              <a:pathLst>
                <a:path w="1653" h="1494" extrusionOk="0">
                  <a:moveTo>
                    <a:pt x="305" y="1"/>
                  </a:moveTo>
                  <a:cubicBezTo>
                    <a:pt x="146" y="1"/>
                    <a:pt x="3" y="212"/>
                    <a:pt x="144" y="352"/>
                  </a:cubicBezTo>
                  <a:lnTo>
                    <a:pt x="545" y="753"/>
                  </a:lnTo>
                  <a:lnTo>
                    <a:pt x="144" y="1124"/>
                  </a:lnTo>
                  <a:cubicBezTo>
                    <a:pt x="1" y="1290"/>
                    <a:pt x="151" y="1493"/>
                    <a:pt x="312" y="1493"/>
                  </a:cubicBezTo>
                  <a:cubicBezTo>
                    <a:pt x="360" y="1493"/>
                    <a:pt x="410" y="1475"/>
                    <a:pt x="452" y="1432"/>
                  </a:cubicBezTo>
                  <a:lnTo>
                    <a:pt x="853" y="1031"/>
                  </a:lnTo>
                  <a:lnTo>
                    <a:pt x="1224" y="1432"/>
                  </a:lnTo>
                  <a:cubicBezTo>
                    <a:pt x="1271" y="1466"/>
                    <a:pt x="1319" y="1481"/>
                    <a:pt x="1365" y="1481"/>
                  </a:cubicBezTo>
                  <a:cubicBezTo>
                    <a:pt x="1528" y="1481"/>
                    <a:pt x="1653" y="1293"/>
                    <a:pt x="1532" y="1124"/>
                  </a:cubicBezTo>
                  <a:lnTo>
                    <a:pt x="1131" y="753"/>
                  </a:lnTo>
                  <a:lnTo>
                    <a:pt x="1532" y="352"/>
                  </a:lnTo>
                  <a:cubicBezTo>
                    <a:pt x="1594" y="260"/>
                    <a:pt x="1594" y="136"/>
                    <a:pt x="1532" y="74"/>
                  </a:cubicBezTo>
                  <a:cubicBezTo>
                    <a:pt x="1486" y="28"/>
                    <a:pt x="1432" y="5"/>
                    <a:pt x="1378" y="5"/>
                  </a:cubicBezTo>
                  <a:cubicBezTo>
                    <a:pt x="1324" y="5"/>
                    <a:pt x="1270" y="28"/>
                    <a:pt x="1224" y="74"/>
                  </a:cubicBezTo>
                  <a:lnTo>
                    <a:pt x="853" y="445"/>
                  </a:lnTo>
                  <a:lnTo>
                    <a:pt x="452" y="74"/>
                  </a:lnTo>
                  <a:cubicBezTo>
                    <a:pt x="407" y="22"/>
                    <a:pt x="355" y="1"/>
                    <a:pt x="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6" name="Google Shape;15916;p92"/>
          <p:cNvGrpSpPr/>
          <p:nvPr/>
        </p:nvGrpSpPr>
        <p:grpSpPr>
          <a:xfrm>
            <a:off x="3211144" y="2883068"/>
            <a:ext cx="393525" cy="361475"/>
            <a:chOff x="1714150" y="3014050"/>
            <a:chExt cx="393525" cy="361475"/>
          </a:xfrm>
        </p:grpSpPr>
        <p:sp>
          <p:nvSpPr>
            <p:cNvPr id="15917" name="Google Shape;15917;p92"/>
            <p:cNvSpPr/>
            <p:nvPr/>
          </p:nvSpPr>
          <p:spPr>
            <a:xfrm>
              <a:off x="1778200" y="3048625"/>
              <a:ext cx="84875" cy="80750"/>
            </a:xfrm>
            <a:custGeom>
              <a:avLst/>
              <a:gdLst/>
              <a:ahLst/>
              <a:cxnLst/>
              <a:rect l="l" t="t" r="r" b="b"/>
              <a:pathLst>
                <a:path w="3395" h="3230" extrusionOk="0">
                  <a:moveTo>
                    <a:pt x="1698" y="594"/>
                  </a:moveTo>
                  <a:lnTo>
                    <a:pt x="1944" y="1150"/>
                  </a:lnTo>
                  <a:cubicBezTo>
                    <a:pt x="2006" y="1212"/>
                    <a:pt x="2068" y="1273"/>
                    <a:pt x="2160" y="1304"/>
                  </a:cubicBezTo>
                  <a:lnTo>
                    <a:pt x="2778" y="1397"/>
                  </a:lnTo>
                  <a:lnTo>
                    <a:pt x="2346" y="1829"/>
                  </a:lnTo>
                  <a:cubicBezTo>
                    <a:pt x="2284" y="1891"/>
                    <a:pt x="2253" y="1983"/>
                    <a:pt x="2253" y="2076"/>
                  </a:cubicBezTo>
                  <a:lnTo>
                    <a:pt x="2377" y="2693"/>
                  </a:lnTo>
                  <a:lnTo>
                    <a:pt x="2377" y="2693"/>
                  </a:lnTo>
                  <a:lnTo>
                    <a:pt x="1821" y="2384"/>
                  </a:lnTo>
                  <a:cubicBezTo>
                    <a:pt x="1790" y="2384"/>
                    <a:pt x="1728" y="2354"/>
                    <a:pt x="1698" y="2354"/>
                  </a:cubicBezTo>
                  <a:cubicBezTo>
                    <a:pt x="1636" y="2354"/>
                    <a:pt x="1605" y="2384"/>
                    <a:pt x="1543" y="2384"/>
                  </a:cubicBezTo>
                  <a:lnTo>
                    <a:pt x="988" y="2693"/>
                  </a:lnTo>
                  <a:lnTo>
                    <a:pt x="988" y="2693"/>
                  </a:lnTo>
                  <a:lnTo>
                    <a:pt x="1111" y="2076"/>
                  </a:lnTo>
                  <a:cubicBezTo>
                    <a:pt x="1142" y="1983"/>
                    <a:pt x="1080" y="1891"/>
                    <a:pt x="1019" y="1829"/>
                  </a:cubicBezTo>
                  <a:lnTo>
                    <a:pt x="587" y="1397"/>
                  </a:lnTo>
                  <a:lnTo>
                    <a:pt x="1204" y="1304"/>
                  </a:lnTo>
                  <a:cubicBezTo>
                    <a:pt x="1296" y="1273"/>
                    <a:pt x="1389" y="1243"/>
                    <a:pt x="1420" y="1150"/>
                  </a:cubicBezTo>
                  <a:lnTo>
                    <a:pt x="1698" y="594"/>
                  </a:lnTo>
                  <a:close/>
                  <a:moveTo>
                    <a:pt x="1694" y="0"/>
                  </a:moveTo>
                  <a:cubicBezTo>
                    <a:pt x="1590" y="0"/>
                    <a:pt x="1482" y="54"/>
                    <a:pt x="1420" y="162"/>
                  </a:cubicBezTo>
                  <a:lnTo>
                    <a:pt x="1080" y="872"/>
                  </a:lnTo>
                  <a:lnTo>
                    <a:pt x="247" y="996"/>
                  </a:lnTo>
                  <a:cubicBezTo>
                    <a:pt x="154" y="1027"/>
                    <a:pt x="62" y="1088"/>
                    <a:pt x="31" y="1212"/>
                  </a:cubicBezTo>
                  <a:cubicBezTo>
                    <a:pt x="0" y="1304"/>
                    <a:pt x="0" y="1428"/>
                    <a:pt x="93" y="1489"/>
                  </a:cubicBezTo>
                  <a:lnTo>
                    <a:pt x="679" y="2076"/>
                  </a:lnTo>
                  <a:lnTo>
                    <a:pt x="556" y="2878"/>
                  </a:lnTo>
                  <a:cubicBezTo>
                    <a:pt x="525" y="3002"/>
                    <a:pt x="556" y="3094"/>
                    <a:pt x="648" y="3156"/>
                  </a:cubicBezTo>
                  <a:cubicBezTo>
                    <a:pt x="699" y="3207"/>
                    <a:pt x="760" y="3230"/>
                    <a:pt x="819" y="3230"/>
                  </a:cubicBezTo>
                  <a:cubicBezTo>
                    <a:pt x="867" y="3230"/>
                    <a:pt x="915" y="3215"/>
                    <a:pt x="957" y="3187"/>
                  </a:cubicBezTo>
                  <a:lnTo>
                    <a:pt x="1698" y="2816"/>
                  </a:lnTo>
                  <a:lnTo>
                    <a:pt x="2407" y="3187"/>
                  </a:lnTo>
                  <a:cubicBezTo>
                    <a:pt x="2449" y="3215"/>
                    <a:pt x="2497" y="3230"/>
                    <a:pt x="2545" y="3230"/>
                  </a:cubicBezTo>
                  <a:cubicBezTo>
                    <a:pt x="2605" y="3230"/>
                    <a:pt x="2665" y="3207"/>
                    <a:pt x="2716" y="3156"/>
                  </a:cubicBezTo>
                  <a:cubicBezTo>
                    <a:pt x="2809" y="3094"/>
                    <a:pt x="2839" y="3002"/>
                    <a:pt x="2839" y="2878"/>
                  </a:cubicBezTo>
                  <a:lnTo>
                    <a:pt x="2685" y="2076"/>
                  </a:lnTo>
                  <a:lnTo>
                    <a:pt x="3272" y="1489"/>
                  </a:lnTo>
                  <a:cubicBezTo>
                    <a:pt x="3364" y="1428"/>
                    <a:pt x="3395" y="1304"/>
                    <a:pt x="3364" y="1212"/>
                  </a:cubicBezTo>
                  <a:cubicBezTo>
                    <a:pt x="3333" y="1088"/>
                    <a:pt x="3241" y="1027"/>
                    <a:pt x="3117" y="1027"/>
                  </a:cubicBezTo>
                  <a:lnTo>
                    <a:pt x="2315" y="903"/>
                  </a:lnTo>
                  <a:lnTo>
                    <a:pt x="1944" y="162"/>
                  </a:lnTo>
                  <a:cubicBezTo>
                    <a:pt x="1898" y="54"/>
                    <a:pt x="1798" y="0"/>
                    <a:pt x="1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92"/>
            <p:cNvSpPr/>
            <p:nvPr/>
          </p:nvSpPr>
          <p:spPr>
            <a:xfrm>
              <a:off x="1879275" y="3048050"/>
              <a:ext cx="84875" cy="81325"/>
            </a:xfrm>
            <a:custGeom>
              <a:avLst/>
              <a:gdLst/>
              <a:ahLst/>
              <a:cxnLst/>
              <a:rect l="l" t="t" r="r" b="b"/>
              <a:pathLst>
                <a:path w="3395" h="3253" extrusionOk="0">
                  <a:moveTo>
                    <a:pt x="1728" y="617"/>
                  </a:moveTo>
                  <a:lnTo>
                    <a:pt x="1975" y="1173"/>
                  </a:lnTo>
                  <a:cubicBezTo>
                    <a:pt x="2037" y="1235"/>
                    <a:pt x="2099" y="1296"/>
                    <a:pt x="2191" y="1327"/>
                  </a:cubicBezTo>
                  <a:lnTo>
                    <a:pt x="2809" y="1420"/>
                  </a:lnTo>
                  <a:lnTo>
                    <a:pt x="2376" y="1852"/>
                  </a:lnTo>
                  <a:cubicBezTo>
                    <a:pt x="2284" y="1914"/>
                    <a:pt x="2253" y="2006"/>
                    <a:pt x="2284" y="2099"/>
                  </a:cubicBezTo>
                  <a:lnTo>
                    <a:pt x="2376" y="2716"/>
                  </a:lnTo>
                  <a:lnTo>
                    <a:pt x="1852" y="2407"/>
                  </a:lnTo>
                  <a:cubicBezTo>
                    <a:pt x="1805" y="2392"/>
                    <a:pt x="1759" y="2384"/>
                    <a:pt x="1713" y="2384"/>
                  </a:cubicBezTo>
                  <a:cubicBezTo>
                    <a:pt x="1667" y="2384"/>
                    <a:pt x="1620" y="2392"/>
                    <a:pt x="1574" y="2407"/>
                  </a:cubicBezTo>
                  <a:lnTo>
                    <a:pt x="1049" y="2716"/>
                  </a:lnTo>
                  <a:lnTo>
                    <a:pt x="1142" y="2099"/>
                  </a:lnTo>
                  <a:cubicBezTo>
                    <a:pt x="1173" y="2006"/>
                    <a:pt x="1111" y="1914"/>
                    <a:pt x="1049" y="1852"/>
                  </a:cubicBezTo>
                  <a:lnTo>
                    <a:pt x="617" y="1420"/>
                  </a:lnTo>
                  <a:lnTo>
                    <a:pt x="1235" y="1327"/>
                  </a:lnTo>
                  <a:cubicBezTo>
                    <a:pt x="1327" y="1296"/>
                    <a:pt x="1389" y="1235"/>
                    <a:pt x="1451" y="1173"/>
                  </a:cubicBezTo>
                  <a:lnTo>
                    <a:pt x="1728" y="617"/>
                  </a:lnTo>
                  <a:close/>
                  <a:moveTo>
                    <a:pt x="1697" y="0"/>
                  </a:moveTo>
                  <a:cubicBezTo>
                    <a:pt x="1605" y="0"/>
                    <a:pt x="1481" y="62"/>
                    <a:pt x="1451" y="185"/>
                  </a:cubicBezTo>
                  <a:lnTo>
                    <a:pt x="1080" y="926"/>
                  </a:lnTo>
                  <a:lnTo>
                    <a:pt x="278" y="1019"/>
                  </a:lnTo>
                  <a:cubicBezTo>
                    <a:pt x="154" y="1050"/>
                    <a:pt x="62" y="1111"/>
                    <a:pt x="31" y="1235"/>
                  </a:cubicBezTo>
                  <a:cubicBezTo>
                    <a:pt x="0" y="1327"/>
                    <a:pt x="31" y="1451"/>
                    <a:pt x="124" y="1512"/>
                  </a:cubicBezTo>
                  <a:lnTo>
                    <a:pt x="710" y="2099"/>
                  </a:lnTo>
                  <a:lnTo>
                    <a:pt x="556" y="2901"/>
                  </a:lnTo>
                  <a:cubicBezTo>
                    <a:pt x="525" y="3025"/>
                    <a:pt x="586" y="3117"/>
                    <a:pt x="679" y="3179"/>
                  </a:cubicBezTo>
                  <a:cubicBezTo>
                    <a:pt x="730" y="3230"/>
                    <a:pt x="781" y="3253"/>
                    <a:pt x="837" y="3253"/>
                  </a:cubicBezTo>
                  <a:cubicBezTo>
                    <a:pt x="883" y="3253"/>
                    <a:pt x="932" y="3238"/>
                    <a:pt x="988" y="3210"/>
                  </a:cubicBezTo>
                  <a:lnTo>
                    <a:pt x="1697" y="2839"/>
                  </a:lnTo>
                  <a:lnTo>
                    <a:pt x="2438" y="3210"/>
                  </a:lnTo>
                  <a:cubicBezTo>
                    <a:pt x="2486" y="3237"/>
                    <a:pt x="2534" y="3249"/>
                    <a:pt x="2581" y="3249"/>
                  </a:cubicBezTo>
                  <a:cubicBezTo>
                    <a:pt x="2748" y="3249"/>
                    <a:pt x="2888" y="3094"/>
                    <a:pt x="2839" y="2901"/>
                  </a:cubicBezTo>
                  <a:lnTo>
                    <a:pt x="2716" y="2099"/>
                  </a:lnTo>
                  <a:lnTo>
                    <a:pt x="3302" y="1512"/>
                  </a:lnTo>
                  <a:cubicBezTo>
                    <a:pt x="3364" y="1451"/>
                    <a:pt x="3395" y="1327"/>
                    <a:pt x="3364" y="1235"/>
                  </a:cubicBezTo>
                  <a:cubicBezTo>
                    <a:pt x="3333" y="1111"/>
                    <a:pt x="3241" y="1050"/>
                    <a:pt x="3148" y="1019"/>
                  </a:cubicBezTo>
                  <a:lnTo>
                    <a:pt x="2315" y="895"/>
                  </a:lnTo>
                  <a:lnTo>
                    <a:pt x="1975" y="185"/>
                  </a:lnTo>
                  <a:cubicBezTo>
                    <a:pt x="1914" y="62"/>
                    <a:pt x="1821" y="0"/>
                    <a:pt x="1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92"/>
            <p:cNvSpPr/>
            <p:nvPr/>
          </p:nvSpPr>
          <p:spPr>
            <a:xfrm>
              <a:off x="1980325" y="3048625"/>
              <a:ext cx="85675" cy="80350"/>
            </a:xfrm>
            <a:custGeom>
              <a:avLst/>
              <a:gdLst/>
              <a:ahLst/>
              <a:cxnLst/>
              <a:rect l="l" t="t" r="r" b="b"/>
              <a:pathLst>
                <a:path w="3427" h="3214" extrusionOk="0">
                  <a:moveTo>
                    <a:pt x="1729" y="594"/>
                  </a:moveTo>
                  <a:lnTo>
                    <a:pt x="1976" y="1150"/>
                  </a:lnTo>
                  <a:cubicBezTo>
                    <a:pt x="2038" y="1212"/>
                    <a:pt x="2100" y="1273"/>
                    <a:pt x="2192" y="1304"/>
                  </a:cubicBezTo>
                  <a:lnTo>
                    <a:pt x="2809" y="1397"/>
                  </a:lnTo>
                  <a:lnTo>
                    <a:pt x="2377" y="1829"/>
                  </a:lnTo>
                  <a:cubicBezTo>
                    <a:pt x="2316" y="1891"/>
                    <a:pt x="2285" y="1983"/>
                    <a:pt x="2285" y="2076"/>
                  </a:cubicBezTo>
                  <a:lnTo>
                    <a:pt x="2408" y="2693"/>
                  </a:lnTo>
                  <a:lnTo>
                    <a:pt x="2408" y="2693"/>
                  </a:lnTo>
                  <a:lnTo>
                    <a:pt x="1853" y="2384"/>
                  </a:lnTo>
                  <a:cubicBezTo>
                    <a:pt x="1806" y="2369"/>
                    <a:pt x="1760" y="2361"/>
                    <a:pt x="1714" y="2361"/>
                  </a:cubicBezTo>
                  <a:cubicBezTo>
                    <a:pt x="1668" y="2361"/>
                    <a:pt x="1621" y="2369"/>
                    <a:pt x="1575" y="2384"/>
                  </a:cubicBezTo>
                  <a:lnTo>
                    <a:pt x="1050" y="2693"/>
                  </a:lnTo>
                  <a:lnTo>
                    <a:pt x="1143" y="2076"/>
                  </a:lnTo>
                  <a:cubicBezTo>
                    <a:pt x="1143" y="1983"/>
                    <a:pt x="1112" y="1891"/>
                    <a:pt x="1050" y="1829"/>
                  </a:cubicBezTo>
                  <a:lnTo>
                    <a:pt x="618" y="1397"/>
                  </a:lnTo>
                  <a:lnTo>
                    <a:pt x="1235" y="1304"/>
                  </a:lnTo>
                  <a:cubicBezTo>
                    <a:pt x="1328" y="1273"/>
                    <a:pt x="1390" y="1212"/>
                    <a:pt x="1451" y="1150"/>
                  </a:cubicBezTo>
                  <a:lnTo>
                    <a:pt x="1729" y="594"/>
                  </a:lnTo>
                  <a:close/>
                  <a:moveTo>
                    <a:pt x="1714" y="0"/>
                  </a:moveTo>
                  <a:cubicBezTo>
                    <a:pt x="1614" y="0"/>
                    <a:pt x="1513" y="54"/>
                    <a:pt x="1451" y="162"/>
                  </a:cubicBezTo>
                  <a:lnTo>
                    <a:pt x="1081" y="872"/>
                  </a:lnTo>
                  <a:lnTo>
                    <a:pt x="279" y="996"/>
                  </a:lnTo>
                  <a:cubicBezTo>
                    <a:pt x="186" y="1027"/>
                    <a:pt x="94" y="1088"/>
                    <a:pt x="63" y="1212"/>
                  </a:cubicBezTo>
                  <a:cubicBezTo>
                    <a:pt x="1" y="1304"/>
                    <a:pt x="32" y="1428"/>
                    <a:pt x="124" y="1489"/>
                  </a:cubicBezTo>
                  <a:lnTo>
                    <a:pt x="711" y="2076"/>
                  </a:lnTo>
                  <a:lnTo>
                    <a:pt x="587" y="2878"/>
                  </a:lnTo>
                  <a:cubicBezTo>
                    <a:pt x="538" y="3076"/>
                    <a:pt x="686" y="3214"/>
                    <a:pt x="858" y="3214"/>
                  </a:cubicBezTo>
                  <a:cubicBezTo>
                    <a:pt x="901" y="3214"/>
                    <a:pt x="945" y="3205"/>
                    <a:pt x="989" y="3187"/>
                  </a:cubicBezTo>
                  <a:lnTo>
                    <a:pt x="1729" y="2786"/>
                  </a:lnTo>
                  <a:lnTo>
                    <a:pt x="2439" y="3187"/>
                  </a:lnTo>
                  <a:cubicBezTo>
                    <a:pt x="2477" y="3200"/>
                    <a:pt x="2521" y="3207"/>
                    <a:pt x="2566" y="3207"/>
                  </a:cubicBezTo>
                  <a:cubicBezTo>
                    <a:pt x="2629" y="3207"/>
                    <a:pt x="2693" y="3192"/>
                    <a:pt x="2748" y="3156"/>
                  </a:cubicBezTo>
                  <a:cubicBezTo>
                    <a:pt x="2840" y="3094"/>
                    <a:pt x="2871" y="2971"/>
                    <a:pt x="2871" y="2878"/>
                  </a:cubicBezTo>
                  <a:lnTo>
                    <a:pt x="2717" y="2076"/>
                  </a:lnTo>
                  <a:lnTo>
                    <a:pt x="3303" y="1489"/>
                  </a:lnTo>
                  <a:cubicBezTo>
                    <a:pt x="3396" y="1428"/>
                    <a:pt x="3427" y="1304"/>
                    <a:pt x="3396" y="1212"/>
                  </a:cubicBezTo>
                  <a:cubicBezTo>
                    <a:pt x="3365" y="1088"/>
                    <a:pt x="3272" y="1027"/>
                    <a:pt x="3149" y="996"/>
                  </a:cubicBezTo>
                  <a:lnTo>
                    <a:pt x="2346" y="872"/>
                  </a:lnTo>
                  <a:lnTo>
                    <a:pt x="1976" y="162"/>
                  </a:lnTo>
                  <a:cubicBezTo>
                    <a:pt x="1914" y="54"/>
                    <a:pt x="1814" y="0"/>
                    <a:pt x="1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92"/>
            <p:cNvSpPr/>
            <p:nvPr/>
          </p:nvSpPr>
          <p:spPr>
            <a:xfrm>
              <a:off x="1741150" y="3014050"/>
              <a:ext cx="361900" cy="184475"/>
            </a:xfrm>
            <a:custGeom>
              <a:avLst/>
              <a:gdLst/>
              <a:ahLst/>
              <a:cxnLst/>
              <a:rect l="l" t="t" r="r" b="b"/>
              <a:pathLst>
                <a:path w="14476" h="7379" extrusionOk="0">
                  <a:moveTo>
                    <a:pt x="2652" y="1"/>
                  </a:moveTo>
                  <a:cubicBezTo>
                    <a:pt x="2643" y="1"/>
                    <a:pt x="2634" y="1"/>
                    <a:pt x="2624" y="2"/>
                  </a:cubicBezTo>
                  <a:lnTo>
                    <a:pt x="1297" y="2"/>
                  </a:lnTo>
                  <a:cubicBezTo>
                    <a:pt x="587" y="2"/>
                    <a:pt x="1" y="589"/>
                    <a:pt x="1" y="1298"/>
                  </a:cubicBezTo>
                  <a:lnTo>
                    <a:pt x="1" y="4693"/>
                  </a:lnTo>
                  <a:cubicBezTo>
                    <a:pt x="1" y="5403"/>
                    <a:pt x="587" y="5989"/>
                    <a:pt x="1297" y="5989"/>
                  </a:cubicBezTo>
                  <a:lnTo>
                    <a:pt x="2038" y="5989"/>
                  </a:lnTo>
                  <a:lnTo>
                    <a:pt x="3025" y="7286"/>
                  </a:lnTo>
                  <a:cubicBezTo>
                    <a:pt x="3056" y="7347"/>
                    <a:pt x="3118" y="7378"/>
                    <a:pt x="3183" y="7378"/>
                  </a:cubicBezTo>
                  <a:cubicBezTo>
                    <a:pt x="3249" y="7378"/>
                    <a:pt x="3318" y="7347"/>
                    <a:pt x="3365" y="7286"/>
                  </a:cubicBezTo>
                  <a:lnTo>
                    <a:pt x="4321" y="5989"/>
                  </a:lnTo>
                  <a:lnTo>
                    <a:pt x="13179" y="5989"/>
                  </a:lnTo>
                  <a:cubicBezTo>
                    <a:pt x="13889" y="5989"/>
                    <a:pt x="14475" y="5403"/>
                    <a:pt x="14475" y="4693"/>
                  </a:cubicBezTo>
                  <a:lnTo>
                    <a:pt x="14475" y="1298"/>
                  </a:lnTo>
                  <a:cubicBezTo>
                    <a:pt x="14475" y="606"/>
                    <a:pt x="13917" y="1"/>
                    <a:pt x="13230" y="1"/>
                  </a:cubicBezTo>
                  <a:cubicBezTo>
                    <a:pt x="13213" y="1"/>
                    <a:pt x="13196" y="2"/>
                    <a:pt x="13179" y="2"/>
                  </a:cubicBezTo>
                  <a:lnTo>
                    <a:pt x="3673" y="2"/>
                  </a:lnTo>
                  <a:cubicBezTo>
                    <a:pt x="3426" y="33"/>
                    <a:pt x="3426" y="373"/>
                    <a:pt x="3673" y="403"/>
                  </a:cubicBezTo>
                  <a:lnTo>
                    <a:pt x="13179" y="403"/>
                  </a:lnTo>
                  <a:cubicBezTo>
                    <a:pt x="13642" y="403"/>
                    <a:pt x="14043" y="805"/>
                    <a:pt x="14043" y="1298"/>
                  </a:cubicBezTo>
                  <a:lnTo>
                    <a:pt x="14043" y="4662"/>
                  </a:lnTo>
                  <a:cubicBezTo>
                    <a:pt x="14043" y="5156"/>
                    <a:pt x="13642" y="5557"/>
                    <a:pt x="13179" y="5557"/>
                  </a:cubicBezTo>
                  <a:lnTo>
                    <a:pt x="4229" y="5557"/>
                  </a:lnTo>
                  <a:cubicBezTo>
                    <a:pt x="4167" y="5557"/>
                    <a:pt x="4105" y="5588"/>
                    <a:pt x="4075" y="5650"/>
                  </a:cubicBezTo>
                  <a:lnTo>
                    <a:pt x="3180" y="6792"/>
                  </a:lnTo>
                  <a:lnTo>
                    <a:pt x="2315" y="5650"/>
                  </a:lnTo>
                  <a:cubicBezTo>
                    <a:pt x="2254" y="5588"/>
                    <a:pt x="2192" y="5557"/>
                    <a:pt x="2130" y="5557"/>
                  </a:cubicBezTo>
                  <a:lnTo>
                    <a:pt x="1297" y="5557"/>
                  </a:lnTo>
                  <a:cubicBezTo>
                    <a:pt x="834" y="5557"/>
                    <a:pt x="433" y="5156"/>
                    <a:pt x="433" y="4693"/>
                  </a:cubicBezTo>
                  <a:lnTo>
                    <a:pt x="433" y="1298"/>
                  </a:lnTo>
                  <a:cubicBezTo>
                    <a:pt x="433" y="805"/>
                    <a:pt x="834" y="403"/>
                    <a:pt x="1328" y="403"/>
                  </a:cubicBezTo>
                  <a:lnTo>
                    <a:pt x="2624" y="403"/>
                  </a:lnTo>
                  <a:cubicBezTo>
                    <a:pt x="2892" y="403"/>
                    <a:pt x="2901" y="1"/>
                    <a:pt x="2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92"/>
            <p:cNvSpPr/>
            <p:nvPr/>
          </p:nvSpPr>
          <p:spPr>
            <a:xfrm>
              <a:off x="1714150" y="3216250"/>
              <a:ext cx="196775" cy="159275"/>
            </a:xfrm>
            <a:custGeom>
              <a:avLst/>
              <a:gdLst/>
              <a:ahLst/>
              <a:cxnLst/>
              <a:rect l="l" t="t" r="r" b="b"/>
              <a:pathLst>
                <a:path w="7871" h="6371" extrusionOk="0">
                  <a:moveTo>
                    <a:pt x="4259" y="1669"/>
                  </a:moveTo>
                  <a:cubicBezTo>
                    <a:pt x="4467" y="1669"/>
                    <a:pt x="4677" y="1745"/>
                    <a:pt x="4846" y="1914"/>
                  </a:cubicBezTo>
                  <a:cubicBezTo>
                    <a:pt x="5401" y="2469"/>
                    <a:pt x="5031" y="3395"/>
                    <a:pt x="4260" y="3395"/>
                  </a:cubicBezTo>
                  <a:cubicBezTo>
                    <a:pt x="3766" y="3395"/>
                    <a:pt x="3395" y="2994"/>
                    <a:pt x="3395" y="2531"/>
                  </a:cubicBezTo>
                  <a:cubicBezTo>
                    <a:pt x="3395" y="2007"/>
                    <a:pt x="3821" y="1669"/>
                    <a:pt x="4259" y="1669"/>
                  </a:cubicBezTo>
                  <a:close/>
                  <a:moveTo>
                    <a:pt x="4260" y="463"/>
                  </a:moveTo>
                  <a:cubicBezTo>
                    <a:pt x="6605" y="463"/>
                    <a:pt x="7870" y="3241"/>
                    <a:pt x="6327" y="5031"/>
                  </a:cubicBezTo>
                  <a:cubicBezTo>
                    <a:pt x="6235" y="4629"/>
                    <a:pt x="6019" y="4259"/>
                    <a:pt x="5710" y="4012"/>
                  </a:cubicBezTo>
                  <a:cubicBezTo>
                    <a:pt x="5525" y="3827"/>
                    <a:pt x="5278" y="3673"/>
                    <a:pt x="5031" y="3580"/>
                  </a:cubicBezTo>
                  <a:cubicBezTo>
                    <a:pt x="6019" y="2808"/>
                    <a:pt x="5463" y="1265"/>
                    <a:pt x="4260" y="1265"/>
                  </a:cubicBezTo>
                  <a:cubicBezTo>
                    <a:pt x="3025" y="1265"/>
                    <a:pt x="2500" y="2808"/>
                    <a:pt x="3457" y="3580"/>
                  </a:cubicBezTo>
                  <a:cubicBezTo>
                    <a:pt x="2809" y="3827"/>
                    <a:pt x="2346" y="4352"/>
                    <a:pt x="2161" y="5031"/>
                  </a:cubicBezTo>
                  <a:cubicBezTo>
                    <a:pt x="618" y="3241"/>
                    <a:pt x="1883" y="463"/>
                    <a:pt x="4260" y="463"/>
                  </a:cubicBezTo>
                  <a:close/>
                  <a:moveTo>
                    <a:pt x="4248" y="3812"/>
                  </a:moveTo>
                  <a:cubicBezTo>
                    <a:pt x="5047" y="3812"/>
                    <a:pt x="5849" y="4321"/>
                    <a:pt x="5988" y="5339"/>
                  </a:cubicBezTo>
                  <a:cubicBezTo>
                    <a:pt x="5479" y="5740"/>
                    <a:pt x="4861" y="5941"/>
                    <a:pt x="4248" y="5941"/>
                  </a:cubicBezTo>
                  <a:cubicBezTo>
                    <a:pt x="3635" y="5941"/>
                    <a:pt x="3025" y="5740"/>
                    <a:pt x="2531" y="5339"/>
                  </a:cubicBezTo>
                  <a:cubicBezTo>
                    <a:pt x="2655" y="4321"/>
                    <a:pt x="3449" y="3812"/>
                    <a:pt x="4248" y="3812"/>
                  </a:cubicBezTo>
                  <a:close/>
                  <a:moveTo>
                    <a:pt x="4260" y="0"/>
                  </a:moveTo>
                  <a:cubicBezTo>
                    <a:pt x="1420" y="0"/>
                    <a:pt x="1" y="3426"/>
                    <a:pt x="2007" y="5432"/>
                  </a:cubicBezTo>
                  <a:cubicBezTo>
                    <a:pt x="2655" y="6081"/>
                    <a:pt x="3453" y="6371"/>
                    <a:pt x="4235" y="6371"/>
                  </a:cubicBezTo>
                  <a:cubicBezTo>
                    <a:pt x="5870" y="6371"/>
                    <a:pt x="7438" y="5100"/>
                    <a:pt x="7438" y="3179"/>
                  </a:cubicBezTo>
                  <a:cubicBezTo>
                    <a:pt x="7438" y="1420"/>
                    <a:pt x="6019" y="0"/>
                    <a:pt x="4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92"/>
            <p:cNvSpPr/>
            <p:nvPr/>
          </p:nvSpPr>
          <p:spPr>
            <a:xfrm>
              <a:off x="1916300" y="3223950"/>
              <a:ext cx="190600" cy="37075"/>
            </a:xfrm>
            <a:custGeom>
              <a:avLst/>
              <a:gdLst/>
              <a:ahLst/>
              <a:cxnLst/>
              <a:rect l="l" t="t" r="r" b="b"/>
              <a:pathLst>
                <a:path w="7624" h="1483" extrusionOk="0">
                  <a:moveTo>
                    <a:pt x="6728" y="433"/>
                  </a:moveTo>
                  <a:cubicBezTo>
                    <a:pt x="7099" y="464"/>
                    <a:pt x="7099" y="1019"/>
                    <a:pt x="6728" y="1050"/>
                  </a:cubicBezTo>
                  <a:lnTo>
                    <a:pt x="895" y="1050"/>
                  </a:lnTo>
                  <a:cubicBezTo>
                    <a:pt x="525" y="1019"/>
                    <a:pt x="525" y="464"/>
                    <a:pt x="895" y="433"/>
                  </a:cubicBezTo>
                  <a:close/>
                  <a:moveTo>
                    <a:pt x="895" y="1"/>
                  </a:moveTo>
                  <a:cubicBezTo>
                    <a:pt x="0" y="62"/>
                    <a:pt x="0" y="1420"/>
                    <a:pt x="895" y="1482"/>
                  </a:cubicBezTo>
                  <a:lnTo>
                    <a:pt x="6728" y="1482"/>
                  </a:lnTo>
                  <a:cubicBezTo>
                    <a:pt x="7623" y="1420"/>
                    <a:pt x="7623" y="62"/>
                    <a:pt x="6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92"/>
            <p:cNvSpPr/>
            <p:nvPr/>
          </p:nvSpPr>
          <p:spPr>
            <a:xfrm>
              <a:off x="1916300" y="3277975"/>
              <a:ext cx="191375" cy="36275"/>
            </a:xfrm>
            <a:custGeom>
              <a:avLst/>
              <a:gdLst/>
              <a:ahLst/>
              <a:cxnLst/>
              <a:rect l="l" t="t" r="r" b="b"/>
              <a:pathLst>
                <a:path w="7655" h="1451" extrusionOk="0">
                  <a:moveTo>
                    <a:pt x="926" y="0"/>
                  </a:moveTo>
                  <a:cubicBezTo>
                    <a:pt x="0" y="62"/>
                    <a:pt x="0" y="1389"/>
                    <a:pt x="926" y="1451"/>
                  </a:cubicBezTo>
                  <a:lnTo>
                    <a:pt x="6728" y="1451"/>
                  </a:lnTo>
                  <a:cubicBezTo>
                    <a:pt x="7654" y="1389"/>
                    <a:pt x="7654" y="62"/>
                    <a:pt x="6728" y="0"/>
                  </a:cubicBezTo>
                  <a:lnTo>
                    <a:pt x="6389" y="0"/>
                  </a:lnTo>
                  <a:cubicBezTo>
                    <a:pt x="6111" y="0"/>
                    <a:pt x="6111" y="401"/>
                    <a:pt x="6389" y="401"/>
                  </a:cubicBezTo>
                  <a:lnTo>
                    <a:pt x="6728" y="401"/>
                  </a:lnTo>
                  <a:cubicBezTo>
                    <a:pt x="7099" y="463"/>
                    <a:pt x="7099" y="988"/>
                    <a:pt x="6728" y="1049"/>
                  </a:cubicBezTo>
                  <a:lnTo>
                    <a:pt x="926" y="1049"/>
                  </a:lnTo>
                  <a:cubicBezTo>
                    <a:pt x="556" y="988"/>
                    <a:pt x="556" y="463"/>
                    <a:pt x="926" y="401"/>
                  </a:cubicBezTo>
                  <a:lnTo>
                    <a:pt x="5309" y="401"/>
                  </a:lnTo>
                  <a:cubicBezTo>
                    <a:pt x="5586" y="401"/>
                    <a:pt x="5586" y="0"/>
                    <a:pt x="5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92"/>
            <p:cNvSpPr/>
            <p:nvPr/>
          </p:nvSpPr>
          <p:spPr>
            <a:xfrm>
              <a:off x="1916300" y="3331975"/>
              <a:ext cx="191375" cy="37050"/>
            </a:xfrm>
            <a:custGeom>
              <a:avLst/>
              <a:gdLst/>
              <a:ahLst/>
              <a:cxnLst/>
              <a:rect l="l" t="t" r="r" b="b"/>
              <a:pathLst>
                <a:path w="7655" h="1482" extrusionOk="0">
                  <a:moveTo>
                    <a:pt x="926" y="0"/>
                  </a:moveTo>
                  <a:cubicBezTo>
                    <a:pt x="0" y="62"/>
                    <a:pt x="0" y="1389"/>
                    <a:pt x="926" y="1482"/>
                  </a:cubicBezTo>
                  <a:lnTo>
                    <a:pt x="1636" y="1482"/>
                  </a:lnTo>
                  <a:cubicBezTo>
                    <a:pt x="1914" y="1482"/>
                    <a:pt x="1914" y="1050"/>
                    <a:pt x="1636" y="1050"/>
                  </a:cubicBezTo>
                  <a:lnTo>
                    <a:pt x="926" y="1050"/>
                  </a:lnTo>
                  <a:cubicBezTo>
                    <a:pt x="556" y="1019"/>
                    <a:pt x="556" y="463"/>
                    <a:pt x="926" y="432"/>
                  </a:cubicBezTo>
                  <a:lnTo>
                    <a:pt x="6759" y="432"/>
                  </a:lnTo>
                  <a:cubicBezTo>
                    <a:pt x="7130" y="463"/>
                    <a:pt x="7130" y="1019"/>
                    <a:pt x="6759" y="1050"/>
                  </a:cubicBezTo>
                  <a:lnTo>
                    <a:pt x="2685" y="1050"/>
                  </a:lnTo>
                  <a:cubicBezTo>
                    <a:pt x="2408" y="1050"/>
                    <a:pt x="2408" y="1482"/>
                    <a:pt x="2685" y="1482"/>
                  </a:cubicBezTo>
                  <a:lnTo>
                    <a:pt x="6759" y="1482"/>
                  </a:lnTo>
                  <a:cubicBezTo>
                    <a:pt x="7654" y="1389"/>
                    <a:pt x="7654" y="62"/>
                    <a:pt x="67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5" name="Google Shape;15925;p92"/>
          <p:cNvGrpSpPr/>
          <p:nvPr/>
        </p:nvGrpSpPr>
        <p:grpSpPr>
          <a:xfrm>
            <a:off x="3964151" y="2882943"/>
            <a:ext cx="385025" cy="361725"/>
            <a:chOff x="959575" y="3014275"/>
            <a:chExt cx="385025" cy="361725"/>
          </a:xfrm>
        </p:grpSpPr>
        <p:sp>
          <p:nvSpPr>
            <p:cNvPr id="15926" name="Google Shape;15926;p92"/>
            <p:cNvSpPr/>
            <p:nvPr/>
          </p:nvSpPr>
          <p:spPr>
            <a:xfrm>
              <a:off x="1094600" y="3051775"/>
              <a:ext cx="250000" cy="324225"/>
            </a:xfrm>
            <a:custGeom>
              <a:avLst/>
              <a:gdLst/>
              <a:ahLst/>
              <a:cxnLst/>
              <a:rect l="l" t="t" r="r" b="b"/>
              <a:pathLst>
                <a:path w="10000" h="12969" extrusionOk="0">
                  <a:moveTo>
                    <a:pt x="9580" y="0"/>
                  </a:moveTo>
                  <a:cubicBezTo>
                    <a:pt x="9469" y="0"/>
                    <a:pt x="9363" y="95"/>
                    <a:pt x="9383" y="252"/>
                  </a:cubicBezTo>
                  <a:cubicBezTo>
                    <a:pt x="9475" y="499"/>
                    <a:pt x="9506" y="746"/>
                    <a:pt x="9506" y="1024"/>
                  </a:cubicBezTo>
                  <a:cubicBezTo>
                    <a:pt x="9475" y="2104"/>
                    <a:pt x="8611" y="2968"/>
                    <a:pt x="7531" y="3030"/>
                  </a:cubicBezTo>
                  <a:cubicBezTo>
                    <a:pt x="7484" y="3033"/>
                    <a:pt x="7438" y="3035"/>
                    <a:pt x="7392" y="3035"/>
                  </a:cubicBezTo>
                  <a:cubicBezTo>
                    <a:pt x="6982" y="3035"/>
                    <a:pt x="6602" y="2912"/>
                    <a:pt x="6296" y="2690"/>
                  </a:cubicBezTo>
                  <a:cubicBezTo>
                    <a:pt x="6025" y="2504"/>
                    <a:pt x="5707" y="2410"/>
                    <a:pt x="5388" y="2410"/>
                  </a:cubicBezTo>
                  <a:cubicBezTo>
                    <a:pt x="5127" y="2410"/>
                    <a:pt x="4866" y="2473"/>
                    <a:pt x="4630" y="2598"/>
                  </a:cubicBezTo>
                  <a:lnTo>
                    <a:pt x="710" y="4573"/>
                  </a:lnTo>
                  <a:cubicBezTo>
                    <a:pt x="278" y="4789"/>
                    <a:pt x="1" y="5221"/>
                    <a:pt x="1" y="5715"/>
                  </a:cubicBezTo>
                  <a:cubicBezTo>
                    <a:pt x="1" y="6209"/>
                    <a:pt x="278" y="6672"/>
                    <a:pt x="710" y="6888"/>
                  </a:cubicBezTo>
                  <a:lnTo>
                    <a:pt x="4630" y="8832"/>
                  </a:lnTo>
                  <a:cubicBezTo>
                    <a:pt x="4866" y="8957"/>
                    <a:pt x="5127" y="9019"/>
                    <a:pt x="5388" y="9019"/>
                  </a:cubicBezTo>
                  <a:cubicBezTo>
                    <a:pt x="5707" y="9019"/>
                    <a:pt x="6025" y="8926"/>
                    <a:pt x="6296" y="8739"/>
                  </a:cubicBezTo>
                  <a:cubicBezTo>
                    <a:pt x="6654" y="8503"/>
                    <a:pt x="7045" y="8396"/>
                    <a:pt x="7426" y="8396"/>
                  </a:cubicBezTo>
                  <a:cubicBezTo>
                    <a:pt x="8490" y="8396"/>
                    <a:pt x="9483" y="9232"/>
                    <a:pt x="9506" y="10437"/>
                  </a:cubicBezTo>
                  <a:cubicBezTo>
                    <a:pt x="9527" y="11691"/>
                    <a:pt x="8495" y="12549"/>
                    <a:pt x="7406" y="12549"/>
                  </a:cubicBezTo>
                  <a:cubicBezTo>
                    <a:pt x="6914" y="12549"/>
                    <a:pt x="6411" y="12374"/>
                    <a:pt x="5988" y="11980"/>
                  </a:cubicBezTo>
                  <a:cubicBezTo>
                    <a:pt x="5617" y="11610"/>
                    <a:pt x="5401" y="11116"/>
                    <a:pt x="5371" y="10591"/>
                  </a:cubicBezTo>
                  <a:cubicBezTo>
                    <a:pt x="5340" y="10005"/>
                    <a:pt x="4969" y="9480"/>
                    <a:pt x="4476" y="9233"/>
                  </a:cubicBezTo>
                  <a:lnTo>
                    <a:pt x="4043" y="9017"/>
                  </a:lnTo>
                  <a:cubicBezTo>
                    <a:pt x="4009" y="9000"/>
                    <a:pt x="3976" y="8992"/>
                    <a:pt x="3945" y="8992"/>
                  </a:cubicBezTo>
                  <a:cubicBezTo>
                    <a:pt x="3753" y="8992"/>
                    <a:pt x="3646" y="9285"/>
                    <a:pt x="3858" y="9418"/>
                  </a:cubicBezTo>
                  <a:lnTo>
                    <a:pt x="4290" y="9604"/>
                  </a:lnTo>
                  <a:cubicBezTo>
                    <a:pt x="4661" y="9789"/>
                    <a:pt x="4908" y="10190"/>
                    <a:pt x="4938" y="10622"/>
                  </a:cubicBezTo>
                  <a:cubicBezTo>
                    <a:pt x="5000" y="11918"/>
                    <a:pt x="6111" y="12967"/>
                    <a:pt x="7438" y="12967"/>
                  </a:cubicBezTo>
                  <a:cubicBezTo>
                    <a:pt x="7457" y="12968"/>
                    <a:pt x="7476" y="12968"/>
                    <a:pt x="7495" y="12968"/>
                  </a:cubicBezTo>
                  <a:cubicBezTo>
                    <a:pt x="8828" y="12968"/>
                    <a:pt x="9939" y="11899"/>
                    <a:pt x="9969" y="10529"/>
                  </a:cubicBezTo>
                  <a:cubicBezTo>
                    <a:pt x="10000" y="9141"/>
                    <a:pt x="8920" y="7999"/>
                    <a:pt x="7531" y="7968"/>
                  </a:cubicBezTo>
                  <a:cubicBezTo>
                    <a:pt x="7487" y="7965"/>
                    <a:pt x="7443" y="7964"/>
                    <a:pt x="7399" y="7964"/>
                  </a:cubicBezTo>
                  <a:cubicBezTo>
                    <a:pt x="6919" y="7964"/>
                    <a:pt x="6445" y="8117"/>
                    <a:pt x="6049" y="8400"/>
                  </a:cubicBezTo>
                  <a:cubicBezTo>
                    <a:pt x="5843" y="8520"/>
                    <a:pt x="5608" y="8583"/>
                    <a:pt x="5371" y="8583"/>
                  </a:cubicBezTo>
                  <a:cubicBezTo>
                    <a:pt x="5182" y="8583"/>
                    <a:pt x="4993" y="8544"/>
                    <a:pt x="4815" y="8462"/>
                  </a:cubicBezTo>
                  <a:lnTo>
                    <a:pt x="896" y="6486"/>
                  </a:lnTo>
                  <a:cubicBezTo>
                    <a:pt x="587" y="6332"/>
                    <a:pt x="433" y="6054"/>
                    <a:pt x="433" y="5715"/>
                  </a:cubicBezTo>
                  <a:cubicBezTo>
                    <a:pt x="402" y="5375"/>
                    <a:pt x="587" y="5098"/>
                    <a:pt x="896" y="4943"/>
                  </a:cubicBezTo>
                  <a:lnTo>
                    <a:pt x="4815" y="2968"/>
                  </a:lnTo>
                  <a:cubicBezTo>
                    <a:pt x="4993" y="2886"/>
                    <a:pt x="5182" y="2847"/>
                    <a:pt x="5371" y="2847"/>
                  </a:cubicBezTo>
                  <a:cubicBezTo>
                    <a:pt x="5608" y="2847"/>
                    <a:pt x="5843" y="2910"/>
                    <a:pt x="6049" y="3030"/>
                  </a:cubicBezTo>
                  <a:cubicBezTo>
                    <a:pt x="6490" y="3329"/>
                    <a:pt x="6969" y="3465"/>
                    <a:pt x="7435" y="3465"/>
                  </a:cubicBezTo>
                  <a:cubicBezTo>
                    <a:pt x="8697" y="3465"/>
                    <a:pt x="9862" y="2467"/>
                    <a:pt x="9907" y="1024"/>
                  </a:cubicBezTo>
                  <a:cubicBezTo>
                    <a:pt x="9907" y="715"/>
                    <a:pt x="9876" y="376"/>
                    <a:pt x="9753" y="98"/>
                  </a:cubicBezTo>
                  <a:cubicBezTo>
                    <a:pt x="9708" y="31"/>
                    <a:pt x="9643" y="0"/>
                    <a:pt x="95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92"/>
            <p:cNvSpPr/>
            <p:nvPr/>
          </p:nvSpPr>
          <p:spPr>
            <a:xfrm>
              <a:off x="959575" y="3014275"/>
              <a:ext cx="365400" cy="260450"/>
            </a:xfrm>
            <a:custGeom>
              <a:avLst/>
              <a:gdLst/>
              <a:ahLst/>
              <a:cxnLst/>
              <a:rect l="l" t="t" r="r" b="b"/>
              <a:pathLst>
                <a:path w="14616" h="10418" extrusionOk="0">
                  <a:moveTo>
                    <a:pt x="12828" y="0"/>
                  </a:moveTo>
                  <a:cubicBezTo>
                    <a:pt x="11585" y="0"/>
                    <a:pt x="10403" y="942"/>
                    <a:pt x="10339" y="2370"/>
                  </a:cubicBezTo>
                  <a:cubicBezTo>
                    <a:pt x="10309" y="2771"/>
                    <a:pt x="10062" y="3172"/>
                    <a:pt x="9660" y="3357"/>
                  </a:cubicBezTo>
                  <a:lnTo>
                    <a:pt x="5926" y="5209"/>
                  </a:lnTo>
                  <a:cubicBezTo>
                    <a:pt x="5759" y="5306"/>
                    <a:pt x="5574" y="5353"/>
                    <a:pt x="5387" y="5353"/>
                  </a:cubicBezTo>
                  <a:cubicBezTo>
                    <a:pt x="5158" y="5353"/>
                    <a:pt x="4926" y="5283"/>
                    <a:pt x="4723" y="5147"/>
                  </a:cubicBezTo>
                  <a:cubicBezTo>
                    <a:pt x="4301" y="4870"/>
                    <a:pt x="3817" y="4734"/>
                    <a:pt x="3336" y="4734"/>
                  </a:cubicBezTo>
                  <a:cubicBezTo>
                    <a:pt x="2691" y="4734"/>
                    <a:pt x="2052" y="4979"/>
                    <a:pt x="1575" y="5456"/>
                  </a:cubicBezTo>
                  <a:cubicBezTo>
                    <a:pt x="1" y="7030"/>
                    <a:pt x="1112" y="9746"/>
                    <a:pt x="3334" y="9746"/>
                  </a:cubicBezTo>
                  <a:cubicBezTo>
                    <a:pt x="3828" y="9715"/>
                    <a:pt x="4291" y="9591"/>
                    <a:pt x="4692" y="9314"/>
                  </a:cubicBezTo>
                  <a:cubicBezTo>
                    <a:pt x="4903" y="9172"/>
                    <a:pt x="5145" y="9102"/>
                    <a:pt x="5383" y="9102"/>
                  </a:cubicBezTo>
                  <a:cubicBezTo>
                    <a:pt x="5561" y="9102"/>
                    <a:pt x="5737" y="9142"/>
                    <a:pt x="5895" y="9221"/>
                  </a:cubicBezTo>
                  <a:lnTo>
                    <a:pt x="8210" y="10394"/>
                  </a:lnTo>
                  <a:cubicBezTo>
                    <a:pt x="8246" y="10410"/>
                    <a:pt x="8281" y="10417"/>
                    <a:pt x="8313" y="10417"/>
                  </a:cubicBezTo>
                  <a:cubicBezTo>
                    <a:pt x="8528" y="10417"/>
                    <a:pt x="8637" y="10100"/>
                    <a:pt x="8395" y="9993"/>
                  </a:cubicBezTo>
                  <a:lnTo>
                    <a:pt x="8395" y="9993"/>
                  </a:lnTo>
                  <a:lnTo>
                    <a:pt x="8426" y="10023"/>
                  </a:lnTo>
                  <a:lnTo>
                    <a:pt x="6111" y="8851"/>
                  </a:lnTo>
                  <a:cubicBezTo>
                    <a:pt x="5884" y="8743"/>
                    <a:pt x="5639" y="8689"/>
                    <a:pt x="5394" y="8689"/>
                  </a:cubicBezTo>
                  <a:cubicBezTo>
                    <a:pt x="5074" y="8689"/>
                    <a:pt x="4755" y="8782"/>
                    <a:pt x="4476" y="8974"/>
                  </a:cubicBezTo>
                  <a:cubicBezTo>
                    <a:pt x="4136" y="9190"/>
                    <a:pt x="3735" y="9283"/>
                    <a:pt x="3334" y="9314"/>
                  </a:cubicBezTo>
                  <a:cubicBezTo>
                    <a:pt x="2161" y="9283"/>
                    <a:pt x="1235" y="8326"/>
                    <a:pt x="1266" y="7184"/>
                  </a:cubicBezTo>
                  <a:cubicBezTo>
                    <a:pt x="1266" y="6629"/>
                    <a:pt x="1482" y="6135"/>
                    <a:pt x="1883" y="5764"/>
                  </a:cubicBezTo>
                  <a:cubicBezTo>
                    <a:pt x="2254" y="5394"/>
                    <a:pt x="2778" y="5178"/>
                    <a:pt x="3303" y="5178"/>
                  </a:cubicBezTo>
                  <a:cubicBezTo>
                    <a:pt x="3343" y="5175"/>
                    <a:pt x="3384" y="5173"/>
                    <a:pt x="3425" y="5173"/>
                  </a:cubicBezTo>
                  <a:cubicBezTo>
                    <a:pt x="3791" y="5173"/>
                    <a:pt x="4171" y="5296"/>
                    <a:pt x="4476" y="5518"/>
                  </a:cubicBezTo>
                  <a:cubicBezTo>
                    <a:pt x="4750" y="5689"/>
                    <a:pt x="5062" y="5775"/>
                    <a:pt x="5376" y="5775"/>
                  </a:cubicBezTo>
                  <a:cubicBezTo>
                    <a:pt x="5627" y="5775"/>
                    <a:pt x="5878" y="5720"/>
                    <a:pt x="6111" y="5610"/>
                  </a:cubicBezTo>
                  <a:lnTo>
                    <a:pt x="9846" y="3728"/>
                  </a:lnTo>
                  <a:cubicBezTo>
                    <a:pt x="10370" y="3481"/>
                    <a:pt x="10710" y="2956"/>
                    <a:pt x="10741" y="2370"/>
                  </a:cubicBezTo>
                  <a:cubicBezTo>
                    <a:pt x="10802" y="1289"/>
                    <a:pt x="11667" y="456"/>
                    <a:pt x="12747" y="425"/>
                  </a:cubicBezTo>
                  <a:cubicBezTo>
                    <a:pt x="12785" y="423"/>
                    <a:pt x="12822" y="422"/>
                    <a:pt x="12860" y="422"/>
                  </a:cubicBezTo>
                  <a:cubicBezTo>
                    <a:pt x="13342" y="422"/>
                    <a:pt x="13794" y="604"/>
                    <a:pt x="14166" y="919"/>
                  </a:cubicBezTo>
                  <a:cubicBezTo>
                    <a:pt x="14211" y="957"/>
                    <a:pt x="14257" y="973"/>
                    <a:pt x="14302" y="973"/>
                  </a:cubicBezTo>
                  <a:cubicBezTo>
                    <a:pt x="14475" y="973"/>
                    <a:pt x="14616" y="733"/>
                    <a:pt x="14444" y="611"/>
                  </a:cubicBezTo>
                  <a:cubicBezTo>
                    <a:pt x="13957" y="190"/>
                    <a:pt x="13386" y="0"/>
                    <a:pt x="128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92"/>
            <p:cNvSpPr/>
            <p:nvPr/>
          </p:nvSpPr>
          <p:spPr>
            <a:xfrm>
              <a:off x="1229625" y="3038775"/>
              <a:ext cx="87975" cy="75250"/>
            </a:xfrm>
            <a:custGeom>
              <a:avLst/>
              <a:gdLst/>
              <a:ahLst/>
              <a:cxnLst/>
              <a:rect l="l" t="t" r="r" b="b"/>
              <a:pathLst>
                <a:path w="3519" h="3010" extrusionOk="0">
                  <a:moveTo>
                    <a:pt x="2003" y="405"/>
                  </a:moveTo>
                  <a:cubicBezTo>
                    <a:pt x="2557" y="405"/>
                    <a:pt x="3087" y="839"/>
                    <a:pt x="3087" y="1482"/>
                  </a:cubicBezTo>
                  <a:cubicBezTo>
                    <a:pt x="3087" y="2099"/>
                    <a:pt x="2624" y="2562"/>
                    <a:pt x="2006" y="2562"/>
                  </a:cubicBezTo>
                  <a:cubicBezTo>
                    <a:pt x="1994" y="2563"/>
                    <a:pt x="1982" y="2563"/>
                    <a:pt x="1970" y="2563"/>
                  </a:cubicBezTo>
                  <a:cubicBezTo>
                    <a:pt x="1037" y="2563"/>
                    <a:pt x="565" y="1412"/>
                    <a:pt x="1235" y="742"/>
                  </a:cubicBezTo>
                  <a:cubicBezTo>
                    <a:pt x="1458" y="509"/>
                    <a:pt x="1733" y="405"/>
                    <a:pt x="2003" y="405"/>
                  </a:cubicBezTo>
                  <a:close/>
                  <a:moveTo>
                    <a:pt x="2006" y="1"/>
                  </a:moveTo>
                  <a:cubicBezTo>
                    <a:pt x="679" y="1"/>
                    <a:pt x="0" y="1606"/>
                    <a:pt x="957" y="2562"/>
                  </a:cubicBezTo>
                  <a:cubicBezTo>
                    <a:pt x="1266" y="2871"/>
                    <a:pt x="1643" y="3010"/>
                    <a:pt x="2011" y="3010"/>
                  </a:cubicBezTo>
                  <a:cubicBezTo>
                    <a:pt x="2783" y="3010"/>
                    <a:pt x="3519" y="2402"/>
                    <a:pt x="3519" y="1482"/>
                  </a:cubicBezTo>
                  <a:cubicBezTo>
                    <a:pt x="3519" y="649"/>
                    <a:pt x="2840" y="1"/>
                    <a:pt x="2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92"/>
            <p:cNvSpPr/>
            <p:nvPr/>
          </p:nvSpPr>
          <p:spPr>
            <a:xfrm>
              <a:off x="1005100" y="3156500"/>
              <a:ext cx="85650" cy="75650"/>
            </a:xfrm>
            <a:custGeom>
              <a:avLst/>
              <a:gdLst/>
              <a:ahLst/>
              <a:cxnLst/>
              <a:rect l="l" t="t" r="r" b="b"/>
              <a:pathLst>
                <a:path w="3426" h="3026" extrusionOk="0">
                  <a:moveTo>
                    <a:pt x="1509" y="0"/>
                  </a:moveTo>
                  <a:cubicBezTo>
                    <a:pt x="1235" y="0"/>
                    <a:pt x="951" y="80"/>
                    <a:pt x="680" y="261"/>
                  </a:cubicBezTo>
                  <a:cubicBezTo>
                    <a:pt x="587" y="353"/>
                    <a:pt x="556" y="477"/>
                    <a:pt x="618" y="569"/>
                  </a:cubicBezTo>
                  <a:cubicBezTo>
                    <a:pt x="678" y="629"/>
                    <a:pt x="750" y="663"/>
                    <a:pt x="819" y="663"/>
                  </a:cubicBezTo>
                  <a:cubicBezTo>
                    <a:pt x="857" y="663"/>
                    <a:pt x="894" y="653"/>
                    <a:pt x="926" y="631"/>
                  </a:cubicBezTo>
                  <a:cubicBezTo>
                    <a:pt x="1080" y="529"/>
                    <a:pt x="1233" y="469"/>
                    <a:pt x="1404" y="469"/>
                  </a:cubicBezTo>
                  <a:cubicBezTo>
                    <a:pt x="1440" y="469"/>
                    <a:pt x="1476" y="471"/>
                    <a:pt x="1513" y="477"/>
                  </a:cubicBezTo>
                  <a:cubicBezTo>
                    <a:pt x="1525" y="476"/>
                    <a:pt x="1537" y="476"/>
                    <a:pt x="1550" y="476"/>
                  </a:cubicBezTo>
                  <a:cubicBezTo>
                    <a:pt x="2482" y="476"/>
                    <a:pt x="2955" y="1627"/>
                    <a:pt x="2284" y="2297"/>
                  </a:cubicBezTo>
                  <a:cubicBezTo>
                    <a:pt x="2062" y="2530"/>
                    <a:pt x="1786" y="2634"/>
                    <a:pt x="1516" y="2634"/>
                  </a:cubicBezTo>
                  <a:cubicBezTo>
                    <a:pt x="962" y="2634"/>
                    <a:pt x="433" y="2200"/>
                    <a:pt x="433" y="1557"/>
                  </a:cubicBezTo>
                  <a:cubicBezTo>
                    <a:pt x="433" y="1495"/>
                    <a:pt x="433" y="1433"/>
                    <a:pt x="433" y="1372"/>
                  </a:cubicBezTo>
                  <a:cubicBezTo>
                    <a:pt x="433" y="1279"/>
                    <a:pt x="371" y="1156"/>
                    <a:pt x="247" y="1156"/>
                  </a:cubicBezTo>
                  <a:lnTo>
                    <a:pt x="247" y="1125"/>
                  </a:lnTo>
                  <a:cubicBezTo>
                    <a:pt x="155" y="1125"/>
                    <a:pt x="31" y="1186"/>
                    <a:pt x="31" y="1310"/>
                  </a:cubicBezTo>
                  <a:cubicBezTo>
                    <a:pt x="1" y="1372"/>
                    <a:pt x="1" y="1464"/>
                    <a:pt x="31" y="1526"/>
                  </a:cubicBezTo>
                  <a:cubicBezTo>
                    <a:pt x="31" y="2470"/>
                    <a:pt x="776" y="3026"/>
                    <a:pt x="1531" y="3026"/>
                  </a:cubicBezTo>
                  <a:cubicBezTo>
                    <a:pt x="2035" y="3026"/>
                    <a:pt x="2544" y="2779"/>
                    <a:pt x="2840" y="2236"/>
                  </a:cubicBezTo>
                  <a:cubicBezTo>
                    <a:pt x="3426" y="1137"/>
                    <a:pt x="2544" y="0"/>
                    <a:pt x="1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92"/>
            <p:cNvSpPr/>
            <p:nvPr/>
          </p:nvSpPr>
          <p:spPr>
            <a:xfrm>
              <a:off x="1242225" y="3276000"/>
              <a:ext cx="88500" cy="75275"/>
            </a:xfrm>
            <a:custGeom>
              <a:avLst/>
              <a:gdLst/>
              <a:ahLst/>
              <a:cxnLst/>
              <a:rect l="l" t="t" r="r" b="b"/>
              <a:pathLst>
                <a:path w="3540" h="3011" extrusionOk="0">
                  <a:moveTo>
                    <a:pt x="1502" y="418"/>
                  </a:moveTo>
                  <a:cubicBezTo>
                    <a:pt x="2490" y="418"/>
                    <a:pt x="2953" y="1591"/>
                    <a:pt x="2274" y="2270"/>
                  </a:cubicBezTo>
                  <a:cubicBezTo>
                    <a:pt x="2053" y="2492"/>
                    <a:pt x="1779" y="2592"/>
                    <a:pt x="1510" y="2592"/>
                  </a:cubicBezTo>
                  <a:cubicBezTo>
                    <a:pt x="955" y="2592"/>
                    <a:pt x="422" y="2164"/>
                    <a:pt x="422" y="1499"/>
                  </a:cubicBezTo>
                  <a:cubicBezTo>
                    <a:pt x="422" y="912"/>
                    <a:pt x="916" y="418"/>
                    <a:pt x="1502" y="418"/>
                  </a:cubicBezTo>
                  <a:close/>
                  <a:moveTo>
                    <a:pt x="1518" y="1"/>
                  </a:moveTo>
                  <a:cubicBezTo>
                    <a:pt x="740" y="1"/>
                    <a:pt x="0" y="602"/>
                    <a:pt x="21" y="1499"/>
                  </a:cubicBezTo>
                  <a:cubicBezTo>
                    <a:pt x="21" y="2332"/>
                    <a:pt x="669" y="3011"/>
                    <a:pt x="1502" y="3011"/>
                  </a:cubicBezTo>
                  <a:cubicBezTo>
                    <a:pt x="2860" y="3011"/>
                    <a:pt x="3539" y="1375"/>
                    <a:pt x="2583" y="449"/>
                  </a:cubicBezTo>
                  <a:cubicBezTo>
                    <a:pt x="2272" y="139"/>
                    <a:pt x="1891"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1" name="Google Shape;15931;p92"/>
          <p:cNvGrpSpPr/>
          <p:nvPr/>
        </p:nvGrpSpPr>
        <p:grpSpPr>
          <a:xfrm>
            <a:off x="4764094" y="2882643"/>
            <a:ext cx="362650" cy="362325"/>
            <a:chOff x="7730675" y="2463925"/>
            <a:chExt cx="362650" cy="362325"/>
          </a:xfrm>
        </p:grpSpPr>
        <p:sp>
          <p:nvSpPr>
            <p:cNvPr id="15932" name="Google Shape;15932;p92"/>
            <p:cNvSpPr/>
            <p:nvPr/>
          </p:nvSpPr>
          <p:spPr>
            <a:xfrm>
              <a:off x="7730675" y="2463925"/>
              <a:ext cx="361875" cy="362075"/>
            </a:xfrm>
            <a:custGeom>
              <a:avLst/>
              <a:gdLst/>
              <a:ahLst/>
              <a:cxnLst/>
              <a:rect l="l" t="t" r="r" b="b"/>
              <a:pathLst>
                <a:path w="14475" h="14483" extrusionOk="0">
                  <a:moveTo>
                    <a:pt x="10463" y="7533"/>
                  </a:moveTo>
                  <a:lnTo>
                    <a:pt x="10463" y="8922"/>
                  </a:lnTo>
                  <a:lnTo>
                    <a:pt x="9722" y="8922"/>
                  </a:lnTo>
                  <a:cubicBezTo>
                    <a:pt x="9352" y="8922"/>
                    <a:pt x="9043" y="8613"/>
                    <a:pt x="9043" y="8243"/>
                  </a:cubicBezTo>
                  <a:lnTo>
                    <a:pt x="9074" y="8243"/>
                  </a:lnTo>
                  <a:cubicBezTo>
                    <a:pt x="9043" y="7842"/>
                    <a:pt x="9352" y="7533"/>
                    <a:pt x="9753" y="7533"/>
                  </a:cubicBezTo>
                  <a:close/>
                  <a:moveTo>
                    <a:pt x="3851" y="2718"/>
                  </a:moveTo>
                  <a:cubicBezTo>
                    <a:pt x="4659" y="2718"/>
                    <a:pt x="5309" y="3385"/>
                    <a:pt x="5309" y="4200"/>
                  </a:cubicBezTo>
                  <a:cubicBezTo>
                    <a:pt x="5309" y="5558"/>
                    <a:pt x="6358" y="6669"/>
                    <a:pt x="7716" y="6731"/>
                  </a:cubicBezTo>
                  <a:cubicBezTo>
                    <a:pt x="7747" y="8089"/>
                    <a:pt x="6636" y="9230"/>
                    <a:pt x="5247" y="9261"/>
                  </a:cubicBezTo>
                  <a:lnTo>
                    <a:pt x="4753" y="9261"/>
                  </a:lnTo>
                  <a:cubicBezTo>
                    <a:pt x="3395" y="9261"/>
                    <a:pt x="2284" y="8150"/>
                    <a:pt x="2284" y="6792"/>
                  </a:cubicBezTo>
                  <a:lnTo>
                    <a:pt x="2284" y="4262"/>
                  </a:lnTo>
                  <a:cubicBezTo>
                    <a:pt x="2284" y="3398"/>
                    <a:pt x="2963" y="2719"/>
                    <a:pt x="3796" y="2719"/>
                  </a:cubicBezTo>
                  <a:cubicBezTo>
                    <a:pt x="3815" y="2718"/>
                    <a:pt x="3833" y="2718"/>
                    <a:pt x="3851" y="2718"/>
                  </a:cubicBezTo>
                  <a:close/>
                  <a:moveTo>
                    <a:pt x="13117" y="6329"/>
                  </a:moveTo>
                  <a:lnTo>
                    <a:pt x="13117" y="10064"/>
                  </a:lnTo>
                  <a:lnTo>
                    <a:pt x="10895" y="8953"/>
                  </a:lnTo>
                  <a:lnTo>
                    <a:pt x="10895" y="7410"/>
                  </a:lnTo>
                  <a:lnTo>
                    <a:pt x="13117" y="6329"/>
                  </a:lnTo>
                  <a:close/>
                  <a:moveTo>
                    <a:pt x="10463" y="9323"/>
                  </a:moveTo>
                  <a:lnTo>
                    <a:pt x="10463" y="10249"/>
                  </a:lnTo>
                  <a:cubicBezTo>
                    <a:pt x="10339" y="10218"/>
                    <a:pt x="10216" y="10187"/>
                    <a:pt x="10123" y="10187"/>
                  </a:cubicBezTo>
                  <a:lnTo>
                    <a:pt x="10123" y="10218"/>
                  </a:lnTo>
                  <a:lnTo>
                    <a:pt x="9938" y="10218"/>
                  </a:lnTo>
                  <a:lnTo>
                    <a:pt x="9938" y="9323"/>
                  </a:lnTo>
                  <a:close/>
                  <a:moveTo>
                    <a:pt x="5833" y="9632"/>
                  </a:moveTo>
                  <a:lnTo>
                    <a:pt x="5833" y="10990"/>
                  </a:lnTo>
                  <a:cubicBezTo>
                    <a:pt x="5833" y="11453"/>
                    <a:pt x="5463" y="11823"/>
                    <a:pt x="5000" y="11823"/>
                  </a:cubicBezTo>
                  <a:cubicBezTo>
                    <a:pt x="4568" y="11823"/>
                    <a:pt x="4198" y="11453"/>
                    <a:pt x="4167" y="10990"/>
                  </a:cubicBezTo>
                  <a:lnTo>
                    <a:pt x="4167" y="9632"/>
                  </a:lnTo>
                  <a:cubicBezTo>
                    <a:pt x="4383" y="9663"/>
                    <a:pt x="4568" y="9693"/>
                    <a:pt x="4753" y="9693"/>
                  </a:cubicBezTo>
                  <a:cubicBezTo>
                    <a:pt x="5124" y="9693"/>
                    <a:pt x="5463" y="9693"/>
                    <a:pt x="5833" y="9632"/>
                  </a:cubicBezTo>
                  <a:close/>
                  <a:moveTo>
                    <a:pt x="10108" y="10612"/>
                  </a:moveTo>
                  <a:cubicBezTo>
                    <a:pt x="10470" y="10612"/>
                    <a:pt x="10833" y="10851"/>
                    <a:pt x="10833" y="11329"/>
                  </a:cubicBezTo>
                  <a:lnTo>
                    <a:pt x="10833" y="12656"/>
                  </a:lnTo>
                  <a:lnTo>
                    <a:pt x="9382" y="12656"/>
                  </a:lnTo>
                  <a:lnTo>
                    <a:pt x="9382" y="11329"/>
                  </a:lnTo>
                  <a:cubicBezTo>
                    <a:pt x="9382" y="10851"/>
                    <a:pt x="9745" y="10612"/>
                    <a:pt x="10108" y="10612"/>
                  </a:cubicBezTo>
                  <a:close/>
                  <a:moveTo>
                    <a:pt x="7284" y="10681"/>
                  </a:moveTo>
                  <a:cubicBezTo>
                    <a:pt x="7932" y="10681"/>
                    <a:pt x="8549" y="10959"/>
                    <a:pt x="8981" y="11453"/>
                  </a:cubicBezTo>
                  <a:lnTo>
                    <a:pt x="8981" y="14076"/>
                  </a:lnTo>
                  <a:lnTo>
                    <a:pt x="494" y="14076"/>
                  </a:lnTo>
                  <a:lnTo>
                    <a:pt x="494" y="12903"/>
                  </a:lnTo>
                  <a:cubicBezTo>
                    <a:pt x="494" y="11669"/>
                    <a:pt x="1482" y="10681"/>
                    <a:pt x="2747" y="10681"/>
                  </a:cubicBezTo>
                  <a:lnTo>
                    <a:pt x="3766" y="10681"/>
                  </a:lnTo>
                  <a:lnTo>
                    <a:pt x="3766" y="10990"/>
                  </a:lnTo>
                  <a:cubicBezTo>
                    <a:pt x="3812" y="11777"/>
                    <a:pt x="4414" y="12170"/>
                    <a:pt x="5016" y="12170"/>
                  </a:cubicBezTo>
                  <a:cubicBezTo>
                    <a:pt x="5617" y="12170"/>
                    <a:pt x="6219" y="11777"/>
                    <a:pt x="6265" y="10990"/>
                  </a:cubicBezTo>
                  <a:lnTo>
                    <a:pt x="6265" y="10681"/>
                  </a:lnTo>
                  <a:close/>
                  <a:moveTo>
                    <a:pt x="10833" y="13088"/>
                  </a:moveTo>
                  <a:lnTo>
                    <a:pt x="10833" y="14076"/>
                  </a:lnTo>
                  <a:lnTo>
                    <a:pt x="9382" y="14076"/>
                  </a:lnTo>
                  <a:lnTo>
                    <a:pt x="9382" y="13088"/>
                  </a:lnTo>
                  <a:close/>
                  <a:moveTo>
                    <a:pt x="5769" y="0"/>
                  </a:moveTo>
                  <a:cubicBezTo>
                    <a:pt x="4976" y="0"/>
                    <a:pt x="4165" y="276"/>
                    <a:pt x="3550" y="774"/>
                  </a:cubicBezTo>
                  <a:cubicBezTo>
                    <a:pt x="3217" y="608"/>
                    <a:pt x="2861" y="492"/>
                    <a:pt x="2501" y="492"/>
                  </a:cubicBezTo>
                  <a:cubicBezTo>
                    <a:pt x="2460" y="492"/>
                    <a:pt x="2418" y="493"/>
                    <a:pt x="2377" y="497"/>
                  </a:cubicBezTo>
                  <a:cubicBezTo>
                    <a:pt x="1050" y="497"/>
                    <a:pt x="0" y="1546"/>
                    <a:pt x="0" y="2873"/>
                  </a:cubicBezTo>
                  <a:lnTo>
                    <a:pt x="0" y="3583"/>
                  </a:lnTo>
                  <a:cubicBezTo>
                    <a:pt x="0" y="3722"/>
                    <a:pt x="108" y="3791"/>
                    <a:pt x="216" y="3791"/>
                  </a:cubicBezTo>
                  <a:cubicBezTo>
                    <a:pt x="325" y="3791"/>
                    <a:pt x="433" y="3722"/>
                    <a:pt x="433" y="3583"/>
                  </a:cubicBezTo>
                  <a:lnTo>
                    <a:pt x="433" y="2873"/>
                  </a:lnTo>
                  <a:cubicBezTo>
                    <a:pt x="410" y="1723"/>
                    <a:pt x="1364" y="898"/>
                    <a:pt x="2388" y="898"/>
                  </a:cubicBezTo>
                  <a:cubicBezTo>
                    <a:pt x="2738" y="898"/>
                    <a:pt x="3096" y="994"/>
                    <a:pt x="3426" y="1206"/>
                  </a:cubicBezTo>
                  <a:cubicBezTo>
                    <a:pt x="3468" y="1234"/>
                    <a:pt x="3516" y="1249"/>
                    <a:pt x="3561" y="1249"/>
                  </a:cubicBezTo>
                  <a:cubicBezTo>
                    <a:pt x="3617" y="1249"/>
                    <a:pt x="3670" y="1227"/>
                    <a:pt x="3704" y="1176"/>
                  </a:cubicBezTo>
                  <a:cubicBezTo>
                    <a:pt x="4264" y="699"/>
                    <a:pt x="4952" y="426"/>
                    <a:pt x="5674" y="426"/>
                  </a:cubicBezTo>
                  <a:cubicBezTo>
                    <a:pt x="5748" y="426"/>
                    <a:pt x="5821" y="429"/>
                    <a:pt x="5895" y="435"/>
                  </a:cubicBezTo>
                  <a:cubicBezTo>
                    <a:pt x="7901" y="435"/>
                    <a:pt x="9506" y="2071"/>
                    <a:pt x="9506" y="4077"/>
                  </a:cubicBezTo>
                  <a:lnTo>
                    <a:pt x="9506" y="7132"/>
                  </a:lnTo>
                  <a:cubicBezTo>
                    <a:pt x="8981" y="7224"/>
                    <a:pt x="8611" y="7687"/>
                    <a:pt x="8642" y="8243"/>
                  </a:cubicBezTo>
                  <a:cubicBezTo>
                    <a:pt x="8611" y="8768"/>
                    <a:pt x="8981" y="9200"/>
                    <a:pt x="9506" y="9323"/>
                  </a:cubicBezTo>
                  <a:lnTo>
                    <a:pt x="9506" y="10372"/>
                  </a:lnTo>
                  <a:cubicBezTo>
                    <a:pt x="9290" y="10496"/>
                    <a:pt x="9136" y="10712"/>
                    <a:pt x="9043" y="10928"/>
                  </a:cubicBezTo>
                  <a:cubicBezTo>
                    <a:pt x="8549" y="10496"/>
                    <a:pt x="7901" y="10249"/>
                    <a:pt x="7253" y="10249"/>
                  </a:cubicBezTo>
                  <a:lnTo>
                    <a:pt x="6235" y="10249"/>
                  </a:lnTo>
                  <a:lnTo>
                    <a:pt x="6235" y="9508"/>
                  </a:lnTo>
                  <a:cubicBezTo>
                    <a:pt x="7376" y="9076"/>
                    <a:pt x="8117" y="7996"/>
                    <a:pt x="8148" y="6792"/>
                  </a:cubicBezTo>
                  <a:cubicBezTo>
                    <a:pt x="8148" y="6453"/>
                    <a:pt x="8148" y="6299"/>
                    <a:pt x="7747" y="6299"/>
                  </a:cubicBezTo>
                  <a:cubicBezTo>
                    <a:pt x="7729" y="6299"/>
                    <a:pt x="7711" y="6299"/>
                    <a:pt x="7693" y="6299"/>
                  </a:cubicBezTo>
                  <a:cubicBezTo>
                    <a:pt x="6606" y="6299"/>
                    <a:pt x="5710" y="5386"/>
                    <a:pt x="5710" y="4293"/>
                  </a:cubicBezTo>
                  <a:cubicBezTo>
                    <a:pt x="5726" y="2996"/>
                    <a:pt x="4745" y="2340"/>
                    <a:pt x="3769" y="2340"/>
                  </a:cubicBezTo>
                  <a:cubicBezTo>
                    <a:pt x="2816" y="2340"/>
                    <a:pt x="1867" y="2966"/>
                    <a:pt x="1852" y="4231"/>
                  </a:cubicBezTo>
                  <a:lnTo>
                    <a:pt x="1852" y="6792"/>
                  </a:lnTo>
                  <a:cubicBezTo>
                    <a:pt x="1852" y="7996"/>
                    <a:pt x="2624" y="9045"/>
                    <a:pt x="3735" y="9477"/>
                  </a:cubicBezTo>
                  <a:lnTo>
                    <a:pt x="3735" y="10249"/>
                  </a:lnTo>
                  <a:lnTo>
                    <a:pt x="2747" y="10249"/>
                  </a:lnTo>
                  <a:cubicBezTo>
                    <a:pt x="1790" y="10249"/>
                    <a:pt x="895" y="10743"/>
                    <a:pt x="433" y="11576"/>
                  </a:cubicBezTo>
                  <a:lnTo>
                    <a:pt x="433" y="4632"/>
                  </a:lnTo>
                  <a:cubicBezTo>
                    <a:pt x="417" y="4493"/>
                    <a:pt x="309" y="4424"/>
                    <a:pt x="205" y="4424"/>
                  </a:cubicBezTo>
                  <a:cubicBezTo>
                    <a:pt x="101" y="4424"/>
                    <a:pt x="0" y="4493"/>
                    <a:pt x="0" y="4632"/>
                  </a:cubicBezTo>
                  <a:lnTo>
                    <a:pt x="0" y="14292"/>
                  </a:lnTo>
                  <a:cubicBezTo>
                    <a:pt x="0" y="14399"/>
                    <a:pt x="94" y="14483"/>
                    <a:pt x="199" y="14483"/>
                  </a:cubicBezTo>
                  <a:cubicBezTo>
                    <a:pt x="215" y="14483"/>
                    <a:pt x="231" y="14481"/>
                    <a:pt x="247" y="14477"/>
                  </a:cubicBezTo>
                  <a:lnTo>
                    <a:pt x="11018" y="14477"/>
                  </a:lnTo>
                  <a:cubicBezTo>
                    <a:pt x="11142" y="14477"/>
                    <a:pt x="11234" y="14384"/>
                    <a:pt x="11234" y="14292"/>
                  </a:cubicBezTo>
                  <a:lnTo>
                    <a:pt x="11234" y="11360"/>
                  </a:lnTo>
                  <a:cubicBezTo>
                    <a:pt x="11234" y="11020"/>
                    <a:pt x="11111" y="10712"/>
                    <a:pt x="10864" y="10496"/>
                  </a:cubicBezTo>
                  <a:lnTo>
                    <a:pt x="10864" y="9447"/>
                  </a:lnTo>
                  <a:lnTo>
                    <a:pt x="14166" y="11082"/>
                  </a:lnTo>
                  <a:cubicBezTo>
                    <a:pt x="14192" y="11095"/>
                    <a:pt x="14220" y="11102"/>
                    <a:pt x="14248" y="11102"/>
                  </a:cubicBezTo>
                  <a:cubicBezTo>
                    <a:pt x="14348" y="11102"/>
                    <a:pt x="14444" y="11018"/>
                    <a:pt x="14444" y="10897"/>
                  </a:cubicBezTo>
                  <a:lnTo>
                    <a:pt x="14444" y="10125"/>
                  </a:lnTo>
                  <a:cubicBezTo>
                    <a:pt x="14444" y="9987"/>
                    <a:pt x="14344" y="9917"/>
                    <a:pt x="14243" y="9917"/>
                  </a:cubicBezTo>
                  <a:cubicBezTo>
                    <a:pt x="14143" y="9917"/>
                    <a:pt x="14043" y="9987"/>
                    <a:pt x="14043" y="10125"/>
                  </a:cubicBezTo>
                  <a:lnTo>
                    <a:pt x="14043" y="10558"/>
                  </a:lnTo>
                  <a:lnTo>
                    <a:pt x="13549" y="10280"/>
                  </a:lnTo>
                  <a:lnTo>
                    <a:pt x="13549" y="6144"/>
                  </a:lnTo>
                  <a:lnTo>
                    <a:pt x="14073" y="5867"/>
                  </a:lnTo>
                  <a:lnTo>
                    <a:pt x="14073" y="9045"/>
                  </a:lnTo>
                  <a:cubicBezTo>
                    <a:pt x="14073" y="9169"/>
                    <a:pt x="14166" y="9261"/>
                    <a:pt x="14259" y="9261"/>
                  </a:cubicBezTo>
                  <a:lnTo>
                    <a:pt x="14290" y="9261"/>
                  </a:lnTo>
                  <a:cubicBezTo>
                    <a:pt x="14382" y="9261"/>
                    <a:pt x="14475" y="9169"/>
                    <a:pt x="14475" y="9045"/>
                  </a:cubicBezTo>
                  <a:lnTo>
                    <a:pt x="14475" y="5527"/>
                  </a:lnTo>
                  <a:cubicBezTo>
                    <a:pt x="14475" y="5406"/>
                    <a:pt x="14379" y="5323"/>
                    <a:pt x="14278" y="5323"/>
                  </a:cubicBezTo>
                  <a:cubicBezTo>
                    <a:pt x="14251" y="5323"/>
                    <a:pt x="14223" y="5329"/>
                    <a:pt x="14197" y="5342"/>
                  </a:cubicBezTo>
                  <a:lnTo>
                    <a:pt x="10617" y="7101"/>
                  </a:lnTo>
                  <a:lnTo>
                    <a:pt x="9938" y="7101"/>
                  </a:lnTo>
                  <a:lnTo>
                    <a:pt x="9938" y="4077"/>
                  </a:lnTo>
                  <a:cubicBezTo>
                    <a:pt x="9969" y="1824"/>
                    <a:pt x="8148" y="3"/>
                    <a:pt x="5895" y="3"/>
                  </a:cubicBezTo>
                  <a:cubicBezTo>
                    <a:pt x="5853" y="1"/>
                    <a:pt x="5811" y="0"/>
                    <a:pt x="5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92"/>
            <p:cNvSpPr/>
            <p:nvPr/>
          </p:nvSpPr>
          <p:spPr>
            <a:xfrm>
              <a:off x="8028500" y="2464175"/>
              <a:ext cx="64825" cy="62725"/>
            </a:xfrm>
            <a:custGeom>
              <a:avLst/>
              <a:gdLst/>
              <a:ahLst/>
              <a:cxnLst/>
              <a:rect l="l" t="t" r="r" b="b"/>
              <a:pathLst>
                <a:path w="2593" h="2509" extrusionOk="0">
                  <a:moveTo>
                    <a:pt x="1327" y="703"/>
                  </a:moveTo>
                  <a:lnTo>
                    <a:pt x="1451" y="980"/>
                  </a:lnTo>
                  <a:cubicBezTo>
                    <a:pt x="1482" y="1042"/>
                    <a:pt x="1543" y="1104"/>
                    <a:pt x="1605" y="1104"/>
                  </a:cubicBezTo>
                  <a:lnTo>
                    <a:pt x="1914" y="1166"/>
                  </a:lnTo>
                  <a:lnTo>
                    <a:pt x="1698" y="1382"/>
                  </a:lnTo>
                  <a:cubicBezTo>
                    <a:pt x="1636" y="1443"/>
                    <a:pt x="1636" y="1505"/>
                    <a:pt x="1636" y="1567"/>
                  </a:cubicBezTo>
                  <a:lnTo>
                    <a:pt x="1698" y="1875"/>
                  </a:lnTo>
                  <a:lnTo>
                    <a:pt x="1420" y="1752"/>
                  </a:lnTo>
                  <a:cubicBezTo>
                    <a:pt x="1389" y="1737"/>
                    <a:pt x="1358" y="1729"/>
                    <a:pt x="1327" y="1729"/>
                  </a:cubicBezTo>
                  <a:cubicBezTo>
                    <a:pt x="1296" y="1729"/>
                    <a:pt x="1265" y="1737"/>
                    <a:pt x="1235" y="1752"/>
                  </a:cubicBezTo>
                  <a:lnTo>
                    <a:pt x="957" y="1875"/>
                  </a:lnTo>
                  <a:lnTo>
                    <a:pt x="1019" y="1567"/>
                  </a:lnTo>
                  <a:cubicBezTo>
                    <a:pt x="1019" y="1505"/>
                    <a:pt x="1019" y="1443"/>
                    <a:pt x="957" y="1382"/>
                  </a:cubicBezTo>
                  <a:lnTo>
                    <a:pt x="741" y="1166"/>
                  </a:lnTo>
                  <a:lnTo>
                    <a:pt x="1049" y="1104"/>
                  </a:lnTo>
                  <a:cubicBezTo>
                    <a:pt x="1111" y="1104"/>
                    <a:pt x="1173" y="1042"/>
                    <a:pt x="1204" y="980"/>
                  </a:cubicBezTo>
                  <a:lnTo>
                    <a:pt x="1327" y="703"/>
                  </a:lnTo>
                  <a:close/>
                  <a:moveTo>
                    <a:pt x="1327" y="1"/>
                  </a:moveTo>
                  <a:cubicBezTo>
                    <a:pt x="1250" y="1"/>
                    <a:pt x="1173" y="39"/>
                    <a:pt x="1142" y="116"/>
                  </a:cubicBezTo>
                  <a:lnTo>
                    <a:pt x="864" y="703"/>
                  </a:lnTo>
                  <a:lnTo>
                    <a:pt x="247" y="795"/>
                  </a:lnTo>
                  <a:cubicBezTo>
                    <a:pt x="93" y="826"/>
                    <a:pt x="0" y="1011"/>
                    <a:pt x="124" y="1166"/>
                  </a:cubicBezTo>
                  <a:lnTo>
                    <a:pt x="587" y="1598"/>
                  </a:lnTo>
                  <a:lnTo>
                    <a:pt x="463" y="2246"/>
                  </a:lnTo>
                  <a:cubicBezTo>
                    <a:pt x="463" y="2338"/>
                    <a:pt x="494" y="2400"/>
                    <a:pt x="556" y="2462"/>
                  </a:cubicBezTo>
                  <a:cubicBezTo>
                    <a:pt x="587" y="2493"/>
                    <a:pt x="617" y="2493"/>
                    <a:pt x="679" y="2493"/>
                  </a:cubicBezTo>
                  <a:cubicBezTo>
                    <a:pt x="710" y="2493"/>
                    <a:pt x="741" y="2493"/>
                    <a:pt x="772" y="2462"/>
                  </a:cubicBezTo>
                  <a:lnTo>
                    <a:pt x="1327" y="2184"/>
                  </a:lnTo>
                  <a:lnTo>
                    <a:pt x="1852" y="2462"/>
                  </a:lnTo>
                  <a:cubicBezTo>
                    <a:pt x="1883" y="2493"/>
                    <a:pt x="1921" y="2508"/>
                    <a:pt x="1960" y="2508"/>
                  </a:cubicBezTo>
                  <a:cubicBezTo>
                    <a:pt x="1998" y="2508"/>
                    <a:pt x="2037" y="2493"/>
                    <a:pt x="2068" y="2462"/>
                  </a:cubicBezTo>
                  <a:cubicBezTo>
                    <a:pt x="2130" y="2431"/>
                    <a:pt x="2191" y="2338"/>
                    <a:pt x="2160" y="2277"/>
                  </a:cubicBezTo>
                  <a:lnTo>
                    <a:pt x="2068" y="1628"/>
                  </a:lnTo>
                  <a:lnTo>
                    <a:pt x="2531" y="1166"/>
                  </a:lnTo>
                  <a:cubicBezTo>
                    <a:pt x="2562" y="1104"/>
                    <a:pt x="2593" y="1011"/>
                    <a:pt x="2562" y="950"/>
                  </a:cubicBezTo>
                  <a:cubicBezTo>
                    <a:pt x="2531" y="857"/>
                    <a:pt x="2469" y="795"/>
                    <a:pt x="2407" y="795"/>
                  </a:cubicBezTo>
                  <a:lnTo>
                    <a:pt x="1790" y="703"/>
                  </a:lnTo>
                  <a:lnTo>
                    <a:pt x="1512" y="116"/>
                  </a:lnTo>
                  <a:cubicBezTo>
                    <a:pt x="1482" y="39"/>
                    <a:pt x="1404" y="1"/>
                    <a:pt x="1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92"/>
            <p:cNvSpPr/>
            <p:nvPr/>
          </p:nvSpPr>
          <p:spPr>
            <a:xfrm>
              <a:off x="7995325" y="2537275"/>
              <a:ext cx="62500" cy="62550"/>
            </a:xfrm>
            <a:custGeom>
              <a:avLst/>
              <a:gdLst/>
              <a:ahLst/>
              <a:cxnLst/>
              <a:rect l="l" t="t" r="r" b="b"/>
              <a:pathLst>
                <a:path w="2500" h="2502" extrusionOk="0">
                  <a:moveTo>
                    <a:pt x="1265" y="711"/>
                  </a:moveTo>
                  <a:lnTo>
                    <a:pt x="1389" y="988"/>
                  </a:lnTo>
                  <a:cubicBezTo>
                    <a:pt x="1420" y="1050"/>
                    <a:pt x="1481" y="1081"/>
                    <a:pt x="1543" y="1112"/>
                  </a:cubicBezTo>
                  <a:lnTo>
                    <a:pt x="1852" y="1143"/>
                  </a:lnTo>
                  <a:lnTo>
                    <a:pt x="1605" y="1389"/>
                  </a:lnTo>
                  <a:cubicBezTo>
                    <a:pt x="1574" y="1420"/>
                    <a:pt x="1543" y="1482"/>
                    <a:pt x="1574" y="1575"/>
                  </a:cubicBezTo>
                  <a:lnTo>
                    <a:pt x="1605" y="1883"/>
                  </a:lnTo>
                  <a:lnTo>
                    <a:pt x="1358" y="1729"/>
                  </a:lnTo>
                  <a:cubicBezTo>
                    <a:pt x="1327" y="1714"/>
                    <a:pt x="1289" y="1706"/>
                    <a:pt x="1250" y="1706"/>
                  </a:cubicBezTo>
                  <a:cubicBezTo>
                    <a:pt x="1211" y="1706"/>
                    <a:pt x="1173" y="1714"/>
                    <a:pt x="1142" y="1729"/>
                  </a:cubicBezTo>
                  <a:lnTo>
                    <a:pt x="895" y="1883"/>
                  </a:lnTo>
                  <a:lnTo>
                    <a:pt x="957" y="1575"/>
                  </a:lnTo>
                  <a:cubicBezTo>
                    <a:pt x="957" y="1482"/>
                    <a:pt x="926" y="1420"/>
                    <a:pt x="895" y="1389"/>
                  </a:cubicBezTo>
                  <a:lnTo>
                    <a:pt x="648" y="1143"/>
                  </a:lnTo>
                  <a:lnTo>
                    <a:pt x="957" y="1112"/>
                  </a:lnTo>
                  <a:cubicBezTo>
                    <a:pt x="1049" y="1081"/>
                    <a:pt x="1080" y="1050"/>
                    <a:pt x="1111" y="988"/>
                  </a:cubicBezTo>
                  <a:lnTo>
                    <a:pt x="1265" y="711"/>
                  </a:lnTo>
                  <a:close/>
                  <a:moveTo>
                    <a:pt x="1265" y="1"/>
                  </a:moveTo>
                  <a:cubicBezTo>
                    <a:pt x="1173" y="1"/>
                    <a:pt x="1080" y="62"/>
                    <a:pt x="1049" y="124"/>
                  </a:cubicBezTo>
                  <a:lnTo>
                    <a:pt x="772" y="711"/>
                  </a:lnTo>
                  <a:lnTo>
                    <a:pt x="185" y="803"/>
                  </a:lnTo>
                  <a:cubicBezTo>
                    <a:pt x="93" y="803"/>
                    <a:pt x="31" y="865"/>
                    <a:pt x="0" y="927"/>
                  </a:cubicBezTo>
                  <a:cubicBezTo>
                    <a:pt x="0" y="1019"/>
                    <a:pt x="0" y="1112"/>
                    <a:pt x="62" y="1143"/>
                  </a:cubicBezTo>
                  <a:lnTo>
                    <a:pt x="525" y="1605"/>
                  </a:lnTo>
                  <a:lnTo>
                    <a:pt x="401" y="2254"/>
                  </a:lnTo>
                  <a:cubicBezTo>
                    <a:pt x="401" y="2315"/>
                    <a:pt x="432" y="2408"/>
                    <a:pt x="494" y="2439"/>
                  </a:cubicBezTo>
                  <a:cubicBezTo>
                    <a:pt x="525" y="2470"/>
                    <a:pt x="563" y="2485"/>
                    <a:pt x="602" y="2485"/>
                  </a:cubicBezTo>
                  <a:cubicBezTo>
                    <a:pt x="640" y="2485"/>
                    <a:pt x="679" y="2470"/>
                    <a:pt x="710" y="2439"/>
                  </a:cubicBezTo>
                  <a:lnTo>
                    <a:pt x="1265" y="2161"/>
                  </a:lnTo>
                  <a:lnTo>
                    <a:pt x="1790" y="2470"/>
                  </a:lnTo>
                  <a:cubicBezTo>
                    <a:pt x="1826" y="2491"/>
                    <a:pt x="1864" y="2501"/>
                    <a:pt x="1900" y="2501"/>
                  </a:cubicBezTo>
                  <a:cubicBezTo>
                    <a:pt x="2019" y="2501"/>
                    <a:pt x="2122" y="2395"/>
                    <a:pt x="2099" y="2254"/>
                  </a:cubicBezTo>
                  <a:lnTo>
                    <a:pt x="2006" y="1605"/>
                  </a:lnTo>
                  <a:lnTo>
                    <a:pt x="2438" y="1143"/>
                  </a:lnTo>
                  <a:cubicBezTo>
                    <a:pt x="2500" y="1081"/>
                    <a:pt x="2500" y="1019"/>
                    <a:pt x="2500" y="927"/>
                  </a:cubicBezTo>
                  <a:cubicBezTo>
                    <a:pt x="2469" y="865"/>
                    <a:pt x="2407" y="803"/>
                    <a:pt x="2315" y="803"/>
                  </a:cubicBezTo>
                  <a:lnTo>
                    <a:pt x="1728" y="711"/>
                  </a:lnTo>
                  <a:lnTo>
                    <a:pt x="1451" y="124"/>
                  </a:lnTo>
                  <a:cubicBezTo>
                    <a:pt x="1420" y="62"/>
                    <a:pt x="1327" y="1"/>
                    <a:pt x="1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92"/>
            <p:cNvSpPr/>
            <p:nvPr/>
          </p:nvSpPr>
          <p:spPr>
            <a:xfrm>
              <a:off x="8022325" y="2763525"/>
              <a:ext cx="62525" cy="62725"/>
            </a:xfrm>
            <a:custGeom>
              <a:avLst/>
              <a:gdLst/>
              <a:ahLst/>
              <a:cxnLst/>
              <a:rect l="l" t="t" r="r" b="b"/>
              <a:pathLst>
                <a:path w="2501" h="2509" extrusionOk="0">
                  <a:moveTo>
                    <a:pt x="1266" y="734"/>
                  </a:moveTo>
                  <a:lnTo>
                    <a:pt x="1389" y="981"/>
                  </a:lnTo>
                  <a:cubicBezTo>
                    <a:pt x="1420" y="1042"/>
                    <a:pt x="1482" y="1104"/>
                    <a:pt x="1543" y="1104"/>
                  </a:cubicBezTo>
                  <a:lnTo>
                    <a:pt x="1852" y="1166"/>
                  </a:lnTo>
                  <a:lnTo>
                    <a:pt x="1605" y="1382"/>
                  </a:lnTo>
                  <a:cubicBezTo>
                    <a:pt x="1574" y="1444"/>
                    <a:pt x="1543" y="1505"/>
                    <a:pt x="1574" y="1567"/>
                  </a:cubicBezTo>
                  <a:lnTo>
                    <a:pt x="1605" y="1907"/>
                  </a:lnTo>
                  <a:lnTo>
                    <a:pt x="1358" y="1752"/>
                  </a:lnTo>
                  <a:cubicBezTo>
                    <a:pt x="1327" y="1737"/>
                    <a:pt x="1289" y="1729"/>
                    <a:pt x="1250" y="1729"/>
                  </a:cubicBezTo>
                  <a:cubicBezTo>
                    <a:pt x="1212" y="1729"/>
                    <a:pt x="1173" y="1737"/>
                    <a:pt x="1142" y="1752"/>
                  </a:cubicBezTo>
                  <a:lnTo>
                    <a:pt x="895" y="1907"/>
                  </a:lnTo>
                  <a:lnTo>
                    <a:pt x="957" y="1567"/>
                  </a:lnTo>
                  <a:cubicBezTo>
                    <a:pt x="957" y="1505"/>
                    <a:pt x="926" y="1444"/>
                    <a:pt x="895" y="1382"/>
                  </a:cubicBezTo>
                  <a:lnTo>
                    <a:pt x="648" y="1166"/>
                  </a:lnTo>
                  <a:lnTo>
                    <a:pt x="957" y="1104"/>
                  </a:lnTo>
                  <a:cubicBezTo>
                    <a:pt x="1050" y="1104"/>
                    <a:pt x="1111" y="1042"/>
                    <a:pt x="1142" y="981"/>
                  </a:cubicBezTo>
                  <a:lnTo>
                    <a:pt x="1266" y="734"/>
                  </a:lnTo>
                  <a:close/>
                  <a:moveTo>
                    <a:pt x="1250" y="1"/>
                  </a:moveTo>
                  <a:cubicBezTo>
                    <a:pt x="1173" y="1"/>
                    <a:pt x="1096" y="39"/>
                    <a:pt x="1050" y="117"/>
                  </a:cubicBezTo>
                  <a:lnTo>
                    <a:pt x="803" y="703"/>
                  </a:lnTo>
                  <a:lnTo>
                    <a:pt x="185" y="796"/>
                  </a:lnTo>
                  <a:cubicBezTo>
                    <a:pt x="93" y="826"/>
                    <a:pt x="31" y="857"/>
                    <a:pt x="31" y="950"/>
                  </a:cubicBezTo>
                  <a:cubicBezTo>
                    <a:pt x="0" y="1012"/>
                    <a:pt x="0" y="1104"/>
                    <a:pt x="62" y="1166"/>
                  </a:cubicBezTo>
                  <a:lnTo>
                    <a:pt x="494" y="1629"/>
                  </a:lnTo>
                  <a:lnTo>
                    <a:pt x="401" y="2246"/>
                  </a:lnTo>
                  <a:cubicBezTo>
                    <a:pt x="401" y="2339"/>
                    <a:pt x="432" y="2431"/>
                    <a:pt x="494" y="2462"/>
                  </a:cubicBezTo>
                  <a:cubicBezTo>
                    <a:pt x="525" y="2493"/>
                    <a:pt x="563" y="2508"/>
                    <a:pt x="602" y="2508"/>
                  </a:cubicBezTo>
                  <a:cubicBezTo>
                    <a:pt x="641" y="2508"/>
                    <a:pt x="679" y="2493"/>
                    <a:pt x="710" y="2462"/>
                  </a:cubicBezTo>
                  <a:lnTo>
                    <a:pt x="1266" y="2184"/>
                  </a:lnTo>
                  <a:lnTo>
                    <a:pt x="1790" y="2462"/>
                  </a:lnTo>
                  <a:cubicBezTo>
                    <a:pt x="1821" y="2493"/>
                    <a:pt x="1860" y="2508"/>
                    <a:pt x="1898" y="2508"/>
                  </a:cubicBezTo>
                  <a:cubicBezTo>
                    <a:pt x="1937" y="2508"/>
                    <a:pt x="1975" y="2493"/>
                    <a:pt x="2006" y="2462"/>
                  </a:cubicBezTo>
                  <a:cubicBezTo>
                    <a:pt x="2068" y="2431"/>
                    <a:pt x="2130" y="2339"/>
                    <a:pt x="2099" y="2246"/>
                  </a:cubicBezTo>
                  <a:lnTo>
                    <a:pt x="2006" y="1629"/>
                  </a:lnTo>
                  <a:lnTo>
                    <a:pt x="2438" y="1166"/>
                  </a:lnTo>
                  <a:cubicBezTo>
                    <a:pt x="2500" y="1104"/>
                    <a:pt x="2500" y="1012"/>
                    <a:pt x="2500" y="950"/>
                  </a:cubicBezTo>
                  <a:cubicBezTo>
                    <a:pt x="2469" y="857"/>
                    <a:pt x="2407" y="826"/>
                    <a:pt x="2315" y="796"/>
                  </a:cubicBezTo>
                  <a:lnTo>
                    <a:pt x="1729" y="703"/>
                  </a:lnTo>
                  <a:lnTo>
                    <a:pt x="1451" y="117"/>
                  </a:lnTo>
                  <a:cubicBezTo>
                    <a:pt x="1404" y="39"/>
                    <a:pt x="1327"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36" name="Google Shape;15936;p92"/>
          <p:cNvSpPr/>
          <p:nvPr/>
        </p:nvSpPr>
        <p:spPr>
          <a:xfrm>
            <a:off x="5475906" y="2883243"/>
            <a:ext cx="378850" cy="361125"/>
          </a:xfrm>
          <a:custGeom>
            <a:avLst/>
            <a:gdLst/>
            <a:ahLst/>
            <a:cxnLst/>
            <a:rect l="l" t="t" r="r" b="b"/>
            <a:pathLst>
              <a:path w="15154" h="14445" extrusionOk="0">
                <a:moveTo>
                  <a:pt x="11666" y="1429"/>
                </a:moveTo>
                <a:cubicBezTo>
                  <a:pt x="12090" y="1429"/>
                  <a:pt x="12515" y="1591"/>
                  <a:pt x="12839" y="1915"/>
                </a:cubicBezTo>
                <a:cubicBezTo>
                  <a:pt x="13487" y="2563"/>
                  <a:pt x="13487" y="3643"/>
                  <a:pt x="12839" y="4291"/>
                </a:cubicBezTo>
                <a:lnTo>
                  <a:pt x="11111" y="5989"/>
                </a:lnTo>
                <a:cubicBezTo>
                  <a:pt x="10806" y="6315"/>
                  <a:pt x="10379" y="6473"/>
                  <a:pt x="9949" y="6473"/>
                </a:cubicBezTo>
                <a:cubicBezTo>
                  <a:pt x="9768" y="6473"/>
                  <a:pt x="9586" y="6445"/>
                  <a:pt x="9413" y="6390"/>
                </a:cubicBezTo>
                <a:lnTo>
                  <a:pt x="9629" y="6174"/>
                </a:lnTo>
                <a:cubicBezTo>
                  <a:pt x="10153" y="5650"/>
                  <a:pt x="9629" y="4905"/>
                  <a:pt x="9065" y="4905"/>
                </a:cubicBezTo>
                <a:cubicBezTo>
                  <a:pt x="8898" y="4905"/>
                  <a:pt x="8728" y="4970"/>
                  <a:pt x="8580" y="5125"/>
                </a:cubicBezTo>
                <a:lnTo>
                  <a:pt x="8364" y="5341"/>
                </a:lnTo>
                <a:cubicBezTo>
                  <a:pt x="8148" y="4724"/>
                  <a:pt x="8302" y="4075"/>
                  <a:pt x="8734" y="3643"/>
                </a:cubicBezTo>
                <a:lnTo>
                  <a:pt x="8765" y="3643"/>
                </a:lnTo>
                <a:lnTo>
                  <a:pt x="10493" y="1915"/>
                </a:lnTo>
                <a:cubicBezTo>
                  <a:pt x="10817" y="1591"/>
                  <a:pt x="11242" y="1429"/>
                  <a:pt x="11666" y="1429"/>
                </a:cubicBezTo>
                <a:close/>
                <a:moveTo>
                  <a:pt x="9076" y="5344"/>
                </a:moveTo>
                <a:cubicBezTo>
                  <a:pt x="9325" y="5344"/>
                  <a:pt x="9536" y="5657"/>
                  <a:pt x="9321" y="5896"/>
                </a:cubicBezTo>
                <a:lnTo>
                  <a:pt x="8888" y="6328"/>
                </a:lnTo>
                <a:lnTo>
                  <a:pt x="6234" y="8982"/>
                </a:lnTo>
                <a:cubicBezTo>
                  <a:pt x="6174" y="9043"/>
                  <a:pt x="6105" y="9068"/>
                  <a:pt x="6037" y="9068"/>
                </a:cubicBezTo>
                <a:cubicBezTo>
                  <a:pt x="5791" y="9068"/>
                  <a:pt x="5554" y="8737"/>
                  <a:pt x="5771" y="8520"/>
                </a:cubicBezTo>
                <a:lnTo>
                  <a:pt x="8858" y="5433"/>
                </a:lnTo>
                <a:cubicBezTo>
                  <a:pt x="8927" y="5371"/>
                  <a:pt x="9003" y="5344"/>
                  <a:pt x="9076" y="5344"/>
                </a:cubicBezTo>
                <a:close/>
                <a:moveTo>
                  <a:pt x="5174" y="6884"/>
                </a:moveTo>
                <a:cubicBezTo>
                  <a:pt x="5623" y="6884"/>
                  <a:pt x="6073" y="6995"/>
                  <a:pt x="6481" y="7223"/>
                </a:cubicBezTo>
                <a:lnTo>
                  <a:pt x="6018" y="7686"/>
                </a:lnTo>
                <a:cubicBezTo>
                  <a:pt x="5740" y="7558"/>
                  <a:pt x="5447" y="7496"/>
                  <a:pt x="5157" y="7496"/>
                </a:cubicBezTo>
                <a:cubicBezTo>
                  <a:pt x="4611" y="7496"/>
                  <a:pt x="4076" y="7715"/>
                  <a:pt x="3673" y="8118"/>
                </a:cubicBezTo>
                <a:lnTo>
                  <a:pt x="1945" y="9847"/>
                </a:lnTo>
                <a:cubicBezTo>
                  <a:pt x="540" y="11347"/>
                  <a:pt x="1891" y="13380"/>
                  <a:pt x="3488" y="13380"/>
                </a:cubicBezTo>
                <a:cubicBezTo>
                  <a:pt x="3961" y="13380"/>
                  <a:pt x="4456" y="13201"/>
                  <a:pt x="4907" y="12778"/>
                </a:cubicBezTo>
                <a:cubicBezTo>
                  <a:pt x="5049" y="12636"/>
                  <a:pt x="4919" y="12440"/>
                  <a:pt x="4767" y="12440"/>
                </a:cubicBezTo>
                <a:cubicBezTo>
                  <a:pt x="4721" y="12440"/>
                  <a:pt x="4673" y="12458"/>
                  <a:pt x="4630" y="12501"/>
                </a:cubicBezTo>
                <a:cubicBezTo>
                  <a:pt x="4306" y="12825"/>
                  <a:pt x="3873" y="12987"/>
                  <a:pt x="3441" y="12987"/>
                </a:cubicBezTo>
                <a:cubicBezTo>
                  <a:pt x="3009" y="12987"/>
                  <a:pt x="2577" y="12825"/>
                  <a:pt x="2253" y="12501"/>
                </a:cubicBezTo>
                <a:cubicBezTo>
                  <a:pt x="1605" y="11853"/>
                  <a:pt x="1605" y="10772"/>
                  <a:pt x="2253" y="10124"/>
                </a:cubicBezTo>
                <a:lnTo>
                  <a:pt x="3981" y="8427"/>
                </a:lnTo>
                <a:cubicBezTo>
                  <a:pt x="4284" y="8102"/>
                  <a:pt x="4708" y="7930"/>
                  <a:pt x="5137" y="7930"/>
                </a:cubicBezTo>
                <a:cubicBezTo>
                  <a:pt x="5320" y="7930"/>
                  <a:pt x="5503" y="7961"/>
                  <a:pt x="5679" y="8026"/>
                </a:cubicBezTo>
                <a:lnTo>
                  <a:pt x="5494" y="8242"/>
                </a:lnTo>
                <a:cubicBezTo>
                  <a:pt x="4970" y="8766"/>
                  <a:pt x="5475" y="9511"/>
                  <a:pt x="6046" y="9511"/>
                </a:cubicBezTo>
                <a:cubicBezTo>
                  <a:pt x="6214" y="9511"/>
                  <a:pt x="6388" y="9446"/>
                  <a:pt x="6543" y="9291"/>
                </a:cubicBezTo>
                <a:lnTo>
                  <a:pt x="6728" y="9075"/>
                </a:lnTo>
                <a:lnTo>
                  <a:pt x="6728" y="9075"/>
                </a:lnTo>
                <a:cubicBezTo>
                  <a:pt x="6944" y="9692"/>
                  <a:pt x="6790" y="10340"/>
                  <a:pt x="6327" y="10772"/>
                </a:cubicBezTo>
                <a:lnTo>
                  <a:pt x="5370" y="11760"/>
                </a:lnTo>
                <a:cubicBezTo>
                  <a:pt x="5201" y="11905"/>
                  <a:pt x="5354" y="12126"/>
                  <a:pt x="5517" y="12126"/>
                </a:cubicBezTo>
                <a:cubicBezTo>
                  <a:pt x="5562" y="12126"/>
                  <a:pt x="5608" y="12109"/>
                  <a:pt x="5648" y="12069"/>
                </a:cubicBezTo>
                <a:lnTo>
                  <a:pt x="6636" y="11081"/>
                </a:lnTo>
                <a:cubicBezTo>
                  <a:pt x="7253" y="10464"/>
                  <a:pt x="7407" y="9538"/>
                  <a:pt x="7068" y="8766"/>
                </a:cubicBezTo>
                <a:lnTo>
                  <a:pt x="7531" y="8304"/>
                </a:lnTo>
                <a:lnTo>
                  <a:pt x="7531" y="8304"/>
                </a:lnTo>
                <a:cubicBezTo>
                  <a:pt x="8117" y="9353"/>
                  <a:pt x="7932" y="10680"/>
                  <a:pt x="7068" y="11513"/>
                </a:cubicBezTo>
                <a:lnTo>
                  <a:pt x="5370" y="13211"/>
                </a:lnTo>
                <a:cubicBezTo>
                  <a:pt x="4830" y="13751"/>
                  <a:pt x="4136" y="14021"/>
                  <a:pt x="3441" y="14021"/>
                </a:cubicBezTo>
                <a:cubicBezTo>
                  <a:pt x="2747" y="14021"/>
                  <a:pt x="2053" y="13751"/>
                  <a:pt x="1513" y="13211"/>
                </a:cubicBezTo>
                <a:cubicBezTo>
                  <a:pt x="463" y="12161"/>
                  <a:pt x="463" y="10464"/>
                  <a:pt x="1513" y="9384"/>
                </a:cubicBezTo>
                <a:lnTo>
                  <a:pt x="3241" y="7686"/>
                </a:lnTo>
                <a:cubicBezTo>
                  <a:pt x="3769" y="7158"/>
                  <a:pt x="4469" y="6884"/>
                  <a:pt x="5174" y="6884"/>
                </a:cubicBezTo>
                <a:close/>
                <a:moveTo>
                  <a:pt x="12008" y="0"/>
                </a:moveTo>
                <a:cubicBezTo>
                  <a:pt x="11755" y="0"/>
                  <a:pt x="11706" y="404"/>
                  <a:pt x="11975" y="434"/>
                </a:cubicBezTo>
                <a:cubicBezTo>
                  <a:pt x="14228" y="711"/>
                  <a:pt x="15153" y="3427"/>
                  <a:pt x="13580" y="5032"/>
                </a:cubicBezTo>
                <a:lnTo>
                  <a:pt x="11851" y="6730"/>
                </a:lnTo>
                <a:cubicBezTo>
                  <a:pt x="11323" y="7257"/>
                  <a:pt x="10634" y="7532"/>
                  <a:pt x="9931" y="7532"/>
                </a:cubicBezTo>
                <a:cubicBezTo>
                  <a:pt x="9484" y="7532"/>
                  <a:pt x="9031" y="7421"/>
                  <a:pt x="8611" y="7192"/>
                </a:cubicBezTo>
                <a:lnTo>
                  <a:pt x="9074" y="6730"/>
                </a:lnTo>
                <a:cubicBezTo>
                  <a:pt x="9351" y="6853"/>
                  <a:pt x="9629" y="6915"/>
                  <a:pt x="9938" y="6915"/>
                </a:cubicBezTo>
                <a:cubicBezTo>
                  <a:pt x="10493" y="6915"/>
                  <a:pt x="11018" y="6699"/>
                  <a:pt x="11419" y="6297"/>
                </a:cubicBezTo>
                <a:lnTo>
                  <a:pt x="13147" y="4600"/>
                </a:lnTo>
                <a:cubicBezTo>
                  <a:pt x="14553" y="3076"/>
                  <a:pt x="13201" y="1037"/>
                  <a:pt x="11602" y="1037"/>
                </a:cubicBezTo>
                <a:cubicBezTo>
                  <a:pt x="11130" y="1037"/>
                  <a:pt x="10635" y="1215"/>
                  <a:pt x="10185" y="1637"/>
                </a:cubicBezTo>
                <a:lnTo>
                  <a:pt x="8456" y="3366"/>
                </a:lnTo>
                <a:cubicBezTo>
                  <a:pt x="7839" y="3952"/>
                  <a:pt x="7685" y="4847"/>
                  <a:pt x="7994" y="5649"/>
                </a:cubicBezTo>
                <a:lnTo>
                  <a:pt x="8024" y="5680"/>
                </a:lnTo>
                <a:lnTo>
                  <a:pt x="7561" y="6143"/>
                </a:lnTo>
                <a:cubicBezTo>
                  <a:pt x="6975" y="5094"/>
                  <a:pt x="7160" y="3767"/>
                  <a:pt x="8024" y="2934"/>
                </a:cubicBezTo>
                <a:lnTo>
                  <a:pt x="9753" y="1205"/>
                </a:lnTo>
                <a:cubicBezTo>
                  <a:pt x="10061" y="897"/>
                  <a:pt x="10432" y="650"/>
                  <a:pt x="10864" y="526"/>
                </a:cubicBezTo>
                <a:cubicBezTo>
                  <a:pt x="11092" y="441"/>
                  <a:pt x="11004" y="118"/>
                  <a:pt x="10794" y="118"/>
                </a:cubicBezTo>
                <a:cubicBezTo>
                  <a:pt x="10777" y="118"/>
                  <a:pt x="10759" y="120"/>
                  <a:pt x="10740" y="125"/>
                </a:cubicBezTo>
                <a:cubicBezTo>
                  <a:pt x="10246" y="249"/>
                  <a:pt x="9814" y="526"/>
                  <a:pt x="9444" y="897"/>
                </a:cubicBezTo>
                <a:lnTo>
                  <a:pt x="7716" y="2594"/>
                </a:lnTo>
                <a:cubicBezTo>
                  <a:pt x="6697" y="3613"/>
                  <a:pt x="6512" y="5217"/>
                  <a:pt x="7253" y="6452"/>
                </a:cubicBezTo>
                <a:lnTo>
                  <a:pt x="6790" y="6915"/>
                </a:lnTo>
                <a:cubicBezTo>
                  <a:pt x="6286" y="6612"/>
                  <a:pt x="5720" y="6464"/>
                  <a:pt x="5158" y="6464"/>
                </a:cubicBezTo>
                <a:cubicBezTo>
                  <a:pt x="4343" y="6464"/>
                  <a:pt x="3535" y="6775"/>
                  <a:pt x="2932" y="7378"/>
                </a:cubicBezTo>
                <a:lnTo>
                  <a:pt x="1235" y="9106"/>
                </a:lnTo>
                <a:cubicBezTo>
                  <a:pt x="0" y="10310"/>
                  <a:pt x="0" y="12316"/>
                  <a:pt x="1235" y="13519"/>
                </a:cubicBezTo>
                <a:cubicBezTo>
                  <a:pt x="1837" y="14136"/>
                  <a:pt x="2639" y="14445"/>
                  <a:pt x="3441" y="14445"/>
                </a:cubicBezTo>
                <a:cubicBezTo>
                  <a:pt x="4244" y="14445"/>
                  <a:pt x="5046" y="14136"/>
                  <a:pt x="5648" y="13519"/>
                </a:cubicBezTo>
                <a:lnTo>
                  <a:pt x="7407" y="11791"/>
                </a:lnTo>
                <a:cubicBezTo>
                  <a:pt x="8395" y="10772"/>
                  <a:pt x="8611" y="9198"/>
                  <a:pt x="7870" y="7964"/>
                </a:cubicBezTo>
                <a:lnTo>
                  <a:pt x="8333" y="7501"/>
                </a:lnTo>
                <a:cubicBezTo>
                  <a:pt x="8837" y="7804"/>
                  <a:pt x="9403" y="7952"/>
                  <a:pt x="9965" y="7952"/>
                </a:cubicBezTo>
                <a:cubicBezTo>
                  <a:pt x="10780" y="7952"/>
                  <a:pt x="11588" y="7641"/>
                  <a:pt x="12191" y="7038"/>
                </a:cubicBezTo>
                <a:lnTo>
                  <a:pt x="13919" y="5310"/>
                </a:lnTo>
                <a:cubicBezTo>
                  <a:pt x="15123" y="4106"/>
                  <a:pt x="15123" y="2100"/>
                  <a:pt x="13919" y="897"/>
                </a:cubicBezTo>
                <a:lnTo>
                  <a:pt x="13857" y="897"/>
                </a:lnTo>
                <a:cubicBezTo>
                  <a:pt x="13363" y="403"/>
                  <a:pt x="12746" y="94"/>
                  <a:pt x="12036" y="2"/>
                </a:cubicBezTo>
                <a:cubicBezTo>
                  <a:pt x="12027" y="1"/>
                  <a:pt x="12018" y="0"/>
                  <a:pt x="12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37" name="Google Shape;15937;p92"/>
          <p:cNvGrpSpPr/>
          <p:nvPr/>
        </p:nvGrpSpPr>
        <p:grpSpPr>
          <a:xfrm>
            <a:off x="7000113" y="2882093"/>
            <a:ext cx="361900" cy="363425"/>
            <a:chOff x="5505525" y="2463200"/>
            <a:chExt cx="361900" cy="363425"/>
          </a:xfrm>
        </p:grpSpPr>
        <p:sp>
          <p:nvSpPr>
            <p:cNvPr id="15938" name="Google Shape;15938;p92"/>
            <p:cNvSpPr/>
            <p:nvPr/>
          </p:nvSpPr>
          <p:spPr>
            <a:xfrm>
              <a:off x="5505525" y="2545775"/>
              <a:ext cx="361900" cy="280850"/>
            </a:xfrm>
            <a:custGeom>
              <a:avLst/>
              <a:gdLst/>
              <a:ahLst/>
              <a:cxnLst/>
              <a:rect l="l" t="t" r="r" b="b"/>
              <a:pathLst>
                <a:path w="14476" h="11234" extrusionOk="0">
                  <a:moveTo>
                    <a:pt x="5834" y="6018"/>
                  </a:moveTo>
                  <a:cubicBezTo>
                    <a:pt x="6019" y="6018"/>
                    <a:pt x="6173" y="6142"/>
                    <a:pt x="6173" y="6327"/>
                  </a:cubicBezTo>
                  <a:cubicBezTo>
                    <a:pt x="6173" y="6537"/>
                    <a:pt x="6002" y="6661"/>
                    <a:pt x="5835" y="6661"/>
                  </a:cubicBezTo>
                  <a:cubicBezTo>
                    <a:pt x="5755" y="6661"/>
                    <a:pt x="5677" y="6633"/>
                    <a:pt x="5618" y="6574"/>
                  </a:cubicBezTo>
                  <a:cubicBezTo>
                    <a:pt x="5402" y="6358"/>
                    <a:pt x="5556" y="6018"/>
                    <a:pt x="5834" y="6018"/>
                  </a:cubicBezTo>
                  <a:close/>
                  <a:moveTo>
                    <a:pt x="8519" y="6018"/>
                  </a:moveTo>
                  <a:cubicBezTo>
                    <a:pt x="8796" y="6018"/>
                    <a:pt x="8951" y="6358"/>
                    <a:pt x="8735" y="6574"/>
                  </a:cubicBezTo>
                  <a:cubicBezTo>
                    <a:pt x="8665" y="6633"/>
                    <a:pt x="8584" y="6661"/>
                    <a:pt x="8504" y="6661"/>
                  </a:cubicBezTo>
                  <a:cubicBezTo>
                    <a:pt x="8336" y="6661"/>
                    <a:pt x="8179" y="6537"/>
                    <a:pt x="8179" y="6327"/>
                  </a:cubicBezTo>
                  <a:cubicBezTo>
                    <a:pt x="8179" y="6142"/>
                    <a:pt x="8334" y="6018"/>
                    <a:pt x="8519" y="6018"/>
                  </a:cubicBezTo>
                  <a:close/>
                  <a:moveTo>
                    <a:pt x="4322" y="2562"/>
                  </a:moveTo>
                  <a:lnTo>
                    <a:pt x="4414" y="3086"/>
                  </a:lnTo>
                  <a:lnTo>
                    <a:pt x="1606" y="3086"/>
                  </a:lnTo>
                  <a:cubicBezTo>
                    <a:pt x="1592" y="3083"/>
                    <a:pt x="1580" y="3082"/>
                    <a:pt x="1567" y="3082"/>
                  </a:cubicBezTo>
                  <a:cubicBezTo>
                    <a:pt x="1463" y="3082"/>
                    <a:pt x="1390" y="3189"/>
                    <a:pt x="1390" y="3272"/>
                  </a:cubicBezTo>
                  <a:lnTo>
                    <a:pt x="1390" y="7561"/>
                  </a:lnTo>
                  <a:cubicBezTo>
                    <a:pt x="1390" y="7700"/>
                    <a:pt x="1498" y="7770"/>
                    <a:pt x="1606" y="7770"/>
                  </a:cubicBezTo>
                  <a:cubicBezTo>
                    <a:pt x="1714" y="7770"/>
                    <a:pt x="1822" y="7700"/>
                    <a:pt x="1822" y="7561"/>
                  </a:cubicBezTo>
                  <a:lnTo>
                    <a:pt x="1822" y="3488"/>
                  </a:lnTo>
                  <a:lnTo>
                    <a:pt x="4538" y="3488"/>
                  </a:lnTo>
                  <a:lnTo>
                    <a:pt x="4723" y="4383"/>
                  </a:lnTo>
                  <a:cubicBezTo>
                    <a:pt x="4784" y="4629"/>
                    <a:pt x="5000" y="4815"/>
                    <a:pt x="5278" y="4845"/>
                  </a:cubicBezTo>
                  <a:lnTo>
                    <a:pt x="9229" y="4845"/>
                  </a:lnTo>
                  <a:lnTo>
                    <a:pt x="9198" y="5000"/>
                  </a:lnTo>
                  <a:cubicBezTo>
                    <a:pt x="9136" y="5339"/>
                    <a:pt x="8858" y="5586"/>
                    <a:pt x="8488" y="5617"/>
                  </a:cubicBezTo>
                  <a:lnTo>
                    <a:pt x="5247" y="5617"/>
                  </a:lnTo>
                  <a:cubicBezTo>
                    <a:pt x="5031" y="5617"/>
                    <a:pt x="4970" y="5926"/>
                    <a:pt x="5186" y="6018"/>
                  </a:cubicBezTo>
                  <a:cubicBezTo>
                    <a:pt x="5124" y="6111"/>
                    <a:pt x="5093" y="6234"/>
                    <a:pt x="5093" y="6358"/>
                  </a:cubicBezTo>
                  <a:cubicBezTo>
                    <a:pt x="5093" y="6714"/>
                    <a:pt x="5382" y="6865"/>
                    <a:pt x="5704" y="6865"/>
                  </a:cubicBezTo>
                  <a:cubicBezTo>
                    <a:pt x="6191" y="6865"/>
                    <a:pt x="6754" y="6520"/>
                    <a:pt x="6513" y="6018"/>
                  </a:cubicBezTo>
                  <a:lnTo>
                    <a:pt x="7840" y="6018"/>
                  </a:lnTo>
                  <a:cubicBezTo>
                    <a:pt x="7581" y="6536"/>
                    <a:pt x="7939" y="7108"/>
                    <a:pt x="8489" y="7108"/>
                  </a:cubicBezTo>
                  <a:cubicBezTo>
                    <a:pt x="8529" y="7108"/>
                    <a:pt x="8570" y="7105"/>
                    <a:pt x="8611" y="7098"/>
                  </a:cubicBezTo>
                  <a:cubicBezTo>
                    <a:pt x="9198" y="7037"/>
                    <a:pt x="9475" y="6327"/>
                    <a:pt x="9074" y="5864"/>
                  </a:cubicBezTo>
                  <a:cubicBezTo>
                    <a:pt x="9352" y="5710"/>
                    <a:pt x="9568" y="5401"/>
                    <a:pt x="9630" y="5092"/>
                  </a:cubicBezTo>
                  <a:lnTo>
                    <a:pt x="9938" y="3488"/>
                  </a:lnTo>
                  <a:lnTo>
                    <a:pt x="12654" y="3488"/>
                  </a:lnTo>
                  <a:lnTo>
                    <a:pt x="12654" y="9444"/>
                  </a:lnTo>
                  <a:lnTo>
                    <a:pt x="1822" y="9413"/>
                  </a:lnTo>
                  <a:lnTo>
                    <a:pt x="1822" y="8611"/>
                  </a:lnTo>
                  <a:cubicBezTo>
                    <a:pt x="1822" y="8472"/>
                    <a:pt x="1714" y="8402"/>
                    <a:pt x="1606" y="8402"/>
                  </a:cubicBezTo>
                  <a:cubicBezTo>
                    <a:pt x="1498" y="8402"/>
                    <a:pt x="1390" y="8472"/>
                    <a:pt x="1390" y="8611"/>
                  </a:cubicBezTo>
                  <a:lnTo>
                    <a:pt x="1390" y="9444"/>
                  </a:lnTo>
                  <a:lnTo>
                    <a:pt x="988" y="9444"/>
                  </a:lnTo>
                  <a:lnTo>
                    <a:pt x="988" y="3302"/>
                  </a:lnTo>
                  <a:cubicBezTo>
                    <a:pt x="988" y="2901"/>
                    <a:pt x="1297" y="2562"/>
                    <a:pt x="1698" y="2562"/>
                  </a:cubicBezTo>
                  <a:close/>
                  <a:moveTo>
                    <a:pt x="12809" y="2531"/>
                  </a:moveTo>
                  <a:cubicBezTo>
                    <a:pt x="13210" y="2531"/>
                    <a:pt x="13518" y="2870"/>
                    <a:pt x="13518" y="3302"/>
                  </a:cubicBezTo>
                  <a:lnTo>
                    <a:pt x="13518" y="9475"/>
                  </a:lnTo>
                  <a:lnTo>
                    <a:pt x="13086" y="9413"/>
                  </a:lnTo>
                  <a:lnTo>
                    <a:pt x="13086" y="3241"/>
                  </a:lnTo>
                  <a:cubicBezTo>
                    <a:pt x="13086" y="3117"/>
                    <a:pt x="12994" y="3025"/>
                    <a:pt x="12870" y="3025"/>
                  </a:cubicBezTo>
                  <a:lnTo>
                    <a:pt x="10000" y="3025"/>
                  </a:lnTo>
                  <a:lnTo>
                    <a:pt x="10093" y="2531"/>
                  </a:lnTo>
                  <a:close/>
                  <a:moveTo>
                    <a:pt x="7963" y="9845"/>
                  </a:moveTo>
                  <a:cubicBezTo>
                    <a:pt x="7963" y="9999"/>
                    <a:pt x="7840" y="10123"/>
                    <a:pt x="7685" y="10123"/>
                  </a:cubicBezTo>
                  <a:lnTo>
                    <a:pt x="6790" y="10123"/>
                  </a:lnTo>
                  <a:cubicBezTo>
                    <a:pt x="6636" y="10123"/>
                    <a:pt x="6544" y="9999"/>
                    <a:pt x="6544" y="9845"/>
                  </a:cubicBezTo>
                  <a:close/>
                  <a:moveTo>
                    <a:pt x="10741" y="0"/>
                  </a:moveTo>
                  <a:cubicBezTo>
                    <a:pt x="10401" y="31"/>
                    <a:pt x="10093" y="278"/>
                    <a:pt x="10000" y="617"/>
                  </a:cubicBezTo>
                  <a:lnTo>
                    <a:pt x="9877" y="1389"/>
                  </a:lnTo>
                  <a:lnTo>
                    <a:pt x="7932" y="1389"/>
                  </a:lnTo>
                  <a:cubicBezTo>
                    <a:pt x="7655" y="1389"/>
                    <a:pt x="7655" y="1821"/>
                    <a:pt x="7932" y="1821"/>
                  </a:cubicBezTo>
                  <a:lnTo>
                    <a:pt x="9784" y="1821"/>
                  </a:lnTo>
                  <a:lnTo>
                    <a:pt x="9290" y="4413"/>
                  </a:lnTo>
                  <a:lnTo>
                    <a:pt x="5278" y="4413"/>
                  </a:lnTo>
                  <a:cubicBezTo>
                    <a:pt x="5186" y="4413"/>
                    <a:pt x="5124" y="4352"/>
                    <a:pt x="5124" y="4290"/>
                  </a:cubicBezTo>
                  <a:lnTo>
                    <a:pt x="4661" y="2006"/>
                  </a:lnTo>
                  <a:cubicBezTo>
                    <a:pt x="4630" y="1914"/>
                    <a:pt x="4692" y="1821"/>
                    <a:pt x="4815" y="1821"/>
                  </a:cubicBezTo>
                  <a:lnTo>
                    <a:pt x="6605" y="1821"/>
                  </a:lnTo>
                  <a:cubicBezTo>
                    <a:pt x="6914" y="1821"/>
                    <a:pt x="6914" y="1389"/>
                    <a:pt x="6605" y="1389"/>
                  </a:cubicBezTo>
                  <a:lnTo>
                    <a:pt x="4815" y="1389"/>
                  </a:lnTo>
                  <a:cubicBezTo>
                    <a:pt x="4445" y="1389"/>
                    <a:pt x="4167" y="1728"/>
                    <a:pt x="4229" y="2099"/>
                  </a:cubicBezTo>
                  <a:lnTo>
                    <a:pt x="4229" y="2130"/>
                  </a:lnTo>
                  <a:lnTo>
                    <a:pt x="1698" y="2130"/>
                  </a:lnTo>
                  <a:cubicBezTo>
                    <a:pt x="1050" y="2130"/>
                    <a:pt x="556" y="2654"/>
                    <a:pt x="556" y="3302"/>
                  </a:cubicBezTo>
                  <a:lnTo>
                    <a:pt x="556" y="9475"/>
                  </a:lnTo>
                  <a:lnTo>
                    <a:pt x="217" y="9475"/>
                  </a:lnTo>
                  <a:cubicBezTo>
                    <a:pt x="93" y="9475"/>
                    <a:pt x="1" y="9567"/>
                    <a:pt x="1" y="9660"/>
                  </a:cubicBezTo>
                  <a:lnTo>
                    <a:pt x="1" y="10185"/>
                  </a:lnTo>
                  <a:cubicBezTo>
                    <a:pt x="1" y="10771"/>
                    <a:pt x="464" y="11234"/>
                    <a:pt x="1050" y="11234"/>
                  </a:cubicBezTo>
                  <a:lnTo>
                    <a:pt x="11543" y="11234"/>
                  </a:lnTo>
                  <a:cubicBezTo>
                    <a:pt x="11852" y="11234"/>
                    <a:pt x="11852" y="10833"/>
                    <a:pt x="11543" y="10833"/>
                  </a:cubicBezTo>
                  <a:lnTo>
                    <a:pt x="1050" y="10833"/>
                  </a:lnTo>
                  <a:cubicBezTo>
                    <a:pt x="711" y="10802"/>
                    <a:pt x="433" y="10524"/>
                    <a:pt x="433" y="10185"/>
                  </a:cubicBezTo>
                  <a:lnTo>
                    <a:pt x="433" y="9845"/>
                  </a:lnTo>
                  <a:lnTo>
                    <a:pt x="6111" y="9845"/>
                  </a:lnTo>
                  <a:cubicBezTo>
                    <a:pt x="6111" y="10215"/>
                    <a:pt x="6420" y="10524"/>
                    <a:pt x="6790" y="10524"/>
                  </a:cubicBezTo>
                  <a:lnTo>
                    <a:pt x="7685" y="10524"/>
                  </a:lnTo>
                  <a:cubicBezTo>
                    <a:pt x="7703" y="10525"/>
                    <a:pt x="7720" y="10526"/>
                    <a:pt x="7736" y="10526"/>
                  </a:cubicBezTo>
                  <a:cubicBezTo>
                    <a:pt x="8084" y="10526"/>
                    <a:pt x="8364" y="10228"/>
                    <a:pt x="8364" y="9845"/>
                  </a:cubicBezTo>
                  <a:lnTo>
                    <a:pt x="14074" y="9845"/>
                  </a:lnTo>
                  <a:lnTo>
                    <a:pt x="14074" y="10154"/>
                  </a:lnTo>
                  <a:cubicBezTo>
                    <a:pt x="14074" y="10493"/>
                    <a:pt x="13765" y="10802"/>
                    <a:pt x="13426" y="10802"/>
                  </a:cubicBezTo>
                  <a:lnTo>
                    <a:pt x="12685" y="10802"/>
                  </a:lnTo>
                  <a:cubicBezTo>
                    <a:pt x="12407" y="10802"/>
                    <a:pt x="12407" y="11203"/>
                    <a:pt x="12685" y="11203"/>
                  </a:cubicBezTo>
                  <a:lnTo>
                    <a:pt x="13426" y="11203"/>
                  </a:lnTo>
                  <a:cubicBezTo>
                    <a:pt x="14012" y="11203"/>
                    <a:pt x="14475" y="10740"/>
                    <a:pt x="14475" y="10154"/>
                  </a:cubicBezTo>
                  <a:lnTo>
                    <a:pt x="14475" y="9660"/>
                  </a:lnTo>
                  <a:cubicBezTo>
                    <a:pt x="14475" y="9536"/>
                    <a:pt x="14382" y="9444"/>
                    <a:pt x="14259" y="9444"/>
                  </a:cubicBezTo>
                  <a:lnTo>
                    <a:pt x="13920" y="9444"/>
                  </a:lnTo>
                  <a:lnTo>
                    <a:pt x="13920" y="3302"/>
                  </a:lnTo>
                  <a:cubicBezTo>
                    <a:pt x="13920" y="2654"/>
                    <a:pt x="13426" y="2130"/>
                    <a:pt x="12778" y="2130"/>
                  </a:cubicBezTo>
                  <a:lnTo>
                    <a:pt x="10154" y="2130"/>
                  </a:lnTo>
                  <a:cubicBezTo>
                    <a:pt x="10247" y="1667"/>
                    <a:pt x="10340" y="1173"/>
                    <a:pt x="10432" y="710"/>
                  </a:cubicBezTo>
                  <a:cubicBezTo>
                    <a:pt x="10463" y="556"/>
                    <a:pt x="10586" y="432"/>
                    <a:pt x="10741" y="432"/>
                  </a:cubicBezTo>
                  <a:lnTo>
                    <a:pt x="11049" y="432"/>
                  </a:lnTo>
                  <a:cubicBezTo>
                    <a:pt x="11327" y="432"/>
                    <a:pt x="11327" y="0"/>
                    <a:pt x="11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92"/>
            <p:cNvSpPr/>
            <p:nvPr/>
          </p:nvSpPr>
          <p:spPr>
            <a:xfrm>
              <a:off x="5642100" y="2463200"/>
              <a:ext cx="89525" cy="109025"/>
            </a:xfrm>
            <a:custGeom>
              <a:avLst/>
              <a:gdLst/>
              <a:ahLst/>
              <a:cxnLst/>
              <a:rect l="l" t="t" r="r" b="b"/>
              <a:pathLst>
                <a:path w="3581" h="4361" extrusionOk="0">
                  <a:moveTo>
                    <a:pt x="1790" y="472"/>
                  </a:moveTo>
                  <a:cubicBezTo>
                    <a:pt x="1898" y="472"/>
                    <a:pt x="2006" y="541"/>
                    <a:pt x="2006" y="680"/>
                  </a:cubicBezTo>
                  <a:lnTo>
                    <a:pt x="2006" y="2717"/>
                  </a:lnTo>
                  <a:cubicBezTo>
                    <a:pt x="2006" y="2844"/>
                    <a:pt x="2108" y="2927"/>
                    <a:pt x="2212" y="2927"/>
                  </a:cubicBezTo>
                  <a:cubicBezTo>
                    <a:pt x="2259" y="2927"/>
                    <a:pt x="2307" y="2910"/>
                    <a:pt x="2346" y="2871"/>
                  </a:cubicBezTo>
                  <a:lnTo>
                    <a:pt x="2747" y="2470"/>
                  </a:lnTo>
                  <a:cubicBezTo>
                    <a:pt x="2793" y="2409"/>
                    <a:pt x="2848" y="2384"/>
                    <a:pt x="2902" y="2384"/>
                  </a:cubicBezTo>
                  <a:cubicBezTo>
                    <a:pt x="3066" y="2384"/>
                    <a:pt x="3218" y="2616"/>
                    <a:pt x="3056" y="2779"/>
                  </a:cubicBezTo>
                  <a:cubicBezTo>
                    <a:pt x="2840" y="2964"/>
                    <a:pt x="1945" y="3890"/>
                    <a:pt x="1945" y="3890"/>
                  </a:cubicBezTo>
                  <a:cubicBezTo>
                    <a:pt x="1898" y="3920"/>
                    <a:pt x="1844" y="3936"/>
                    <a:pt x="1790" y="3936"/>
                  </a:cubicBezTo>
                  <a:cubicBezTo>
                    <a:pt x="1736" y="3936"/>
                    <a:pt x="1682" y="3920"/>
                    <a:pt x="1636" y="3890"/>
                  </a:cubicBezTo>
                  <a:lnTo>
                    <a:pt x="525" y="2779"/>
                  </a:lnTo>
                  <a:cubicBezTo>
                    <a:pt x="380" y="2634"/>
                    <a:pt x="538" y="2413"/>
                    <a:pt x="702" y="2413"/>
                  </a:cubicBezTo>
                  <a:cubicBezTo>
                    <a:pt x="748" y="2413"/>
                    <a:pt x="793" y="2430"/>
                    <a:pt x="834" y="2470"/>
                  </a:cubicBezTo>
                  <a:lnTo>
                    <a:pt x="1204" y="2871"/>
                  </a:lnTo>
                  <a:cubicBezTo>
                    <a:pt x="1243" y="2910"/>
                    <a:pt x="1294" y="2927"/>
                    <a:pt x="1345" y="2927"/>
                  </a:cubicBezTo>
                  <a:cubicBezTo>
                    <a:pt x="1458" y="2927"/>
                    <a:pt x="1574" y="2844"/>
                    <a:pt x="1574" y="2717"/>
                  </a:cubicBezTo>
                  <a:lnTo>
                    <a:pt x="1574" y="680"/>
                  </a:lnTo>
                  <a:cubicBezTo>
                    <a:pt x="1574" y="541"/>
                    <a:pt x="1682" y="472"/>
                    <a:pt x="1790" y="472"/>
                  </a:cubicBezTo>
                  <a:close/>
                  <a:moveTo>
                    <a:pt x="1775" y="1"/>
                  </a:moveTo>
                  <a:cubicBezTo>
                    <a:pt x="1459" y="1"/>
                    <a:pt x="1142" y="217"/>
                    <a:pt x="1142" y="649"/>
                  </a:cubicBezTo>
                  <a:lnTo>
                    <a:pt x="1142" y="2192"/>
                  </a:lnTo>
                  <a:lnTo>
                    <a:pt x="1111" y="2161"/>
                  </a:lnTo>
                  <a:cubicBezTo>
                    <a:pt x="983" y="2033"/>
                    <a:pt x="811" y="1968"/>
                    <a:pt x="633" y="1968"/>
                  </a:cubicBezTo>
                  <a:cubicBezTo>
                    <a:pt x="597" y="1968"/>
                    <a:pt x="561" y="1971"/>
                    <a:pt x="525" y="1976"/>
                  </a:cubicBezTo>
                  <a:cubicBezTo>
                    <a:pt x="309" y="2038"/>
                    <a:pt x="124" y="2223"/>
                    <a:pt x="62" y="2470"/>
                  </a:cubicBezTo>
                  <a:cubicBezTo>
                    <a:pt x="0" y="2686"/>
                    <a:pt x="62" y="2902"/>
                    <a:pt x="216" y="3056"/>
                  </a:cubicBezTo>
                  <a:lnTo>
                    <a:pt x="1327" y="4198"/>
                  </a:lnTo>
                  <a:cubicBezTo>
                    <a:pt x="1451" y="4306"/>
                    <a:pt x="1613" y="4360"/>
                    <a:pt x="1775" y="4360"/>
                  </a:cubicBezTo>
                  <a:cubicBezTo>
                    <a:pt x="1937" y="4360"/>
                    <a:pt x="2099" y="4306"/>
                    <a:pt x="2222" y="4198"/>
                  </a:cubicBezTo>
                  <a:lnTo>
                    <a:pt x="3333" y="3087"/>
                  </a:lnTo>
                  <a:cubicBezTo>
                    <a:pt x="3580" y="2809"/>
                    <a:pt x="3580" y="2439"/>
                    <a:pt x="3333" y="2192"/>
                  </a:cubicBezTo>
                  <a:cubicBezTo>
                    <a:pt x="3210" y="2069"/>
                    <a:pt x="3056" y="2007"/>
                    <a:pt x="2871" y="2007"/>
                  </a:cubicBezTo>
                  <a:cubicBezTo>
                    <a:pt x="2716" y="2007"/>
                    <a:pt x="2562" y="2069"/>
                    <a:pt x="2438" y="2192"/>
                  </a:cubicBezTo>
                  <a:lnTo>
                    <a:pt x="2408" y="2192"/>
                  </a:lnTo>
                  <a:lnTo>
                    <a:pt x="2408" y="649"/>
                  </a:lnTo>
                  <a:cubicBezTo>
                    <a:pt x="2408" y="217"/>
                    <a:pt x="2091"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92"/>
            <p:cNvSpPr/>
            <p:nvPr/>
          </p:nvSpPr>
          <p:spPr>
            <a:xfrm>
              <a:off x="5573425" y="2744825"/>
              <a:ext cx="226100" cy="10050"/>
            </a:xfrm>
            <a:custGeom>
              <a:avLst/>
              <a:gdLst/>
              <a:ahLst/>
              <a:cxnLst/>
              <a:rect l="l" t="t" r="r" b="b"/>
              <a:pathLst>
                <a:path w="9044" h="402" extrusionOk="0">
                  <a:moveTo>
                    <a:pt x="309" y="1"/>
                  </a:moveTo>
                  <a:cubicBezTo>
                    <a:pt x="1" y="1"/>
                    <a:pt x="1" y="402"/>
                    <a:pt x="309" y="402"/>
                  </a:cubicBezTo>
                  <a:lnTo>
                    <a:pt x="8765" y="402"/>
                  </a:lnTo>
                  <a:cubicBezTo>
                    <a:pt x="9043" y="402"/>
                    <a:pt x="9043" y="1"/>
                    <a:pt x="87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1" name="Google Shape;15941;p92"/>
          <p:cNvGrpSpPr/>
          <p:nvPr/>
        </p:nvGrpSpPr>
        <p:grpSpPr>
          <a:xfrm>
            <a:off x="7752657" y="2882480"/>
            <a:ext cx="299400" cy="362650"/>
            <a:chOff x="6260100" y="4141325"/>
            <a:chExt cx="299400" cy="362650"/>
          </a:xfrm>
        </p:grpSpPr>
        <p:sp>
          <p:nvSpPr>
            <p:cNvPr id="15942" name="Google Shape;15942;p92"/>
            <p:cNvSpPr/>
            <p:nvPr/>
          </p:nvSpPr>
          <p:spPr>
            <a:xfrm>
              <a:off x="6260100" y="4141325"/>
              <a:ext cx="299400" cy="362650"/>
            </a:xfrm>
            <a:custGeom>
              <a:avLst/>
              <a:gdLst/>
              <a:ahLst/>
              <a:cxnLst/>
              <a:rect l="l" t="t" r="r" b="b"/>
              <a:pathLst>
                <a:path w="11976" h="14506" extrusionOk="0">
                  <a:moveTo>
                    <a:pt x="8796" y="10956"/>
                  </a:moveTo>
                  <a:lnTo>
                    <a:pt x="8796" y="11419"/>
                  </a:lnTo>
                  <a:lnTo>
                    <a:pt x="4908" y="11419"/>
                  </a:lnTo>
                  <a:lnTo>
                    <a:pt x="4908" y="10956"/>
                  </a:lnTo>
                  <a:close/>
                  <a:moveTo>
                    <a:pt x="8796" y="11851"/>
                  </a:moveTo>
                  <a:lnTo>
                    <a:pt x="8796" y="12222"/>
                  </a:lnTo>
                  <a:lnTo>
                    <a:pt x="4908" y="12222"/>
                  </a:lnTo>
                  <a:lnTo>
                    <a:pt x="4908" y="11851"/>
                  </a:lnTo>
                  <a:close/>
                  <a:moveTo>
                    <a:pt x="8796" y="12654"/>
                  </a:moveTo>
                  <a:lnTo>
                    <a:pt x="8796" y="12931"/>
                  </a:lnTo>
                  <a:cubicBezTo>
                    <a:pt x="8796" y="13055"/>
                    <a:pt x="8673" y="13148"/>
                    <a:pt x="8580" y="13148"/>
                  </a:cubicBezTo>
                  <a:lnTo>
                    <a:pt x="6451" y="13148"/>
                  </a:lnTo>
                  <a:cubicBezTo>
                    <a:pt x="6204" y="13178"/>
                    <a:pt x="6204" y="13549"/>
                    <a:pt x="6451" y="13580"/>
                  </a:cubicBezTo>
                  <a:lnTo>
                    <a:pt x="8333" y="13580"/>
                  </a:lnTo>
                  <a:cubicBezTo>
                    <a:pt x="8241" y="13857"/>
                    <a:pt x="7994" y="14043"/>
                    <a:pt x="7685" y="14043"/>
                  </a:cubicBezTo>
                  <a:lnTo>
                    <a:pt x="6019" y="14043"/>
                  </a:lnTo>
                  <a:cubicBezTo>
                    <a:pt x="5710" y="14043"/>
                    <a:pt x="5463" y="13857"/>
                    <a:pt x="5371" y="13580"/>
                  </a:cubicBezTo>
                  <a:cubicBezTo>
                    <a:pt x="5618" y="13549"/>
                    <a:pt x="5618" y="13178"/>
                    <a:pt x="5371" y="13148"/>
                  </a:cubicBezTo>
                  <a:lnTo>
                    <a:pt x="5093" y="13148"/>
                  </a:lnTo>
                  <a:cubicBezTo>
                    <a:pt x="4970" y="13148"/>
                    <a:pt x="4877" y="13055"/>
                    <a:pt x="4877" y="12931"/>
                  </a:cubicBezTo>
                  <a:lnTo>
                    <a:pt x="4877" y="12654"/>
                  </a:lnTo>
                  <a:close/>
                  <a:moveTo>
                    <a:pt x="6852" y="0"/>
                  </a:moveTo>
                  <a:cubicBezTo>
                    <a:pt x="2315" y="0"/>
                    <a:pt x="1" y="5401"/>
                    <a:pt x="3118" y="8673"/>
                  </a:cubicBezTo>
                  <a:cubicBezTo>
                    <a:pt x="3396" y="8950"/>
                    <a:pt x="3550" y="9352"/>
                    <a:pt x="3550" y="9753"/>
                  </a:cubicBezTo>
                  <a:lnTo>
                    <a:pt x="3550" y="9784"/>
                  </a:lnTo>
                  <a:cubicBezTo>
                    <a:pt x="3519" y="10339"/>
                    <a:pt x="3920" y="10802"/>
                    <a:pt x="4476" y="10925"/>
                  </a:cubicBezTo>
                  <a:lnTo>
                    <a:pt x="4476" y="11450"/>
                  </a:lnTo>
                  <a:cubicBezTo>
                    <a:pt x="4468" y="11449"/>
                    <a:pt x="4461" y="11449"/>
                    <a:pt x="4454" y="11449"/>
                  </a:cubicBezTo>
                  <a:cubicBezTo>
                    <a:pt x="4236" y="11449"/>
                    <a:pt x="4236" y="11884"/>
                    <a:pt x="4454" y="11884"/>
                  </a:cubicBezTo>
                  <a:cubicBezTo>
                    <a:pt x="4461" y="11884"/>
                    <a:pt x="4468" y="11883"/>
                    <a:pt x="4476" y="11882"/>
                  </a:cubicBezTo>
                  <a:lnTo>
                    <a:pt x="4476" y="12253"/>
                  </a:lnTo>
                  <a:cubicBezTo>
                    <a:pt x="4468" y="12252"/>
                    <a:pt x="4461" y="12251"/>
                    <a:pt x="4454" y="12251"/>
                  </a:cubicBezTo>
                  <a:cubicBezTo>
                    <a:pt x="4236" y="12251"/>
                    <a:pt x="4236" y="12686"/>
                    <a:pt x="4454" y="12686"/>
                  </a:cubicBezTo>
                  <a:cubicBezTo>
                    <a:pt x="4461" y="12686"/>
                    <a:pt x="4468" y="12686"/>
                    <a:pt x="4476" y="12685"/>
                  </a:cubicBezTo>
                  <a:lnTo>
                    <a:pt x="4476" y="12962"/>
                  </a:lnTo>
                  <a:cubicBezTo>
                    <a:pt x="4476" y="13240"/>
                    <a:pt x="4661" y="13487"/>
                    <a:pt x="4939" y="13580"/>
                  </a:cubicBezTo>
                  <a:cubicBezTo>
                    <a:pt x="5031" y="14104"/>
                    <a:pt x="5463" y="14505"/>
                    <a:pt x="6019" y="14505"/>
                  </a:cubicBezTo>
                  <a:lnTo>
                    <a:pt x="7685" y="14505"/>
                  </a:lnTo>
                  <a:cubicBezTo>
                    <a:pt x="8210" y="14505"/>
                    <a:pt x="8673" y="14104"/>
                    <a:pt x="8735" y="13580"/>
                  </a:cubicBezTo>
                  <a:cubicBezTo>
                    <a:pt x="9012" y="13487"/>
                    <a:pt x="9198" y="13240"/>
                    <a:pt x="9198" y="12962"/>
                  </a:cubicBezTo>
                  <a:lnTo>
                    <a:pt x="9198" y="12685"/>
                  </a:lnTo>
                  <a:lnTo>
                    <a:pt x="9228" y="12685"/>
                  </a:lnTo>
                  <a:cubicBezTo>
                    <a:pt x="9475" y="12654"/>
                    <a:pt x="9475" y="12283"/>
                    <a:pt x="9228" y="12253"/>
                  </a:cubicBezTo>
                  <a:lnTo>
                    <a:pt x="9198" y="12253"/>
                  </a:lnTo>
                  <a:lnTo>
                    <a:pt x="9198" y="11882"/>
                  </a:lnTo>
                  <a:lnTo>
                    <a:pt x="9228" y="11882"/>
                  </a:lnTo>
                  <a:cubicBezTo>
                    <a:pt x="9475" y="11820"/>
                    <a:pt x="9475" y="11481"/>
                    <a:pt x="9228" y="11450"/>
                  </a:cubicBezTo>
                  <a:lnTo>
                    <a:pt x="9198" y="11450"/>
                  </a:lnTo>
                  <a:lnTo>
                    <a:pt x="9198" y="10925"/>
                  </a:lnTo>
                  <a:cubicBezTo>
                    <a:pt x="9753" y="10833"/>
                    <a:pt x="10154" y="10339"/>
                    <a:pt x="10154" y="9784"/>
                  </a:cubicBezTo>
                  <a:lnTo>
                    <a:pt x="10154" y="9753"/>
                  </a:lnTo>
                  <a:cubicBezTo>
                    <a:pt x="10154" y="9352"/>
                    <a:pt x="10309" y="8950"/>
                    <a:pt x="10586" y="8673"/>
                  </a:cubicBezTo>
                  <a:cubicBezTo>
                    <a:pt x="11481" y="7716"/>
                    <a:pt x="11975" y="6450"/>
                    <a:pt x="11975" y="5123"/>
                  </a:cubicBezTo>
                  <a:cubicBezTo>
                    <a:pt x="11975" y="3920"/>
                    <a:pt x="11543" y="2747"/>
                    <a:pt x="10772" y="1821"/>
                  </a:cubicBezTo>
                  <a:cubicBezTo>
                    <a:pt x="10726" y="1775"/>
                    <a:pt x="10673" y="1756"/>
                    <a:pt x="10621" y="1756"/>
                  </a:cubicBezTo>
                  <a:cubicBezTo>
                    <a:pt x="10462" y="1756"/>
                    <a:pt x="10316" y="1936"/>
                    <a:pt x="10432" y="2099"/>
                  </a:cubicBezTo>
                  <a:cubicBezTo>
                    <a:pt x="11975" y="3920"/>
                    <a:pt x="11913" y="6636"/>
                    <a:pt x="10247" y="8364"/>
                  </a:cubicBezTo>
                  <a:cubicBezTo>
                    <a:pt x="9877" y="8734"/>
                    <a:pt x="9691" y="9228"/>
                    <a:pt x="9691" y="9753"/>
                  </a:cubicBezTo>
                  <a:cubicBezTo>
                    <a:pt x="9691" y="10154"/>
                    <a:pt x="9383" y="10493"/>
                    <a:pt x="8951" y="10493"/>
                  </a:cubicBezTo>
                  <a:lnTo>
                    <a:pt x="4723" y="10493"/>
                  </a:lnTo>
                  <a:cubicBezTo>
                    <a:pt x="4291" y="10493"/>
                    <a:pt x="3951" y="10154"/>
                    <a:pt x="3951" y="9753"/>
                  </a:cubicBezTo>
                  <a:cubicBezTo>
                    <a:pt x="3982" y="9228"/>
                    <a:pt x="3797" y="8734"/>
                    <a:pt x="3426" y="8364"/>
                  </a:cubicBezTo>
                  <a:cubicBezTo>
                    <a:pt x="1729" y="6574"/>
                    <a:pt x="1729" y="3766"/>
                    <a:pt x="3396" y="1945"/>
                  </a:cubicBezTo>
                  <a:cubicBezTo>
                    <a:pt x="4317" y="938"/>
                    <a:pt x="5586" y="422"/>
                    <a:pt x="6861" y="422"/>
                  </a:cubicBezTo>
                  <a:cubicBezTo>
                    <a:pt x="7893" y="422"/>
                    <a:pt x="8928" y="761"/>
                    <a:pt x="9784" y="1451"/>
                  </a:cubicBezTo>
                  <a:cubicBezTo>
                    <a:pt x="9825" y="1480"/>
                    <a:pt x="9867" y="1493"/>
                    <a:pt x="9907" y="1493"/>
                  </a:cubicBezTo>
                  <a:cubicBezTo>
                    <a:pt x="10078" y="1493"/>
                    <a:pt x="10212" y="1262"/>
                    <a:pt x="10062" y="1111"/>
                  </a:cubicBezTo>
                  <a:cubicBezTo>
                    <a:pt x="9167" y="402"/>
                    <a:pt x="8056" y="0"/>
                    <a:pt x="6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43" name="Google Shape;15943;p92"/>
            <p:cNvGrpSpPr/>
            <p:nvPr/>
          </p:nvGrpSpPr>
          <p:grpSpPr>
            <a:xfrm>
              <a:off x="6355250" y="4215575"/>
              <a:ext cx="152075" cy="146425"/>
              <a:chOff x="6355250" y="4215575"/>
              <a:chExt cx="152075" cy="146425"/>
            </a:xfrm>
          </p:grpSpPr>
          <p:sp>
            <p:nvSpPr>
              <p:cNvPr id="15944" name="Google Shape;15944;p92"/>
              <p:cNvSpPr/>
              <p:nvPr/>
            </p:nvSpPr>
            <p:spPr>
              <a:xfrm>
                <a:off x="6368900" y="4215575"/>
                <a:ext cx="125000" cy="124075"/>
              </a:xfrm>
              <a:custGeom>
                <a:avLst/>
                <a:gdLst/>
                <a:ahLst/>
                <a:cxnLst/>
                <a:rect l="l" t="t" r="r" b="b"/>
                <a:pathLst>
                  <a:path w="5000" h="4963" extrusionOk="0">
                    <a:moveTo>
                      <a:pt x="2531" y="703"/>
                    </a:moveTo>
                    <a:lnTo>
                      <a:pt x="3025" y="1783"/>
                    </a:lnTo>
                    <a:cubicBezTo>
                      <a:pt x="3056" y="1845"/>
                      <a:pt x="3117" y="1907"/>
                      <a:pt x="3179" y="1907"/>
                    </a:cubicBezTo>
                    <a:lnTo>
                      <a:pt x="4352" y="2092"/>
                    </a:lnTo>
                    <a:lnTo>
                      <a:pt x="3488" y="2956"/>
                    </a:lnTo>
                    <a:cubicBezTo>
                      <a:pt x="3457" y="2987"/>
                      <a:pt x="3426" y="3079"/>
                      <a:pt x="3426" y="3141"/>
                    </a:cubicBezTo>
                    <a:lnTo>
                      <a:pt x="3642" y="4345"/>
                    </a:lnTo>
                    <a:lnTo>
                      <a:pt x="2624" y="3789"/>
                    </a:lnTo>
                    <a:cubicBezTo>
                      <a:pt x="2593" y="3758"/>
                      <a:pt x="2554" y="3743"/>
                      <a:pt x="2516" y="3743"/>
                    </a:cubicBezTo>
                    <a:cubicBezTo>
                      <a:pt x="2477" y="3743"/>
                      <a:pt x="2438" y="3758"/>
                      <a:pt x="2407" y="3789"/>
                    </a:cubicBezTo>
                    <a:lnTo>
                      <a:pt x="1420" y="4345"/>
                    </a:lnTo>
                    <a:lnTo>
                      <a:pt x="1605" y="3141"/>
                    </a:lnTo>
                    <a:cubicBezTo>
                      <a:pt x="1605" y="3079"/>
                      <a:pt x="1574" y="2987"/>
                      <a:pt x="1543" y="2956"/>
                    </a:cubicBezTo>
                    <a:lnTo>
                      <a:pt x="710" y="2092"/>
                    </a:lnTo>
                    <a:lnTo>
                      <a:pt x="1852" y="1907"/>
                    </a:lnTo>
                    <a:cubicBezTo>
                      <a:pt x="1945" y="1876"/>
                      <a:pt x="1975" y="1845"/>
                      <a:pt x="2006" y="1783"/>
                    </a:cubicBezTo>
                    <a:lnTo>
                      <a:pt x="2531" y="703"/>
                    </a:lnTo>
                    <a:close/>
                    <a:moveTo>
                      <a:pt x="2516" y="1"/>
                    </a:moveTo>
                    <a:cubicBezTo>
                      <a:pt x="2438" y="1"/>
                      <a:pt x="2361" y="39"/>
                      <a:pt x="2315" y="117"/>
                    </a:cubicBezTo>
                    <a:lnTo>
                      <a:pt x="1667" y="1505"/>
                    </a:lnTo>
                    <a:lnTo>
                      <a:pt x="216" y="1721"/>
                    </a:lnTo>
                    <a:cubicBezTo>
                      <a:pt x="62" y="1752"/>
                      <a:pt x="0" y="1968"/>
                      <a:pt x="124" y="2092"/>
                    </a:cubicBezTo>
                    <a:lnTo>
                      <a:pt x="1173" y="3172"/>
                    </a:lnTo>
                    <a:lnTo>
                      <a:pt x="926" y="4715"/>
                    </a:lnTo>
                    <a:cubicBezTo>
                      <a:pt x="902" y="4857"/>
                      <a:pt x="1006" y="4962"/>
                      <a:pt x="1125" y="4962"/>
                    </a:cubicBezTo>
                    <a:cubicBezTo>
                      <a:pt x="1161" y="4962"/>
                      <a:pt x="1199" y="4953"/>
                      <a:pt x="1235" y="4931"/>
                    </a:cubicBezTo>
                    <a:lnTo>
                      <a:pt x="2531" y="4221"/>
                    </a:lnTo>
                    <a:lnTo>
                      <a:pt x="3827" y="4931"/>
                    </a:lnTo>
                    <a:cubicBezTo>
                      <a:pt x="3863" y="4953"/>
                      <a:pt x="3899" y="4962"/>
                      <a:pt x="3933" y="4962"/>
                    </a:cubicBezTo>
                    <a:cubicBezTo>
                      <a:pt x="4045" y="4962"/>
                      <a:pt x="4136" y="4857"/>
                      <a:pt x="4136" y="4715"/>
                    </a:cubicBezTo>
                    <a:lnTo>
                      <a:pt x="3889" y="3172"/>
                    </a:lnTo>
                    <a:lnTo>
                      <a:pt x="4938" y="2092"/>
                    </a:lnTo>
                    <a:cubicBezTo>
                      <a:pt x="5000" y="2030"/>
                      <a:pt x="5000" y="1937"/>
                      <a:pt x="4969" y="1876"/>
                    </a:cubicBezTo>
                    <a:cubicBezTo>
                      <a:pt x="4969" y="1783"/>
                      <a:pt x="4876" y="1752"/>
                      <a:pt x="4815" y="1721"/>
                    </a:cubicBezTo>
                    <a:lnTo>
                      <a:pt x="3364" y="1505"/>
                    </a:lnTo>
                    <a:lnTo>
                      <a:pt x="2716" y="117"/>
                    </a:lnTo>
                    <a:cubicBezTo>
                      <a:pt x="2670" y="39"/>
                      <a:pt x="259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92"/>
              <p:cNvSpPr/>
              <p:nvPr/>
            </p:nvSpPr>
            <p:spPr>
              <a:xfrm>
                <a:off x="6426750" y="4338075"/>
                <a:ext cx="10825" cy="23925"/>
              </a:xfrm>
              <a:custGeom>
                <a:avLst/>
                <a:gdLst/>
                <a:ahLst/>
                <a:cxnLst/>
                <a:rect l="l" t="t" r="r" b="b"/>
                <a:pathLst>
                  <a:path w="433" h="957" extrusionOk="0">
                    <a:moveTo>
                      <a:pt x="205" y="0"/>
                    </a:moveTo>
                    <a:cubicBezTo>
                      <a:pt x="109" y="0"/>
                      <a:pt x="16" y="62"/>
                      <a:pt x="1" y="185"/>
                    </a:cubicBezTo>
                    <a:lnTo>
                      <a:pt x="1" y="772"/>
                    </a:lnTo>
                    <a:cubicBezTo>
                      <a:pt x="16" y="895"/>
                      <a:pt x="109" y="957"/>
                      <a:pt x="205" y="957"/>
                    </a:cubicBezTo>
                    <a:cubicBezTo>
                      <a:pt x="302" y="957"/>
                      <a:pt x="402" y="895"/>
                      <a:pt x="433" y="772"/>
                    </a:cubicBezTo>
                    <a:lnTo>
                      <a:pt x="433" y="185"/>
                    </a:lnTo>
                    <a:cubicBezTo>
                      <a:pt x="402" y="62"/>
                      <a:pt x="302"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92"/>
              <p:cNvSpPr/>
              <p:nvPr/>
            </p:nvSpPr>
            <p:spPr>
              <a:xfrm>
                <a:off x="6355250" y="4297175"/>
                <a:ext cx="25775" cy="14725"/>
              </a:xfrm>
              <a:custGeom>
                <a:avLst/>
                <a:gdLst/>
                <a:ahLst/>
                <a:cxnLst/>
                <a:rect l="l" t="t" r="r" b="b"/>
                <a:pathLst>
                  <a:path w="1031" h="589" extrusionOk="0">
                    <a:moveTo>
                      <a:pt x="731" y="0"/>
                    </a:moveTo>
                    <a:lnTo>
                      <a:pt x="207" y="186"/>
                    </a:lnTo>
                    <a:cubicBezTo>
                      <a:pt x="0" y="274"/>
                      <a:pt x="104" y="589"/>
                      <a:pt x="330" y="589"/>
                    </a:cubicBezTo>
                    <a:cubicBezTo>
                      <a:pt x="340" y="589"/>
                      <a:pt x="350" y="588"/>
                      <a:pt x="361" y="587"/>
                    </a:cubicBezTo>
                    <a:lnTo>
                      <a:pt x="855" y="402"/>
                    </a:lnTo>
                    <a:cubicBezTo>
                      <a:pt x="1030" y="285"/>
                      <a:pt x="956" y="29"/>
                      <a:pt x="764" y="29"/>
                    </a:cubicBezTo>
                    <a:cubicBezTo>
                      <a:pt x="754" y="29"/>
                      <a:pt x="743" y="30"/>
                      <a:pt x="731" y="31"/>
                    </a:cubicBezTo>
                    <a:lnTo>
                      <a:pt x="73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92"/>
              <p:cNvSpPr/>
              <p:nvPr/>
            </p:nvSpPr>
            <p:spPr>
              <a:xfrm>
                <a:off x="6481000" y="4297125"/>
                <a:ext cx="26325" cy="14900"/>
              </a:xfrm>
              <a:custGeom>
                <a:avLst/>
                <a:gdLst/>
                <a:ahLst/>
                <a:cxnLst/>
                <a:rect l="l" t="t" r="r" b="b"/>
                <a:pathLst>
                  <a:path w="1053" h="596" extrusionOk="0">
                    <a:moveTo>
                      <a:pt x="298" y="0"/>
                    </a:moveTo>
                    <a:cubicBezTo>
                      <a:pt x="103" y="0"/>
                      <a:pt x="1" y="257"/>
                      <a:pt x="176" y="404"/>
                    </a:cubicBezTo>
                    <a:lnTo>
                      <a:pt x="701" y="589"/>
                    </a:lnTo>
                    <a:cubicBezTo>
                      <a:pt x="720" y="594"/>
                      <a:pt x="738" y="596"/>
                      <a:pt x="755" y="596"/>
                    </a:cubicBezTo>
                    <a:cubicBezTo>
                      <a:pt x="965" y="596"/>
                      <a:pt x="1053" y="273"/>
                      <a:pt x="825" y="188"/>
                    </a:cubicBezTo>
                    <a:lnTo>
                      <a:pt x="331" y="2"/>
                    </a:lnTo>
                    <a:cubicBezTo>
                      <a:pt x="320" y="1"/>
                      <a:pt x="309"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92"/>
              <p:cNvSpPr/>
              <p:nvPr/>
            </p:nvSpPr>
            <p:spPr>
              <a:xfrm>
                <a:off x="6461475" y="4217300"/>
                <a:ext cx="24300" cy="22800"/>
              </a:xfrm>
              <a:custGeom>
                <a:avLst/>
                <a:gdLst/>
                <a:ahLst/>
                <a:cxnLst/>
                <a:rect l="l" t="t" r="r" b="b"/>
                <a:pathLst>
                  <a:path w="972" h="912" extrusionOk="0">
                    <a:moveTo>
                      <a:pt x="655" y="0"/>
                    </a:moveTo>
                    <a:cubicBezTo>
                      <a:pt x="599" y="0"/>
                      <a:pt x="542" y="23"/>
                      <a:pt x="494" y="78"/>
                    </a:cubicBezTo>
                    <a:lnTo>
                      <a:pt x="124" y="572"/>
                    </a:lnTo>
                    <a:cubicBezTo>
                      <a:pt x="1" y="696"/>
                      <a:pt x="93" y="912"/>
                      <a:pt x="278" y="912"/>
                    </a:cubicBezTo>
                    <a:cubicBezTo>
                      <a:pt x="340" y="912"/>
                      <a:pt x="402" y="881"/>
                      <a:pt x="433" y="819"/>
                    </a:cubicBezTo>
                    <a:lnTo>
                      <a:pt x="834" y="356"/>
                    </a:lnTo>
                    <a:cubicBezTo>
                      <a:pt x="972" y="195"/>
                      <a:pt x="81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92"/>
              <p:cNvSpPr/>
              <p:nvPr/>
            </p:nvSpPr>
            <p:spPr>
              <a:xfrm>
                <a:off x="6380875" y="4218825"/>
                <a:ext cx="22775" cy="21275"/>
              </a:xfrm>
              <a:custGeom>
                <a:avLst/>
                <a:gdLst/>
                <a:ahLst/>
                <a:cxnLst/>
                <a:rect l="l" t="t" r="r" b="b"/>
                <a:pathLst>
                  <a:path w="911" h="851" extrusionOk="0">
                    <a:moveTo>
                      <a:pt x="291" y="1"/>
                    </a:moveTo>
                    <a:cubicBezTo>
                      <a:pt x="136" y="1"/>
                      <a:pt x="1" y="196"/>
                      <a:pt x="139" y="357"/>
                    </a:cubicBezTo>
                    <a:lnTo>
                      <a:pt x="478" y="758"/>
                    </a:lnTo>
                    <a:cubicBezTo>
                      <a:pt x="509" y="789"/>
                      <a:pt x="571" y="820"/>
                      <a:pt x="632" y="820"/>
                    </a:cubicBezTo>
                    <a:lnTo>
                      <a:pt x="632" y="851"/>
                    </a:lnTo>
                    <a:cubicBezTo>
                      <a:pt x="817" y="851"/>
                      <a:pt x="910" y="635"/>
                      <a:pt x="787" y="511"/>
                    </a:cubicBezTo>
                    <a:lnTo>
                      <a:pt x="447" y="79"/>
                    </a:lnTo>
                    <a:cubicBezTo>
                      <a:pt x="400" y="24"/>
                      <a:pt x="344"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50" name="Google Shape;15950;p92"/>
          <p:cNvGrpSpPr/>
          <p:nvPr/>
        </p:nvGrpSpPr>
        <p:grpSpPr>
          <a:xfrm>
            <a:off x="7721032" y="3422728"/>
            <a:ext cx="362650" cy="361875"/>
            <a:chOff x="4755600" y="2463975"/>
            <a:chExt cx="362650" cy="361875"/>
          </a:xfrm>
        </p:grpSpPr>
        <p:sp>
          <p:nvSpPr>
            <p:cNvPr id="15951" name="Google Shape;15951;p92"/>
            <p:cNvSpPr/>
            <p:nvPr/>
          </p:nvSpPr>
          <p:spPr>
            <a:xfrm>
              <a:off x="4755600" y="2463975"/>
              <a:ext cx="362650" cy="361875"/>
            </a:xfrm>
            <a:custGeom>
              <a:avLst/>
              <a:gdLst/>
              <a:ahLst/>
              <a:cxnLst/>
              <a:rect l="l" t="t" r="r" b="b"/>
              <a:pathLst>
                <a:path w="14506" h="14475" extrusionOk="0">
                  <a:moveTo>
                    <a:pt x="5061" y="4044"/>
                  </a:moveTo>
                  <a:cubicBezTo>
                    <a:pt x="5185" y="4044"/>
                    <a:pt x="5277" y="4136"/>
                    <a:pt x="5247" y="4260"/>
                  </a:cubicBezTo>
                  <a:lnTo>
                    <a:pt x="5247" y="8364"/>
                  </a:lnTo>
                  <a:cubicBezTo>
                    <a:pt x="5277" y="8488"/>
                    <a:pt x="5185" y="8580"/>
                    <a:pt x="5061" y="8580"/>
                  </a:cubicBezTo>
                  <a:lnTo>
                    <a:pt x="5000" y="8580"/>
                  </a:lnTo>
                  <a:lnTo>
                    <a:pt x="5000" y="7840"/>
                  </a:lnTo>
                  <a:cubicBezTo>
                    <a:pt x="5000" y="7716"/>
                    <a:pt x="4907" y="7624"/>
                    <a:pt x="4784" y="7624"/>
                  </a:cubicBezTo>
                  <a:lnTo>
                    <a:pt x="4321" y="7593"/>
                  </a:lnTo>
                  <a:lnTo>
                    <a:pt x="4321" y="4260"/>
                  </a:lnTo>
                  <a:cubicBezTo>
                    <a:pt x="4321" y="4136"/>
                    <a:pt x="4413" y="4044"/>
                    <a:pt x="4537" y="4044"/>
                  </a:cubicBezTo>
                  <a:close/>
                  <a:moveTo>
                    <a:pt x="14073" y="10000"/>
                  </a:moveTo>
                  <a:lnTo>
                    <a:pt x="14073" y="10710"/>
                  </a:lnTo>
                  <a:cubicBezTo>
                    <a:pt x="14073" y="11080"/>
                    <a:pt x="13765" y="11358"/>
                    <a:pt x="13394" y="11358"/>
                  </a:cubicBezTo>
                  <a:lnTo>
                    <a:pt x="5000" y="11358"/>
                  </a:lnTo>
                  <a:lnTo>
                    <a:pt x="5000" y="10000"/>
                  </a:lnTo>
                  <a:close/>
                  <a:moveTo>
                    <a:pt x="9135" y="11790"/>
                  </a:moveTo>
                  <a:lnTo>
                    <a:pt x="9135" y="13148"/>
                  </a:lnTo>
                  <a:lnTo>
                    <a:pt x="7376" y="13148"/>
                  </a:lnTo>
                  <a:lnTo>
                    <a:pt x="7376" y="11790"/>
                  </a:lnTo>
                  <a:close/>
                  <a:moveTo>
                    <a:pt x="10555" y="13580"/>
                  </a:moveTo>
                  <a:cubicBezTo>
                    <a:pt x="10678" y="13580"/>
                    <a:pt x="10802" y="13673"/>
                    <a:pt x="10802" y="13827"/>
                  </a:cubicBezTo>
                  <a:cubicBezTo>
                    <a:pt x="10802" y="13950"/>
                    <a:pt x="10678" y="14043"/>
                    <a:pt x="10555" y="14043"/>
                  </a:cubicBezTo>
                  <a:lnTo>
                    <a:pt x="5926" y="14043"/>
                  </a:lnTo>
                  <a:cubicBezTo>
                    <a:pt x="5648" y="14012"/>
                    <a:pt x="5648" y="13611"/>
                    <a:pt x="5926" y="13580"/>
                  </a:cubicBezTo>
                  <a:close/>
                  <a:moveTo>
                    <a:pt x="11500" y="1"/>
                  </a:moveTo>
                  <a:cubicBezTo>
                    <a:pt x="11442" y="1"/>
                    <a:pt x="11388" y="32"/>
                    <a:pt x="11357" y="93"/>
                  </a:cubicBezTo>
                  <a:lnTo>
                    <a:pt x="9968" y="1667"/>
                  </a:lnTo>
                  <a:cubicBezTo>
                    <a:pt x="9845" y="1822"/>
                    <a:pt x="9938" y="2038"/>
                    <a:pt x="10123" y="2038"/>
                  </a:cubicBezTo>
                  <a:lnTo>
                    <a:pt x="10647" y="2038"/>
                  </a:lnTo>
                  <a:lnTo>
                    <a:pt x="10647" y="2593"/>
                  </a:lnTo>
                  <a:lnTo>
                    <a:pt x="5339" y="2593"/>
                  </a:lnTo>
                  <a:cubicBezTo>
                    <a:pt x="5061" y="2593"/>
                    <a:pt x="5061" y="3025"/>
                    <a:pt x="5339" y="3025"/>
                  </a:cubicBezTo>
                  <a:lnTo>
                    <a:pt x="10647" y="3025"/>
                  </a:lnTo>
                  <a:lnTo>
                    <a:pt x="10647" y="8426"/>
                  </a:lnTo>
                  <a:cubicBezTo>
                    <a:pt x="10647" y="8735"/>
                    <a:pt x="10894" y="9012"/>
                    <a:pt x="11203" y="9012"/>
                  </a:cubicBezTo>
                  <a:lnTo>
                    <a:pt x="11851" y="9012"/>
                  </a:lnTo>
                  <a:cubicBezTo>
                    <a:pt x="12160" y="9012"/>
                    <a:pt x="12407" y="8735"/>
                    <a:pt x="12407" y="8426"/>
                  </a:cubicBezTo>
                  <a:lnTo>
                    <a:pt x="12407" y="7778"/>
                  </a:lnTo>
                  <a:cubicBezTo>
                    <a:pt x="12391" y="7655"/>
                    <a:pt x="12299" y="7593"/>
                    <a:pt x="12206" y="7593"/>
                  </a:cubicBezTo>
                  <a:cubicBezTo>
                    <a:pt x="12113" y="7593"/>
                    <a:pt x="12021" y="7655"/>
                    <a:pt x="12005" y="7778"/>
                  </a:cubicBezTo>
                  <a:lnTo>
                    <a:pt x="12005" y="8426"/>
                  </a:lnTo>
                  <a:cubicBezTo>
                    <a:pt x="12005" y="8519"/>
                    <a:pt x="11944" y="8580"/>
                    <a:pt x="11851" y="8580"/>
                  </a:cubicBezTo>
                  <a:lnTo>
                    <a:pt x="11203" y="8580"/>
                  </a:lnTo>
                  <a:cubicBezTo>
                    <a:pt x="11110" y="8580"/>
                    <a:pt x="11049" y="8519"/>
                    <a:pt x="11049" y="8426"/>
                  </a:cubicBezTo>
                  <a:lnTo>
                    <a:pt x="11049" y="1822"/>
                  </a:lnTo>
                  <a:cubicBezTo>
                    <a:pt x="11049" y="1698"/>
                    <a:pt x="10956" y="1606"/>
                    <a:pt x="10833" y="1606"/>
                  </a:cubicBezTo>
                  <a:lnTo>
                    <a:pt x="10617" y="1606"/>
                  </a:lnTo>
                  <a:lnTo>
                    <a:pt x="11512" y="556"/>
                  </a:lnTo>
                  <a:lnTo>
                    <a:pt x="12437" y="1606"/>
                  </a:lnTo>
                  <a:lnTo>
                    <a:pt x="12191" y="1606"/>
                  </a:lnTo>
                  <a:cubicBezTo>
                    <a:pt x="12067" y="1606"/>
                    <a:pt x="11975" y="1698"/>
                    <a:pt x="11975" y="1822"/>
                  </a:cubicBezTo>
                  <a:lnTo>
                    <a:pt x="11975" y="6698"/>
                  </a:lnTo>
                  <a:cubicBezTo>
                    <a:pt x="11990" y="6821"/>
                    <a:pt x="12083" y="6883"/>
                    <a:pt x="12175" y="6883"/>
                  </a:cubicBezTo>
                  <a:cubicBezTo>
                    <a:pt x="12268" y="6883"/>
                    <a:pt x="12360" y="6821"/>
                    <a:pt x="12376" y="6698"/>
                  </a:cubicBezTo>
                  <a:lnTo>
                    <a:pt x="12376" y="3025"/>
                  </a:lnTo>
                  <a:lnTo>
                    <a:pt x="13394" y="3025"/>
                  </a:lnTo>
                  <a:cubicBezTo>
                    <a:pt x="13765" y="3025"/>
                    <a:pt x="14042" y="3303"/>
                    <a:pt x="14042" y="3673"/>
                  </a:cubicBezTo>
                  <a:lnTo>
                    <a:pt x="14042" y="9568"/>
                  </a:lnTo>
                  <a:lnTo>
                    <a:pt x="5000" y="9568"/>
                  </a:lnTo>
                  <a:lnTo>
                    <a:pt x="5000" y="9012"/>
                  </a:lnTo>
                  <a:lnTo>
                    <a:pt x="5061" y="9012"/>
                  </a:lnTo>
                  <a:cubicBezTo>
                    <a:pt x="5401" y="9012"/>
                    <a:pt x="5679" y="8735"/>
                    <a:pt x="5679" y="8364"/>
                  </a:cubicBezTo>
                  <a:lnTo>
                    <a:pt x="5679" y="4260"/>
                  </a:lnTo>
                  <a:cubicBezTo>
                    <a:pt x="5679" y="3889"/>
                    <a:pt x="5401" y="3612"/>
                    <a:pt x="5061" y="3612"/>
                  </a:cubicBezTo>
                  <a:lnTo>
                    <a:pt x="4537" y="3612"/>
                  </a:lnTo>
                  <a:cubicBezTo>
                    <a:pt x="4166" y="3612"/>
                    <a:pt x="3889" y="3889"/>
                    <a:pt x="3889" y="4260"/>
                  </a:cubicBezTo>
                  <a:lnTo>
                    <a:pt x="3889" y="7624"/>
                  </a:lnTo>
                  <a:lnTo>
                    <a:pt x="2438" y="7624"/>
                  </a:lnTo>
                  <a:lnTo>
                    <a:pt x="2438" y="3673"/>
                  </a:lnTo>
                  <a:cubicBezTo>
                    <a:pt x="2438" y="3303"/>
                    <a:pt x="2716" y="3025"/>
                    <a:pt x="3086" y="3025"/>
                  </a:cubicBezTo>
                  <a:lnTo>
                    <a:pt x="4228" y="3025"/>
                  </a:lnTo>
                  <a:cubicBezTo>
                    <a:pt x="4506" y="3025"/>
                    <a:pt x="4506" y="2593"/>
                    <a:pt x="4228" y="2593"/>
                  </a:cubicBezTo>
                  <a:lnTo>
                    <a:pt x="3086" y="2593"/>
                  </a:lnTo>
                  <a:cubicBezTo>
                    <a:pt x="2469" y="2593"/>
                    <a:pt x="2006" y="3087"/>
                    <a:pt x="2006" y="3673"/>
                  </a:cubicBezTo>
                  <a:lnTo>
                    <a:pt x="2006" y="7624"/>
                  </a:lnTo>
                  <a:lnTo>
                    <a:pt x="216" y="7624"/>
                  </a:lnTo>
                  <a:cubicBezTo>
                    <a:pt x="93" y="7624"/>
                    <a:pt x="0" y="7716"/>
                    <a:pt x="0" y="7840"/>
                  </a:cubicBezTo>
                  <a:lnTo>
                    <a:pt x="0" y="14290"/>
                  </a:lnTo>
                  <a:cubicBezTo>
                    <a:pt x="0" y="14382"/>
                    <a:pt x="93" y="14475"/>
                    <a:pt x="216" y="14475"/>
                  </a:cubicBezTo>
                  <a:lnTo>
                    <a:pt x="895" y="14475"/>
                  </a:lnTo>
                  <a:cubicBezTo>
                    <a:pt x="1173" y="14475"/>
                    <a:pt x="1173" y="14074"/>
                    <a:pt x="895" y="14074"/>
                  </a:cubicBezTo>
                  <a:lnTo>
                    <a:pt x="432" y="14074"/>
                  </a:lnTo>
                  <a:lnTo>
                    <a:pt x="432" y="8056"/>
                  </a:lnTo>
                  <a:lnTo>
                    <a:pt x="4599" y="8056"/>
                  </a:lnTo>
                  <a:lnTo>
                    <a:pt x="4599" y="14074"/>
                  </a:lnTo>
                  <a:lnTo>
                    <a:pt x="1975" y="14074"/>
                  </a:lnTo>
                  <a:cubicBezTo>
                    <a:pt x="1698" y="14074"/>
                    <a:pt x="1698" y="14475"/>
                    <a:pt x="1975" y="14475"/>
                  </a:cubicBezTo>
                  <a:lnTo>
                    <a:pt x="4784" y="14475"/>
                  </a:lnTo>
                  <a:cubicBezTo>
                    <a:pt x="4907" y="14475"/>
                    <a:pt x="5000" y="14382"/>
                    <a:pt x="5000" y="14290"/>
                  </a:cubicBezTo>
                  <a:lnTo>
                    <a:pt x="5000" y="11790"/>
                  </a:lnTo>
                  <a:lnTo>
                    <a:pt x="6975" y="11790"/>
                  </a:lnTo>
                  <a:lnTo>
                    <a:pt x="6975" y="13179"/>
                  </a:lnTo>
                  <a:lnTo>
                    <a:pt x="5926" y="13179"/>
                  </a:lnTo>
                  <a:cubicBezTo>
                    <a:pt x="5123" y="13241"/>
                    <a:pt x="5123" y="14413"/>
                    <a:pt x="5926" y="14475"/>
                  </a:cubicBezTo>
                  <a:lnTo>
                    <a:pt x="10555" y="14475"/>
                  </a:lnTo>
                  <a:cubicBezTo>
                    <a:pt x="11388" y="14413"/>
                    <a:pt x="11388" y="13241"/>
                    <a:pt x="10555" y="13179"/>
                  </a:cubicBezTo>
                  <a:lnTo>
                    <a:pt x="9567" y="13179"/>
                  </a:lnTo>
                  <a:lnTo>
                    <a:pt x="9567" y="11790"/>
                  </a:lnTo>
                  <a:lnTo>
                    <a:pt x="13425" y="11790"/>
                  </a:lnTo>
                  <a:cubicBezTo>
                    <a:pt x="14011" y="11790"/>
                    <a:pt x="14505" y="11296"/>
                    <a:pt x="14505" y="10710"/>
                  </a:cubicBezTo>
                  <a:lnTo>
                    <a:pt x="14505" y="3673"/>
                  </a:lnTo>
                  <a:cubicBezTo>
                    <a:pt x="14505" y="3087"/>
                    <a:pt x="14011" y="2593"/>
                    <a:pt x="13425" y="2593"/>
                  </a:cubicBezTo>
                  <a:lnTo>
                    <a:pt x="12407" y="2593"/>
                  </a:lnTo>
                  <a:lnTo>
                    <a:pt x="12407" y="2038"/>
                  </a:lnTo>
                  <a:lnTo>
                    <a:pt x="12870" y="2038"/>
                  </a:lnTo>
                  <a:cubicBezTo>
                    <a:pt x="13055" y="2007"/>
                    <a:pt x="13147" y="1822"/>
                    <a:pt x="13055" y="1667"/>
                  </a:cubicBezTo>
                  <a:lnTo>
                    <a:pt x="11666" y="93"/>
                  </a:lnTo>
                  <a:cubicBezTo>
                    <a:pt x="11620" y="32"/>
                    <a:pt x="11558" y="1"/>
                    <a:pt x="11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92"/>
            <p:cNvSpPr/>
            <p:nvPr/>
          </p:nvSpPr>
          <p:spPr>
            <a:xfrm>
              <a:off x="4909125" y="2599000"/>
              <a:ext cx="45550" cy="90300"/>
            </a:xfrm>
            <a:custGeom>
              <a:avLst/>
              <a:gdLst/>
              <a:ahLst/>
              <a:cxnLst/>
              <a:rect l="l" t="t" r="r" b="b"/>
              <a:pathLst>
                <a:path w="1822" h="3612" extrusionOk="0">
                  <a:moveTo>
                    <a:pt x="1143" y="464"/>
                  </a:moveTo>
                  <a:cubicBezTo>
                    <a:pt x="1266" y="464"/>
                    <a:pt x="1359" y="556"/>
                    <a:pt x="1359" y="649"/>
                  </a:cubicBezTo>
                  <a:lnTo>
                    <a:pt x="1359" y="2963"/>
                  </a:lnTo>
                  <a:cubicBezTo>
                    <a:pt x="1359" y="3087"/>
                    <a:pt x="1266" y="3179"/>
                    <a:pt x="1143" y="3179"/>
                  </a:cubicBezTo>
                  <a:lnTo>
                    <a:pt x="649" y="3179"/>
                  </a:lnTo>
                  <a:cubicBezTo>
                    <a:pt x="525" y="3179"/>
                    <a:pt x="433" y="3087"/>
                    <a:pt x="433" y="2963"/>
                  </a:cubicBezTo>
                  <a:lnTo>
                    <a:pt x="433" y="649"/>
                  </a:lnTo>
                  <a:cubicBezTo>
                    <a:pt x="433" y="556"/>
                    <a:pt x="494" y="464"/>
                    <a:pt x="618" y="464"/>
                  </a:cubicBezTo>
                  <a:close/>
                  <a:moveTo>
                    <a:pt x="649" y="1"/>
                  </a:moveTo>
                  <a:cubicBezTo>
                    <a:pt x="278" y="1"/>
                    <a:pt x="1" y="278"/>
                    <a:pt x="1" y="618"/>
                  </a:cubicBezTo>
                  <a:lnTo>
                    <a:pt x="1" y="2933"/>
                  </a:lnTo>
                  <a:cubicBezTo>
                    <a:pt x="1" y="3303"/>
                    <a:pt x="278" y="3611"/>
                    <a:pt x="649" y="3611"/>
                  </a:cubicBezTo>
                  <a:lnTo>
                    <a:pt x="1143" y="3611"/>
                  </a:lnTo>
                  <a:cubicBezTo>
                    <a:pt x="1513" y="3611"/>
                    <a:pt x="1791" y="3334"/>
                    <a:pt x="1791" y="2963"/>
                  </a:cubicBezTo>
                  <a:lnTo>
                    <a:pt x="1791" y="649"/>
                  </a:lnTo>
                  <a:cubicBezTo>
                    <a:pt x="1821" y="309"/>
                    <a:pt x="1513" y="1"/>
                    <a:pt x="1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92"/>
            <p:cNvSpPr/>
            <p:nvPr/>
          </p:nvSpPr>
          <p:spPr>
            <a:xfrm>
              <a:off x="4964675" y="2565825"/>
              <a:ext cx="44775" cy="123475"/>
            </a:xfrm>
            <a:custGeom>
              <a:avLst/>
              <a:gdLst/>
              <a:ahLst/>
              <a:cxnLst/>
              <a:rect l="l" t="t" r="r" b="b"/>
              <a:pathLst>
                <a:path w="1791" h="4939" extrusionOk="0">
                  <a:moveTo>
                    <a:pt x="1173" y="402"/>
                  </a:moveTo>
                  <a:cubicBezTo>
                    <a:pt x="1297" y="402"/>
                    <a:pt x="1359" y="494"/>
                    <a:pt x="1359" y="618"/>
                  </a:cubicBezTo>
                  <a:lnTo>
                    <a:pt x="1359" y="4290"/>
                  </a:lnTo>
                  <a:cubicBezTo>
                    <a:pt x="1389" y="4414"/>
                    <a:pt x="1297" y="4506"/>
                    <a:pt x="1173" y="4506"/>
                  </a:cubicBezTo>
                  <a:lnTo>
                    <a:pt x="649" y="4506"/>
                  </a:lnTo>
                  <a:cubicBezTo>
                    <a:pt x="525" y="4506"/>
                    <a:pt x="433" y="4414"/>
                    <a:pt x="433" y="4290"/>
                  </a:cubicBezTo>
                  <a:lnTo>
                    <a:pt x="433" y="618"/>
                  </a:lnTo>
                  <a:cubicBezTo>
                    <a:pt x="433" y="494"/>
                    <a:pt x="525" y="402"/>
                    <a:pt x="649" y="402"/>
                  </a:cubicBezTo>
                  <a:close/>
                  <a:moveTo>
                    <a:pt x="649" y="1"/>
                  </a:moveTo>
                  <a:cubicBezTo>
                    <a:pt x="278" y="1"/>
                    <a:pt x="1" y="278"/>
                    <a:pt x="1" y="618"/>
                  </a:cubicBezTo>
                  <a:lnTo>
                    <a:pt x="1" y="4290"/>
                  </a:lnTo>
                  <a:cubicBezTo>
                    <a:pt x="1" y="4661"/>
                    <a:pt x="278" y="4938"/>
                    <a:pt x="649" y="4938"/>
                  </a:cubicBezTo>
                  <a:lnTo>
                    <a:pt x="1173" y="4938"/>
                  </a:lnTo>
                  <a:cubicBezTo>
                    <a:pt x="1513" y="4938"/>
                    <a:pt x="1791" y="4661"/>
                    <a:pt x="1791" y="4290"/>
                  </a:cubicBezTo>
                  <a:lnTo>
                    <a:pt x="1791" y="618"/>
                  </a:lnTo>
                  <a:cubicBezTo>
                    <a:pt x="1791" y="278"/>
                    <a:pt x="1513" y="1"/>
                    <a:pt x="1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92"/>
            <p:cNvSpPr/>
            <p:nvPr/>
          </p:nvSpPr>
          <p:spPr>
            <a:xfrm>
              <a:off x="4777975" y="2679250"/>
              <a:ext cx="90275" cy="79400"/>
            </a:xfrm>
            <a:custGeom>
              <a:avLst/>
              <a:gdLst/>
              <a:ahLst/>
              <a:cxnLst/>
              <a:rect l="l" t="t" r="r" b="b"/>
              <a:pathLst>
                <a:path w="3611" h="3176" extrusionOk="0">
                  <a:moveTo>
                    <a:pt x="1605" y="401"/>
                  </a:moveTo>
                  <a:cubicBezTo>
                    <a:pt x="2191" y="401"/>
                    <a:pt x="2685" y="803"/>
                    <a:pt x="2778" y="1389"/>
                  </a:cubicBezTo>
                  <a:lnTo>
                    <a:pt x="2407" y="1389"/>
                  </a:lnTo>
                  <a:cubicBezTo>
                    <a:pt x="2315" y="1019"/>
                    <a:pt x="1975" y="772"/>
                    <a:pt x="1605" y="772"/>
                  </a:cubicBezTo>
                  <a:cubicBezTo>
                    <a:pt x="1512" y="772"/>
                    <a:pt x="1451" y="772"/>
                    <a:pt x="1358" y="803"/>
                  </a:cubicBezTo>
                  <a:lnTo>
                    <a:pt x="1173" y="494"/>
                  </a:lnTo>
                  <a:cubicBezTo>
                    <a:pt x="1296" y="432"/>
                    <a:pt x="1451" y="401"/>
                    <a:pt x="1605" y="401"/>
                  </a:cubicBezTo>
                  <a:close/>
                  <a:moveTo>
                    <a:pt x="1605" y="1173"/>
                  </a:moveTo>
                  <a:cubicBezTo>
                    <a:pt x="2036" y="1224"/>
                    <a:pt x="1717" y="1899"/>
                    <a:pt x="1436" y="1899"/>
                  </a:cubicBezTo>
                  <a:cubicBezTo>
                    <a:pt x="1374" y="1899"/>
                    <a:pt x="1315" y="1867"/>
                    <a:pt x="1265" y="1790"/>
                  </a:cubicBezTo>
                  <a:cubicBezTo>
                    <a:pt x="1204" y="1729"/>
                    <a:pt x="1204" y="1667"/>
                    <a:pt x="1204" y="1574"/>
                  </a:cubicBezTo>
                  <a:cubicBezTo>
                    <a:pt x="1204" y="1451"/>
                    <a:pt x="1265" y="1327"/>
                    <a:pt x="1389" y="1235"/>
                  </a:cubicBezTo>
                  <a:cubicBezTo>
                    <a:pt x="1451" y="1204"/>
                    <a:pt x="1512" y="1173"/>
                    <a:pt x="1605" y="1173"/>
                  </a:cubicBezTo>
                  <a:close/>
                  <a:moveTo>
                    <a:pt x="803" y="710"/>
                  </a:moveTo>
                  <a:lnTo>
                    <a:pt x="988" y="1019"/>
                  </a:lnTo>
                  <a:cubicBezTo>
                    <a:pt x="864" y="1173"/>
                    <a:pt x="772" y="1389"/>
                    <a:pt x="772" y="1574"/>
                  </a:cubicBezTo>
                  <a:cubicBezTo>
                    <a:pt x="772" y="1636"/>
                    <a:pt x="772" y="1729"/>
                    <a:pt x="803" y="1790"/>
                  </a:cubicBezTo>
                  <a:lnTo>
                    <a:pt x="494" y="1945"/>
                  </a:lnTo>
                  <a:cubicBezTo>
                    <a:pt x="432" y="1821"/>
                    <a:pt x="432" y="1698"/>
                    <a:pt x="432" y="1574"/>
                  </a:cubicBezTo>
                  <a:cubicBezTo>
                    <a:pt x="432" y="1235"/>
                    <a:pt x="556" y="926"/>
                    <a:pt x="803" y="710"/>
                  </a:cubicBezTo>
                  <a:close/>
                  <a:moveTo>
                    <a:pt x="2778" y="1821"/>
                  </a:moveTo>
                  <a:cubicBezTo>
                    <a:pt x="2654" y="2377"/>
                    <a:pt x="2160" y="2778"/>
                    <a:pt x="1605" y="2778"/>
                  </a:cubicBezTo>
                  <a:lnTo>
                    <a:pt x="1605" y="2747"/>
                  </a:lnTo>
                  <a:cubicBezTo>
                    <a:pt x="1235" y="2747"/>
                    <a:pt x="926" y="2593"/>
                    <a:pt x="679" y="2315"/>
                  </a:cubicBezTo>
                  <a:lnTo>
                    <a:pt x="1019" y="2161"/>
                  </a:lnTo>
                  <a:cubicBezTo>
                    <a:pt x="1173" y="2315"/>
                    <a:pt x="1389" y="2407"/>
                    <a:pt x="1605" y="2407"/>
                  </a:cubicBezTo>
                  <a:cubicBezTo>
                    <a:pt x="1975" y="2407"/>
                    <a:pt x="2315" y="2161"/>
                    <a:pt x="2407" y="1821"/>
                  </a:cubicBezTo>
                  <a:close/>
                  <a:moveTo>
                    <a:pt x="1605" y="0"/>
                  </a:moveTo>
                  <a:cubicBezTo>
                    <a:pt x="1296" y="0"/>
                    <a:pt x="1019" y="62"/>
                    <a:pt x="772" y="247"/>
                  </a:cubicBezTo>
                  <a:cubicBezTo>
                    <a:pt x="278" y="525"/>
                    <a:pt x="0" y="1050"/>
                    <a:pt x="0" y="1574"/>
                  </a:cubicBezTo>
                  <a:cubicBezTo>
                    <a:pt x="0" y="1852"/>
                    <a:pt x="93" y="2130"/>
                    <a:pt x="216" y="2346"/>
                  </a:cubicBezTo>
                  <a:cubicBezTo>
                    <a:pt x="516" y="2898"/>
                    <a:pt x="1065" y="3176"/>
                    <a:pt x="1617" y="3176"/>
                  </a:cubicBezTo>
                  <a:cubicBezTo>
                    <a:pt x="2146" y="3176"/>
                    <a:pt x="2677" y="2921"/>
                    <a:pt x="2994" y="2407"/>
                  </a:cubicBezTo>
                  <a:cubicBezTo>
                    <a:pt x="3611" y="1327"/>
                    <a:pt x="2839" y="0"/>
                    <a:pt x="1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92"/>
            <p:cNvSpPr/>
            <p:nvPr/>
          </p:nvSpPr>
          <p:spPr>
            <a:xfrm>
              <a:off x="4782600" y="2770275"/>
              <a:ext cx="70225" cy="10850"/>
            </a:xfrm>
            <a:custGeom>
              <a:avLst/>
              <a:gdLst/>
              <a:ahLst/>
              <a:cxnLst/>
              <a:rect l="l" t="t" r="r" b="b"/>
              <a:pathLst>
                <a:path w="2809" h="434" extrusionOk="0">
                  <a:moveTo>
                    <a:pt x="309" y="1"/>
                  </a:moveTo>
                  <a:cubicBezTo>
                    <a:pt x="0" y="1"/>
                    <a:pt x="0" y="433"/>
                    <a:pt x="309" y="433"/>
                  </a:cubicBezTo>
                  <a:lnTo>
                    <a:pt x="2531" y="433"/>
                  </a:lnTo>
                  <a:cubicBezTo>
                    <a:pt x="2809" y="433"/>
                    <a:pt x="2809" y="1"/>
                    <a:pt x="2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92"/>
            <p:cNvSpPr/>
            <p:nvPr/>
          </p:nvSpPr>
          <p:spPr>
            <a:xfrm>
              <a:off x="4782600" y="2791125"/>
              <a:ext cx="68675" cy="10825"/>
            </a:xfrm>
            <a:custGeom>
              <a:avLst/>
              <a:gdLst/>
              <a:ahLst/>
              <a:cxnLst/>
              <a:rect l="l" t="t" r="r" b="b"/>
              <a:pathLst>
                <a:path w="2747" h="433" extrusionOk="0">
                  <a:moveTo>
                    <a:pt x="309" y="0"/>
                  </a:moveTo>
                  <a:cubicBezTo>
                    <a:pt x="0" y="0"/>
                    <a:pt x="0" y="432"/>
                    <a:pt x="309" y="432"/>
                  </a:cubicBezTo>
                  <a:lnTo>
                    <a:pt x="2531" y="432"/>
                  </a:lnTo>
                  <a:cubicBezTo>
                    <a:pt x="2654" y="432"/>
                    <a:pt x="2747" y="340"/>
                    <a:pt x="2747" y="216"/>
                  </a:cubicBezTo>
                  <a:cubicBezTo>
                    <a:pt x="2747" y="93"/>
                    <a:pt x="2654" y="0"/>
                    <a:pt x="2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7" name="Google Shape;15957;p92"/>
          <p:cNvGrpSpPr/>
          <p:nvPr/>
        </p:nvGrpSpPr>
        <p:grpSpPr>
          <a:xfrm>
            <a:off x="6260460" y="3456049"/>
            <a:ext cx="363425" cy="308650"/>
            <a:chOff x="3252625" y="2490975"/>
            <a:chExt cx="363425" cy="308650"/>
          </a:xfrm>
        </p:grpSpPr>
        <p:sp>
          <p:nvSpPr>
            <p:cNvPr id="15958" name="Google Shape;15958;p92"/>
            <p:cNvSpPr/>
            <p:nvPr/>
          </p:nvSpPr>
          <p:spPr>
            <a:xfrm>
              <a:off x="3252625" y="2490975"/>
              <a:ext cx="363425" cy="308650"/>
            </a:xfrm>
            <a:custGeom>
              <a:avLst/>
              <a:gdLst/>
              <a:ahLst/>
              <a:cxnLst/>
              <a:rect l="l" t="t" r="r" b="b"/>
              <a:pathLst>
                <a:path w="14537" h="12346" extrusionOk="0">
                  <a:moveTo>
                    <a:pt x="13055" y="4075"/>
                  </a:moveTo>
                  <a:lnTo>
                    <a:pt x="14011" y="5093"/>
                  </a:lnTo>
                  <a:lnTo>
                    <a:pt x="13055" y="6142"/>
                  </a:lnTo>
                  <a:lnTo>
                    <a:pt x="13055" y="5896"/>
                  </a:lnTo>
                  <a:cubicBezTo>
                    <a:pt x="13055" y="5772"/>
                    <a:pt x="12962" y="5680"/>
                    <a:pt x="12839" y="5680"/>
                  </a:cubicBezTo>
                  <a:lnTo>
                    <a:pt x="9876" y="5680"/>
                  </a:lnTo>
                  <a:cubicBezTo>
                    <a:pt x="9629" y="5217"/>
                    <a:pt x="9259" y="4815"/>
                    <a:pt x="8796" y="4538"/>
                  </a:cubicBezTo>
                  <a:lnTo>
                    <a:pt x="12839" y="4538"/>
                  </a:lnTo>
                  <a:cubicBezTo>
                    <a:pt x="12962" y="4538"/>
                    <a:pt x="13055" y="4445"/>
                    <a:pt x="13055" y="4322"/>
                  </a:cubicBezTo>
                  <a:lnTo>
                    <a:pt x="13055" y="4075"/>
                  </a:lnTo>
                  <a:close/>
                  <a:moveTo>
                    <a:pt x="7280" y="5755"/>
                  </a:moveTo>
                  <a:cubicBezTo>
                    <a:pt x="7478" y="5755"/>
                    <a:pt x="7678" y="5827"/>
                    <a:pt x="7839" y="5988"/>
                  </a:cubicBezTo>
                  <a:cubicBezTo>
                    <a:pt x="8333" y="6513"/>
                    <a:pt x="7963" y="7377"/>
                    <a:pt x="7253" y="7377"/>
                  </a:cubicBezTo>
                  <a:cubicBezTo>
                    <a:pt x="6821" y="7377"/>
                    <a:pt x="6450" y="7007"/>
                    <a:pt x="6450" y="6544"/>
                  </a:cubicBezTo>
                  <a:cubicBezTo>
                    <a:pt x="6471" y="6065"/>
                    <a:pt x="6871" y="5755"/>
                    <a:pt x="7280" y="5755"/>
                  </a:cubicBezTo>
                  <a:close/>
                  <a:moveTo>
                    <a:pt x="11666" y="2840"/>
                  </a:moveTo>
                  <a:lnTo>
                    <a:pt x="11666" y="4136"/>
                  </a:lnTo>
                  <a:lnTo>
                    <a:pt x="7160" y="4136"/>
                  </a:lnTo>
                  <a:cubicBezTo>
                    <a:pt x="5092" y="4229"/>
                    <a:pt x="3734" y="6328"/>
                    <a:pt x="4475" y="8241"/>
                  </a:cubicBezTo>
                  <a:lnTo>
                    <a:pt x="2870" y="8241"/>
                  </a:lnTo>
                  <a:lnTo>
                    <a:pt x="2870" y="2840"/>
                  </a:lnTo>
                  <a:close/>
                  <a:moveTo>
                    <a:pt x="7253" y="4507"/>
                  </a:moveTo>
                  <a:cubicBezTo>
                    <a:pt x="8703" y="4507"/>
                    <a:pt x="9876" y="5710"/>
                    <a:pt x="9845" y="7192"/>
                  </a:cubicBezTo>
                  <a:cubicBezTo>
                    <a:pt x="9845" y="7809"/>
                    <a:pt x="9629" y="8395"/>
                    <a:pt x="9228" y="8889"/>
                  </a:cubicBezTo>
                  <a:cubicBezTo>
                    <a:pt x="9135" y="8519"/>
                    <a:pt x="8919" y="8179"/>
                    <a:pt x="8642" y="7932"/>
                  </a:cubicBezTo>
                  <a:cubicBezTo>
                    <a:pt x="8456" y="7747"/>
                    <a:pt x="8240" y="7624"/>
                    <a:pt x="8024" y="7531"/>
                  </a:cubicBezTo>
                  <a:cubicBezTo>
                    <a:pt x="8919" y="6791"/>
                    <a:pt x="8425" y="5340"/>
                    <a:pt x="7253" y="5340"/>
                  </a:cubicBezTo>
                  <a:cubicBezTo>
                    <a:pt x="6080" y="5340"/>
                    <a:pt x="5555" y="6791"/>
                    <a:pt x="6481" y="7531"/>
                  </a:cubicBezTo>
                  <a:cubicBezTo>
                    <a:pt x="5895" y="7778"/>
                    <a:pt x="5432" y="8272"/>
                    <a:pt x="5278" y="8889"/>
                  </a:cubicBezTo>
                  <a:cubicBezTo>
                    <a:pt x="4876" y="8426"/>
                    <a:pt x="4660" y="7809"/>
                    <a:pt x="4660" y="7192"/>
                  </a:cubicBezTo>
                  <a:cubicBezTo>
                    <a:pt x="4599" y="5710"/>
                    <a:pt x="5771" y="4507"/>
                    <a:pt x="7253" y="4507"/>
                  </a:cubicBezTo>
                  <a:close/>
                  <a:moveTo>
                    <a:pt x="7346" y="7806"/>
                  </a:moveTo>
                  <a:cubicBezTo>
                    <a:pt x="7739" y="7806"/>
                    <a:pt x="8078" y="7984"/>
                    <a:pt x="8364" y="8241"/>
                  </a:cubicBezTo>
                  <a:cubicBezTo>
                    <a:pt x="8642" y="8488"/>
                    <a:pt x="8827" y="8858"/>
                    <a:pt x="8888" y="9229"/>
                  </a:cubicBezTo>
                  <a:cubicBezTo>
                    <a:pt x="8425" y="9599"/>
                    <a:pt x="7839" y="9815"/>
                    <a:pt x="7253" y="9815"/>
                  </a:cubicBezTo>
                  <a:cubicBezTo>
                    <a:pt x="6666" y="9815"/>
                    <a:pt x="6111" y="9599"/>
                    <a:pt x="5648" y="9229"/>
                  </a:cubicBezTo>
                  <a:cubicBezTo>
                    <a:pt x="5741" y="8395"/>
                    <a:pt x="6450" y="7809"/>
                    <a:pt x="7253" y="7809"/>
                  </a:cubicBezTo>
                  <a:cubicBezTo>
                    <a:pt x="7284" y="7807"/>
                    <a:pt x="7315" y="7806"/>
                    <a:pt x="7346" y="7806"/>
                  </a:cubicBezTo>
                  <a:close/>
                  <a:moveTo>
                    <a:pt x="11697" y="6112"/>
                  </a:moveTo>
                  <a:lnTo>
                    <a:pt x="11666" y="10772"/>
                  </a:lnTo>
                  <a:cubicBezTo>
                    <a:pt x="11666" y="11389"/>
                    <a:pt x="11172" y="11914"/>
                    <a:pt x="10524" y="11914"/>
                  </a:cubicBezTo>
                  <a:lnTo>
                    <a:pt x="4012" y="11914"/>
                  </a:lnTo>
                  <a:cubicBezTo>
                    <a:pt x="3364" y="11914"/>
                    <a:pt x="2870" y="11389"/>
                    <a:pt x="2870" y="10772"/>
                  </a:cubicBezTo>
                  <a:lnTo>
                    <a:pt x="2870" y="10247"/>
                  </a:lnTo>
                  <a:lnTo>
                    <a:pt x="3734" y="10247"/>
                  </a:lnTo>
                  <a:cubicBezTo>
                    <a:pt x="4012" y="10216"/>
                    <a:pt x="4012" y="9815"/>
                    <a:pt x="3734" y="9815"/>
                  </a:cubicBezTo>
                  <a:lnTo>
                    <a:pt x="1698" y="9815"/>
                  </a:lnTo>
                  <a:cubicBezTo>
                    <a:pt x="1574" y="9815"/>
                    <a:pt x="1482" y="9908"/>
                    <a:pt x="1482" y="10031"/>
                  </a:cubicBezTo>
                  <a:lnTo>
                    <a:pt x="1482" y="10278"/>
                  </a:lnTo>
                  <a:lnTo>
                    <a:pt x="556" y="9229"/>
                  </a:lnTo>
                  <a:lnTo>
                    <a:pt x="1482" y="8210"/>
                  </a:lnTo>
                  <a:lnTo>
                    <a:pt x="1482" y="8457"/>
                  </a:lnTo>
                  <a:cubicBezTo>
                    <a:pt x="1482" y="8581"/>
                    <a:pt x="1574" y="8673"/>
                    <a:pt x="1698" y="8673"/>
                  </a:cubicBezTo>
                  <a:lnTo>
                    <a:pt x="4660" y="8673"/>
                  </a:lnTo>
                  <a:cubicBezTo>
                    <a:pt x="4907" y="9136"/>
                    <a:pt x="5308" y="9537"/>
                    <a:pt x="5771" y="9815"/>
                  </a:cubicBezTo>
                  <a:lnTo>
                    <a:pt x="4784" y="9815"/>
                  </a:lnTo>
                  <a:cubicBezTo>
                    <a:pt x="4506" y="9815"/>
                    <a:pt x="4506" y="10247"/>
                    <a:pt x="4784" y="10247"/>
                  </a:cubicBezTo>
                  <a:lnTo>
                    <a:pt x="7376" y="10247"/>
                  </a:lnTo>
                  <a:cubicBezTo>
                    <a:pt x="9012" y="10155"/>
                    <a:pt x="10308" y="8827"/>
                    <a:pt x="10277" y="7192"/>
                  </a:cubicBezTo>
                  <a:cubicBezTo>
                    <a:pt x="10277" y="6821"/>
                    <a:pt x="10215" y="6451"/>
                    <a:pt x="10092" y="6112"/>
                  </a:cubicBezTo>
                  <a:close/>
                  <a:moveTo>
                    <a:pt x="4012" y="1"/>
                  </a:moveTo>
                  <a:cubicBezTo>
                    <a:pt x="3148" y="1"/>
                    <a:pt x="2438" y="711"/>
                    <a:pt x="2438" y="1575"/>
                  </a:cubicBezTo>
                  <a:lnTo>
                    <a:pt x="2438" y="8241"/>
                  </a:lnTo>
                  <a:lnTo>
                    <a:pt x="1883" y="8241"/>
                  </a:lnTo>
                  <a:lnTo>
                    <a:pt x="1883" y="7686"/>
                  </a:lnTo>
                  <a:cubicBezTo>
                    <a:pt x="1903" y="7543"/>
                    <a:pt x="1790" y="7455"/>
                    <a:pt x="1675" y="7455"/>
                  </a:cubicBezTo>
                  <a:cubicBezTo>
                    <a:pt x="1615" y="7455"/>
                    <a:pt x="1555" y="7479"/>
                    <a:pt x="1512" y="7531"/>
                  </a:cubicBezTo>
                  <a:lnTo>
                    <a:pt x="62" y="9105"/>
                  </a:lnTo>
                  <a:cubicBezTo>
                    <a:pt x="0" y="9167"/>
                    <a:pt x="0" y="9290"/>
                    <a:pt x="62" y="9383"/>
                  </a:cubicBezTo>
                  <a:lnTo>
                    <a:pt x="1512" y="10957"/>
                  </a:lnTo>
                  <a:cubicBezTo>
                    <a:pt x="1555" y="11010"/>
                    <a:pt x="1615" y="11034"/>
                    <a:pt x="1675" y="11034"/>
                  </a:cubicBezTo>
                  <a:cubicBezTo>
                    <a:pt x="1790" y="11034"/>
                    <a:pt x="1903" y="10945"/>
                    <a:pt x="1883" y="10803"/>
                  </a:cubicBezTo>
                  <a:lnTo>
                    <a:pt x="1883" y="10247"/>
                  </a:lnTo>
                  <a:lnTo>
                    <a:pt x="2438" y="10247"/>
                  </a:lnTo>
                  <a:lnTo>
                    <a:pt x="2438" y="10772"/>
                  </a:lnTo>
                  <a:cubicBezTo>
                    <a:pt x="2438" y="11636"/>
                    <a:pt x="3148" y="12346"/>
                    <a:pt x="4012" y="12346"/>
                  </a:cubicBezTo>
                  <a:lnTo>
                    <a:pt x="10524" y="12346"/>
                  </a:lnTo>
                  <a:cubicBezTo>
                    <a:pt x="11388" y="12346"/>
                    <a:pt x="12098" y="11636"/>
                    <a:pt x="12098" y="10772"/>
                  </a:cubicBezTo>
                  <a:lnTo>
                    <a:pt x="12098" y="6112"/>
                  </a:lnTo>
                  <a:lnTo>
                    <a:pt x="12654" y="6112"/>
                  </a:lnTo>
                  <a:lnTo>
                    <a:pt x="12654" y="6698"/>
                  </a:lnTo>
                  <a:cubicBezTo>
                    <a:pt x="12654" y="6818"/>
                    <a:pt x="12745" y="6899"/>
                    <a:pt x="12851" y="6899"/>
                  </a:cubicBezTo>
                  <a:cubicBezTo>
                    <a:pt x="12908" y="6899"/>
                    <a:pt x="12970" y="6876"/>
                    <a:pt x="13024" y="6821"/>
                  </a:cubicBezTo>
                  <a:lnTo>
                    <a:pt x="14444" y="5247"/>
                  </a:lnTo>
                  <a:cubicBezTo>
                    <a:pt x="14536" y="5186"/>
                    <a:pt x="14536" y="5062"/>
                    <a:pt x="14444" y="4970"/>
                  </a:cubicBezTo>
                  <a:lnTo>
                    <a:pt x="13024" y="3396"/>
                  </a:lnTo>
                  <a:cubicBezTo>
                    <a:pt x="12975" y="3357"/>
                    <a:pt x="12921" y="3340"/>
                    <a:pt x="12869" y="3340"/>
                  </a:cubicBezTo>
                  <a:cubicBezTo>
                    <a:pt x="12755" y="3340"/>
                    <a:pt x="12654" y="3423"/>
                    <a:pt x="12654" y="3550"/>
                  </a:cubicBezTo>
                  <a:lnTo>
                    <a:pt x="12654" y="4136"/>
                  </a:lnTo>
                  <a:lnTo>
                    <a:pt x="12129" y="4136"/>
                  </a:lnTo>
                  <a:lnTo>
                    <a:pt x="12129" y="1575"/>
                  </a:lnTo>
                  <a:cubicBezTo>
                    <a:pt x="12129" y="711"/>
                    <a:pt x="11419" y="1"/>
                    <a:pt x="10524" y="1"/>
                  </a:cubicBezTo>
                  <a:lnTo>
                    <a:pt x="9999" y="1"/>
                  </a:lnTo>
                  <a:cubicBezTo>
                    <a:pt x="9722" y="1"/>
                    <a:pt x="9722" y="402"/>
                    <a:pt x="9999" y="402"/>
                  </a:cubicBezTo>
                  <a:lnTo>
                    <a:pt x="10524" y="402"/>
                  </a:lnTo>
                  <a:cubicBezTo>
                    <a:pt x="11172" y="402"/>
                    <a:pt x="11697" y="927"/>
                    <a:pt x="11697" y="1575"/>
                  </a:cubicBezTo>
                  <a:lnTo>
                    <a:pt x="11697" y="2408"/>
                  </a:lnTo>
                  <a:lnTo>
                    <a:pt x="2870" y="2408"/>
                  </a:lnTo>
                  <a:lnTo>
                    <a:pt x="2870" y="1575"/>
                  </a:lnTo>
                  <a:cubicBezTo>
                    <a:pt x="2870" y="927"/>
                    <a:pt x="3364" y="402"/>
                    <a:pt x="4012" y="402"/>
                  </a:cubicBezTo>
                  <a:lnTo>
                    <a:pt x="8858" y="402"/>
                  </a:lnTo>
                  <a:cubicBezTo>
                    <a:pt x="9135" y="402"/>
                    <a:pt x="9135" y="1"/>
                    <a:pt x="8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92"/>
            <p:cNvSpPr/>
            <p:nvPr/>
          </p:nvSpPr>
          <p:spPr>
            <a:xfrm>
              <a:off x="3350600" y="2518000"/>
              <a:ext cx="23950" cy="20325"/>
            </a:xfrm>
            <a:custGeom>
              <a:avLst/>
              <a:gdLst/>
              <a:ahLst/>
              <a:cxnLst/>
              <a:rect l="l" t="t" r="r" b="b"/>
              <a:pathLst>
                <a:path w="958" h="813" extrusionOk="0">
                  <a:moveTo>
                    <a:pt x="402" y="0"/>
                  </a:moveTo>
                  <a:cubicBezTo>
                    <a:pt x="186" y="0"/>
                    <a:pt x="1" y="185"/>
                    <a:pt x="1" y="401"/>
                  </a:cubicBezTo>
                  <a:cubicBezTo>
                    <a:pt x="1" y="648"/>
                    <a:pt x="193" y="813"/>
                    <a:pt x="394" y="813"/>
                  </a:cubicBezTo>
                  <a:cubicBezTo>
                    <a:pt x="494" y="813"/>
                    <a:pt x="597" y="772"/>
                    <a:pt x="680" y="679"/>
                  </a:cubicBezTo>
                  <a:cubicBezTo>
                    <a:pt x="957" y="432"/>
                    <a:pt x="772"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92"/>
            <p:cNvSpPr/>
            <p:nvPr/>
          </p:nvSpPr>
          <p:spPr>
            <a:xfrm>
              <a:off x="3386875" y="2518000"/>
              <a:ext cx="23925" cy="20325"/>
            </a:xfrm>
            <a:custGeom>
              <a:avLst/>
              <a:gdLst/>
              <a:ahLst/>
              <a:cxnLst/>
              <a:rect l="l" t="t" r="r" b="b"/>
              <a:pathLst>
                <a:path w="957" h="813" extrusionOk="0">
                  <a:moveTo>
                    <a:pt x="401" y="0"/>
                  </a:moveTo>
                  <a:cubicBezTo>
                    <a:pt x="185" y="0"/>
                    <a:pt x="0" y="185"/>
                    <a:pt x="0" y="401"/>
                  </a:cubicBezTo>
                  <a:cubicBezTo>
                    <a:pt x="0" y="648"/>
                    <a:pt x="192" y="813"/>
                    <a:pt x="403" y="813"/>
                  </a:cubicBezTo>
                  <a:cubicBezTo>
                    <a:pt x="508" y="813"/>
                    <a:pt x="617" y="772"/>
                    <a:pt x="710" y="679"/>
                  </a:cubicBezTo>
                  <a:cubicBezTo>
                    <a:pt x="957" y="432"/>
                    <a:pt x="772" y="0"/>
                    <a:pt x="4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92"/>
            <p:cNvSpPr/>
            <p:nvPr/>
          </p:nvSpPr>
          <p:spPr>
            <a:xfrm>
              <a:off x="3423125" y="2518000"/>
              <a:ext cx="23950" cy="20325"/>
            </a:xfrm>
            <a:custGeom>
              <a:avLst/>
              <a:gdLst/>
              <a:ahLst/>
              <a:cxnLst/>
              <a:rect l="l" t="t" r="r" b="b"/>
              <a:pathLst>
                <a:path w="958" h="813" extrusionOk="0">
                  <a:moveTo>
                    <a:pt x="433" y="0"/>
                  </a:moveTo>
                  <a:cubicBezTo>
                    <a:pt x="186" y="0"/>
                    <a:pt x="1" y="185"/>
                    <a:pt x="1" y="401"/>
                  </a:cubicBezTo>
                  <a:cubicBezTo>
                    <a:pt x="1" y="648"/>
                    <a:pt x="206" y="813"/>
                    <a:pt x="417" y="813"/>
                  </a:cubicBezTo>
                  <a:cubicBezTo>
                    <a:pt x="522" y="813"/>
                    <a:pt x="628" y="772"/>
                    <a:pt x="710" y="679"/>
                  </a:cubicBezTo>
                  <a:cubicBezTo>
                    <a:pt x="957" y="432"/>
                    <a:pt x="772" y="0"/>
                    <a:pt x="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2" name="Google Shape;15962;p92"/>
          <p:cNvGrpSpPr/>
          <p:nvPr/>
        </p:nvGrpSpPr>
        <p:grpSpPr>
          <a:xfrm>
            <a:off x="5484006" y="3425128"/>
            <a:ext cx="362650" cy="357075"/>
            <a:chOff x="2498825" y="2466475"/>
            <a:chExt cx="362650" cy="357075"/>
          </a:xfrm>
        </p:grpSpPr>
        <p:sp>
          <p:nvSpPr>
            <p:cNvPr id="15963" name="Google Shape;15963;p92"/>
            <p:cNvSpPr/>
            <p:nvPr/>
          </p:nvSpPr>
          <p:spPr>
            <a:xfrm>
              <a:off x="2498825" y="2466475"/>
              <a:ext cx="362650" cy="357075"/>
            </a:xfrm>
            <a:custGeom>
              <a:avLst/>
              <a:gdLst/>
              <a:ahLst/>
              <a:cxnLst/>
              <a:rect l="l" t="t" r="r" b="b"/>
              <a:pathLst>
                <a:path w="14506" h="14283" extrusionOk="0">
                  <a:moveTo>
                    <a:pt x="12606" y="422"/>
                  </a:moveTo>
                  <a:cubicBezTo>
                    <a:pt x="12715" y="422"/>
                    <a:pt x="12828" y="454"/>
                    <a:pt x="12931" y="518"/>
                  </a:cubicBezTo>
                  <a:cubicBezTo>
                    <a:pt x="13024" y="580"/>
                    <a:pt x="13086" y="703"/>
                    <a:pt x="13116" y="827"/>
                  </a:cubicBezTo>
                  <a:cubicBezTo>
                    <a:pt x="13147" y="981"/>
                    <a:pt x="13116" y="1104"/>
                    <a:pt x="13024" y="1228"/>
                  </a:cubicBezTo>
                  <a:lnTo>
                    <a:pt x="12623" y="1783"/>
                  </a:lnTo>
                  <a:lnTo>
                    <a:pt x="11789" y="1197"/>
                  </a:lnTo>
                  <a:lnTo>
                    <a:pt x="12221" y="611"/>
                  </a:lnTo>
                  <a:cubicBezTo>
                    <a:pt x="12311" y="485"/>
                    <a:pt x="12454" y="422"/>
                    <a:pt x="12606" y="422"/>
                  </a:cubicBezTo>
                  <a:close/>
                  <a:moveTo>
                    <a:pt x="11542" y="1536"/>
                  </a:moveTo>
                  <a:lnTo>
                    <a:pt x="12376" y="2123"/>
                  </a:lnTo>
                  <a:lnTo>
                    <a:pt x="9567" y="6011"/>
                  </a:lnTo>
                  <a:lnTo>
                    <a:pt x="8734" y="5425"/>
                  </a:lnTo>
                  <a:lnTo>
                    <a:pt x="11542" y="1536"/>
                  </a:lnTo>
                  <a:close/>
                  <a:moveTo>
                    <a:pt x="8641" y="5888"/>
                  </a:moveTo>
                  <a:lnTo>
                    <a:pt x="9166" y="6258"/>
                  </a:lnTo>
                  <a:lnTo>
                    <a:pt x="8641" y="6444"/>
                  </a:lnTo>
                  <a:lnTo>
                    <a:pt x="8641" y="5888"/>
                  </a:lnTo>
                  <a:close/>
                  <a:moveTo>
                    <a:pt x="9691" y="3388"/>
                  </a:moveTo>
                  <a:lnTo>
                    <a:pt x="8271" y="5363"/>
                  </a:lnTo>
                  <a:cubicBezTo>
                    <a:pt x="8240" y="5394"/>
                    <a:pt x="8240" y="5425"/>
                    <a:pt x="8240" y="5487"/>
                  </a:cubicBezTo>
                  <a:lnTo>
                    <a:pt x="8209" y="6752"/>
                  </a:lnTo>
                  <a:cubicBezTo>
                    <a:pt x="8209" y="6853"/>
                    <a:pt x="8312" y="6954"/>
                    <a:pt x="8417" y="6954"/>
                  </a:cubicBezTo>
                  <a:cubicBezTo>
                    <a:pt x="8441" y="6954"/>
                    <a:pt x="8465" y="6949"/>
                    <a:pt x="8487" y="6937"/>
                  </a:cubicBezTo>
                  <a:lnTo>
                    <a:pt x="9691" y="6505"/>
                  </a:lnTo>
                  <a:cubicBezTo>
                    <a:pt x="9722" y="6505"/>
                    <a:pt x="9753" y="6474"/>
                    <a:pt x="9783" y="6444"/>
                  </a:cubicBezTo>
                  <a:lnTo>
                    <a:pt x="10864" y="4962"/>
                  </a:lnTo>
                  <a:lnTo>
                    <a:pt x="10864" y="7493"/>
                  </a:lnTo>
                  <a:cubicBezTo>
                    <a:pt x="10864" y="8110"/>
                    <a:pt x="10370" y="8604"/>
                    <a:pt x="9783" y="8604"/>
                  </a:cubicBezTo>
                  <a:cubicBezTo>
                    <a:pt x="9475" y="8604"/>
                    <a:pt x="9475" y="9036"/>
                    <a:pt x="9783" y="9036"/>
                  </a:cubicBezTo>
                  <a:cubicBezTo>
                    <a:pt x="10617" y="9036"/>
                    <a:pt x="11296" y="8357"/>
                    <a:pt x="11296" y="7493"/>
                  </a:cubicBezTo>
                  <a:lnTo>
                    <a:pt x="11296" y="6567"/>
                  </a:lnTo>
                  <a:lnTo>
                    <a:pt x="12684" y="6567"/>
                  </a:lnTo>
                  <a:lnTo>
                    <a:pt x="12684" y="12523"/>
                  </a:lnTo>
                  <a:lnTo>
                    <a:pt x="1852" y="12492"/>
                  </a:lnTo>
                  <a:lnTo>
                    <a:pt x="1852" y="6567"/>
                  </a:lnTo>
                  <a:lnTo>
                    <a:pt x="3148" y="6567"/>
                  </a:lnTo>
                  <a:lnTo>
                    <a:pt x="3148" y="7493"/>
                  </a:lnTo>
                  <a:cubicBezTo>
                    <a:pt x="3148" y="8264"/>
                    <a:pt x="3704" y="8912"/>
                    <a:pt x="4475" y="9005"/>
                  </a:cubicBezTo>
                  <a:lnTo>
                    <a:pt x="4475" y="10610"/>
                  </a:lnTo>
                  <a:cubicBezTo>
                    <a:pt x="4444" y="10702"/>
                    <a:pt x="4506" y="10795"/>
                    <a:pt x="4599" y="10826"/>
                  </a:cubicBezTo>
                  <a:lnTo>
                    <a:pt x="4660" y="10826"/>
                  </a:lnTo>
                  <a:cubicBezTo>
                    <a:pt x="4722" y="10826"/>
                    <a:pt x="4784" y="10795"/>
                    <a:pt x="4815" y="10764"/>
                  </a:cubicBezTo>
                  <a:lnTo>
                    <a:pt x="6574" y="9005"/>
                  </a:lnTo>
                  <a:lnTo>
                    <a:pt x="8703" y="9005"/>
                  </a:lnTo>
                  <a:cubicBezTo>
                    <a:pt x="8981" y="9005"/>
                    <a:pt x="8981" y="8573"/>
                    <a:pt x="8703" y="8573"/>
                  </a:cubicBezTo>
                  <a:lnTo>
                    <a:pt x="6481" y="8573"/>
                  </a:lnTo>
                  <a:cubicBezTo>
                    <a:pt x="6419" y="8573"/>
                    <a:pt x="6358" y="8604"/>
                    <a:pt x="6327" y="8635"/>
                  </a:cubicBezTo>
                  <a:lnTo>
                    <a:pt x="4876" y="10085"/>
                  </a:lnTo>
                  <a:lnTo>
                    <a:pt x="4876" y="8820"/>
                  </a:lnTo>
                  <a:cubicBezTo>
                    <a:pt x="4876" y="8696"/>
                    <a:pt x="4784" y="8604"/>
                    <a:pt x="4660" y="8604"/>
                  </a:cubicBezTo>
                  <a:cubicBezTo>
                    <a:pt x="4043" y="8604"/>
                    <a:pt x="3549" y="8110"/>
                    <a:pt x="3549" y="7493"/>
                  </a:cubicBezTo>
                  <a:lnTo>
                    <a:pt x="3549" y="4468"/>
                  </a:lnTo>
                  <a:cubicBezTo>
                    <a:pt x="3580" y="3882"/>
                    <a:pt x="4043" y="3388"/>
                    <a:pt x="4660" y="3388"/>
                  </a:cubicBezTo>
                  <a:close/>
                  <a:moveTo>
                    <a:pt x="12808" y="5641"/>
                  </a:moveTo>
                  <a:cubicBezTo>
                    <a:pt x="13209" y="5641"/>
                    <a:pt x="13518" y="5950"/>
                    <a:pt x="13518" y="6351"/>
                  </a:cubicBezTo>
                  <a:lnTo>
                    <a:pt x="13518" y="12523"/>
                  </a:lnTo>
                  <a:lnTo>
                    <a:pt x="13116" y="12492"/>
                  </a:lnTo>
                  <a:lnTo>
                    <a:pt x="13116" y="6320"/>
                  </a:lnTo>
                  <a:cubicBezTo>
                    <a:pt x="13116" y="6227"/>
                    <a:pt x="13024" y="6135"/>
                    <a:pt x="12900" y="6135"/>
                  </a:cubicBezTo>
                  <a:lnTo>
                    <a:pt x="11296" y="6135"/>
                  </a:lnTo>
                  <a:lnTo>
                    <a:pt x="11296" y="5641"/>
                  </a:lnTo>
                  <a:close/>
                  <a:moveTo>
                    <a:pt x="7963" y="12924"/>
                  </a:moveTo>
                  <a:cubicBezTo>
                    <a:pt x="7963" y="13079"/>
                    <a:pt x="7870" y="13202"/>
                    <a:pt x="7716" y="13202"/>
                  </a:cubicBezTo>
                  <a:lnTo>
                    <a:pt x="6821" y="13202"/>
                  </a:lnTo>
                  <a:cubicBezTo>
                    <a:pt x="6666" y="13202"/>
                    <a:pt x="6574" y="13079"/>
                    <a:pt x="6574" y="12924"/>
                  </a:cubicBezTo>
                  <a:close/>
                  <a:moveTo>
                    <a:pt x="12643" y="1"/>
                  </a:moveTo>
                  <a:cubicBezTo>
                    <a:pt x="12364" y="1"/>
                    <a:pt x="12079" y="124"/>
                    <a:pt x="11882" y="395"/>
                  </a:cubicBezTo>
                  <a:lnTo>
                    <a:pt x="9999" y="2987"/>
                  </a:lnTo>
                  <a:lnTo>
                    <a:pt x="4660" y="2987"/>
                  </a:lnTo>
                  <a:cubicBezTo>
                    <a:pt x="3827" y="2987"/>
                    <a:pt x="3148" y="3666"/>
                    <a:pt x="3148" y="4499"/>
                  </a:cubicBezTo>
                  <a:lnTo>
                    <a:pt x="3148" y="5209"/>
                  </a:lnTo>
                  <a:lnTo>
                    <a:pt x="1728" y="5209"/>
                  </a:lnTo>
                  <a:cubicBezTo>
                    <a:pt x="1080" y="5209"/>
                    <a:pt x="556" y="5734"/>
                    <a:pt x="556" y="6382"/>
                  </a:cubicBezTo>
                  <a:lnTo>
                    <a:pt x="556" y="10147"/>
                  </a:lnTo>
                  <a:cubicBezTo>
                    <a:pt x="556" y="10286"/>
                    <a:pt x="664" y="10355"/>
                    <a:pt x="772" y="10355"/>
                  </a:cubicBezTo>
                  <a:cubicBezTo>
                    <a:pt x="880" y="10355"/>
                    <a:pt x="988" y="10286"/>
                    <a:pt x="988" y="10147"/>
                  </a:cubicBezTo>
                  <a:lnTo>
                    <a:pt x="988" y="6351"/>
                  </a:lnTo>
                  <a:cubicBezTo>
                    <a:pt x="988" y="5950"/>
                    <a:pt x="1296" y="5610"/>
                    <a:pt x="1698" y="5610"/>
                  </a:cubicBezTo>
                  <a:lnTo>
                    <a:pt x="3117" y="5610"/>
                  </a:lnTo>
                  <a:lnTo>
                    <a:pt x="3117" y="6135"/>
                  </a:lnTo>
                  <a:lnTo>
                    <a:pt x="1605" y="6135"/>
                  </a:lnTo>
                  <a:cubicBezTo>
                    <a:pt x="1512" y="6135"/>
                    <a:pt x="1389" y="6227"/>
                    <a:pt x="1389" y="6351"/>
                  </a:cubicBezTo>
                  <a:lnTo>
                    <a:pt x="1389" y="12523"/>
                  </a:lnTo>
                  <a:lnTo>
                    <a:pt x="988" y="12523"/>
                  </a:lnTo>
                  <a:lnTo>
                    <a:pt x="988" y="11258"/>
                  </a:lnTo>
                  <a:cubicBezTo>
                    <a:pt x="988" y="11104"/>
                    <a:pt x="880" y="11026"/>
                    <a:pt x="772" y="11026"/>
                  </a:cubicBezTo>
                  <a:cubicBezTo>
                    <a:pt x="664" y="11026"/>
                    <a:pt x="556" y="11104"/>
                    <a:pt x="556" y="11258"/>
                  </a:cubicBezTo>
                  <a:lnTo>
                    <a:pt x="556" y="12523"/>
                  </a:lnTo>
                  <a:lnTo>
                    <a:pt x="216" y="12523"/>
                  </a:lnTo>
                  <a:cubicBezTo>
                    <a:pt x="93" y="12523"/>
                    <a:pt x="0" y="12616"/>
                    <a:pt x="0" y="12739"/>
                  </a:cubicBezTo>
                  <a:lnTo>
                    <a:pt x="0" y="13233"/>
                  </a:lnTo>
                  <a:cubicBezTo>
                    <a:pt x="0" y="13819"/>
                    <a:pt x="463" y="14282"/>
                    <a:pt x="1049" y="14282"/>
                  </a:cubicBezTo>
                  <a:lnTo>
                    <a:pt x="11604" y="14282"/>
                  </a:lnTo>
                  <a:cubicBezTo>
                    <a:pt x="11882" y="14282"/>
                    <a:pt x="11882" y="13881"/>
                    <a:pt x="11604" y="13881"/>
                  </a:cubicBezTo>
                  <a:lnTo>
                    <a:pt x="1049" y="13881"/>
                  </a:lnTo>
                  <a:cubicBezTo>
                    <a:pt x="710" y="13881"/>
                    <a:pt x="432" y="13603"/>
                    <a:pt x="432" y="13233"/>
                  </a:cubicBezTo>
                  <a:lnTo>
                    <a:pt x="432" y="12924"/>
                  </a:lnTo>
                  <a:lnTo>
                    <a:pt x="6142" y="12924"/>
                  </a:lnTo>
                  <a:cubicBezTo>
                    <a:pt x="6142" y="13326"/>
                    <a:pt x="6450" y="13634"/>
                    <a:pt x="6821" y="13634"/>
                  </a:cubicBezTo>
                  <a:lnTo>
                    <a:pt x="7685" y="13634"/>
                  </a:lnTo>
                  <a:cubicBezTo>
                    <a:pt x="8086" y="13634"/>
                    <a:pt x="8395" y="13326"/>
                    <a:pt x="8395" y="12924"/>
                  </a:cubicBezTo>
                  <a:lnTo>
                    <a:pt x="14073" y="12924"/>
                  </a:lnTo>
                  <a:lnTo>
                    <a:pt x="14073" y="13233"/>
                  </a:lnTo>
                  <a:cubicBezTo>
                    <a:pt x="14073" y="13603"/>
                    <a:pt x="13795" y="13881"/>
                    <a:pt x="13456" y="13881"/>
                  </a:cubicBezTo>
                  <a:lnTo>
                    <a:pt x="12808" y="13881"/>
                  </a:lnTo>
                  <a:cubicBezTo>
                    <a:pt x="12530" y="13881"/>
                    <a:pt x="12530" y="14282"/>
                    <a:pt x="12808" y="14282"/>
                  </a:cubicBezTo>
                  <a:lnTo>
                    <a:pt x="13456" y="14282"/>
                  </a:lnTo>
                  <a:cubicBezTo>
                    <a:pt x="14011" y="14282"/>
                    <a:pt x="14505" y="13819"/>
                    <a:pt x="14505" y="13233"/>
                  </a:cubicBezTo>
                  <a:lnTo>
                    <a:pt x="14505" y="12739"/>
                  </a:lnTo>
                  <a:cubicBezTo>
                    <a:pt x="14505" y="12616"/>
                    <a:pt x="14382" y="12523"/>
                    <a:pt x="14289" y="12523"/>
                  </a:cubicBezTo>
                  <a:lnTo>
                    <a:pt x="13950" y="12523"/>
                  </a:lnTo>
                  <a:lnTo>
                    <a:pt x="13950" y="6351"/>
                  </a:lnTo>
                  <a:cubicBezTo>
                    <a:pt x="13950" y="5703"/>
                    <a:pt x="13425" y="5178"/>
                    <a:pt x="12777" y="5178"/>
                  </a:cubicBezTo>
                  <a:lnTo>
                    <a:pt x="11296" y="5178"/>
                  </a:lnTo>
                  <a:lnTo>
                    <a:pt x="11296" y="4345"/>
                  </a:lnTo>
                  <a:lnTo>
                    <a:pt x="12684" y="2431"/>
                  </a:lnTo>
                  <a:cubicBezTo>
                    <a:pt x="12746" y="2493"/>
                    <a:pt x="12777" y="2555"/>
                    <a:pt x="12777" y="2648"/>
                  </a:cubicBezTo>
                  <a:cubicBezTo>
                    <a:pt x="12808" y="2802"/>
                    <a:pt x="12777" y="2925"/>
                    <a:pt x="12684" y="3049"/>
                  </a:cubicBezTo>
                  <a:lnTo>
                    <a:pt x="11789" y="4283"/>
                  </a:lnTo>
                  <a:cubicBezTo>
                    <a:pt x="11702" y="4459"/>
                    <a:pt x="11832" y="4619"/>
                    <a:pt x="11971" y="4619"/>
                  </a:cubicBezTo>
                  <a:cubicBezTo>
                    <a:pt x="12027" y="4619"/>
                    <a:pt x="12084" y="4592"/>
                    <a:pt x="12129" y="4530"/>
                  </a:cubicBezTo>
                  <a:lnTo>
                    <a:pt x="13055" y="3296"/>
                  </a:lnTo>
                  <a:cubicBezTo>
                    <a:pt x="13302" y="2925"/>
                    <a:pt x="13271" y="2401"/>
                    <a:pt x="12962" y="2061"/>
                  </a:cubicBezTo>
                  <a:lnTo>
                    <a:pt x="13394" y="1475"/>
                  </a:lnTo>
                  <a:cubicBezTo>
                    <a:pt x="13549" y="1259"/>
                    <a:pt x="13610" y="1012"/>
                    <a:pt x="13549" y="765"/>
                  </a:cubicBezTo>
                  <a:cubicBezTo>
                    <a:pt x="13474" y="282"/>
                    <a:pt x="13065" y="1"/>
                    <a:pt x="12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92"/>
            <p:cNvSpPr/>
            <p:nvPr/>
          </p:nvSpPr>
          <p:spPr>
            <a:xfrm>
              <a:off x="2618400" y="2629875"/>
              <a:ext cx="69475" cy="10825"/>
            </a:xfrm>
            <a:custGeom>
              <a:avLst/>
              <a:gdLst/>
              <a:ahLst/>
              <a:cxnLst/>
              <a:rect l="l" t="t" r="r" b="b"/>
              <a:pathLst>
                <a:path w="2779" h="433" extrusionOk="0">
                  <a:moveTo>
                    <a:pt x="217" y="0"/>
                  </a:moveTo>
                  <a:cubicBezTo>
                    <a:pt x="93" y="0"/>
                    <a:pt x="1" y="93"/>
                    <a:pt x="1" y="216"/>
                  </a:cubicBezTo>
                  <a:cubicBezTo>
                    <a:pt x="1" y="309"/>
                    <a:pt x="93" y="432"/>
                    <a:pt x="217" y="432"/>
                  </a:cubicBezTo>
                  <a:lnTo>
                    <a:pt x="2562" y="432"/>
                  </a:lnTo>
                  <a:cubicBezTo>
                    <a:pt x="2686" y="432"/>
                    <a:pt x="2778" y="309"/>
                    <a:pt x="2778" y="216"/>
                  </a:cubicBezTo>
                  <a:cubicBezTo>
                    <a:pt x="2778" y="93"/>
                    <a:pt x="2686" y="0"/>
                    <a:pt x="2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92"/>
            <p:cNvSpPr/>
            <p:nvPr/>
          </p:nvSpPr>
          <p:spPr>
            <a:xfrm>
              <a:off x="2616875" y="2592050"/>
              <a:ext cx="72550" cy="10825"/>
            </a:xfrm>
            <a:custGeom>
              <a:avLst/>
              <a:gdLst/>
              <a:ahLst/>
              <a:cxnLst/>
              <a:rect l="l" t="t" r="r" b="b"/>
              <a:pathLst>
                <a:path w="2902" h="433" extrusionOk="0">
                  <a:moveTo>
                    <a:pt x="278" y="1"/>
                  </a:moveTo>
                  <a:cubicBezTo>
                    <a:pt x="0" y="1"/>
                    <a:pt x="0" y="433"/>
                    <a:pt x="278" y="433"/>
                  </a:cubicBezTo>
                  <a:lnTo>
                    <a:pt x="2623" y="433"/>
                  </a:lnTo>
                  <a:cubicBezTo>
                    <a:pt x="2901" y="433"/>
                    <a:pt x="2901" y="1"/>
                    <a:pt x="2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6" name="Google Shape;15966;p92"/>
          <p:cNvGrpSpPr/>
          <p:nvPr/>
        </p:nvGrpSpPr>
        <p:grpSpPr>
          <a:xfrm>
            <a:off x="4764469" y="3424466"/>
            <a:ext cx="361900" cy="358400"/>
            <a:chOff x="1741150" y="2466500"/>
            <a:chExt cx="361900" cy="358400"/>
          </a:xfrm>
        </p:grpSpPr>
        <p:sp>
          <p:nvSpPr>
            <p:cNvPr id="15967" name="Google Shape;15967;p92"/>
            <p:cNvSpPr/>
            <p:nvPr/>
          </p:nvSpPr>
          <p:spPr>
            <a:xfrm>
              <a:off x="1741150" y="2466500"/>
              <a:ext cx="88000" cy="358400"/>
            </a:xfrm>
            <a:custGeom>
              <a:avLst/>
              <a:gdLst/>
              <a:ahLst/>
              <a:cxnLst/>
              <a:rect l="l" t="t" r="r" b="b"/>
              <a:pathLst>
                <a:path w="3520" h="14336" extrusionOk="0">
                  <a:moveTo>
                    <a:pt x="1744" y="301"/>
                  </a:moveTo>
                  <a:cubicBezTo>
                    <a:pt x="1922" y="301"/>
                    <a:pt x="2099" y="424"/>
                    <a:pt x="2069" y="671"/>
                  </a:cubicBezTo>
                  <a:lnTo>
                    <a:pt x="2069" y="2276"/>
                  </a:lnTo>
                  <a:lnTo>
                    <a:pt x="1420" y="2276"/>
                  </a:lnTo>
                  <a:lnTo>
                    <a:pt x="1420" y="671"/>
                  </a:lnTo>
                  <a:cubicBezTo>
                    <a:pt x="1390" y="424"/>
                    <a:pt x="1567" y="301"/>
                    <a:pt x="1744" y="301"/>
                  </a:cubicBezTo>
                  <a:close/>
                  <a:moveTo>
                    <a:pt x="2069" y="6288"/>
                  </a:moveTo>
                  <a:lnTo>
                    <a:pt x="2069" y="13633"/>
                  </a:lnTo>
                  <a:cubicBezTo>
                    <a:pt x="2099" y="13880"/>
                    <a:pt x="1922" y="14004"/>
                    <a:pt x="1744" y="14004"/>
                  </a:cubicBezTo>
                  <a:cubicBezTo>
                    <a:pt x="1567" y="14004"/>
                    <a:pt x="1390" y="13880"/>
                    <a:pt x="1420" y="13633"/>
                  </a:cubicBezTo>
                  <a:lnTo>
                    <a:pt x="1420" y="6288"/>
                  </a:lnTo>
                  <a:close/>
                  <a:moveTo>
                    <a:pt x="1744" y="0"/>
                  </a:moveTo>
                  <a:cubicBezTo>
                    <a:pt x="1320" y="0"/>
                    <a:pt x="896" y="224"/>
                    <a:pt x="988" y="671"/>
                  </a:cubicBezTo>
                  <a:lnTo>
                    <a:pt x="988" y="2276"/>
                  </a:lnTo>
                  <a:lnTo>
                    <a:pt x="865" y="2276"/>
                  </a:lnTo>
                  <a:cubicBezTo>
                    <a:pt x="371" y="2276"/>
                    <a:pt x="1" y="2677"/>
                    <a:pt x="1" y="3171"/>
                  </a:cubicBezTo>
                  <a:lnTo>
                    <a:pt x="1" y="5455"/>
                  </a:lnTo>
                  <a:cubicBezTo>
                    <a:pt x="1" y="5918"/>
                    <a:pt x="371" y="6319"/>
                    <a:pt x="865" y="6319"/>
                  </a:cubicBezTo>
                  <a:lnTo>
                    <a:pt x="988" y="6319"/>
                  </a:lnTo>
                  <a:lnTo>
                    <a:pt x="988" y="13664"/>
                  </a:lnTo>
                  <a:cubicBezTo>
                    <a:pt x="896" y="14112"/>
                    <a:pt x="1320" y="14335"/>
                    <a:pt x="1744" y="14335"/>
                  </a:cubicBezTo>
                  <a:cubicBezTo>
                    <a:pt x="2169" y="14335"/>
                    <a:pt x="2593" y="14112"/>
                    <a:pt x="2501" y="13664"/>
                  </a:cubicBezTo>
                  <a:lnTo>
                    <a:pt x="2501" y="6319"/>
                  </a:lnTo>
                  <a:lnTo>
                    <a:pt x="2624" y="6319"/>
                  </a:lnTo>
                  <a:cubicBezTo>
                    <a:pt x="3087" y="6319"/>
                    <a:pt x="3488" y="5918"/>
                    <a:pt x="3488" y="5455"/>
                  </a:cubicBezTo>
                  <a:lnTo>
                    <a:pt x="3488" y="4930"/>
                  </a:lnTo>
                  <a:cubicBezTo>
                    <a:pt x="3488" y="4791"/>
                    <a:pt x="3388" y="4722"/>
                    <a:pt x="3288" y="4722"/>
                  </a:cubicBezTo>
                  <a:cubicBezTo>
                    <a:pt x="3187" y="4722"/>
                    <a:pt x="3087" y="4791"/>
                    <a:pt x="3087" y="4930"/>
                  </a:cubicBezTo>
                  <a:lnTo>
                    <a:pt x="3087" y="5424"/>
                  </a:lnTo>
                  <a:cubicBezTo>
                    <a:pt x="3087" y="5671"/>
                    <a:pt x="2871" y="5887"/>
                    <a:pt x="2624" y="5887"/>
                  </a:cubicBezTo>
                  <a:lnTo>
                    <a:pt x="865" y="5887"/>
                  </a:lnTo>
                  <a:cubicBezTo>
                    <a:pt x="618" y="5887"/>
                    <a:pt x="433" y="5671"/>
                    <a:pt x="433" y="5424"/>
                  </a:cubicBezTo>
                  <a:lnTo>
                    <a:pt x="433" y="3140"/>
                  </a:lnTo>
                  <a:cubicBezTo>
                    <a:pt x="433" y="2893"/>
                    <a:pt x="649" y="2677"/>
                    <a:pt x="896" y="2677"/>
                  </a:cubicBezTo>
                  <a:lnTo>
                    <a:pt x="2624" y="2677"/>
                  </a:lnTo>
                  <a:cubicBezTo>
                    <a:pt x="2902" y="2677"/>
                    <a:pt x="3087" y="2893"/>
                    <a:pt x="3087" y="3140"/>
                  </a:cubicBezTo>
                  <a:lnTo>
                    <a:pt x="3087" y="3758"/>
                  </a:lnTo>
                  <a:cubicBezTo>
                    <a:pt x="3087" y="3896"/>
                    <a:pt x="3195" y="3966"/>
                    <a:pt x="3303" y="3966"/>
                  </a:cubicBezTo>
                  <a:cubicBezTo>
                    <a:pt x="3411" y="3966"/>
                    <a:pt x="3519" y="3896"/>
                    <a:pt x="3519" y="3758"/>
                  </a:cubicBezTo>
                  <a:lnTo>
                    <a:pt x="3519" y="3140"/>
                  </a:lnTo>
                  <a:cubicBezTo>
                    <a:pt x="3519" y="2647"/>
                    <a:pt x="3118" y="2276"/>
                    <a:pt x="2624" y="2276"/>
                  </a:cubicBezTo>
                  <a:lnTo>
                    <a:pt x="2501" y="2276"/>
                  </a:lnTo>
                  <a:lnTo>
                    <a:pt x="2501" y="671"/>
                  </a:lnTo>
                  <a:cubicBezTo>
                    <a:pt x="2593" y="224"/>
                    <a:pt x="2169" y="0"/>
                    <a:pt x="17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92"/>
            <p:cNvSpPr/>
            <p:nvPr/>
          </p:nvSpPr>
          <p:spPr>
            <a:xfrm>
              <a:off x="1761225" y="2554975"/>
              <a:ext cx="46300" cy="10100"/>
            </a:xfrm>
            <a:custGeom>
              <a:avLst/>
              <a:gdLst/>
              <a:ahLst/>
              <a:cxnLst/>
              <a:rect l="l" t="t" r="r" b="b"/>
              <a:pathLst>
                <a:path w="1852" h="404" extrusionOk="0">
                  <a:moveTo>
                    <a:pt x="1602" y="1"/>
                  </a:moveTo>
                  <a:cubicBezTo>
                    <a:pt x="1593" y="1"/>
                    <a:pt x="1584" y="1"/>
                    <a:pt x="1574" y="3"/>
                  </a:cubicBezTo>
                  <a:lnTo>
                    <a:pt x="278" y="3"/>
                  </a:lnTo>
                  <a:cubicBezTo>
                    <a:pt x="0" y="3"/>
                    <a:pt x="0" y="404"/>
                    <a:pt x="278" y="404"/>
                  </a:cubicBezTo>
                  <a:lnTo>
                    <a:pt x="1574" y="404"/>
                  </a:lnTo>
                  <a:cubicBezTo>
                    <a:pt x="1842" y="404"/>
                    <a:pt x="1852" y="1"/>
                    <a:pt x="1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92"/>
            <p:cNvSpPr/>
            <p:nvPr/>
          </p:nvSpPr>
          <p:spPr>
            <a:xfrm>
              <a:off x="1761225" y="2582025"/>
              <a:ext cx="46300" cy="10825"/>
            </a:xfrm>
            <a:custGeom>
              <a:avLst/>
              <a:gdLst/>
              <a:ahLst/>
              <a:cxnLst/>
              <a:rect l="l" t="t" r="r" b="b"/>
              <a:pathLst>
                <a:path w="1852" h="433" extrusionOk="0">
                  <a:moveTo>
                    <a:pt x="278" y="1"/>
                  </a:moveTo>
                  <a:cubicBezTo>
                    <a:pt x="0" y="1"/>
                    <a:pt x="0" y="433"/>
                    <a:pt x="278" y="433"/>
                  </a:cubicBezTo>
                  <a:lnTo>
                    <a:pt x="1574" y="433"/>
                  </a:lnTo>
                  <a:cubicBezTo>
                    <a:pt x="1852" y="433"/>
                    <a:pt x="1852"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92"/>
            <p:cNvSpPr/>
            <p:nvPr/>
          </p:nvSpPr>
          <p:spPr>
            <a:xfrm>
              <a:off x="1832200" y="2466500"/>
              <a:ext cx="87975" cy="357625"/>
            </a:xfrm>
            <a:custGeom>
              <a:avLst/>
              <a:gdLst/>
              <a:ahLst/>
              <a:cxnLst/>
              <a:rect l="l" t="t" r="r" b="b"/>
              <a:pathLst>
                <a:path w="3519" h="14305" extrusionOk="0">
                  <a:moveTo>
                    <a:pt x="2624" y="9899"/>
                  </a:moveTo>
                  <a:cubicBezTo>
                    <a:pt x="2871" y="9899"/>
                    <a:pt x="3087" y="10115"/>
                    <a:pt x="3087" y="10362"/>
                  </a:cubicBezTo>
                  <a:lnTo>
                    <a:pt x="3087" y="12646"/>
                  </a:lnTo>
                  <a:cubicBezTo>
                    <a:pt x="3087" y="12893"/>
                    <a:pt x="2871" y="13078"/>
                    <a:pt x="2624" y="13078"/>
                  </a:cubicBezTo>
                  <a:lnTo>
                    <a:pt x="895" y="13078"/>
                  </a:lnTo>
                  <a:cubicBezTo>
                    <a:pt x="618" y="13078"/>
                    <a:pt x="433" y="12893"/>
                    <a:pt x="433" y="12646"/>
                  </a:cubicBezTo>
                  <a:lnTo>
                    <a:pt x="433" y="10362"/>
                  </a:lnTo>
                  <a:cubicBezTo>
                    <a:pt x="433" y="10115"/>
                    <a:pt x="618" y="9899"/>
                    <a:pt x="895" y="9899"/>
                  </a:cubicBezTo>
                  <a:close/>
                  <a:moveTo>
                    <a:pt x="2099" y="13510"/>
                  </a:moveTo>
                  <a:lnTo>
                    <a:pt x="2099" y="13633"/>
                  </a:lnTo>
                  <a:cubicBezTo>
                    <a:pt x="2115" y="13880"/>
                    <a:pt x="1937" y="14004"/>
                    <a:pt x="1760" y="14004"/>
                  </a:cubicBezTo>
                  <a:cubicBezTo>
                    <a:pt x="1582" y="14004"/>
                    <a:pt x="1405" y="13880"/>
                    <a:pt x="1420" y="13633"/>
                  </a:cubicBezTo>
                  <a:lnTo>
                    <a:pt x="1420" y="13510"/>
                  </a:lnTo>
                  <a:close/>
                  <a:moveTo>
                    <a:pt x="1744" y="0"/>
                  </a:moveTo>
                  <a:cubicBezTo>
                    <a:pt x="1320" y="0"/>
                    <a:pt x="895" y="224"/>
                    <a:pt x="988" y="671"/>
                  </a:cubicBezTo>
                  <a:lnTo>
                    <a:pt x="988" y="9467"/>
                  </a:lnTo>
                  <a:lnTo>
                    <a:pt x="865" y="9467"/>
                  </a:lnTo>
                  <a:cubicBezTo>
                    <a:pt x="402" y="9467"/>
                    <a:pt x="0" y="9868"/>
                    <a:pt x="0" y="10362"/>
                  </a:cubicBezTo>
                  <a:lnTo>
                    <a:pt x="0" y="12646"/>
                  </a:lnTo>
                  <a:cubicBezTo>
                    <a:pt x="0" y="13109"/>
                    <a:pt x="402" y="13510"/>
                    <a:pt x="865" y="13510"/>
                  </a:cubicBezTo>
                  <a:lnTo>
                    <a:pt x="988" y="13510"/>
                  </a:lnTo>
                  <a:lnTo>
                    <a:pt x="988" y="13633"/>
                  </a:lnTo>
                  <a:cubicBezTo>
                    <a:pt x="895" y="14081"/>
                    <a:pt x="1320" y="14305"/>
                    <a:pt x="1744" y="14305"/>
                  </a:cubicBezTo>
                  <a:cubicBezTo>
                    <a:pt x="2169" y="14305"/>
                    <a:pt x="2593" y="14081"/>
                    <a:pt x="2500" y="13633"/>
                  </a:cubicBezTo>
                  <a:lnTo>
                    <a:pt x="2500" y="13510"/>
                  </a:lnTo>
                  <a:lnTo>
                    <a:pt x="2624" y="13510"/>
                  </a:lnTo>
                  <a:cubicBezTo>
                    <a:pt x="3118" y="13510"/>
                    <a:pt x="3519" y="13109"/>
                    <a:pt x="3519" y="12646"/>
                  </a:cubicBezTo>
                  <a:lnTo>
                    <a:pt x="3519" y="10362"/>
                  </a:lnTo>
                  <a:cubicBezTo>
                    <a:pt x="3519" y="9868"/>
                    <a:pt x="3118" y="9467"/>
                    <a:pt x="2624" y="9467"/>
                  </a:cubicBezTo>
                  <a:lnTo>
                    <a:pt x="2500" y="9467"/>
                  </a:lnTo>
                  <a:lnTo>
                    <a:pt x="2500" y="2863"/>
                  </a:lnTo>
                  <a:cubicBezTo>
                    <a:pt x="2500" y="2708"/>
                    <a:pt x="2400" y="2631"/>
                    <a:pt x="2300" y="2631"/>
                  </a:cubicBezTo>
                  <a:cubicBezTo>
                    <a:pt x="2199" y="2631"/>
                    <a:pt x="2099" y="2708"/>
                    <a:pt x="2099" y="2863"/>
                  </a:cubicBezTo>
                  <a:lnTo>
                    <a:pt x="2099" y="9467"/>
                  </a:lnTo>
                  <a:lnTo>
                    <a:pt x="1420" y="9467"/>
                  </a:lnTo>
                  <a:lnTo>
                    <a:pt x="1420" y="671"/>
                  </a:lnTo>
                  <a:cubicBezTo>
                    <a:pt x="1389" y="424"/>
                    <a:pt x="1567" y="301"/>
                    <a:pt x="1744" y="301"/>
                  </a:cubicBezTo>
                  <a:cubicBezTo>
                    <a:pt x="1922" y="301"/>
                    <a:pt x="2099" y="424"/>
                    <a:pt x="2068" y="671"/>
                  </a:cubicBezTo>
                  <a:lnTo>
                    <a:pt x="2068" y="1628"/>
                  </a:lnTo>
                  <a:cubicBezTo>
                    <a:pt x="2068" y="1782"/>
                    <a:pt x="2176" y="1860"/>
                    <a:pt x="2284" y="1860"/>
                  </a:cubicBezTo>
                  <a:cubicBezTo>
                    <a:pt x="2392" y="1860"/>
                    <a:pt x="2500" y="1782"/>
                    <a:pt x="2500" y="1628"/>
                  </a:cubicBezTo>
                  <a:lnTo>
                    <a:pt x="2500" y="671"/>
                  </a:lnTo>
                  <a:cubicBezTo>
                    <a:pt x="2593" y="224"/>
                    <a:pt x="2169" y="0"/>
                    <a:pt x="17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92"/>
            <p:cNvSpPr/>
            <p:nvPr/>
          </p:nvSpPr>
          <p:spPr>
            <a:xfrm>
              <a:off x="1853025" y="2734800"/>
              <a:ext cx="46325" cy="10825"/>
            </a:xfrm>
            <a:custGeom>
              <a:avLst/>
              <a:gdLst/>
              <a:ahLst/>
              <a:cxnLst/>
              <a:rect l="l" t="t" r="r" b="b"/>
              <a:pathLst>
                <a:path w="1853" h="433" extrusionOk="0">
                  <a:moveTo>
                    <a:pt x="279" y="0"/>
                  </a:moveTo>
                  <a:cubicBezTo>
                    <a:pt x="1" y="0"/>
                    <a:pt x="1" y="432"/>
                    <a:pt x="279" y="432"/>
                  </a:cubicBezTo>
                  <a:lnTo>
                    <a:pt x="1575" y="432"/>
                  </a:lnTo>
                  <a:cubicBezTo>
                    <a:pt x="1852" y="432"/>
                    <a:pt x="1852" y="0"/>
                    <a:pt x="1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92"/>
            <p:cNvSpPr/>
            <p:nvPr/>
          </p:nvSpPr>
          <p:spPr>
            <a:xfrm>
              <a:off x="1853025" y="2763300"/>
              <a:ext cx="46325" cy="10100"/>
            </a:xfrm>
            <a:custGeom>
              <a:avLst/>
              <a:gdLst/>
              <a:ahLst/>
              <a:cxnLst/>
              <a:rect l="l" t="t" r="r" b="b"/>
              <a:pathLst>
                <a:path w="1853" h="404" extrusionOk="0">
                  <a:moveTo>
                    <a:pt x="1602" y="1"/>
                  </a:moveTo>
                  <a:cubicBezTo>
                    <a:pt x="1594" y="1"/>
                    <a:pt x="1584" y="1"/>
                    <a:pt x="1575" y="2"/>
                  </a:cubicBezTo>
                  <a:lnTo>
                    <a:pt x="279" y="2"/>
                  </a:lnTo>
                  <a:cubicBezTo>
                    <a:pt x="1" y="2"/>
                    <a:pt x="1" y="403"/>
                    <a:pt x="279" y="403"/>
                  </a:cubicBezTo>
                  <a:lnTo>
                    <a:pt x="1575" y="403"/>
                  </a:lnTo>
                  <a:cubicBezTo>
                    <a:pt x="1843" y="403"/>
                    <a:pt x="1852" y="1"/>
                    <a:pt x="1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92"/>
            <p:cNvSpPr/>
            <p:nvPr/>
          </p:nvSpPr>
          <p:spPr>
            <a:xfrm>
              <a:off x="1924025" y="2466500"/>
              <a:ext cx="87200" cy="356475"/>
            </a:xfrm>
            <a:custGeom>
              <a:avLst/>
              <a:gdLst/>
              <a:ahLst/>
              <a:cxnLst/>
              <a:rect l="l" t="t" r="r" b="b"/>
              <a:pathLst>
                <a:path w="3488" h="14259" extrusionOk="0">
                  <a:moveTo>
                    <a:pt x="1744" y="347"/>
                  </a:moveTo>
                  <a:cubicBezTo>
                    <a:pt x="1906" y="347"/>
                    <a:pt x="2068" y="455"/>
                    <a:pt x="2068" y="671"/>
                  </a:cubicBezTo>
                  <a:lnTo>
                    <a:pt x="2068" y="5702"/>
                  </a:lnTo>
                  <a:lnTo>
                    <a:pt x="1420" y="5702"/>
                  </a:lnTo>
                  <a:lnTo>
                    <a:pt x="1420" y="671"/>
                  </a:lnTo>
                  <a:cubicBezTo>
                    <a:pt x="1420" y="455"/>
                    <a:pt x="1582" y="347"/>
                    <a:pt x="1744" y="347"/>
                  </a:cubicBezTo>
                  <a:close/>
                  <a:moveTo>
                    <a:pt x="2068" y="9714"/>
                  </a:moveTo>
                  <a:lnTo>
                    <a:pt x="2068" y="13633"/>
                  </a:lnTo>
                  <a:cubicBezTo>
                    <a:pt x="2068" y="13849"/>
                    <a:pt x="1906" y="13957"/>
                    <a:pt x="1744" y="13957"/>
                  </a:cubicBezTo>
                  <a:cubicBezTo>
                    <a:pt x="1582" y="13957"/>
                    <a:pt x="1420" y="13849"/>
                    <a:pt x="1420" y="13633"/>
                  </a:cubicBezTo>
                  <a:lnTo>
                    <a:pt x="1420" y="9714"/>
                  </a:lnTo>
                  <a:close/>
                  <a:moveTo>
                    <a:pt x="1744" y="0"/>
                  </a:moveTo>
                  <a:cubicBezTo>
                    <a:pt x="1319" y="0"/>
                    <a:pt x="895" y="224"/>
                    <a:pt x="988" y="671"/>
                  </a:cubicBezTo>
                  <a:lnTo>
                    <a:pt x="988" y="5702"/>
                  </a:lnTo>
                  <a:lnTo>
                    <a:pt x="864" y="5702"/>
                  </a:lnTo>
                  <a:cubicBezTo>
                    <a:pt x="370" y="5702"/>
                    <a:pt x="0" y="6072"/>
                    <a:pt x="0" y="6566"/>
                  </a:cubicBezTo>
                  <a:lnTo>
                    <a:pt x="0" y="8850"/>
                  </a:lnTo>
                  <a:cubicBezTo>
                    <a:pt x="0" y="9344"/>
                    <a:pt x="370" y="9745"/>
                    <a:pt x="864" y="9745"/>
                  </a:cubicBezTo>
                  <a:lnTo>
                    <a:pt x="988" y="9745"/>
                  </a:lnTo>
                  <a:lnTo>
                    <a:pt x="988" y="13633"/>
                  </a:lnTo>
                  <a:cubicBezTo>
                    <a:pt x="1065" y="14050"/>
                    <a:pt x="1404" y="14258"/>
                    <a:pt x="1744" y="14258"/>
                  </a:cubicBezTo>
                  <a:cubicBezTo>
                    <a:pt x="2083" y="14258"/>
                    <a:pt x="2423" y="14050"/>
                    <a:pt x="2500" y="13633"/>
                  </a:cubicBezTo>
                  <a:lnTo>
                    <a:pt x="2500" y="9714"/>
                  </a:lnTo>
                  <a:lnTo>
                    <a:pt x="2623" y="9714"/>
                  </a:lnTo>
                  <a:cubicBezTo>
                    <a:pt x="3117" y="9714"/>
                    <a:pt x="3487" y="9313"/>
                    <a:pt x="3487" y="8819"/>
                  </a:cubicBezTo>
                  <a:lnTo>
                    <a:pt x="3487" y="8263"/>
                  </a:lnTo>
                  <a:cubicBezTo>
                    <a:pt x="3487" y="8124"/>
                    <a:pt x="3379" y="8055"/>
                    <a:pt x="3275" y="8055"/>
                  </a:cubicBezTo>
                  <a:cubicBezTo>
                    <a:pt x="3171" y="8055"/>
                    <a:pt x="3071" y="8124"/>
                    <a:pt x="3086" y="8263"/>
                  </a:cubicBezTo>
                  <a:lnTo>
                    <a:pt x="3086" y="8819"/>
                  </a:lnTo>
                  <a:cubicBezTo>
                    <a:pt x="3086" y="9066"/>
                    <a:pt x="2870" y="9282"/>
                    <a:pt x="2623" y="9282"/>
                  </a:cubicBezTo>
                  <a:lnTo>
                    <a:pt x="864" y="9282"/>
                  </a:lnTo>
                  <a:cubicBezTo>
                    <a:pt x="617" y="9282"/>
                    <a:pt x="401" y="9066"/>
                    <a:pt x="401" y="8819"/>
                  </a:cubicBezTo>
                  <a:lnTo>
                    <a:pt x="401" y="6535"/>
                  </a:lnTo>
                  <a:cubicBezTo>
                    <a:pt x="401" y="6288"/>
                    <a:pt x="617" y="6072"/>
                    <a:pt x="864" y="6072"/>
                  </a:cubicBezTo>
                  <a:lnTo>
                    <a:pt x="2623" y="6072"/>
                  </a:lnTo>
                  <a:cubicBezTo>
                    <a:pt x="2870" y="6072"/>
                    <a:pt x="3086" y="6288"/>
                    <a:pt x="3086" y="6535"/>
                  </a:cubicBezTo>
                  <a:lnTo>
                    <a:pt x="3086" y="7091"/>
                  </a:lnTo>
                  <a:cubicBezTo>
                    <a:pt x="3086" y="7229"/>
                    <a:pt x="3187" y="7299"/>
                    <a:pt x="3287" y="7299"/>
                  </a:cubicBezTo>
                  <a:cubicBezTo>
                    <a:pt x="3387" y="7299"/>
                    <a:pt x="3487" y="7229"/>
                    <a:pt x="3487" y="7091"/>
                  </a:cubicBezTo>
                  <a:lnTo>
                    <a:pt x="3487" y="6535"/>
                  </a:lnTo>
                  <a:cubicBezTo>
                    <a:pt x="3487" y="6041"/>
                    <a:pt x="3086" y="5671"/>
                    <a:pt x="2623" y="5671"/>
                  </a:cubicBezTo>
                  <a:lnTo>
                    <a:pt x="2500" y="5671"/>
                  </a:lnTo>
                  <a:lnTo>
                    <a:pt x="2500" y="671"/>
                  </a:lnTo>
                  <a:cubicBezTo>
                    <a:pt x="2592" y="224"/>
                    <a:pt x="2168" y="0"/>
                    <a:pt x="17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92"/>
            <p:cNvSpPr/>
            <p:nvPr/>
          </p:nvSpPr>
          <p:spPr>
            <a:xfrm>
              <a:off x="1944850" y="2639125"/>
              <a:ext cx="45550" cy="10825"/>
            </a:xfrm>
            <a:custGeom>
              <a:avLst/>
              <a:gdLst/>
              <a:ahLst/>
              <a:cxnLst/>
              <a:rect l="l" t="t" r="r" b="b"/>
              <a:pathLst>
                <a:path w="1822" h="433" extrusionOk="0">
                  <a:moveTo>
                    <a:pt x="278" y="0"/>
                  </a:moveTo>
                  <a:cubicBezTo>
                    <a:pt x="0" y="0"/>
                    <a:pt x="0" y="433"/>
                    <a:pt x="278" y="433"/>
                  </a:cubicBezTo>
                  <a:lnTo>
                    <a:pt x="1543" y="433"/>
                  </a:lnTo>
                  <a:cubicBezTo>
                    <a:pt x="1821" y="433"/>
                    <a:pt x="1821" y="0"/>
                    <a:pt x="1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92"/>
            <p:cNvSpPr/>
            <p:nvPr/>
          </p:nvSpPr>
          <p:spPr>
            <a:xfrm>
              <a:off x="1944850" y="2666900"/>
              <a:ext cx="45550" cy="10825"/>
            </a:xfrm>
            <a:custGeom>
              <a:avLst/>
              <a:gdLst/>
              <a:ahLst/>
              <a:cxnLst/>
              <a:rect l="l" t="t" r="r" b="b"/>
              <a:pathLst>
                <a:path w="1822" h="433" extrusionOk="0">
                  <a:moveTo>
                    <a:pt x="278" y="0"/>
                  </a:moveTo>
                  <a:cubicBezTo>
                    <a:pt x="0" y="0"/>
                    <a:pt x="0" y="433"/>
                    <a:pt x="278" y="433"/>
                  </a:cubicBezTo>
                  <a:lnTo>
                    <a:pt x="1543" y="433"/>
                  </a:lnTo>
                  <a:cubicBezTo>
                    <a:pt x="1821" y="433"/>
                    <a:pt x="1821" y="0"/>
                    <a:pt x="1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92"/>
            <p:cNvSpPr/>
            <p:nvPr/>
          </p:nvSpPr>
          <p:spPr>
            <a:xfrm>
              <a:off x="2015050" y="2466500"/>
              <a:ext cx="88000" cy="357625"/>
            </a:xfrm>
            <a:custGeom>
              <a:avLst/>
              <a:gdLst/>
              <a:ahLst/>
              <a:cxnLst/>
              <a:rect l="l" t="t" r="r" b="b"/>
              <a:pathLst>
                <a:path w="3520" h="14305" extrusionOk="0">
                  <a:moveTo>
                    <a:pt x="1775" y="347"/>
                  </a:moveTo>
                  <a:cubicBezTo>
                    <a:pt x="1937" y="347"/>
                    <a:pt x="2099" y="455"/>
                    <a:pt x="2099" y="671"/>
                  </a:cubicBezTo>
                  <a:lnTo>
                    <a:pt x="2099" y="764"/>
                  </a:lnTo>
                  <a:lnTo>
                    <a:pt x="1451" y="764"/>
                  </a:lnTo>
                  <a:lnTo>
                    <a:pt x="1451" y="671"/>
                  </a:lnTo>
                  <a:cubicBezTo>
                    <a:pt x="1451" y="455"/>
                    <a:pt x="1613" y="347"/>
                    <a:pt x="1775" y="347"/>
                  </a:cubicBezTo>
                  <a:close/>
                  <a:moveTo>
                    <a:pt x="2655" y="1165"/>
                  </a:moveTo>
                  <a:cubicBezTo>
                    <a:pt x="2902" y="1165"/>
                    <a:pt x="3087" y="1381"/>
                    <a:pt x="3087" y="1628"/>
                  </a:cubicBezTo>
                  <a:lnTo>
                    <a:pt x="3087" y="3912"/>
                  </a:lnTo>
                  <a:cubicBezTo>
                    <a:pt x="3087" y="4159"/>
                    <a:pt x="2902" y="4375"/>
                    <a:pt x="2655" y="4375"/>
                  </a:cubicBezTo>
                  <a:lnTo>
                    <a:pt x="896" y="4375"/>
                  </a:lnTo>
                  <a:cubicBezTo>
                    <a:pt x="649" y="4375"/>
                    <a:pt x="433" y="4159"/>
                    <a:pt x="433" y="3912"/>
                  </a:cubicBezTo>
                  <a:lnTo>
                    <a:pt x="433" y="1628"/>
                  </a:lnTo>
                  <a:cubicBezTo>
                    <a:pt x="433" y="1381"/>
                    <a:pt x="649" y="1165"/>
                    <a:pt x="896" y="1165"/>
                  </a:cubicBezTo>
                  <a:close/>
                  <a:moveTo>
                    <a:pt x="1764" y="0"/>
                  </a:moveTo>
                  <a:cubicBezTo>
                    <a:pt x="1343" y="0"/>
                    <a:pt x="927" y="224"/>
                    <a:pt x="1019" y="671"/>
                  </a:cubicBezTo>
                  <a:lnTo>
                    <a:pt x="1019" y="764"/>
                  </a:lnTo>
                  <a:lnTo>
                    <a:pt x="896" y="764"/>
                  </a:lnTo>
                  <a:cubicBezTo>
                    <a:pt x="402" y="764"/>
                    <a:pt x="1" y="1134"/>
                    <a:pt x="1" y="1628"/>
                  </a:cubicBezTo>
                  <a:lnTo>
                    <a:pt x="1" y="3912"/>
                  </a:lnTo>
                  <a:cubicBezTo>
                    <a:pt x="1" y="4406"/>
                    <a:pt x="402" y="4807"/>
                    <a:pt x="896" y="4807"/>
                  </a:cubicBezTo>
                  <a:lnTo>
                    <a:pt x="1019" y="4807"/>
                  </a:lnTo>
                  <a:lnTo>
                    <a:pt x="1019" y="13633"/>
                  </a:lnTo>
                  <a:cubicBezTo>
                    <a:pt x="927" y="14081"/>
                    <a:pt x="1343" y="14305"/>
                    <a:pt x="1764" y="14305"/>
                  </a:cubicBezTo>
                  <a:cubicBezTo>
                    <a:pt x="2184" y="14305"/>
                    <a:pt x="2609" y="14081"/>
                    <a:pt x="2531" y="13633"/>
                  </a:cubicBezTo>
                  <a:lnTo>
                    <a:pt x="2531" y="12677"/>
                  </a:lnTo>
                  <a:cubicBezTo>
                    <a:pt x="2516" y="12522"/>
                    <a:pt x="2408" y="12445"/>
                    <a:pt x="2304" y="12445"/>
                  </a:cubicBezTo>
                  <a:cubicBezTo>
                    <a:pt x="2200" y="12445"/>
                    <a:pt x="2099" y="12522"/>
                    <a:pt x="2099" y="12677"/>
                  </a:cubicBezTo>
                  <a:lnTo>
                    <a:pt x="2099" y="13633"/>
                  </a:lnTo>
                  <a:cubicBezTo>
                    <a:pt x="2099" y="13849"/>
                    <a:pt x="1930" y="13957"/>
                    <a:pt x="1760" y="13957"/>
                  </a:cubicBezTo>
                  <a:cubicBezTo>
                    <a:pt x="1590" y="13957"/>
                    <a:pt x="1420" y="13849"/>
                    <a:pt x="1420" y="13633"/>
                  </a:cubicBezTo>
                  <a:lnTo>
                    <a:pt x="1420" y="4776"/>
                  </a:lnTo>
                  <a:lnTo>
                    <a:pt x="2099" y="4776"/>
                  </a:lnTo>
                  <a:lnTo>
                    <a:pt x="2099" y="11504"/>
                  </a:lnTo>
                  <a:cubicBezTo>
                    <a:pt x="2099" y="11643"/>
                    <a:pt x="2207" y="11712"/>
                    <a:pt x="2315" y="11712"/>
                  </a:cubicBezTo>
                  <a:cubicBezTo>
                    <a:pt x="2423" y="11712"/>
                    <a:pt x="2531" y="11643"/>
                    <a:pt x="2531" y="11504"/>
                  </a:cubicBezTo>
                  <a:lnTo>
                    <a:pt x="2531" y="4776"/>
                  </a:lnTo>
                  <a:lnTo>
                    <a:pt x="2624" y="4776"/>
                  </a:lnTo>
                  <a:cubicBezTo>
                    <a:pt x="3118" y="4776"/>
                    <a:pt x="3519" y="4375"/>
                    <a:pt x="3519" y="3912"/>
                  </a:cubicBezTo>
                  <a:lnTo>
                    <a:pt x="3519" y="1628"/>
                  </a:lnTo>
                  <a:cubicBezTo>
                    <a:pt x="3519" y="1134"/>
                    <a:pt x="3118" y="733"/>
                    <a:pt x="2624" y="733"/>
                  </a:cubicBezTo>
                  <a:lnTo>
                    <a:pt x="2531" y="733"/>
                  </a:lnTo>
                  <a:lnTo>
                    <a:pt x="2531" y="671"/>
                  </a:lnTo>
                  <a:cubicBezTo>
                    <a:pt x="2609" y="224"/>
                    <a:pt x="2184" y="0"/>
                    <a:pt x="1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92"/>
            <p:cNvSpPr/>
            <p:nvPr/>
          </p:nvSpPr>
          <p:spPr>
            <a:xfrm>
              <a:off x="2035900" y="2516450"/>
              <a:ext cx="46300" cy="10825"/>
            </a:xfrm>
            <a:custGeom>
              <a:avLst/>
              <a:gdLst/>
              <a:ahLst/>
              <a:cxnLst/>
              <a:rect l="l" t="t" r="r" b="b"/>
              <a:pathLst>
                <a:path w="1852" h="433" extrusionOk="0">
                  <a:moveTo>
                    <a:pt x="278" y="0"/>
                  </a:moveTo>
                  <a:cubicBezTo>
                    <a:pt x="0" y="0"/>
                    <a:pt x="0" y="432"/>
                    <a:pt x="278" y="432"/>
                  </a:cubicBezTo>
                  <a:lnTo>
                    <a:pt x="1574" y="432"/>
                  </a:lnTo>
                  <a:cubicBezTo>
                    <a:pt x="1852" y="432"/>
                    <a:pt x="1852"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92"/>
            <p:cNvSpPr/>
            <p:nvPr/>
          </p:nvSpPr>
          <p:spPr>
            <a:xfrm>
              <a:off x="2035900" y="2544225"/>
              <a:ext cx="46300" cy="10100"/>
            </a:xfrm>
            <a:custGeom>
              <a:avLst/>
              <a:gdLst/>
              <a:ahLst/>
              <a:cxnLst/>
              <a:rect l="l" t="t" r="r" b="b"/>
              <a:pathLst>
                <a:path w="1852" h="404" extrusionOk="0">
                  <a:moveTo>
                    <a:pt x="278" y="0"/>
                  </a:moveTo>
                  <a:cubicBezTo>
                    <a:pt x="10" y="0"/>
                    <a:pt x="0" y="403"/>
                    <a:pt x="250" y="403"/>
                  </a:cubicBezTo>
                  <a:cubicBezTo>
                    <a:pt x="259" y="403"/>
                    <a:pt x="268" y="403"/>
                    <a:pt x="278" y="402"/>
                  </a:cubicBezTo>
                  <a:lnTo>
                    <a:pt x="1574" y="402"/>
                  </a:lnTo>
                  <a:cubicBezTo>
                    <a:pt x="1852" y="402"/>
                    <a:pt x="1852"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9" name="Google Shape;15979;p92"/>
          <p:cNvGrpSpPr/>
          <p:nvPr/>
        </p:nvGrpSpPr>
        <p:grpSpPr>
          <a:xfrm>
            <a:off x="3225806" y="3422591"/>
            <a:ext cx="364200" cy="362150"/>
            <a:chOff x="7731450" y="1904575"/>
            <a:chExt cx="364200" cy="362150"/>
          </a:xfrm>
        </p:grpSpPr>
        <p:sp>
          <p:nvSpPr>
            <p:cNvPr id="15980" name="Google Shape;15980;p92"/>
            <p:cNvSpPr/>
            <p:nvPr/>
          </p:nvSpPr>
          <p:spPr>
            <a:xfrm>
              <a:off x="7776975" y="2157675"/>
              <a:ext cx="75625" cy="71650"/>
            </a:xfrm>
            <a:custGeom>
              <a:avLst/>
              <a:gdLst/>
              <a:ahLst/>
              <a:cxnLst/>
              <a:rect l="l" t="t" r="r" b="b"/>
              <a:pathLst>
                <a:path w="3025" h="2866" extrusionOk="0">
                  <a:moveTo>
                    <a:pt x="1728" y="1235"/>
                  </a:moveTo>
                  <a:lnTo>
                    <a:pt x="1667" y="1605"/>
                  </a:lnTo>
                  <a:lnTo>
                    <a:pt x="1266" y="1605"/>
                  </a:lnTo>
                  <a:lnTo>
                    <a:pt x="1327" y="1235"/>
                  </a:lnTo>
                  <a:close/>
                  <a:moveTo>
                    <a:pt x="1276" y="0"/>
                  </a:moveTo>
                  <a:cubicBezTo>
                    <a:pt x="1189" y="0"/>
                    <a:pt x="1107" y="49"/>
                    <a:pt x="1080" y="155"/>
                  </a:cubicBezTo>
                  <a:lnTo>
                    <a:pt x="988" y="803"/>
                  </a:lnTo>
                  <a:lnTo>
                    <a:pt x="278" y="803"/>
                  </a:lnTo>
                  <a:cubicBezTo>
                    <a:pt x="0" y="803"/>
                    <a:pt x="0" y="1235"/>
                    <a:pt x="278" y="1235"/>
                  </a:cubicBezTo>
                  <a:lnTo>
                    <a:pt x="926" y="1235"/>
                  </a:lnTo>
                  <a:lnTo>
                    <a:pt x="833" y="1605"/>
                  </a:lnTo>
                  <a:lnTo>
                    <a:pt x="278" y="1605"/>
                  </a:lnTo>
                  <a:cubicBezTo>
                    <a:pt x="0" y="1605"/>
                    <a:pt x="0" y="2038"/>
                    <a:pt x="278" y="2038"/>
                  </a:cubicBezTo>
                  <a:lnTo>
                    <a:pt x="772" y="2038"/>
                  </a:lnTo>
                  <a:lnTo>
                    <a:pt x="679" y="2624"/>
                  </a:lnTo>
                  <a:cubicBezTo>
                    <a:pt x="662" y="2778"/>
                    <a:pt x="778" y="2866"/>
                    <a:pt x="895" y="2866"/>
                  </a:cubicBezTo>
                  <a:cubicBezTo>
                    <a:pt x="989" y="2866"/>
                    <a:pt x="1084" y="2809"/>
                    <a:pt x="1111" y="2686"/>
                  </a:cubicBezTo>
                  <a:lnTo>
                    <a:pt x="1204" y="2038"/>
                  </a:lnTo>
                  <a:lnTo>
                    <a:pt x="1605" y="2038"/>
                  </a:lnTo>
                  <a:lnTo>
                    <a:pt x="1512" y="2624"/>
                  </a:lnTo>
                  <a:cubicBezTo>
                    <a:pt x="1495" y="2763"/>
                    <a:pt x="1604" y="2843"/>
                    <a:pt x="1714" y="2843"/>
                  </a:cubicBezTo>
                  <a:cubicBezTo>
                    <a:pt x="1800" y="2843"/>
                    <a:pt x="1887" y="2794"/>
                    <a:pt x="1914" y="2686"/>
                  </a:cubicBezTo>
                  <a:lnTo>
                    <a:pt x="2037" y="2038"/>
                  </a:lnTo>
                  <a:lnTo>
                    <a:pt x="2747" y="2038"/>
                  </a:lnTo>
                  <a:cubicBezTo>
                    <a:pt x="3025" y="2038"/>
                    <a:pt x="3025" y="1605"/>
                    <a:pt x="2747" y="1605"/>
                  </a:cubicBezTo>
                  <a:lnTo>
                    <a:pt x="2099" y="1605"/>
                  </a:lnTo>
                  <a:lnTo>
                    <a:pt x="2161" y="1235"/>
                  </a:lnTo>
                  <a:lnTo>
                    <a:pt x="2747" y="1235"/>
                  </a:lnTo>
                  <a:cubicBezTo>
                    <a:pt x="3025" y="1235"/>
                    <a:pt x="3025" y="803"/>
                    <a:pt x="2747" y="803"/>
                  </a:cubicBezTo>
                  <a:lnTo>
                    <a:pt x="2222" y="803"/>
                  </a:lnTo>
                  <a:lnTo>
                    <a:pt x="2315" y="248"/>
                  </a:lnTo>
                  <a:cubicBezTo>
                    <a:pt x="2332" y="89"/>
                    <a:pt x="2219" y="0"/>
                    <a:pt x="2106" y="0"/>
                  </a:cubicBezTo>
                  <a:cubicBezTo>
                    <a:pt x="2023" y="0"/>
                    <a:pt x="1940" y="49"/>
                    <a:pt x="1914" y="155"/>
                  </a:cubicBezTo>
                  <a:lnTo>
                    <a:pt x="1790" y="803"/>
                  </a:lnTo>
                  <a:lnTo>
                    <a:pt x="1420" y="803"/>
                  </a:lnTo>
                  <a:lnTo>
                    <a:pt x="1512" y="248"/>
                  </a:lnTo>
                  <a:cubicBezTo>
                    <a:pt x="1512" y="89"/>
                    <a:pt x="1391" y="0"/>
                    <a:pt x="1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92"/>
            <p:cNvSpPr/>
            <p:nvPr/>
          </p:nvSpPr>
          <p:spPr>
            <a:xfrm>
              <a:off x="7731450" y="1933150"/>
              <a:ext cx="118075" cy="114225"/>
            </a:xfrm>
            <a:custGeom>
              <a:avLst/>
              <a:gdLst/>
              <a:ahLst/>
              <a:cxnLst/>
              <a:rect l="l" t="t" r="r" b="b"/>
              <a:pathLst>
                <a:path w="4723" h="4569" extrusionOk="0">
                  <a:moveTo>
                    <a:pt x="2253" y="433"/>
                  </a:moveTo>
                  <a:cubicBezTo>
                    <a:pt x="3889" y="433"/>
                    <a:pt x="4722" y="2408"/>
                    <a:pt x="3580" y="3581"/>
                  </a:cubicBezTo>
                  <a:cubicBezTo>
                    <a:pt x="3241" y="3951"/>
                    <a:pt x="2747" y="4136"/>
                    <a:pt x="2253" y="4136"/>
                  </a:cubicBezTo>
                  <a:cubicBezTo>
                    <a:pt x="1235" y="4136"/>
                    <a:pt x="402" y="3303"/>
                    <a:pt x="402" y="2285"/>
                  </a:cubicBezTo>
                  <a:cubicBezTo>
                    <a:pt x="402" y="1791"/>
                    <a:pt x="587" y="1328"/>
                    <a:pt x="957" y="988"/>
                  </a:cubicBezTo>
                  <a:cubicBezTo>
                    <a:pt x="1297" y="649"/>
                    <a:pt x="1759" y="433"/>
                    <a:pt x="2253" y="433"/>
                  </a:cubicBezTo>
                  <a:close/>
                  <a:moveTo>
                    <a:pt x="2253" y="1"/>
                  </a:moveTo>
                  <a:cubicBezTo>
                    <a:pt x="1019" y="1"/>
                    <a:pt x="0" y="1019"/>
                    <a:pt x="0" y="2285"/>
                  </a:cubicBezTo>
                  <a:cubicBezTo>
                    <a:pt x="0" y="3550"/>
                    <a:pt x="1019" y="4568"/>
                    <a:pt x="2253" y="4568"/>
                  </a:cubicBezTo>
                  <a:cubicBezTo>
                    <a:pt x="3519" y="4568"/>
                    <a:pt x="4537" y="3550"/>
                    <a:pt x="4537" y="2285"/>
                  </a:cubicBezTo>
                  <a:cubicBezTo>
                    <a:pt x="4537" y="1019"/>
                    <a:pt x="3519" y="1"/>
                    <a:pt x="2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92"/>
            <p:cNvSpPr/>
            <p:nvPr/>
          </p:nvSpPr>
          <p:spPr>
            <a:xfrm>
              <a:off x="7756900" y="1967875"/>
              <a:ext cx="61750" cy="52500"/>
            </a:xfrm>
            <a:custGeom>
              <a:avLst/>
              <a:gdLst/>
              <a:ahLst/>
              <a:cxnLst/>
              <a:rect l="l" t="t" r="r" b="b"/>
              <a:pathLst>
                <a:path w="2470" h="2100" extrusionOk="0">
                  <a:moveTo>
                    <a:pt x="1694" y="394"/>
                  </a:moveTo>
                  <a:cubicBezTo>
                    <a:pt x="1717" y="394"/>
                    <a:pt x="1739" y="397"/>
                    <a:pt x="1760" y="402"/>
                  </a:cubicBezTo>
                  <a:cubicBezTo>
                    <a:pt x="1945" y="433"/>
                    <a:pt x="2069" y="618"/>
                    <a:pt x="2038" y="772"/>
                  </a:cubicBezTo>
                  <a:cubicBezTo>
                    <a:pt x="2038" y="1112"/>
                    <a:pt x="1852" y="1328"/>
                    <a:pt x="1266" y="1667"/>
                  </a:cubicBezTo>
                  <a:cubicBezTo>
                    <a:pt x="680" y="1328"/>
                    <a:pt x="464" y="1112"/>
                    <a:pt x="464" y="803"/>
                  </a:cubicBezTo>
                  <a:cubicBezTo>
                    <a:pt x="464" y="618"/>
                    <a:pt x="556" y="464"/>
                    <a:pt x="741" y="402"/>
                  </a:cubicBezTo>
                  <a:lnTo>
                    <a:pt x="711" y="402"/>
                  </a:lnTo>
                  <a:cubicBezTo>
                    <a:pt x="732" y="397"/>
                    <a:pt x="754" y="394"/>
                    <a:pt x="776" y="394"/>
                  </a:cubicBezTo>
                  <a:cubicBezTo>
                    <a:pt x="884" y="394"/>
                    <a:pt x="999" y="454"/>
                    <a:pt x="1050" y="556"/>
                  </a:cubicBezTo>
                  <a:cubicBezTo>
                    <a:pt x="1096" y="633"/>
                    <a:pt x="1174" y="672"/>
                    <a:pt x="1251" y="672"/>
                  </a:cubicBezTo>
                  <a:cubicBezTo>
                    <a:pt x="1328" y="672"/>
                    <a:pt x="1405" y="633"/>
                    <a:pt x="1451" y="556"/>
                  </a:cubicBezTo>
                  <a:cubicBezTo>
                    <a:pt x="1477" y="454"/>
                    <a:pt x="1587" y="394"/>
                    <a:pt x="1694" y="394"/>
                  </a:cubicBezTo>
                  <a:close/>
                  <a:moveTo>
                    <a:pt x="587" y="1"/>
                  </a:moveTo>
                  <a:cubicBezTo>
                    <a:pt x="248" y="93"/>
                    <a:pt x="1" y="433"/>
                    <a:pt x="1" y="803"/>
                  </a:cubicBezTo>
                  <a:cubicBezTo>
                    <a:pt x="1" y="1081"/>
                    <a:pt x="124" y="1328"/>
                    <a:pt x="340" y="1544"/>
                  </a:cubicBezTo>
                  <a:cubicBezTo>
                    <a:pt x="556" y="1760"/>
                    <a:pt x="834" y="1945"/>
                    <a:pt x="1143" y="2099"/>
                  </a:cubicBezTo>
                  <a:lnTo>
                    <a:pt x="1143" y="2068"/>
                  </a:lnTo>
                  <a:cubicBezTo>
                    <a:pt x="1174" y="2084"/>
                    <a:pt x="1212" y="2092"/>
                    <a:pt x="1251" y="2092"/>
                  </a:cubicBezTo>
                  <a:cubicBezTo>
                    <a:pt x="1289" y="2092"/>
                    <a:pt x="1328" y="2084"/>
                    <a:pt x="1359" y="2068"/>
                  </a:cubicBezTo>
                  <a:cubicBezTo>
                    <a:pt x="2038" y="1729"/>
                    <a:pt x="2470" y="1359"/>
                    <a:pt x="2470" y="772"/>
                  </a:cubicBezTo>
                  <a:cubicBezTo>
                    <a:pt x="2470" y="402"/>
                    <a:pt x="2192" y="62"/>
                    <a:pt x="1852" y="1"/>
                  </a:cubicBezTo>
                  <a:cubicBezTo>
                    <a:pt x="1652" y="93"/>
                    <a:pt x="1436" y="140"/>
                    <a:pt x="1220" y="140"/>
                  </a:cubicBezTo>
                  <a:cubicBezTo>
                    <a:pt x="1004" y="140"/>
                    <a:pt x="788" y="93"/>
                    <a:pt x="5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92"/>
            <p:cNvSpPr/>
            <p:nvPr/>
          </p:nvSpPr>
          <p:spPr>
            <a:xfrm>
              <a:off x="7954425" y="2178500"/>
              <a:ext cx="102650" cy="88225"/>
            </a:xfrm>
            <a:custGeom>
              <a:avLst/>
              <a:gdLst/>
              <a:ahLst/>
              <a:cxnLst/>
              <a:rect l="l" t="t" r="r" b="b"/>
              <a:pathLst>
                <a:path w="4106" h="3529" extrusionOk="0">
                  <a:moveTo>
                    <a:pt x="2333" y="421"/>
                  </a:moveTo>
                  <a:cubicBezTo>
                    <a:pt x="3028" y="421"/>
                    <a:pt x="3704" y="969"/>
                    <a:pt x="3704" y="1791"/>
                  </a:cubicBezTo>
                  <a:cubicBezTo>
                    <a:pt x="3673" y="2501"/>
                    <a:pt x="3087" y="3118"/>
                    <a:pt x="2346" y="3118"/>
                  </a:cubicBezTo>
                  <a:lnTo>
                    <a:pt x="2346" y="3087"/>
                  </a:lnTo>
                  <a:cubicBezTo>
                    <a:pt x="1173" y="3087"/>
                    <a:pt x="556" y="1637"/>
                    <a:pt x="1420" y="803"/>
                  </a:cubicBezTo>
                  <a:cubicBezTo>
                    <a:pt x="1684" y="539"/>
                    <a:pt x="2011" y="421"/>
                    <a:pt x="2333" y="421"/>
                  </a:cubicBezTo>
                  <a:close/>
                  <a:moveTo>
                    <a:pt x="2346" y="1"/>
                  </a:moveTo>
                  <a:cubicBezTo>
                    <a:pt x="772" y="1"/>
                    <a:pt x="0" y="1914"/>
                    <a:pt x="1111" y="3025"/>
                  </a:cubicBezTo>
                  <a:cubicBezTo>
                    <a:pt x="1469" y="3373"/>
                    <a:pt x="1907" y="3529"/>
                    <a:pt x="2336" y="3529"/>
                  </a:cubicBezTo>
                  <a:cubicBezTo>
                    <a:pt x="3239" y="3529"/>
                    <a:pt x="4105" y="2837"/>
                    <a:pt x="4105" y="1791"/>
                  </a:cubicBezTo>
                  <a:cubicBezTo>
                    <a:pt x="4105" y="822"/>
                    <a:pt x="3362" y="31"/>
                    <a:pt x="2401" y="31"/>
                  </a:cubicBezTo>
                  <a:cubicBezTo>
                    <a:pt x="2383" y="31"/>
                    <a:pt x="2364" y="31"/>
                    <a:pt x="2346" y="32"/>
                  </a:cubicBezTo>
                  <a:lnTo>
                    <a:pt x="234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92"/>
            <p:cNvSpPr/>
            <p:nvPr/>
          </p:nvSpPr>
          <p:spPr>
            <a:xfrm>
              <a:off x="7989925" y="2201075"/>
              <a:ext cx="47075" cy="43625"/>
            </a:xfrm>
            <a:custGeom>
              <a:avLst/>
              <a:gdLst/>
              <a:ahLst/>
              <a:cxnLst/>
              <a:rect l="l" t="t" r="r" b="b"/>
              <a:pathLst>
                <a:path w="1883" h="1745" extrusionOk="0">
                  <a:moveTo>
                    <a:pt x="926" y="1"/>
                  </a:moveTo>
                  <a:cubicBezTo>
                    <a:pt x="818" y="1"/>
                    <a:pt x="710" y="70"/>
                    <a:pt x="710" y="209"/>
                  </a:cubicBezTo>
                  <a:lnTo>
                    <a:pt x="710" y="641"/>
                  </a:lnTo>
                  <a:lnTo>
                    <a:pt x="278" y="641"/>
                  </a:lnTo>
                  <a:cubicBezTo>
                    <a:pt x="0" y="641"/>
                    <a:pt x="0" y="1073"/>
                    <a:pt x="278" y="1073"/>
                  </a:cubicBezTo>
                  <a:lnTo>
                    <a:pt x="710" y="1073"/>
                  </a:lnTo>
                  <a:lnTo>
                    <a:pt x="710" y="1536"/>
                  </a:lnTo>
                  <a:cubicBezTo>
                    <a:pt x="710" y="1675"/>
                    <a:pt x="818" y="1744"/>
                    <a:pt x="926" y="1744"/>
                  </a:cubicBezTo>
                  <a:cubicBezTo>
                    <a:pt x="1034" y="1744"/>
                    <a:pt x="1142" y="1675"/>
                    <a:pt x="1142" y="1536"/>
                  </a:cubicBezTo>
                  <a:lnTo>
                    <a:pt x="1142" y="1073"/>
                  </a:lnTo>
                  <a:lnTo>
                    <a:pt x="1605" y="1073"/>
                  </a:lnTo>
                  <a:cubicBezTo>
                    <a:pt x="1883" y="1073"/>
                    <a:pt x="1883" y="641"/>
                    <a:pt x="1605" y="641"/>
                  </a:cubicBezTo>
                  <a:lnTo>
                    <a:pt x="1142" y="641"/>
                  </a:lnTo>
                  <a:lnTo>
                    <a:pt x="1142" y="209"/>
                  </a:lnTo>
                  <a:cubicBezTo>
                    <a:pt x="1142" y="70"/>
                    <a:pt x="1034" y="1"/>
                    <a:pt x="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92"/>
            <p:cNvSpPr/>
            <p:nvPr/>
          </p:nvSpPr>
          <p:spPr>
            <a:xfrm>
              <a:off x="7739900" y="1904575"/>
              <a:ext cx="355750" cy="358650"/>
            </a:xfrm>
            <a:custGeom>
              <a:avLst/>
              <a:gdLst/>
              <a:ahLst/>
              <a:cxnLst/>
              <a:rect l="l" t="t" r="r" b="b"/>
              <a:pathLst>
                <a:path w="14230" h="14346" extrusionOk="0">
                  <a:moveTo>
                    <a:pt x="8489" y="5372"/>
                  </a:moveTo>
                  <a:cubicBezTo>
                    <a:pt x="8890" y="5804"/>
                    <a:pt x="9384" y="6113"/>
                    <a:pt x="9939" y="6298"/>
                  </a:cubicBezTo>
                  <a:lnTo>
                    <a:pt x="9939" y="9230"/>
                  </a:lnTo>
                  <a:cubicBezTo>
                    <a:pt x="9939" y="9600"/>
                    <a:pt x="9631" y="9878"/>
                    <a:pt x="9260" y="9878"/>
                  </a:cubicBezTo>
                  <a:lnTo>
                    <a:pt x="8705" y="9878"/>
                  </a:lnTo>
                  <a:cubicBezTo>
                    <a:pt x="8643" y="9878"/>
                    <a:pt x="8581" y="9909"/>
                    <a:pt x="8551" y="9940"/>
                  </a:cubicBezTo>
                  <a:lnTo>
                    <a:pt x="7563" y="10742"/>
                  </a:lnTo>
                  <a:lnTo>
                    <a:pt x="7563" y="10094"/>
                  </a:lnTo>
                  <a:cubicBezTo>
                    <a:pt x="7563" y="9970"/>
                    <a:pt x="7470" y="9878"/>
                    <a:pt x="7347" y="9878"/>
                  </a:cubicBezTo>
                  <a:lnTo>
                    <a:pt x="4724" y="9878"/>
                  </a:lnTo>
                  <a:cubicBezTo>
                    <a:pt x="4353" y="9878"/>
                    <a:pt x="4045" y="9600"/>
                    <a:pt x="4045" y="9230"/>
                  </a:cubicBezTo>
                  <a:lnTo>
                    <a:pt x="4045" y="6051"/>
                  </a:lnTo>
                  <a:cubicBezTo>
                    <a:pt x="4045" y="5681"/>
                    <a:pt x="4353" y="5372"/>
                    <a:pt x="4724" y="5372"/>
                  </a:cubicBezTo>
                  <a:close/>
                  <a:moveTo>
                    <a:pt x="11008" y="0"/>
                  </a:moveTo>
                  <a:cubicBezTo>
                    <a:pt x="10971" y="0"/>
                    <a:pt x="10933" y="1"/>
                    <a:pt x="10896" y="2"/>
                  </a:cubicBezTo>
                  <a:cubicBezTo>
                    <a:pt x="10587" y="2"/>
                    <a:pt x="10310" y="33"/>
                    <a:pt x="10032" y="125"/>
                  </a:cubicBezTo>
                  <a:cubicBezTo>
                    <a:pt x="9803" y="183"/>
                    <a:pt x="9866" y="533"/>
                    <a:pt x="10099" y="533"/>
                  </a:cubicBezTo>
                  <a:cubicBezTo>
                    <a:pt x="10117" y="533"/>
                    <a:pt x="10136" y="531"/>
                    <a:pt x="10155" y="527"/>
                  </a:cubicBezTo>
                  <a:cubicBezTo>
                    <a:pt x="10404" y="455"/>
                    <a:pt x="10655" y="421"/>
                    <a:pt x="10902" y="421"/>
                  </a:cubicBezTo>
                  <a:cubicBezTo>
                    <a:pt x="12034" y="421"/>
                    <a:pt x="13089" y="1140"/>
                    <a:pt x="13519" y="2255"/>
                  </a:cubicBezTo>
                  <a:cubicBezTo>
                    <a:pt x="14013" y="3613"/>
                    <a:pt x="13427" y="5125"/>
                    <a:pt x="12100" y="5742"/>
                  </a:cubicBezTo>
                  <a:cubicBezTo>
                    <a:pt x="11659" y="5956"/>
                    <a:pt x="11229" y="6051"/>
                    <a:pt x="10824" y="6051"/>
                  </a:cubicBezTo>
                  <a:cubicBezTo>
                    <a:pt x="8416" y="6051"/>
                    <a:pt x="6879" y="2702"/>
                    <a:pt x="9230" y="959"/>
                  </a:cubicBezTo>
                  <a:cubicBezTo>
                    <a:pt x="9385" y="829"/>
                    <a:pt x="9258" y="591"/>
                    <a:pt x="9085" y="591"/>
                  </a:cubicBezTo>
                  <a:cubicBezTo>
                    <a:pt x="9052" y="591"/>
                    <a:pt x="9017" y="599"/>
                    <a:pt x="8983" y="619"/>
                  </a:cubicBezTo>
                  <a:cubicBezTo>
                    <a:pt x="8149" y="1236"/>
                    <a:pt x="7656" y="2193"/>
                    <a:pt x="7656" y="3212"/>
                  </a:cubicBezTo>
                  <a:cubicBezTo>
                    <a:pt x="7656" y="3829"/>
                    <a:pt x="7841" y="4446"/>
                    <a:pt x="8180" y="4940"/>
                  </a:cubicBezTo>
                  <a:lnTo>
                    <a:pt x="4724" y="4940"/>
                  </a:lnTo>
                  <a:cubicBezTo>
                    <a:pt x="4106" y="4940"/>
                    <a:pt x="3644" y="5434"/>
                    <a:pt x="3644" y="6051"/>
                  </a:cubicBezTo>
                  <a:lnTo>
                    <a:pt x="3644" y="8828"/>
                  </a:lnTo>
                  <a:cubicBezTo>
                    <a:pt x="3418" y="8774"/>
                    <a:pt x="3195" y="8748"/>
                    <a:pt x="2977" y="8748"/>
                  </a:cubicBezTo>
                  <a:cubicBezTo>
                    <a:pt x="1344" y="8748"/>
                    <a:pt x="0" y="10199"/>
                    <a:pt x="218" y="11915"/>
                  </a:cubicBezTo>
                  <a:cubicBezTo>
                    <a:pt x="404" y="13358"/>
                    <a:pt x="1644" y="14345"/>
                    <a:pt x="2984" y="14345"/>
                  </a:cubicBezTo>
                  <a:cubicBezTo>
                    <a:pt x="3421" y="14345"/>
                    <a:pt x="3867" y="14241"/>
                    <a:pt x="4292" y="14013"/>
                  </a:cubicBezTo>
                  <a:cubicBezTo>
                    <a:pt x="4504" y="13907"/>
                    <a:pt x="4397" y="13618"/>
                    <a:pt x="4205" y="13618"/>
                  </a:cubicBezTo>
                  <a:cubicBezTo>
                    <a:pt x="4174" y="13618"/>
                    <a:pt x="4141" y="13626"/>
                    <a:pt x="4106" y="13643"/>
                  </a:cubicBezTo>
                  <a:cubicBezTo>
                    <a:pt x="3745" y="13828"/>
                    <a:pt x="3364" y="13914"/>
                    <a:pt x="2992" y="13914"/>
                  </a:cubicBezTo>
                  <a:cubicBezTo>
                    <a:pt x="1937" y="13914"/>
                    <a:pt x="955" y="13218"/>
                    <a:pt x="681" y="12100"/>
                  </a:cubicBezTo>
                  <a:cubicBezTo>
                    <a:pt x="310" y="10618"/>
                    <a:pt x="1452" y="9168"/>
                    <a:pt x="2995" y="9168"/>
                  </a:cubicBezTo>
                  <a:cubicBezTo>
                    <a:pt x="3211" y="9168"/>
                    <a:pt x="3427" y="9199"/>
                    <a:pt x="3644" y="9261"/>
                  </a:cubicBezTo>
                  <a:cubicBezTo>
                    <a:pt x="3674" y="9847"/>
                    <a:pt x="4137" y="10310"/>
                    <a:pt x="4755" y="10310"/>
                  </a:cubicBezTo>
                  <a:lnTo>
                    <a:pt x="5032" y="10310"/>
                  </a:lnTo>
                  <a:cubicBezTo>
                    <a:pt x="5557" y="11174"/>
                    <a:pt x="5464" y="12316"/>
                    <a:pt x="4785" y="13087"/>
                  </a:cubicBezTo>
                  <a:cubicBezTo>
                    <a:pt x="4669" y="13250"/>
                    <a:pt x="4816" y="13430"/>
                    <a:pt x="4974" y="13430"/>
                  </a:cubicBezTo>
                  <a:cubicBezTo>
                    <a:pt x="5026" y="13430"/>
                    <a:pt x="5079" y="13411"/>
                    <a:pt x="5125" y="13365"/>
                  </a:cubicBezTo>
                  <a:cubicBezTo>
                    <a:pt x="5835" y="12501"/>
                    <a:pt x="5989" y="11297"/>
                    <a:pt x="5495" y="10310"/>
                  </a:cubicBezTo>
                  <a:lnTo>
                    <a:pt x="7131" y="10310"/>
                  </a:lnTo>
                  <a:lnTo>
                    <a:pt x="7131" y="11205"/>
                  </a:lnTo>
                  <a:cubicBezTo>
                    <a:pt x="7131" y="11317"/>
                    <a:pt x="7244" y="11396"/>
                    <a:pt x="7354" y="11396"/>
                  </a:cubicBezTo>
                  <a:cubicBezTo>
                    <a:pt x="7395" y="11396"/>
                    <a:pt x="7436" y="11385"/>
                    <a:pt x="7470" y="11359"/>
                  </a:cubicBezTo>
                  <a:lnTo>
                    <a:pt x="8767" y="10310"/>
                  </a:lnTo>
                  <a:lnTo>
                    <a:pt x="9260" y="10310"/>
                  </a:lnTo>
                  <a:cubicBezTo>
                    <a:pt x="9878" y="10310"/>
                    <a:pt x="10341" y="9816"/>
                    <a:pt x="10371" y="9199"/>
                  </a:cubicBezTo>
                  <a:lnTo>
                    <a:pt x="10371" y="6390"/>
                  </a:lnTo>
                  <a:cubicBezTo>
                    <a:pt x="10526" y="6421"/>
                    <a:pt x="10711" y="6421"/>
                    <a:pt x="10896" y="6421"/>
                  </a:cubicBezTo>
                  <a:cubicBezTo>
                    <a:pt x="10933" y="6423"/>
                    <a:pt x="10971" y="6423"/>
                    <a:pt x="11008" y="6423"/>
                  </a:cubicBezTo>
                  <a:cubicBezTo>
                    <a:pt x="12778" y="6423"/>
                    <a:pt x="14229" y="4995"/>
                    <a:pt x="14229" y="3212"/>
                  </a:cubicBezTo>
                  <a:cubicBezTo>
                    <a:pt x="14229" y="1428"/>
                    <a:pt x="12778" y="0"/>
                    <a:pt x="11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92"/>
            <p:cNvSpPr/>
            <p:nvPr/>
          </p:nvSpPr>
          <p:spPr>
            <a:xfrm>
              <a:off x="7965225" y="1933425"/>
              <a:ext cx="94150" cy="93900"/>
            </a:xfrm>
            <a:custGeom>
              <a:avLst/>
              <a:gdLst/>
              <a:ahLst/>
              <a:cxnLst/>
              <a:rect l="l" t="t" r="r" b="b"/>
              <a:pathLst>
                <a:path w="3766" h="3756" extrusionOk="0">
                  <a:moveTo>
                    <a:pt x="865" y="1749"/>
                  </a:moveTo>
                  <a:lnTo>
                    <a:pt x="865" y="3230"/>
                  </a:lnTo>
                  <a:lnTo>
                    <a:pt x="433" y="3230"/>
                  </a:lnTo>
                  <a:lnTo>
                    <a:pt x="433" y="1749"/>
                  </a:lnTo>
                  <a:close/>
                  <a:moveTo>
                    <a:pt x="2223" y="515"/>
                  </a:moveTo>
                  <a:cubicBezTo>
                    <a:pt x="2284" y="823"/>
                    <a:pt x="2223" y="1132"/>
                    <a:pt x="2068" y="1410"/>
                  </a:cubicBezTo>
                  <a:cubicBezTo>
                    <a:pt x="2006" y="1564"/>
                    <a:pt x="2130" y="1718"/>
                    <a:pt x="2253" y="1718"/>
                  </a:cubicBezTo>
                  <a:lnTo>
                    <a:pt x="3272" y="1718"/>
                  </a:lnTo>
                  <a:cubicBezTo>
                    <a:pt x="3303" y="1718"/>
                    <a:pt x="3334" y="1718"/>
                    <a:pt x="3334" y="1749"/>
                  </a:cubicBezTo>
                  <a:lnTo>
                    <a:pt x="3334" y="3261"/>
                  </a:lnTo>
                  <a:cubicBezTo>
                    <a:pt x="3334" y="3292"/>
                    <a:pt x="3303" y="3292"/>
                    <a:pt x="3272" y="3292"/>
                  </a:cubicBezTo>
                  <a:lnTo>
                    <a:pt x="1790" y="3292"/>
                  </a:lnTo>
                  <a:cubicBezTo>
                    <a:pt x="1605" y="3292"/>
                    <a:pt x="1420" y="3230"/>
                    <a:pt x="1266" y="3107"/>
                  </a:cubicBezTo>
                  <a:lnTo>
                    <a:pt x="1266" y="1934"/>
                  </a:lnTo>
                  <a:lnTo>
                    <a:pt x="1914" y="1224"/>
                  </a:lnTo>
                  <a:cubicBezTo>
                    <a:pt x="2068" y="1008"/>
                    <a:pt x="2192" y="792"/>
                    <a:pt x="2223" y="515"/>
                  </a:cubicBezTo>
                  <a:close/>
                  <a:moveTo>
                    <a:pt x="2198" y="0"/>
                  </a:moveTo>
                  <a:cubicBezTo>
                    <a:pt x="2005" y="0"/>
                    <a:pt x="1821" y="134"/>
                    <a:pt x="1821" y="360"/>
                  </a:cubicBezTo>
                  <a:lnTo>
                    <a:pt x="1821" y="329"/>
                  </a:lnTo>
                  <a:cubicBezTo>
                    <a:pt x="1821" y="545"/>
                    <a:pt x="1729" y="761"/>
                    <a:pt x="1605" y="916"/>
                  </a:cubicBezTo>
                  <a:lnTo>
                    <a:pt x="1204" y="1379"/>
                  </a:lnTo>
                  <a:cubicBezTo>
                    <a:pt x="1173" y="1348"/>
                    <a:pt x="1111" y="1317"/>
                    <a:pt x="1081" y="1317"/>
                  </a:cubicBezTo>
                  <a:lnTo>
                    <a:pt x="217" y="1317"/>
                  </a:lnTo>
                  <a:cubicBezTo>
                    <a:pt x="93" y="1317"/>
                    <a:pt x="0" y="1410"/>
                    <a:pt x="0" y="1533"/>
                  </a:cubicBezTo>
                  <a:lnTo>
                    <a:pt x="0" y="3477"/>
                  </a:lnTo>
                  <a:cubicBezTo>
                    <a:pt x="0" y="3570"/>
                    <a:pt x="93" y="3662"/>
                    <a:pt x="217" y="3662"/>
                  </a:cubicBezTo>
                  <a:lnTo>
                    <a:pt x="1081" y="3662"/>
                  </a:lnTo>
                  <a:cubicBezTo>
                    <a:pt x="1142" y="3662"/>
                    <a:pt x="1173" y="3662"/>
                    <a:pt x="1235" y="3601"/>
                  </a:cubicBezTo>
                  <a:cubicBezTo>
                    <a:pt x="1389" y="3693"/>
                    <a:pt x="1574" y="3755"/>
                    <a:pt x="1790" y="3755"/>
                  </a:cubicBezTo>
                  <a:lnTo>
                    <a:pt x="3303" y="3755"/>
                  </a:lnTo>
                  <a:cubicBezTo>
                    <a:pt x="3550" y="3755"/>
                    <a:pt x="3766" y="3508"/>
                    <a:pt x="3766" y="3261"/>
                  </a:cubicBezTo>
                  <a:lnTo>
                    <a:pt x="3766" y="1780"/>
                  </a:lnTo>
                  <a:cubicBezTo>
                    <a:pt x="3766" y="1502"/>
                    <a:pt x="3550" y="1317"/>
                    <a:pt x="3303" y="1317"/>
                  </a:cubicBezTo>
                  <a:lnTo>
                    <a:pt x="2593" y="1317"/>
                  </a:lnTo>
                  <a:cubicBezTo>
                    <a:pt x="2747" y="947"/>
                    <a:pt x="2716" y="515"/>
                    <a:pt x="2531" y="175"/>
                  </a:cubicBezTo>
                  <a:cubicBezTo>
                    <a:pt x="2447" y="55"/>
                    <a:pt x="2321" y="0"/>
                    <a:pt x="2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92"/>
            <p:cNvSpPr/>
            <p:nvPr/>
          </p:nvSpPr>
          <p:spPr>
            <a:xfrm>
              <a:off x="7942075" y="2075125"/>
              <a:ext cx="25500" cy="10825"/>
            </a:xfrm>
            <a:custGeom>
              <a:avLst/>
              <a:gdLst/>
              <a:ahLst/>
              <a:cxnLst/>
              <a:rect l="l" t="t" r="r" b="b"/>
              <a:pathLst>
                <a:path w="1020" h="433" extrusionOk="0">
                  <a:moveTo>
                    <a:pt x="186" y="0"/>
                  </a:moveTo>
                  <a:cubicBezTo>
                    <a:pt x="93" y="0"/>
                    <a:pt x="1" y="93"/>
                    <a:pt x="1" y="216"/>
                  </a:cubicBezTo>
                  <a:cubicBezTo>
                    <a:pt x="1" y="340"/>
                    <a:pt x="93" y="433"/>
                    <a:pt x="186" y="433"/>
                  </a:cubicBezTo>
                  <a:lnTo>
                    <a:pt x="741" y="433"/>
                  </a:lnTo>
                  <a:cubicBezTo>
                    <a:pt x="1019" y="433"/>
                    <a:pt x="1019" y="0"/>
                    <a:pt x="7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92"/>
            <p:cNvSpPr/>
            <p:nvPr/>
          </p:nvSpPr>
          <p:spPr>
            <a:xfrm>
              <a:off x="7861075" y="2075125"/>
              <a:ext cx="62500" cy="10825"/>
            </a:xfrm>
            <a:custGeom>
              <a:avLst/>
              <a:gdLst/>
              <a:ahLst/>
              <a:cxnLst/>
              <a:rect l="l" t="t" r="r" b="b"/>
              <a:pathLst>
                <a:path w="2500" h="433" extrusionOk="0">
                  <a:moveTo>
                    <a:pt x="309" y="0"/>
                  </a:moveTo>
                  <a:cubicBezTo>
                    <a:pt x="0" y="0"/>
                    <a:pt x="0" y="433"/>
                    <a:pt x="309" y="433"/>
                  </a:cubicBezTo>
                  <a:lnTo>
                    <a:pt x="2222" y="433"/>
                  </a:lnTo>
                  <a:cubicBezTo>
                    <a:pt x="2500" y="433"/>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92"/>
            <p:cNvSpPr/>
            <p:nvPr/>
          </p:nvSpPr>
          <p:spPr>
            <a:xfrm>
              <a:off x="7861075" y="2108300"/>
              <a:ext cx="28550" cy="10825"/>
            </a:xfrm>
            <a:custGeom>
              <a:avLst/>
              <a:gdLst/>
              <a:ahLst/>
              <a:cxnLst/>
              <a:rect l="l" t="t" r="r" b="b"/>
              <a:pathLst>
                <a:path w="1142" h="433" extrusionOk="0">
                  <a:moveTo>
                    <a:pt x="309" y="1"/>
                  </a:moveTo>
                  <a:cubicBezTo>
                    <a:pt x="0" y="1"/>
                    <a:pt x="0" y="433"/>
                    <a:pt x="309" y="433"/>
                  </a:cubicBezTo>
                  <a:lnTo>
                    <a:pt x="833" y="433"/>
                  </a:lnTo>
                  <a:cubicBezTo>
                    <a:pt x="1142" y="433"/>
                    <a:pt x="1142" y="1"/>
                    <a:pt x="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92"/>
            <p:cNvSpPr/>
            <p:nvPr/>
          </p:nvSpPr>
          <p:spPr>
            <a:xfrm>
              <a:off x="7905825" y="2108300"/>
              <a:ext cx="61750" cy="10825"/>
            </a:xfrm>
            <a:custGeom>
              <a:avLst/>
              <a:gdLst/>
              <a:ahLst/>
              <a:cxnLst/>
              <a:rect l="l" t="t" r="r" b="b"/>
              <a:pathLst>
                <a:path w="2470" h="433" extrusionOk="0">
                  <a:moveTo>
                    <a:pt x="278" y="1"/>
                  </a:moveTo>
                  <a:cubicBezTo>
                    <a:pt x="0" y="1"/>
                    <a:pt x="0" y="433"/>
                    <a:pt x="278" y="433"/>
                  </a:cubicBezTo>
                  <a:lnTo>
                    <a:pt x="2191" y="433"/>
                  </a:lnTo>
                  <a:cubicBezTo>
                    <a:pt x="2469" y="433"/>
                    <a:pt x="2469"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1" name="Google Shape;15991;p92"/>
          <p:cNvGrpSpPr/>
          <p:nvPr/>
        </p:nvGrpSpPr>
        <p:grpSpPr>
          <a:xfrm>
            <a:off x="2502775" y="3422728"/>
            <a:ext cx="361125" cy="361875"/>
            <a:chOff x="6986125" y="1904625"/>
            <a:chExt cx="361125" cy="361875"/>
          </a:xfrm>
        </p:grpSpPr>
        <p:sp>
          <p:nvSpPr>
            <p:cNvPr id="15992" name="Google Shape;15992;p92"/>
            <p:cNvSpPr/>
            <p:nvPr/>
          </p:nvSpPr>
          <p:spPr>
            <a:xfrm>
              <a:off x="6986125" y="1904625"/>
              <a:ext cx="361125" cy="361875"/>
            </a:xfrm>
            <a:custGeom>
              <a:avLst/>
              <a:gdLst/>
              <a:ahLst/>
              <a:cxnLst/>
              <a:rect l="l" t="t" r="r" b="b"/>
              <a:pathLst>
                <a:path w="14445" h="14475" extrusionOk="0">
                  <a:moveTo>
                    <a:pt x="7346" y="432"/>
                  </a:moveTo>
                  <a:lnTo>
                    <a:pt x="402" y="7407"/>
                  </a:lnTo>
                  <a:lnTo>
                    <a:pt x="402" y="5154"/>
                  </a:lnTo>
                  <a:lnTo>
                    <a:pt x="5124" y="432"/>
                  </a:lnTo>
                  <a:close/>
                  <a:moveTo>
                    <a:pt x="12592" y="432"/>
                  </a:moveTo>
                  <a:cubicBezTo>
                    <a:pt x="12994" y="432"/>
                    <a:pt x="13302" y="741"/>
                    <a:pt x="13333" y="1173"/>
                  </a:cubicBezTo>
                  <a:lnTo>
                    <a:pt x="13333" y="2531"/>
                  </a:lnTo>
                  <a:cubicBezTo>
                    <a:pt x="13302" y="2531"/>
                    <a:pt x="13302" y="2531"/>
                    <a:pt x="13271" y="2562"/>
                  </a:cubicBezTo>
                  <a:lnTo>
                    <a:pt x="8117" y="7715"/>
                  </a:lnTo>
                  <a:lnTo>
                    <a:pt x="680" y="7715"/>
                  </a:lnTo>
                  <a:lnTo>
                    <a:pt x="7963" y="432"/>
                  </a:lnTo>
                  <a:close/>
                  <a:moveTo>
                    <a:pt x="13333" y="3086"/>
                  </a:moveTo>
                  <a:lnTo>
                    <a:pt x="13333" y="6790"/>
                  </a:lnTo>
                  <a:lnTo>
                    <a:pt x="10926" y="6790"/>
                  </a:lnTo>
                  <a:cubicBezTo>
                    <a:pt x="10401" y="6790"/>
                    <a:pt x="9969" y="7191"/>
                    <a:pt x="9877" y="7715"/>
                  </a:cubicBezTo>
                  <a:lnTo>
                    <a:pt x="8704" y="7715"/>
                  </a:lnTo>
                  <a:lnTo>
                    <a:pt x="13333" y="3086"/>
                  </a:lnTo>
                  <a:close/>
                  <a:moveTo>
                    <a:pt x="13364" y="7222"/>
                  </a:moveTo>
                  <a:cubicBezTo>
                    <a:pt x="13673" y="7222"/>
                    <a:pt x="13919" y="7407"/>
                    <a:pt x="14012" y="7715"/>
                  </a:cubicBezTo>
                  <a:lnTo>
                    <a:pt x="10309" y="7715"/>
                  </a:lnTo>
                  <a:cubicBezTo>
                    <a:pt x="10370" y="7407"/>
                    <a:pt x="10617" y="7222"/>
                    <a:pt x="10926" y="7222"/>
                  </a:cubicBezTo>
                  <a:close/>
                  <a:moveTo>
                    <a:pt x="9877" y="8148"/>
                  </a:moveTo>
                  <a:lnTo>
                    <a:pt x="9877" y="9752"/>
                  </a:lnTo>
                  <a:lnTo>
                    <a:pt x="1143" y="9752"/>
                  </a:lnTo>
                  <a:cubicBezTo>
                    <a:pt x="711" y="9752"/>
                    <a:pt x="402" y="9413"/>
                    <a:pt x="402" y="8981"/>
                  </a:cubicBezTo>
                  <a:lnTo>
                    <a:pt x="402" y="8148"/>
                  </a:lnTo>
                  <a:close/>
                  <a:moveTo>
                    <a:pt x="12901" y="8148"/>
                  </a:moveTo>
                  <a:lnTo>
                    <a:pt x="10278" y="10740"/>
                  </a:lnTo>
                  <a:lnTo>
                    <a:pt x="10278" y="8148"/>
                  </a:lnTo>
                  <a:close/>
                  <a:moveTo>
                    <a:pt x="7840" y="10154"/>
                  </a:moveTo>
                  <a:lnTo>
                    <a:pt x="7840" y="11697"/>
                  </a:lnTo>
                  <a:lnTo>
                    <a:pt x="5865" y="11697"/>
                  </a:lnTo>
                  <a:lnTo>
                    <a:pt x="5865" y="10154"/>
                  </a:lnTo>
                  <a:close/>
                  <a:moveTo>
                    <a:pt x="9877" y="10154"/>
                  </a:moveTo>
                  <a:lnTo>
                    <a:pt x="9877" y="11882"/>
                  </a:lnTo>
                  <a:cubicBezTo>
                    <a:pt x="9753" y="11789"/>
                    <a:pt x="9599" y="11727"/>
                    <a:pt x="9444" y="11727"/>
                  </a:cubicBezTo>
                  <a:lnTo>
                    <a:pt x="8272" y="11727"/>
                  </a:lnTo>
                  <a:lnTo>
                    <a:pt x="8272" y="10154"/>
                  </a:lnTo>
                  <a:close/>
                  <a:moveTo>
                    <a:pt x="9470" y="12155"/>
                  </a:moveTo>
                  <a:cubicBezTo>
                    <a:pt x="9848" y="12155"/>
                    <a:pt x="9857" y="12746"/>
                    <a:pt x="9444" y="12746"/>
                  </a:cubicBezTo>
                  <a:lnTo>
                    <a:pt x="4291" y="12746"/>
                  </a:lnTo>
                  <a:cubicBezTo>
                    <a:pt x="4281" y="12747"/>
                    <a:pt x="4271" y="12747"/>
                    <a:pt x="4261" y="12747"/>
                  </a:cubicBezTo>
                  <a:cubicBezTo>
                    <a:pt x="3868" y="12747"/>
                    <a:pt x="3868" y="12158"/>
                    <a:pt x="4261" y="12158"/>
                  </a:cubicBezTo>
                  <a:cubicBezTo>
                    <a:pt x="4271" y="12158"/>
                    <a:pt x="4281" y="12159"/>
                    <a:pt x="4291" y="12160"/>
                  </a:cubicBezTo>
                  <a:lnTo>
                    <a:pt x="9414" y="12160"/>
                  </a:lnTo>
                  <a:cubicBezTo>
                    <a:pt x="9433" y="12157"/>
                    <a:pt x="9452" y="12155"/>
                    <a:pt x="9470" y="12155"/>
                  </a:cubicBezTo>
                  <a:close/>
                  <a:moveTo>
                    <a:pt x="14074" y="8148"/>
                  </a:moveTo>
                  <a:lnTo>
                    <a:pt x="14074" y="10400"/>
                  </a:lnTo>
                  <a:lnTo>
                    <a:pt x="14012" y="10431"/>
                  </a:lnTo>
                  <a:lnTo>
                    <a:pt x="11481" y="12931"/>
                  </a:lnTo>
                  <a:lnTo>
                    <a:pt x="10339" y="12931"/>
                  </a:lnTo>
                  <a:lnTo>
                    <a:pt x="10339" y="11326"/>
                  </a:lnTo>
                  <a:cubicBezTo>
                    <a:pt x="10370" y="11326"/>
                    <a:pt x="10401" y="11295"/>
                    <a:pt x="10401" y="11295"/>
                  </a:cubicBezTo>
                  <a:lnTo>
                    <a:pt x="13549" y="8148"/>
                  </a:lnTo>
                  <a:close/>
                  <a:moveTo>
                    <a:pt x="14012" y="13363"/>
                  </a:moveTo>
                  <a:lnTo>
                    <a:pt x="14012" y="13425"/>
                  </a:lnTo>
                  <a:cubicBezTo>
                    <a:pt x="14012" y="13795"/>
                    <a:pt x="13734" y="14073"/>
                    <a:pt x="13395" y="14073"/>
                  </a:cubicBezTo>
                  <a:lnTo>
                    <a:pt x="10957" y="14073"/>
                  </a:lnTo>
                  <a:cubicBezTo>
                    <a:pt x="10586" y="14073"/>
                    <a:pt x="10309" y="13795"/>
                    <a:pt x="10309" y="13425"/>
                  </a:cubicBezTo>
                  <a:lnTo>
                    <a:pt x="10309" y="13363"/>
                  </a:lnTo>
                  <a:close/>
                  <a:moveTo>
                    <a:pt x="1143" y="0"/>
                  </a:moveTo>
                  <a:cubicBezTo>
                    <a:pt x="495" y="0"/>
                    <a:pt x="1" y="525"/>
                    <a:pt x="1" y="1173"/>
                  </a:cubicBezTo>
                  <a:lnTo>
                    <a:pt x="1" y="8981"/>
                  </a:lnTo>
                  <a:cubicBezTo>
                    <a:pt x="1" y="9629"/>
                    <a:pt x="495" y="10154"/>
                    <a:pt x="1143" y="10154"/>
                  </a:cubicBezTo>
                  <a:lnTo>
                    <a:pt x="5463" y="10154"/>
                  </a:lnTo>
                  <a:lnTo>
                    <a:pt x="5463" y="11697"/>
                  </a:lnTo>
                  <a:lnTo>
                    <a:pt x="4291" y="11697"/>
                  </a:lnTo>
                  <a:cubicBezTo>
                    <a:pt x="4271" y="11695"/>
                    <a:pt x="4252" y="11695"/>
                    <a:pt x="4233" y="11695"/>
                  </a:cubicBezTo>
                  <a:cubicBezTo>
                    <a:pt x="3300" y="11695"/>
                    <a:pt x="3291" y="13120"/>
                    <a:pt x="4206" y="13120"/>
                  </a:cubicBezTo>
                  <a:cubicBezTo>
                    <a:pt x="4233" y="13120"/>
                    <a:pt x="4261" y="13119"/>
                    <a:pt x="4291" y="13116"/>
                  </a:cubicBezTo>
                  <a:lnTo>
                    <a:pt x="9444" y="13116"/>
                  </a:lnTo>
                  <a:cubicBezTo>
                    <a:pt x="9599" y="13116"/>
                    <a:pt x="9753" y="13085"/>
                    <a:pt x="9877" y="12993"/>
                  </a:cubicBezTo>
                  <a:lnTo>
                    <a:pt x="9877" y="13394"/>
                  </a:lnTo>
                  <a:cubicBezTo>
                    <a:pt x="9877" y="13980"/>
                    <a:pt x="10370" y="14474"/>
                    <a:pt x="10957" y="14474"/>
                  </a:cubicBezTo>
                  <a:lnTo>
                    <a:pt x="13395" y="14474"/>
                  </a:lnTo>
                  <a:cubicBezTo>
                    <a:pt x="13981" y="14474"/>
                    <a:pt x="14444" y="13980"/>
                    <a:pt x="14444" y="13394"/>
                  </a:cubicBezTo>
                  <a:lnTo>
                    <a:pt x="14444" y="12622"/>
                  </a:lnTo>
                  <a:cubicBezTo>
                    <a:pt x="14444" y="12484"/>
                    <a:pt x="14344" y="12414"/>
                    <a:pt x="14244" y="12414"/>
                  </a:cubicBezTo>
                  <a:cubicBezTo>
                    <a:pt x="14143" y="12414"/>
                    <a:pt x="14043" y="12484"/>
                    <a:pt x="14043" y="12622"/>
                  </a:cubicBezTo>
                  <a:lnTo>
                    <a:pt x="14043" y="12931"/>
                  </a:lnTo>
                  <a:lnTo>
                    <a:pt x="12068" y="12931"/>
                  </a:lnTo>
                  <a:lnTo>
                    <a:pt x="14012" y="10956"/>
                  </a:lnTo>
                  <a:lnTo>
                    <a:pt x="14012" y="11419"/>
                  </a:lnTo>
                  <a:cubicBezTo>
                    <a:pt x="14012" y="11542"/>
                    <a:pt x="14105" y="11635"/>
                    <a:pt x="14228" y="11635"/>
                  </a:cubicBezTo>
                  <a:cubicBezTo>
                    <a:pt x="14352" y="11635"/>
                    <a:pt x="14444" y="11542"/>
                    <a:pt x="14444" y="11419"/>
                  </a:cubicBezTo>
                  <a:lnTo>
                    <a:pt x="14444" y="7870"/>
                  </a:lnTo>
                  <a:cubicBezTo>
                    <a:pt x="14444" y="7438"/>
                    <a:pt x="14166" y="7036"/>
                    <a:pt x="13765" y="6882"/>
                  </a:cubicBezTo>
                  <a:lnTo>
                    <a:pt x="13765" y="1173"/>
                  </a:lnTo>
                  <a:cubicBezTo>
                    <a:pt x="13765" y="525"/>
                    <a:pt x="13241" y="0"/>
                    <a:pt x="12592" y="0"/>
                  </a:cubicBezTo>
                  <a:lnTo>
                    <a:pt x="3457" y="0"/>
                  </a:lnTo>
                  <a:cubicBezTo>
                    <a:pt x="3149" y="0"/>
                    <a:pt x="3149" y="432"/>
                    <a:pt x="3457" y="432"/>
                  </a:cubicBezTo>
                  <a:lnTo>
                    <a:pt x="4537" y="432"/>
                  </a:lnTo>
                  <a:lnTo>
                    <a:pt x="402" y="4568"/>
                  </a:lnTo>
                  <a:lnTo>
                    <a:pt x="402" y="1173"/>
                  </a:lnTo>
                  <a:cubicBezTo>
                    <a:pt x="402" y="741"/>
                    <a:pt x="711" y="401"/>
                    <a:pt x="1143" y="401"/>
                  </a:cubicBezTo>
                  <a:lnTo>
                    <a:pt x="2038" y="401"/>
                  </a:lnTo>
                  <a:cubicBezTo>
                    <a:pt x="2254" y="339"/>
                    <a:pt x="2254" y="62"/>
                    <a:pt x="2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92"/>
            <p:cNvSpPr/>
            <p:nvPr/>
          </p:nvSpPr>
          <p:spPr>
            <a:xfrm>
              <a:off x="7278550" y="2241000"/>
              <a:ext cx="23175" cy="10825"/>
            </a:xfrm>
            <a:custGeom>
              <a:avLst/>
              <a:gdLst/>
              <a:ahLst/>
              <a:cxnLst/>
              <a:rect l="l" t="t" r="r" b="b"/>
              <a:pathLst>
                <a:path w="927" h="433" extrusionOk="0">
                  <a:moveTo>
                    <a:pt x="216" y="1"/>
                  </a:moveTo>
                  <a:cubicBezTo>
                    <a:pt x="93" y="1"/>
                    <a:pt x="0" y="93"/>
                    <a:pt x="0" y="217"/>
                  </a:cubicBezTo>
                  <a:cubicBezTo>
                    <a:pt x="0" y="340"/>
                    <a:pt x="93" y="433"/>
                    <a:pt x="216" y="433"/>
                  </a:cubicBezTo>
                  <a:lnTo>
                    <a:pt x="741" y="433"/>
                  </a:lnTo>
                  <a:cubicBezTo>
                    <a:pt x="834" y="433"/>
                    <a:pt x="926" y="340"/>
                    <a:pt x="926" y="217"/>
                  </a:cubicBezTo>
                  <a:cubicBezTo>
                    <a:pt x="926" y="93"/>
                    <a:pt x="834"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4" name="Google Shape;15994;p92"/>
          <p:cNvGrpSpPr/>
          <p:nvPr/>
        </p:nvGrpSpPr>
        <p:grpSpPr>
          <a:xfrm>
            <a:off x="1074163" y="3975874"/>
            <a:ext cx="362650" cy="361875"/>
            <a:chOff x="4755600" y="1904625"/>
            <a:chExt cx="362650" cy="361875"/>
          </a:xfrm>
        </p:grpSpPr>
        <p:sp>
          <p:nvSpPr>
            <p:cNvPr id="15995" name="Google Shape;15995;p92"/>
            <p:cNvSpPr/>
            <p:nvPr/>
          </p:nvSpPr>
          <p:spPr>
            <a:xfrm>
              <a:off x="4847400" y="1904625"/>
              <a:ext cx="177475" cy="148150"/>
            </a:xfrm>
            <a:custGeom>
              <a:avLst/>
              <a:gdLst/>
              <a:ahLst/>
              <a:cxnLst/>
              <a:rect l="l" t="t" r="r" b="b"/>
              <a:pathLst>
                <a:path w="7099" h="5926" extrusionOk="0">
                  <a:moveTo>
                    <a:pt x="5834" y="432"/>
                  </a:moveTo>
                  <a:cubicBezTo>
                    <a:pt x="6296" y="432"/>
                    <a:pt x="6698" y="802"/>
                    <a:pt x="6698" y="1265"/>
                  </a:cubicBezTo>
                  <a:lnTo>
                    <a:pt x="6698" y="1512"/>
                  </a:lnTo>
                  <a:lnTo>
                    <a:pt x="6235" y="1512"/>
                  </a:lnTo>
                  <a:cubicBezTo>
                    <a:pt x="5957" y="1512"/>
                    <a:pt x="5957" y="1913"/>
                    <a:pt x="6235" y="1913"/>
                  </a:cubicBezTo>
                  <a:lnTo>
                    <a:pt x="6698" y="1913"/>
                  </a:lnTo>
                  <a:lnTo>
                    <a:pt x="6698" y="4629"/>
                  </a:lnTo>
                  <a:cubicBezTo>
                    <a:pt x="6698" y="5092"/>
                    <a:pt x="6296" y="5463"/>
                    <a:pt x="5834" y="5463"/>
                  </a:cubicBezTo>
                  <a:lnTo>
                    <a:pt x="1297" y="5463"/>
                  </a:lnTo>
                  <a:cubicBezTo>
                    <a:pt x="834" y="5463"/>
                    <a:pt x="464" y="5092"/>
                    <a:pt x="464" y="4629"/>
                  </a:cubicBezTo>
                  <a:lnTo>
                    <a:pt x="464" y="1944"/>
                  </a:lnTo>
                  <a:lnTo>
                    <a:pt x="5124" y="1944"/>
                  </a:lnTo>
                  <a:cubicBezTo>
                    <a:pt x="5401" y="1913"/>
                    <a:pt x="5401" y="1512"/>
                    <a:pt x="5124" y="1512"/>
                  </a:cubicBezTo>
                  <a:lnTo>
                    <a:pt x="464" y="1512"/>
                  </a:lnTo>
                  <a:lnTo>
                    <a:pt x="464" y="1265"/>
                  </a:lnTo>
                  <a:cubicBezTo>
                    <a:pt x="464" y="802"/>
                    <a:pt x="834" y="432"/>
                    <a:pt x="1297" y="432"/>
                  </a:cubicBezTo>
                  <a:close/>
                  <a:moveTo>
                    <a:pt x="1297" y="0"/>
                  </a:moveTo>
                  <a:cubicBezTo>
                    <a:pt x="587" y="0"/>
                    <a:pt x="1" y="556"/>
                    <a:pt x="32" y="1265"/>
                  </a:cubicBezTo>
                  <a:lnTo>
                    <a:pt x="32" y="4629"/>
                  </a:lnTo>
                  <a:cubicBezTo>
                    <a:pt x="32" y="5339"/>
                    <a:pt x="587" y="5895"/>
                    <a:pt x="1297" y="5895"/>
                  </a:cubicBezTo>
                  <a:lnTo>
                    <a:pt x="1297" y="5925"/>
                  </a:lnTo>
                  <a:lnTo>
                    <a:pt x="5834" y="5925"/>
                  </a:lnTo>
                  <a:cubicBezTo>
                    <a:pt x="6543" y="5925"/>
                    <a:pt x="7099" y="5339"/>
                    <a:pt x="7099" y="4629"/>
                  </a:cubicBezTo>
                  <a:lnTo>
                    <a:pt x="7099" y="1265"/>
                  </a:lnTo>
                  <a:cubicBezTo>
                    <a:pt x="7099" y="556"/>
                    <a:pt x="6543" y="0"/>
                    <a:pt x="5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92"/>
            <p:cNvSpPr/>
            <p:nvPr/>
          </p:nvSpPr>
          <p:spPr>
            <a:xfrm>
              <a:off x="4871325" y="1923900"/>
              <a:ext cx="14675" cy="10825"/>
            </a:xfrm>
            <a:custGeom>
              <a:avLst/>
              <a:gdLst/>
              <a:ahLst/>
              <a:cxnLst/>
              <a:rect l="l" t="t" r="r" b="b"/>
              <a:pathLst>
                <a:path w="587" h="433" extrusionOk="0">
                  <a:moveTo>
                    <a:pt x="278" y="1"/>
                  </a:moveTo>
                  <a:cubicBezTo>
                    <a:pt x="0" y="1"/>
                    <a:pt x="0" y="433"/>
                    <a:pt x="278" y="433"/>
                  </a:cubicBezTo>
                  <a:cubicBezTo>
                    <a:pt x="587" y="433"/>
                    <a:pt x="58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92"/>
            <p:cNvSpPr/>
            <p:nvPr/>
          </p:nvSpPr>
          <p:spPr>
            <a:xfrm>
              <a:off x="4889075" y="1923900"/>
              <a:ext cx="13125" cy="10825"/>
            </a:xfrm>
            <a:custGeom>
              <a:avLst/>
              <a:gdLst/>
              <a:ahLst/>
              <a:cxnLst/>
              <a:rect l="l" t="t" r="r" b="b"/>
              <a:pathLst>
                <a:path w="525" h="433" extrusionOk="0">
                  <a:moveTo>
                    <a:pt x="278" y="1"/>
                  </a:moveTo>
                  <a:cubicBezTo>
                    <a:pt x="0" y="1"/>
                    <a:pt x="0" y="433"/>
                    <a:pt x="278" y="433"/>
                  </a:cubicBezTo>
                  <a:cubicBezTo>
                    <a:pt x="525" y="402"/>
                    <a:pt x="525" y="3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92"/>
            <p:cNvSpPr/>
            <p:nvPr/>
          </p:nvSpPr>
          <p:spPr>
            <a:xfrm>
              <a:off x="4906825" y="1923900"/>
              <a:ext cx="13900" cy="10825"/>
            </a:xfrm>
            <a:custGeom>
              <a:avLst/>
              <a:gdLst/>
              <a:ahLst/>
              <a:cxnLst/>
              <a:rect l="l" t="t" r="r" b="b"/>
              <a:pathLst>
                <a:path w="556" h="433" extrusionOk="0">
                  <a:moveTo>
                    <a:pt x="278" y="1"/>
                  </a:moveTo>
                  <a:cubicBezTo>
                    <a:pt x="0" y="1"/>
                    <a:pt x="0" y="433"/>
                    <a:pt x="278" y="433"/>
                  </a:cubicBezTo>
                  <a:cubicBezTo>
                    <a:pt x="556" y="433"/>
                    <a:pt x="556"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92"/>
            <p:cNvSpPr/>
            <p:nvPr/>
          </p:nvSpPr>
          <p:spPr>
            <a:xfrm>
              <a:off x="4755600" y="2177750"/>
              <a:ext cx="106500" cy="88750"/>
            </a:xfrm>
            <a:custGeom>
              <a:avLst/>
              <a:gdLst/>
              <a:ahLst/>
              <a:cxnLst/>
              <a:rect l="l" t="t" r="r" b="b"/>
              <a:pathLst>
                <a:path w="4260" h="3550" extrusionOk="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0" y="0"/>
                    <a:pt x="0" y="370"/>
                    <a:pt x="0" y="833"/>
                  </a:cubicBezTo>
                  <a:lnTo>
                    <a:pt x="0" y="2716"/>
                  </a:lnTo>
                  <a:cubicBezTo>
                    <a:pt x="0" y="3179"/>
                    <a:pt x="370" y="3549"/>
                    <a:pt x="833" y="3549"/>
                  </a:cubicBezTo>
                  <a:lnTo>
                    <a:pt x="3395" y="3549"/>
                  </a:lnTo>
                  <a:cubicBezTo>
                    <a:pt x="3858" y="3549"/>
                    <a:pt x="4228" y="3179"/>
                    <a:pt x="4228" y="2716"/>
                  </a:cubicBezTo>
                  <a:cubicBezTo>
                    <a:pt x="4228" y="2577"/>
                    <a:pt x="4120" y="2508"/>
                    <a:pt x="4012" y="2508"/>
                  </a:cubicBezTo>
                  <a:cubicBezTo>
                    <a:pt x="3904" y="2508"/>
                    <a:pt x="3796" y="2577"/>
                    <a:pt x="3796" y="2716"/>
                  </a:cubicBezTo>
                  <a:cubicBezTo>
                    <a:pt x="3796" y="2932"/>
                    <a:pt x="3611" y="3117"/>
                    <a:pt x="3426" y="3117"/>
                  </a:cubicBezTo>
                  <a:lnTo>
                    <a:pt x="833" y="3117"/>
                  </a:lnTo>
                  <a:cubicBezTo>
                    <a:pt x="617" y="3117"/>
                    <a:pt x="463" y="2932"/>
                    <a:pt x="463" y="2716"/>
                  </a:cubicBezTo>
                  <a:lnTo>
                    <a:pt x="463" y="1265"/>
                  </a:lnTo>
                  <a:lnTo>
                    <a:pt x="3827" y="1265"/>
                  </a:lnTo>
                  <a:lnTo>
                    <a:pt x="3827" y="1728"/>
                  </a:lnTo>
                  <a:cubicBezTo>
                    <a:pt x="3827" y="1867"/>
                    <a:pt x="3935" y="1937"/>
                    <a:pt x="4043" y="1937"/>
                  </a:cubicBezTo>
                  <a:cubicBezTo>
                    <a:pt x="4151" y="1937"/>
                    <a:pt x="4259" y="1867"/>
                    <a:pt x="4259" y="1728"/>
                  </a:cubicBezTo>
                  <a:lnTo>
                    <a:pt x="4259" y="833"/>
                  </a:lnTo>
                  <a:cubicBezTo>
                    <a:pt x="4259" y="370"/>
                    <a:pt x="3889" y="0"/>
                    <a:pt x="34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92"/>
            <p:cNvSpPr/>
            <p:nvPr/>
          </p:nvSpPr>
          <p:spPr>
            <a:xfrm>
              <a:off x="4883675" y="2177750"/>
              <a:ext cx="106500" cy="88750"/>
            </a:xfrm>
            <a:custGeom>
              <a:avLst/>
              <a:gdLst/>
              <a:ahLst/>
              <a:cxnLst/>
              <a:rect l="l" t="t" r="r" b="b"/>
              <a:pathLst>
                <a:path w="4260" h="3550" extrusionOk="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1" y="0"/>
                    <a:pt x="0" y="370"/>
                    <a:pt x="0" y="833"/>
                  </a:cubicBezTo>
                  <a:lnTo>
                    <a:pt x="0" y="2716"/>
                  </a:lnTo>
                  <a:cubicBezTo>
                    <a:pt x="0" y="3179"/>
                    <a:pt x="371" y="3549"/>
                    <a:pt x="833" y="3549"/>
                  </a:cubicBezTo>
                  <a:lnTo>
                    <a:pt x="1173" y="3549"/>
                  </a:lnTo>
                  <a:cubicBezTo>
                    <a:pt x="1420" y="3487"/>
                    <a:pt x="1451" y="3117"/>
                    <a:pt x="1173" y="3117"/>
                  </a:cubicBezTo>
                  <a:lnTo>
                    <a:pt x="833" y="3117"/>
                  </a:lnTo>
                  <a:cubicBezTo>
                    <a:pt x="617" y="3117"/>
                    <a:pt x="463" y="2963"/>
                    <a:pt x="463" y="2747"/>
                  </a:cubicBezTo>
                  <a:lnTo>
                    <a:pt x="463" y="1265"/>
                  </a:lnTo>
                  <a:lnTo>
                    <a:pt x="3827" y="1265"/>
                  </a:lnTo>
                  <a:lnTo>
                    <a:pt x="3827" y="2716"/>
                  </a:lnTo>
                  <a:cubicBezTo>
                    <a:pt x="3827" y="2932"/>
                    <a:pt x="3642" y="3117"/>
                    <a:pt x="3426" y="3117"/>
                  </a:cubicBezTo>
                  <a:lnTo>
                    <a:pt x="2284" y="3117"/>
                  </a:lnTo>
                  <a:cubicBezTo>
                    <a:pt x="2037" y="3148"/>
                    <a:pt x="2037" y="3487"/>
                    <a:pt x="2284" y="3518"/>
                  </a:cubicBezTo>
                  <a:lnTo>
                    <a:pt x="3426" y="3518"/>
                  </a:lnTo>
                  <a:cubicBezTo>
                    <a:pt x="3889" y="3518"/>
                    <a:pt x="4259" y="3148"/>
                    <a:pt x="4259" y="2716"/>
                  </a:cubicBezTo>
                  <a:lnTo>
                    <a:pt x="4259" y="833"/>
                  </a:lnTo>
                  <a:cubicBezTo>
                    <a:pt x="4259" y="370"/>
                    <a:pt x="3889" y="0"/>
                    <a:pt x="34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92"/>
            <p:cNvSpPr/>
            <p:nvPr/>
          </p:nvSpPr>
          <p:spPr>
            <a:xfrm>
              <a:off x="5012525" y="2177750"/>
              <a:ext cx="105725" cy="88750"/>
            </a:xfrm>
            <a:custGeom>
              <a:avLst/>
              <a:gdLst/>
              <a:ahLst/>
              <a:cxnLst/>
              <a:rect l="l" t="t" r="r" b="b"/>
              <a:pathLst>
                <a:path w="4229" h="3550" extrusionOk="0">
                  <a:moveTo>
                    <a:pt x="3364" y="432"/>
                  </a:moveTo>
                  <a:cubicBezTo>
                    <a:pt x="3580" y="432"/>
                    <a:pt x="3765" y="617"/>
                    <a:pt x="3765" y="833"/>
                  </a:cubicBezTo>
                  <a:lnTo>
                    <a:pt x="3765" y="864"/>
                  </a:lnTo>
                  <a:lnTo>
                    <a:pt x="401" y="864"/>
                  </a:lnTo>
                  <a:lnTo>
                    <a:pt x="401" y="833"/>
                  </a:lnTo>
                  <a:cubicBezTo>
                    <a:pt x="401" y="617"/>
                    <a:pt x="586" y="432"/>
                    <a:pt x="803" y="432"/>
                  </a:cubicBezTo>
                  <a:close/>
                  <a:moveTo>
                    <a:pt x="803" y="0"/>
                  </a:moveTo>
                  <a:cubicBezTo>
                    <a:pt x="370" y="0"/>
                    <a:pt x="0" y="370"/>
                    <a:pt x="0" y="833"/>
                  </a:cubicBezTo>
                  <a:lnTo>
                    <a:pt x="0" y="1728"/>
                  </a:lnTo>
                  <a:cubicBezTo>
                    <a:pt x="0" y="1867"/>
                    <a:pt x="100" y="1937"/>
                    <a:pt x="201" y="1937"/>
                  </a:cubicBezTo>
                  <a:cubicBezTo>
                    <a:pt x="301" y="1937"/>
                    <a:pt x="401" y="1867"/>
                    <a:pt x="401" y="1728"/>
                  </a:cubicBezTo>
                  <a:lnTo>
                    <a:pt x="401" y="1265"/>
                  </a:lnTo>
                  <a:lnTo>
                    <a:pt x="3765" y="1265"/>
                  </a:lnTo>
                  <a:lnTo>
                    <a:pt x="3765" y="2716"/>
                  </a:lnTo>
                  <a:cubicBezTo>
                    <a:pt x="3765" y="2932"/>
                    <a:pt x="3611" y="3117"/>
                    <a:pt x="3395" y="3117"/>
                  </a:cubicBezTo>
                  <a:lnTo>
                    <a:pt x="833" y="3117"/>
                  </a:lnTo>
                  <a:cubicBezTo>
                    <a:pt x="617" y="3117"/>
                    <a:pt x="432" y="2932"/>
                    <a:pt x="432" y="2716"/>
                  </a:cubicBezTo>
                  <a:cubicBezTo>
                    <a:pt x="432" y="2577"/>
                    <a:pt x="324" y="2508"/>
                    <a:pt x="216" y="2508"/>
                  </a:cubicBezTo>
                  <a:cubicBezTo>
                    <a:pt x="108" y="2508"/>
                    <a:pt x="0" y="2577"/>
                    <a:pt x="0" y="2716"/>
                  </a:cubicBezTo>
                  <a:cubicBezTo>
                    <a:pt x="0" y="3179"/>
                    <a:pt x="370" y="3549"/>
                    <a:pt x="833" y="3549"/>
                  </a:cubicBezTo>
                  <a:lnTo>
                    <a:pt x="3395" y="3549"/>
                  </a:lnTo>
                  <a:cubicBezTo>
                    <a:pt x="3858" y="3549"/>
                    <a:pt x="4228" y="3179"/>
                    <a:pt x="4228" y="2716"/>
                  </a:cubicBezTo>
                  <a:lnTo>
                    <a:pt x="4228" y="833"/>
                  </a:lnTo>
                  <a:cubicBezTo>
                    <a:pt x="4228" y="370"/>
                    <a:pt x="3858" y="0"/>
                    <a:pt x="3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92"/>
            <p:cNvSpPr/>
            <p:nvPr/>
          </p:nvSpPr>
          <p:spPr>
            <a:xfrm>
              <a:off x="4805750" y="2068375"/>
              <a:ext cx="261575" cy="87025"/>
            </a:xfrm>
            <a:custGeom>
              <a:avLst/>
              <a:gdLst/>
              <a:ahLst/>
              <a:cxnLst/>
              <a:rect l="l" t="t" r="r" b="b"/>
              <a:pathLst>
                <a:path w="10463" h="3481" extrusionOk="0">
                  <a:moveTo>
                    <a:pt x="5247" y="0"/>
                  </a:moveTo>
                  <a:cubicBezTo>
                    <a:pt x="5139" y="0"/>
                    <a:pt x="5031" y="70"/>
                    <a:pt x="5031" y="209"/>
                  </a:cubicBezTo>
                  <a:lnTo>
                    <a:pt x="5031" y="1443"/>
                  </a:lnTo>
                  <a:lnTo>
                    <a:pt x="864" y="1443"/>
                  </a:lnTo>
                  <a:cubicBezTo>
                    <a:pt x="370" y="1443"/>
                    <a:pt x="0" y="1814"/>
                    <a:pt x="0" y="2307"/>
                  </a:cubicBezTo>
                  <a:lnTo>
                    <a:pt x="0" y="3264"/>
                  </a:lnTo>
                  <a:cubicBezTo>
                    <a:pt x="0" y="3357"/>
                    <a:pt x="93" y="3480"/>
                    <a:pt x="216" y="3480"/>
                  </a:cubicBezTo>
                  <a:cubicBezTo>
                    <a:pt x="340" y="3480"/>
                    <a:pt x="432" y="3388"/>
                    <a:pt x="432" y="3264"/>
                  </a:cubicBezTo>
                  <a:lnTo>
                    <a:pt x="432" y="2307"/>
                  </a:lnTo>
                  <a:cubicBezTo>
                    <a:pt x="432" y="2060"/>
                    <a:pt x="617" y="1875"/>
                    <a:pt x="864" y="1875"/>
                  </a:cubicBezTo>
                  <a:lnTo>
                    <a:pt x="5031" y="1875"/>
                  </a:lnTo>
                  <a:lnTo>
                    <a:pt x="5031" y="3264"/>
                  </a:lnTo>
                  <a:cubicBezTo>
                    <a:pt x="5031" y="3403"/>
                    <a:pt x="5139" y="3472"/>
                    <a:pt x="5247" y="3472"/>
                  </a:cubicBezTo>
                  <a:cubicBezTo>
                    <a:pt x="5355" y="3472"/>
                    <a:pt x="5463" y="3403"/>
                    <a:pt x="5463" y="3264"/>
                  </a:cubicBezTo>
                  <a:lnTo>
                    <a:pt x="5463" y="1875"/>
                  </a:lnTo>
                  <a:lnTo>
                    <a:pt x="9629" y="1875"/>
                  </a:lnTo>
                  <a:cubicBezTo>
                    <a:pt x="9845" y="1875"/>
                    <a:pt x="10061" y="2060"/>
                    <a:pt x="10061" y="2307"/>
                  </a:cubicBezTo>
                  <a:lnTo>
                    <a:pt x="10061" y="3264"/>
                  </a:lnTo>
                  <a:cubicBezTo>
                    <a:pt x="10061" y="3403"/>
                    <a:pt x="10161" y="3472"/>
                    <a:pt x="10262" y="3472"/>
                  </a:cubicBezTo>
                  <a:cubicBezTo>
                    <a:pt x="10362" y="3472"/>
                    <a:pt x="10462" y="3403"/>
                    <a:pt x="10462" y="3264"/>
                  </a:cubicBezTo>
                  <a:lnTo>
                    <a:pt x="10462" y="2307"/>
                  </a:lnTo>
                  <a:cubicBezTo>
                    <a:pt x="10462" y="1814"/>
                    <a:pt x="10092" y="1443"/>
                    <a:pt x="9629" y="1443"/>
                  </a:cubicBezTo>
                  <a:lnTo>
                    <a:pt x="5463" y="1443"/>
                  </a:lnTo>
                  <a:lnTo>
                    <a:pt x="5463" y="209"/>
                  </a:lnTo>
                  <a:cubicBezTo>
                    <a:pt x="5463" y="70"/>
                    <a:pt x="5355" y="0"/>
                    <a:pt x="5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3" name="Google Shape;16003;p92"/>
          <p:cNvGrpSpPr/>
          <p:nvPr/>
        </p:nvGrpSpPr>
        <p:grpSpPr>
          <a:xfrm>
            <a:off x="3974963" y="3975636"/>
            <a:ext cx="363400" cy="362350"/>
            <a:chOff x="2499600" y="1904400"/>
            <a:chExt cx="363400" cy="362350"/>
          </a:xfrm>
        </p:grpSpPr>
        <p:sp>
          <p:nvSpPr>
            <p:cNvPr id="16004" name="Google Shape;16004;p92"/>
            <p:cNvSpPr/>
            <p:nvPr/>
          </p:nvSpPr>
          <p:spPr>
            <a:xfrm>
              <a:off x="2499600" y="1904400"/>
              <a:ext cx="316350" cy="362350"/>
            </a:xfrm>
            <a:custGeom>
              <a:avLst/>
              <a:gdLst/>
              <a:ahLst/>
              <a:cxnLst/>
              <a:rect l="l" t="t" r="r" b="b"/>
              <a:pathLst>
                <a:path w="12654" h="14494" extrusionOk="0">
                  <a:moveTo>
                    <a:pt x="11110" y="4546"/>
                  </a:moveTo>
                  <a:cubicBezTo>
                    <a:pt x="12067" y="4546"/>
                    <a:pt x="12067" y="5996"/>
                    <a:pt x="11110" y="5996"/>
                  </a:cubicBezTo>
                  <a:lnTo>
                    <a:pt x="11079" y="5996"/>
                  </a:lnTo>
                  <a:lnTo>
                    <a:pt x="11079" y="4546"/>
                  </a:lnTo>
                  <a:close/>
                  <a:moveTo>
                    <a:pt x="1212" y="3371"/>
                  </a:moveTo>
                  <a:cubicBezTo>
                    <a:pt x="1229" y="3371"/>
                    <a:pt x="1247" y="3372"/>
                    <a:pt x="1265" y="3373"/>
                  </a:cubicBezTo>
                  <a:lnTo>
                    <a:pt x="1265" y="7107"/>
                  </a:lnTo>
                  <a:cubicBezTo>
                    <a:pt x="741" y="7015"/>
                    <a:pt x="401" y="6737"/>
                    <a:pt x="401" y="6336"/>
                  </a:cubicBezTo>
                  <a:lnTo>
                    <a:pt x="401" y="6305"/>
                  </a:lnTo>
                  <a:lnTo>
                    <a:pt x="401" y="4175"/>
                  </a:lnTo>
                  <a:cubicBezTo>
                    <a:pt x="431" y="3730"/>
                    <a:pt x="774" y="3371"/>
                    <a:pt x="1212" y="3371"/>
                  </a:cubicBezTo>
                  <a:close/>
                  <a:moveTo>
                    <a:pt x="2222" y="3373"/>
                  </a:moveTo>
                  <a:lnTo>
                    <a:pt x="2222" y="7107"/>
                  </a:lnTo>
                  <a:lnTo>
                    <a:pt x="1697" y="7107"/>
                  </a:lnTo>
                  <a:lnTo>
                    <a:pt x="1697" y="3373"/>
                  </a:lnTo>
                  <a:close/>
                  <a:moveTo>
                    <a:pt x="4043" y="3373"/>
                  </a:moveTo>
                  <a:lnTo>
                    <a:pt x="4043" y="7107"/>
                  </a:lnTo>
                  <a:lnTo>
                    <a:pt x="2623" y="7107"/>
                  </a:lnTo>
                  <a:lnTo>
                    <a:pt x="2623" y="3373"/>
                  </a:lnTo>
                  <a:close/>
                  <a:moveTo>
                    <a:pt x="8857" y="1182"/>
                  </a:moveTo>
                  <a:lnTo>
                    <a:pt x="8857" y="9360"/>
                  </a:lnTo>
                  <a:lnTo>
                    <a:pt x="4475" y="7169"/>
                  </a:lnTo>
                  <a:lnTo>
                    <a:pt x="4475" y="3342"/>
                  </a:lnTo>
                  <a:lnTo>
                    <a:pt x="8857" y="1182"/>
                  </a:lnTo>
                  <a:close/>
                  <a:moveTo>
                    <a:pt x="10444" y="1"/>
                  </a:moveTo>
                  <a:cubicBezTo>
                    <a:pt x="10348" y="1"/>
                    <a:pt x="10249" y="23"/>
                    <a:pt x="10154" y="71"/>
                  </a:cubicBezTo>
                  <a:lnTo>
                    <a:pt x="4321" y="2941"/>
                  </a:lnTo>
                  <a:lnTo>
                    <a:pt x="1234" y="2941"/>
                  </a:lnTo>
                  <a:cubicBezTo>
                    <a:pt x="556" y="2941"/>
                    <a:pt x="0" y="3496"/>
                    <a:pt x="0" y="4175"/>
                  </a:cubicBezTo>
                  <a:lnTo>
                    <a:pt x="0" y="6305"/>
                  </a:lnTo>
                  <a:cubicBezTo>
                    <a:pt x="0" y="6644"/>
                    <a:pt x="154" y="6984"/>
                    <a:pt x="432" y="7200"/>
                  </a:cubicBezTo>
                  <a:cubicBezTo>
                    <a:pt x="710" y="7416"/>
                    <a:pt x="1080" y="7539"/>
                    <a:pt x="1481" y="7539"/>
                  </a:cubicBezTo>
                  <a:lnTo>
                    <a:pt x="2222" y="7539"/>
                  </a:lnTo>
                  <a:lnTo>
                    <a:pt x="1420" y="9916"/>
                  </a:lnTo>
                  <a:cubicBezTo>
                    <a:pt x="1420" y="10058"/>
                    <a:pt x="1540" y="10147"/>
                    <a:pt x="1649" y="10147"/>
                  </a:cubicBezTo>
                  <a:cubicBezTo>
                    <a:pt x="1705" y="10147"/>
                    <a:pt x="1758" y="10123"/>
                    <a:pt x="1790" y="10070"/>
                  </a:cubicBezTo>
                  <a:lnTo>
                    <a:pt x="2654" y="7539"/>
                  </a:lnTo>
                  <a:lnTo>
                    <a:pt x="4043" y="7539"/>
                  </a:lnTo>
                  <a:lnTo>
                    <a:pt x="4043" y="13187"/>
                  </a:lnTo>
                  <a:cubicBezTo>
                    <a:pt x="4043" y="13717"/>
                    <a:pt x="3606" y="14073"/>
                    <a:pt x="3152" y="14073"/>
                  </a:cubicBezTo>
                  <a:cubicBezTo>
                    <a:pt x="2945" y="14073"/>
                    <a:pt x="2735" y="13999"/>
                    <a:pt x="2562" y="13835"/>
                  </a:cubicBezTo>
                  <a:lnTo>
                    <a:pt x="1451" y="12817"/>
                  </a:lnTo>
                  <a:cubicBezTo>
                    <a:pt x="1204" y="12601"/>
                    <a:pt x="1111" y="12261"/>
                    <a:pt x="1173" y="11953"/>
                  </a:cubicBezTo>
                  <a:lnTo>
                    <a:pt x="1420" y="11243"/>
                  </a:lnTo>
                  <a:cubicBezTo>
                    <a:pt x="1420" y="11107"/>
                    <a:pt x="1310" y="11020"/>
                    <a:pt x="1198" y="11020"/>
                  </a:cubicBezTo>
                  <a:cubicBezTo>
                    <a:pt x="1132" y="11020"/>
                    <a:pt x="1064" y="11050"/>
                    <a:pt x="1018" y="11119"/>
                  </a:cubicBezTo>
                  <a:lnTo>
                    <a:pt x="802" y="11829"/>
                  </a:lnTo>
                  <a:cubicBezTo>
                    <a:pt x="648" y="12292"/>
                    <a:pt x="802" y="12786"/>
                    <a:pt x="1173" y="13125"/>
                  </a:cubicBezTo>
                  <a:lnTo>
                    <a:pt x="2315" y="14144"/>
                  </a:lnTo>
                  <a:cubicBezTo>
                    <a:pt x="2576" y="14385"/>
                    <a:pt x="2885" y="14494"/>
                    <a:pt x="3187" y="14494"/>
                  </a:cubicBezTo>
                  <a:cubicBezTo>
                    <a:pt x="3852" y="14494"/>
                    <a:pt x="4485" y="13971"/>
                    <a:pt x="4506" y="13187"/>
                  </a:cubicBezTo>
                  <a:lnTo>
                    <a:pt x="4506" y="7663"/>
                  </a:lnTo>
                  <a:lnTo>
                    <a:pt x="10154" y="10440"/>
                  </a:lnTo>
                  <a:cubicBezTo>
                    <a:pt x="10250" y="10489"/>
                    <a:pt x="10350" y="10511"/>
                    <a:pt x="10446" y="10511"/>
                  </a:cubicBezTo>
                  <a:cubicBezTo>
                    <a:pt x="10782" y="10511"/>
                    <a:pt x="11079" y="10244"/>
                    <a:pt x="11079" y="9885"/>
                  </a:cubicBezTo>
                  <a:lnTo>
                    <a:pt x="11079" y="6397"/>
                  </a:lnTo>
                  <a:lnTo>
                    <a:pt x="11110" y="6397"/>
                  </a:lnTo>
                  <a:cubicBezTo>
                    <a:pt x="12653" y="6397"/>
                    <a:pt x="12653" y="4083"/>
                    <a:pt x="11110" y="4083"/>
                  </a:cubicBezTo>
                  <a:lnTo>
                    <a:pt x="11110" y="4114"/>
                  </a:lnTo>
                  <a:lnTo>
                    <a:pt x="11079" y="4114"/>
                  </a:lnTo>
                  <a:lnTo>
                    <a:pt x="11079" y="2571"/>
                  </a:lnTo>
                  <a:cubicBezTo>
                    <a:pt x="11079" y="2432"/>
                    <a:pt x="10971" y="2362"/>
                    <a:pt x="10863" y="2362"/>
                  </a:cubicBezTo>
                  <a:cubicBezTo>
                    <a:pt x="10755" y="2362"/>
                    <a:pt x="10647" y="2432"/>
                    <a:pt x="10647" y="2571"/>
                  </a:cubicBezTo>
                  <a:lnTo>
                    <a:pt x="10647" y="9885"/>
                  </a:lnTo>
                  <a:cubicBezTo>
                    <a:pt x="10647" y="10002"/>
                    <a:pt x="10558" y="10102"/>
                    <a:pt x="10447" y="10102"/>
                  </a:cubicBezTo>
                  <a:cubicBezTo>
                    <a:pt x="10412" y="10102"/>
                    <a:pt x="10376" y="10092"/>
                    <a:pt x="10339" y="10070"/>
                  </a:cubicBezTo>
                  <a:lnTo>
                    <a:pt x="9289" y="9576"/>
                  </a:lnTo>
                  <a:lnTo>
                    <a:pt x="9289" y="966"/>
                  </a:lnTo>
                  <a:lnTo>
                    <a:pt x="10339" y="441"/>
                  </a:lnTo>
                  <a:cubicBezTo>
                    <a:pt x="10371" y="428"/>
                    <a:pt x="10403" y="422"/>
                    <a:pt x="10434" y="422"/>
                  </a:cubicBezTo>
                  <a:cubicBezTo>
                    <a:pt x="10551" y="422"/>
                    <a:pt x="10647" y="511"/>
                    <a:pt x="10647" y="657"/>
                  </a:cubicBezTo>
                  <a:lnTo>
                    <a:pt x="10647" y="1336"/>
                  </a:lnTo>
                  <a:cubicBezTo>
                    <a:pt x="10647" y="1475"/>
                    <a:pt x="10755" y="1544"/>
                    <a:pt x="10863" y="1544"/>
                  </a:cubicBezTo>
                  <a:cubicBezTo>
                    <a:pt x="10971" y="1544"/>
                    <a:pt x="11079" y="1475"/>
                    <a:pt x="11079" y="1336"/>
                  </a:cubicBezTo>
                  <a:lnTo>
                    <a:pt x="11079" y="657"/>
                  </a:lnTo>
                  <a:cubicBezTo>
                    <a:pt x="11079" y="273"/>
                    <a:pt x="10780" y="1"/>
                    <a:pt x="10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92"/>
            <p:cNvSpPr/>
            <p:nvPr/>
          </p:nvSpPr>
          <p:spPr>
            <a:xfrm>
              <a:off x="2819000" y="2030375"/>
              <a:ext cx="44000" cy="10825"/>
            </a:xfrm>
            <a:custGeom>
              <a:avLst/>
              <a:gdLst/>
              <a:ahLst/>
              <a:cxnLst/>
              <a:rect l="l" t="t" r="r" b="b"/>
              <a:pathLst>
                <a:path w="1760" h="433" extrusionOk="0">
                  <a:moveTo>
                    <a:pt x="309" y="0"/>
                  </a:moveTo>
                  <a:cubicBezTo>
                    <a:pt x="1" y="0"/>
                    <a:pt x="1" y="433"/>
                    <a:pt x="309" y="433"/>
                  </a:cubicBezTo>
                  <a:lnTo>
                    <a:pt x="1482" y="433"/>
                  </a:lnTo>
                  <a:cubicBezTo>
                    <a:pt x="1760" y="433"/>
                    <a:pt x="1760" y="0"/>
                    <a:pt x="1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92"/>
            <p:cNvSpPr/>
            <p:nvPr/>
          </p:nvSpPr>
          <p:spPr>
            <a:xfrm>
              <a:off x="2802275" y="1973275"/>
              <a:ext cx="39875" cy="32500"/>
            </a:xfrm>
            <a:custGeom>
              <a:avLst/>
              <a:gdLst/>
              <a:ahLst/>
              <a:cxnLst/>
              <a:rect l="l" t="t" r="r" b="b"/>
              <a:pathLst>
                <a:path w="1595" h="1300" extrusionOk="0">
                  <a:moveTo>
                    <a:pt x="1276" y="1"/>
                  </a:moveTo>
                  <a:cubicBezTo>
                    <a:pt x="1239" y="1"/>
                    <a:pt x="1201" y="10"/>
                    <a:pt x="1164" y="32"/>
                  </a:cubicBezTo>
                  <a:lnTo>
                    <a:pt x="176" y="927"/>
                  </a:lnTo>
                  <a:cubicBezTo>
                    <a:pt x="0" y="1044"/>
                    <a:pt x="75" y="1299"/>
                    <a:pt x="267" y="1299"/>
                  </a:cubicBezTo>
                  <a:cubicBezTo>
                    <a:pt x="277" y="1299"/>
                    <a:pt x="288" y="1299"/>
                    <a:pt x="299" y="1297"/>
                  </a:cubicBezTo>
                  <a:cubicBezTo>
                    <a:pt x="361" y="1297"/>
                    <a:pt x="423" y="1266"/>
                    <a:pt x="454" y="1235"/>
                  </a:cubicBezTo>
                  <a:lnTo>
                    <a:pt x="1441" y="371"/>
                  </a:lnTo>
                  <a:cubicBezTo>
                    <a:pt x="1595" y="218"/>
                    <a:pt x="1452" y="1"/>
                    <a:pt x="12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92"/>
            <p:cNvSpPr/>
            <p:nvPr/>
          </p:nvSpPr>
          <p:spPr>
            <a:xfrm>
              <a:off x="2802900" y="2066575"/>
              <a:ext cx="39650" cy="32375"/>
            </a:xfrm>
            <a:custGeom>
              <a:avLst/>
              <a:gdLst/>
              <a:ahLst/>
              <a:cxnLst/>
              <a:rect l="l" t="t" r="r" b="b"/>
              <a:pathLst>
                <a:path w="1586" h="1295" extrusionOk="0">
                  <a:moveTo>
                    <a:pt x="308" y="1"/>
                  </a:moveTo>
                  <a:cubicBezTo>
                    <a:pt x="136" y="1"/>
                    <a:pt x="0" y="197"/>
                    <a:pt x="151" y="373"/>
                  </a:cubicBezTo>
                  <a:lnTo>
                    <a:pt x="1139" y="1237"/>
                  </a:lnTo>
                  <a:cubicBezTo>
                    <a:pt x="1185" y="1278"/>
                    <a:pt x="1235" y="1295"/>
                    <a:pt x="1282" y="1295"/>
                  </a:cubicBezTo>
                  <a:cubicBezTo>
                    <a:pt x="1452" y="1295"/>
                    <a:pt x="1586" y="1074"/>
                    <a:pt x="1416" y="929"/>
                  </a:cubicBezTo>
                  <a:lnTo>
                    <a:pt x="429" y="34"/>
                  </a:lnTo>
                  <a:cubicBezTo>
                    <a:pt x="389" y="11"/>
                    <a:pt x="348"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8" name="Google Shape;16008;p92"/>
          <p:cNvGrpSpPr/>
          <p:nvPr/>
        </p:nvGrpSpPr>
        <p:grpSpPr>
          <a:xfrm>
            <a:off x="4790706" y="3975474"/>
            <a:ext cx="309425" cy="362675"/>
            <a:chOff x="4781825" y="4140750"/>
            <a:chExt cx="309425" cy="362675"/>
          </a:xfrm>
        </p:grpSpPr>
        <p:sp>
          <p:nvSpPr>
            <p:cNvPr id="16009" name="Google Shape;16009;p92"/>
            <p:cNvSpPr/>
            <p:nvPr/>
          </p:nvSpPr>
          <p:spPr>
            <a:xfrm>
              <a:off x="4781825" y="4208450"/>
              <a:ext cx="309425" cy="294975"/>
            </a:xfrm>
            <a:custGeom>
              <a:avLst/>
              <a:gdLst/>
              <a:ahLst/>
              <a:cxnLst/>
              <a:rect l="l" t="t" r="r" b="b"/>
              <a:pathLst>
                <a:path w="12377" h="11799" extrusionOk="0">
                  <a:moveTo>
                    <a:pt x="11666" y="432"/>
                  </a:moveTo>
                  <a:cubicBezTo>
                    <a:pt x="11851" y="432"/>
                    <a:pt x="11975" y="556"/>
                    <a:pt x="11975" y="710"/>
                  </a:cubicBezTo>
                  <a:lnTo>
                    <a:pt x="11975" y="2253"/>
                  </a:lnTo>
                  <a:lnTo>
                    <a:pt x="9043" y="2253"/>
                  </a:lnTo>
                  <a:lnTo>
                    <a:pt x="9043" y="710"/>
                  </a:lnTo>
                  <a:cubicBezTo>
                    <a:pt x="9043" y="556"/>
                    <a:pt x="9197" y="432"/>
                    <a:pt x="9352" y="432"/>
                  </a:cubicBezTo>
                  <a:close/>
                  <a:moveTo>
                    <a:pt x="710" y="0"/>
                  </a:moveTo>
                  <a:cubicBezTo>
                    <a:pt x="309" y="0"/>
                    <a:pt x="0" y="309"/>
                    <a:pt x="0" y="710"/>
                  </a:cubicBezTo>
                  <a:lnTo>
                    <a:pt x="0" y="5586"/>
                  </a:lnTo>
                  <a:cubicBezTo>
                    <a:pt x="0" y="9125"/>
                    <a:pt x="2897" y="11799"/>
                    <a:pt x="6176" y="11799"/>
                  </a:cubicBezTo>
                  <a:cubicBezTo>
                    <a:pt x="6815" y="11799"/>
                    <a:pt x="7468" y="11697"/>
                    <a:pt x="8117" y="11481"/>
                  </a:cubicBezTo>
                  <a:cubicBezTo>
                    <a:pt x="8293" y="11364"/>
                    <a:pt x="8219" y="11108"/>
                    <a:pt x="8026" y="11108"/>
                  </a:cubicBezTo>
                  <a:cubicBezTo>
                    <a:pt x="8016" y="11108"/>
                    <a:pt x="8005" y="11109"/>
                    <a:pt x="7994" y="11111"/>
                  </a:cubicBezTo>
                  <a:cubicBezTo>
                    <a:pt x="7395" y="11304"/>
                    <a:pt x="6794" y="11394"/>
                    <a:pt x="6207" y="11394"/>
                  </a:cubicBezTo>
                  <a:cubicBezTo>
                    <a:pt x="3131" y="11394"/>
                    <a:pt x="432" y="8908"/>
                    <a:pt x="432" y="5617"/>
                  </a:cubicBezTo>
                  <a:lnTo>
                    <a:pt x="432" y="2716"/>
                  </a:lnTo>
                  <a:lnTo>
                    <a:pt x="1914" y="2716"/>
                  </a:lnTo>
                  <a:cubicBezTo>
                    <a:pt x="2222" y="2716"/>
                    <a:pt x="2222" y="2284"/>
                    <a:pt x="1914" y="2284"/>
                  </a:cubicBezTo>
                  <a:lnTo>
                    <a:pt x="432" y="2284"/>
                  </a:lnTo>
                  <a:lnTo>
                    <a:pt x="432" y="741"/>
                  </a:lnTo>
                  <a:cubicBezTo>
                    <a:pt x="402" y="556"/>
                    <a:pt x="556" y="432"/>
                    <a:pt x="710" y="432"/>
                  </a:cubicBezTo>
                  <a:lnTo>
                    <a:pt x="3025" y="432"/>
                  </a:lnTo>
                  <a:cubicBezTo>
                    <a:pt x="3179" y="432"/>
                    <a:pt x="3303" y="556"/>
                    <a:pt x="3333" y="710"/>
                  </a:cubicBezTo>
                  <a:lnTo>
                    <a:pt x="3333" y="2253"/>
                  </a:lnTo>
                  <a:lnTo>
                    <a:pt x="2963" y="2253"/>
                  </a:lnTo>
                  <a:cubicBezTo>
                    <a:pt x="2655" y="2253"/>
                    <a:pt x="2655" y="2685"/>
                    <a:pt x="2963" y="2685"/>
                  </a:cubicBezTo>
                  <a:lnTo>
                    <a:pt x="3333" y="2685"/>
                  </a:lnTo>
                  <a:lnTo>
                    <a:pt x="3333" y="5586"/>
                  </a:lnTo>
                  <a:cubicBezTo>
                    <a:pt x="3333" y="7191"/>
                    <a:pt x="4630" y="8456"/>
                    <a:pt x="6204" y="8456"/>
                  </a:cubicBezTo>
                  <a:cubicBezTo>
                    <a:pt x="7778" y="8426"/>
                    <a:pt x="9043" y="7129"/>
                    <a:pt x="9043" y="5555"/>
                  </a:cubicBezTo>
                  <a:lnTo>
                    <a:pt x="9043" y="2685"/>
                  </a:lnTo>
                  <a:lnTo>
                    <a:pt x="11944" y="2685"/>
                  </a:lnTo>
                  <a:lnTo>
                    <a:pt x="11944" y="5586"/>
                  </a:lnTo>
                  <a:cubicBezTo>
                    <a:pt x="11944" y="7716"/>
                    <a:pt x="10771" y="9691"/>
                    <a:pt x="8919" y="10679"/>
                  </a:cubicBezTo>
                  <a:cubicBezTo>
                    <a:pt x="8680" y="10811"/>
                    <a:pt x="8807" y="11105"/>
                    <a:pt x="9005" y="11105"/>
                  </a:cubicBezTo>
                  <a:cubicBezTo>
                    <a:pt x="9037" y="11105"/>
                    <a:pt x="9070" y="11097"/>
                    <a:pt x="9105" y="11080"/>
                  </a:cubicBezTo>
                  <a:cubicBezTo>
                    <a:pt x="11111" y="10000"/>
                    <a:pt x="12376" y="7901"/>
                    <a:pt x="12376" y="5617"/>
                  </a:cubicBezTo>
                  <a:lnTo>
                    <a:pt x="12376" y="710"/>
                  </a:lnTo>
                  <a:cubicBezTo>
                    <a:pt x="12376" y="309"/>
                    <a:pt x="12067" y="0"/>
                    <a:pt x="11666" y="0"/>
                  </a:cubicBezTo>
                  <a:lnTo>
                    <a:pt x="9352" y="0"/>
                  </a:lnTo>
                  <a:cubicBezTo>
                    <a:pt x="8950" y="0"/>
                    <a:pt x="8642" y="309"/>
                    <a:pt x="8642" y="710"/>
                  </a:cubicBezTo>
                  <a:lnTo>
                    <a:pt x="8642" y="5555"/>
                  </a:lnTo>
                  <a:cubicBezTo>
                    <a:pt x="8642" y="6913"/>
                    <a:pt x="7562" y="7994"/>
                    <a:pt x="6235" y="8024"/>
                  </a:cubicBezTo>
                  <a:cubicBezTo>
                    <a:pt x="4877" y="8024"/>
                    <a:pt x="3766" y="6944"/>
                    <a:pt x="3766" y="5586"/>
                  </a:cubicBezTo>
                  <a:lnTo>
                    <a:pt x="3766" y="710"/>
                  </a:lnTo>
                  <a:cubicBezTo>
                    <a:pt x="3766" y="309"/>
                    <a:pt x="3426"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92"/>
            <p:cNvSpPr/>
            <p:nvPr/>
          </p:nvSpPr>
          <p:spPr>
            <a:xfrm>
              <a:off x="4929200" y="4434725"/>
              <a:ext cx="97825" cy="43025"/>
            </a:xfrm>
            <a:custGeom>
              <a:avLst/>
              <a:gdLst/>
              <a:ahLst/>
              <a:cxnLst/>
              <a:rect l="l" t="t" r="r" b="b"/>
              <a:pathLst>
                <a:path w="3913" h="1721" extrusionOk="0">
                  <a:moveTo>
                    <a:pt x="3619" y="0"/>
                  </a:moveTo>
                  <a:cubicBezTo>
                    <a:pt x="3576" y="0"/>
                    <a:pt x="3531" y="16"/>
                    <a:pt x="3487" y="54"/>
                  </a:cubicBezTo>
                  <a:lnTo>
                    <a:pt x="3457" y="54"/>
                  </a:lnTo>
                  <a:cubicBezTo>
                    <a:pt x="2592" y="856"/>
                    <a:pt x="1481" y="1288"/>
                    <a:pt x="309" y="1288"/>
                  </a:cubicBezTo>
                  <a:cubicBezTo>
                    <a:pt x="0" y="1288"/>
                    <a:pt x="0" y="1720"/>
                    <a:pt x="309" y="1720"/>
                  </a:cubicBezTo>
                  <a:cubicBezTo>
                    <a:pt x="1574" y="1720"/>
                    <a:pt x="2808" y="1226"/>
                    <a:pt x="3765" y="393"/>
                  </a:cubicBezTo>
                  <a:cubicBezTo>
                    <a:pt x="3913" y="246"/>
                    <a:pt x="3786" y="0"/>
                    <a:pt x="36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92"/>
            <p:cNvSpPr/>
            <p:nvPr/>
          </p:nvSpPr>
          <p:spPr>
            <a:xfrm>
              <a:off x="4799575" y="4163300"/>
              <a:ext cx="10050" cy="28200"/>
            </a:xfrm>
            <a:custGeom>
              <a:avLst/>
              <a:gdLst/>
              <a:ahLst/>
              <a:cxnLst/>
              <a:rect l="l" t="t" r="r" b="b"/>
              <a:pathLst>
                <a:path w="402" h="1128" extrusionOk="0">
                  <a:moveTo>
                    <a:pt x="201" y="1"/>
                  </a:moveTo>
                  <a:cubicBezTo>
                    <a:pt x="101" y="1"/>
                    <a:pt x="0" y="78"/>
                    <a:pt x="0" y="232"/>
                  </a:cubicBezTo>
                  <a:lnTo>
                    <a:pt x="0" y="911"/>
                  </a:lnTo>
                  <a:cubicBezTo>
                    <a:pt x="0" y="1035"/>
                    <a:pt x="93" y="1127"/>
                    <a:pt x="185" y="1127"/>
                  </a:cubicBezTo>
                  <a:cubicBezTo>
                    <a:pt x="309" y="1127"/>
                    <a:pt x="401" y="1035"/>
                    <a:pt x="401" y="911"/>
                  </a:cubicBezTo>
                  <a:lnTo>
                    <a:pt x="401" y="232"/>
                  </a:lnTo>
                  <a:cubicBezTo>
                    <a:pt x="401" y="78"/>
                    <a:pt x="301"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92"/>
            <p:cNvSpPr/>
            <p:nvPr/>
          </p:nvSpPr>
          <p:spPr>
            <a:xfrm>
              <a:off x="4823475" y="4140750"/>
              <a:ext cx="10075" cy="50750"/>
            </a:xfrm>
            <a:custGeom>
              <a:avLst/>
              <a:gdLst/>
              <a:ahLst/>
              <a:cxnLst/>
              <a:rect l="l" t="t" r="r" b="b"/>
              <a:pathLst>
                <a:path w="403" h="2030" extrusionOk="0">
                  <a:moveTo>
                    <a:pt x="202" y="0"/>
                  </a:moveTo>
                  <a:cubicBezTo>
                    <a:pt x="101" y="0"/>
                    <a:pt x="1" y="70"/>
                    <a:pt x="1" y="209"/>
                  </a:cubicBezTo>
                  <a:lnTo>
                    <a:pt x="1" y="1813"/>
                  </a:lnTo>
                  <a:cubicBezTo>
                    <a:pt x="1" y="1937"/>
                    <a:pt x="94" y="2029"/>
                    <a:pt x="217" y="2029"/>
                  </a:cubicBezTo>
                  <a:cubicBezTo>
                    <a:pt x="310" y="2029"/>
                    <a:pt x="402" y="1937"/>
                    <a:pt x="402" y="1813"/>
                  </a:cubicBezTo>
                  <a:lnTo>
                    <a:pt x="402" y="209"/>
                  </a:lnTo>
                  <a:cubicBezTo>
                    <a:pt x="402" y="70"/>
                    <a:pt x="30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92"/>
            <p:cNvSpPr/>
            <p:nvPr/>
          </p:nvSpPr>
          <p:spPr>
            <a:xfrm>
              <a:off x="4847400" y="4163300"/>
              <a:ext cx="10050" cy="28200"/>
            </a:xfrm>
            <a:custGeom>
              <a:avLst/>
              <a:gdLst/>
              <a:ahLst/>
              <a:cxnLst/>
              <a:rect l="l" t="t" r="r" b="b"/>
              <a:pathLst>
                <a:path w="402" h="1128" extrusionOk="0">
                  <a:moveTo>
                    <a:pt x="201" y="1"/>
                  </a:moveTo>
                  <a:cubicBezTo>
                    <a:pt x="101" y="1"/>
                    <a:pt x="1" y="78"/>
                    <a:pt x="1" y="232"/>
                  </a:cubicBezTo>
                  <a:lnTo>
                    <a:pt x="1" y="911"/>
                  </a:lnTo>
                  <a:cubicBezTo>
                    <a:pt x="1" y="1035"/>
                    <a:pt x="93" y="1127"/>
                    <a:pt x="217" y="1127"/>
                  </a:cubicBezTo>
                  <a:cubicBezTo>
                    <a:pt x="309" y="1127"/>
                    <a:pt x="402" y="1035"/>
                    <a:pt x="402" y="911"/>
                  </a:cubicBezTo>
                  <a:lnTo>
                    <a:pt x="402" y="232"/>
                  </a:lnTo>
                  <a:cubicBezTo>
                    <a:pt x="402" y="7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92"/>
            <p:cNvSpPr/>
            <p:nvPr/>
          </p:nvSpPr>
          <p:spPr>
            <a:xfrm>
              <a:off x="5014825" y="4163300"/>
              <a:ext cx="10825" cy="28200"/>
            </a:xfrm>
            <a:custGeom>
              <a:avLst/>
              <a:gdLst/>
              <a:ahLst/>
              <a:cxnLst/>
              <a:rect l="l" t="t" r="r" b="b"/>
              <a:pathLst>
                <a:path w="433" h="1128" extrusionOk="0">
                  <a:moveTo>
                    <a:pt x="217" y="1"/>
                  </a:moveTo>
                  <a:cubicBezTo>
                    <a:pt x="109" y="1"/>
                    <a:pt x="1" y="78"/>
                    <a:pt x="1" y="232"/>
                  </a:cubicBezTo>
                  <a:lnTo>
                    <a:pt x="1" y="911"/>
                  </a:lnTo>
                  <a:cubicBezTo>
                    <a:pt x="1" y="1035"/>
                    <a:pt x="93" y="1127"/>
                    <a:pt x="217" y="1127"/>
                  </a:cubicBezTo>
                  <a:cubicBezTo>
                    <a:pt x="340" y="1127"/>
                    <a:pt x="433" y="1035"/>
                    <a:pt x="433" y="911"/>
                  </a:cubicBezTo>
                  <a:lnTo>
                    <a:pt x="433" y="232"/>
                  </a:lnTo>
                  <a:cubicBezTo>
                    <a:pt x="433" y="78"/>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92"/>
            <p:cNvSpPr/>
            <p:nvPr/>
          </p:nvSpPr>
          <p:spPr>
            <a:xfrm>
              <a:off x="5038750" y="4140750"/>
              <a:ext cx="10825" cy="50750"/>
            </a:xfrm>
            <a:custGeom>
              <a:avLst/>
              <a:gdLst/>
              <a:ahLst/>
              <a:cxnLst/>
              <a:rect l="l" t="t" r="r" b="b"/>
              <a:pathLst>
                <a:path w="433" h="2030" extrusionOk="0">
                  <a:moveTo>
                    <a:pt x="216" y="0"/>
                  </a:moveTo>
                  <a:cubicBezTo>
                    <a:pt x="108" y="0"/>
                    <a:pt x="0" y="70"/>
                    <a:pt x="0" y="209"/>
                  </a:cubicBezTo>
                  <a:lnTo>
                    <a:pt x="0" y="1813"/>
                  </a:lnTo>
                  <a:cubicBezTo>
                    <a:pt x="0" y="1937"/>
                    <a:pt x="93" y="2029"/>
                    <a:pt x="216" y="2029"/>
                  </a:cubicBezTo>
                  <a:cubicBezTo>
                    <a:pt x="340" y="2029"/>
                    <a:pt x="432" y="1937"/>
                    <a:pt x="432" y="1813"/>
                  </a:cubicBezTo>
                  <a:lnTo>
                    <a:pt x="432" y="209"/>
                  </a:lnTo>
                  <a:cubicBezTo>
                    <a:pt x="432" y="70"/>
                    <a:pt x="324"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92"/>
            <p:cNvSpPr/>
            <p:nvPr/>
          </p:nvSpPr>
          <p:spPr>
            <a:xfrm>
              <a:off x="5062675" y="4163300"/>
              <a:ext cx="10825" cy="28200"/>
            </a:xfrm>
            <a:custGeom>
              <a:avLst/>
              <a:gdLst/>
              <a:ahLst/>
              <a:cxnLst/>
              <a:rect l="l" t="t" r="r" b="b"/>
              <a:pathLst>
                <a:path w="433" h="1128" extrusionOk="0">
                  <a:moveTo>
                    <a:pt x="216" y="1"/>
                  </a:moveTo>
                  <a:cubicBezTo>
                    <a:pt x="108" y="1"/>
                    <a:pt x="0" y="78"/>
                    <a:pt x="0" y="232"/>
                  </a:cubicBezTo>
                  <a:lnTo>
                    <a:pt x="0" y="911"/>
                  </a:lnTo>
                  <a:cubicBezTo>
                    <a:pt x="0" y="1035"/>
                    <a:pt x="93" y="1127"/>
                    <a:pt x="216" y="1127"/>
                  </a:cubicBezTo>
                  <a:cubicBezTo>
                    <a:pt x="340" y="1127"/>
                    <a:pt x="432" y="1035"/>
                    <a:pt x="432" y="911"/>
                  </a:cubicBezTo>
                  <a:lnTo>
                    <a:pt x="432" y="232"/>
                  </a:lnTo>
                  <a:cubicBezTo>
                    <a:pt x="432" y="78"/>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7" name="Google Shape;16017;p92"/>
          <p:cNvGrpSpPr/>
          <p:nvPr/>
        </p:nvGrpSpPr>
        <p:grpSpPr>
          <a:xfrm>
            <a:off x="7023275" y="3975874"/>
            <a:ext cx="315575" cy="361875"/>
            <a:chOff x="4028025" y="4141325"/>
            <a:chExt cx="315575" cy="361875"/>
          </a:xfrm>
        </p:grpSpPr>
        <p:sp>
          <p:nvSpPr>
            <p:cNvPr id="16018" name="Google Shape;16018;p92"/>
            <p:cNvSpPr/>
            <p:nvPr/>
          </p:nvSpPr>
          <p:spPr>
            <a:xfrm>
              <a:off x="4068150" y="4193775"/>
              <a:ext cx="129625" cy="10850"/>
            </a:xfrm>
            <a:custGeom>
              <a:avLst/>
              <a:gdLst/>
              <a:ahLst/>
              <a:cxnLst/>
              <a:rect l="l" t="t" r="r" b="b"/>
              <a:pathLst>
                <a:path w="5185" h="434" extrusionOk="0">
                  <a:moveTo>
                    <a:pt x="309" y="1"/>
                  </a:moveTo>
                  <a:cubicBezTo>
                    <a:pt x="0" y="1"/>
                    <a:pt x="0" y="433"/>
                    <a:pt x="309" y="433"/>
                  </a:cubicBezTo>
                  <a:lnTo>
                    <a:pt x="4907" y="433"/>
                  </a:lnTo>
                  <a:cubicBezTo>
                    <a:pt x="5185" y="433"/>
                    <a:pt x="5185" y="1"/>
                    <a:pt x="49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92"/>
            <p:cNvSpPr/>
            <p:nvPr/>
          </p:nvSpPr>
          <p:spPr>
            <a:xfrm>
              <a:off x="4068150" y="4234675"/>
              <a:ext cx="129625" cy="10825"/>
            </a:xfrm>
            <a:custGeom>
              <a:avLst/>
              <a:gdLst/>
              <a:ahLst/>
              <a:cxnLst/>
              <a:rect l="l" t="t" r="r" b="b"/>
              <a:pathLst>
                <a:path w="5185" h="433" extrusionOk="0">
                  <a:moveTo>
                    <a:pt x="309" y="1"/>
                  </a:moveTo>
                  <a:cubicBezTo>
                    <a:pt x="0" y="1"/>
                    <a:pt x="0" y="433"/>
                    <a:pt x="309" y="433"/>
                  </a:cubicBezTo>
                  <a:lnTo>
                    <a:pt x="4907" y="433"/>
                  </a:lnTo>
                  <a:cubicBezTo>
                    <a:pt x="5185" y="433"/>
                    <a:pt x="5185" y="1"/>
                    <a:pt x="49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92"/>
            <p:cNvSpPr/>
            <p:nvPr/>
          </p:nvSpPr>
          <p:spPr>
            <a:xfrm>
              <a:off x="4070450" y="4275575"/>
              <a:ext cx="182125" cy="92600"/>
            </a:xfrm>
            <a:custGeom>
              <a:avLst/>
              <a:gdLst/>
              <a:ahLst/>
              <a:cxnLst/>
              <a:rect l="l" t="t" r="r" b="b"/>
              <a:pathLst>
                <a:path w="7285" h="3704" extrusionOk="0">
                  <a:moveTo>
                    <a:pt x="6883" y="432"/>
                  </a:moveTo>
                  <a:lnTo>
                    <a:pt x="6883" y="2963"/>
                  </a:lnTo>
                  <a:lnTo>
                    <a:pt x="4846" y="926"/>
                  </a:lnTo>
                  <a:cubicBezTo>
                    <a:pt x="4800" y="880"/>
                    <a:pt x="4738" y="857"/>
                    <a:pt x="4680" y="857"/>
                  </a:cubicBezTo>
                  <a:cubicBezTo>
                    <a:pt x="4622" y="857"/>
                    <a:pt x="4568" y="880"/>
                    <a:pt x="4537" y="926"/>
                  </a:cubicBezTo>
                  <a:lnTo>
                    <a:pt x="2686" y="2778"/>
                  </a:lnTo>
                  <a:lnTo>
                    <a:pt x="1822" y="1883"/>
                  </a:lnTo>
                  <a:cubicBezTo>
                    <a:pt x="1791" y="1852"/>
                    <a:pt x="1737" y="1837"/>
                    <a:pt x="1683" y="1837"/>
                  </a:cubicBezTo>
                  <a:cubicBezTo>
                    <a:pt x="1629" y="1837"/>
                    <a:pt x="1575" y="1852"/>
                    <a:pt x="1544" y="1883"/>
                  </a:cubicBezTo>
                  <a:lnTo>
                    <a:pt x="433" y="2994"/>
                  </a:lnTo>
                  <a:lnTo>
                    <a:pt x="433" y="463"/>
                  </a:lnTo>
                  <a:lnTo>
                    <a:pt x="6883" y="432"/>
                  </a:lnTo>
                  <a:close/>
                  <a:moveTo>
                    <a:pt x="1667" y="2346"/>
                  </a:moveTo>
                  <a:lnTo>
                    <a:pt x="2624" y="3303"/>
                  </a:lnTo>
                  <a:lnTo>
                    <a:pt x="711" y="3303"/>
                  </a:lnTo>
                  <a:lnTo>
                    <a:pt x="1667" y="2346"/>
                  </a:lnTo>
                  <a:close/>
                  <a:moveTo>
                    <a:pt x="4692" y="1358"/>
                  </a:moveTo>
                  <a:lnTo>
                    <a:pt x="6605" y="3303"/>
                  </a:lnTo>
                  <a:lnTo>
                    <a:pt x="3241" y="3303"/>
                  </a:lnTo>
                  <a:lnTo>
                    <a:pt x="2994" y="3056"/>
                  </a:lnTo>
                  <a:lnTo>
                    <a:pt x="4692" y="1358"/>
                  </a:lnTo>
                  <a:close/>
                  <a:moveTo>
                    <a:pt x="217" y="0"/>
                  </a:moveTo>
                  <a:cubicBezTo>
                    <a:pt x="93" y="0"/>
                    <a:pt x="1" y="93"/>
                    <a:pt x="1" y="216"/>
                  </a:cubicBezTo>
                  <a:lnTo>
                    <a:pt x="1" y="3519"/>
                  </a:lnTo>
                  <a:cubicBezTo>
                    <a:pt x="1" y="3611"/>
                    <a:pt x="93" y="3704"/>
                    <a:pt x="217" y="3704"/>
                  </a:cubicBezTo>
                  <a:lnTo>
                    <a:pt x="7068" y="3704"/>
                  </a:lnTo>
                  <a:cubicBezTo>
                    <a:pt x="7192" y="3704"/>
                    <a:pt x="7284" y="3611"/>
                    <a:pt x="7284" y="3519"/>
                  </a:cubicBezTo>
                  <a:lnTo>
                    <a:pt x="7284" y="216"/>
                  </a:lnTo>
                  <a:cubicBezTo>
                    <a:pt x="7284" y="93"/>
                    <a:pt x="7192" y="0"/>
                    <a:pt x="7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92"/>
            <p:cNvSpPr/>
            <p:nvPr/>
          </p:nvSpPr>
          <p:spPr>
            <a:xfrm>
              <a:off x="4068150" y="4399025"/>
              <a:ext cx="186725" cy="10825"/>
            </a:xfrm>
            <a:custGeom>
              <a:avLst/>
              <a:gdLst/>
              <a:ahLst/>
              <a:cxnLst/>
              <a:rect l="l" t="t" r="r" b="b"/>
              <a:pathLst>
                <a:path w="7469" h="433" extrusionOk="0">
                  <a:moveTo>
                    <a:pt x="309" y="0"/>
                  </a:moveTo>
                  <a:cubicBezTo>
                    <a:pt x="0" y="0"/>
                    <a:pt x="0" y="432"/>
                    <a:pt x="309" y="432"/>
                  </a:cubicBezTo>
                  <a:lnTo>
                    <a:pt x="7160" y="432"/>
                  </a:lnTo>
                  <a:cubicBezTo>
                    <a:pt x="7469" y="432"/>
                    <a:pt x="7469" y="0"/>
                    <a:pt x="7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92"/>
            <p:cNvSpPr/>
            <p:nvPr/>
          </p:nvSpPr>
          <p:spPr>
            <a:xfrm>
              <a:off x="4069675" y="4439900"/>
              <a:ext cx="183675" cy="10825"/>
            </a:xfrm>
            <a:custGeom>
              <a:avLst/>
              <a:gdLst/>
              <a:ahLst/>
              <a:cxnLst/>
              <a:rect l="l" t="t" r="r" b="b"/>
              <a:pathLst>
                <a:path w="7347" h="433" extrusionOk="0">
                  <a:moveTo>
                    <a:pt x="248" y="1"/>
                  </a:moveTo>
                  <a:cubicBezTo>
                    <a:pt x="1" y="32"/>
                    <a:pt x="1" y="402"/>
                    <a:pt x="248" y="433"/>
                  </a:cubicBezTo>
                  <a:lnTo>
                    <a:pt x="7099" y="433"/>
                  </a:lnTo>
                  <a:cubicBezTo>
                    <a:pt x="7346" y="402"/>
                    <a:pt x="7346" y="32"/>
                    <a:pt x="7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92"/>
            <p:cNvSpPr/>
            <p:nvPr/>
          </p:nvSpPr>
          <p:spPr>
            <a:xfrm>
              <a:off x="4123700" y="4294800"/>
              <a:ext cx="33200" cy="28625"/>
            </a:xfrm>
            <a:custGeom>
              <a:avLst/>
              <a:gdLst/>
              <a:ahLst/>
              <a:cxnLst/>
              <a:rect l="l" t="t" r="r" b="b"/>
              <a:pathLst>
                <a:path w="1328" h="1145" extrusionOk="0">
                  <a:moveTo>
                    <a:pt x="587" y="435"/>
                  </a:moveTo>
                  <a:cubicBezTo>
                    <a:pt x="648" y="435"/>
                    <a:pt x="710" y="497"/>
                    <a:pt x="710" y="558"/>
                  </a:cubicBezTo>
                  <a:cubicBezTo>
                    <a:pt x="710" y="666"/>
                    <a:pt x="641" y="720"/>
                    <a:pt x="571" y="720"/>
                  </a:cubicBezTo>
                  <a:cubicBezTo>
                    <a:pt x="502" y="720"/>
                    <a:pt x="432" y="666"/>
                    <a:pt x="432" y="558"/>
                  </a:cubicBezTo>
                  <a:cubicBezTo>
                    <a:pt x="432" y="497"/>
                    <a:pt x="494" y="435"/>
                    <a:pt x="587" y="435"/>
                  </a:cubicBezTo>
                  <a:close/>
                  <a:moveTo>
                    <a:pt x="586" y="0"/>
                  </a:moveTo>
                  <a:cubicBezTo>
                    <a:pt x="287" y="0"/>
                    <a:pt x="0" y="222"/>
                    <a:pt x="0" y="558"/>
                  </a:cubicBezTo>
                  <a:cubicBezTo>
                    <a:pt x="0" y="898"/>
                    <a:pt x="278" y="1145"/>
                    <a:pt x="587" y="1145"/>
                  </a:cubicBezTo>
                  <a:cubicBezTo>
                    <a:pt x="1080" y="1145"/>
                    <a:pt x="1327" y="528"/>
                    <a:pt x="988" y="157"/>
                  </a:cubicBezTo>
                  <a:cubicBezTo>
                    <a:pt x="870" y="49"/>
                    <a:pt x="726" y="0"/>
                    <a:pt x="5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92"/>
            <p:cNvSpPr/>
            <p:nvPr/>
          </p:nvSpPr>
          <p:spPr>
            <a:xfrm>
              <a:off x="4028025" y="4141325"/>
              <a:ext cx="315575" cy="361875"/>
            </a:xfrm>
            <a:custGeom>
              <a:avLst/>
              <a:gdLst/>
              <a:ahLst/>
              <a:cxnLst/>
              <a:rect l="l" t="t" r="r" b="b"/>
              <a:pathLst>
                <a:path w="12623" h="14475" extrusionOk="0">
                  <a:moveTo>
                    <a:pt x="8271" y="772"/>
                  </a:moveTo>
                  <a:lnTo>
                    <a:pt x="10061" y="2778"/>
                  </a:lnTo>
                  <a:lnTo>
                    <a:pt x="9043" y="2778"/>
                  </a:lnTo>
                  <a:cubicBezTo>
                    <a:pt x="8642" y="2778"/>
                    <a:pt x="8271" y="2438"/>
                    <a:pt x="8271" y="2006"/>
                  </a:cubicBezTo>
                  <a:lnTo>
                    <a:pt x="8271" y="772"/>
                  </a:lnTo>
                  <a:close/>
                  <a:moveTo>
                    <a:pt x="10851" y="4679"/>
                  </a:moveTo>
                  <a:cubicBezTo>
                    <a:pt x="10874" y="4679"/>
                    <a:pt x="10898" y="4682"/>
                    <a:pt x="10925" y="4691"/>
                  </a:cubicBezTo>
                  <a:cubicBezTo>
                    <a:pt x="11049" y="4691"/>
                    <a:pt x="11172" y="4722"/>
                    <a:pt x="11265" y="4815"/>
                  </a:cubicBezTo>
                  <a:cubicBezTo>
                    <a:pt x="11358" y="4907"/>
                    <a:pt x="11419" y="5031"/>
                    <a:pt x="11419" y="5185"/>
                  </a:cubicBezTo>
                  <a:lnTo>
                    <a:pt x="11419" y="5895"/>
                  </a:lnTo>
                  <a:lnTo>
                    <a:pt x="10432" y="5895"/>
                  </a:lnTo>
                  <a:lnTo>
                    <a:pt x="10432" y="5185"/>
                  </a:lnTo>
                  <a:cubicBezTo>
                    <a:pt x="10401" y="5031"/>
                    <a:pt x="10463" y="4907"/>
                    <a:pt x="10555" y="4815"/>
                  </a:cubicBezTo>
                  <a:cubicBezTo>
                    <a:pt x="10586" y="4815"/>
                    <a:pt x="10586" y="4784"/>
                    <a:pt x="10617" y="4784"/>
                  </a:cubicBezTo>
                  <a:cubicBezTo>
                    <a:pt x="10648" y="4753"/>
                    <a:pt x="10679" y="4753"/>
                    <a:pt x="10709" y="4722"/>
                  </a:cubicBezTo>
                  <a:cubicBezTo>
                    <a:pt x="10753" y="4700"/>
                    <a:pt x="10797" y="4679"/>
                    <a:pt x="10851" y="4679"/>
                  </a:cubicBezTo>
                  <a:close/>
                  <a:moveTo>
                    <a:pt x="11234" y="11543"/>
                  </a:moveTo>
                  <a:lnTo>
                    <a:pt x="10925" y="11975"/>
                  </a:lnTo>
                  <a:lnTo>
                    <a:pt x="10617" y="11543"/>
                  </a:lnTo>
                  <a:close/>
                  <a:moveTo>
                    <a:pt x="1204" y="0"/>
                  </a:moveTo>
                  <a:cubicBezTo>
                    <a:pt x="556" y="0"/>
                    <a:pt x="0" y="525"/>
                    <a:pt x="0" y="1204"/>
                  </a:cubicBezTo>
                  <a:lnTo>
                    <a:pt x="0" y="13271"/>
                  </a:lnTo>
                  <a:cubicBezTo>
                    <a:pt x="0" y="13919"/>
                    <a:pt x="525" y="14475"/>
                    <a:pt x="1204" y="14475"/>
                  </a:cubicBezTo>
                  <a:lnTo>
                    <a:pt x="9537" y="14475"/>
                  </a:lnTo>
                  <a:cubicBezTo>
                    <a:pt x="10185" y="14475"/>
                    <a:pt x="10740" y="13919"/>
                    <a:pt x="10740" y="13271"/>
                  </a:cubicBezTo>
                  <a:lnTo>
                    <a:pt x="10740" y="12499"/>
                  </a:lnTo>
                  <a:cubicBezTo>
                    <a:pt x="10783" y="12542"/>
                    <a:pt x="10840" y="12565"/>
                    <a:pt x="10897" y="12565"/>
                  </a:cubicBezTo>
                  <a:cubicBezTo>
                    <a:pt x="10963" y="12565"/>
                    <a:pt x="11030" y="12535"/>
                    <a:pt x="11080" y="12469"/>
                  </a:cubicBezTo>
                  <a:lnTo>
                    <a:pt x="11790" y="11419"/>
                  </a:lnTo>
                  <a:cubicBezTo>
                    <a:pt x="11790" y="11388"/>
                    <a:pt x="11820" y="11358"/>
                    <a:pt x="11820" y="11327"/>
                  </a:cubicBezTo>
                  <a:lnTo>
                    <a:pt x="11820" y="6358"/>
                  </a:lnTo>
                  <a:cubicBezTo>
                    <a:pt x="12036" y="6420"/>
                    <a:pt x="12160" y="6636"/>
                    <a:pt x="12160" y="6852"/>
                  </a:cubicBezTo>
                  <a:lnTo>
                    <a:pt x="12160" y="8395"/>
                  </a:lnTo>
                  <a:cubicBezTo>
                    <a:pt x="12160" y="8534"/>
                    <a:pt x="12268" y="8603"/>
                    <a:pt x="12376" y="8603"/>
                  </a:cubicBezTo>
                  <a:cubicBezTo>
                    <a:pt x="12484" y="8603"/>
                    <a:pt x="12592" y="8534"/>
                    <a:pt x="12592" y="8395"/>
                  </a:cubicBezTo>
                  <a:lnTo>
                    <a:pt x="12623" y="6852"/>
                  </a:lnTo>
                  <a:cubicBezTo>
                    <a:pt x="12623" y="6389"/>
                    <a:pt x="12283" y="5988"/>
                    <a:pt x="11851" y="5895"/>
                  </a:cubicBezTo>
                  <a:lnTo>
                    <a:pt x="11851" y="5185"/>
                  </a:lnTo>
                  <a:cubicBezTo>
                    <a:pt x="11823" y="4652"/>
                    <a:pt x="11413" y="4247"/>
                    <a:pt x="10921" y="4247"/>
                  </a:cubicBezTo>
                  <a:cubicBezTo>
                    <a:pt x="10872" y="4247"/>
                    <a:pt x="10822" y="4251"/>
                    <a:pt x="10771" y="4259"/>
                  </a:cubicBezTo>
                  <a:lnTo>
                    <a:pt x="10771" y="2994"/>
                  </a:lnTo>
                  <a:cubicBezTo>
                    <a:pt x="10740" y="2932"/>
                    <a:pt x="10740" y="2901"/>
                    <a:pt x="10709" y="2840"/>
                  </a:cubicBezTo>
                  <a:lnTo>
                    <a:pt x="8240" y="62"/>
                  </a:lnTo>
                  <a:cubicBezTo>
                    <a:pt x="8210" y="31"/>
                    <a:pt x="8148" y="0"/>
                    <a:pt x="8086" y="0"/>
                  </a:cubicBezTo>
                  <a:lnTo>
                    <a:pt x="3519" y="0"/>
                  </a:lnTo>
                  <a:cubicBezTo>
                    <a:pt x="3241" y="0"/>
                    <a:pt x="3241" y="402"/>
                    <a:pt x="3519" y="402"/>
                  </a:cubicBezTo>
                  <a:lnTo>
                    <a:pt x="7870" y="402"/>
                  </a:lnTo>
                  <a:lnTo>
                    <a:pt x="7870" y="2006"/>
                  </a:lnTo>
                  <a:cubicBezTo>
                    <a:pt x="7870" y="2654"/>
                    <a:pt x="8395" y="3210"/>
                    <a:pt x="9074" y="3210"/>
                  </a:cubicBezTo>
                  <a:lnTo>
                    <a:pt x="10339" y="3210"/>
                  </a:lnTo>
                  <a:lnTo>
                    <a:pt x="10339" y="4444"/>
                  </a:lnTo>
                  <a:lnTo>
                    <a:pt x="10247" y="4537"/>
                  </a:lnTo>
                  <a:cubicBezTo>
                    <a:pt x="10092" y="4691"/>
                    <a:pt x="9969" y="4938"/>
                    <a:pt x="9969" y="5185"/>
                  </a:cubicBezTo>
                  <a:lnTo>
                    <a:pt x="9969" y="9290"/>
                  </a:lnTo>
                  <a:cubicBezTo>
                    <a:pt x="9969" y="9429"/>
                    <a:pt x="10077" y="9498"/>
                    <a:pt x="10185" y="9498"/>
                  </a:cubicBezTo>
                  <a:cubicBezTo>
                    <a:pt x="10293" y="9498"/>
                    <a:pt x="10401" y="9429"/>
                    <a:pt x="10401" y="9290"/>
                  </a:cubicBezTo>
                  <a:lnTo>
                    <a:pt x="10401" y="6327"/>
                  </a:lnTo>
                  <a:lnTo>
                    <a:pt x="11419" y="6327"/>
                  </a:lnTo>
                  <a:lnTo>
                    <a:pt x="11419" y="11111"/>
                  </a:lnTo>
                  <a:lnTo>
                    <a:pt x="10432" y="11111"/>
                  </a:lnTo>
                  <a:lnTo>
                    <a:pt x="10432" y="10555"/>
                  </a:lnTo>
                  <a:cubicBezTo>
                    <a:pt x="10432" y="10416"/>
                    <a:pt x="10324" y="10347"/>
                    <a:pt x="10216" y="10347"/>
                  </a:cubicBezTo>
                  <a:cubicBezTo>
                    <a:pt x="10108" y="10347"/>
                    <a:pt x="10000" y="10416"/>
                    <a:pt x="10000" y="10555"/>
                  </a:cubicBezTo>
                  <a:lnTo>
                    <a:pt x="10000" y="11327"/>
                  </a:lnTo>
                  <a:cubicBezTo>
                    <a:pt x="10000" y="11388"/>
                    <a:pt x="10000" y="11419"/>
                    <a:pt x="10030" y="11450"/>
                  </a:cubicBezTo>
                  <a:lnTo>
                    <a:pt x="10339" y="11913"/>
                  </a:lnTo>
                  <a:cubicBezTo>
                    <a:pt x="10339" y="11944"/>
                    <a:pt x="10339" y="11944"/>
                    <a:pt x="10339" y="11975"/>
                  </a:cubicBezTo>
                  <a:lnTo>
                    <a:pt x="10339" y="13302"/>
                  </a:lnTo>
                  <a:cubicBezTo>
                    <a:pt x="10339" y="13703"/>
                    <a:pt x="10000" y="14073"/>
                    <a:pt x="9568" y="14073"/>
                  </a:cubicBezTo>
                  <a:lnTo>
                    <a:pt x="1204" y="14073"/>
                  </a:lnTo>
                  <a:cubicBezTo>
                    <a:pt x="803" y="14073"/>
                    <a:pt x="432" y="13703"/>
                    <a:pt x="432" y="13302"/>
                  </a:cubicBezTo>
                  <a:lnTo>
                    <a:pt x="432" y="1204"/>
                  </a:lnTo>
                  <a:cubicBezTo>
                    <a:pt x="432" y="772"/>
                    <a:pt x="803" y="432"/>
                    <a:pt x="1204" y="432"/>
                  </a:cubicBezTo>
                  <a:lnTo>
                    <a:pt x="2253" y="432"/>
                  </a:lnTo>
                  <a:cubicBezTo>
                    <a:pt x="2531" y="432"/>
                    <a:pt x="2531" y="0"/>
                    <a:pt x="22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5" name="Google Shape;16025;p92"/>
          <p:cNvGrpSpPr/>
          <p:nvPr/>
        </p:nvGrpSpPr>
        <p:grpSpPr>
          <a:xfrm>
            <a:off x="5475906" y="3975886"/>
            <a:ext cx="378850" cy="361850"/>
            <a:chOff x="1727275" y="1904650"/>
            <a:chExt cx="378850" cy="361850"/>
          </a:xfrm>
        </p:grpSpPr>
        <p:sp>
          <p:nvSpPr>
            <p:cNvPr id="16026" name="Google Shape;16026;p92"/>
            <p:cNvSpPr/>
            <p:nvPr/>
          </p:nvSpPr>
          <p:spPr>
            <a:xfrm>
              <a:off x="1822950" y="1927750"/>
              <a:ext cx="145850" cy="110150"/>
            </a:xfrm>
            <a:custGeom>
              <a:avLst/>
              <a:gdLst/>
              <a:ahLst/>
              <a:cxnLst/>
              <a:rect l="l" t="t" r="r" b="b"/>
              <a:pathLst>
                <a:path w="5834" h="4406" extrusionOk="0">
                  <a:moveTo>
                    <a:pt x="3364" y="1"/>
                  </a:moveTo>
                  <a:cubicBezTo>
                    <a:pt x="1080" y="1"/>
                    <a:pt x="0" y="2809"/>
                    <a:pt x="1698" y="4352"/>
                  </a:cubicBezTo>
                  <a:cubicBezTo>
                    <a:pt x="1741" y="4390"/>
                    <a:pt x="1788" y="4406"/>
                    <a:pt x="1832" y="4406"/>
                  </a:cubicBezTo>
                  <a:cubicBezTo>
                    <a:pt x="2006" y="4406"/>
                    <a:pt x="2147" y="4160"/>
                    <a:pt x="1975" y="4013"/>
                  </a:cubicBezTo>
                  <a:cubicBezTo>
                    <a:pt x="864" y="3025"/>
                    <a:pt x="1142" y="1204"/>
                    <a:pt x="2500" y="587"/>
                  </a:cubicBezTo>
                  <a:cubicBezTo>
                    <a:pt x="2778" y="470"/>
                    <a:pt x="3060" y="416"/>
                    <a:pt x="3335" y="416"/>
                  </a:cubicBezTo>
                  <a:cubicBezTo>
                    <a:pt x="4434" y="416"/>
                    <a:pt x="5407" y="1285"/>
                    <a:pt x="5432" y="2470"/>
                  </a:cubicBezTo>
                  <a:cubicBezTo>
                    <a:pt x="5432" y="3056"/>
                    <a:pt x="5185" y="3612"/>
                    <a:pt x="4753" y="4013"/>
                  </a:cubicBezTo>
                  <a:cubicBezTo>
                    <a:pt x="4581" y="4160"/>
                    <a:pt x="4722" y="4406"/>
                    <a:pt x="4896" y="4406"/>
                  </a:cubicBezTo>
                  <a:cubicBezTo>
                    <a:pt x="4940" y="4406"/>
                    <a:pt x="4987" y="4390"/>
                    <a:pt x="5031" y="4352"/>
                  </a:cubicBezTo>
                  <a:cubicBezTo>
                    <a:pt x="5555" y="3859"/>
                    <a:pt x="5833" y="3210"/>
                    <a:pt x="5833" y="2501"/>
                  </a:cubicBezTo>
                  <a:cubicBezTo>
                    <a:pt x="5833" y="1112"/>
                    <a:pt x="4722" y="1"/>
                    <a:pt x="3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92"/>
            <p:cNvSpPr/>
            <p:nvPr/>
          </p:nvSpPr>
          <p:spPr>
            <a:xfrm>
              <a:off x="1727275" y="1904650"/>
              <a:ext cx="378850" cy="361850"/>
            </a:xfrm>
            <a:custGeom>
              <a:avLst/>
              <a:gdLst/>
              <a:ahLst/>
              <a:cxnLst/>
              <a:rect l="l" t="t" r="r" b="b"/>
              <a:pathLst>
                <a:path w="15154" h="14474" extrusionOk="0">
                  <a:moveTo>
                    <a:pt x="14073" y="2869"/>
                  </a:moveTo>
                  <a:cubicBezTo>
                    <a:pt x="14567" y="2900"/>
                    <a:pt x="14783" y="3517"/>
                    <a:pt x="14413" y="3826"/>
                  </a:cubicBezTo>
                  <a:cubicBezTo>
                    <a:pt x="14337" y="3902"/>
                    <a:pt x="14219" y="3957"/>
                    <a:pt x="14110" y="3957"/>
                  </a:cubicBezTo>
                  <a:cubicBezTo>
                    <a:pt x="14087" y="3957"/>
                    <a:pt x="14064" y="3955"/>
                    <a:pt x="14042" y="3949"/>
                  </a:cubicBezTo>
                  <a:cubicBezTo>
                    <a:pt x="13888" y="3949"/>
                    <a:pt x="13734" y="3888"/>
                    <a:pt x="13641" y="3764"/>
                  </a:cubicBezTo>
                  <a:cubicBezTo>
                    <a:pt x="13456" y="3548"/>
                    <a:pt x="13456" y="3209"/>
                    <a:pt x="13703" y="2993"/>
                  </a:cubicBezTo>
                  <a:cubicBezTo>
                    <a:pt x="13796" y="2900"/>
                    <a:pt x="13950" y="2869"/>
                    <a:pt x="14073" y="2869"/>
                  </a:cubicBezTo>
                  <a:close/>
                  <a:moveTo>
                    <a:pt x="7195" y="430"/>
                  </a:moveTo>
                  <a:cubicBezTo>
                    <a:pt x="10505" y="430"/>
                    <a:pt x="11368" y="5037"/>
                    <a:pt x="8240" y="6202"/>
                  </a:cubicBezTo>
                  <a:lnTo>
                    <a:pt x="8240" y="4412"/>
                  </a:lnTo>
                  <a:cubicBezTo>
                    <a:pt x="8240" y="3733"/>
                    <a:pt x="7739" y="3394"/>
                    <a:pt x="7237" y="3394"/>
                  </a:cubicBezTo>
                  <a:cubicBezTo>
                    <a:pt x="6736" y="3394"/>
                    <a:pt x="6234" y="3733"/>
                    <a:pt x="6234" y="4412"/>
                  </a:cubicBezTo>
                  <a:lnTo>
                    <a:pt x="6234" y="6233"/>
                  </a:lnTo>
                  <a:cubicBezTo>
                    <a:pt x="3056" y="5153"/>
                    <a:pt x="3796" y="493"/>
                    <a:pt x="7129" y="431"/>
                  </a:cubicBezTo>
                  <a:cubicBezTo>
                    <a:pt x="7151" y="431"/>
                    <a:pt x="7173" y="430"/>
                    <a:pt x="7195" y="430"/>
                  </a:cubicBezTo>
                  <a:close/>
                  <a:moveTo>
                    <a:pt x="1958" y="7720"/>
                  </a:moveTo>
                  <a:cubicBezTo>
                    <a:pt x="2469" y="7720"/>
                    <a:pt x="2963" y="8128"/>
                    <a:pt x="2963" y="8733"/>
                  </a:cubicBezTo>
                  <a:cubicBezTo>
                    <a:pt x="2963" y="9288"/>
                    <a:pt x="2531" y="9720"/>
                    <a:pt x="1975" y="9720"/>
                  </a:cubicBezTo>
                  <a:cubicBezTo>
                    <a:pt x="1080" y="9720"/>
                    <a:pt x="618" y="8640"/>
                    <a:pt x="1266" y="8023"/>
                  </a:cubicBezTo>
                  <a:cubicBezTo>
                    <a:pt x="1465" y="7813"/>
                    <a:pt x="1714" y="7720"/>
                    <a:pt x="1958" y="7720"/>
                  </a:cubicBezTo>
                  <a:close/>
                  <a:moveTo>
                    <a:pt x="7196" y="1"/>
                  </a:moveTo>
                  <a:cubicBezTo>
                    <a:pt x="6755" y="1"/>
                    <a:pt x="6304" y="88"/>
                    <a:pt x="5864" y="277"/>
                  </a:cubicBezTo>
                  <a:cubicBezTo>
                    <a:pt x="3704" y="1172"/>
                    <a:pt x="3086" y="3980"/>
                    <a:pt x="4660" y="5708"/>
                  </a:cubicBezTo>
                  <a:lnTo>
                    <a:pt x="2809" y="7591"/>
                  </a:lnTo>
                  <a:cubicBezTo>
                    <a:pt x="2562" y="7406"/>
                    <a:pt x="2253" y="7282"/>
                    <a:pt x="1975" y="7282"/>
                  </a:cubicBezTo>
                  <a:cubicBezTo>
                    <a:pt x="463" y="7313"/>
                    <a:pt x="0" y="9319"/>
                    <a:pt x="1327" y="9998"/>
                  </a:cubicBezTo>
                  <a:cubicBezTo>
                    <a:pt x="1546" y="10110"/>
                    <a:pt x="1765" y="10160"/>
                    <a:pt x="1975" y="10160"/>
                  </a:cubicBezTo>
                  <a:cubicBezTo>
                    <a:pt x="3040" y="10160"/>
                    <a:pt x="3865" y="8874"/>
                    <a:pt x="3117" y="7869"/>
                  </a:cubicBezTo>
                  <a:lnTo>
                    <a:pt x="5000" y="6017"/>
                  </a:lnTo>
                  <a:cubicBezTo>
                    <a:pt x="5339" y="6326"/>
                    <a:pt x="5771" y="6542"/>
                    <a:pt x="6234" y="6696"/>
                  </a:cubicBezTo>
                  <a:lnTo>
                    <a:pt x="6234" y="10307"/>
                  </a:lnTo>
                  <a:cubicBezTo>
                    <a:pt x="6111" y="10276"/>
                    <a:pt x="5987" y="10245"/>
                    <a:pt x="5864" y="10245"/>
                  </a:cubicBezTo>
                  <a:cubicBezTo>
                    <a:pt x="5617" y="10245"/>
                    <a:pt x="5339" y="10369"/>
                    <a:pt x="5154" y="10554"/>
                  </a:cubicBezTo>
                  <a:cubicBezTo>
                    <a:pt x="4969" y="10739"/>
                    <a:pt x="4876" y="10955"/>
                    <a:pt x="4846" y="11233"/>
                  </a:cubicBezTo>
                  <a:cubicBezTo>
                    <a:pt x="4722" y="12745"/>
                    <a:pt x="6018" y="13825"/>
                    <a:pt x="6605" y="14226"/>
                  </a:cubicBezTo>
                  <a:cubicBezTo>
                    <a:pt x="6790" y="14381"/>
                    <a:pt x="7006" y="14442"/>
                    <a:pt x="7222" y="14473"/>
                  </a:cubicBezTo>
                  <a:lnTo>
                    <a:pt x="10030" y="14473"/>
                  </a:lnTo>
                  <a:cubicBezTo>
                    <a:pt x="10308" y="14473"/>
                    <a:pt x="10308" y="14041"/>
                    <a:pt x="10030" y="14041"/>
                  </a:cubicBezTo>
                  <a:lnTo>
                    <a:pt x="7253" y="14041"/>
                  </a:lnTo>
                  <a:cubicBezTo>
                    <a:pt x="7099" y="14041"/>
                    <a:pt x="6975" y="13979"/>
                    <a:pt x="6852" y="13887"/>
                  </a:cubicBezTo>
                  <a:cubicBezTo>
                    <a:pt x="6358" y="13516"/>
                    <a:pt x="5185" y="12560"/>
                    <a:pt x="5278" y="11264"/>
                  </a:cubicBezTo>
                  <a:cubicBezTo>
                    <a:pt x="5278" y="11109"/>
                    <a:pt x="5339" y="10955"/>
                    <a:pt x="5463" y="10862"/>
                  </a:cubicBezTo>
                  <a:cubicBezTo>
                    <a:pt x="5555" y="10739"/>
                    <a:pt x="5710" y="10677"/>
                    <a:pt x="5833" y="10677"/>
                  </a:cubicBezTo>
                  <a:cubicBezTo>
                    <a:pt x="5987" y="10677"/>
                    <a:pt x="6142" y="10739"/>
                    <a:pt x="6265" y="10862"/>
                  </a:cubicBezTo>
                  <a:cubicBezTo>
                    <a:pt x="6296" y="10893"/>
                    <a:pt x="6358" y="10924"/>
                    <a:pt x="6420" y="10924"/>
                  </a:cubicBezTo>
                  <a:cubicBezTo>
                    <a:pt x="6543" y="10924"/>
                    <a:pt x="6636" y="10831"/>
                    <a:pt x="6636" y="10708"/>
                  </a:cubicBezTo>
                  <a:lnTo>
                    <a:pt x="6636" y="4412"/>
                  </a:lnTo>
                  <a:cubicBezTo>
                    <a:pt x="6682" y="4073"/>
                    <a:pt x="6944" y="3903"/>
                    <a:pt x="7207" y="3903"/>
                  </a:cubicBezTo>
                  <a:cubicBezTo>
                    <a:pt x="7469" y="3903"/>
                    <a:pt x="7731" y="4073"/>
                    <a:pt x="7777" y="4412"/>
                  </a:cubicBezTo>
                  <a:lnTo>
                    <a:pt x="7777" y="9751"/>
                  </a:lnTo>
                  <a:cubicBezTo>
                    <a:pt x="7777" y="9890"/>
                    <a:pt x="7885" y="9960"/>
                    <a:pt x="7994" y="9960"/>
                  </a:cubicBezTo>
                  <a:cubicBezTo>
                    <a:pt x="8102" y="9960"/>
                    <a:pt x="8210" y="9890"/>
                    <a:pt x="8210" y="9751"/>
                  </a:cubicBezTo>
                  <a:lnTo>
                    <a:pt x="8210" y="8332"/>
                  </a:lnTo>
                  <a:cubicBezTo>
                    <a:pt x="8179" y="7961"/>
                    <a:pt x="8456" y="7653"/>
                    <a:pt x="8827" y="7653"/>
                  </a:cubicBezTo>
                  <a:cubicBezTo>
                    <a:pt x="9135" y="7653"/>
                    <a:pt x="9413" y="7900"/>
                    <a:pt x="9413" y="8239"/>
                  </a:cubicBezTo>
                  <a:lnTo>
                    <a:pt x="9413" y="9751"/>
                  </a:lnTo>
                  <a:cubicBezTo>
                    <a:pt x="9413" y="9890"/>
                    <a:pt x="9513" y="9960"/>
                    <a:pt x="9614" y="9960"/>
                  </a:cubicBezTo>
                  <a:cubicBezTo>
                    <a:pt x="9714" y="9960"/>
                    <a:pt x="9814" y="9890"/>
                    <a:pt x="9814" y="9751"/>
                  </a:cubicBezTo>
                  <a:lnTo>
                    <a:pt x="9814" y="8301"/>
                  </a:lnTo>
                  <a:cubicBezTo>
                    <a:pt x="9814" y="7961"/>
                    <a:pt x="10092" y="7653"/>
                    <a:pt x="10432" y="7653"/>
                  </a:cubicBezTo>
                  <a:cubicBezTo>
                    <a:pt x="10771" y="7653"/>
                    <a:pt x="11049" y="7961"/>
                    <a:pt x="11018" y="8301"/>
                  </a:cubicBezTo>
                  <a:lnTo>
                    <a:pt x="11018" y="9751"/>
                  </a:lnTo>
                  <a:cubicBezTo>
                    <a:pt x="11018" y="9875"/>
                    <a:pt x="11111" y="9967"/>
                    <a:pt x="11234" y="9967"/>
                  </a:cubicBezTo>
                  <a:cubicBezTo>
                    <a:pt x="11357" y="9967"/>
                    <a:pt x="11450" y="9875"/>
                    <a:pt x="11450" y="9751"/>
                  </a:cubicBezTo>
                  <a:lnTo>
                    <a:pt x="11450" y="8270"/>
                  </a:lnTo>
                  <a:cubicBezTo>
                    <a:pt x="11450" y="7930"/>
                    <a:pt x="11697" y="7653"/>
                    <a:pt x="12036" y="7653"/>
                  </a:cubicBezTo>
                  <a:cubicBezTo>
                    <a:pt x="12191" y="7653"/>
                    <a:pt x="12345" y="7684"/>
                    <a:pt x="12438" y="7807"/>
                  </a:cubicBezTo>
                  <a:cubicBezTo>
                    <a:pt x="12561" y="7930"/>
                    <a:pt x="12623" y="8085"/>
                    <a:pt x="12623" y="8239"/>
                  </a:cubicBezTo>
                  <a:lnTo>
                    <a:pt x="12623" y="12004"/>
                  </a:lnTo>
                  <a:cubicBezTo>
                    <a:pt x="12623" y="12652"/>
                    <a:pt x="12407" y="13300"/>
                    <a:pt x="12006" y="13794"/>
                  </a:cubicBezTo>
                  <a:cubicBezTo>
                    <a:pt x="11882" y="13949"/>
                    <a:pt x="11697" y="14041"/>
                    <a:pt x="11481" y="14072"/>
                  </a:cubicBezTo>
                  <a:cubicBezTo>
                    <a:pt x="11471" y="14071"/>
                    <a:pt x="11462" y="14070"/>
                    <a:pt x="11453" y="14070"/>
                  </a:cubicBezTo>
                  <a:cubicBezTo>
                    <a:pt x="11203" y="14070"/>
                    <a:pt x="11213" y="14473"/>
                    <a:pt x="11481" y="14473"/>
                  </a:cubicBezTo>
                  <a:cubicBezTo>
                    <a:pt x="11820" y="14473"/>
                    <a:pt x="12129" y="14319"/>
                    <a:pt x="12345" y="14072"/>
                  </a:cubicBezTo>
                  <a:cubicBezTo>
                    <a:pt x="12808" y="13486"/>
                    <a:pt x="13055" y="12745"/>
                    <a:pt x="13055" y="12004"/>
                  </a:cubicBezTo>
                  <a:lnTo>
                    <a:pt x="13055" y="8239"/>
                  </a:lnTo>
                  <a:cubicBezTo>
                    <a:pt x="13055" y="7961"/>
                    <a:pt x="12931" y="7684"/>
                    <a:pt x="12746" y="7498"/>
                  </a:cubicBezTo>
                  <a:cubicBezTo>
                    <a:pt x="12552" y="7332"/>
                    <a:pt x="12334" y="7216"/>
                    <a:pt x="12091" y="7216"/>
                  </a:cubicBezTo>
                  <a:cubicBezTo>
                    <a:pt x="12063" y="7216"/>
                    <a:pt x="12034" y="7217"/>
                    <a:pt x="12006" y="7221"/>
                  </a:cubicBezTo>
                  <a:cubicBezTo>
                    <a:pt x="11697" y="7221"/>
                    <a:pt x="11419" y="7375"/>
                    <a:pt x="11234" y="7622"/>
                  </a:cubicBezTo>
                  <a:cubicBezTo>
                    <a:pt x="11033" y="7344"/>
                    <a:pt x="10725" y="7205"/>
                    <a:pt x="10416" y="7205"/>
                  </a:cubicBezTo>
                  <a:cubicBezTo>
                    <a:pt x="10108" y="7205"/>
                    <a:pt x="9799" y="7344"/>
                    <a:pt x="9598" y="7622"/>
                  </a:cubicBezTo>
                  <a:cubicBezTo>
                    <a:pt x="9415" y="7346"/>
                    <a:pt x="9110" y="7202"/>
                    <a:pt x="8803" y="7202"/>
                  </a:cubicBezTo>
                  <a:cubicBezTo>
                    <a:pt x="8594" y="7202"/>
                    <a:pt x="8384" y="7269"/>
                    <a:pt x="8210" y="7406"/>
                  </a:cubicBezTo>
                  <a:lnTo>
                    <a:pt x="8210" y="6634"/>
                  </a:lnTo>
                  <a:cubicBezTo>
                    <a:pt x="8858" y="6418"/>
                    <a:pt x="9444" y="6017"/>
                    <a:pt x="9845" y="5462"/>
                  </a:cubicBezTo>
                  <a:cubicBezTo>
                    <a:pt x="10277" y="4906"/>
                    <a:pt x="10493" y="4258"/>
                    <a:pt x="10555" y="3610"/>
                  </a:cubicBezTo>
                  <a:lnTo>
                    <a:pt x="13055" y="3610"/>
                  </a:lnTo>
                  <a:cubicBezTo>
                    <a:pt x="13117" y="3764"/>
                    <a:pt x="13209" y="3918"/>
                    <a:pt x="13333" y="4042"/>
                  </a:cubicBezTo>
                  <a:cubicBezTo>
                    <a:pt x="13487" y="4258"/>
                    <a:pt x="13734" y="4351"/>
                    <a:pt x="14012" y="4381"/>
                  </a:cubicBezTo>
                  <a:cubicBezTo>
                    <a:pt x="14043" y="4385"/>
                    <a:pt x="14074" y="4387"/>
                    <a:pt x="14106" y="4387"/>
                  </a:cubicBezTo>
                  <a:cubicBezTo>
                    <a:pt x="14320" y="4387"/>
                    <a:pt x="14529" y="4296"/>
                    <a:pt x="14691" y="4134"/>
                  </a:cubicBezTo>
                  <a:cubicBezTo>
                    <a:pt x="15092" y="3795"/>
                    <a:pt x="15153" y="3178"/>
                    <a:pt x="14814" y="2777"/>
                  </a:cubicBezTo>
                  <a:cubicBezTo>
                    <a:pt x="14629" y="2591"/>
                    <a:pt x="14382" y="2468"/>
                    <a:pt x="14135" y="2437"/>
                  </a:cubicBezTo>
                  <a:cubicBezTo>
                    <a:pt x="14114" y="2436"/>
                    <a:pt x="14093" y="2435"/>
                    <a:pt x="14073" y="2435"/>
                  </a:cubicBezTo>
                  <a:cubicBezTo>
                    <a:pt x="13605" y="2435"/>
                    <a:pt x="13205" y="2765"/>
                    <a:pt x="13117" y="3209"/>
                  </a:cubicBezTo>
                  <a:lnTo>
                    <a:pt x="10586" y="3209"/>
                  </a:lnTo>
                  <a:cubicBezTo>
                    <a:pt x="10488" y="1340"/>
                    <a:pt x="8921" y="1"/>
                    <a:pt x="7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8" name="Google Shape;16028;p92"/>
          <p:cNvGrpSpPr/>
          <p:nvPr/>
        </p:nvGrpSpPr>
        <p:grpSpPr>
          <a:xfrm>
            <a:off x="2529788" y="3975486"/>
            <a:ext cx="307100" cy="362650"/>
            <a:chOff x="5533300" y="4140550"/>
            <a:chExt cx="307100" cy="362650"/>
          </a:xfrm>
        </p:grpSpPr>
        <p:sp>
          <p:nvSpPr>
            <p:cNvPr id="16029" name="Google Shape;16029;p92"/>
            <p:cNvSpPr/>
            <p:nvPr/>
          </p:nvSpPr>
          <p:spPr>
            <a:xfrm>
              <a:off x="5698425" y="4326500"/>
              <a:ext cx="109575" cy="93200"/>
            </a:xfrm>
            <a:custGeom>
              <a:avLst/>
              <a:gdLst/>
              <a:ahLst/>
              <a:cxnLst/>
              <a:rect l="l" t="t" r="r" b="b"/>
              <a:pathLst>
                <a:path w="4383" h="3728" extrusionOk="0">
                  <a:moveTo>
                    <a:pt x="2510" y="1424"/>
                  </a:moveTo>
                  <a:cubicBezTo>
                    <a:pt x="2582" y="1424"/>
                    <a:pt x="2656" y="1452"/>
                    <a:pt x="2716" y="1512"/>
                  </a:cubicBezTo>
                  <a:cubicBezTo>
                    <a:pt x="2932" y="1728"/>
                    <a:pt x="2778" y="2037"/>
                    <a:pt x="2500" y="2037"/>
                  </a:cubicBezTo>
                  <a:cubicBezTo>
                    <a:pt x="2346" y="2037"/>
                    <a:pt x="2222" y="1883"/>
                    <a:pt x="2222" y="1728"/>
                  </a:cubicBezTo>
                  <a:cubicBezTo>
                    <a:pt x="2222" y="1541"/>
                    <a:pt x="2362" y="1424"/>
                    <a:pt x="2510" y="1424"/>
                  </a:cubicBezTo>
                  <a:close/>
                  <a:moveTo>
                    <a:pt x="2500" y="463"/>
                  </a:moveTo>
                  <a:cubicBezTo>
                    <a:pt x="3735" y="463"/>
                    <a:pt x="4383" y="1883"/>
                    <a:pt x="3580" y="2778"/>
                  </a:cubicBezTo>
                  <a:lnTo>
                    <a:pt x="3580" y="2809"/>
                  </a:lnTo>
                  <a:cubicBezTo>
                    <a:pt x="3488" y="2531"/>
                    <a:pt x="3303" y="2315"/>
                    <a:pt x="3086" y="2191"/>
                  </a:cubicBezTo>
                  <a:cubicBezTo>
                    <a:pt x="3179" y="2068"/>
                    <a:pt x="3241" y="1883"/>
                    <a:pt x="3241" y="1728"/>
                  </a:cubicBezTo>
                  <a:cubicBezTo>
                    <a:pt x="3272" y="1204"/>
                    <a:pt x="2894" y="941"/>
                    <a:pt x="2516" y="941"/>
                  </a:cubicBezTo>
                  <a:cubicBezTo>
                    <a:pt x="2137" y="941"/>
                    <a:pt x="1759" y="1204"/>
                    <a:pt x="1790" y="1728"/>
                  </a:cubicBezTo>
                  <a:cubicBezTo>
                    <a:pt x="1790" y="1883"/>
                    <a:pt x="1852" y="2068"/>
                    <a:pt x="1945" y="2191"/>
                  </a:cubicBezTo>
                  <a:cubicBezTo>
                    <a:pt x="1729" y="2315"/>
                    <a:pt x="1543" y="2531"/>
                    <a:pt x="1451" y="2778"/>
                  </a:cubicBezTo>
                  <a:cubicBezTo>
                    <a:pt x="648" y="1883"/>
                    <a:pt x="1297" y="463"/>
                    <a:pt x="2500" y="463"/>
                  </a:cubicBezTo>
                  <a:close/>
                  <a:moveTo>
                    <a:pt x="2500" y="2438"/>
                  </a:moveTo>
                  <a:cubicBezTo>
                    <a:pt x="2832" y="2438"/>
                    <a:pt x="3164" y="2654"/>
                    <a:pt x="3210" y="3086"/>
                  </a:cubicBezTo>
                  <a:cubicBezTo>
                    <a:pt x="2994" y="3210"/>
                    <a:pt x="2778" y="3272"/>
                    <a:pt x="2531" y="3272"/>
                  </a:cubicBezTo>
                  <a:cubicBezTo>
                    <a:pt x="2253" y="3272"/>
                    <a:pt x="2006" y="3210"/>
                    <a:pt x="1790" y="3086"/>
                  </a:cubicBezTo>
                  <a:cubicBezTo>
                    <a:pt x="1837" y="2654"/>
                    <a:pt x="2168" y="2438"/>
                    <a:pt x="2500" y="2438"/>
                  </a:cubicBezTo>
                  <a:close/>
                  <a:moveTo>
                    <a:pt x="2531" y="0"/>
                  </a:moveTo>
                  <a:cubicBezTo>
                    <a:pt x="864" y="0"/>
                    <a:pt x="0" y="1975"/>
                    <a:pt x="1173" y="3179"/>
                  </a:cubicBezTo>
                  <a:cubicBezTo>
                    <a:pt x="1552" y="3557"/>
                    <a:pt x="2017" y="3727"/>
                    <a:pt x="2474" y="3727"/>
                  </a:cubicBezTo>
                  <a:cubicBezTo>
                    <a:pt x="3432" y="3727"/>
                    <a:pt x="4352" y="2981"/>
                    <a:pt x="4352" y="1852"/>
                  </a:cubicBezTo>
                  <a:cubicBezTo>
                    <a:pt x="4352" y="833"/>
                    <a:pt x="3549" y="0"/>
                    <a:pt x="2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92"/>
            <p:cNvSpPr/>
            <p:nvPr/>
          </p:nvSpPr>
          <p:spPr>
            <a:xfrm>
              <a:off x="5533300" y="4140550"/>
              <a:ext cx="307100" cy="362650"/>
            </a:xfrm>
            <a:custGeom>
              <a:avLst/>
              <a:gdLst/>
              <a:ahLst/>
              <a:cxnLst/>
              <a:rect l="l" t="t" r="r" b="b"/>
              <a:pathLst>
                <a:path w="12284" h="14506" extrusionOk="0">
                  <a:moveTo>
                    <a:pt x="10988" y="433"/>
                  </a:moveTo>
                  <a:cubicBezTo>
                    <a:pt x="11451" y="433"/>
                    <a:pt x="11852" y="834"/>
                    <a:pt x="11852" y="1328"/>
                  </a:cubicBezTo>
                  <a:lnTo>
                    <a:pt x="11852" y="1698"/>
                  </a:lnTo>
                  <a:lnTo>
                    <a:pt x="402" y="1698"/>
                  </a:lnTo>
                  <a:lnTo>
                    <a:pt x="402" y="1328"/>
                  </a:lnTo>
                  <a:cubicBezTo>
                    <a:pt x="402" y="834"/>
                    <a:pt x="803" y="433"/>
                    <a:pt x="1297" y="433"/>
                  </a:cubicBezTo>
                  <a:close/>
                  <a:moveTo>
                    <a:pt x="1297" y="1"/>
                  </a:moveTo>
                  <a:cubicBezTo>
                    <a:pt x="556" y="1"/>
                    <a:pt x="1" y="587"/>
                    <a:pt x="1" y="1328"/>
                  </a:cubicBezTo>
                  <a:lnTo>
                    <a:pt x="1" y="13179"/>
                  </a:lnTo>
                  <a:cubicBezTo>
                    <a:pt x="1" y="13919"/>
                    <a:pt x="556" y="14506"/>
                    <a:pt x="1297" y="14506"/>
                  </a:cubicBezTo>
                  <a:lnTo>
                    <a:pt x="10988" y="14506"/>
                  </a:lnTo>
                  <a:cubicBezTo>
                    <a:pt x="11698" y="14506"/>
                    <a:pt x="12284" y="13919"/>
                    <a:pt x="12284" y="13179"/>
                  </a:cubicBezTo>
                  <a:lnTo>
                    <a:pt x="12284" y="9845"/>
                  </a:lnTo>
                  <a:cubicBezTo>
                    <a:pt x="12284" y="9707"/>
                    <a:pt x="12176" y="9637"/>
                    <a:pt x="12068" y="9637"/>
                  </a:cubicBezTo>
                  <a:cubicBezTo>
                    <a:pt x="11960" y="9637"/>
                    <a:pt x="11852" y="9707"/>
                    <a:pt x="11852" y="9845"/>
                  </a:cubicBezTo>
                  <a:lnTo>
                    <a:pt x="11852" y="13179"/>
                  </a:lnTo>
                  <a:cubicBezTo>
                    <a:pt x="11852" y="13672"/>
                    <a:pt x="11451" y="14074"/>
                    <a:pt x="10988" y="14074"/>
                  </a:cubicBezTo>
                  <a:lnTo>
                    <a:pt x="1297" y="14074"/>
                  </a:lnTo>
                  <a:cubicBezTo>
                    <a:pt x="803" y="14074"/>
                    <a:pt x="402" y="13672"/>
                    <a:pt x="402" y="13179"/>
                  </a:cubicBezTo>
                  <a:lnTo>
                    <a:pt x="402" y="2161"/>
                  </a:lnTo>
                  <a:lnTo>
                    <a:pt x="11852" y="2161"/>
                  </a:lnTo>
                  <a:lnTo>
                    <a:pt x="11852" y="8734"/>
                  </a:lnTo>
                  <a:cubicBezTo>
                    <a:pt x="11852" y="8858"/>
                    <a:pt x="11944" y="8950"/>
                    <a:pt x="12068" y="8950"/>
                  </a:cubicBezTo>
                  <a:cubicBezTo>
                    <a:pt x="12191" y="8950"/>
                    <a:pt x="12284" y="8827"/>
                    <a:pt x="12284" y="8734"/>
                  </a:cubicBezTo>
                  <a:lnTo>
                    <a:pt x="12284" y="1328"/>
                  </a:lnTo>
                  <a:cubicBezTo>
                    <a:pt x="12284" y="587"/>
                    <a:pt x="11698" y="1"/>
                    <a:pt x="10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92"/>
            <p:cNvSpPr/>
            <p:nvPr/>
          </p:nvSpPr>
          <p:spPr>
            <a:xfrm>
              <a:off x="5558000" y="4163700"/>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92"/>
            <p:cNvSpPr/>
            <p:nvPr/>
          </p:nvSpPr>
          <p:spPr>
            <a:xfrm>
              <a:off x="5576525" y="4163700"/>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92"/>
            <p:cNvSpPr/>
            <p:nvPr/>
          </p:nvSpPr>
          <p:spPr>
            <a:xfrm>
              <a:off x="5595800" y="4163700"/>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92"/>
            <p:cNvSpPr/>
            <p:nvPr/>
          </p:nvSpPr>
          <p:spPr>
            <a:xfrm>
              <a:off x="5565725" y="4216350"/>
              <a:ext cx="108800" cy="93200"/>
            </a:xfrm>
            <a:custGeom>
              <a:avLst/>
              <a:gdLst/>
              <a:ahLst/>
              <a:cxnLst/>
              <a:rect l="l" t="t" r="r" b="b"/>
              <a:pathLst>
                <a:path w="4352" h="3728" extrusionOk="0">
                  <a:moveTo>
                    <a:pt x="1836" y="1397"/>
                  </a:moveTo>
                  <a:cubicBezTo>
                    <a:pt x="1998" y="1397"/>
                    <a:pt x="2160" y="1505"/>
                    <a:pt x="2130" y="1721"/>
                  </a:cubicBezTo>
                  <a:cubicBezTo>
                    <a:pt x="2160" y="1953"/>
                    <a:pt x="1998" y="2068"/>
                    <a:pt x="1836" y="2068"/>
                  </a:cubicBezTo>
                  <a:cubicBezTo>
                    <a:pt x="1674" y="2068"/>
                    <a:pt x="1512" y="1953"/>
                    <a:pt x="1543" y="1721"/>
                  </a:cubicBezTo>
                  <a:cubicBezTo>
                    <a:pt x="1512" y="1505"/>
                    <a:pt x="1674" y="1397"/>
                    <a:pt x="1836" y="1397"/>
                  </a:cubicBezTo>
                  <a:close/>
                  <a:moveTo>
                    <a:pt x="1852" y="425"/>
                  </a:moveTo>
                  <a:cubicBezTo>
                    <a:pt x="2623" y="425"/>
                    <a:pt x="3271" y="1073"/>
                    <a:pt x="3271" y="1876"/>
                  </a:cubicBezTo>
                  <a:cubicBezTo>
                    <a:pt x="3271" y="2215"/>
                    <a:pt x="3148" y="2555"/>
                    <a:pt x="2932" y="2832"/>
                  </a:cubicBezTo>
                  <a:cubicBezTo>
                    <a:pt x="2808" y="2555"/>
                    <a:pt x="2654" y="2338"/>
                    <a:pt x="2407" y="2215"/>
                  </a:cubicBezTo>
                  <a:cubicBezTo>
                    <a:pt x="2500" y="2092"/>
                    <a:pt x="2562" y="1906"/>
                    <a:pt x="2562" y="1752"/>
                  </a:cubicBezTo>
                  <a:cubicBezTo>
                    <a:pt x="2608" y="1227"/>
                    <a:pt x="2230" y="965"/>
                    <a:pt x="1848" y="965"/>
                  </a:cubicBezTo>
                  <a:cubicBezTo>
                    <a:pt x="1466" y="965"/>
                    <a:pt x="1080" y="1227"/>
                    <a:pt x="1111" y="1752"/>
                  </a:cubicBezTo>
                  <a:cubicBezTo>
                    <a:pt x="1111" y="1906"/>
                    <a:pt x="1173" y="2092"/>
                    <a:pt x="1296" y="2215"/>
                  </a:cubicBezTo>
                  <a:cubicBezTo>
                    <a:pt x="1049" y="2338"/>
                    <a:pt x="864" y="2555"/>
                    <a:pt x="772" y="2801"/>
                  </a:cubicBezTo>
                  <a:cubicBezTo>
                    <a:pt x="0" y="1876"/>
                    <a:pt x="648" y="456"/>
                    <a:pt x="1852" y="456"/>
                  </a:cubicBezTo>
                  <a:lnTo>
                    <a:pt x="1852" y="425"/>
                  </a:lnTo>
                  <a:close/>
                  <a:moveTo>
                    <a:pt x="1852" y="2462"/>
                  </a:moveTo>
                  <a:cubicBezTo>
                    <a:pt x="2191" y="2462"/>
                    <a:pt x="2500" y="2740"/>
                    <a:pt x="2562" y="3110"/>
                  </a:cubicBezTo>
                  <a:cubicBezTo>
                    <a:pt x="2330" y="3233"/>
                    <a:pt x="2083" y="3295"/>
                    <a:pt x="1840" y="3295"/>
                  </a:cubicBezTo>
                  <a:cubicBezTo>
                    <a:pt x="1597" y="3295"/>
                    <a:pt x="1358" y="3233"/>
                    <a:pt x="1142" y="3110"/>
                  </a:cubicBezTo>
                  <a:cubicBezTo>
                    <a:pt x="1173" y="2740"/>
                    <a:pt x="1481" y="2462"/>
                    <a:pt x="1852" y="2462"/>
                  </a:cubicBezTo>
                  <a:close/>
                  <a:moveTo>
                    <a:pt x="1878" y="0"/>
                  </a:moveTo>
                  <a:cubicBezTo>
                    <a:pt x="920" y="0"/>
                    <a:pt x="0" y="747"/>
                    <a:pt x="0" y="1876"/>
                  </a:cubicBezTo>
                  <a:cubicBezTo>
                    <a:pt x="0" y="2863"/>
                    <a:pt x="833" y="3696"/>
                    <a:pt x="1852" y="3727"/>
                  </a:cubicBezTo>
                  <a:cubicBezTo>
                    <a:pt x="3487" y="3727"/>
                    <a:pt x="4352" y="1721"/>
                    <a:pt x="3179" y="548"/>
                  </a:cubicBezTo>
                  <a:cubicBezTo>
                    <a:pt x="2800" y="170"/>
                    <a:pt x="2335" y="0"/>
                    <a:pt x="1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92"/>
            <p:cNvSpPr/>
            <p:nvPr/>
          </p:nvSpPr>
          <p:spPr>
            <a:xfrm>
              <a:off x="5561850" y="4436825"/>
              <a:ext cx="250000" cy="35525"/>
            </a:xfrm>
            <a:custGeom>
              <a:avLst/>
              <a:gdLst/>
              <a:ahLst/>
              <a:cxnLst/>
              <a:rect l="l" t="t" r="r" b="b"/>
              <a:pathLst>
                <a:path w="10000" h="1421" extrusionOk="0">
                  <a:moveTo>
                    <a:pt x="865" y="0"/>
                  </a:moveTo>
                  <a:cubicBezTo>
                    <a:pt x="1" y="62"/>
                    <a:pt x="1" y="1358"/>
                    <a:pt x="865" y="1420"/>
                  </a:cubicBezTo>
                  <a:lnTo>
                    <a:pt x="9105" y="1420"/>
                  </a:lnTo>
                  <a:cubicBezTo>
                    <a:pt x="10000" y="1358"/>
                    <a:pt x="10000" y="62"/>
                    <a:pt x="9105" y="0"/>
                  </a:cubicBezTo>
                  <a:lnTo>
                    <a:pt x="2593" y="0"/>
                  </a:lnTo>
                  <a:cubicBezTo>
                    <a:pt x="2315" y="0"/>
                    <a:pt x="2315" y="433"/>
                    <a:pt x="2593" y="433"/>
                  </a:cubicBezTo>
                  <a:lnTo>
                    <a:pt x="9105" y="433"/>
                  </a:lnTo>
                  <a:cubicBezTo>
                    <a:pt x="9444" y="463"/>
                    <a:pt x="9444" y="957"/>
                    <a:pt x="9105" y="988"/>
                  </a:cubicBezTo>
                  <a:lnTo>
                    <a:pt x="865" y="988"/>
                  </a:lnTo>
                  <a:cubicBezTo>
                    <a:pt x="525" y="957"/>
                    <a:pt x="525" y="463"/>
                    <a:pt x="865" y="433"/>
                  </a:cubicBezTo>
                  <a:lnTo>
                    <a:pt x="1451" y="433"/>
                  </a:lnTo>
                  <a:cubicBezTo>
                    <a:pt x="1729" y="433"/>
                    <a:pt x="1729"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92"/>
            <p:cNvSpPr/>
            <p:nvPr/>
          </p:nvSpPr>
          <p:spPr>
            <a:xfrm>
              <a:off x="5662925" y="4220025"/>
              <a:ext cx="144300" cy="86425"/>
            </a:xfrm>
            <a:custGeom>
              <a:avLst/>
              <a:gdLst/>
              <a:ahLst/>
              <a:cxnLst/>
              <a:rect l="l" t="t" r="r" b="b"/>
              <a:pathLst>
                <a:path w="5772" h="3457" extrusionOk="0">
                  <a:moveTo>
                    <a:pt x="1852" y="0"/>
                  </a:moveTo>
                  <a:cubicBezTo>
                    <a:pt x="1359" y="0"/>
                    <a:pt x="957" y="401"/>
                    <a:pt x="957" y="895"/>
                  </a:cubicBezTo>
                  <a:lnTo>
                    <a:pt x="957" y="988"/>
                  </a:lnTo>
                  <a:lnTo>
                    <a:pt x="278" y="988"/>
                  </a:lnTo>
                  <a:cubicBezTo>
                    <a:pt x="93" y="988"/>
                    <a:pt x="1" y="1204"/>
                    <a:pt x="124" y="1327"/>
                  </a:cubicBezTo>
                  <a:lnTo>
                    <a:pt x="957" y="2315"/>
                  </a:lnTo>
                  <a:lnTo>
                    <a:pt x="957" y="2562"/>
                  </a:lnTo>
                  <a:cubicBezTo>
                    <a:pt x="957" y="3056"/>
                    <a:pt x="1359" y="3457"/>
                    <a:pt x="1852" y="3457"/>
                  </a:cubicBezTo>
                  <a:lnTo>
                    <a:pt x="4877" y="3457"/>
                  </a:lnTo>
                  <a:cubicBezTo>
                    <a:pt x="5371" y="3457"/>
                    <a:pt x="5772" y="3056"/>
                    <a:pt x="5772" y="2562"/>
                  </a:cubicBezTo>
                  <a:lnTo>
                    <a:pt x="5772" y="895"/>
                  </a:lnTo>
                  <a:cubicBezTo>
                    <a:pt x="5772" y="401"/>
                    <a:pt x="5371" y="0"/>
                    <a:pt x="4877" y="0"/>
                  </a:cubicBezTo>
                  <a:lnTo>
                    <a:pt x="4568" y="0"/>
                  </a:lnTo>
                  <a:cubicBezTo>
                    <a:pt x="4290" y="0"/>
                    <a:pt x="4290" y="401"/>
                    <a:pt x="4568" y="401"/>
                  </a:cubicBezTo>
                  <a:lnTo>
                    <a:pt x="4877" y="401"/>
                  </a:lnTo>
                  <a:cubicBezTo>
                    <a:pt x="5124" y="401"/>
                    <a:pt x="5340" y="618"/>
                    <a:pt x="5340" y="895"/>
                  </a:cubicBezTo>
                  <a:lnTo>
                    <a:pt x="5340" y="2562"/>
                  </a:lnTo>
                  <a:cubicBezTo>
                    <a:pt x="5340" y="2809"/>
                    <a:pt x="5124" y="3025"/>
                    <a:pt x="4877" y="3025"/>
                  </a:cubicBezTo>
                  <a:lnTo>
                    <a:pt x="1852" y="3025"/>
                  </a:lnTo>
                  <a:cubicBezTo>
                    <a:pt x="1605" y="3025"/>
                    <a:pt x="1359" y="2809"/>
                    <a:pt x="1359" y="2562"/>
                  </a:cubicBezTo>
                  <a:lnTo>
                    <a:pt x="1359" y="2222"/>
                  </a:lnTo>
                  <a:cubicBezTo>
                    <a:pt x="1359" y="2191"/>
                    <a:pt x="1359" y="2130"/>
                    <a:pt x="1328" y="2099"/>
                  </a:cubicBezTo>
                  <a:lnTo>
                    <a:pt x="741" y="1389"/>
                  </a:lnTo>
                  <a:lnTo>
                    <a:pt x="1173" y="1389"/>
                  </a:lnTo>
                  <a:cubicBezTo>
                    <a:pt x="1183" y="1392"/>
                    <a:pt x="1193" y="1394"/>
                    <a:pt x="1203" y="1394"/>
                  </a:cubicBezTo>
                  <a:cubicBezTo>
                    <a:pt x="1285" y="1394"/>
                    <a:pt x="1359" y="1287"/>
                    <a:pt x="1359" y="1204"/>
                  </a:cubicBezTo>
                  <a:lnTo>
                    <a:pt x="1359" y="895"/>
                  </a:lnTo>
                  <a:cubicBezTo>
                    <a:pt x="1389" y="618"/>
                    <a:pt x="1605" y="401"/>
                    <a:pt x="1852" y="401"/>
                  </a:cubicBezTo>
                  <a:lnTo>
                    <a:pt x="3365" y="401"/>
                  </a:lnTo>
                  <a:cubicBezTo>
                    <a:pt x="3673" y="401"/>
                    <a:pt x="3673" y="0"/>
                    <a:pt x="3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92"/>
            <p:cNvSpPr/>
            <p:nvPr/>
          </p:nvSpPr>
          <p:spPr>
            <a:xfrm>
              <a:off x="5565725" y="4329575"/>
              <a:ext cx="144300" cy="86450"/>
            </a:xfrm>
            <a:custGeom>
              <a:avLst/>
              <a:gdLst/>
              <a:ahLst/>
              <a:cxnLst/>
              <a:rect l="l" t="t" r="r" b="b"/>
              <a:pathLst>
                <a:path w="5772" h="3458" extrusionOk="0">
                  <a:moveTo>
                    <a:pt x="3920" y="433"/>
                  </a:moveTo>
                  <a:cubicBezTo>
                    <a:pt x="4197" y="433"/>
                    <a:pt x="4413" y="649"/>
                    <a:pt x="4413" y="896"/>
                  </a:cubicBezTo>
                  <a:lnTo>
                    <a:pt x="4413" y="1204"/>
                  </a:lnTo>
                  <a:cubicBezTo>
                    <a:pt x="4413" y="1328"/>
                    <a:pt x="4506" y="1420"/>
                    <a:pt x="4629" y="1420"/>
                  </a:cubicBezTo>
                  <a:lnTo>
                    <a:pt x="5031" y="1420"/>
                  </a:lnTo>
                  <a:lnTo>
                    <a:pt x="4475" y="2161"/>
                  </a:lnTo>
                  <a:cubicBezTo>
                    <a:pt x="4413" y="2192"/>
                    <a:pt x="4413" y="2223"/>
                    <a:pt x="4413" y="2284"/>
                  </a:cubicBezTo>
                  <a:lnTo>
                    <a:pt x="4413" y="2593"/>
                  </a:lnTo>
                  <a:cubicBezTo>
                    <a:pt x="4413" y="2840"/>
                    <a:pt x="4197" y="3056"/>
                    <a:pt x="3920" y="3056"/>
                  </a:cubicBezTo>
                  <a:lnTo>
                    <a:pt x="926" y="3056"/>
                  </a:lnTo>
                  <a:cubicBezTo>
                    <a:pt x="648" y="3056"/>
                    <a:pt x="432" y="2840"/>
                    <a:pt x="432" y="2593"/>
                  </a:cubicBezTo>
                  <a:lnTo>
                    <a:pt x="432" y="896"/>
                  </a:lnTo>
                  <a:cubicBezTo>
                    <a:pt x="432" y="649"/>
                    <a:pt x="648" y="433"/>
                    <a:pt x="926" y="433"/>
                  </a:cubicBezTo>
                  <a:close/>
                  <a:moveTo>
                    <a:pt x="926" y="1"/>
                  </a:moveTo>
                  <a:cubicBezTo>
                    <a:pt x="401" y="1"/>
                    <a:pt x="0" y="402"/>
                    <a:pt x="0" y="896"/>
                  </a:cubicBezTo>
                  <a:lnTo>
                    <a:pt x="0" y="2562"/>
                  </a:lnTo>
                  <a:cubicBezTo>
                    <a:pt x="0" y="3056"/>
                    <a:pt x="401" y="3457"/>
                    <a:pt x="926" y="3457"/>
                  </a:cubicBezTo>
                  <a:lnTo>
                    <a:pt x="3920" y="3457"/>
                  </a:lnTo>
                  <a:cubicBezTo>
                    <a:pt x="4413" y="3457"/>
                    <a:pt x="4815" y="3056"/>
                    <a:pt x="4845" y="2562"/>
                  </a:cubicBezTo>
                  <a:lnTo>
                    <a:pt x="4845" y="2346"/>
                  </a:lnTo>
                  <a:lnTo>
                    <a:pt x="5648" y="1359"/>
                  </a:lnTo>
                  <a:cubicBezTo>
                    <a:pt x="5771" y="1204"/>
                    <a:pt x="5679" y="1019"/>
                    <a:pt x="5493" y="1019"/>
                  </a:cubicBezTo>
                  <a:lnTo>
                    <a:pt x="4845" y="1019"/>
                  </a:lnTo>
                  <a:lnTo>
                    <a:pt x="4845" y="896"/>
                  </a:lnTo>
                  <a:cubicBezTo>
                    <a:pt x="4845" y="402"/>
                    <a:pt x="4444" y="1"/>
                    <a:pt x="3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8" name="Google Shape;16038;p92"/>
          <p:cNvGrpSpPr/>
          <p:nvPr/>
        </p:nvGrpSpPr>
        <p:grpSpPr>
          <a:xfrm>
            <a:off x="3986913" y="1766106"/>
            <a:ext cx="339500" cy="361250"/>
            <a:chOff x="2510400" y="4141325"/>
            <a:chExt cx="339500" cy="361250"/>
          </a:xfrm>
        </p:grpSpPr>
        <p:sp>
          <p:nvSpPr>
            <p:cNvPr id="16039" name="Google Shape;16039;p92"/>
            <p:cNvSpPr/>
            <p:nvPr/>
          </p:nvSpPr>
          <p:spPr>
            <a:xfrm>
              <a:off x="2510400" y="4141325"/>
              <a:ext cx="339500" cy="361250"/>
            </a:xfrm>
            <a:custGeom>
              <a:avLst/>
              <a:gdLst/>
              <a:ahLst/>
              <a:cxnLst/>
              <a:rect l="l" t="t" r="r" b="b"/>
              <a:pathLst>
                <a:path w="13580" h="14450" extrusionOk="0">
                  <a:moveTo>
                    <a:pt x="7098" y="0"/>
                  </a:moveTo>
                  <a:cubicBezTo>
                    <a:pt x="6203" y="0"/>
                    <a:pt x="5493" y="710"/>
                    <a:pt x="5493" y="1574"/>
                  </a:cubicBezTo>
                  <a:lnTo>
                    <a:pt x="5493" y="3858"/>
                  </a:lnTo>
                  <a:cubicBezTo>
                    <a:pt x="5428" y="3836"/>
                    <a:pt x="5347" y="3814"/>
                    <a:pt x="5273" y="3814"/>
                  </a:cubicBezTo>
                  <a:cubicBezTo>
                    <a:pt x="5242" y="3814"/>
                    <a:pt x="5212" y="3818"/>
                    <a:pt x="5185" y="3827"/>
                  </a:cubicBezTo>
                  <a:lnTo>
                    <a:pt x="1296" y="3827"/>
                  </a:lnTo>
                  <a:cubicBezTo>
                    <a:pt x="586" y="3827"/>
                    <a:pt x="0" y="4383"/>
                    <a:pt x="0" y="5123"/>
                  </a:cubicBezTo>
                  <a:lnTo>
                    <a:pt x="0" y="5556"/>
                  </a:lnTo>
                  <a:cubicBezTo>
                    <a:pt x="0" y="5694"/>
                    <a:pt x="108" y="5764"/>
                    <a:pt x="216" y="5764"/>
                  </a:cubicBezTo>
                  <a:cubicBezTo>
                    <a:pt x="324" y="5764"/>
                    <a:pt x="432" y="5694"/>
                    <a:pt x="432" y="5556"/>
                  </a:cubicBezTo>
                  <a:lnTo>
                    <a:pt x="432" y="5123"/>
                  </a:lnTo>
                  <a:cubicBezTo>
                    <a:pt x="432" y="4630"/>
                    <a:pt x="802" y="4228"/>
                    <a:pt x="1296" y="4228"/>
                  </a:cubicBezTo>
                  <a:lnTo>
                    <a:pt x="5185" y="4228"/>
                  </a:lnTo>
                  <a:cubicBezTo>
                    <a:pt x="5648" y="4228"/>
                    <a:pt x="6049" y="4630"/>
                    <a:pt x="6049" y="5123"/>
                  </a:cubicBezTo>
                  <a:lnTo>
                    <a:pt x="6049" y="7562"/>
                  </a:lnTo>
                  <a:cubicBezTo>
                    <a:pt x="6049" y="7592"/>
                    <a:pt x="6049" y="7623"/>
                    <a:pt x="6049" y="7623"/>
                  </a:cubicBezTo>
                  <a:lnTo>
                    <a:pt x="6049" y="8981"/>
                  </a:lnTo>
                  <a:lnTo>
                    <a:pt x="6049" y="9074"/>
                  </a:lnTo>
                  <a:lnTo>
                    <a:pt x="5617" y="9074"/>
                  </a:lnTo>
                  <a:cubicBezTo>
                    <a:pt x="5597" y="9072"/>
                    <a:pt x="5578" y="9072"/>
                    <a:pt x="5559" y="9072"/>
                  </a:cubicBezTo>
                  <a:cubicBezTo>
                    <a:pt x="5118" y="9072"/>
                    <a:pt x="4719" y="9403"/>
                    <a:pt x="4660" y="9876"/>
                  </a:cubicBezTo>
                  <a:cubicBezTo>
                    <a:pt x="4629" y="9876"/>
                    <a:pt x="4598" y="9876"/>
                    <a:pt x="4598" y="9907"/>
                  </a:cubicBezTo>
                  <a:lnTo>
                    <a:pt x="3642" y="10617"/>
                  </a:lnTo>
                  <a:lnTo>
                    <a:pt x="3642" y="10061"/>
                  </a:lnTo>
                  <a:cubicBezTo>
                    <a:pt x="3642" y="9938"/>
                    <a:pt x="3549" y="9845"/>
                    <a:pt x="3426" y="9845"/>
                  </a:cubicBezTo>
                  <a:lnTo>
                    <a:pt x="1296" y="9845"/>
                  </a:lnTo>
                  <a:cubicBezTo>
                    <a:pt x="802" y="9845"/>
                    <a:pt x="432" y="9444"/>
                    <a:pt x="432" y="8981"/>
                  </a:cubicBezTo>
                  <a:lnTo>
                    <a:pt x="432" y="6852"/>
                  </a:lnTo>
                  <a:cubicBezTo>
                    <a:pt x="432" y="6697"/>
                    <a:pt x="324" y="6620"/>
                    <a:pt x="216" y="6620"/>
                  </a:cubicBezTo>
                  <a:cubicBezTo>
                    <a:pt x="108" y="6620"/>
                    <a:pt x="0" y="6697"/>
                    <a:pt x="0" y="6852"/>
                  </a:cubicBezTo>
                  <a:lnTo>
                    <a:pt x="0" y="8981"/>
                  </a:lnTo>
                  <a:cubicBezTo>
                    <a:pt x="0" y="9691"/>
                    <a:pt x="586" y="10277"/>
                    <a:pt x="1296" y="10277"/>
                  </a:cubicBezTo>
                  <a:lnTo>
                    <a:pt x="3241" y="10277"/>
                  </a:lnTo>
                  <a:lnTo>
                    <a:pt x="3241" y="11049"/>
                  </a:lnTo>
                  <a:cubicBezTo>
                    <a:pt x="3241" y="11159"/>
                    <a:pt x="3335" y="11254"/>
                    <a:pt x="3445" y="11254"/>
                  </a:cubicBezTo>
                  <a:cubicBezTo>
                    <a:pt x="3489" y="11254"/>
                    <a:pt x="3536" y="11238"/>
                    <a:pt x="3580" y="11203"/>
                  </a:cubicBezTo>
                  <a:lnTo>
                    <a:pt x="4629" y="10401"/>
                  </a:lnTo>
                  <a:lnTo>
                    <a:pt x="4629" y="12777"/>
                  </a:lnTo>
                  <a:cubicBezTo>
                    <a:pt x="4629" y="13302"/>
                    <a:pt x="5092" y="13765"/>
                    <a:pt x="5617" y="13765"/>
                  </a:cubicBezTo>
                  <a:lnTo>
                    <a:pt x="6913" y="13765"/>
                  </a:lnTo>
                  <a:lnTo>
                    <a:pt x="6913" y="14259"/>
                  </a:lnTo>
                  <a:cubicBezTo>
                    <a:pt x="6936" y="14370"/>
                    <a:pt x="7039" y="14450"/>
                    <a:pt x="7141" y="14450"/>
                  </a:cubicBezTo>
                  <a:cubicBezTo>
                    <a:pt x="7180" y="14450"/>
                    <a:pt x="7219" y="14438"/>
                    <a:pt x="7253" y="14413"/>
                  </a:cubicBezTo>
                  <a:lnTo>
                    <a:pt x="8117" y="13765"/>
                  </a:lnTo>
                  <a:lnTo>
                    <a:pt x="8395" y="13765"/>
                  </a:lnTo>
                  <a:cubicBezTo>
                    <a:pt x="8919" y="13765"/>
                    <a:pt x="9351" y="13302"/>
                    <a:pt x="9351" y="12777"/>
                  </a:cubicBezTo>
                  <a:lnTo>
                    <a:pt x="9351" y="12376"/>
                  </a:lnTo>
                  <a:cubicBezTo>
                    <a:pt x="9351" y="12237"/>
                    <a:pt x="9251" y="12168"/>
                    <a:pt x="9151" y="12168"/>
                  </a:cubicBezTo>
                  <a:cubicBezTo>
                    <a:pt x="9050" y="12168"/>
                    <a:pt x="8950" y="12237"/>
                    <a:pt x="8950" y="12376"/>
                  </a:cubicBezTo>
                  <a:lnTo>
                    <a:pt x="8950" y="12777"/>
                  </a:lnTo>
                  <a:cubicBezTo>
                    <a:pt x="8950" y="13086"/>
                    <a:pt x="8672" y="13333"/>
                    <a:pt x="8395" y="13333"/>
                  </a:cubicBezTo>
                  <a:lnTo>
                    <a:pt x="8055" y="13333"/>
                  </a:lnTo>
                  <a:cubicBezTo>
                    <a:pt x="7993" y="13333"/>
                    <a:pt x="7962" y="13333"/>
                    <a:pt x="7932" y="13364"/>
                  </a:cubicBezTo>
                  <a:lnTo>
                    <a:pt x="7345" y="13826"/>
                  </a:lnTo>
                  <a:lnTo>
                    <a:pt x="7345" y="13549"/>
                  </a:lnTo>
                  <a:cubicBezTo>
                    <a:pt x="7345" y="13425"/>
                    <a:pt x="7253" y="13333"/>
                    <a:pt x="7129" y="13333"/>
                  </a:cubicBezTo>
                  <a:lnTo>
                    <a:pt x="5617" y="13333"/>
                  </a:lnTo>
                  <a:cubicBezTo>
                    <a:pt x="5308" y="13333"/>
                    <a:pt x="5061" y="13086"/>
                    <a:pt x="5061" y="12777"/>
                  </a:cubicBezTo>
                  <a:lnTo>
                    <a:pt x="5061" y="10030"/>
                  </a:lnTo>
                  <a:cubicBezTo>
                    <a:pt x="5061" y="9722"/>
                    <a:pt x="5308" y="9475"/>
                    <a:pt x="5617" y="9475"/>
                  </a:cubicBezTo>
                  <a:lnTo>
                    <a:pt x="8395" y="9475"/>
                  </a:lnTo>
                  <a:cubicBezTo>
                    <a:pt x="8672" y="9475"/>
                    <a:pt x="8950" y="9722"/>
                    <a:pt x="8950" y="10030"/>
                  </a:cubicBezTo>
                  <a:lnTo>
                    <a:pt x="8950" y="11049"/>
                  </a:lnTo>
                  <a:cubicBezTo>
                    <a:pt x="8950" y="11203"/>
                    <a:pt x="9050" y="11280"/>
                    <a:pt x="9151" y="11280"/>
                  </a:cubicBezTo>
                  <a:cubicBezTo>
                    <a:pt x="9251" y="11280"/>
                    <a:pt x="9351" y="11203"/>
                    <a:pt x="9351" y="11049"/>
                  </a:cubicBezTo>
                  <a:lnTo>
                    <a:pt x="9351" y="10030"/>
                  </a:lnTo>
                  <a:cubicBezTo>
                    <a:pt x="9351" y="9475"/>
                    <a:pt x="8919" y="9043"/>
                    <a:pt x="8364" y="9043"/>
                  </a:cubicBezTo>
                  <a:lnTo>
                    <a:pt x="6481" y="9043"/>
                  </a:lnTo>
                  <a:lnTo>
                    <a:pt x="6481" y="7932"/>
                  </a:lnTo>
                  <a:cubicBezTo>
                    <a:pt x="6666" y="8024"/>
                    <a:pt x="6882" y="8055"/>
                    <a:pt x="7067" y="8055"/>
                  </a:cubicBezTo>
                  <a:lnTo>
                    <a:pt x="9444" y="8055"/>
                  </a:lnTo>
                  <a:lnTo>
                    <a:pt x="9444" y="9105"/>
                  </a:lnTo>
                  <a:cubicBezTo>
                    <a:pt x="9444" y="9215"/>
                    <a:pt x="9554" y="9309"/>
                    <a:pt x="9662" y="9309"/>
                  </a:cubicBezTo>
                  <a:cubicBezTo>
                    <a:pt x="9705" y="9309"/>
                    <a:pt x="9748" y="9294"/>
                    <a:pt x="9783" y="9259"/>
                  </a:cubicBezTo>
                  <a:lnTo>
                    <a:pt x="11357" y="8055"/>
                  </a:lnTo>
                  <a:lnTo>
                    <a:pt x="12005" y="8055"/>
                  </a:lnTo>
                  <a:cubicBezTo>
                    <a:pt x="12869" y="8055"/>
                    <a:pt x="13579" y="7345"/>
                    <a:pt x="13579" y="6481"/>
                  </a:cubicBezTo>
                  <a:lnTo>
                    <a:pt x="13579" y="1574"/>
                  </a:lnTo>
                  <a:cubicBezTo>
                    <a:pt x="13579" y="710"/>
                    <a:pt x="12869" y="0"/>
                    <a:pt x="12005" y="0"/>
                  </a:cubicBezTo>
                  <a:lnTo>
                    <a:pt x="11388" y="0"/>
                  </a:lnTo>
                  <a:cubicBezTo>
                    <a:pt x="11079" y="0"/>
                    <a:pt x="11079" y="432"/>
                    <a:pt x="11388" y="432"/>
                  </a:cubicBezTo>
                  <a:lnTo>
                    <a:pt x="12005" y="432"/>
                  </a:lnTo>
                  <a:cubicBezTo>
                    <a:pt x="12623" y="432"/>
                    <a:pt x="13147" y="926"/>
                    <a:pt x="13147" y="1574"/>
                  </a:cubicBezTo>
                  <a:lnTo>
                    <a:pt x="13147" y="6481"/>
                  </a:lnTo>
                  <a:cubicBezTo>
                    <a:pt x="13147" y="7129"/>
                    <a:pt x="12623" y="7654"/>
                    <a:pt x="12005" y="7654"/>
                  </a:cubicBezTo>
                  <a:lnTo>
                    <a:pt x="11296" y="7654"/>
                  </a:lnTo>
                  <a:cubicBezTo>
                    <a:pt x="11234" y="7654"/>
                    <a:pt x="11203" y="7654"/>
                    <a:pt x="11172" y="7685"/>
                  </a:cubicBezTo>
                  <a:lnTo>
                    <a:pt x="9876" y="8673"/>
                  </a:lnTo>
                  <a:lnTo>
                    <a:pt x="9876" y="7870"/>
                  </a:lnTo>
                  <a:cubicBezTo>
                    <a:pt x="9876" y="7747"/>
                    <a:pt x="9783" y="7654"/>
                    <a:pt x="9660" y="7654"/>
                  </a:cubicBezTo>
                  <a:lnTo>
                    <a:pt x="7098" y="7654"/>
                  </a:lnTo>
                  <a:cubicBezTo>
                    <a:pt x="6882" y="7654"/>
                    <a:pt x="6666" y="7592"/>
                    <a:pt x="6481" y="7500"/>
                  </a:cubicBezTo>
                  <a:lnTo>
                    <a:pt x="6481" y="5123"/>
                  </a:lnTo>
                  <a:cubicBezTo>
                    <a:pt x="6481" y="4691"/>
                    <a:pt x="6265" y="4259"/>
                    <a:pt x="5926" y="4043"/>
                  </a:cubicBezTo>
                  <a:lnTo>
                    <a:pt x="5926" y="1574"/>
                  </a:lnTo>
                  <a:cubicBezTo>
                    <a:pt x="5926" y="926"/>
                    <a:pt x="6419" y="432"/>
                    <a:pt x="7067" y="432"/>
                  </a:cubicBezTo>
                  <a:lnTo>
                    <a:pt x="10030" y="432"/>
                  </a:lnTo>
                  <a:cubicBezTo>
                    <a:pt x="10339" y="432"/>
                    <a:pt x="10339" y="0"/>
                    <a:pt x="100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40" name="Google Shape;16040;p92"/>
            <p:cNvGrpSpPr/>
            <p:nvPr/>
          </p:nvGrpSpPr>
          <p:grpSpPr>
            <a:xfrm>
              <a:off x="2548975" y="4180400"/>
              <a:ext cx="260800" cy="179300"/>
              <a:chOff x="2548975" y="4180400"/>
              <a:chExt cx="260800" cy="179300"/>
            </a:xfrm>
          </p:grpSpPr>
          <p:sp>
            <p:nvSpPr>
              <p:cNvPr id="16041" name="Google Shape;16041;p92"/>
              <p:cNvSpPr/>
              <p:nvPr/>
            </p:nvSpPr>
            <p:spPr>
              <a:xfrm>
                <a:off x="2687075" y="4180400"/>
                <a:ext cx="122700" cy="122200"/>
              </a:xfrm>
              <a:custGeom>
                <a:avLst/>
                <a:gdLst/>
                <a:ahLst/>
                <a:cxnLst/>
                <a:rect l="l" t="t" r="r" b="b"/>
                <a:pathLst>
                  <a:path w="4908" h="4888" extrusionOk="0">
                    <a:moveTo>
                      <a:pt x="1173" y="2233"/>
                    </a:moveTo>
                    <a:lnTo>
                      <a:pt x="1173" y="4394"/>
                    </a:lnTo>
                    <a:lnTo>
                      <a:pt x="463" y="4394"/>
                    </a:lnTo>
                    <a:lnTo>
                      <a:pt x="463" y="2233"/>
                    </a:lnTo>
                    <a:close/>
                    <a:moveTo>
                      <a:pt x="2901" y="413"/>
                    </a:moveTo>
                    <a:cubicBezTo>
                      <a:pt x="3087" y="752"/>
                      <a:pt x="3087" y="1153"/>
                      <a:pt x="2963" y="1493"/>
                    </a:cubicBezTo>
                    <a:lnTo>
                      <a:pt x="2778" y="1894"/>
                    </a:lnTo>
                    <a:cubicBezTo>
                      <a:pt x="2747" y="1956"/>
                      <a:pt x="2747" y="2017"/>
                      <a:pt x="2778" y="2079"/>
                    </a:cubicBezTo>
                    <a:cubicBezTo>
                      <a:pt x="2809" y="2141"/>
                      <a:pt x="2901" y="2172"/>
                      <a:pt x="2963" y="2172"/>
                    </a:cubicBezTo>
                    <a:lnTo>
                      <a:pt x="4383" y="2203"/>
                    </a:lnTo>
                    <a:cubicBezTo>
                      <a:pt x="4445" y="2203"/>
                      <a:pt x="4475" y="2233"/>
                      <a:pt x="4506" y="2326"/>
                    </a:cubicBezTo>
                    <a:lnTo>
                      <a:pt x="4506" y="2604"/>
                    </a:lnTo>
                    <a:lnTo>
                      <a:pt x="4506" y="4332"/>
                    </a:lnTo>
                    <a:cubicBezTo>
                      <a:pt x="4475" y="4363"/>
                      <a:pt x="4475" y="4394"/>
                      <a:pt x="4445" y="4425"/>
                    </a:cubicBezTo>
                    <a:cubicBezTo>
                      <a:pt x="4445" y="4455"/>
                      <a:pt x="4414" y="4455"/>
                      <a:pt x="4383" y="4486"/>
                    </a:cubicBezTo>
                    <a:lnTo>
                      <a:pt x="2346" y="4486"/>
                    </a:lnTo>
                    <a:cubicBezTo>
                      <a:pt x="2099" y="4455"/>
                      <a:pt x="1852" y="4394"/>
                      <a:pt x="1667" y="4239"/>
                    </a:cubicBezTo>
                    <a:lnTo>
                      <a:pt x="1574" y="4178"/>
                    </a:lnTo>
                    <a:lnTo>
                      <a:pt x="1574" y="2511"/>
                    </a:lnTo>
                    <a:lnTo>
                      <a:pt x="2439" y="1524"/>
                    </a:lnTo>
                    <a:cubicBezTo>
                      <a:pt x="2716" y="1215"/>
                      <a:pt x="2871" y="814"/>
                      <a:pt x="2871" y="413"/>
                    </a:cubicBezTo>
                    <a:close/>
                    <a:moveTo>
                      <a:pt x="2899" y="1"/>
                    </a:moveTo>
                    <a:cubicBezTo>
                      <a:pt x="2662" y="1"/>
                      <a:pt x="2469" y="198"/>
                      <a:pt x="2469" y="443"/>
                    </a:cubicBezTo>
                    <a:cubicBezTo>
                      <a:pt x="2469" y="752"/>
                      <a:pt x="2346" y="1030"/>
                      <a:pt x="2130" y="1246"/>
                    </a:cubicBezTo>
                    <a:lnTo>
                      <a:pt x="1574" y="1894"/>
                    </a:lnTo>
                    <a:cubicBezTo>
                      <a:pt x="1513" y="1832"/>
                      <a:pt x="1451" y="1801"/>
                      <a:pt x="1389" y="1801"/>
                    </a:cubicBezTo>
                    <a:lnTo>
                      <a:pt x="216" y="1801"/>
                    </a:lnTo>
                    <a:cubicBezTo>
                      <a:pt x="93" y="1801"/>
                      <a:pt x="0" y="1894"/>
                      <a:pt x="0" y="2017"/>
                    </a:cubicBezTo>
                    <a:lnTo>
                      <a:pt x="0" y="4579"/>
                    </a:lnTo>
                    <a:cubicBezTo>
                      <a:pt x="0" y="4702"/>
                      <a:pt x="93" y="4795"/>
                      <a:pt x="216" y="4795"/>
                    </a:cubicBezTo>
                    <a:lnTo>
                      <a:pt x="1389" y="4795"/>
                    </a:lnTo>
                    <a:cubicBezTo>
                      <a:pt x="1451" y="4795"/>
                      <a:pt x="1544" y="4764"/>
                      <a:pt x="1574" y="4671"/>
                    </a:cubicBezTo>
                    <a:cubicBezTo>
                      <a:pt x="1821" y="4826"/>
                      <a:pt x="2068" y="4887"/>
                      <a:pt x="2346" y="4887"/>
                    </a:cubicBezTo>
                    <a:lnTo>
                      <a:pt x="4352" y="4887"/>
                    </a:lnTo>
                    <a:cubicBezTo>
                      <a:pt x="4661" y="4887"/>
                      <a:pt x="4907" y="4641"/>
                      <a:pt x="4907" y="4332"/>
                    </a:cubicBezTo>
                    <a:lnTo>
                      <a:pt x="4907" y="2326"/>
                    </a:lnTo>
                    <a:cubicBezTo>
                      <a:pt x="4907" y="2017"/>
                      <a:pt x="4661" y="1770"/>
                      <a:pt x="4352" y="1770"/>
                    </a:cubicBezTo>
                    <a:lnTo>
                      <a:pt x="3303" y="1770"/>
                    </a:lnTo>
                    <a:lnTo>
                      <a:pt x="3364" y="1678"/>
                    </a:lnTo>
                    <a:cubicBezTo>
                      <a:pt x="3550" y="1184"/>
                      <a:pt x="3519" y="659"/>
                      <a:pt x="3272" y="197"/>
                    </a:cubicBezTo>
                    <a:cubicBezTo>
                      <a:pt x="3210" y="104"/>
                      <a:pt x="3117" y="42"/>
                      <a:pt x="2994" y="11"/>
                    </a:cubicBezTo>
                    <a:cubicBezTo>
                      <a:pt x="2962" y="4"/>
                      <a:pt x="2930" y="1"/>
                      <a:pt x="28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92"/>
              <p:cNvSpPr/>
              <p:nvPr/>
            </p:nvSpPr>
            <p:spPr>
              <a:xfrm>
                <a:off x="2548975" y="4277875"/>
                <a:ext cx="85650" cy="81825"/>
              </a:xfrm>
              <a:custGeom>
                <a:avLst/>
                <a:gdLst/>
                <a:ahLst/>
                <a:cxnLst/>
                <a:rect l="l" t="t" r="r" b="b"/>
                <a:pathLst>
                  <a:path w="3426" h="3273" extrusionOk="0">
                    <a:moveTo>
                      <a:pt x="2006" y="1390"/>
                    </a:moveTo>
                    <a:lnTo>
                      <a:pt x="1914" y="1914"/>
                    </a:lnTo>
                    <a:lnTo>
                      <a:pt x="1389" y="1914"/>
                    </a:lnTo>
                    <a:lnTo>
                      <a:pt x="1482" y="1390"/>
                    </a:lnTo>
                    <a:close/>
                    <a:moveTo>
                      <a:pt x="1512" y="1"/>
                    </a:moveTo>
                    <a:cubicBezTo>
                      <a:pt x="1420" y="1"/>
                      <a:pt x="1296" y="63"/>
                      <a:pt x="1266" y="186"/>
                    </a:cubicBezTo>
                    <a:lnTo>
                      <a:pt x="1142" y="958"/>
                    </a:lnTo>
                    <a:lnTo>
                      <a:pt x="309" y="958"/>
                    </a:lnTo>
                    <a:cubicBezTo>
                      <a:pt x="0" y="958"/>
                      <a:pt x="0" y="1359"/>
                      <a:pt x="309" y="1359"/>
                    </a:cubicBezTo>
                    <a:lnTo>
                      <a:pt x="1080" y="1359"/>
                    </a:lnTo>
                    <a:lnTo>
                      <a:pt x="988" y="1883"/>
                    </a:lnTo>
                    <a:lnTo>
                      <a:pt x="278" y="1914"/>
                    </a:lnTo>
                    <a:cubicBezTo>
                      <a:pt x="0" y="1914"/>
                      <a:pt x="0" y="2316"/>
                      <a:pt x="278" y="2316"/>
                    </a:cubicBezTo>
                    <a:lnTo>
                      <a:pt x="926" y="2316"/>
                    </a:lnTo>
                    <a:lnTo>
                      <a:pt x="803" y="3025"/>
                    </a:lnTo>
                    <a:cubicBezTo>
                      <a:pt x="772" y="3149"/>
                      <a:pt x="864" y="3241"/>
                      <a:pt x="957" y="3272"/>
                    </a:cubicBezTo>
                    <a:lnTo>
                      <a:pt x="1019" y="3272"/>
                    </a:lnTo>
                    <a:cubicBezTo>
                      <a:pt x="1111" y="3272"/>
                      <a:pt x="1204" y="3211"/>
                      <a:pt x="1204" y="3087"/>
                    </a:cubicBezTo>
                    <a:lnTo>
                      <a:pt x="1327" y="2316"/>
                    </a:lnTo>
                    <a:lnTo>
                      <a:pt x="1852" y="2316"/>
                    </a:lnTo>
                    <a:lnTo>
                      <a:pt x="1728" y="3025"/>
                    </a:lnTo>
                    <a:cubicBezTo>
                      <a:pt x="1728" y="3149"/>
                      <a:pt x="1790" y="3241"/>
                      <a:pt x="1914" y="3272"/>
                    </a:cubicBezTo>
                    <a:lnTo>
                      <a:pt x="1944" y="3272"/>
                    </a:lnTo>
                    <a:cubicBezTo>
                      <a:pt x="2037" y="3272"/>
                      <a:pt x="2130" y="3211"/>
                      <a:pt x="2161" y="3087"/>
                    </a:cubicBezTo>
                    <a:lnTo>
                      <a:pt x="2284" y="2316"/>
                    </a:lnTo>
                    <a:lnTo>
                      <a:pt x="3148" y="2316"/>
                    </a:lnTo>
                    <a:cubicBezTo>
                      <a:pt x="3416" y="2316"/>
                      <a:pt x="3426" y="1913"/>
                      <a:pt x="3176" y="1913"/>
                    </a:cubicBezTo>
                    <a:cubicBezTo>
                      <a:pt x="3167" y="1913"/>
                      <a:pt x="3158" y="1913"/>
                      <a:pt x="3148" y="1914"/>
                    </a:cubicBezTo>
                    <a:lnTo>
                      <a:pt x="2377" y="1914"/>
                    </a:lnTo>
                    <a:lnTo>
                      <a:pt x="2438" y="1390"/>
                    </a:lnTo>
                    <a:lnTo>
                      <a:pt x="3148" y="1390"/>
                    </a:lnTo>
                    <a:cubicBezTo>
                      <a:pt x="3426" y="1390"/>
                      <a:pt x="3426" y="958"/>
                      <a:pt x="3148" y="958"/>
                    </a:cubicBezTo>
                    <a:lnTo>
                      <a:pt x="2531" y="958"/>
                    </a:lnTo>
                    <a:lnTo>
                      <a:pt x="2654" y="248"/>
                    </a:lnTo>
                    <a:cubicBezTo>
                      <a:pt x="2654" y="124"/>
                      <a:pt x="2593" y="32"/>
                      <a:pt x="2469" y="1"/>
                    </a:cubicBezTo>
                    <a:cubicBezTo>
                      <a:pt x="2346" y="1"/>
                      <a:pt x="2253" y="63"/>
                      <a:pt x="2222" y="186"/>
                    </a:cubicBezTo>
                    <a:lnTo>
                      <a:pt x="2099" y="958"/>
                    </a:lnTo>
                    <a:lnTo>
                      <a:pt x="1574" y="958"/>
                    </a:lnTo>
                    <a:lnTo>
                      <a:pt x="1698" y="248"/>
                    </a:lnTo>
                    <a:cubicBezTo>
                      <a:pt x="1728" y="124"/>
                      <a:pt x="1636" y="32"/>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3" name="Google Shape;16043;p92"/>
            <p:cNvSpPr/>
            <p:nvPr/>
          </p:nvSpPr>
          <p:spPr>
            <a:xfrm>
              <a:off x="2654675" y="4401500"/>
              <a:ext cx="61750" cy="53100"/>
            </a:xfrm>
            <a:custGeom>
              <a:avLst/>
              <a:gdLst/>
              <a:ahLst/>
              <a:cxnLst/>
              <a:rect l="l" t="t" r="r" b="b"/>
              <a:pathLst>
                <a:path w="2470" h="2124" extrusionOk="0">
                  <a:moveTo>
                    <a:pt x="772" y="426"/>
                  </a:moveTo>
                  <a:cubicBezTo>
                    <a:pt x="864" y="426"/>
                    <a:pt x="988" y="518"/>
                    <a:pt x="1019" y="611"/>
                  </a:cubicBezTo>
                  <a:cubicBezTo>
                    <a:pt x="1080" y="673"/>
                    <a:pt x="1142" y="734"/>
                    <a:pt x="1235" y="734"/>
                  </a:cubicBezTo>
                  <a:cubicBezTo>
                    <a:pt x="1296" y="734"/>
                    <a:pt x="1389" y="673"/>
                    <a:pt x="1420" y="611"/>
                  </a:cubicBezTo>
                  <a:cubicBezTo>
                    <a:pt x="1471" y="509"/>
                    <a:pt x="1565" y="449"/>
                    <a:pt x="1665" y="449"/>
                  </a:cubicBezTo>
                  <a:cubicBezTo>
                    <a:pt x="1686" y="449"/>
                    <a:pt x="1707" y="451"/>
                    <a:pt x="1729" y="457"/>
                  </a:cubicBezTo>
                  <a:cubicBezTo>
                    <a:pt x="1914" y="488"/>
                    <a:pt x="2037" y="673"/>
                    <a:pt x="2006" y="858"/>
                  </a:cubicBezTo>
                  <a:lnTo>
                    <a:pt x="2006" y="827"/>
                  </a:lnTo>
                  <a:cubicBezTo>
                    <a:pt x="2006" y="1136"/>
                    <a:pt x="1821" y="1383"/>
                    <a:pt x="1235" y="1691"/>
                  </a:cubicBezTo>
                  <a:cubicBezTo>
                    <a:pt x="648" y="1383"/>
                    <a:pt x="432" y="1136"/>
                    <a:pt x="432" y="827"/>
                  </a:cubicBezTo>
                  <a:cubicBezTo>
                    <a:pt x="401" y="642"/>
                    <a:pt x="525" y="488"/>
                    <a:pt x="679" y="426"/>
                  </a:cubicBezTo>
                  <a:close/>
                  <a:moveTo>
                    <a:pt x="1648" y="0"/>
                  </a:moveTo>
                  <a:cubicBezTo>
                    <a:pt x="1492" y="0"/>
                    <a:pt x="1339" y="58"/>
                    <a:pt x="1204" y="148"/>
                  </a:cubicBezTo>
                  <a:lnTo>
                    <a:pt x="1235" y="179"/>
                  </a:lnTo>
                  <a:cubicBezTo>
                    <a:pt x="1097" y="65"/>
                    <a:pt x="926" y="1"/>
                    <a:pt x="759" y="1"/>
                  </a:cubicBezTo>
                  <a:cubicBezTo>
                    <a:pt x="700" y="1"/>
                    <a:pt x="642" y="9"/>
                    <a:pt x="587" y="25"/>
                  </a:cubicBezTo>
                  <a:cubicBezTo>
                    <a:pt x="247" y="117"/>
                    <a:pt x="0" y="457"/>
                    <a:pt x="0" y="827"/>
                  </a:cubicBezTo>
                  <a:cubicBezTo>
                    <a:pt x="0" y="1105"/>
                    <a:pt x="124" y="1352"/>
                    <a:pt x="309" y="1568"/>
                  </a:cubicBezTo>
                  <a:cubicBezTo>
                    <a:pt x="556" y="1784"/>
                    <a:pt x="834" y="1969"/>
                    <a:pt x="1111" y="2123"/>
                  </a:cubicBezTo>
                  <a:lnTo>
                    <a:pt x="1327" y="2123"/>
                  </a:lnTo>
                  <a:cubicBezTo>
                    <a:pt x="2006" y="1753"/>
                    <a:pt x="2438" y="1413"/>
                    <a:pt x="2438" y="827"/>
                  </a:cubicBezTo>
                  <a:cubicBezTo>
                    <a:pt x="2469" y="426"/>
                    <a:pt x="2191" y="86"/>
                    <a:pt x="1821" y="25"/>
                  </a:cubicBezTo>
                  <a:cubicBezTo>
                    <a:pt x="1763" y="8"/>
                    <a:pt x="1705" y="0"/>
                    <a:pt x="16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4" name="Google Shape;16044;p92"/>
          <p:cNvGrpSpPr/>
          <p:nvPr/>
        </p:nvGrpSpPr>
        <p:grpSpPr>
          <a:xfrm>
            <a:off x="1769581" y="3975874"/>
            <a:ext cx="361875" cy="361875"/>
            <a:chOff x="4004875" y="1904625"/>
            <a:chExt cx="361875" cy="361875"/>
          </a:xfrm>
        </p:grpSpPr>
        <p:sp>
          <p:nvSpPr>
            <p:cNvPr id="16045" name="Google Shape;16045;p92"/>
            <p:cNvSpPr/>
            <p:nvPr/>
          </p:nvSpPr>
          <p:spPr>
            <a:xfrm>
              <a:off x="4114425" y="1994900"/>
              <a:ext cx="35050" cy="51675"/>
            </a:xfrm>
            <a:custGeom>
              <a:avLst/>
              <a:gdLst/>
              <a:ahLst/>
              <a:cxnLst/>
              <a:rect l="l" t="t" r="r" b="b"/>
              <a:pathLst>
                <a:path w="1402" h="2067" extrusionOk="0">
                  <a:moveTo>
                    <a:pt x="1062" y="1"/>
                  </a:moveTo>
                  <a:cubicBezTo>
                    <a:pt x="1017" y="1"/>
                    <a:pt x="969" y="19"/>
                    <a:pt x="927" y="62"/>
                  </a:cubicBezTo>
                  <a:lnTo>
                    <a:pt x="93" y="864"/>
                  </a:lnTo>
                  <a:cubicBezTo>
                    <a:pt x="1" y="957"/>
                    <a:pt x="1" y="1080"/>
                    <a:pt x="93" y="1173"/>
                  </a:cubicBezTo>
                  <a:lnTo>
                    <a:pt x="958" y="2006"/>
                  </a:lnTo>
                  <a:cubicBezTo>
                    <a:pt x="1001" y="2049"/>
                    <a:pt x="1050" y="2067"/>
                    <a:pt x="1099" y="2067"/>
                  </a:cubicBezTo>
                  <a:cubicBezTo>
                    <a:pt x="1258" y="2067"/>
                    <a:pt x="1401" y="1870"/>
                    <a:pt x="1235" y="1728"/>
                  </a:cubicBezTo>
                  <a:lnTo>
                    <a:pt x="556" y="1018"/>
                  </a:lnTo>
                  <a:lnTo>
                    <a:pt x="1205" y="370"/>
                  </a:lnTo>
                  <a:cubicBezTo>
                    <a:pt x="1347" y="204"/>
                    <a:pt x="1215" y="1"/>
                    <a:pt x="1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92"/>
            <p:cNvSpPr/>
            <p:nvPr/>
          </p:nvSpPr>
          <p:spPr>
            <a:xfrm>
              <a:off x="4222750" y="1994900"/>
              <a:ext cx="33675" cy="51675"/>
            </a:xfrm>
            <a:custGeom>
              <a:avLst/>
              <a:gdLst/>
              <a:ahLst/>
              <a:cxnLst/>
              <a:rect l="l" t="t" r="r" b="b"/>
              <a:pathLst>
                <a:path w="1347" h="2067" extrusionOk="0">
                  <a:moveTo>
                    <a:pt x="297" y="0"/>
                  </a:moveTo>
                  <a:cubicBezTo>
                    <a:pt x="131" y="0"/>
                    <a:pt x="1" y="197"/>
                    <a:pt x="143" y="339"/>
                  </a:cubicBezTo>
                  <a:lnTo>
                    <a:pt x="822" y="1049"/>
                  </a:lnTo>
                  <a:lnTo>
                    <a:pt x="174" y="1697"/>
                  </a:lnTo>
                  <a:cubicBezTo>
                    <a:pt x="31" y="1864"/>
                    <a:pt x="163" y="2067"/>
                    <a:pt x="330" y="2067"/>
                  </a:cubicBezTo>
                  <a:cubicBezTo>
                    <a:pt x="380" y="2067"/>
                    <a:pt x="433" y="2048"/>
                    <a:pt x="482" y="2006"/>
                  </a:cubicBezTo>
                  <a:lnTo>
                    <a:pt x="1285" y="1203"/>
                  </a:lnTo>
                  <a:cubicBezTo>
                    <a:pt x="1346" y="1111"/>
                    <a:pt x="1346" y="987"/>
                    <a:pt x="1285" y="895"/>
                  </a:cubicBezTo>
                  <a:lnTo>
                    <a:pt x="451" y="62"/>
                  </a:lnTo>
                  <a:cubicBezTo>
                    <a:pt x="401" y="19"/>
                    <a:pt x="348"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92"/>
            <p:cNvSpPr/>
            <p:nvPr/>
          </p:nvSpPr>
          <p:spPr>
            <a:xfrm>
              <a:off x="4165875" y="1982250"/>
              <a:ext cx="39625" cy="75850"/>
            </a:xfrm>
            <a:custGeom>
              <a:avLst/>
              <a:gdLst/>
              <a:ahLst/>
              <a:cxnLst/>
              <a:rect l="l" t="t" r="r" b="b"/>
              <a:pathLst>
                <a:path w="1585" h="3034" extrusionOk="0">
                  <a:moveTo>
                    <a:pt x="1357" y="1"/>
                  </a:moveTo>
                  <a:cubicBezTo>
                    <a:pt x="1272" y="1"/>
                    <a:pt x="1176" y="41"/>
                    <a:pt x="1153" y="135"/>
                  </a:cubicBezTo>
                  <a:lnTo>
                    <a:pt x="42" y="2759"/>
                  </a:lnTo>
                  <a:cubicBezTo>
                    <a:pt x="0" y="2923"/>
                    <a:pt x="124" y="3033"/>
                    <a:pt x="247" y="3033"/>
                  </a:cubicBezTo>
                  <a:cubicBezTo>
                    <a:pt x="309" y="3033"/>
                    <a:pt x="371" y="3006"/>
                    <a:pt x="412" y="2944"/>
                  </a:cubicBezTo>
                  <a:lnTo>
                    <a:pt x="1554" y="290"/>
                  </a:lnTo>
                  <a:cubicBezTo>
                    <a:pt x="1585" y="197"/>
                    <a:pt x="1523" y="74"/>
                    <a:pt x="1430" y="12"/>
                  </a:cubicBezTo>
                  <a:cubicBezTo>
                    <a:pt x="1408" y="5"/>
                    <a:pt x="1383"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92"/>
            <p:cNvSpPr/>
            <p:nvPr/>
          </p:nvSpPr>
          <p:spPr>
            <a:xfrm>
              <a:off x="4004875" y="1904625"/>
              <a:ext cx="361875" cy="361875"/>
            </a:xfrm>
            <a:custGeom>
              <a:avLst/>
              <a:gdLst/>
              <a:ahLst/>
              <a:cxnLst/>
              <a:rect l="l" t="t" r="r" b="b"/>
              <a:pathLst>
                <a:path w="14475" h="14475" extrusionOk="0">
                  <a:moveTo>
                    <a:pt x="10833" y="432"/>
                  </a:moveTo>
                  <a:cubicBezTo>
                    <a:pt x="11327" y="432"/>
                    <a:pt x="11728" y="802"/>
                    <a:pt x="11728" y="1296"/>
                  </a:cubicBezTo>
                  <a:lnTo>
                    <a:pt x="11728" y="1636"/>
                  </a:lnTo>
                  <a:lnTo>
                    <a:pt x="2747" y="1636"/>
                  </a:lnTo>
                  <a:lnTo>
                    <a:pt x="2747" y="1296"/>
                  </a:lnTo>
                  <a:cubicBezTo>
                    <a:pt x="2747" y="833"/>
                    <a:pt x="3148" y="432"/>
                    <a:pt x="3642" y="432"/>
                  </a:cubicBezTo>
                  <a:close/>
                  <a:moveTo>
                    <a:pt x="11728" y="2068"/>
                  </a:moveTo>
                  <a:lnTo>
                    <a:pt x="11728" y="6697"/>
                  </a:lnTo>
                  <a:cubicBezTo>
                    <a:pt x="11728" y="7191"/>
                    <a:pt x="11327" y="7592"/>
                    <a:pt x="10864" y="7592"/>
                  </a:cubicBezTo>
                  <a:lnTo>
                    <a:pt x="3642" y="7592"/>
                  </a:lnTo>
                  <a:cubicBezTo>
                    <a:pt x="3148" y="7592"/>
                    <a:pt x="2747" y="7191"/>
                    <a:pt x="2747" y="6697"/>
                  </a:cubicBezTo>
                  <a:lnTo>
                    <a:pt x="2747" y="2068"/>
                  </a:lnTo>
                  <a:close/>
                  <a:moveTo>
                    <a:pt x="14043" y="9660"/>
                  </a:moveTo>
                  <a:lnTo>
                    <a:pt x="14043" y="10678"/>
                  </a:lnTo>
                  <a:cubicBezTo>
                    <a:pt x="14043" y="11049"/>
                    <a:pt x="13734" y="11357"/>
                    <a:pt x="13395" y="11357"/>
                  </a:cubicBezTo>
                  <a:lnTo>
                    <a:pt x="13395" y="11326"/>
                  </a:lnTo>
                  <a:lnTo>
                    <a:pt x="1112" y="11326"/>
                  </a:lnTo>
                  <a:cubicBezTo>
                    <a:pt x="741" y="11326"/>
                    <a:pt x="433" y="11049"/>
                    <a:pt x="433" y="10678"/>
                  </a:cubicBezTo>
                  <a:lnTo>
                    <a:pt x="433" y="9660"/>
                  </a:lnTo>
                  <a:close/>
                  <a:moveTo>
                    <a:pt x="8148" y="11758"/>
                  </a:moveTo>
                  <a:lnTo>
                    <a:pt x="8148" y="13147"/>
                  </a:lnTo>
                  <a:lnTo>
                    <a:pt x="6389" y="13147"/>
                  </a:lnTo>
                  <a:lnTo>
                    <a:pt x="6389" y="11758"/>
                  </a:lnTo>
                  <a:close/>
                  <a:moveTo>
                    <a:pt x="3642" y="0"/>
                  </a:moveTo>
                  <a:cubicBezTo>
                    <a:pt x="2902" y="0"/>
                    <a:pt x="2315" y="586"/>
                    <a:pt x="2315" y="1296"/>
                  </a:cubicBezTo>
                  <a:lnTo>
                    <a:pt x="2315" y="2160"/>
                  </a:lnTo>
                  <a:lnTo>
                    <a:pt x="1081" y="2160"/>
                  </a:lnTo>
                  <a:cubicBezTo>
                    <a:pt x="494" y="2160"/>
                    <a:pt x="1" y="2654"/>
                    <a:pt x="1" y="3271"/>
                  </a:cubicBezTo>
                  <a:lnTo>
                    <a:pt x="1" y="3981"/>
                  </a:lnTo>
                  <a:cubicBezTo>
                    <a:pt x="1" y="4120"/>
                    <a:pt x="109" y="4189"/>
                    <a:pt x="217" y="4189"/>
                  </a:cubicBezTo>
                  <a:cubicBezTo>
                    <a:pt x="325" y="4189"/>
                    <a:pt x="433" y="4120"/>
                    <a:pt x="433" y="3981"/>
                  </a:cubicBezTo>
                  <a:lnTo>
                    <a:pt x="433" y="3271"/>
                  </a:lnTo>
                  <a:cubicBezTo>
                    <a:pt x="433" y="2901"/>
                    <a:pt x="710" y="2592"/>
                    <a:pt x="1081" y="2592"/>
                  </a:cubicBezTo>
                  <a:lnTo>
                    <a:pt x="2315" y="2592"/>
                  </a:lnTo>
                  <a:lnTo>
                    <a:pt x="2315" y="6697"/>
                  </a:lnTo>
                  <a:cubicBezTo>
                    <a:pt x="2315" y="7407"/>
                    <a:pt x="2902" y="7993"/>
                    <a:pt x="3642" y="7993"/>
                  </a:cubicBezTo>
                  <a:lnTo>
                    <a:pt x="10833" y="7993"/>
                  </a:lnTo>
                  <a:cubicBezTo>
                    <a:pt x="11574" y="7993"/>
                    <a:pt x="12129" y="7407"/>
                    <a:pt x="12129" y="6697"/>
                  </a:cubicBezTo>
                  <a:lnTo>
                    <a:pt x="12129" y="2592"/>
                  </a:lnTo>
                  <a:lnTo>
                    <a:pt x="13395" y="2592"/>
                  </a:lnTo>
                  <a:cubicBezTo>
                    <a:pt x="13734" y="2592"/>
                    <a:pt x="14043" y="2901"/>
                    <a:pt x="14043" y="3271"/>
                  </a:cubicBezTo>
                  <a:lnTo>
                    <a:pt x="14043" y="9228"/>
                  </a:lnTo>
                  <a:lnTo>
                    <a:pt x="433" y="9228"/>
                  </a:lnTo>
                  <a:lnTo>
                    <a:pt x="433" y="5185"/>
                  </a:lnTo>
                  <a:cubicBezTo>
                    <a:pt x="433" y="5046"/>
                    <a:pt x="325" y="4976"/>
                    <a:pt x="217" y="4976"/>
                  </a:cubicBezTo>
                  <a:cubicBezTo>
                    <a:pt x="109" y="4976"/>
                    <a:pt x="1" y="5046"/>
                    <a:pt x="1" y="5185"/>
                  </a:cubicBezTo>
                  <a:lnTo>
                    <a:pt x="1" y="10678"/>
                  </a:lnTo>
                  <a:cubicBezTo>
                    <a:pt x="1" y="11265"/>
                    <a:pt x="494" y="11758"/>
                    <a:pt x="1112" y="11758"/>
                  </a:cubicBezTo>
                  <a:lnTo>
                    <a:pt x="5957" y="11758"/>
                  </a:lnTo>
                  <a:lnTo>
                    <a:pt x="5957" y="13147"/>
                  </a:lnTo>
                  <a:lnTo>
                    <a:pt x="4877" y="13147"/>
                  </a:lnTo>
                  <a:cubicBezTo>
                    <a:pt x="4043" y="13147"/>
                    <a:pt x="4043" y="14474"/>
                    <a:pt x="4877" y="14474"/>
                  </a:cubicBezTo>
                  <a:lnTo>
                    <a:pt x="7809" y="14474"/>
                  </a:lnTo>
                  <a:cubicBezTo>
                    <a:pt x="8077" y="14474"/>
                    <a:pt x="8086" y="14071"/>
                    <a:pt x="7836" y="14071"/>
                  </a:cubicBezTo>
                  <a:cubicBezTo>
                    <a:pt x="7827" y="14071"/>
                    <a:pt x="7818" y="14072"/>
                    <a:pt x="7809" y="14073"/>
                  </a:cubicBezTo>
                  <a:lnTo>
                    <a:pt x="4877" y="14073"/>
                  </a:lnTo>
                  <a:cubicBezTo>
                    <a:pt x="4599" y="14011"/>
                    <a:pt x="4599" y="13610"/>
                    <a:pt x="4877" y="13579"/>
                  </a:cubicBezTo>
                  <a:lnTo>
                    <a:pt x="9599" y="13579"/>
                  </a:lnTo>
                  <a:cubicBezTo>
                    <a:pt x="9876" y="13610"/>
                    <a:pt x="9876" y="14011"/>
                    <a:pt x="9599" y="14073"/>
                  </a:cubicBezTo>
                  <a:lnTo>
                    <a:pt x="9043" y="14073"/>
                  </a:lnTo>
                  <a:cubicBezTo>
                    <a:pt x="8765" y="14073"/>
                    <a:pt x="8765" y="14474"/>
                    <a:pt x="9043" y="14474"/>
                  </a:cubicBezTo>
                  <a:lnTo>
                    <a:pt x="9599" y="14474"/>
                  </a:lnTo>
                  <a:cubicBezTo>
                    <a:pt x="10432" y="14474"/>
                    <a:pt x="10432" y="13147"/>
                    <a:pt x="9599" y="13147"/>
                  </a:cubicBezTo>
                  <a:lnTo>
                    <a:pt x="8549" y="13147"/>
                  </a:lnTo>
                  <a:lnTo>
                    <a:pt x="8549" y="11758"/>
                  </a:lnTo>
                  <a:lnTo>
                    <a:pt x="13364" y="11758"/>
                  </a:lnTo>
                  <a:cubicBezTo>
                    <a:pt x="13981" y="11758"/>
                    <a:pt x="14475" y="11265"/>
                    <a:pt x="14475" y="10678"/>
                  </a:cubicBezTo>
                  <a:lnTo>
                    <a:pt x="14475" y="3271"/>
                  </a:lnTo>
                  <a:cubicBezTo>
                    <a:pt x="14475" y="2654"/>
                    <a:pt x="13981" y="2160"/>
                    <a:pt x="13364" y="2160"/>
                  </a:cubicBezTo>
                  <a:lnTo>
                    <a:pt x="12129" y="2160"/>
                  </a:lnTo>
                  <a:lnTo>
                    <a:pt x="12129" y="1296"/>
                  </a:lnTo>
                  <a:cubicBezTo>
                    <a:pt x="12129" y="586"/>
                    <a:pt x="11574" y="0"/>
                    <a:pt x="10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92"/>
            <p:cNvSpPr/>
            <p:nvPr/>
          </p:nvSpPr>
          <p:spPr>
            <a:xfrm>
              <a:off x="4087425"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92"/>
            <p:cNvSpPr/>
            <p:nvPr/>
          </p:nvSpPr>
          <p:spPr>
            <a:xfrm>
              <a:off x="4105175"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92"/>
            <p:cNvSpPr/>
            <p:nvPr/>
          </p:nvSpPr>
          <p:spPr>
            <a:xfrm>
              <a:off x="4122925" y="1926225"/>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2" name="Google Shape;16052;p92"/>
          <p:cNvGrpSpPr/>
          <p:nvPr/>
        </p:nvGrpSpPr>
        <p:grpSpPr>
          <a:xfrm>
            <a:off x="1074150" y="1796643"/>
            <a:ext cx="362675" cy="300175"/>
            <a:chOff x="1740375" y="4172175"/>
            <a:chExt cx="362675" cy="300175"/>
          </a:xfrm>
        </p:grpSpPr>
        <p:sp>
          <p:nvSpPr>
            <p:cNvPr id="16053" name="Google Shape;16053;p92"/>
            <p:cNvSpPr/>
            <p:nvPr/>
          </p:nvSpPr>
          <p:spPr>
            <a:xfrm>
              <a:off x="1740375" y="4172175"/>
              <a:ext cx="362675" cy="300175"/>
            </a:xfrm>
            <a:custGeom>
              <a:avLst/>
              <a:gdLst/>
              <a:ahLst/>
              <a:cxnLst/>
              <a:rect l="l" t="t" r="r" b="b"/>
              <a:pathLst>
                <a:path w="14507" h="12007" extrusionOk="0">
                  <a:moveTo>
                    <a:pt x="13025" y="433"/>
                  </a:moveTo>
                  <a:cubicBezTo>
                    <a:pt x="13611" y="433"/>
                    <a:pt x="14105" y="927"/>
                    <a:pt x="14105" y="1513"/>
                  </a:cubicBezTo>
                  <a:lnTo>
                    <a:pt x="14105" y="2285"/>
                  </a:lnTo>
                  <a:lnTo>
                    <a:pt x="464" y="2285"/>
                  </a:lnTo>
                  <a:lnTo>
                    <a:pt x="464" y="1513"/>
                  </a:lnTo>
                  <a:cubicBezTo>
                    <a:pt x="464" y="927"/>
                    <a:pt x="927" y="433"/>
                    <a:pt x="1513" y="433"/>
                  </a:cubicBezTo>
                  <a:close/>
                  <a:moveTo>
                    <a:pt x="12531" y="9013"/>
                  </a:moveTo>
                  <a:lnTo>
                    <a:pt x="12531" y="11574"/>
                  </a:lnTo>
                  <a:lnTo>
                    <a:pt x="8025" y="11574"/>
                  </a:lnTo>
                  <a:lnTo>
                    <a:pt x="8025" y="9013"/>
                  </a:lnTo>
                  <a:close/>
                  <a:moveTo>
                    <a:pt x="1513" y="1"/>
                  </a:moveTo>
                  <a:cubicBezTo>
                    <a:pt x="680" y="1"/>
                    <a:pt x="1" y="680"/>
                    <a:pt x="32" y="1513"/>
                  </a:cubicBezTo>
                  <a:lnTo>
                    <a:pt x="32" y="8704"/>
                  </a:lnTo>
                  <a:cubicBezTo>
                    <a:pt x="32" y="8843"/>
                    <a:pt x="132" y="8912"/>
                    <a:pt x="232" y="8912"/>
                  </a:cubicBezTo>
                  <a:cubicBezTo>
                    <a:pt x="333" y="8912"/>
                    <a:pt x="433" y="8843"/>
                    <a:pt x="433" y="8704"/>
                  </a:cubicBezTo>
                  <a:lnTo>
                    <a:pt x="433" y="2655"/>
                  </a:lnTo>
                  <a:lnTo>
                    <a:pt x="14074" y="2655"/>
                  </a:lnTo>
                  <a:lnTo>
                    <a:pt x="14074" y="10494"/>
                  </a:lnTo>
                  <a:cubicBezTo>
                    <a:pt x="14074" y="11080"/>
                    <a:pt x="13611" y="11574"/>
                    <a:pt x="13025" y="11574"/>
                  </a:cubicBezTo>
                  <a:lnTo>
                    <a:pt x="12963" y="11574"/>
                  </a:lnTo>
                  <a:lnTo>
                    <a:pt x="12963" y="8796"/>
                  </a:lnTo>
                  <a:cubicBezTo>
                    <a:pt x="12963" y="8673"/>
                    <a:pt x="12870" y="8580"/>
                    <a:pt x="12747" y="8580"/>
                  </a:cubicBezTo>
                  <a:lnTo>
                    <a:pt x="7840" y="8580"/>
                  </a:lnTo>
                  <a:cubicBezTo>
                    <a:pt x="7716" y="8580"/>
                    <a:pt x="7624" y="8673"/>
                    <a:pt x="7624" y="8796"/>
                  </a:cubicBezTo>
                  <a:lnTo>
                    <a:pt x="7624" y="11574"/>
                  </a:lnTo>
                  <a:lnTo>
                    <a:pt x="1513" y="11574"/>
                  </a:lnTo>
                  <a:cubicBezTo>
                    <a:pt x="927" y="11543"/>
                    <a:pt x="464" y="11080"/>
                    <a:pt x="464" y="10525"/>
                  </a:cubicBezTo>
                  <a:lnTo>
                    <a:pt x="464" y="9815"/>
                  </a:lnTo>
                  <a:cubicBezTo>
                    <a:pt x="464" y="9676"/>
                    <a:pt x="356" y="9607"/>
                    <a:pt x="248" y="9607"/>
                  </a:cubicBezTo>
                  <a:cubicBezTo>
                    <a:pt x="140" y="9607"/>
                    <a:pt x="32" y="9676"/>
                    <a:pt x="32" y="9815"/>
                  </a:cubicBezTo>
                  <a:lnTo>
                    <a:pt x="32" y="10525"/>
                  </a:lnTo>
                  <a:cubicBezTo>
                    <a:pt x="32" y="11327"/>
                    <a:pt x="711" y="12006"/>
                    <a:pt x="1513" y="12006"/>
                  </a:cubicBezTo>
                  <a:lnTo>
                    <a:pt x="13025" y="12006"/>
                  </a:lnTo>
                  <a:cubicBezTo>
                    <a:pt x="13858" y="12006"/>
                    <a:pt x="14506" y="11327"/>
                    <a:pt x="14506" y="10525"/>
                  </a:cubicBezTo>
                  <a:lnTo>
                    <a:pt x="14506" y="1513"/>
                  </a:lnTo>
                  <a:cubicBezTo>
                    <a:pt x="14506" y="680"/>
                    <a:pt x="13858" y="1"/>
                    <a:pt x="13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92"/>
            <p:cNvSpPr/>
            <p:nvPr/>
          </p:nvSpPr>
          <p:spPr>
            <a:xfrm>
              <a:off x="1772025" y="4197650"/>
              <a:ext cx="22400" cy="19050"/>
            </a:xfrm>
            <a:custGeom>
              <a:avLst/>
              <a:gdLst/>
              <a:ahLst/>
              <a:cxnLst/>
              <a:rect l="l" t="t" r="r" b="b"/>
              <a:pathLst>
                <a:path w="896" h="762" extrusionOk="0">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92"/>
            <p:cNvSpPr/>
            <p:nvPr/>
          </p:nvSpPr>
          <p:spPr>
            <a:xfrm>
              <a:off x="1806750" y="4197650"/>
              <a:ext cx="22400" cy="19050"/>
            </a:xfrm>
            <a:custGeom>
              <a:avLst/>
              <a:gdLst/>
              <a:ahLst/>
              <a:cxnLst/>
              <a:rect l="l" t="t" r="r" b="b"/>
              <a:pathLst>
                <a:path w="896" h="762" extrusionOk="0">
                  <a:moveTo>
                    <a:pt x="509" y="347"/>
                  </a:moveTo>
                  <a:cubicBezTo>
                    <a:pt x="517" y="347"/>
                    <a:pt x="525" y="355"/>
                    <a:pt x="525" y="371"/>
                  </a:cubicBezTo>
                  <a:cubicBezTo>
                    <a:pt x="525" y="401"/>
                    <a:pt x="525" y="401"/>
                    <a:pt x="525" y="401"/>
                  </a:cubicBezTo>
                  <a:cubicBezTo>
                    <a:pt x="494" y="401"/>
                    <a:pt x="494" y="401"/>
                    <a:pt x="494" y="371"/>
                  </a:cubicBezTo>
                  <a:cubicBezTo>
                    <a:pt x="494" y="355"/>
                    <a:pt x="502" y="347"/>
                    <a:pt x="509" y="347"/>
                  </a:cubicBezTo>
                  <a:close/>
                  <a:moveTo>
                    <a:pt x="525" y="0"/>
                  </a:moveTo>
                  <a:cubicBezTo>
                    <a:pt x="154" y="0"/>
                    <a:pt x="0" y="401"/>
                    <a:pt x="247" y="648"/>
                  </a:cubicBezTo>
                  <a:cubicBezTo>
                    <a:pt x="326" y="727"/>
                    <a:pt x="420" y="762"/>
                    <a:pt x="512" y="762"/>
                  </a:cubicBezTo>
                  <a:cubicBezTo>
                    <a:pt x="709" y="762"/>
                    <a:pt x="895" y="602"/>
                    <a:pt x="895" y="371"/>
                  </a:cubicBezTo>
                  <a:cubicBezTo>
                    <a:pt x="895" y="155"/>
                    <a:pt x="7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92"/>
            <p:cNvSpPr/>
            <p:nvPr/>
          </p:nvSpPr>
          <p:spPr>
            <a:xfrm>
              <a:off x="1839925" y="4197650"/>
              <a:ext cx="22400" cy="19050"/>
            </a:xfrm>
            <a:custGeom>
              <a:avLst/>
              <a:gdLst/>
              <a:ahLst/>
              <a:cxnLst/>
              <a:rect l="l" t="t" r="r" b="b"/>
              <a:pathLst>
                <a:path w="896" h="762" extrusionOk="0">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92"/>
            <p:cNvSpPr/>
            <p:nvPr/>
          </p:nvSpPr>
          <p:spPr>
            <a:xfrm>
              <a:off x="1775875" y="4262450"/>
              <a:ext cx="290125" cy="104950"/>
            </a:xfrm>
            <a:custGeom>
              <a:avLst/>
              <a:gdLst/>
              <a:ahLst/>
              <a:cxnLst/>
              <a:rect l="l" t="t" r="r" b="b"/>
              <a:pathLst>
                <a:path w="11605" h="4198" extrusionOk="0">
                  <a:moveTo>
                    <a:pt x="7932" y="433"/>
                  </a:moveTo>
                  <a:lnTo>
                    <a:pt x="4537" y="3797"/>
                  </a:lnTo>
                  <a:lnTo>
                    <a:pt x="402" y="3797"/>
                  </a:lnTo>
                  <a:lnTo>
                    <a:pt x="402" y="433"/>
                  </a:lnTo>
                  <a:close/>
                  <a:moveTo>
                    <a:pt x="217" y="1"/>
                  </a:moveTo>
                  <a:cubicBezTo>
                    <a:pt x="93" y="1"/>
                    <a:pt x="1" y="93"/>
                    <a:pt x="1" y="217"/>
                  </a:cubicBezTo>
                  <a:lnTo>
                    <a:pt x="1" y="3982"/>
                  </a:lnTo>
                  <a:cubicBezTo>
                    <a:pt x="1" y="4105"/>
                    <a:pt x="93" y="4198"/>
                    <a:pt x="217" y="4198"/>
                  </a:cubicBezTo>
                  <a:lnTo>
                    <a:pt x="11389" y="4198"/>
                  </a:lnTo>
                  <a:cubicBezTo>
                    <a:pt x="11512" y="4198"/>
                    <a:pt x="11605" y="4105"/>
                    <a:pt x="11605" y="3982"/>
                  </a:cubicBezTo>
                  <a:lnTo>
                    <a:pt x="11605" y="2254"/>
                  </a:lnTo>
                  <a:cubicBezTo>
                    <a:pt x="11605" y="2115"/>
                    <a:pt x="11497" y="2045"/>
                    <a:pt x="11389" y="2045"/>
                  </a:cubicBezTo>
                  <a:cubicBezTo>
                    <a:pt x="11281" y="2045"/>
                    <a:pt x="11173" y="2115"/>
                    <a:pt x="11173" y="2254"/>
                  </a:cubicBezTo>
                  <a:lnTo>
                    <a:pt x="11173" y="3797"/>
                  </a:lnTo>
                  <a:lnTo>
                    <a:pt x="5124" y="3797"/>
                  </a:lnTo>
                  <a:lnTo>
                    <a:pt x="8518" y="433"/>
                  </a:lnTo>
                  <a:lnTo>
                    <a:pt x="11142" y="433"/>
                  </a:lnTo>
                  <a:lnTo>
                    <a:pt x="11142" y="1112"/>
                  </a:lnTo>
                  <a:cubicBezTo>
                    <a:pt x="11142" y="1235"/>
                    <a:pt x="11234" y="1328"/>
                    <a:pt x="11358" y="1328"/>
                  </a:cubicBezTo>
                  <a:cubicBezTo>
                    <a:pt x="11481" y="1328"/>
                    <a:pt x="11574" y="1235"/>
                    <a:pt x="11574" y="1112"/>
                  </a:cubicBezTo>
                  <a:lnTo>
                    <a:pt x="11574" y="217"/>
                  </a:lnTo>
                  <a:cubicBezTo>
                    <a:pt x="11574" y="93"/>
                    <a:pt x="11481" y="1"/>
                    <a:pt x="1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92"/>
            <p:cNvSpPr/>
            <p:nvPr/>
          </p:nvSpPr>
          <p:spPr>
            <a:xfrm>
              <a:off x="1991900" y="4300250"/>
              <a:ext cx="44775" cy="10825"/>
            </a:xfrm>
            <a:custGeom>
              <a:avLst/>
              <a:gdLst/>
              <a:ahLst/>
              <a:cxnLst/>
              <a:rect l="l" t="t" r="r" b="b"/>
              <a:pathLst>
                <a:path w="1791" h="433" extrusionOk="0">
                  <a:moveTo>
                    <a:pt x="310" y="1"/>
                  </a:moveTo>
                  <a:cubicBezTo>
                    <a:pt x="1" y="1"/>
                    <a:pt x="1" y="433"/>
                    <a:pt x="310" y="433"/>
                  </a:cubicBezTo>
                  <a:lnTo>
                    <a:pt x="1513" y="433"/>
                  </a:lnTo>
                  <a:cubicBezTo>
                    <a:pt x="1791" y="433"/>
                    <a:pt x="1791" y="1"/>
                    <a:pt x="1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92"/>
            <p:cNvSpPr/>
            <p:nvPr/>
          </p:nvSpPr>
          <p:spPr>
            <a:xfrm>
              <a:off x="1964125" y="4324175"/>
              <a:ext cx="72550" cy="10050"/>
            </a:xfrm>
            <a:custGeom>
              <a:avLst/>
              <a:gdLst/>
              <a:ahLst/>
              <a:cxnLst/>
              <a:rect l="l" t="t" r="r" b="b"/>
              <a:pathLst>
                <a:path w="2902" h="402" extrusionOk="0">
                  <a:moveTo>
                    <a:pt x="279" y="1"/>
                  </a:moveTo>
                  <a:cubicBezTo>
                    <a:pt x="1" y="1"/>
                    <a:pt x="1" y="402"/>
                    <a:pt x="279" y="402"/>
                  </a:cubicBezTo>
                  <a:lnTo>
                    <a:pt x="2624" y="402"/>
                  </a:lnTo>
                  <a:cubicBezTo>
                    <a:pt x="2902" y="402"/>
                    <a:pt x="2902" y="1"/>
                    <a:pt x="2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92"/>
            <p:cNvSpPr/>
            <p:nvPr/>
          </p:nvSpPr>
          <p:spPr>
            <a:xfrm>
              <a:off x="1773550" y="4386675"/>
              <a:ext cx="130425" cy="10825"/>
            </a:xfrm>
            <a:custGeom>
              <a:avLst/>
              <a:gdLst/>
              <a:ahLst/>
              <a:cxnLst/>
              <a:rect l="l" t="t" r="r" b="b"/>
              <a:pathLst>
                <a:path w="5217" h="433" extrusionOk="0">
                  <a:moveTo>
                    <a:pt x="310" y="0"/>
                  </a:moveTo>
                  <a:cubicBezTo>
                    <a:pt x="1" y="0"/>
                    <a:pt x="1" y="433"/>
                    <a:pt x="310" y="433"/>
                  </a:cubicBezTo>
                  <a:lnTo>
                    <a:pt x="4939" y="433"/>
                  </a:lnTo>
                  <a:cubicBezTo>
                    <a:pt x="5217" y="433"/>
                    <a:pt x="5217" y="0"/>
                    <a:pt x="4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92"/>
            <p:cNvSpPr/>
            <p:nvPr/>
          </p:nvSpPr>
          <p:spPr>
            <a:xfrm>
              <a:off x="1773550" y="4411375"/>
              <a:ext cx="130425" cy="10825"/>
            </a:xfrm>
            <a:custGeom>
              <a:avLst/>
              <a:gdLst/>
              <a:ahLst/>
              <a:cxnLst/>
              <a:rect l="l" t="t" r="r" b="b"/>
              <a:pathLst>
                <a:path w="5217" h="433" extrusionOk="0">
                  <a:moveTo>
                    <a:pt x="310" y="0"/>
                  </a:moveTo>
                  <a:cubicBezTo>
                    <a:pt x="1" y="0"/>
                    <a:pt x="1" y="432"/>
                    <a:pt x="310" y="432"/>
                  </a:cubicBezTo>
                  <a:lnTo>
                    <a:pt x="4939" y="432"/>
                  </a:lnTo>
                  <a:cubicBezTo>
                    <a:pt x="5217" y="432"/>
                    <a:pt x="5217" y="0"/>
                    <a:pt x="4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92"/>
            <p:cNvSpPr/>
            <p:nvPr/>
          </p:nvSpPr>
          <p:spPr>
            <a:xfrm>
              <a:off x="1773550" y="4434500"/>
              <a:ext cx="130425" cy="10825"/>
            </a:xfrm>
            <a:custGeom>
              <a:avLst/>
              <a:gdLst/>
              <a:ahLst/>
              <a:cxnLst/>
              <a:rect l="l" t="t" r="r" b="b"/>
              <a:pathLst>
                <a:path w="5217" h="433" extrusionOk="0">
                  <a:moveTo>
                    <a:pt x="310" y="1"/>
                  </a:moveTo>
                  <a:cubicBezTo>
                    <a:pt x="1" y="1"/>
                    <a:pt x="1" y="433"/>
                    <a:pt x="310" y="433"/>
                  </a:cubicBezTo>
                  <a:lnTo>
                    <a:pt x="4939" y="433"/>
                  </a:lnTo>
                  <a:cubicBezTo>
                    <a:pt x="5217" y="433"/>
                    <a:pt x="5217" y="1"/>
                    <a:pt x="49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3" name="Google Shape;16063;p92"/>
          <p:cNvGrpSpPr/>
          <p:nvPr/>
        </p:nvGrpSpPr>
        <p:grpSpPr>
          <a:xfrm>
            <a:off x="7721420" y="3975874"/>
            <a:ext cx="361875" cy="361875"/>
            <a:chOff x="980425" y="1904625"/>
            <a:chExt cx="361875" cy="361875"/>
          </a:xfrm>
        </p:grpSpPr>
        <p:sp>
          <p:nvSpPr>
            <p:cNvPr id="16064" name="Google Shape;16064;p92"/>
            <p:cNvSpPr/>
            <p:nvPr/>
          </p:nvSpPr>
          <p:spPr>
            <a:xfrm>
              <a:off x="980425" y="1904625"/>
              <a:ext cx="361875" cy="361875"/>
            </a:xfrm>
            <a:custGeom>
              <a:avLst/>
              <a:gdLst/>
              <a:ahLst/>
              <a:cxnLst/>
              <a:rect l="l" t="t" r="r" b="b"/>
              <a:pathLst>
                <a:path w="14475" h="14475" extrusionOk="0">
                  <a:moveTo>
                    <a:pt x="5740" y="432"/>
                  </a:moveTo>
                  <a:cubicBezTo>
                    <a:pt x="6234" y="432"/>
                    <a:pt x="6604" y="802"/>
                    <a:pt x="6604" y="1296"/>
                  </a:cubicBezTo>
                  <a:lnTo>
                    <a:pt x="6604" y="1636"/>
                  </a:lnTo>
                  <a:lnTo>
                    <a:pt x="1512" y="1636"/>
                  </a:lnTo>
                  <a:lnTo>
                    <a:pt x="1512" y="1296"/>
                  </a:lnTo>
                  <a:cubicBezTo>
                    <a:pt x="1512" y="802"/>
                    <a:pt x="1913" y="432"/>
                    <a:pt x="2376" y="432"/>
                  </a:cubicBezTo>
                  <a:close/>
                  <a:moveTo>
                    <a:pt x="12098" y="432"/>
                  </a:moveTo>
                  <a:cubicBezTo>
                    <a:pt x="12592" y="432"/>
                    <a:pt x="12962" y="802"/>
                    <a:pt x="12962" y="1296"/>
                  </a:cubicBezTo>
                  <a:lnTo>
                    <a:pt x="12962" y="1636"/>
                  </a:lnTo>
                  <a:lnTo>
                    <a:pt x="7870" y="1636"/>
                  </a:lnTo>
                  <a:lnTo>
                    <a:pt x="7870" y="1296"/>
                  </a:lnTo>
                  <a:cubicBezTo>
                    <a:pt x="7870" y="802"/>
                    <a:pt x="8271" y="432"/>
                    <a:pt x="8734" y="432"/>
                  </a:cubicBezTo>
                  <a:close/>
                  <a:moveTo>
                    <a:pt x="12962" y="2068"/>
                  </a:moveTo>
                  <a:lnTo>
                    <a:pt x="12962" y="6697"/>
                  </a:lnTo>
                  <a:cubicBezTo>
                    <a:pt x="12962" y="7191"/>
                    <a:pt x="12592" y="7592"/>
                    <a:pt x="12098" y="7592"/>
                  </a:cubicBezTo>
                  <a:lnTo>
                    <a:pt x="8734" y="7592"/>
                  </a:lnTo>
                  <a:cubicBezTo>
                    <a:pt x="8271" y="7592"/>
                    <a:pt x="7870" y="7191"/>
                    <a:pt x="7870" y="6697"/>
                  </a:cubicBezTo>
                  <a:lnTo>
                    <a:pt x="7870" y="2068"/>
                  </a:lnTo>
                  <a:close/>
                  <a:moveTo>
                    <a:pt x="6604" y="2068"/>
                  </a:moveTo>
                  <a:lnTo>
                    <a:pt x="6604" y="4722"/>
                  </a:lnTo>
                  <a:cubicBezTo>
                    <a:pt x="6604" y="4861"/>
                    <a:pt x="6712" y="4930"/>
                    <a:pt x="6820" y="4930"/>
                  </a:cubicBezTo>
                  <a:cubicBezTo>
                    <a:pt x="6928" y="4930"/>
                    <a:pt x="7037" y="4861"/>
                    <a:pt x="7037" y="4722"/>
                  </a:cubicBezTo>
                  <a:lnTo>
                    <a:pt x="7037" y="2592"/>
                  </a:lnTo>
                  <a:lnTo>
                    <a:pt x="7438" y="2592"/>
                  </a:lnTo>
                  <a:lnTo>
                    <a:pt x="7438" y="6697"/>
                  </a:lnTo>
                  <a:cubicBezTo>
                    <a:pt x="7438" y="7407"/>
                    <a:pt x="8024" y="7993"/>
                    <a:pt x="8734" y="7993"/>
                  </a:cubicBezTo>
                  <a:lnTo>
                    <a:pt x="12098" y="7993"/>
                  </a:lnTo>
                  <a:cubicBezTo>
                    <a:pt x="12808" y="7993"/>
                    <a:pt x="13394" y="7407"/>
                    <a:pt x="13394" y="6697"/>
                  </a:cubicBezTo>
                  <a:lnTo>
                    <a:pt x="13394" y="2592"/>
                  </a:lnTo>
                  <a:cubicBezTo>
                    <a:pt x="13734" y="2592"/>
                    <a:pt x="14042" y="2901"/>
                    <a:pt x="14042" y="3271"/>
                  </a:cubicBezTo>
                  <a:lnTo>
                    <a:pt x="14042" y="9228"/>
                  </a:lnTo>
                  <a:lnTo>
                    <a:pt x="432" y="9228"/>
                  </a:lnTo>
                  <a:lnTo>
                    <a:pt x="432" y="3271"/>
                  </a:lnTo>
                  <a:cubicBezTo>
                    <a:pt x="432" y="2901"/>
                    <a:pt x="710" y="2592"/>
                    <a:pt x="1080" y="2592"/>
                  </a:cubicBezTo>
                  <a:lnTo>
                    <a:pt x="1080" y="6697"/>
                  </a:lnTo>
                  <a:cubicBezTo>
                    <a:pt x="1080" y="7407"/>
                    <a:pt x="1667" y="7993"/>
                    <a:pt x="2376" y="7993"/>
                  </a:cubicBezTo>
                  <a:lnTo>
                    <a:pt x="5740" y="7993"/>
                  </a:lnTo>
                  <a:cubicBezTo>
                    <a:pt x="6450" y="7993"/>
                    <a:pt x="7037" y="7407"/>
                    <a:pt x="7037" y="6697"/>
                  </a:cubicBezTo>
                  <a:lnTo>
                    <a:pt x="7037" y="5987"/>
                  </a:lnTo>
                  <a:cubicBezTo>
                    <a:pt x="7037" y="5848"/>
                    <a:pt x="6928" y="5779"/>
                    <a:pt x="6820" y="5779"/>
                  </a:cubicBezTo>
                  <a:cubicBezTo>
                    <a:pt x="6712" y="5779"/>
                    <a:pt x="6604" y="5848"/>
                    <a:pt x="6604" y="5987"/>
                  </a:cubicBezTo>
                  <a:lnTo>
                    <a:pt x="6604" y="6697"/>
                  </a:lnTo>
                  <a:cubicBezTo>
                    <a:pt x="6604" y="7191"/>
                    <a:pt x="6234" y="7592"/>
                    <a:pt x="5740" y="7592"/>
                  </a:cubicBezTo>
                  <a:lnTo>
                    <a:pt x="2376" y="7592"/>
                  </a:lnTo>
                  <a:cubicBezTo>
                    <a:pt x="1913" y="7592"/>
                    <a:pt x="1512" y="7191"/>
                    <a:pt x="1512" y="6697"/>
                  </a:cubicBezTo>
                  <a:lnTo>
                    <a:pt x="1512" y="2068"/>
                  </a:lnTo>
                  <a:close/>
                  <a:moveTo>
                    <a:pt x="8148" y="11758"/>
                  </a:moveTo>
                  <a:lnTo>
                    <a:pt x="8148" y="13147"/>
                  </a:lnTo>
                  <a:lnTo>
                    <a:pt x="6388" y="13147"/>
                  </a:lnTo>
                  <a:lnTo>
                    <a:pt x="6388" y="11758"/>
                  </a:lnTo>
                  <a:close/>
                  <a:moveTo>
                    <a:pt x="2376" y="0"/>
                  </a:moveTo>
                  <a:cubicBezTo>
                    <a:pt x="1667" y="0"/>
                    <a:pt x="1080" y="586"/>
                    <a:pt x="1080" y="1296"/>
                  </a:cubicBezTo>
                  <a:lnTo>
                    <a:pt x="1080" y="2160"/>
                  </a:lnTo>
                  <a:cubicBezTo>
                    <a:pt x="494" y="2191"/>
                    <a:pt x="0" y="2654"/>
                    <a:pt x="0" y="3271"/>
                  </a:cubicBezTo>
                  <a:lnTo>
                    <a:pt x="0" y="10678"/>
                  </a:lnTo>
                  <a:cubicBezTo>
                    <a:pt x="0" y="11265"/>
                    <a:pt x="494" y="11758"/>
                    <a:pt x="1080" y="11758"/>
                  </a:cubicBezTo>
                  <a:lnTo>
                    <a:pt x="5956" y="11758"/>
                  </a:lnTo>
                  <a:lnTo>
                    <a:pt x="5956" y="13147"/>
                  </a:lnTo>
                  <a:lnTo>
                    <a:pt x="4876" y="13147"/>
                  </a:lnTo>
                  <a:cubicBezTo>
                    <a:pt x="4043" y="13147"/>
                    <a:pt x="4043" y="14474"/>
                    <a:pt x="4876" y="14474"/>
                  </a:cubicBezTo>
                  <a:lnTo>
                    <a:pt x="5586" y="14474"/>
                  </a:lnTo>
                  <a:cubicBezTo>
                    <a:pt x="5854" y="14474"/>
                    <a:pt x="5863" y="14071"/>
                    <a:pt x="5614" y="14071"/>
                  </a:cubicBezTo>
                  <a:cubicBezTo>
                    <a:pt x="5605" y="14071"/>
                    <a:pt x="5596" y="14072"/>
                    <a:pt x="5586" y="14073"/>
                  </a:cubicBezTo>
                  <a:lnTo>
                    <a:pt x="4876" y="14073"/>
                  </a:lnTo>
                  <a:cubicBezTo>
                    <a:pt x="4598" y="14011"/>
                    <a:pt x="4598" y="13610"/>
                    <a:pt x="4876" y="13579"/>
                  </a:cubicBezTo>
                  <a:lnTo>
                    <a:pt x="9598" y="13579"/>
                  </a:lnTo>
                  <a:cubicBezTo>
                    <a:pt x="9876" y="13579"/>
                    <a:pt x="9876" y="14073"/>
                    <a:pt x="9598" y="14073"/>
                  </a:cubicBezTo>
                  <a:lnTo>
                    <a:pt x="6820" y="14073"/>
                  </a:lnTo>
                  <a:cubicBezTo>
                    <a:pt x="6543" y="14073"/>
                    <a:pt x="6543" y="14474"/>
                    <a:pt x="6820" y="14474"/>
                  </a:cubicBezTo>
                  <a:lnTo>
                    <a:pt x="9598" y="14474"/>
                  </a:lnTo>
                  <a:cubicBezTo>
                    <a:pt x="10431" y="14474"/>
                    <a:pt x="10431" y="13147"/>
                    <a:pt x="9598" y="13147"/>
                  </a:cubicBezTo>
                  <a:lnTo>
                    <a:pt x="8549" y="13147"/>
                  </a:lnTo>
                  <a:lnTo>
                    <a:pt x="8549" y="11758"/>
                  </a:lnTo>
                  <a:lnTo>
                    <a:pt x="10956" y="11758"/>
                  </a:lnTo>
                  <a:cubicBezTo>
                    <a:pt x="11265" y="11758"/>
                    <a:pt x="11265" y="11326"/>
                    <a:pt x="10956" y="11326"/>
                  </a:cubicBezTo>
                  <a:lnTo>
                    <a:pt x="1111" y="11326"/>
                  </a:lnTo>
                  <a:cubicBezTo>
                    <a:pt x="741" y="11326"/>
                    <a:pt x="432" y="11049"/>
                    <a:pt x="432" y="10678"/>
                  </a:cubicBezTo>
                  <a:lnTo>
                    <a:pt x="432" y="9660"/>
                  </a:lnTo>
                  <a:lnTo>
                    <a:pt x="14042" y="9660"/>
                  </a:lnTo>
                  <a:lnTo>
                    <a:pt x="14042" y="10678"/>
                  </a:lnTo>
                  <a:cubicBezTo>
                    <a:pt x="14042" y="11049"/>
                    <a:pt x="13734" y="11357"/>
                    <a:pt x="13394" y="11357"/>
                  </a:cubicBezTo>
                  <a:lnTo>
                    <a:pt x="12221" y="11357"/>
                  </a:lnTo>
                  <a:cubicBezTo>
                    <a:pt x="11944" y="11357"/>
                    <a:pt x="11944" y="11758"/>
                    <a:pt x="12221" y="11758"/>
                  </a:cubicBezTo>
                  <a:lnTo>
                    <a:pt x="13394" y="11758"/>
                  </a:lnTo>
                  <a:cubicBezTo>
                    <a:pt x="13980" y="11758"/>
                    <a:pt x="14474" y="11265"/>
                    <a:pt x="14474" y="10678"/>
                  </a:cubicBezTo>
                  <a:lnTo>
                    <a:pt x="14474" y="3271"/>
                  </a:lnTo>
                  <a:cubicBezTo>
                    <a:pt x="14474" y="2654"/>
                    <a:pt x="13980" y="2191"/>
                    <a:pt x="13394" y="2160"/>
                  </a:cubicBezTo>
                  <a:lnTo>
                    <a:pt x="13394" y="1296"/>
                  </a:lnTo>
                  <a:cubicBezTo>
                    <a:pt x="13394" y="586"/>
                    <a:pt x="12808" y="0"/>
                    <a:pt x="12098" y="0"/>
                  </a:cubicBezTo>
                  <a:lnTo>
                    <a:pt x="8734" y="0"/>
                  </a:lnTo>
                  <a:cubicBezTo>
                    <a:pt x="8024" y="0"/>
                    <a:pt x="7438" y="586"/>
                    <a:pt x="7438" y="1296"/>
                  </a:cubicBezTo>
                  <a:lnTo>
                    <a:pt x="7438" y="2160"/>
                  </a:lnTo>
                  <a:lnTo>
                    <a:pt x="7067" y="2160"/>
                  </a:lnTo>
                  <a:lnTo>
                    <a:pt x="7067" y="1296"/>
                  </a:lnTo>
                  <a:cubicBezTo>
                    <a:pt x="7067" y="586"/>
                    <a:pt x="6450" y="0"/>
                    <a:pt x="5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92"/>
            <p:cNvSpPr/>
            <p:nvPr/>
          </p:nvSpPr>
          <p:spPr>
            <a:xfrm>
              <a:off x="1054750" y="1995075"/>
              <a:ext cx="54275" cy="54450"/>
            </a:xfrm>
            <a:custGeom>
              <a:avLst/>
              <a:gdLst/>
              <a:ahLst/>
              <a:cxnLst/>
              <a:rect l="l" t="t" r="r" b="b"/>
              <a:pathLst>
                <a:path w="2171" h="2178" extrusionOk="0">
                  <a:moveTo>
                    <a:pt x="1101" y="703"/>
                  </a:moveTo>
                  <a:lnTo>
                    <a:pt x="1317" y="1227"/>
                  </a:lnTo>
                  <a:lnTo>
                    <a:pt x="854" y="1227"/>
                  </a:lnTo>
                  <a:lnTo>
                    <a:pt x="1101" y="703"/>
                  </a:lnTo>
                  <a:close/>
                  <a:moveTo>
                    <a:pt x="1085" y="1"/>
                  </a:moveTo>
                  <a:cubicBezTo>
                    <a:pt x="1008" y="1"/>
                    <a:pt x="931" y="39"/>
                    <a:pt x="885" y="116"/>
                  </a:cubicBezTo>
                  <a:lnTo>
                    <a:pt x="82" y="1875"/>
                  </a:lnTo>
                  <a:cubicBezTo>
                    <a:pt x="0" y="2040"/>
                    <a:pt x="137" y="2177"/>
                    <a:pt x="274" y="2177"/>
                  </a:cubicBezTo>
                  <a:cubicBezTo>
                    <a:pt x="343" y="2177"/>
                    <a:pt x="412" y="2143"/>
                    <a:pt x="453" y="2061"/>
                  </a:cubicBezTo>
                  <a:lnTo>
                    <a:pt x="638" y="1659"/>
                  </a:lnTo>
                  <a:lnTo>
                    <a:pt x="1533" y="1659"/>
                  </a:lnTo>
                  <a:lnTo>
                    <a:pt x="1718" y="2061"/>
                  </a:lnTo>
                  <a:cubicBezTo>
                    <a:pt x="1749" y="2143"/>
                    <a:pt x="1814" y="2177"/>
                    <a:pt x="1883" y="2177"/>
                  </a:cubicBezTo>
                  <a:cubicBezTo>
                    <a:pt x="2020" y="2177"/>
                    <a:pt x="2171" y="2040"/>
                    <a:pt x="2088" y="1875"/>
                  </a:cubicBezTo>
                  <a:lnTo>
                    <a:pt x="1286" y="116"/>
                  </a:lnTo>
                  <a:cubicBezTo>
                    <a:pt x="1240" y="39"/>
                    <a:pt x="1162" y="1"/>
                    <a:pt x="1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92"/>
            <p:cNvSpPr/>
            <p:nvPr/>
          </p:nvSpPr>
          <p:spPr>
            <a:xfrm>
              <a:off x="1221125" y="1993225"/>
              <a:ext cx="39375" cy="56475"/>
            </a:xfrm>
            <a:custGeom>
              <a:avLst/>
              <a:gdLst/>
              <a:ahLst/>
              <a:cxnLst/>
              <a:rect l="l" t="t" r="r" b="b"/>
              <a:pathLst>
                <a:path w="1575" h="2259" extrusionOk="0">
                  <a:moveTo>
                    <a:pt x="803" y="406"/>
                  </a:moveTo>
                  <a:cubicBezTo>
                    <a:pt x="988" y="406"/>
                    <a:pt x="988" y="715"/>
                    <a:pt x="803" y="715"/>
                  </a:cubicBezTo>
                  <a:lnTo>
                    <a:pt x="402" y="715"/>
                  </a:lnTo>
                  <a:lnTo>
                    <a:pt x="402" y="406"/>
                  </a:lnTo>
                  <a:close/>
                  <a:moveTo>
                    <a:pt x="803" y="1116"/>
                  </a:moveTo>
                  <a:cubicBezTo>
                    <a:pt x="988" y="1147"/>
                    <a:pt x="1143" y="1209"/>
                    <a:pt x="1174" y="1425"/>
                  </a:cubicBezTo>
                  <a:cubicBezTo>
                    <a:pt x="1205" y="1641"/>
                    <a:pt x="1019" y="1795"/>
                    <a:pt x="834" y="1826"/>
                  </a:cubicBezTo>
                  <a:lnTo>
                    <a:pt x="402" y="1826"/>
                  </a:lnTo>
                  <a:lnTo>
                    <a:pt x="402" y="1116"/>
                  </a:lnTo>
                  <a:close/>
                  <a:moveTo>
                    <a:pt x="178" y="0"/>
                  </a:moveTo>
                  <a:cubicBezTo>
                    <a:pt x="75" y="0"/>
                    <a:pt x="1" y="108"/>
                    <a:pt x="1" y="190"/>
                  </a:cubicBezTo>
                  <a:lnTo>
                    <a:pt x="1" y="2042"/>
                  </a:lnTo>
                  <a:cubicBezTo>
                    <a:pt x="1" y="2165"/>
                    <a:pt x="93" y="2258"/>
                    <a:pt x="217" y="2258"/>
                  </a:cubicBezTo>
                  <a:lnTo>
                    <a:pt x="803" y="2258"/>
                  </a:lnTo>
                  <a:cubicBezTo>
                    <a:pt x="1235" y="2258"/>
                    <a:pt x="1575" y="1888"/>
                    <a:pt x="1575" y="1486"/>
                  </a:cubicBezTo>
                  <a:cubicBezTo>
                    <a:pt x="1575" y="1209"/>
                    <a:pt x="1451" y="993"/>
                    <a:pt x="1266" y="838"/>
                  </a:cubicBezTo>
                  <a:cubicBezTo>
                    <a:pt x="1328" y="746"/>
                    <a:pt x="1359" y="653"/>
                    <a:pt x="1359" y="561"/>
                  </a:cubicBezTo>
                  <a:cubicBezTo>
                    <a:pt x="1359" y="252"/>
                    <a:pt x="1112" y="5"/>
                    <a:pt x="803" y="5"/>
                  </a:cubicBezTo>
                  <a:lnTo>
                    <a:pt x="217" y="5"/>
                  </a:lnTo>
                  <a:cubicBezTo>
                    <a:pt x="204" y="2"/>
                    <a:pt x="191"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92"/>
            <p:cNvSpPr/>
            <p:nvPr/>
          </p:nvSpPr>
          <p:spPr>
            <a:xfrm>
              <a:off x="1031325" y="19262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92"/>
            <p:cNvSpPr/>
            <p:nvPr/>
          </p:nvSpPr>
          <p:spPr>
            <a:xfrm>
              <a:off x="1049850" y="1926225"/>
              <a:ext cx="13925" cy="10825"/>
            </a:xfrm>
            <a:custGeom>
              <a:avLst/>
              <a:gdLst/>
              <a:ahLst/>
              <a:cxnLst/>
              <a:rect l="l" t="t" r="r" b="b"/>
              <a:pathLst>
                <a:path w="557" h="433" extrusionOk="0">
                  <a:moveTo>
                    <a:pt x="278" y="0"/>
                  </a:moveTo>
                  <a:cubicBezTo>
                    <a:pt x="1" y="0"/>
                    <a:pt x="1"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92"/>
            <p:cNvSpPr/>
            <p:nvPr/>
          </p:nvSpPr>
          <p:spPr>
            <a:xfrm>
              <a:off x="1067600" y="19262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92"/>
            <p:cNvSpPr/>
            <p:nvPr/>
          </p:nvSpPr>
          <p:spPr>
            <a:xfrm>
              <a:off x="1190275" y="1926225"/>
              <a:ext cx="14675" cy="10825"/>
            </a:xfrm>
            <a:custGeom>
              <a:avLst/>
              <a:gdLst/>
              <a:ahLst/>
              <a:cxnLst/>
              <a:rect l="l" t="t" r="r" b="b"/>
              <a:pathLst>
                <a:path w="587" h="433" extrusionOk="0">
                  <a:moveTo>
                    <a:pt x="278" y="0"/>
                  </a:moveTo>
                  <a:cubicBezTo>
                    <a:pt x="0" y="0"/>
                    <a:pt x="0" y="432"/>
                    <a:pt x="278" y="432"/>
                  </a:cubicBezTo>
                  <a:cubicBezTo>
                    <a:pt x="587" y="432"/>
                    <a:pt x="58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92"/>
            <p:cNvSpPr/>
            <p:nvPr/>
          </p:nvSpPr>
          <p:spPr>
            <a:xfrm>
              <a:off x="1208800" y="192622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92"/>
            <p:cNvSpPr/>
            <p:nvPr/>
          </p:nvSpPr>
          <p:spPr>
            <a:xfrm>
              <a:off x="1226525" y="1926225"/>
              <a:ext cx="13925" cy="10825"/>
            </a:xfrm>
            <a:custGeom>
              <a:avLst/>
              <a:gdLst/>
              <a:ahLst/>
              <a:cxnLst/>
              <a:rect l="l" t="t" r="r" b="b"/>
              <a:pathLst>
                <a:path w="557" h="433" extrusionOk="0">
                  <a:moveTo>
                    <a:pt x="279" y="0"/>
                  </a:moveTo>
                  <a:cubicBezTo>
                    <a:pt x="1" y="0"/>
                    <a:pt x="1" y="432"/>
                    <a:pt x="279" y="432"/>
                  </a:cubicBezTo>
                  <a:cubicBezTo>
                    <a:pt x="556" y="432"/>
                    <a:pt x="556"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3" name="Google Shape;16073;p92"/>
          <p:cNvGrpSpPr/>
          <p:nvPr/>
        </p:nvGrpSpPr>
        <p:grpSpPr>
          <a:xfrm>
            <a:off x="6265756" y="3975686"/>
            <a:ext cx="367275" cy="362250"/>
            <a:chOff x="7726050" y="4141325"/>
            <a:chExt cx="367275" cy="362250"/>
          </a:xfrm>
        </p:grpSpPr>
        <p:sp>
          <p:nvSpPr>
            <p:cNvPr id="16074" name="Google Shape;16074;p92"/>
            <p:cNvSpPr/>
            <p:nvPr/>
          </p:nvSpPr>
          <p:spPr>
            <a:xfrm>
              <a:off x="7793175" y="4357550"/>
              <a:ext cx="60200" cy="109000"/>
            </a:xfrm>
            <a:custGeom>
              <a:avLst/>
              <a:gdLst/>
              <a:ahLst/>
              <a:cxnLst/>
              <a:rect l="l" t="t" r="r" b="b"/>
              <a:pathLst>
                <a:path w="2408" h="4360" extrusionOk="0">
                  <a:moveTo>
                    <a:pt x="1219" y="0"/>
                  </a:moveTo>
                  <a:cubicBezTo>
                    <a:pt x="1119" y="0"/>
                    <a:pt x="1019" y="70"/>
                    <a:pt x="1019" y="209"/>
                  </a:cubicBezTo>
                  <a:lnTo>
                    <a:pt x="1019" y="610"/>
                  </a:lnTo>
                  <a:cubicBezTo>
                    <a:pt x="957" y="610"/>
                    <a:pt x="895" y="641"/>
                    <a:pt x="864" y="641"/>
                  </a:cubicBezTo>
                  <a:cubicBezTo>
                    <a:pt x="0" y="888"/>
                    <a:pt x="124" y="2153"/>
                    <a:pt x="1019" y="2246"/>
                  </a:cubicBezTo>
                  <a:cubicBezTo>
                    <a:pt x="1235" y="2246"/>
                    <a:pt x="1451" y="2307"/>
                    <a:pt x="1636" y="2431"/>
                  </a:cubicBezTo>
                  <a:cubicBezTo>
                    <a:pt x="1821" y="2585"/>
                    <a:pt x="1852" y="2832"/>
                    <a:pt x="1759" y="3048"/>
                  </a:cubicBezTo>
                  <a:cubicBezTo>
                    <a:pt x="1632" y="3226"/>
                    <a:pt x="1441" y="3342"/>
                    <a:pt x="1240" y="3342"/>
                  </a:cubicBezTo>
                  <a:cubicBezTo>
                    <a:pt x="1197" y="3342"/>
                    <a:pt x="1154" y="3337"/>
                    <a:pt x="1111" y="3326"/>
                  </a:cubicBezTo>
                  <a:lnTo>
                    <a:pt x="1080" y="3357"/>
                  </a:lnTo>
                  <a:cubicBezTo>
                    <a:pt x="803" y="3295"/>
                    <a:pt x="587" y="3079"/>
                    <a:pt x="525" y="2801"/>
                  </a:cubicBezTo>
                  <a:cubicBezTo>
                    <a:pt x="525" y="2662"/>
                    <a:pt x="417" y="2593"/>
                    <a:pt x="313" y="2593"/>
                  </a:cubicBezTo>
                  <a:cubicBezTo>
                    <a:pt x="209" y="2593"/>
                    <a:pt x="108" y="2662"/>
                    <a:pt x="124" y="2801"/>
                  </a:cubicBezTo>
                  <a:cubicBezTo>
                    <a:pt x="124" y="3295"/>
                    <a:pt x="494" y="3696"/>
                    <a:pt x="988" y="3758"/>
                  </a:cubicBezTo>
                  <a:lnTo>
                    <a:pt x="988" y="4128"/>
                  </a:lnTo>
                  <a:cubicBezTo>
                    <a:pt x="988" y="4282"/>
                    <a:pt x="1096" y="4360"/>
                    <a:pt x="1204" y="4360"/>
                  </a:cubicBezTo>
                  <a:cubicBezTo>
                    <a:pt x="1312" y="4360"/>
                    <a:pt x="1420" y="4282"/>
                    <a:pt x="1420" y="4128"/>
                  </a:cubicBezTo>
                  <a:lnTo>
                    <a:pt x="1420" y="3758"/>
                  </a:lnTo>
                  <a:cubicBezTo>
                    <a:pt x="1667" y="3696"/>
                    <a:pt x="1914" y="3542"/>
                    <a:pt x="2068" y="3326"/>
                  </a:cubicBezTo>
                  <a:cubicBezTo>
                    <a:pt x="2408" y="2801"/>
                    <a:pt x="2130" y="2122"/>
                    <a:pt x="1574" y="1937"/>
                  </a:cubicBezTo>
                  <a:cubicBezTo>
                    <a:pt x="1358" y="1875"/>
                    <a:pt x="1111" y="1875"/>
                    <a:pt x="895" y="1814"/>
                  </a:cubicBezTo>
                  <a:cubicBezTo>
                    <a:pt x="741" y="1721"/>
                    <a:pt x="648" y="1505"/>
                    <a:pt x="710" y="1320"/>
                  </a:cubicBezTo>
                  <a:cubicBezTo>
                    <a:pt x="781" y="1120"/>
                    <a:pt x="958" y="1033"/>
                    <a:pt x="1143" y="1033"/>
                  </a:cubicBezTo>
                  <a:cubicBezTo>
                    <a:pt x="1358" y="1033"/>
                    <a:pt x="1584" y="1151"/>
                    <a:pt x="1667" y="1351"/>
                  </a:cubicBezTo>
                  <a:cubicBezTo>
                    <a:pt x="1705" y="1428"/>
                    <a:pt x="1768" y="1460"/>
                    <a:pt x="1833" y="1460"/>
                  </a:cubicBezTo>
                  <a:cubicBezTo>
                    <a:pt x="1976" y="1460"/>
                    <a:pt x="2132" y="1304"/>
                    <a:pt x="2068" y="1135"/>
                  </a:cubicBezTo>
                  <a:cubicBezTo>
                    <a:pt x="1945" y="919"/>
                    <a:pt x="1759" y="764"/>
                    <a:pt x="1543" y="672"/>
                  </a:cubicBezTo>
                  <a:lnTo>
                    <a:pt x="1420" y="641"/>
                  </a:lnTo>
                  <a:lnTo>
                    <a:pt x="1420" y="209"/>
                  </a:lnTo>
                  <a:cubicBezTo>
                    <a:pt x="1420" y="70"/>
                    <a:pt x="1320" y="0"/>
                    <a:pt x="1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92"/>
            <p:cNvSpPr/>
            <p:nvPr/>
          </p:nvSpPr>
          <p:spPr>
            <a:xfrm>
              <a:off x="7726050" y="4141325"/>
              <a:ext cx="367275" cy="362250"/>
            </a:xfrm>
            <a:custGeom>
              <a:avLst/>
              <a:gdLst/>
              <a:ahLst/>
              <a:cxnLst/>
              <a:rect l="l" t="t" r="r" b="b"/>
              <a:pathLst>
                <a:path w="14691" h="14490" extrusionOk="0">
                  <a:moveTo>
                    <a:pt x="10185" y="2438"/>
                  </a:moveTo>
                  <a:lnTo>
                    <a:pt x="10185" y="6481"/>
                  </a:lnTo>
                  <a:cubicBezTo>
                    <a:pt x="10185" y="6512"/>
                    <a:pt x="10216" y="6543"/>
                    <a:pt x="10216" y="6574"/>
                  </a:cubicBezTo>
                  <a:lnTo>
                    <a:pt x="6574" y="6574"/>
                  </a:lnTo>
                  <a:lnTo>
                    <a:pt x="6574" y="6296"/>
                  </a:lnTo>
                  <a:cubicBezTo>
                    <a:pt x="6574" y="4259"/>
                    <a:pt x="8148" y="2562"/>
                    <a:pt x="10185" y="2438"/>
                  </a:cubicBezTo>
                  <a:close/>
                  <a:moveTo>
                    <a:pt x="9660" y="432"/>
                  </a:moveTo>
                  <a:cubicBezTo>
                    <a:pt x="9938" y="432"/>
                    <a:pt x="10185" y="648"/>
                    <a:pt x="10185" y="957"/>
                  </a:cubicBezTo>
                  <a:lnTo>
                    <a:pt x="10185" y="2037"/>
                  </a:lnTo>
                  <a:cubicBezTo>
                    <a:pt x="7932" y="2130"/>
                    <a:pt x="6142" y="4012"/>
                    <a:pt x="6142" y="6296"/>
                  </a:cubicBezTo>
                  <a:lnTo>
                    <a:pt x="6142" y="7994"/>
                  </a:lnTo>
                  <a:cubicBezTo>
                    <a:pt x="5555" y="7500"/>
                    <a:pt x="4846" y="7222"/>
                    <a:pt x="4105" y="7191"/>
                  </a:cubicBezTo>
                  <a:lnTo>
                    <a:pt x="4105" y="5401"/>
                  </a:lnTo>
                  <a:cubicBezTo>
                    <a:pt x="4105" y="4877"/>
                    <a:pt x="3673" y="4444"/>
                    <a:pt x="3148" y="4444"/>
                  </a:cubicBezTo>
                  <a:lnTo>
                    <a:pt x="1235" y="4444"/>
                  </a:lnTo>
                  <a:cubicBezTo>
                    <a:pt x="587" y="4383"/>
                    <a:pt x="587" y="3457"/>
                    <a:pt x="1235" y="3395"/>
                  </a:cubicBezTo>
                  <a:lnTo>
                    <a:pt x="5123" y="3395"/>
                  </a:lnTo>
                  <a:cubicBezTo>
                    <a:pt x="6358" y="3395"/>
                    <a:pt x="6358" y="1482"/>
                    <a:pt x="5123" y="1482"/>
                  </a:cubicBezTo>
                  <a:lnTo>
                    <a:pt x="2562" y="1482"/>
                  </a:lnTo>
                  <a:cubicBezTo>
                    <a:pt x="1914" y="1420"/>
                    <a:pt x="1914" y="463"/>
                    <a:pt x="2562" y="432"/>
                  </a:cubicBezTo>
                  <a:close/>
                  <a:moveTo>
                    <a:pt x="14228" y="7006"/>
                  </a:moveTo>
                  <a:lnTo>
                    <a:pt x="14228" y="10154"/>
                  </a:lnTo>
                  <a:cubicBezTo>
                    <a:pt x="14228" y="12283"/>
                    <a:pt x="12499" y="14012"/>
                    <a:pt x="10370" y="14012"/>
                  </a:cubicBezTo>
                  <a:lnTo>
                    <a:pt x="10401" y="13981"/>
                  </a:lnTo>
                  <a:cubicBezTo>
                    <a:pt x="9105" y="13981"/>
                    <a:pt x="7932" y="13333"/>
                    <a:pt x="7222" y="12253"/>
                  </a:cubicBezTo>
                  <a:cubicBezTo>
                    <a:pt x="7777" y="10956"/>
                    <a:pt x="7500" y="9444"/>
                    <a:pt x="6574" y="8364"/>
                  </a:cubicBezTo>
                  <a:cubicBezTo>
                    <a:pt x="6574" y="8364"/>
                    <a:pt x="6574" y="8333"/>
                    <a:pt x="6574" y="8302"/>
                  </a:cubicBezTo>
                  <a:lnTo>
                    <a:pt x="6574" y="7006"/>
                  </a:lnTo>
                  <a:close/>
                  <a:moveTo>
                    <a:pt x="2562" y="0"/>
                  </a:moveTo>
                  <a:cubicBezTo>
                    <a:pt x="1358" y="0"/>
                    <a:pt x="1358" y="1883"/>
                    <a:pt x="2562" y="1883"/>
                  </a:cubicBezTo>
                  <a:lnTo>
                    <a:pt x="5123" y="1883"/>
                  </a:lnTo>
                  <a:cubicBezTo>
                    <a:pt x="5771" y="1945"/>
                    <a:pt x="5771" y="2901"/>
                    <a:pt x="5123" y="2963"/>
                  </a:cubicBezTo>
                  <a:lnTo>
                    <a:pt x="1235" y="2963"/>
                  </a:lnTo>
                  <a:cubicBezTo>
                    <a:pt x="0" y="2963"/>
                    <a:pt x="0" y="4877"/>
                    <a:pt x="1235" y="4877"/>
                  </a:cubicBezTo>
                  <a:lnTo>
                    <a:pt x="3148" y="4877"/>
                  </a:lnTo>
                  <a:cubicBezTo>
                    <a:pt x="3457" y="4877"/>
                    <a:pt x="3704" y="5123"/>
                    <a:pt x="3704" y="5401"/>
                  </a:cubicBezTo>
                  <a:lnTo>
                    <a:pt x="3704" y="7191"/>
                  </a:lnTo>
                  <a:cubicBezTo>
                    <a:pt x="1759" y="7284"/>
                    <a:pt x="216" y="8889"/>
                    <a:pt x="216" y="10833"/>
                  </a:cubicBezTo>
                  <a:cubicBezTo>
                    <a:pt x="216" y="11265"/>
                    <a:pt x="278" y="11697"/>
                    <a:pt x="432" y="12098"/>
                  </a:cubicBezTo>
                  <a:cubicBezTo>
                    <a:pt x="474" y="12161"/>
                    <a:pt x="538" y="12189"/>
                    <a:pt x="602" y="12189"/>
                  </a:cubicBezTo>
                  <a:cubicBezTo>
                    <a:pt x="727" y="12189"/>
                    <a:pt x="854" y="12086"/>
                    <a:pt x="834" y="11944"/>
                  </a:cubicBezTo>
                  <a:cubicBezTo>
                    <a:pt x="247" y="10370"/>
                    <a:pt x="957" y="8611"/>
                    <a:pt x="2500" y="7901"/>
                  </a:cubicBezTo>
                  <a:cubicBezTo>
                    <a:pt x="2935" y="7697"/>
                    <a:pt x="3393" y="7600"/>
                    <a:pt x="3844" y="7600"/>
                  </a:cubicBezTo>
                  <a:cubicBezTo>
                    <a:pt x="4963" y="7600"/>
                    <a:pt x="6042" y="8195"/>
                    <a:pt x="6636" y="9228"/>
                  </a:cubicBezTo>
                  <a:cubicBezTo>
                    <a:pt x="7469" y="10679"/>
                    <a:pt x="7068" y="12530"/>
                    <a:pt x="5679" y="13487"/>
                  </a:cubicBezTo>
                  <a:cubicBezTo>
                    <a:pt x="5121" y="13871"/>
                    <a:pt x="4484" y="14056"/>
                    <a:pt x="3853" y="14056"/>
                  </a:cubicBezTo>
                  <a:cubicBezTo>
                    <a:pt x="2912" y="14056"/>
                    <a:pt x="1986" y="13645"/>
                    <a:pt x="1358" y="12870"/>
                  </a:cubicBezTo>
                  <a:cubicBezTo>
                    <a:pt x="1312" y="12824"/>
                    <a:pt x="1261" y="12805"/>
                    <a:pt x="1212" y="12805"/>
                  </a:cubicBezTo>
                  <a:cubicBezTo>
                    <a:pt x="1060" y="12805"/>
                    <a:pt x="926" y="12985"/>
                    <a:pt x="1019" y="13148"/>
                  </a:cubicBezTo>
                  <a:cubicBezTo>
                    <a:pt x="1753" y="14051"/>
                    <a:pt x="2797" y="14490"/>
                    <a:pt x="3838" y="14490"/>
                  </a:cubicBezTo>
                  <a:cubicBezTo>
                    <a:pt x="5073" y="14490"/>
                    <a:pt x="6303" y="13873"/>
                    <a:pt x="7006" y="12685"/>
                  </a:cubicBezTo>
                  <a:cubicBezTo>
                    <a:pt x="7891" y="13883"/>
                    <a:pt x="9146" y="14419"/>
                    <a:pt x="10386" y="14419"/>
                  </a:cubicBezTo>
                  <a:cubicBezTo>
                    <a:pt x="12562" y="14419"/>
                    <a:pt x="14691" y="12769"/>
                    <a:pt x="14691" y="10154"/>
                  </a:cubicBezTo>
                  <a:lnTo>
                    <a:pt x="14691" y="6296"/>
                  </a:lnTo>
                  <a:cubicBezTo>
                    <a:pt x="14660" y="5123"/>
                    <a:pt x="14166" y="3982"/>
                    <a:pt x="13333" y="3179"/>
                  </a:cubicBezTo>
                  <a:cubicBezTo>
                    <a:pt x="13283" y="3130"/>
                    <a:pt x="13231" y="3110"/>
                    <a:pt x="13182" y="3110"/>
                  </a:cubicBezTo>
                  <a:cubicBezTo>
                    <a:pt x="13016" y="3110"/>
                    <a:pt x="12888" y="3345"/>
                    <a:pt x="13055" y="3488"/>
                  </a:cubicBezTo>
                  <a:lnTo>
                    <a:pt x="13024" y="3488"/>
                  </a:lnTo>
                  <a:cubicBezTo>
                    <a:pt x="13796" y="4198"/>
                    <a:pt x="14258" y="5216"/>
                    <a:pt x="14258" y="6296"/>
                  </a:cubicBezTo>
                  <a:lnTo>
                    <a:pt x="14258" y="6605"/>
                  </a:lnTo>
                  <a:lnTo>
                    <a:pt x="10586" y="6605"/>
                  </a:lnTo>
                  <a:cubicBezTo>
                    <a:pt x="10617" y="6574"/>
                    <a:pt x="10617" y="6543"/>
                    <a:pt x="10617" y="6512"/>
                  </a:cubicBezTo>
                  <a:lnTo>
                    <a:pt x="10617" y="2438"/>
                  </a:lnTo>
                  <a:cubicBezTo>
                    <a:pt x="11141" y="2469"/>
                    <a:pt x="11666" y="2624"/>
                    <a:pt x="12160" y="2871"/>
                  </a:cubicBezTo>
                  <a:cubicBezTo>
                    <a:pt x="12192" y="2887"/>
                    <a:pt x="12224" y="2894"/>
                    <a:pt x="12254" y="2894"/>
                  </a:cubicBezTo>
                  <a:cubicBezTo>
                    <a:pt x="12455" y="2894"/>
                    <a:pt x="12586" y="2577"/>
                    <a:pt x="12345" y="2469"/>
                  </a:cubicBezTo>
                  <a:cubicBezTo>
                    <a:pt x="11820" y="2192"/>
                    <a:pt x="11234" y="2037"/>
                    <a:pt x="10617" y="2006"/>
                  </a:cubicBezTo>
                  <a:lnTo>
                    <a:pt x="10617" y="926"/>
                  </a:lnTo>
                  <a:cubicBezTo>
                    <a:pt x="10617" y="402"/>
                    <a:pt x="10216" y="0"/>
                    <a:pt x="96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76" name="Google Shape;16076;p92"/>
          <p:cNvSpPr/>
          <p:nvPr/>
        </p:nvSpPr>
        <p:spPr>
          <a:xfrm>
            <a:off x="3973788" y="2326499"/>
            <a:ext cx="365750" cy="362875"/>
          </a:xfrm>
          <a:custGeom>
            <a:avLst/>
            <a:gdLst/>
            <a:ahLst/>
            <a:cxnLst/>
            <a:rect l="l" t="t" r="r" b="b"/>
            <a:pathLst>
              <a:path w="14630" h="14515" extrusionOk="0">
                <a:moveTo>
                  <a:pt x="10803" y="5062"/>
                </a:moveTo>
                <a:lnTo>
                  <a:pt x="10586" y="6204"/>
                </a:lnTo>
                <a:lnTo>
                  <a:pt x="9506" y="6204"/>
                </a:lnTo>
                <a:cubicBezTo>
                  <a:pt x="9198" y="6204"/>
                  <a:pt x="9198" y="6605"/>
                  <a:pt x="9506" y="6605"/>
                </a:cubicBezTo>
                <a:lnTo>
                  <a:pt x="10525" y="6605"/>
                </a:lnTo>
                <a:lnTo>
                  <a:pt x="10309" y="7747"/>
                </a:lnTo>
                <a:lnTo>
                  <a:pt x="1297" y="7747"/>
                </a:lnTo>
                <a:lnTo>
                  <a:pt x="1050" y="6605"/>
                </a:lnTo>
                <a:lnTo>
                  <a:pt x="8241" y="6605"/>
                </a:lnTo>
                <a:cubicBezTo>
                  <a:pt x="8519" y="6605"/>
                  <a:pt x="8519" y="6204"/>
                  <a:pt x="8241" y="6204"/>
                </a:cubicBezTo>
                <a:lnTo>
                  <a:pt x="988" y="6204"/>
                </a:lnTo>
                <a:lnTo>
                  <a:pt x="742" y="5062"/>
                </a:lnTo>
                <a:close/>
                <a:moveTo>
                  <a:pt x="10216" y="8179"/>
                </a:moveTo>
                <a:lnTo>
                  <a:pt x="10000" y="9352"/>
                </a:lnTo>
                <a:lnTo>
                  <a:pt x="2099" y="9352"/>
                </a:lnTo>
                <a:cubicBezTo>
                  <a:pt x="1822" y="9352"/>
                  <a:pt x="1575" y="9166"/>
                  <a:pt x="1544" y="8889"/>
                </a:cubicBezTo>
                <a:lnTo>
                  <a:pt x="1390" y="8179"/>
                </a:lnTo>
                <a:close/>
                <a:moveTo>
                  <a:pt x="8111" y="12228"/>
                </a:moveTo>
                <a:cubicBezTo>
                  <a:pt x="8588" y="12228"/>
                  <a:pt x="9043" y="12602"/>
                  <a:pt x="9043" y="13148"/>
                </a:cubicBezTo>
                <a:cubicBezTo>
                  <a:pt x="9043" y="13672"/>
                  <a:pt x="8642" y="14073"/>
                  <a:pt x="8118" y="14073"/>
                </a:cubicBezTo>
                <a:cubicBezTo>
                  <a:pt x="7315" y="14073"/>
                  <a:pt x="6883" y="13086"/>
                  <a:pt x="7469" y="12499"/>
                </a:cubicBezTo>
                <a:cubicBezTo>
                  <a:pt x="7657" y="12311"/>
                  <a:pt x="7887" y="12228"/>
                  <a:pt x="8111" y="12228"/>
                </a:cubicBezTo>
                <a:close/>
                <a:moveTo>
                  <a:pt x="14352" y="0"/>
                </a:moveTo>
                <a:lnTo>
                  <a:pt x="14352" y="31"/>
                </a:lnTo>
                <a:lnTo>
                  <a:pt x="13549" y="31"/>
                </a:lnTo>
                <a:cubicBezTo>
                  <a:pt x="13529" y="31"/>
                  <a:pt x="13509" y="30"/>
                  <a:pt x="13488" y="30"/>
                </a:cubicBezTo>
                <a:cubicBezTo>
                  <a:pt x="12466" y="30"/>
                  <a:pt x="11601" y="792"/>
                  <a:pt x="11420" y="1790"/>
                </a:cubicBezTo>
                <a:lnTo>
                  <a:pt x="11204" y="2994"/>
                </a:lnTo>
                <a:lnTo>
                  <a:pt x="3149" y="2994"/>
                </a:lnTo>
                <a:cubicBezTo>
                  <a:pt x="2871" y="2994"/>
                  <a:pt x="2871" y="3426"/>
                  <a:pt x="3149" y="3426"/>
                </a:cubicBezTo>
                <a:lnTo>
                  <a:pt x="11111" y="3426"/>
                </a:lnTo>
                <a:lnTo>
                  <a:pt x="10864" y="4630"/>
                </a:lnTo>
                <a:lnTo>
                  <a:pt x="649" y="4630"/>
                </a:lnTo>
                <a:lnTo>
                  <a:pt x="556" y="4105"/>
                </a:lnTo>
                <a:cubicBezTo>
                  <a:pt x="526" y="3920"/>
                  <a:pt x="556" y="3766"/>
                  <a:pt x="680" y="3611"/>
                </a:cubicBezTo>
                <a:cubicBezTo>
                  <a:pt x="760" y="3504"/>
                  <a:pt x="887" y="3420"/>
                  <a:pt x="1041" y="3420"/>
                </a:cubicBezTo>
                <a:cubicBezTo>
                  <a:pt x="1064" y="3420"/>
                  <a:pt x="1088" y="3422"/>
                  <a:pt x="1112" y="3426"/>
                </a:cubicBezTo>
                <a:lnTo>
                  <a:pt x="2007" y="3426"/>
                </a:lnTo>
                <a:cubicBezTo>
                  <a:pt x="2285" y="3395"/>
                  <a:pt x="2285" y="2994"/>
                  <a:pt x="2007" y="2994"/>
                </a:cubicBezTo>
                <a:lnTo>
                  <a:pt x="1112" y="2994"/>
                </a:lnTo>
                <a:cubicBezTo>
                  <a:pt x="495" y="2994"/>
                  <a:pt x="1" y="3550"/>
                  <a:pt x="124" y="4198"/>
                </a:cubicBezTo>
                <a:lnTo>
                  <a:pt x="1112" y="8981"/>
                </a:lnTo>
                <a:cubicBezTo>
                  <a:pt x="1204" y="9444"/>
                  <a:pt x="1637" y="9784"/>
                  <a:pt x="2099" y="9784"/>
                </a:cubicBezTo>
                <a:lnTo>
                  <a:pt x="9938" y="9784"/>
                </a:lnTo>
                <a:lnTo>
                  <a:pt x="9815" y="10401"/>
                </a:lnTo>
                <a:cubicBezTo>
                  <a:pt x="9661" y="11234"/>
                  <a:pt x="8951" y="11820"/>
                  <a:pt x="8118" y="11820"/>
                </a:cubicBezTo>
                <a:lnTo>
                  <a:pt x="2099" y="11820"/>
                </a:lnTo>
                <a:cubicBezTo>
                  <a:pt x="1822" y="11820"/>
                  <a:pt x="1822" y="12222"/>
                  <a:pt x="2099" y="12222"/>
                </a:cubicBezTo>
                <a:lnTo>
                  <a:pt x="2346" y="12222"/>
                </a:lnTo>
                <a:cubicBezTo>
                  <a:pt x="1432" y="13209"/>
                  <a:pt x="2300" y="14515"/>
                  <a:pt x="3327" y="14515"/>
                </a:cubicBezTo>
                <a:cubicBezTo>
                  <a:pt x="3617" y="14515"/>
                  <a:pt x="3920" y="14411"/>
                  <a:pt x="4198" y="14166"/>
                </a:cubicBezTo>
                <a:cubicBezTo>
                  <a:pt x="4367" y="14021"/>
                  <a:pt x="4234" y="13800"/>
                  <a:pt x="4064" y="13800"/>
                </a:cubicBezTo>
                <a:cubicBezTo>
                  <a:pt x="4017" y="13800"/>
                  <a:pt x="3967" y="13817"/>
                  <a:pt x="3920" y="13857"/>
                </a:cubicBezTo>
                <a:cubicBezTo>
                  <a:pt x="3738" y="14009"/>
                  <a:pt x="3536" y="14075"/>
                  <a:pt x="3340" y="14075"/>
                </a:cubicBezTo>
                <a:cubicBezTo>
                  <a:pt x="2738" y="14075"/>
                  <a:pt x="2198" y="13452"/>
                  <a:pt x="2501" y="12777"/>
                </a:cubicBezTo>
                <a:cubicBezTo>
                  <a:pt x="2667" y="12405"/>
                  <a:pt x="2994" y="12236"/>
                  <a:pt x="3319" y="12236"/>
                </a:cubicBezTo>
                <a:cubicBezTo>
                  <a:pt x="3776" y="12236"/>
                  <a:pt x="4229" y="12570"/>
                  <a:pt x="4229" y="13148"/>
                </a:cubicBezTo>
                <a:cubicBezTo>
                  <a:pt x="4229" y="13286"/>
                  <a:pt x="4337" y="13356"/>
                  <a:pt x="4445" y="13356"/>
                </a:cubicBezTo>
                <a:cubicBezTo>
                  <a:pt x="4553" y="13356"/>
                  <a:pt x="4661" y="13286"/>
                  <a:pt x="4661" y="13148"/>
                </a:cubicBezTo>
                <a:cubicBezTo>
                  <a:pt x="4661" y="12808"/>
                  <a:pt x="4538" y="12499"/>
                  <a:pt x="4291" y="12222"/>
                </a:cubicBezTo>
                <a:lnTo>
                  <a:pt x="7161" y="12222"/>
                </a:lnTo>
                <a:cubicBezTo>
                  <a:pt x="6914" y="12469"/>
                  <a:pt x="6760" y="12808"/>
                  <a:pt x="6760" y="13148"/>
                </a:cubicBezTo>
                <a:cubicBezTo>
                  <a:pt x="6760" y="13937"/>
                  <a:pt x="7389" y="14503"/>
                  <a:pt x="8089" y="14503"/>
                </a:cubicBezTo>
                <a:cubicBezTo>
                  <a:pt x="8293" y="14503"/>
                  <a:pt x="8502" y="14455"/>
                  <a:pt x="8704" y="14351"/>
                </a:cubicBezTo>
                <a:cubicBezTo>
                  <a:pt x="9599" y="13919"/>
                  <a:pt x="9722" y="12685"/>
                  <a:pt x="8920" y="12067"/>
                </a:cubicBezTo>
                <a:cubicBezTo>
                  <a:pt x="9599" y="11790"/>
                  <a:pt x="10062" y="11203"/>
                  <a:pt x="10216" y="10463"/>
                </a:cubicBezTo>
                <a:lnTo>
                  <a:pt x="11821" y="1852"/>
                </a:lnTo>
                <a:cubicBezTo>
                  <a:pt x="11975" y="1050"/>
                  <a:pt x="12685" y="432"/>
                  <a:pt x="13518" y="432"/>
                </a:cubicBezTo>
                <a:lnTo>
                  <a:pt x="14352" y="432"/>
                </a:lnTo>
                <a:cubicBezTo>
                  <a:pt x="14629" y="432"/>
                  <a:pt x="14629" y="0"/>
                  <a:pt x="14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77" name="Google Shape;16077;p92"/>
          <p:cNvGrpSpPr/>
          <p:nvPr/>
        </p:nvGrpSpPr>
        <p:grpSpPr>
          <a:xfrm>
            <a:off x="6994725" y="3422853"/>
            <a:ext cx="372675" cy="361625"/>
            <a:chOff x="3994075" y="2464225"/>
            <a:chExt cx="372675" cy="361625"/>
          </a:xfrm>
        </p:grpSpPr>
        <p:sp>
          <p:nvSpPr>
            <p:cNvPr id="16078" name="Google Shape;16078;p92"/>
            <p:cNvSpPr/>
            <p:nvPr/>
          </p:nvSpPr>
          <p:spPr>
            <a:xfrm>
              <a:off x="4058100" y="2612900"/>
              <a:ext cx="157425" cy="134825"/>
            </a:xfrm>
            <a:custGeom>
              <a:avLst/>
              <a:gdLst/>
              <a:ahLst/>
              <a:cxnLst/>
              <a:rect l="l" t="t" r="r" b="b"/>
              <a:pathLst>
                <a:path w="6297" h="5393" extrusionOk="0">
                  <a:moveTo>
                    <a:pt x="3593" y="412"/>
                  </a:moveTo>
                  <a:cubicBezTo>
                    <a:pt x="4753" y="412"/>
                    <a:pt x="5865" y="1309"/>
                    <a:pt x="5865" y="2685"/>
                  </a:cubicBezTo>
                  <a:cubicBezTo>
                    <a:pt x="5865" y="3920"/>
                    <a:pt x="4846" y="4938"/>
                    <a:pt x="3612" y="4938"/>
                  </a:cubicBezTo>
                  <a:cubicBezTo>
                    <a:pt x="1606" y="4938"/>
                    <a:pt x="587" y="2500"/>
                    <a:pt x="2007" y="1080"/>
                  </a:cubicBezTo>
                  <a:cubicBezTo>
                    <a:pt x="2468" y="620"/>
                    <a:pt x="3036" y="412"/>
                    <a:pt x="3593" y="412"/>
                  </a:cubicBezTo>
                  <a:close/>
                  <a:moveTo>
                    <a:pt x="3612" y="0"/>
                  </a:moveTo>
                  <a:cubicBezTo>
                    <a:pt x="1205" y="0"/>
                    <a:pt x="1" y="2901"/>
                    <a:pt x="1698" y="4599"/>
                  </a:cubicBezTo>
                  <a:cubicBezTo>
                    <a:pt x="2247" y="5147"/>
                    <a:pt x="2921" y="5393"/>
                    <a:pt x="3582" y="5393"/>
                  </a:cubicBezTo>
                  <a:cubicBezTo>
                    <a:pt x="4968" y="5393"/>
                    <a:pt x="6297" y="4315"/>
                    <a:pt x="6297" y="2685"/>
                  </a:cubicBezTo>
                  <a:cubicBezTo>
                    <a:pt x="6297" y="1204"/>
                    <a:pt x="5093" y="0"/>
                    <a:pt x="3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92"/>
            <p:cNvSpPr/>
            <p:nvPr/>
          </p:nvSpPr>
          <p:spPr>
            <a:xfrm>
              <a:off x="4128325" y="2639125"/>
              <a:ext cx="44000" cy="81025"/>
            </a:xfrm>
            <a:custGeom>
              <a:avLst/>
              <a:gdLst/>
              <a:ahLst/>
              <a:cxnLst/>
              <a:rect l="l" t="t" r="r" b="b"/>
              <a:pathLst>
                <a:path w="1760" h="3241" extrusionOk="0">
                  <a:moveTo>
                    <a:pt x="834" y="0"/>
                  </a:moveTo>
                  <a:cubicBezTo>
                    <a:pt x="710" y="0"/>
                    <a:pt x="618" y="93"/>
                    <a:pt x="618" y="216"/>
                  </a:cubicBezTo>
                  <a:lnTo>
                    <a:pt x="618" y="463"/>
                  </a:lnTo>
                  <a:cubicBezTo>
                    <a:pt x="247" y="556"/>
                    <a:pt x="31" y="957"/>
                    <a:pt x="124" y="1328"/>
                  </a:cubicBezTo>
                  <a:cubicBezTo>
                    <a:pt x="186" y="1513"/>
                    <a:pt x="340" y="1636"/>
                    <a:pt x="525" y="1698"/>
                  </a:cubicBezTo>
                  <a:cubicBezTo>
                    <a:pt x="679" y="1760"/>
                    <a:pt x="834" y="1729"/>
                    <a:pt x="988" y="1790"/>
                  </a:cubicBezTo>
                  <a:cubicBezTo>
                    <a:pt x="1358" y="1945"/>
                    <a:pt x="1173" y="2408"/>
                    <a:pt x="834" y="2408"/>
                  </a:cubicBezTo>
                  <a:cubicBezTo>
                    <a:pt x="679" y="2408"/>
                    <a:pt x="525" y="2346"/>
                    <a:pt x="432" y="2222"/>
                  </a:cubicBezTo>
                  <a:lnTo>
                    <a:pt x="432" y="2161"/>
                  </a:lnTo>
                  <a:cubicBezTo>
                    <a:pt x="432" y="2161"/>
                    <a:pt x="432" y="2130"/>
                    <a:pt x="432" y="2099"/>
                  </a:cubicBezTo>
                  <a:cubicBezTo>
                    <a:pt x="417" y="1976"/>
                    <a:pt x="309" y="1914"/>
                    <a:pt x="205" y="1914"/>
                  </a:cubicBezTo>
                  <a:cubicBezTo>
                    <a:pt x="101" y="1914"/>
                    <a:pt x="0" y="1976"/>
                    <a:pt x="0" y="2099"/>
                  </a:cubicBezTo>
                  <a:cubicBezTo>
                    <a:pt x="31" y="2315"/>
                    <a:pt x="124" y="2531"/>
                    <a:pt x="309" y="2685"/>
                  </a:cubicBezTo>
                  <a:cubicBezTo>
                    <a:pt x="402" y="2747"/>
                    <a:pt x="525" y="2809"/>
                    <a:pt x="618" y="2840"/>
                  </a:cubicBezTo>
                  <a:lnTo>
                    <a:pt x="618" y="3025"/>
                  </a:lnTo>
                  <a:cubicBezTo>
                    <a:pt x="618" y="3148"/>
                    <a:pt x="741" y="3241"/>
                    <a:pt x="834" y="3241"/>
                  </a:cubicBezTo>
                  <a:cubicBezTo>
                    <a:pt x="957" y="3241"/>
                    <a:pt x="1050" y="3148"/>
                    <a:pt x="1050" y="3025"/>
                  </a:cubicBezTo>
                  <a:lnTo>
                    <a:pt x="1050" y="2778"/>
                  </a:lnTo>
                  <a:cubicBezTo>
                    <a:pt x="1204" y="2747"/>
                    <a:pt x="1358" y="2655"/>
                    <a:pt x="1451" y="2531"/>
                  </a:cubicBezTo>
                  <a:cubicBezTo>
                    <a:pt x="1760" y="2192"/>
                    <a:pt x="1667" y="1667"/>
                    <a:pt x="1266" y="1451"/>
                  </a:cubicBezTo>
                  <a:lnTo>
                    <a:pt x="1235" y="1451"/>
                  </a:lnTo>
                  <a:cubicBezTo>
                    <a:pt x="1081" y="1389"/>
                    <a:pt x="926" y="1358"/>
                    <a:pt x="741" y="1328"/>
                  </a:cubicBezTo>
                  <a:cubicBezTo>
                    <a:pt x="618" y="1297"/>
                    <a:pt x="494" y="1235"/>
                    <a:pt x="525" y="1081"/>
                  </a:cubicBezTo>
                  <a:cubicBezTo>
                    <a:pt x="540" y="935"/>
                    <a:pt x="651" y="872"/>
                    <a:pt x="774" y="872"/>
                  </a:cubicBezTo>
                  <a:cubicBezTo>
                    <a:pt x="911" y="872"/>
                    <a:pt x="1063" y="950"/>
                    <a:pt x="1111" y="1081"/>
                  </a:cubicBezTo>
                  <a:cubicBezTo>
                    <a:pt x="1151" y="1140"/>
                    <a:pt x="1217" y="1174"/>
                    <a:pt x="1292" y="1174"/>
                  </a:cubicBezTo>
                  <a:cubicBezTo>
                    <a:pt x="1333" y="1174"/>
                    <a:pt x="1376" y="1164"/>
                    <a:pt x="1420" y="1142"/>
                  </a:cubicBezTo>
                  <a:cubicBezTo>
                    <a:pt x="1513" y="1081"/>
                    <a:pt x="1544" y="957"/>
                    <a:pt x="1482" y="865"/>
                  </a:cubicBezTo>
                  <a:cubicBezTo>
                    <a:pt x="1389" y="679"/>
                    <a:pt x="1235" y="525"/>
                    <a:pt x="1050" y="463"/>
                  </a:cubicBezTo>
                  <a:lnTo>
                    <a:pt x="1050" y="216"/>
                  </a:lnTo>
                  <a:cubicBezTo>
                    <a:pt x="1050" y="93"/>
                    <a:pt x="92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92"/>
            <p:cNvSpPr/>
            <p:nvPr/>
          </p:nvSpPr>
          <p:spPr>
            <a:xfrm>
              <a:off x="4138350" y="2690825"/>
              <a:ext cx="25" cy="800"/>
            </a:xfrm>
            <a:custGeom>
              <a:avLst/>
              <a:gdLst/>
              <a:ahLst/>
              <a:cxnLst/>
              <a:rect l="l" t="t" r="r" b="b"/>
              <a:pathLst>
                <a:path w="1" h="32" extrusionOk="0">
                  <a:moveTo>
                    <a:pt x="1" y="31"/>
                  </a:moveTo>
                  <a:cubicBezTo>
                    <a:pt x="1" y="0"/>
                    <a:pt x="1" y="0"/>
                    <a:pt x="1" y="0"/>
                  </a:cubicBezTo>
                  <a:lnTo>
                    <a:pt x="1" y="0"/>
                  </a:lnTo>
                  <a:cubicBezTo>
                    <a:pt x="1" y="0"/>
                    <a:pt x="1" y="0"/>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92"/>
            <p:cNvSpPr/>
            <p:nvPr/>
          </p:nvSpPr>
          <p:spPr>
            <a:xfrm>
              <a:off x="4328925" y="2762000"/>
              <a:ext cx="10825" cy="35325"/>
            </a:xfrm>
            <a:custGeom>
              <a:avLst/>
              <a:gdLst/>
              <a:ahLst/>
              <a:cxnLst/>
              <a:rect l="l" t="t" r="r" b="b"/>
              <a:pathLst>
                <a:path w="433" h="1413" extrusionOk="0">
                  <a:moveTo>
                    <a:pt x="217" y="0"/>
                  </a:moveTo>
                  <a:cubicBezTo>
                    <a:pt x="109" y="0"/>
                    <a:pt x="0" y="70"/>
                    <a:pt x="0" y="209"/>
                  </a:cubicBezTo>
                  <a:lnTo>
                    <a:pt x="0" y="1196"/>
                  </a:lnTo>
                  <a:cubicBezTo>
                    <a:pt x="0" y="1320"/>
                    <a:pt x="93" y="1412"/>
                    <a:pt x="217" y="1412"/>
                  </a:cubicBezTo>
                  <a:cubicBezTo>
                    <a:pt x="340" y="1412"/>
                    <a:pt x="433" y="1320"/>
                    <a:pt x="433" y="1196"/>
                  </a:cubicBezTo>
                  <a:lnTo>
                    <a:pt x="433" y="209"/>
                  </a:lnTo>
                  <a:cubicBezTo>
                    <a:pt x="433" y="70"/>
                    <a:pt x="3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92"/>
            <p:cNvSpPr/>
            <p:nvPr/>
          </p:nvSpPr>
          <p:spPr>
            <a:xfrm>
              <a:off x="3994075" y="2464225"/>
              <a:ext cx="372675" cy="361625"/>
            </a:xfrm>
            <a:custGeom>
              <a:avLst/>
              <a:gdLst/>
              <a:ahLst/>
              <a:cxnLst/>
              <a:rect l="l" t="t" r="r" b="b"/>
              <a:pathLst>
                <a:path w="14907" h="14465" extrusionOk="0">
                  <a:moveTo>
                    <a:pt x="8086" y="3077"/>
                  </a:moveTo>
                  <a:cubicBezTo>
                    <a:pt x="8210" y="3077"/>
                    <a:pt x="8333" y="3200"/>
                    <a:pt x="8333" y="3324"/>
                  </a:cubicBezTo>
                  <a:lnTo>
                    <a:pt x="8333" y="3509"/>
                  </a:lnTo>
                  <a:cubicBezTo>
                    <a:pt x="8333" y="3663"/>
                    <a:pt x="8210" y="3787"/>
                    <a:pt x="8086" y="3787"/>
                  </a:cubicBezTo>
                  <a:lnTo>
                    <a:pt x="4290" y="3787"/>
                  </a:lnTo>
                  <a:cubicBezTo>
                    <a:pt x="4136" y="3787"/>
                    <a:pt x="4012" y="3663"/>
                    <a:pt x="4012" y="3509"/>
                  </a:cubicBezTo>
                  <a:lnTo>
                    <a:pt x="4012" y="3324"/>
                  </a:lnTo>
                  <a:cubicBezTo>
                    <a:pt x="4012" y="3200"/>
                    <a:pt x="4136" y="3077"/>
                    <a:pt x="4290" y="3077"/>
                  </a:cubicBezTo>
                  <a:close/>
                  <a:moveTo>
                    <a:pt x="7130" y="4188"/>
                  </a:moveTo>
                  <a:cubicBezTo>
                    <a:pt x="9043" y="4188"/>
                    <a:pt x="10648" y="5669"/>
                    <a:pt x="10802" y="7583"/>
                  </a:cubicBezTo>
                  <a:lnTo>
                    <a:pt x="10185" y="7583"/>
                  </a:lnTo>
                  <a:cubicBezTo>
                    <a:pt x="9691" y="7583"/>
                    <a:pt x="9290" y="7984"/>
                    <a:pt x="9290" y="8478"/>
                  </a:cubicBezTo>
                  <a:lnTo>
                    <a:pt x="9290" y="12336"/>
                  </a:lnTo>
                  <a:lnTo>
                    <a:pt x="3364" y="12336"/>
                  </a:lnTo>
                  <a:cubicBezTo>
                    <a:pt x="3087" y="12336"/>
                    <a:pt x="3087" y="12768"/>
                    <a:pt x="3364" y="12768"/>
                  </a:cubicBezTo>
                  <a:lnTo>
                    <a:pt x="9290" y="12768"/>
                  </a:lnTo>
                  <a:lnTo>
                    <a:pt x="9290" y="13601"/>
                  </a:lnTo>
                  <a:cubicBezTo>
                    <a:pt x="9290" y="13755"/>
                    <a:pt x="9321" y="13909"/>
                    <a:pt x="9413" y="14064"/>
                  </a:cubicBezTo>
                  <a:lnTo>
                    <a:pt x="1513" y="14064"/>
                  </a:lnTo>
                  <a:cubicBezTo>
                    <a:pt x="741" y="14064"/>
                    <a:pt x="587" y="12953"/>
                    <a:pt x="1358" y="12768"/>
                  </a:cubicBezTo>
                  <a:lnTo>
                    <a:pt x="2284" y="12768"/>
                  </a:lnTo>
                  <a:cubicBezTo>
                    <a:pt x="2562" y="12768"/>
                    <a:pt x="2562" y="12336"/>
                    <a:pt x="2284" y="12336"/>
                  </a:cubicBezTo>
                  <a:lnTo>
                    <a:pt x="1513" y="12336"/>
                  </a:lnTo>
                  <a:lnTo>
                    <a:pt x="1513" y="7891"/>
                  </a:lnTo>
                  <a:cubicBezTo>
                    <a:pt x="1482" y="6904"/>
                    <a:pt x="1883" y="5978"/>
                    <a:pt x="2593" y="5268"/>
                  </a:cubicBezTo>
                  <a:cubicBezTo>
                    <a:pt x="3272" y="4589"/>
                    <a:pt x="4229" y="4188"/>
                    <a:pt x="5216" y="4188"/>
                  </a:cubicBezTo>
                  <a:close/>
                  <a:moveTo>
                    <a:pt x="4557" y="1"/>
                  </a:moveTo>
                  <a:cubicBezTo>
                    <a:pt x="4127" y="1"/>
                    <a:pt x="3765" y="422"/>
                    <a:pt x="3920" y="886"/>
                  </a:cubicBezTo>
                  <a:lnTo>
                    <a:pt x="4445" y="2645"/>
                  </a:lnTo>
                  <a:lnTo>
                    <a:pt x="4290" y="2645"/>
                  </a:lnTo>
                  <a:cubicBezTo>
                    <a:pt x="3889" y="2645"/>
                    <a:pt x="3580" y="2954"/>
                    <a:pt x="3580" y="3324"/>
                  </a:cubicBezTo>
                  <a:lnTo>
                    <a:pt x="3580" y="3509"/>
                  </a:lnTo>
                  <a:cubicBezTo>
                    <a:pt x="3580" y="3694"/>
                    <a:pt x="3673" y="3879"/>
                    <a:pt x="3796" y="4034"/>
                  </a:cubicBezTo>
                  <a:cubicBezTo>
                    <a:pt x="3241" y="4219"/>
                    <a:pt x="2716" y="4558"/>
                    <a:pt x="2284" y="4990"/>
                  </a:cubicBezTo>
                  <a:cubicBezTo>
                    <a:pt x="1513" y="5762"/>
                    <a:pt x="1081" y="6811"/>
                    <a:pt x="1081" y="7891"/>
                  </a:cubicBezTo>
                  <a:lnTo>
                    <a:pt x="1081" y="12397"/>
                  </a:lnTo>
                  <a:cubicBezTo>
                    <a:pt x="0" y="12860"/>
                    <a:pt x="340" y="14465"/>
                    <a:pt x="1513" y="14465"/>
                  </a:cubicBezTo>
                  <a:lnTo>
                    <a:pt x="14012" y="14465"/>
                  </a:lnTo>
                  <a:cubicBezTo>
                    <a:pt x="14506" y="14465"/>
                    <a:pt x="14907" y="14064"/>
                    <a:pt x="14907" y="13570"/>
                  </a:cubicBezTo>
                  <a:lnTo>
                    <a:pt x="14907" y="13200"/>
                  </a:lnTo>
                  <a:cubicBezTo>
                    <a:pt x="14907" y="13061"/>
                    <a:pt x="14799" y="12991"/>
                    <a:pt x="14691" y="12991"/>
                  </a:cubicBezTo>
                  <a:cubicBezTo>
                    <a:pt x="14583" y="12991"/>
                    <a:pt x="14475" y="13061"/>
                    <a:pt x="14475" y="13200"/>
                  </a:cubicBezTo>
                  <a:lnTo>
                    <a:pt x="14475" y="13570"/>
                  </a:lnTo>
                  <a:cubicBezTo>
                    <a:pt x="14475" y="13848"/>
                    <a:pt x="14289" y="14064"/>
                    <a:pt x="14012" y="14064"/>
                  </a:cubicBezTo>
                  <a:lnTo>
                    <a:pt x="10185" y="14064"/>
                  </a:lnTo>
                  <a:cubicBezTo>
                    <a:pt x="9907" y="14064"/>
                    <a:pt x="9691" y="13848"/>
                    <a:pt x="9691" y="13570"/>
                  </a:cubicBezTo>
                  <a:lnTo>
                    <a:pt x="9691" y="8478"/>
                  </a:lnTo>
                  <a:cubicBezTo>
                    <a:pt x="9691" y="8231"/>
                    <a:pt x="9907" y="8015"/>
                    <a:pt x="10185" y="8015"/>
                  </a:cubicBezTo>
                  <a:lnTo>
                    <a:pt x="14012" y="8015"/>
                  </a:lnTo>
                  <a:cubicBezTo>
                    <a:pt x="14259" y="8015"/>
                    <a:pt x="14475" y="8231"/>
                    <a:pt x="14475" y="8478"/>
                  </a:cubicBezTo>
                  <a:lnTo>
                    <a:pt x="14475" y="12120"/>
                  </a:lnTo>
                  <a:cubicBezTo>
                    <a:pt x="14475" y="12212"/>
                    <a:pt x="14567" y="12336"/>
                    <a:pt x="14691" y="12336"/>
                  </a:cubicBezTo>
                  <a:lnTo>
                    <a:pt x="14691" y="12305"/>
                  </a:lnTo>
                  <a:cubicBezTo>
                    <a:pt x="14814" y="12305"/>
                    <a:pt x="14907" y="12212"/>
                    <a:pt x="14907" y="12089"/>
                  </a:cubicBezTo>
                  <a:lnTo>
                    <a:pt x="14907" y="8478"/>
                  </a:lnTo>
                  <a:cubicBezTo>
                    <a:pt x="14907" y="7984"/>
                    <a:pt x="14506" y="7583"/>
                    <a:pt x="14012" y="7583"/>
                  </a:cubicBezTo>
                  <a:lnTo>
                    <a:pt x="11234" y="7583"/>
                  </a:lnTo>
                  <a:cubicBezTo>
                    <a:pt x="11172" y="6564"/>
                    <a:pt x="10710" y="5639"/>
                    <a:pt x="10000" y="4929"/>
                  </a:cubicBezTo>
                  <a:cubicBezTo>
                    <a:pt x="9568" y="4527"/>
                    <a:pt x="9074" y="4219"/>
                    <a:pt x="8518" y="4034"/>
                  </a:cubicBezTo>
                  <a:cubicBezTo>
                    <a:pt x="8673" y="3910"/>
                    <a:pt x="8765" y="3694"/>
                    <a:pt x="8765" y="3509"/>
                  </a:cubicBezTo>
                  <a:lnTo>
                    <a:pt x="8765" y="3355"/>
                  </a:lnTo>
                  <a:cubicBezTo>
                    <a:pt x="8765" y="2954"/>
                    <a:pt x="8457" y="2645"/>
                    <a:pt x="8055" y="2645"/>
                  </a:cubicBezTo>
                  <a:lnTo>
                    <a:pt x="7901" y="2645"/>
                  </a:lnTo>
                  <a:lnTo>
                    <a:pt x="8025" y="2182"/>
                  </a:lnTo>
                  <a:cubicBezTo>
                    <a:pt x="8043" y="2031"/>
                    <a:pt x="7923" y="1937"/>
                    <a:pt x="7806" y="1937"/>
                  </a:cubicBezTo>
                  <a:cubicBezTo>
                    <a:pt x="7732" y="1937"/>
                    <a:pt x="7659" y="1975"/>
                    <a:pt x="7623" y="2059"/>
                  </a:cubicBezTo>
                  <a:lnTo>
                    <a:pt x="7438" y="2645"/>
                  </a:lnTo>
                  <a:lnTo>
                    <a:pt x="4877" y="2645"/>
                  </a:lnTo>
                  <a:lnTo>
                    <a:pt x="4352" y="762"/>
                  </a:lnTo>
                  <a:cubicBezTo>
                    <a:pt x="4290" y="670"/>
                    <a:pt x="4321" y="546"/>
                    <a:pt x="4414" y="485"/>
                  </a:cubicBezTo>
                  <a:cubicBezTo>
                    <a:pt x="4459" y="439"/>
                    <a:pt x="4537" y="411"/>
                    <a:pt x="4612" y="411"/>
                  </a:cubicBezTo>
                  <a:cubicBezTo>
                    <a:pt x="4640" y="411"/>
                    <a:pt x="4667" y="415"/>
                    <a:pt x="4691" y="423"/>
                  </a:cubicBezTo>
                  <a:cubicBezTo>
                    <a:pt x="5170" y="608"/>
                    <a:pt x="5671" y="701"/>
                    <a:pt x="6173" y="701"/>
                  </a:cubicBezTo>
                  <a:cubicBezTo>
                    <a:pt x="6674" y="701"/>
                    <a:pt x="7176" y="608"/>
                    <a:pt x="7654" y="423"/>
                  </a:cubicBezTo>
                  <a:cubicBezTo>
                    <a:pt x="7679" y="415"/>
                    <a:pt x="7704" y="411"/>
                    <a:pt x="7729" y="411"/>
                  </a:cubicBezTo>
                  <a:cubicBezTo>
                    <a:pt x="7796" y="411"/>
                    <a:pt x="7864" y="439"/>
                    <a:pt x="7932" y="485"/>
                  </a:cubicBezTo>
                  <a:cubicBezTo>
                    <a:pt x="7994" y="546"/>
                    <a:pt x="8025" y="670"/>
                    <a:pt x="7994" y="762"/>
                  </a:cubicBezTo>
                  <a:lnTo>
                    <a:pt x="7901" y="1102"/>
                  </a:lnTo>
                  <a:cubicBezTo>
                    <a:pt x="7901" y="1222"/>
                    <a:pt x="8018" y="1303"/>
                    <a:pt x="8134" y="1303"/>
                  </a:cubicBezTo>
                  <a:cubicBezTo>
                    <a:pt x="8197" y="1303"/>
                    <a:pt x="8259" y="1279"/>
                    <a:pt x="8302" y="1225"/>
                  </a:cubicBezTo>
                  <a:lnTo>
                    <a:pt x="8395" y="886"/>
                  </a:lnTo>
                  <a:cubicBezTo>
                    <a:pt x="8524" y="422"/>
                    <a:pt x="8179" y="1"/>
                    <a:pt x="7738" y="1"/>
                  </a:cubicBezTo>
                  <a:cubicBezTo>
                    <a:pt x="7651" y="1"/>
                    <a:pt x="7560" y="17"/>
                    <a:pt x="7469" y="53"/>
                  </a:cubicBezTo>
                  <a:cubicBezTo>
                    <a:pt x="7037" y="207"/>
                    <a:pt x="6589" y="284"/>
                    <a:pt x="6142" y="284"/>
                  </a:cubicBezTo>
                  <a:cubicBezTo>
                    <a:pt x="5694" y="284"/>
                    <a:pt x="5247" y="207"/>
                    <a:pt x="4815" y="53"/>
                  </a:cubicBezTo>
                  <a:cubicBezTo>
                    <a:pt x="4729" y="17"/>
                    <a:pt x="4641" y="1"/>
                    <a:pt x="45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92"/>
            <p:cNvSpPr/>
            <p:nvPr/>
          </p:nvSpPr>
          <p:spPr>
            <a:xfrm>
              <a:off x="4253325" y="2682325"/>
              <a:ext cx="86425" cy="41700"/>
            </a:xfrm>
            <a:custGeom>
              <a:avLst/>
              <a:gdLst/>
              <a:ahLst/>
              <a:cxnLst/>
              <a:rect l="l" t="t" r="r" b="b"/>
              <a:pathLst>
                <a:path w="3457" h="1668" extrusionOk="0">
                  <a:moveTo>
                    <a:pt x="3024" y="433"/>
                  </a:moveTo>
                  <a:lnTo>
                    <a:pt x="3024" y="1235"/>
                  </a:lnTo>
                  <a:lnTo>
                    <a:pt x="432" y="1235"/>
                  </a:lnTo>
                  <a:lnTo>
                    <a:pt x="432" y="433"/>
                  </a:lnTo>
                  <a:close/>
                  <a:moveTo>
                    <a:pt x="216" y="1"/>
                  </a:moveTo>
                  <a:cubicBezTo>
                    <a:pt x="93" y="1"/>
                    <a:pt x="0" y="93"/>
                    <a:pt x="0" y="217"/>
                  </a:cubicBezTo>
                  <a:lnTo>
                    <a:pt x="0" y="1451"/>
                  </a:lnTo>
                  <a:cubicBezTo>
                    <a:pt x="0" y="1575"/>
                    <a:pt x="93" y="1667"/>
                    <a:pt x="216" y="1667"/>
                  </a:cubicBezTo>
                  <a:lnTo>
                    <a:pt x="3241" y="1667"/>
                  </a:lnTo>
                  <a:cubicBezTo>
                    <a:pt x="3364" y="1667"/>
                    <a:pt x="3457" y="1575"/>
                    <a:pt x="3457" y="1451"/>
                  </a:cubicBezTo>
                  <a:lnTo>
                    <a:pt x="3457" y="217"/>
                  </a:lnTo>
                  <a:cubicBezTo>
                    <a:pt x="3457" y="93"/>
                    <a:pt x="3364" y="1"/>
                    <a:pt x="3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92"/>
            <p:cNvSpPr/>
            <p:nvPr/>
          </p:nvSpPr>
          <p:spPr>
            <a:xfrm>
              <a:off x="4252550" y="2740150"/>
              <a:ext cx="13900" cy="10100"/>
            </a:xfrm>
            <a:custGeom>
              <a:avLst/>
              <a:gdLst/>
              <a:ahLst/>
              <a:cxnLst/>
              <a:rect l="l" t="t" r="r" b="b"/>
              <a:pathLst>
                <a:path w="556" h="404" extrusionOk="0">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92"/>
            <p:cNvSpPr/>
            <p:nvPr/>
          </p:nvSpPr>
          <p:spPr>
            <a:xfrm>
              <a:off x="4277225" y="2740150"/>
              <a:ext cx="14675" cy="10100"/>
            </a:xfrm>
            <a:custGeom>
              <a:avLst/>
              <a:gdLst/>
              <a:ahLst/>
              <a:cxnLst/>
              <a:rect l="l" t="t" r="r" b="b"/>
              <a:pathLst>
                <a:path w="587" h="404" extrusionOk="0">
                  <a:moveTo>
                    <a:pt x="309" y="1"/>
                  </a:moveTo>
                  <a:cubicBezTo>
                    <a:pt x="299" y="1"/>
                    <a:pt x="289" y="1"/>
                    <a:pt x="279" y="2"/>
                  </a:cubicBezTo>
                  <a:cubicBezTo>
                    <a:pt x="1" y="2"/>
                    <a:pt x="1" y="404"/>
                    <a:pt x="279" y="404"/>
                  </a:cubicBezTo>
                  <a:cubicBezTo>
                    <a:pt x="576" y="404"/>
                    <a:pt x="58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92"/>
            <p:cNvSpPr/>
            <p:nvPr/>
          </p:nvSpPr>
          <p:spPr>
            <a:xfrm>
              <a:off x="4301925" y="2740150"/>
              <a:ext cx="14675" cy="10100"/>
            </a:xfrm>
            <a:custGeom>
              <a:avLst/>
              <a:gdLst/>
              <a:ahLst/>
              <a:cxnLst/>
              <a:rect l="l" t="t" r="r" b="b"/>
              <a:pathLst>
                <a:path w="587" h="404" extrusionOk="0">
                  <a:moveTo>
                    <a:pt x="337" y="1"/>
                  </a:moveTo>
                  <a:cubicBezTo>
                    <a:pt x="328" y="1"/>
                    <a:pt x="319" y="1"/>
                    <a:pt x="309" y="2"/>
                  </a:cubicBezTo>
                  <a:cubicBezTo>
                    <a:pt x="0" y="2"/>
                    <a:pt x="0" y="404"/>
                    <a:pt x="309" y="404"/>
                  </a:cubicBezTo>
                  <a:cubicBezTo>
                    <a:pt x="577" y="404"/>
                    <a:pt x="586" y="1"/>
                    <a:pt x="3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92"/>
            <p:cNvSpPr/>
            <p:nvPr/>
          </p:nvSpPr>
          <p:spPr>
            <a:xfrm>
              <a:off x="4327375" y="2740150"/>
              <a:ext cx="13900" cy="10100"/>
            </a:xfrm>
            <a:custGeom>
              <a:avLst/>
              <a:gdLst/>
              <a:ahLst/>
              <a:cxnLst/>
              <a:rect l="l" t="t" r="r" b="b"/>
              <a:pathLst>
                <a:path w="556" h="404" extrusionOk="0">
                  <a:moveTo>
                    <a:pt x="306" y="1"/>
                  </a:moveTo>
                  <a:cubicBezTo>
                    <a:pt x="297" y="1"/>
                    <a:pt x="288" y="1"/>
                    <a:pt x="279" y="2"/>
                  </a:cubicBezTo>
                  <a:cubicBezTo>
                    <a:pt x="1" y="2"/>
                    <a:pt x="1" y="404"/>
                    <a:pt x="279" y="404"/>
                  </a:cubicBezTo>
                  <a:cubicBezTo>
                    <a:pt x="547" y="404"/>
                    <a:pt x="556" y="1"/>
                    <a:pt x="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92"/>
            <p:cNvSpPr/>
            <p:nvPr/>
          </p:nvSpPr>
          <p:spPr>
            <a:xfrm>
              <a:off x="4252550" y="2763300"/>
              <a:ext cx="13900" cy="10100"/>
            </a:xfrm>
            <a:custGeom>
              <a:avLst/>
              <a:gdLst/>
              <a:ahLst/>
              <a:cxnLst/>
              <a:rect l="l" t="t" r="r" b="b"/>
              <a:pathLst>
                <a:path w="556" h="404" extrusionOk="0">
                  <a:moveTo>
                    <a:pt x="306" y="1"/>
                  </a:moveTo>
                  <a:cubicBezTo>
                    <a:pt x="297" y="1"/>
                    <a:pt x="288" y="1"/>
                    <a:pt x="278" y="2"/>
                  </a:cubicBezTo>
                  <a:cubicBezTo>
                    <a:pt x="0" y="2"/>
                    <a:pt x="0" y="403"/>
                    <a:pt x="278" y="403"/>
                  </a:cubicBezTo>
                  <a:cubicBezTo>
                    <a:pt x="546" y="403"/>
                    <a:pt x="555" y="1"/>
                    <a:pt x="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92"/>
            <p:cNvSpPr/>
            <p:nvPr/>
          </p:nvSpPr>
          <p:spPr>
            <a:xfrm>
              <a:off x="4277225" y="2763300"/>
              <a:ext cx="14675" cy="10100"/>
            </a:xfrm>
            <a:custGeom>
              <a:avLst/>
              <a:gdLst/>
              <a:ahLst/>
              <a:cxnLst/>
              <a:rect l="l" t="t" r="r" b="b"/>
              <a:pathLst>
                <a:path w="587" h="404" extrusionOk="0">
                  <a:moveTo>
                    <a:pt x="309" y="1"/>
                  </a:moveTo>
                  <a:cubicBezTo>
                    <a:pt x="299" y="1"/>
                    <a:pt x="289" y="1"/>
                    <a:pt x="279" y="2"/>
                  </a:cubicBezTo>
                  <a:cubicBezTo>
                    <a:pt x="1" y="2"/>
                    <a:pt x="1" y="403"/>
                    <a:pt x="279" y="403"/>
                  </a:cubicBezTo>
                  <a:cubicBezTo>
                    <a:pt x="576" y="403"/>
                    <a:pt x="58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92"/>
            <p:cNvSpPr/>
            <p:nvPr/>
          </p:nvSpPr>
          <p:spPr>
            <a:xfrm>
              <a:off x="4301925" y="2761800"/>
              <a:ext cx="14675" cy="10825"/>
            </a:xfrm>
            <a:custGeom>
              <a:avLst/>
              <a:gdLst/>
              <a:ahLst/>
              <a:cxnLst/>
              <a:rect l="l" t="t" r="r" b="b"/>
              <a:pathLst>
                <a:path w="587" h="433" extrusionOk="0">
                  <a:moveTo>
                    <a:pt x="309" y="0"/>
                  </a:moveTo>
                  <a:cubicBezTo>
                    <a:pt x="0" y="0"/>
                    <a:pt x="0" y="433"/>
                    <a:pt x="309" y="433"/>
                  </a:cubicBezTo>
                  <a:cubicBezTo>
                    <a:pt x="587" y="433"/>
                    <a:pt x="587"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92"/>
            <p:cNvSpPr/>
            <p:nvPr/>
          </p:nvSpPr>
          <p:spPr>
            <a:xfrm>
              <a:off x="4252550" y="2786500"/>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92"/>
            <p:cNvSpPr/>
            <p:nvPr/>
          </p:nvSpPr>
          <p:spPr>
            <a:xfrm>
              <a:off x="4277225" y="2786500"/>
              <a:ext cx="14700" cy="10825"/>
            </a:xfrm>
            <a:custGeom>
              <a:avLst/>
              <a:gdLst/>
              <a:ahLst/>
              <a:cxnLst/>
              <a:rect l="l" t="t" r="r" b="b"/>
              <a:pathLst>
                <a:path w="588" h="433" extrusionOk="0">
                  <a:moveTo>
                    <a:pt x="279" y="0"/>
                  </a:moveTo>
                  <a:cubicBezTo>
                    <a:pt x="1" y="0"/>
                    <a:pt x="1" y="432"/>
                    <a:pt x="279" y="432"/>
                  </a:cubicBezTo>
                  <a:cubicBezTo>
                    <a:pt x="587" y="432"/>
                    <a:pt x="587"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92"/>
            <p:cNvSpPr/>
            <p:nvPr/>
          </p:nvSpPr>
          <p:spPr>
            <a:xfrm>
              <a:off x="4301925" y="2786500"/>
              <a:ext cx="14675" cy="10825"/>
            </a:xfrm>
            <a:custGeom>
              <a:avLst/>
              <a:gdLst/>
              <a:ahLst/>
              <a:cxnLst/>
              <a:rect l="l" t="t" r="r" b="b"/>
              <a:pathLst>
                <a:path w="587" h="433" extrusionOk="0">
                  <a:moveTo>
                    <a:pt x="309" y="0"/>
                  </a:moveTo>
                  <a:cubicBezTo>
                    <a:pt x="0" y="0"/>
                    <a:pt x="0" y="432"/>
                    <a:pt x="309" y="432"/>
                  </a:cubicBezTo>
                  <a:cubicBezTo>
                    <a:pt x="587" y="432"/>
                    <a:pt x="587"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94" name="Google Shape;16094;p92"/>
          <p:cNvSpPr/>
          <p:nvPr/>
        </p:nvSpPr>
        <p:spPr>
          <a:xfrm>
            <a:off x="4763331" y="1768868"/>
            <a:ext cx="364175" cy="355725"/>
          </a:xfrm>
          <a:custGeom>
            <a:avLst/>
            <a:gdLst/>
            <a:ahLst/>
            <a:cxnLst/>
            <a:rect l="l" t="t" r="r" b="b"/>
            <a:pathLst>
              <a:path w="14567" h="14229" extrusionOk="0">
                <a:moveTo>
                  <a:pt x="6157" y="209"/>
                </a:moveTo>
                <a:cubicBezTo>
                  <a:pt x="7199" y="209"/>
                  <a:pt x="8240" y="911"/>
                  <a:pt x="8240" y="2316"/>
                </a:cubicBezTo>
                <a:lnTo>
                  <a:pt x="8240" y="3550"/>
                </a:lnTo>
                <a:lnTo>
                  <a:pt x="4074" y="3550"/>
                </a:lnTo>
                <a:lnTo>
                  <a:pt x="4074" y="2316"/>
                </a:lnTo>
                <a:cubicBezTo>
                  <a:pt x="4074" y="911"/>
                  <a:pt x="5115" y="209"/>
                  <a:pt x="6157" y="209"/>
                </a:cubicBezTo>
                <a:close/>
                <a:moveTo>
                  <a:pt x="10894" y="6945"/>
                </a:moveTo>
                <a:lnTo>
                  <a:pt x="10894" y="8148"/>
                </a:lnTo>
                <a:lnTo>
                  <a:pt x="10092" y="8148"/>
                </a:lnTo>
                <a:lnTo>
                  <a:pt x="10092" y="7871"/>
                </a:lnTo>
                <a:cubicBezTo>
                  <a:pt x="10092" y="7377"/>
                  <a:pt x="10431" y="6976"/>
                  <a:pt x="10894" y="6945"/>
                </a:cubicBezTo>
                <a:close/>
                <a:moveTo>
                  <a:pt x="11326" y="6976"/>
                </a:moveTo>
                <a:cubicBezTo>
                  <a:pt x="11697" y="7099"/>
                  <a:pt x="11913" y="7469"/>
                  <a:pt x="11913" y="7840"/>
                </a:cubicBezTo>
                <a:lnTo>
                  <a:pt x="11913" y="7871"/>
                </a:lnTo>
                <a:lnTo>
                  <a:pt x="11913" y="8148"/>
                </a:lnTo>
                <a:lnTo>
                  <a:pt x="11326" y="8148"/>
                </a:lnTo>
                <a:lnTo>
                  <a:pt x="11326" y="6976"/>
                </a:lnTo>
                <a:close/>
                <a:moveTo>
                  <a:pt x="13425" y="8550"/>
                </a:moveTo>
                <a:lnTo>
                  <a:pt x="13425" y="12623"/>
                </a:lnTo>
                <a:lnTo>
                  <a:pt x="12592" y="12623"/>
                </a:lnTo>
                <a:cubicBezTo>
                  <a:pt x="12314" y="12623"/>
                  <a:pt x="12314" y="13025"/>
                  <a:pt x="12592" y="13025"/>
                </a:cubicBezTo>
                <a:lnTo>
                  <a:pt x="13518" y="13025"/>
                </a:lnTo>
                <a:lnTo>
                  <a:pt x="13950" y="13796"/>
                </a:lnTo>
                <a:lnTo>
                  <a:pt x="8055" y="13827"/>
                </a:lnTo>
                <a:lnTo>
                  <a:pt x="8055" y="13827"/>
                </a:lnTo>
                <a:lnTo>
                  <a:pt x="8487" y="13055"/>
                </a:lnTo>
                <a:lnTo>
                  <a:pt x="11481" y="13055"/>
                </a:lnTo>
                <a:cubicBezTo>
                  <a:pt x="11758" y="13055"/>
                  <a:pt x="11758" y="12623"/>
                  <a:pt x="11481" y="12623"/>
                </a:cubicBezTo>
                <a:lnTo>
                  <a:pt x="8580" y="12623"/>
                </a:lnTo>
                <a:lnTo>
                  <a:pt x="8580" y="8550"/>
                </a:lnTo>
                <a:lnTo>
                  <a:pt x="9660" y="8550"/>
                </a:lnTo>
                <a:lnTo>
                  <a:pt x="9660" y="9074"/>
                </a:lnTo>
                <a:cubicBezTo>
                  <a:pt x="9660" y="9213"/>
                  <a:pt x="9768" y="9283"/>
                  <a:pt x="9876" y="9283"/>
                </a:cubicBezTo>
                <a:cubicBezTo>
                  <a:pt x="9984" y="9283"/>
                  <a:pt x="10092" y="9213"/>
                  <a:pt x="10092" y="9074"/>
                </a:cubicBezTo>
                <a:lnTo>
                  <a:pt x="10092" y="8550"/>
                </a:lnTo>
                <a:lnTo>
                  <a:pt x="11913" y="8550"/>
                </a:lnTo>
                <a:lnTo>
                  <a:pt x="11913" y="9074"/>
                </a:lnTo>
                <a:cubicBezTo>
                  <a:pt x="11913" y="9213"/>
                  <a:pt x="12021" y="9283"/>
                  <a:pt x="12129" y="9283"/>
                </a:cubicBezTo>
                <a:cubicBezTo>
                  <a:pt x="12237" y="9283"/>
                  <a:pt x="12345" y="9213"/>
                  <a:pt x="12345" y="9074"/>
                </a:cubicBezTo>
                <a:lnTo>
                  <a:pt x="12345" y="8550"/>
                </a:lnTo>
                <a:close/>
                <a:moveTo>
                  <a:pt x="8178" y="11512"/>
                </a:moveTo>
                <a:lnTo>
                  <a:pt x="8178" y="12778"/>
                </a:lnTo>
                <a:lnTo>
                  <a:pt x="7592" y="13827"/>
                </a:lnTo>
                <a:lnTo>
                  <a:pt x="556" y="13827"/>
                </a:lnTo>
                <a:lnTo>
                  <a:pt x="1358" y="11512"/>
                </a:lnTo>
                <a:close/>
                <a:moveTo>
                  <a:pt x="6157" y="1"/>
                </a:moveTo>
                <a:cubicBezTo>
                  <a:pt x="4961" y="1"/>
                  <a:pt x="3765" y="772"/>
                  <a:pt x="3642" y="2316"/>
                </a:cubicBezTo>
                <a:lnTo>
                  <a:pt x="3642" y="3550"/>
                </a:lnTo>
                <a:lnTo>
                  <a:pt x="1204" y="3550"/>
                </a:lnTo>
                <a:cubicBezTo>
                  <a:pt x="1080" y="3550"/>
                  <a:pt x="988" y="3643"/>
                  <a:pt x="988" y="3766"/>
                </a:cubicBezTo>
                <a:lnTo>
                  <a:pt x="988" y="4692"/>
                </a:lnTo>
                <a:cubicBezTo>
                  <a:pt x="988" y="4831"/>
                  <a:pt x="1096" y="4900"/>
                  <a:pt x="1204" y="4900"/>
                </a:cubicBezTo>
                <a:cubicBezTo>
                  <a:pt x="1312" y="4900"/>
                  <a:pt x="1420" y="4831"/>
                  <a:pt x="1420" y="4692"/>
                </a:cubicBezTo>
                <a:lnTo>
                  <a:pt x="1420" y="3982"/>
                </a:lnTo>
                <a:lnTo>
                  <a:pt x="3642" y="3982"/>
                </a:lnTo>
                <a:lnTo>
                  <a:pt x="3642" y="5340"/>
                </a:lnTo>
                <a:cubicBezTo>
                  <a:pt x="3642" y="5479"/>
                  <a:pt x="3750" y="5548"/>
                  <a:pt x="3858" y="5548"/>
                </a:cubicBezTo>
                <a:cubicBezTo>
                  <a:pt x="3966" y="5548"/>
                  <a:pt x="4074" y="5479"/>
                  <a:pt x="4074" y="5340"/>
                </a:cubicBezTo>
                <a:lnTo>
                  <a:pt x="4074" y="3982"/>
                </a:lnTo>
                <a:lnTo>
                  <a:pt x="8240" y="3982"/>
                </a:lnTo>
                <a:lnTo>
                  <a:pt x="8240" y="5340"/>
                </a:lnTo>
                <a:cubicBezTo>
                  <a:pt x="8240" y="5479"/>
                  <a:pt x="8348" y="5548"/>
                  <a:pt x="8456" y="5548"/>
                </a:cubicBezTo>
                <a:cubicBezTo>
                  <a:pt x="8564" y="5548"/>
                  <a:pt x="8672" y="5479"/>
                  <a:pt x="8672" y="5340"/>
                </a:cubicBezTo>
                <a:lnTo>
                  <a:pt x="8672" y="3982"/>
                </a:lnTo>
                <a:lnTo>
                  <a:pt x="10894" y="3982"/>
                </a:lnTo>
                <a:lnTo>
                  <a:pt x="10894" y="6513"/>
                </a:lnTo>
                <a:cubicBezTo>
                  <a:pt x="10215" y="6574"/>
                  <a:pt x="9660" y="7161"/>
                  <a:pt x="9660" y="7871"/>
                </a:cubicBezTo>
                <a:lnTo>
                  <a:pt x="9660" y="8148"/>
                </a:lnTo>
                <a:lnTo>
                  <a:pt x="8364" y="8148"/>
                </a:lnTo>
                <a:cubicBezTo>
                  <a:pt x="8271" y="8148"/>
                  <a:pt x="8148" y="8241"/>
                  <a:pt x="8178" y="8364"/>
                </a:cubicBezTo>
                <a:lnTo>
                  <a:pt x="8178" y="11080"/>
                </a:lnTo>
                <a:lnTo>
                  <a:pt x="1420" y="11080"/>
                </a:lnTo>
                <a:lnTo>
                  <a:pt x="1420" y="5772"/>
                </a:lnTo>
                <a:cubicBezTo>
                  <a:pt x="1420" y="5633"/>
                  <a:pt x="1312" y="5564"/>
                  <a:pt x="1204" y="5564"/>
                </a:cubicBezTo>
                <a:cubicBezTo>
                  <a:pt x="1096" y="5564"/>
                  <a:pt x="988" y="5633"/>
                  <a:pt x="988" y="5772"/>
                </a:cubicBezTo>
                <a:lnTo>
                  <a:pt x="988" y="11265"/>
                </a:lnTo>
                <a:lnTo>
                  <a:pt x="31" y="13950"/>
                </a:lnTo>
                <a:cubicBezTo>
                  <a:pt x="0" y="14105"/>
                  <a:pt x="93" y="14228"/>
                  <a:pt x="247" y="14228"/>
                </a:cubicBezTo>
                <a:lnTo>
                  <a:pt x="14289" y="14228"/>
                </a:lnTo>
                <a:cubicBezTo>
                  <a:pt x="14443" y="14228"/>
                  <a:pt x="14567" y="14074"/>
                  <a:pt x="14474" y="13920"/>
                </a:cubicBezTo>
                <a:lnTo>
                  <a:pt x="13857" y="12778"/>
                </a:lnTo>
                <a:lnTo>
                  <a:pt x="13857" y="8364"/>
                </a:lnTo>
                <a:cubicBezTo>
                  <a:pt x="13857" y="8241"/>
                  <a:pt x="13764" y="8148"/>
                  <a:pt x="13641" y="8148"/>
                </a:cubicBezTo>
                <a:lnTo>
                  <a:pt x="12345" y="8148"/>
                </a:lnTo>
                <a:lnTo>
                  <a:pt x="12345" y="7871"/>
                </a:lnTo>
                <a:cubicBezTo>
                  <a:pt x="12345" y="7253"/>
                  <a:pt x="11913" y="6698"/>
                  <a:pt x="11326" y="6544"/>
                </a:cubicBezTo>
                <a:lnTo>
                  <a:pt x="11326" y="3766"/>
                </a:lnTo>
                <a:cubicBezTo>
                  <a:pt x="11326" y="3643"/>
                  <a:pt x="11234" y="3550"/>
                  <a:pt x="11110" y="3550"/>
                </a:cubicBezTo>
                <a:lnTo>
                  <a:pt x="8672" y="3550"/>
                </a:lnTo>
                <a:lnTo>
                  <a:pt x="8672" y="2316"/>
                </a:lnTo>
                <a:cubicBezTo>
                  <a:pt x="8549" y="772"/>
                  <a:pt x="7353" y="1"/>
                  <a:pt x="6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95" name="Google Shape;16095;p92"/>
          <p:cNvGrpSpPr/>
          <p:nvPr/>
        </p:nvGrpSpPr>
        <p:grpSpPr>
          <a:xfrm>
            <a:off x="1074538" y="3466328"/>
            <a:ext cx="361900" cy="274675"/>
            <a:chOff x="5505525" y="1948600"/>
            <a:chExt cx="361900" cy="274675"/>
          </a:xfrm>
        </p:grpSpPr>
        <p:sp>
          <p:nvSpPr>
            <p:cNvPr id="16096" name="Google Shape;16096;p92"/>
            <p:cNvSpPr/>
            <p:nvPr/>
          </p:nvSpPr>
          <p:spPr>
            <a:xfrm>
              <a:off x="5505525" y="1948600"/>
              <a:ext cx="361900" cy="274675"/>
            </a:xfrm>
            <a:custGeom>
              <a:avLst/>
              <a:gdLst/>
              <a:ahLst/>
              <a:cxnLst/>
              <a:rect l="l" t="t" r="r" b="b"/>
              <a:pathLst>
                <a:path w="14476" h="10987" extrusionOk="0">
                  <a:moveTo>
                    <a:pt x="12592" y="3333"/>
                  </a:moveTo>
                  <a:cubicBezTo>
                    <a:pt x="12469" y="3518"/>
                    <a:pt x="12376" y="3734"/>
                    <a:pt x="12376" y="3981"/>
                  </a:cubicBezTo>
                  <a:lnTo>
                    <a:pt x="12376" y="8209"/>
                  </a:lnTo>
                  <a:lnTo>
                    <a:pt x="11204" y="8209"/>
                  </a:lnTo>
                  <a:lnTo>
                    <a:pt x="11204" y="3333"/>
                  </a:lnTo>
                  <a:close/>
                  <a:moveTo>
                    <a:pt x="10772" y="432"/>
                  </a:moveTo>
                  <a:lnTo>
                    <a:pt x="10772" y="9104"/>
                  </a:lnTo>
                  <a:cubicBezTo>
                    <a:pt x="10772" y="9660"/>
                    <a:pt x="11019" y="10185"/>
                    <a:pt x="11451" y="10524"/>
                  </a:cubicBezTo>
                  <a:lnTo>
                    <a:pt x="1853" y="10524"/>
                  </a:lnTo>
                  <a:cubicBezTo>
                    <a:pt x="1050" y="10524"/>
                    <a:pt x="433" y="9876"/>
                    <a:pt x="433" y="9104"/>
                  </a:cubicBezTo>
                  <a:lnTo>
                    <a:pt x="433" y="432"/>
                  </a:lnTo>
                  <a:close/>
                  <a:moveTo>
                    <a:pt x="217" y="0"/>
                  </a:moveTo>
                  <a:cubicBezTo>
                    <a:pt x="93" y="0"/>
                    <a:pt x="1" y="93"/>
                    <a:pt x="1" y="216"/>
                  </a:cubicBezTo>
                  <a:lnTo>
                    <a:pt x="1" y="9073"/>
                  </a:lnTo>
                  <a:cubicBezTo>
                    <a:pt x="1" y="10123"/>
                    <a:pt x="803" y="10956"/>
                    <a:pt x="1853" y="10987"/>
                  </a:cubicBezTo>
                  <a:lnTo>
                    <a:pt x="12623" y="10987"/>
                  </a:lnTo>
                  <a:cubicBezTo>
                    <a:pt x="13642" y="10956"/>
                    <a:pt x="14475" y="10154"/>
                    <a:pt x="14475" y="9104"/>
                  </a:cubicBezTo>
                  <a:lnTo>
                    <a:pt x="14475" y="7901"/>
                  </a:lnTo>
                  <a:cubicBezTo>
                    <a:pt x="14475" y="7762"/>
                    <a:pt x="14375" y="7692"/>
                    <a:pt x="14274" y="7692"/>
                  </a:cubicBezTo>
                  <a:cubicBezTo>
                    <a:pt x="14174" y="7692"/>
                    <a:pt x="14074" y="7762"/>
                    <a:pt x="14074" y="7901"/>
                  </a:cubicBezTo>
                  <a:lnTo>
                    <a:pt x="14074" y="9104"/>
                  </a:lnTo>
                  <a:cubicBezTo>
                    <a:pt x="14074" y="9876"/>
                    <a:pt x="13426" y="10524"/>
                    <a:pt x="12623" y="10524"/>
                  </a:cubicBezTo>
                  <a:cubicBezTo>
                    <a:pt x="11852" y="10524"/>
                    <a:pt x="11204" y="9876"/>
                    <a:pt x="11204" y="9104"/>
                  </a:cubicBezTo>
                  <a:lnTo>
                    <a:pt x="11204" y="8672"/>
                  </a:lnTo>
                  <a:lnTo>
                    <a:pt x="12592" y="8672"/>
                  </a:lnTo>
                  <a:cubicBezTo>
                    <a:pt x="12716" y="8672"/>
                    <a:pt x="12809" y="8549"/>
                    <a:pt x="12809" y="8456"/>
                  </a:cubicBezTo>
                  <a:lnTo>
                    <a:pt x="12809" y="3981"/>
                  </a:lnTo>
                  <a:cubicBezTo>
                    <a:pt x="12778" y="3534"/>
                    <a:pt x="13109" y="3310"/>
                    <a:pt x="13441" y="3310"/>
                  </a:cubicBezTo>
                  <a:cubicBezTo>
                    <a:pt x="13773" y="3310"/>
                    <a:pt x="14105" y="3534"/>
                    <a:pt x="14074" y="3981"/>
                  </a:cubicBezTo>
                  <a:lnTo>
                    <a:pt x="14074" y="6821"/>
                  </a:lnTo>
                  <a:cubicBezTo>
                    <a:pt x="14043" y="6913"/>
                    <a:pt x="14166" y="7037"/>
                    <a:pt x="14259" y="7037"/>
                  </a:cubicBezTo>
                  <a:cubicBezTo>
                    <a:pt x="14382" y="7037"/>
                    <a:pt x="14475" y="6913"/>
                    <a:pt x="14475" y="6821"/>
                  </a:cubicBezTo>
                  <a:lnTo>
                    <a:pt x="14475" y="3981"/>
                  </a:lnTo>
                  <a:cubicBezTo>
                    <a:pt x="14475" y="3395"/>
                    <a:pt x="14043" y="2932"/>
                    <a:pt x="13457" y="2932"/>
                  </a:cubicBezTo>
                  <a:lnTo>
                    <a:pt x="11204" y="2932"/>
                  </a:lnTo>
                  <a:lnTo>
                    <a:pt x="11204" y="216"/>
                  </a:lnTo>
                  <a:cubicBezTo>
                    <a:pt x="11204" y="93"/>
                    <a:pt x="11111" y="0"/>
                    <a:pt x="10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92"/>
            <p:cNvSpPr/>
            <p:nvPr/>
          </p:nvSpPr>
          <p:spPr>
            <a:xfrm>
              <a:off x="5632850" y="2094425"/>
              <a:ext cx="114200" cy="10825"/>
            </a:xfrm>
            <a:custGeom>
              <a:avLst/>
              <a:gdLst/>
              <a:ahLst/>
              <a:cxnLst/>
              <a:rect l="l" t="t" r="r" b="b"/>
              <a:pathLst>
                <a:path w="4568" h="433" extrusionOk="0">
                  <a:moveTo>
                    <a:pt x="309" y="0"/>
                  </a:moveTo>
                  <a:cubicBezTo>
                    <a:pt x="0" y="0"/>
                    <a:pt x="0" y="432"/>
                    <a:pt x="309" y="432"/>
                  </a:cubicBezTo>
                  <a:lnTo>
                    <a:pt x="4290" y="432"/>
                  </a:lnTo>
                  <a:cubicBezTo>
                    <a:pt x="4568" y="432"/>
                    <a:pt x="4568" y="0"/>
                    <a:pt x="4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92"/>
            <p:cNvSpPr/>
            <p:nvPr/>
          </p:nvSpPr>
          <p:spPr>
            <a:xfrm>
              <a:off x="5632850" y="2146075"/>
              <a:ext cx="114200" cy="10075"/>
            </a:xfrm>
            <a:custGeom>
              <a:avLst/>
              <a:gdLst/>
              <a:ahLst/>
              <a:cxnLst/>
              <a:rect l="l" t="t" r="r" b="b"/>
              <a:pathLst>
                <a:path w="4568" h="403" extrusionOk="0">
                  <a:moveTo>
                    <a:pt x="4318" y="0"/>
                  </a:moveTo>
                  <a:cubicBezTo>
                    <a:pt x="4309" y="0"/>
                    <a:pt x="4299" y="1"/>
                    <a:pt x="4290" y="2"/>
                  </a:cubicBezTo>
                  <a:lnTo>
                    <a:pt x="309" y="2"/>
                  </a:lnTo>
                  <a:cubicBezTo>
                    <a:pt x="0" y="2"/>
                    <a:pt x="0" y="403"/>
                    <a:pt x="309" y="403"/>
                  </a:cubicBezTo>
                  <a:lnTo>
                    <a:pt x="4290" y="403"/>
                  </a:lnTo>
                  <a:cubicBezTo>
                    <a:pt x="4558" y="403"/>
                    <a:pt x="4567" y="0"/>
                    <a:pt x="43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92"/>
            <p:cNvSpPr/>
            <p:nvPr/>
          </p:nvSpPr>
          <p:spPr>
            <a:xfrm>
              <a:off x="5632850" y="2170800"/>
              <a:ext cx="114200" cy="10825"/>
            </a:xfrm>
            <a:custGeom>
              <a:avLst/>
              <a:gdLst/>
              <a:ahLst/>
              <a:cxnLst/>
              <a:rect l="l" t="t" r="r" b="b"/>
              <a:pathLst>
                <a:path w="4568" h="433" extrusionOk="0">
                  <a:moveTo>
                    <a:pt x="309" y="0"/>
                  </a:moveTo>
                  <a:cubicBezTo>
                    <a:pt x="0" y="0"/>
                    <a:pt x="0" y="432"/>
                    <a:pt x="309" y="432"/>
                  </a:cubicBezTo>
                  <a:lnTo>
                    <a:pt x="4290" y="432"/>
                  </a:lnTo>
                  <a:cubicBezTo>
                    <a:pt x="4568" y="432"/>
                    <a:pt x="4568" y="0"/>
                    <a:pt x="4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92"/>
            <p:cNvSpPr/>
            <p:nvPr/>
          </p:nvSpPr>
          <p:spPr>
            <a:xfrm>
              <a:off x="5632850" y="2119875"/>
              <a:ext cx="114200" cy="10825"/>
            </a:xfrm>
            <a:custGeom>
              <a:avLst/>
              <a:gdLst/>
              <a:ahLst/>
              <a:cxnLst/>
              <a:rect l="l" t="t" r="r" b="b"/>
              <a:pathLst>
                <a:path w="4568" h="433" extrusionOk="0">
                  <a:moveTo>
                    <a:pt x="309" y="0"/>
                  </a:moveTo>
                  <a:cubicBezTo>
                    <a:pt x="0" y="0"/>
                    <a:pt x="0" y="433"/>
                    <a:pt x="309" y="433"/>
                  </a:cubicBezTo>
                  <a:lnTo>
                    <a:pt x="4290" y="433"/>
                  </a:lnTo>
                  <a:cubicBezTo>
                    <a:pt x="4568" y="433"/>
                    <a:pt x="4568" y="0"/>
                    <a:pt x="4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92"/>
            <p:cNvSpPr/>
            <p:nvPr/>
          </p:nvSpPr>
          <p:spPr>
            <a:xfrm>
              <a:off x="5543350" y="2093650"/>
              <a:ext cx="75625" cy="87975"/>
            </a:xfrm>
            <a:custGeom>
              <a:avLst/>
              <a:gdLst/>
              <a:ahLst/>
              <a:cxnLst/>
              <a:rect l="l" t="t" r="r" b="b"/>
              <a:pathLst>
                <a:path w="3025" h="3519" extrusionOk="0">
                  <a:moveTo>
                    <a:pt x="2623" y="432"/>
                  </a:moveTo>
                  <a:lnTo>
                    <a:pt x="2623" y="3086"/>
                  </a:lnTo>
                  <a:lnTo>
                    <a:pt x="432" y="3086"/>
                  </a:lnTo>
                  <a:lnTo>
                    <a:pt x="432" y="432"/>
                  </a:lnTo>
                  <a:close/>
                  <a:moveTo>
                    <a:pt x="216" y="0"/>
                  </a:moveTo>
                  <a:cubicBezTo>
                    <a:pt x="93" y="0"/>
                    <a:pt x="0" y="93"/>
                    <a:pt x="0" y="216"/>
                  </a:cubicBezTo>
                  <a:lnTo>
                    <a:pt x="0" y="3302"/>
                  </a:lnTo>
                  <a:cubicBezTo>
                    <a:pt x="0" y="3426"/>
                    <a:pt x="93" y="3518"/>
                    <a:pt x="216" y="3518"/>
                  </a:cubicBezTo>
                  <a:lnTo>
                    <a:pt x="2809" y="3518"/>
                  </a:lnTo>
                  <a:cubicBezTo>
                    <a:pt x="2932" y="3518"/>
                    <a:pt x="3025" y="3426"/>
                    <a:pt x="3025" y="3302"/>
                  </a:cubicBezTo>
                  <a:lnTo>
                    <a:pt x="3025" y="216"/>
                  </a:lnTo>
                  <a:cubicBezTo>
                    <a:pt x="3025" y="93"/>
                    <a:pt x="2932" y="0"/>
                    <a:pt x="2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92"/>
            <p:cNvSpPr/>
            <p:nvPr/>
          </p:nvSpPr>
          <p:spPr>
            <a:xfrm>
              <a:off x="5543350" y="1989475"/>
              <a:ext cx="206025" cy="79500"/>
            </a:xfrm>
            <a:custGeom>
              <a:avLst/>
              <a:gdLst/>
              <a:ahLst/>
              <a:cxnLst/>
              <a:rect l="l" t="t" r="r" b="b"/>
              <a:pathLst>
                <a:path w="8241" h="3180" extrusionOk="0">
                  <a:moveTo>
                    <a:pt x="216" y="1"/>
                  </a:moveTo>
                  <a:cubicBezTo>
                    <a:pt x="93" y="1"/>
                    <a:pt x="0" y="93"/>
                    <a:pt x="0" y="217"/>
                  </a:cubicBezTo>
                  <a:lnTo>
                    <a:pt x="0" y="865"/>
                  </a:lnTo>
                  <a:cubicBezTo>
                    <a:pt x="0" y="1004"/>
                    <a:pt x="108" y="1073"/>
                    <a:pt x="216" y="1073"/>
                  </a:cubicBezTo>
                  <a:cubicBezTo>
                    <a:pt x="324" y="1073"/>
                    <a:pt x="432" y="1004"/>
                    <a:pt x="432" y="865"/>
                  </a:cubicBezTo>
                  <a:lnTo>
                    <a:pt x="432" y="433"/>
                  </a:lnTo>
                  <a:lnTo>
                    <a:pt x="7808" y="433"/>
                  </a:lnTo>
                  <a:lnTo>
                    <a:pt x="7808" y="2748"/>
                  </a:lnTo>
                  <a:lnTo>
                    <a:pt x="432" y="2748"/>
                  </a:lnTo>
                  <a:lnTo>
                    <a:pt x="432" y="1883"/>
                  </a:lnTo>
                  <a:cubicBezTo>
                    <a:pt x="432" y="1744"/>
                    <a:pt x="324" y="1675"/>
                    <a:pt x="216" y="1675"/>
                  </a:cubicBezTo>
                  <a:cubicBezTo>
                    <a:pt x="108" y="1675"/>
                    <a:pt x="0" y="1744"/>
                    <a:pt x="0" y="1883"/>
                  </a:cubicBezTo>
                  <a:lnTo>
                    <a:pt x="0" y="2964"/>
                  </a:lnTo>
                  <a:cubicBezTo>
                    <a:pt x="0" y="3087"/>
                    <a:pt x="93" y="3180"/>
                    <a:pt x="216" y="3180"/>
                  </a:cubicBezTo>
                  <a:lnTo>
                    <a:pt x="8024" y="3180"/>
                  </a:lnTo>
                  <a:cubicBezTo>
                    <a:pt x="8148" y="3180"/>
                    <a:pt x="8240" y="3087"/>
                    <a:pt x="8240" y="2964"/>
                  </a:cubicBezTo>
                  <a:lnTo>
                    <a:pt x="8240" y="217"/>
                  </a:lnTo>
                  <a:cubicBezTo>
                    <a:pt x="8240" y="93"/>
                    <a:pt x="8148" y="1"/>
                    <a:pt x="8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03" name="Google Shape;16103;p92"/>
          <p:cNvSpPr/>
          <p:nvPr/>
        </p:nvSpPr>
        <p:spPr>
          <a:xfrm>
            <a:off x="1769969" y="3422341"/>
            <a:ext cx="361100" cy="362650"/>
          </a:xfrm>
          <a:custGeom>
            <a:avLst/>
            <a:gdLst/>
            <a:ahLst/>
            <a:cxnLst/>
            <a:rect l="l" t="t" r="r" b="b"/>
            <a:pathLst>
              <a:path w="14444" h="14506" extrusionOk="0">
                <a:moveTo>
                  <a:pt x="7716" y="1790"/>
                </a:moveTo>
                <a:cubicBezTo>
                  <a:pt x="8148" y="1790"/>
                  <a:pt x="8457" y="2129"/>
                  <a:pt x="8457" y="2531"/>
                </a:cubicBezTo>
                <a:lnTo>
                  <a:pt x="8457" y="2685"/>
                </a:lnTo>
                <a:lnTo>
                  <a:pt x="8364" y="2685"/>
                </a:lnTo>
                <a:cubicBezTo>
                  <a:pt x="8086" y="2685"/>
                  <a:pt x="8086" y="3117"/>
                  <a:pt x="8364" y="3117"/>
                </a:cubicBezTo>
                <a:lnTo>
                  <a:pt x="8889" y="3117"/>
                </a:lnTo>
                <a:cubicBezTo>
                  <a:pt x="9259" y="3117"/>
                  <a:pt x="9568" y="3426"/>
                  <a:pt x="9568" y="3796"/>
                </a:cubicBezTo>
                <a:lnTo>
                  <a:pt x="9568" y="4105"/>
                </a:lnTo>
                <a:cubicBezTo>
                  <a:pt x="9568" y="4537"/>
                  <a:pt x="9228" y="4876"/>
                  <a:pt x="8796" y="4876"/>
                </a:cubicBezTo>
                <a:lnTo>
                  <a:pt x="5648" y="4876"/>
                </a:lnTo>
                <a:cubicBezTo>
                  <a:pt x="5216" y="4876"/>
                  <a:pt x="4877" y="4537"/>
                  <a:pt x="4877" y="4105"/>
                </a:cubicBezTo>
                <a:lnTo>
                  <a:pt x="4907" y="3796"/>
                </a:lnTo>
                <a:cubicBezTo>
                  <a:pt x="4907" y="3395"/>
                  <a:pt x="5216" y="3086"/>
                  <a:pt x="5617" y="3086"/>
                </a:cubicBezTo>
                <a:lnTo>
                  <a:pt x="7346" y="3086"/>
                </a:lnTo>
                <a:cubicBezTo>
                  <a:pt x="7623" y="3086"/>
                  <a:pt x="7623" y="2654"/>
                  <a:pt x="7346" y="2654"/>
                </a:cubicBezTo>
                <a:lnTo>
                  <a:pt x="5988" y="2654"/>
                </a:lnTo>
                <a:lnTo>
                  <a:pt x="5988" y="2531"/>
                </a:lnTo>
                <a:cubicBezTo>
                  <a:pt x="5988" y="2129"/>
                  <a:pt x="6327" y="1790"/>
                  <a:pt x="6728" y="1790"/>
                </a:cubicBezTo>
                <a:close/>
                <a:moveTo>
                  <a:pt x="9568" y="5056"/>
                </a:moveTo>
                <a:lnTo>
                  <a:pt x="9568" y="6913"/>
                </a:lnTo>
                <a:cubicBezTo>
                  <a:pt x="9568" y="8086"/>
                  <a:pt x="8642" y="9104"/>
                  <a:pt x="7438" y="9228"/>
                </a:cubicBezTo>
                <a:lnTo>
                  <a:pt x="7438" y="5308"/>
                </a:lnTo>
                <a:lnTo>
                  <a:pt x="8827" y="5308"/>
                </a:lnTo>
                <a:cubicBezTo>
                  <a:pt x="9092" y="5308"/>
                  <a:pt x="9356" y="5224"/>
                  <a:pt x="9568" y="5056"/>
                </a:cubicBezTo>
                <a:close/>
                <a:moveTo>
                  <a:pt x="4907" y="5030"/>
                </a:moveTo>
                <a:cubicBezTo>
                  <a:pt x="5101" y="5169"/>
                  <a:pt x="5344" y="5282"/>
                  <a:pt x="5592" y="5282"/>
                </a:cubicBezTo>
                <a:cubicBezTo>
                  <a:pt x="5621" y="5282"/>
                  <a:pt x="5650" y="5281"/>
                  <a:pt x="5679" y="5277"/>
                </a:cubicBezTo>
                <a:lnTo>
                  <a:pt x="7037" y="5277"/>
                </a:lnTo>
                <a:lnTo>
                  <a:pt x="7037" y="9228"/>
                </a:lnTo>
                <a:cubicBezTo>
                  <a:pt x="6790" y="9197"/>
                  <a:pt x="6543" y="9135"/>
                  <a:pt x="6327" y="9043"/>
                </a:cubicBezTo>
                <a:cubicBezTo>
                  <a:pt x="6298" y="9032"/>
                  <a:pt x="6270" y="9027"/>
                  <a:pt x="6244" y="9027"/>
                </a:cubicBezTo>
                <a:cubicBezTo>
                  <a:pt x="6049" y="9027"/>
                  <a:pt x="5951" y="9304"/>
                  <a:pt x="6142" y="9413"/>
                </a:cubicBezTo>
                <a:cubicBezTo>
                  <a:pt x="6512" y="9567"/>
                  <a:pt x="6883" y="9660"/>
                  <a:pt x="7253" y="9660"/>
                </a:cubicBezTo>
                <a:cubicBezTo>
                  <a:pt x="8395" y="9660"/>
                  <a:pt x="9413" y="8950"/>
                  <a:pt x="9814" y="7901"/>
                </a:cubicBezTo>
                <a:cubicBezTo>
                  <a:pt x="10277" y="8456"/>
                  <a:pt x="10956" y="8796"/>
                  <a:pt x="11666" y="8796"/>
                </a:cubicBezTo>
                <a:cubicBezTo>
                  <a:pt x="11944" y="8796"/>
                  <a:pt x="11944" y="8364"/>
                  <a:pt x="11666" y="8364"/>
                </a:cubicBezTo>
                <a:cubicBezTo>
                  <a:pt x="10987" y="8364"/>
                  <a:pt x="10339" y="7993"/>
                  <a:pt x="10000" y="7407"/>
                </a:cubicBezTo>
                <a:lnTo>
                  <a:pt x="9969" y="7345"/>
                </a:lnTo>
                <a:cubicBezTo>
                  <a:pt x="10000" y="7191"/>
                  <a:pt x="10031" y="7036"/>
                  <a:pt x="10000" y="6913"/>
                </a:cubicBezTo>
                <a:lnTo>
                  <a:pt x="10000" y="6728"/>
                </a:lnTo>
                <a:lnTo>
                  <a:pt x="12654" y="6728"/>
                </a:lnTo>
                <a:lnTo>
                  <a:pt x="12654" y="12684"/>
                </a:lnTo>
                <a:lnTo>
                  <a:pt x="1790" y="12684"/>
                </a:lnTo>
                <a:lnTo>
                  <a:pt x="1790" y="6728"/>
                </a:lnTo>
                <a:lnTo>
                  <a:pt x="4506" y="6728"/>
                </a:lnTo>
                <a:lnTo>
                  <a:pt x="4506" y="6913"/>
                </a:lnTo>
                <a:cubicBezTo>
                  <a:pt x="4506" y="7036"/>
                  <a:pt x="4506" y="7129"/>
                  <a:pt x="4506" y="7253"/>
                </a:cubicBezTo>
                <a:cubicBezTo>
                  <a:pt x="4475" y="7314"/>
                  <a:pt x="4445" y="7345"/>
                  <a:pt x="4414" y="7407"/>
                </a:cubicBezTo>
                <a:cubicBezTo>
                  <a:pt x="4105" y="7993"/>
                  <a:pt x="3457" y="8364"/>
                  <a:pt x="2778" y="8364"/>
                </a:cubicBezTo>
                <a:cubicBezTo>
                  <a:pt x="2500" y="8364"/>
                  <a:pt x="2500" y="8796"/>
                  <a:pt x="2778" y="8796"/>
                </a:cubicBezTo>
                <a:cubicBezTo>
                  <a:pt x="3519" y="8796"/>
                  <a:pt x="4228" y="8425"/>
                  <a:pt x="4661" y="7839"/>
                </a:cubicBezTo>
                <a:cubicBezTo>
                  <a:pt x="4784" y="8209"/>
                  <a:pt x="4969" y="8518"/>
                  <a:pt x="5247" y="8796"/>
                </a:cubicBezTo>
                <a:cubicBezTo>
                  <a:pt x="5290" y="8839"/>
                  <a:pt x="5338" y="8857"/>
                  <a:pt x="5384" y="8857"/>
                </a:cubicBezTo>
                <a:cubicBezTo>
                  <a:pt x="5538" y="8857"/>
                  <a:pt x="5674" y="8660"/>
                  <a:pt x="5556" y="8518"/>
                </a:cubicBezTo>
                <a:cubicBezTo>
                  <a:pt x="5123" y="8086"/>
                  <a:pt x="4907" y="7499"/>
                  <a:pt x="4907" y="6913"/>
                </a:cubicBezTo>
                <a:lnTo>
                  <a:pt x="4907" y="5030"/>
                </a:lnTo>
                <a:close/>
                <a:moveTo>
                  <a:pt x="12746" y="5802"/>
                </a:moveTo>
                <a:cubicBezTo>
                  <a:pt x="13148" y="5802"/>
                  <a:pt x="13487" y="6142"/>
                  <a:pt x="13487" y="6543"/>
                </a:cubicBezTo>
                <a:lnTo>
                  <a:pt x="13487" y="12684"/>
                </a:lnTo>
                <a:lnTo>
                  <a:pt x="13055" y="12684"/>
                </a:lnTo>
                <a:lnTo>
                  <a:pt x="13055" y="6512"/>
                </a:lnTo>
                <a:cubicBezTo>
                  <a:pt x="13055" y="6388"/>
                  <a:pt x="12962" y="6296"/>
                  <a:pt x="12839" y="6296"/>
                </a:cubicBezTo>
                <a:lnTo>
                  <a:pt x="10000" y="6296"/>
                </a:lnTo>
                <a:lnTo>
                  <a:pt x="10000" y="5802"/>
                </a:lnTo>
                <a:close/>
                <a:moveTo>
                  <a:pt x="4475" y="5802"/>
                </a:moveTo>
                <a:lnTo>
                  <a:pt x="4475" y="6327"/>
                </a:lnTo>
                <a:lnTo>
                  <a:pt x="1574" y="6327"/>
                </a:lnTo>
                <a:cubicBezTo>
                  <a:pt x="1451" y="6327"/>
                  <a:pt x="1358" y="6419"/>
                  <a:pt x="1358" y="6512"/>
                </a:cubicBezTo>
                <a:lnTo>
                  <a:pt x="1358" y="12715"/>
                </a:lnTo>
                <a:lnTo>
                  <a:pt x="957" y="12715"/>
                </a:lnTo>
                <a:lnTo>
                  <a:pt x="957" y="6543"/>
                </a:lnTo>
                <a:cubicBezTo>
                  <a:pt x="957" y="6142"/>
                  <a:pt x="1266" y="5802"/>
                  <a:pt x="1667" y="5802"/>
                </a:cubicBezTo>
                <a:close/>
                <a:moveTo>
                  <a:pt x="7932" y="13116"/>
                </a:moveTo>
                <a:cubicBezTo>
                  <a:pt x="7932" y="13271"/>
                  <a:pt x="7808" y="13394"/>
                  <a:pt x="7654" y="13394"/>
                </a:cubicBezTo>
                <a:lnTo>
                  <a:pt x="6759" y="13394"/>
                </a:lnTo>
                <a:cubicBezTo>
                  <a:pt x="6605" y="13394"/>
                  <a:pt x="6481" y="13271"/>
                  <a:pt x="6481" y="13116"/>
                </a:cubicBezTo>
                <a:close/>
                <a:moveTo>
                  <a:pt x="5494" y="0"/>
                </a:moveTo>
                <a:cubicBezTo>
                  <a:pt x="5216" y="0"/>
                  <a:pt x="5216" y="432"/>
                  <a:pt x="5494" y="432"/>
                </a:cubicBezTo>
                <a:cubicBezTo>
                  <a:pt x="5802" y="432"/>
                  <a:pt x="6080" y="556"/>
                  <a:pt x="6296" y="772"/>
                </a:cubicBezTo>
                <a:cubicBezTo>
                  <a:pt x="6451" y="926"/>
                  <a:pt x="6574" y="1173"/>
                  <a:pt x="6605" y="1389"/>
                </a:cubicBezTo>
                <a:cubicBezTo>
                  <a:pt x="6018" y="1451"/>
                  <a:pt x="5556" y="1944"/>
                  <a:pt x="5556" y="2562"/>
                </a:cubicBezTo>
                <a:lnTo>
                  <a:pt x="5556" y="2685"/>
                </a:lnTo>
                <a:cubicBezTo>
                  <a:pt x="4969" y="2716"/>
                  <a:pt x="4475" y="3210"/>
                  <a:pt x="4475" y="3827"/>
                </a:cubicBezTo>
                <a:lnTo>
                  <a:pt x="4475" y="3950"/>
                </a:lnTo>
                <a:cubicBezTo>
                  <a:pt x="4043" y="3457"/>
                  <a:pt x="3426" y="3179"/>
                  <a:pt x="2778" y="3179"/>
                </a:cubicBezTo>
                <a:cubicBezTo>
                  <a:pt x="2500" y="3179"/>
                  <a:pt x="2500" y="3611"/>
                  <a:pt x="2778" y="3611"/>
                </a:cubicBezTo>
                <a:cubicBezTo>
                  <a:pt x="3457" y="3611"/>
                  <a:pt x="4105" y="3981"/>
                  <a:pt x="4414" y="4568"/>
                </a:cubicBezTo>
                <a:lnTo>
                  <a:pt x="4475" y="4660"/>
                </a:lnTo>
                <a:lnTo>
                  <a:pt x="4475" y="4691"/>
                </a:lnTo>
                <a:lnTo>
                  <a:pt x="4475" y="5401"/>
                </a:lnTo>
                <a:lnTo>
                  <a:pt x="1667" y="5401"/>
                </a:lnTo>
                <a:cubicBezTo>
                  <a:pt x="1019" y="5401"/>
                  <a:pt x="494" y="5925"/>
                  <a:pt x="494" y="6574"/>
                </a:cubicBezTo>
                <a:lnTo>
                  <a:pt x="494" y="12746"/>
                </a:lnTo>
                <a:lnTo>
                  <a:pt x="216" y="12746"/>
                </a:lnTo>
                <a:cubicBezTo>
                  <a:pt x="203" y="12743"/>
                  <a:pt x="190" y="12741"/>
                  <a:pt x="178" y="12741"/>
                </a:cubicBezTo>
                <a:cubicBezTo>
                  <a:pt x="74" y="12741"/>
                  <a:pt x="0" y="12848"/>
                  <a:pt x="0" y="12931"/>
                </a:cubicBezTo>
                <a:lnTo>
                  <a:pt x="0" y="13456"/>
                </a:lnTo>
                <a:cubicBezTo>
                  <a:pt x="0" y="14042"/>
                  <a:pt x="463" y="14505"/>
                  <a:pt x="1050" y="14505"/>
                </a:cubicBezTo>
                <a:lnTo>
                  <a:pt x="11728" y="14505"/>
                </a:lnTo>
                <a:cubicBezTo>
                  <a:pt x="12006" y="14505"/>
                  <a:pt x="12006" y="14073"/>
                  <a:pt x="11728" y="14073"/>
                </a:cubicBezTo>
                <a:lnTo>
                  <a:pt x="1050" y="14073"/>
                </a:lnTo>
                <a:cubicBezTo>
                  <a:pt x="1033" y="14074"/>
                  <a:pt x="1016" y="14075"/>
                  <a:pt x="999" y="14075"/>
                </a:cubicBezTo>
                <a:cubicBezTo>
                  <a:pt x="654" y="14075"/>
                  <a:pt x="402" y="13779"/>
                  <a:pt x="402" y="13456"/>
                </a:cubicBezTo>
                <a:lnTo>
                  <a:pt x="402" y="13116"/>
                </a:lnTo>
                <a:lnTo>
                  <a:pt x="6111" y="13116"/>
                </a:lnTo>
                <a:cubicBezTo>
                  <a:pt x="6080" y="13487"/>
                  <a:pt x="6389" y="13795"/>
                  <a:pt x="6759" y="13826"/>
                </a:cubicBezTo>
                <a:lnTo>
                  <a:pt x="7654" y="13826"/>
                </a:lnTo>
                <a:cubicBezTo>
                  <a:pt x="8024" y="13826"/>
                  <a:pt x="8364" y="13517"/>
                  <a:pt x="8333" y="13116"/>
                </a:cubicBezTo>
                <a:lnTo>
                  <a:pt x="14043" y="13116"/>
                </a:lnTo>
                <a:lnTo>
                  <a:pt x="14043" y="13425"/>
                </a:lnTo>
                <a:cubicBezTo>
                  <a:pt x="14043" y="13764"/>
                  <a:pt x="13734" y="14042"/>
                  <a:pt x="13394" y="14042"/>
                </a:cubicBezTo>
                <a:lnTo>
                  <a:pt x="12808" y="14042"/>
                </a:lnTo>
                <a:cubicBezTo>
                  <a:pt x="12530" y="14042"/>
                  <a:pt x="12530" y="14474"/>
                  <a:pt x="12808" y="14474"/>
                </a:cubicBezTo>
                <a:lnTo>
                  <a:pt x="13394" y="14474"/>
                </a:lnTo>
                <a:cubicBezTo>
                  <a:pt x="13981" y="14474"/>
                  <a:pt x="14444" y="14011"/>
                  <a:pt x="14444" y="13425"/>
                </a:cubicBezTo>
                <a:lnTo>
                  <a:pt x="14444" y="12900"/>
                </a:lnTo>
                <a:cubicBezTo>
                  <a:pt x="14444" y="12808"/>
                  <a:pt x="14351" y="12715"/>
                  <a:pt x="14228" y="12715"/>
                </a:cubicBezTo>
                <a:lnTo>
                  <a:pt x="13888" y="12715"/>
                </a:lnTo>
                <a:lnTo>
                  <a:pt x="13888" y="6543"/>
                </a:lnTo>
                <a:cubicBezTo>
                  <a:pt x="13888" y="5895"/>
                  <a:pt x="13394" y="5370"/>
                  <a:pt x="12746" y="5370"/>
                </a:cubicBezTo>
                <a:lnTo>
                  <a:pt x="10000" y="5370"/>
                </a:lnTo>
                <a:lnTo>
                  <a:pt x="10000" y="4568"/>
                </a:lnTo>
                <a:cubicBezTo>
                  <a:pt x="10339" y="3950"/>
                  <a:pt x="10956" y="3580"/>
                  <a:pt x="11635" y="3580"/>
                </a:cubicBezTo>
                <a:cubicBezTo>
                  <a:pt x="11913" y="3580"/>
                  <a:pt x="11913" y="3179"/>
                  <a:pt x="11635" y="3179"/>
                </a:cubicBezTo>
                <a:cubicBezTo>
                  <a:pt x="11018" y="3179"/>
                  <a:pt x="10432" y="3426"/>
                  <a:pt x="10000" y="3858"/>
                </a:cubicBezTo>
                <a:lnTo>
                  <a:pt x="10000" y="3796"/>
                </a:lnTo>
                <a:cubicBezTo>
                  <a:pt x="10000" y="3179"/>
                  <a:pt x="9506" y="2685"/>
                  <a:pt x="8889" y="2685"/>
                </a:cubicBezTo>
                <a:lnTo>
                  <a:pt x="8889" y="2531"/>
                </a:lnTo>
                <a:cubicBezTo>
                  <a:pt x="8889" y="1944"/>
                  <a:pt x="8457" y="1451"/>
                  <a:pt x="7870" y="1389"/>
                </a:cubicBezTo>
                <a:cubicBezTo>
                  <a:pt x="7901" y="1142"/>
                  <a:pt x="8024" y="926"/>
                  <a:pt x="8179" y="772"/>
                </a:cubicBezTo>
                <a:cubicBezTo>
                  <a:pt x="8395" y="556"/>
                  <a:pt x="8703" y="432"/>
                  <a:pt x="8981" y="432"/>
                </a:cubicBezTo>
                <a:cubicBezTo>
                  <a:pt x="9259" y="432"/>
                  <a:pt x="9259" y="0"/>
                  <a:pt x="8981" y="0"/>
                </a:cubicBezTo>
                <a:cubicBezTo>
                  <a:pt x="8580" y="0"/>
                  <a:pt x="8179" y="185"/>
                  <a:pt x="7901" y="463"/>
                </a:cubicBezTo>
                <a:cubicBezTo>
                  <a:pt x="7654" y="710"/>
                  <a:pt x="7500" y="1049"/>
                  <a:pt x="7469" y="1389"/>
                </a:cubicBezTo>
                <a:lnTo>
                  <a:pt x="7037" y="1389"/>
                </a:lnTo>
                <a:cubicBezTo>
                  <a:pt x="7006" y="1049"/>
                  <a:pt x="6852" y="710"/>
                  <a:pt x="6605" y="463"/>
                </a:cubicBezTo>
                <a:cubicBezTo>
                  <a:pt x="6296" y="185"/>
                  <a:pt x="5926" y="0"/>
                  <a:pt x="5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04" name="Google Shape;16104;p92"/>
          <p:cNvGrpSpPr/>
          <p:nvPr/>
        </p:nvGrpSpPr>
        <p:grpSpPr>
          <a:xfrm>
            <a:off x="6259581" y="2326611"/>
            <a:ext cx="379625" cy="362650"/>
            <a:chOff x="2488025" y="3563250"/>
            <a:chExt cx="379625" cy="362650"/>
          </a:xfrm>
        </p:grpSpPr>
        <p:sp>
          <p:nvSpPr>
            <p:cNvPr id="16105" name="Google Shape;16105;p92"/>
            <p:cNvSpPr/>
            <p:nvPr/>
          </p:nvSpPr>
          <p:spPr>
            <a:xfrm>
              <a:off x="2767325" y="3563625"/>
              <a:ext cx="32425" cy="28950"/>
            </a:xfrm>
            <a:custGeom>
              <a:avLst/>
              <a:gdLst/>
              <a:ahLst/>
              <a:cxnLst/>
              <a:rect l="l" t="t" r="r" b="b"/>
              <a:pathLst>
                <a:path w="1297" h="1158" extrusionOk="0">
                  <a:moveTo>
                    <a:pt x="648" y="1"/>
                  </a:moveTo>
                  <a:cubicBezTo>
                    <a:pt x="540" y="1"/>
                    <a:pt x="432" y="70"/>
                    <a:pt x="432" y="209"/>
                  </a:cubicBezTo>
                  <a:lnTo>
                    <a:pt x="432" y="394"/>
                  </a:lnTo>
                  <a:lnTo>
                    <a:pt x="278" y="394"/>
                  </a:lnTo>
                  <a:cubicBezTo>
                    <a:pt x="0" y="394"/>
                    <a:pt x="0" y="795"/>
                    <a:pt x="278" y="795"/>
                  </a:cubicBezTo>
                  <a:lnTo>
                    <a:pt x="432" y="795"/>
                  </a:lnTo>
                  <a:lnTo>
                    <a:pt x="432" y="950"/>
                  </a:lnTo>
                  <a:cubicBezTo>
                    <a:pt x="432" y="1088"/>
                    <a:pt x="540" y="1158"/>
                    <a:pt x="648" y="1158"/>
                  </a:cubicBezTo>
                  <a:cubicBezTo>
                    <a:pt x="756" y="1158"/>
                    <a:pt x="864" y="1088"/>
                    <a:pt x="864" y="950"/>
                  </a:cubicBezTo>
                  <a:lnTo>
                    <a:pt x="864" y="795"/>
                  </a:lnTo>
                  <a:lnTo>
                    <a:pt x="1019" y="795"/>
                  </a:lnTo>
                  <a:cubicBezTo>
                    <a:pt x="1296" y="795"/>
                    <a:pt x="1296" y="363"/>
                    <a:pt x="1019" y="363"/>
                  </a:cubicBezTo>
                  <a:lnTo>
                    <a:pt x="864" y="363"/>
                  </a:lnTo>
                  <a:lnTo>
                    <a:pt x="864" y="209"/>
                  </a:lnTo>
                  <a:cubicBezTo>
                    <a:pt x="864" y="70"/>
                    <a:pt x="756"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92"/>
            <p:cNvSpPr/>
            <p:nvPr/>
          </p:nvSpPr>
          <p:spPr>
            <a:xfrm>
              <a:off x="2758050" y="3712525"/>
              <a:ext cx="33200" cy="28975"/>
            </a:xfrm>
            <a:custGeom>
              <a:avLst/>
              <a:gdLst/>
              <a:ahLst/>
              <a:cxnLst/>
              <a:rect l="l" t="t" r="r" b="b"/>
              <a:pathLst>
                <a:path w="1328" h="1159" extrusionOk="0">
                  <a:moveTo>
                    <a:pt x="653" y="1"/>
                  </a:moveTo>
                  <a:cubicBezTo>
                    <a:pt x="549" y="1"/>
                    <a:pt x="448" y="70"/>
                    <a:pt x="464" y="209"/>
                  </a:cubicBezTo>
                  <a:lnTo>
                    <a:pt x="464" y="364"/>
                  </a:lnTo>
                  <a:lnTo>
                    <a:pt x="278" y="364"/>
                  </a:lnTo>
                  <a:cubicBezTo>
                    <a:pt x="1" y="364"/>
                    <a:pt x="1" y="796"/>
                    <a:pt x="278" y="796"/>
                  </a:cubicBezTo>
                  <a:lnTo>
                    <a:pt x="464" y="796"/>
                  </a:lnTo>
                  <a:lnTo>
                    <a:pt x="464" y="950"/>
                  </a:lnTo>
                  <a:cubicBezTo>
                    <a:pt x="464" y="1089"/>
                    <a:pt x="564" y="1158"/>
                    <a:pt x="664" y="1158"/>
                  </a:cubicBezTo>
                  <a:cubicBezTo>
                    <a:pt x="765" y="1158"/>
                    <a:pt x="865" y="1089"/>
                    <a:pt x="865" y="950"/>
                  </a:cubicBezTo>
                  <a:lnTo>
                    <a:pt x="865" y="796"/>
                  </a:lnTo>
                  <a:lnTo>
                    <a:pt x="1050" y="796"/>
                  </a:lnTo>
                  <a:cubicBezTo>
                    <a:pt x="1328" y="796"/>
                    <a:pt x="1328" y="364"/>
                    <a:pt x="1050" y="364"/>
                  </a:cubicBezTo>
                  <a:lnTo>
                    <a:pt x="865" y="364"/>
                  </a:lnTo>
                  <a:lnTo>
                    <a:pt x="865" y="209"/>
                  </a:lnTo>
                  <a:cubicBezTo>
                    <a:pt x="865" y="70"/>
                    <a:pt x="757" y="1"/>
                    <a:pt x="6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92"/>
            <p:cNvSpPr/>
            <p:nvPr/>
          </p:nvSpPr>
          <p:spPr>
            <a:xfrm>
              <a:off x="2561300" y="3686100"/>
              <a:ext cx="32450" cy="28575"/>
            </a:xfrm>
            <a:custGeom>
              <a:avLst/>
              <a:gdLst/>
              <a:ahLst/>
              <a:cxnLst/>
              <a:rect l="l" t="t" r="r" b="b"/>
              <a:pathLst>
                <a:path w="1298" h="1143" extrusionOk="0">
                  <a:moveTo>
                    <a:pt x="649" y="1"/>
                  </a:moveTo>
                  <a:cubicBezTo>
                    <a:pt x="549" y="1"/>
                    <a:pt x="448" y="63"/>
                    <a:pt x="433" y="186"/>
                  </a:cubicBezTo>
                  <a:lnTo>
                    <a:pt x="433" y="371"/>
                  </a:lnTo>
                  <a:lnTo>
                    <a:pt x="279" y="371"/>
                  </a:lnTo>
                  <a:cubicBezTo>
                    <a:pt x="1" y="371"/>
                    <a:pt x="1" y="772"/>
                    <a:pt x="279" y="772"/>
                  </a:cubicBezTo>
                  <a:lnTo>
                    <a:pt x="433" y="772"/>
                  </a:lnTo>
                  <a:lnTo>
                    <a:pt x="433" y="958"/>
                  </a:lnTo>
                  <a:cubicBezTo>
                    <a:pt x="448" y="1081"/>
                    <a:pt x="549" y="1143"/>
                    <a:pt x="649" y="1143"/>
                  </a:cubicBezTo>
                  <a:cubicBezTo>
                    <a:pt x="749" y="1143"/>
                    <a:pt x="850" y="1081"/>
                    <a:pt x="865" y="958"/>
                  </a:cubicBezTo>
                  <a:lnTo>
                    <a:pt x="865" y="772"/>
                  </a:lnTo>
                  <a:lnTo>
                    <a:pt x="1019" y="772"/>
                  </a:lnTo>
                  <a:cubicBezTo>
                    <a:pt x="1297" y="772"/>
                    <a:pt x="1297" y="371"/>
                    <a:pt x="1019" y="371"/>
                  </a:cubicBezTo>
                  <a:lnTo>
                    <a:pt x="865" y="371"/>
                  </a:lnTo>
                  <a:lnTo>
                    <a:pt x="865" y="186"/>
                  </a:lnTo>
                  <a:cubicBezTo>
                    <a:pt x="850" y="63"/>
                    <a:pt x="749" y="1"/>
                    <a:pt x="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92"/>
            <p:cNvSpPr/>
            <p:nvPr/>
          </p:nvSpPr>
          <p:spPr>
            <a:xfrm>
              <a:off x="2497275" y="3821325"/>
              <a:ext cx="33200" cy="29525"/>
            </a:xfrm>
            <a:custGeom>
              <a:avLst/>
              <a:gdLst/>
              <a:ahLst/>
              <a:cxnLst/>
              <a:rect l="l" t="t" r="r" b="b"/>
              <a:pathLst>
                <a:path w="1328" h="1181" extrusionOk="0">
                  <a:moveTo>
                    <a:pt x="679" y="0"/>
                  </a:moveTo>
                  <a:cubicBezTo>
                    <a:pt x="571" y="0"/>
                    <a:pt x="463" y="70"/>
                    <a:pt x="463" y="209"/>
                  </a:cubicBezTo>
                  <a:lnTo>
                    <a:pt x="463" y="394"/>
                  </a:lnTo>
                  <a:lnTo>
                    <a:pt x="278" y="394"/>
                  </a:lnTo>
                  <a:cubicBezTo>
                    <a:pt x="0" y="394"/>
                    <a:pt x="0" y="795"/>
                    <a:pt x="278" y="795"/>
                  </a:cubicBezTo>
                  <a:lnTo>
                    <a:pt x="432" y="795"/>
                  </a:lnTo>
                  <a:lnTo>
                    <a:pt x="432" y="949"/>
                  </a:lnTo>
                  <a:cubicBezTo>
                    <a:pt x="432" y="1104"/>
                    <a:pt x="541" y="1181"/>
                    <a:pt x="649" y="1181"/>
                  </a:cubicBezTo>
                  <a:cubicBezTo>
                    <a:pt x="757" y="1181"/>
                    <a:pt x="865" y="1104"/>
                    <a:pt x="865" y="949"/>
                  </a:cubicBezTo>
                  <a:lnTo>
                    <a:pt x="865" y="795"/>
                  </a:lnTo>
                  <a:lnTo>
                    <a:pt x="1050" y="795"/>
                  </a:lnTo>
                  <a:cubicBezTo>
                    <a:pt x="1327" y="795"/>
                    <a:pt x="1327" y="394"/>
                    <a:pt x="1050" y="394"/>
                  </a:cubicBezTo>
                  <a:lnTo>
                    <a:pt x="895" y="394"/>
                  </a:lnTo>
                  <a:lnTo>
                    <a:pt x="895" y="209"/>
                  </a:lnTo>
                  <a:cubicBezTo>
                    <a:pt x="895" y="70"/>
                    <a:pt x="787"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92"/>
            <p:cNvSpPr/>
            <p:nvPr/>
          </p:nvSpPr>
          <p:spPr>
            <a:xfrm>
              <a:off x="2831350" y="3821325"/>
              <a:ext cx="29350" cy="29725"/>
            </a:xfrm>
            <a:custGeom>
              <a:avLst/>
              <a:gdLst/>
              <a:ahLst/>
              <a:cxnLst/>
              <a:rect l="l" t="t" r="r" b="b"/>
              <a:pathLst>
                <a:path w="1174" h="1189" extrusionOk="0">
                  <a:moveTo>
                    <a:pt x="587" y="0"/>
                  </a:moveTo>
                  <a:cubicBezTo>
                    <a:pt x="479" y="0"/>
                    <a:pt x="371" y="70"/>
                    <a:pt x="371" y="209"/>
                  </a:cubicBezTo>
                  <a:lnTo>
                    <a:pt x="371" y="394"/>
                  </a:lnTo>
                  <a:lnTo>
                    <a:pt x="217" y="394"/>
                  </a:lnTo>
                  <a:cubicBezTo>
                    <a:pt x="93" y="394"/>
                    <a:pt x="1" y="487"/>
                    <a:pt x="1" y="579"/>
                  </a:cubicBezTo>
                  <a:cubicBezTo>
                    <a:pt x="1" y="703"/>
                    <a:pt x="93" y="795"/>
                    <a:pt x="217" y="795"/>
                  </a:cubicBezTo>
                  <a:lnTo>
                    <a:pt x="371" y="795"/>
                  </a:lnTo>
                  <a:lnTo>
                    <a:pt x="371" y="980"/>
                  </a:lnTo>
                  <a:cubicBezTo>
                    <a:pt x="371" y="1119"/>
                    <a:pt x="479" y="1189"/>
                    <a:pt x="587" y="1189"/>
                  </a:cubicBezTo>
                  <a:cubicBezTo>
                    <a:pt x="695" y="1189"/>
                    <a:pt x="803" y="1119"/>
                    <a:pt x="803" y="980"/>
                  </a:cubicBezTo>
                  <a:lnTo>
                    <a:pt x="803" y="795"/>
                  </a:lnTo>
                  <a:lnTo>
                    <a:pt x="957" y="795"/>
                  </a:lnTo>
                  <a:cubicBezTo>
                    <a:pt x="1081" y="795"/>
                    <a:pt x="1173" y="703"/>
                    <a:pt x="1173" y="579"/>
                  </a:cubicBezTo>
                  <a:cubicBezTo>
                    <a:pt x="1173" y="487"/>
                    <a:pt x="1081" y="394"/>
                    <a:pt x="957" y="394"/>
                  </a:cubicBezTo>
                  <a:lnTo>
                    <a:pt x="803" y="394"/>
                  </a:lnTo>
                  <a:lnTo>
                    <a:pt x="803" y="209"/>
                  </a:lnTo>
                  <a:cubicBezTo>
                    <a:pt x="803" y="70"/>
                    <a:pt x="695" y="0"/>
                    <a:pt x="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92"/>
            <p:cNvSpPr/>
            <p:nvPr/>
          </p:nvSpPr>
          <p:spPr>
            <a:xfrm>
              <a:off x="2794325" y="3895975"/>
              <a:ext cx="32425" cy="29350"/>
            </a:xfrm>
            <a:custGeom>
              <a:avLst/>
              <a:gdLst/>
              <a:ahLst/>
              <a:cxnLst/>
              <a:rect l="l" t="t" r="r" b="b"/>
              <a:pathLst>
                <a:path w="1297" h="1174" extrusionOk="0">
                  <a:moveTo>
                    <a:pt x="648" y="0"/>
                  </a:moveTo>
                  <a:cubicBezTo>
                    <a:pt x="525" y="0"/>
                    <a:pt x="432" y="93"/>
                    <a:pt x="432" y="216"/>
                  </a:cubicBezTo>
                  <a:lnTo>
                    <a:pt x="432" y="371"/>
                  </a:lnTo>
                  <a:lnTo>
                    <a:pt x="278" y="371"/>
                  </a:lnTo>
                  <a:cubicBezTo>
                    <a:pt x="0" y="371"/>
                    <a:pt x="0" y="803"/>
                    <a:pt x="278" y="803"/>
                  </a:cubicBezTo>
                  <a:lnTo>
                    <a:pt x="432" y="803"/>
                  </a:lnTo>
                  <a:lnTo>
                    <a:pt x="432" y="988"/>
                  </a:lnTo>
                  <a:cubicBezTo>
                    <a:pt x="432" y="1080"/>
                    <a:pt x="525" y="1173"/>
                    <a:pt x="648" y="1173"/>
                  </a:cubicBezTo>
                  <a:cubicBezTo>
                    <a:pt x="772" y="1173"/>
                    <a:pt x="864" y="1080"/>
                    <a:pt x="864" y="988"/>
                  </a:cubicBezTo>
                  <a:lnTo>
                    <a:pt x="864" y="803"/>
                  </a:lnTo>
                  <a:lnTo>
                    <a:pt x="1019" y="803"/>
                  </a:lnTo>
                  <a:cubicBezTo>
                    <a:pt x="1296" y="803"/>
                    <a:pt x="1296" y="402"/>
                    <a:pt x="1019" y="402"/>
                  </a:cubicBezTo>
                  <a:lnTo>
                    <a:pt x="1019" y="371"/>
                  </a:lnTo>
                  <a:lnTo>
                    <a:pt x="864" y="371"/>
                  </a:lnTo>
                  <a:lnTo>
                    <a:pt x="864" y="216"/>
                  </a:lnTo>
                  <a:cubicBezTo>
                    <a:pt x="864" y="93"/>
                    <a:pt x="772" y="0"/>
                    <a:pt x="6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92"/>
            <p:cNvSpPr/>
            <p:nvPr/>
          </p:nvSpPr>
          <p:spPr>
            <a:xfrm>
              <a:off x="2532775" y="3895575"/>
              <a:ext cx="33175" cy="30325"/>
            </a:xfrm>
            <a:custGeom>
              <a:avLst/>
              <a:gdLst/>
              <a:ahLst/>
              <a:cxnLst/>
              <a:rect l="l" t="t" r="r" b="b"/>
              <a:pathLst>
                <a:path w="1327" h="1213" extrusionOk="0">
                  <a:moveTo>
                    <a:pt x="679" y="1"/>
                  </a:moveTo>
                  <a:cubicBezTo>
                    <a:pt x="571" y="1"/>
                    <a:pt x="463" y="78"/>
                    <a:pt x="463" y="232"/>
                  </a:cubicBezTo>
                  <a:lnTo>
                    <a:pt x="463" y="387"/>
                  </a:lnTo>
                  <a:lnTo>
                    <a:pt x="309" y="387"/>
                  </a:lnTo>
                  <a:cubicBezTo>
                    <a:pt x="0" y="387"/>
                    <a:pt x="0" y="819"/>
                    <a:pt x="309" y="819"/>
                  </a:cubicBezTo>
                  <a:lnTo>
                    <a:pt x="463" y="819"/>
                  </a:lnTo>
                  <a:lnTo>
                    <a:pt x="463" y="1004"/>
                  </a:lnTo>
                  <a:cubicBezTo>
                    <a:pt x="463" y="1143"/>
                    <a:pt x="571" y="1212"/>
                    <a:pt x="679" y="1212"/>
                  </a:cubicBezTo>
                  <a:cubicBezTo>
                    <a:pt x="787" y="1212"/>
                    <a:pt x="895" y="1143"/>
                    <a:pt x="895" y="1004"/>
                  </a:cubicBezTo>
                  <a:lnTo>
                    <a:pt x="895" y="819"/>
                  </a:lnTo>
                  <a:lnTo>
                    <a:pt x="1049" y="819"/>
                  </a:lnTo>
                  <a:cubicBezTo>
                    <a:pt x="1318" y="819"/>
                    <a:pt x="1327" y="416"/>
                    <a:pt x="1077" y="416"/>
                  </a:cubicBezTo>
                  <a:cubicBezTo>
                    <a:pt x="1068" y="416"/>
                    <a:pt x="1059" y="416"/>
                    <a:pt x="1049" y="418"/>
                  </a:cubicBezTo>
                  <a:lnTo>
                    <a:pt x="1049" y="387"/>
                  </a:lnTo>
                  <a:lnTo>
                    <a:pt x="895" y="387"/>
                  </a:lnTo>
                  <a:lnTo>
                    <a:pt x="895" y="232"/>
                  </a:lnTo>
                  <a:cubicBezTo>
                    <a:pt x="895" y="78"/>
                    <a:pt x="787"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92"/>
            <p:cNvSpPr/>
            <p:nvPr/>
          </p:nvSpPr>
          <p:spPr>
            <a:xfrm>
              <a:off x="2488025" y="3563250"/>
              <a:ext cx="379625" cy="362075"/>
            </a:xfrm>
            <a:custGeom>
              <a:avLst/>
              <a:gdLst/>
              <a:ahLst/>
              <a:cxnLst/>
              <a:rect l="l" t="t" r="r" b="b"/>
              <a:pathLst>
                <a:path w="15185" h="14483" extrusionOk="0">
                  <a:moveTo>
                    <a:pt x="1768" y="2562"/>
                  </a:moveTo>
                  <a:cubicBezTo>
                    <a:pt x="2048" y="2562"/>
                    <a:pt x="2337" y="2811"/>
                    <a:pt x="2222" y="3156"/>
                  </a:cubicBezTo>
                  <a:cubicBezTo>
                    <a:pt x="2130" y="3403"/>
                    <a:pt x="2037" y="3680"/>
                    <a:pt x="1975" y="3927"/>
                  </a:cubicBezTo>
                  <a:lnTo>
                    <a:pt x="1111" y="3680"/>
                  </a:lnTo>
                  <a:cubicBezTo>
                    <a:pt x="1173" y="3403"/>
                    <a:pt x="1265" y="3156"/>
                    <a:pt x="1358" y="2878"/>
                  </a:cubicBezTo>
                  <a:cubicBezTo>
                    <a:pt x="1428" y="2655"/>
                    <a:pt x="1597" y="2562"/>
                    <a:pt x="1768" y="2562"/>
                  </a:cubicBezTo>
                  <a:close/>
                  <a:moveTo>
                    <a:pt x="13603" y="2562"/>
                  </a:moveTo>
                  <a:cubicBezTo>
                    <a:pt x="13773" y="2562"/>
                    <a:pt x="13941" y="2655"/>
                    <a:pt x="14011" y="2878"/>
                  </a:cubicBezTo>
                  <a:cubicBezTo>
                    <a:pt x="14135" y="3156"/>
                    <a:pt x="14197" y="3434"/>
                    <a:pt x="14258" y="3680"/>
                  </a:cubicBezTo>
                  <a:lnTo>
                    <a:pt x="13394" y="3927"/>
                  </a:lnTo>
                  <a:cubicBezTo>
                    <a:pt x="13332" y="3680"/>
                    <a:pt x="13271" y="3434"/>
                    <a:pt x="13178" y="3156"/>
                  </a:cubicBezTo>
                  <a:cubicBezTo>
                    <a:pt x="13044" y="2811"/>
                    <a:pt x="13326" y="2562"/>
                    <a:pt x="13603" y="2562"/>
                  </a:cubicBezTo>
                  <a:close/>
                  <a:moveTo>
                    <a:pt x="9660" y="3341"/>
                  </a:moveTo>
                  <a:cubicBezTo>
                    <a:pt x="9166" y="4020"/>
                    <a:pt x="8148" y="4329"/>
                    <a:pt x="7345" y="4452"/>
                  </a:cubicBezTo>
                  <a:cubicBezTo>
                    <a:pt x="6728" y="4514"/>
                    <a:pt x="6111" y="4545"/>
                    <a:pt x="5524" y="4545"/>
                  </a:cubicBezTo>
                  <a:lnTo>
                    <a:pt x="5524" y="3341"/>
                  </a:lnTo>
                  <a:close/>
                  <a:moveTo>
                    <a:pt x="8271" y="8063"/>
                  </a:moveTo>
                  <a:lnTo>
                    <a:pt x="8271" y="9112"/>
                  </a:lnTo>
                  <a:cubicBezTo>
                    <a:pt x="8271" y="9452"/>
                    <a:pt x="8024" y="9729"/>
                    <a:pt x="7685" y="9729"/>
                  </a:cubicBezTo>
                  <a:cubicBezTo>
                    <a:pt x="7345" y="9729"/>
                    <a:pt x="7067" y="9452"/>
                    <a:pt x="7067" y="9112"/>
                  </a:cubicBezTo>
                  <a:lnTo>
                    <a:pt x="7067" y="8063"/>
                  </a:lnTo>
                  <a:cubicBezTo>
                    <a:pt x="7191" y="8094"/>
                    <a:pt x="7345" y="8094"/>
                    <a:pt x="7469" y="8094"/>
                  </a:cubicBezTo>
                  <a:lnTo>
                    <a:pt x="7870" y="8094"/>
                  </a:lnTo>
                  <a:cubicBezTo>
                    <a:pt x="7993" y="8094"/>
                    <a:pt x="8148" y="8094"/>
                    <a:pt x="8271" y="8063"/>
                  </a:cubicBezTo>
                  <a:close/>
                  <a:moveTo>
                    <a:pt x="7685" y="0"/>
                  </a:moveTo>
                  <a:cubicBezTo>
                    <a:pt x="7631" y="0"/>
                    <a:pt x="7577" y="23"/>
                    <a:pt x="7530" y="70"/>
                  </a:cubicBezTo>
                  <a:lnTo>
                    <a:pt x="6512" y="1088"/>
                  </a:lnTo>
                  <a:lnTo>
                    <a:pt x="6049" y="656"/>
                  </a:lnTo>
                  <a:lnTo>
                    <a:pt x="5463" y="70"/>
                  </a:lnTo>
                  <a:cubicBezTo>
                    <a:pt x="5424" y="31"/>
                    <a:pt x="5376" y="13"/>
                    <a:pt x="5329" y="13"/>
                  </a:cubicBezTo>
                  <a:cubicBezTo>
                    <a:pt x="5225" y="13"/>
                    <a:pt x="5123" y="97"/>
                    <a:pt x="5123" y="224"/>
                  </a:cubicBezTo>
                  <a:lnTo>
                    <a:pt x="5123" y="1551"/>
                  </a:lnTo>
                  <a:cubicBezTo>
                    <a:pt x="5123" y="1690"/>
                    <a:pt x="5223" y="1759"/>
                    <a:pt x="5324" y="1759"/>
                  </a:cubicBezTo>
                  <a:cubicBezTo>
                    <a:pt x="5424" y="1759"/>
                    <a:pt x="5524" y="1690"/>
                    <a:pt x="5524" y="1551"/>
                  </a:cubicBezTo>
                  <a:lnTo>
                    <a:pt x="5524" y="718"/>
                  </a:lnTo>
                  <a:lnTo>
                    <a:pt x="5740" y="934"/>
                  </a:lnTo>
                  <a:lnTo>
                    <a:pt x="6296" y="1489"/>
                  </a:lnTo>
                  <a:cubicBezTo>
                    <a:pt x="6342" y="1551"/>
                    <a:pt x="6412" y="1582"/>
                    <a:pt x="6481" y="1582"/>
                  </a:cubicBezTo>
                  <a:cubicBezTo>
                    <a:pt x="6551" y="1582"/>
                    <a:pt x="6620" y="1551"/>
                    <a:pt x="6666" y="1489"/>
                  </a:cubicBezTo>
                  <a:lnTo>
                    <a:pt x="7654" y="502"/>
                  </a:lnTo>
                  <a:lnTo>
                    <a:pt x="8672" y="1520"/>
                  </a:lnTo>
                  <a:cubicBezTo>
                    <a:pt x="8719" y="1566"/>
                    <a:pt x="8773" y="1590"/>
                    <a:pt x="8827" y="1590"/>
                  </a:cubicBezTo>
                  <a:cubicBezTo>
                    <a:pt x="8881" y="1590"/>
                    <a:pt x="8935" y="1566"/>
                    <a:pt x="8981" y="1520"/>
                  </a:cubicBezTo>
                  <a:lnTo>
                    <a:pt x="9567" y="934"/>
                  </a:lnTo>
                  <a:lnTo>
                    <a:pt x="9814" y="718"/>
                  </a:lnTo>
                  <a:lnTo>
                    <a:pt x="9814" y="2909"/>
                  </a:lnTo>
                  <a:lnTo>
                    <a:pt x="5524" y="2909"/>
                  </a:lnTo>
                  <a:lnTo>
                    <a:pt x="5524" y="2600"/>
                  </a:lnTo>
                  <a:cubicBezTo>
                    <a:pt x="5524" y="2461"/>
                    <a:pt x="5416" y="2392"/>
                    <a:pt x="5308" y="2392"/>
                  </a:cubicBezTo>
                  <a:cubicBezTo>
                    <a:pt x="5200" y="2392"/>
                    <a:pt x="5092" y="2461"/>
                    <a:pt x="5092" y="2600"/>
                  </a:cubicBezTo>
                  <a:lnTo>
                    <a:pt x="5092" y="5717"/>
                  </a:lnTo>
                  <a:cubicBezTo>
                    <a:pt x="5092" y="6705"/>
                    <a:pt x="5710" y="7569"/>
                    <a:pt x="6635" y="7939"/>
                  </a:cubicBezTo>
                  <a:lnTo>
                    <a:pt x="6635" y="8618"/>
                  </a:lnTo>
                  <a:lnTo>
                    <a:pt x="5463" y="8618"/>
                  </a:lnTo>
                  <a:cubicBezTo>
                    <a:pt x="4382" y="8618"/>
                    <a:pt x="3395" y="8094"/>
                    <a:pt x="2778" y="7230"/>
                  </a:cubicBezTo>
                  <a:cubicBezTo>
                    <a:pt x="2099" y="6273"/>
                    <a:pt x="2068" y="4915"/>
                    <a:pt x="2623" y="3279"/>
                  </a:cubicBezTo>
                  <a:cubicBezTo>
                    <a:pt x="2857" y="2618"/>
                    <a:pt x="2281" y="2141"/>
                    <a:pt x="1731" y="2141"/>
                  </a:cubicBezTo>
                  <a:cubicBezTo>
                    <a:pt x="1408" y="2141"/>
                    <a:pt x="1094" y="2305"/>
                    <a:pt x="957" y="2693"/>
                  </a:cubicBezTo>
                  <a:cubicBezTo>
                    <a:pt x="0" y="5440"/>
                    <a:pt x="648" y="7199"/>
                    <a:pt x="1327" y="8217"/>
                  </a:cubicBezTo>
                  <a:cubicBezTo>
                    <a:pt x="2037" y="9236"/>
                    <a:pt x="3117" y="9945"/>
                    <a:pt x="4321" y="10223"/>
                  </a:cubicBezTo>
                  <a:lnTo>
                    <a:pt x="4321" y="14297"/>
                  </a:lnTo>
                  <a:cubicBezTo>
                    <a:pt x="4321" y="14389"/>
                    <a:pt x="4413" y="14482"/>
                    <a:pt x="4537" y="14482"/>
                  </a:cubicBezTo>
                  <a:lnTo>
                    <a:pt x="5185" y="14482"/>
                  </a:lnTo>
                  <a:cubicBezTo>
                    <a:pt x="5463" y="14482"/>
                    <a:pt x="5463" y="14081"/>
                    <a:pt x="5185" y="14081"/>
                  </a:cubicBezTo>
                  <a:lnTo>
                    <a:pt x="4753" y="14081"/>
                  </a:lnTo>
                  <a:lnTo>
                    <a:pt x="4753" y="10069"/>
                  </a:lnTo>
                  <a:cubicBezTo>
                    <a:pt x="4753" y="9976"/>
                    <a:pt x="4660" y="9884"/>
                    <a:pt x="4568" y="9853"/>
                  </a:cubicBezTo>
                  <a:cubicBezTo>
                    <a:pt x="3395" y="9637"/>
                    <a:pt x="2346" y="8958"/>
                    <a:pt x="1667" y="8001"/>
                  </a:cubicBezTo>
                  <a:cubicBezTo>
                    <a:pt x="1142" y="7230"/>
                    <a:pt x="679" y="5964"/>
                    <a:pt x="1019" y="4082"/>
                  </a:cubicBezTo>
                  <a:lnTo>
                    <a:pt x="1019" y="4082"/>
                  </a:lnTo>
                  <a:lnTo>
                    <a:pt x="1914" y="4329"/>
                  </a:lnTo>
                  <a:cubicBezTo>
                    <a:pt x="1636" y="5409"/>
                    <a:pt x="1821" y="6551"/>
                    <a:pt x="2407" y="7476"/>
                  </a:cubicBezTo>
                  <a:cubicBezTo>
                    <a:pt x="3117" y="8464"/>
                    <a:pt x="4259" y="9050"/>
                    <a:pt x="5463" y="9081"/>
                  </a:cubicBezTo>
                  <a:lnTo>
                    <a:pt x="6635" y="9081"/>
                  </a:lnTo>
                  <a:lnTo>
                    <a:pt x="6635" y="9112"/>
                  </a:lnTo>
                  <a:cubicBezTo>
                    <a:pt x="6666" y="9760"/>
                    <a:pt x="7160" y="10084"/>
                    <a:pt x="7658" y="10084"/>
                  </a:cubicBezTo>
                  <a:cubicBezTo>
                    <a:pt x="8155" y="10084"/>
                    <a:pt x="8657" y="9760"/>
                    <a:pt x="8703" y="9112"/>
                  </a:cubicBezTo>
                  <a:lnTo>
                    <a:pt x="8703" y="9081"/>
                  </a:lnTo>
                  <a:lnTo>
                    <a:pt x="9907" y="9081"/>
                  </a:lnTo>
                  <a:cubicBezTo>
                    <a:pt x="11110" y="9050"/>
                    <a:pt x="12252" y="8464"/>
                    <a:pt x="12962" y="7476"/>
                  </a:cubicBezTo>
                  <a:cubicBezTo>
                    <a:pt x="13548" y="6551"/>
                    <a:pt x="13734" y="5409"/>
                    <a:pt x="13487" y="4329"/>
                  </a:cubicBezTo>
                  <a:lnTo>
                    <a:pt x="14351" y="4113"/>
                  </a:lnTo>
                  <a:lnTo>
                    <a:pt x="14351" y="4113"/>
                  </a:lnTo>
                  <a:cubicBezTo>
                    <a:pt x="14721" y="5964"/>
                    <a:pt x="14227" y="7230"/>
                    <a:pt x="13703" y="8001"/>
                  </a:cubicBezTo>
                  <a:cubicBezTo>
                    <a:pt x="12993" y="8989"/>
                    <a:pt x="11944" y="9668"/>
                    <a:pt x="10740" y="9884"/>
                  </a:cubicBezTo>
                  <a:cubicBezTo>
                    <a:pt x="10647" y="9884"/>
                    <a:pt x="10586" y="9976"/>
                    <a:pt x="10586" y="10100"/>
                  </a:cubicBezTo>
                  <a:lnTo>
                    <a:pt x="10586" y="14050"/>
                  </a:lnTo>
                  <a:lnTo>
                    <a:pt x="6265" y="14050"/>
                  </a:lnTo>
                  <a:cubicBezTo>
                    <a:pt x="5987" y="14050"/>
                    <a:pt x="5987" y="14482"/>
                    <a:pt x="6265" y="14482"/>
                  </a:cubicBezTo>
                  <a:lnTo>
                    <a:pt x="10802" y="14482"/>
                  </a:lnTo>
                  <a:cubicBezTo>
                    <a:pt x="10925" y="14482"/>
                    <a:pt x="11018" y="14389"/>
                    <a:pt x="11018" y="14266"/>
                  </a:cubicBezTo>
                  <a:lnTo>
                    <a:pt x="11018" y="10254"/>
                  </a:lnTo>
                  <a:cubicBezTo>
                    <a:pt x="12221" y="9945"/>
                    <a:pt x="13302" y="9236"/>
                    <a:pt x="14073" y="8217"/>
                  </a:cubicBezTo>
                  <a:cubicBezTo>
                    <a:pt x="15184" y="6581"/>
                    <a:pt x="15030" y="4514"/>
                    <a:pt x="14413" y="2724"/>
                  </a:cubicBezTo>
                  <a:cubicBezTo>
                    <a:pt x="14274" y="2321"/>
                    <a:pt x="13960" y="2150"/>
                    <a:pt x="13640" y="2150"/>
                  </a:cubicBezTo>
                  <a:cubicBezTo>
                    <a:pt x="13101" y="2150"/>
                    <a:pt x="12545" y="2633"/>
                    <a:pt x="12777" y="3310"/>
                  </a:cubicBezTo>
                  <a:cubicBezTo>
                    <a:pt x="13209" y="4545"/>
                    <a:pt x="13394" y="6088"/>
                    <a:pt x="12623" y="7230"/>
                  </a:cubicBezTo>
                  <a:cubicBezTo>
                    <a:pt x="11974" y="8094"/>
                    <a:pt x="10987" y="8618"/>
                    <a:pt x="9907" y="8649"/>
                  </a:cubicBezTo>
                  <a:lnTo>
                    <a:pt x="8703" y="8649"/>
                  </a:lnTo>
                  <a:lnTo>
                    <a:pt x="8703" y="7939"/>
                  </a:lnTo>
                  <a:cubicBezTo>
                    <a:pt x="8857" y="7878"/>
                    <a:pt x="9012" y="7816"/>
                    <a:pt x="9135" y="7723"/>
                  </a:cubicBezTo>
                  <a:cubicBezTo>
                    <a:pt x="9341" y="7595"/>
                    <a:pt x="9204" y="7316"/>
                    <a:pt x="9027" y="7316"/>
                  </a:cubicBezTo>
                  <a:cubicBezTo>
                    <a:pt x="8992" y="7316"/>
                    <a:pt x="8955" y="7327"/>
                    <a:pt x="8919" y="7353"/>
                  </a:cubicBezTo>
                  <a:cubicBezTo>
                    <a:pt x="8580" y="7569"/>
                    <a:pt x="8240" y="7662"/>
                    <a:pt x="7870" y="7662"/>
                  </a:cubicBezTo>
                  <a:lnTo>
                    <a:pt x="7469" y="7662"/>
                  </a:lnTo>
                  <a:cubicBezTo>
                    <a:pt x="6419" y="7662"/>
                    <a:pt x="5555" y="6797"/>
                    <a:pt x="5555" y="5748"/>
                  </a:cubicBezTo>
                  <a:lnTo>
                    <a:pt x="5555" y="4977"/>
                  </a:lnTo>
                  <a:lnTo>
                    <a:pt x="5926" y="4977"/>
                  </a:lnTo>
                  <a:cubicBezTo>
                    <a:pt x="6419" y="4977"/>
                    <a:pt x="6913" y="4946"/>
                    <a:pt x="7407" y="4884"/>
                  </a:cubicBezTo>
                  <a:cubicBezTo>
                    <a:pt x="7993" y="4791"/>
                    <a:pt x="8549" y="4637"/>
                    <a:pt x="9043" y="4390"/>
                  </a:cubicBezTo>
                  <a:cubicBezTo>
                    <a:pt x="9351" y="4236"/>
                    <a:pt x="9598" y="4051"/>
                    <a:pt x="9814" y="3835"/>
                  </a:cubicBezTo>
                  <a:lnTo>
                    <a:pt x="9814" y="5748"/>
                  </a:lnTo>
                  <a:cubicBezTo>
                    <a:pt x="9814" y="6088"/>
                    <a:pt x="9722" y="6427"/>
                    <a:pt x="9567" y="6736"/>
                  </a:cubicBezTo>
                  <a:cubicBezTo>
                    <a:pt x="9461" y="6906"/>
                    <a:pt x="9603" y="7061"/>
                    <a:pt x="9752" y="7061"/>
                  </a:cubicBezTo>
                  <a:cubicBezTo>
                    <a:pt x="9820" y="7061"/>
                    <a:pt x="9889" y="7029"/>
                    <a:pt x="9938" y="6952"/>
                  </a:cubicBezTo>
                  <a:cubicBezTo>
                    <a:pt x="10154" y="6581"/>
                    <a:pt x="10277" y="6149"/>
                    <a:pt x="10277" y="5748"/>
                  </a:cubicBezTo>
                  <a:lnTo>
                    <a:pt x="10277" y="224"/>
                  </a:lnTo>
                  <a:cubicBezTo>
                    <a:pt x="10277" y="97"/>
                    <a:pt x="10161" y="13"/>
                    <a:pt x="10048" y="13"/>
                  </a:cubicBezTo>
                  <a:cubicBezTo>
                    <a:pt x="9996" y="13"/>
                    <a:pt x="9945" y="31"/>
                    <a:pt x="9907" y="70"/>
                  </a:cubicBezTo>
                  <a:lnTo>
                    <a:pt x="9320" y="656"/>
                  </a:lnTo>
                  <a:lnTo>
                    <a:pt x="8857" y="1119"/>
                  </a:lnTo>
                  <a:lnTo>
                    <a:pt x="7839" y="70"/>
                  </a:lnTo>
                  <a:cubicBezTo>
                    <a:pt x="7793" y="23"/>
                    <a:pt x="7739" y="0"/>
                    <a:pt x="7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3" name="Google Shape;16113;p92"/>
          <p:cNvGrpSpPr/>
          <p:nvPr/>
        </p:nvGrpSpPr>
        <p:grpSpPr>
          <a:xfrm>
            <a:off x="6268069" y="2882555"/>
            <a:ext cx="362650" cy="362500"/>
            <a:chOff x="6250075" y="2464125"/>
            <a:chExt cx="362650" cy="362500"/>
          </a:xfrm>
        </p:grpSpPr>
        <p:sp>
          <p:nvSpPr>
            <p:cNvPr id="16114" name="Google Shape;16114;p92"/>
            <p:cNvSpPr/>
            <p:nvPr/>
          </p:nvSpPr>
          <p:spPr>
            <a:xfrm>
              <a:off x="6250075" y="2464125"/>
              <a:ext cx="362650" cy="362500"/>
            </a:xfrm>
            <a:custGeom>
              <a:avLst/>
              <a:gdLst/>
              <a:ahLst/>
              <a:cxnLst/>
              <a:rect l="l" t="t" r="r" b="b"/>
              <a:pathLst>
                <a:path w="14506" h="14500" extrusionOk="0">
                  <a:moveTo>
                    <a:pt x="8553" y="0"/>
                  </a:moveTo>
                  <a:cubicBezTo>
                    <a:pt x="8396" y="0"/>
                    <a:pt x="8236" y="38"/>
                    <a:pt x="8086" y="118"/>
                  </a:cubicBezTo>
                  <a:cubicBezTo>
                    <a:pt x="7839" y="303"/>
                    <a:pt x="7654" y="581"/>
                    <a:pt x="7654" y="890"/>
                  </a:cubicBezTo>
                  <a:cubicBezTo>
                    <a:pt x="7654" y="1970"/>
                    <a:pt x="7253" y="2988"/>
                    <a:pt x="6574" y="3791"/>
                  </a:cubicBezTo>
                  <a:lnTo>
                    <a:pt x="4013" y="6630"/>
                  </a:lnTo>
                  <a:lnTo>
                    <a:pt x="4013" y="6507"/>
                  </a:lnTo>
                  <a:cubicBezTo>
                    <a:pt x="4013" y="6075"/>
                    <a:pt x="3673" y="5704"/>
                    <a:pt x="3210" y="5704"/>
                  </a:cubicBezTo>
                  <a:lnTo>
                    <a:pt x="803" y="5704"/>
                  </a:lnTo>
                  <a:cubicBezTo>
                    <a:pt x="371" y="5704"/>
                    <a:pt x="1" y="6075"/>
                    <a:pt x="1" y="6507"/>
                  </a:cubicBezTo>
                  <a:lnTo>
                    <a:pt x="1" y="11414"/>
                  </a:lnTo>
                  <a:cubicBezTo>
                    <a:pt x="16" y="11537"/>
                    <a:pt x="116" y="11599"/>
                    <a:pt x="217" y="11599"/>
                  </a:cubicBezTo>
                  <a:cubicBezTo>
                    <a:pt x="317" y="11599"/>
                    <a:pt x="417" y="11537"/>
                    <a:pt x="433" y="11414"/>
                  </a:cubicBezTo>
                  <a:lnTo>
                    <a:pt x="433" y="6538"/>
                  </a:lnTo>
                  <a:cubicBezTo>
                    <a:pt x="433" y="6321"/>
                    <a:pt x="587" y="6136"/>
                    <a:pt x="803" y="6136"/>
                  </a:cubicBezTo>
                  <a:lnTo>
                    <a:pt x="3210" y="6136"/>
                  </a:lnTo>
                  <a:cubicBezTo>
                    <a:pt x="3426" y="6136"/>
                    <a:pt x="3611" y="6321"/>
                    <a:pt x="3611" y="6538"/>
                  </a:cubicBezTo>
                  <a:lnTo>
                    <a:pt x="3611" y="13389"/>
                  </a:lnTo>
                  <a:cubicBezTo>
                    <a:pt x="3611" y="13605"/>
                    <a:pt x="3426" y="13759"/>
                    <a:pt x="3210" y="13759"/>
                  </a:cubicBezTo>
                  <a:lnTo>
                    <a:pt x="803" y="13759"/>
                  </a:lnTo>
                  <a:cubicBezTo>
                    <a:pt x="587" y="13759"/>
                    <a:pt x="433" y="13605"/>
                    <a:pt x="433" y="13389"/>
                  </a:cubicBezTo>
                  <a:lnTo>
                    <a:pt x="433" y="12556"/>
                  </a:lnTo>
                  <a:cubicBezTo>
                    <a:pt x="417" y="12432"/>
                    <a:pt x="317" y="12370"/>
                    <a:pt x="217" y="12370"/>
                  </a:cubicBezTo>
                  <a:cubicBezTo>
                    <a:pt x="116" y="12370"/>
                    <a:pt x="16" y="12432"/>
                    <a:pt x="1" y="12556"/>
                  </a:cubicBezTo>
                  <a:lnTo>
                    <a:pt x="1" y="13389"/>
                  </a:lnTo>
                  <a:cubicBezTo>
                    <a:pt x="1" y="13821"/>
                    <a:pt x="371" y="14191"/>
                    <a:pt x="803" y="14191"/>
                  </a:cubicBezTo>
                  <a:lnTo>
                    <a:pt x="3210" y="14191"/>
                  </a:lnTo>
                  <a:cubicBezTo>
                    <a:pt x="3642" y="14191"/>
                    <a:pt x="4013" y="13852"/>
                    <a:pt x="4013" y="13420"/>
                  </a:cubicBezTo>
                  <a:lnTo>
                    <a:pt x="4198" y="13574"/>
                  </a:lnTo>
                  <a:cubicBezTo>
                    <a:pt x="4969" y="14160"/>
                    <a:pt x="5895" y="14500"/>
                    <a:pt x="6852" y="14500"/>
                  </a:cubicBezTo>
                  <a:lnTo>
                    <a:pt x="13209" y="14500"/>
                  </a:lnTo>
                  <a:cubicBezTo>
                    <a:pt x="13919" y="14500"/>
                    <a:pt x="14506" y="13883"/>
                    <a:pt x="14475" y="13173"/>
                  </a:cubicBezTo>
                  <a:lnTo>
                    <a:pt x="14475" y="6846"/>
                  </a:lnTo>
                  <a:cubicBezTo>
                    <a:pt x="14475" y="6167"/>
                    <a:pt x="13919" y="5581"/>
                    <a:pt x="13209" y="5581"/>
                  </a:cubicBezTo>
                  <a:lnTo>
                    <a:pt x="12716" y="5581"/>
                  </a:lnTo>
                  <a:cubicBezTo>
                    <a:pt x="12407" y="5581"/>
                    <a:pt x="12407" y="6013"/>
                    <a:pt x="12716" y="6013"/>
                  </a:cubicBezTo>
                  <a:lnTo>
                    <a:pt x="13209" y="6013"/>
                  </a:lnTo>
                  <a:cubicBezTo>
                    <a:pt x="13672" y="6013"/>
                    <a:pt x="14043" y="6383"/>
                    <a:pt x="14074" y="6846"/>
                  </a:cubicBezTo>
                  <a:lnTo>
                    <a:pt x="14074" y="7679"/>
                  </a:lnTo>
                  <a:lnTo>
                    <a:pt x="11234" y="7679"/>
                  </a:lnTo>
                  <a:cubicBezTo>
                    <a:pt x="10957" y="7679"/>
                    <a:pt x="10957" y="8111"/>
                    <a:pt x="11234" y="8111"/>
                  </a:cubicBezTo>
                  <a:lnTo>
                    <a:pt x="14074" y="8111"/>
                  </a:lnTo>
                  <a:lnTo>
                    <a:pt x="14074" y="9809"/>
                  </a:lnTo>
                  <a:lnTo>
                    <a:pt x="11234" y="9809"/>
                  </a:lnTo>
                  <a:cubicBezTo>
                    <a:pt x="10957" y="9809"/>
                    <a:pt x="10957" y="10241"/>
                    <a:pt x="11234" y="10241"/>
                  </a:cubicBezTo>
                  <a:lnTo>
                    <a:pt x="14074" y="10241"/>
                  </a:lnTo>
                  <a:lnTo>
                    <a:pt x="14074" y="11938"/>
                  </a:lnTo>
                  <a:lnTo>
                    <a:pt x="11234" y="11938"/>
                  </a:lnTo>
                  <a:cubicBezTo>
                    <a:pt x="10957" y="11938"/>
                    <a:pt x="10957" y="12370"/>
                    <a:pt x="11234" y="12370"/>
                  </a:cubicBezTo>
                  <a:lnTo>
                    <a:pt x="14074" y="12370"/>
                  </a:lnTo>
                  <a:lnTo>
                    <a:pt x="14074" y="13173"/>
                  </a:lnTo>
                  <a:cubicBezTo>
                    <a:pt x="14074" y="13636"/>
                    <a:pt x="13703" y="14037"/>
                    <a:pt x="13209" y="14068"/>
                  </a:cubicBezTo>
                  <a:lnTo>
                    <a:pt x="6852" y="14068"/>
                  </a:lnTo>
                  <a:cubicBezTo>
                    <a:pt x="5988" y="14068"/>
                    <a:pt x="5154" y="13759"/>
                    <a:pt x="4476" y="13235"/>
                  </a:cubicBezTo>
                  <a:lnTo>
                    <a:pt x="4043" y="12864"/>
                  </a:lnTo>
                  <a:lnTo>
                    <a:pt x="4043" y="7247"/>
                  </a:lnTo>
                  <a:cubicBezTo>
                    <a:pt x="4074" y="7216"/>
                    <a:pt x="4105" y="7216"/>
                    <a:pt x="4136" y="7186"/>
                  </a:cubicBezTo>
                  <a:lnTo>
                    <a:pt x="6883" y="4099"/>
                  </a:lnTo>
                  <a:cubicBezTo>
                    <a:pt x="7654" y="3204"/>
                    <a:pt x="8086" y="2093"/>
                    <a:pt x="8086" y="921"/>
                  </a:cubicBezTo>
                  <a:cubicBezTo>
                    <a:pt x="8086" y="735"/>
                    <a:pt x="8179" y="581"/>
                    <a:pt x="8333" y="489"/>
                  </a:cubicBezTo>
                  <a:cubicBezTo>
                    <a:pt x="8416" y="447"/>
                    <a:pt x="8505" y="427"/>
                    <a:pt x="8592" y="427"/>
                  </a:cubicBezTo>
                  <a:cubicBezTo>
                    <a:pt x="8765" y="427"/>
                    <a:pt x="8930" y="509"/>
                    <a:pt x="9012" y="674"/>
                  </a:cubicBezTo>
                  <a:cubicBezTo>
                    <a:pt x="9352" y="1229"/>
                    <a:pt x="9537" y="1877"/>
                    <a:pt x="9599" y="2525"/>
                  </a:cubicBezTo>
                  <a:cubicBezTo>
                    <a:pt x="9629" y="3204"/>
                    <a:pt x="9506" y="3853"/>
                    <a:pt x="9259" y="4470"/>
                  </a:cubicBezTo>
                  <a:lnTo>
                    <a:pt x="8734" y="5704"/>
                  </a:lnTo>
                  <a:cubicBezTo>
                    <a:pt x="8673" y="5859"/>
                    <a:pt x="8765" y="6013"/>
                    <a:pt x="8920" y="6013"/>
                  </a:cubicBezTo>
                  <a:lnTo>
                    <a:pt x="11574" y="6013"/>
                  </a:lnTo>
                  <a:cubicBezTo>
                    <a:pt x="11851" y="6013"/>
                    <a:pt x="11851" y="5581"/>
                    <a:pt x="11574" y="5581"/>
                  </a:cubicBezTo>
                  <a:lnTo>
                    <a:pt x="9259" y="5581"/>
                  </a:lnTo>
                  <a:lnTo>
                    <a:pt x="9629" y="4624"/>
                  </a:lnTo>
                  <a:cubicBezTo>
                    <a:pt x="10185" y="3266"/>
                    <a:pt x="10092" y="1723"/>
                    <a:pt x="9383" y="458"/>
                  </a:cubicBezTo>
                  <a:cubicBezTo>
                    <a:pt x="9195" y="166"/>
                    <a:pt x="8880" y="0"/>
                    <a:pt x="85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92"/>
            <p:cNvSpPr/>
            <p:nvPr/>
          </p:nvSpPr>
          <p:spPr>
            <a:xfrm>
              <a:off x="6275525" y="2637900"/>
              <a:ext cx="44775" cy="39050"/>
            </a:xfrm>
            <a:custGeom>
              <a:avLst/>
              <a:gdLst/>
              <a:ahLst/>
              <a:cxnLst/>
              <a:rect l="l" t="t" r="r" b="b"/>
              <a:pathLst>
                <a:path w="1791" h="1562" extrusionOk="0">
                  <a:moveTo>
                    <a:pt x="1025" y="368"/>
                  </a:moveTo>
                  <a:cubicBezTo>
                    <a:pt x="1121" y="368"/>
                    <a:pt x="1219" y="403"/>
                    <a:pt x="1297" y="482"/>
                  </a:cubicBezTo>
                  <a:cubicBezTo>
                    <a:pt x="1544" y="728"/>
                    <a:pt x="1359" y="1160"/>
                    <a:pt x="1019" y="1160"/>
                  </a:cubicBezTo>
                  <a:cubicBezTo>
                    <a:pt x="803" y="1160"/>
                    <a:pt x="618" y="975"/>
                    <a:pt x="618" y="759"/>
                  </a:cubicBezTo>
                  <a:cubicBezTo>
                    <a:pt x="618" y="528"/>
                    <a:pt x="819" y="368"/>
                    <a:pt x="1025" y="368"/>
                  </a:cubicBezTo>
                  <a:close/>
                  <a:moveTo>
                    <a:pt x="998" y="0"/>
                  </a:moveTo>
                  <a:cubicBezTo>
                    <a:pt x="808" y="0"/>
                    <a:pt x="616" y="73"/>
                    <a:pt x="464" y="235"/>
                  </a:cubicBezTo>
                  <a:cubicBezTo>
                    <a:pt x="1" y="728"/>
                    <a:pt x="340" y="1562"/>
                    <a:pt x="1019" y="1562"/>
                  </a:cubicBezTo>
                  <a:cubicBezTo>
                    <a:pt x="1451" y="1531"/>
                    <a:pt x="1791" y="1191"/>
                    <a:pt x="1791" y="759"/>
                  </a:cubicBezTo>
                  <a:cubicBezTo>
                    <a:pt x="1770" y="303"/>
                    <a:pt x="1387" y="0"/>
                    <a:pt x="9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92"/>
            <p:cNvSpPr/>
            <p:nvPr/>
          </p:nvSpPr>
          <p:spPr>
            <a:xfrm>
              <a:off x="6536325" y="2542875"/>
              <a:ext cx="32425" cy="28950"/>
            </a:xfrm>
            <a:custGeom>
              <a:avLst/>
              <a:gdLst/>
              <a:ahLst/>
              <a:cxnLst/>
              <a:rect l="l" t="t" r="r" b="b"/>
              <a:pathLst>
                <a:path w="1297" h="1158" extrusionOk="0">
                  <a:moveTo>
                    <a:pt x="621" y="0"/>
                  </a:moveTo>
                  <a:cubicBezTo>
                    <a:pt x="517" y="0"/>
                    <a:pt x="417" y="70"/>
                    <a:pt x="432" y="209"/>
                  </a:cubicBezTo>
                  <a:lnTo>
                    <a:pt x="432" y="363"/>
                  </a:lnTo>
                  <a:lnTo>
                    <a:pt x="247" y="363"/>
                  </a:lnTo>
                  <a:cubicBezTo>
                    <a:pt x="0" y="394"/>
                    <a:pt x="0" y="764"/>
                    <a:pt x="247" y="795"/>
                  </a:cubicBezTo>
                  <a:lnTo>
                    <a:pt x="432" y="795"/>
                  </a:lnTo>
                  <a:lnTo>
                    <a:pt x="432" y="949"/>
                  </a:lnTo>
                  <a:cubicBezTo>
                    <a:pt x="432" y="1088"/>
                    <a:pt x="533" y="1158"/>
                    <a:pt x="633" y="1158"/>
                  </a:cubicBezTo>
                  <a:cubicBezTo>
                    <a:pt x="733" y="1158"/>
                    <a:pt x="834" y="1088"/>
                    <a:pt x="834" y="949"/>
                  </a:cubicBezTo>
                  <a:lnTo>
                    <a:pt x="834" y="795"/>
                  </a:lnTo>
                  <a:lnTo>
                    <a:pt x="988" y="795"/>
                  </a:lnTo>
                  <a:cubicBezTo>
                    <a:pt x="1296" y="795"/>
                    <a:pt x="1296" y="363"/>
                    <a:pt x="988" y="363"/>
                  </a:cubicBezTo>
                  <a:lnTo>
                    <a:pt x="834" y="363"/>
                  </a:lnTo>
                  <a:lnTo>
                    <a:pt x="834" y="209"/>
                  </a:lnTo>
                  <a:cubicBezTo>
                    <a:pt x="834" y="70"/>
                    <a:pt x="726" y="0"/>
                    <a:pt x="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92"/>
            <p:cNvSpPr/>
            <p:nvPr/>
          </p:nvSpPr>
          <p:spPr>
            <a:xfrm>
              <a:off x="6512400" y="2464175"/>
              <a:ext cx="32425" cy="28950"/>
            </a:xfrm>
            <a:custGeom>
              <a:avLst/>
              <a:gdLst/>
              <a:ahLst/>
              <a:cxnLst/>
              <a:rect l="l" t="t" r="r" b="b"/>
              <a:pathLst>
                <a:path w="1297" h="1158" extrusionOk="0">
                  <a:moveTo>
                    <a:pt x="649" y="1"/>
                  </a:moveTo>
                  <a:cubicBezTo>
                    <a:pt x="541" y="1"/>
                    <a:pt x="433" y="70"/>
                    <a:pt x="433" y="209"/>
                  </a:cubicBezTo>
                  <a:lnTo>
                    <a:pt x="433" y="394"/>
                  </a:lnTo>
                  <a:lnTo>
                    <a:pt x="278" y="394"/>
                  </a:lnTo>
                  <a:cubicBezTo>
                    <a:pt x="1" y="394"/>
                    <a:pt x="1" y="795"/>
                    <a:pt x="278" y="795"/>
                  </a:cubicBezTo>
                  <a:lnTo>
                    <a:pt x="433" y="795"/>
                  </a:lnTo>
                  <a:lnTo>
                    <a:pt x="433" y="950"/>
                  </a:lnTo>
                  <a:cubicBezTo>
                    <a:pt x="433" y="1088"/>
                    <a:pt x="541" y="1158"/>
                    <a:pt x="649" y="1158"/>
                  </a:cubicBezTo>
                  <a:cubicBezTo>
                    <a:pt x="757" y="1158"/>
                    <a:pt x="865" y="1088"/>
                    <a:pt x="865" y="950"/>
                  </a:cubicBezTo>
                  <a:lnTo>
                    <a:pt x="865" y="795"/>
                  </a:lnTo>
                  <a:lnTo>
                    <a:pt x="1019" y="795"/>
                  </a:lnTo>
                  <a:cubicBezTo>
                    <a:pt x="1287" y="795"/>
                    <a:pt x="1296" y="392"/>
                    <a:pt x="1047" y="392"/>
                  </a:cubicBezTo>
                  <a:cubicBezTo>
                    <a:pt x="1038" y="392"/>
                    <a:pt x="1029" y="393"/>
                    <a:pt x="1019" y="394"/>
                  </a:cubicBezTo>
                  <a:lnTo>
                    <a:pt x="865" y="394"/>
                  </a:lnTo>
                  <a:lnTo>
                    <a:pt x="865" y="209"/>
                  </a:lnTo>
                  <a:cubicBezTo>
                    <a:pt x="865" y="70"/>
                    <a:pt x="757" y="1"/>
                    <a:pt x="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92"/>
            <p:cNvSpPr/>
            <p:nvPr/>
          </p:nvSpPr>
          <p:spPr>
            <a:xfrm>
              <a:off x="6368900" y="2505850"/>
              <a:ext cx="32425" cy="29150"/>
            </a:xfrm>
            <a:custGeom>
              <a:avLst/>
              <a:gdLst/>
              <a:ahLst/>
              <a:cxnLst/>
              <a:rect l="l" t="t" r="r" b="b"/>
              <a:pathLst>
                <a:path w="1297" h="1166" extrusionOk="0">
                  <a:moveTo>
                    <a:pt x="648" y="0"/>
                  </a:moveTo>
                  <a:cubicBezTo>
                    <a:pt x="540" y="0"/>
                    <a:pt x="432" y="70"/>
                    <a:pt x="432" y="208"/>
                  </a:cubicBezTo>
                  <a:lnTo>
                    <a:pt x="432" y="363"/>
                  </a:lnTo>
                  <a:lnTo>
                    <a:pt x="278" y="363"/>
                  </a:lnTo>
                  <a:cubicBezTo>
                    <a:pt x="0" y="363"/>
                    <a:pt x="0" y="795"/>
                    <a:pt x="278" y="795"/>
                  </a:cubicBezTo>
                  <a:lnTo>
                    <a:pt x="432" y="795"/>
                  </a:lnTo>
                  <a:lnTo>
                    <a:pt x="432" y="949"/>
                  </a:lnTo>
                  <a:cubicBezTo>
                    <a:pt x="432" y="1073"/>
                    <a:pt x="525" y="1165"/>
                    <a:pt x="648" y="1165"/>
                  </a:cubicBezTo>
                  <a:cubicBezTo>
                    <a:pt x="772" y="1165"/>
                    <a:pt x="864" y="1073"/>
                    <a:pt x="864" y="949"/>
                  </a:cubicBezTo>
                  <a:lnTo>
                    <a:pt x="864" y="795"/>
                  </a:lnTo>
                  <a:lnTo>
                    <a:pt x="1019" y="795"/>
                  </a:lnTo>
                  <a:cubicBezTo>
                    <a:pt x="1296" y="795"/>
                    <a:pt x="1296" y="363"/>
                    <a:pt x="1019" y="363"/>
                  </a:cubicBezTo>
                  <a:lnTo>
                    <a:pt x="864" y="363"/>
                  </a:lnTo>
                  <a:lnTo>
                    <a:pt x="864" y="208"/>
                  </a:lnTo>
                  <a:cubicBezTo>
                    <a:pt x="864" y="70"/>
                    <a:pt x="756" y="0"/>
                    <a:pt x="6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9" name="Google Shape;16119;p92"/>
          <p:cNvGrpSpPr/>
          <p:nvPr/>
        </p:nvGrpSpPr>
        <p:grpSpPr>
          <a:xfrm>
            <a:off x="5484381" y="2327374"/>
            <a:ext cx="361900" cy="361125"/>
            <a:chOff x="1740375" y="3563425"/>
            <a:chExt cx="361900" cy="361125"/>
          </a:xfrm>
        </p:grpSpPr>
        <p:sp>
          <p:nvSpPr>
            <p:cNvPr id="16120" name="Google Shape;16120;p92"/>
            <p:cNvSpPr/>
            <p:nvPr/>
          </p:nvSpPr>
          <p:spPr>
            <a:xfrm>
              <a:off x="1758900" y="3629800"/>
              <a:ext cx="133500" cy="115050"/>
            </a:xfrm>
            <a:custGeom>
              <a:avLst/>
              <a:gdLst/>
              <a:ahLst/>
              <a:cxnLst/>
              <a:rect l="l" t="t" r="r" b="b"/>
              <a:pathLst>
                <a:path w="5340" h="4602" extrusionOk="0">
                  <a:moveTo>
                    <a:pt x="3056" y="432"/>
                  </a:moveTo>
                  <a:cubicBezTo>
                    <a:pt x="3611" y="432"/>
                    <a:pt x="4167" y="679"/>
                    <a:pt x="4506" y="1142"/>
                  </a:cubicBezTo>
                  <a:lnTo>
                    <a:pt x="3118" y="2006"/>
                  </a:lnTo>
                  <a:lnTo>
                    <a:pt x="2346" y="586"/>
                  </a:lnTo>
                  <a:cubicBezTo>
                    <a:pt x="2562" y="494"/>
                    <a:pt x="2809" y="432"/>
                    <a:pt x="3056" y="432"/>
                  </a:cubicBezTo>
                  <a:close/>
                  <a:moveTo>
                    <a:pt x="1976" y="772"/>
                  </a:moveTo>
                  <a:lnTo>
                    <a:pt x="2840" y="2376"/>
                  </a:lnTo>
                  <a:lnTo>
                    <a:pt x="2840" y="4166"/>
                  </a:lnTo>
                  <a:cubicBezTo>
                    <a:pt x="1143" y="3950"/>
                    <a:pt x="587" y="1759"/>
                    <a:pt x="1976" y="772"/>
                  </a:cubicBezTo>
                  <a:close/>
                  <a:moveTo>
                    <a:pt x="4722" y="1481"/>
                  </a:moveTo>
                  <a:cubicBezTo>
                    <a:pt x="4846" y="1759"/>
                    <a:pt x="4908" y="2037"/>
                    <a:pt x="4908" y="2315"/>
                  </a:cubicBezTo>
                  <a:cubicBezTo>
                    <a:pt x="4908" y="3240"/>
                    <a:pt x="4198" y="4043"/>
                    <a:pt x="3272" y="4166"/>
                  </a:cubicBezTo>
                  <a:lnTo>
                    <a:pt x="3272" y="2407"/>
                  </a:lnTo>
                  <a:lnTo>
                    <a:pt x="4722" y="1481"/>
                  </a:lnTo>
                  <a:close/>
                  <a:moveTo>
                    <a:pt x="3056" y="0"/>
                  </a:moveTo>
                  <a:cubicBezTo>
                    <a:pt x="1019" y="0"/>
                    <a:pt x="1" y="2469"/>
                    <a:pt x="1451" y="3919"/>
                  </a:cubicBezTo>
                  <a:cubicBezTo>
                    <a:pt x="1912" y="4390"/>
                    <a:pt x="2484" y="4601"/>
                    <a:pt x="3046" y="4601"/>
                  </a:cubicBezTo>
                  <a:cubicBezTo>
                    <a:pt x="4214" y="4601"/>
                    <a:pt x="5340" y="3690"/>
                    <a:pt x="5340" y="2315"/>
                  </a:cubicBezTo>
                  <a:cubicBezTo>
                    <a:pt x="5340" y="1852"/>
                    <a:pt x="5216" y="1389"/>
                    <a:pt x="4969" y="1018"/>
                  </a:cubicBezTo>
                  <a:cubicBezTo>
                    <a:pt x="4537" y="370"/>
                    <a:pt x="3827"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92"/>
            <p:cNvSpPr/>
            <p:nvPr/>
          </p:nvSpPr>
          <p:spPr>
            <a:xfrm>
              <a:off x="1740375" y="3563425"/>
              <a:ext cx="361900" cy="361125"/>
            </a:xfrm>
            <a:custGeom>
              <a:avLst/>
              <a:gdLst/>
              <a:ahLst/>
              <a:cxnLst/>
              <a:rect l="l" t="t" r="r" b="b"/>
              <a:pathLst>
                <a:path w="14476" h="14445" extrusionOk="0">
                  <a:moveTo>
                    <a:pt x="8365" y="433"/>
                  </a:moveTo>
                  <a:lnTo>
                    <a:pt x="8365" y="1112"/>
                  </a:lnTo>
                  <a:lnTo>
                    <a:pt x="6173" y="1112"/>
                  </a:lnTo>
                  <a:lnTo>
                    <a:pt x="6173" y="433"/>
                  </a:lnTo>
                  <a:close/>
                  <a:moveTo>
                    <a:pt x="7192" y="13333"/>
                  </a:moveTo>
                  <a:cubicBezTo>
                    <a:pt x="7408" y="13333"/>
                    <a:pt x="7562" y="13487"/>
                    <a:pt x="7562" y="13704"/>
                  </a:cubicBezTo>
                  <a:cubicBezTo>
                    <a:pt x="7562" y="13913"/>
                    <a:pt x="7392" y="14051"/>
                    <a:pt x="7205" y="14051"/>
                  </a:cubicBezTo>
                  <a:cubicBezTo>
                    <a:pt x="7117" y="14051"/>
                    <a:pt x="7024" y="14020"/>
                    <a:pt x="6945" y="13950"/>
                  </a:cubicBezTo>
                  <a:cubicBezTo>
                    <a:pt x="6729" y="13734"/>
                    <a:pt x="6883" y="13333"/>
                    <a:pt x="7192" y="13333"/>
                  </a:cubicBezTo>
                  <a:close/>
                  <a:moveTo>
                    <a:pt x="5957" y="1"/>
                  </a:moveTo>
                  <a:cubicBezTo>
                    <a:pt x="5834" y="1"/>
                    <a:pt x="5741" y="93"/>
                    <a:pt x="5741" y="217"/>
                  </a:cubicBezTo>
                  <a:lnTo>
                    <a:pt x="5741" y="1112"/>
                  </a:lnTo>
                  <a:lnTo>
                    <a:pt x="3272" y="1112"/>
                  </a:lnTo>
                  <a:cubicBezTo>
                    <a:pt x="2995" y="1112"/>
                    <a:pt x="2995" y="1544"/>
                    <a:pt x="3272" y="1544"/>
                  </a:cubicBezTo>
                  <a:lnTo>
                    <a:pt x="13272" y="1544"/>
                  </a:lnTo>
                  <a:cubicBezTo>
                    <a:pt x="13704" y="1544"/>
                    <a:pt x="14074" y="1914"/>
                    <a:pt x="14074" y="2346"/>
                  </a:cubicBezTo>
                  <a:lnTo>
                    <a:pt x="14074" y="9753"/>
                  </a:lnTo>
                  <a:cubicBezTo>
                    <a:pt x="14074" y="10185"/>
                    <a:pt x="13704" y="10525"/>
                    <a:pt x="13272" y="10525"/>
                  </a:cubicBezTo>
                  <a:lnTo>
                    <a:pt x="1235" y="10525"/>
                  </a:lnTo>
                  <a:cubicBezTo>
                    <a:pt x="803" y="10525"/>
                    <a:pt x="433" y="10185"/>
                    <a:pt x="433" y="9753"/>
                  </a:cubicBezTo>
                  <a:lnTo>
                    <a:pt x="433" y="2346"/>
                  </a:lnTo>
                  <a:cubicBezTo>
                    <a:pt x="433" y="1914"/>
                    <a:pt x="803" y="1544"/>
                    <a:pt x="1235" y="1544"/>
                  </a:cubicBezTo>
                  <a:lnTo>
                    <a:pt x="2100" y="1544"/>
                  </a:lnTo>
                  <a:cubicBezTo>
                    <a:pt x="2377" y="1544"/>
                    <a:pt x="2377" y="1112"/>
                    <a:pt x="2100" y="1112"/>
                  </a:cubicBezTo>
                  <a:lnTo>
                    <a:pt x="1235" y="1112"/>
                  </a:lnTo>
                  <a:cubicBezTo>
                    <a:pt x="556" y="1112"/>
                    <a:pt x="1" y="1667"/>
                    <a:pt x="1" y="2346"/>
                  </a:cubicBezTo>
                  <a:lnTo>
                    <a:pt x="1" y="9722"/>
                  </a:lnTo>
                  <a:cubicBezTo>
                    <a:pt x="1" y="10383"/>
                    <a:pt x="527" y="10927"/>
                    <a:pt x="1182" y="10927"/>
                  </a:cubicBezTo>
                  <a:cubicBezTo>
                    <a:pt x="1199" y="10927"/>
                    <a:pt x="1217" y="10927"/>
                    <a:pt x="1235" y="10926"/>
                  </a:cubicBezTo>
                  <a:lnTo>
                    <a:pt x="1266" y="10926"/>
                  </a:lnTo>
                  <a:lnTo>
                    <a:pt x="1266" y="11173"/>
                  </a:lnTo>
                  <a:cubicBezTo>
                    <a:pt x="1266" y="11574"/>
                    <a:pt x="1606" y="11944"/>
                    <a:pt x="2038" y="11944"/>
                  </a:cubicBezTo>
                  <a:lnTo>
                    <a:pt x="7007" y="11944"/>
                  </a:lnTo>
                  <a:lnTo>
                    <a:pt x="7007" y="12932"/>
                  </a:lnTo>
                  <a:cubicBezTo>
                    <a:pt x="6142" y="13179"/>
                    <a:pt x="6297" y="14444"/>
                    <a:pt x="7192" y="14444"/>
                  </a:cubicBezTo>
                  <a:cubicBezTo>
                    <a:pt x="8087" y="14444"/>
                    <a:pt x="8272" y="13179"/>
                    <a:pt x="7408" y="12932"/>
                  </a:cubicBezTo>
                  <a:lnTo>
                    <a:pt x="7408" y="11975"/>
                  </a:lnTo>
                  <a:lnTo>
                    <a:pt x="10494" y="11975"/>
                  </a:lnTo>
                  <a:cubicBezTo>
                    <a:pt x="10772" y="11975"/>
                    <a:pt x="10772" y="11543"/>
                    <a:pt x="10494" y="11543"/>
                  </a:cubicBezTo>
                  <a:lnTo>
                    <a:pt x="2069" y="11543"/>
                  </a:lnTo>
                  <a:cubicBezTo>
                    <a:pt x="1853" y="11543"/>
                    <a:pt x="1698" y="11358"/>
                    <a:pt x="1698" y="11173"/>
                  </a:cubicBezTo>
                  <a:lnTo>
                    <a:pt x="1698" y="10957"/>
                  </a:lnTo>
                  <a:lnTo>
                    <a:pt x="12809" y="10957"/>
                  </a:lnTo>
                  <a:lnTo>
                    <a:pt x="12809" y="11173"/>
                  </a:lnTo>
                  <a:cubicBezTo>
                    <a:pt x="12809" y="11358"/>
                    <a:pt x="12654" y="11543"/>
                    <a:pt x="12438" y="11543"/>
                  </a:cubicBezTo>
                  <a:lnTo>
                    <a:pt x="11605" y="11543"/>
                  </a:lnTo>
                  <a:cubicBezTo>
                    <a:pt x="11327" y="11543"/>
                    <a:pt x="11327" y="11975"/>
                    <a:pt x="11605" y="11975"/>
                  </a:cubicBezTo>
                  <a:lnTo>
                    <a:pt x="12438" y="11975"/>
                  </a:lnTo>
                  <a:cubicBezTo>
                    <a:pt x="12870" y="11975"/>
                    <a:pt x="13210" y="11605"/>
                    <a:pt x="13210" y="11204"/>
                  </a:cubicBezTo>
                  <a:lnTo>
                    <a:pt x="13210" y="10957"/>
                  </a:lnTo>
                  <a:lnTo>
                    <a:pt x="13241" y="10957"/>
                  </a:lnTo>
                  <a:cubicBezTo>
                    <a:pt x="13920" y="10957"/>
                    <a:pt x="14475" y="10432"/>
                    <a:pt x="14475" y="9753"/>
                  </a:cubicBezTo>
                  <a:lnTo>
                    <a:pt x="14475" y="2346"/>
                  </a:lnTo>
                  <a:cubicBezTo>
                    <a:pt x="14475" y="1667"/>
                    <a:pt x="13920" y="1112"/>
                    <a:pt x="13241" y="1112"/>
                  </a:cubicBezTo>
                  <a:lnTo>
                    <a:pt x="8766" y="1112"/>
                  </a:lnTo>
                  <a:lnTo>
                    <a:pt x="8766" y="217"/>
                  </a:lnTo>
                  <a:cubicBezTo>
                    <a:pt x="8766" y="93"/>
                    <a:pt x="8673" y="1"/>
                    <a:pt x="85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92"/>
            <p:cNvSpPr/>
            <p:nvPr/>
          </p:nvSpPr>
          <p:spPr>
            <a:xfrm>
              <a:off x="1775875" y="3759400"/>
              <a:ext cx="116525" cy="10050"/>
            </a:xfrm>
            <a:custGeom>
              <a:avLst/>
              <a:gdLst/>
              <a:ahLst/>
              <a:cxnLst/>
              <a:rect l="l" t="t" r="r" b="b"/>
              <a:pathLst>
                <a:path w="4661" h="402" extrusionOk="0">
                  <a:moveTo>
                    <a:pt x="309" y="1"/>
                  </a:moveTo>
                  <a:cubicBezTo>
                    <a:pt x="1" y="1"/>
                    <a:pt x="1" y="402"/>
                    <a:pt x="309" y="402"/>
                  </a:cubicBezTo>
                  <a:lnTo>
                    <a:pt x="4445" y="402"/>
                  </a:lnTo>
                  <a:cubicBezTo>
                    <a:pt x="4563" y="402"/>
                    <a:pt x="4653" y="317"/>
                    <a:pt x="4660" y="201"/>
                  </a:cubicBezTo>
                  <a:lnTo>
                    <a:pt x="4660" y="201"/>
                  </a:lnTo>
                  <a:cubicBezTo>
                    <a:pt x="4661" y="206"/>
                    <a:pt x="4661" y="212"/>
                    <a:pt x="4661" y="217"/>
                  </a:cubicBezTo>
                  <a:lnTo>
                    <a:pt x="4661" y="186"/>
                  </a:lnTo>
                  <a:cubicBezTo>
                    <a:pt x="4661" y="191"/>
                    <a:pt x="4661" y="196"/>
                    <a:pt x="4660" y="201"/>
                  </a:cubicBezTo>
                  <a:lnTo>
                    <a:pt x="4660" y="201"/>
                  </a:lnTo>
                  <a:cubicBezTo>
                    <a:pt x="4653" y="86"/>
                    <a:pt x="4563" y="1"/>
                    <a:pt x="44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92"/>
            <p:cNvSpPr/>
            <p:nvPr/>
          </p:nvSpPr>
          <p:spPr>
            <a:xfrm>
              <a:off x="1775875" y="3784100"/>
              <a:ext cx="85675" cy="10825"/>
            </a:xfrm>
            <a:custGeom>
              <a:avLst/>
              <a:gdLst/>
              <a:ahLst/>
              <a:cxnLst/>
              <a:rect l="l" t="t" r="r" b="b"/>
              <a:pathLst>
                <a:path w="3427" h="433" extrusionOk="0">
                  <a:moveTo>
                    <a:pt x="309" y="0"/>
                  </a:moveTo>
                  <a:cubicBezTo>
                    <a:pt x="1" y="0"/>
                    <a:pt x="1" y="432"/>
                    <a:pt x="309" y="432"/>
                  </a:cubicBezTo>
                  <a:lnTo>
                    <a:pt x="3118" y="432"/>
                  </a:lnTo>
                  <a:cubicBezTo>
                    <a:pt x="3426" y="432"/>
                    <a:pt x="3426" y="0"/>
                    <a:pt x="3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92"/>
            <p:cNvSpPr/>
            <p:nvPr/>
          </p:nvSpPr>
          <p:spPr>
            <a:xfrm>
              <a:off x="1927100" y="3695375"/>
              <a:ext cx="38600" cy="99550"/>
            </a:xfrm>
            <a:custGeom>
              <a:avLst/>
              <a:gdLst/>
              <a:ahLst/>
              <a:cxnLst/>
              <a:rect l="l" t="t" r="r" b="b"/>
              <a:pathLst>
                <a:path w="1544" h="3982" extrusionOk="0">
                  <a:moveTo>
                    <a:pt x="1112" y="432"/>
                  </a:moveTo>
                  <a:lnTo>
                    <a:pt x="1112" y="3549"/>
                  </a:lnTo>
                  <a:lnTo>
                    <a:pt x="433" y="3549"/>
                  </a:lnTo>
                  <a:lnTo>
                    <a:pt x="433" y="432"/>
                  </a:lnTo>
                  <a:close/>
                  <a:moveTo>
                    <a:pt x="217" y="0"/>
                  </a:moveTo>
                  <a:cubicBezTo>
                    <a:pt x="93" y="0"/>
                    <a:pt x="1" y="93"/>
                    <a:pt x="1" y="216"/>
                  </a:cubicBezTo>
                  <a:lnTo>
                    <a:pt x="1" y="3765"/>
                  </a:lnTo>
                  <a:cubicBezTo>
                    <a:pt x="1" y="3889"/>
                    <a:pt x="93" y="3981"/>
                    <a:pt x="217" y="3981"/>
                  </a:cubicBezTo>
                  <a:lnTo>
                    <a:pt x="1328" y="3981"/>
                  </a:lnTo>
                  <a:cubicBezTo>
                    <a:pt x="1451" y="3981"/>
                    <a:pt x="1544" y="3889"/>
                    <a:pt x="1544" y="3765"/>
                  </a:cubicBezTo>
                  <a:lnTo>
                    <a:pt x="1544" y="216"/>
                  </a:lnTo>
                  <a:cubicBezTo>
                    <a:pt x="1544" y="93"/>
                    <a:pt x="1451"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92"/>
            <p:cNvSpPr/>
            <p:nvPr/>
          </p:nvSpPr>
          <p:spPr>
            <a:xfrm>
              <a:off x="2035900" y="3673000"/>
              <a:ext cx="38600" cy="121925"/>
            </a:xfrm>
            <a:custGeom>
              <a:avLst/>
              <a:gdLst/>
              <a:ahLst/>
              <a:cxnLst/>
              <a:rect l="l" t="t" r="r" b="b"/>
              <a:pathLst>
                <a:path w="1544" h="4877" extrusionOk="0">
                  <a:moveTo>
                    <a:pt x="1111" y="432"/>
                  </a:moveTo>
                  <a:lnTo>
                    <a:pt x="1111" y="4444"/>
                  </a:lnTo>
                  <a:lnTo>
                    <a:pt x="432" y="4444"/>
                  </a:lnTo>
                  <a:lnTo>
                    <a:pt x="432" y="432"/>
                  </a:lnTo>
                  <a:close/>
                  <a:moveTo>
                    <a:pt x="216" y="0"/>
                  </a:moveTo>
                  <a:cubicBezTo>
                    <a:pt x="93" y="0"/>
                    <a:pt x="0" y="93"/>
                    <a:pt x="0" y="216"/>
                  </a:cubicBezTo>
                  <a:lnTo>
                    <a:pt x="0" y="4660"/>
                  </a:lnTo>
                  <a:cubicBezTo>
                    <a:pt x="0" y="4784"/>
                    <a:pt x="93" y="4876"/>
                    <a:pt x="216" y="4876"/>
                  </a:cubicBezTo>
                  <a:lnTo>
                    <a:pt x="1327" y="4876"/>
                  </a:lnTo>
                  <a:cubicBezTo>
                    <a:pt x="1451" y="4876"/>
                    <a:pt x="1543" y="4784"/>
                    <a:pt x="1543" y="4660"/>
                  </a:cubicBezTo>
                  <a:lnTo>
                    <a:pt x="1543" y="216"/>
                  </a:lnTo>
                  <a:cubicBezTo>
                    <a:pt x="1543" y="93"/>
                    <a:pt x="1451"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92"/>
            <p:cNvSpPr/>
            <p:nvPr/>
          </p:nvSpPr>
          <p:spPr>
            <a:xfrm>
              <a:off x="1981875" y="3720050"/>
              <a:ext cx="37825" cy="74875"/>
            </a:xfrm>
            <a:custGeom>
              <a:avLst/>
              <a:gdLst/>
              <a:ahLst/>
              <a:cxnLst/>
              <a:rect l="l" t="t" r="r" b="b"/>
              <a:pathLst>
                <a:path w="1513" h="2995" extrusionOk="0">
                  <a:moveTo>
                    <a:pt x="1081" y="433"/>
                  </a:moveTo>
                  <a:lnTo>
                    <a:pt x="1081" y="2562"/>
                  </a:lnTo>
                  <a:lnTo>
                    <a:pt x="402" y="2562"/>
                  </a:lnTo>
                  <a:lnTo>
                    <a:pt x="402" y="433"/>
                  </a:lnTo>
                  <a:close/>
                  <a:moveTo>
                    <a:pt x="217" y="1"/>
                  </a:moveTo>
                  <a:cubicBezTo>
                    <a:pt x="93" y="1"/>
                    <a:pt x="1" y="93"/>
                    <a:pt x="1" y="217"/>
                  </a:cubicBezTo>
                  <a:lnTo>
                    <a:pt x="1" y="2778"/>
                  </a:lnTo>
                  <a:cubicBezTo>
                    <a:pt x="1" y="2902"/>
                    <a:pt x="93" y="2994"/>
                    <a:pt x="217" y="2994"/>
                  </a:cubicBezTo>
                  <a:lnTo>
                    <a:pt x="1297" y="2994"/>
                  </a:lnTo>
                  <a:cubicBezTo>
                    <a:pt x="1420" y="2994"/>
                    <a:pt x="1513" y="2902"/>
                    <a:pt x="1513" y="2778"/>
                  </a:cubicBezTo>
                  <a:lnTo>
                    <a:pt x="1513" y="217"/>
                  </a:lnTo>
                  <a:cubicBezTo>
                    <a:pt x="1513" y="93"/>
                    <a:pt x="1420" y="1"/>
                    <a:pt x="1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92"/>
            <p:cNvSpPr/>
            <p:nvPr/>
          </p:nvSpPr>
          <p:spPr>
            <a:xfrm>
              <a:off x="1930075" y="3621700"/>
              <a:ext cx="145175" cy="85850"/>
            </a:xfrm>
            <a:custGeom>
              <a:avLst/>
              <a:gdLst/>
              <a:ahLst/>
              <a:cxnLst/>
              <a:rect l="l" t="t" r="r" b="b"/>
              <a:pathLst>
                <a:path w="5807" h="3434" extrusionOk="0">
                  <a:moveTo>
                    <a:pt x="5005" y="447"/>
                  </a:moveTo>
                  <a:cubicBezTo>
                    <a:pt x="5097" y="447"/>
                    <a:pt x="5159" y="509"/>
                    <a:pt x="5159" y="602"/>
                  </a:cubicBezTo>
                  <a:cubicBezTo>
                    <a:pt x="5159" y="694"/>
                    <a:pt x="5097" y="756"/>
                    <a:pt x="5005" y="756"/>
                  </a:cubicBezTo>
                  <a:cubicBezTo>
                    <a:pt x="4912" y="756"/>
                    <a:pt x="4850" y="694"/>
                    <a:pt x="4850" y="602"/>
                  </a:cubicBezTo>
                  <a:cubicBezTo>
                    <a:pt x="4850" y="509"/>
                    <a:pt x="4912" y="447"/>
                    <a:pt x="5005" y="447"/>
                  </a:cubicBezTo>
                  <a:close/>
                  <a:moveTo>
                    <a:pt x="632" y="1186"/>
                  </a:moveTo>
                  <a:cubicBezTo>
                    <a:pt x="639" y="1186"/>
                    <a:pt x="646" y="1187"/>
                    <a:pt x="653" y="1188"/>
                  </a:cubicBezTo>
                  <a:cubicBezTo>
                    <a:pt x="838" y="1219"/>
                    <a:pt x="838" y="1466"/>
                    <a:pt x="653" y="1497"/>
                  </a:cubicBezTo>
                  <a:cubicBezTo>
                    <a:pt x="646" y="1498"/>
                    <a:pt x="639" y="1499"/>
                    <a:pt x="632" y="1499"/>
                  </a:cubicBezTo>
                  <a:cubicBezTo>
                    <a:pt x="475" y="1499"/>
                    <a:pt x="475" y="1186"/>
                    <a:pt x="632" y="1186"/>
                  </a:cubicBezTo>
                  <a:close/>
                  <a:moveTo>
                    <a:pt x="2813" y="2700"/>
                  </a:moveTo>
                  <a:cubicBezTo>
                    <a:pt x="3026" y="2700"/>
                    <a:pt x="2823" y="2935"/>
                    <a:pt x="2716" y="2935"/>
                  </a:cubicBezTo>
                  <a:cubicBezTo>
                    <a:pt x="2683" y="2935"/>
                    <a:pt x="2659" y="2913"/>
                    <a:pt x="2659" y="2855"/>
                  </a:cubicBezTo>
                  <a:cubicBezTo>
                    <a:pt x="2659" y="2762"/>
                    <a:pt x="2752" y="2700"/>
                    <a:pt x="2813" y="2700"/>
                  </a:cubicBezTo>
                  <a:close/>
                  <a:moveTo>
                    <a:pt x="5038" y="0"/>
                  </a:moveTo>
                  <a:cubicBezTo>
                    <a:pt x="4737" y="0"/>
                    <a:pt x="4449" y="243"/>
                    <a:pt x="4449" y="602"/>
                  </a:cubicBezTo>
                  <a:cubicBezTo>
                    <a:pt x="4449" y="694"/>
                    <a:pt x="4480" y="787"/>
                    <a:pt x="4511" y="880"/>
                  </a:cubicBezTo>
                  <a:lnTo>
                    <a:pt x="3122" y="2330"/>
                  </a:lnTo>
                  <a:cubicBezTo>
                    <a:pt x="3037" y="2294"/>
                    <a:pt x="2952" y="2276"/>
                    <a:pt x="2868" y="2276"/>
                  </a:cubicBezTo>
                  <a:cubicBezTo>
                    <a:pt x="2740" y="2276"/>
                    <a:pt x="2617" y="2317"/>
                    <a:pt x="2505" y="2392"/>
                  </a:cubicBezTo>
                  <a:lnTo>
                    <a:pt x="1239" y="1466"/>
                  </a:lnTo>
                  <a:cubicBezTo>
                    <a:pt x="1239" y="1435"/>
                    <a:pt x="1239" y="1373"/>
                    <a:pt x="1239" y="1342"/>
                  </a:cubicBezTo>
                  <a:cubicBezTo>
                    <a:pt x="1239" y="1003"/>
                    <a:pt x="993" y="756"/>
                    <a:pt x="684" y="756"/>
                  </a:cubicBezTo>
                  <a:lnTo>
                    <a:pt x="653" y="756"/>
                  </a:lnTo>
                  <a:cubicBezTo>
                    <a:pt x="1" y="756"/>
                    <a:pt x="258" y="1905"/>
                    <a:pt x="750" y="1905"/>
                  </a:cubicBezTo>
                  <a:cubicBezTo>
                    <a:pt x="817" y="1905"/>
                    <a:pt x="888" y="1884"/>
                    <a:pt x="962" y="1836"/>
                  </a:cubicBezTo>
                  <a:lnTo>
                    <a:pt x="2258" y="2762"/>
                  </a:lnTo>
                  <a:cubicBezTo>
                    <a:pt x="2258" y="2793"/>
                    <a:pt x="2258" y="2824"/>
                    <a:pt x="2258" y="2855"/>
                  </a:cubicBezTo>
                  <a:cubicBezTo>
                    <a:pt x="2258" y="3240"/>
                    <a:pt x="2543" y="3433"/>
                    <a:pt x="2829" y="3433"/>
                  </a:cubicBezTo>
                  <a:cubicBezTo>
                    <a:pt x="3114" y="3433"/>
                    <a:pt x="3400" y="3240"/>
                    <a:pt x="3400" y="2855"/>
                  </a:cubicBezTo>
                  <a:cubicBezTo>
                    <a:pt x="3400" y="2793"/>
                    <a:pt x="3400" y="2731"/>
                    <a:pt x="3369" y="2670"/>
                  </a:cubicBezTo>
                  <a:lnTo>
                    <a:pt x="4850" y="1157"/>
                  </a:lnTo>
                  <a:cubicBezTo>
                    <a:pt x="4881" y="1157"/>
                    <a:pt x="4943" y="1157"/>
                    <a:pt x="5035" y="1188"/>
                  </a:cubicBezTo>
                  <a:cubicBezTo>
                    <a:pt x="5529" y="1188"/>
                    <a:pt x="5807" y="540"/>
                    <a:pt x="5437" y="170"/>
                  </a:cubicBezTo>
                  <a:cubicBezTo>
                    <a:pt x="5319" y="52"/>
                    <a:pt x="5177" y="0"/>
                    <a:pt x="5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8" name="Google Shape;16128;p92"/>
          <p:cNvGrpSpPr/>
          <p:nvPr/>
        </p:nvGrpSpPr>
        <p:grpSpPr>
          <a:xfrm>
            <a:off x="3962613" y="3422728"/>
            <a:ext cx="388100" cy="361875"/>
            <a:chOff x="980425" y="2463975"/>
            <a:chExt cx="388100" cy="361875"/>
          </a:xfrm>
        </p:grpSpPr>
        <p:sp>
          <p:nvSpPr>
            <p:cNvPr id="16129" name="Google Shape;16129;p92"/>
            <p:cNvSpPr/>
            <p:nvPr/>
          </p:nvSpPr>
          <p:spPr>
            <a:xfrm>
              <a:off x="1016675" y="2754850"/>
              <a:ext cx="60975" cy="44000"/>
            </a:xfrm>
            <a:custGeom>
              <a:avLst/>
              <a:gdLst/>
              <a:ahLst/>
              <a:cxnLst/>
              <a:rect l="l" t="t" r="r" b="b"/>
              <a:pathLst>
                <a:path w="2439" h="1760" extrusionOk="0">
                  <a:moveTo>
                    <a:pt x="1976" y="927"/>
                  </a:moveTo>
                  <a:lnTo>
                    <a:pt x="1976" y="1328"/>
                  </a:lnTo>
                  <a:lnTo>
                    <a:pt x="402" y="1328"/>
                  </a:lnTo>
                  <a:lnTo>
                    <a:pt x="402" y="927"/>
                  </a:lnTo>
                  <a:close/>
                  <a:moveTo>
                    <a:pt x="1204" y="1"/>
                  </a:moveTo>
                  <a:cubicBezTo>
                    <a:pt x="1081" y="1"/>
                    <a:pt x="988" y="93"/>
                    <a:pt x="988" y="217"/>
                  </a:cubicBezTo>
                  <a:lnTo>
                    <a:pt x="988" y="495"/>
                  </a:lnTo>
                  <a:lnTo>
                    <a:pt x="217" y="495"/>
                  </a:lnTo>
                  <a:cubicBezTo>
                    <a:pt x="93" y="495"/>
                    <a:pt x="1" y="587"/>
                    <a:pt x="1" y="711"/>
                  </a:cubicBezTo>
                  <a:lnTo>
                    <a:pt x="1" y="1544"/>
                  </a:lnTo>
                  <a:cubicBezTo>
                    <a:pt x="1" y="1667"/>
                    <a:pt x="93" y="1760"/>
                    <a:pt x="217" y="1760"/>
                  </a:cubicBezTo>
                  <a:lnTo>
                    <a:pt x="2223" y="1760"/>
                  </a:lnTo>
                  <a:cubicBezTo>
                    <a:pt x="2315" y="1760"/>
                    <a:pt x="2439" y="1667"/>
                    <a:pt x="2439" y="1544"/>
                  </a:cubicBezTo>
                  <a:lnTo>
                    <a:pt x="2439" y="711"/>
                  </a:lnTo>
                  <a:cubicBezTo>
                    <a:pt x="2439" y="587"/>
                    <a:pt x="2315" y="495"/>
                    <a:pt x="2223" y="495"/>
                  </a:cubicBezTo>
                  <a:lnTo>
                    <a:pt x="1451" y="495"/>
                  </a:lnTo>
                  <a:lnTo>
                    <a:pt x="1451" y="217"/>
                  </a:lnTo>
                  <a:cubicBezTo>
                    <a:pt x="1451" y="124"/>
                    <a:pt x="1358" y="32"/>
                    <a:pt x="1235" y="32"/>
                  </a:cubicBezTo>
                  <a:lnTo>
                    <a:pt x="120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92"/>
            <p:cNvSpPr/>
            <p:nvPr/>
          </p:nvSpPr>
          <p:spPr>
            <a:xfrm>
              <a:off x="980425" y="2463975"/>
              <a:ext cx="388100" cy="361875"/>
            </a:xfrm>
            <a:custGeom>
              <a:avLst/>
              <a:gdLst/>
              <a:ahLst/>
              <a:cxnLst/>
              <a:rect l="l" t="t" r="r" b="b"/>
              <a:pathLst>
                <a:path w="15524" h="14475" extrusionOk="0">
                  <a:moveTo>
                    <a:pt x="1543" y="4414"/>
                  </a:moveTo>
                  <a:lnTo>
                    <a:pt x="1543" y="6420"/>
                  </a:lnTo>
                  <a:lnTo>
                    <a:pt x="833" y="6420"/>
                  </a:lnTo>
                  <a:cubicBezTo>
                    <a:pt x="648" y="6420"/>
                    <a:pt x="525" y="6297"/>
                    <a:pt x="525" y="6142"/>
                  </a:cubicBezTo>
                  <a:lnTo>
                    <a:pt x="525" y="4723"/>
                  </a:lnTo>
                  <a:cubicBezTo>
                    <a:pt x="525" y="4568"/>
                    <a:pt x="679" y="4414"/>
                    <a:pt x="833" y="4414"/>
                  </a:cubicBezTo>
                  <a:close/>
                  <a:moveTo>
                    <a:pt x="1636" y="6852"/>
                  </a:moveTo>
                  <a:cubicBezTo>
                    <a:pt x="1728" y="7161"/>
                    <a:pt x="1852" y="7500"/>
                    <a:pt x="2037" y="7778"/>
                  </a:cubicBezTo>
                  <a:lnTo>
                    <a:pt x="1852" y="7809"/>
                  </a:lnTo>
                  <a:cubicBezTo>
                    <a:pt x="1420" y="7809"/>
                    <a:pt x="1080" y="7439"/>
                    <a:pt x="1080" y="7037"/>
                  </a:cubicBezTo>
                  <a:lnTo>
                    <a:pt x="1080" y="6852"/>
                  </a:lnTo>
                  <a:close/>
                  <a:moveTo>
                    <a:pt x="4845" y="7809"/>
                  </a:moveTo>
                  <a:cubicBezTo>
                    <a:pt x="4907" y="7809"/>
                    <a:pt x="5000" y="7871"/>
                    <a:pt x="5000" y="7963"/>
                  </a:cubicBezTo>
                  <a:lnTo>
                    <a:pt x="5000" y="7994"/>
                  </a:lnTo>
                  <a:cubicBezTo>
                    <a:pt x="5000" y="8087"/>
                    <a:pt x="4907" y="8148"/>
                    <a:pt x="4845" y="8179"/>
                  </a:cubicBezTo>
                  <a:lnTo>
                    <a:pt x="4321" y="8179"/>
                  </a:lnTo>
                  <a:cubicBezTo>
                    <a:pt x="4228" y="8148"/>
                    <a:pt x="4166" y="8087"/>
                    <a:pt x="4166" y="7994"/>
                  </a:cubicBezTo>
                  <a:lnTo>
                    <a:pt x="4166" y="7963"/>
                  </a:lnTo>
                  <a:cubicBezTo>
                    <a:pt x="4166" y="7871"/>
                    <a:pt x="4228" y="7809"/>
                    <a:pt x="4321" y="7809"/>
                  </a:cubicBezTo>
                  <a:close/>
                  <a:moveTo>
                    <a:pt x="6296" y="3210"/>
                  </a:moveTo>
                  <a:cubicBezTo>
                    <a:pt x="6543" y="3210"/>
                    <a:pt x="6790" y="3303"/>
                    <a:pt x="6944" y="3488"/>
                  </a:cubicBezTo>
                  <a:cubicBezTo>
                    <a:pt x="7098" y="3643"/>
                    <a:pt x="7222" y="3859"/>
                    <a:pt x="7222" y="4105"/>
                  </a:cubicBezTo>
                  <a:lnTo>
                    <a:pt x="7222" y="5124"/>
                  </a:lnTo>
                  <a:cubicBezTo>
                    <a:pt x="7222" y="5402"/>
                    <a:pt x="7376" y="5649"/>
                    <a:pt x="7623" y="5803"/>
                  </a:cubicBezTo>
                  <a:lnTo>
                    <a:pt x="8086" y="6019"/>
                  </a:lnTo>
                  <a:lnTo>
                    <a:pt x="8086" y="6081"/>
                  </a:lnTo>
                  <a:cubicBezTo>
                    <a:pt x="8086" y="7624"/>
                    <a:pt x="6851" y="8858"/>
                    <a:pt x="5308" y="8889"/>
                  </a:cubicBezTo>
                  <a:lnTo>
                    <a:pt x="4784" y="8889"/>
                  </a:lnTo>
                  <a:cubicBezTo>
                    <a:pt x="4105" y="8889"/>
                    <a:pt x="3487" y="8642"/>
                    <a:pt x="2963" y="8210"/>
                  </a:cubicBezTo>
                  <a:lnTo>
                    <a:pt x="3765" y="8210"/>
                  </a:lnTo>
                  <a:cubicBezTo>
                    <a:pt x="3858" y="8426"/>
                    <a:pt x="4074" y="8580"/>
                    <a:pt x="4321" y="8580"/>
                  </a:cubicBezTo>
                  <a:lnTo>
                    <a:pt x="4845" y="8580"/>
                  </a:lnTo>
                  <a:cubicBezTo>
                    <a:pt x="5154" y="8580"/>
                    <a:pt x="5401" y="8334"/>
                    <a:pt x="5401" y="7994"/>
                  </a:cubicBezTo>
                  <a:lnTo>
                    <a:pt x="5401" y="7963"/>
                  </a:lnTo>
                  <a:cubicBezTo>
                    <a:pt x="5401" y="7624"/>
                    <a:pt x="5154" y="7377"/>
                    <a:pt x="4845" y="7377"/>
                  </a:cubicBezTo>
                  <a:lnTo>
                    <a:pt x="4321" y="7377"/>
                  </a:lnTo>
                  <a:cubicBezTo>
                    <a:pt x="4043" y="7377"/>
                    <a:pt x="3827" y="7562"/>
                    <a:pt x="3765" y="7809"/>
                  </a:cubicBezTo>
                  <a:lnTo>
                    <a:pt x="2562" y="7809"/>
                  </a:lnTo>
                  <a:cubicBezTo>
                    <a:pt x="2191" y="7315"/>
                    <a:pt x="1975" y="6698"/>
                    <a:pt x="1975" y="6081"/>
                  </a:cubicBezTo>
                  <a:lnTo>
                    <a:pt x="1975" y="6019"/>
                  </a:lnTo>
                  <a:lnTo>
                    <a:pt x="2438" y="5803"/>
                  </a:lnTo>
                  <a:cubicBezTo>
                    <a:pt x="2716" y="5679"/>
                    <a:pt x="2870" y="5402"/>
                    <a:pt x="2870" y="5124"/>
                  </a:cubicBezTo>
                  <a:lnTo>
                    <a:pt x="2870" y="4105"/>
                  </a:lnTo>
                  <a:cubicBezTo>
                    <a:pt x="2870" y="3643"/>
                    <a:pt x="3271" y="3241"/>
                    <a:pt x="3734" y="3210"/>
                  </a:cubicBezTo>
                  <a:close/>
                  <a:moveTo>
                    <a:pt x="5895" y="9259"/>
                  </a:moveTo>
                  <a:lnTo>
                    <a:pt x="5895" y="10093"/>
                  </a:lnTo>
                  <a:cubicBezTo>
                    <a:pt x="5895" y="10556"/>
                    <a:pt x="5524" y="10926"/>
                    <a:pt x="5061" y="10926"/>
                  </a:cubicBezTo>
                  <a:cubicBezTo>
                    <a:pt x="4598" y="10895"/>
                    <a:pt x="4228" y="10525"/>
                    <a:pt x="4259" y="10093"/>
                  </a:cubicBezTo>
                  <a:lnTo>
                    <a:pt x="4259" y="9259"/>
                  </a:lnTo>
                  <a:cubicBezTo>
                    <a:pt x="4368" y="9281"/>
                    <a:pt x="4493" y="9303"/>
                    <a:pt x="4633" y="9303"/>
                  </a:cubicBezTo>
                  <a:cubicBezTo>
                    <a:pt x="4691" y="9303"/>
                    <a:pt x="4751" y="9299"/>
                    <a:pt x="4814" y="9290"/>
                  </a:cubicBezTo>
                  <a:lnTo>
                    <a:pt x="5339" y="9290"/>
                  </a:lnTo>
                  <a:cubicBezTo>
                    <a:pt x="5393" y="9299"/>
                    <a:pt x="5448" y="9303"/>
                    <a:pt x="5502" y="9303"/>
                  </a:cubicBezTo>
                  <a:cubicBezTo>
                    <a:pt x="5633" y="9303"/>
                    <a:pt x="5764" y="9281"/>
                    <a:pt x="5895" y="9259"/>
                  </a:cubicBezTo>
                  <a:close/>
                  <a:moveTo>
                    <a:pt x="5709" y="1"/>
                  </a:moveTo>
                  <a:cubicBezTo>
                    <a:pt x="5154" y="1"/>
                    <a:pt x="4629" y="155"/>
                    <a:pt x="4197" y="433"/>
                  </a:cubicBezTo>
                  <a:lnTo>
                    <a:pt x="3580" y="433"/>
                  </a:lnTo>
                  <a:cubicBezTo>
                    <a:pt x="3179" y="433"/>
                    <a:pt x="2808" y="556"/>
                    <a:pt x="2500" y="772"/>
                  </a:cubicBezTo>
                  <a:cubicBezTo>
                    <a:pt x="2294" y="901"/>
                    <a:pt x="2410" y="1180"/>
                    <a:pt x="2597" y="1180"/>
                  </a:cubicBezTo>
                  <a:cubicBezTo>
                    <a:pt x="2634" y="1180"/>
                    <a:pt x="2675" y="1168"/>
                    <a:pt x="2716" y="1143"/>
                  </a:cubicBezTo>
                  <a:cubicBezTo>
                    <a:pt x="2963" y="958"/>
                    <a:pt x="3271" y="865"/>
                    <a:pt x="3580" y="865"/>
                  </a:cubicBezTo>
                  <a:lnTo>
                    <a:pt x="3673" y="865"/>
                  </a:lnTo>
                  <a:cubicBezTo>
                    <a:pt x="3580" y="958"/>
                    <a:pt x="3487" y="1050"/>
                    <a:pt x="3426" y="1174"/>
                  </a:cubicBezTo>
                  <a:cubicBezTo>
                    <a:pt x="3291" y="1331"/>
                    <a:pt x="3450" y="1504"/>
                    <a:pt x="3606" y="1504"/>
                  </a:cubicBezTo>
                  <a:cubicBezTo>
                    <a:pt x="3665" y="1504"/>
                    <a:pt x="3723" y="1479"/>
                    <a:pt x="3765" y="1420"/>
                  </a:cubicBezTo>
                  <a:cubicBezTo>
                    <a:pt x="4228" y="803"/>
                    <a:pt x="4938" y="433"/>
                    <a:pt x="5709" y="433"/>
                  </a:cubicBezTo>
                  <a:cubicBezTo>
                    <a:pt x="7006" y="433"/>
                    <a:pt x="8086" y="1482"/>
                    <a:pt x="8117" y="2809"/>
                  </a:cubicBezTo>
                  <a:lnTo>
                    <a:pt x="8117" y="5556"/>
                  </a:lnTo>
                  <a:lnTo>
                    <a:pt x="7808" y="5402"/>
                  </a:lnTo>
                  <a:cubicBezTo>
                    <a:pt x="7685" y="5340"/>
                    <a:pt x="7623" y="5247"/>
                    <a:pt x="7623" y="5124"/>
                  </a:cubicBezTo>
                  <a:lnTo>
                    <a:pt x="7623" y="4105"/>
                  </a:lnTo>
                  <a:cubicBezTo>
                    <a:pt x="7623" y="3383"/>
                    <a:pt x="7066" y="2808"/>
                    <a:pt x="6352" y="2808"/>
                  </a:cubicBezTo>
                  <a:cubicBezTo>
                    <a:pt x="6333" y="2808"/>
                    <a:pt x="6315" y="2808"/>
                    <a:pt x="6296" y="2809"/>
                  </a:cubicBezTo>
                  <a:lnTo>
                    <a:pt x="3734" y="2809"/>
                  </a:lnTo>
                  <a:cubicBezTo>
                    <a:pt x="3024" y="2809"/>
                    <a:pt x="2438" y="3396"/>
                    <a:pt x="2438" y="4105"/>
                  </a:cubicBezTo>
                  <a:lnTo>
                    <a:pt x="2438" y="5155"/>
                  </a:lnTo>
                  <a:cubicBezTo>
                    <a:pt x="2438" y="5247"/>
                    <a:pt x="2376" y="5371"/>
                    <a:pt x="2253" y="5432"/>
                  </a:cubicBezTo>
                  <a:lnTo>
                    <a:pt x="1975" y="5556"/>
                  </a:lnTo>
                  <a:lnTo>
                    <a:pt x="1975" y="2470"/>
                  </a:lnTo>
                  <a:cubicBezTo>
                    <a:pt x="1975" y="2223"/>
                    <a:pt x="2037" y="1976"/>
                    <a:pt x="2129" y="1760"/>
                  </a:cubicBezTo>
                  <a:cubicBezTo>
                    <a:pt x="2212" y="1595"/>
                    <a:pt x="2075" y="1458"/>
                    <a:pt x="1937" y="1458"/>
                  </a:cubicBezTo>
                  <a:cubicBezTo>
                    <a:pt x="1869" y="1458"/>
                    <a:pt x="1800" y="1492"/>
                    <a:pt x="1759" y="1575"/>
                  </a:cubicBezTo>
                  <a:cubicBezTo>
                    <a:pt x="1605" y="1853"/>
                    <a:pt x="1543" y="2161"/>
                    <a:pt x="1543" y="2470"/>
                  </a:cubicBezTo>
                  <a:lnTo>
                    <a:pt x="1543" y="4013"/>
                  </a:lnTo>
                  <a:lnTo>
                    <a:pt x="833" y="4013"/>
                  </a:lnTo>
                  <a:cubicBezTo>
                    <a:pt x="432" y="4013"/>
                    <a:pt x="123" y="4321"/>
                    <a:pt x="93" y="4723"/>
                  </a:cubicBezTo>
                  <a:lnTo>
                    <a:pt x="93" y="6142"/>
                  </a:lnTo>
                  <a:cubicBezTo>
                    <a:pt x="93" y="6451"/>
                    <a:pt x="339" y="6760"/>
                    <a:pt x="648" y="6821"/>
                  </a:cubicBezTo>
                  <a:lnTo>
                    <a:pt x="648" y="7037"/>
                  </a:lnTo>
                  <a:cubicBezTo>
                    <a:pt x="648" y="7685"/>
                    <a:pt x="1173" y="8210"/>
                    <a:pt x="1852" y="8210"/>
                  </a:cubicBezTo>
                  <a:lnTo>
                    <a:pt x="2376" y="8210"/>
                  </a:lnTo>
                  <a:cubicBezTo>
                    <a:pt x="2747" y="8642"/>
                    <a:pt x="3240" y="8982"/>
                    <a:pt x="3796" y="9136"/>
                  </a:cubicBezTo>
                  <a:lnTo>
                    <a:pt x="3796" y="9877"/>
                  </a:lnTo>
                  <a:lnTo>
                    <a:pt x="2716" y="9877"/>
                  </a:lnTo>
                  <a:cubicBezTo>
                    <a:pt x="1204" y="9907"/>
                    <a:pt x="0" y="11111"/>
                    <a:pt x="0" y="12592"/>
                  </a:cubicBezTo>
                  <a:cubicBezTo>
                    <a:pt x="0" y="12731"/>
                    <a:pt x="108" y="12801"/>
                    <a:pt x="216" y="12801"/>
                  </a:cubicBezTo>
                  <a:cubicBezTo>
                    <a:pt x="324" y="12801"/>
                    <a:pt x="432" y="12731"/>
                    <a:pt x="432" y="12592"/>
                  </a:cubicBezTo>
                  <a:cubicBezTo>
                    <a:pt x="432" y="11327"/>
                    <a:pt x="1451" y="10340"/>
                    <a:pt x="2716" y="10309"/>
                  </a:cubicBezTo>
                  <a:lnTo>
                    <a:pt x="3827" y="10309"/>
                  </a:lnTo>
                  <a:cubicBezTo>
                    <a:pt x="3950" y="11003"/>
                    <a:pt x="4506" y="11350"/>
                    <a:pt x="5061" y="11350"/>
                  </a:cubicBezTo>
                  <a:cubicBezTo>
                    <a:pt x="5617" y="11350"/>
                    <a:pt x="6172" y="11003"/>
                    <a:pt x="6296" y="10309"/>
                  </a:cubicBezTo>
                  <a:lnTo>
                    <a:pt x="7499" y="10309"/>
                  </a:lnTo>
                  <a:cubicBezTo>
                    <a:pt x="7438" y="10525"/>
                    <a:pt x="7438" y="10741"/>
                    <a:pt x="7438" y="10957"/>
                  </a:cubicBezTo>
                  <a:cubicBezTo>
                    <a:pt x="7438" y="12253"/>
                    <a:pt x="8148" y="13426"/>
                    <a:pt x="9289" y="14043"/>
                  </a:cubicBezTo>
                  <a:lnTo>
                    <a:pt x="432" y="14043"/>
                  </a:lnTo>
                  <a:lnTo>
                    <a:pt x="432" y="13580"/>
                  </a:lnTo>
                  <a:cubicBezTo>
                    <a:pt x="432" y="13441"/>
                    <a:pt x="324" y="13372"/>
                    <a:pt x="216" y="13372"/>
                  </a:cubicBezTo>
                  <a:cubicBezTo>
                    <a:pt x="108" y="13372"/>
                    <a:pt x="0" y="13441"/>
                    <a:pt x="0" y="13580"/>
                  </a:cubicBezTo>
                  <a:lnTo>
                    <a:pt x="0" y="14290"/>
                  </a:lnTo>
                  <a:cubicBezTo>
                    <a:pt x="0" y="14382"/>
                    <a:pt x="93" y="14475"/>
                    <a:pt x="216" y="14475"/>
                  </a:cubicBezTo>
                  <a:lnTo>
                    <a:pt x="10956" y="14475"/>
                  </a:lnTo>
                  <a:cubicBezTo>
                    <a:pt x="11697" y="14475"/>
                    <a:pt x="12406" y="14259"/>
                    <a:pt x="13024" y="13827"/>
                  </a:cubicBezTo>
                  <a:cubicBezTo>
                    <a:pt x="13202" y="13674"/>
                    <a:pt x="13066" y="13417"/>
                    <a:pt x="12892" y="13417"/>
                  </a:cubicBezTo>
                  <a:cubicBezTo>
                    <a:pt x="12854" y="13417"/>
                    <a:pt x="12815" y="13429"/>
                    <a:pt x="12777" y="13457"/>
                  </a:cubicBezTo>
                  <a:cubicBezTo>
                    <a:pt x="12160" y="13909"/>
                    <a:pt x="11523" y="14103"/>
                    <a:pt x="10920" y="14103"/>
                  </a:cubicBezTo>
                  <a:cubicBezTo>
                    <a:pt x="8478" y="14103"/>
                    <a:pt x="6587" y="10913"/>
                    <a:pt x="8765" y="8735"/>
                  </a:cubicBezTo>
                  <a:cubicBezTo>
                    <a:pt x="9426" y="8081"/>
                    <a:pt x="10179" y="7804"/>
                    <a:pt x="10907" y="7804"/>
                  </a:cubicBezTo>
                  <a:cubicBezTo>
                    <a:pt x="13167" y="7804"/>
                    <a:pt x="15183" y="10474"/>
                    <a:pt x="13456" y="12808"/>
                  </a:cubicBezTo>
                  <a:cubicBezTo>
                    <a:pt x="13322" y="12964"/>
                    <a:pt x="13462" y="13152"/>
                    <a:pt x="13619" y="13152"/>
                  </a:cubicBezTo>
                  <a:cubicBezTo>
                    <a:pt x="13680" y="13152"/>
                    <a:pt x="13744" y="13124"/>
                    <a:pt x="13795" y="13055"/>
                  </a:cubicBezTo>
                  <a:cubicBezTo>
                    <a:pt x="15524" y="10741"/>
                    <a:pt x="13857" y="7439"/>
                    <a:pt x="10956" y="7439"/>
                  </a:cubicBezTo>
                  <a:cubicBezTo>
                    <a:pt x="9413" y="7439"/>
                    <a:pt x="8055" y="8426"/>
                    <a:pt x="7592" y="9907"/>
                  </a:cubicBezTo>
                  <a:lnTo>
                    <a:pt x="6327" y="9907"/>
                  </a:lnTo>
                  <a:lnTo>
                    <a:pt x="6327" y="9167"/>
                  </a:lnTo>
                  <a:cubicBezTo>
                    <a:pt x="7623" y="8704"/>
                    <a:pt x="8518" y="7469"/>
                    <a:pt x="8518" y="6111"/>
                  </a:cubicBezTo>
                  <a:lnTo>
                    <a:pt x="8518" y="2809"/>
                  </a:lnTo>
                  <a:cubicBezTo>
                    <a:pt x="8518" y="1266"/>
                    <a:pt x="7253" y="1"/>
                    <a:pt x="5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92"/>
            <p:cNvSpPr/>
            <p:nvPr/>
          </p:nvSpPr>
          <p:spPr>
            <a:xfrm>
              <a:off x="1225775" y="2694200"/>
              <a:ext cx="66375" cy="72825"/>
            </a:xfrm>
            <a:custGeom>
              <a:avLst/>
              <a:gdLst/>
              <a:ahLst/>
              <a:cxnLst/>
              <a:rect l="l" t="t" r="r" b="b"/>
              <a:pathLst>
                <a:path w="2655" h="2913" extrusionOk="0">
                  <a:moveTo>
                    <a:pt x="1189" y="1"/>
                  </a:moveTo>
                  <a:cubicBezTo>
                    <a:pt x="594" y="1"/>
                    <a:pt x="22" y="467"/>
                    <a:pt x="0" y="1161"/>
                  </a:cubicBezTo>
                  <a:cubicBezTo>
                    <a:pt x="0" y="1300"/>
                    <a:pt x="108" y="1370"/>
                    <a:pt x="216" y="1370"/>
                  </a:cubicBezTo>
                  <a:cubicBezTo>
                    <a:pt x="324" y="1370"/>
                    <a:pt x="432" y="1300"/>
                    <a:pt x="432" y="1161"/>
                  </a:cubicBezTo>
                  <a:cubicBezTo>
                    <a:pt x="432" y="698"/>
                    <a:pt x="791" y="393"/>
                    <a:pt x="1167" y="393"/>
                  </a:cubicBezTo>
                  <a:cubicBezTo>
                    <a:pt x="1341" y="393"/>
                    <a:pt x="1520" y="459"/>
                    <a:pt x="1667" y="606"/>
                  </a:cubicBezTo>
                  <a:cubicBezTo>
                    <a:pt x="2160" y="1069"/>
                    <a:pt x="1821" y="1871"/>
                    <a:pt x="1173" y="1871"/>
                  </a:cubicBezTo>
                  <a:cubicBezTo>
                    <a:pt x="1049" y="1871"/>
                    <a:pt x="957" y="1964"/>
                    <a:pt x="957" y="2087"/>
                  </a:cubicBezTo>
                  <a:lnTo>
                    <a:pt x="957" y="2704"/>
                  </a:lnTo>
                  <a:cubicBezTo>
                    <a:pt x="957" y="2843"/>
                    <a:pt x="1065" y="2913"/>
                    <a:pt x="1173" y="2913"/>
                  </a:cubicBezTo>
                  <a:cubicBezTo>
                    <a:pt x="1281" y="2913"/>
                    <a:pt x="1389" y="2843"/>
                    <a:pt x="1389" y="2704"/>
                  </a:cubicBezTo>
                  <a:lnTo>
                    <a:pt x="1389" y="2303"/>
                  </a:lnTo>
                  <a:cubicBezTo>
                    <a:pt x="2346" y="2118"/>
                    <a:pt x="2654" y="914"/>
                    <a:pt x="1914" y="266"/>
                  </a:cubicBezTo>
                  <a:cubicBezTo>
                    <a:pt x="1694" y="83"/>
                    <a:pt x="1439" y="1"/>
                    <a:pt x="1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92"/>
            <p:cNvSpPr/>
            <p:nvPr/>
          </p:nvSpPr>
          <p:spPr>
            <a:xfrm>
              <a:off x="1247375" y="2778775"/>
              <a:ext cx="13900" cy="10825"/>
            </a:xfrm>
            <a:custGeom>
              <a:avLst/>
              <a:gdLst/>
              <a:ahLst/>
              <a:cxnLst/>
              <a:rect l="l" t="t" r="r" b="b"/>
              <a:pathLst>
                <a:path w="556" h="433" extrusionOk="0">
                  <a:moveTo>
                    <a:pt x="278" y="0"/>
                  </a:moveTo>
                  <a:cubicBezTo>
                    <a:pt x="0" y="0"/>
                    <a:pt x="0" y="432"/>
                    <a:pt x="278" y="432"/>
                  </a:cubicBezTo>
                  <a:cubicBezTo>
                    <a:pt x="556" y="432"/>
                    <a:pt x="556"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3" name="Google Shape;16133;p92"/>
          <p:cNvGrpSpPr/>
          <p:nvPr/>
        </p:nvGrpSpPr>
        <p:grpSpPr>
          <a:xfrm>
            <a:off x="1768794" y="2909768"/>
            <a:ext cx="363450" cy="308075"/>
            <a:chOff x="4004075" y="3040325"/>
            <a:chExt cx="363450" cy="308075"/>
          </a:xfrm>
        </p:grpSpPr>
        <p:sp>
          <p:nvSpPr>
            <p:cNvPr id="16134" name="Google Shape;16134;p92"/>
            <p:cNvSpPr/>
            <p:nvPr/>
          </p:nvSpPr>
          <p:spPr>
            <a:xfrm>
              <a:off x="4068500" y="3040325"/>
              <a:ext cx="235575" cy="60300"/>
            </a:xfrm>
            <a:custGeom>
              <a:avLst/>
              <a:gdLst/>
              <a:ahLst/>
              <a:cxnLst/>
              <a:rect l="l" t="t" r="r" b="b"/>
              <a:pathLst>
                <a:path w="9423" h="2412" extrusionOk="0">
                  <a:moveTo>
                    <a:pt x="4677" y="1"/>
                  </a:moveTo>
                  <a:cubicBezTo>
                    <a:pt x="2949" y="1"/>
                    <a:pt x="1282" y="741"/>
                    <a:pt x="140" y="2037"/>
                  </a:cubicBezTo>
                  <a:cubicBezTo>
                    <a:pt x="0" y="2178"/>
                    <a:pt x="143" y="2389"/>
                    <a:pt x="302" y="2389"/>
                  </a:cubicBezTo>
                  <a:cubicBezTo>
                    <a:pt x="352" y="2389"/>
                    <a:pt x="404" y="2368"/>
                    <a:pt x="449" y="2315"/>
                  </a:cubicBezTo>
                  <a:cubicBezTo>
                    <a:pt x="1584" y="1058"/>
                    <a:pt x="3138" y="433"/>
                    <a:pt x="4695" y="433"/>
                  </a:cubicBezTo>
                  <a:cubicBezTo>
                    <a:pt x="6271" y="433"/>
                    <a:pt x="7849" y="1073"/>
                    <a:pt x="8998" y="2346"/>
                  </a:cubicBezTo>
                  <a:cubicBezTo>
                    <a:pt x="9044" y="2392"/>
                    <a:pt x="9095" y="2411"/>
                    <a:pt x="9144" y="2411"/>
                  </a:cubicBezTo>
                  <a:cubicBezTo>
                    <a:pt x="9294" y="2411"/>
                    <a:pt x="9423" y="2231"/>
                    <a:pt x="9306" y="2068"/>
                  </a:cubicBezTo>
                  <a:cubicBezTo>
                    <a:pt x="8134" y="741"/>
                    <a:pt x="6436" y="1"/>
                    <a:pt x="46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92"/>
            <p:cNvSpPr/>
            <p:nvPr/>
          </p:nvSpPr>
          <p:spPr>
            <a:xfrm>
              <a:off x="4068325" y="3288375"/>
              <a:ext cx="235175" cy="60025"/>
            </a:xfrm>
            <a:custGeom>
              <a:avLst/>
              <a:gdLst/>
              <a:ahLst/>
              <a:cxnLst/>
              <a:rect l="l" t="t" r="r" b="b"/>
              <a:pathLst>
                <a:path w="9407" h="2401" extrusionOk="0">
                  <a:moveTo>
                    <a:pt x="9148" y="1"/>
                  </a:moveTo>
                  <a:cubicBezTo>
                    <a:pt x="9090" y="1"/>
                    <a:pt x="9036" y="16"/>
                    <a:pt x="9005" y="47"/>
                  </a:cubicBezTo>
                  <a:cubicBezTo>
                    <a:pt x="7856" y="1335"/>
                    <a:pt x="6270" y="1984"/>
                    <a:pt x="4687" y="1984"/>
                  </a:cubicBezTo>
                  <a:cubicBezTo>
                    <a:pt x="3122" y="1984"/>
                    <a:pt x="1560" y="1351"/>
                    <a:pt x="425" y="78"/>
                  </a:cubicBezTo>
                  <a:cubicBezTo>
                    <a:pt x="380" y="32"/>
                    <a:pt x="328" y="13"/>
                    <a:pt x="279" y="13"/>
                  </a:cubicBezTo>
                  <a:cubicBezTo>
                    <a:pt x="129" y="13"/>
                    <a:pt x="0" y="193"/>
                    <a:pt x="117" y="356"/>
                  </a:cubicBezTo>
                  <a:cubicBezTo>
                    <a:pt x="1344" y="1721"/>
                    <a:pt x="3022" y="2400"/>
                    <a:pt x="4698" y="2400"/>
                  </a:cubicBezTo>
                  <a:cubicBezTo>
                    <a:pt x="6394" y="2400"/>
                    <a:pt x="8088" y="1706"/>
                    <a:pt x="9313" y="325"/>
                  </a:cubicBezTo>
                  <a:cubicBezTo>
                    <a:pt x="9406" y="263"/>
                    <a:pt x="9406" y="109"/>
                    <a:pt x="9313" y="47"/>
                  </a:cubicBezTo>
                  <a:cubicBezTo>
                    <a:pt x="9267" y="16"/>
                    <a:pt x="9205" y="1"/>
                    <a:pt x="91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92"/>
            <p:cNvSpPr/>
            <p:nvPr/>
          </p:nvSpPr>
          <p:spPr>
            <a:xfrm>
              <a:off x="4134500" y="3109775"/>
              <a:ext cx="110350" cy="170525"/>
            </a:xfrm>
            <a:custGeom>
              <a:avLst/>
              <a:gdLst/>
              <a:ahLst/>
              <a:cxnLst/>
              <a:rect l="l" t="t" r="r" b="b"/>
              <a:pathLst>
                <a:path w="4414" h="6821" extrusionOk="0">
                  <a:moveTo>
                    <a:pt x="648" y="0"/>
                  </a:moveTo>
                  <a:cubicBezTo>
                    <a:pt x="309" y="0"/>
                    <a:pt x="0" y="278"/>
                    <a:pt x="0" y="617"/>
                  </a:cubicBezTo>
                  <a:lnTo>
                    <a:pt x="0" y="6203"/>
                  </a:lnTo>
                  <a:cubicBezTo>
                    <a:pt x="0" y="6543"/>
                    <a:pt x="309" y="6821"/>
                    <a:pt x="648" y="6821"/>
                  </a:cubicBezTo>
                  <a:lnTo>
                    <a:pt x="3580" y="6821"/>
                  </a:lnTo>
                  <a:cubicBezTo>
                    <a:pt x="4414" y="6821"/>
                    <a:pt x="4414" y="5555"/>
                    <a:pt x="3580" y="5555"/>
                  </a:cubicBezTo>
                  <a:lnTo>
                    <a:pt x="1297" y="5555"/>
                  </a:lnTo>
                  <a:lnTo>
                    <a:pt x="1297" y="5432"/>
                  </a:lnTo>
                  <a:cubicBezTo>
                    <a:pt x="1297" y="5278"/>
                    <a:pt x="1188" y="5200"/>
                    <a:pt x="1080" y="5200"/>
                  </a:cubicBezTo>
                  <a:cubicBezTo>
                    <a:pt x="972" y="5200"/>
                    <a:pt x="864" y="5278"/>
                    <a:pt x="864" y="5432"/>
                  </a:cubicBezTo>
                  <a:lnTo>
                    <a:pt x="864" y="5771"/>
                  </a:lnTo>
                  <a:cubicBezTo>
                    <a:pt x="864" y="5895"/>
                    <a:pt x="957" y="5987"/>
                    <a:pt x="1080" y="5987"/>
                  </a:cubicBezTo>
                  <a:lnTo>
                    <a:pt x="3580" y="5987"/>
                  </a:lnTo>
                  <a:cubicBezTo>
                    <a:pt x="3858" y="5987"/>
                    <a:pt x="3858" y="6419"/>
                    <a:pt x="3580" y="6419"/>
                  </a:cubicBezTo>
                  <a:lnTo>
                    <a:pt x="648" y="6419"/>
                  </a:lnTo>
                  <a:cubicBezTo>
                    <a:pt x="525" y="6419"/>
                    <a:pt x="432" y="6327"/>
                    <a:pt x="432" y="6203"/>
                  </a:cubicBezTo>
                  <a:lnTo>
                    <a:pt x="432" y="617"/>
                  </a:lnTo>
                  <a:cubicBezTo>
                    <a:pt x="432" y="494"/>
                    <a:pt x="525" y="401"/>
                    <a:pt x="648" y="401"/>
                  </a:cubicBezTo>
                  <a:lnTo>
                    <a:pt x="3580" y="401"/>
                  </a:lnTo>
                  <a:cubicBezTo>
                    <a:pt x="3858" y="401"/>
                    <a:pt x="3858" y="833"/>
                    <a:pt x="3580" y="833"/>
                  </a:cubicBezTo>
                  <a:lnTo>
                    <a:pt x="1080" y="833"/>
                  </a:lnTo>
                  <a:cubicBezTo>
                    <a:pt x="957" y="833"/>
                    <a:pt x="864" y="926"/>
                    <a:pt x="864" y="1049"/>
                  </a:cubicBezTo>
                  <a:lnTo>
                    <a:pt x="864" y="2994"/>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4537"/>
                  </a:lnTo>
                  <a:cubicBezTo>
                    <a:pt x="864" y="4676"/>
                    <a:pt x="972" y="4745"/>
                    <a:pt x="1080" y="4745"/>
                  </a:cubicBezTo>
                  <a:cubicBezTo>
                    <a:pt x="1188" y="4745"/>
                    <a:pt x="1297" y="4676"/>
                    <a:pt x="1297" y="4537"/>
                  </a:cubicBezTo>
                  <a:lnTo>
                    <a:pt x="1297" y="4043"/>
                  </a:lnTo>
                  <a:lnTo>
                    <a:pt x="2840" y="4043"/>
                  </a:lnTo>
                  <a:cubicBezTo>
                    <a:pt x="3673" y="4043"/>
                    <a:pt x="3673" y="2778"/>
                    <a:pt x="2840" y="2778"/>
                  </a:cubicBezTo>
                  <a:lnTo>
                    <a:pt x="1297" y="2778"/>
                  </a:lnTo>
                  <a:lnTo>
                    <a:pt x="1297" y="1265"/>
                  </a:lnTo>
                  <a:lnTo>
                    <a:pt x="3580" y="1265"/>
                  </a:lnTo>
                  <a:cubicBezTo>
                    <a:pt x="4352" y="1204"/>
                    <a:pt x="4352" y="62"/>
                    <a:pt x="35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92"/>
            <p:cNvSpPr/>
            <p:nvPr/>
          </p:nvSpPr>
          <p:spPr>
            <a:xfrm>
              <a:off x="4247925" y="3109775"/>
              <a:ext cx="119600" cy="170525"/>
            </a:xfrm>
            <a:custGeom>
              <a:avLst/>
              <a:gdLst/>
              <a:ahLst/>
              <a:cxnLst/>
              <a:rect l="l" t="t" r="r" b="b"/>
              <a:pathLst>
                <a:path w="4784" h="6821" extrusionOk="0">
                  <a:moveTo>
                    <a:pt x="2361" y="409"/>
                  </a:moveTo>
                  <a:cubicBezTo>
                    <a:pt x="3341" y="409"/>
                    <a:pt x="4321" y="1065"/>
                    <a:pt x="4321" y="2377"/>
                  </a:cubicBezTo>
                  <a:lnTo>
                    <a:pt x="4321" y="4444"/>
                  </a:lnTo>
                  <a:cubicBezTo>
                    <a:pt x="4321" y="5524"/>
                    <a:pt x="3457" y="6389"/>
                    <a:pt x="2376" y="6389"/>
                  </a:cubicBezTo>
                  <a:cubicBezTo>
                    <a:pt x="1296" y="6389"/>
                    <a:pt x="401" y="5524"/>
                    <a:pt x="401" y="4444"/>
                  </a:cubicBezTo>
                  <a:lnTo>
                    <a:pt x="401" y="2377"/>
                  </a:lnTo>
                  <a:cubicBezTo>
                    <a:pt x="401" y="1065"/>
                    <a:pt x="1381" y="409"/>
                    <a:pt x="2361" y="409"/>
                  </a:cubicBezTo>
                  <a:close/>
                  <a:moveTo>
                    <a:pt x="2407" y="0"/>
                  </a:moveTo>
                  <a:cubicBezTo>
                    <a:pt x="1080" y="0"/>
                    <a:pt x="0" y="1049"/>
                    <a:pt x="0" y="2377"/>
                  </a:cubicBezTo>
                  <a:lnTo>
                    <a:pt x="0" y="4444"/>
                  </a:lnTo>
                  <a:cubicBezTo>
                    <a:pt x="0" y="5771"/>
                    <a:pt x="1080" y="6821"/>
                    <a:pt x="2407" y="6821"/>
                  </a:cubicBezTo>
                  <a:cubicBezTo>
                    <a:pt x="3703" y="6821"/>
                    <a:pt x="4784" y="5771"/>
                    <a:pt x="4784" y="4444"/>
                  </a:cubicBezTo>
                  <a:lnTo>
                    <a:pt x="4784" y="2377"/>
                  </a:lnTo>
                  <a:cubicBezTo>
                    <a:pt x="4784" y="1049"/>
                    <a:pt x="3703" y="0"/>
                    <a:pt x="2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92"/>
            <p:cNvSpPr/>
            <p:nvPr/>
          </p:nvSpPr>
          <p:spPr>
            <a:xfrm>
              <a:off x="4269525" y="3130600"/>
              <a:ext cx="76400" cy="124425"/>
            </a:xfrm>
            <a:custGeom>
              <a:avLst/>
              <a:gdLst/>
              <a:ahLst/>
              <a:cxnLst/>
              <a:rect l="l" t="t" r="r" b="b"/>
              <a:pathLst>
                <a:path w="3056" h="4977" extrusionOk="0">
                  <a:moveTo>
                    <a:pt x="1512" y="0"/>
                  </a:moveTo>
                  <a:cubicBezTo>
                    <a:pt x="1517" y="0"/>
                    <a:pt x="1522" y="0"/>
                    <a:pt x="1528" y="0"/>
                  </a:cubicBezTo>
                  <a:lnTo>
                    <a:pt x="1528" y="0"/>
                  </a:lnTo>
                  <a:cubicBezTo>
                    <a:pt x="1533" y="0"/>
                    <a:pt x="1538" y="0"/>
                    <a:pt x="1543" y="0"/>
                  </a:cubicBezTo>
                  <a:close/>
                  <a:moveTo>
                    <a:pt x="1528" y="0"/>
                  </a:moveTo>
                  <a:lnTo>
                    <a:pt x="1528" y="0"/>
                  </a:lnTo>
                  <a:cubicBezTo>
                    <a:pt x="671" y="9"/>
                    <a:pt x="0" y="715"/>
                    <a:pt x="0" y="1544"/>
                  </a:cubicBezTo>
                  <a:lnTo>
                    <a:pt x="0" y="2130"/>
                  </a:lnTo>
                  <a:cubicBezTo>
                    <a:pt x="0" y="2269"/>
                    <a:pt x="100" y="2338"/>
                    <a:pt x="201" y="2338"/>
                  </a:cubicBezTo>
                  <a:cubicBezTo>
                    <a:pt x="301" y="2338"/>
                    <a:pt x="401" y="2269"/>
                    <a:pt x="401" y="2130"/>
                  </a:cubicBezTo>
                  <a:lnTo>
                    <a:pt x="401" y="1544"/>
                  </a:lnTo>
                  <a:cubicBezTo>
                    <a:pt x="401" y="803"/>
                    <a:pt x="957" y="432"/>
                    <a:pt x="1512" y="432"/>
                  </a:cubicBezTo>
                  <a:cubicBezTo>
                    <a:pt x="2068" y="432"/>
                    <a:pt x="2623" y="803"/>
                    <a:pt x="2623" y="1544"/>
                  </a:cubicBezTo>
                  <a:lnTo>
                    <a:pt x="2623" y="3611"/>
                  </a:lnTo>
                  <a:cubicBezTo>
                    <a:pt x="2623" y="4352"/>
                    <a:pt x="2068" y="4722"/>
                    <a:pt x="1512" y="4722"/>
                  </a:cubicBezTo>
                  <a:cubicBezTo>
                    <a:pt x="957" y="4722"/>
                    <a:pt x="401" y="4352"/>
                    <a:pt x="401" y="3611"/>
                  </a:cubicBezTo>
                  <a:lnTo>
                    <a:pt x="401" y="3148"/>
                  </a:lnTo>
                  <a:cubicBezTo>
                    <a:pt x="401" y="2994"/>
                    <a:pt x="301" y="2917"/>
                    <a:pt x="201" y="2917"/>
                  </a:cubicBezTo>
                  <a:cubicBezTo>
                    <a:pt x="100" y="2917"/>
                    <a:pt x="0" y="2994"/>
                    <a:pt x="0" y="3148"/>
                  </a:cubicBezTo>
                  <a:lnTo>
                    <a:pt x="0" y="3611"/>
                  </a:lnTo>
                  <a:cubicBezTo>
                    <a:pt x="108" y="4522"/>
                    <a:pt x="818" y="4977"/>
                    <a:pt x="1528" y="4977"/>
                  </a:cubicBezTo>
                  <a:cubicBezTo>
                    <a:pt x="2238" y="4977"/>
                    <a:pt x="2947" y="4522"/>
                    <a:pt x="3055" y="3611"/>
                  </a:cubicBezTo>
                  <a:lnTo>
                    <a:pt x="3055" y="1544"/>
                  </a:lnTo>
                  <a:cubicBezTo>
                    <a:pt x="3055" y="715"/>
                    <a:pt x="2354" y="9"/>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92"/>
            <p:cNvSpPr/>
            <p:nvPr/>
          </p:nvSpPr>
          <p:spPr>
            <a:xfrm>
              <a:off x="4004075" y="3109100"/>
              <a:ext cx="118875" cy="171225"/>
            </a:xfrm>
            <a:custGeom>
              <a:avLst/>
              <a:gdLst/>
              <a:ahLst/>
              <a:cxnLst/>
              <a:rect l="l" t="t" r="r" b="b"/>
              <a:pathLst>
                <a:path w="4755" h="6849" extrusionOk="0">
                  <a:moveTo>
                    <a:pt x="2393" y="1"/>
                  </a:moveTo>
                  <a:cubicBezTo>
                    <a:pt x="2080" y="1"/>
                    <a:pt x="1768" y="70"/>
                    <a:pt x="1483" y="212"/>
                  </a:cubicBezTo>
                  <a:cubicBezTo>
                    <a:pt x="1360" y="274"/>
                    <a:pt x="1329" y="397"/>
                    <a:pt x="1360" y="490"/>
                  </a:cubicBezTo>
                  <a:cubicBezTo>
                    <a:pt x="1401" y="572"/>
                    <a:pt x="1469" y="614"/>
                    <a:pt x="1547" y="614"/>
                  </a:cubicBezTo>
                  <a:cubicBezTo>
                    <a:pt x="1586" y="614"/>
                    <a:pt x="1627" y="603"/>
                    <a:pt x="1668" y="583"/>
                  </a:cubicBezTo>
                  <a:cubicBezTo>
                    <a:pt x="1892" y="477"/>
                    <a:pt x="2137" y="425"/>
                    <a:pt x="2385" y="425"/>
                  </a:cubicBezTo>
                  <a:cubicBezTo>
                    <a:pt x="2788" y="425"/>
                    <a:pt x="3195" y="562"/>
                    <a:pt x="3520" y="830"/>
                  </a:cubicBezTo>
                  <a:cubicBezTo>
                    <a:pt x="3705" y="984"/>
                    <a:pt x="3859" y="1169"/>
                    <a:pt x="3983" y="1385"/>
                  </a:cubicBezTo>
                  <a:cubicBezTo>
                    <a:pt x="4024" y="1550"/>
                    <a:pt x="3901" y="1659"/>
                    <a:pt x="3777" y="1659"/>
                  </a:cubicBezTo>
                  <a:cubicBezTo>
                    <a:pt x="3715" y="1659"/>
                    <a:pt x="3654" y="1632"/>
                    <a:pt x="3612" y="1570"/>
                  </a:cubicBezTo>
                  <a:cubicBezTo>
                    <a:pt x="3520" y="1416"/>
                    <a:pt x="3396" y="1262"/>
                    <a:pt x="3242" y="1138"/>
                  </a:cubicBezTo>
                  <a:cubicBezTo>
                    <a:pt x="3001" y="948"/>
                    <a:pt x="2701" y="845"/>
                    <a:pt x="2403" y="845"/>
                  </a:cubicBezTo>
                  <a:cubicBezTo>
                    <a:pt x="2168" y="845"/>
                    <a:pt x="1934" y="909"/>
                    <a:pt x="1730" y="1046"/>
                  </a:cubicBezTo>
                  <a:cubicBezTo>
                    <a:pt x="1329" y="1262"/>
                    <a:pt x="1144" y="1755"/>
                    <a:pt x="1267" y="2187"/>
                  </a:cubicBezTo>
                  <a:cubicBezTo>
                    <a:pt x="1390" y="2712"/>
                    <a:pt x="1792" y="2805"/>
                    <a:pt x="2440" y="2928"/>
                  </a:cubicBezTo>
                  <a:cubicBezTo>
                    <a:pt x="2841" y="2990"/>
                    <a:pt x="3211" y="3113"/>
                    <a:pt x="3551" y="3298"/>
                  </a:cubicBezTo>
                  <a:cubicBezTo>
                    <a:pt x="4261" y="3700"/>
                    <a:pt x="4538" y="4626"/>
                    <a:pt x="4168" y="5366"/>
                  </a:cubicBezTo>
                  <a:cubicBezTo>
                    <a:pt x="3859" y="6014"/>
                    <a:pt x="3211" y="6416"/>
                    <a:pt x="2471" y="6416"/>
                  </a:cubicBezTo>
                  <a:lnTo>
                    <a:pt x="2347" y="6416"/>
                  </a:lnTo>
                  <a:cubicBezTo>
                    <a:pt x="1668" y="6416"/>
                    <a:pt x="1082" y="6045"/>
                    <a:pt x="742" y="5490"/>
                  </a:cubicBezTo>
                  <a:cubicBezTo>
                    <a:pt x="588" y="5243"/>
                    <a:pt x="495" y="4965"/>
                    <a:pt x="465" y="4656"/>
                  </a:cubicBezTo>
                  <a:cubicBezTo>
                    <a:pt x="465" y="4549"/>
                    <a:pt x="558" y="4465"/>
                    <a:pt x="663" y="4465"/>
                  </a:cubicBezTo>
                  <a:cubicBezTo>
                    <a:pt x="679" y="4465"/>
                    <a:pt x="695" y="4467"/>
                    <a:pt x="711" y="4471"/>
                  </a:cubicBezTo>
                  <a:cubicBezTo>
                    <a:pt x="835" y="4471"/>
                    <a:pt x="866" y="4595"/>
                    <a:pt x="897" y="4687"/>
                  </a:cubicBezTo>
                  <a:cubicBezTo>
                    <a:pt x="928" y="4903"/>
                    <a:pt x="1020" y="5119"/>
                    <a:pt x="1113" y="5305"/>
                  </a:cubicBezTo>
                  <a:cubicBezTo>
                    <a:pt x="1390" y="5737"/>
                    <a:pt x="1853" y="5983"/>
                    <a:pt x="2378" y="5983"/>
                  </a:cubicBezTo>
                  <a:cubicBezTo>
                    <a:pt x="2428" y="5989"/>
                    <a:pt x="2477" y="5991"/>
                    <a:pt x="2526" y="5991"/>
                  </a:cubicBezTo>
                  <a:cubicBezTo>
                    <a:pt x="3056" y="5991"/>
                    <a:pt x="3541" y="5692"/>
                    <a:pt x="3767" y="5212"/>
                  </a:cubicBezTo>
                  <a:cubicBezTo>
                    <a:pt x="4045" y="4656"/>
                    <a:pt x="3859" y="3977"/>
                    <a:pt x="3304" y="3669"/>
                  </a:cubicBezTo>
                  <a:cubicBezTo>
                    <a:pt x="3026" y="3515"/>
                    <a:pt x="2687" y="3422"/>
                    <a:pt x="2378" y="3360"/>
                  </a:cubicBezTo>
                  <a:cubicBezTo>
                    <a:pt x="2069" y="3329"/>
                    <a:pt x="1761" y="3237"/>
                    <a:pt x="1483" y="3113"/>
                  </a:cubicBezTo>
                  <a:cubicBezTo>
                    <a:pt x="1144" y="2959"/>
                    <a:pt x="928" y="2650"/>
                    <a:pt x="835" y="2311"/>
                  </a:cubicBezTo>
                  <a:cubicBezTo>
                    <a:pt x="742" y="1910"/>
                    <a:pt x="804" y="1478"/>
                    <a:pt x="1020" y="1138"/>
                  </a:cubicBezTo>
                  <a:cubicBezTo>
                    <a:pt x="1151" y="964"/>
                    <a:pt x="989" y="789"/>
                    <a:pt x="839" y="789"/>
                  </a:cubicBezTo>
                  <a:cubicBezTo>
                    <a:pt x="777" y="789"/>
                    <a:pt x="717" y="819"/>
                    <a:pt x="681" y="891"/>
                  </a:cubicBezTo>
                  <a:cubicBezTo>
                    <a:pt x="372" y="1354"/>
                    <a:pt x="310" y="1910"/>
                    <a:pt x="434" y="2434"/>
                  </a:cubicBezTo>
                  <a:cubicBezTo>
                    <a:pt x="526" y="2897"/>
                    <a:pt x="835" y="3268"/>
                    <a:pt x="1267" y="3484"/>
                  </a:cubicBezTo>
                  <a:cubicBezTo>
                    <a:pt x="1606" y="3638"/>
                    <a:pt x="1946" y="3731"/>
                    <a:pt x="2285" y="3792"/>
                  </a:cubicBezTo>
                  <a:cubicBezTo>
                    <a:pt x="2563" y="3823"/>
                    <a:pt x="2810" y="3885"/>
                    <a:pt x="3057" y="4039"/>
                  </a:cubicBezTo>
                  <a:cubicBezTo>
                    <a:pt x="3427" y="4224"/>
                    <a:pt x="3582" y="4687"/>
                    <a:pt x="3366" y="5058"/>
                  </a:cubicBezTo>
                  <a:cubicBezTo>
                    <a:pt x="3194" y="5401"/>
                    <a:pt x="2836" y="5586"/>
                    <a:pt x="2464" y="5586"/>
                  </a:cubicBezTo>
                  <a:cubicBezTo>
                    <a:pt x="2436" y="5586"/>
                    <a:pt x="2407" y="5584"/>
                    <a:pt x="2378" y="5582"/>
                  </a:cubicBezTo>
                  <a:cubicBezTo>
                    <a:pt x="2008" y="5582"/>
                    <a:pt x="1668" y="5397"/>
                    <a:pt x="1452" y="5088"/>
                  </a:cubicBezTo>
                  <a:cubicBezTo>
                    <a:pt x="1390" y="4934"/>
                    <a:pt x="1329" y="4780"/>
                    <a:pt x="1298" y="4626"/>
                  </a:cubicBezTo>
                  <a:cubicBezTo>
                    <a:pt x="1268" y="4255"/>
                    <a:pt x="961" y="4077"/>
                    <a:pt x="657" y="4077"/>
                  </a:cubicBezTo>
                  <a:cubicBezTo>
                    <a:pt x="327" y="4077"/>
                    <a:pt x="0" y="4286"/>
                    <a:pt x="33" y="4687"/>
                  </a:cubicBezTo>
                  <a:cubicBezTo>
                    <a:pt x="63" y="5058"/>
                    <a:pt x="187" y="5397"/>
                    <a:pt x="372" y="5706"/>
                  </a:cubicBezTo>
                  <a:cubicBezTo>
                    <a:pt x="773" y="6385"/>
                    <a:pt x="1483" y="6817"/>
                    <a:pt x="2285" y="6848"/>
                  </a:cubicBezTo>
                  <a:lnTo>
                    <a:pt x="2471" y="6848"/>
                  </a:lnTo>
                  <a:cubicBezTo>
                    <a:pt x="2496" y="6848"/>
                    <a:pt x="2521" y="6849"/>
                    <a:pt x="2545" y="6849"/>
                  </a:cubicBezTo>
                  <a:cubicBezTo>
                    <a:pt x="3410" y="6849"/>
                    <a:pt x="4178" y="6331"/>
                    <a:pt x="4538" y="5521"/>
                  </a:cubicBezTo>
                  <a:cubicBezTo>
                    <a:pt x="4724" y="5058"/>
                    <a:pt x="4754" y="4564"/>
                    <a:pt x="4631" y="4070"/>
                  </a:cubicBezTo>
                  <a:lnTo>
                    <a:pt x="4631" y="4070"/>
                  </a:lnTo>
                  <a:lnTo>
                    <a:pt x="4631" y="4101"/>
                  </a:lnTo>
                  <a:cubicBezTo>
                    <a:pt x="4477" y="3607"/>
                    <a:pt x="4168" y="3206"/>
                    <a:pt x="3767" y="2959"/>
                  </a:cubicBezTo>
                  <a:cubicBezTo>
                    <a:pt x="3366" y="2743"/>
                    <a:pt x="2934" y="2589"/>
                    <a:pt x="2501" y="2527"/>
                  </a:cubicBezTo>
                  <a:cubicBezTo>
                    <a:pt x="1823" y="2404"/>
                    <a:pt x="1730" y="2342"/>
                    <a:pt x="1668" y="2126"/>
                  </a:cubicBezTo>
                  <a:cubicBezTo>
                    <a:pt x="1576" y="1848"/>
                    <a:pt x="1699" y="1539"/>
                    <a:pt x="1946" y="1416"/>
                  </a:cubicBezTo>
                  <a:cubicBezTo>
                    <a:pt x="2085" y="1319"/>
                    <a:pt x="2243" y="1271"/>
                    <a:pt x="2402" y="1271"/>
                  </a:cubicBezTo>
                  <a:cubicBezTo>
                    <a:pt x="2597" y="1271"/>
                    <a:pt x="2795" y="1342"/>
                    <a:pt x="2964" y="1478"/>
                  </a:cubicBezTo>
                  <a:cubicBezTo>
                    <a:pt x="3057" y="1539"/>
                    <a:pt x="3150" y="1663"/>
                    <a:pt x="3211" y="1755"/>
                  </a:cubicBezTo>
                  <a:cubicBezTo>
                    <a:pt x="3349" y="1978"/>
                    <a:pt x="3557" y="2073"/>
                    <a:pt x="3761" y="2073"/>
                  </a:cubicBezTo>
                  <a:cubicBezTo>
                    <a:pt x="4149" y="2073"/>
                    <a:pt x="4526" y="1727"/>
                    <a:pt x="4384" y="1262"/>
                  </a:cubicBezTo>
                  <a:cubicBezTo>
                    <a:pt x="4230" y="953"/>
                    <a:pt x="4045" y="706"/>
                    <a:pt x="3798" y="521"/>
                  </a:cubicBezTo>
                  <a:cubicBezTo>
                    <a:pt x="3399" y="179"/>
                    <a:pt x="2894"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0" name="Google Shape;16140;p92"/>
          <p:cNvGrpSpPr/>
          <p:nvPr/>
        </p:nvGrpSpPr>
        <p:grpSpPr>
          <a:xfrm>
            <a:off x="1073763" y="2909768"/>
            <a:ext cx="363450" cy="308075"/>
            <a:chOff x="3251825" y="3040325"/>
            <a:chExt cx="363450" cy="308075"/>
          </a:xfrm>
        </p:grpSpPr>
        <p:sp>
          <p:nvSpPr>
            <p:cNvPr id="16141" name="Google Shape;16141;p92"/>
            <p:cNvSpPr/>
            <p:nvPr/>
          </p:nvSpPr>
          <p:spPr>
            <a:xfrm>
              <a:off x="3496425" y="3109375"/>
              <a:ext cx="118850" cy="170350"/>
            </a:xfrm>
            <a:custGeom>
              <a:avLst/>
              <a:gdLst/>
              <a:ahLst/>
              <a:cxnLst/>
              <a:rect l="l" t="t" r="r" b="b"/>
              <a:pathLst>
                <a:path w="4754" h="6814" extrusionOk="0">
                  <a:moveTo>
                    <a:pt x="644" y="0"/>
                  </a:moveTo>
                  <a:cubicBezTo>
                    <a:pt x="322" y="0"/>
                    <a:pt x="1" y="243"/>
                    <a:pt x="1" y="633"/>
                  </a:cubicBezTo>
                  <a:lnTo>
                    <a:pt x="1" y="6158"/>
                  </a:lnTo>
                  <a:cubicBezTo>
                    <a:pt x="1" y="6590"/>
                    <a:pt x="317" y="6806"/>
                    <a:pt x="633" y="6806"/>
                  </a:cubicBezTo>
                  <a:cubicBezTo>
                    <a:pt x="950" y="6806"/>
                    <a:pt x="1266" y="6590"/>
                    <a:pt x="1266" y="6158"/>
                  </a:cubicBezTo>
                  <a:lnTo>
                    <a:pt x="1266" y="5695"/>
                  </a:lnTo>
                  <a:cubicBezTo>
                    <a:pt x="1266" y="5556"/>
                    <a:pt x="1158" y="5486"/>
                    <a:pt x="1050" y="5486"/>
                  </a:cubicBezTo>
                  <a:cubicBezTo>
                    <a:pt x="942" y="5486"/>
                    <a:pt x="834" y="5556"/>
                    <a:pt x="834" y="5695"/>
                  </a:cubicBezTo>
                  <a:lnTo>
                    <a:pt x="834" y="6158"/>
                  </a:lnTo>
                  <a:cubicBezTo>
                    <a:pt x="834" y="6312"/>
                    <a:pt x="734" y="6389"/>
                    <a:pt x="633" y="6389"/>
                  </a:cubicBezTo>
                  <a:cubicBezTo>
                    <a:pt x="533" y="6389"/>
                    <a:pt x="433" y="6312"/>
                    <a:pt x="433" y="6158"/>
                  </a:cubicBezTo>
                  <a:lnTo>
                    <a:pt x="433" y="664"/>
                  </a:lnTo>
                  <a:cubicBezTo>
                    <a:pt x="433" y="530"/>
                    <a:pt x="528" y="455"/>
                    <a:pt x="630" y="455"/>
                  </a:cubicBezTo>
                  <a:cubicBezTo>
                    <a:pt x="692" y="455"/>
                    <a:pt x="756" y="483"/>
                    <a:pt x="803" y="541"/>
                  </a:cubicBezTo>
                  <a:lnTo>
                    <a:pt x="2192" y="2547"/>
                  </a:lnTo>
                  <a:cubicBezTo>
                    <a:pt x="2223" y="2609"/>
                    <a:pt x="2284" y="2639"/>
                    <a:pt x="2377" y="2639"/>
                  </a:cubicBezTo>
                  <a:cubicBezTo>
                    <a:pt x="2439" y="2639"/>
                    <a:pt x="2500" y="2609"/>
                    <a:pt x="2531" y="2547"/>
                  </a:cubicBezTo>
                  <a:lnTo>
                    <a:pt x="3920" y="541"/>
                  </a:lnTo>
                  <a:cubicBezTo>
                    <a:pt x="3966" y="472"/>
                    <a:pt x="4033" y="442"/>
                    <a:pt x="4099" y="442"/>
                  </a:cubicBezTo>
                  <a:cubicBezTo>
                    <a:pt x="4212" y="442"/>
                    <a:pt x="4321" y="529"/>
                    <a:pt x="4321" y="664"/>
                  </a:cubicBezTo>
                  <a:lnTo>
                    <a:pt x="4321" y="6189"/>
                  </a:lnTo>
                  <a:cubicBezTo>
                    <a:pt x="4321" y="6327"/>
                    <a:pt x="4213" y="6397"/>
                    <a:pt x="4105" y="6397"/>
                  </a:cubicBezTo>
                  <a:cubicBezTo>
                    <a:pt x="3997" y="6397"/>
                    <a:pt x="3889" y="6327"/>
                    <a:pt x="3889" y="6189"/>
                  </a:cubicBezTo>
                  <a:lnTo>
                    <a:pt x="3889" y="2022"/>
                  </a:lnTo>
                  <a:cubicBezTo>
                    <a:pt x="3889" y="1886"/>
                    <a:pt x="3779" y="1799"/>
                    <a:pt x="3667" y="1799"/>
                  </a:cubicBezTo>
                  <a:cubicBezTo>
                    <a:pt x="3601" y="1799"/>
                    <a:pt x="3534" y="1830"/>
                    <a:pt x="3488" y="1899"/>
                  </a:cubicBezTo>
                  <a:lnTo>
                    <a:pt x="2531" y="3287"/>
                  </a:lnTo>
                  <a:cubicBezTo>
                    <a:pt x="2500" y="3349"/>
                    <a:pt x="2439" y="3380"/>
                    <a:pt x="2373" y="3380"/>
                  </a:cubicBezTo>
                  <a:cubicBezTo>
                    <a:pt x="2307" y="3380"/>
                    <a:pt x="2238" y="3349"/>
                    <a:pt x="2192" y="3287"/>
                  </a:cubicBezTo>
                  <a:lnTo>
                    <a:pt x="1235" y="1899"/>
                  </a:lnTo>
                  <a:cubicBezTo>
                    <a:pt x="1188" y="1840"/>
                    <a:pt x="1124" y="1813"/>
                    <a:pt x="1061" y="1813"/>
                  </a:cubicBezTo>
                  <a:cubicBezTo>
                    <a:pt x="956" y="1813"/>
                    <a:pt x="853" y="1888"/>
                    <a:pt x="834" y="2022"/>
                  </a:cubicBezTo>
                  <a:lnTo>
                    <a:pt x="834" y="4738"/>
                  </a:lnTo>
                  <a:cubicBezTo>
                    <a:pt x="834" y="4877"/>
                    <a:pt x="942" y="4946"/>
                    <a:pt x="1050" y="4946"/>
                  </a:cubicBezTo>
                  <a:cubicBezTo>
                    <a:pt x="1158" y="4946"/>
                    <a:pt x="1266" y="4877"/>
                    <a:pt x="1266" y="4738"/>
                  </a:cubicBezTo>
                  <a:lnTo>
                    <a:pt x="1266" y="2701"/>
                  </a:lnTo>
                  <a:lnTo>
                    <a:pt x="1852" y="3534"/>
                  </a:lnTo>
                  <a:cubicBezTo>
                    <a:pt x="1976" y="3704"/>
                    <a:pt x="2169" y="3789"/>
                    <a:pt x="2365" y="3789"/>
                  </a:cubicBezTo>
                  <a:cubicBezTo>
                    <a:pt x="2562" y="3789"/>
                    <a:pt x="2763" y="3704"/>
                    <a:pt x="2902" y="3534"/>
                  </a:cubicBezTo>
                  <a:lnTo>
                    <a:pt x="3457" y="2701"/>
                  </a:lnTo>
                  <a:lnTo>
                    <a:pt x="3457" y="6189"/>
                  </a:lnTo>
                  <a:cubicBezTo>
                    <a:pt x="3457" y="6605"/>
                    <a:pt x="3781" y="6813"/>
                    <a:pt x="4105" y="6813"/>
                  </a:cubicBezTo>
                  <a:cubicBezTo>
                    <a:pt x="4429" y="6813"/>
                    <a:pt x="4753" y="6605"/>
                    <a:pt x="4753" y="6189"/>
                  </a:cubicBezTo>
                  <a:lnTo>
                    <a:pt x="4753" y="664"/>
                  </a:lnTo>
                  <a:cubicBezTo>
                    <a:pt x="4753" y="356"/>
                    <a:pt x="4568" y="109"/>
                    <a:pt x="4290" y="47"/>
                  </a:cubicBezTo>
                  <a:lnTo>
                    <a:pt x="4290" y="47"/>
                  </a:lnTo>
                  <a:cubicBezTo>
                    <a:pt x="4339" y="58"/>
                    <a:pt x="4362" y="62"/>
                    <a:pt x="4369" y="62"/>
                  </a:cubicBezTo>
                  <a:cubicBezTo>
                    <a:pt x="4390" y="62"/>
                    <a:pt x="4228" y="17"/>
                    <a:pt x="4212" y="17"/>
                  </a:cubicBezTo>
                  <a:cubicBezTo>
                    <a:pt x="4205" y="17"/>
                    <a:pt x="4223" y="25"/>
                    <a:pt x="4290" y="47"/>
                  </a:cubicBezTo>
                  <a:cubicBezTo>
                    <a:pt x="4218" y="23"/>
                    <a:pt x="4145" y="11"/>
                    <a:pt x="4075" y="11"/>
                  </a:cubicBezTo>
                  <a:cubicBezTo>
                    <a:pt x="3876" y="11"/>
                    <a:pt x="3694" y="103"/>
                    <a:pt x="3581" y="263"/>
                  </a:cubicBezTo>
                  <a:lnTo>
                    <a:pt x="2377" y="2022"/>
                  </a:lnTo>
                  <a:lnTo>
                    <a:pt x="1142" y="263"/>
                  </a:lnTo>
                  <a:cubicBezTo>
                    <a:pt x="1018" y="82"/>
                    <a:pt x="831"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92"/>
            <p:cNvSpPr/>
            <p:nvPr/>
          </p:nvSpPr>
          <p:spPr>
            <a:xfrm>
              <a:off x="3380700" y="3109775"/>
              <a:ext cx="110350" cy="170525"/>
            </a:xfrm>
            <a:custGeom>
              <a:avLst/>
              <a:gdLst/>
              <a:ahLst/>
              <a:cxnLst/>
              <a:rect l="l" t="t" r="r" b="b"/>
              <a:pathLst>
                <a:path w="4414" h="6821" extrusionOk="0">
                  <a:moveTo>
                    <a:pt x="648" y="0"/>
                  </a:moveTo>
                  <a:cubicBezTo>
                    <a:pt x="309" y="0"/>
                    <a:pt x="0" y="278"/>
                    <a:pt x="0" y="617"/>
                  </a:cubicBezTo>
                  <a:lnTo>
                    <a:pt x="0" y="6203"/>
                  </a:lnTo>
                  <a:cubicBezTo>
                    <a:pt x="0" y="6543"/>
                    <a:pt x="278" y="6821"/>
                    <a:pt x="648" y="6821"/>
                  </a:cubicBezTo>
                  <a:lnTo>
                    <a:pt x="3580" y="6821"/>
                  </a:lnTo>
                  <a:cubicBezTo>
                    <a:pt x="4414" y="6821"/>
                    <a:pt x="4414" y="5555"/>
                    <a:pt x="3580" y="5555"/>
                  </a:cubicBezTo>
                  <a:lnTo>
                    <a:pt x="1266" y="5555"/>
                  </a:lnTo>
                  <a:lnTo>
                    <a:pt x="1266" y="4043"/>
                  </a:lnTo>
                  <a:lnTo>
                    <a:pt x="2809" y="4043"/>
                  </a:lnTo>
                  <a:cubicBezTo>
                    <a:pt x="3642" y="4043"/>
                    <a:pt x="3642" y="2778"/>
                    <a:pt x="2809" y="2778"/>
                  </a:cubicBezTo>
                  <a:lnTo>
                    <a:pt x="1266" y="2778"/>
                  </a:lnTo>
                  <a:lnTo>
                    <a:pt x="1266" y="1265"/>
                  </a:lnTo>
                  <a:lnTo>
                    <a:pt x="3580" y="1265"/>
                  </a:lnTo>
                  <a:cubicBezTo>
                    <a:pt x="4352" y="1204"/>
                    <a:pt x="4352" y="62"/>
                    <a:pt x="3580" y="0"/>
                  </a:cubicBezTo>
                  <a:lnTo>
                    <a:pt x="3426" y="0"/>
                  </a:lnTo>
                  <a:cubicBezTo>
                    <a:pt x="3179" y="31"/>
                    <a:pt x="3179" y="370"/>
                    <a:pt x="3426" y="401"/>
                  </a:cubicBezTo>
                  <a:lnTo>
                    <a:pt x="3580" y="401"/>
                  </a:lnTo>
                  <a:cubicBezTo>
                    <a:pt x="3858" y="401"/>
                    <a:pt x="3858" y="833"/>
                    <a:pt x="3580" y="833"/>
                  </a:cubicBezTo>
                  <a:lnTo>
                    <a:pt x="1080" y="833"/>
                  </a:lnTo>
                  <a:cubicBezTo>
                    <a:pt x="957" y="833"/>
                    <a:pt x="864" y="926"/>
                    <a:pt x="864" y="1049"/>
                  </a:cubicBezTo>
                  <a:lnTo>
                    <a:pt x="864" y="2963"/>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5771"/>
                  </a:lnTo>
                  <a:cubicBezTo>
                    <a:pt x="864" y="5864"/>
                    <a:pt x="957" y="5956"/>
                    <a:pt x="1080" y="5956"/>
                  </a:cubicBezTo>
                  <a:lnTo>
                    <a:pt x="3580" y="5956"/>
                  </a:lnTo>
                  <a:cubicBezTo>
                    <a:pt x="3858" y="5956"/>
                    <a:pt x="3858" y="6389"/>
                    <a:pt x="3580" y="6389"/>
                  </a:cubicBezTo>
                  <a:lnTo>
                    <a:pt x="648" y="6389"/>
                  </a:lnTo>
                  <a:cubicBezTo>
                    <a:pt x="525" y="6389"/>
                    <a:pt x="432" y="6296"/>
                    <a:pt x="432" y="6203"/>
                  </a:cubicBezTo>
                  <a:lnTo>
                    <a:pt x="432" y="617"/>
                  </a:lnTo>
                  <a:cubicBezTo>
                    <a:pt x="432" y="494"/>
                    <a:pt x="525" y="401"/>
                    <a:pt x="648" y="401"/>
                  </a:cubicBezTo>
                  <a:lnTo>
                    <a:pt x="2500" y="401"/>
                  </a:lnTo>
                  <a:cubicBezTo>
                    <a:pt x="2747" y="370"/>
                    <a:pt x="2747" y="31"/>
                    <a:pt x="2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92"/>
            <p:cNvSpPr/>
            <p:nvPr/>
          </p:nvSpPr>
          <p:spPr>
            <a:xfrm>
              <a:off x="3251825" y="3109175"/>
              <a:ext cx="120400" cy="171150"/>
            </a:xfrm>
            <a:custGeom>
              <a:avLst/>
              <a:gdLst/>
              <a:ahLst/>
              <a:cxnLst/>
              <a:rect l="l" t="t" r="r" b="b"/>
              <a:pathLst>
                <a:path w="4816" h="6846" extrusionOk="0">
                  <a:moveTo>
                    <a:pt x="2412" y="0"/>
                  </a:moveTo>
                  <a:cubicBezTo>
                    <a:pt x="2033" y="0"/>
                    <a:pt x="1648" y="97"/>
                    <a:pt x="1298" y="302"/>
                  </a:cubicBezTo>
                  <a:cubicBezTo>
                    <a:pt x="557" y="734"/>
                    <a:pt x="217" y="1598"/>
                    <a:pt x="464" y="2401"/>
                  </a:cubicBezTo>
                  <a:cubicBezTo>
                    <a:pt x="557" y="2894"/>
                    <a:pt x="865" y="3265"/>
                    <a:pt x="1298" y="3481"/>
                  </a:cubicBezTo>
                  <a:cubicBezTo>
                    <a:pt x="1606" y="3635"/>
                    <a:pt x="1946" y="3728"/>
                    <a:pt x="2316" y="3789"/>
                  </a:cubicBezTo>
                  <a:cubicBezTo>
                    <a:pt x="2563" y="3820"/>
                    <a:pt x="2841" y="3882"/>
                    <a:pt x="3088" y="4005"/>
                  </a:cubicBezTo>
                  <a:cubicBezTo>
                    <a:pt x="3458" y="4221"/>
                    <a:pt x="3581" y="4684"/>
                    <a:pt x="3365" y="5055"/>
                  </a:cubicBezTo>
                  <a:cubicBezTo>
                    <a:pt x="3222" y="5398"/>
                    <a:pt x="2866" y="5583"/>
                    <a:pt x="2495" y="5583"/>
                  </a:cubicBezTo>
                  <a:cubicBezTo>
                    <a:pt x="2466" y="5583"/>
                    <a:pt x="2437" y="5581"/>
                    <a:pt x="2409" y="5579"/>
                  </a:cubicBezTo>
                  <a:cubicBezTo>
                    <a:pt x="2038" y="5579"/>
                    <a:pt x="1699" y="5394"/>
                    <a:pt x="1483" y="5085"/>
                  </a:cubicBezTo>
                  <a:cubicBezTo>
                    <a:pt x="1390" y="4931"/>
                    <a:pt x="1328" y="4777"/>
                    <a:pt x="1328" y="4623"/>
                  </a:cubicBezTo>
                  <a:cubicBezTo>
                    <a:pt x="1299" y="4252"/>
                    <a:pt x="985" y="4074"/>
                    <a:pt x="673" y="4074"/>
                  </a:cubicBezTo>
                  <a:cubicBezTo>
                    <a:pt x="335" y="4074"/>
                    <a:pt x="0" y="4283"/>
                    <a:pt x="32" y="4684"/>
                  </a:cubicBezTo>
                  <a:cubicBezTo>
                    <a:pt x="94" y="5055"/>
                    <a:pt x="187" y="5394"/>
                    <a:pt x="372" y="5703"/>
                  </a:cubicBezTo>
                  <a:cubicBezTo>
                    <a:pt x="773" y="6382"/>
                    <a:pt x="1514" y="6814"/>
                    <a:pt x="2316" y="6845"/>
                  </a:cubicBezTo>
                  <a:lnTo>
                    <a:pt x="2501" y="6845"/>
                  </a:lnTo>
                  <a:cubicBezTo>
                    <a:pt x="2526" y="6845"/>
                    <a:pt x="2551" y="6846"/>
                    <a:pt x="2576" y="6846"/>
                  </a:cubicBezTo>
                  <a:cubicBezTo>
                    <a:pt x="3442" y="6846"/>
                    <a:pt x="4239" y="6328"/>
                    <a:pt x="4569" y="5518"/>
                  </a:cubicBezTo>
                  <a:cubicBezTo>
                    <a:pt x="4785" y="5055"/>
                    <a:pt x="4816" y="4530"/>
                    <a:pt x="4661" y="4036"/>
                  </a:cubicBezTo>
                  <a:cubicBezTo>
                    <a:pt x="4616" y="3967"/>
                    <a:pt x="4548" y="3937"/>
                    <a:pt x="4482" y="3937"/>
                  </a:cubicBezTo>
                  <a:cubicBezTo>
                    <a:pt x="4370" y="3937"/>
                    <a:pt x="4260" y="4024"/>
                    <a:pt x="4260" y="4160"/>
                  </a:cubicBezTo>
                  <a:cubicBezTo>
                    <a:pt x="4384" y="4561"/>
                    <a:pt x="4353" y="4993"/>
                    <a:pt x="4199" y="5363"/>
                  </a:cubicBezTo>
                  <a:cubicBezTo>
                    <a:pt x="3901" y="6018"/>
                    <a:pt x="3288" y="6414"/>
                    <a:pt x="2608" y="6414"/>
                  </a:cubicBezTo>
                  <a:cubicBezTo>
                    <a:pt x="2583" y="6414"/>
                    <a:pt x="2558" y="6414"/>
                    <a:pt x="2532" y="6413"/>
                  </a:cubicBezTo>
                  <a:lnTo>
                    <a:pt x="2378" y="6413"/>
                  </a:lnTo>
                  <a:cubicBezTo>
                    <a:pt x="1730" y="6413"/>
                    <a:pt x="1112" y="6073"/>
                    <a:pt x="773" y="5518"/>
                  </a:cubicBezTo>
                  <a:cubicBezTo>
                    <a:pt x="619" y="5240"/>
                    <a:pt x="526" y="4962"/>
                    <a:pt x="495" y="4684"/>
                  </a:cubicBezTo>
                  <a:cubicBezTo>
                    <a:pt x="495" y="4561"/>
                    <a:pt x="619" y="4468"/>
                    <a:pt x="742" y="4468"/>
                  </a:cubicBezTo>
                  <a:cubicBezTo>
                    <a:pt x="896" y="4499"/>
                    <a:pt x="896" y="4623"/>
                    <a:pt x="927" y="4715"/>
                  </a:cubicBezTo>
                  <a:cubicBezTo>
                    <a:pt x="958" y="4931"/>
                    <a:pt x="1051" y="5147"/>
                    <a:pt x="1143" y="5332"/>
                  </a:cubicBezTo>
                  <a:cubicBezTo>
                    <a:pt x="1421" y="5734"/>
                    <a:pt x="1884" y="6011"/>
                    <a:pt x="2409" y="6011"/>
                  </a:cubicBezTo>
                  <a:lnTo>
                    <a:pt x="2501" y="6011"/>
                  </a:lnTo>
                  <a:cubicBezTo>
                    <a:pt x="3057" y="6011"/>
                    <a:pt x="3550" y="5734"/>
                    <a:pt x="3797" y="5240"/>
                  </a:cubicBezTo>
                  <a:cubicBezTo>
                    <a:pt x="4075" y="4684"/>
                    <a:pt x="3859" y="3974"/>
                    <a:pt x="3334" y="3697"/>
                  </a:cubicBezTo>
                  <a:cubicBezTo>
                    <a:pt x="3026" y="3512"/>
                    <a:pt x="2717" y="3419"/>
                    <a:pt x="2378" y="3388"/>
                  </a:cubicBezTo>
                  <a:cubicBezTo>
                    <a:pt x="2069" y="3357"/>
                    <a:pt x="1760" y="3265"/>
                    <a:pt x="1483" y="3141"/>
                  </a:cubicBezTo>
                  <a:cubicBezTo>
                    <a:pt x="1174" y="2987"/>
                    <a:pt x="927" y="2678"/>
                    <a:pt x="865" y="2339"/>
                  </a:cubicBezTo>
                  <a:cubicBezTo>
                    <a:pt x="680" y="1691"/>
                    <a:pt x="958" y="1012"/>
                    <a:pt x="1514" y="703"/>
                  </a:cubicBezTo>
                  <a:cubicBezTo>
                    <a:pt x="1799" y="527"/>
                    <a:pt x="2113" y="440"/>
                    <a:pt x="2427" y="440"/>
                  </a:cubicBezTo>
                  <a:cubicBezTo>
                    <a:pt x="2826" y="440"/>
                    <a:pt x="3222" y="581"/>
                    <a:pt x="3550" y="857"/>
                  </a:cubicBezTo>
                  <a:cubicBezTo>
                    <a:pt x="3736" y="1012"/>
                    <a:pt x="3890" y="1197"/>
                    <a:pt x="4013" y="1413"/>
                  </a:cubicBezTo>
                  <a:cubicBezTo>
                    <a:pt x="4054" y="1555"/>
                    <a:pt x="3934" y="1658"/>
                    <a:pt x="3812" y="1658"/>
                  </a:cubicBezTo>
                  <a:cubicBezTo>
                    <a:pt x="3749" y="1658"/>
                    <a:pt x="3685" y="1630"/>
                    <a:pt x="3643" y="1567"/>
                  </a:cubicBezTo>
                  <a:cubicBezTo>
                    <a:pt x="3520" y="1413"/>
                    <a:pt x="3427" y="1289"/>
                    <a:pt x="3273" y="1166"/>
                  </a:cubicBezTo>
                  <a:cubicBezTo>
                    <a:pt x="3031" y="959"/>
                    <a:pt x="2731" y="858"/>
                    <a:pt x="2433" y="858"/>
                  </a:cubicBezTo>
                  <a:cubicBezTo>
                    <a:pt x="2198" y="858"/>
                    <a:pt x="1964" y="920"/>
                    <a:pt x="1760" y="1043"/>
                  </a:cubicBezTo>
                  <a:cubicBezTo>
                    <a:pt x="1359" y="1289"/>
                    <a:pt x="1174" y="1752"/>
                    <a:pt x="1298" y="2215"/>
                  </a:cubicBezTo>
                  <a:cubicBezTo>
                    <a:pt x="1421" y="2740"/>
                    <a:pt x="1822" y="2833"/>
                    <a:pt x="2470" y="2956"/>
                  </a:cubicBezTo>
                  <a:cubicBezTo>
                    <a:pt x="2841" y="2987"/>
                    <a:pt x="3211" y="3110"/>
                    <a:pt x="3550" y="3295"/>
                  </a:cubicBezTo>
                  <a:cubicBezTo>
                    <a:pt x="3643" y="3357"/>
                    <a:pt x="3736" y="3419"/>
                    <a:pt x="3797" y="3481"/>
                  </a:cubicBezTo>
                  <a:cubicBezTo>
                    <a:pt x="3844" y="3521"/>
                    <a:pt x="3893" y="3538"/>
                    <a:pt x="3938" y="3538"/>
                  </a:cubicBezTo>
                  <a:cubicBezTo>
                    <a:pt x="4100" y="3538"/>
                    <a:pt x="4220" y="3317"/>
                    <a:pt x="4075" y="3172"/>
                  </a:cubicBezTo>
                  <a:cubicBezTo>
                    <a:pt x="3983" y="3079"/>
                    <a:pt x="3890" y="3018"/>
                    <a:pt x="3797" y="2956"/>
                  </a:cubicBezTo>
                  <a:cubicBezTo>
                    <a:pt x="3396" y="2740"/>
                    <a:pt x="2995" y="2586"/>
                    <a:pt x="2532" y="2524"/>
                  </a:cubicBezTo>
                  <a:cubicBezTo>
                    <a:pt x="1853" y="2401"/>
                    <a:pt x="1760" y="2339"/>
                    <a:pt x="1699" y="2092"/>
                  </a:cubicBezTo>
                  <a:cubicBezTo>
                    <a:pt x="1606" y="1845"/>
                    <a:pt x="1730" y="1536"/>
                    <a:pt x="1976" y="1382"/>
                  </a:cubicBezTo>
                  <a:cubicBezTo>
                    <a:pt x="2113" y="1300"/>
                    <a:pt x="2268" y="1260"/>
                    <a:pt x="2425" y="1260"/>
                  </a:cubicBezTo>
                  <a:cubicBezTo>
                    <a:pt x="2622" y="1260"/>
                    <a:pt x="2823" y="1323"/>
                    <a:pt x="2995" y="1444"/>
                  </a:cubicBezTo>
                  <a:cubicBezTo>
                    <a:pt x="3088" y="1536"/>
                    <a:pt x="3180" y="1629"/>
                    <a:pt x="3242" y="1752"/>
                  </a:cubicBezTo>
                  <a:cubicBezTo>
                    <a:pt x="3371" y="2000"/>
                    <a:pt x="3591" y="2105"/>
                    <a:pt x="3809" y="2105"/>
                  </a:cubicBezTo>
                  <a:cubicBezTo>
                    <a:pt x="4215" y="2105"/>
                    <a:pt x="4615" y="1741"/>
                    <a:pt x="4415" y="1259"/>
                  </a:cubicBezTo>
                  <a:cubicBezTo>
                    <a:pt x="4034" y="456"/>
                    <a:pt x="3235" y="0"/>
                    <a:pt x="2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92"/>
            <p:cNvSpPr/>
            <p:nvPr/>
          </p:nvSpPr>
          <p:spPr>
            <a:xfrm>
              <a:off x="3316350" y="3040325"/>
              <a:ext cx="236250" cy="60300"/>
            </a:xfrm>
            <a:custGeom>
              <a:avLst/>
              <a:gdLst/>
              <a:ahLst/>
              <a:cxnLst/>
              <a:rect l="l" t="t" r="r" b="b"/>
              <a:pathLst>
                <a:path w="9450" h="2412" extrusionOk="0">
                  <a:moveTo>
                    <a:pt x="4735" y="1"/>
                  </a:moveTo>
                  <a:cubicBezTo>
                    <a:pt x="3840" y="1"/>
                    <a:pt x="2975" y="186"/>
                    <a:pt x="2173" y="556"/>
                  </a:cubicBezTo>
                  <a:cubicBezTo>
                    <a:pt x="1402" y="896"/>
                    <a:pt x="723" y="1389"/>
                    <a:pt x="167" y="2007"/>
                  </a:cubicBezTo>
                  <a:cubicBezTo>
                    <a:pt x="1" y="2173"/>
                    <a:pt x="164" y="2376"/>
                    <a:pt x="332" y="2376"/>
                  </a:cubicBezTo>
                  <a:cubicBezTo>
                    <a:pt x="382" y="2376"/>
                    <a:pt x="433" y="2358"/>
                    <a:pt x="476" y="2315"/>
                  </a:cubicBezTo>
                  <a:cubicBezTo>
                    <a:pt x="1611" y="1058"/>
                    <a:pt x="3165" y="433"/>
                    <a:pt x="4721" y="433"/>
                  </a:cubicBezTo>
                  <a:cubicBezTo>
                    <a:pt x="6297" y="433"/>
                    <a:pt x="7876" y="1073"/>
                    <a:pt x="9024" y="2346"/>
                  </a:cubicBezTo>
                  <a:cubicBezTo>
                    <a:pt x="9070" y="2392"/>
                    <a:pt x="9121" y="2411"/>
                    <a:pt x="9171" y="2411"/>
                  </a:cubicBezTo>
                  <a:cubicBezTo>
                    <a:pt x="9320" y="2411"/>
                    <a:pt x="9449" y="2231"/>
                    <a:pt x="9333" y="2068"/>
                  </a:cubicBezTo>
                  <a:cubicBezTo>
                    <a:pt x="8160" y="772"/>
                    <a:pt x="6494" y="1"/>
                    <a:pt x="4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92"/>
            <p:cNvSpPr/>
            <p:nvPr/>
          </p:nvSpPr>
          <p:spPr>
            <a:xfrm>
              <a:off x="3316725" y="3288375"/>
              <a:ext cx="235275" cy="60025"/>
            </a:xfrm>
            <a:custGeom>
              <a:avLst/>
              <a:gdLst/>
              <a:ahLst/>
              <a:cxnLst/>
              <a:rect l="l" t="t" r="r" b="b"/>
              <a:pathLst>
                <a:path w="9411" h="2401" extrusionOk="0">
                  <a:moveTo>
                    <a:pt x="9148" y="1"/>
                  </a:moveTo>
                  <a:cubicBezTo>
                    <a:pt x="9094" y="1"/>
                    <a:pt x="9040" y="16"/>
                    <a:pt x="9009" y="47"/>
                  </a:cubicBezTo>
                  <a:cubicBezTo>
                    <a:pt x="7861" y="1335"/>
                    <a:pt x="6275" y="1984"/>
                    <a:pt x="4691" y="1984"/>
                  </a:cubicBezTo>
                  <a:cubicBezTo>
                    <a:pt x="3127" y="1984"/>
                    <a:pt x="1565" y="1351"/>
                    <a:pt x="430" y="78"/>
                  </a:cubicBezTo>
                  <a:cubicBezTo>
                    <a:pt x="389" y="44"/>
                    <a:pt x="344" y="29"/>
                    <a:pt x="300" y="29"/>
                  </a:cubicBezTo>
                  <a:cubicBezTo>
                    <a:pt x="143" y="29"/>
                    <a:pt x="1" y="211"/>
                    <a:pt x="121" y="356"/>
                  </a:cubicBezTo>
                  <a:cubicBezTo>
                    <a:pt x="1349" y="1721"/>
                    <a:pt x="3026" y="2400"/>
                    <a:pt x="4703" y="2400"/>
                  </a:cubicBezTo>
                  <a:cubicBezTo>
                    <a:pt x="6398" y="2400"/>
                    <a:pt x="8092" y="1706"/>
                    <a:pt x="9318" y="325"/>
                  </a:cubicBezTo>
                  <a:cubicBezTo>
                    <a:pt x="9411" y="263"/>
                    <a:pt x="9411" y="109"/>
                    <a:pt x="9318" y="47"/>
                  </a:cubicBezTo>
                  <a:lnTo>
                    <a:pt x="9287" y="47"/>
                  </a:lnTo>
                  <a:cubicBezTo>
                    <a:pt x="9256" y="16"/>
                    <a:pt x="9202" y="1"/>
                    <a:pt x="91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6" name="Google Shape;16146;p92"/>
          <p:cNvGrpSpPr/>
          <p:nvPr/>
        </p:nvGrpSpPr>
        <p:grpSpPr>
          <a:xfrm>
            <a:off x="3224381" y="3975199"/>
            <a:ext cx="367050" cy="363225"/>
            <a:chOff x="3252625" y="1904050"/>
            <a:chExt cx="367050" cy="363225"/>
          </a:xfrm>
        </p:grpSpPr>
        <p:sp>
          <p:nvSpPr>
            <p:cNvPr id="16147" name="Google Shape;16147;p92"/>
            <p:cNvSpPr/>
            <p:nvPr/>
          </p:nvSpPr>
          <p:spPr>
            <a:xfrm>
              <a:off x="3542725" y="1925625"/>
              <a:ext cx="37050" cy="67550"/>
            </a:xfrm>
            <a:custGeom>
              <a:avLst/>
              <a:gdLst/>
              <a:ahLst/>
              <a:cxnLst/>
              <a:rect l="l" t="t" r="r" b="b"/>
              <a:pathLst>
                <a:path w="1482" h="2702" extrusionOk="0">
                  <a:moveTo>
                    <a:pt x="710" y="1"/>
                  </a:moveTo>
                  <a:cubicBezTo>
                    <a:pt x="602" y="1"/>
                    <a:pt x="494" y="70"/>
                    <a:pt x="494" y="209"/>
                  </a:cubicBezTo>
                  <a:lnTo>
                    <a:pt x="494" y="394"/>
                  </a:lnTo>
                  <a:cubicBezTo>
                    <a:pt x="247" y="487"/>
                    <a:pt x="62" y="734"/>
                    <a:pt x="124" y="1012"/>
                  </a:cubicBezTo>
                  <a:cubicBezTo>
                    <a:pt x="124" y="1166"/>
                    <a:pt x="216" y="1320"/>
                    <a:pt x="340" y="1413"/>
                  </a:cubicBezTo>
                  <a:cubicBezTo>
                    <a:pt x="463" y="1475"/>
                    <a:pt x="617" y="1505"/>
                    <a:pt x="741" y="1505"/>
                  </a:cubicBezTo>
                  <a:cubicBezTo>
                    <a:pt x="834" y="1536"/>
                    <a:pt x="957" y="1567"/>
                    <a:pt x="988" y="1691"/>
                  </a:cubicBezTo>
                  <a:cubicBezTo>
                    <a:pt x="988" y="1814"/>
                    <a:pt x="895" y="1907"/>
                    <a:pt x="772" y="1938"/>
                  </a:cubicBezTo>
                  <a:cubicBezTo>
                    <a:pt x="756" y="1941"/>
                    <a:pt x="740" y="1942"/>
                    <a:pt x="724" y="1942"/>
                  </a:cubicBezTo>
                  <a:cubicBezTo>
                    <a:pt x="587" y="1942"/>
                    <a:pt x="460" y="1829"/>
                    <a:pt x="432" y="1691"/>
                  </a:cubicBezTo>
                  <a:cubicBezTo>
                    <a:pt x="417" y="1567"/>
                    <a:pt x="309" y="1505"/>
                    <a:pt x="205" y="1505"/>
                  </a:cubicBezTo>
                  <a:cubicBezTo>
                    <a:pt x="101" y="1505"/>
                    <a:pt x="0" y="1567"/>
                    <a:pt x="0" y="1691"/>
                  </a:cubicBezTo>
                  <a:cubicBezTo>
                    <a:pt x="31" y="1968"/>
                    <a:pt x="216" y="2215"/>
                    <a:pt x="494" y="2308"/>
                  </a:cubicBezTo>
                  <a:lnTo>
                    <a:pt x="525" y="2308"/>
                  </a:lnTo>
                  <a:lnTo>
                    <a:pt x="525" y="2493"/>
                  </a:lnTo>
                  <a:cubicBezTo>
                    <a:pt x="525" y="2632"/>
                    <a:pt x="625" y="2701"/>
                    <a:pt x="726" y="2701"/>
                  </a:cubicBezTo>
                  <a:cubicBezTo>
                    <a:pt x="826" y="2701"/>
                    <a:pt x="926" y="2632"/>
                    <a:pt x="926" y="2493"/>
                  </a:cubicBezTo>
                  <a:lnTo>
                    <a:pt x="926" y="2339"/>
                  </a:lnTo>
                  <a:cubicBezTo>
                    <a:pt x="1050" y="2308"/>
                    <a:pt x="1142" y="2246"/>
                    <a:pt x="1204" y="2154"/>
                  </a:cubicBezTo>
                  <a:cubicBezTo>
                    <a:pt x="1482" y="1907"/>
                    <a:pt x="1451" y="1475"/>
                    <a:pt x="1173" y="1259"/>
                  </a:cubicBezTo>
                  <a:cubicBezTo>
                    <a:pt x="1050" y="1166"/>
                    <a:pt x="926" y="1104"/>
                    <a:pt x="772" y="1104"/>
                  </a:cubicBezTo>
                  <a:cubicBezTo>
                    <a:pt x="679" y="1104"/>
                    <a:pt x="556" y="1104"/>
                    <a:pt x="525" y="981"/>
                  </a:cubicBezTo>
                  <a:cubicBezTo>
                    <a:pt x="508" y="849"/>
                    <a:pt x="607" y="787"/>
                    <a:pt x="712" y="787"/>
                  </a:cubicBezTo>
                  <a:cubicBezTo>
                    <a:pt x="802" y="787"/>
                    <a:pt x="897" y="833"/>
                    <a:pt x="926" y="919"/>
                  </a:cubicBezTo>
                  <a:cubicBezTo>
                    <a:pt x="972" y="989"/>
                    <a:pt x="1053" y="1023"/>
                    <a:pt x="1130" y="1023"/>
                  </a:cubicBezTo>
                  <a:cubicBezTo>
                    <a:pt x="1156" y="1023"/>
                    <a:pt x="1181" y="1019"/>
                    <a:pt x="1204" y="1012"/>
                  </a:cubicBezTo>
                  <a:cubicBezTo>
                    <a:pt x="1296" y="919"/>
                    <a:pt x="1327" y="796"/>
                    <a:pt x="1296" y="703"/>
                  </a:cubicBezTo>
                  <a:cubicBezTo>
                    <a:pt x="1204" y="549"/>
                    <a:pt x="1080" y="456"/>
                    <a:pt x="926" y="394"/>
                  </a:cubicBezTo>
                  <a:lnTo>
                    <a:pt x="926" y="209"/>
                  </a:lnTo>
                  <a:cubicBezTo>
                    <a:pt x="926" y="70"/>
                    <a:pt x="818" y="1"/>
                    <a:pt x="7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92"/>
            <p:cNvSpPr/>
            <p:nvPr/>
          </p:nvSpPr>
          <p:spPr>
            <a:xfrm>
              <a:off x="3252625" y="1904050"/>
              <a:ext cx="367050" cy="363225"/>
            </a:xfrm>
            <a:custGeom>
              <a:avLst/>
              <a:gdLst/>
              <a:ahLst/>
              <a:cxnLst/>
              <a:rect l="l" t="t" r="r" b="b"/>
              <a:pathLst>
                <a:path w="14682" h="14529" extrusionOk="0">
                  <a:moveTo>
                    <a:pt x="1435" y="1035"/>
                  </a:moveTo>
                  <a:cubicBezTo>
                    <a:pt x="1471" y="1035"/>
                    <a:pt x="1508" y="1046"/>
                    <a:pt x="1543" y="1072"/>
                  </a:cubicBezTo>
                  <a:cubicBezTo>
                    <a:pt x="1698" y="1165"/>
                    <a:pt x="1790" y="1288"/>
                    <a:pt x="1852" y="1443"/>
                  </a:cubicBezTo>
                  <a:lnTo>
                    <a:pt x="1266" y="1443"/>
                  </a:lnTo>
                  <a:lnTo>
                    <a:pt x="1266" y="1196"/>
                  </a:lnTo>
                  <a:cubicBezTo>
                    <a:pt x="1266" y="1107"/>
                    <a:pt x="1345" y="1035"/>
                    <a:pt x="1435" y="1035"/>
                  </a:cubicBezTo>
                  <a:close/>
                  <a:moveTo>
                    <a:pt x="2951" y="1026"/>
                  </a:moveTo>
                  <a:cubicBezTo>
                    <a:pt x="2986" y="1026"/>
                    <a:pt x="3025" y="1041"/>
                    <a:pt x="3056" y="1072"/>
                  </a:cubicBezTo>
                  <a:cubicBezTo>
                    <a:pt x="3117" y="1072"/>
                    <a:pt x="3148" y="1165"/>
                    <a:pt x="3148" y="1227"/>
                  </a:cubicBezTo>
                  <a:lnTo>
                    <a:pt x="3148" y="1474"/>
                  </a:lnTo>
                  <a:lnTo>
                    <a:pt x="2562" y="1474"/>
                  </a:lnTo>
                  <a:cubicBezTo>
                    <a:pt x="2623" y="1319"/>
                    <a:pt x="2716" y="1196"/>
                    <a:pt x="2870" y="1103"/>
                  </a:cubicBezTo>
                  <a:lnTo>
                    <a:pt x="2870" y="1072"/>
                  </a:lnTo>
                  <a:cubicBezTo>
                    <a:pt x="2886" y="1041"/>
                    <a:pt x="2917" y="1026"/>
                    <a:pt x="2951" y="1026"/>
                  </a:cubicBezTo>
                  <a:close/>
                  <a:moveTo>
                    <a:pt x="1605" y="1875"/>
                  </a:moveTo>
                  <a:lnTo>
                    <a:pt x="1605" y="2523"/>
                  </a:lnTo>
                  <a:lnTo>
                    <a:pt x="494" y="2523"/>
                  </a:lnTo>
                  <a:lnTo>
                    <a:pt x="494" y="1875"/>
                  </a:lnTo>
                  <a:close/>
                  <a:moveTo>
                    <a:pt x="3920" y="1875"/>
                  </a:moveTo>
                  <a:lnTo>
                    <a:pt x="3920" y="2523"/>
                  </a:lnTo>
                  <a:lnTo>
                    <a:pt x="2778" y="2523"/>
                  </a:lnTo>
                  <a:lnTo>
                    <a:pt x="2778" y="1875"/>
                  </a:lnTo>
                  <a:close/>
                  <a:moveTo>
                    <a:pt x="12352" y="455"/>
                  </a:moveTo>
                  <a:cubicBezTo>
                    <a:pt x="13901" y="455"/>
                    <a:pt x="14682" y="2347"/>
                    <a:pt x="13579" y="3449"/>
                  </a:cubicBezTo>
                  <a:cubicBezTo>
                    <a:pt x="13218" y="3820"/>
                    <a:pt x="12771" y="3986"/>
                    <a:pt x="12334" y="3986"/>
                  </a:cubicBezTo>
                  <a:cubicBezTo>
                    <a:pt x="11428" y="3986"/>
                    <a:pt x="10565" y="3276"/>
                    <a:pt x="10586" y="2214"/>
                  </a:cubicBezTo>
                  <a:cubicBezTo>
                    <a:pt x="10586" y="1227"/>
                    <a:pt x="11357" y="455"/>
                    <a:pt x="12345" y="455"/>
                  </a:cubicBezTo>
                  <a:lnTo>
                    <a:pt x="12314" y="455"/>
                  </a:lnTo>
                  <a:cubicBezTo>
                    <a:pt x="12327" y="455"/>
                    <a:pt x="12339" y="455"/>
                    <a:pt x="12352" y="455"/>
                  </a:cubicBezTo>
                  <a:close/>
                  <a:moveTo>
                    <a:pt x="2377" y="1875"/>
                  </a:moveTo>
                  <a:lnTo>
                    <a:pt x="2377" y="4436"/>
                  </a:lnTo>
                  <a:lnTo>
                    <a:pt x="2037" y="4436"/>
                  </a:lnTo>
                  <a:lnTo>
                    <a:pt x="2037" y="3757"/>
                  </a:lnTo>
                  <a:cubicBezTo>
                    <a:pt x="2037" y="3618"/>
                    <a:pt x="1929" y="3549"/>
                    <a:pt x="1821" y="3549"/>
                  </a:cubicBezTo>
                  <a:cubicBezTo>
                    <a:pt x="1713" y="3549"/>
                    <a:pt x="1605" y="3618"/>
                    <a:pt x="1605" y="3757"/>
                  </a:cubicBezTo>
                  <a:lnTo>
                    <a:pt x="1605" y="4436"/>
                  </a:lnTo>
                  <a:lnTo>
                    <a:pt x="803" y="4436"/>
                  </a:lnTo>
                  <a:cubicBezTo>
                    <a:pt x="741" y="4436"/>
                    <a:pt x="710" y="4405"/>
                    <a:pt x="710" y="4375"/>
                  </a:cubicBezTo>
                  <a:lnTo>
                    <a:pt x="710" y="2955"/>
                  </a:lnTo>
                  <a:lnTo>
                    <a:pt x="1821" y="2955"/>
                  </a:lnTo>
                  <a:cubicBezTo>
                    <a:pt x="1914" y="2924"/>
                    <a:pt x="2037" y="2831"/>
                    <a:pt x="2037" y="2708"/>
                  </a:cubicBezTo>
                  <a:lnTo>
                    <a:pt x="2037" y="1875"/>
                  </a:lnTo>
                  <a:close/>
                  <a:moveTo>
                    <a:pt x="3673" y="2955"/>
                  </a:moveTo>
                  <a:lnTo>
                    <a:pt x="3673" y="4375"/>
                  </a:lnTo>
                  <a:cubicBezTo>
                    <a:pt x="3673" y="4405"/>
                    <a:pt x="3642" y="4436"/>
                    <a:pt x="3611" y="4436"/>
                  </a:cubicBezTo>
                  <a:lnTo>
                    <a:pt x="2809" y="4436"/>
                  </a:lnTo>
                  <a:lnTo>
                    <a:pt x="2809" y="2955"/>
                  </a:lnTo>
                  <a:close/>
                  <a:moveTo>
                    <a:pt x="6605" y="5825"/>
                  </a:moveTo>
                  <a:lnTo>
                    <a:pt x="6605" y="6381"/>
                  </a:lnTo>
                  <a:lnTo>
                    <a:pt x="6173" y="6381"/>
                  </a:lnTo>
                  <a:cubicBezTo>
                    <a:pt x="5895" y="6103"/>
                    <a:pt x="5524" y="5918"/>
                    <a:pt x="5154" y="5825"/>
                  </a:cubicBezTo>
                  <a:close/>
                  <a:moveTo>
                    <a:pt x="7268" y="5185"/>
                  </a:moveTo>
                  <a:cubicBezTo>
                    <a:pt x="7376" y="5185"/>
                    <a:pt x="7484" y="5254"/>
                    <a:pt x="7500" y="5393"/>
                  </a:cubicBezTo>
                  <a:lnTo>
                    <a:pt x="7500" y="6381"/>
                  </a:lnTo>
                  <a:lnTo>
                    <a:pt x="7037" y="6381"/>
                  </a:lnTo>
                  <a:lnTo>
                    <a:pt x="7037" y="5393"/>
                  </a:lnTo>
                  <a:cubicBezTo>
                    <a:pt x="7052" y="5254"/>
                    <a:pt x="7160" y="5185"/>
                    <a:pt x="7268" y="5185"/>
                  </a:cubicBezTo>
                  <a:close/>
                  <a:moveTo>
                    <a:pt x="9382" y="5825"/>
                  </a:moveTo>
                  <a:cubicBezTo>
                    <a:pt x="9012" y="5918"/>
                    <a:pt x="8642" y="6103"/>
                    <a:pt x="8364" y="6381"/>
                  </a:cubicBezTo>
                  <a:lnTo>
                    <a:pt x="7932" y="6381"/>
                  </a:lnTo>
                  <a:lnTo>
                    <a:pt x="7932" y="5825"/>
                  </a:lnTo>
                  <a:close/>
                  <a:moveTo>
                    <a:pt x="11018" y="9621"/>
                  </a:moveTo>
                  <a:lnTo>
                    <a:pt x="11018" y="10701"/>
                  </a:lnTo>
                  <a:cubicBezTo>
                    <a:pt x="11018" y="11081"/>
                    <a:pt x="10721" y="11302"/>
                    <a:pt x="10420" y="11302"/>
                  </a:cubicBezTo>
                  <a:cubicBezTo>
                    <a:pt x="10207" y="11302"/>
                    <a:pt x="9991" y="11191"/>
                    <a:pt x="9876" y="10948"/>
                  </a:cubicBezTo>
                  <a:lnTo>
                    <a:pt x="9444" y="9961"/>
                  </a:lnTo>
                  <a:lnTo>
                    <a:pt x="9444" y="9961"/>
                  </a:lnTo>
                  <a:cubicBezTo>
                    <a:pt x="9567" y="9991"/>
                    <a:pt x="9691" y="9991"/>
                    <a:pt x="9845" y="9991"/>
                  </a:cubicBezTo>
                  <a:cubicBezTo>
                    <a:pt x="10246" y="9991"/>
                    <a:pt x="10678" y="9868"/>
                    <a:pt x="11018" y="9621"/>
                  </a:cubicBezTo>
                  <a:close/>
                  <a:moveTo>
                    <a:pt x="3488" y="9621"/>
                  </a:moveTo>
                  <a:cubicBezTo>
                    <a:pt x="3858" y="9868"/>
                    <a:pt x="4259" y="9991"/>
                    <a:pt x="4691" y="10022"/>
                  </a:cubicBezTo>
                  <a:lnTo>
                    <a:pt x="4691" y="9991"/>
                  </a:lnTo>
                  <a:cubicBezTo>
                    <a:pt x="4815" y="9991"/>
                    <a:pt x="4969" y="9991"/>
                    <a:pt x="5092" y="9961"/>
                  </a:cubicBezTo>
                  <a:lnTo>
                    <a:pt x="5092" y="9961"/>
                  </a:lnTo>
                  <a:lnTo>
                    <a:pt x="4629" y="10979"/>
                  </a:lnTo>
                  <a:cubicBezTo>
                    <a:pt x="4516" y="11207"/>
                    <a:pt x="4308" y="11310"/>
                    <a:pt x="4101" y="11310"/>
                  </a:cubicBezTo>
                  <a:cubicBezTo>
                    <a:pt x="3803" y="11310"/>
                    <a:pt x="3506" y="11096"/>
                    <a:pt x="3488" y="10732"/>
                  </a:cubicBezTo>
                  <a:lnTo>
                    <a:pt x="3488" y="9621"/>
                  </a:lnTo>
                  <a:close/>
                  <a:moveTo>
                    <a:pt x="12777" y="5825"/>
                  </a:moveTo>
                  <a:cubicBezTo>
                    <a:pt x="13178" y="5825"/>
                    <a:pt x="13487" y="6165"/>
                    <a:pt x="13487" y="6566"/>
                  </a:cubicBezTo>
                  <a:lnTo>
                    <a:pt x="13549" y="6566"/>
                  </a:lnTo>
                  <a:lnTo>
                    <a:pt x="13549" y="12707"/>
                  </a:lnTo>
                  <a:lnTo>
                    <a:pt x="13116" y="12707"/>
                  </a:lnTo>
                  <a:lnTo>
                    <a:pt x="13116" y="10917"/>
                  </a:lnTo>
                  <a:cubicBezTo>
                    <a:pt x="13116" y="10778"/>
                    <a:pt x="13008" y="10709"/>
                    <a:pt x="12900" y="10709"/>
                  </a:cubicBezTo>
                  <a:cubicBezTo>
                    <a:pt x="12792" y="10709"/>
                    <a:pt x="12684" y="10778"/>
                    <a:pt x="12684" y="10917"/>
                  </a:cubicBezTo>
                  <a:lnTo>
                    <a:pt x="12684" y="12707"/>
                  </a:lnTo>
                  <a:lnTo>
                    <a:pt x="1852" y="12707"/>
                  </a:lnTo>
                  <a:lnTo>
                    <a:pt x="1852" y="6782"/>
                  </a:lnTo>
                  <a:lnTo>
                    <a:pt x="2932" y="6782"/>
                  </a:lnTo>
                  <a:cubicBezTo>
                    <a:pt x="2438" y="7522"/>
                    <a:pt x="2500" y="8541"/>
                    <a:pt x="3086" y="9251"/>
                  </a:cubicBezTo>
                  <a:lnTo>
                    <a:pt x="3086" y="10732"/>
                  </a:lnTo>
                  <a:cubicBezTo>
                    <a:pt x="3104" y="11347"/>
                    <a:pt x="3600" y="11708"/>
                    <a:pt x="4101" y="11708"/>
                  </a:cubicBezTo>
                  <a:cubicBezTo>
                    <a:pt x="4453" y="11708"/>
                    <a:pt x="4808" y="11529"/>
                    <a:pt x="5000" y="11133"/>
                  </a:cubicBezTo>
                  <a:lnTo>
                    <a:pt x="5617" y="9775"/>
                  </a:lnTo>
                  <a:cubicBezTo>
                    <a:pt x="5895" y="9621"/>
                    <a:pt x="6142" y="9436"/>
                    <a:pt x="6327" y="9189"/>
                  </a:cubicBezTo>
                  <a:lnTo>
                    <a:pt x="8179" y="9189"/>
                  </a:lnTo>
                  <a:cubicBezTo>
                    <a:pt x="8364" y="9436"/>
                    <a:pt x="8611" y="9621"/>
                    <a:pt x="8888" y="9775"/>
                  </a:cubicBezTo>
                  <a:lnTo>
                    <a:pt x="9475" y="11164"/>
                  </a:lnTo>
                  <a:cubicBezTo>
                    <a:pt x="9676" y="11542"/>
                    <a:pt x="10032" y="11714"/>
                    <a:pt x="10385" y="11714"/>
                  </a:cubicBezTo>
                  <a:cubicBezTo>
                    <a:pt x="10896" y="11714"/>
                    <a:pt x="11401" y="11353"/>
                    <a:pt x="11419" y="10732"/>
                  </a:cubicBezTo>
                  <a:lnTo>
                    <a:pt x="11419" y="9251"/>
                  </a:lnTo>
                  <a:cubicBezTo>
                    <a:pt x="12005" y="8541"/>
                    <a:pt x="12067" y="7522"/>
                    <a:pt x="11573" y="6782"/>
                  </a:cubicBezTo>
                  <a:lnTo>
                    <a:pt x="12654" y="6782"/>
                  </a:lnTo>
                  <a:lnTo>
                    <a:pt x="12654" y="9744"/>
                  </a:lnTo>
                  <a:cubicBezTo>
                    <a:pt x="12654" y="9883"/>
                    <a:pt x="12754" y="9953"/>
                    <a:pt x="12854" y="9953"/>
                  </a:cubicBezTo>
                  <a:cubicBezTo>
                    <a:pt x="12954" y="9953"/>
                    <a:pt x="13055" y="9883"/>
                    <a:pt x="13055" y="9744"/>
                  </a:cubicBezTo>
                  <a:lnTo>
                    <a:pt x="13055" y="6566"/>
                  </a:lnTo>
                  <a:cubicBezTo>
                    <a:pt x="13055" y="6442"/>
                    <a:pt x="12962" y="6350"/>
                    <a:pt x="12870" y="6350"/>
                  </a:cubicBezTo>
                  <a:lnTo>
                    <a:pt x="11203" y="6350"/>
                  </a:lnTo>
                  <a:cubicBezTo>
                    <a:pt x="10956" y="6103"/>
                    <a:pt x="10617" y="5918"/>
                    <a:pt x="10246" y="5825"/>
                  </a:cubicBezTo>
                  <a:close/>
                  <a:moveTo>
                    <a:pt x="4197" y="5825"/>
                  </a:moveTo>
                  <a:cubicBezTo>
                    <a:pt x="4074" y="5856"/>
                    <a:pt x="4012" y="5979"/>
                    <a:pt x="4043" y="6103"/>
                  </a:cubicBezTo>
                  <a:cubicBezTo>
                    <a:pt x="4070" y="6183"/>
                    <a:pt x="4143" y="6263"/>
                    <a:pt x="4242" y="6263"/>
                  </a:cubicBezTo>
                  <a:cubicBezTo>
                    <a:pt x="4257" y="6263"/>
                    <a:pt x="4273" y="6261"/>
                    <a:pt x="4290" y="6257"/>
                  </a:cubicBezTo>
                  <a:cubicBezTo>
                    <a:pt x="4413" y="6226"/>
                    <a:pt x="4568" y="6195"/>
                    <a:pt x="4691" y="6195"/>
                  </a:cubicBezTo>
                  <a:cubicBezTo>
                    <a:pt x="5185" y="6195"/>
                    <a:pt x="5617" y="6381"/>
                    <a:pt x="5957" y="6751"/>
                  </a:cubicBezTo>
                  <a:cubicBezTo>
                    <a:pt x="5987" y="6782"/>
                    <a:pt x="6049" y="6813"/>
                    <a:pt x="6111" y="6813"/>
                  </a:cubicBezTo>
                  <a:lnTo>
                    <a:pt x="8487" y="6813"/>
                  </a:lnTo>
                  <a:cubicBezTo>
                    <a:pt x="8518" y="6813"/>
                    <a:pt x="8580" y="6782"/>
                    <a:pt x="8611" y="6751"/>
                  </a:cubicBezTo>
                  <a:cubicBezTo>
                    <a:pt x="8950" y="6411"/>
                    <a:pt x="9382" y="6226"/>
                    <a:pt x="9845" y="6226"/>
                  </a:cubicBezTo>
                  <a:cubicBezTo>
                    <a:pt x="12098" y="6226"/>
                    <a:pt x="12098" y="9559"/>
                    <a:pt x="9845" y="9559"/>
                  </a:cubicBezTo>
                  <a:cubicBezTo>
                    <a:pt x="9320" y="9559"/>
                    <a:pt x="8796" y="9312"/>
                    <a:pt x="8487" y="8849"/>
                  </a:cubicBezTo>
                  <a:cubicBezTo>
                    <a:pt x="8456" y="8788"/>
                    <a:pt x="8364" y="8757"/>
                    <a:pt x="8302" y="8757"/>
                  </a:cubicBezTo>
                  <a:lnTo>
                    <a:pt x="6265" y="8757"/>
                  </a:lnTo>
                  <a:cubicBezTo>
                    <a:pt x="6203" y="8757"/>
                    <a:pt x="6142" y="8788"/>
                    <a:pt x="6080" y="8849"/>
                  </a:cubicBezTo>
                  <a:cubicBezTo>
                    <a:pt x="5738" y="9351"/>
                    <a:pt x="5231" y="9575"/>
                    <a:pt x="4729" y="9575"/>
                  </a:cubicBezTo>
                  <a:cubicBezTo>
                    <a:pt x="3871" y="9575"/>
                    <a:pt x="3025" y="8924"/>
                    <a:pt x="3025" y="7893"/>
                  </a:cubicBezTo>
                  <a:cubicBezTo>
                    <a:pt x="3025" y="7461"/>
                    <a:pt x="3210" y="7059"/>
                    <a:pt x="3518" y="6720"/>
                  </a:cubicBezTo>
                  <a:cubicBezTo>
                    <a:pt x="3642" y="6597"/>
                    <a:pt x="3611" y="6350"/>
                    <a:pt x="3395" y="6350"/>
                  </a:cubicBezTo>
                  <a:lnTo>
                    <a:pt x="1667" y="6350"/>
                  </a:lnTo>
                  <a:cubicBezTo>
                    <a:pt x="1543" y="6350"/>
                    <a:pt x="1451" y="6442"/>
                    <a:pt x="1451" y="6566"/>
                  </a:cubicBezTo>
                  <a:lnTo>
                    <a:pt x="1451" y="12738"/>
                  </a:lnTo>
                  <a:lnTo>
                    <a:pt x="1019" y="12738"/>
                  </a:lnTo>
                  <a:lnTo>
                    <a:pt x="1019" y="6566"/>
                  </a:lnTo>
                  <a:cubicBezTo>
                    <a:pt x="1019" y="6165"/>
                    <a:pt x="1327" y="5825"/>
                    <a:pt x="1728" y="5825"/>
                  </a:cubicBezTo>
                  <a:close/>
                  <a:moveTo>
                    <a:pt x="7963" y="13139"/>
                  </a:moveTo>
                  <a:cubicBezTo>
                    <a:pt x="7963" y="13294"/>
                    <a:pt x="7870" y="13417"/>
                    <a:pt x="7716" y="13417"/>
                  </a:cubicBezTo>
                  <a:lnTo>
                    <a:pt x="6821" y="13417"/>
                  </a:lnTo>
                  <a:cubicBezTo>
                    <a:pt x="6666" y="13417"/>
                    <a:pt x="6574" y="13294"/>
                    <a:pt x="6574" y="13139"/>
                  </a:cubicBezTo>
                  <a:close/>
                  <a:moveTo>
                    <a:pt x="12275" y="0"/>
                  </a:moveTo>
                  <a:cubicBezTo>
                    <a:pt x="11269" y="0"/>
                    <a:pt x="10272" y="637"/>
                    <a:pt x="10154" y="1967"/>
                  </a:cubicBezTo>
                  <a:lnTo>
                    <a:pt x="7284" y="1967"/>
                  </a:lnTo>
                  <a:cubicBezTo>
                    <a:pt x="7160" y="1967"/>
                    <a:pt x="7068" y="2060"/>
                    <a:pt x="7068" y="2183"/>
                  </a:cubicBezTo>
                  <a:lnTo>
                    <a:pt x="7068" y="3449"/>
                  </a:lnTo>
                  <a:lnTo>
                    <a:pt x="4105" y="3449"/>
                  </a:lnTo>
                  <a:lnTo>
                    <a:pt x="4105" y="2893"/>
                  </a:lnTo>
                  <a:cubicBezTo>
                    <a:pt x="4259" y="2831"/>
                    <a:pt x="4352" y="2708"/>
                    <a:pt x="4352" y="2554"/>
                  </a:cubicBezTo>
                  <a:lnTo>
                    <a:pt x="4352" y="1875"/>
                  </a:lnTo>
                  <a:cubicBezTo>
                    <a:pt x="4352" y="1659"/>
                    <a:pt x="4167" y="1474"/>
                    <a:pt x="3951" y="1474"/>
                  </a:cubicBezTo>
                  <a:lnTo>
                    <a:pt x="3580" y="1474"/>
                  </a:lnTo>
                  <a:lnTo>
                    <a:pt x="3580" y="1196"/>
                  </a:lnTo>
                  <a:cubicBezTo>
                    <a:pt x="3580" y="837"/>
                    <a:pt x="3286" y="592"/>
                    <a:pt x="2972" y="592"/>
                  </a:cubicBezTo>
                  <a:cubicBezTo>
                    <a:pt x="2854" y="592"/>
                    <a:pt x="2733" y="626"/>
                    <a:pt x="2623" y="702"/>
                  </a:cubicBezTo>
                  <a:cubicBezTo>
                    <a:pt x="2469" y="825"/>
                    <a:pt x="2346" y="980"/>
                    <a:pt x="2253" y="1165"/>
                  </a:cubicBezTo>
                  <a:lnTo>
                    <a:pt x="2222" y="1165"/>
                  </a:lnTo>
                  <a:cubicBezTo>
                    <a:pt x="2130" y="980"/>
                    <a:pt x="2006" y="825"/>
                    <a:pt x="1852" y="702"/>
                  </a:cubicBezTo>
                  <a:cubicBezTo>
                    <a:pt x="1742" y="626"/>
                    <a:pt x="1622" y="592"/>
                    <a:pt x="1504" y="592"/>
                  </a:cubicBezTo>
                  <a:cubicBezTo>
                    <a:pt x="1189" y="592"/>
                    <a:pt x="895" y="837"/>
                    <a:pt x="895" y="1196"/>
                  </a:cubicBezTo>
                  <a:lnTo>
                    <a:pt x="895" y="1474"/>
                  </a:lnTo>
                  <a:lnTo>
                    <a:pt x="494" y="1474"/>
                  </a:lnTo>
                  <a:cubicBezTo>
                    <a:pt x="278" y="1474"/>
                    <a:pt x="124" y="1628"/>
                    <a:pt x="124" y="1844"/>
                  </a:cubicBezTo>
                  <a:lnTo>
                    <a:pt x="124" y="2554"/>
                  </a:lnTo>
                  <a:cubicBezTo>
                    <a:pt x="124" y="2677"/>
                    <a:pt x="216" y="2831"/>
                    <a:pt x="340" y="2893"/>
                  </a:cubicBezTo>
                  <a:lnTo>
                    <a:pt x="340" y="4375"/>
                  </a:lnTo>
                  <a:cubicBezTo>
                    <a:pt x="340" y="4652"/>
                    <a:pt x="556" y="4868"/>
                    <a:pt x="833" y="4868"/>
                  </a:cubicBezTo>
                  <a:lnTo>
                    <a:pt x="3642" y="4868"/>
                  </a:lnTo>
                  <a:cubicBezTo>
                    <a:pt x="3889" y="4868"/>
                    <a:pt x="4136" y="4652"/>
                    <a:pt x="4136" y="4375"/>
                  </a:cubicBezTo>
                  <a:lnTo>
                    <a:pt x="4136" y="3850"/>
                  </a:lnTo>
                  <a:lnTo>
                    <a:pt x="7068" y="3850"/>
                  </a:lnTo>
                  <a:lnTo>
                    <a:pt x="7068" y="4776"/>
                  </a:lnTo>
                  <a:cubicBezTo>
                    <a:pt x="6790" y="4868"/>
                    <a:pt x="6605" y="5115"/>
                    <a:pt x="6605" y="5424"/>
                  </a:cubicBezTo>
                  <a:lnTo>
                    <a:pt x="1728" y="5424"/>
                  </a:lnTo>
                  <a:cubicBezTo>
                    <a:pt x="1080" y="5424"/>
                    <a:pt x="556" y="5948"/>
                    <a:pt x="556" y="6597"/>
                  </a:cubicBezTo>
                  <a:lnTo>
                    <a:pt x="556" y="12769"/>
                  </a:lnTo>
                  <a:lnTo>
                    <a:pt x="216" y="12769"/>
                  </a:lnTo>
                  <a:cubicBezTo>
                    <a:pt x="124" y="12769"/>
                    <a:pt x="31" y="12862"/>
                    <a:pt x="31" y="12954"/>
                  </a:cubicBezTo>
                  <a:lnTo>
                    <a:pt x="31" y="13479"/>
                  </a:lnTo>
                  <a:cubicBezTo>
                    <a:pt x="0" y="14065"/>
                    <a:pt x="494" y="14528"/>
                    <a:pt x="1080" y="14528"/>
                  </a:cubicBezTo>
                  <a:lnTo>
                    <a:pt x="2037" y="14528"/>
                  </a:lnTo>
                  <a:cubicBezTo>
                    <a:pt x="2315" y="14528"/>
                    <a:pt x="2315" y="14096"/>
                    <a:pt x="2037" y="14096"/>
                  </a:cubicBezTo>
                  <a:lnTo>
                    <a:pt x="1080" y="14096"/>
                  </a:lnTo>
                  <a:cubicBezTo>
                    <a:pt x="710" y="14096"/>
                    <a:pt x="432" y="13818"/>
                    <a:pt x="432" y="13479"/>
                  </a:cubicBezTo>
                  <a:lnTo>
                    <a:pt x="432" y="13139"/>
                  </a:lnTo>
                  <a:lnTo>
                    <a:pt x="6142" y="13139"/>
                  </a:lnTo>
                  <a:cubicBezTo>
                    <a:pt x="6142" y="13510"/>
                    <a:pt x="6450" y="13818"/>
                    <a:pt x="6821" y="13818"/>
                  </a:cubicBezTo>
                  <a:lnTo>
                    <a:pt x="7716" y="13818"/>
                  </a:lnTo>
                  <a:cubicBezTo>
                    <a:pt x="8086" y="13818"/>
                    <a:pt x="8395" y="13510"/>
                    <a:pt x="8395" y="13139"/>
                  </a:cubicBezTo>
                  <a:lnTo>
                    <a:pt x="14073" y="13139"/>
                  </a:lnTo>
                  <a:lnTo>
                    <a:pt x="14073" y="13448"/>
                  </a:lnTo>
                  <a:cubicBezTo>
                    <a:pt x="14073" y="13787"/>
                    <a:pt x="13795" y="14065"/>
                    <a:pt x="13456" y="14065"/>
                  </a:cubicBezTo>
                  <a:lnTo>
                    <a:pt x="3241" y="14065"/>
                  </a:lnTo>
                  <a:cubicBezTo>
                    <a:pt x="2963" y="14065"/>
                    <a:pt x="2963" y="14497"/>
                    <a:pt x="3241" y="14497"/>
                  </a:cubicBezTo>
                  <a:lnTo>
                    <a:pt x="13487" y="14497"/>
                  </a:lnTo>
                  <a:cubicBezTo>
                    <a:pt x="14042" y="14497"/>
                    <a:pt x="14536" y="14034"/>
                    <a:pt x="14536" y="13448"/>
                  </a:cubicBezTo>
                  <a:lnTo>
                    <a:pt x="14536" y="12923"/>
                  </a:lnTo>
                  <a:cubicBezTo>
                    <a:pt x="14536" y="12831"/>
                    <a:pt x="14413" y="12738"/>
                    <a:pt x="14320" y="12738"/>
                  </a:cubicBezTo>
                  <a:lnTo>
                    <a:pt x="13950" y="12738"/>
                  </a:lnTo>
                  <a:lnTo>
                    <a:pt x="13950" y="6566"/>
                  </a:lnTo>
                  <a:cubicBezTo>
                    <a:pt x="13950" y="5918"/>
                    <a:pt x="13425" y="5393"/>
                    <a:pt x="12808" y="5393"/>
                  </a:cubicBezTo>
                  <a:lnTo>
                    <a:pt x="7932" y="5393"/>
                  </a:lnTo>
                  <a:cubicBezTo>
                    <a:pt x="7932" y="5115"/>
                    <a:pt x="7747" y="4868"/>
                    <a:pt x="7500" y="4776"/>
                  </a:cubicBezTo>
                  <a:lnTo>
                    <a:pt x="7500" y="2399"/>
                  </a:lnTo>
                  <a:lnTo>
                    <a:pt x="10154" y="2399"/>
                  </a:lnTo>
                  <a:cubicBezTo>
                    <a:pt x="10243" y="3503"/>
                    <a:pt x="11197" y="4347"/>
                    <a:pt x="12292" y="4347"/>
                  </a:cubicBezTo>
                  <a:cubicBezTo>
                    <a:pt x="12330" y="4347"/>
                    <a:pt x="12368" y="4346"/>
                    <a:pt x="12407" y="4344"/>
                  </a:cubicBezTo>
                  <a:cubicBezTo>
                    <a:pt x="13579" y="4282"/>
                    <a:pt x="14474" y="3325"/>
                    <a:pt x="14474" y="2183"/>
                  </a:cubicBezTo>
                  <a:cubicBezTo>
                    <a:pt x="14474" y="753"/>
                    <a:pt x="13369" y="0"/>
                    <a:pt x="12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92"/>
            <p:cNvSpPr/>
            <p:nvPr/>
          </p:nvSpPr>
          <p:spPr>
            <a:xfrm>
              <a:off x="3346750" y="2079950"/>
              <a:ext cx="46325" cy="43625"/>
            </a:xfrm>
            <a:custGeom>
              <a:avLst/>
              <a:gdLst/>
              <a:ahLst/>
              <a:cxnLst/>
              <a:rect l="l" t="t" r="r" b="b"/>
              <a:pathLst>
                <a:path w="1853" h="1745" extrusionOk="0">
                  <a:moveTo>
                    <a:pt x="926" y="0"/>
                  </a:moveTo>
                  <a:cubicBezTo>
                    <a:pt x="818" y="0"/>
                    <a:pt x="710" y="70"/>
                    <a:pt x="710" y="209"/>
                  </a:cubicBezTo>
                  <a:lnTo>
                    <a:pt x="710" y="641"/>
                  </a:lnTo>
                  <a:lnTo>
                    <a:pt x="278" y="641"/>
                  </a:lnTo>
                  <a:cubicBezTo>
                    <a:pt x="0" y="641"/>
                    <a:pt x="0" y="1073"/>
                    <a:pt x="278" y="1073"/>
                  </a:cubicBezTo>
                  <a:lnTo>
                    <a:pt x="278" y="1104"/>
                  </a:lnTo>
                  <a:lnTo>
                    <a:pt x="710" y="1104"/>
                  </a:lnTo>
                  <a:lnTo>
                    <a:pt x="710" y="1536"/>
                  </a:lnTo>
                  <a:cubicBezTo>
                    <a:pt x="710" y="1675"/>
                    <a:pt x="818" y="1744"/>
                    <a:pt x="926" y="1744"/>
                  </a:cubicBezTo>
                  <a:cubicBezTo>
                    <a:pt x="1034" y="1744"/>
                    <a:pt x="1142" y="1675"/>
                    <a:pt x="1142" y="1536"/>
                  </a:cubicBezTo>
                  <a:lnTo>
                    <a:pt x="1142" y="1104"/>
                  </a:lnTo>
                  <a:lnTo>
                    <a:pt x="1574" y="1104"/>
                  </a:lnTo>
                  <a:cubicBezTo>
                    <a:pt x="1852" y="1104"/>
                    <a:pt x="1852" y="672"/>
                    <a:pt x="1574" y="672"/>
                  </a:cubicBezTo>
                  <a:lnTo>
                    <a:pt x="1142" y="672"/>
                  </a:lnTo>
                  <a:lnTo>
                    <a:pt x="1142" y="209"/>
                  </a:lnTo>
                  <a:cubicBezTo>
                    <a:pt x="1142" y="70"/>
                    <a:pt x="1034" y="0"/>
                    <a:pt x="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92"/>
            <p:cNvSpPr/>
            <p:nvPr/>
          </p:nvSpPr>
          <p:spPr>
            <a:xfrm>
              <a:off x="3474825" y="2079950"/>
              <a:ext cx="47075" cy="43625"/>
            </a:xfrm>
            <a:custGeom>
              <a:avLst/>
              <a:gdLst/>
              <a:ahLst/>
              <a:cxnLst/>
              <a:rect l="l" t="t" r="r" b="b"/>
              <a:pathLst>
                <a:path w="1883" h="1745" extrusionOk="0">
                  <a:moveTo>
                    <a:pt x="957" y="0"/>
                  </a:moveTo>
                  <a:cubicBezTo>
                    <a:pt x="849" y="0"/>
                    <a:pt x="741" y="70"/>
                    <a:pt x="741" y="209"/>
                  </a:cubicBezTo>
                  <a:lnTo>
                    <a:pt x="741" y="641"/>
                  </a:lnTo>
                  <a:lnTo>
                    <a:pt x="278" y="641"/>
                  </a:lnTo>
                  <a:cubicBezTo>
                    <a:pt x="0" y="641"/>
                    <a:pt x="0" y="1073"/>
                    <a:pt x="278" y="1073"/>
                  </a:cubicBezTo>
                  <a:lnTo>
                    <a:pt x="278" y="1104"/>
                  </a:lnTo>
                  <a:lnTo>
                    <a:pt x="741" y="1104"/>
                  </a:lnTo>
                  <a:lnTo>
                    <a:pt x="741" y="1536"/>
                  </a:lnTo>
                  <a:cubicBezTo>
                    <a:pt x="741" y="1675"/>
                    <a:pt x="849" y="1744"/>
                    <a:pt x="957" y="1744"/>
                  </a:cubicBezTo>
                  <a:cubicBezTo>
                    <a:pt x="1065" y="1744"/>
                    <a:pt x="1173" y="1675"/>
                    <a:pt x="1173" y="1536"/>
                  </a:cubicBezTo>
                  <a:lnTo>
                    <a:pt x="1173" y="1104"/>
                  </a:lnTo>
                  <a:lnTo>
                    <a:pt x="1605" y="1104"/>
                  </a:lnTo>
                  <a:cubicBezTo>
                    <a:pt x="1883" y="1104"/>
                    <a:pt x="1883" y="672"/>
                    <a:pt x="1605" y="672"/>
                  </a:cubicBezTo>
                  <a:lnTo>
                    <a:pt x="1173" y="672"/>
                  </a:lnTo>
                  <a:lnTo>
                    <a:pt x="1173" y="209"/>
                  </a:lnTo>
                  <a:cubicBezTo>
                    <a:pt x="1173" y="70"/>
                    <a:pt x="1065"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92"/>
            <p:cNvSpPr/>
            <p:nvPr/>
          </p:nvSpPr>
          <p:spPr>
            <a:xfrm>
              <a:off x="3423900" y="2085150"/>
              <a:ext cx="20850" cy="10825"/>
            </a:xfrm>
            <a:custGeom>
              <a:avLst/>
              <a:gdLst/>
              <a:ahLst/>
              <a:cxnLst/>
              <a:rect l="l" t="t" r="r" b="b"/>
              <a:pathLst>
                <a:path w="834" h="433" extrusionOk="0">
                  <a:moveTo>
                    <a:pt x="217" y="1"/>
                  </a:moveTo>
                  <a:cubicBezTo>
                    <a:pt x="93" y="1"/>
                    <a:pt x="1" y="93"/>
                    <a:pt x="1" y="217"/>
                  </a:cubicBezTo>
                  <a:cubicBezTo>
                    <a:pt x="1" y="340"/>
                    <a:pt x="93" y="433"/>
                    <a:pt x="217" y="433"/>
                  </a:cubicBezTo>
                  <a:lnTo>
                    <a:pt x="649" y="433"/>
                  </a:lnTo>
                  <a:cubicBezTo>
                    <a:pt x="741" y="433"/>
                    <a:pt x="834" y="340"/>
                    <a:pt x="834" y="217"/>
                  </a:cubicBezTo>
                  <a:cubicBezTo>
                    <a:pt x="834" y="93"/>
                    <a:pt x="741" y="1"/>
                    <a:pt x="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92"/>
            <p:cNvSpPr/>
            <p:nvPr/>
          </p:nvSpPr>
          <p:spPr>
            <a:xfrm>
              <a:off x="3423900" y="2103550"/>
              <a:ext cx="20850" cy="10175"/>
            </a:xfrm>
            <a:custGeom>
              <a:avLst/>
              <a:gdLst/>
              <a:ahLst/>
              <a:cxnLst/>
              <a:rect l="l" t="t" r="r" b="b"/>
              <a:pathLst>
                <a:path w="834" h="407" extrusionOk="0">
                  <a:moveTo>
                    <a:pt x="678" y="1"/>
                  </a:moveTo>
                  <a:cubicBezTo>
                    <a:pt x="668" y="1"/>
                    <a:pt x="659" y="2"/>
                    <a:pt x="649" y="5"/>
                  </a:cubicBezTo>
                  <a:lnTo>
                    <a:pt x="217" y="5"/>
                  </a:lnTo>
                  <a:cubicBezTo>
                    <a:pt x="93" y="5"/>
                    <a:pt x="1" y="98"/>
                    <a:pt x="1" y="191"/>
                  </a:cubicBezTo>
                  <a:cubicBezTo>
                    <a:pt x="1" y="314"/>
                    <a:pt x="93" y="407"/>
                    <a:pt x="217" y="407"/>
                  </a:cubicBezTo>
                  <a:lnTo>
                    <a:pt x="649" y="407"/>
                  </a:lnTo>
                  <a:cubicBezTo>
                    <a:pt x="741" y="407"/>
                    <a:pt x="834" y="314"/>
                    <a:pt x="834" y="191"/>
                  </a:cubicBezTo>
                  <a:cubicBezTo>
                    <a:pt x="834" y="108"/>
                    <a:pt x="760" y="1"/>
                    <a:pt x="6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53" name="Google Shape;16153;p92"/>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Digital Marketing</a:t>
            </a:r>
            <a:endParaRPr sz="1600">
              <a:solidFill>
                <a:srgbClr val="FFFFFF"/>
              </a:solidFill>
            </a:endParaRPr>
          </a:p>
        </p:txBody>
      </p:sp>
      <p:sp>
        <p:nvSpPr>
          <p:cNvPr id="16154" name="Google Shape;16154;p9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6158"/>
        <p:cNvGrpSpPr/>
        <p:nvPr/>
      </p:nvGrpSpPr>
      <p:grpSpPr>
        <a:xfrm>
          <a:off x="0" y="0"/>
          <a:ext cx="0" cy="0"/>
          <a:chOff x="0" y="0"/>
          <a:chExt cx="0" cy="0"/>
        </a:xfrm>
      </p:grpSpPr>
      <p:grpSp>
        <p:nvGrpSpPr>
          <p:cNvPr id="16159" name="Google Shape;16159;p93"/>
          <p:cNvGrpSpPr/>
          <p:nvPr/>
        </p:nvGrpSpPr>
        <p:grpSpPr>
          <a:xfrm>
            <a:off x="1058569" y="1728647"/>
            <a:ext cx="349000" cy="308675"/>
            <a:chOff x="4720050" y="2514000"/>
            <a:chExt cx="349000" cy="308675"/>
          </a:xfrm>
        </p:grpSpPr>
        <p:sp>
          <p:nvSpPr>
            <p:cNvPr id="16160" name="Google Shape;16160;p93"/>
            <p:cNvSpPr/>
            <p:nvPr/>
          </p:nvSpPr>
          <p:spPr>
            <a:xfrm>
              <a:off x="4720050" y="2514000"/>
              <a:ext cx="349000" cy="308675"/>
            </a:xfrm>
            <a:custGeom>
              <a:avLst/>
              <a:gdLst/>
              <a:ahLst/>
              <a:cxnLst/>
              <a:rect l="l" t="t" r="r" b="b"/>
              <a:pathLst>
                <a:path w="13960" h="12347" extrusionOk="0">
                  <a:moveTo>
                    <a:pt x="5057" y="280"/>
                  </a:moveTo>
                  <a:cubicBezTo>
                    <a:pt x="5336" y="280"/>
                    <a:pt x="5615" y="559"/>
                    <a:pt x="5832" y="1055"/>
                  </a:cubicBezTo>
                  <a:cubicBezTo>
                    <a:pt x="5956" y="1303"/>
                    <a:pt x="6049" y="1614"/>
                    <a:pt x="6111" y="1893"/>
                  </a:cubicBezTo>
                  <a:cubicBezTo>
                    <a:pt x="5754" y="1846"/>
                    <a:pt x="5406" y="1823"/>
                    <a:pt x="5057" y="1823"/>
                  </a:cubicBezTo>
                  <a:cubicBezTo>
                    <a:pt x="4708" y="1823"/>
                    <a:pt x="4359" y="1846"/>
                    <a:pt x="4002" y="1893"/>
                  </a:cubicBezTo>
                  <a:cubicBezTo>
                    <a:pt x="4064" y="1614"/>
                    <a:pt x="4157" y="1303"/>
                    <a:pt x="4281" y="1055"/>
                  </a:cubicBezTo>
                  <a:cubicBezTo>
                    <a:pt x="4498" y="559"/>
                    <a:pt x="4777" y="280"/>
                    <a:pt x="5057" y="280"/>
                  </a:cubicBezTo>
                  <a:close/>
                  <a:moveTo>
                    <a:pt x="4188" y="435"/>
                  </a:moveTo>
                  <a:lnTo>
                    <a:pt x="4188" y="435"/>
                  </a:lnTo>
                  <a:cubicBezTo>
                    <a:pt x="4095" y="590"/>
                    <a:pt x="4002" y="745"/>
                    <a:pt x="3940" y="869"/>
                  </a:cubicBezTo>
                  <a:cubicBezTo>
                    <a:pt x="3785" y="1241"/>
                    <a:pt x="3692" y="1583"/>
                    <a:pt x="3630" y="1955"/>
                  </a:cubicBezTo>
                  <a:cubicBezTo>
                    <a:pt x="3382" y="2017"/>
                    <a:pt x="3164" y="2079"/>
                    <a:pt x="2916" y="2141"/>
                  </a:cubicBezTo>
                  <a:cubicBezTo>
                    <a:pt x="2730" y="2203"/>
                    <a:pt x="2575" y="2296"/>
                    <a:pt x="2420" y="2389"/>
                  </a:cubicBezTo>
                  <a:cubicBezTo>
                    <a:pt x="2637" y="1489"/>
                    <a:pt x="3319" y="745"/>
                    <a:pt x="4188" y="435"/>
                  </a:cubicBezTo>
                  <a:close/>
                  <a:moveTo>
                    <a:pt x="5987" y="466"/>
                  </a:moveTo>
                  <a:cubicBezTo>
                    <a:pt x="6887" y="776"/>
                    <a:pt x="7538" y="1489"/>
                    <a:pt x="7786" y="2389"/>
                  </a:cubicBezTo>
                  <a:cubicBezTo>
                    <a:pt x="7600" y="2296"/>
                    <a:pt x="7445" y="2203"/>
                    <a:pt x="7259" y="2172"/>
                  </a:cubicBezTo>
                  <a:cubicBezTo>
                    <a:pt x="7042" y="2079"/>
                    <a:pt x="6794" y="2017"/>
                    <a:pt x="6545" y="1986"/>
                  </a:cubicBezTo>
                  <a:cubicBezTo>
                    <a:pt x="6483" y="1614"/>
                    <a:pt x="6390" y="1241"/>
                    <a:pt x="6235" y="900"/>
                  </a:cubicBezTo>
                  <a:cubicBezTo>
                    <a:pt x="6173" y="745"/>
                    <a:pt x="6080" y="590"/>
                    <a:pt x="5987" y="466"/>
                  </a:cubicBezTo>
                  <a:close/>
                  <a:moveTo>
                    <a:pt x="3537" y="2389"/>
                  </a:moveTo>
                  <a:lnTo>
                    <a:pt x="3537" y="2389"/>
                  </a:lnTo>
                  <a:cubicBezTo>
                    <a:pt x="3506" y="2606"/>
                    <a:pt x="3506" y="2823"/>
                    <a:pt x="3506" y="3040"/>
                  </a:cubicBezTo>
                  <a:cubicBezTo>
                    <a:pt x="3506" y="3258"/>
                    <a:pt x="3506" y="3506"/>
                    <a:pt x="3537" y="3723"/>
                  </a:cubicBezTo>
                  <a:cubicBezTo>
                    <a:pt x="2761" y="3537"/>
                    <a:pt x="2296" y="3258"/>
                    <a:pt x="2296" y="3040"/>
                  </a:cubicBezTo>
                  <a:cubicBezTo>
                    <a:pt x="2296" y="2823"/>
                    <a:pt x="2761" y="2544"/>
                    <a:pt x="3537" y="2389"/>
                  </a:cubicBezTo>
                  <a:close/>
                  <a:moveTo>
                    <a:pt x="6576" y="2389"/>
                  </a:moveTo>
                  <a:lnTo>
                    <a:pt x="6576" y="2389"/>
                  </a:lnTo>
                  <a:cubicBezTo>
                    <a:pt x="7352" y="2544"/>
                    <a:pt x="7817" y="2823"/>
                    <a:pt x="7817" y="3040"/>
                  </a:cubicBezTo>
                  <a:cubicBezTo>
                    <a:pt x="7817" y="3258"/>
                    <a:pt x="7352" y="3537"/>
                    <a:pt x="6576" y="3723"/>
                  </a:cubicBezTo>
                  <a:cubicBezTo>
                    <a:pt x="6608" y="3506"/>
                    <a:pt x="6608" y="3258"/>
                    <a:pt x="6608" y="3040"/>
                  </a:cubicBezTo>
                  <a:cubicBezTo>
                    <a:pt x="6608" y="2823"/>
                    <a:pt x="6608" y="2606"/>
                    <a:pt x="6576" y="2389"/>
                  </a:cubicBezTo>
                  <a:close/>
                  <a:moveTo>
                    <a:pt x="5057" y="2234"/>
                  </a:moveTo>
                  <a:cubicBezTo>
                    <a:pt x="5429" y="2234"/>
                    <a:pt x="5801" y="2234"/>
                    <a:pt x="6173" y="2296"/>
                  </a:cubicBezTo>
                  <a:cubicBezTo>
                    <a:pt x="6204" y="2544"/>
                    <a:pt x="6204" y="2792"/>
                    <a:pt x="6204" y="3040"/>
                  </a:cubicBezTo>
                  <a:cubicBezTo>
                    <a:pt x="6204" y="3289"/>
                    <a:pt x="6204" y="3537"/>
                    <a:pt x="6173" y="3785"/>
                  </a:cubicBezTo>
                  <a:cubicBezTo>
                    <a:pt x="5801" y="3831"/>
                    <a:pt x="5429" y="3855"/>
                    <a:pt x="5057" y="3855"/>
                  </a:cubicBezTo>
                  <a:cubicBezTo>
                    <a:pt x="4684" y="3855"/>
                    <a:pt x="4312" y="3831"/>
                    <a:pt x="3940" y="3785"/>
                  </a:cubicBezTo>
                  <a:cubicBezTo>
                    <a:pt x="3909" y="3537"/>
                    <a:pt x="3909" y="3289"/>
                    <a:pt x="3909" y="3040"/>
                  </a:cubicBezTo>
                  <a:cubicBezTo>
                    <a:pt x="3909" y="2792"/>
                    <a:pt x="3909" y="2544"/>
                    <a:pt x="3940" y="2296"/>
                  </a:cubicBezTo>
                  <a:cubicBezTo>
                    <a:pt x="4312" y="2265"/>
                    <a:pt x="4684" y="2234"/>
                    <a:pt x="5057" y="2234"/>
                  </a:cubicBezTo>
                  <a:close/>
                  <a:moveTo>
                    <a:pt x="2368" y="3729"/>
                  </a:moveTo>
                  <a:cubicBezTo>
                    <a:pt x="2521" y="3819"/>
                    <a:pt x="2703" y="3879"/>
                    <a:pt x="2885" y="3940"/>
                  </a:cubicBezTo>
                  <a:cubicBezTo>
                    <a:pt x="3102" y="4002"/>
                    <a:pt x="3350" y="4064"/>
                    <a:pt x="3568" y="4126"/>
                  </a:cubicBezTo>
                  <a:cubicBezTo>
                    <a:pt x="3630" y="4498"/>
                    <a:pt x="3754" y="4871"/>
                    <a:pt x="3909" y="5212"/>
                  </a:cubicBezTo>
                  <a:cubicBezTo>
                    <a:pt x="3971" y="5367"/>
                    <a:pt x="4033" y="5491"/>
                    <a:pt x="4126" y="5646"/>
                  </a:cubicBezTo>
                  <a:cubicBezTo>
                    <a:pt x="3269" y="5340"/>
                    <a:pt x="2624" y="4612"/>
                    <a:pt x="2368" y="3729"/>
                  </a:cubicBezTo>
                  <a:close/>
                  <a:moveTo>
                    <a:pt x="7755" y="3754"/>
                  </a:moveTo>
                  <a:lnTo>
                    <a:pt x="7755" y="3754"/>
                  </a:lnTo>
                  <a:cubicBezTo>
                    <a:pt x="7538" y="4653"/>
                    <a:pt x="6856" y="5398"/>
                    <a:pt x="5987" y="5708"/>
                  </a:cubicBezTo>
                  <a:cubicBezTo>
                    <a:pt x="6080" y="5553"/>
                    <a:pt x="6142" y="5429"/>
                    <a:pt x="6235" y="5274"/>
                  </a:cubicBezTo>
                  <a:cubicBezTo>
                    <a:pt x="6359" y="4902"/>
                    <a:pt x="6483" y="4529"/>
                    <a:pt x="6545" y="4157"/>
                  </a:cubicBezTo>
                  <a:cubicBezTo>
                    <a:pt x="6794" y="4126"/>
                    <a:pt x="7011" y="4064"/>
                    <a:pt x="7228" y="4002"/>
                  </a:cubicBezTo>
                  <a:cubicBezTo>
                    <a:pt x="7414" y="3940"/>
                    <a:pt x="7600" y="3847"/>
                    <a:pt x="7755" y="3754"/>
                  </a:cubicBezTo>
                  <a:close/>
                  <a:moveTo>
                    <a:pt x="4002" y="4250"/>
                  </a:moveTo>
                  <a:lnTo>
                    <a:pt x="4002" y="4250"/>
                  </a:lnTo>
                  <a:cubicBezTo>
                    <a:pt x="4359" y="4281"/>
                    <a:pt x="4708" y="4297"/>
                    <a:pt x="5057" y="4297"/>
                  </a:cubicBezTo>
                  <a:cubicBezTo>
                    <a:pt x="5406" y="4297"/>
                    <a:pt x="5754" y="4281"/>
                    <a:pt x="6111" y="4250"/>
                  </a:cubicBezTo>
                  <a:lnTo>
                    <a:pt x="6111" y="4250"/>
                  </a:lnTo>
                  <a:cubicBezTo>
                    <a:pt x="6049" y="4529"/>
                    <a:pt x="5956" y="4808"/>
                    <a:pt x="5832" y="5088"/>
                  </a:cubicBezTo>
                  <a:cubicBezTo>
                    <a:pt x="5615" y="5553"/>
                    <a:pt x="5336" y="5832"/>
                    <a:pt x="5057" y="5832"/>
                  </a:cubicBezTo>
                  <a:cubicBezTo>
                    <a:pt x="4777" y="5832"/>
                    <a:pt x="4498" y="5553"/>
                    <a:pt x="4281" y="5088"/>
                  </a:cubicBezTo>
                  <a:cubicBezTo>
                    <a:pt x="4157" y="4808"/>
                    <a:pt x="4064" y="4529"/>
                    <a:pt x="4002" y="4250"/>
                  </a:cubicBezTo>
                  <a:close/>
                  <a:moveTo>
                    <a:pt x="11819" y="4591"/>
                  </a:moveTo>
                  <a:cubicBezTo>
                    <a:pt x="11850" y="4591"/>
                    <a:pt x="11850" y="4591"/>
                    <a:pt x="11850" y="4622"/>
                  </a:cubicBezTo>
                  <a:lnTo>
                    <a:pt x="11850" y="10981"/>
                  </a:lnTo>
                  <a:lnTo>
                    <a:pt x="2172" y="10981"/>
                  </a:lnTo>
                  <a:lnTo>
                    <a:pt x="2172" y="4622"/>
                  </a:lnTo>
                  <a:cubicBezTo>
                    <a:pt x="2172" y="4591"/>
                    <a:pt x="2172" y="4591"/>
                    <a:pt x="2203" y="4591"/>
                  </a:cubicBezTo>
                  <a:lnTo>
                    <a:pt x="2296" y="4591"/>
                  </a:lnTo>
                  <a:cubicBezTo>
                    <a:pt x="2901" y="5693"/>
                    <a:pt x="3994" y="6243"/>
                    <a:pt x="5088" y="6243"/>
                  </a:cubicBezTo>
                  <a:cubicBezTo>
                    <a:pt x="6181" y="6243"/>
                    <a:pt x="7274" y="5693"/>
                    <a:pt x="7879" y="4591"/>
                  </a:cubicBezTo>
                  <a:close/>
                  <a:moveTo>
                    <a:pt x="12408" y="3692"/>
                  </a:moveTo>
                  <a:cubicBezTo>
                    <a:pt x="12563" y="3692"/>
                    <a:pt x="12687" y="3847"/>
                    <a:pt x="12687" y="4002"/>
                  </a:cubicBezTo>
                  <a:lnTo>
                    <a:pt x="12687" y="10981"/>
                  </a:lnTo>
                  <a:lnTo>
                    <a:pt x="12222" y="10981"/>
                  </a:lnTo>
                  <a:lnTo>
                    <a:pt x="12222" y="4591"/>
                  </a:lnTo>
                  <a:cubicBezTo>
                    <a:pt x="12222" y="4374"/>
                    <a:pt x="12036" y="4157"/>
                    <a:pt x="11788" y="4157"/>
                  </a:cubicBezTo>
                  <a:lnTo>
                    <a:pt x="8034" y="4157"/>
                  </a:lnTo>
                  <a:cubicBezTo>
                    <a:pt x="8096" y="4002"/>
                    <a:pt x="8127" y="3847"/>
                    <a:pt x="8158" y="3692"/>
                  </a:cubicBezTo>
                  <a:close/>
                  <a:moveTo>
                    <a:pt x="5584" y="11385"/>
                  </a:moveTo>
                  <a:lnTo>
                    <a:pt x="5584" y="11912"/>
                  </a:lnTo>
                  <a:lnTo>
                    <a:pt x="621" y="11912"/>
                  </a:lnTo>
                  <a:cubicBezTo>
                    <a:pt x="497" y="11912"/>
                    <a:pt x="404" y="11819"/>
                    <a:pt x="404" y="11726"/>
                  </a:cubicBezTo>
                  <a:lnTo>
                    <a:pt x="404" y="11385"/>
                  </a:lnTo>
                  <a:close/>
                  <a:moveTo>
                    <a:pt x="7972" y="11385"/>
                  </a:moveTo>
                  <a:lnTo>
                    <a:pt x="7972" y="11912"/>
                  </a:lnTo>
                  <a:lnTo>
                    <a:pt x="5987" y="11912"/>
                  </a:lnTo>
                  <a:lnTo>
                    <a:pt x="5987" y="11385"/>
                  </a:lnTo>
                  <a:close/>
                  <a:moveTo>
                    <a:pt x="5057" y="1"/>
                  </a:moveTo>
                  <a:cubicBezTo>
                    <a:pt x="3350" y="1"/>
                    <a:pt x="1924" y="1365"/>
                    <a:pt x="1862" y="3071"/>
                  </a:cubicBezTo>
                  <a:lnTo>
                    <a:pt x="1862" y="3320"/>
                  </a:lnTo>
                  <a:lnTo>
                    <a:pt x="1551" y="3320"/>
                  </a:lnTo>
                  <a:cubicBezTo>
                    <a:pt x="1179" y="3320"/>
                    <a:pt x="869" y="3630"/>
                    <a:pt x="869" y="4002"/>
                  </a:cubicBezTo>
                  <a:lnTo>
                    <a:pt x="869" y="7910"/>
                  </a:lnTo>
                  <a:cubicBezTo>
                    <a:pt x="869" y="8050"/>
                    <a:pt x="970" y="8120"/>
                    <a:pt x="1071" y="8120"/>
                  </a:cubicBezTo>
                  <a:cubicBezTo>
                    <a:pt x="1171" y="8120"/>
                    <a:pt x="1272" y="8050"/>
                    <a:pt x="1272" y="7910"/>
                  </a:cubicBezTo>
                  <a:lnTo>
                    <a:pt x="1272" y="4002"/>
                  </a:lnTo>
                  <a:cubicBezTo>
                    <a:pt x="1272" y="3847"/>
                    <a:pt x="1396" y="3692"/>
                    <a:pt x="1551" y="3692"/>
                  </a:cubicBezTo>
                  <a:lnTo>
                    <a:pt x="1955" y="3692"/>
                  </a:lnTo>
                  <a:cubicBezTo>
                    <a:pt x="1986" y="3878"/>
                    <a:pt x="2017" y="4033"/>
                    <a:pt x="2079" y="4188"/>
                  </a:cubicBezTo>
                  <a:cubicBezTo>
                    <a:pt x="1893" y="4219"/>
                    <a:pt x="1737" y="4405"/>
                    <a:pt x="1737" y="4591"/>
                  </a:cubicBezTo>
                  <a:lnTo>
                    <a:pt x="1737" y="10981"/>
                  </a:lnTo>
                  <a:lnTo>
                    <a:pt x="1272" y="10981"/>
                  </a:lnTo>
                  <a:lnTo>
                    <a:pt x="1272" y="8748"/>
                  </a:lnTo>
                  <a:cubicBezTo>
                    <a:pt x="1272" y="8608"/>
                    <a:pt x="1171" y="8539"/>
                    <a:pt x="1071" y="8539"/>
                  </a:cubicBezTo>
                  <a:cubicBezTo>
                    <a:pt x="970" y="8539"/>
                    <a:pt x="869" y="8608"/>
                    <a:pt x="869" y="8748"/>
                  </a:cubicBezTo>
                  <a:lnTo>
                    <a:pt x="869" y="10981"/>
                  </a:lnTo>
                  <a:lnTo>
                    <a:pt x="373" y="10981"/>
                  </a:lnTo>
                  <a:cubicBezTo>
                    <a:pt x="155" y="10981"/>
                    <a:pt x="0" y="11167"/>
                    <a:pt x="0" y="11385"/>
                  </a:cubicBezTo>
                  <a:lnTo>
                    <a:pt x="0" y="11726"/>
                  </a:lnTo>
                  <a:cubicBezTo>
                    <a:pt x="0" y="12067"/>
                    <a:pt x="249" y="12346"/>
                    <a:pt x="590" y="12346"/>
                  </a:cubicBezTo>
                  <a:lnTo>
                    <a:pt x="9647" y="12346"/>
                  </a:lnTo>
                  <a:cubicBezTo>
                    <a:pt x="9927" y="12346"/>
                    <a:pt x="9927" y="11943"/>
                    <a:pt x="9647" y="11943"/>
                  </a:cubicBezTo>
                  <a:lnTo>
                    <a:pt x="8376" y="11943"/>
                  </a:lnTo>
                  <a:lnTo>
                    <a:pt x="8376" y="11385"/>
                  </a:lnTo>
                  <a:lnTo>
                    <a:pt x="13556" y="11385"/>
                  </a:lnTo>
                  <a:lnTo>
                    <a:pt x="13556" y="11726"/>
                  </a:lnTo>
                  <a:cubicBezTo>
                    <a:pt x="13556" y="11819"/>
                    <a:pt x="13463" y="11912"/>
                    <a:pt x="13339" y="11912"/>
                  </a:cubicBezTo>
                  <a:lnTo>
                    <a:pt x="10485" y="11912"/>
                  </a:lnTo>
                  <a:cubicBezTo>
                    <a:pt x="10206" y="11912"/>
                    <a:pt x="10206" y="12315"/>
                    <a:pt x="10485" y="12315"/>
                  </a:cubicBezTo>
                  <a:lnTo>
                    <a:pt x="13339" y="12315"/>
                  </a:lnTo>
                  <a:cubicBezTo>
                    <a:pt x="13680" y="12315"/>
                    <a:pt x="13959" y="12067"/>
                    <a:pt x="13959" y="11726"/>
                  </a:cubicBezTo>
                  <a:lnTo>
                    <a:pt x="13959" y="11354"/>
                  </a:lnTo>
                  <a:cubicBezTo>
                    <a:pt x="13959" y="11136"/>
                    <a:pt x="13773" y="10981"/>
                    <a:pt x="13556" y="10981"/>
                  </a:cubicBezTo>
                  <a:lnTo>
                    <a:pt x="13091" y="10981"/>
                  </a:lnTo>
                  <a:lnTo>
                    <a:pt x="13091" y="4002"/>
                  </a:lnTo>
                  <a:cubicBezTo>
                    <a:pt x="13091" y="3630"/>
                    <a:pt x="12780" y="3320"/>
                    <a:pt x="12408" y="3320"/>
                  </a:cubicBezTo>
                  <a:lnTo>
                    <a:pt x="8221" y="3320"/>
                  </a:lnTo>
                  <a:lnTo>
                    <a:pt x="8221" y="3071"/>
                  </a:lnTo>
                  <a:cubicBezTo>
                    <a:pt x="8158" y="1365"/>
                    <a:pt x="6763" y="1"/>
                    <a:pt x="50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93"/>
            <p:cNvSpPr/>
            <p:nvPr/>
          </p:nvSpPr>
          <p:spPr>
            <a:xfrm>
              <a:off x="4899950" y="2695450"/>
              <a:ext cx="101625" cy="78350"/>
            </a:xfrm>
            <a:custGeom>
              <a:avLst/>
              <a:gdLst/>
              <a:ahLst/>
              <a:cxnLst/>
              <a:rect l="l" t="t" r="r" b="b"/>
              <a:pathLst>
                <a:path w="4065" h="3134" extrusionOk="0">
                  <a:moveTo>
                    <a:pt x="1056" y="404"/>
                  </a:moveTo>
                  <a:lnTo>
                    <a:pt x="1087" y="435"/>
                  </a:lnTo>
                  <a:lnTo>
                    <a:pt x="1118" y="435"/>
                  </a:lnTo>
                  <a:cubicBezTo>
                    <a:pt x="1490" y="435"/>
                    <a:pt x="1800" y="745"/>
                    <a:pt x="1800" y="1087"/>
                  </a:cubicBezTo>
                  <a:lnTo>
                    <a:pt x="1800" y="2141"/>
                  </a:lnTo>
                  <a:cubicBezTo>
                    <a:pt x="1598" y="1971"/>
                    <a:pt x="1350" y="1885"/>
                    <a:pt x="1098" y="1885"/>
                  </a:cubicBezTo>
                  <a:cubicBezTo>
                    <a:pt x="846" y="1885"/>
                    <a:pt x="590" y="1971"/>
                    <a:pt x="373" y="2141"/>
                  </a:cubicBezTo>
                  <a:lnTo>
                    <a:pt x="373" y="1087"/>
                  </a:lnTo>
                  <a:cubicBezTo>
                    <a:pt x="373" y="714"/>
                    <a:pt x="683" y="404"/>
                    <a:pt x="1056" y="404"/>
                  </a:cubicBezTo>
                  <a:close/>
                  <a:moveTo>
                    <a:pt x="2917" y="404"/>
                  </a:moveTo>
                  <a:lnTo>
                    <a:pt x="2917" y="435"/>
                  </a:lnTo>
                  <a:lnTo>
                    <a:pt x="2979" y="435"/>
                  </a:lnTo>
                  <a:cubicBezTo>
                    <a:pt x="3351" y="435"/>
                    <a:pt x="3661" y="745"/>
                    <a:pt x="3661" y="1118"/>
                  </a:cubicBezTo>
                  <a:lnTo>
                    <a:pt x="3661" y="2172"/>
                  </a:lnTo>
                  <a:cubicBezTo>
                    <a:pt x="3444" y="1986"/>
                    <a:pt x="3196" y="1893"/>
                    <a:pt x="2948" y="1893"/>
                  </a:cubicBezTo>
                  <a:cubicBezTo>
                    <a:pt x="2669" y="1893"/>
                    <a:pt x="2420" y="1986"/>
                    <a:pt x="2234" y="2172"/>
                  </a:cubicBezTo>
                  <a:lnTo>
                    <a:pt x="2234" y="1087"/>
                  </a:lnTo>
                  <a:cubicBezTo>
                    <a:pt x="2234" y="714"/>
                    <a:pt x="2544" y="404"/>
                    <a:pt x="2917" y="404"/>
                  </a:cubicBezTo>
                  <a:close/>
                  <a:moveTo>
                    <a:pt x="1102" y="2312"/>
                  </a:moveTo>
                  <a:cubicBezTo>
                    <a:pt x="1358" y="2312"/>
                    <a:pt x="1614" y="2452"/>
                    <a:pt x="1738" y="2731"/>
                  </a:cubicBezTo>
                  <a:lnTo>
                    <a:pt x="466" y="2731"/>
                  </a:lnTo>
                  <a:cubicBezTo>
                    <a:pt x="590" y="2452"/>
                    <a:pt x="846" y="2312"/>
                    <a:pt x="1102" y="2312"/>
                  </a:cubicBezTo>
                  <a:close/>
                  <a:moveTo>
                    <a:pt x="2932" y="2312"/>
                  </a:moveTo>
                  <a:cubicBezTo>
                    <a:pt x="3188" y="2312"/>
                    <a:pt x="3444" y="2452"/>
                    <a:pt x="3568" y="2731"/>
                  </a:cubicBezTo>
                  <a:lnTo>
                    <a:pt x="2296" y="2731"/>
                  </a:lnTo>
                  <a:cubicBezTo>
                    <a:pt x="2420" y="2452"/>
                    <a:pt x="2676" y="2312"/>
                    <a:pt x="2932" y="2312"/>
                  </a:cubicBezTo>
                  <a:close/>
                  <a:moveTo>
                    <a:pt x="1087" y="1"/>
                  </a:moveTo>
                  <a:cubicBezTo>
                    <a:pt x="497" y="1"/>
                    <a:pt x="1" y="497"/>
                    <a:pt x="1" y="1087"/>
                  </a:cubicBezTo>
                  <a:lnTo>
                    <a:pt x="1" y="2917"/>
                  </a:lnTo>
                  <a:cubicBezTo>
                    <a:pt x="1" y="3041"/>
                    <a:pt x="94" y="3134"/>
                    <a:pt x="187" y="3134"/>
                  </a:cubicBezTo>
                  <a:lnTo>
                    <a:pt x="3847" y="3134"/>
                  </a:lnTo>
                  <a:cubicBezTo>
                    <a:pt x="3971" y="3134"/>
                    <a:pt x="4064" y="3041"/>
                    <a:pt x="4064" y="2917"/>
                  </a:cubicBezTo>
                  <a:lnTo>
                    <a:pt x="4064" y="1087"/>
                  </a:lnTo>
                  <a:cubicBezTo>
                    <a:pt x="4064" y="497"/>
                    <a:pt x="3568" y="1"/>
                    <a:pt x="2979" y="1"/>
                  </a:cubicBezTo>
                  <a:lnTo>
                    <a:pt x="2917" y="1"/>
                  </a:lnTo>
                  <a:cubicBezTo>
                    <a:pt x="2575" y="1"/>
                    <a:pt x="2234" y="187"/>
                    <a:pt x="2017" y="466"/>
                  </a:cubicBezTo>
                  <a:cubicBezTo>
                    <a:pt x="1831" y="187"/>
                    <a:pt x="1490" y="1"/>
                    <a:pt x="1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93"/>
            <p:cNvSpPr/>
            <p:nvPr/>
          </p:nvSpPr>
          <p:spPr>
            <a:xfrm>
              <a:off x="4842575" y="2718525"/>
              <a:ext cx="11650" cy="10300"/>
            </a:xfrm>
            <a:custGeom>
              <a:avLst/>
              <a:gdLst/>
              <a:ahLst/>
              <a:cxnLst/>
              <a:rect l="l" t="t" r="r" b="b"/>
              <a:pathLst>
                <a:path w="466" h="412" extrusionOk="0">
                  <a:moveTo>
                    <a:pt x="219" y="1"/>
                  </a:moveTo>
                  <a:cubicBezTo>
                    <a:pt x="198" y="1"/>
                    <a:pt x="177" y="3"/>
                    <a:pt x="156" y="9"/>
                  </a:cubicBezTo>
                  <a:lnTo>
                    <a:pt x="187" y="9"/>
                  </a:lnTo>
                  <a:cubicBezTo>
                    <a:pt x="62" y="40"/>
                    <a:pt x="0" y="164"/>
                    <a:pt x="31" y="257"/>
                  </a:cubicBezTo>
                  <a:cubicBezTo>
                    <a:pt x="62" y="350"/>
                    <a:pt x="125" y="412"/>
                    <a:pt x="218" y="412"/>
                  </a:cubicBezTo>
                  <a:lnTo>
                    <a:pt x="280" y="412"/>
                  </a:lnTo>
                  <a:cubicBezTo>
                    <a:pt x="404" y="381"/>
                    <a:pt x="466" y="257"/>
                    <a:pt x="435" y="164"/>
                  </a:cubicBezTo>
                  <a:cubicBezTo>
                    <a:pt x="409" y="61"/>
                    <a:pt x="319" y="1"/>
                    <a:pt x="2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93"/>
            <p:cNvSpPr/>
            <p:nvPr/>
          </p:nvSpPr>
          <p:spPr>
            <a:xfrm>
              <a:off x="4841950" y="2699300"/>
              <a:ext cx="11500" cy="7500"/>
            </a:xfrm>
            <a:custGeom>
              <a:avLst/>
              <a:gdLst/>
              <a:ahLst/>
              <a:cxnLst/>
              <a:rect l="l" t="t" r="r" b="b"/>
              <a:pathLst>
                <a:path w="460" h="300" extrusionOk="0">
                  <a:moveTo>
                    <a:pt x="217" y="1"/>
                  </a:moveTo>
                  <a:cubicBezTo>
                    <a:pt x="0" y="1"/>
                    <a:pt x="251" y="299"/>
                    <a:pt x="372" y="299"/>
                  </a:cubicBezTo>
                  <a:cubicBezTo>
                    <a:pt x="411" y="299"/>
                    <a:pt x="436" y="269"/>
                    <a:pt x="429" y="188"/>
                  </a:cubicBezTo>
                  <a:lnTo>
                    <a:pt x="429" y="188"/>
                  </a:lnTo>
                  <a:lnTo>
                    <a:pt x="460" y="219"/>
                  </a:lnTo>
                  <a:cubicBezTo>
                    <a:pt x="460" y="95"/>
                    <a:pt x="367" y="2"/>
                    <a:pt x="243" y="2"/>
                  </a:cubicBezTo>
                  <a:cubicBezTo>
                    <a:pt x="233" y="1"/>
                    <a:pt x="2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93"/>
            <p:cNvSpPr/>
            <p:nvPr/>
          </p:nvSpPr>
          <p:spPr>
            <a:xfrm>
              <a:off x="4841225" y="2679175"/>
              <a:ext cx="11450" cy="7900"/>
            </a:xfrm>
            <a:custGeom>
              <a:avLst/>
              <a:gdLst/>
              <a:ahLst/>
              <a:cxnLst/>
              <a:rect l="l" t="t" r="r" b="b"/>
              <a:pathLst>
                <a:path w="458" h="316" extrusionOk="0">
                  <a:moveTo>
                    <a:pt x="241" y="1"/>
                  </a:moveTo>
                  <a:cubicBezTo>
                    <a:pt x="1" y="1"/>
                    <a:pt x="261" y="315"/>
                    <a:pt x="392" y="315"/>
                  </a:cubicBezTo>
                  <a:cubicBezTo>
                    <a:pt x="430" y="315"/>
                    <a:pt x="458" y="288"/>
                    <a:pt x="458" y="218"/>
                  </a:cubicBezTo>
                  <a:cubicBezTo>
                    <a:pt x="458" y="94"/>
                    <a:pt x="365"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93"/>
            <p:cNvSpPr/>
            <p:nvPr/>
          </p:nvSpPr>
          <p:spPr>
            <a:xfrm>
              <a:off x="4856525" y="2731750"/>
              <a:ext cx="11675" cy="10275"/>
            </a:xfrm>
            <a:custGeom>
              <a:avLst/>
              <a:gdLst/>
              <a:ahLst/>
              <a:cxnLst/>
              <a:rect l="l" t="t" r="r" b="b"/>
              <a:pathLst>
                <a:path w="467" h="411" extrusionOk="0">
                  <a:moveTo>
                    <a:pt x="232" y="1"/>
                  </a:moveTo>
                  <a:cubicBezTo>
                    <a:pt x="132" y="1"/>
                    <a:pt x="59" y="81"/>
                    <a:pt x="32" y="162"/>
                  </a:cubicBezTo>
                  <a:cubicBezTo>
                    <a:pt x="1" y="286"/>
                    <a:pt x="94" y="379"/>
                    <a:pt x="187" y="410"/>
                  </a:cubicBezTo>
                  <a:lnTo>
                    <a:pt x="249" y="410"/>
                  </a:lnTo>
                  <a:cubicBezTo>
                    <a:pt x="342" y="410"/>
                    <a:pt x="404" y="348"/>
                    <a:pt x="435" y="255"/>
                  </a:cubicBezTo>
                  <a:cubicBezTo>
                    <a:pt x="466" y="131"/>
                    <a:pt x="404" y="38"/>
                    <a:pt x="280" y="7"/>
                  </a:cubicBezTo>
                  <a:cubicBezTo>
                    <a:pt x="263" y="3"/>
                    <a:pt x="247"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93"/>
            <p:cNvSpPr/>
            <p:nvPr/>
          </p:nvSpPr>
          <p:spPr>
            <a:xfrm>
              <a:off x="4875925" y="2731750"/>
              <a:ext cx="11650" cy="10275"/>
            </a:xfrm>
            <a:custGeom>
              <a:avLst/>
              <a:gdLst/>
              <a:ahLst/>
              <a:cxnLst/>
              <a:rect l="l" t="t" r="r" b="b"/>
              <a:pathLst>
                <a:path w="466" h="411" extrusionOk="0">
                  <a:moveTo>
                    <a:pt x="231" y="1"/>
                  </a:moveTo>
                  <a:cubicBezTo>
                    <a:pt x="132" y="1"/>
                    <a:pt x="58" y="81"/>
                    <a:pt x="31" y="162"/>
                  </a:cubicBezTo>
                  <a:cubicBezTo>
                    <a:pt x="0" y="286"/>
                    <a:pt x="93" y="379"/>
                    <a:pt x="186" y="410"/>
                  </a:cubicBezTo>
                  <a:lnTo>
                    <a:pt x="248" y="410"/>
                  </a:lnTo>
                  <a:cubicBezTo>
                    <a:pt x="341" y="410"/>
                    <a:pt x="404" y="348"/>
                    <a:pt x="435" y="255"/>
                  </a:cubicBezTo>
                  <a:cubicBezTo>
                    <a:pt x="466" y="131"/>
                    <a:pt x="404" y="38"/>
                    <a:pt x="279" y="7"/>
                  </a:cubicBezTo>
                  <a:cubicBezTo>
                    <a:pt x="263" y="3"/>
                    <a:pt x="247"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7" name="Google Shape;16167;p93"/>
          <p:cNvGrpSpPr/>
          <p:nvPr/>
        </p:nvGrpSpPr>
        <p:grpSpPr>
          <a:xfrm>
            <a:off x="1732945" y="1784561"/>
            <a:ext cx="349000" cy="267575"/>
            <a:chOff x="3960075" y="2532600"/>
            <a:chExt cx="349000" cy="267575"/>
          </a:xfrm>
        </p:grpSpPr>
        <p:sp>
          <p:nvSpPr>
            <p:cNvPr id="16168" name="Google Shape;16168;p93"/>
            <p:cNvSpPr/>
            <p:nvPr/>
          </p:nvSpPr>
          <p:spPr>
            <a:xfrm>
              <a:off x="4224900" y="2553550"/>
              <a:ext cx="11275" cy="7900"/>
            </a:xfrm>
            <a:custGeom>
              <a:avLst/>
              <a:gdLst/>
              <a:ahLst/>
              <a:cxnLst/>
              <a:rect l="l" t="t" r="r" b="b"/>
              <a:pathLst>
                <a:path w="451" h="316" extrusionOk="0">
                  <a:moveTo>
                    <a:pt x="264" y="1"/>
                  </a:moveTo>
                  <a:cubicBezTo>
                    <a:pt x="1" y="1"/>
                    <a:pt x="256" y="315"/>
                    <a:pt x="385" y="315"/>
                  </a:cubicBezTo>
                  <a:cubicBezTo>
                    <a:pt x="423" y="315"/>
                    <a:pt x="450" y="288"/>
                    <a:pt x="450" y="218"/>
                  </a:cubicBezTo>
                  <a:cubicBezTo>
                    <a:pt x="450" y="94"/>
                    <a:pt x="357"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93"/>
            <p:cNvSpPr/>
            <p:nvPr/>
          </p:nvSpPr>
          <p:spPr>
            <a:xfrm>
              <a:off x="4245850" y="2553550"/>
              <a:ext cx="12025" cy="7900"/>
            </a:xfrm>
            <a:custGeom>
              <a:avLst/>
              <a:gdLst/>
              <a:ahLst/>
              <a:cxnLst/>
              <a:rect l="l" t="t" r="r" b="b"/>
              <a:pathLst>
                <a:path w="481" h="316" extrusionOk="0">
                  <a:moveTo>
                    <a:pt x="264" y="1"/>
                  </a:moveTo>
                  <a:cubicBezTo>
                    <a:pt x="0" y="1"/>
                    <a:pt x="274" y="315"/>
                    <a:pt x="411" y="315"/>
                  </a:cubicBezTo>
                  <a:cubicBezTo>
                    <a:pt x="452" y="315"/>
                    <a:pt x="481" y="288"/>
                    <a:pt x="481" y="218"/>
                  </a:cubicBezTo>
                  <a:cubicBezTo>
                    <a:pt x="481" y="94"/>
                    <a:pt x="38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93"/>
            <p:cNvSpPr/>
            <p:nvPr/>
          </p:nvSpPr>
          <p:spPr>
            <a:xfrm>
              <a:off x="4267375" y="2553550"/>
              <a:ext cx="11450" cy="7900"/>
            </a:xfrm>
            <a:custGeom>
              <a:avLst/>
              <a:gdLst/>
              <a:ahLst/>
              <a:cxnLst/>
              <a:rect l="l" t="t" r="r" b="b"/>
              <a:pathLst>
                <a:path w="458" h="316" extrusionOk="0">
                  <a:moveTo>
                    <a:pt x="240" y="1"/>
                  </a:moveTo>
                  <a:cubicBezTo>
                    <a:pt x="1" y="1"/>
                    <a:pt x="261" y="315"/>
                    <a:pt x="392" y="315"/>
                  </a:cubicBezTo>
                  <a:cubicBezTo>
                    <a:pt x="430" y="315"/>
                    <a:pt x="457" y="288"/>
                    <a:pt x="457" y="218"/>
                  </a:cubicBezTo>
                  <a:cubicBezTo>
                    <a:pt x="457" y="94"/>
                    <a:pt x="364" y="1"/>
                    <a:pt x="2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93"/>
            <p:cNvSpPr/>
            <p:nvPr/>
          </p:nvSpPr>
          <p:spPr>
            <a:xfrm>
              <a:off x="3960075" y="2532600"/>
              <a:ext cx="349000" cy="267575"/>
            </a:xfrm>
            <a:custGeom>
              <a:avLst/>
              <a:gdLst/>
              <a:ahLst/>
              <a:cxnLst/>
              <a:rect l="l" t="t" r="r" b="b"/>
              <a:pathLst>
                <a:path w="13960" h="10703" extrusionOk="0">
                  <a:moveTo>
                    <a:pt x="13525" y="404"/>
                  </a:moveTo>
                  <a:lnTo>
                    <a:pt x="13525" y="1676"/>
                  </a:lnTo>
                  <a:lnTo>
                    <a:pt x="5243" y="1676"/>
                  </a:lnTo>
                  <a:cubicBezTo>
                    <a:pt x="4964" y="1676"/>
                    <a:pt x="4964" y="2079"/>
                    <a:pt x="5243" y="2079"/>
                  </a:cubicBezTo>
                  <a:lnTo>
                    <a:pt x="7507" y="2079"/>
                  </a:lnTo>
                  <a:lnTo>
                    <a:pt x="7507" y="9090"/>
                  </a:lnTo>
                  <a:lnTo>
                    <a:pt x="404" y="9090"/>
                  </a:lnTo>
                  <a:lnTo>
                    <a:pt x="404" y="2079"/>
                  </a:lnTo>
                  <a:lnTo>
                    <a:pt x="4405" y="2079"/>
                  </a:lnTo>
                  <a:cubicBezTo>
                    <a:pt x="4684" y="2079"/>
                    <a:pt x="4684" y="1676"/>
                    <a:pt x="4405" y="1676"/>
                  </a:cubicBezTo>
                  <a:lnTo>
                    <a:pt x="404" y="1676"/>
                  </a:lnTo>
                  <a:lnTo>
                    <a:pt x="404" y="404"/>
                  </a:lnTo>
                  <a:close/>
                  <a:moveTo>
                    <a:pt x="13556" y="2079"/>
                  </a:moveTo>
                  <a:lnTo>
                    <a:pt x="13556" y="9090"/>
                  </a:lnTo>
                  <a:lnTo>
                    <a:pt x="7941" y="9090"/>
                  </a:lnTo>
                  <a:lnTo>
                    <a:pt x="7941" y="2079"/>
                  </a:lnTo>
                  <a:close/>
                  <a:moveTo>
                    <a:pt x="404" y="1"/>
                  </a:moveTo>
                  <a:cubicBezTo>
                    <a:pt x="187" y="1"/>
                    <a:pt x="0" y="187"/>
                    <a:pt x="0" y="404"/>
                  </a:cubicBezTo>
                  <a:lnTo>
                    <a:pt x="0" y="10299"/>
                  </a:lnTo>
                  <a:cubicBezTo>
                    <a:pt x="0" y="10516"/>
                    <a:pt x="187" y="10703"/>
                    <a:pt x="404" y="10703"/>
                  </a:cubicBezTo>
                  <a:lnTo>
                    <a:pt x="6359" y="10703"/>
                  </a:lnTo>
                  <a:cubicBezTo>
                    <a:pt x="6484" y="10703"/>
                    <a:pt x="6577" y="10610"/>
                    <a:pt x="6577" y="10516"/>
                  </a:cubicBezTo>
                  <a:cubicBezTo>
                    <a:pt x="6577" y="10392"/>
                    <a:pt x="6484" y="10299"/>
                    <a:pt x="6359" y="10299"/>
                  </a:cubicBezTo>
                  <a:lnTo>
                    <a:pt x="404" y="10299"/>
                  </a:lnTo>
                  <a:lnTo>
                    <a:pt x="404" y="9524"/>
                  </a:lnTo>
                  <a:lnTo>
                    <a:pt x="13556" y="9524"/>
                  </a:lnTo>
                  <a:lnTo>
                    <a:pt x="13556" y="10299"/>
                  </a:lnTo>
                  <a:lnTo>
                    <a:pt x="7197" y="10299"/>
                  </a:lnTo>
                  <a:cubicBezTo>
                    <a:pt x="7073" y="10299"/>
                    <a:pt x="6980" y="10392"/>
                    <a:pt x="6980" y="10516"/>
                  </a:cubicBezTo>
                  <a:cubicBezTo>
                    <a:pt x="6980" y="10610"/>
                    <a:pt x="7073" y="10703"/>
                    <a:pt x="7197" y="10703"/>
                  </a:cubicBezTo>
                  <a:lnTo>
                    <a:pt x="13556" y="10703"/>
                  </a:lnTo>
                  <a:cubicBezTo>
                    <a:pt x="13773" y="10703"/>
                    <a:pt x="13959" y="10516"/>
                    <a:pt x="13959" y="10299"/>
                  </a:cubicBezTo>
                  <a:lnTo>
                    <a:pt x="13959" y="404"/>
                  </a:lnTo>
                  <a:cubicBezTo>
                    <a:pt x="13959" y="187"/>
                    <a:pt x="13773" y="1"/>
                    <a:pt x="13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93"/>
            <p:cNvSpPr/>
            <p:nvPr/>
          </p:nvSpPr>
          <p:spPr>
            <a:xfrm>
              <a:off x="3983350" y="2627800"/>
              <a:ext cx="146575" cy="101225"/>
            </a:xfrm>
            <a:custGeom>
              <a:avLst/>
              <a:gdLst/>
              <a:ahLst/>
              <a:cxnLst/>
              <a:rect l="l" t="t" r="r" b="b"/>
              <a:pathLst>
                <a:path w="5863" h="4049" extrusionOk="0">
                  <a:moveTo>
                    <a:pt x="2900" y="396"/>
                  </a:moveTo>
                  <a:cubicBezTo>
                    <a:pt x="2947" y="396"/>
                    <a:pt x="2993" y="412"/>
                    <a:pt x="3040" y="443"/>
                  </a:cubicBezTo>
                  <a:lnTo>
                    <a:pt x="5242" y="1435"/>
                  </a:lnTo>
                  <a:lnTo>
                    <a:pt x="3040" y="2490"/>
                  </a:lnTo>
                  <a:lnTo>
                    <a:pt x="2792" y="2490"/>
                  </a:lnTo>
                  <a:lnTo>
                    <a:pt x="558" y="1435"/>
                  </a:lnTo>
                  <a:lnTo>
                    <a:pt x="2761" y="443"/>
                  </a:lnTo>
                  <a:cubicBezTo>
                    <a:pt x="2807" y="412"/>
                    <a:pt x="2854" y="396"/>
                    <a:pt x="2900" y="396"/>
                  </a:cubicBezTo>
                  <a:close/>
                  <a:moveTo>
                    <a:pt x="4343" y="2335"/>
                  </a:moveTo>
                  <a:lnTo>
                    <a:pt x="4343" y="3327"/>
                  </a:lnTo>
                  <a:lnTo>
                    <a:pt x="4157" y="3389"/>
                  </a:lnTo>
                  <a:cubicBezTo>
                    <a:pt x="3753" y="3545"/>
                    <a:pt x="3335" y="3622"/>
                    <a:pt x="2920" y="3622"/>
                  </a:cubicBezTo>
                  <a:cubicBezTo>
                    <a:pt x="2505" y="3622"/>
                    <a:pt x="2094" y="3545"/>
                    <a:pt x="1706" y="3389"/>
                  </a:cubicBezTo>
                  <a:lnTo>
                    <a:pt x="1520" y="3327"/>
                  </a:lnTo>
                  <a:lnTo>
                    <a:pt x="1520" y="2335"/>
                  </a:lnTo>
                  <a:lnTo>
                    <a:pt x="2637" y="2862"/>
                  </a:lnTo>
                  <a:cubicBezTo>
                    <a:pt x="2714" y="2909"/>
                    <a:pt x="2807" y="2932"/>
                    <a:pt x="2904" y="2932"/>
                  </a:cubicBezTo>
                  <a:cubicBezTo>
                    <a:pt x="3001" y="2932"/>
                    <a:pt x="3102" y="2909"/>
                    <a:pt x="3195" y="2862"/>
                  </a:cubicBezTo>
                  <a:lnTo>
                    <a:pt x="4343" y="2335"/>
                  </a:lnTo>
                  <a:close/>
                  <a:moveTo>
                    <a:pt x="2920" y="1"/>
                  </a:moveTo>
                  <a:cubicBezTo>
                    <a:pt x="2807" y="1"/>
                    <a:pt x="2699" y="24"/>
                    <a:pt x="2606" y="70"/>
                  </a:cubicBezTo>
                  <a:lnTo>
                    <a:pt x="248" y="1156"/>
                  </a:lnTo>
                  <a:cubicBezTo>
                    <a:pt x="0" y="1280"/>
                    <a:pt x="0" y="1652"/>
                    <a:pt x="279" y="1745"/>
                  </a:cubicBezTo>
                  <a:lnTo>
                    <a:pt x="1117" y="2149"/>
                  </a:lnTo>
                  <a:lnTo>
                    <a:pt x="1117" y="3389"/>
                  </a:lnTo>
                  <a:cubicBezTo>
                    <a:pt x="1117" y="3513"/>
                    <a:pt x="1179" y="3607"/>
                    <a:pt x="1303" y="3669"/>
                  </a:cubicBezTo>
                  <a:lnTo>
                    <a:pt x="1582" y="3793"/>
                  </a:lnTo>
                  <a:cubicBezTo>
                    <a:pt x="2016" y="3963"/>
                    <a:pt x="2474" y="4049"/>
                    <a:pt x="2931" y="4049"/>
                  </a:cubicBezTo>
                  <a:cubicBezTo>
                    <a:pt x="3389" y="4049"/>
                    <a:pt x="3846" y="3963"/>
                    <a:pt x="4281" y="3793"/>
                  </a:cubicBezTo>
                  <a:lnTo>
                    <a:pt x="4560" y="3669"/>
                  </a:lnTo>
                  <a:cubicBezTo>
                    <a:pt x="4653" y="3607"/>
                    <a:pt x="4746" y="3513"/>
                    <a:pt x="4746" y="3389"/>
                  </a:cubicBezTo>
                  <a:lnTo>
                    <a:pt x="4746" y="2149"/>
                  </a:lnTo>
                  <a:lnTo>
                    <a:pt x="5584" y="1745"/>
                  </a:lnTo>
                  <a:cubicBezTo>
                    <a:pt x="5832" y="1652"/>
                    <a:pt x="5863" y="1280"/>
                    <a:pt x="5615" y="1156"/>
                  </a:cubicBezTo>
                  <a:lnTo>
                    <a:pt x="3257" y="70"/>
                  </a:lnTo>
                  <a:cubicBezTo>
                    <a:pt x="3149" y="24"/>
                    <a:pt x="3032" y="1"/>
                    <a:pt x="2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93"/>
            <p:cNvSpPr/>
            <p:nvPr/>
          </p:nvSpPr>
          <p:spPr>
            <a:xfrm>
              <a:off x="4177975" y="2608600"/>
              <a:ext cx="10125" cy="10125"/>
            </a:xfrm>
            <a:custGeom>
              <a:avLst/>
              <a:gdLst/>
              <a:ahLst/>
              <a:cxnLst/>
              <a:rect l="l" t="t" r="r" b="b"/>
              <a:pathLst>
                <a:path w="405" h="405" extrusionOk="0">
                  <a:moveTo>
                    <a:pt x="187" y="1"/>
                  </a:moveTo>
                  <a:cubicBezTo>
                    <a:pt x="94" y="1"/>
                    <a:pt x="1" y="94"/>
                    <a:pt x="1" y="218"/>
                  </a:cubicBezTo>
                  <a:cubicBezTo>
                    <a:pt x="1" y="311"/>
                    <a:pt x="94" y="404"/>
                    <a:pt x="187" y="404"/>
                  </a:cubicBezTo>
                  <a:cubicBezTo>
                    <a:pt x="311" y="404"/>
                    <a:pt x="404" y="311"/>
                    <a:pt x="404" y="218"/>
                  </a:cubicBezTo>
                  <a:cubicBezTo>
                    <a:pt x="404" y="94"/>
                    <a:pt x="311"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93"/>
            <p:cNvSpPr/>
            <p:nvPr/>
          </p:nvSpPr>
          <p:spPr>
            <a:xfrm>
              <a:off x="4175650" y="2638075"/>
              <a:ext cx="12450" cy="10875"/>
            </a:xfrm>
            <a:custGeom>
              <a:avLst/>
              <a:gdLst/>
              <a:ahLst/>
              <a:cxnLst/>
              <a:rect l="l" t="t" r="r" b="b"/>
              <a:pathLst>
                <a:path w="498" h="435" extrusionOk="0">
                  <a:moveTo>
                    <a:pt x="280" y="1"/>
                  </a:moveTo>
                  <a:cubicBezTo>
                    <a:pt x="1" y="1"/>
                    <a:pt x="1" y="435"/>
                    <a:pt x="280" y="435"/>
                  </a:cubicBezTo>
                  <a:cubicBezTo>
                    <a:pt x="404" y="435"/>
                    <a:pt x="497" y="342"/>
                    <a:pt x="497" y="218"/>
                  </a:cubicBezTo>
                  <a:cubicBezTo>
                    <a:pt x="497" y="94"/>
                    <a:pt x="404"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93"/>
            <p:cNvSpPr/>
            <p:nvPr/>
          </p:nvSpPr>
          <p:spPr>
            <a:xfrm>
              <a:off x="4177975" y="2668325"/>
              <a:ext cx="10125" cy="10100"/>
            </a:xfrm>
            <a:custGeom>
              <a:avLst/>
              <a:gdLst/>
              <a:ahLst/>
              <a:cxnLst/>
              <a:rect l="l" t="t" r="r" b="b"/>
              <a:pathLst>
                <a:path w="405" h="404" extrusionOk="0">
                  <a:moveTo>
                    <a:pt x="187" y="0"/>
                  </a:moveTo>
                  <a:cubicBezTo>
                    <a:pt x="94" y="0"/>
                    <a:pt x="1" y="93"/>
                    <a:pt x="1" y="186"/>
                  </a:cubicBezTo>
                  <a:cubicBezTo>
                    <a:pt x="1" y="311"/>
                    <a:pt x="94" y="404"/>
                    <a:pt x="187" y="404"/>
                  </a:cubicBezTo>
                  <a:cubicBezTo>
                    <a:pt x="311" y="404"/>
                    <a:pt x="404" y="311"/>
                    <a:pt x="404" y="186"/>
                  </a:cubicBezTo>
                  <a:cubicBezTo>
                    <a:pt x="404" y="93"/>
                    <a:pt x="311"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93"/>
            <p:cNvSpPr/>
            <p:nvPr/>
          </p:nvSpPr>
          <p:spPr>
            <a:xfrm>
              <a:off x="4175650" y="2697800"/>
              <a:ext cx="12450" cy="10100"/>
            </a:xfrm>
            <a:custGeom>
              <a:avLst/>
              <a:gdLst/>
              <a:ahLst/>
              <a:cxnLst/>
              <a:rect l="l" t="t" r="r" b="b"/>
              <a:pathLst>
                <a:path w="498" h="404" extrusionOk="0">
                  <a:moveTo>
                    <a:pt x="280" y="0"/>
                  </a:moveTo>
                  <a:cubicBezTo>
                    <a:pt x="1" y="0"/>
                    <a:pt x="1" y="403"/>
                    <a:pt x="280" y="403"/>
                  </a:cubicBezTo>
                  <a:cubicBezTo>
                    <a:pt x="404" y="403"/>
                    <a:pt x="497" y="310"/>
                    <a:pt x="497" y="217"/>
                  </a:cubicBezTo>
                  <a:cubicBezTo>
                    <a:pt x="497" y="93"/>
                    <a:pt x="404" y="0"/>
                    <a:pt x="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93"/>
            <p:cNvSpPr/>
            <p:nvPr/>
          </p:nvSpPr>
          <p:spPr>
            <a:xfrm>
              <a:off x="4177975" y="2728025"/>
              <a:ext cx="10125" cy="10125"/>
            </a:xfrm>
            <a:custGeom>
              <a:avLst/>
              <a:gdLst/>
              <a:ahLst/>
              <a:cxnLst/>
              <a:rect l="l" t="t" r="r" b="b"/>
              <a:pathLst>
                <a:path w="405" h="405" extrusionOk="0">
                  <a:moveTo>
                    <a:pt x="187" y="1"/>
                  </a:moveTo>
                  <a:cubicBezTo>
                    <a:pt x="94" y="1"/>
                    <a:pt x="1" y="94"/>
                    <a:pt x="1" y="187"/>
                  </a:cubicBezTo>
                  <a:cubicBezTo>
                    <a:pt x="1" y="311"/>
                    <a:pt x="94" y="404"/>
                    <a:pt x="187" y="404"/>
                  </a:cubicBezTo>
                  <a:cubicBezTo>
                    <a:pt x="311" y="404"/>
                    <a:pt x="404" y="311"/>
                    <a:pt x="404" y="187"/>
                  </a:cubicBezTo>
                  <a:cubicBezTo>
                    <a:pt x="404" y="94"/>
                    <a:pt x="311"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93"/>
            <p:cNvSpPr/>
            <p:nvPr/>
          </p:nvSpPr>
          <p:spPr>
            <a:xfrm>
              <a:off x="4196600" y="2608600"/>
              <a:ext cx="81450" cy="10125"/>
            </a:xfrm>
            <a:custGeom>
              <a:avLst/>
              <a:gdLst/>
              <a:ahLst/>
              <a:cxnLst/>
              <a:rect l="l" t="t" r="r" b="b"/>
              <a:pathLst>
                <a:path w="3258" h="405" extrusionOk="0">
                  <a:moveTo>
                    <a:pt x="217" y="1"/>
                  </a:moveTo>
                  <a:cubicBezTo>
                    <a:pt x="93" y="1"/>
                    <a:pt x="0" y="94"/>
                    <a:pt x="0" y="218"/>
                  </a:cubicBezTo>
                  <a:cubicBezTo>
                    <a:pt x="0" y="311"/>
                    <a:pt x="93" y="404"/>
                    <a:pt x="217" y="404"/>
                  </a:cubicBezTo>
                  <a:lnTo>
                    <a:pt x="3071" y="404"/>
                  </a:lnTo>
                  <a:cubicBezTo>
                    <a:pt x="3164" y="404"/>
                    <a:pt x="3257" y="311"/>
                    <a:pt x="3257" y="218"/>
                  </a:cubicBezTo>
                  <a:cubicBezTo>
                    <a:pt x="3257" y="94"/>
                    <a:pt x="3164" y="1"/>
                    <a:pt x="3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93"/>
            <p:cNvSpPr/>
            <p:nvPr/>
          </p:nvSpPr>
          <p:spPr>
            <a:xfrm>
              <a:off x="4195050" y="2638075"/>
              <a:ext cx="85325" cy="10875"/>
            </a:xfrm>
            <a:custGeom>
              <a:avLst/>
              <a:gdLst/>
              <a:ahLst/>
              <a:cxnLst/>
              <a:rect l="l" t="t" r="r" b="b"/>
              <a:pathLst>
                <a:path w="3413" h="435" extrusionOk="0">
                  <a:moveTo>
                    <a:pt x="279" y="1"/>
                  </a:moveTo>
                  <a:cubicBezTo>
                    <a:pt x="0" y="1"/>
                    <a:pt x="0" y="435"/>
                    <a:pt x="279" y="435"/>
                  </a:cubicBezTo>
                  <a:lnTo>
                    <a:pt x="3133" y="435"/>
                  </a:lnTo>
                  <a:cubicBezTo>
                    <a:pt x="3412" y="435"/>
                    <a:pt x="3412" y="1"/>
                    <a:pt x="3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93"/>
            <p:cNvSpPr/>
            <p:nvPr/>
          </p:nvSpPr>
          <p:spPr>
            <a:xfrm>
              <a:off x="4196600" y="2668325"/>
              <a:ext cx="81450" cy="10100"/>
            </a:xfrm>
            <a:custGeom>
              <a:avLst/>
              <a:gdLst/>
              <a:ahLst/>
              <a:cxnLst/>
              <a:rect l="l" t="t" r="r" b="b"/>
              <a:pathLst>
                <a:path w="3258" h="404" extrusionOk="0">
                  <a:moveTo>
                    <a:pt x="217" y="0"/>
                  </a:moveTo>
                  <a:cubicBezTo>
                    <a:pt x="93" y="0"/>
                    <a:pt x="0" y="93"/>
                    <a:pt x="0" y="186"/>
                  </a:cubicBezTo>
                  <a:cubicBezTo>
                    <a:pt x="0" y="311"/>
                    <a:pt x="93" y="404"/>
                    <a:pt x="217" y="404"/>
                  </a:cubicBezTo>
                  <a:lnTo>
                    <a:pt x="3071" y="404"/>
                  </a:lnTo>
                  <a:cubicBezTo>
                    <a:pt x="3164" y="404"/>
                    <a:pt x="3257" y="311"/>
                    <a:pt x="3257" y="186"/>
                  </a:cubicBezTo>
                  <a:cubicBezTo>
                    <a:pt x="3257" y="93"/>
                    <a:pt x="3164"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93"/>
            <p:cNvSpPr/>
            <p:nvPr/>
          </p:nvSpPr>
          <p:spPr>
            <a:xfrm>
              <a:off x="4195050" y="2697800"/>
              <a:ext cx="85325" cy="10100"/>
            </a:xfrm>
            <a:custGeom>
              <a:avLst/>
              <a:gdLst/>
              <a:ahLst/>
              <a:cxnLst/>
              <a:rect l="l" t="t" r="r" b="b"/>
              <a:pathLst>
                <a:path w="3413" h="404" extrusionOk="0">
                  <a:moveTo>
                    <a:pt x="279" y="0"/>
                  </a:moveTo>
                  <a:cubicBezTo>
                    <a:pt x="0" y="0"/>
                    <a:pt x="0" y="403"/>
                    <a:pt x="279" y="403"/>
                  </a:cubicBezTo>
                  <a:lnTo>
                    <a:pt x="3133" y="403"/>
                  </a:lnTo>
                  <a:cubicBezTo>
                    <a:pt x="3412" y="403"/>
                    <a:pt x="3412" y="0"/>
                    <a:pt x="3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93"/>
            <p:cNvSpPr/>
            <p:nvPr/>
          </p:nvSpPr>
          <p:spPr>
            <a:xfrm>
              <a:off x="4196600" y="2728025"/>
              <a:ext cx="81450" cy="10125"/>
            </a:xfrm>
            <a:custGeom>
              <a:avLst/>
              <a:gdLst/>
              <a:ahLst/>
              <a:cxnLst/>
              <a:rect l="l" t="t" r="r" b="b"/>
              <a:pathLst>
                <a:path w="3258" h="405" extrusionOk="0">
                  <a:moveTo>
                    <a:pt x="217" y="1"/>
                  </a:moveTo>
                  <a:cubicBezTo>
                    <a:pt x="93" y="1"/>
                    <a:pt x="0" y="94"/>
                    <a:pt x="0" y="187"/>
                  </a:cubicBezTo>
                  <a:cubicBezTo>
                    <a:pt x="0" y="311"/>
                    <a:pt x="93" y="404"/>
                    <a:pt x="217" y="404"/>
                  </a:cubicBezTo>
                  <a:lnTo>
                    <a:pt x="3071" y="404"/>
                  </a:lnTo>
                  <a:cubicBezTo>
                    <a:pt x="3164" y="404"/>
                    <a:pt x="3257" y="311"/>
                    <a:pt x="3257" y="187"/>
                  </a:cubicBezTo>
                  <a:cubicBezTo>
                    <a:pt x="3257" y="94"/>
                    <a:pt x="3164" y="1"/>
                    <a:pt x="3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83" name="Google Shape;16183;p93"/>
          <p:cNvSpPr/>
          <p:nvPr/>
        </p:nvSpPr>
        <p:spPr>
          <a:xfrm>
            <a:off x="3227595" y="1805474"/>
            <a:ext cx="349000" cy="225750"/>
          </a:xfrm>
          <a:custGeom>
            <a:avLst/>
            <a:gdLst/>
            <a:ahLst/>
            <a:cxnLst/>
            <a:rect l="l" t="t" r="r" b="b"/>
            <a:pathLst>
              <a:path w="13960" h="9030" extrusionOk="0">
                <a:moveTo>
                  <a:pt x="6111" y="2856"/>
                </a:moveTo>
                <a:lnTo>
                  <a:pt x="6111" y="3477"/>
                </a:lnTo>
                <a:lnTo>
                  <a:pt x="5150" y="3477"/>
                </a:lnTo>
                <a:lnTo>
                  <a:pt x="5150" y="2856"/>
                </a:lnTo>
                <a:close/>
                <a:moveTo>
                  <a:pt x="10144" y="2856"/>
                </a:moveTo>
                <a:lnTo>
                  <a:pt x="10144" y="3477"/>
                </a:lnTo>
                <a:lnTo>
                  <a:pt x="9213" y="3477"/>
                </a:lnTo>
                <a:lnTo>
                  <a:pt x="9213" y="2856"/>
                </a:lnTo>
                <a:close/>
                <a:moveTo>
                  <a:pt x="4746" y="3291"/>
                </a:moveTo>
                <a:lnTo>
                  <a:pt x="4746" y="4035"/>
                </a:lnTo>
                <a:lnTo>
                  <a:pt x="3816" y="4035"/>
                </a:lnTo>
                <a:lnTo>
                  <a:pt x="3816" y="3291"/>
                </a:lnTo>
                <a:close/>
                <a:moveTo>
                  <a:pt x="7445" y="3291"/>
                </a:moveTo>
                <a:lnTo>
                  <a:pt x="7445" y="4035"/>
                </a:lnTo>
                <a:lnTo>
                  <a:pt x="6514" y="4035"/>
                </a:lnTo>
                <a:lnTo>
                  <a:pt x="6514" y="3291"/>
                </a:lnTo>
                <a:close/>
                <a:moveTo>
                  <a:pt x="6111" y="3880"/>
                </a:moveTo>
                <a:lnTo>
                  <a:pt x="6111" y="4252"/>
                </a:lnTo>
                <a:lnTo>
                  <a:pt x="5150" y="4252"/>
                </a:lnTo>
                <a:lnTo>
                  <a:pt x="5150" y="3880"/>
                </a:lnTo>
                <a:close/>
                <a:moveTo>
                  <a:pt x="10144" y="3880"/>
                </a:moveTo>
                <a:lnTo>
                  <a:pt x="10144" y="4252"/>
                </a:lnTo>
                <a:lnTo>
                  <a:pt x="9213" y="4252"/>
                </a:lnTo>
                <a:lnTo>
                  <a:pt x="9213" y="3880"/>
                </a:lnTo>
                <a:close/>
                <a:moveTo>
                  <a:pt x="4746" y="4469"/>
                </a:moveTo>
                <a:lnTo>
                  <a:pt x="4746" y="4810"/>
                </a:lnTo>
                <a:lnTo>
                  <a:pt x="3816" y="4810"/>
                </a:lnTo>
                <a:lnTo>
                  <a:pt x="3816" y="4469"/>
                </a:lnTo>
                <a:close/>
                <a:moveTo>
                  <a:pt x="7445" y="4469"/>
                </a:moveTo>
                <a:lnTo>
                  <a:pt x="7445" y="4810"/>
                </a:lnTo>
                <a:lnTo>
                  <a:pt x="6514" y="4810"/>
                </a:lnTo>
                <a:lnTo>
                  <a:pt x="6514" y="4469"/>
                </a:lnTo>
                <a:close/>
                <a:moveTo>
                  <a:pt x="8810" y="4066"/>
                </a:moveTo>
                <a:lnTo>
                  <a:pt x="8810" y="5121"/>
                </a:lnTo>
                <a:lnTo>
                  <a:pt x="7848" y="5121"/>
                </a:lnTo>
                <a:lnTo>
                  <a:pt x="7848" y="4066"/>
                </a:lnTo>
                <a:close/>
                <a:moveTo>
                  <a:pt x="8810" y="5524"/>
                </a:moveTo>
                <a:lnTo>
                  <a:pt x="8810" y="5896"/>
                </a:lnTo>
                <a:lnTo>
                  <a:pt x="7848" y="5896"/>
                </a:lnTo>
                <a:lnTo>
                  <a:pt x="7848" y="5524"/>
                </a:lnTo>
                <a:close/>
                <a:moveTo>
                  <a:pt x="4746" y="5214"/>
                </a:moveTo>
                <a:lnTo>
                  <a:pt x="4746" y="7664"/>
                </a:lnTo>
                <a:lnTo>
                  <a:pt x="3816" y="7664"/>
                </a:lnTo>
                <a:lnTo>
                  <a:pt x="3785" y="5214"/>
                </a:lnTo>
                <a:close/>
                <a:moveTo>
                  <a:pt x="6080" y="4655"/>
                </a:moveTo>
                <a:lnTo>
                  <a:pt x="6080" y="7664"/>
                </a:lnTo>
                <a:lnTo>
                  <a:pt x="5150" y="7664"/>
                </a:lnTo>
                <a:lnTo>
                  <a:pt x="5150" y="4655"/>
                </a:lnTo>
                <a:close/>
                <a:moveTo>
                  <a:pt x="7445" y="5214"/>
                </a:moveTo>
                <a:lnTo>
                  <a:pt x="7445" y="7664"/>
                </a:lnTo>
                <a:lnTo>
                  <a:pt x="6514" y="7664"/>
                </a:lnTo>
                <a:lnTo>
                  <a:pt x="6514" y="5214"/>
                </a:lnTo>
                <a:close/>
                <a:moveTo>
                  <a:pt x="8810" y="6299"/>
                </a:moveTo>
                <a:lnTo>
                  <a:pt x="8810" y="7664"/>
                </a:lnTo>
                <a:lnTo>
                  <a:pt x="7848" y="7664"/>
                </a:lnTo>
                <a:lnTo>
                  <a:pt x="7848" y="6299"/>
                </a:lnTo>
                <a:close/>
                <a:moveTo>
                  <a:pt x="10144" y="4655"/>
                </a:moveTo>
                <a:lnTo>
                  <a:pt x="10144" y="7664"/>
                </a:lnTo>
                <a:lnTo>
                  <a:pt x="9182" y="7664"/>
                </a:lnTo>
                <a:lnTo>
                  <a:pt x="9182" y="4655"/>
                </a:lnTo>
                <a:close/>
                <a:moveTo>
                  <a:pt x="11819" y="1274"/>
                </a:moveTo>
                <a:lnTo>
                  <a:pt x="11819" y="7664"/>
                </a:lnTo>
                <a:lnTo>
                  <a:pt x="10547" y="7664"/>
                </a:lnTo>
                <a:lnTo>
                  <a:pt x="10547" y="2856"/>
                </a:lnTo>
                <a:cubicBezTo>
                  <a:pt x="10547" y="2639"/>
                  <a:pt x="10392" y="2453"/>
                  <a:pt x="10175" y="2453"/>
                </a:cubicBezTo>
                <a:lnTo>
                  <a:pt x="9182" y="2453"/>
                </a:lnTo>
                <a:cubicBezTo>
                  <a:pt x="8965" y="2453"/>
                  <a:pt x="8810" y="2639"/>
                  <a:pt x="8810" y="2856"/>
                </a:cubicBezTo>
                <a:lnTo>
                  <a:pt x="8810" y="3663"/>
                </a:lnTo>
                <a:lnTo>
                  <a:pt x="7848" y="3663"/>
                </a:lnTo>
                <a:lnTo>
                  <a:pt x="7848" y="3260"/>
                </a:lnTo>
                <a:cubicBezTo>
                  <a:pt x="7848" y="3042"/>
                  <a:pt x="7693" y="2887"/>
                  <a:pt x="7476" y="2887"/>
                </a:cubicBezTo>
                <a:lnTo>
                  <a:pt x="6514" y="2887"/>
                </a:lnTo>
                <a:lnTo>
                  <a:pt x="6514" y="2856"/>
                </a:lnTo>
                <a:cubicBezTo>
                  <a:pt x="6514" y="2639"/>
                  <a:pt x="6328" y="2453"/>
                  <a:pt x="6111" y="2453"/>
                </a:cubicBezTo>
                <a:lnTo>
                  <a:pt x="5150" y="2453"/>
                </a:lnTo>
                <a:cubicBezTo>
                  <a:pt x="4932" y="2453"/>
                  <a:pt x="4777" y="2639"/>
                  <a:pt x="4777" y="2856"/>
                </a:cubicBezTo>
                <a:lnTo>
                  <a:pt x="4777" y="2887"/>
                </a:lnTo>
                <a:lnTo>
                  <a:pt x="3816" y="2887"/>
                </a:lnTo>
                <a:cubicBezTo>
                  <a:pt x="3599" y="2887"/>
                  <a:pt x="3413" y="3042"/>
                  <a:pt x="3413" y="3260"/>
                </a:cubicBezTo>
                <a:lnTo>
                  <a:pt x="3413" y="7664"/>
                </a:lnTo>
                <a:lnTo>
                  <a:pt x="2141" y="7664"/>
                </a:lnTo>
                <a:lnTo>
                  <a:pt x="2141" y="1274"/>
                </a:lnTo>
                <a:close/>
                <a:moveTo>
                  <a:pt x="5584" y="8067"/>
                </a:moveTo>
                <a:lnTo>
                  <a:pt x="5584" y="8595"/>
                </a:lnTo>
                <a:lnTo>
                  <a:pt x="590" y="8595"/>
                </a:lnTo>
                <a:cubicBezTo>
                  <a:pt x="497" y="8595"/>
                  <a:pt x="404" y="8502"/>
                  <a:pt x="404" y="8409"/>
                </a:cubicBezTo>
                <a:lnTo>
                  <a:pt x="404" y="8067"/>
                </a:lnTo>
                <a:close/>
                <a:moveTo>
                  <a:pt x="7941" y="8067"/>
                </a:moveTo>
                <a:lnTo>
                  <a:pt x="7972" y="8595"/>
                </a:lnTo>
                <a:lnTo>
                  <a:pt x="5987" y="8595"/>
                </a:lnTo>
                <a:lnTo>
                  <a:pt x="5987" y="8067"/>
                </a:lnTo>
                <a:close/>
                <a:moveTo>
                  <a:pt x="12455" y="1"/>
                </a:moveTo>
                <a:cubicBezTo>
                  <a:pt x="12440" y="1"/>
                  <a:pt x="12424" y="1"/>
                  <a:pt x="12408" y="3"/>
                </a:cubicBezTo>
                <a:lnTo>
                  <a:pt x="1551" y="3"/>
                </a:lnTo>
                <a:cubicBezTo>
                  <a:pt x="1179" y="3"/>
                  <a:pt x="869" y="313"/>
                  <a:pt x="869" y="685"/>
                </a:cubicBezTo>
                <a:lnTo>
                  <a:pt x="869" y="1616"/>
                </a:lnTo>
                <a:cubicBezTo>
                  <a:pt x="822" y="1740"/>
                  <a:pt x="939" y="1802"/>
                  <a:pt x="1055" y="1802"/>
                </a:cubicBezTo>
                <a:cubicBezTo>
                  <a:pt x="1171" y="1802"/>
                  <a:pt x="1288" y="1740"/>
                  <a:pt x="1241" y="1616"/>
                </a:cubicBezTo>
                <a:lnTo>
                  <a:pt x="1241" y="685"/>
                </a:lnTo>
                <a:cubicBezTo>
                  <a:pt x="1241" y="530"/>
                  <a:pt x="1365" y="406"/>
                  <a:pt x="1551" y="406"/>
                </a:cubicBezTo>
                <a:lnTo>
                  <a:pt x="12377" y="406"/>
                </a:lnTo>
                <a:cubicBezTo>
                  <a:pt x="12532" y="406"/>
                  <a:pt x="12656" y="530"/>
                  <a:pt x="12656" y="685"/>
                </a:cubicBezTo>
                <a:lnTo>
                  <a:pt x="12656" y="7664"/>
                </a:lnTo>
                <a:lnTo>
                  <a:pt x="12222" y="7664"/>
                </a:lnTo>
                <a:lnTo>
                  <a:pt x="12222" y="1274"/>
                </a:lnTo>
                <a:cubicBezTo>
                  <a:pt x="12222" y="1057"/>
                  <a:pt x="12036" y="871"/>
                  <a:pt x="11788" y="840"/>
                </a:cubicBezTo>
                <a:lnTo>
                  <a:pt x="2172" y="840"/>
                </a:lnTo>
                <a:cubicBezTo>
                  <a:pt x="1924" y="840"/>
                  <a:pt x="1738" y="1057"/>
                  <a:pt x="1738" y="1274"/>
                </a:cubicBezTo>
                <a:lnTo>
                  <a:pt x="1738" y="7664"/>
                </a:lnTo>
                <a:lnTo>
                  <a:pt x="1272" y="7664"/>
                </a:lnTo>
                <a:lnTo>
                  <a:pt x="1272" y="2422"/>
                </a:lnTo>
                <a:cubicBezTo>
                  <a:pt x="1303" y="2298"/>
                  <a:pt x="1179" y="2236"/>
                  <a:pt x="1059" y="2236"/>
                </a:cubicBezTo>
                <a:cubicBezTo>
                  <a:pt x="939" y="2236"/>
                  <a:pt x="822" y="2298"/>
                  <a:pt x="869" y="2422"/>
                </a:cubicBezTo>
                <a:lnTo>
                  <a:pt x="869" y="7664"/>
                </a:lnTo>
                <a:lnTo>
                  <a:pt x="404" y="7664"/>
                </a:lnTo>
                <a:cubicBezTo>
                  <a:pt x="187" y="7664"/>
                  <a:pt x="0" y="7850"/>
                  <a:pt x="0" y="8067"/>
                </a:cubicBezTo>
                <a:lnTo>
                  <a:pt x="0" y="8409"/>
                </a:lnTo>
                <a:cubicBezTo>
                  <a:pt x="0" y="8750"/>
                  <a:pt x="280" y="9029"/>
                  <a:pt x="621" y="9029"/>
                </a:cubicBezTo>
                <a:lnTo>
                  <a:pt x="11571" y="9029"/>
                </a:lnTo>
                <a:cubicBezTo>
                  <a:pt x="11695" y="9029"/>
                  <a:pt x="11788" y="8936"/>
                  <a:pt x="11788" y="8812"/>
                </a:cubicBezTo>
                <a:cubicBezTo>
                  <a:pt x="11788" y="8688"/>
                  <a:pt x="11695" y="8595"/>
                  <a:pt x="11571" y="8595"/>
                </a:cubicBezTo>
                <a:lnTo>
                  <a:pt x="8376" y="8595"/>
                </a:lnTo>
                <a:lnTo>
                  <a:pt x="8376" y="8067"/>
                </a:lnTo>
                <a:lnTo>
                  <a:pt x="13556" y="8067"/>
                </a:lnTo>
                <a:lnTo>
                  <a:pt x="13556" y="8409"/>
                </a:lnTo>
                <a:cubicBezTo>
                  <a:pt x="13556" y="8502"/>
                  <a:pt x="13463" y="8595"/>
                  <a:pt x="13339" y="8595"/>
                </a:cubicBezTo>
                <a:lnTo>
                  <a:pt x="12377" y="8595"/>
                </a:lnTo>
                <a:cubicBezTo>
                  <a:pt x="12284" y="8595"/>
                  <a:pt x="12191" y="8688"/>
                  <a:pt x="12191" y="8812"/>
                </a:cubicBezTo>
                <a:cubicBezTo>
                  <a:pt x="12191" y="8905"/>
                  <a:pt x="12284" y="8998"/>
                  <a:pt x="12377" y="8998"/>
                </a:cubicBezTo>
                <a:lnTo>
                  <a:pt x="13339" y="8998"/>
                </a:lnTo>
                <a:cubicBezTo>
                  <a:pt x="13680" y="8998"/>
                  <a:pt x="13959" y="8719"/>
                  <a:pt x="13959" y="8409"/>
                </a:cubicBezTo>
                <a:lnTo>
                  <a:pt x="13959" y="8036"/>
                </a:lnTo>
                <a:cubicBezTo>
                  <a:pt x="13959" y="7819"/>
                  <a:pt x="13773" y="7664"/>
                  <a:pt x="13556" y="7664"/>
                </a:cubicBezTo>
                <a:lnTo>
                  <a:pt x="13091" y="7664"/>
                </a:lnTo>
                <a:lnTo>
                  <a:pt x="13091" y="685"/>
                </a:lnTo>
                <a:cubicBezTo>
                  <a:pt x="13091" y="329"/>
                  <a:pt x="12806" y="1"/>
                  <a:pt x="124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84" name="Google Shape;16184;p93"/>
          <p:cNvGrpSpPr/>
          <p:nvPr/>
        </p:nvGrpSpPr>
        <p:grpSpPr>
          <a:xfrm>
            <a:off x="3993514" y="1820248"/>
            <a:ext cx="349775" cy="196200"/>
            <a:chOff x="2443225" y="2532550"/>
            <a:chExt cx="349775" cy="268400"/>
          </a:xfrm>
        </p:grpSpPr>
        <p:sp>
          <p:nvSpPr>
            <p:cNvPr id="16185" name="Google Shape;16185;p93"/>
            <p:cNvSpPr/>
            <p:nvPr/>
          </p:nvSpPr>
          <p:spPr>
            <a:xfrm>
              <a:off x="2443225" y="2532550"/>
              <a:ext cx="349775" cy="268400"/>
            </a:xfrm>
            <a:custGeom>
              <a:avLst/>
              <a:gdLst/>
              <a:ahLst/>
              <a:cxnLst/>
              <a:rect l="l" t="t" r="r" b="b"/>
              <a:pathLst>
                <a:path w="13991" h="10736" extrusionOk="0">
                  <a:moveTo>
                    <a:pt x="3444" y="3012"/>
                  </a:moveTo>
                  <a:lnTo>
                    <a:pt x="3444" y="9402"/>
                  </a:lnTo>
                  <a:lnTo>
                    <a:pt x="2172" y="9402"/>
                  </a:lnTo>
                  <a:lnTo>
                    <a:pt x="2172" y="3012"/>
                  </a:lnTo>
                  <a:close/>
                  <a:moveTo>
                    <a:pt x="10113" y="406"/>
                  </a:moveTo>
                  <a:cubicBezTo>
                    <a:pt x="10144" y="406"/>
                    <a:pt x="10175" y="437"/>
                    <a:pt x="10175" y="468"/>
                  </a:cubicBezTo>
                  <a:lnTo>
                    <a:pt x="10175" y="9402"/>
                  </a:lnTo>
                  <a:lnTo>
                    <a:pt x="3847" y="9402"/>
                  </a:lnTo>
                  <a:lnTo>
                    <a:pt x="3847" y="468"/>
                  </a:lnTo>
                  <a:cubicBezTo>
                    <a:pt x="3847" y="437"/>
                    <a:pt x="3878" y="406"/>
                    <a:pt x="3909" y="406"/>
                  </a:cubicBezTo>
                  <a:close/>
                  <a:moveTo>
                    <a:pt x="11819" y="2981"/>
                  </a:moveTo>
                  <a:cubicBezTo>
                    <a:pt x="11819" y="2981"/>
                    <a:pt x="11850" y="2981"/>
                    <a:pt x="11850" y="3012"/>
                  </a:cubicBezTo>
                  <a:lnTo>
                    <a:pt x="11850" y="9402"/>
                  </a:lnTo>
                  <a:lnTo>
                    <a:pt x="10578" y="9402"/>
                  </a:lnTo>
                  <a:lnTo>
                    <a:pt x="10578" y="2981"/>
                  </a:lnTo>
                  <a:close/>
                  <a:moveTo>
                    <a:pt x="12439" y="2112"/>
                  </a:moveTo>
                  <a:cubicBezTo>
                    <a:pt x="12595" y="2112"/>
                    <a:pt x="12719" y="2236"/>
                    <a:pt x="12719" y="2422"/>
                  </a:cubicBezTo>
                  <a:lnTo>
                    <a:pt x="12719" y="9402"/>
                  </a:lnTo>
                  <a:lnTo>
                    <a:pt x="12284" y="9402"/>
                  </a:lnTo>
                  <a:lnTo>
                    <a:pt x="12284" y="3012"/>
                  </a:lnTo>
                  <a:cubicBezTo>
                    <a:pt x="12253" y="2764"/>
                    <a:pt x="12067" y="2578"/>
                    <a:pt x="11850" y="2578"/>
                  </a:cubicBezTo>
                  <a:lnTo>
                    <a:pt x="10578" y="2578"/>
                  </a:lnTo>
                  <a:lnTo>
                    <a:pt x="10578" y="2112"/>
                  </a:lnTo>
                  <a:close/>
                  <a:moveTo>
                    <a:pt x="5584" y="9805"/>
                  </a:moveTo>
                  <a:lnTo>
                    <a:pt x="5584" y="10332"/>
                  </a:lnTo>
                  <a:lnTo>
                    <a:pt x="621" y="10332"/>
                  </a:lnTo>
                  <a:cubicBezTo>
                    <a:pt x="528" y="10332"/>
                    <a:pt x="435" y="10239"/>
                    <a:pt x="435" y="10115"/>
                  </a:cubicBezTo>
                  <a:lnTo>
                    <a:pt x="435" y="9805"/>
                  </a:lnTo>
                  <a:close/>
                  <a:moveTo>
                    <a:pt x="7973" y="9805"/>
                  </a:moveTo>
                  <a:lnTo>
                    <a:pt x="7973" y="10332"/>
                  </a:lnTo>
                  <a:lnTo>
                    <a:pt x="5987" y="10332"/>
                  </a:lnTo>
                  <a:lnTo>
                    <a:pt x="5987" y="9805"/>
                  </a:lnTo>
                  <a:close/>
                  <a:moveTo>
                    <a:pt x="3856" y="0"/>
                  </a:moveTo>
                  <a:cubicBezTo>
                    <a:pt x="3603" y="0"/>
                    <a:pt x="3415" y="207"/>
                    <a:pt x="3444" y="468"/>
                  </a:cubicBezTo>
                  <a:lnTo>
                    <a:pt x="3444" y="1709"/>
                  </a:lnTo>
                  <a:lnTo>
                    <a:pt x="1583" y="1709"/>
                  </a:lnTo>
                  <a:cubicBezTo>
                    <a:pt x="1210" y="1709"/>
                    <a:pt x="869" y="2019"/>
                    <a:pt x="869" y="2422"/>
                  </a:cubicBezTo>
                  <a:lnTo>
                    <a:pt x="869" y="3353"/>
                  </a:lnTo>
                  <a:cubicBezTo>
                    <a:pt x="869" y="3477"/>
                    <a:pt x="978" y="3539"/>
                    <a:pt x="1086" y="3539"/>
                  </a:cubicBezTo>
                  <a:cubicBezTo>
                    <a:pt x="1195" y="3539"/>
                    <a:pt x="1303" y="3477"/>
                    <a:pt x="1303" y="3353"/>
                  </a:cubicBezTo>
                  <a:lnTo>
                    <a:pt x="1303" y="2422"/>
                  </a:lnTo>
                  <a:cubicBezTo>
                    <a:pt x="1272" y="2236"/>
                    <a:pt x="1428" y="2112"/>
                    <a:pt x="1583" y="2112"/>
                  </a:cubicBezTo>
                  <a:lnTo>
                    <a:pt x="3444" y="2112"/>
                  </a:lnTo>
                  <a:lnTo>
                    <a:pt x="3444" y="2578"/>
                  </a:lnTo>
                  <a:lnTo>
                    <a:pt x="2172" y="2578"/>
                  </a:lnTo>
                  <a:cubicBezTo>
                    <a:pt x="1955" y="2578"/>
                    <a:pt x="1738" y="2764"/>
                    <a:pt x="1738" y="3012"/>
                  </a:cubicBezTo>
                  <a:lnTo>
                    <a:pt x="1738" y="9402"/>
                  </a:lnTo>
                  <a:lnTo>
                    <a:pt x="1303" y="9402"/>
                  </a:lnTo>
                  <a:lnTo>
                    <a:pt x="1303" y="4160"/>
                  </a:lnTo>
                  <a:cubicBezTo>
                    <a:pt x="1303" y="4020"/>
                    <a:pt x="1195" y="3950"/>
                    <a:pt x="1086" y="3950"/>
                  </a:cubicBezTo>
                  <a:cubicBezTo>
                    <a:pt x="978" y="3950"/>
                    <a:pt x="869" y="4020"/>
                    <a:pt x="869" y="4160"/>
                  </a:cubicBezTo>
                  <a:lnTo>
                    <a:pt x="869" y="9402"/>
                  </a:lnTo>
                  <a:lnTo>
                    <a:pt x="404" y="9402"/>
                  </a:lnTo>
                  <a:cubicBezTo>
                    <a:pt x="187" y="9402"/>
                    <a:pt x="1" y="9557"/>
                    <a:pt x="1" y="9774"/>
                  </a:cubicBezTo>
                  <a:lnTo>
                    <a:pt x="1" y="10146"/>
                  </a:lnTo>
                  <a:cubicBezTo>
                    <a:pt x="1" y="10456"/>
                    <a:pt x="280" y="10736"/>
                    <a:pt x="621" y="10736"/>
                  </a:cubicBezTo>
                  <a:lnTo>
                    <a:pt x="11571" y="10736"/>
                  </a:lnTo>
                  <a:cubicBezTo>
                    <a:pt x="11695" y="10736"/>
                    <a:pt x="11788" y="10643"/>
                    <a:pt x="11788" y="10518"/>
                  </a:cubicBezTo>
                  <a:cubicBezTo>
                    <a:pt x="11788" y="10425"/>
                    <a:pt x="11695" y="10332"/>
                    <a:pt x="11571" y="10332"/>
                  </a:cubicBezTo>
                  <a:lnTo>
                    <a:pt x="8376" y="10332"/>
                  </a:lnTo>
                  <a:lnTo>
                    <a:pt x="8376" y="9805"/>
                  </a:lnTo>
                  <a:lnTo>
                    <a:pt x="13556" y="9805"/>
                  </a:lnTo>
                  <a:lnTo>
                    <a:pt x="13556" y="10115"/>
                  </a:lnTo>
                  <a:cubicBezTo>
                    <a:pt x="13556" y="10239"/>
                    <a:pt x="13463" y="10332"/>
                    <a:pt x="13370" y="10332"/>
                  </a:cubicBezTo>
                  <a:lnTo>
                    <a:pt x="12408" y="10332"/>
                  </a:lnTo>
                  <a:cubicBezTo>
                    <a:pt x="12284" y="10332"/>
                    <a:pt x="12191" y="10425"/>
                    <a:pt x="12191" y="10518"/>
                  </a:cubicBezTo>
                  <a:cubicBezTo>
                    <a:pt x="12191" y="10643"/>
                    <a:pt x="12284" y="10736"/>
                    <a:pt x="12408" y="10736"/>
                  </a:cubicBezTo>
                  <a:lnTo>
                    <a:pt x="13370" y="10736"/>
                  </a:lnTo>
                  <a:cubicBezTo>
                    <a:pt x="13711" y="10736"/>
                    <a:pt x="13990" y="10456"/>
                    <a:pt x="13990" y="10115"/>
                  </a:cubicBezTo>
                  <a:lnTo>
                    <a:pt x="13990" y="9774"/>
                  </a:lnTo>
                  <a:cubicBezTo>
                    <a:pt x="13990" y="9557"/>
                    <a:pt x="13804" y="9402"/>
                    <a:pt x="13618" y="9402"/>
                  </a:cubicBezTo>
                  <a:lnTo>
                    <a:pt x="13122" y="9402"/>
                  </a:lnTo>
                  <a:lnTo>
                    <a:pt x="13122" y="2422"/>
                  </a:lnTo>
                  <a:cubicBezTo>
                    <a:pt x="13122" y="2019"/>
                    <a:pt x="12812" y="1709"/>
                    <a:pt x="12439" y="1709"/>
                  </a:cubicBezTo>
                  <a:lnTo>
                    <a:pt x="10578" y="1709"/>
                  </a:lnTo>
                  <a:lnTo>
                    <a:pt x="10578" y="468"/>
                  </a:lnTo>
                  <a:cubicBezTo>
                    <a:pt x="10607" y="207"/>
                    <a:pt x="10419" y="0"/>
                    <a:pt x="10166" y="0"/>
                  </a:cubicBezTo>
                  <a:cubicBezTo>
                    <a:pt x="10148" y="0"/>
                    <a:pt x="10131" y="1"/>
                    <a:pt x="10113" y="3"/>
                  </a:cubicBezTo>
                  <a:lnTo>
                    <a:pt x="3909" y="3"/>
                  </a:lnTo>
                  <a:cubicBezTo>
                    <a:pt x="3891" y="1"/>
                    <a:pt x="3874" y="0"/>
                    <a:pt x="3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93"/>
            <p:cNvSpPr/>
            <p:nvPr/>
          </p:nvSpPr>
          <p:spPr>
            <a:xfrm>
              <a:off x="2555675" y="2562075"/>
              <a:ext cx="31825" cy="31825"/>
            </a:xfrm>
            <a:custGeom>
              <a:avLst/>
              <a:gdLst/>
              <a:ahLst/>
              <a:cxnLst/>
              <a:rect l="l" t="t" r="r" b="b"/>
              <a:pathLst>
                <a:path w="1273" h="1273" extrusionOk="0">
                  <a:moveTo>
                    <a:pt x="869" y="404"/>
                  </a:moveTo>
                  <a:lnTo>
                    <a:pt x="869" y="838"/>
                  </a:lnTo>
                  <a:lnTo>
                    <a:pt x="435" y="838"/>
                  </a:lnTo>
                  <a:lnTo>
                    <a:pt x="435" y="404"/>
                  </a:lnTo>
                  <a:close/>
                  <a:moveTo>
                    <a:pt x="373" y="1"/>
                  </a:moveTo>
                  <a:cubicBezTo>
                    <a:pt x="187" y="1"/>
                    <a:pt x="0" y="156"/>
                    <a:pt x="0" y="342"/>
                  </a:cubicBezTo>
                  <a:lnTo>
                    <a:pt x="0" y="900"/>
                  </a:lnTo>
                  <a:cubicBezTo>
                    <a:pt x="0" y="1086"/>
                    <a:pt x="156" y="1272"/>
                    <a:pt x="373" y="1272"/>
                  </a:cubicBezTo>
                  <a:lnTo>
                    <a:pt x="931" y="1272"/>
                  </a:lnTo>
                  <a:cubicBezTo>
                    <a:pt x="1117" y="1272"/>
                    <a:pt x="1272" y="1086"/>
                    <a:pt x="1272" y="900"/>
                  </a:cubicBezTo>
                  <a:lnTo>
                    <a:pt x="1272" y="342"/>
                  </a:lnTo>
                  <a:cubicBezTo>
                    <a:pt x="1272" y="156"/>
                    <a:pt x="1117"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93"/>
            <p:cNvSpPr/>
            <p:nvPr/>
          </p:nvSpPr>
          <p:spPr>
            <a:xfrm>
              <a:off x="2555675" y="2613950"/>
              <a:ext cx="31825" cy="31900"/>
            </a:xfrm>
            <a:custGeom>
              <a:avLst/>
              <a:gdLst/>
              <a:ahLst/>
              <a:cxnLst/>
              <a:rect l="l" t="t" r="r" b="b"/>
              <a:pathLst>
                <a:path w="1273" h="1276" extrusionOk="0">
                  <a:moveTo>
                    <a:pt x="869" y="407"/>
                  </a:moveTo>
                  <a:lnTo>
                    <a:pt x="869" y="842"/>
                  </a:lnTo>
                  <a:lnTo>
                    <a:pt x="435" y="842"/>
                  </a:lnTo>
                  <a:lnTo>
                    <a:pt x="435" y="407"/>
                  </a:lnTo>
                  <a:close/>
                  <a:moveTo>
                    <a:pt x="972" y="1"/>
                  </a:moveTo>
                  <a:cubicBezTo>
                    <a:pt x="958" y="1"/>
                    <a:pt x="945" y="2"/>
                    <a:pt x="931" y="4"/>
                  </a:cubicBezTo>
                  <a:lnTo>
                    <a:pt x="373" y="4"/>
                  </a:lnTo>
                  <a:cubicBezTo>
                    <a:pt x="156" y="4"/>
                    <a:pt x="0" y="159"/>
                    <a:pt x="0" y="345"/>
                  </a:cubicBezTo>
                  <a:lnTo>
                    <a:pt x="0" y="904"/>
                  </a:lnTo>
                  <a:cubicBezTo>
                    <a:pt x="0" y="1090"/>
                    <a:pt x="156" y="1276"/>
                    <a:pt x="373" y="1276"/>
                  </a:cubicBezTo>
                  <a:lnTo>
                    <a:pt x="931" y="1276"/>
                  </a:lnTo>
                  <a:cubicBezTo>
                    <a:pt x="1117" y="1245"/>
                    <a:pt x="1272" y="1090"/>
                    <a:pt x="1272" y="904"/>
                  </a:cubicBezTo>
                  <a:lnTo>
                    <a:pt x="1272" y="345"/>
                  </a:lnTo>
                  <a:cubicBezTo>
                    <a:pt x="1272" y="173"/>
                    <a:pt x="1139" y="1"/>
                    <a:pt x="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93"/>
            <p:cNvSpPr/>
            <p:nvPr/>
          </p:nvSpPr>
          <p:spPr>
            <a:xfrm>
              <a:off x="2555675" y="2665225"/>
              <a:ext cx="31825" cy="31825"/>
            </a:xfrm>
            <a:custGeom>
              <a:avLst/>
              <a:gdLst/>
              <a:ahLst/>
              <a:cxnLst/>
              <a:rect l="l" t="t" r="r" b="b"/>
              <a:pathLst>
                <a:path w="1273" h="1273" extrusionOk="0">
                  <a:moveTo>
                    <a:pt x="869" y="435"/>
                  </a:moveTo>
                  <a:lnTo>
                    <a:pt x="869" y="869"/>
                  </a:lnTo>
                  <a:lnTo>
                    <a:pt x="435" y="869"/>
                  </a:lnTo>
                  <a:lnTo>
                    <a:pt x="435" y="435"/>
                  </a:lnTo>
                  <a:close/>
                  <a:moveTo>
                    <a:pt x="373" y="0"/>
                  </a:moveTo>
                  <a:cubicBezTo>
                    <a:pt x="156" y="0"/>
                    <a:pt x="0" y="186"/>
                    <a:pt x="0" y="372"/>
                  </a:cubicBezTo>
                  <a:lnTo>
                    <a:pt x="0" y="931"/>
                  </a:lnTo>
                  <a:cubicBezTo>
                    <a:pt x="0" y="1117"/>
                    <a:pt x="187" y="1272"/>
                    <a:pt x="373" y="1272"/>
                  </a:cubicBezTo>
                  <a:lnTo>
                    <a:pt x="931" y="1272"/>
                  </a:lnTo>
                  <a:cubicBezTo>
                    <a:pt x="1117" y="1272"/>
                    <a:pt x="1272" y="1117"/>
                    <a:pt x="1272" y="931"/>
                  </a:cubicBezTo>
                  <a:lnTo>
                    <a:pt x="1272" y="372"/>
                  </a:lnTo>
                  <a:cubicBezTo>
                    <a:pt x="1272" y="186"/>
                    <a:pt x="1117" y="0"/>
                    <a:pt x="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93"/>
            <p:cNvSpPr/>
            <p:nvPr/>
          </p:nvSpPr>
          <p:spPr>
            <a:xfrm>
              <a:off x="2555675" y="2717175"/>
              <a:ext cx="31825" cy="31825"/>
            </a:xfrm>
            <a:custGeom>
              <a:avLst/>
              <a:gdLst/>
              <a:ahLst/>
              <a:cxnLst/>
              <a:rect l="l" t="t" r="r" b="b"/>
              <a:pathLst>
                <a:path w="1273" h="1273" extrusionOk="0">
                  <a:moveTo>
                    <a:pt x="869" y="435"/>
                  </a:moveTo>
                  <a:lnTo>
                    <a:pt x="869" y="869"/>
                  </a:lnTo>
                  <a:lnTo>
                    <a:pt x="435" y="869"/>
                  </a:lnTo>
                  <a:lnTo>
                    <a:pt x="435" y="435"/>
                  </a:lnTo>
                  <a:close/>
                  <a:moveTo>
                    <a:pt x="373" y="1"/>
                  </a:moveTo>
                  <a:cubicBezTo>
                    <a:pt x="156" y="1"/>
                    <a:pt x="0" y="156"/>
                    <a:pt x="0" y="373"/>
                  </a:cubicBezTo>
                  <a:lnTo>
                    <a:pt x="0" y="931"/>
                  </a:lnTo>
                  <a:cubicBezTo>
                    <a:pt x="0" y="1117"/>
                    <a:pt x="156" y="1272"/>
                    <a:pt x="373" y="1272"/>
                  </a:cubicBezTo>
                  <a:lnTo>
                    <a:pt x="931" y="1272"/>
                  </a:lnTo>
                  <a:cubicBezTo>
                    <a:pt x="1117" y="1272"/>
                    <a:pt x="1272" y="1117"/>
                    <a:pt x="1272" y="931"/>
                  </a:cubicBezTo>
                  <a:lnTo>
                    <a:pt x="1272" y="373"/>
                  </a:lnTo>
                  <a:cubicBezTo>
                    <a:pt x="1272" y="187"/>
                    <a:pt x="1117"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93"/>
            <p:cNvSpPr/>
            <p:nvPr/>
          </p:nvSpPr>
          <p:spPr>
            <a:xfrm>
              <a:off x="2596325" y="2563375"/>
              <a:ext cx="87325" cy="10475"/>
            </a:xfrm>
            <a:custGeom>
              <a:avLst/>
              <a:gdLst/>
              <a:ahLst/>
              <a:cxnLst/>
              <a:rect l="l" t="t" r="r" b="b"/>
              <a:pathLst>
                <a:path w="3493" h="419" extrusionOk="0">
                  <a:moveTo>
                    <a:pt x="183" y="0"/>
                  </a:moveTo>
                  <a:cubicBezTo>
                    <a:pt x="0" y="0"/>
                    <a:pt x="5" y="419"/>
                    <a:pt x="198" y="419"/>
                  </a:cubicBezTo>
                  <a:cubicBezTo>
                    <a:pt x="210" y="419"/>
                    <a:pt x="223" y="417"/>
                    <a:pt x="236" y="414"/>
                  </a:cubicBezTo>
                  <a:lnTo>
                    <a:pt x="3338" y="414"/>
                  </a:lnTo>
                  <a:cubicBezTo>
                    <a:pt x="3493" y="321"/>
                    <a:pt x="3493" y="73"/>
                    <a:pt x="3338" y="11"/>
                  </a:cubicBezTo>
                  <a:lnTo>
                    <a:pt x="236" y="11"/>
                  </a:lnTo>
                  <a:cubicBezTo>
                    <a:pt x="216" y="4"/>
                    <a:pt x="199"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93"/>
            <p:cNvSpPr/>
            <p:nvPr/>
          </p:nvSpPr>
          <p:spPr>
            <a:xfrm>
              <a:off x="2595225" y="2583025"/>
              <a:ext cx="33375" cy="10875"/>
            </a:xfrm>
            <a:custGeom>
              <a:avLst/>
              <a:gdLst/>
              <a:ahLst/>
              <a:cxnLst/>
              <a:rect l="l" t="t" r="r" b="b"/>
              <a:pathLst>
                <a:path w="1335" h="435" extrusionOk="0">
                  <a:moveTo>
                    <a:pt x="280" y="0"/>
                  </a:moveTo>
                  <a:cubicBezTo>
                    <a:pt x="0" y="0"/>
                    <a:pt x="0" y="434"/>
                    <a:pt x="280" y="434"/>
                  </a:cubicBezTo>
                  <a:lnTo>
                    <a:pt x="1055" y="434"/>
                  </a:lnTo>
                  <a:cubicBezTo>
                    <a:pt x="1334" y="434"/>
                    <a:pt x="1334"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93"/>
            <p:cNvSpPr/>
            <p:nvPr/>
          </p:nvSpPr>
          <p:spPr>
            <a:xfrm>
              <a:off x="2595225" y="2614825"/>
              <a:ext cx="90750" cy="10100"/>
            </a:xfrm>
            <a:custGeom>
              <a:avLst/>
              <a:gdLst/>
              <a:ahLst/>
              <a:cxnLst/>
              <a:rect l="l" t="t" r="r" b="b"/>
              <a:pathLst>
                <a:path w="3630" h="404" extrusionOk="0">
                  <a:moveTo>
                    <a:pt x="280" y="0"/>
                  </a:moveTo>
                  <a:cubicBezTo>
                    <a:pt x="0" y="0"/>
                    <a:pt x="0" y="403"/>
                    <a:pt x="280" y="403"/>
                  </a:cubicBezTo>
                  <a:lnTo>
                    <a:pt x="3382" y="403"/>
                  </a:lnTo>
                  <a:cubicBezTo>
                    <a:pt x="3630" y="403"/>
                    <a:pt x="3630"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93"/>
            <p:cNvSpPr/>
            <p:nvPr/>
          </p:nvSpPr>
          <p:spPr>
            <a:xfrm>
              <a:off x="2596775" y="2634200"/>
              <a:ext cx="30275" cy="10100"/>
            </a:xfrm>
            <a:custGeom>
              <a:avLst/>
              <a:gdLst/>
              <a:ahLst/>
              <a:cxnLst/>
              <a:rect l="l" t="t" r="r" b="b"/>
              <a:pathLst>
                <a:path w="1211" h="404" extrusionOk="0">
                  <a:moveTo>
                    <a:pt x="218" y="0"/>
                  </a:moveTo>
                  <a:cubicBezTo>
                    <a:pt x="94" y="0"/>
                    <a:pt x="0" y="94"/>
                    <a:pt x="0" y="218"/>
                  </a:cubicBezTo>
                  <a:cubicBezTo>
                    <a:pt x="0" y="311"/>
                    <a:pt x="94" y="404"/>
                    <a:pt x="218" y="404"/>
                  </a:cubicBezTo>
                  <a:lnTo>
                    <a:pt x="993" y="404"/>
                  </a:lnTo>
                  <a:cubicBezTo>
                    <a:pt x="1117" y="404"/>
                    <a:pt x="1210" y="311"/>
                    <a:pt x="1210" y="218"/>
                  </a:cubicBezTo>
                  <a:cubicBezTo>
                    <a:pt x="1210" y="94"/>
                    <a:pt x="1117" y="0"/>
                    <a:pt x="9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93"/>
            <p:cNvSpPr/>
            <p:nvPr/>
          </p:nvSpPr>
          <p:spPr>
            <a:xfrm>
              <a:off x="2596450" y="2666500"/>
              <a:ext cx="87200" cy="9875"/>
            </a:xfrm>
            <a:custGeom>
              <a:avLst/>
              <a:gdLst/>
              <a:ahLst/>
              <a:cxnLst/>
              <a:rect l="l" t="t" r="r" b="b"/>
              <a:pathLst>
                <a:path w="3488" h="395" extrusionOk="0">
                  <a:moveTo>
                    <a:pt x="177" y="1"/>
                  </a:moveTo>
                  <a:cubicBezTo>
                    <a:pt x="0" y="1"/>
                    <a:pt x="0" y="394"/>
                    <a:pt x="177" y="394"/>
                  </a:cubicBezTo>
                  <a:cubicBezTo>
                    <a:pt x="194" y="394"/>
                    <a:pt x="211" y="391"/>
                    <a:pt x="231" y="384"/>
                  </a:cubicBezTo>
                  <a:lnTo>
                    <a:pt x="3333" y="384"/>
                  </a:lnTo>
                  <a:cubicBezTo>
                    <a:pt x="3488" y="321"/>
                    <a:pt x="3488" y="73"/>
                    <a:pt x="3333" y="11"/>
                  </a:cubicBezTo>
                  <a:lnTo>
                    <a:pt x="231" y="11"/>
                  </a:lnTo>
                  <a:cubicBezTo>
                    <a:pt x="211" y="4"/>
                    <a:pt x="194"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93"/>
            <p:cNvSpPr/>
            <p:nvPr/>
          </p:nvSpPr>
          <p:spPr>
            <a:xfrm>
              <a:off x="2595225" y="2686150"/>
              <a:ext cx="33375" cy="10125"/>
            </a:xfrm>
            <a:custGeom>
              <a:avLst/>
              <a:gdLst/>
              <a:ahLst/>
              <a:cxnLst/>
              <a:rect l="l" t="t" r="r" b="b"/>
              <a:pathLst>
                <a:path w="1335" h="405" extrusionOk="0">
                  <a:moveTo>
                    <a:pt x="280" y="1"/>
                  </a:moveTo>
                  <a:cubicBezTo>
                    <a:pt x="0" y="1"/>
                    <a:pt x="0" y="404"/>
                    <a:pt x="280" y="404"/>
                  </a:cubicBezTo>
                  <a:lnTo>
                    <a:pt x="1055" y="404"/>
                  </a:lnTo>
                  <a:cubicBezTo>
                    <a:pt x="1334" y="404"/>
                    <a:pt x="1334" y="1"/>
                    <a:pt x="1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93"/>
            <p:cNvSpPr/>
            <p:nvPr/>
          </p:nvSpPr>
          <p:spPr>
            <a:xfrm>
              <a:off x="2596775" y="2718725"/>
              <a:ext cx="87650" cy="10100"/>
            </a:xfrm>
            <a:custGeom>
              <a:avLst/>
              <a:gdLst/>
              <a:ahLst/>
              <a:cxnLst/>
              <a:rect l="l" t="t" r="r" b="b"/>
              <a:pathLst>
                <a:path w="3506" h="404" extrusionOk="0">
                  <a:moveTo>
                    <a:pt x="218" y="1"/>
                  </a:moveTo>
                  <a:cubicBezTo>
                    <a:pt x="94" y="1"/>
                    <a:pt x="0" y="94"/>
                    <a:pt x="0" y="218"/>
                  </a:cubicBezTo>
                  <a:cubicBezTo>
                    <a:pt x="0" y="311"/>
                    <a:pt x="94" y="404"/>
                    <a:pt x="218" y="404"/>
                  </a:cubicBezTo>
                  <a:lnTo>
                    <a:pt x="3320" y="404"/>
                  </a:lnTo>
                  <a:cubicBezTo>
                    <a:pt x="3413" y="404"/>
                    <a:pt x="3506" y="311"/>
                    <a:pt x="3506" y="218"/>
                  </a:cubicBezTo>
                  <a:cubicBezTo>
                    <a:pt x="3506" y="94"/>
                    <a:pt x="3413" y="1"/>
                    <a:pt x="33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93"/>
            <p:cNvSpPr/>
            <p:nvPr/>
          </p:nvSpPr>
          <p:spPr>
            <a:xfrm>
              <a:off x="2597550" y="2738125"/>
              <a:ext cx="29500" cy="10100"/>
            </a:xfrm>
            <a:custGeom>
              <a:avLst/>
              <a:gdLst/>
              <a:ahLst/>
              <a:cxnLst/>
              <a:rect l="l" t="t" r="r" b="b"/>
              <a:pathLst>
                <a:path w="1180" h="404" extrusionOk="0">
                  <a:moveTo>
                    <a:pt x="187" y="0"/>
                  </a:moveTo>
                  <a:cubicBezTo>
                    <a:pt x="94" y="0"/>
                    <a:pt x="1" y="93"/>
                    <a:pt x="1" y="217"/>
                  </a:cubicBezTo>
                  <a:cubicBezTo>
                    <a:pt x="1" y="310"/>
                    <a:pt x="94" y="403"/>
                    <a:pt x="187" y="403"/>
                  </a:cubicBezTo>
                  <a:lnTo>
                    <a:pt x="962" y="403"/>
                  </a:lnTo>
                  <a:cubicBezTo>
                    <a:pt x="1086" y="403"/>
                    <a:pt x="1179" y="310"/>
                    <a:pt x="1179" y="217"/>
                  </a:cubicBezTo>
                  <a:cubicBezTo>
                    <a:pt x="1179" y="93"/>
                    <a:pt x="1086" y="0"/>
                    <a:pt x="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8" name="Google Shape;16198;p93"/>
          <p:cNvGrpSpPr/>
          <p:nvPr/>
        </p:nvGrpSpPr>
        <p:grpSpPr>
          <a:xfrm>
            <a:off x="4725464" y="1769449"/>
            <a:ext cx="349000" cy="297800"/>
            <a:chOff x="1680925" y="2517875"/>
            <a:chExt cx="349000" cy="297800"/>
          </a:xfrm>
        </p:grpSpPr>
        <p:sp>
          <p:nvSpPr>
            <p:cNvPr id="16199" name="Google Shape;16199;p93"/>
            <p:cNvSpPr/>
            <p:nvPr/>
          </p:nvSpPr>
          <p:spPr>
            <a:xfrm>
              <a:off x="1946525" y="2568275"/>
              <a:ext cx="11275" cy="7900"/>
            </a:xfrm>
            <a:custGeom>
              <a:avLst/>
              <a:gdLst/>
              <a:ahLst/>
              <a:cxnLst/>
              <a:rect l="l" t="t" r="r" b="b"/>
              <a:pathLst>
                <a:path w="451" h="316" extrusionOk="0">
                  <a:moveTo>
                    <a:pt x="264" y="1"/>
                  </a:moveTo>
                  <a:cubicBezTo>
                    <a:pt x="1" y="1"/>
                    <a:pt x="256" y="316"/>
                    <a:pt x="385" y="316"/>
                  </a:cubicBezTo>
                  <a:cubicBezTo>
                    <a:pt x="423" y="316"/>
                    <a:pt x="451" y="288"/>
                    <a:pt x="451" y="218"/>
                  </a:cubicBezTo>
                  <a:cubicBezTo>
                    <a:pt x="451" y="94"/>
                    <a:pt x="35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93"/>
            <p:cNvSpPr/>
            <p:nvPr/>
          </p:nvSpPr>
          <p:spPr>
            <a:xfrm>
              <a:off x="1967075" y="2568275"/>
              <a:ext cx="11675" cy="10125"/>
            </a:xfrm>
            <a:custGeom>
              <a:avLst/>
              <a:gdLst/>
              <a:ahLst/>
              <a:cxnLst/>
              <a:rect l="l" t="t" r="r" b="b"/>
              <a:pathLst>
                <a:path w="467" h="405" extrusionOk="0">
                  <a:moveTo>
                    <a:pt x="280" y="1"/>
                  </a:moveTo>
                  <a:cubicBezTo>
                    <a:pt x="1" y="1"/>
                    <a:pt x="1" y="404"/>
                    <a:pt x="280" y="404"/>
                  </a:cubicBezTo>
                  <a:cubicBezTo>
                    <a:pt x="373" y="404"/>
                    <a:pt x="466" y="311"/>
                    <a:pt x="466" y="218"/>
                  </a:cubicBezTo>
                  <a:cubicBezTo>
                    <a:pt x="466" y="94"/>
                    <a:pt x="373"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93"/>
            <p:cNvSpPr/>
            <p:nvPr/>
          </p:nvSpPr>
          <p:spPr>
            <a:xfrm>
              <a:off x="1989000" y="2568275"/>
              <a:ext cx="11450" cy="7900"/>
            </a:xfrm>
            <a:custGeom>
              <a:avLst/>
              <a:gdLst/>
              <a:ahLst/>
              <a:cxnLst/>
              <a:rect l="l" t="t" r="r" b="b"/>
              <a:pathLst>
                <a:path w="458" h="316" extrusionOk="0">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93"/>
            <p:cNvSpPr/>
            <p:nvPr/>
          </p:nvSpPr>
          <p:spPr>
            <a:xfrm>
              <a:off x="1680925" y="2517875"/>
              <a:ext cx="349000" cy="297800"/>
            </a:xfrm>
            <a:custGeom>
              <a:avLst/>
              <a:gdLst/>
              <a:ahLst/>
              <a:cxnLst/>
              <a:rect l="l" t="t" r="r" b="b"/>
              <a:pathLst>
                <a:path w="13960" h="11912" extrusionOk="0">
                  <a:moveTo>
                    <a:pt x="4592" y="404"/>
                  </a:moveTo>
                  <a:cubicBezTo>
                    <a:pt x="4747" y="404"/>
                    <a:pt x="4871" y="528"/>
                    <a:pt x="4871" y="683"/>
                  </a:cubicBezTo>
                  <a:lnTo>
                    <a:pt x="4871" y="1179"/>
                  </a:lnTo>
                  <a:lnTo>
                    <a:pt x="435" y="1179"/>
                  </a:lnTo>
                  <a:lnTo>
                    <a:pt x="435" y="683"/>
                  </a:lnTo>
                  <a:cubicBezTo>
                    <a:pt x="435" y="528"/>
                    <a:pt x="559" y="404"/>
                    <a:pt x="714" y="404"/>
                  </a:cubicBezTo>
                  <a:close/>
                  <a:moveTo>
                    <a:pt x="13587" y="3258"/>
                  </a:moveTo>
                  <a:lnTo>
                    <a:pt x="13587" y="11478"/>
                  </a:lnTo>
                  <a:lnTo>
                    <a:pt x="7197" y="11478"/>
                  </a:lnTo>
                  <a:lnTo>
                    <a:pt x="7197" y="3258"/>
                  </a:lnTo>
                  <a:close/>
                  <a:moveTo>
                    <a:pt x="714" y="1"/>
                  </a:moveTo>
                  <a:cubicBezTo>
                    <a:pt x="311" y="1"/>
                    <a:pt x="32" y="280"/>
                    <a:pt x="32" y="683"/>
                  </a:cubicBezTo>
                  <a:lnTo>
                    <a:pt x="32" y="11478"/>
                  </a:lnTo>
                  <a:cubicBezTo>
                    <a:pt x="1" y="11726"/>
                    <a:pt x="187" y="11912"/>
                    <a:pt x="435" y="11912"/>
                  </a:cubicBezTo>
                  <a:lnTo>
                    <a:pt x="3754" y="11912"/>
                  </a:lnTo>
                  <a:cubicBezTo>
                    <a:pt x="3847" y="11912"/>
                    <a:pt x="3940" y="11819"/>
                    <a:pt x="3940" y="11726"/>
                  </a:cubicBezTo>
                  <a:cubicBezTo>
                    <a:pt x="3940" y="11602"/>
                    <a:pt x="3847" y="11509"/>
                    <a:pt x="3754" y="11509"/>
                  </a:cubicBezTo>
                  <a:lnTo>
                    <a:pt x="435" y="11509"/>
                  </a:lnTo>
                  <a:lnTo>
                    <a:pt x="435" y="3258"/>
                  </a:lnTo>
                  <a:lnTo>
                    <a:pt x="6794" y="3258"/>
                  </a:lnTo>
                  <a:lnTo>
                    <a:pt x="6794" y="11478"/>
                  </a:lnTo>
                  <a:lnTo>
                    <a:pt x="4561" y="11478"/>
                  </a:lnTo>
                  <a:cubicBezTo>
                    <a:pt x="4436" y="11478"/>
                    <a:pt x="4343" y="11571"/>
                    <a:pt x="4343" y="11695"/>
                  </a:cubicBezTo>
                  <a:cubicBezTo>
                    <a:pt x="4312" y="11819"/>
                    <a:pt x="4436" y="11912"/>
                    <a:pt x="4561" y="11912"/>
                  </a:cubicBezTo>
                  <a:lnTo>
                    <a:pt x="13556" y="11912"/>
                  </a:lnTo>
                  <a:cubicBezTo>
                    <a:pt x="13773" y="11912"/>
                    <a:pt x="13959" y="11726"/>
                    <a:pt x="13959" y="11509"/>
                  </a:cubicBezTo>
                  <a:lnTo>
                    <a:pt x="13959" y="1583"/>
                  </a:lnTo>
                  <a:cubicBezTo>
                    <a:pt x="13959" y="1365"/>
                    <a:pt x="13773" y="1179"/>
                    <a:pt x="13556" y="1179"/>
                  </a:cubicBezTo>
                  <a:lnTo>
                    <a:pt x="9275" y="1179"/>
                  </a:lnTo>
                  <a:cubicBezTo>
                    <a:pt x="9267" y="1178"/>
                    <a:pt x="9260" y="1178"/>
                    <a:pt x="9252" y="1178"/>
                  </a:cubicBezTo>
                  <a:cubicBezTo>
                    <a:pt x="9035" y="1178"/>
                    <a:pt x="9035" y="1584"/>
                    <a:pt x="9252" y="1584"/>
                  </a:cubicBezTo>
                  <a:cubicBezTo>
                    <a:pt x="9260" y="1584"/>
                    <a:pt x="9267" y="1584"/>
                    <a:pt x="9275" y="1583"/>
                  </a:cubicBezTo>
                  <a:lnTo>
                    <a:pt x="13556" y="1583"/>
                  </a:lnTo>
                  <a:lnTo>
                    <a:pt x="13556" y="2854"/>
                  </a:lnTo>
                  <a:lnTo>
                    <a:pt x="435" y="2854"/>
                  </a:lnTo>
                  <a:lnTo>
                    <a:pt x="435" y="1583"/>
                  </a:lnTo>
                  <a:lnTo>
                    <a:pt x="8438" y="1583"/>
                  </a:lnTo>
                  <a:cubicBezTo>
                    <a:pt x="8446" y="1584"/>
                    <a:pt x="8454" y="1584"/>
                    <a:pt x="8461" y="1584"/>
                  </a:cubicBezTo>
                  <a:cubicBezTo>
                    <a:pt x="8678" y="1584"/>
                    <a:pt x="8678" y="1178"/>
                    <a:pt x="8461" y="1178"/>
                  </a:cubicBezTo>
                  <a:cubicBezTo>
                    <a:pt x="8454" y="1178"/>
                    <a:pt x="8446" y="1178"/>
                    <a:pt x="8438" y="1179"/>
                  </a:cubicBezTo>
                  <a:lnTo>
                    <a:pt x="5274" y="1179"/>
                  </a:lnTo>
                  <a:lnTo>
                    <a:pt x="5274" y="683"/>
                  </a:lnTo>
                  <a:cubicBezTo>
                    <a:pt x="5274" y="280"/>
                    <a:pt x="4964" y="1"/>
                    <a:pt x="45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93"/>
            <p:cNvSpPr/>
            <p:nvPr/>
          </p:nvSpPr>
          <p:spPr>
            <a:xfrm>
              <a:off x="1708850" y="2623350"/>
              <a:ext cx="124875" cy="32600"/>
            </a:xfrm>
            <a:custGeom>
              <a:avLst/>
              <a:gdLst/>
              <a:ahLst/>
              <a:cxnLst/>
              <a:rect l="l" t="t" r="r" b="b"/>
              <a:pathLst>
                <a:path w="4995" h="1304" extrusionOk="0">
                  <a:moveTo>
                    <a:pt x="4149" y="433"/>
                  </a:moveTo>
                  <a:cubicBezTo>
                    <a:pt x="4397" y="433"/>
                    <a:pt x="4397" y="901"/>
                    <a:pt x="4149" y="901"/>
                  </a:cubicBezTo>
                  <a:cubicBezTo>
                    <a:pt x="4142" y="901"/>
                    <a:pt x="4134" y="901"/>
                    <a:pt x="4126" y="900"/>
                  </a:cubicBezTo>
                  <a:lnTo>
                    <a:pt x="838" y="900"/>
                  </a:lnTo>
                  <a:cubicBezTo>
                    <a:pt x="559" y="838"/>
                    <a:pt x="559" y="466"/>
                    <a:pt x="838" y="434"/>
                  </a:cubicBezTo>
                  <a:lnTo>
                    <a:pt x="4126" y="434"/>
                  </a:lnTo>
                  <a:cubicBezTo>
                    <a:pt x="4134" y="434"/>
                    <a:pt x="4142" y="433"/>
                    <a:pt x="4149" y="433"/>
                  </a:cubicBezTo>
                  <a:close/>
                  <a:moveTo>
                    <a:pt x="838" y="0"/>
                  </a:moveTo>
                  <a:cubicBezTo>
                    <a:pt x="0" y="0"/>
                    <a:pt x="0" y="1303"/>
                    <a:pt x="838" y="1303"/>
                  </a:cubicBezTo>
                  <a:lnTo>
                    <a:pt x="4126" y="1303"/>
                  </a:lnTo>
                  <a:cubicBezTo>
                    <a:pt x="4994" y="1303"/>
                    <a:pt x="4994" y="0"/>
                    <a:pt x="4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93"/>
            <p:cNvSpPr/>
            <p:nvPr/>
          </p:nvSpPr>
          <p:spPr>
            <a:xfrm>
              <a:off x="1715825" y="2670650"/>
              <a:ext cx="111700" cy="10100"/>
            </a:xfrm>
            <a:custGeom>
              <a:avLst/>
              <a:gdLst/>
              <a:ahLst/>
              <a:cxnLst/>
              <a:rect l="l" t="t" r="r" b="b"/>
              <a:pathLst>
                <a:path w="4468" h="404" extrusionOk="0">
                  <a:moveTo>
                    <a:pt x="280" y="0"/>
                  </a:moveTo>
                  <a:cubicBezTo>
                    <a:pt x="1" y="0"/>
                    <a:pt x="1" y="404"/>
                    <a:pt x="280" y="404"/>
                  </a:cubicBezTo>
                  <a:lnTo>
                    <a:pt x="4188" y="404"/>
                  </a:lnTo>
                  <a:cubicBezTo>
                    <a:pt x="4467" y="404"/>
                    <a:pt x="4467" y="0"/>
                    <a:pt x="4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93"/>
            <p:cNvSpPr/>
            <p:nvPr/>
          </p:nvSpPr>
          <p:spPr>
            <a:xfrm>
              <a:off x="1718150" y="2695200"/>
              <a:ext cx="108275" cy="10500"/>
            </a:xfrm>
            <a:custGeom>
              <a:avLst/>
              <a:gdLst/>
              <a:ahLst/>
              <a:cxnLst/>
              <a:rect l="l" t="t" r="r" b="b"/>
              <a:pathLst>
                <a:path w="4331" h="420" extrusionOk="0">
                  <a:moveTo>
                    <a:pt x="4148" y="1"/>
                  </a:moveTo>
                  <a:cubicBezTo>
                    <a:pt x="4132" y="1"/>
                    <a:pt x="4114" y="4"/>
                    <a:pt x="4095" y="11"/>
                  </a:cubicBezTo>
                  <a:lnTo>
                    <a:pt x="187" y="11"/>
                  </a:lnTo>
                  <a:cubicBezTo>
                    <a:pt x="1" y="73"/>
                    <a:pt x="1" y="352"/>
                    <a:pt x="187" y="414"/>
                  </a:cubicBezTo>
                  <a:lnTo>
                    <a:pt x="4095" y="414"/>
                  </a:lnTo>
                  <a:cubicBezTo>
                    <a:pt x="4108" y="418"/>
                    <a:pt x="4121" y="419"/>
                    <a:pt x="4132" y="419"/>
                  </a:cubicBezTo>
                  <a:cubicBezTo>
                    <a:pt x="4325" y="419"/>
                    <a:pt x="4331" y="1"/>
                    <a:pt x="41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93"/>
            <p:cNvSpPr/>
            <p:nvPr/>
          </p:nvSpPr>
          <p:spPr>
            <a:xfrm>
              <a:off x="1715825" y="2720275"/>
              <a:ext cx="111700" cy="10875"/>
            </a:xfrm>
            <a:custGeom>
              <a:avLst/>
              <a:gdLst/>
              <a:ahLst/>
              <a:cxnLst/>
              <a:rect l="l" t="t" r="r" b="b"/>
              <a:pathLst>
                <a:path w="4468" h="435" extrusionOk="0">
                  <a:moveTo>
                    <a:pt x="280" y="1"/>
                  </a:moveTo>
                  <a:cubicBezTo>
                    <a:pt x="1" y="1"/>
                    <a:pt x="1" y="435"/>
                    <a:pt x="280" y="435"/>
                  </a:cubicBezTo>
                  <a:lnTo>
                    <a:pt x="4188" y="435"/>
                  </a:lnTo>
                  <a:cubicBezTo>
                    <a:pt x="4467" y="435"/>
                    <a:pt x="4467" y="1"/>
                    <a:pt x="4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93"/>
            <p:cNvSpPr/>
            <p:nvPr/>
          </p:nvSpPr>
          <p:spPr>
            <a:xfrm>
              <a:off x="1877125" y="2623350"/>
              <a:ext cx="125650" cy="32600"/>
            </a:xfrm>
            <a:custGeom>
              <a:avLst/>
              <a:gdLst/>
              <a:ahLst/>
              <a:cxnLst/>
              <a:rect l="l" t="t" r="r" b="b"/>
              <a:pathLst>
                <a:path w="5026" h="1304" extrusionOk="0">
                  <a:moveTo>
                    <a:pt x="846" y="433"/>
                  </a:moveTo>
                  <a:cubicBezTo>
                    <a:pt x="853" y="433"/>
                    <a:pt x="861" y="434"/>
                    <a:pt x="869" y="434"/>
                  </a:cubicBezTo>
                  <a:lnTo>
                    <a:pt x="4157" y="434"/>
                  </a:lnTo>
                  <a:cubicBezTo>
                    <a:pt x="4436" y="466"/>
                    <a:pt x="4436" y="838"/>
                    <a:pt x="4157" y="900"/>
                  </a:cubicBezTo>
                  <a:lnTo>
                    <a:pt x="869" y="900"/>
                  </a:lnTo>
                  <a:cubicBezTo>
                    <a:pt x="861" y="901"/>
                    <a:pt x="853" y="901"/>
                    <a:pt x="846" y="901"/>
                  </a:cubicBezTo>
                  <a:cubicBezTo>
                    <a:pt x="598" y="901"/>
                    <a:pt x="598" y="433"/>
                    <a:pt x="846" y="433"/>
                  </a:cubicBezTo>
                  <a:close/>
                  <a:moveTo>
                    <a:pt x="869" y="0"/>
                  </a:moveTo>
                  <a:cubicBezTo>
                    <a:pt x="1" y="0"/>
                    <a:pt x="1" y="1303"/>
                    <a:pt x="869" y="1303"/>
                  </a:cubicBezTo>
                  <a:lnTo>
                    <a:pt x="4157" y="1303"/>
                  </a:lnTo>
                  <a:cubicBezTo>
                    <a:pt x="5026" y="1303"/>
                    <a:pt x="5026" y="0"/>
                    <a:pt x="4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93"/>
            <p:cNvSpPr/>
            <p:nvPr/>
          </p:nvSpPr>
          <p:spPr>
            <a:xfrm>
              <a:off x="1877125" y="2748200"/>
              <a:ext cx="125650" cy="31825"/>
            </a:xfrm>
            <a:custGeom>
              <a:avLst/>
              <a:gdLst/>
              <a:ahLst/>
              <a:cxnLst/>
              <a:rect l="l" t="t" r="r" b="b"/>
              <a:pathLst>
                <a:path w="5026" h="1273" extrusionOk="0">
                  <a:moveTo>
                    <a:pt x="4157" y="404"/>
                  </a:moveTo>
                  <a:cubicBezTo>
                    <a:pt x="4281" y="404"/>
                    <a:pt x="4405" y="497"/>
                    <a:pt x="4405" y="621"/>
                  </a:cubicBezTo>
                  <a:cubicBezTo>
                    <a:pt x="4405" y="745"/>
                    <a:pt x="4281" y="869"/>
                    <a:pt x="4157" y="869"/>
                  </a:cubicBezTo>
                  <a:lnTo>
                    <a:pt x="869" y="869"/>
                  </a:lnTo>
                  <a:cubicBezTo>
                    <a:pt x="745" y="869"/>
                    <a:pt x="621" y="745"/>
                    <a:pt x="621" y="621"/>
                  </a:cubicBezTo>
                  <a:cubicBezTo>
                    <a:pt x="621" y="497"/>
                    <a:pt x="745" y="404"/>
                    <a:pt x="869" y="404"/>
                  </a:cubicBezTo>
                  <a:close/>
                  <a:moveTo>
                    <a:pt x="869" y="0"/>
                  </a:moveTo>
                  <a:cubicBezTo>
                    <a:pt x="1" y="0"/>
                    <a:pt x="1" y="1272"/>
                    <a:pt x="869" y="1272"/>
                  </a:cubicBezTo>
                  <a:lnTo>
                    <a:pt x="4157" y="1272"/>
                  </a:lnTo>
                  <a:cubicBezTo>
                    <a:pt x="5026" y="1272"/>
                    <a:pt x="5026" y="0"/>
                    <a:pt x="4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93"/>
            <p:cNvSpPr/>
            <p:nvPr/>
          </p:nvSpPr>
          <p:spPr>
            <a:xfrm>
              <a:off x="1709625" y="2748200"/>
              <a:ext cx="124875" cy="31825"/>
            </a:xfrm>
            <a:custGeom>
              <a:avLst/>
              <a:gdLst/>
              <a:ahLst/>
              <a:cxnLst/>
              <a:rect l="l" t="t" r="r" b="b"/>
              <a:pathLst>
                <a:path w="4995" h="1273" extrusionOk="0">
                  <a:moveTo>
                    <a:pt x="4157" y="404"/>
                  </a:moveTo>
                  <a:cubicBezTo>
                    <a:pt x="4281" y="404"/>
                    <a:pt x="4374" y="497"/>
                    <a:pt x="4374" y="652"/>
                  </a:cubicBezTo>
                  <a:cubicBezTo>
                    <a:pt x="4374" y="776"/>
                    <a:pt x="4281" y="869"/>
                    <a:pt x="4157" y="869"/>
                  </a:cubicBezTo>
                  <a:lnTo>
                    <a:pt x="838" y="869"/>
                  </a:lnTo>
                  <a:cubicBezTo>
                    <a:pt x="714" y="869"/>
                    <a:pt x="621" y="776"/>
                    <a:pt x="621" y="652"/>
                  </a:cubicBezTo>
                  <a:cubicBezTo>
                    <a:pt x="621" y="497"/>
                    <a:pt x="714" y="404"/>
                    <a:pt x="838" y="404"/>
                  </a:cubicBezTo>
                  <a:close/>
                  <a:moveTo>
                    <a:pt x="838" y="0"/>
                  </a:moveTo>
                  <a:cubicBezTo>
                    <a:pt x="0" y="0"/>
                    <a:pt x="0" y="1272"/>
                    <a:pt x="838" y="1272"/>
                  </a:cubicBezTo>
                  <a:lnTo>
                    <a:pt x="4157" y="1272"/>
                  </a:lnTo>
                  <a:cubicBezTo>
                    <a:pt x="4994" y="1272"/>
                    <a:pt x="4994" y="0"/>
                    <a:pt x="4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93"/>
            <p:cNvSpPr/>
            <p:nvPr/>
          </p:nvSpPr>
          <p:spPr>
            <a:xfrm>
              <a:off x="1884875" y="2670650"/>
              <a:ext cx="111700" cy="10100"/>
            </a:xfrm>
            <a:custGeom>
              <a:avLst/>
              <a:gdLst/>
              <a:ahLst/>
              <a:cxnLst/>
              <a:rect l="l" t="t" r="r" b="b"/>
              <a:pathLst>
                <a:path w="4468" h="404" extrusionOk="0">
                  <a:moveTo>
                    <a:pt x="280" y="0"/>
                  </a:moveTo>
                  <a:cubicBezTo>
                    <a:pt x="1" y="0"/>
                    <a:pt x="1" y="404"/>
                    <a:pt x="280" y="404"/>
                  </a:cubicBezTo>
                  <a:lnTo>
                    <a:pt x="4188" y="404"/>
                  </a:lnTo>
                  <a:cubicBezTo>
                    <a:pt x="4468" y="404"/>
                    <a:pt x="4468" y="0"/>
                    <a:pt x="4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93"/>
            <p:cNvSpPr/>
            <p:nvPr/>
          </p:nvSpPr>
          <p:spPr>
            <a:xfrm>
              <a:off x="1886100" y="2695975"/>
              <a:ext cx="109250" cy="9850"/>
            </a:xfrm>
            <a:custGeom>
              <a:avLst/>
              <a:gdLst/>
              <a:ahLst/>
              <a:cxnLst/>
              <a:rect l="l" t="t" r="r" b="b"/>
              <a:pathLst>
                <a:path w="4370" h="394" extrusionOk="0">
                  <a:moveTo>
                    <a:pt x="178" y="1"/>
                  </a:moveTo>
                  <a:cubicBezTo>
                    <a:pt x="0" y="1"/>
                    <a:pt x="0" y="394"/>
                    <a:pt x="178" y="394"/>
                  </a:cubicBezTo>
                  <a:cubicBezTo>
                    <a:pt x="194" y="394"/>
                    <a:pt x="212" y="390"/>
                    <a:pt x="231" y="383"/>
                  </a:cubicBezTo>
                  <a:lnTo>
                    <a:pt x="4139" y="383"/>
                  </a:lnTo>
                  <a:cubicBezTo>
                    <a:pt x="4159" y="390"/>
                    <a:pt x="4176" y="394"/>
                    <a:pt x="4193" y="394"/>
                  </a:cubicBezTo>
                  <a:cubicBezTo>
                    <a:pt x="4370" y="394"/>
                    <a:pt x="4370" y="1"/>
                    <a:pt x="4193" y="1"/>
                  </a:cubicBezTo>
                  <a:cubicBezTo>
                    <a:pt x="4176" y="1"/>
                    <a:pt x="4159" y="4"/>
                    <a:pt x="4139" y="11"/>
                  </a:cubicBezTo>
                  <a:lnTo>
                    <a:pt x="231" y="11"/>
                  </a:lnTo>
                  <a:cubicBezTo>
                    <a:pt x="212" y="4"/>
                    <a:pt x="194"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93"/>
            <p:cNvSpPr/>
            <p:nvPr/>
          </p:nvSpPr>
          <p:spPr>
            <a:xfrm>
              <a:off x="1884875" y="2720275"/>
              <a:ext cx="111700" cy="10875"/>
            </a:xfrm>
            <a:custGeom>
              <a:avLst/>
              <a:gdLst/>
              <a:ahLst/>
              <a:cxnLst/>
              <a:rect l="l" t="t" r="r" b="b"/>
              <a:pathLst>
                <a:path w="4468" h="435" extrusionOk="0">
                  <a:moveTo>
                    <a:pt x="280" y="1"/>
                  </a:moveTo>
                  <a:cubicBezTo>
                    <a:pt x="1" y="1"/>
                    <a:pt x="1" y="435"/>
                    <a:pt x="280" y="435"/>
                  </a:cubicBezTo>
                  <a:lnTo>
                    <a:pt x="4188" y="435"/>
                  </a:lnTo>
                  <a:cubicBezTo>
                    <a:pt x="4468" y="435"/>
                    <a:pt x="4468" y="1"/>
                    <a:pt x="4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3" name="Google Shape;16213;p93"/>
          <p:cNvGrpSpPr/>
          <p:nvPr/>
        </p:nvGrpSpPr>
        <p:grpSpPr>
          <a:xfrm>
            <a:off x="6275158" y="1767599"/>
            <a:ext cx="348975" cy="301500"/>
            <a:chOff x="7719625" y="3086300"/>
            <a:chExt cx="348975" cy="301500"/>
          </a:xfrm>
        </p:grpSpPr>
        <p:sp>
          <p:nvSpPr>
            <p:cNvPr id="16214" name="Google Shape;16214;p93"/>
            <p:cNvSpPr/>
            <p:nvPr/>
          </p:nvSpPr>
          <p:spPr>
            <a:xfrm>
              <a:off x="7719625" y="3086300"/>
              <a:ext cx="348975" cy="301500"/>
            </a:xfrm>
            <a:custGeom>
              <a:avLst/>
              <a:gdLst/>
              <a:ahLst/>
              <a:cxnLst/>
              <a:rect l="l" t="t" r="r" b="b"/>
              <a:pathLst>
                <a:path w="13959" h="12060" extrusionOk="0">
                  <a:moveTo>
                    <a:pt x="5584" y="404"/>
                  </a:moveTo>
                  <a:cubicBezTo>
                    <a:pt x="5615" y="404"/>
                    <a:pt x="5646" y="435"/>
                    <a:pt x="5646" y="466"/>
                  </a:cubicBezTo>
                  <a:lnTo>
                    <a:pt x="5646" y="3847"/>
                  </a:lnTo>
                  <a:lnTo>
                    <a:pt x="5460" y="3754"/>
                  </a:lnTo>
                  <a:cubicBezTo>
                    <a:pt x="5413" y="3723"/>
                    <a:pt x="5359" y="3707"/>
                    <a:pt x="5308" y="3707"/>
                  </a:cubicBezTo>
                  <a:cubicBezTo>
                    <a:pt x="5258" y="3707"/>
                    <a:pt x="5211" y="3723"/>
                    <a:pt x="5180" y="3754"/>
                  </a:cubicBezTo>
                  <a:lnTo>
                    <a:pt x="4932" y="3878"/>
                  </a:lnTo>
                  <a:lnTo>
                    <a:pt x="4932" y="466"/>
                  </a:lnTo>
                  <a:cubicBezTo>
                    <a:pt x="4932" y="435"/>
                    <a:pt x="4932" y="404"/>
                    <a:pt x="4963" y="404"/>
                  </a:cubicBezTo>
                  <a:close/>
                  <a:moveTo>
                    <a:pt x="6297" y="1117"/>
                  </a:moveTo>
                  <a:cubicBezTo>
                    <a:pt x="6545" y="1117"/>
                    <a:pt x="6762" y="1334"/>
                    <a:pt x="6762" y="1583"/>
                  </a:cubicBezTo>
                  <a:lnTo>
                    <a:pt x="6762" y="8283"/>
                  </a:lnTo>
                  <a:cubicBezTo>
                    <a:pt x="6638" y="8190"/>
                    <a:pt x="6452" y="8128"/>
                    <a:pt x="6297" y="8128"/>
                  </a:cubicBezTo>
                  <a:lnTo>
                    <a:pt x="6297" y="8159"/>
                  </a:lnTo>
                  <a:lnTo>
                    <a:pt x="2047" y="8159"/>
                  </a:lnTo>
                  <a:cubicBezTo>
                    <a:pt x="1830" y="8159"/>
                    <a:pt x="1675" y="7973"/>
                    <a:pt x="1675" y="7786"/>
                  </a:cubicBezTo>
                  <a:lnTo>
                    <a:pt x="1675" y="1490"/>
                  </a:lnTo>
                  <a:cubicBezTo>
                    <a:pt x="1675" y="1272"/>
                    <a:pt x="1830" y="1117"/>
                    <a:pt x="2047" y="1117"/>
                  </a:cubicBezTo>
                  <a:lnTo>
                    <a:pt x="4498" y="1117"/>
                  </a:lnTo>
                  <a:lnTo>
                    <a:pt x="4498" y="4064"/>
                  </a:lnTo>
                  <a:cubicBezTo>
                    <a:pt x="4498" y="4157"/>
                    <a:pt x="4560" y="4281"/>
                    <a:pt x="4653" y="4312"/>
                  </a:cubicBezTo>
                  <a:cubicBezTo>
                    <a:pt x="4684" y="4343"/>
                    <a:pt x="4746" y="4374"/>
                    <a:pt x="4808" y="4374"/>
                  </a:cubicBezTo>
                  <a:cubicBezTo>
                    <a:pt x="4839" y="4374"/>
                    <a:pt x="4901" y="4343"/>
                    <a:pt x="4963" y="4312"/>
                  </a:cubicBezTo>
                  <a:lnTo>
                    <a:pt x="5304" y="4126"/>
                  </a:lnTo>
                  <a:lnTo>
                    <a:pt x="5615" y="4312"/>
                  </a:lnTo>
                  <a:cubicBezTo>
                    <a:pt x="5646" y="4343"/>
                    <a:pt x="5692" y="4359"/>
                    <a:pt x="5743" y="4359"/>
                  </a:cubicBezTo>
                  <a:cubicBezTo>
                    <a:pt x="5793" y="4359"/>
                    <a:pt x="5847" y="4343"/>
                    <a:pt x="5894" y="4312"/>
                  </a:cubicBezTo>
                  <a:cubicBezTo>
                    <a:pt x="5987" y="4250"/>
                    <a:pt x="6049" y="4157"/>
                    <a:pt x="6049" y="4064"/>
                  </a:cubicBezTo>
                  <a:lnTo>
                    <a:pt x="6049" y="1117"/>
                  </a:lnTo>
                  <a:close/>
                  <a:moveTo>
                    <a:pt x="10981" y="9430"/>
                  </a:moveTo>
                  <a:lnTo>
                    <a:pt x="12687" y="9741"/>
                  </a:lnTo>
                  <a:lnTo>
                    <a:pt x="12718" y="9741"/>
                  </a:lnTo>
                  <a:cubicBezTo>
                    <a:pt x="12718" y="9772"/>
                    <a:pt x="12718" y="9772"/>
                    <a:pt x="12718" y="9772"/>
                  </a:cubicBezTo>
                  <a:lnTo>
                    <a:pt x="12470" y="10051"/>
                  </a:lnTo>
                  <a:cubicBezTo>
                    <a:pt x="12408" y="10082"/>
                    <a:pt x="12377" y="10144"/>
                    <a:pt x="12377" y="10206"/>
                  </a:cubicBezTo>
                  <a:cubicBezTo>
                    <a:pt x="12377" y="10268"/>
                    <a:pt x="12408" y="10330"/>
                    <a:pt x="12470" y="10392"/>
                  </a:cubicBezTo>
                  <a:lnTo>
                    <a:pt x="13183" y="11136"/>
                  </a:lnTo>
                  <a:lnTo>
                    <a:pt x="12656" y="11633"/>
                  </a:lnTo>
                  <a:lnTo>
                    <a:pt x="11943" y="10888"/>
                  </a:lnTo>
                  <a:cubicBezTo>
                    <a:pt x="11881" y="10842"/>
                    <a:pt x="11819" y="10819"/>
                    <a:pt x="11760" y="10819"/>
                  </a:cubicBezTo>
                  <a:cubicBezTo>
                    <a:pt x="11702" y="10819"/>
                    <a:pt x="11648" y="10842"/>
                    <a:pt x="11601" y="10888"/>
                  </a:cubicBezTo>
                  <a:lnTo>
                    <a:pt x="11322" y="11167"/>
                  </a:lnTo>
                  <a:lnTo>
                    <a:pt x="11291" y="11167"/>
                  </a:lnTo>
                  <a:lnTo>
                    <a:pt x="11291" y="11136"/>
                  </a:lnTo>
                  <a:lnTo>
                    <a:pt x="10981" y="9430"/>
                  </a:lnTo>
                  <a:close/>
                  <a:moveTo>
                    <a:pt x="4963" y="1"/>
                  </a:moveTo>
                  <a:cubicBezTo>
                    <a:pt x="4715" y="1"/>
                    <a:pt x="4498" y="218"/>
                    <a:pt x="4498" y="466"/>
                  </a:cubicBezTo>
                  <a:lnTo>
                    <a:pt x="4498" y="714"/>
                  </a:lnTo>
                  <a:lnTo>
                    <a:pt x="2047" y="714"/>
                  </a:lnTo>
                  <a:cubicBezTo>
                    <a:pt x="1644" y="714"/>
                    <a:pt x="1303" y="1024"/>
                    <a:pt x="1272" y="1427"/>
                  </a:cubicBezTo>
                  <a:lnTo>
                    <a:pt x="683" y="1427"/>
                  </a:lnTo>
                  <a:cubicBezTo>
                    <a:pt x="310" y="1427"/>
                    <a:pt x="0" y="1738"/>
                    <a:pt x="0" y="2110"/>
                  </a:cubicBezTo>
                  <a:lnTo>
                    <a:pt x="0" y="9275"/>
                  </a:lnTo>
                  <a:cubicBezTo>
                    <a:pt x="0" y="9679"/>
                    <a:pt x="310" y="9958"/>
                    <a:pt x="683" y="9958"/>
                  </a:cubicBezTo>
                  <a:lnTo>
                    <a:pt x="2358" y="9958"/>
                  </a:lnTo>
                  <a:cubicBezTo>
                    <a:pt x="2606" y="9958"/>
                    <a:pt x="2606" y="9554"/>
                    <a:pt x="2358" y="9554"/>
                  </a:cubicBezTo>
                  <a:lnTo>
                    <a:pt x="683" y="9554"/>
                  </a:lnTo>
                  <a:cubicBezTo>
                    <a:pt x="527" y="9554"/>
                    <a:pt x="403" y="9430"/>
                    <a:pt x="403" y="9275"/>
                  </a:cubicBezTo>
                  <a:lnTo>
                    <a:pt x="403" y="2110"/>
                  </a:lnTo>
                  <a:cubicBezTo>
                    <a:pt x="403" y="1971"/>
                    <a:pt x="503" y="1857"/>
                    <a:pt x="635" y="1857"/>
                  </a:cubicBezTo>
                  <a:cubicBezTo>
                    <a:pt x="651" y="1857"/>
                    <a:pt x="666" y="1859"/>
                    <a:pt x="683" y="1862"/>
                  </a:cubicBezTo>
                  <a:lnTo>
                    <a:pt x="1272" y="1862"/>
                  </a:lnTo>
                  <a:lnTo>
                    <a:pt x="1272" y="7786"/>
                  </a:lnTo>
                  <a:cubicBezTo>
                    <a:pt x="1272" y="8221"/>
                    <a:pt x="1613" y="8562"/>
                    <a:pt x="2047" y="8562"/>
                  </a:cubicBezTo>
                  <a:lnTo>
                    <a:pt x="6297" y="8562"/>
                  </a:lnTo>
                  <a:cubicBezTo>
                    <a:pt x="6545" y="8562"/>
                    <a:pt x="6762" y="8748"/>
                    <a:pt x="6793" y="8996"/>
                  </a:cubicBezTo>
                  <a:cubicBezTo>
                    <a:pt x="6793" y="9089"/>
                    <a:pt x="6886" y="9182"/>
                    <a:pt x="6979" y="9182"/>
                  </a:cubicBezTo>
                  <a:cubicBezTo>
                    <a:pt x="7073" y="9182"/>
                    <a:pt x="7166" y="9089"/>
                    <a:pt x="7197" y="8996"/>
                  </a:cubicBezTo>
                  <a:cubicBezTo>
                    <a:pt x="7197" y="8748"/>
                    <a:pt x="7414" y="8562"/>
                    <a:pt x="7662" y="8562"/>
                  </a:cubicBezTo>
                  <a:lnTo>
                    <a:pt x="11943" y="8562"/>
                  </a:lnTo>
                  <a:cubicBezTo>
                    <a:pt x="12346" y="8562"/>
                    <a:pt x="12718" y="8221"/>
                    <a:pt x="12718" y="7786"/>
                  </a:cubicBezTo>
                  <a:lnTo>
                    <a:pt x="12718" y="1862"/>
                  </a:lnTo>
                  <a:lnTo>
                    <a:pt x="13276" y="1862"/>
                  </a:lnTo>
                  <a:cubicBezTo>
                    <a:pt x="13432" y="1862"/>
                    <a:pt x="13556" y="1986"/>
                    <a:pt x="13556" y="2141"/>
                  </a:cubicBezTo>
                  <a:lnTo>
                    <a:pt x="13556" y="9306"/>
                  </a:lnTo>
                  <a:cubicBezTo>
                    <a:pt x="13556" y="9430"/>
                    <a:pt x="13432" y="9554"/>
                    <a:pt x="13276" y="9554"/>
                  </a:cubicBezTo>
                  <a:lnTo>
                    <a:pt x="13059" y="9554"/>
                  </a:lnTo>
                  <a:cubicBezTo>
                    <a:pt x="12966" y="9430"/>
                    <a:pt x="12873" y="9368"/>
                    <a:pt x="12749" y="9337"/>
                  </a:cubicBezTo>
                  <a:lnTo>
                    <a:pt x="10950" y="9027"/>
                  </a:lnTo>
                  <a:cubicBezTo>
                    <a:pt x="10921" y="9020"/>
                    <a:pt x="10892" y="9016"/>
                    <a:pt x="10864" y="9016"/>
                  </a:cubicBezTo>
                  <a:cubicBezTo>
                    <a:pt x="10655" y="9016"/>
                    <a:pt x="10492" y="9211"/>
                    <a:pt x="10547" y="9430"/>
                  </a:cubicBezTo>
                  <a:lnTo>
                    <a:pt x="10547" y="9554"/>
                  </a:lnTo>
                  <a:lnTo>
                    <a:pt x="3164" y="9554"/>
                  </a:lnTo>
                  <a:cubicBezTo>
                    <a:pt x="2885" y="9554"/>
                    <a:pt x="2885" y="9958"/>
                    <a:pt x="3164" y="9958"/>
                  </a:cubicBezTo>
                  <a:lnTo>
                    <a:pt x="10640" y="9958"/>
                  </a:lnTo>
                  <a:lnTo>
                    <a:pt x="10857" y="11199"/>
                  </a:lnTo>
                  <a:cubicBezTo>
                    <a:pt x="10897" y="11439"/>
                    <a:pt x="11092" y="11576"/>
                    <a:pt x="11292" y="11576"/>
                  </a:cubicBezTo>
                  <a:cubicBezTo>
                    <a:pt x="11402" y="11576"/>
                    <a:pt x="11513" y="11535"/>
                    <a:pt x="11601" y="11447"/>
                  </a:cubicBezTo>
                  <a:lnTo>
                    <a:pt x="11725" y="11292"/>
                  </a:lnTo>
                  <a:lnTo>
                    <a:pt x="12408" y="11943"/>
                  </a:lnTo>
                  <a:cubicBezTo>
                    <a:pt x="12470" y="12021"/>
                    <a:pt x="12563" y="12059"/>
                    <a:pt x="12660" y="12059"/>
                  </a:cubicBezTo>
                  <a:cubicBezTo>
                    <a:pt x="12757" y="12059"/>
                    <a:pt x="12858" y="12021"/>
                    <a:pt x="12935" y="11943"/>
                  </a:cubicBezTo>
                  <a:lnTo>
                    <a:pt x="13494" y="11416"/>
                  </a:lnTo>
                  <a:cubicBezTo>
                    <a:pt x="13556" y="11323"/>
                    <a:pt x="13587" y="11230"/>
                    <a:pt x="13587" y="11136"/>
                  </a:cubicBezTo>
                  <a:cubicBezTo>
                    <a:pt x="13587" y="11043"/>
                    <a:pt x="13556" y="10950"/>
                    <a:pt x="13494" y="10857"/>
                  </a:cubicBezTo>
                  <a:lnTo>
                    <a:pt x="12811" y="10206"/>
                  </a:lnTo>
                  <a:lnTo>
                    <a:pt x="12966" y="10082"/>
                  </a:lnTo>
                  <a:cubicBezTo>
                    <a:pt x="12997" y="10051"/>
                    <a:pt x="13028" y="10020"/>
                    <a:pt x="13028" y="9958"/>
                  </a:cubicBezTo>
                  <a:lnTo>
                    <a:pt x="13276" y="9958"/>
                  </a:lnTo>
                  <a:cubicBezTo>
                    <a:pt x="13649" y="9958"/>
                    <a:pt x="13959" y="9679"/>
                    <a:pt x="13959" y="9275"/>
                  </a:cubicBezTo>
                  <a:lnTo>
                    <a:pt x="13959" y="2110"/>
                  </a:lnTo>
                  <a:cubicBezTo>
                    <a:pt x="13959" y="1738"/>
                    <a:pt x="13649" y="1427"/>
                    <a:pt x="13276" y="1427"/>
                  </a:cubicBezTo>
                  <a:lnTo>
                    <a:pt x="12718" y="1427"/>
                  </a:lnTo>
                  <a:cubicBezTo>
                    <a:pt x="12687" y="1024"/>
                    <a:pt x="12346" y="714"/>
                    <a:pt x="11943" y="714"/>
                  </a:cubicBezTo>
                  <a:lnTo>
                    <a:pt x="9988" y="714"/>
                  </a:lnTo>
                  <a:cubicBezTo>
                    <a:pt x="9802" y="776"/>
                    <a:pt x="9802" y="1024"/>
                    <a:pt x="9988" y="1117"/>
                  </a:cubicBezTo>
                  <a:lnTo>
                    <a:pt x="11943" y="1117"/>
                  </a:lnTo>
                  <a:cubicBezTo>
                    <a:pt x="12129" y="1117"/>
                    <a:pt x="12284" y="1272"/>
                    <a:pt x="12284" y="1459"/>
                  </a:cubicBezTo>
                  <a:lnTo>
                    <a:pt x="12284" y="7786"/>
                  </a:lnTo>
                  <a:cubicBezTo>
                    <a:pt x="12284" y="7973"/>
                    <a:pt x="12129" y="8159"/>
                    <a:pt x="11943" y="8159"/>
                  </a:cubicBezTo>
                  <a:lnTo>
                    <a:pt x="7662" y="8159"/>
                  </a:lnTo>
                  <a:cubicBezTo>
                    <a:pt x="7507" y="8159"/>
                    <a:pt x="7321" y="8190"/>
                    <a:pt x="7197" y="8283"/>
                  </a:cubicBezTo>
                  <a:lnTo>
                    <a:pt x="7197" y="1583"/>
                  </a:lnTo>
                  <a:cubicBezTo>
                    <a:pt x="7197" y="1334"/>
                    <a:pt x="7414" y="1117"/>
                    <a:pt x="7662" y="1117"/>
                  </a:cubicBezTo>
                  <a:lnTo>
                    <a:pt x="9182" y="1117"/>
                  </a:lnTo>
                  <a:cubicBezTo>
                    <a:pt x="9193" y="1121"/>
                    <a:pt x="9204" y="1122"/>
                    <a:pt x="9214" y="1122"/>
                  </a:cubicBezTo>
                  <a:cubicBezTo>
                    <a:pt x="9383" y="1122"/>
                    <a:pt x="9388" y="704"/>
                    <a:pt x="9228" y="704"/>
                  </a:cubicBezTo>
                  <a:cubicBezTo>
                    <a:pt x="9214" y="704"/>
                    <a:pt x="9199" y="707"/>
                    <a:pt x="9182" y="714"/>
                  </a:cubicBezTo>
                  <a:lnTo>
                    <a:pt x="7662" y="714"/>
                  </a:lnTo>
                  <a:cubicBezTo>
                    <a:pt x="7491" y="931"/>
                    <a:pt x="7235" y="1040"/>
                    <a:pt x="6979" y="1040"/>
                  </a:cubicBezTo>
                  <a:cubicBezTo>
                    <a:pt x="6724" y="1040"/>
                    <a:pt x="6468" y="931"/>
                    <a:pt x="6297" y="714"/>
                  </a:cubicBezTo>
                  <a:lnTo>
                    <a:pt x="6049" y="714"/>
                  </a:lnTo>
                  <a:lnTo>
                    <a:pt x="6049" y="466"/>
                  </a:lnTo>
                  <a:cubicBezTo>
                    <a:pt x="6049" y="218"/>
                    <a:pt x="5832" y="1"/>
                    <a:pt x="5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93"/>
            <p:cNvSpPr/>
            <p:nvPr/>
          </p:nvSpPr>
          <p:spPr>
            <a:xfrm>
              <a:off x="7778550" y="3139800"/>
              <a:ext cx="40350" cy="10900"/>
            </a:xfrm>
            <a:custGeom>
              <a:avLst/>
              <a:gdLst/>
              <a:ahLst/>
              <a:cxnLst/>
              <a:rect l="l" t="t" r="r" b="b"/>
              <a:pathLst>
                <a:path w="1614" h="436" extrusionOk="0">
                  <a:moveTo>
                    <a:pt x="280" y="1"/>
                  </a:moveTo>
                  <a:cubicBezTo>
                    <a:pt x="1" y="1"/>
                    <a:pt x="1" y="435"/>
                    <a:pt x="280" y="435"/>
                  </a:cubicBezTo>
                  <a:lnTo>
                    <a:pt x="1365" y="435"/>
                  </a:lnTo>
                  <a:cubicBezTo>
                    <a:pt x="1614" y="435"/>
                    <a:pt x="1614" y="1"/>
                    <a:pt x="13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93"/>
            <p:cNvSpPr/>
            <p:nvPr/>
          </p:nvSpPr>
          <p:spPr>
            <a:xfrm>
              <a:off x="7780875" y="3163600"/>
              <a:ext cx="36875" cy="9850"/>
            </a:xfrm>
            <a:custGeom>
              <a:avLst/>
              <a:gdLst/>
              <a:ahLst/>
              <a:cxnLst/>
              <a:rect l="l" t="t" r="r" b="b"/>
              <a:pathLst>
                <a:path w="1475" h="394" extrusionOk="0">
                  <a:moveTo>
                    <a:pt x="1319" y="0"/>
                  </a:moveTo>
                  <a:cubicBezTo>
                    <a:pt x="1305" y="0"/>
                    <a:pt x="1289" y="3"/>
                    <a:pt x="1272" y="11"/>
                  </a:cubicBezTo>
                  <a:lnTo>
                    <a:pt x="187" y="11"/>
                  </a:lnTo>
                  <a:cubicBezTo>
                    <a:pt x="1" y="73"/>
                    <a:pt x="1" y="321"/>
                    <a:pt x="187" y="383"/>
                  </a:cubicBezTo>
                  <a:lnTo>
                    <a:pt x="1272" y="383"/>
                  </a:lnTo>
                  <a:cubicBezTo>
                    <a:pt x="1289" y="390"/>
                    <a:pt x="1305" y="393"/>
                    <a:pt x="1319" y="393"/>
                  </a:cubicBezTo>
                  <a:cubicBezTo>
                    <a:pt x="1474" y="393"/>
                    <a:pt x="1474" y="0"/>
                    <a:pt x="1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93"/>
            <p:cNvSpPr/>
            <p:nvPr/>
          </p:nvSpPr>
          <p:spPr>
            <a:xfrm>
              <a:off x="7778550" y="3186350"/>
              <a:ext cx="40350" cy="10875"/>
            </a:xfrm>
            <a:custGeom>
              <a:avLst/>
              <a:gdLst/>
              <a:ahLst/>
              <a:cxnLst/>
              <a:rect l="l" t="t" r="r" b="b"/>
              <a:pathLst>
                <a:path w="1614" h="435" extrusionOk="0">
                  <a:moveTo>
                    <a:pt x="280" y="0"/>
                  </a:moveTo>
                  <a:cubicBezTo>
                    <a:pt x="1" y="0"/>
                    <a:pt x="1" y="434"/>
                    <a:pt x="280" y="434"/>
                  </a:cubicBezTo>
                  <a:lnTo>
                    <a:pt x="1365" y="434"/>
                  </a:lnTo>
                  <a:cubicBezTo>
                    <a:pt x="1614" y="434"/>
                    <a:pt x="1614" y="0"/>
                    <a:pt x="1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93"/>
            <p:cNvSpPr/>
            <p:nvPr/>
          </p:nvSpPr>
          <p:spPr>
            <a:xfrm>
              <a:off x="7778550" y="3210375"/>
              <a:ext cx="96950" cy="10100"/>
            </a:xfrm>
            <a:custGeom>
              <a:avLst/>
              <a:gdLst/>
              <a:ahLst/>
              <a:cxnLst/>
              <a:rect l="l" t="t" r="r" b="b"/>
              <a:pathLst>
                <a:path w="3878" h="404" extrusionOk="0">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93"/>
            <p:cNvSpPr/>
            <p:nvPr/>
          </p:nvSpPr>
          <p:spPr>
            <a:xfrm>
              <a:off x="7778550" y="3235200"/>
              <a:ext cx="96950" cy="10100"/>
            </a:xfrm>
            <a:custGeom>
              <a:avLst/>
              <a:gdLst/>
              <a:ahLst/>
              <a:cxnLst/>
              <a:rect l="l" t="t" r="r" b="b"/>
              <a:pathLst>
                <a:path w="3878" h="404" extrusionOk="0">
                  <a:moveTo>
                    <a:pt x="280" y="0"/>
                  </a:moveTo>
                  <a:cubicBezTo>
                    <a:pt x="1" y="0"/>
                    <a:pt x="1" y="404"/>
                    <a:pt x="280" y="404"/>
                  </a:cubicBezTo>
                  <a:lnTo>
                    <a:pt x="3599" y="404"/>
                  </a:lnTo>
                  <a:cubicBezTo>
                    <a:pt x="3878" y="404"/>
                    <a:pt x="3878" y="0"/>
                    <a:pt x="3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93"/>
            <p:cNvSpPr/>
            <p:nvPr/>
          </p:nvSpPr>
          <p:spPr>
            <a:xfrm>
              <a:off x="7778550" y="3260000"/>
              <a:ext cx="96950" cy="10125"/>
            </a:xfrm>
            <a:custGeom>
              <a:avLst/>
              <a:gdLst/>
              <a:ahLst/>
              <a:cxnLst/>
              <a:rect l="l" t="t" r="r" b="b"/>
              <a:pathLst>
                <a:path w="3878" h="405" extrusionOk="0">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93"/>
            <p:cNvSpPr/>
            <p:nvPr/>
          </p:nvSpPr>
          <p:spPr>
            <a:xfrm>
              <a:off x="7917375" y="3210375"/>
              <a:ext cx="97725" cy="10100"/>
            </a:xfrm>
            <a:custGeom>
              <a:avLst/>
              <a:gdLst/>
              <a:ahLst/>
              <a:cxnLst/>
              <a:rect l="l" t="t" r="r" b="b"/>
              <a:pathLst>
                <a:path w="3909" h="404" extrusionOk="0">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93"/>
            <p:cNvSpPr/>
            <p:nvPr/>
          </p:nvSpPr>
          <p:spPr>
            <a:xfrm>
              <a:off x="7917375" y="3235200"/>
              <a:ext cx="97725" cy="10100"/>
            </a:xfrm>
            <a:custGeom>
              <a:avLst/>
              <a:gdLst/>
              <a:ahLst/>
              <a:cxnLst/>
              <a:rect l="l" t="t" r="r" b="b"/>
              <a:pathLst>
                <a:path w="3909" h="404" extrusionOk="0">
                  <a:moveTo>
                    <a:pt x="279" y="0"/>
                  </a:moveTo>
                  <a:cubicBezTo>
                    <a:pt x="0" y="0"/>
                    <a:pt x="0" y="404"/>
                    <a:pt x="279" y="404"/>
                  </a:cubicBezTo>
                  <a:lnTo>
                    <a:pt x="3629" y="404"/>
                  </a:lnTo>
                  <a:cubicBezTo>
                    <a:pt x="3909" y="404"/>
                    <a:pt x="3909" y="0"/>
                    <a:pt x="3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93"/>
            <p:cNvSpPr/>
            <p:nvPr/>
          </p:nvSpPr>
          <p:spPr>
            <a:xfrm>
              <a:off x="7917375" y="3260000"/>
              <a:ext cx="97725" cy="10125"/>
            </a:xfrm>
            <a:custGeom>
              <a:avLst/>
              <a:gdLst/>
              <a:ahLst/>
              <a:cxnLst/>
              <a:rect l="l" t="t" r="r" b="b"/>
              <a:pathLst>
                <a:path w="3909" h="405" extrusionOk="0">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93"/>
            <p:cNvSpPr/>
            <p:nvPr/>
          </p:nvSpPr>
          <p:spPr>
            <a:xfrm>
              <a:off x="7921250" y="3132050"/>
              <a:ext cx="89975" cy="63625"/>
            </a:xfrm>
            <a:custGeom>
              <a:avLst/>
              <a:gdLst/>
              <a:ahLst/>
              <a:cxnLst/>
              <a:rect l="l" t="t" r="r" b="b"/>
              <a:pathLst>
                <a:path w="3599" h="2545" extrusionOk="0">
                  <a:moveTo>
                    <a:pt x="3133" y="404"/>
                  </a:moveTo>
                  <a:cubicBezTo>
                    <a:pt x="3164" y="404"/>
                    <a:pt x="3195" y="435"/>
                    <a:pt x="3195" y="466"/>
                  </a:cubicBezTo>
                  <a:lnTo>
                    <a:pt x="3195" y="2079"/>
                  </a:lnTo>
                  <a:cubicBezTo>
                    <a:pt x="3195" y="2110"/>
                    <a:pt x="3164" y="2110"/>
                    <a:pt x="3133" y="2110"/>
                  </a:cubicBezTo>
                  <a:lnTo>
                    <a:pt x="465" y="2110"/>
                  </a:lnTo>
                  <a:cubicBezTo>
                    <a:pt x="434" y="2110"/>
                    <a:pt x="403" y="2110"/>
                    <a:pt x="403" y="2079"/>
                  </a:cubicBezTo>
                  <a:lnTo>
                    <a:pt x="403" y="466"/>
                  </a:lnTo>
                  <a:cubicBezTo>
                    <a:pt x="403" y="435"/>
                    <a:pt x="434" y="404"/>
                    <a:pt x="465" y="404"/>
                  </a:cubicBezTo>
                  <a:close/>
                  <a:moveTo>
                    <a:pt x="465" y="1"/>
                  </a:moveTo>
                  <a:cubicBezTo>
                    <a:pt x="217" y="1"/>
                    <a:pt x="0" y="187"/>
                    <a:pt x="0" y="466"/>
                  </a:cubicBezTo>
                  <a:lnTo>
                    <a:pt x="0" y="2079"/>
                  </a:lnTo>
                  <a:cubicBezTo>
                    <a:pt x="0" y="2327"/>
                    <a:pt x="217" y="2544"/>
                    <a:pt x="465" y="2544"/>
                  </a:cubicBezTo>
                  <a:lnTo>
                    <a:pt x="3133" y="2544"/>
                  </a:lnTo>
                  <a:cubicBezTo>
                    <a:pt x="3381" y="2544"/>
                    <a:pt x="3598" y="2327"/>
                    <a:pt x="3598" y="2079"/>
                  </a:cubicBezTo>
                  <a:lnTo>
                    <a:pt x="3598" y="466"/>
                  </a:lnTo>
                  <a:cubicBezTo>
                    <a:pt x="3598" y="218"/>
                    <a:pt x="3381" y="1"/>
                    <a:pt x="3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5" name="Google Shape;16225;p93"/>
          <p:cNvGrpSpPr/>
          <p:nvPr/>
        </p:nvGrpSpPr>
        <p:grpSpPr>
          <a:xfrm>
            <a:off x="7745340" y="1769836"/>
            <a:ext cx="349000" cy="297025"/>
            <a:chOff x="6217500" y="3088625"/>
            <a:chExt cx="349000" cy="297025"/>
          </a:xfrm>
        </p:grpSpPr>
        <p:sp>
          <p:nvSpPr>
            <p:cNvPr id="16226" name="Google Shape;16226;p93"/>
            <p:cNvSpPr/>
            <p:nvPr/>
          </p:nvSpPr>
          <p:spPr>
            <a:xfrm>
              <a:off x="6484275" y="3139025"/>
              <a:ext cx="9325" cy="10125"/>
            </a:xfrm>
            <a:custGeom>
              <a:avLst/>
              <a:gdLst/>
              <a:ahLst/>
              <a:cxnLst/>
              <a:rect l="l" t="t" r="r" b="b"/>
              <a:pathLst>
                <a:path w="373" h="405" extrusionOk="0">
                  <a:moveTo>
                    <a:pt x="186" y="1"/>
                  </a:moveTo>
                  <a:cubicBezTo>
                    <a:pt x="0" y="63"/>
                    <a:pt x="0" y="342"/>
                    <a:pt x="186" y="404"/>
                  </a:cubicBezTo>
                  <a:cubicBezTo>
                    <a:pt x="276" y="404"/>
                    <a:pt x="365" y="319"/>
                    <a:pt x="372" y="203"/>
                  </a:cubicBezTo>
                  <a:lnTo>
                    <a:pt x="372" y="203"/>
                  </a:lnTo>
                  <a:cubicBezTo>
                    <a:pt x="372" y="208"/>
                    <a:pt x="373" y="213"/>
                    <a:pt x="373" y="218"/>
                  </a:cubicBezTo>
                  <a:lnTo>
                    <a:pt x="373" y="187"/>
                  </a:lnTo>
                  <a:cubicBezTo>
                    <a:pt x="373" y="192"/>
                    <a:pt x="372" y="197"/>
                    <a:pt x="372" y="203"/>
                  </a:cubicBezTo>
                  <a:cubicBezTo>
                    <a:pt x="365" y="86"/>
                    <a:pt x="27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93"/>
            <p:cNvSpPr/>
            <p:nvPr/>
          </p:nvSpPr>
          <p:spPr>
            <a:xfrm>
              <a:off x="6504000" y="3139025"/>
              <a:ext cx="11325" cy="7550"/>
            </a:xfrm>
            <a:custGeom>
              <a:avLst/>
              <a:gdLst/>
              <a:ahLst/>
              <a:cxnLst/>
              <a:rect l="l" t="t" r="r" b="b"/>
              <a:pathLst>
                <a:path w="453" h="302" extrusionOk="0">
                  <a:moveTo>
                    <a:pt x="235" y="1"/>
                  </a:moveTo>
                  <a:cubicBezTo>
                    <a:pt x="1" y="1"/>
                    <a:pt x="244" y="302"/>
                    <a:pt x="378" y="302"/>
                  </a:cubicBezTo>
                  <a:cubicBezTo>
                    <a:pt x="421" y="302"/>
                    <a:pt x="452" y="270"/>
                    <a:pt x="452" y="187"/>
                  </a:cubicBezTo>
                  <a:cubicBezTo>
                    <a:pt x="452" y="94"/>
                    <a:pt x="35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93"/>
            <p:cNvSpPr/>
            <p:nvPr/>
          </p:nvSpPr>
          <p:spPr>
            <a:xfrm>
              <a:off x="6524950" y="3139025"/>
              <a:ext cx="11300" cy="7550"/>
            </a:xfrm>
            <a:custGeom>
              <a:avLst/>
              <a:gdLst/>
              <a:ahLst/>
              <a:cxnLst/>
              <a:rect l="l" t="t" r="r" b="b"/>
              <a:pathLst>
                <a:path w="452" h="302" extrusionOk="0">
                  <a:moveTo>
                    <a:pt x="235" y="1"/>
                  </a:moveTo>
                  <a:cubicBezTo>
                    <a:pt x="0" y="1"/>
                    <a:pt x="244" y="302"/>
                    <a:pt x="377" y="302"/>
                  </a:cubicBezTo>
                  <a:cubicBezTo>
                    <a:pt x="420" y="302"/>
                    <a:pt x="452" y="270"/>
                    <a:pt x="452" y="187"/>
                  </a:cubicBezTo>
                  <a:cubicBezTo>
                    <a:pt x="452" y="94"/>
                    <a:pt x="35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93"/>
            <p:cNvSpPr/>
            <p:nvPr/>
          </p:nvSpPr>
          <p:spPr>
            <a:xfrm>
              <a:off x="6217500" y="3088625"/>
              <a:ext cx="349000" cy="297025"/>
            </a:xfrm>
            <a:custGeom>
              <a:avLst/>
              <a:gdLst/>
              <a:ahLst/>
              <a:cxnLst/>
              <a:rect l="l" t="t" r="r" b="b"/>
              <a:pathLst>
                <a:path w="13960" h="11881" extrusionOk="0">
                  <a:moveTo>
                    <a:pt x="4561" y="404"/>
                  </a:moveTo>
                  <a:cubicBezTo>
                    <a:pt x="4716" y="404"/>
                    <a:pt x="4840" y="528"/>
                    <a:pt x="4840" y="652"/>
                  </a:cubicBezTo>
                  <a:lnTo>
                    <a:pt x="4840" y="1179"/>
                  </a:lnTo>
                  <a:lnTo>
                    <a:pt x="404" y="1179"/>
                  </a:lnTo>
                  <a:lnTo>
                    <a:pt x="404" y="652"/>
                  </a:lnTo>
                  <a:cubicBezTo>
                    <a:pt x="404" y="528"/>
                    <a:pt x="528" y="404"/>
                    <a:pt x="683" y="404"/>
                  </a:cubicBezTo>
                  <a:close/>
                  <a:moveTo>
                    <a:pt x="13525" y="1583"/>
                  </a:moveTo>
                  <a:lnTo>
                    <a:pt x="13525" y="2823"/>
                  </a:lnTo>
                  <a:lnTo>
                    <a:pt x="404" y="2823"/>
                  </a:lnTo>
                  <a:lnTo>
                    <a:pt x="404" y="1583"/>
                  </a:lnTo>
                  <a:close/>
                  <a:moveTo>
                    <a:pt x="13556" y="3258"/>
                  </a:moveTo>
                  <a:lnTo>
                    <a:pt x="13556" y="11478"/>
                  </a:lnTo>
                  <a:lnTo>
                    <a:pt x="404" y="11478"/>
                  </a:lnTo>
                  <a:lnTo>
                    <a:pt x="404" y="3258"/>
                  </a:lnTo>
                  <a:close/>
                  <a:moveTo>
                    <a:pt x="683" y="1"/>
                  </a:moveTo>
                  <a:cubicBezTo>
                    <a:pt x="280" y="1"/>
                    <a:pt x="1" y="280"/>
                    <a:pt x="1" y="652"/>
                  </a:cubicBezTo>
                  <a:lnTo>
                    <a:pt x="1" y="11478"/>
                  </a:lnTo>
                  <a:cubicBezTo>
                    <a:pt x="1" y="11695"/>
                    <a:pt x="187" y="11881"/>
                    <a:pt x="404"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64" y="1"/>
                    <a:pt x="45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93"/>
            <p:cNvSpPr/>
            <p:nvPr/>
          </p:nvSpPr>
          <p:spPr>
            <a:xfrm>
              <a:off x="6274900" y="3185575"/>
              <a:ext cx="233425" cy="79900"/>
            </a:xfrm>
            <a:custGeom>
              <a:avLst/>
              <a:gdLst/>
              <a:ahLst/>
              <a:cxnLst/>
              <a:rect l="l" t="t" r="r" b="b"/>
              <a:pathLst>
                <a:path w="9337" h="3196" extrusionOk="0">
                  <a:moveTo>
                    <a:pt x="2978" y="403"/>
                  </a:moveTo>
                  <a:lnTo>
                    <a:pt x="2978" y="2792"/>
                  </a:lnTo>
                  <a:lnTo>
                    <a:pt x="434" y="2792"/>
                  </a:lnTo>
                  <a:lnTo>
                    <a:pt x="434" y="403"/>
                  </a:lnTo>
                  <a:close/>
                  <a:moveTo>
                    <a:pt x="403" y="0"/>
                  </a:moveTo>
                  <a:cubicBezTo>
                    <a:pt x="186" y="0"/>
                    <a:pt x="0" y="155"/>
                    <a:pt x="0" y="372"/>
                  </a:cubicBezTo>
                  <a:lnTo>
                    <a:pt x="0" y="2823"/>
                  </a:lnTo>
                  <a:cubicBezTo>
                    <a:pt x="0" y="3040"/>
                    <a:pt x="186" y="3195"/>
                    <a:pt x="403" y="3195"/>
                  </a:cubicBezTo>
                  <a:lnTo>
                    <a:pt x="8965" y="3195"/>
                  </a:lnTo>
                  <a:cubicBezTo>
                    <a:pt x="9182" y="3195"/>
                    <a:pt x="9337" y="3040"/>
                    <a:pt x="9337" y="2823"/>
                  </a:cubicBezTo>
                  <a:lnTo>
                    <a:pt x="9337" y="372"/>
                  </a:lnTo>
                  <a:cubicBezTo>
                    <a:pt x="9337" y="155"/>
                    <a:pt x="9182" y="0"/>
                    <a:pt x="8965" y="0"/>
                  </a:cubicBezTo>
                  <a:lnTo>
                    <a:pt x="6514" y="0"/>
                  </a:lnTo>
                  <a:cubicBezTo>
                    <a:pt x="6235" y="0"/>
                    <a:pt x="6235" y="403"/>
                    <a:pt x="6514" y="403"/>
                  </a:cubicBezTo>
                  <a:lnTo>
                    <a:pt x="8965" y="403"/>
                  </a:lnTo>
                  <a:lnTo>
                    <a:pt x="8965" y="2792"/>
                  </a:lnTo>
                  <a:lnTo>
                    <a:pt x="3381" y="2792"/>
                  </a:lnTo>
                  <a:lnTo>
                    <a:pt x="3381" y="403"/>
                  </a:lnTo>
                  <a:lnTo>
                    <a:pt x="5708" y="403"/>
                  </a:lnTo>
                  <a:cubicBezTo>
                    <a:pt x="5956" y="403"/>
                    <a:pt x="5956" y="0"/>
                    <a:pt x="57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93"/>
            <p:cNvSpPr/>
            <p:nvPr/>
          </p:nvSpPr>
          <p:spPr>
            <a:xfrm>
              <a:off x="6274900" y="3279400"/>
              <a:ext cx="233425" cy="80675"/>
            </a:xfrm>
            <a:custGeom>
              <a:avLst/>
              <a:gdLst/>
              <a:ahLst/>
              <a:cxnLst/>
              <a:rect l="l" t="t" r="r" b="b"/>
              <a:pathLst>
                <a:path w="9337" h="3227" extrusionOk="0">
                  <a:moveTo>
                    <a:pt x="8934" y="435"/>
                  </a:moveTo>
                  <a:lnTo>
                    <a:pt x="8965" y="2823"/>
                  </a:lnTo>
                  <a:lnTo>
                    <a:pt x="6390" y="2823"/>
                  </a:lnTo>
                  <a:lnTo>
                    <a:pt x="6390" y="435"/>
                  </a:lnTo>
                  <a:close/>
                  <a:moveTo>
                    <a:pt x="403" y="0"/>
                  </a:moveTo>
                  <a:cubicBezTo>
                    <a:pt x="186" y="0"/>
                    <a:pt x="0" y="186"/>
                    <a:pt x="0" y="404"/>
                  </a:cubicBezTo>
                  <a:lnTo>
                    <a:pt x="0" y="2823"/>
                  </a:lnTo>
                  <a:cubicBezTo>
                    <a:pt x="0" y="3040"/>
                    <a:pt x="186" y="3226"/>
                    <a:pt x="403" y="3226"/>
                  </a:cubicBezTo>
                  <a:lnTo>
                    <a:pt x="1551" y="3226"/>
                  </a:lnTo>
                  <a:cubicBezTo>
                    <a:pt x="1830" y="3226"/>
                    <a:pt x="1830" y="2792"/>
                    <a:pt x="1551" y="2792"/>
                  </a:cubicBezTo>
                  <a:lnTo>
                    <a:pt x="403" y="2792"/>
                  </a:lnTo>
                  <a:lnTo>
                    <a:pt x="403" y="404"/>
                  </a:lnTo>
                  <a:lnTo>
                    <a:pt x="5987" y="404"/>
                  </a:lnTo>
                  <a:lnTo>
                    <a:pt x="5987" y="2792"/>
                  </a:lnTo>
                  <a:lnTo>
                    <a:pt x="2389" y="2792"/>
                  </a:lnTo>
                  <a:cubicBezTo>
                    <a:pt x="2109" y="2792"/>
                    <a:pt x="2109" y="3226"/>
                    <a:pt x="2389" y="3226"/>
                  </a:cubicBezTo>
                  <a:lnTo>
                    <a:pt x="8965" y="3226"/>
                  </a:lnTo>
                  <a:cubicBezTo>
                    <a:pt x="9182" y="3226"/>
                    <a:pt x="9337" y="3040"/>
                    <a:pt x="9337" y="2823"/>
                  </a:cubicBezTo>
                  <a:lnTo>
                    <a:pt x="9337" y="404"/>
                  </a:lnTo>
                  <a:cubicBezTo>
                    <a:pt x="9337" y="186"/>
                    <a:pt x="9182" y="0"/>
                    <a:pt x="8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93"/>
            <p:cNvSpPr/>
            <p:nvPr/>
          </p:nvSpPr>
          <p:spPr>
            <a:xfrm>
              <a:off x="6447050" y="3297225"/>
              <a:ext cx="38800" cy="45000"/>
            </a:xfrm>
            <a:custGeom>
              <a:avLst/>
              <a:gdLst/>
              <a:ahLst/>
              <a:cxnLst/>
              <a:rect l="l" t="t" r="r" b="b"/>
              <a:pathLst>
                <a:path w="1552" h="1800" extrusionOk="0">
                  <a:moveTo>
                    <a:pt x="776" y="745"/>
                  </a:moveTo>
                  <a:lnTo>
                    <a:pt x="900" y="1055"/>
                  </a:lnTo>
                  <a:lnTo>
                    <a:pt x="652" y="1055"/>
                  </a:lnTo>
                  <a:lnTo>
                    <a:pt x="776" y="745"/>
                  </a:lnTo>
                  <a:close/>
                  <a:moveTo>
                    <a:pt x="776" y="1"/>
                  </a:moveTo>
                  <a:cubicBezTo>
                    <a:pt x="683" y="1"/>
                    <a:pt x="590" y="63"/>
                    <a:pt x="559" y="156"/>
                  </a:cubicBezTo>
                  <a:lnTo>
                    <a:pt x="31" y="1521"/>
                  </a:lnTo>
                  <a:cubicBezTo>
                    <a:pt x="0" y="1614"/>
                    <a:pt x="62" y="1738"/>
                    <a:pt x="156" y="1769"/>
                  </a:cubicBezTo>
                  <a:lnTo>
                    <a:pt x="156" y="1800"/>
                  </a:lnTo>
                  <a:lnTo>
                    <a:pt x="249" y="1800"/>
                  </a:lnTo>
                  <a:cubicBezTo>
                    <a:pt x="311" y="1800"/>
                    <a:pt x="404" y="1738"/>
                    <a:pt x="435" y="1645"/>
                  </a:cubicBezTo>
                  <a:lnTo>
                    <a:pt x="497" y="1459"/>
                  </a:lnTo>
                  <a:lnTo>
                    <a:pt x="1055" y="1459"/>
                  </a:lnTo>
                  <a:lnTo>
                    <a:pt x="1148" y="1645"/>
                  </a:lnTo>
                  <a:cubicBezTo>
                    <a:pt x="1172" y="1740"/>
                    <a:pt x="1250" y="1780"/>
                    <a:pt x="1327" y="1780"/>
                  </a:cubicBezTo>
                  <a:cubicBezTo>
                    <a:pt x="1351" y="1780"/>
                    <a:pt x="1374" y="1776"/>
                    <a:pt x="1396" y="1769"/>
                  </a:cubicBezTo>
                  <a:cubicBezTo>
                    <a:pt x="1520" y="1738"/>
                    <a:pt x="1551" y="1614"/>
                    <a:pt x="1520" y="1521"/>
                  </a:cubicBezTo>
                  <a:lnTo>
                    <a:pt x="993" y="156"/>
                  </a:lnTo>
                  <a:cubicBezTo>
                    <a:pt x="962" y="63"/>
                    <a:pt x="869" y="1"/>
                    <a:pt x="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93"/>
            <p:cNvSpPr/>
            <p:nvPr/>
          </p:nvSpPr>
          <p:spPr>
            <a:xfrm>
              <a:off x="6285750" y="3202125"/>
              <a:ext cx="59975" cy="45500"/>
            </a:xfrm>
            <a:custGeom>
              <a:avLst/>
              <a:gdLst/>
              <a:ahLst/>
              <a:cxnLst/>
              <a:rect l="l" t="t" r="r" b="b"/>
              <a:pathLst>
                <a:path w="2399" h="1820" extrusionOk="0">
                  <a:moveTo>
                    <a:pt x="1183" y="421"/>
                  </a:moveTo>
                  <a:cubicBezTo>
                    <a:pt x="1202" y="421"/>
                    <a:pt x="1221" y="422"/>
                    <a:pt x="1241" y="424"/>
                  </a:cubicBezTo>
                  <a:cubicBezTo>
                    <a:pt x="1520" y="424"/>
                    <a:pt x="1737" y="641"/>
                    <a:pt x="1737" y="920"/>
                  </a:cubicBezTo>
                  <a:cubicBezTo>
                    <a:pt x="1737" y="951"/>
                    <a:pt x="1706" y="1013"/>
                    <a:pt x="1706" y="1075"/>
                  </a:cubicBezTo>
                  <a:lnTo>
                    <a:pt x="1644" y="1013"/>
                  </a:lnTo>
                  <a:cubicBezTo>
                    <a:pt x="1601" y="970"/>
                    <a:pt x="1551" y="952"/>
                    <a:pt x="1503" y="952"/>
                  </a:cubicBezTo>
                  <a:cubicBezTo>
                    <a:pt x="1343" y="952"/>
                    <a:pt x="1199" y="1149"/>
                    <a:pt x="1365" y="1292"/>
                  </a:cubicBezTo>
                  <a:lnTo>
                    <a:pt x="1427" y="1354"/>
                  </a:lnTo>
                  <a:cubicBezTo>
                    <a:pt x="1365" y="1385"/>
                    <a:pt x="1303" y="1385"/>
                    <a:pt x="1241" y="1385"/>
                  </a:cubicBezTo>
                  <a:cubicBezTo>
                    <a:pt x="1221" y="1387"/>
                    <a:pt x="1202" y="1388"/>
                    <a:pt x="1183" y="1388"/>
                  </a:cubicBezTo>
                  <a:cubicBezTo>
                    <a:pt x="547" y="1388"/>
                    <a:pt x="547" y="421"/>
                    <a:pt x="1183" y="421"/>
                  </a:cubicBezTo>
                  <a:close/>
                  <a:moveTo>
                    <a:pt x="1241" y="0"/>
                  </a:moveTo>
                  <a:cubicBezTo>
                    <a:pt x="1100" y="0"/>
                    <a:pt x="952" y="35"/>
                    <a:pt x="807" y="114"/>
                  </a:cubicBezTo>
                  <a:cubicBezTo>
                    <a:pt x="0" y="579"/>
                    <a:pt x="311" y="1789"/>
                    <a:pt x="1241" y="1820"/>
                  </a:cubicBezTo>
                  <a:cubicBezTo>
                    <a:pt x="1396" y="1820"/>
                    <a:pt x="1582" y="1758"/>
                    <a:pt x="1706" y="1664"/>
                  </a:cubicBezTo>
                  <a:lnTo>
                    <a:pt x="1800" y="1727"/>
                  </a:lnTo>
                  <a:cubicBezTo>
                    <a:pt x="1831" y="1789"/>
                    <a:pt x="1862" y="1789"/>
                    <a:pt x="1924" y="1789"/>
                  </a:cubicBezTo>
                  <a:cubicBezTo>
                    <a:pt x="1986" y="1789"/>
                    <a:pt x="2048" y="1789"/>
                    <a:pt x="2079" y="1727"/>
                  </a:cubicBezTo>
                  <a:cubicBezTo>
                    <a:pt x="2141" y="1664"/>
                    <a:pt x="2141" y="1540"/>
                    <a:pt x="2079" y="1447"/>
                  </a:cubicBezTo>
                  <a:lnTo>
                    <a:pt x="2017" y="1385"/>
                  </a:lnTo>
                  <a:cubicBezTo>
                    <a:pt x="2398" y="724"/>
                    <a:pt x="1883" y="0"/>
                    <a:pt x="1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93"/>
            <p:cNvSpPr/>
            <p:nvPr/>
          </p:nvSpPr>
          <p:spPr>
            <a:xfrm>
              <a:off x="6371825" y="3208825"/>
              <a:ext cx="113250" cy="10100"/>
            </a:xfrm>
            <a:custGeom>
              <a:avLst/>
              <a:gdLst/>
              <a:ahLst/>
              <a:cxnLst/>
              <a:rect l="l" t="t" r="r" b="b"/>
              <a:pathLst>
                <a:path w="4530" h="404" extrusionOk="0">
                  <a:moveTo>
                    <a:pt x="280" y="1"/>
                  </a:moveTo>
                  <a:cubicBezTo>
                    <a:pt x="1" y="1"/>
                    <a:pt x="1" y="404"/>
                    <a:pt x="280" y="404"/>
                  </a:cubicBezTo>
                  <a:lnTo>
                    <a:pt x="4312" y="404"/>
                  </a:lnTo>
                  <a:cubicBezTo>
                    <a:pt x="4436" y="404"/>
                    <a:pt x="4529" y="311"/>
                    <a:pt x="4529" y="187"/>
                  </a:cubicBezTo>
                  <a:cubicBezTo>
                    <a:pt x="4529" y="94"/>
                    <a:pt x="4436" y="1"/>
                    <a:pt x="4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93"/>
            <p:cNvSpPr/>
            <p:nvPr/>
          </p:nvSpPr>
          <p:spPr>
            <a:xfrm>
              <a:off x="6371825" y="3232100"/>
              <a:ext cx="40350" cy="10100"/>
            </a:xfrm>
            <a:custGeom>
              <a:avLst/>
              <a:gdLst/>
              <a:ahLst/>
              <a:cxnLst/>
              <a:rect l="l" t="t" r="r" b="b"/>
              <a:pathLst>
                <a:path w="1614" h="404" extrusionOk="0">
                  <a:moveTo>
                    <a:pt x="280" y="0"/>
                  </a:moveTo>
                  <a:cubicBezTo>
                    <a:pt x="1" y="0"/>
                    <a:pt x="1" y="403"/>
                    <a:pt x="280" y="403"/>
                  </a:cubicBezTo>
                  <a:lnTo>
                    <a:pt x="1334" y="403"/>
                  </a:lnTo>
                  <a:cubicBezTo>
                    <a:pt x="1614" y="403"/>
                    <a:pt x="1614"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93"/>
            <p:cNvSpPr/>
            <p:nvPr/>
          </p:nvSpPr>
          <p:spPr>
            <a:xfrm>
              <a:off x="6299875" y="3304175"/>
              <a:ext cx="111350" cy="10175"/>
            </a:xfrm>
            <a:custGeom>
              <a:avLst/>
              <a:gdLst/>
              <a:ahLst/>
              <a:cxnLst/>
              <a:rect l="l" t="t" r="r" b="b"/>
              <a:pathLst>
                <a:path w="4454" h="407" extrusionOk="0">
                  <a:moveTo>
                    <a:pt x="191" y="0"/>
                  </a:moveTo>
                  <a:cubicBezTo>
                    <a:pt x="1" y="0"/>
                    <a:pt x="1" y="407"/>
                    <a:pt x="191" y="407"/>
                  </a:cubicBezTo>
                  <a:cubicBezTo>
                    <a:pt x="197" y="407"/>
                    <a:pt x="204" y="406"/>
                    <a:pt x="211" y="405"/>
                  </a:cubicBezTo>
                  <a:lnTo>
                    <a:pt x="4243" y="405"/>
                  </a:lnTo>
                  <a:cubicBezTo>
                    <a:pt x="4250" y="406"/>
                    <a:pt x="4257" y="407"/>
                    <a:pt x="4264" y="407"/>
                  </a:cubicBezTo>
                  <a:cubicBezTo>
                    <a:pt x="4454" y="407"/>
                    <a:pt x="4454" y="0"/>
                    <a:pt x="4264" y="0"/>
                  </a:cubicBezTo>
                  <a:cubicBezTo>
                    <a:pt x="4257" y="0"/>
                    <a:pt x="4250" y="1"/>
                    <a:pt x="4243" y="2"/>
                  </a:cubicBezTo>
                  <a:lnTo>
                    <a:pt x="211" y="2"/>
                  </a:lnTo>
                  <a:cubicBezTo>
                    <a:pt x="204" y="1"/>
                    <a:pt x="19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93"/>
            <p:cNvSpPr/>
            <p:nvPr/>
          </p:nvSpPr>
          <p:spPr>
            <a:xfrm>
              <a:off x="6374150" y="3327475"/>
              <a:ext cx="37250" cy="10100"/>
            </a:xfrm>
            <a:custGeom>
              <a:avLst/>
              <a:gdLst/>
              <a:ahLst/>
              <a:cxnLst/>
              <a:rect l="l" t="t" r="r" b="b"/>
              <a:pathLst>
                <a:path w="1490" h="404" extrusionOk="0">
                  <a:moveTo>
                    <a:pt x="218" y="1"/>
                  </a:moveTo>
                  <a:cubicBezTo>
                    <a:pt x="94" y="1"/>
                    <a:pt x="1" y="94"/>
                    <a:pt x="1" y="187"/>
                  </a:cubicBezTo>
                  <a:cubicBezTo>
                    <a:pt x="1" y="311"/>
                    <a:pt x="94" y="404"/>
                    <a:pt x="218" y="404"/>
                  </a:cubicBezTo>
                  <a:lnTo>
                    <a:pt x="1272" y="404"/>
                  </a:lnTo>
                  <a:cubicBezTo>
                    <a:pt x="1396" y="404"/>
                    <a:pt x="1490" y="311"/>
                    <a:pt x="1490" y="187"/>
                  </a:cubicBezTo>
                  <a:cubicBezTo>
                    <a:pt x="1490" y="94"/>
                    <a:pt x="1396" y="1"/>
                    <a:pt x="1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8" name="Google Shape;16238;p93"/>
          <p:cNvGrpSpPr/>
          <p:nvPr/>
        </p:nvGrpSpPr>
        <p:grpSpPr>
          <a:xfrm>
            <a:off x="7826378" y="2261379"/>
            <a:ext cx="186925" cy="348975"/>
            <a:chOff x="7051925" y="1923875"/>
            <a:chExt cx="186925" cy="348975"/>
          </a:xfrm>
        </p:grpSpPr>
        <p:sp>
          <p:nvSpPr>
            <p:cNvPr id="16239" name="Google Shape;16239;p93"/>
            <p:cNvSpPr/>
            <p:nvPr/>
          </p:nvSpPr>
          <p:spPr>
            <a:xfrm>
              <a:off x="7051925" y="1923875"/>
              <a:ext cx="186925" cy="348975"/>
            </a:xfrm>
            <a:custGeom>
              <a:avLst/>
              <a:gdLst/>
              <a:ahLst/>
              <a:cxnLst/>
              <a:rect l="l" t="t" r="r" b="b"/>
              <a:pathLst>
                <a:path w="7477" h="13959" extrusionOk="0">
                  <a:moveTo>
                    <a:pt x="6825" y="403"/>
                  </a:moveTo>
                  <a:cubicBezTo>
                    <a:pt x="6949" y="403"/>
                    <a:pt x="7073" y="527"/>
                    <a:pt x="7073" y="651"/>
                  </a:cubicBezTo>
                  <a:lnTo>
                    <a:pt x="7073" y="1427"/>
                  </a:lnTo>
                  <a:lnTo>
                    <a:pt x="435" y="1427"/>
                  </a:lnTo>
                  <a:lnTo>
                    <a:pt x="435" y="651"/>
                  </a:lnTo>
                  <a:cubicBezTo>
                    <a:pt x="435" y="527"/>
                    <a:pt x="528" y="403"/>
                    <a:pt x="652" y="403"/>
                  </a:cubicBezTo>
                  <a:close/>
                  <a:moveTo>
                    <a:pt x="652" y="0"/>
                  </a:moveTo>
                  <a:cubicBezTo>
                    <a:pt x="311" y="0"/>
                    <a:pt x="1" y="279"/>
                    <a:pt x="1" y="651"/>
                  </a:cubicBezTo>
                  <a:lnTo>
                    <a:pt x="1" y="3350"/>
                  </a:lnTo>
                  <a:cubicBezTo>
                    <a:pt x="1" y="3474"/>
                    <a:pt x="94" y="3567"/>
                    <a:pt x="218" y="3567"/>
                  </a:cubicBezTo>
                  <a:cubicBezTo>
                    <a:pt x="342" y="3567"/>
                    <a:pt x="435" y="3474"/>
                    <a:pt x="404" y="3350"/>
                  </a:cubicBezTo>
                  <a:lnTo>
                    <a:pt x="404" y="1830"/>
                  </a:lnTo>
                  <a:lnTo>
                    <a:pt x="7042" y="1830"/>
                  </a:lnTo>
                  <a:lnTo>
                    <a:pt x="7042" y="12128"/>
                  </a:lnTo>
                  <a:lnTo>
                    <a:pt x="4591" y="12128"/>
                  </a:lnTo>
                  <a:cubicBezTo>
                    <a:pt x="4467" y="12128"/>
                    <a:pt x="4374" y="12222"/>
                    <a:pt x="4374" y="12315"/>
                  </a:cubicBezTo>
                  <a:cubicBezTo>
                    <a:pt x="4374" y="12439"/>
                    <a:pt x="4467" y="12532"/>
                    <a:pt x="4591" y="12532"/>
                  </a:cubicBezTo>
                  <a:lnTo>
                    <a:pt x="7042" y="12532"/>
                  </a:lnTo>
                  <a:lnTo>
                    <a:pt x="7042" y="13307"/>
                  </a:lnTo>
                  <a:cubicBezTo>
                    <a:pt x="7042" y="13431"/>
                    <a:pt x="6949" y="13555"/>
                    <a:pt x="6825" y="13555"/>
                  </a:cubicBezTo>
                  <a:lnTo>
                    <a:pt x="652" y="13555"/>
                  </a:lnTo>
                  <a:cubicBezTo>
                    <a:pt x="528" y="13555"/>
                    <a:pt x="404" y="13431"/>
                    <a:pt x="404" y="13307"/>
                  </a:cubicBezTo>
                  <a:lnTo>
                    <a:pt x="404" y="12532"/>
                  </a:lnTo>
                  <a:lnTo>
                    <a:pt x="3754" y="12532"/>
                  </a:lnTo>
                  <a:cubicBezTo>
                    <a:pt x="3878" y="12532"/>
                    <a:pt x="3971" y="12439"/>
                    <a:pt x="3971" y="12315"/>
                  </a:cubicBezTo>
                  <a:cubicBezTo>
                    <a:pt x="3971" y="12222"/>
                    <a:pt x="3878" y="12128"/>
                    <a:pt x="3754" y="12128"/>
                  </a:cubicBezTo>
                  <a:lnTo>
                    <a:pt x="404" y="12128"/>
                  </a:lnTo>
                  <a:lnTo>
                    <a:pt x="404" y="4157"/>
                  </a:lnTo>
                  <a:cubicBezTo>
                    <a:pt x="404" y="4064"/>
                    <a:pt x="342" y="3970"/>
                    <a:pt x="218" y="3970"/>
                  </a:cubicBezTo>
                  <a:cubicBezTo>
                    <a:pt x="94" y="3970"/>
                    <a:pt x="1" y="4064"/>
                    <a:pt x="1" y="4157"/>
                  </a:cubicBezTo>
                  <a:lnTo>
                    <a:pt x="1" y="13307"/>
                  </a:lnTo>
                  <a:cubicBezTo>
                    <a:pt x="1" y="13679"/>
                    <a:pt x="311" y="13959"/>
                    <a:pt x="652" y="13959"/>
                  </a:cubicBezTo>
                  <a:lnTo>
                    <a:pt x="6825" y="13959"/>
                  </a:lnTo>
                  <a:cubicBezTo>
                    <a:pt x="7166" y="13959"/>
                    <a:pt x="7476" y="13679"/>
                    <a:pt x="7476" y="13307"/>
                  </a:cubicBezTo>
                  <a:lnTo>
                    <a:pt x="7476" y="651"/>
                  </a:lnTo>
                  <a:cubicBezTo>
                    <a:pt x="7476" y="279"/>
                    <a:pt x="7166" y="0"/>
                    <a:pt x="68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93"/>
            <p:cNvSpPr/>
            <p:nvPr/>
          </p:nvSpPr>
          <p:spPr>
            <a:xfrm>
              <a:off x="7082175" y="1992875"/>
              <a:ext cx="126425" cy="216775"/>
            </a:xfrm>
            <a:custGeom>
              <a:avLst/>
              <a:gdLst/>
              <a:ahLst/>
              <a:cxnLst/>
              <a:rect l="l" t="t" r="r" b="b"/>
              <a:pathLst>
                <a:path w="5057" h="8671" extrusionOk="0">
                  <a:moveTo>
                    <a:pt x="4622" y="404"/>
                  </a:moveTo>
                  <a:cubicBezTo>
                    <a:pt x="4622" y="404"/>
                    <a:pt x="4622" y="435"/>
                    <a:pt x="4622" y="435"/>
                  </a:cubicBezTo>
                  <a:lnTo>
                    <a:pt x="4622" y="6763"/>
                  </a:lnTo>
                  <a:cubicBezTo>
                    <a:pt x="4622" y="6794"/>
                    <a:pt x="4622" y="6794"/>
                    <a:pt x="4622" y="6794"/>
                  </a:cubicBezTo>
                  <a:lnTo>
                    <a:pt x="3319" y="6794"/>
                  </a:lnTo>
                  <a:lnTo>
                    <a:pt x="3319" y="6329"/>
                  </a:lnTo>
                  <a:cubicBezTo>
                    <a:pt x="3319" y="6142"/>
                    <a:pt x="3164" y="5987"/>
                    <a:pt x="2978" y="5987"/>
                  </a:cubicBezTo>
                  <a:lnTo>
                    <a:pt x="2079" y="5987"/>
                  </a:lnTo>
                  <a:cubicBezTo>
                    <a:pt x="1892" y="5987"/>
                    <a:pt x="1737" y="6142"/>
                    <a:pt x="1737" y="6329"/>
                  </a:cubicBezTo>
                  <a:lnTo>
                    <a:pt x="1737" y="6794"/>
                  </a:lnTo>
                  <a:lnTo>
                    <a:pt x="404" y="6794"/>
                  </a:lnTo>
                  <a:cubicBezTo>
                    <a:pt x="372" y="6794"/>
                    <a:pt x="372" y="6794"/>
                    <a:pt x="372" y="6763"/>
                  </a:cubicBezTo>
                  <a:lnTo>
                    <a:pt x="372" y="435"/>
                  </a:lnTo>
                  <a:cubicBezTo>
                    <a:pt x="372" y="435"/>
                    <a:pt x="372" y="404"/>
                    <a:pt x="404" y="404"/>
                  </a:cubicBezTo>
                  <a:close/>
                  <a:moveTo>
                    <a:pt x="2916" y="6391"/>
                  </a:moveTo>
                  <a:lnTo>
                    <a:pt x="2916" y="6980"/>
                  </a:lnTo>
                  <a:cubicBezTo>
                    <a:pt x="2916" y="7104"/>
                    <a:pt x="3009" y="7197"/>
                    <a:pt x="3164" y="7197"/>
                  </a:cubicBezTo>
                  <a:lnTo>
                    <a:pt x="3226" y="7197"/>
                  </a:lnTo>
                  <a:lnTo>
                    <a:pt x="2544" y="8190"/>
                  </a:lnTo>
                  <a:lnTo>
                    <a:pt x="1830" y="7197"/>
                  </a:lnTo>
                  <a:lnTo>
                    <a:pt x="1923" y="7197"/>
                  </a:lnTo>
                  <a:cubicBezTo>
                    <a:pt x="2048" y="7197"/>
                    <a:pt x="2141" y="7104"/>
                    <a:pt x="2141" y="6980"/>
                  </a:cubicBezTo>
                  <a:lnTo>
                    <a:pt x="2141" y="6391"/>
                  </a:lnTo>
                  <a:close/>
                  <a:moveTo>
                    <a:pt x="435" y="1"/>
                  </a:moveTo>
                  <a:cubicBezTo>
                    <a:pt x="186" y="1"/>
                    <a:pt x="0" y="218"/>
                    <a:pt x="0" y="435"/>
                  </a:cubicBezTo>
                  <a:lnTo>
                    <a:pt x="0" y="6763"/>
                  </a:lnTo>
                  <a:cubicBezTo>
                    <a:pt x="0" y="7011"/>
                    <a:pt x="186" y="7197"/>
                    <a:pt x="435" y="7197"/>
                  </a:cubicBezTo>
                  <a:lnTo>
                    <a:pt x="1365" y="7197"/>
                  </a:lnTo>
                  <a:cubicBezTo>
                    <a:pt x="1365" y="7228"/>
                    <a:pt x="1396" y="7228"/>
                    <a:pt x="1396" y="7259"/>
                  </a:cubicBezTo>
                  <a:lnTo>
                    <a:pt x="2265" y="8531"/>
                  </a:lnTo>
                  <a:cubicBezTo>
                    <a:pt x="2327" y="8624"/>
                    <a:pt x="2428" y="8671"/>
                    <a:pt x="2528" y="8671"/>
                  </a:cubicBezTo>
                  <a:cubicBezTo>
                    <a:pt x="2629" y="8671"/>
                    <a:pt x="2730" y="8624"/>
                    <a:pt x="2792" y="8531"/>
                  </a:cubicBezTo>
                  <a:lnTo>
                    <a:pt x="3692" y="7259"/>
                  </a:lnTo>
                  <a:cubicBezTo>
                    <a:pt x="3692" y="7259"/>
                    <a:pt x="3723" y="7228"/>
                    <a:pt x="3723" y="7197"/>
                  </a:cubicBezTo>
                  <a:lnTo>
                    <a:pt x="4622" y="7197"/>
                  </a:lnTo>
                  <a:cubicBezTo>
                    <a:pt x="4870" y="7197"/>
                    <a:pt x="5056" y="7011"/>
                    <a:pt x="5056" y="6763"/>
                  </a:cubicBezTo>
                  <a:lnTo>
                    <a:pt x="5056" y="435"/>
                  </a:lnTo>
                  <a:cubicBezTo>
                    <a:pt x="5056" y="218"/>
                    <a:pt x="4870" y="1"/>
                    <a:pt x="4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93"/>
            <p:cNvSpPr/>
            <p:nvPr/>
          </p:nvSpPr>
          <p:spPr>
            <a:xfrm>
              <a:off x="7106975" y="2021575"/>
              <a:ext cx="39575" cy="10875"/>
            </a:xfrm>
            <a:custGeom>
              <a:avLst/>
              <a:gdLst/>
              <a:ahLst/>
              <a:cxnLst/>
              <a:rect l="l" t="t" r="r" b="b"/>
              <a:pathLst>
                <a:path w="1583" h="435" extrusionOk="0">
                  <a:moveTo>
                    <a:pt x="280" y="0"/>
                  </a:moveTo>
                  <a:cubicBezTo>
                    <a:pt x="1" y="0"/>
                    <a:pt x="1" y="435"/>
                    <a:pt x="280" y="435"/>
                  </a:cubicBezTo>
                  <a:lnTo>
                    <a:pt x="1304" y="435"/>
                  </a:lnTo>
                  <a:cubicBezTo>
                    <a:pt x="1583" y="435"/>
                    <a:pt x="1583" y="0"/>
                    <a:pt x="13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93"/>
            <p:cNvSpPr/>
            <p:nvPr/>
          </p:nvSpPr>
          <p:spPr>
            <a:xfrm>
              <a:off x="7106975" y="2044825"/>
              <a:ext cx="76800" cy="10125"/>
            </a:xfrm>
            <a:custGeom>
              <a:avLst/>
              <a:gdLst/>
              <a:ahLst/>
              <a:cxnLst/>
              <a:rect l="l" t="t" r="r" b="b"/>
              <a:pathLst>
                <a:path w="3072" h="405" extrusionOk="0">
                  <a:moveTo>
                    <a:pt x="280" y="1"/>
                  </a:moveTo>
                  <a:cubicBezTo>
                    <a:pt x="1" y="1"/>
                    <a:pt x="1" y="404"/>
                    <a:pt x="280" y="404"/>
                  </a:cubicBezTo>
                  <a:lnTo>
                    <a:pt x="2793" y="404"/>
                  </a:lnTo>
                  <a:cubicBezTo>
                    <a:pt x="3072" y="404"/>
                    <a:pt x="3072" y="1"/>
                    <a:pt x="27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93"/>
            <p:cNvSpPr/>
            <p:nvPr/>
          </p:nvSpPr>
          <p:spPr>
            <a:xfrm>
              <a:off x="7108525" y="2067325"/>
              <a:ext cx="73700" cy="10100"/>
            </a:xfrm>
            <a:custGeom>
              <a:avLst/>
              <a:gdLst/>
              <a:ahLst/>
              <a:cxnLst/>
              <a:rect l="l" t="t" r="r" b="b"/>
              <a:pathLst>
                <a:path w="2948" h="404" extrusionOk="0">
                  <a:moveTo>
                    <a:pt x="218" y="1"/>
                  </a:moveTo>
                  <a:cubicBezTo>
                    <a:pt x="94" y="1"/>
                    <a:pt x="1" y="94"/>
                    <a:pt x="1" y="218"/>
                  </a:cubicBezTo>
                  <a:cubicBezTo>
                    <a:pt x="1" y="311"/>
                    <a:pt x="94" y="404"/>
                    <a:pt x="218" y="404"/>
                  </a:cubicBezTo>
                  <a:lnTo>
                    <a:pt x="2731" y="404"/>
                  </a:lnTo>
                  <a:cubicBezTo>
                    <a:pt x="2855" y="404"/>
                    <a:pt x="2948" y="311"/>
                    <a:pt x="2948" y="218"/>
                  </a:cubicBezTo>
                  <a:cubicBezTo>
                    <a:pt x="2948" y="94"/>
                    <a:pt x="2855" y="1"/>
                    <a:pt x="2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93"/>
            <p:cNvSpPr/>
            <p:nvPr/>
          </p:nvSpPr>
          <p:spPr>
            <a:xfrm>
              <a:off x="7107950" y="2089775"/>
              <a:ext cx="74850" cy="10175"/>
            </a:xfrm>
            <a:custGeom>
              <a:avLst/>
              <a:gdLst/>
              <a:ahLst/>
              <a:cxnLst/>
              <a:rect l="l" t="t" r="r" b="b"/>
              <a:pathLst>
                <a:path w="2994" h="407" extrusionOk="0">
                  <a:moveTo>
                    <a:pt x="218" y="1"/>
                  </a:moveTo>
                  <a:cubicBezTo>
                    <a:pt x="1" y="1"/>
                    <a:pt x="1" y="407"/>
                    <a:pt x="218" y="407"/>
                  </a:cubicBezTo>
                  <a:cubicBezTo>
                    <a:pt x="225" y="407"/>
                    <a:pt x="233" y="406"/>
                    <a:pt x="241" y="405"/>
                  </a:cubicBezTo>
                  <a:lnTo>
                    <a:pt x="2754" y="405"/>
                  </a:lnTo>
                  <a:cubicBezTo>
                    <a:pt x="2762" y="406"/>
                    <a:pt x="2769" y="407"/>
                    <a:pt x="2777" y="407"/>
                  </a:cubicBezTo>
                  <a:cubicBezTo>
                    <a:pt x="2994" y="407"/>
                    <a:pt x="2994" y="1"/>
                    <a:pt x="2777" y="1"/>
                  </a:cubicBezTo>
                  <a:cubicBezTo>
                    <a:pt x="2769" y="1"/>
                    <a:pt x="2762" y="1"/>
                    <a:pt x="2754" y="2"/>
                  </a:cubicBezTo>
                  <a:lnTo>
                    <a:pt x="241" y="2"/>
                  </a:lnTo>
                  <a:cubicBezTo>
                    <a:pt x="233" y="1"/>
                    <a:pt x="225"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93"/>
            <p:cNvSpPr/>
            <p:nvPr/>
          </p:nvSpPr>
          <p:spPr>
            <a:xfrm>
              <a:off x="7107950" y="2112950"/>
              <a:ext cx="74875" cy="10275"/>
            </a:xfrm>
            <a:custGeom>
              <a:avLst/>
              <a:gdLst/>
              <a:ahLst/>
              <a:cxnLst/>
              <a:rect l="l" t="t" r="r" b="b"/>
              <a:pathLst>
                <a:path w="2995" h="411" extrusionOk="0">
                  <a:moveTo>
                    <a:pt x="200" y="0"/>
                  </a:moveTo>
                  <a:cubicBezTo>
                    <a:pt x="0" y="0"/>
                    <a:pt x="7" y="410"/>
                    <a:pt x="219" y="410"/>
                  </a:cubicBezTo>
                  <a:cubicBezTo>
                    <a:pt x="226" y="410"/>
                    <a:pt x="234" y="410"/>
                    <a:pt x="241" y="409"/>
                  </a:cubicBezTo>
                  <a:lnTo>
                    <a:pt x="2754" y="409"/>
                  </a:lnTo>
                  <a:cubicBezTo>
                    <a:pt x="2761" y="410"/>
                    <a:pt x="2768" y="410"/>
                    <a:pt x="2776" y="410"/>
                  </a:cubicBezTo>
                  <a:cubicBezTo>
                    <a:pt x="2988" y="410"/>
                    <a:pt x="2994" y="0"/>
                    <a:pt x="2795" y="0"/>
                  </a:cubicBezTo>
                  <a:cubicBezTo>
                    <a:pt x="2782" y="0"/>
                    <a:pt x="2768" y="2"/>
                    <a:pt x="2754" y="6"/>
                  </a:cubicBezTo>
                  <a:lnTo>
                    <a:pt x="241" y="6"/>
                  </a:lnTo>
                  <a:cubicBezTo>
                    <a:pt x="226" y="2"/>
                    <a:pt x="213"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6" name="Google Shape;16246;p93"/>
          <p:cNvGrpSpPr/>
          <p:nvPr/>
        </p:nvGrpSpPr>
        <p:grpSpPr>
          <a:xfrm>
            <a:off x="7009895" y="2293141"/>
            <a:ext cx="348225" cy="285450"/>
            <a:chOff x="5452875" y="3094050"/>
            <a:chExt cx="348225" cy="285450"/>
          </a:xfrm>
        </p:grpSpPr>
        <p:sp>
          <p:nvSpPr>
            <p:cNvPr id="16247" name="Google Shape;16247;p93"/>
            <p:cNvSpPr/>
            <p:nvPr/>
          </p:nvSpPr>
          <p:spPr>
            <a:xfrm>
              <a:off x="5452875" y="3094050"/>
              <a:ext cx="348225" cy="285450"/>
            </a:xfrm>
            <a:custGeom>
              <a:avLst/>
              <a:gdLst/>
              <a:ahLst/>
              <a:cxnLst/>
              <a:rect l="l" t="t" r="r" b="b"/>
              <a:pathLst>
                <a:path w="13929" h="11418" extrusionOk="0">
                  <a:moveTo>
                    <a:pt x="4188" y="404"/>
                  </a:moveTo>
                  <a:lnTo>
                    <a:pt x="4188" y="4437"/>
                  </a:lnTo>
                  <a:lnTo>
                    <a:pt x="404" y="4437"/>
                  </a:lnTo>
                  <a:lnTo>
                    <a:pt x="404" y="745"/>
                  </a:lnTo>
                  <a:cubicBezTo>
                    <a:pt x="404" y="559"/>
                    <a:pt x="528" y="404"/>
                    <a:pt x="714" y="404"/>
                  </a:cubicBezTo>
                  <a:close/>
                  <a:moveTo>
                    <a:pt x="11726" y="5925"/>
                  </a:moveTo>
                  <a:cubicBezTo>
                    <a:pt x="11881" y="5925"/>
                    <a:pt x="12005" y="6050"/>
                    <a:pt x="12005" y="6205"/>
                  </a:cubicBezTo>
                  <a:cubicBezTo>
                    <a:pt x="12005" y="6267"/>
                    <a:pt x="11974" y="6298"/>
                    <a:pt x="11943" y="6360"/>
                  </a:cubicBezTo>
                  <a:lnTo>
                    <a:pt x="11292" y="6236"/>
                  </a:lnTo>
                  <a:cubicBezTo>
                    <a:pt x="11199" y="6236"/>
                    <a:pt x="11106" y="6267"/>
                    <a:pt x="11013" y="6329"/>
                  </a:cubicBezTo>
                  <a:cubicBezTo>
                    <a:pt x="10981" y="6360"/>
                    <a:pt x="10950" y="6422"/>
                    <a:pt x="10950" y="6453"/>
                  </a:cubicBezTo>
                  <a:lnTo>
                    <a:pt x="10795" y="6453"/>
                  </a:lnTo>
                  <a:cubicBezTo>
                    <a:pt x="10454" y="6453"/>
                    <a:pt x="10454" y="5925"/>
                    <a:pt x="10795" y="5925"/>
                  </a:cubicBezTo>
                  <a:close/>
                  <a:moveTo>
                    <a:pt x="13215" y="435"/>
                  </a:moveTo>
                  <a:cubicBezTo>
                    <a:pt x="13401" y="435"/>
                    <a:pt x="13556" y="559"/>
                    <a:pt x="13556" y="745"/>
                  </a:cubicBezTo>
                  <a:lnTo>
                    <a:pt x="13556" y="4437"/>
                  </a:lnTo>
                  <a:lnTo>
                    <a:pt x="8903" y="4437"/>
                  </a:lnTo>
                  <a:cubicBezTo>
                    <a:pt x="8624" y="4437"/>
                    <a:pt x="8624" y="4840"/>
                    <a:pt x="8903" y="4840"/>
                  </a:cubicBezTo>
                  <a:lnTo>
                    <a:pt x="13556" y="4840"/>
                  </a:lnTo>
                  <a:lnTo>
                    <a:pt x="13556" y="7569"/>
                  </a:lnTo>
                  <a:lnTo>
                    <a:pt x="13122" y="7569"/>
                  </a:lnTo>
                  <a:lnTo>
                    <a:pt x="12719" y="7166"/>
                  </a:lnTo>
                  <a:lnTo>
                    <a:pt x="12781" y="7104"/>
                  </a:lnTo>
                  <a:cubicBezTo>
                    <a:pt x="12874" y="7011"/>
                    <a:pt x="12905" y="6856"/>
                    <a:pt x="12843" y="6732"/>
                  </a:cubicBezTo>
                  <a:cubicBezTo>
                    <a:pt x="12812" y="6577"/>
                    <a:pt x="12719" y="6484"/>
                    <a:pt x="12563" y="6453"/>
                  </a:cubicBezTo>
                  <a:lnTo>
                    <a:pt x="12377" y="6422"/>
                  </a:lnTo>
                  <a:cubicBezTo>
                    <a:pt x="12408" y="6360"/>
                    <a:pt x="12408" y="6267"/>
                    <a:pt x="12408" y="6174"/>
                  </a:cubicBezTo>
                  <a:cubicBezTo>
                    <a:pt x="12408" y="5801"/>
                    <a:pt x="12098" y="5491"/>
                    <a:pt x="11726" y="5491"/>
                  </a:cubicBezTo>
                  <a:lnTo>
                    <a:pt x="10826" y="5491"/>
                  </a:lnTo>
                  <a:cubicBezTo>
                    <a:pt x="9958" y="5553"/>
                    <a:pt x="9958" y="6794"/>
                    <a:pt x="10826" y="6856"/>
                  </a:cubicBezTo>
                  <a:lnTo>
                    <a:pt x="10981" y="6856"/>
                  </a:lnTo>
                  <a:lnTo>
                    <a:pt x="11106" y="7569"/>
                  </a:lnTo>
                  <a:lnTo>
                    <a:pt x="404" y="7569"/>
                  </a:lnTo>
                  <a:lnTo>
                    <a:pt x="404" y="4809"/>
                  </a:lnTo>
                  <a:lnTo>
                    <a:pt x="8097" y="4809"/>
                  </a:lnTo>
                  <a:cubicBezTo>
                    <a:pt x="8376" y="4809"/>
                    <a:pt x="8376" y="4406"/>
                    <a:pt x="8097" y="4406"/>
                  </a:cubicBezTo>
                  <a:lnTo>
                    <a:pt x="4592" y="4406"/>
                  </a:lnTo>
                  <a:lnTo>
                    <a:pt x="4592" y="435"/>
                  </a:lnTo>
                  <a:close/>
                  <a:moveTo>
                    <a:pt x="11354" y="6670"/>
                  </a:moveTo>
                  <a:lnTo>
                    <a:pt x="12408" y="6856"/>
                  </a:lnTo>
                  <a:lnTo>
                    <a:pt x="12284" y="7011"/>
                  </a:lnTo>
                  <a:cubicBezTo>
                    <a:pt x="12191" y="7104"/>
                    <a:pt x="12191" y="7228"/>
                    <a:pt x="12284" y="7321"/>
                  </a:cubicBezTo>
                  <a:lnTo>
                    <a:pt x="12781" y="7818"/>
                  </a:lnTo>
                  <a:lnTo>
                    <a:pt x="12501" y="8097"/>
                  </a:lnTo>
                  <a:lnTo>
                    <a:pt x="12005" y="7600"/>
                  </a:lnTo>
                  <a:cubicBezTo>
                    <a:pt x="11974" y="7569"/>
                    <a:pt x="11912" y="7538"/>
                    <a:pt x="11850" y="7538"/>
                  </a:cubicBezTo>
                  <a:cubicBezTo>
                    <a:pt x="11788" y="7538"/>
                    <a:pt x="11726" y="7569"/>
                    <a:pt x="11695" y="7600"/>
                  </a:cubicBezTo>
                  <a:lnTo>
                    <a:pt x="11540" y="7725"/>
                  </a:lnTo>
                  <a:lnTo>
                    <a:pt x="11354" y="6670"/>
                  </a:lnTo>
                  <a:close/>
                  <a:moveTo>
                    <a:pt x="8252" y="9462"/>
                  </a:moveTo>
                  <a:lnTo>
                    <a:pt x="8469" y="11013"/>
                  </a:lnTo>
                  <a:lnTo>
                    <a:pt x="5460" y="11013"/>
                  </a:lnTo>
                  <a:lnTo>
                    <a:pt x="5677" y="9462"/>
                  </a:lnTo>
                  <a:close/>
                  <a:moveTo>
                    <a:pt x="745" y="1"/>
                  </a:moveTo>
                  <a:cubicBezTo>
                    <a:pt x="342" y="1"/>
                    <a:pt x="1" y="342"/>
                    <a:pt x="1" y="745"/>
                  </a:cubicBezTo>
                  <a:lnTo>
                    <a:pt x="1" y="8717"/>
                  </a:lnTo>
                  <a:cubicBezTo>
                    <a:pt x="1" y="9120"/>
                    <a:pt x="342" y="9462"/>
                    <a:pt x="745" y="9462"/>
                  </a:cubicBezTo>
                  <a:lnTo>
                    <a:pt x="2265" y="9462"/>
                  </a:lnTo>
                  <a:cubicBezTo>
                    <a:pt x="2544" y="9462"/>
                    <a:pt x="2544" y="9027"/>
                    <a:pt x="2265" y="9027"/>
                  </a:cubicBezTo>
                  <a:lnTo>
                    <a:pt x="745" y="9027"/>
                  </a:lnTo>
                  <a:cubicBezTo>
                    <a:pt x="559" y="9027"/>
                    <a:pt x="404" y="8903"/>
                    <a:pt x="404" y="8717"/>
                  </a:cubicBezTo>
                  <a:lnTo>
                    <a:pt x="404" y="7973"/>
                  </a:lnTo>
                  <a:lnTo>
                    <a:pt x="11199" y="7973"/>
                  </a:lnTo>
                  <a:cubicBezTo>
                    <a:pt x="11261" y="8066"/>
                    <a:pt x="11323" y="8128"/>
                    <a:pt x="11416" y="8190"/>
                  </a:cubicBezTo>
                  <a:cubicBezTo>
                    <a:pt x="11455" y="8198"/>
                    <a:pt x="11491" y="8201"/>
                    <a:pt x="11527" y="8201"/>
                  </a:cubicBezTo>
                  <a:cubicBezTo>
                    <a:pt x="11633" y="8201"/>
                    <a:pt x="11726" y="8167"/>
                    <a:pt x="11819" y="8097"/>
                  </a:cubicBezTo>
                  <a:lnTo>
                    <a:pt x="11881" y="8035"/>
                  </a:lnTo>
                  <a:lnTo>
                    <a:pt x="12315" y="8438"/>
                  </a:lnTo>
                  <a:cubicBezTo>
                    <a:pt x="12377" y="8500"/>
                    <a:pt x="12455" y="8531"/>
                    <a:pt x="12532" y="8531"/>
                  </a:cubicBezTo>
                  <a:cubicBezTo>
                    <a:pt x="12610" y="8531"/>
                    <a:pt x="12688" y="8500"/>
                    <a:pt x="12750" y="8438"/>
                  </a:cubicBezTo>
                  <a:lnTo>
                    <a:pt x="13153" y="8066"/>
                  </a:lnTo>
                  <a:cubicBezTo>
                    <a:pt x="13184" y="8035"/>
                    <a:pt x="13184" y="8004"/>
                    <a:pt x="13215" y="8004"/>
                  </a:cubicBezTo>
                  <a:lnTo>
                    <a:pt x="13556" y="8004"/>
                  </a:lnTo>
                  <a:lnTo>
                    <a:pt x="13556" y="8717"/>
                  </a:lnTo>
                  <a:cubicBezTo>
                    <a:pt x="13556" y="8903"/>
                    <a:pt x="13401" y="9058"/>
                    <a:pt x="13215" y="9058"/>
                  </a:cubicBezTo>
                  <a:lnTo>
                    <a:pt x="3072" y="9058"/>
                  </a:lnTo>
                  <a:cubicBezTo>
                    <a:pt x="2792" y="9058"/>
                    <a:pt x="2792" y="9462"/>
                    <a:pt x="3072" y="9462"/>
                  </a:cubicBezTo>
                  <a:lnTo>
                    <a:pt x="5274" y="9462"/>
                  </a:lnTo>
                  <a:lnTo>
                    <a:pt x="5057" y="11013"/>
                  </a:lnTo>
                  <a:lnTo>
                    <a:pt x="4405" y="11013"/>
                  </a:lnTo>
                  <a:cubicBezTo>
                    <a:pt x="4397" y="11012"/>
                    <a:pt x="4390" y="11011"/>
                    <a:pt x="4382" y="11011"/>
                  </a:cubicBezTo>
                  <a:cubicBezTo>
                    <a:pt x="4165" y="11011"/>
                    <a:pt x="4165" y="11417"/>
                    <a:pt x="4382" y="11417"/>
                  </a:cubicBezTo>
                  <a:cubicBezTo>
                    <a:pt x="4390" y="11417"/>
                    <a:pt x="4397" y="11417"/>
                    <a:pt x="4405" y="11416"/>
                  </a:cubicBezTo>
                  <a:lnTo>
                    <a:pt x="9555" y="11416"/>
                  </a:lnTo>
                  <a:cubicBezTo>
                    <a:pt x="9562" y="11417"/>
                    <a:pt x="9568" y="11417"/>
                    <a:pt x="9575" y="11417"/>
                  </a:cubicBezTo>
                  <a:cubicBezTo>
                    <a:pt x="9765" y="11417"/>
                    <a:pt x="9765" y="11011"/>
                    <a:pt x="9575" y="11011"/>
                  </a:cubicBezTo>
                  <a:cubicBezTo>
                    <a:pt x="9568" y="11011"/>
                    <a:pt x="9562" y="11012"/>
                    <a:pt x="9555" y="11013"/>
                  </a:cubicBezTo>
                  <a:lnTo>
                    <a:pt x="8872" y="11013"/>
                  </a:lnTo>
                  <a:lnTo>
                    <a:pt x="8655" y="9462"/>
                  </a:lnTo>
                  <a:lnTo>
                    <a:pt x="13184" y="9462"/>
                  </a:lnTo>
                  <a:cubicBezTo>
                    <a:pt x="13618" y="9462"/>
                    <a:pt x="13928" y="9120"/>
                    <a:pt x="13928" y="8717"/>
                  </a:cubicBezTo>
                  <a:lnTo>
                    <a:pt x="13928" y="745"/>
                  </a:lnTo>
                  <a:cubicBezTo>
                    <a:pt x="13928" y="342"/>
                    <a:pt x="13618" y="1"/>
                    <a:pt x="13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93"/>
            <p:cNvSpPr/>
            <p:nvPr/>
          </p:nvSpPr>
          <p:spPr>
            <a:xfrm>
              <a:off x="5483125" y="3132025"/>
              <a:ext cx="51975" cy="44250"/>
            </a:xfrm>
            <a:custGeom>
              <a:avLst/>
              <a:gdLst/>
              <a:ahLst/>
              <a:cxnLst/>
              <a:rect l="l" t="t" r="r" b="b"/>
              <a:pathLst>
                <a:path w="2079" h="1770" extrusionOk="0">
                  <a:moveTo>
                    <a:pt x="1179" y="405"/>
                  </a:moveTo>
                  <a:cubicBezTo>
                    <a:pt x="1489" y="405"/>
                    <a:pt x="1737" y="746"/>
                    <a:pt x="1644" y="1056"/>
                  </a:cubicBezTo>
                  <a:lnTo>
                    <a:pt x="1396" y="808"/>
                  </a:lnTo>
                  <a:cubicBezTo>
                    <a:pt x="1365" y="777"/>
                    <a:pt x="1311" y="762"/>
                    <a:pt x="1257" y="762"/>
                  </a:cubicBezTo>
                  <a:cubicBezTo>
                    <a:pt x="1202" y="762"/>
                    <a:pt x="1148" y="777"/>
                    <a:pt x="1117" y="808"/>
                  </a:cubicBezTo>
                  <a:cubicBezTo>
                    <a:pt x="1024" y="901"/>
                    <a:pt x="1024" y="1025"/>
                    <a:pt x="1117" y="1118"/>
                  </a:cubicBezTo>
                  <a:lnTo>
                    <a:pt x="1365" y="1336"/>
                  </a:lnTo>
                  <a:cubicBezTo>
                    <a:pt x="1303" y="1367"/>
                    <a:pt x="1241" y="1367"/>
                    <a:pt x="1179" y="1367"/>
                  </a:cubicBezTo>
                  <a:cubicBezTo>
                    <a:pt x="559" y="1367"/>
                    <a:pt x="559" y="405"/>
                    <a:pt x="1179" y="405"/>
                  </a:cubicBezTo>
                  <a:close/>
                  <a:moveTo>
                    <a:pt x="1192" y="1"/>
                  </a:moveTo>
                  <a:cubicBezTo>
                    <a:pt x="970" y="1"/>
                    <a:pt x="742" y="87"/>
                    <a:pt x="559" y="281"/>
                  </a:cubicBezTo>
                  <a:cubicBezTo>
                    <a:pt x="0" y="839"/>
                    <a:pt x="373" y="1770"/>
                    <a:pt x="1179" y="1770"/>
                  </a:cubicBezTo>
                  <a:cubicBezTo>
                    <a:pt x="1334" y="1770"/>
                    <a:pt x="1520" y="1739"/>
                    <a:pt x="1644" y="1646"/>
                  </a:cubicBezTo>
                  <a:lnTo>
                    <a:pt x="1737" y="1708"/>
                  </a:lnTo>
                  <a:cubicBezTo>
                    <a:pt x="1769" y="1739"/>
                    <a:pt x="1800" y="1770"/>
                    <a:pt x="1862" y="1770"/>
                  </a:cubicBezTo>
                  <a:cubicBezTo>
                    <a:pt x="1924" y="1770"/>
                    <a:pt x="1986" y="1739"/>
                    <a:pt x="2017" y="1708"/>
                  </a:cubicBezTo>
                  <a:cubicBezTo>
                    <a:pt x="2079" y="1646"/>
                    <a:pt x="2079" y="1491"/>
                    <a:pt x="2017" y="1429"/>
                  </a:cubicBezTo>
                  <a:lnTo>
                    <a:pt x="1955" y="1367"/>
                  </a:lnTo>
                  <a:cubicBezTo>
                    <a:pt x="2017" y="1211"/>
                    <a:pt x="2079" y="1056"/>
                    <a:pt x="2079" y="901"/>
                  </a:cubicBezTo>
                  <a:cubicBezTo>
                    <a:pt x="2079" y="360"/>
                    <a:pt x="1646" y="1"/>
                    <a:pt x="1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93"/>
            <p:cNvSpPr/>
            <p:nvPr/>
          </p:nvSpPr>
          <p:spPr>
            <a:xfrm>
              <a:off x="5487000" y="3231325"/>
              <a:ext cx="65175" cy="34925"/>
            </a:xfrm>
            <a:custGeom>
              <a:avLst/>
              <a:gdLst/>
              <a:ahLst/>
              <a:cxnLst/>
              <a:rect l="l" t="t" r="r" b="b"/>
              <a:pathLst>
                <a:path w="2607" h="1397" extrusionOk="0">
                  <a:moveTo>
                    <a:pt x="1769" y="434"/>
                  </a:moveTo>
                  <a:cubicBezTo>
                    <a:pt x="2141" y="434"/>
                    <a:pt x="2141" y="962"/>
                    <a:pt x="1769" y="962"/>
                  </a:cubicBezTo>
                  <a:lnTo>
                    <a:pt x="838" y="962"/>
                  </a:lnTo>
                  <a:cubicBezTo>
                    <a:pt x="466" y="962"/>
                    <a:pt x="466" y="434"/>
                    <a:pt x="838" y="434"/>
                  </a:cubicBezTo>
                  <a:close/>
                  <a:moveTo>
                    <a:pt x="838" y="0"/>
                  </a:moveTo>
                  <a:cubicBezTo>
                    <a:pt x="1" y="62"/>
                    <a:pt x="1" y="1303"/>
                    <a:pt x="838" y="1396"/>
                  </a:cubicBezTo>
                  <a:lnTo>
                    <a:pt x="1769" y="1396"/>
                  </a:lnTo>
                  <a:cubicBezTo>
                    <a:pt x="2606" y="1303"/>
                    <a:pt x="2606" y="62"/>
                    <a:pt x="1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93"/>
            <p:cNvSpPr/>
            <p:nvPr/>
          </p:nvSpPr>
          <p:spPr>
            <a:xfrm>
              <a:off x="5555725" y="3231275"/>
              <a:ext cx="71175" cy="35000"/>
            </a:xfrm>
            <a:custGeom>
              <a:avLst/>
              <a:gdLst/>
              <a:ahLst/>
              <a:cxnLst/>
              <a:rect l="l" t="t" r="r" b="b"/>
              <a:pathLst>
                <a:path w="2847" h="1400" extrusionOk="0">
                  <a:moveTo>
                    <a:pt x="1873" y="436"/>
                  </a:moveTo>
                  <a:cubicBezTo>
                    <a:pt x="2246" y="436"/>
                    <a:pt x="2246" y="964"/>
                    <a:pt x="1873" y="964"/>
                  </a:cubicBezTo>
                  <a:lnTo>
                    <a:pt x="974" y="964"/>
                  </a:lnTo>
                  <a:cubicBezTo>
                    <a:pt x="602" y="964"/>
                    <a:pt x="602" y="436"/>
                    <a:pt x="974" y="436"/>
                  </a:cubicBezTo>
                  <a:close/>
                  <a:moveTo>
                    <a:pt x="915" y="0"/>
                  </a:moveTo>
                  <a:cubicBezTo>
                    <a:pt x="1" y="0"/>
                    <a:pt x="1" y="1400"/>
                    <a:pt x="915" y="1400"/>
                  </a:cubicBezTo>
                  <a:cubicBezTo>
                    <a:pt x="935" y="1400"/>
                    <a:pt x="954" y="1399"/>
                    <a:pt x="974" y="1398"/>
                  </a:cubicBezTo>
                  <a:lnTo>
                    <a:pt x="1873" y="1398"/>
                  </a:lnTo>
                  <a:cubicBezTo>
                    <a:pt x="1893" y="1399"/>
                    <a:pt x="1913" y="1400"/>
                    <a:pt x="1932" y="1400"/>
                  </a:cubicBezTo>
                  <a:cubicBezTo>
                    <a:pt x="2847" y="1400"/>
                    <a:pt x="2847" y="0"/>
                    <a:pt x="1932" y="0"/>
                  </a:cubicBezTo>
                  <a:cubicBezTo>
                    <a:pt x="1913" y="0"/>
                    <a:pt x="1893" y="1"/>
                    <a:pt x="1873" y="2"/>
                  </a:cubicBezTo>
                  <a:lnTo>
                    <a:pt x="974" y="2"/>
                  </a:lnTo>
                  <a:cubicBezTo>
                    <a:pt x="954" y="1"/>
                    <a:pt x="935" y="0"/>
                    <a:pt x="9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93"/>
            <p:cNvSpPr/>
            <p:nvPr/>
          </p:nvSpPr>
          <p:spPr>
            <a:xfrm>
              <a:off x="5627825" y="3231275"/>
              <a:ext cx="67800" cy="35000"/>
            </a:xfrm>
            <a:custGeom>
              <a:avLst/>
              <a:gdLst/>
              <a:ahLst/>
              <a:cxnLst/>
              <a:rect l="l" t="t" r="r" b="b"/>
              <a:pathLst>
                <a:path w="2712" h="1400" extrusionOk="0">
                  <a:moveTo>
                    <a:pt x="1874" y="436"/>
                  </a:moveTo>
                  <a:cubicBezTo>
                    <a:pt x="2246" y="436"/>
                    <a:pt x="2246" y="964"/>
                    <a:pt x="1874" y="964"/>
                  </a:cubicBezTo>
                  <a:lnTo>
                    <a:pt x="944" y="964"/>
                  </a:lnTo>
                  <a:cubicBezTo>
                    <a:pt x="571" y="964"/>
                    <a:pt x="571" y="436"/>
                    <a:pt x="944" y="436"/>
                  </a:cubicBezTo>
                  <a:close/>
                  <a:moveTo>
                    <a:pt x="887" y="0"/>
                  </a:moveTo>
                  <a:cubicBezTo>
                    <a:pt x="1" y="0"/>
                    <a:pt x="1" y="1400"/>
                    <a:pt x="887" y="1400"/>
                  </a:cubicBezTo>
                  <a:cubicBezTo>
                    <a:pt x="906" y="1400"/>
                    <a:pt x="924" y="1399"/>
                    <a:pt x="944" y="1398"/>
                  </a:cubicBezTo>
                  <a:lnTo>
                    <a:pt x="1874" y="1398"/>
                  </a:lnTo>
                  <a:cubicBezTo>
                    <a:pt x="2712" y="1305"/>
                    <a:pt x="2712" y="64"/>
                    <a:pt x="1874" y="2"/>
                  </a:cubicBezTo>
                  <a:lnTo>
                    <a:pt x="944" y="2"/>
                  </a:lnTo>
                  <a:cubicBezTo>
                    <a:pt x="924" y="1"/>
                    <a:pt x="906" y="0"/>
                    <a:pt x="8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93"/>
            <p:cNvSpPr/>
            <p:nvPr/>
          </p:nvSpPr>
          <p:spPr>
            <a:xfrm>
              <a:off x="5594025" y="3126625"/>
              <a:ext cx="174500" cy="10100"/>
            </a:xfrm>
            <a:custGeom>
              <a:avLst/>
              <a:gdLst/>
              <a:ahLst/>
              <a:cxnLst/>
              <a:rect l="l" t="t" r="r" b="b"/>
              <a:pathLst>
                <a:path w="6980" h="404" extrusionOk="0">
                  <a:moveTo>
                    <a:pt x="279" y="1"/>
                  </a:moveTo>
                  <a:cubicBezTo>
                    <a:pt x="0" y="1"/>
                    <a:pt x="0" y="404"/>
                    <a:pt x="279" y="404"/>
                  </a:cubicBezTo>
                  <a:lnTo>
                    <a:pt x="6700" y="404"/>
                  </a:lnTo>
                  <a:cubicBezTo>
                    <a:pt x="6980" y="404"/>
                    <a:pt x="6980" y="1"/>
                    <a:pt x="6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93"/>
            <p:cNvSpPr/>
            <p:nvPr/>
          </p:nvSpPr>
          <p:spPr>
            <a:xfrm>
              <a:off x="5595575" y="3149900"/>
              <a:ext cx="171400" cy="10100"/>
            </a:xfrm>
            <a:custGeom>
              <a:avLst/>
              <a:gdLst/>
              <a:ahLst/>
              <a:cxnLst/>
              <a:rect l="l" t="t" r="r" b="b"/>
              <a:pathLst>
                <a:path w="6856" h="404" extrusionOk="0">
                  <a:moveTo>
                    <a:pt x="217" y="0"/>
                  </a:moveTo>
                  <a:cubicBezTo>
                    <a:pt x="93" y="0"/>
                    <a:pt x="0" y="93"/>
                    <a:pt x="0" y="217"/>
                  </a:cubicBezTo>
                  <a:cubicBezTo>
                    <a:pt x="0" y="310"/>
                    <a:pt x="93" y="403"/>
                    <a:pt x="217" y="403"/>
                  </a:cubicBezTo>
                  <a:lnTo>
                    <a:pt x="6638" y="403"/>
                  </a:lnTo>
                  <a:cubicBezTo>
                    <a:pt x="6762" y="403"/>
                    <a:pt x="6855" y="310"/>
                    <a:pt x="6855" y="217"/>
                  </a:cubicBezTo>
                  <a:cubicBezTo>
                    <a:pt x="6855" y="93"/>
                    <a:pt x="6762" y="0"/>
                    <a:pt x="66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93"/>
            <p:cNvSpPr/>
            <p:nvPr/>
          </p:nvSpPr>
          <p:spPr>
            <a:xfrm>
              <a:off x="5594025" y="3173150"/>
              <a:ext cx="59725" cy="10900"/>
            </a:xfrm>
            <a:custGeom>
              <a:avLst/>
              <a:gdLst/>
              <a:ahLst/>
              <a:cxnLst/>
              <a:rect l="l" t="t" r="r" b="b"/>
              <a:pathLst>
                <a:path w="2389" h="436" extrusionOk="0">
                  <a:moveTo>
                    <a:pt x="279" y="1"/>
                  </a:moveTo>
                  <a:cubicBezTo>
                    <a:pt x="0" y="1"/>
                    <a:pt x="0" y="435"/>
                    <a:pt x="279" y="435"/>
                  </a:cubicBezTo>
                  <a:lnTo>
                    <a:pt x="2109" y="435"/>
                  </a:lnTo>
                  <a:cubicBezTo>
                    <a:pt x="2389" y="435"/>
                    <a:pt x="2389" y="1"/>
                    <a:pt x="2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5" name="Google Shape;16255;p93"/>
          <p:cNvGrpSpPr/>
          <p:nvPr/>
        </p:nvGrpSpPr>
        <p:grpSpPr>
          <a:xfrm>
            <a:off x="7009508" y="1769836"/>
            <a:ext cx="349000" cy="297025"/>
            <a:chOff x="6971275" y="3088625"/>
            <a:chExt cx="349000" cy="297025"/>
          </a:xfrm>
        </p:grpSpPr>
        <p:sp>
          <p:nvSpPr>
            <p:cNvPr id="16256" name="Google Shape;16256;p93"/>
            <p:cNvSpPr/>
            <p:nvPr/>
          </p:nvSpPr>
          <p:spPr>
            <a:xfrm>
              <a:off x="7055025" y="3176525"/>
              <a:ext cx="199325" cy="185100"/>
            </a:xfrm>
            <a:custGeom>
              <a:avLst/>
              <a:gdLst/>
              <a:ahLst/>
              <a:cxnLst/>
              <a:rect l="l" t="t" r="r" b="b"/>
              <a:pathLst>
                <a:path w="7973" h="7404" extrusionOk="0">
                  <a:moveTo>
                    <a:pt x="6825" y="393"/>
                  </a:moveTo>
                  <a:cubicBezTo>
                    <a:pt x="7290" y="393"/>
                    <a:pt x="7538" y="982"/>
                    <a:pt x="7197" y="1324"/>
                  </a:cubicBezTo>
                  <a:cubicBezTo>
                    <a:pt x="7087" y="1434"/>
                    <a:pt x="6955" y="1482"/>
                    <a:pt x="6825" y="1482"/>
                  </a:cubicBezTo>
                  <a:cubicBezTo>
                    <a:pt x="6554" y="1482"/>
                    <a:pt x="6298" y="1267"/>
                    <a:pt x="6298" y="951"/>
                  </a:cubicBezTo>
                  <a:cubicBezTo>
                    <a:pt x="6298" y="641"/>
                    <a:pt x="6515" y="393"/>
                    <a:pt x="6825" y="393"/>
                  </a:cubicBezTo>
                  <a:close/>
                  <a:moveTo>
                    <a:pt x="5894" y="1075"/>
                  </a:moveTo>
                  <a:cubicBezTo>
                    <a:pt x="5925" y="1510"/>
                    <a:pt x="6266" y="1820"/>
                    <a:pt x="6701" y="1882"/>
                  </a:cubicBezTo>
                  <a:lnTo>
                    <a:pt x="6701" y="5666"/>
                  </a:lnTo>
                  <a:cubicBezTo>
                    <a:pt x="6701" y="5666"/>
                    <a:pt x="6670" y="5697"/>
                    <a:pt x="6639" y="5697"/>
                  </a:cubicBezTo>
                  <a:lnTo>
                    <a:pt x="4716" y="5697"/>
                  </a:lnTo>
                  <a:cubicBezTo>
                    <a:pt x="4591" y="5697"/>
                    <a:pt x="4467" y="5759"/>
                    <a:pt x="4374" y="5852"/>
                  </a:cubicBezTo>
                  <a:lnTo>
                    <a:pt x="3444" y="7000"/>
                  </a:lnTo>
                  <a:lnTo>
                    <a:pt x="3413" y="7000"/>
                  </a:lnTo>
                  <a:lnTo>
                    <a:pt x="2451" y="5852"/>
                  </a:lnTo>
                  <a:cubicBezTo>
                    <a:pt x="2358" y="5759"/>
                    <a:pt x="2234" y="5697"/>
                    <a:pt x="2110" y="5697"/>
                  </a:cubicBezTo>
                  <a:lnTo>
                    <a:pt x="466" y="5697"/>
                  </a:lnTo>
                  <a:cubicBezTo>
                    <a:pt x="435" y="5697"/>
                    <a:pt x="404" y="5666"/>
                    <a:pt x="404" y="5666"/>
                  </a:cubicBezTo>
                  <a:lnTo>
                    <a:pt x="404" y="1138"/>
                  </a:lnTo>
                  <a:cubicBezTo>
                    <a:pt x="404" y="1107"/>
                    <a:pt x="435" y="1075"/>
                    <a:pt x="466" y="1075"/>
                  </a:cubicBezTo>
                  <a:close/>
                  <a:moveTo>
                    <a:pt x="6813" y="0"/>
                  </a:moveTo>
                  <a:cubicBezTo>
                    <a:pt x="6416" y="0"/>
                    <a:pt x="6031" y="253"/>
                    <a:pt x="5894" y="703"/>
                  </a:cubicBezTo>
                  <a:lnTo>
                    <a:pt x="435" y="703"/>
                  </a:lnTo>
                  <a:cubicBezTo>
                    <a:pt x="187" y="703"/>
                    <a:pt x="1" y="889"/>
                    <a:pt x="1" y="1138"/>
                  </a:cubicBezTo>
                  <a:lnTo>
                    <a:pt x="1" y="5666"/>
                  </a:lnTo>
                  <a:cubicBezTo>
                    <a:pt x="1" y="5914"/>
                    <a:pt x="187" y="6101"/>
                    <a:pt x="435" y="6101"/>
                  </a:cubicBezTo>
                  <a:lnTo>
                    <a:pt x="2141" y="6101"/>
                  </a:lnTo>
                  <a:lnTo>
                    <a:pt x="3071" y="7248"/>
                  </a:lnTo>
                  <a:cubicBezTo>
                    <a:pt x="3134" y="7341"/>
                    <a:pt x="3289" y="7403"/>
                    <a:pt x="3413" y="7403"/>
                  </a:cubicBezTo>
                  <a:cubicBezTo>
                    <a:pt x="3537" y="7403"/>
                    <a:pt x="3661" y="7341"/>
                    <a:pt x="3754" y="7248"/>
                  </a:cubicBezTo>
                  <a:lnTo>
                    <a:pt x="4684" y="6101"/>
                  </a:lnTo>
                  <a:lnTo>
                    <a:pt x="6639" y="6101"/>
                  </a:lnTo>
                  <a:cubicBezTo>
                    <a:pt x="6887" y="6101"/>
                    <a:pt x="7104" y="5914"/>
                    <a:pt x="7104" y="5666"/>
                  </a:cubicBezTo>
                  <a:lnTo>
                    <a:pt x="7104" y="1851"/>
                  </a:lnTo>
                  <a:cubicBezTo>
                    <a:pt x="7786" y="1634"/>
                    <a:pt x="7973" y="765"/>
                    <a:pt x="7476" y="269"/>
                  </a:cubicBezTo>
                  <a:cubicBezTo>
                    <a:pt x="7282" y="86"/>
                    <a:pt x="7045" y="0"/>
                    <a:pt x="6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93"/>
            <p:cNvSpPr/>
            <p:nvPr/>
          </p:nvSpPr>
          <p:spPr>
            <a:xfrm>
              <a:off x="7081400" y="3218900"/>
              <a:ext cx="45000" cy="10125"/>
            </a:xfrm>
            <a:custGeom>
              <a:avLst/>
              <a:gdLst/>
              <a:ahLst/>
              <a:cxnLst/>
              <a:rect l="l" t="t" r="r" b="b"/>
              <a:pathLst>
                <a:path w="1800" h="405" extrusionOk="0">
                  <a:moveTo>
                    <a:pt x="279" y="1"/>
                  </a:moveTo>
                  <a:cubicBezTo>
                    <a:pt x="0" y="1"/>
                    <a:pt x="0" y="404"/>
                    <a:pt x="279" y="404"/>
                  </a:cubicBezTo>
                  <a:lnTo>
                    <a:pt x="1520" y="404"/>
                  </a:lnTo>
                  <a:cubicBezTo>
                    <a:pt x="1799" y="404"/>
                    <a:pt x="1799" y="1"/>
                    <a:pt x="15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93"/>
            <p:cNvSpPr/>
            <p:nvPr/>
          </p:nvSpPr>
          <p:spPr>
            <a:xfrm>
              <a:off x="7082950" y="3242950"/>
              <a:ext cx="118675" cy="10875"/>
            </a:xfrm>
            <a:custGeom>
              <a:avLst/>
              <a:gdLst/>
              <a:ahLst/>
              <a:cxnLst/>
              <a:rect l="l" t="t" r="r" b="b"/>
              <a:pathLst>
                <a:path w="4747" h="435" extrusionOk="0">
                  <a:moveTo>
                    <a:pt x="217" y="0"/>
                  </a:moveTo>
                  <a:cubicBezTo>
                    <a:pt x="93" y="0"/>
                    <a:pt x="0" y="94"/>
                    <a:pt x="0" y="218"/>
                  </a:cubicBezTo>
                  <a:cubicBezTo>
                    <a:pt x="0" y="342"/>
                    <a:pt x="93" y="435"/>
                    <a:pt x="217" y="435"/>
                  </a:cubicBezTo>
                  <a:lnTo>
                    <a:pt x="4529" y="435"/>
                  </a:lnTo>
                  <a:cubicBezTo>
                    <a:pt x="4653" y="435"/>
                    <a:pt x="4746" y="342"/>
                    <a:pt x="4746" y="218"/>
                  </a:cubicBezTo>
                  <a:cubicBezTo>
                    <a:pt x="4746" y="94"/>
                    <a:pt x="4653" y="0"/>
                    <a:pt x="4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93"/>
            <p:cNvSpPr/>
            <p:nvPr/>
          </p:nvSpPr>
          <p:spPr>
            <a:xfrm>
              <a:off x="7081400" y="3267775"/>
              <a:ext cx="121775" cy="10100"/>
            </a:xfrm>
            <a:custGeom>
              <a:avLst/>
              <a:gdLst/>
              <a:ahLst/>
              <a:cxnLst/>
              <a:rect l="l" t="t" r="r" b="b"/>
              <a:pathLst>
                <a:path w="4871" h="404" extrusionOk="0">
                  <a:moveTo>
                    <a:pt x="279" y="0"/>
                  </a:moveTo>
                  <a:cubicBezTo>
                    <a:pt x="0" y="0"/>
                    <a:pt x="0" y="403"/>
                    <a:pt x="279" y="403"/>
                  </a:cubicBezTo>
                  <a:lnTo>
                    <a:pt x="4591" y="403"/>
                  </a:lnTo>
                  <a:cubicBezTo>
                    <a:pt x="4870" y="403"/>
                    <a:pt x="4870" y="0"/>
                    <a:pt x="4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93"/>
            <p:cNvSpPr/>
            <p:nvPr/>
          </p:nvSpPr>
          <p:spPr>
            <a:xfrm>
              <a:off x="7082475" y="3291550"/>
              <a:ext cx="119600" cy="10475"/>
            </a:xfrm>
            <a:custGeom>
              <a:avLst/>
              <a:gdLst/>
              <a:ahLst/>
              <a:cxnLst/>
              <a:rect l="l" t="t" r="r" b="b"/>
              <a:pathLst>
                <a:path w="4784" h="419" extrusionOk="0">
                  <a:moveTo>
                    <a:pt x="183" y="0"/>
                  </a:moveTo>
                  <a:cubicBezTo>
                    <a:pt x="1" y="0"/>
                    <a:pt x="6" y="419"/>
                    <a:pt x="199" y="419"/>
                  </a:cubicBezTo>
                  <a:cubicBezTo>
                    <a:pt x="211" y="419"/>
                    <a:pt x="223" y="417"/>
                    <a:pt x="236" y="414"/>
                  </a:cubicBezTo>
                  <a:lnTo>
                    <a:pt x="4548" y="414"/>
                  </a:lnTo>
                  <a:cubicBezTo>
                    <a:pt x="4561" y="417"/>
                    <a:pt x="4574" y="419"/>
                    <a:pt x="4585" y="419"/>
                  </a:cubicBezTo>
                  <a:cubicBezTo>
                    <a:pt x="4778" y="419"/>
                    <a:pt x="4784" y="0"/>
                    <a:pt x="4601" y="0"/>
                  </a:cubicBezTo>
                  <a:cubicBezTo>
                    <a:pt x="4585" y="0"/>
                    <a:pt x="4567" y="3"/>
                    <a:pt x="4548" y="11"/>
                  </a:cubicBezTo>
                  <a:lnTo>
                    <a:pt x="236" y="11"/>
                  </a:lnTo>
                  <a:cubicBezTo>
                    <a:pt x="217" y="3"/>
                    <a:pt x="20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93"/>
            <p:cNvSpPr/>
            <p:nvPr/>
          </p:nvSpPr>
          <p:spPr>
            <a:xfrm>
              <a:off x="6971275" y="3088625"/>
              <a:ext cx="349000" cy="297025"/>
            </a:xfrm>
            <a:custGeom>
              <a:avLst/>
              <a:gdLst/>
              <a:ahLst/>
              <a:cxnLst/>
              <a:rect l="l" t="t" r="r" b="b"/>
              <a:pathLst>
                <a:path w="13960" h="11881" extrusionOk="0">
                  <a:moveTo>
                    <a:pt x="4560" y="404"/>
                  </a:moveTo>
                  <a:cubicBezTo>
                    <a:pt x="4715" y="404"/>
                    <a:pt x="4840" y="497"/>
                    <a:pt x="4840" y="652"/>
                  </a:cubicBezTo>
                  <a:lnTo>
                    <a:pt x="4840" y="1179"/>
                  </a:lnTo>
                  <a:lnTo>
                    <a:pt x="404" y="1179"/>
                  </a:lnTo>
                  <a:lnTo>
                    <a:pt x="404" y="652"/>
                  </a:lnTo>
                  <a:cubicBezTo>
                    <a:pt x="404" y="497"/>
                    <a:pt x="497" y="404"/>
                    <a:pt x="652" y="404"/>
                  </a:cubicBezTo>
                  <a:close/>
                  <a:moveTo>
                    <a:pt x="652" y="1"/>
                  </a:moveTo>
                  <a:cubicBezTo>
                    <a:pt x="280" y="1"/>
                    <a:pt x="0" y="280"/>
                    <a:pt x="0" y="652"/>
                  </a:cubicBezTo>
                  <a:lnTo>
                    <a:pt x="0" y="11478"/>
                  </a:lnTo>
                  <a:cubicBezTo>
                    <a:pt x="0" y="11695"/>
                    <a:pt x="156" y="11881"/>
                    <a:pt x="404" y="11881"/>
                  </a:cubicBezTo>
                  <a:lnTo>
                    <a:pt x="9337" y="11881"/>
                  </a:lnTo>
                  <a:cubicBezTo>
                    <a:pt x="9461" y="11881"/>
                    <a:pt x="9554" y="11788"/>
                    <a:pt x="9554" y="11695"/>
                  </a:cubicBezTo>
                  <a:cubicBezTo>
                    <a:pt x="9554" y="11571"/>
                    <a:pt x="9461" y="11478"/>
                    <a:pt x="9337" y="11478"/>
                  </a:cubicBezTo>
                  <a:lnTo>
                    <a:pt x="404" y="11478"/>
                  </a:lnTo>
                  <a:lnTo>
                    <a:pt x="404" y="3258"/>
                  </a:lnTo>
                  <a:lnTo>
                    <a:pt x="3754" y="3258"/>
                  </a:lnTo>
                  <a:cubicBezTo>
                    <a:pt x="4033" y="3258"/>
                    <a:pt x="4033" y="2854"/>
                    <a:pt x="3754" y="2854"/>
                  </a:cubicBezTo>
                  <a:lnTo>
                    <a:pt x="404" y="2854"/>
                  </a:lnTo>
                  <a:lnTo>
                    <a:pt x="404" y="1583"/>
                  </a:lnTo>
                  <a:lnTo>
                    <a:pt x="13556" y="1583"/>
                  </a:lnTo>
                  <a:lnTo>
                    <a:pt x="13556" y="2854"/>
                  </a:lnTo>
                  <a:lnTo>
                    <a:pt x="4560" y="2854"/>
                  </a:lnTo>
                  <a:cubicBezTo>
                    <a:pt x="4281" y="2854"/>
                    <a:pt x="4281" y="3258"/>
                    <a:pt x="4560" y="3258"/>
                  </a:cubicBezTo>
                  <a:lnTo>
                    <a:pt x="13525" y="3258"/>
                  </a:lnTo>
                  <a:lnTo>
                    <a:pt x="13525" y="11478"/>
                  </a:lnTo>
                  <a:lnTo>
                    <a:pt x="10175" y="11478"/>
                  </a:lnTo>
                  <a:cubicBezTo>
                    <a:pt x="10051" y="11478"/>
                    <a:pt x="9958" y="11571"/>
                    <a:pt x="9958" y="11695"/>
                  </a:cubicBezTo>
                  <a:cubicBezTo>
                    <a:pt x="9958" y="11788"/>
                    <a:pt x="10051" y="11881"/>
                    <a:pt x="10175"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33" y="1"/>
                    <a:pt x="4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93"/>
            <p:cNvSpPr/>
            <p:nvPr/>
          </p:nvSpPr>
          <p:spPr>
            <a:xfrm>
              <a:off x="7236425" y="3139000"/>
              <a:ext cx="10950" cy="7475"/>
            </a:xfrm>
            <a:custGeom>
              <a:avLst/>
              <a:gdLst/>
              <a:ahLst/>
              <a:cxnLst/>
              <a:rect l="l" t="t" r="r" b="b"/>
              <a:pathLst>
                <a:path w="438" h="299" extrusionOk="0">
                  <a:moveTo>
                    <a:pt x="197" y="1"/>
                  </a:moveTo>
                  <a:cubicBezTo>
                    <a:pt x="1" y="1"/>
                    <a:pt x="240" y="299"/>
                    <a:pt x="367" y="299"/>
                  </a:cubicBezTo>
                  <a:cubicBezTo>
                    <a:pt x="408" y="299"/>
                    <a:pt x="437" y="268"/>
                    <a:pt x="437" y="188"/>
                  </a:cubicBezTo>
                  <a:cubicBezTo>
                    <a:pt x="437" y="95"/>
                    <a:pt x="344" y="2"/>
                    <a:pt x="220" y="2"/>
                  </a:cubicBezTo>
                  <a:cubicBezTo>
                    <a:pt x="212" y="1"/>
                    <a:pt x="204"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93"/>
            <p:cNvSpPr/>
            <p:nvPr/>
          </p:nvSpPr>
          <p:spPr>
            <a:xfrm>
              <a:off x="7257550" y="3139000"/>
              <a:ext cx="10750" cy="7475"/>
            </a:xfrm>
            <a:custGeom>
              <a:avLst/>
              <a:gdLst/>
              <a:ahLst/>
              <a:cxnLst/>
              <a:rect l="l" t="t" r="r" b="b"/>
              <a:pathLst>
                <a:path w="430" h="299" extrusionOk="0">
                  <a:moveTo>
                    <a:pt x="218" y="1"/>
                  </a:moveTo>
                  <a:cubicBezTo>
                    <a:pt x="0" y="1"/>
                    <a:pt x="234" y="299"/>
                    <a:pt x="360" y="299"/>
                  </a:cubicBezTo>
                  <a:cubicBezTo>
                    <a:pt x="401" y="299"/>
                    <a:pt x="430" y="268"/>
                    <a:pt x="430" y="188"/>
                  </a:cubicBezTo>
                  <a:cubicBezTo>
                    <a:pt x="430" y="95"/>
                    <a:pt x="337" y="2"/>
                    <a:pt x="244" y="2"/>
                  </a:cubicBezTo>
                  <a:cubicBezTo>
                    <a:pt x="234" y="1"/>
                    <a:pt x="226"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93"/>
            <p:cNvSpPr/>
            <p:nvPr/>
          </p:nvSpPr>
          <p:spPr>
            <a:xfrm>
              <a:off x="7278125" y="3139025"/>
              <a:ext cx="11900" cy="7550"/>
            </a:xfrm>
            <a:custGeom>
              <a:avLst/>
              <a:gdLst/>
              <a:ahLst/>
              <a:cxnLst/>
              <a:rect l="l" t="t" r="r" b="b"/>
              <a:pathLst>
                <a:path w="476" h="302" extrusionOk="0">
                  <a:moveTo>
                    <a:pt x="258" y="1"/>
                  </a:moveTo>
                  <a:cubicBezTo>
                    <a:pt x="1" y="1"/>
                    <a:pt x="256" y="302"/>
                    <a:pt x="397" y="302"/>
                  </a:cubicBezTo>
                  <a:cubicBezTo>
                    <a:pt x="442" y="302"/>
                    <a:pt x="475" y="270"/>
                    <a:pt x="475" y="187"/>
                  </a:cubicBezTo>
                  <a:cubicBezTo>
                    <a:pt x="475" y="63"/>
                    <a:pt x="382"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5" name="Google Shape;16265;p93"/>
          <p:cNvGrpSpPr/>
          <p:nvPr/>
        </p:nvGrpSpPr>
        <p:grpSpPr>
          <a:xfrm>
            <a:off x="6286395" y="2261366"/>
            <a:ext cx="326500" cy="349000"/>
            <a:chOff x="6982900" y="2492275"/>
            <a:chExt cx="326500" cy="349000"/>
          </a:xfrm>
        </p:grpSpPr>
        <p:sp>
          <p:nvSpPr>
            <p:cNvPr id="16266" name="Google Shape;16266;p93"/>
            <p:cNvSpPr/>
            <p:nvPr/>
          </p:nvSpPr>
          <p:spPr>
            <a:xfrm>
              <a:off x="6983675" y="2682275"/>
              <a:ext cx="228025" cy="159000"/>
            </a:xfrm>
            <a:custGeom>
              <a:avLst/>
              <a:gdLst/>
              <a:ahLst/>
              <a:cxnLst/>
              <a:rect l="l" t="t" r="r" b="b"/>
              <a:pathLst>
                <a:path w="9121" h="6360" extrusionOk="0">
                  <a:moveTo>
                    <a:pt x="590" y="1"/>
                  </a:moveTo>
                  <a:cubicBezTo>
                    <a:pt x="249" y="1"/>
                    <a:pt x="1" y="280"/>
                    <a:pt x="1" y="590"/>
                  </a:cubicBezTo>
                  <a:lnTo>
                    <a:pt x="1" y="5770"/>
                  </a:lnTo>
                  <a:cubicBezTo>
                    <a:pt x="1" y="6080"/>
                    <a:pt x="249" y="6360"/>
                    <a:pt x="590" y="6360"/>
                  </a:cubicBezTo>
                  <a:lnTo>
                    <a:pt x="8903" y="6360"/>
                  </a:lnTo>
                  <a:cubicBezTo>
                    <a:pt x="9027" y="6360"/>
                    <a:pt x="9120" y="6267"/>
                    <a:pt x="9120" y="6142"/>
                  </a:cubicBezTo>
                  <a:cubicBezTo>
                    <a:pt x="9120" y="6018"/>
                    <a:pt x="9027" y="5925"/>
                    <a:pt x="8903" y="5925"/>
                  </a:cubicBezTo>
                  <a:lnTo>
                    <a:pt x="590" y="5925"/>
                  </a:lnTo>
                  <a:cubicBezTo>
                    <a:pt x="466" y="5925"/>
                    <a:pt x="404" y="5863"/>
                    <a:pt x="404" y="5770"/>
                  </a:cubicBezTo>
                  <a:lnTo>
                    <a:pt x="404" y="590"/>
                  </a:lnTo>
                  <a:cubicBezTo>
                    <a:pt x="404" y="497"/>
                    <a:pt x="466" y="435"/>
                    <a:pt x="590" y="435"/>
                  </a:cubicBezTo>
                  <a:lnTo>
                    <a:pt x="3475" y="435"/>
                  </a:lnTo>
                  <a:cubicBezTo>
                    <a:pt x="3754" y="435"/>
                    <a:pt x="3754" y="1"/>
                    <a:pt x="34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93"/>
            <p:cNvSpPr/>
            <p:nvPr/>
          </p:nvSpPr>
          <p:spPr>
            <a:xfrm>
              <a:off x="6982900" y="2492275"/>
              <a:ext cx="326500" cy="349000"/>
            </a:xfrm>
            <a:custGeom>
              <a:avLst/>
              <a:gdLst/>
              <a:ahLst/>
              <a:cxnLst/>
              <a:rect l="l" t="t" r="r" b="b"/>
              <a:pathLst>
                <a:path w="13060" h="13960" extrusionOk="0">
                  <a:moveTo>
                    <a:pt x="3487" y="396"/>
                  </a:moveTo>
                  <a:cubicBezTo>
                    <a:pt x="3552" y="396"/>
                    <a:pt x="3615" y="420"/>
                    <a:pt x="3661" y="466"/>
                  </a:cubicBezTo>
                  <a:lnTo>
                    <a:pt x="6546" y="1738"/>
                  </a:lnTo>
                  <a:lnTo>
                    <a:pt x="3630" y="3072"/>
                  </a:lnTo>
                  <a:cubicBezTo>
                    <a:pt x="3584" y="3103"/>
                    <a:pt x="3529" y="3118"/>
                    <a:pt x="3475" y="3118"/>
                  </a:cubicBezTo>
                  <a:cubicBezTo>
                    <a:pt x="3421" y="3118"/>
                    <a:pt x="3366" y="3103"/>
                    <a:pt x="3320" y="3072"/>
                  </a:cubicBezTo>
                  <a:lnTo>
                    <a:pt x="435" y="1738"/>
                  </a:lnTo>
                  <a:lnTo>
                    <a:pt x="3289" y="466"/>
                  </a:lnTo>
                  <a:cubicBezTo>
                    <a:pt x="3351" y="420"/>
                    <a:pt x="3421" y="396"/>
                    <a:pt x="3487" y="396"/>
                  </a:cubicBezTo>
                  <a:close/>
                  <a:moveTo>
                    <a:pt x="5274" y="2762"/>
                  </a:moveTo>
                  <a:lnTo>
                    <a:pt x="5274" y="4096"/>
                  </a:lnTo>
                  <a:lnTo>
                    <a:pt x="4995" y="4220"/>
                  </a:lnTo>
                  <a:cubicBezTo>
                    <a:pt x="4514" y="4406"/>
                    <a:pt x="4002" y="4499"/>
                    <a:pt x="3487" y="4499"/>
                  </a:cubicBezTo>
                  <a:cubicBezTo>
                    <a:pt x="2971" y="4499"/>
                    <a:pt x="2451" y="4406"/>
                    <a:pt x="1955" y="4220"/>
                  </a:cubicBezTo>
                  <a:lnTo>
                    <a:pt x="1676" y="4096"/>
                  </a:lnTo>
                  <a:lnTo>
                    <a:pt x="1676" y="2762"/>
                  </a:lnTo>
                  <a:lnTo>
                    <a:pt x="3134" y="3444"/>
                  </a:lnTo>
                  <a:cubicBezTo>
                    <a:pt x="3258" y="3506"/>
                    <a:pt x="3351" y="3506"/>
                    <a:pt x="3475" y="3506"/>
                  </a:cubicBezTo>
                  <a:cubicBezTo>
                    <a:pt x="3599" y="3506"/>
                    <a:pt x="3723" y="3506"/>
                    <a:pt x="3816" y="3444"/>
                  </a:cubicBezTo>
                  <a:lnTo>
                    <a:pt x="5274" y="2762"/>
                  </a:lnTo>
                  <a:close/>
                  <a:moveTo>
                    <a:pt x="3494" y="1"/>
                  </a:moveTo>
                  <a:cubicBezTo>
                    <a:pt x="3366" y="1"/>
                    <a:pt x="3242" y="32"/>
                    <a:pt x="3134" y="94"/>
                  </a:cubicBezTo>
                  <a:lnTo>
                    <a:pt x="187" y="1397"/>
                  </a:lnTo>
                  <a:cubicBezTo>
                    <a:pt x="63" y="1459"/>
                    <a:pt x="1" y="1614"/>
                    <a:pt x="1" y="1738"/>
                  </a:cubicBezTo>
                  <a:cubicBezTo>
                    <a:pt x="1" y="1893"/>
                    <a:pt x="94" y="2017"/>
                    <a:pt x="218" y="2079"/>
                  </a:cubicBezTo>
                  <a:lnTo>
                    <a:pt x="1304" y="2576"/>
                  </a:lnTo>
                  <a:lnTo>
                    <a:pt x="1304" y="4158"/>
                  </a:lnTo>
                  <a:cubicBezTo>
                    <a:pt x="1273" y="4282"/>
                    <a:pt x="1366" y="4406"/>
                    <a:pt x="1490" y="4437"/>
                  </a:cubicBezTo>
                  <a:lnTo>
                    <a:pt x="1831" y="4592"/>
                  </a:lnTo>
                  <a:cubicBezTo>
                    <a:pt x="2358" y="4809"/>
                    <a:pt x="2917" y="4902"/>
                    <a:pt x="3506" y="4902"/>
                  </a:cubicBezTo>
                  <a:cubicBezTo>
                    <a:pt x="4095" y="4902"/>
                    <a:pt x="4654" y="4809"/>
                    <a:pt x="5181" y="4592"/>
                  </a:cubicBezTo>
                  <a:lnTo>
                    <a:pt x="5522" y="4437"/>
                  </a:lnTo>
                  <a:cubicBezTo>
                    <a:pt x="5646" y="4406"/>
                    <a:pt x="5708" y="4282"/>
                    <a:pt x="5708" y="4158"/>
                  </a:cubicBezTo>
                  <a:lnTo>
                    <a:pt x="5708" y="4033"/>
                  </a:lnTo>
                  <a:lnTo>
                    <a:pt x="7787" y="4033"/>
                  </a:lnTo>
                  <a:cubicBezTo>
                    <a:pt x="8407" y="4064"/>
                    <a:pt x="8407" y="4964"/>
                    <a:pt x="7787" y="5026"/>
                  </a:cubicBezTo>
                  <a:lnTo>
                    <a:pt x="5398" y="5026"/>
                  </a:lnTo>
                  <a:cubicBezTo>
                    <a:pt x="4250" y="5026"/>
                    <a:pt x="4250" y="6763"/>
                    <a:pt x="5398" y="6763"/>
                  </a:cubicBezTo>
                  <a:lnTo>
                    <a:pt x="6577" y="6763"/>
                  </a:lnTo>
                  <a:cubicBezTo>
                    <a:pt x="6701" y="6763"/>
                    <a:pt x="6794" y="6856"/>
                    <a:pt x="6794" y="6980"/>
                  </a:cubicBezTo>
                  <a:lnTo>
                    <a:pt x="6794" y="7601"/>
                  </a:lnTo>
                  <a:lnTo>
                    <a:pt x="4375" y="7601"/>
                  </a:lnTo>
                  <a:cubicBezTo>
                    <a:pt x="4095" y="7601"/>
                    <a:pt x="4095" y="8004"/>
                    <a:pt x="4375" y="8004"/>
                  </a:cubicBezTo>
                  <a:lnTo>
                    <a:pt x="12471" y="7942"/>
                  </a:lnTo>
                  <a:cubicBezTo>
                    <a:pt x="12564" y="7942"/>
                    <a:pt x="12626" y="8035"/>
                    <a:pt x="12626" y="8128"/>
                  </a:cubicBezTo>
                  <a:lnTo>
                    <a:pt x="12626" y="13370"/>
                  </a:lnTo>
                  <a:cubicBezTo>
                    <a:pt x="12626" y="13463"/>
                    <a:pt x="12564" y="13525"/>
                    <a:pt x="12471" y="13525"/>
                  </a:cubicBezTo>
                  <a:lnTo>
                    <a:pt x="9803" y="13525"/>
                  </a:lnTo>
                  <a:cubicBezTo>
                    <a:pt x="9679" y="13525"/>
                    <a:pt x="9586" y="13618"/>
                    <a:pt x="9586" y="13742"/>
                  </a:cubicBezTo>
                  <a:cubicBezTo>
                    <a:pt x="9586" y="13867"/>
                    <a:pt x="9679" y="13960"/>
                    <a:pt x="9803" y="13960"/>
                  </a:cubicBezTo>
                  <a:lnTo>
                    <a:pt x="12471" y="13960"/>
                  </a:lnTo>
                  <a:cubicBezTo>
                    <a:pt x="12781" y="13960"/>
                    <a:pt x="13060" y="13680"/>
                    <a:pt x="13060" y="13370"/>
                  </a:cubicBezTo>
                  <a:lnTo>
                    <a:pt x="13060" y="8159"/>
                  </a:lnTo>
                  <a:cubicBezTo>
                    <a:pt x="13060" y="7818"/>
                    <a:pt x="12781" y="7570"/>
                    <a:pt x="12471" y="7570"/>
                  </a:cubicBezTo>
                  <a:lnTo>
                    <a:pt x="7166" y="7570"/>
                  </a:lnTo>
                  <a:lnTo>
                    <a:pt x="7166" y="7011"/>
                  </a:lnTo>
                  <a:cubicBezTo>
                    <a:pt x="7166" y="6639"/>
                    <a:pt x="6887" y="6360"/>
                    <a:pt x="6546" y="6360"/>
                  </a:cubicBezTo>
                  <a:lnTo>
                    <a:pt x="5398" y="6360"/>
                  </a:lnTo>
                  <a:cubicBezTo>
                    <a:pt x="4778" y="6360"/>
                    <a:pt x="4778" y="5429"/>
                    <a:pt x="5398" y="5429"/>
                  </a:cubicBezTo>
                  <a:lnTo>
                    <a:pt x="7756" y="5429"/>
                  </a:lnTo>
                  <a:cubicBezTo>
                    <a:pt x="8965" y="5429"/>
                    <a:pt x="8965" y="3630"/>
                    <a:pt x="7756" y="3630"/>
                  </a:cubicBezTo>
                  <a:lnTo>
                    <a:pt x="5677" y="3630"/>
                  </a:lnTo>
                  <a:lnTo>
                    <a:pt x="5677" y="2576"/>
                  </a:lnTo>
                  <a:lnTo>
                    <a:pt x="6763" y="2079"/>
                  </a:lnTo>
                  <a:cubicBezTo>
                    <a:pt x="6887" y="2017"/>
                    <a:pt x="6980" y="1893"/>
                    <a:pt x="6980" y="1738"/>
                  </a:cubicBezTo>
                  <a:cubicBezTo>
                    <a:pt x="6980" y="1614"/>
                    <a:pt x="6918" y="1459"/>
                    <a:pt x="6794" y="1397"/>
                  </a:cubicBezTo>
                  <a:lnTo>
                    <a:pt x="3878" y="94"/>
                  </a:lnTo>
                  <a:cubicBezTo>
                    <a:pt x="3754" y="32"/>
                    <a:pt x="3622" y="1"/>
                    <a:pt x="3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93"/>
            <p:cNvSpPr/>
            <p:nvPr/>
          </p:nvSpPr>
          <p:spPr>
            <a:xfrm>
              <a:off x="7009275" y="2704775"/>
              <a:ext cx="31050" cy="31025"/>
            </a:xfrm>
            <a:custGeom>
              <a:avLst/>
              <a:gdLst/>
              <a:ahLst/>
              <a:cxnLst/>
              <a:rect l="l" t="t" r="r" b="b"/>
              <a:pathLst>
                <a:path w="1242" h="1241" extrusionOk="0">
                  <a:moveTo>
                    <a:pt x="807" y="434"/>
                  </a:moveTo>
                  <a:lnTo>
                    <a:pt x="807" y="807"/>
                  </a:lnTo>
                  <a:lnTo>
                    <a:pt x="404" y="807"/>
                  </a:lnTo>
                  <a:lnTo>
                    <a:pt x="404" y="434"/>
                  </a:lnTo>
                  <a:close/>
                  <a:moveTo>
                    <a:pt x="435" y="0"/>
                  </a:moveTo>
                  <a:cubicBezTo>
                    <a:pt x="187" y="0"/>
                    <a:pt x="0" y="186"/>
                    <a:pt x="0" y="434"/>
                  </a:cubicBezTo>
                  <a:lnTo>
                    <a:pt x="0" y="807"/>
                  </a:lnTo>
                  <a:cubicBezTo>
                    <a:pt x="0" y="1055"/>
                    <a:pt x="187" y="1241"/>
                    <a:pt x="404" y="1241"/>
                  </a:cubicBezTo>
                  <a:lnTo>
                    <a:pt x="807" y="1241"/>
                  </a:lnTo>
                  <a:cubicBezTo>
                    <a:pt x="1024" y="1241"/>
                    <a:pt x="1210" y="1055"/>
                    <a:pt x="1210" y="838"/>
                  </a:cubicBezTo>
                  <a:lnTo>
                    <a:pt x="1241" y="434"/>
                  </a:lnTo>
                  <a:cubicBezTo>
                    <a:pt x="1241" y="186"/>
                    <a:pt x="1055"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93"/>
            <p:cNvSpPr/>
            <p:nvPr/>
          </p:nvSpPr>
          <p:spPr>
            <a:xfrm>
              <a:off x="7049600" y="2704775"/>
              <a:ext cx="31050" cy="31025"/>
            </a:xfrm>
            <a:custGeom>
              <a:avLst/>
              <a:gdLst/>
              <a:ahLst/>
              <a:cxnLst/>
              <a:rect l="l" t="t" r="r" b="b"/>
              <a:pathLst>
                <a:path w="1242" h="1241" extrusionOk="0">
                  <a:moveTo>
                    <a:pt x="807" y="434"/>
                  </a:moveTo>
                  <a:lnTo>
                    <a:pt x="838" y="807"/>
                  </a:lnTo>
                  <a:lnTo>
                    <a:pt x="404" y="807"/>
                  </a:lnTo>
                  <a:lnTo>
                    <a:pt x="404" y="434"/>
                  </a:lnTo>
                  <a:close/>
                  <a:moveTo>
                    <a:pt x="404" y="0"/>
                  </a:moveTo>
                  <a:cubicBezTo>
                    <a:pt x="187" y="0"/>
                    <a:pt x="0" y="186"/>
                    <a:pt x="0" y="434"/>
                  </a:cubicBezTo>
                  <a:lnTo>
                    <a:pt x="0" y="807"/>
                  </a:lnTo>
                  <a:cubicBezTo>
                    <a:pt x="0" y="1055"/>
                    <a:pt x="187" y="1241"/>
                    <a:pt x="404" y="1241"/>
                  </a:cubicBezTo>
                  <a:lnTo>
                    <a:pt x="807" y="1241"/>
                  </a:lnTo>
                  <a:cubicBezTo>
                    <a:pt x="1055" y="1210"/>
                    <a:pt x="1241" y="1055"/>
                    <a:pt x="1241" y="807"/>
                  </a:cubicBezTo>
                  <a:lnTo>
                    <a:pt x="1241" y="434"/>
                  </a:lnTo>
                  <a:cubicBezTo>
                    <a:pt x="1241" y="186"/>
                    <a:pt x="1055"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93"/>
            <p:cNvSpPr/>
            <p:nvPr/>
          </p:nvSpPr>
          <p:spPr>
            <a:xfrm>
              <a:off x="7089925" y="2705550"/>
              <a:ext cx="30275" cy="30250"/>
            </a:xfrm>
            <a:custGeom>
              <a:avLst/>
              <a:gdLst/>
              <a:ahLst/>
              <a:cxnLst/>
              <a:rect l="l" t="t" r="r" b="b"/>
              <a:pathLst>
                <a:path w="1211" h="1210" extrusionOk="0">
                  <a:moveTo>
                    <a:pt x="807" y="403"/>
                  </a:moveTo>
                  <a:lnTo>
                    <a:pt x="807" y="776"/>
                  </a:lnTo>
                  <a:lnTo>
                    <a:pt x="404" y="776"/>
                  </a:lnTo>
                  <a:lnTo>
                    <a:pt x="435" y="403"/>
                  </a:lnTo>
                  <a:close/>
                  <a:moveTo>
                    <a:pt x="435" y="0"/>
                  </a:moveTo>
                  <a:cubicBezTo>
                    <a:pt x="187" y="0"/>
                    <a:pt x="0" y="186"/>
                    <a:pt x="0" y="403"/>
                  </a:cubicBezTo>
                  <a:lnTo>
                    <a:pt x="0" y="807"/>
                  </a:lnTo>
                  <a:cubicBezTo>
                    <a:pt x="0" y="1024"/>
                    <a:pt x="187" y="1210"/>
                    <a:pt x="435"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93"/>
            <p:cNvSpPr/>
            <p:nvPr/>
          </p:nvSpPr>
          <p:spPr>
            <a:xfrm>
              <a:off x="7130250" y="2705550"/>
              <a:ext cx="31050" cy="30250"/>
            </a:xfrm>
            <a:custGeom>
              <a:avLst/>
              <a:gdLst/>
              <a:ahLst/>
              <a:cxnLst/>
              <a:rect l="l" t="t" r="r" b="b"/>
              <a:pathLst>
                <a:path w="1242" h="1210" extrusionOk="0">
                  <a:moveTo>
                    <a:pt x="838" y="403"/>
                  </a:moveTo>
                  <a:lnTo>
                    <a:pt x="838" y="776"/>
                  </a:lnTo>
                  <a:lnTo>
                    <a:pt x="404" y="776"/>
                  </a:lnTo>
                  <a:lnTo>
                    <a:pt x="435" y="403"/>
                  </a:lnTo>
                  <a:close/>
                  <a:moveTo>
                    <a:pt x="435" y="0"/>
                  </a:moveTo>
                  <a:cubicBezTo>
                    <a:pt x="187" y="0"/>
                    <a:pt x="0" y="186"/>
                    <a:pt x="0" y="403"/>
                  </a:cubicBezTo>
                  <a:lnTo>
                    <a:pt x="0" y="807"/>
                  </a:lnTo>
                  <a:cubicBezTo>
                    <a:pt x="0" y="1024"/>
                    <a:pt x="187" y="1210"/>
                    <a:pt x="435" y="1210"/>
                  </a:cubicBezTo>
                  <a:lnTo>
                    <a:pt x="838" y="1210"/>
                  </a:lnTo>
                  <a:cubicBezTo>
                    <a:pt x="1055" y="1210"/>
                    <a:pt x="1241" y="1024"/>
                    <a:pt x="1241" y="807"/>
                  </a:cubicBezTo>
                  <a:lnTo>
                    <a:pt x="1241" y="403"/>
                  </a:lnTo>
                  <a:cubicBezTo>
                    <a:pt x="1241" y="186"/>
                    <a:pt x="1055" y="0"/>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93"/>
            <p:cNvSpPr/>
            <p:nvPr/>
          </p:nvSpPr>
          <p:spPr>
            <a:xfrm>
              <a:off x="7171350" y="2705550"/>
              <a:ext cx="30275" cy="30250"/>
            </a:xfrm>
            <a:custGeom>
              <a:avLst/>
              <a:gdLst/>
              <a:ahLst/>
              <a:cxnLst/>
              <a:rect l="l" t="t" r="r" b="b"/>
              <a:pathLst>
                <a:path w="1211" h="1210" extrusionOk="0">
                  <a:moveTo>
                    <a:pt x="807" y="403"/>
                  </a:moveTo>
                  <a:lnTo>
                    <a:pt x="807" y="776"/>
                  </a:lnTo>
                  <a:lnTo>
                    <a:pt x="373" y="776"/>
                  </a:lnTo>
                  <a:lnTo>
                    <a:pt x="404" y="403"/>
                  </a:lnTo>
                  <a:close/>
                  <a:moveTo>
                    <a:pt x="404" y="0"/>
                  </a:moveTo>
                  <a:cubicBezTo>
                    <a:pt x="187" y="0"/>
                    <a:pt x="0" y="186"/>
                    <a:pt x="0" y="403"/>
                  </a:cubicBezTo>
                  <a:lnTo>
                    <a:pt x="0" y="807"/>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93"/>
            <p:cNvSpPr/>
            <p:nvPr/>
          </p:nvSpPr>
          <p:spPr>
            <a:xfrm>
              <a:off x="7211675" y="2704775"/>
              <a:ext cx="31050" cy="31025"/>
            </a:xfrm>
            <a:custGeom>
              <a:avLst/>
              <a:gdLst/>
              <a:ahLst/>
              <a:cxnLst/>
              <a:rect l="l" t="t" r="r" b="b"/>
              <a:pathLst>
                <a:path w="1242" h="1241" extrusionOk="0">
                  <a:moveTo>
                    <a:pt x="838" y="434"/>
                  </a:moveTo>
                  <a:lnTo>
                    <a:pt x="838" y="807"/>
                  </a:lnTo>
                  <a:lnTo>
                    <a:pt x="435" y="807"/>
                  </a:lnTo>
                  <a:lnTo>
                    <a:pt x="404" y="434"/>
                  </a:lnTo>
                  <a:close/>
                  <a:moveTo>
                    <a:pt x="404" y="0"/>
                  </a:moveTo>
                  <a:cubicBezTo>
                    <a:pt x="187" y="0"/>
                    <a:pt x="0" y="186"/>
                    <a:pt x="0" y="434"/>
                  </a:cubicBezTo>
                  <a:lnTo>
                    <a:pt x="0" y="807"/>
                  </a:lnTo>
                  <a:cubicBezTo>
                    <a:pt x="0" y="1055"/>
                    <a:pt x="187" y="1210"/>
                    <a:pt x="404" y="1210"/>
                  </a:cubicBezTo>
                  <a:lnTo>
                    <a:pt x="404" y="1241"/>
                  </a:lnTo>
                  <a:lnTo>
                    <a:pt x="838" y="1241"/>
                  </a:lnTo>
                  <a:cubicBezTo>
                    <a:pt x="1055" y="1241"/>
                    <a:pt x="1241" y="1055"/>
                    <a:pt x="1241" y="838"/>
                  </a:cubicBezTo>
                  <a:lnTo>
                    <a:pt x="1241" y="434"/>
                  </a:lnTo>
                  <a:cubicBezTo>
                    <a:pt x="1241" y="217"/>
                    <a:pt x="1055" y="31"/>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93"/>
            <p:cNvSpPr/>
            <p:nvPr/>
          </p:nvSpPr>
          <p:spPr>
            <a:xfrm>
              <a:off x="7252000" y="2705550"/>
              <a:ext cx="30275" cy="30250"/>
            </a:xfrm>
            <a:custGeom>
              <a:avLst/>
              <a:gdLst/>
              <a:ahLst/>
              <a:cxnLst/>
              <a:rect l="l" t="t" r="r" b="b"/>
              <a:pathLst>
                <a:path w="1211" h="1210" extrusionOk="0">
                  <a:moveTo>
                    <a:pt x="807" y="403"/>
                  </a:moveTo>
                  <a:lnTo>
                    <a:pt x="807" y="776"/>
                  </a:lnTo>
                  <a:lnTo>
                    <a:pt x="404" y="776"/>
                  </a:lnTo>
                  <a:lnTo>
                    <a:pt x="435" y="403"/>
                  </a:lnTo>
                  <a:close/>
                  <a:moveTo>
                    <a:pt x="435" y="0"/>
                  </a:moveTo>
                  <a:cubicBezTo>
                    <a:pt x="187" y="0"/>
                    <a:pt x="0" y="155"/>
                    <a:pt x="0" y="403"/>
                  </a:cubicBezTo>
                  <a:lnTo>
                    <a:pt x="0" y="776"/>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93"/>
            <p:cNvSpPr/>
            <p:nvPr/>
          </p:nvSpPr>
          <p:spPr>
            <a:xfrm>
              <a:off x="7009275" y="2745875"/>
              <a:ext cx="31050" cy="31025"/>
            </a:xfrm>
            <a:custGeom>
              <a:avLst/>
              <a:gdLst/>
              <a:ahLst/>
              <a:cxnLst/>
              <a:rect l="l" t="t" r="r" b="b"/>
              <a:pathLst>
                <a:path w="1242" h="1241" extrusionOk="0">
                  <a:moveTo>
                    <a:pt x="807" y="403"/>
                  </a:moveTo>
                  <a:lnTo>
                    <a:pt x="807" y="807"/>
                  </a:lnTo>
                  <a:lnTo>
                    <a:pt x="435" y="807"/>
                  </a:lnTo>
                  <a:lnTo>
                    <a:pt x="435" y="403"/>
                  </a:lnTo>
                  <a:close/>
                  <a:moveTo>
                    <a:pt x="435" y="0"/>
                  </a:moveTo>
                  <a:cubicBezTo>
                    <a:pt x="187" y="0"/>
                    <a:pt x="0" y="186"/>
                    <a:pt x="0" y="403"/>
                  </a:cubicBezTo>
                  <a:lnTo>
                    <a:pt x="0" y="807"/>
                  </a:lnTo>
                  <a:cubicBezTo>
                    <a:pt x="0" y="1024"/>
                    <a:pt x="156" y="1241"/>
                    <a:pt x="404" y="1241"/>
                  </a:cubicBezTo>
                  <a:lnTo>
                    <a:pt x="807" y="1241"/>
                  </a:lnTo>
                  <a:cubicBezTo>
                    <a:pt x="1024" y="1241"/>
                    <a:pt x="1210" y="1055"/>
                    <a:pt x="1210" y="838"/>
                  </a:cubicBezTo>
                  <a:lnTo>
                    <a:pt x="1241" y="403"/>
                  </a:lnTo>
                  <a:cubicBezTo>
                    <a:pt x="1241" y="186"/>
                    <a:pt x="1055"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93"/>
            <p:cNvSpPr/>
            <p:nvPr/>
          </p:nvSpPr>
          <p:spPr>
            <a:xfrm>
              <a:off x="7048825" y="2745875"/>
              <a:ext cx="31825" cy="31025"/>
            </a:xfrm>
            <a:custGeom>
              <a:avLst/>
              <a:gdLst/>
              <a:ahLst/>
              <a:cxnLst/>
              <a:rect l="l" t="t" r="r" b="b"/>
              <a:pathLst>
                <a:path w="1273" h="1241" extrusionOk="0">
                  <a:moveTo>
                    <a:pt x="869" y="403"/>
                  </a:moveTo>
                  <a:lnTo>
                    <a:pt x="869" y="807"/>
                  </a:lnTo>
                  <a:lnTo>
                    <a:pt x="435" y="807"/>
                  </a:lnTo>
                  <a:lnTo>
                    <a:pt x="435" y="403"/>
                  </a:lnTo>
                  <a:close/>
                  <a:moveTo>
                    <a:pt x="435" y="0"/>
                  </a:moveTo>
                  <a:cubicBezTo>
                    <a:pt x="218" y="0"/>
                    <a:pt x="31" y="186"/>
                    <a:pt x="31" y="403"/>
                  </a:cubicBezTo>
                  <a:lnTo>
                    <a:pt x="31" y="807"/>
                  </a:lnTo>
                  <a:cubicBezTo>
                    <a:pt x="0" y="1024"/>
                    <a:pt x="187" y="1241"/>
                    <a:pt x="435" y="1241"/>
                  </a:cubicBezTo>
                  <a:lnTo>
                    <a:pt x="838" y="1241"/>
                  </a:lnTo>
                  <a:cubicBezTo>
                    <a:pt x="1086" y="1241"/>
                    <a:pt x="1272" y="1055"/>
                    <a:pt x="1272" y="838"/>
                  </a:cubicBezTo>
                  <a:lnTo>
                    <a:pt x="1272" y="403"/>
                  </a:lnTo>
                  <a:cubicBezTo>
                    <a:pt x="1272" y="186"/>
                    <a:pt x="1086" y="0"/>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93"/>
            <p:cNvSpPr/>
            <p:nvPr/>
          </p:nvSpPr>
          <p:spPr>
            <a:xfrm>
              <a:off x="7089925" y="2746575"/>
              <a:ext cx="30275" cy="30325"/>
            </a:xfrm>
            <a:custGeom>
              <a:avLst/>
              <a:gdLst/>
              <a:ahLst/>
              <a:cxnLst/>
              <a:rect l="l" t="t" r="r" b="b"/>
              <a:pathLst>
                <a:path w="1211" h="1213" extrusionOk="0">
                  <a:moveTo>
                    <a:pt x="807" y="407"/>
                  </a:moveTo>
                  <a:lnTo>
                    <a:pt x="807" y="779"/>
                  </a:lnTo>
                  <a:lnTo>
                    <a:pt x="404" y="779"/>
                  </a:lnTo>
                  <a:lnTo>
                    <a:pt x="404" y="407"/>
                  </a:lnTo>
                  <a:close/>
                  <a:moveTo>
                    <a:pt x="387" y="0"/>
                  </a:moveTo>
                  <a:cubicBezTo>
                    <a:pt x="163" y="0"/>
                    <a:pt x="0" y="203"/>
                    <a:pt x="0" y="407"/>
                  </a:cubicBezTo>
                  <a:lnTo>
                    <a:pt x="0" y="779"/>
                  </a:lnTo>
                  <a:cubicBezTo>
                    <a:pt x="0" y="1027"/>
                    <a:pt x="187" y="1213"/>
                    <a:pt x="435" y="1213"/>
                  </a:cubicBezTo>
                  <a:lnTo>
                    <a:pt x="807" y="1213"/>
                  </a:lnTo>
                  <a:cubicBezTo>
                    <a:pt x="1024" y="1213"/>
                    <a:pt x="1210" y="1027"/>
                    <a:pt x="1210" y="810"/>
                  </a:cubicBezTo>
                  <a:lnTo>
                    <a:pt x="1210" y="407"/>
                  </a:lnTo>
                  <a:cubicBezTo>
                    <a:pt x="1210" y="203"/>
                    <a:pt x="1047" y="0"/>
                    <a:pt x="849" y="0"/>
                  </a:cubicBezTo>
                  <a:cubicBezTo>
                    <a:pt x="835" y="0"/>
                    <a:pt x="821" y="1"/>
                    <a:pt x="807" y="3"/>
                  </a:cubicBezTo>
                  <a:lnTo>
                    <a:pt x="435" y="3"/>
                  </a:lnTo>
                  <a:cubicBezTo>
                    <a:pt x="419" y="1"/>
                    <a:pt x="403"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93"/>
            <p:cNvSpPr/>
            <p:nvPr/>
          </p:nvSpPr>
          <p:spPr>
            <a:xfrm>
              <a:off x="7130250" y="2746575"/>
              <a:ext cx="31050" cy="30325"/>
            </a:xfrm>
            <a:custGeom>
              <a:avLst/>
              <a:gdLst/>
              <a:ahLst/>
              <a:cxnLst/>
              <a:rect l="l" t="t" r="r" b="b"/>
              <a:pathLst>
                <a:path w="1242" h="1213" extrusionOk="0">
                  <a:moveTo>
                    <a:pt x="838" y="407"/>
                  </a:moveTo>
                  <a:lnTo>
                    <a:pt x="838" y="779"/>
                  </a:lnTo>
                  <a:lnTo>
                    <a:pt x="435" y="779"/>
                  </a:lnTo>
                  <a:lnTo>
                    <a:pt x="435" y="407"/>
                  </a:lnTo>
                  <a:close/>
                  <a:moveTo>
                    <a:pt x="387" y="0"/>
                  </a:moveTo>
                  <a:cubicBezTo>
                    <a:pt x="163" y="0"/>
                    <a:pt x="0" y="203"/>
                    <a:pt x="0" y="407"/>
                  </a:cubicBezTo>
                  <a:lnTo>
                    <a:pt x="0"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19" y="1"/>
                    <a:pt x="403"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93"/>
            <p:cNvSpPr/>
            <p:nvPr/>
          </p:nvSpPr>
          <p:spPr>
            <a:xfrm>
              <a:off x="7170575" y="2746575"/>
              <a:ext cx="31050" cy="30325"/>
            </a:xfrm>
            <a:custGeom>
              <a:avLst/>
              <a:gdLst/>
              <a:ahLst/>
              <a:cxnLst/>
              <a:rect l="l" t="t" r="r" b="b"/>
              <a:pathLst>
                <a:path w="1242" h="1213" extrusionOk="0">
                  <a:moveTo>
                    <a:pt x="807" y="407"/>
                  </a:moveTo>
                  <a:lnTo>
                    <a:pt x="807" y="779"/>
                  </a:lnTo>
                  <a:lnTo>
                    <a:pt x="435" y="779"/>
                  </a:lnTo>
                  <a:lnTo>
                    <a:pt x="435" y="407"/>
                  </a:lnTo>
                  <a:close/>
                  <a:moveTo>
                    <a:pt x="393" y="0"/>
                  </a:moveTo>
                  <a:cubicBezTo>
                    <a:pt x="194" y="0"/>
                    <a:pt x="31" y="203"/>
                    <a:pt x="31" y="407"/>
                  </a:cubicBezTo>
                  <a:lnTo>
                    <a:pt x="31"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21" y="1"/>
                    <a:pt x="407" y="0"/>
                    <a:pt x="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93"/>
            <p:cNvSpPr/>
            <p:nvPr/>
          </p:nvSpPr>
          <p:spPr>
            <a:xfrm>
              <a:off x="7211675" y="2745875"/>
              <a:ext cx="31050" cy="31025"/>
            </a:xfrm>
            <a:custGeom>
              <a:avLst/>
              <a:gdLst/>
              <a:ahLst/>
              <a:cxnLst/>
              <a:rect l="l" t="t" r="r" b="b"/>
              <a:pathLst>
                <a:path w="1242" h="1241" extrusionOk="0">
                  <a:moveTo>
                    <a:pt x="838" y="435"/>
                  </a:moveTo>
                  <a:lnTo>
                    <a:pt x="838" y="807"/>
                  </a:lnTo>
                  <a:lnTo>
                    <a:pt x="404" y="807"/>
                  </a:lnTo>
                  <a:lnTo>
                    <a:pt x="404" y="435"/>
                  </a:lnTo>
                  <a:close/>
                  <a:moveTo>
                    <a:pt x="404" y="0"/>
                  </a:moveTo>
                  <a:cubicBezTo>
                    <a:pt x="187" y="0"/>
                    <a:pt x="0" y="186"/>
                    <a:pt x="0" y="403"/>
                  </a:cubicBezTo>
                  <a:lnTo>
                    <a:pt x="0" y="807"/>
                  </a:lnTo>
                  <a:cubicBezTo>
                    <a:pt x="0" y="1055"/>
                    <a:pt x="187" y="1241"/>
                    <a:pt x="404" y="1241"/>
                  </a:cubicBezTo>
                  <a:lnTo>
                    <a:pt x="838" y="1241"/>
                  </a:lnTo>
                  <a:cubicBezTo>
                    <a:pt x="1055" y="1210"/>
                    <a:pt x="1241" y="1024"/>
                    <a:pt x="1241" y="807"/>
                  </a:cubicBezTo>
                  <a:lnTo>
                    <a:pt x="1241" y="435"/>
                  </a:lnTo>
                  <a:cubicBezTo>
                    <a:pt x="1241" y="186"/>
                    <a:pt x="1055" y="0"/>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93"/>
            <p:cNvSpPr/>
            <p:nvPr/>
          </p:nvSpPr>
          <p:spPr>
            <a:xfrm>
              <a:off x="7252000" y="2746550"/>
              <a:ext cx="30275" cy="30350"/>
            </a:xfrm>
            <a:custGeom>
              <a:avLst/>
              <a:gdLst/>
              <a:ahLst/>
              <a:cxnLst/>
              <a:rect l="l" t="t" r="r" b="b"/>
              <a:pathLst>
                <a:path w="1211" h="1214" extrusionOk="0">
                  <a:moveTo>
                    <a:pt x="807" y="408"/>
                  </a:moveTo>
                  <a:lnTo>
                    <a:pt x="807" y="780"/>
                  </a:lnTo>
                  <a:lnTo>
                    <a:pt x="404" y="780"/>
                  </a:lnTo>
                  <a:lnTo>
                    <a:pt x="404" y="408"/>
                  </a:lnTo>
                  <a:close/>
                  <a:moveTo>
                    <a:pt x="381" y="1"/>
                  </a:moveTo>
                  <a:cubicBezTo>
                    <a:pt x="160" y="1"/>
                    <a:pt x="0" y="175"/>
                    <a:pt x="0" y="376"/>
                  </a:cubicBezTo>
                  <a:lnTo>
                    <a:pt x="0" y="780"/>
                  </a:lnTo>
                  <a:cubicBezTo>
                    <a:pt x="0" y="1028"/>
                    <a:pt x="187" y="1214"/>
                    <a:pt x="435" y="1214"/>
                  </a:cubicBezTo>
                  <a:lnTo>
                    <a:pt x="807" y="1214"/>
                  </a:lnTo>
                  <a:cubicBezTo>
                    <a:pt x="1024" y="1214"/>
                    <a:pt x="1210" y="1028"/>
                    <a:pt x="1210" y="811"/>
                  </a:cubicBezTo>
                  <a:lnTo>
                    <a:pt x="1210" y="408"/>
                  </a:lnTo>
                  <a:cubicBezTo>
                    <a:pt x="1210" y="204"/>
                    <a:pt x="1047" y="1"/>
                    <a:pt x="849" y="1"/>
                  </a:cubicBezTo>
                  <a:cubicBezTo>
                    <a:pt x="835" y="1"/>
                    <a:pt x="821" y="2"/>
                    <a:pt x="807" y="4"/>
                  </a:cubicBezTo>
                  <a:lnTo>
                    <a:pt x="435" y="4"/>
                  </a:lnTo>
                  <a:cubicBezTo>
                    <a:pt x="416" y="2"/>
                    <a:pt x="398"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93"/>
            <p:cNvSpPr/>
            <p:nvPr/>
          </p:nvSpPr>
          <p:spPr>
            <a:xfrm>
              <a:off x="7008500" y="2786875"/>
              <a:ext cx="31050" cy="30350"/>
            </a:xfrm>
            <a:custGeom>
              <a:avLst/>
              <a:gdLst/>
              <a:ahLst/>
              <a:cxnLst/>
              <a:rect l="l" t="t" r="r" b="b"/>
              <a:pathLst>
                <a:path w="1242" h="1214" extrusionOk="0">
                  <a:moveTo>
                    <a:pt x="838" y="376"/>
                  </a:moveTo>
                  <a:lnTo>
                    <a:pt x="838" y="811"/>
                  </a:lnTo>
                  <a:lnTo>
                    <a:pt x="435" y="811"/>
                  </a:lnTo>
                  <a:lnTo>
                    <a:pt x="435" y="376"/>
                  </a:lnTo>
                  <a:close/>
                  <a:moveTo>
                    <a:pt x="412" y="1"/>
                  </a:moveTo>
                  <a:cubicBezTo>
                    <a:pt x="191" y="1"/>
                    <a:pt x="31" y="175"/>
                    <a:pt x="31" y="376"/>
                  </a:cubicBezTo>
                  <a:lnTo>
                    <a:pt x="31" y="780"/>
                  </a:lnTo>
                  <a:cubicBezTo>
                    <a:pt x="0" y="997"/>
                    <a:pt x="187" y="1214"/>
                    <a:pt x="435" y="1214"/>
                  </a:cubicBezTo>
                  <a:lnTo>
                    <a:pt x="838" y="1214"/>
                  </a:lnTo>
                  <a:cubicBezTo>
                    <a:pt x="1055" y="1214"/>
                    <a:pt x="1241" y="1028"/>
                    <a:pt x="1241" y="811"/>
                  </a:cubicBezTo>
                  <a:lnTo>
                    <a:pt x="1241" y="376"/>
                  </a:lnTo>
                  <a:cubicBezTo>
                    <a:pt x="1210" y="159"/>
                    <a:pt x="1055" y="4"/>
                    <a:pt x="838" y="4"/>
                  </a:cubicBezTo>
                  <a:lnTo>
                    <a:pt x="466" y="4"/>
                  </a:lnTo>
                  <a:cubicBezTo>
                    <a:pt x="447" y="2"/>
                    <a:pt x="429" y="1"/>
                    <a:pt x="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93"/>
            <p:cNvSpPr/>
            <p:nvPr/>
          </p:nvSpPr>
          <p:spPr>
            <a:xfrm>
              <a:off x="7049600" y="2786875"/>
              <a:ext cx="31050" cy="29575"/>
            </a:xfrm>
            <a:custGeom>
              <a:avLst/>
              <a:gdLst/>
              <a:ahLst/>
              <a:cxnLst/>
              <a:rect l="l" t="t" r="r" b="b"/>
              <a:pathLst>
                <a:path w="1242" h="1183" extrusionOk="0">
                  <a:moveTo>
                    <a:pt x="807" y="376"/>
                  </a:moveTo>
                  <a:lnTo>
                    <a:pt x="807" y="811"/>
                  </a:lnTo>
                  <a:lnTo>
                    <a:pt x="404" y="811"/>
                  </a:lnTo>
                  <a:lnTo>
                    <a:pt x="404" y="376"/>
                  </a:lnTo>
                  <a:close/>
                  <a:moveTo>
                    <a:pt x="356" y="1"/>
                  </a:moveTo>
                  <a:cubicBezTo>
                    <a:pt x="160" y="1"/>
                    <a:pt x="0" y="175"/>
                    <a:pt x="0" y="376"/>
                  </a:cubicBezTo>
                  <a:lnTo>
                    <a:pt x="0" y="780"/>
                  </a:lnTo>
                  <a:cubicBezTo>
                    <a:pt x="0" y="997"/>
                    <a:pt x="187" y="1183"/>
                    <a:pt x="404" y="1183"/>
                  </a:cubicBezTo>
                  <a:lnTo>
                    <a:pt x="807" y="1183"/>
                  </a:lnTo>
                  <a:cubicBezTo>
                    <a:pt x="1055" y="1183"/>
                    <a:pt x="1241" y="997"/>
                    <a:pt x="1241" y="780"/>
                  </a:cubicBezTo>
                  <a:lnTo>
                    <a:pt x="1241" y="376"/>
                  </a:lnTo>
                  <a:cubicBezTo>
                    <a:pt x="1212" y="175"/>
                    <a:pt x="1051" y="1"/>
                    <a:pt x="854" y="1"/>
                  </a:cubicBezTo>
                  <a:cubicBezTo>
                    <a:pt x="839" y="1"/>
                    <a:pt x="823" y="2"/>
                    <a:pt x="807" y="4"/>
                  </a:cubicBezTo>
                  <a:lnTo>
                    <a:pt x="404" y="4"/>
                  </a:lnTo>
                  <a:cubicBezTo>
                    <a:pt x="388" y="2"/>
                    <a:pt x="372" y="1"/>
                    <a:pt x="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93"/>
            <p:cNvSpPr/>
            <p:nvPr/>
          </p:nvSpPr>
          <p:spPr>
            <a:xfrm>
              <a:off x="7089925" y="2786875"/>
              <a:ext cx="110925" cy="30350"/>
            </a:xfrm>
            <a:custGeom>
              <a:avLst/>
              <a:gdLst/>
              <a:ahLst/>
              <a:cxnLst/>
              <a:rect l="l" t="t" r="r" b="b"/>
              <a:pathLst>
                <a:path w="4437" h="1214" extrusionOk="0">
                  <a:moveTo>
                    <a:pt x="4033" y="407"/>
                  </a:moveTo>
                  <a:lnTo>
                    <a:pt x="4033" y="811"/>
                  </a:lnTo>
                  <a:lnTo>
                    <a:pt x="404" y="811"/>
                  </a:lnTo>
                  <a:lnTo>
                    <a:pt x="404" y="407"/>
                  </a:lnTo>
                  <a:close/>
                  <a:moveTo>
                    <a:pt x="381" y="1"/>
                  </a:moveTo>
                  <a:cubicBezTo>
                    <a:pt x="164" y="1"/>
                    <a:pt x="29" y="175"/>
                    <a:pt x="0" y="376"/>
                  </a:cubicBezTo>
                  <a:lnTo>
                    <a:pt x="0" y="811"/>
                  </a:lnTo>
                  <a:cubicBezTo>
                    <a:pt x="0" y="1028"/>
                    <a:pt x="187" y="1214"/>
                    <a:pt x="435" y="1214"/>
                  </a:cubicBezTo>
                  <a:lnTo>
                    <a:pt x="4033" y="1214"/>
                  </a:lnTo>
                  <a:cubicBezTo>
                    <a:pt x="4250" y="1214"/>
                    <a:pt x="4436" y="1028"/>
                    <a:pt x="4436" y="811"/>
                  </a:cubicBezTo>
                  <a:lnTo>
                    <a:pt x="4436" y="376"/>
                  </a:lnTo>
                  <a:cubicBezTo>
                    <a:pt x="4436" y="175"/>
                    <a:pt x="4277" y="1"/>
                    <a:pt x="4080" y="1"/>
                  </a:cubicBezTo>
                  <a:cubicBezTo>
                    <a:pt x="4065" y="1"/>
                    <a:pt x="4049" y="2"/>
                    <a:pt x="4033" y="4"/>
                  </a:cubicBezTo>
                  <a:lnTo>
                    <a:pt x="435" y="4"/>
                  </a:lnTo>
                  <a:cubicBezTo>
                    <a:pt x="416" y="2"/>
                    <a:pt x="399"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93"/>
            <p:cNvSpPr/>
            <p:nvPr/>
          </p:nvSpPr>
          <p:spPr>
            <a:xfrm>
              <a:off x="7211675" y="2786875"/>
              <a:ext cx="31050" cy="30350"/>
            </a:xfrm>
            <a:custGeom>
              <a:avLst/>
              <a:gdLst/>
              <a:ahLst/>
              <a:cxnLst/>
              <a:rect l="l" t="t" r="r" b="b"/>
              <a:pathLst>
                <a:path w="1242" h="1214" extrusionOk="0">
                  <a:moveTo>
                    <a:pt x="838" y="376"/>
                  </a:moveTo>
                  <a:lnTo>
                    <a:pt x="838" y="780"/>
                  </a:lnTo>
                  <a:lnTo>
                    <a:pt x="435" y="780"/>
                  </a:lnTo>
                  <a:lnTo>
                    <a:pt x="435" y="376"/>
                  </a:lnTo>
                  <a:close/>
                  <a:moveTo>
                    <a:pt x="356" y="1"/>
                  </a:moveTo>
                  <a:cubicBezTo>
                    <a:pt x="160" y="1"/>
                    <a:pt x="0" y="175"/>
                    <a:pt x="0" y="376"/>
                  </a:cubicBezTo>
                  <a:lnTo>
                    <a:pt x="0" y="780"/>
                  </a:lnTo>
                  <a:cubicBezTo>
                    <a:pt x="0" y="997"/>
                    <a:pt x="187" y="1183"/>
                    <a:pt x="404" y="1183"/>
                  </a:cubicBezTo>
                  <a:lnTo>
                    <a:pt x="838" y="1214"/>
                  </a:lnTo>
                  <a:cubicBezTo>
                    <a:pt x="1055" y="1214"/>
                    <a:pt x="1241" y="1028"/>
                    <a:pt x="1241" y="811"/>
                  </a:cubicBezTo>
                  <a:lnTo>
                    <a:pt x="1241" y="376"/>
                  </a:lnTo>
                  <a:cubicBezTo>
                    <a:pt x="1210" y="159"/>
                    <a:pt x="1055" y="4"/>
                    <a:pt x="838" y="4"/>
                  </a:cubicBezTo>
                  <a:lnTo>
                    <a:pt x="404" y="4"/>
                  </a:lnTo>
                  <a:cubicBezTo>
                    <a:pt x="388" y="2"/>
                    <a:pt x="372" y="1"/>
                    <a:pt x="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93"/>
            <p:cNvSpPr/>
            <p:nvPr/>
          </p:nvSpPr>
          <p:spPr>
            <a:xfrm>
              <a:off x="7252000" y="2786875"/>
              <a:ext cx="30275" cy="30350"/>
            </a:xfrm>
            <a:custGeom>
              <a:avLst/>
              <a:gdLst/>
              <a:ahLst/>
              <a:cxnLst/>
              <a:rect l="l" t="t" r="r" b="b"/>
              <a:pathLst>
                <a:path w="1211" h="1214" extrusionOk="0">
                  <a:moveTo>
                    <a:pt x="807" y="407"/>
                  </a:moveTo>
                  <a:lnTo>
                    <a:pt x="807" y="811"/>
                  </a:lnTo>
                  <a:lnTo>
                    <a:pt x="373" y="811"/>
                  </a:lnTo>
                  <a:lnTo>
                    <a:pt x="404" y="407"/>
                  </a:lnTo>
                  <a:close/>
                  <a:moveTo>
                    <a:pt x="387" y="1"/>
                  </a:moveTo>
                  <a:cubicBezTo>
                    <a:pt x="187" y="1"/>
                    <a:pt x="0" y="175"/>
                    <a:pt x="0" y="376"/>
                  </a:cubicBezTo>
                  <a:lnTo>
                    <a:pt x="0" y="811"/>
                  </a:lnTo>
                  <a:cubicBezTo>
                    <a:pt x="0" y="1028"/>
                    <a:pt x="187" y="1214"/>
                    <a:pt x="404" y="1214"/>
                  </a:cubicBezTo>
                  <a:lnTo>
                    <a:pt x="807" y="1214"/>
                  </a:lnTo>
                  <a:cubicBezTo>
                    <a:pt x="1024" y="1214"/>
                    <a:pt x="1210" y="1028"/>
                    <a:pt x="1210" y="811"/>
                  </a:cubicBezTo>
                  <a:lnTo>
                    <a:pt x="1210" y="376"/>
                  </a:lnTo>
                  <a:cubicBezTo>
                    <a:pt x="1210" y="159"/>
                    <a:pt x="1024" y="4"/>
                    <a:pt x="838" y="4"/>
                  </a:cubicBezTo>
                  <a:lnTo>
                    <a:pt x="435" y="4"/>
                  </a:lnTo>
                  <a:cubicBezTo>
                    <a:pt x="419" y="2"/>
                    <a:pt x="403" y="1"/>
                    <a:pt x="3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7" name="Google Shape;16287;p93"/>
          <p:cNvGrpSpPr/>
          <p:nvPr/>
        </p:nvGrpSpPr>
        <p:grpSpPr>
          <a:xfrm>
            <a:off x="5563054" y="2261241"/>
            <a:ext cx="239650" cy="349250"/>
            <a:chOff x="4775100" y="1923875"/>
            <a:chExt cx="239650" cy="349250"/>
          </a:xfrm>
        </p:grpSpPr>
        <p:sp>
          <p:nvSpPr>
            <p:cNvPr id="16288" name="Google Shape;16288;p93"/>
            <p:cNvSpPr/>
            <p:nvPr/>
          </p:nvSpPr>
          <p:spPr>
            <a:xfrm>
              <a:off x="4775100" y="1923875"/>
              <a:ext cx="239650" cy="349250"/>
            </a:xfrm>
            <a:custGeom>
              <a:avLst/>
              <a:gdLst/>
              <a:ahLst/>
              <a:cxnLst/>
              <a:rect l="l" t="t" r="r" b="b"/>
              <a:pathLst>
                <a:path w="9586" h="13970" extrusionOk="0">
                  <a:moveTo>
                    <a:pt x="8128" y="403"/>
                  </a:moveTo>
                  <a:cubicBezTo>
                    <a:pt x="8221" y="403"/>
                    <a:pt x="8314" y="496"/>
                    <a:pt x="8314" y="589"/>
                  </a:cubicBezTo>
                  <a:lnTo>
                    <a:pt x="8314" y="4839"/>
                  </a:lnTo>
                  <a:cubicBezTo>
                    <a:pt x="8314" y="4963"/>
                    <a:pt x="8221" y="5025"/>
                    <a:pt x="8128" y="5025"/>
                  </a:cubicBezTo>
                  <a:lnTo>
                    <a:pt x="5243" y="5025"/>
                  </a:lnTo>
                  <a:cubicBezTo>
                    <a:pt x="5150" y="5025"/>
                    <a:pt x="5057" y="5056"/>
                    <a:pt x="4995" y="5087"/>
                  </a:cubicBezTo>
                  <a:lnTo>
                    <a:pt x="4995" y="682"/>
                  </a:lnTo>
                  <a:cubicBezTo>
                    <a:pt x="4995" y="527"/>
                    <a:pt x="5088" y="403"/>
                    <a:pt x="5243" y="403"/>
                  </a:cubicBezTo>
                  <a:close/>
                  <a:moveTo>
                    <a:pt x="4782" y="10337"/>
                  </a:moveTo>
                  <a:cubicBezTo>
                    <a:pt x="5088" y="10337"/>
                    <a:pt x="5398" y="10531"/>
                    <a:pt x="5460" y="10919"/>
                  </a:cubicBezTo>
                  <a:lnTo>
                    <a:pt x="5615" y="12315"/>
                  </a:lnTo>
                  <a:cubicBezTo>
                    <a:pt x="5367" y="12128"/>
                    <a:pt x="5088" y="12035"/>
                    <a:pt x="4778" y="12035"/>
                  </a:cubicBezTo>
                  <a:cubicBezTo>
                    <a:pt x="4468" y="12035"/>
                    <a:pt x="4188" y="12128"/>
                    <a:pt x="3940" y="12315"/>
                  </a:cubicBezTo>
                  <a:lnTo>
                    <a:pt x="4126" y="10919"/>
                  </a:lnTo>
                  <a:cubicBezTo>
                    <a:pt x="4173" y="10531"/>
                    <a:pt x="4475" y="10337"/>
                    <a:pt x="4782" y="10337"/>
                  </a:cubicBezTo>
                  <a:close/>
                  <a:moveTo>
                    <a:pt x="4751" y="12469"/>
                  </a:moveTo>
                  <a:cubicBezTo>
                    <a:pt x="5078" y="12469"/>
                    <a:pt x="5408" y="12617"/>
                    <a:pt x="5615" y="12904"/>
                  </a:cubicBezTo>
                  <a:cubicBezTo>
                    <a:pt x="5584" y="13028"/>
                    <a:pt x="5522" y="13152"/>
                    <a:pt x="5429" y="13245"/>
                  </a:cubicBezTo>
                  <a:cubicBezTo>
                    <a:pt x="5274" y="13462"/>
                    <a:pt x="5026" y="13555"/>
                    <a:pt x="4778" y="13555"/>
                  </a:cubicBezTo>
                  <a:cubicBezTo>
                    <a:pt x="4530" y="13555"/>
                    <a:pt x="4281" y="13431"/>
                    <a:pt x="4126" y="13245"/>
                  </a:cubicBezTo>
                  <a:cubicBezTo>
                    <a:pt x="4033" y="13152"/>
                    <a:pt x="3971" y="13028"/>
                    <a:pt x="3940" y="12873"/>
                  </a:cubicBezTo>
                  <a:cubicBezTo>
                    <a:pt x="4136" y="12602"/>
                    <a:pt x="4442" y="12469"/>
                    <a:pt x="4751" y="12469"/>
                  </a:cubicBezTo>
                  <a:close/>
                  <a:moveTo>
                    <a:pt x="1428" y="0"/>
                  </a:moveTo>
                  <a:cubicBezTo>
                    <a:pt x="1148" y="0"/>
                    <a:pt x="900" y="217"/>
                    <a:pt x="869" y="496"/>
                  </a:cubicBezTo>
                  <a:lnTo>
                    <a:pt x="652" y="496"/>
                  </a:lnTo>
                  <a:cubicBezTo>
                    <a:pt x="280" y="496"/>
                    <a:pt x="1" y="775"/>
                    <a:pt x="1" y="1148"/>
                  </a:cubicBezTo>
                  <a:lnTo>
                    <a:pt x="1" y="5645"/>
                  </a:lnTo>
                  <a:cubicBezTo>
                    <a:pt x="1" y="5987"/>
                    <a:pt x="280" y="6297"/>
                    <a:pt x="652" y="6297"/>
                  </a:cubicBezTo>
                  <a:lnTo>
                    <a:pt x="3785" y="6297"/>
                  </a:lnTo>
                  <a:cubicBezTo>
                    <a:pt x="3940" y="6607"/>
                    <a:pt x="4219" y="6855"/>
                    <a:pt x="4592" y="6917"/>
                  </a:cubicBezTo>
                  <a:lnTo>
                    <a:pt x="4592" y="7445"/>
                  </a:lnTo>
                  <a:cubicBezTo>
                    <a:pt x="4561" y="7755"/>
                    <a:pt x="4809" y="8003"/>
                    <a:pt x="5119" y="8003"/>
                  </a:cubicBezTo>
                  <a:lnTo>
                    <a:pt x="7942" y="8003"/>
                  </a:lnTo>
                  <a:cubicBezTo>
                    <a:pt x="8314" y="8034"/>
                    <a:pt x="8314" y="8561"/>
                    <a:pt x="7942" y="8623"/>
                  </a:cubicBezTo>
                  <a:lnTo>
                    <a:pt x="5119" y="8623"/>
                  </a:lnTo>
                  <a:cubicBezTo>
                    <a:pt x="4809" y="8623"/>
                    <a:pt x="4561" y="8840"/>
                    <a:pt x="4592" y="9151"/>
                  </a:cubicBezTo>
                  <a:lnTo>
                    <a:pt x="4592" y="9926"/>
                  </a:lnTo>
                  <a:cubicBezTo>
                    <a:pt x="4095" y="10019"/>
                    <a:pt x="3754" y="10391"/>
                    <a:pt x="3692" y="10857"/>
                  </a:cubicBezTo>
                  <a:lnTo>
                    <a:pt x="3475" y="12501"/>
                  </a:lnTo>
                  <a:cubicBezTo>
                    <a:pt x="3370" y="13364"/>
                    <a:pt x="4064" y="13969"/>
                    <a:pt x="4783" y="13969"/>
                  </a:cubicBezTo>
                  <a:cubicBezTo>
                    <a:pt x="5124" y="13969"/>
                    <a:pt x="5470" y="13833"/>
                    <a:pt x="5739" y="13524"/>
                  </a:cubicBezTo>
                  <a:cubicBezTo>
                    <a:pt x="5987" y="13214"/>
                    <a:pt x="6112" y="12842"/>
                    <a:pt x="6050" y="12501"/>
                  </a:cubicBezTo>
                  <a:lnTo>
                    <a:pt x="5832" y="10857"/>
                  </a:lnTo>
                  <a:cubicBezTo>
                    <a:pt x="5770" y="10391"/>
                    <a:pt x="5429" y="10019"/>
                    <a:pt x="4964" y="9926"/>
                  </a:cubicBezTo>
                  <a:lnTo>
                    <a:pt x="4964" y="9151"/>
                  </a:lnTo>
                  <a:cubicBezTo>
                    <a:pt x="4964" y="9089"/>
                    <a:pt x="5026" y="9027"/>
                    <a:pt x="5088" y="9027"/>
                  </a:cubicBezTo>
                  <a:lnTo>
                    <a:pt x="7911" y="9027"/>
                  </a:lnTo>
                  <a:cubicBezTo>
                    <a:pt x="8810" y="8965"/>
                    <a:pt x="8810" y="7662"/>
                    <a:pt x="7911" y="7600"/>
                  </a:cubicBezTo>
                  <a:lnTo>
                    <a:pt x="5088" y="7600"/>
                  </a:lnTo>
                  <a:cubicBezTo>
                    <a:pt x="5026" y="7600"/>
                    <a:pt x="4964" y="7538"/>
                    <a:pt x="4964" y="7476"/>
                  </a:cubicBezTo>
                  <a:lnTo>
                    <a:pt x="4964" y="6917"/>
                  </a:lnTo>
                  <a:cubicBezTo>
                    <a:pt x="5305" y="6855"/>
                    <a:pt x="5615" y="6638"/>
                    <a:pt x="5770" y="6297"/>
                  </a:cubicBezTo>
                  <a:lnTo>
                    <a:pt x="7694" y="6297"/>
                  </a:lnTo>
                  <a:cubicBezTo>
                    <a:pt x="7787" y="6297"/>
                    <a:pt x="7880" y="6204"/>
                    <a:pt x="7880" y="6111"/>
                  </a:cubicBezTo>
                  <a:cubicBezTo>
                    <a:pt x="7880" y="5987"/>
                    <a:pt x="7787" y="5894"/>
                    <a:pt x="7694" y="5894"/>
                  </a:cubicBezTo>
                  <a:lnTo>
                    <a:pt x="5708" y="5894"/>
                  </a:lnTo>
                  <a:cubicBezTo>
                    <a:pt x="5584" y="5894"/>
                    <a:pt x="5460" y="5956"/>
                    <a:pt x="5429" y="6080"/>
                  </a:cubicBezTo>
                  <a:cubicBezTo>
                    <a:pt x="5305" y="6374"/>
                    <a:pt x="5034" y="6522"/>
                    <a:pt x="4762" y="6522"/>
                  </a:cubicBezTo>
                  <a:cubicBezTo>
                    <a:pt x="4491" y="6522"/>
                    <a:pt x="4219" y="6374"/>
                    <a:pt x="4095" y="6080"/>
                  </a:cubicBezTo>
                  <a:cubicBezTo>
                    <a:pt x="4064" y="5956"/>
                    <a:pt x="3940" y="5894"/>
                    <a:pt x="3816" y="5894"/>
                  </a:cubicBezTo>
                  <a:lnTo>
                    <a:pt x="621" y="5894"/>
                  </a:lnTo>
                  <a:cubicBezTo>
                    <a:pt x="497" y="5894"/>
                    <a:pt x="373" y="5770"/>
                    <a:pt x="373" y="5645"/>
                  </a:cubicBezTo>
                  <a:lnTo>
                    <a:pt x="373" y="1179"/>
                  </a:lnTo>
                  <a:cubicBezTo>
                    <a:pt x="373" y="1024"/>
                    <a:pt x="497" y="931"/>
                    <a:pt x="621" y="931"/>
                  </a:cubicBezTo>
                  <a:lnTo>
                    <a:pt x="838" y="931"/>
                  </a:lnTo>
                  <a:lnTo>
                    <a:pt x="838" y="4839"/>
                  </a:lnTo>
                  <a:cubicBezTo>
                    <a:pt x="838" y="5180"/>
                    <a:pt x="1117" y="5428"/>
                    <a:pt x="1428" y="5428"/>
                  </a:cubicBezTo>
                  <a:lnTo>
                    <a:pt x="4312" y="5428"/>
                  </a:lnTo>
                  <a:cubicBezTo>
                    <a:pt x="4437" y="5428"/>
                    <a:pt x="4561" y="5521"/>
                    <a:pt x="4561" y="5676"/>
                  </a:cubicBezTo>
                  <a:cubicBezTo>
                    <a:pt x="4592" y="5770"/>
                    <a:pt x="4685" y="5832"/>
                    <a:pt x="4778" y="5863"/>
                  </a:cubicBezTo>
                  <a:cubicBezTo>
                    <a:pt x="4871" y="5832"/>
                    <a:pt x="4964" y="5770"/>
                    <a:pt x="4995" y="5676"/>
                  </a:cubicBezTo>
                  <a:cubicBezTo>
                    <a:pt x="4995" y="5521"/>
                    <a:pt x="5119" y="5428"/>
                    <a:pt x="5243" y="5428"/>
                  </a:cubicBezTo>
                  <a:lnTo>
                    <a:pt x="8128" y="5428"/>
                  </a:lnTo>
                  <a:cubicBezTo>
                    <a:pt x="8469" y="5428"/>
                    <a:pt x="8717" y="5180"/>
                    <a:pt x="8748" y="4839"/>
                  </a:cubicBezTo>
                  <a:lnTo>
                    <a:pt x="8748" y="900"/>
                  </a:lnTo>
                  <a:lnTo>
                    <a:pt x="8934" y="900"/>
                  </a:lnTo>
                  <a:cubicBezTo>
                    <a:pt x="9058" y="900"/>
                    <a:pt x="9182" y="1024"/>
                    <a:pt x="9182" y="1148"/>
                  </a:cubicBezTo>
                  <a:lnTo>
                    <a:pt x="9182" y="5645"/>
                  </a:lnTo>
                  <a:cubicBezTo>
                    <a:pt x="9182" y="5770"/>
                    <a:pt x="9058" y="5894"/>
                    <a:pt x="8934" y="5894"/>
                  </a:cubicBezTo>
                  <a:lnTo>
                    <a:pt x="8531" y="5894"/>
                  </a:lnTo>
                  <a:cubicBezTo>
                    <a:pt x="8438" y="5894"/>
                    <a:pt x="8345" y="5987"/>
                    <a:pt x="8345" y="6080"/>
                  </a:cubicBezTo>
                  <a:cubicBezTo>
                    <a:pt x="8345" y="6204"/>
                    <a:pt x="8438" y="6297"/>
                    <a:pt x="8531" y="6297"/>
                  </a:cubicBezTo>
                  <a:lnTo>
                    <a:pt x="8934" y="6297"/>
                  </a:lnTo>
                  <a:cubicBezTo>
                    <a:pt x="9307" y="6297"/>
                    <a:pt x="9586" y="5987"/>
                    <a:pt x="9586" y="5645"/>
                  </a:cubicBezTo>
                  <a:lnTo>
                    <a:pt x="9586" y="1179"/>
                  </a:lnTo>
                  <a:cubicBezTo>
                    <a:pt x="9586" y="806"/>
                    <a:pt x="9307" y="496"/>
                    <a:pt x="8934" y="496"/>
                  </a:cubicBezTo>
                  <a:lnTo>
                    <a:pt x="8717" y="496"/>
                  </a:lnTo>
                  <a:cubicBezTo>
                    <a:pt x="8655" y="217"/>
                    <a:pt x="8407" y="0"/>
                    <a:pt x="8128" y="0"/>
                  </a:cubicBezTo>
                  <a:lnTo>
                    <a:pt x="5243" y="0"/>
                  </a:lnTo>
                  <a:cubicBezTo>
                    <a:pt x="5057" y="0"/>
                    <a:pt x="4902" y="62"/>
                    <a:pt x="4778" y="186"/>
                  </a:cubicBezTo>
                  <a:cubicBezTo>
                    <a:pt x="4654" y="62"/>
                    <a:pt x="4499" y="0"/>
                    <a:pt x="4312" y="0"/>
                  </a:cubicBezTo>
                  <a:lnTo>
                    <a:pt x="3723" y="0"/>
                  </a:lnTo>
                  <a:cubicBezTo>
                    <a:pt x="3630" y="0"/>
                    <a:pt x="3537" y="93"/>
                    <a:pt x="3537" y="217"/>
                  </a:cubicBezTo>
                  <a:cubicBezTo>
                    <a:pt x="3537" y="310"/>
                    <a:pt x="3630" y="403"/>
                    <a:pt x="3723" y="403"/>
                  </a:cubicBezTo>
                  <a:lnTo>
                    <a:pt x="4312" y="403"/>
                  </a:lnTo>
                  <a:cubicBezTo>
                    <a:pt x="4468" y="403"/>
                    <a:pt x="4561" y="527"/>
                    <a:pt x="4561" y="682"/>
                  </a:cubicBezTo>
                  <a:lnTo>
                    <a:pt x="4561" y="5087"/>
                  </a:lnTo>
                  <a:cubicBezTo>
                    <a:pt x="4499" y="5056"/>
                    <a:pt x="4406" y="5025"/>
                    <a:pt x="4312" y="5025"/>
                  </a:cubicBezTo>
                  <a:lnTo>
                    <a:pt x="1428" y="5025"/>
                  </a:lnTo>
                  <a:cubicBezTo>
                    <a:pt x="1335" y="5025"/>
                    <a:pt x="1242" y="4963"/>
                    <a:pt x="1242" y="4839"/>
                  </a:cubicBezTo>
                  <a:lnTo>
                    <a:pt x="1242" y="589"/>
                  </a:lnTo>
                  <a:cubicBezTo>
                    <a:pt x="1242" y="496"/>
                    <a:pt x="1335" y="403"/>
                    <a:pt x="1428" y="403"/>
                  </a:cubicBezTo>
                  <a:lnTo>
                    <a:pt x="2917" y="403"/>
                  </a:lnTo>
                  <a:cubicBezTo>
                    <a:pt x="3041" y="403"/>
                    <a:pt x="3134" y="310"/>
                    <a:pt x="3134" y="186"/>
                  </a:cubicBezTo>
                  <a:cubicBezTo>
                    <a:pt x="3103" y="93"/>
                    <a:pt x="3041"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93"/>
            <p:cNvSpPr/>
            <p:nvPr/>
          </p:nvSpPr>
          <p:spPr>
            <a:xfrm>
              <a:off x="4816200" y="1951775"/>
              <a:ext cx="63625" cy="10100"/>
            </a:xfrm>
            <a:custGeom>
              <a:avLst/>
              <a:gdLst/>
              <a:ahLst/>
              <a:cxnLst/>
              <a:rect l="l" t="t" r="r" b="b"/>
              <a:pathLst>
                <a:path w="2545" h="404" extrusionOk="0">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93"/>
            <p:cNvSpPr/>
            <p:nvPr/>
          </p:nvSpPr>
          <p:spPr>
            <a:xfrm>
              <a:off x="4816200" y="1975050"/>
              <a:ext cx="63625" cy="10100"/>
            </a:xfrm>
            <a:custGeom>
              <a:avLst/>
              <a:gdLst/>
              <a:ahLst/>
              <a:cxnLst/>
              <a:rect l="l" t="t" r="r" b="b"/>
              <a:pathLst>
                <a:path w="2545" h="404" extrusionOk="0">
                  <a:moveTo>
                    <a:pt x="280" y="0"/>
                  </a:moveTo>
                  <a:cubicBezTo>
                    <a:pt x="1" y="0"/>
                    <a:pt x="1" y="404"/>
                    <a:pt x="280" y="404"/>
                  </a:cubicBezTo>
                  <a:lnTo>
                    <a:pt x="2296" y="404"/>
                  </a:lnTo>
                  <a:cubicBezTo>
                    <a:pt x="2544" y="404"/>
                    <a:pt x="2544" y="0"/>
                    <a:pt x="2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93"/>
            <p:cNvSpPr/>
            <p:nvPr/>
          </p:nvSpPr>
          <p:spPr>
            <a:xfrm>
              <a:off x="4816200" y="1998300"/>
              <a:ext cx="63625" cy="10125"/>
            </a:xfrm>
            <a:custGeom>
              <a:avLst/>
              <a:gdLst/>
              <a:ahLst/>
              <a:cxnLst/>
              <a:rect l="l" t="t" r="r" b="b"/>
              <a:pathLst>
                <a:path w="2545" h="405" extrusionOk="0">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93"/>
            <p:cNvSpPr/>
            <p:nvPr/>
          </p:nvSpPr>
          <p:spPr>
            <a:xfrm>
              <a:off x="4817750" y="2021575"/>
              <a:ext cx="60525" cy="10100"/>
            </a:xfrm>
            <a:custGeom>
              <a:avLst/>
              <a:gdLst/>
              <a:ahLst/>
              <a:cxnLst/>
              <a:rect l="l" t="t" r="r" b="b"/>
              <a:pathLst>
                <a:path w="2421" h="404" extrusionOk="0">
                  <a:moveTo>
                    <a:pt x="218" y="0"/>
                  </a:moveTo>
                  <a:cubicBezTo>
                    <a:pt x="94" y="0"/>
                    <a:pt x="1" y="93"/>
                    <a:pt x="1" y="187"/>
                  </a:cubicBezTo>
                  <a:cubicBezTo>
                    <a:pt x="1" y="311"/>
                    <a:pt x="94" y="404"/>
                    <a:pt x="218" y="404"/>
                  </a:cubicBezTo>
                  <a:lnTo>
                    <a:pt x="2234" y="404"/>
                  </a:lnTo>
                  <a:cubicBezTo>
                    <a:pt x="2327" y="404"/>
                    <a:pt x="2420" y="311"/>
                    <a:pt x="2420" y="187"/>
                  </a:cubicBezTo>
                  <a:cubicBezTo>
                    <a:pt x="2420" y="93"/>
                    <a:pt x="2327" y="0"/>
                    <a:pt x="2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93"/>
            <p:cNvSpPr/>
            <p:nvPr/>
          </p:nvSpPr>
          <p:spPr>
            <a:xfrm>
              <a:off x="4910825" y="1951775"/>
              <a:ext cx="63600" cy="10100"/>
            </a:xfrm>
            <a:custGeom>
              <a:avLst/>
              <a:gdLst/>
              <a:ahLst/>
              <a:cxnLst/>
              <a:rect l="l" t="t" r="r" b="b"/>
              <a:pathLst>
                <a:path w="2544" h="404" extrusionOk="0">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93"/>
            <p:cNvSpPr/>
            <p:nvPr/>
          </p:nvSpPr>
          <p:spPr>
            <a:xfrm>
              <a:off x="4910825" y="1975050"/>
              <a:ext cx="63600" cy="10100"/>
            </a:xfrm>
            <a:custGeom>
              <a:avLst/>
              <a:gdLst/>
              <a:ahLst/>
              <a:cxnLst/>
              <a:rect l="l" t="t" r="r" b="b"/>
              <a:pathLst>
                <a:path w="2544" h="404" extrusionOk="0">
                  <a:moveTo>
                    <a:pt x="248" y="0"/>
                  </a:moveTo>
                  <a:cubicBezTo>
                    <a:pt x="0" y="0"/>
                    <a:pt x="0" y="404"/>
                    <a:pt x="248" y="404"/>
                  </a:cubicBezTo>
                  <a:lnTo>
                    <a:pt x="2265" y="404"/>
                  </a:lnTo>
                  <a:cubicBezTo>
                    <a:pt x="2544" y="404"/>
                    <a:pt x="2544" y="0"/>
                    <a:pt x="2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93"/>
            <p:cNvSpPr/>
            <p:nvPr/>
          </p:nvSpPr>
          <p:spPr>
            <a:xfrm>
              <a:off x="4910825" y="1998300"/>
              <a:ext cx="63600" cy="10125"/>
            </a:xfrm>
            <a:custGeom>
              <a:avLst/>
              <a:gdLst/>
              <a:ahLst/>
              <a:cxnLst/>
              <a:rect l="l" t="t" r="r" b="b"/>
              <a:pathLst>
                <a:path w="2544" h="405" extrusionOk="0">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93"/>
            <p:cNvSpPr/>
            <p:nvPr/>
          </p:nvSpPr>
          <p:spPr>
            <a:xfrm>
              <a:off x="4912375" y="2021575"/>
              <a:ext cx="60500" cy="10100"/>
            </a:xfrm>
            <a:custGeom>
              <a:avLst/>
              <a:gdLst/>
              <a:ahLst/>
              <a:cxnLst/>
              <a:rect l="l" t="t" r="r" b="b"/>
              <a:pathLst>
                <a:path w="2420" h="404" extrusionOk="0">
                  <a:moveTo>
                    <a:pt x="186" y="0"/>
                  </a:moveTo>
                  <a:cubicBezTo>
                    <a:pt x="93" y="0"/>
                    <a:pt x="0" y="93"/>
                    <a:pt x="0" y="187"/>
                  </a:cubicBezTo>
                  <a:cubicBezTo>
                    <a:pt x="0" y="311"/>
                    <a:pt x="93" y="404"/>
                    <a:pt x="186" y="404"/>
                  </a:cubicBezTo>
                  <a:lnTo>
                    <a:pt x="2203" y="404"/>
                  </a:lnTo>
                  <a:cubicBezTo>
                    <a:pt x="2327" y="404"/>
                    <a:pt x="2420" y="311"/>
                    <a:pt x="2420" y="187"/>
                  </a:cubicBezTo>
                  <a:cubicBezTo>
                    <a:pt x="2420" y="93"/>
                    <a:pt x="2327"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93"/>
            <p:cNvSpPr/>
            <p:nvPr/>
          </p:nvSpPr>
          <p:spPr>
            <a:xfrm>
              <a:off x="4889100" y="2191400"/>
              <a:ext cx="10875" cy="13975"/>
            </a:xfrm>
            <a:custGeom>
              <a:avLst/>
              <a:gdLst/>
              <a:ahLst/>
              <a:cxnLst/>
              <a:rect l="l" t="t" r="r" b="b"/>
              <a:pathLst>
                <a:path w="435" h="559" extrusionOk="0">
                  <a:moveTo>
                    <a:pt x="218" y="1"/>
                  </a:moveTo>
                  <a:cubicBezTo>
                    <a:pt x="94" y="1"/>
                    <a:pt x="1" y="94"/>
                    <a:pt x="1" y="187"/>
                  </a:cubicBezTo>
                  <a:lnTo>
                    <a:pt x="1" y="373"/>
                  </a:lnTo>
                  <a:cubicBezTo>
                    <a:pt x="1" y="466"/>
                    <a:pt x="94" y="559"/>
                    <a:pt x="218" y="559"/>
                  </a:cubicBezTo>
                  <a:cubicBezTo>
                    <a:pt x="342" y="559"/>
                    <a:pt x="435" y="466"/>
                    <a:pt x="435" y="373"/>
                  </a:cubicBezTo>
                  <a:lnTo>
                    <a:pt x="435" y="187"/>
                  </a:lnTo>
                  <a:cubicBezTo>
                    <a:pt x="435" y="94"/>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8" name="Google Shape;16298;p93"/>
          <p:cNvGrpSpPr/>
          <p:nvPr/>
        </p:nvGrpSpPr>
        <p:grpSpPr>
          <a:xfrm>
            <a:off x="4725464" y="2293141"/>
            <a:ext cx="349000" cy="285450"/>
            <a:chOff x="4720050" y="3094050"/>
            <a:chExt cx="349000" cy="285450"/>
          </a:xfrm>
        </p:grpSpPr>
        <p:sp>
          <p:nvSpPr>
            <p:cNvPr id="16299" name="Google Shape;16299;p93"/>
            <p:cNvSpPr/>
            <p:nvPr/>
          </p:nvSpPr>
          <p:spPr>
            <a:xfrm>
              <a:off x="4783625" y="3198550"/>
              <a:ext cx="11675" cy="10300"/>
            </a:xfrm>
            <a:custGeom>
              <a:avLst/>
              <a:gdLst/>
              <a:ahLst/>
              <a:cxnLst/>
              <a:rect l="l" t="t" r="r" b="b"/>
              <a:pathLst>
                <a:path w="467" h="412" extrusionOk="0">
                  <a:moveTo>
                    <a:pt x="219" y="0"/>
                  </a:moveTo>
                  <a:cubicBezTo>
                    <a:pt x="126" y="0"/>
                    <a:pt x="58" y="61"/>
                    <a:pt x="32" y="163"/>
                  </a:cubicBezTo>
                  <a:cubicBezTo>
                    <a:pt x="1" y="257"/>
                    <a:pt x="63" y="381"/>
                    <a:pt x="187" y="412"/>
                  </a:cubicBezTo>
                  <a:cubicBezTo>
                    <a:pt x="404" y="412"/>
                    <a:pt x="466" y="101"/>
                    <a:pt x="280" y="8"/>
                  </a:cubicBezTo>
                  <a:cubicBezTo>
                    <a:pt x="259" y="3"/>
                    <a:pt x="238"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93"/>
            <p:cNvSpPr/>
            <p:nvPr/>
          </p:nvSpPr>
          <p:spPr>
            <a:xfrm>
              <a:off x="4720050" y="3094050"/>
              <a:ext cx="349000" cy="285450"/>
            </a:xfrm>
            <a:custGeom>
              <a:avLst/>
              <a:gdLst/>
              <a:ahLst/>
              <a:cxnLst/>
              <a:rect l="l" t="t" r="r" b="b"/>
              <a:pathLst>
                <a:path w="13960" h="11418" extrusionOk="0">
                  <a:moveTo>
                    <a:pt x="4002" y="1521"/>
                  </a:moveTo>
                  <a:cubicBezTo>
                    <a:pt x="4095" y="1521"/>
                    <a:pt x="4157" y="1583"/>
                    <a:pt x="4157" y="1676"/>
                  </a:cubicBezTo>
                  <a:lnTo>
                    <a:pt x="4157" y="1986"/>
                  </a:lnTo>
                  <a:lnTo>
                    <a:pt x="1769" y="1986"/>
                  </a:lnTo>
                  <a:lnTo>
                    <a:pt x="1769" y="1676"/>
                  </a:lnTo>
                  <a:cubicBezTo>
                    <a:pt x="1769" y="1583"/>
                    <a:pt x="1831" y="1521"/>
                    <a:pt x="1893" y="1521"/>
                  </a:cubicBezTo>
                  <a:close/>
                  <a:moveTo>
                    <a:pt x="3009" y="3878"/>
                  </a:moveTo>
                  <a:cubicBezTo>
                    <a:pt x="3506" y="3878"/>
                    <a:pt x="3878" y="4250"/>
                    <a:pt x="3878" y="4747"/>
                  </a:cubicBezTo>
                  <a:lnTo>
                    <a:pt x="3878" y="5305"/>
                  </a:lnTo>
                  <a:cubicBezTo>
                    <a:pt x="3878" y="5801"/>
                    <a:pt x="3506" y="6174"/>
                    <a:pt x="3009" y="6174"/>
                  </a:cubicBezTo>
                  <a:lnTo>
                    <a:pt x="1769" y="6174"/>
                  </a:lnTo>
                  <a:lnTo>
                    <a:pt x="1769" y="3878"/>
                  </a:lnTo>
                  <a:close/>
                  <a:moveTo>
                    <a:pt x="13215" y="435"/>
                  </a:moveTo>
                  <a:cubicBezTo>
                    <a:pt x="13401" y="435"/>
                    <a:pt x="13556" y="559"/>
                    <a:pt x="13556" y="745"/>
                  </a:cubicBezTo>
                  <a:lnTo>
                    <a:pt x="13556" y="7569"/>
                  </a:lnTo>
                  <a:lnTo>
                    <a:pt x="12439" y="7569"/>
                  </a:lnTo>
                  <a:lnTo>
                    <a:pt x="12439" y="2544"/>
                  </a:lnTo>
                  <a:cubicBezTo>
                    <a:pt x="12439" y="2234"/>
                    <a:pt x="12191" y="1986"/>
                    <a:pt x="11881" y="1986"/>
                  </a:cubicBezTo>
                  <a:lnTo>
                    <a:pt x="8252" y="1986"/>
                  </a:lnTo>
                  <a:cubicBezTo>
                    <a:pt x="8238" y="1983"/>
                    <a:pt x="8226" y="1981"/>
                    <a:pt x="8214" y="1981"/>
                  </a:cubicBezTo>
                  <a:cubicBezTo>
                    <a:pt x="8021" y="1981"/>
                    <a:pt x="8016" y="2400"/>
                    <a:pt x="8198" y="2400"/>
                  </a:cubicBezTo>
                  <a:cubicBezTo>
                    <a:pt x="8215" y="2400"/>
                    <a:pt x="8232" y="2396"/>
                    <a:pt x="8252" y="2389"/>
                  </a:cubicBezTo>
                  <a:lnTo>
                    <a:pt x="11881" y="2389"/>
                  </a:lnTo>
                  <a:cubicBezTo>
                    <a:pt x="11974" y="2389"/>
                    <a:pt x="12036" y="2451"/>
                    <a:pt x="12036" y="2513"/>
                  </a:cubicBezTo>
                  <a:lnTo>
                    <a:pt x="12036" y="7569"/>
                  </a:lnTo>
                  <a:lnTo>
                    <a:pt x="1769" y="7569"/>
                  </a:lnTo>
                  <a:lnTo>
                    <a:pt x="1769" y="6577"/>
                  </a:lnTo>
                  <a:lnTo>
                    <a:pt x="3009" y="6577"/>
                  </a:lnTo>
                  <a:cubicBezTo>
                    <a:pt x="3723" y="6577"/>
                    <a:pt x="4281" y="5987"/>
                    <a:pt x="4281" y="5305"/>
                  </a:cubicBezTo>
                  <a:lnTo>
                    <a:pt x="4281" y="4716"/>
                  </a:lnTo>
                  <a:cubicBezTo>
                    <a:pt x="4281" y="4002"/>
                    <a:pt x="3723" y="3444"/>
                    <a:pt x="3009" y="3444"/>
                  </a:cubicBezTo>
                  <a:lnTo>
                    <a:pt x="1769" y="3444"/>
                  </a:lnTo>
                  <a:lnTo>
                    <a:pt x="1769" y="2358"/>
                  </a:lnTo>
                  <a:lnTo>
                    <a:pt x="7445" y="2358"/>
                  </a:lnTo>
                  <a:cubicBezTo>
                    <a:pt x="7464" y="2365"/>
                    <a:pt x="7482" y="2369"/>
                    <a:pt x="7498" y="2369"/>
                  </a:cubicBezTo>
                  <a:cubicBezTo>
                    <a:pt x="7675" y="2369"/>
                    <a:pt x="7675" y="1976"/>
                    <a:pt x="7498" y="1976"/>
                  </a:cubicBezTo>
                  <a:cubicBezTo>
                    <a:pt x="7482" y="1976"/>
                    <a:pt x="7464" y="1979"/>
                    <a:pt x="7445" y="1986"/>
                  </a:cubicBezTo>
                  <a:lnTo>
                    <a:pt x="4560" y="1986"/>
                  </a:lnTo>
                  <a:lnTo>
                    <a:pt x="4560" y="1676"/>
                  </a:lnTo>
                  <a:cubicBezTo>
                    <a:pt x="4560" y="1366"/>
                    <a:pt x="4312" y="1086"/>
                    <a:pt x="4002" y="1086"/>
                  </a:cubicBezTo>
                  <a:lnTo>
                    <a:pt x="1893" y="1086"/>
                  </a:lnTo>
                  <a:cubicBezTo>
                    <a:pt x="1582" y="1086"/>
                    <a:pt x="1334" y="1366"/>
                    <a:pt x="1334" y="1676"/>
                  </a:cubicBezTo>
                  <a:lnTo>
                    <a:pt x="1334" y="7600"/>
                  </a:lnTo>
                  <a:lnTo>
                    <a:pt x="404" y="7600"/>
                  </a:lnTo>
                  <a:lnTo>
                    <a:pt x="404" y="745"/>
                  </a:lnTo>
                  <a:cubicBezTo>
                    <a:pt x="404" y="559"/>
                    <a:pt x="559" y="435"/>
                    <a:pt x="745" y="435"/>
                  </a:cubicBezTo>
                  <a:close/>
                  <a:moveTo>
                    <a:pt x="8283" y="9462"/>
                  </a:moveTo>
                  <a:lnTo>
                    <a:pt x="8500" y="11013"/>
                  </a:lnTo>
                  <a:lnTo>
                    <a:pt x="5491" y="11013"/>
                  </a:lnTo>
                  <a:lnTo>
                    <a:pt x="5708" y="9462"/>
                  </a:lnTo>
                  <a:close/>
                  <a:moveTo>
                    <a:pt x="745" y="1"/>
                  </a:moveTo>
                  <a:cubicBezTo>
                    <a:pt x="342" y="1"/>
                    <a:pt x="0" y="342"/>
                    <a:pt x="0" y="745"/>
                  </a:cubicBezTo>
                  <a:lnTo>
                    <a:pt x="0" y="8717"/>
                  </a:lnTo>
                  <a:cubicBezTo>
                    <a:pt x="0" y="9120"/>
                    <a:pt x="342" y="9462"/>
                    <a:pt x="745" y="9462"/>
                  </a:cubicBezTo>
                  <a:lnTo>
                    <a:pt x="2327" y="9462"/>
                  </a:lnTo>
                  <a:cubicBezTo>
                    <a:pt x="2606" y="9462"/>
                    <a:pt x="2606" y="9027"/>
                    <a:pt x="2327" y="9027"/>
                  </a:cubicBezTo>
                  <a:lnTo>
                    <a:pt x="745" y="9027"/>
                  </a:lnTo>
                  <a:cubicBezTo>
                    <a:pt x="559" y="9027"/>
                    <a:pt x="404" y="8903"/>
                    <a:pt x="404" y="8717"/>
                  </a:cubicBezTo>
                  <a:lnTo>
                    <a:pt x="404" y="7973"/>
                  </a:lnTo>
                  <a:lnTo>
                    <a:pt x="13556" y="7973"/>
                  </a:lnTo>
                  <a:lnTo>
                    <a:pt x="13556" y="8717"/>
                  </a:lnTo>
                  <a:cubicBezTo>
                    <a:pt x="13556" y="8903"/>
                    <a:pt x="13401" y="9027"/>
                    <a:pt x="13215" y="9027"/>
                  </a:cubicBezTo>
                  <a:lnTo>
                    <a:pt x="3164" y="9027"/>
                  </a:lnTo>
                  <a:cubicBezTo>
                    <a:pt x="2885" y="9027"/>
                    <a:pt x="2885" y="9462"/>
                    <a:pt x="3164" y="9462"/>
                  </a:cubicBezTo>
                  <a:lnTo>
                    <a:pt x="5274" y="9462"/>
                  </a:lnTo>
                  <a:lnTo>
                    <a:pt x="5057" y="11013"/>
                  </a:lnTo>
                  <a:lnTo>
                    <a:pt x="4405" y="11013"/>
                  </a:lnTo>
                  <a:cubicBezTo>
                    <a:pt x="4397" y="11012"/>
                    <a:pt x="4389" y="11011"/>
                    <a:pt x="4382" y="11011"/>
                  </a:cubicBezTo>
                  <a:cubicBezTo>
                    <a:pt x="4165" y="11011"/>
                    <a:pt x="4165" y="11417"/>
                    <a:pt x="4382" y="11417"/>
                  </a:cubicBezTo>
                  <a:cubicBezTo>
                    <a:pt x="4389" y="11417"/>
                    <a:pt x="4397" y="11417"/>
                    <a:pt x="4405" y="11416"/>
                  </a:cubicBezTo>
                  <a:lnTo>
                    <a:pt x="9554" y="11416"/>
                  </a:lnTo>
                  <a:cubicBezTo>
                    <a:pt x="9803" y="11385"/>
                    <a:pt x="9803" y="11044"/>
                    <a:pt x="9554" y="11013"/>
                  </a:cubicBezTo>
                  <a:lnTo>
                    <a:pt x="8903" y="11013"/>
                  </a:lnTo>
                  <a:lnTo>
                    <a:pt x="8686" y="9462"/>
                  </a:lnTo>
                  <a:lnTo>
                    <a:pt x="13215" y="9462"/>
                  </a:lnTo>
                  <a:cubicBezTo>
                    <a:pt x="13618" y="9462"/>
                    <a:pt x="13959" y="9120"/>
                    <a:pt x="13959" y="8717"/>
                  </a:cubicBezTo>
                  <a:lnTo>
                    <a:pt x="13959" y="745"/>
                  </a:lnTo>
                  <a:cubicBezTo>
                    <a:pt x="13959" y="342"/>
                    <a:pt x="13618" y="1"/>
                    <a:pt x="13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93"/>
            <p:cNvSpPr/>
            <p:nvPr/>
          </p:nvSpPr>
          <p:spPr>
            <a:xfrm>
              <a:off x="4784425" y="3215800"/>
              <a:ext cx="10100" cy="22325"/>
            </a:xfrm>
            <a:custGeom>
              <a:avLst/>
              <a:gdLst/>
              <a:ahLst/>
              <a:cxnLst/>
              <a:rect l="l" t="t" r="r" b="b"/>
              <a:pathLst>
                <a:path w="404" h="893" extrusionOk="0">
                  <a:moveTo>
                    <a:pt x="186" y="1"/>
                  </a:moveTo>
                  <a:cubicBezTo>
                    <a:pt x="93" y="1"/>
                    <a:pt x="0" y="94"/>
                    <a:pt x="0" y="218"/>
                  </a:cubicBezTo>
                  <a:lnTo>
                    <a:pt x="0" y="683"/>
                  </a:lnTo>
                  <a:cubicBezTo>
                    <a:pt x="0" y="823"/>
                    <a:pt x="101" y="893"/>
                    <a:pt x="202" y="893"/>
                  </a:cubicBezTo>
                  <a:cubicBezTo>
                    <a:pt x="302" y="893"/>
                    <a:pt x="403" y="823"/>
                    <a:pt x="403" y="683"/>
                  </a:cubicBezTo>
                  <a:lnTo>
                    <a:pt x="403" y="218"/>
                  </a:lnTo>
                  <a:cubicBezTo>
                    <a:pt x="403" y="94"/>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93"/>
            <p:cNvSpPr/>
            <p:nvPr/>
          </p:nvSpPr>
          <p:spPr>
            <a:xfrm>
              <a:off x="4851100" y="3180125"/>
              <a:ext cx="52750" cy="10900"/>
            </a:xfrm>
            <a:custGeom>
              <a:avLst/>
              <a:gdLst/>
              <a:ahLst/>
              <a:cxnLst/>
              <a:rect l="l" t="t" r="r" b="b"/>
              <a:pathLst>
                <a:path w="2110" h="436" extrusionOk="0">
                  <a:moveTo>
                    <a:pt x="280" y="1"/>
                  </a:moveTo>
                  <a:cubicBezTo>
                    <a:pt x="1" y="1"/>
                    <a:pt x="1" y="435"/>
                    <a:pt x="280" y="435"/>
                  </a:cubicBezTo>
                  <a:lnTo>
                    <a:pt x="1831" y="435"/>
                  </a:lnTo>
                  <a:cubicBezTo>
                    <a:pt x="2110" y="435"/>
                    <a:pt x="2110" y="1"/>
                    <a:pt x="18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93"/>
            <p:cNvSpPr/>
            <p:nvPr/>
          </p:nvSpPr>
          <p:spPr>
            <a:xfrm>
              <a:off x="4852650" y="3204175"/>
              <a:ext cx="138075" cy="10100"/>
            </a:xfrm>
            <a:custGeom>
              <a:avLst/>
              <a:gdLst/>
              <a:ahLst/>
              <a:cxnLst/>
              <a:rect l="l" t="t" r="r" b="b"/>
              <a:pathLst>
                <a:path w="5523" h="404" extrusionOk="0">
                  <a:moveTo>
                    <a:pt x="218" y="1"/>
                  </a:moveTo>
                  <a:cubicBezTo>
                    <a:pt x="94" y="1"/>
                    <a:pt x="1" y="94"/>
                    <a:pt x="1" y="187"/>
                  </a:cubicBezTo>
                  <a:cubicBezTo>
                    <a:pt x="1" y="311"/>
                    <a:pt x="94" y="404"/>
                    <a:pt x="218" y="404"/>
                  </a:cubicBezTo>
                  <a:lnTo>
                    <a:pt x="5305" y="404"/>
                  </a:lnTo>
                  <a:cubicBezTo>
                    <a:pt x="5522" y="373"/>
                    <a:pt x="5522" y="32"/>
                    <a:pt x="5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93"/>
            <p:cNvSpPr/>
            <p:nvPr/>
          </p:nvSpPr>
          <p:spPr>
            <a:xfrm>
              <a:off x="4852650" y="3225900"/>
              <a:ext cx="137300" cy="10100"/>
            </a:xfrm>
            <a:custGeom>
              <a:avLst/>
              <a:gdLst/>
              <a:ahLst/>
              <a:cxnLst/>
              <a:rect l="l" t="t" r="r" b="b"/>
              <a:pathLst>
                <a:path w="5492" h="404" extrusionOk="0">
                  <a:moveTo>
                    <a:pt x="218" y="0"/>
                  </a:moveTo>
                  <a:cubicBezTo>
                    <a:pt x="94" y="0"/>
                    <a:pt x="1" y="93"/>
                    <a:pt x="1" y="217"/>
                  </a:cubicBezTo>
                  <a:cubicBezTo>
                    <a:pt x="1" y="310"/>
                    <a:pt x="94" y="403"/>
                    <a:pt x="218" y="403"/>
                  </a:cubicBezTo>
                  <a:lnTo>
                    <a:pt x="5305" y="403"/>
                  </a:lnTo>
                  <a:cubicBezTo>
                    <a:pt x="5398" y="403"/>
                    <a:pt x="5491" y="310"/>
                    <a:pt x="5491" y="217"/>
                  </a:cubicBezTo>
                  <a:cubicBezTo>
                    <a:pt x="5491" y="93"/>
                    <a:pt x="5398" y="0"/>
                    <a:pt x="5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93"/>
            <p:cNvSpPr/>
            <p:nvPr/>
          </p:nvSpPr>
          <p:spPr>
            <a:xfrm>
              <a:off x="4851100" y="3247600"/>
              <a:ext cx="140400" cy="10875"/>
            </a:xfrm>
            <a:custGeom>
              <a:avLst/>
              <a:gdLst/>
              <a:ahLst/>
              <a:cxnLst/>
              <a:rect l="l" t="t" r="r" b="b"/>
              <a:pathLst>
                <a:path w="5616" h="435" extrusionOk="0">
                  <a:moveTo>
                    <a:pt x="280" y="1"/>
                  </a:moveTo>
                  <a:cubicBezTo>
                    <a:pt x="1" y="1"/>
                    <a:pt x="1" y="435"/>
                    <a:pt x="280" y="435"/>
                  </a:cubicBezTo>
                  <a:lnTo>
                    <a:pt x="5367" y="435"/>
                  </a:lnTo>
                  <a:cubicBezTo>
                    <a:pt x="5615" y="435"/>
                    <a:pt x="5615" y="1"/>
                    <a:pt x="5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6" name="Google Shape;16306;p93"/>
          <p:cNvGrpSpPr/>
          <p:nvPr/>
        </p:nvGrpSpPr>
        <p:grpSpPr>
          <a:xfrm>
            <a:off x="3227595" y="2293141"/>
            <a:ext cx="349000" cy="285450"/>
            <a:chOff x="3195450" y="3094050"/>
            <a:chExt cx="349000" cy="285450"/>
          </a:xfrm>
        </p:grpSpPr>
        <p:sp>
          <p:nvSpPr>
            <p:cNvPr id="16307" name="Google Shape;16307;p93"/>
            <p:cNvSpPr/>
            <p:nvPr/>
          </p:nvSpPr>
          <p:spPr>
            <a:xfrm>
              <a:off x="3392175" y="3132825"/>
              <a:ext cx="11900" cy="7550"/>
            </a:xfrm>
            <a:custGeom>
              <a:avLst/>
              <a:gdLst/>
              <a:ahLst/>
              <a:cxnLst/>
              <a:rect l="l" t="t" r="r" b="b"/>
              <a:pathLst>
                <a:path w="476" h="302" extrusionOk="0">
                  <a:moveTo>
                    <a:pt x="258" y="1"/>
                  </a:moveTo>
                  <a:cubicBezTo>
                    <a:pt x="1" y="1"/>
                    <a:pt x="256" y="302"/>
                    <a:pt x="397" y="302"/>
                  </a:cubicBezTo>
                  <a:cubicBezTo>
                    <a:pt x="442" y="302"/>
                    <a:pt x="476" y="270"/>
                    <a:pt x="476" y="187"/>
                  </a:cubicBezTo>
                  <a:cubicBezTo>
                    <a:pt x="476" y="94"/>
                    <a:pt x="383"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93"/>
            <p:cNvSpPr/>
            <p:nvPr/>
          </p:nvSpPr>
          <p:spPr>
            <a:xfrm>
              <a:off x="3392025" y="3179350"/>
              <a:ext cx="12050" cy="7900"/>
            </a:xfrm>
            <a:custGeom>
              <a:avLst/>
              <a:gdLst/>
              <a:ahLst/>
              <a:cxnLst/>
              <a:rect l="l" t="t" r="r" b="b"/>
              <a:pathLst>
                <a:path w="482" h="316" extrusionOk="0">
                  <a:moveTo>
                    <a:pt x="264" y="1"/>
                  </a:moveTo>
                  <a:cubicBezTo>
                    <a:pt x="1" y="1"/>
                    <a:pt x="274" y="316"/>
                    <a:pt x="412" y="316"/>
                  </a:cubicBezTo>
                  <a:cubicBezTo>
                    <a:pt x="453" y="316"/>
                    <a:pt x="482" y="289"/>
                    <a:pt x="482" y="218"/>
                  </a:cubicBezTo>
                  <a:cubicBezTo>
                    <a:pt x="482" y="94"/>
                    <a:pt x="389"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93"/>
            <p:cNvSpPr/>
            <p:nvPr/>
          </p:nvSpPr>
          <p:spPr>
            <a:xfrm>
              <a:off x="3392175" y="3226675"/>
              <a:ext cx="11900" cy="7550"/>
            </a:xfrm>
            <a:custGeom>
              <a:avLst/>
              <a:gdLst/>
              <a:ahLst/>
              <a:cxnLst/>
              <a:rect l="l" t="t" r="r" b="b"/>
              <a:pathLst>
                <a:path w="476" h="302" extrusionOk="0">
                  <a:moveTo>
                    <a:pt x="258" y="0"/>
                  </a:moveTo>
                  <a:cubicBezTo>
                    <a:pt x="1" y="0"/>
                    <a:pt x="239" y="301"/>
                    <a:pt x="384" y="301"/>
                  </a:cubicBezTo>
                  <a:cubicBezTo>
                    <a:pt x="431" y="301"/>
                    <a:pt x="468" y="270"/>
                    <a:pt x="476" y="186"/>
                  </a:cubicBezTo>
                  <a:cubicBezTo>
                    <a:pt x="476" y="93"/>
                    <a:pt x="383" y="0"/>
                    <a:pt x="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93"/>
            <p:cNvSpPr/>
            <p:nvPr/>
          </p:nvSpPr>
          <p:spPr>
            <a:xfrm>
              <a:off x="3195450" y="3094050"/>
              <a:ext cx="349000" cy="285450"/>
            </a:xfrm>
            <a:custGeom>
              <a:avLst/>
              <a:gdLst/>
              <a:ahLst/>
              <a:cxnLst/>
              <a:rect l="l" t="t" r="r" b="b"/>
              <a:pathLst>
                <a:path w="13960" h="11418" extrusionOk="0">
                  <a:moveTo>
                    <a:pt x="4343" y="1707"/>
                  </a:moveTo>
                  <a:cubicBezTo>
                    <a:pt x="5553" y="1707"/>
                    <a:pt x="6359" y="2917"/>
                    <a:pt x="5925" y="4033"/>
                  </a:cubicBezTo>
                  <a:cubicBezTo>
                    <a:pt x="5863" y="3630"/>
                    <a:pt x="5770" y="3227"/>
                    <a:pt x="5615" y="2824"/>
                  </a:cubicBezTo>
                  <a:cubicBezTo>
                    <a:pt x="5584" y="2699"/>
                    <a:pt x="5491" y="2606"/>
                    <a:pt x="5367" y="2544"/>
                  </a:cubicBezTo>
                  <a:cubicBezTo>
                    <a:pt x="5323" y="2522"/>
                    <a:pt x="5271" y="2512"/>
                    <a:pt x="5217" y="2512"/>
                  </a:cubicBezTo>
                  <a:cubicBezTo>
                    <a:pt x="5119" y="2512"/>
                    <a:pt x="5013" y="2546"/>
                    <a:pt x="4932" y="2606"/>
                  </a:cubicBezTo>
                  <a:cubicBezTo>
                    <a:pt x="4839" y="2668"/>
                    <a:pt x="4715" y="2730"/>
                    <a:pt x="4622" y="2824"/>
                  </a:cubicBezTo>
                  <a:cubicBezTo>
                    <a:pt x="4560" y="2886"/>
                    <a:pt x="4467" y="2917"/>
                    <a:pt x="4343" y="2948"/>
                  </a:cubicBezTo>
                  <a:cubicBezTo>
                    <a:pt x="4250" y="2948"/>
                    <a:pt x="4157" y="2886"/>
                    <a:pt x="4064" y="2824"/>
                  </a:cubicBezTo>
                  <a:cubicBezTo>
                    <a:pt x="3964" y="2723"/>
                    <a:pt x="3722" y="2502"/>
                    <a:pt x="3486" y="2502"/>
                  </a:cubicBezTo>
                  <a:cubicBezTo>
                    <a:pt x="3429" y="2502"/>
                    <a:pt x="3373" y="2514"/>
                    <a:pt x="3319" y="2544"/>
                  </a:cubicBezTo>
                  <a:cubicBezTo>
                    <a:pt x="3195" y="2606"/>
                    <a:pt x="3133" y="2699"/>
                    <a:pt x="3071" y="2824"/>
                  </a:cubicBezTo>
                  <a:cubicBezTo>
                    <a:pt x="2916" y="3196"/>
                    <a:pt x="2823" y="3599"/>
                    <a:pt x="2761" y="4033"/>
                  </a:cubicBezTo>
                  <a:cubicBezTo>
                    <a:pt x="2668" y="3816"/>
                    <a:pt x="2637" y="3599"/>
                    <a:pt x="2637" y="3413"/>
                  </a:cubicBezTo>
                  <a:cubicBezTo>
                    <a:pt x="2637" y="2451"/>
                    <a:pt x="3413" y="1707"/>
                    <a:pt x="4343" y="1707"/>
                  </a:cubicBezTo>
                  <a:close/>
                  <a:moveTo>
                    <a:pt x="5181" y="2948"/>
                  </a:moveTo>
                  <a:cubicBezTo>
                    <a:pt x="5212" y="2979"/>
                    <a:pt x="5212" y="2979"/>
                    <a:pt x="5212" y="3010"/>
                  </a:cubicBezTo>
                  <a:cubicBezTo>
                    <a:pt x="5398" y="3444"/>
                    <a:pt x="5491" y="3909"/>
                    <a:pt x="5553" y="4374"/>
                  </a:cubicBezTo>
                  <a:cubicBezTo>
                    <a:pt x="5615" y="4995"/>
                    <a:pt x="5367" y="5584"/>
                    <a:pt x="4839" y="5925"/>
                  </a:cubicBezTo>
                  <a:cubicBezTo>
                    <a:pt x="4684" y="6019"/>
                    <a:pt x="4506" y="6065"/>
                    <a:pt x="4328" y="6065"/>
                  </a:cubicBezTo>
                  <a:cubicBezTo>
                    <a:pt x="4149" y="6065"/>
                    <a:pt x="3971" y="6019"/>
                    <a:pt x="3816" y="5925"/>
                  </a:cubicBezTo>
                  <a:cubicBezTo>
                    <a:pt x="3319" y="5584"/>
                    <a:pt x="3040" y="4995"/>
                    <a:pt x="3133" y="4374"/>
                  </a:cubicBezTo>
                  <a:cubicBezTo>
                    <a:pt x="3164" y="3909"/>
                    <a:pt x="3257" y="3444"/>
                    <a:pt x="3444" y="3010"/>
                  </a:cubicBezTo>
                  <a:cubicBezTo>
                    <a:pt x="3444" y="2979"/>
                    <a:pt x="3475" y="2948"/>
                    <a:pt x="3475" y="2948"/>
                  </a:cubicBezTo>
                  <a:cubicBezTo>
                    <a:pt x="3599" y="3010"/>
                    <a:pt x="3692" y="3072"/>
                    <a:pt x="3785" y="3165"/>
                  </a:cubicBezTo>
                  <a:cubicBezTo>
                    <a:pt x="3940" y="3289"/>
                    <a:pt x="4126" y="3351"/>
                    <a:pt x="4343" y="3351"/>
                  </a:cubicBezTo>
                  <a:cubicBezTo>
                    <a:pt x="4529" y="3351"/>
                    <a:pt x="4715" y="3289"/>
                    <a:pt x="4870" y="3165"/>
                  </a:cubicBezTo>
                  <a:cubicBezTo>
                    <a:pt x="4963" y="3072"/>
                    <a:pt x="5057" y="3010"/>
                    <a:pt x="5181" y="2948"/>
                  </a:cubicBezTo>
                  <a:close/>
                  <a:moveTo>
                    <a:pt x="4746" y="6391"/>
                  </a:moveTo>
                  <a:cubicBezTo>
                    <a:pt x="4746" y="6546"/>
                    <a:pt x="4839" y="6701"/>
                    <a:pt x="4963" y="6763"/>
                  </a:cubicBezTo>
                  <a:lnTo>
                    <a:pt x="6142" y="7197"/>
                  </a:lnTo>
                  <a:cubicBezTo>
                    <a:pt x="6266" y="7259"/>
                    <a:pt x="6359" y="7352"/>
                    <a:pt x="6390" y="7476"/>
                  </a:cubicBezTo>
                  <a:cubicBezTo>
                    <a:pt x="6421" y="7476"/>
                    <a:pt x="6421" y="7507"/>
                    <a:pt x="6421" y="7538"/>
                  </a:cubicBezTo>
                  <a:lnTo>
                    <a:pt x="2172" y="7538"/>
                  </a:lnTo>
                  <a:cubicBezTo>
                    <a:pt x="2172" y="7507"/>
                    <a:pt x="2203" y="7476"/>
                    <a:pt x="2203" y="7476"/>
                  </a:cubicBezTo>
                  <a:cubicBezTo>
                    <a:pt x="2265" y="7352"/>
                    <a:pt x="2358" y="7259"/>
                    <a:pt x="2482" y="7228"/>
                  </a:cubicBezTo>
                  <a:lnTo>
                    <a:pt x="3630" y="6763"/>
                  </a:lnTo>
                  <a:cubicBezTo>
                    <a:pt x="3785" y="6701"/>
                    <a:pt x="3878" y="6577"/>
                    <a:pt x="3878" y="6422"/>
                  </a:cubicBezTo>
                  <a:lnTo>
                    <a:pt x="3878" y="6391"/>
                  </a:lnTo>
                  <a:cubicBezTo>
                    <a:pt x="4002" y="6422"/>
                    <a:pt x="4188" y="6453"/>
                    <a:pt x="4343" y="6453"/>
                  </a:cubicBezTo>
                  <a:cubicBezTo>
                    <a:pt x="4467" y="6453"/>
                    <a:pt x="4622" y="6453"/>
                    <a:pt x="4746" y="6391"/>
                  </a:cubicBezTo>
                  <a:close/>
                  <a:moveTo>
                    <a:pt x="8314" y="9462"/>
                  </a:moveTo>
                  <a:lnTo>
                    <a:pt x="8500" y="11013"/>
                  </a:lnTo>
                  <a:lnTo>
                    <a:pt x="5491" y="11013"/>
                  </a:lnTo>
                  <a:lnTo>
                    <a:pt x="5708" y="9462"/>
                  </a:lnTo>
                  <a:close/>
                  <a:moveTo>
                    <a:pt x="745" y="1"/>
                  </a:moveTo>
                  <a:cubicBezTo>
                    <a:pt x="311" y="1"/>
                    <a:pt x="0" y="342"/>
                    <a:pt x="0" y="745"/>
                  </a:cubicBezTo>
                  <a:lnTo>
                    <a:pt x="0" y="8717"/>
                  </a:lnTo>
                  <a:cubicBezTo>
                    <a:pt x="0" y="9120"/>
                    <a:pt x="311" y="9462"/>
                    <a:pt x="745" y="9462"/>
                  </a:cubicBezTo>
                  <a:lnTo>
                    <a:pt x="5274" y="9462"/>
                  </a:lnTo>
                  <a:lnTo>
                    <a:pt x="5057" y="11013"/>
                  </a:lnTo>
                  <a:lnTo>
                    <a:pt x="4374" y="11013"/>
                  </a:lnTo>
                  <a:cubicBezTo>
                    <a:pt x="4157" y="11044"/>
                    <a:pt x="4157" y="11385"/>
                    <a:pt x="4374" y="11416"/>
                  </a:cubicBezTo>
                  <a:lnTo>
                    <a:pt x="9554" y="11416"/>
                  </a:lnTo>
                  <a:cubicBezTo>
                    <a:pt x="9561" y="11417"/>
                    <a:pt x="9568" y="11417"/>
                    <a:pt x="9575" y="11417"/>
                  </a:cubicBezTo>
                  <a:cubicBezTo>
                    <a:pt x="9765" y="11417"/>
                    <a:pt x="9765" y="11011"/>
                    <a:pt x="9575" y="11011"/>
                  </a:cubicBezTo>
                  <a:cubicBezTo>
                    <a:pt x="9568" y="11011"/>
                    <a:pt x="9561" y="11012"/>
                    <a:pt x="9554" y="11013"/>
                  </a:cubicBezTo>
                  <a:lnTo>
                    <a:pt x="8872" y="11013"/>
                  </a:lnTo>
                  <a:lnTo>
                    <a:pt x="8655" y="9462"/>
                  </a:lnTo>
                  <a:lnTo>
                    <a:pt x="13184" y="9462"/>
                  </a:lnTo>
                  <a:cubicBezTo>
                    <a:pt x="13618" y="9462"/>
                    <a:pt x="13959" y="9120"/>
                    <a:pt x="13959" y="8717"/>
                  </a:cubicBezTo>
                  <a:lnTo>
                    <a:pt x="13959" y="745"/>
                  </a:lnTo>
                  <a:cubicBezTo>
                    <a:pt x="13959" y="342"/>
                    <a:pt x="13618" y="1"/>
                    <a:pt x="13184" y="1"/>
                  </a:cubicBezTo>
                  <a:lnTo>
                    <a:pt x="3940" y="1"/>
                  </a:lnTo>
                  <a:cubicBezTo>
                    <a:pt x="3661" y="1"/>
                    <a:pt x="3661" y="435"/>
                    <a:pt x="3940" y="435"/>
                  </a:cubicBezTo>
                  <a:lnTo>
                    <a:pt x="13246" y="435"/>
                  </a:lnTo>
                  <a:cubicBezTo>
                    <a:pt x="13432" y="435"/>
                    <a:pt x="13587" y="559"/>
                    <a:pt x="13587" y="745"/>
                  </a:cubicBezTo>
                  <a:lnTo>
                    <a:pt x="13587" y="7569"/>
                  </a:lnTo>
                  <a:lnTo>
                    <a:pt x="11198" y="7569"/>
                  </a:lnTo>
                  <a:cubicBezTo>
                    <a:pt x="11074" y="7569"/>
                    <a:pt x="10981" y="7663"/>
                    <a:pt x="10981" y="7787"/>
                  </a:cubicBezTo>
                  <a:cubicBezTo>
                    <a:pt x="10981" y="7880"/>
                    <a:pt x="11074" y="7973"/>
                    <a:pt x="11198" y="7973"/>
                  </a:cubicBezTo>
                  <a:lnTo>
                    <a:pt x="13587" y="7973"/>
                  </a:lnTo>
                  <a:lnTo>
                    <a:pt x="13587" y="8717"/>
                  </a:lnTo>
                  <a:cubicBezTo>
                    <a:pt x="13587" y="8903"/>
                    <a:pt x="13432" y="9027"/>
                    <a:pt x="13246" y="9027"/>
                  </a:cubicBezTo>
                  <a:lnTo>
                    <a:pt x="776" y="9027"/>
                  </a:lnTo>
                  <a:cubicBezTo>
                    <a:pt x="590" y="9027"/>
                    <a:pt x="435" y="8903"/>
                    <a:pt x="435" y="8717"/>
                  </a:cubicBezTo>
                  <a:lnTo>
                    <a:pt x="435" y="7973"/>
                  </a:lnTo>
                  <a:lnTo>
                    <a:pt x="10361" y="7973"/>
                  </a:lnTo>
                  <a:cubicBezTo>
                    <a:pt x="10485" y="7973"/>
                    <a:pt x="10578" y="7880"/>
                    <a:pt x="10578" y="7787"/>
                  </a:cubicBezTo>
                  <a:cubicBezTo>
                    <a:pt x="10578" y="7663"/>
                    <a:pt x="10485" y="7569"/>
                    <a:pt x="10361" y="7569"/>
                  </a:cubicBezTo>
                  <a:lnTo>
                    <a:pt x="6887" y="7569"/>
                  </a:lnTo>
                  <a:cubicBezTo>
                    <a:pt x="6856" y="7507"/>
                    <a:pt x="6825" y="7414"/>
                    <a:pt x="6794" y="7321"/>
                  </a:cubicBezTo>
                  <a:cubicBezTo>
                    <a:pt x="6701" y="7104"/>
                    <a:pt x="6514" y="6949"/>
                    <a:pt x="6297" y="6856"/>
                  </a:cubicBezTo>
                  <a:lnTo>
                    <a:pt x="5150" y="6391"/>
                  </a:lnTo>
                  <a:lnTo>
                    <a:pt x="5150" y="6236"/>
                  </a:lnTo>
                  <a:cubicBezTo>
                    <a:pt x="5150" y="6236"/>
                    <a:pt x="5150" y="6205"/>
                    <a:pt x="5150" y="6205"/>
                  </a:cubicBezTo>
                  <a:cubicBezTo>
                    <a:pt x="5584" y="5863"/>
                    <a:pt x="5894" y="5367"/>
                    <a:pt x="5925" y="4778"/>
                  </a:cubicBezTo>
                  <a:cubicBezTo>
                    <a:pt x="5925" y="4778"/>
                    <a:pt x="5925" y="4778"/>
                    <a:pt x="5956" y="4747"/>
                  </a:cubicBezTo>
                  <a:cubicBezTo>
                    <a:pt x="7095" y="3392"/>
                    <a:pt x="6126" y="1303"/>
                    <a:pt x="4351" y="1303"/>
                  </a:cubicBezTo>
                  <a:cubicBezTo>
                    <a:pt x="4338" y="1303"/>
                    <a:pt x="4325" y="1303"/>
                    <a:pt x="4312" y="1304"/>
                  </a:cubicBezTo>
                  <a:cubicBezTo>
                    <a:pt x="2513" y="1304"/>
                    <a:pt x="1551" y="3413"/>
                    <a:pt x="2699" y="4778"/>
                  </a:cubicBezTo>
                  <a:cubicBezTo>
                    <a:pt x="2761" y="5336"/>
                    <a:pt x="3009" y="5832"/>
                    <a:pt x="3444" y="6174"/>
                  </a:cubicBezTo>
                  <a:lnTo>
                    <a:pt x="3444" y="6391"/>
                  </a:lnTo>
                  <a:lnTo>
                    <a:pt x="2265" y="6856"/>
                  </a:lnTo>
                  <a:cubicBezTo>
                    <a:pt x="2079" y="6949"/>
                    <a:pt x="1893" y="7104"/>
                    <a:pt x="1800" y="7321"/>
                  </a:cubicBezTo>
                  <a:cubicBezTo>
                    <a:pt x="1769" y="7414"/>
                    <a:pt x="1737" y="7476"/>
                    <a:pt x="1706" y="7569"/>
                  </a:cubicBezTo>
                  <a:lnTo>
                    <a:pt x="404" y="7569"/>
                  </a:lnTo>
                  <a:lnTo>
                    <a:pt x="404" y="745"/>
                  </a:lnTo>
                  <a:cubicBezTo>
                    <a:pt x="404" y="559"/>
                    <a:pt x="559" y="435"/>
                    <a:pt x="745" y="435"/>
                  </a:cubicBezTo>
                  <a:lnTo>
                    <a:pt x="3071" y="435"/>
                  </a:lnTo>
                  <a:cubicBezTo>
                    <a:pt x="3319" y="435"/>
                    <a:pt x="3319" y="1"/>
                    <a:pt x="3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93"/>
            <p:cNvSpPr/>
            <p:nvPr/>
          </p:nvSpPr>
          <p:spPr>
            <a:xfrm>
              <a:off x="3411800" y="3132825"/>
              <a:ext cx="103175" cy="10125"/>
            </a:xfrm>
            <a:custGeom>
              <a:avLst/>
              <a:gdLst/>
              <a:ahLst/>
              <a:cxnLst/>
              <a:rect l="l" t="t" r="r" b="b"/>
              <a:pathLst>
                <a:path w="4127" h="405" extrusionOk="0">
                  <a:moveTo>
                    <a:pt x="280" y="1"/>
                  </a:moveTo>
                  <a:cubicBezTo>
                    <a:pt x="1" y="1"/>
                    <a:pt x="1" y="404"/>
                    <a:pt x="280" y="404"/>
                  </a:cubicBezTo>
                  <a:lnTo>
                    <a:pt x="3878" y="404"/>
                  </a:lnTo>
                  <a:cubicBezTo>
                    <a:pt x="4126" y="404"/>
                    <a:pt x="4126" y="1"/>
                    <a:pt x="38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93"/>
            <p:cNvSpPr/>
            <p:nvPr/>
          </p:nvSpPr>
          <p:spPr>
            <a:xfrm>
              <a:off x="3413350" y="3153000"/>
              <a:ext cx="55100" cy="10100"/>
            </a:xfrm>
            <a:custGeom>
              <a:avLst/>
              <a:gdLst/>
              <a:ahLst/>
              <a:cxnLst/>
              <a:rect l="l" t="t" r="r" b="b"/>
              <a:pathLst>
                <a:path w="2204" h="404" extrusionOk="0">
                  <a:moveTo>
                    <a:pt x="218" y="0"/>
                  </a:moveTo>
                  <a:cubicBezTo>
                    <a:pt x="94" y="0"/>
                    <a:pt x="1" y="93"/>
                    <a:pt x="1" y="186"/>
                  </a:cubicBezTo>
                  <a:cubicBezTo>
                    <a:pt x="1" y="310"/>
                    <a:pt x="94" y="404"/>
                    <a:pt x="218" y="404"/>
                  </a:cubicBezTo>
                  <a:lnTo>
                    <a:pt x="2017" y="404"/>
                  </a:lnTo>
                  <a:cubicBezTo>
                    <a:pt x="2110" y="404"/>
                    <a:pt x="2203" y="310"/>
                    <a:pt x="2203" y="186"/>
                  </a:cubicBezTo>
                  <a:cubicBezTo>
                    <a:pt x="2203" y="93"/>
                    <a:pt x="2110" y="0"/>
                    <a:pt x="20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93"/>
            <p:cNvSpPr/>
            <p:nvPr/>
          </p:nvSpPr>
          <p:spPr>
            <a:xfrm>
              <a:off x="3413350" y="3178575"/>
              <a:ext cx="100075" cy="10125"/>
            </a:xfrm>
            <a:custGeom>
              <a:avLst/>
              <a:gdLst/>
              <a:ahLst/>
              <a:cxnLst/>
              <a:rect l="l" t="t" r="r" b="b"/>
              <a:pathLst>
                <a:path w="4003" h="405" extrusionOk="0">
                  <a:moveTo>
                    <a:pt x="218" y="1"/>
                  </a:moveTo>
                  <a:cubicBezTo>
                    <a:pt x="94" y="1"/>
                    <a:pt x="1" y="94"/>
                    <a:pt x="1" y="218"/>
                  </a:cubicBezTo>
                  <a:cubicBezTo>
                    <a:pt x="1" y="311"/>
                    <a:pt x="94" y="404"/>
                    <a:pt x="218" y="404"/>
                  </a:cubicBezTo>
                  <a:lnTo>
                    <a:pt x="3816" y="404"/>
                  </a:lnTo>
                  <a:cubicBezTo>
                    <a:pt x="3909" y="404"/>
                    <a:pt x="4002" y="311"/>
                    <a:pt x="4002" y="218"/>
                  </a:cubicBezTo>
                  <a:cubicBezTo>
                    <a:pt x="4002" y="94"/>
                    <a:pt x="3909" y="1"/>
                    <a:pt x="38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93"/>
            <p:cNvSpPr/>
            <p:nvPr/>
          </p:nvSpPr>
          <p:spPr>
            <a:xfrm>
              <a:off x="3411800" y="3198750"/>
              <a:ext cx="58200" cy="10875"/>
            </a:xfrm>
            <a:custGeom>
              <a:avLst/>
              <a:gdLst/>
              <a:ahLst/>
              <a:cxnLst/>
              <a:rect l="l" t="t" r="r" b="b"/>
              <a:pathLst>
                <a:path w="2328" h="435" extrusionOk="0">
                  <a:moveTo>
                    <a:pt x="280" y="0"/>
                  </a:moveTo>
                  <a:cubicBezTo>
                    <a:pt x="1" y="0"/>
                    <a:pt x="1" y="435"/>
                    <a:pt x="280" y="435"/>
                  </a:cubicBezTo>
                  <a:lnTo>
                    <a:pt x="2079" y="435"/>
                  </a:lnTo>
                  <a:cubicBezTo>
                    <a:pt x="2327" y="435"/>
                    <a:pt x="2327" y="0"/>
                    <a:pt x="20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93"/>
            <p:cNvSpPr/>
            <p:nvPr/>
          </p:nvSpPr>
          <p:spPr>
            <a:xfrm>
              <a:off x="3413350" y="3225125"/>
              <a:ext cx="100075" cy="10100"/>
            </a:xfrm>
            <a:custGeom>
              <a:avLst/>
              <a:gdLst/>
              <a:ahLst/>
              <a:cxnLst/>
              <a:rect l="l" t="t" r="r" b="b"/>
              <a:pathLst>
                <a:path w="4003" h="404" extrusionOk="0">
                  <a:moveTo>
                    <a:pt x="218" y="0"/>
                  </a:moveTo>
                  <a:cubicBezTo>
                    <a:pt x="94" y="0"/>
                    <a:pt x="1" y="93"/>
                    <a:pt x="1" y="186"/>
                  </a:cubicBezTo>
                  <a:cubicBezTo>
                    <a:pt x="1" y="310"/>
                    <a:pt x="94" y="403"/>
                    <a:pt x="218" y="403"/>
                  </a:cubicBezTo>
                  <a:lnTo>
                    <a:pt x="3816" y="403"/>
                  </a:lnTo>
                  <a:cubicBezTo>
                    <a:pt x="3909" y="403"/>
                    <a:pt x="4002" y="310"/>
                    <a:pt x="4002" y="186"/>
                  </a:cubicBezTo>
                  <a:cubicBezTo>
                    <a:pt x="4002" y="93"/>
                    <a:pt x="3909" y="0"/>
                    <a:pt x="38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93"/>
            <p:cNvSpPr/>
            <p:nvPr/>
          </p:nvSpPr>
          <p:spPr>
            <a:xfrm>
              <a:off x="3413350" y="3245275"/>
              <a:ext cx="55100" cy="10100"/>
            </a:xfrm>
            <a:custGeom>
              <a:avLst/>
              <a:gdLst/>
              <a:ahLst/>
              <a:cxnLst/>
              <a:rect l="l" t="t" r="r" b="b"/>
              <a:pathLst>
                <a:path w="2204" h="404" extrusionOk="0">
                  <a:moveTo>
                    <a:pt x="218" y="1"/>
                  </a:moveTo>
                  <a:cubicBezTo>
                    <a:pt x="94" y="1"/>
                    <a:pt x="1" y="94"/>
                    <a:pt x="1" y="218"/>
                  </a:cubicBezTo>
                  <a:cubicBezTo>
                    <a:pt x="1" y="311"/>
                    <a:pt x="94" y="404"/>
                    <a:pt x="218" y="404"/>
                  </a:cubicBezTo>
                  <a:lnTo>
                    <a:pt x="2017" y="404"/>
                  </a:lnTo>
                  <a:cubicBezTo>
                    <a:pt x="2110" y="404"/>
                    <a:pt x="2203" y="311"/>
                    <a:pt x="2203" y="218"/>
                  </a:cubicBezTo>
                  <a:cubicBezTo>
                    <a:pt x="2203" y="94"/>
                    <a:pt x="2110" y="1"/>
                    <a:pt x="20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7" name="Google Shape;16317;p93"/>
          <p:cNvGrpSpPr/>
          <p:nvPr/>
        </p:nvGrpSpPr>
        <p:grpSpPr>
          <a:xfrm>
            <a:off x="2440773" y="2262529"/>
            <a:ext cx="349775" cy="346675"/>
            <a:chOff x="2443225" y="3063825"/>
            <a:chExt cx="349775" cy="346675"/>
          </a:xfrm>
        </p:grpSpPr>
        <p:sp>
          <p:nvSpPr>
            <p:cNvPr id="16318" name="Google Shape;16318;p93"/>
            <p:cNvSpPr/>
            <p:nvPr/>
          </p:nvSpPr>
          <p:spPr>
            <a:xfrm>
              <a:off x="2477350" y="3319725"/>
              <a:ext cx="281525" cy="90775"/>
            </a:xfrm>
            <a:custGeom>
              <a:avLst/>
              <a:gdLst/>
              <a:ahLst/>
              <a:cxnLst/>
              <a:rect l="l" t="t" r="r" b="b"/>
              <a:pathLst>
                <a:path w="11261" h="3631" extrusionOk="0">
                  <a:moveTo>
                    <a:pt x="993" y="1334"/>
                  </a:moveTo>
                  <a:lnTo>
                    <a:pt x="993" y="3226"/>
                  </a:lnTo>
                  <a:lnTo>
                    <a:pt x="466" y="3226"/>
                  </a:lnTo>
                  <a:cubicBezTo>
                    <a:pt x="435" y="3226"/>
                    <a:pt x="435" y="3195"/>
                    <a:pt x="404" y="3164"/>
                  </a:cubicBezTo>
                  <a:lnTo>
                    <a:pt x="404" y="1613"/>
                  </a:lnTo>
                  <a:cubicBezTo>
                    <a:pt x="404" y="1458"/>
                    <a:pt x="528" y="1334"/>
                    <a:pt x="683" y="1334"/>
                  </a:cubicBezTo>
                  <a:close/>
                  <a:moveTo>
                    <a:pt x="9523" y="404"/>
                  </a:moveTo>
                  <a:cubicBezTo>
                    <a:pt x="9710" y="404"/>
                    <a:pt x="9896" y="590"/>
                    <a:pt x="9896" y="776"/>
                  </a:cubicBezTo>
                  <a:lnTo>
                    <a:pt x="9896" y="3226"/>
                  </a:lnTo>
                  <a:lnTo>
                    <a:pt x="5832" y="3226"/>
                  </a:lnTo>
                  <a:lnTo>
                    <a:pt x="5832" y="776"/>
                  </a:lnTo>
                  <a:cubicBezTo>
                    <a:pt x="5832" y="590"/>
                    <a:pt x="5987" y="404"/>
                    <a:pt x="6204" y="404"/>
                  </a:cubicBezTo>
                  <a:close/>
                  <a:moveTo>
                    <a:pt x="10578" y="1334"/>
                  </a:moveTo>
                  <a:cubicBezTo>
                    <a:pt x="10733" y="1334"/>
                    <a:pt x="10857" y="1427"/>
                    <a:pt x="10857" y="1582"/>
                  </a:cubicBezTo>
                  <a:lnTo>
                    <a:pt x="10857" y="3164"/>
                  </a:lnTo>
                  <a:cubicBezTo>
                    <a:pt x="10857" y="3195"/>
                    <a:pt x="10826" y="3226"/>
                    <a:pt x="10795" y="3226"/>
                  </a:cubicBezTo>
                  <a:lnTo>
                    <a:pt x="10268" y="3226"/>
                  </a:lnTo>
                  <a:lnTo>
                    <a:pt x="10268" y="1334"/>
                  </a:lnTo>
                  <a:close/>
                  <a:moveTo>
                    <a:pt x="1769" y="0"/>
                  </a:moveTo>
                  <a:cubicBezTo>
                    <a:pt x="1334" y="0"/>
                    <a:pt x="993" y="342"/>
                    <a:pt x="993" y="776"/>
                  </a:cubicBezTo>
                  <a:lnTo>
                    <a:pt x="993" y="900"/>
                  </a:lnTo>
                  <a:lnTo>
                    <a:pt x="683" y="900"/>
                  </a:lnTo>
                  <a:cubicBezTo>
                    <a:pt x="311" y="900"/>
                    <a:pt x="1" y="1210"/>
                    <a:pt x="1" y="1582"/>
                  </a:cubicBezTo>
                  <a:lnTo>
                    <a:pt x="1" y="3164"/>
                  </a:lnTo>
                  <a:cubicBezTo>
                    <a:pt x="1" y="3412"/>
                    <a:pt x="218" y="3630"/>
                    <a:pt x="466" y="3630"/>
                  </a:cubicBezTo>
                  <a:lnTo>
                    <a:pt x="2885" y="3630"/>
                  </a:lnTo>
                  <a:cubicBezTo>
                    <a:pt x="2892" y="3631"/>
                    <a:pt x="2898" y="3631"/>
                    <a:pt x="2904" y="3631"/>
                  </a:cubicBezTo>
                  <a:cubicBezTo>
                    <a:pt x="3096" y="3631"/>
                    <a:pt x="3096" y="3194"/>
                    <a:pt x="2904" y="3194"/>
                  </a:cubicBezTo>
                  <a:cubicBezTo>
                    <a:pt x="2898" y="3194"/>
                    <a:pt x="2892" y="3194"/>
                    <a:pt x="2885" y="3195"/>
                  </a:cubicBezTo>
                  <a:lnTo>
                    <a:pt x="1396" y="3195"/>
                  </a:lnTo>
                  <a:lnTo>
                    <a:pt x="1396" y="776"/>
                  </a:lnTo>
                  <a:cubicBezTo>
                    <a:pt x="1396" y="590"/>
                    <a:pt x="1551" y="404"/>
                    <a:pt x="1769" y="404"/>
                  </a:cubicBezTo>
                  <a:lnTo>
                    <a:pt x="5057" y="404"/>
                  </a:lnTo>
                  <a:cubicBezTo>
                    <a:pt x="5274" y="404"/>
                    <a:pt x="5429" y="590"/>
                    <a:pt x="5429" y="776"/>
                  </a:cubicBezTo>
                  <a:lnTo>
                    <a:pt x="5429" y="3226"/>
                  </a:lnTo>
                  <a:lnTo>
                    <a:pt x="3723" y="3226"/>
                  </a:lnTo>
                  <a:cubicBezTo>
                    <a:pt x="3708" y="3223"/>
                    <a:pt x="3694" y="3221"/>
                    <a:pt x="3682" y="3221"/>
                  </a:cubicBezTo>
                  <a:cubicBezTo>
                    <a:pt x="3482" y="3221"/>
                    <a:pt x="3489" y="3631"/>
                    <a:pt x="3701" y="3631"/>
                  </a:cubicBezTo>
                  <a:cubicBezTo>
                    <a:pt x="3708" y="3631"/>
                    <a:pt x="3715" y="3631"/>
                    <a:pt x="3723" y="3630"/>
                  </a:cubicBezTo>
                  <a:lnTo>
                    <a:pt x="10795" y="3630"/>
                  </a:lnTo>
                  <a:cubicBezTo>
                    <a:pt x="11043" y="3630"/>
                    <a:pt x="11261" y="3412"/>
                    <a:pt x="11261" y="3164"/>
                  </a:cubicBezTo>
                  <a:lnTo>
                    <a:pt x="11261" y="1582"/>
                  </a:lnTo>
                  <a:cubicBezTo>
                    <a:pt x="11261" y="1210"/>
                    <a:pt x="10950" y="900"/>
                    <a:pt x="10578" y="900"/>
                  </a:cubicBezTo>
                  <a:lnTo>
                    <a:pt x="10578" y="931"/>
                  </a:lnTo>
                  <a:lnTo>
                    <a:pt x="10268" y="931"/>
                  </a:lnTo>
                  <a:lnTo>
                    <a:pt x="10268" y="776"/>
                  </a:lnTo>
                  <a:cubicBezTo>
                    <a:pt x="10268" y="342"/>
                    <a:pt x="9927" y="0"/>
                    <a:pt x="9492" y="0"/>
                  </a:cubicBezTo>
                  <a:lnTo>
                    <a:pt x="6173" y="0"/>
                  </a:lnTo>
                  <a:cubicBezTo>
                    <a:pt x="5987" y="0"/>
                    <a:pt x="5770" y="93"/>
                    <a:pt x="5615" y="249"/>
                  </a:cubicBezTo>
                  <a:cubicBezTo>
                    <a:pt x="5491" y="93"/>
                    <a:pt x="5274" y="0"/>
                    <a:pt x="50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93"/>
            <p:cNvSpPr/>
            <p:nvPr/>
          </p:nvSpPr>
          <p:spPr>
            <a:xfrm>
              <a:off x="2443225" y="3063825"/>
              <a:ext cx="349775" cy="225725"/>
            </a:xfrm>
            <a:custGeom>
              <a:avLst/>
              <a:gdLst/>
              <a:ahLst/>
              <a:cxnLst/>
              <a:rect l="l" t="t" r="r" b="b"/>
              <a:pathLst>
                <a:path w="13991" h="9029" extrusionOk="0">
                  <a:moveTo>
                    <a:pt x="7059" y="2236"/>
                  </a:moveTo>
                  <a:cubicBezTo>
                    <a:pt x="7896" y="2236"/>
                    <a:pt x="8596" y="2923"/>
                    <a:pt x="8624" y="3784"/>
                  </a:cubicBezTo>
                  <a:cubicBezTo>
                    <a:pt x="8624" y="3971"/>
                    <a:pt x="8593" y="4157"/>
                    <a:pt x="8531" y="4312"/>
                  </a:cubicBezTo>
                  <a:cubicBezTo>
                    <a:pt x="8469" y="3939"/>
                    <a:pt x="8376" y="3567"/>
                    <a:pt x="8221" y="3226"/>
                  </a:cubicBezTo>
                  <a:cubicBezTo>
                    <a:pt x="8190" y="3102"/>
                    <a:pt x="8097" y="3040"/>
                    <a:pt x="8004" y="2978"/>
                  </a:cubicBezTo>
                  <a:cubicBezTo>
                    <a:pt x="7978" y="2953"/>
                    <a:pt x="7933" y="2922"/>
                    <a:pt x="7856" y="2922"/>
                  </a:cubicBezTo>
                  <a:cubicBezTo>
                    <a:pt x="7744" y="2922"/>
                    <a:pt x="7566" y="2987"/>
                    <a:pt x="7290" y="3226"/>
                  </a:cubicBezTo>
                  <a:cubicBezTo>
                    <a:pt x="7228" y="3288"/>
                    <a:pt x="7135" y="3319"/>
                    <a:pt x="7042" y="3319"/>
                  </a:cubicBezTo>
                  <a:cubicBezTo>
                    <a:pt x="6949" y="3319"/>
                    <a:pt x="6856" y="3288"/>
                    <a:pt x="6763" y="3226"/>
                  </a:cubicBezTo>
                  <a:cubicBezTo>
                    <a:pt x="6689" y="3128"/>
                    <a:pt x="6460" y="2932"/>
                    <a:pt x="6229" y="2932"/>
                  </a:cubicBezTo>
                  <a:cubicBezTo>
                    <a:pt x="6168" y="2932"/>
                    <a:pt x="6107" y="2946"/>
                    <a:pt x="6049" y="2978"/>
                  </a:cubicBezTo>
                  <a:cubicBezTo>
                    <a:pt x="5956" y="3040"/>
                    <a:pt x="5894" y="3102"/>
                    <a:pt x="5832" y="3226"/>
                  </a:cubicBezTo>
                  <a:lnTo>
                    <a:pt x="5801" y="3226"/>
                  </a:lnTo>
                  <a:cubicBezTo>
                    <a:pt x="5677" y="3567"/>
                    <a:pt x="5584" y="3939"/>
                    <a:pt x="5522" y="4312"/>
                  </a:cubicBezTo>
                  <a:cubicBezTo>
                    <a:pt x="5212" y="3381"/>
                    <a:pt x="5801" y="2420"/>
                    <a:pt x="6763" y="2264"/>
                  </a:cubicBezTo>
                  <a:cubicBezTo>
                    <a:pt x="6863" y="2245"/>
                    <a:pt x="6962" y="2236"/>
                    <a:pt x="7059" y="2236"/>
                  </a:cubicBezTo>
                  <a:close/>
                  <a:moveTo>
                    <a:pt x="7818" y="3350"/>
                  </a:moveTo>
                  <a:cubicBezTo>
                    <a:pt x="7818" y="3350"/>
                    <a:pt x="7818" y="3381"/>
                    <a:pt x="7818" y="3381"/>
                  </a:cubicBezTo>
                  <a:cubicBezTo>
                    <a:pt x="8004" y="3784"/>
                    <a:pt x="8097" y="4219"/>
                    <a:pt x="8128" y="4653"/>
                  </a:cubicBezTo>
                  <a:cubicBezTo>
                    <a:pt x="8221" y="5242"/>
                    <a:pt x="7973" y="5801"/>
                    <a:pt x="7476" y="6111"/>
                  </a:cubicBezTo>
                  <a:cubicBezTo>
                    <a:pt x="7337" y="6204"/>
                    <a:pt x="7174" y="6250"/>
                    <a:pt x="7011" y="6250"/>
                  </a:cubicBezTo>
                  <a:cubicBezTo>
                    <a:pt x="6848" y="6250"/>
                    <a:pt x="6685" y="6204"/>
                    <a:pt x="6546" y="6111"/>
                  </a:cubicBezTo>
                  <a:cubicBezTo>
                    <a:pt x="6049" y="5801"/>
                    <a:pt x="5801" y="5242"/>
                    <a:pt x="5894" y="4653"/>
                  </a:cubicBezTo>
                  <a:cubicBezTo>
                    <a:pt x="5925" y="4219"/>
                    <a:pt x="6018" y="3784"/>
                    <a:pt x="6205" y="3381"/>
                  </a:cubicBezTo>
                  <a:cubicBezTo>
                    <a:pt x="6205" y="3381"/>
                    <a:pt x="6205" y="3350"/>
                    <a:pt x="6236" y="3350"/>
                  </a:cubicBezTo>
                  <a:cubicBezTo>
                    <a:pt x="6329" y="3381"/>
                    <a:pt x="6422" y="3443"/>
                    <a:pt x="6484" y="3536"/>
                  </a:cubicBezTo>
                  <a:cubicBezTo>
                    <a:pt x="6639" y="3660"/>
                    <a:pt x="6825" y="3722"/>
                    <a:pt x="7011" y="3722"/>
                  </a:cubicBezTo>
                  <a:cubicBezTo>
                    <a:pt x="7197" y="3722"/>
                    <a:pt x="7383" y="3660"/>
                    <a:pt x="7538" y="3536"/>
                  </a:cubicBezTo>
                  <a:cubicBezTo>
                    <a:pt x="7600" y="3443"/>
                    <a:pt x="7693" y="3381"/>
                    <a:pt x="7818" y="3350"/>
                  </a:cubicBezTo>
                  <a:close/>
                  <a:moveTo>
                    <a:pt x="6608" y="6607"/>
                  </a:moveTo>
                  <a:cubicBezTo>
                    <a:pt x="6732" y="6669"/>
                    <a:pt x="6887" y="6669"/>
                    <a:pt x="7011" y="6669"/>
                  </a:cubicBezTo>
                  <a:cubicBezTo>
                    <a:pt x="7135" y="6669"/>
                    <a:pt x="7290" y="6669"/>
                    <a:pt x="7414" y="6638"/>
                  </a:cubicBezTo>
                  <a:cubicBezTo>
                    <a:pt x="7414" y="6762"/>
                    <a:pt x="7507" y="6917"/>
                    <a:pt x="7631" y="6979"/>
                  </a:cubicBezTo>
                  <a:lnTo>
                    <a:pt x="8717" y="7383"/>
                  </a:lnTo>
                  <a:cubicBezTo>
                    <a:pt x="8841" y="7445"/>
                    <a:pt x="8903" y="7507"/>
                    <a:pt x="8965" y="7631"/>
                  </a:cubicBezTo>
                  <a:cubicBezTo>
                    <a:pt x="8965" y="7662"/>
                    <a:pt x="8996" y="7662"/>
                    <a:pt x="8996" y="7693"/>
                  </a:cubicBezTo>
                  <a:lnTo>
                    <a:pt x="5026" y="7693"/>
                  </a:lnTo>
                  <a:cubicBezTo>
                    <a:pt x="5026" y="7662"/>
                    <a:pt x="5026" y="7662"/>
                    <a:pt x="5057" y="7631"/>
                  </a:cubicBezTo>
                  <a:cubicBezTo>
                    <a:pt x="5088" y="7507"/>
                    <a:pt x="5181" y="7445"/>
                    <a:pt x="5274" y="7383"/>
                  </a:cubicBezTo>
                  <a:lnTo>
                    <a:pt x="6360" y="6948"/>
                  </a:lnTo>
                  <a:cubicBezTo>
                    <a:pt x="6484" y="6886"/>
                    <a:pt x="6577" y="6762"/>
                    <a:pt x="6608" y="6607"/>
                  </a:cubicBezTo>
                  <a:close/>
                  <a:moveTo>
                    <a:pt x="11850" y="1272"/>
                  </a:moveTo>
                  <a:cubicBezTo>
                    <a:pt x="11850" y="1272"/>
                    <a:pt x="11850" y="1272"/>
                    <a:pt x="11850" y="1303"/>
                  </a:cubicBezTo>
                  <a:lnTo>
                    <a:pt x="11850" y="7693"/>
                  </a:lnTo>
                  <a:lnTo>
                    <a:pt x="9431" y="7693"/>
                  </a:lnTo>
                  <a:cubicBezTo>
                    <a:pt x="9400" y="7600"/>
                    <a:pt x="9368" y="7538"/>
                    <a:pt x="9337" y="7445"/>
                  </a:cubicBezTo>
                  <a:cubicBezTo>
                    <a:pt x="9244" y="7228"/>
                    <a:pt x="9089" y="7072"/>
                    <a:pt x="8872" y="7010"/>
                  </a:cubicBezTo>
                  <a:lnTo>
                    <a:pt x="7787" y="6576"/>
                  </a:lnTo>
                  <a:lnTo>
                    <a:pt x="7787" y="6421"/>
                  </a:lnTo>
                  <a:cubicBezTo>
                    <a:pt x="8221" y="6080"/>
                    <a:pt x="8500" y="5615"/>
                    <a:pt x="8531" y="5087"/>
                  </a:cubicBezTo>
                  <a:lnTo>
                    <a:pt x="8562" y="5025"/>
                  </a:lnTo>
                  <a:cubicBezTo>
                    <a:pt x="9617" y="3722"/>
                    <a:pt x="8686" y="1799"/>
                    <a:pt x="7011" y="1799"/>
                  </a:cubicBezTo>
                  <a:cubicBezTo>
                    <a:pt x="5336" y="1799"/>
                    <a:pt x="4405" y="3722"/>
                    <a:pt x="5460" y="5025"/>
                  </a:cubicBezTo>
                  <a:cubicBezTo>
                    <a:pt x="5460" y="5056"/>
                    <a:pt x="5491" y="5056"/>
                    <a:pt x="5491" y="5087"/>
                  </a:cubicBezTo>
                  <a:cubicBezTo>
                    <a:pt x="5522" y="5583"/>
                    <a:pt x="5770" y="6049"/>
                    <a:pt x="6205" y="6390"/>
                  </a:cubicBezTo>
                  <a:lnTo>
                    <a:pt x="6205" y="6576"/>
                  </a:lnTo>
                  <a:lnTo>
                    <a:pt x="5119" y="7010"/>
                  </a:lnTo>
                  <a:cubicBezTo>
                    <a:pt x="4933" y="7103"/>
                    <a:pt x="4778" y="7259"/>
                    <a:pt x="4685" y="7445"/>
                  </a:cubicBezTo>
                  <a:cubicBezTo>
                    <a:pt x="4654" y="7538"/>
                    <a:pt x="4623" y="7600"/>
                    <a:pt x="4592" y="7693"/>
                  </a:cubicBezTo>
                  <a:lnTo>
                    <a:pt x="2172" y="7693"/>
                  </a:lnTo>
                  <a:lnTo>
                    <a:pt x="2172" y="1303"/>
                  </a:lnTo>
                  <a:cubicBezTo>
                    <a:pt x="2172" y="1272"/>
                    <a:pt x="2203" y="1272"/>
                    <a:pt x="2203" y="1272"/>
                  </a:cubicBezTo>
                  <a:close/>
                  <a:moveTo>
                    <a:pt x="7973" y="8096"/>
                  </a:moveTo>
                  <a:lnTo>
                    <a:pt x="7973" y="8592"/>
                  </a:lnTo>
                  <a:lnTo>
                    <a:pt x="5987" y="8592"/>
                  </a:lnTo>
                  <a:lnTo>
                    <a:pt x="5987" y="8096"/>
                  </a:lnTo>
                  <a:close/>
                  <a:moveTo>
                    <a:pt x="5584" y="8096"/>
                  </a:moveTo>
                  <a:lnTo>
                    <a:pt x="5584" y="8592"/>
                  </a:lnTo>
                  <a:lnTo>
                    <a:pt x="621" y="8592"/>
                  </a:lnTo>
                  <a:cubicBezTo>
                    <a:pt x="609" y="8596"/>
                    <a:pt x="597" y="8598"/>
                    <a:pt x="585" y="8598"/>
                  </a:cubicBezTo>
                  <a:cubicBezTo>
                    <a:pt x="505" y="8598"/>
                    <a:pt x="435" y="8514"/>
                    <a:pt x="435" y="8406"/>
                  </a:cubicBezTo>
                  <a:lnTo>
                    <a:pt x="435" y="8096"/>
                  </a:lnTo>
                  <a:close/>
                  <a:moveTo>
                    <a:pt x="1583" y="0"/>
                  </a:moveTo>
                  <a:cubicBezTo>
                    <a:pt x="1179" y="0"/>
                    <a:pt x="869" y="310"/>
                    <a:pt x="869" y="714"/>
                  </a:cubicBezTo>
                  <a:lnTo>
                    <a:pt x="869" y="4622"/>
                  </a:lnTo>
                  <a:cubicBezTo>
                    <a:pt x="869" y="4761"/>
                    <a:pt x="978" y="4831"/>
                    <a:pt x="1086" y="4831"/>
                  </a:cubicBezTo>
                  <a:cubicBezTo>
                    <a:pt x="1195" y="4831"/>
                    <a:pt x="1303" y="4761"/>
                    <a:pt x="1303" y="4622"/>
                  </a:cubicBezTo>
                  <a:lnTo>
                    <a:pt x="1303" y="682"/>
                  </a:lnTo>
                  <a:cubicBezTo>
                    <a:pt x="1303" y="527"/>
                    <a:pt x="1428" y="403"/>
                    <a:pt x="1583" y="403"/>
                  </a:cubicBezTo>
                  <a:lnTo>
                    <a:pt x="12439" y="403"/>
                  </a:lnTo>
                  <a:cubicBezTo>
                    <a:pt x="12595" y="403"/>
                    <a:pt x="12719" y="527"/>
                    <a:pt x="12719" y="682"/>
                  </a:cubicBezTo>
                  <a:lnTo>
                    <a:pt x="12719" y="7662"/>
                  </a:lnTo>
                  <a:lnTo>
                    <a:pt x="12284" y="7662"/>
                  </a:lnTo>
                  <a:lnTo>
                    <a:pt x="12284" y="1303"/>
                  </a:lnTo>
                  <a:cubicBezTo>
                    <a:pt x="12284" y="1055"/>
                    <a:pt x="12067" y="869"/>
                    <a:pt x="11850" y="869"/>
                  </a:cubicBezTo>
                  <a:lnTo>
                    <a:pt x="2172" y="869"/>
                  </a:lnTo>
                  <a:cubicBezTo>
                    <a:pt x="1955" y="869"/>
                    <a:pt x="1738" y="1055"/>
                    <a:pt x="1738" y="1303"/>
                  </a:cubicBezTo>
                  <a:lnTo>
                    <a:pt x="1738" y="7693"/>
                  </a:lnTo>
                  <a:lnTo>
                    <a:pt x="1303" y="7693"/>
                  </a:lnTo>
                  <a:lnTo>
                    <a:pt x="1303" y="5428"/>
                  </a:lnTo>
                  <a:cubicBezTo>
                    <a:pt x="1303" y="5304"/>
                    <a:pt x="1195" y="5242"/>
                    <a:pt x="1086" y="5242"/>
                  </a:cubicBezTo>
                  <a:cubicBezTo>
                    <a:pt x="978" y="5242"/>
                    <a:pt x="869" y="5304"/>
                    <a:pt x="869" y="5428"/>
                  </a:cubicBezTo>
                  <a:lnTo>
                    <a:pt x="869" y="7693"/>
                  </a:lnTo>
                  <a:lnTo>
                    <a:pt x="404" y="7693"/>
                  </a:lnTo>
                  <a:cubicBezTo>
                    <a:pt x="187" y="7693"/>
                    <a:pt x="1" y="7848"/>
                    <a:pt x="1" y="8065"/>
                  </a:cubicBezTo>
                  <a:lnTo>
                    <a:pt x="1" y="8437"/>
                  </a:lnTo>
                  <a:cubicBezTo>
                    <a:pt x="1" y="8778"/>
                    <a:pt x="280" y="9027"/>
                    <a:pt x="621" y="9027"/>
                  </a:cubicBezTo>
                  <a:lnTo>
                    <a:pt x="9679" y="9027"/>
                  </a:lnTo>
                  <a:cubicBezTo>
                    <a:pt x="9958" y="9027"/>
                    <a:pt x="9958" y="8623"/>
                    <a:pt x="9679" y="8623"/>
                  </a:cubicBezTo>
                  <a:lnTo>
                    <a:pt x="8407" y="8623"/>
                  </a:lnTo>
                  <a:lnTo>
                    <a:pt x="8407" y="8096"/>
                  </a:lnTo>
                  <a:lnTo>
                    <a:pt x="13587" y="8096"/>
                  </a:lnTo>
                  <a:lnTo>
                    <a:pt x="13587" y="8437"/>
                  </a:lnTo>
                  <a:cubicBezTo>
                    <a:pt x="13587" y="8530"/>
                    <a:pt x="13494" y="8623"/>
                    <a:pt x="13370" y="8623"/>
                  </a:cubicBezTo>
                  <a:lnTo>
                    <a:pt x="10516" y="8623"/>
                  </a:lnTo>
                  <a:cubicBezTo>
                    <a:pt x="10237" y="8623"/>
                    <a:pt x="10237" y="9027"/>
                    <a:pt x="10516" y="9027"/>
                  </a:cubicBezTo>
                  <a:lnTo>
                    <a:pt x="13370" y="9027"/>
                  </a:lnTo>
                  <a:cubicBezTo>
                    <a:pt x="13386" y="9028"/>
                    <a:pt x="13402" y="9029"/>
                    <a:pt x="13417" y="9029"/>
                  </a:cubicBezTo>
                  <a:cubicBezTo>
                    <a:pt x="13737" y="9029"/>
                    <a:pt x="13990" y="8732"/>
                    <a:pt x="13990" y="8406"/>
                  </a:cubicBezTo>
                  <a:lnTo>
                    <a:pt x="13990" y="8065"/>
                  </a:lnTo>
                  <a:cubicBezTo>
                    <a:pt x="13990" y="7848"/>
                    <a:pt x="13804" y="7662"/>
                    <a:pt x="13618" y="7662"/>
                  </a:cubicBezTo>
                  <a:lnTo>
                    <a:pt x="13618" y="7693"/>
                  </a:lnTo>
                  <a:lnTo>
                    <a:pt x="13122" y="7693"/>
                  </a:lnTo>
                  <a:lnTo>
                    <a:pt x="13122" y="714"/>
                  </a:lnTo>
                  <a:cubicBezTo>
                    <a:pt x="13122" y="310"/>
                    <a:pt x="12812" y="0"/>
                    <a:pt x="124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93"/>
            <p:cNvSpPr/>
            <p:nvPr/>
          </p:nvSpPr>
          <p:spPr>
            <a:xfrm>
              <a:off x="2526200" y="3349975"/>
              <a:ext cx="75250" cy="10875"/>
            </a:xfrm>
            <a:custGeom>
              <a:avLst/>
              <a:gdLst/>
              <a:ahLst/>
              <a:cxnLst/>
              <a:rect l="l" t="t" r="r" b="b"/>
              <a:pathLst>
                <a:path w="3010" h="435" extrusionOk="0">
                  <a:moveTo>
                    <a:pt x="280" y="0"/>
                  </a:moveTo>
                  <a:cubicBezTo>
                    <a:pt x="1" y="0"/>
                    <a:pt x="1" y="434"/>
                    <a:pt x="280" y="434"/>
                  </a:cubicBezTo>
                  <a:lnTo>
                    <a:pt x="2730" y="434"/>
                  </a:lnTo>
                  <a:cubicBezTo>
                    <a:pt x="3010" y="434"/>
                    <a:pt x="3010" y="0"/>
                    <a:pt x="2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93"/>
            <p:cNvSpPr/>
            <p:nvPr/>
          </p:nvSpPr>
          <p:spPr>
            <a:xfrm>
              <a:off x="2526200" y="3374000"/>
              <a:ext cx="75250" cy="10875"/>
            </a:xfrm>
            <a:custGeom>
              <a:avLst/>
              <a:gdLst/>
              <a:ahLst/>
              <a:cxnLst/>
              <a:rect l="l" t="t" r="r" b="b"/>
              <a:pathLst>
                <a:path w="3010" h="435" extrusionOk="0">
                  <a:moveTo>
                    <a:pt x="280" y="1"/>
                  </a:moveTo>
                  <a:cubicBezTo>
                    <a:pt x="1" y="1"/>
                    <a:pt x="1" y="435"/>
                    <a:pt x="280" y="435"/>
                  </a:cubicBezTo>
                  <a:lnTo>
                    <a:pt x="2730" y="435"/>
                  </a:lnTo>
                  <a:cubicBezTo>
                    <a:pt x="3010" y="435"/>
                    <a:pt x="3010" y="1"/>
                    <a:pt x="2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93"/>
            <p:cNvSpPr/>
            <p:nvPr/>
          </p:nvSpPr>
          <p:spPr>
            <a:xfrm>
              <a:off x="2635550" y="3349975"/>
              <a:ext cx="76025" cy="10875"/>
            </a:xfrm>
            <a:custGeom>
              <a:avLst/>
              <a:gdLst/>
              <a:ahLst/>
              <a:cxnLst/>
              <a:rect l="l" t="t" r="r" b="b"/>
              <a:pathLst>
                <a:path w="3041" h="435" extrusionOk="0">
                  <a:moveTo>
                    <a:pt x="280" y="0"/>
                  </a:moveTo>
                  <a:cubicBezTo>
                    <a:pt x="0" y="0"/>
                    <a:pt x="0" y="434"/>
                    <a:pt x="280" y="434"/>
                  </a:cubicBezTo>
                  <a:lnTo>
                    <a:pt x="2761" y="434"/>
                  </a:lnTo>
                  <a:cubicBezTo>
                    <a:pt x="3040" y="434"/>
                    <a:pt x="3040" y="0"/>
                    <a:pt x="27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93"/>
            <p:cNvSpPr/>
            <p:nvPr/>
          </p:nvSpPr>
          <p:spPr>
            <a:xfrm>
              <a:off x="2635550" y="3374000"/>
              <a:ext cx="76025" cy="10875"/>
            </a:xfrm>
            <a:custGeom>
              <a:avLst/>
              <a:gdLst/>
              <a:ahLst/>
              <a:cxnLst/>
              <a:rect l="l" t="t" r="r" b="b"/>
              <a:pathLst>
                <a:path w="3041" h="435" extrusionOk="0">
                  <a:moveTo>
                    <a:pt x="280" y="1"/>
                  </a:moveTo>
                  <a:cubicBezTo>
                    <a:pt x="0" y="1"/>
                    <a:pt x="0" y="435"/>
                    <a:pt x="280" y="435"/>
                  </a:cubicBezTo>
                  <a:lnTo>
                    <a:pt x="2761" y="435"/>
                  </a:lnTo>
                  <a:cubicBezTo>
                    <a:pt x="3040" y="435"/>
                    <a:pt x="3040" y="1"/>
                    <a:pt x="27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4" name="Google Shape;16324;p93"/>
          <p:cNvGrpSpPr/>
          <p:nvPr/>
        </p:nvGrpSpPr>
        <p:grpSpPr>
          <a:xfrm>
            <a:off x="1740308" y="2260766"/>
            <a:ext cx="334275" cy="350200"/>
            <a:chOff x="6224475" y="2492100"/>
            <a:chExt cx="334275" cy="350200"/>
          </a:xfrm>
        </p:grpSpPr>
        <p:sp>
          <p:nvSpPr>
            <p:cNvPr id="16325" name="Google Shape;16325;p93"/>
            <p:cNvSpPr/>
            <p:nvPr/>
          </p:nvSpPr>
          <p:spPr>
            <a:xfrm>
              <a:off x="6309800" y="2665025"/>
              <a:ext cx="168300" cy="117125"/>
            </a:xfrm>
            <a:custGeom>
              <a:avLst/>
              <a:gdLst/>
              <a:ahLst/>
              <a:cxnLst/>
              <a:rect l="l" t="t" r="r" b="b"/>
              <a:pathLst>
                <a:path w="6732" h="4685" extrusionOk="0">
                  <a:moveTo>
                    <a:pt x="3354" y="396"/>
                  </a:moveTo>
                  <a:cubicBezTo>
                    <a:pt x="3412" y="396"/>
                    <a:pt x="3474" y="411"/>
                    <a:pt x="3536" y="443"/>
                  </a:cubicBezTo>
                  <a:lnTo>
                    <a:pt x="6235" y="1652"/>
                  </a:lnTo>
                  <a:lnTo>
                    <a:pt x="3474" y="2924"/>
                  </a:lnTo>
                  <a:cubicBezTo>
                    <a:pt x="3428" y="2940"/>
                    <a:pt x="3381" y="2947"/>
                    <a:pt x="3335" y="2947"/>
                  </a:cubicBezTo>
                  <a:cubicBezTo>
                    <a:pt x="3288" y="2947"/>
                    <a:pt x="3242" y="2940"/>
                    <a:pt x="3195" y="2924"/>
                  </a:cubicBezTo>
                  <a:lnTo>
                    <a:pt x="465" y="1652"/>
                  </a:lnTo>
                  <a:lnTo>
                    <a:pt x="3195" y="443"/>
                  </a:lnTo>
                  <a:cubicBezTo>
                    <a:pt x="3242" y="411"/>
                    <a:pt x="3296" y="396"/>
                    <a:pt x="3354" y="396"/>
                  </a:cubicBezTo>
                  <a:close/>
                  <a:moveTo>
                    <a:pt x="1644" y="2645"/>
                  </a:moveTo>
                  <a:lnTo>
                    <a:pt x="3009" y="3327"/>
                  </a:lnTo>
                  <a:cubicBezTo>
                    <a:pt x="3117" y="3374"/>
                    <a:pt x="3226" y="3397"/>
                    <a:pt x="3335" y="3397"/>
                  </a:cubicBezTo>
                  <a:cubicBezTo>
                    <a:pt x="3443" y="3397"/>
                    <a:pt x="3552" y="3374"/>
                    <a:pt x="3660" y="3327"/>
                  </a:cubicBezTo>
                  <a:lnTo>
                    <a:pt x="5025" y="2676"/>
                  </a:lnTo>
                  <a:lnTo>
                    <a:pt x="5025" y="3886"/>
                  </a:lnTo>
                  <a:lnTo>
                    <a:pt x="4777" y="4010"/>
                  </a:lnTo>
                  <a:cubicBezTo>
                    <a:pt x="4312" y="4196"/>
                    <a:pt x="3823" y="4289"/>
                    <a:pt x="3335" y="4289"/>
                  </a:cubicBezTo>
                  <a:cubicBezTo>
                    <a:pt x="2846" y="4289"/>
                    <a:pt x="2357" y="4196"/>
                    <a:pt x="1892" y="4010"/>
                  </a:cubicBezTo>
                  <a:lnTo>
                    <a:pt x="1644" y="3886"/>
                  </a:lnTo>
                  <a:lnTo>
                    <a:pt x="1644" y="2645"/>
                  </a:lnTo>
                  <a:close/>
                  <a:moveTo>
                    <a:pt x="3335" y="0"/>
                  </a:moveTo>
                  <a:cubicBezTo>
                    <a:pt x="3211" y="0"/>
                    <a:pt x="3086" y="24"/>
                    <a:pt x="2978" y="70"/>
                  </a:cubicBezTo>
                  <a:lnTo>
                    <a:pt x="186" y="1342"/>
                  </a:lnTo>
                  <a:cubicBezTo>
                    <a:pt x="62" y="1404"/>
                    <a:pt x="0" y="1528"/>
                    <a:pt x="0" y="1652"/>
                  </a:cubicBezTo>
                  <a:cubicBezTo>
                    <a:pt x="0" y="1807"/>
                    <a:pt x="93" y="1931"/>
                    <a:pt x="217" y="1993"/>
                  </a:cubicBezTo>
                  <a:lnTo>
                    <a:pt x="1241" y="2459"/>
                  </a:lnTo>
                  <a:lnTo>
                    <a:pt x="1241" y="3948"/>
                  </a:lnTo>
                  <a:cubicBezTo>
                    <a:pt x="1210" y="4072"/>
                    <a:pt x="1303" y="4196"/>
                    <a:pt x="1427" y="4227"/>
                  </a:cubicBezTo>
                  <a:lnTo>
                    <a:pt x="1737" y="4382"/>
                  </a:lnTo>
                  <a:cubicBezTo>
                    <a:pt x="2249" y="4584"/>
                    <a:pt x="2792" y="4684"/>
                    <a:pt x="3335" y="4684"/>
                  </a:cubicBezTo>
                  <a:cubicBezTo>
                    <a:pt x="3877" y="4684"/>
                    <a:pt x="4420" y="4584"/>
                    <a:pt x="4932" y="4382"/>
                  </a:cubicBezTo>
                  <a:lnTo>
                    <a:pt x="5273" y="4227"/>
                  </a:lnTo>
                  <a:cubicBezTo>
                    <a:pt x="5397" y="4196"/>
                    <a:pt x="5459" y="4072"/>
                    <a:pt x="5459" y="3948"/>
                  </a:cubicBezTo>
                  <a:lnTo>
                    <a:pt x="5459" y="2459"/>
                  </a:lnTo>
                  <a:lnTo>
                    <a:pt x="6483" y="1993"/>
                  </a:lnTo>
                  <a:cubicBezTo>
                    <a:pt x="6731" y="1838"/>
                    <a:pt x="6731" y="1497"/>
                    <a:pt x="6483" y="1342"/>
                  </a:cubicBezTo>
                  <a:lnTo>
                    <a:pt x="3691" y="70"/>
                  </a:lnTo>
                  <a:cubicBezTo>
                    <a:pt x="3583" y="24"/>
                    <a:pt x="3459" y="0"/>
                    <a:pt x="3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93"/>
            <p:cNvSpPr/>
            <p:nvPr/>
          </p:nvSpPr>
          <p:spPr>
            <a:xfrm>
              <a:off x="6372600" y="2633425"/>
              <a:ext cx="38025" cy="15725"/>
            </a:xfrm>
            <a:custGeom>
              <a:avLst/>
              <a:gdLst/>
              <a:ahLst/>
              <a:cxnLst/>
              <a:rect l="l" t="t" r="r" b="b"/>
              <a:pathLst>
                <a:path w="1521" h="629" extrusionOk="0">
                  <a:moveTo>
                    <a:pt x="776" y="0"/>
                  </a:moveTo>
                  <a:cubicBezTo>
                    <a:pt x="497" y="0"/>
                    <a:pt x="280" y="94"/>
                    <a:pt x="94" y="280"/>
                  </a:cubicBezTo>
                  <a:cubicBezTo>
                    <a:pt x="1" y="342"/>
                    <a:pt x="1" y="497"/>
                    <a:pt x="94" y="559"/>
                  </a:cubicBezTo>
                  <a:cubicBezTo>
                    <a:pt x="125" y="605"/>
                    <a:pt x="179" y="629"/>
                    <a:pt x="233" y="629"/>
                  </a:cubicBezTo>
                  <a:cubicBezTo>
                    <a:pt x="288" y="629"/>
                    <a:pt x="342" y="605"/>
                    <a:pt x="373" y="559"/>
                  </a:cubicBezTo>
                  <a:cubicBezTo>
                    <a:pt x="481" y="450"/>
                    <a:pt x="621" y="396"/>
                    <a:pt x="761" y="396"/>
                  </a:cubicBezTo>
                  <a:cubicBezTo>
                    <a:pt x="900" y="396"/>
                    <a:pt x="1040" y="450"/>
                    <a:pt x="1148" y="559"/>
                  </a:cubicBezTo>
                  <a:cubicBezTo>
                    <a:pt x="1179" y="590"/>
                    <a:pt x="1241" y="621"/>
                    <a:pt x="1303" y="621"/>
                  </a:cubicBezTo>
                  <a:cubicBezTo>
                    <a:pt x="1365" y="621"/>
                    <a:pt x="1396" y="590"/>
                    <a:pt x="1458" y="559"/>
                  </a:cubicBezTo>
                  <a:cubicBezTo>
                    <a:pt x="1521" y="497"/>
                    <a:pt x="1521" y="342"/>
                    <a:pt x="1458" y="280"/>
                  </a:cubicBezTo>
                  <a:cubicBezTo>
                    <a:pt x="1272" y="94"/>
                    <a:pt x="1024" y="0"/>
                    <a:pt x="7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93"/>
            <p:cNvSpPr/>
            <p:nvPr/>
          </p:nvSpPr>
          <p:spPr>
            <a:xfrm>
              <a:off x="6356800" y="2612875"/>
              <a:ext cx="68550" cy="22125"/>
            </a:xfrm>
            <a:custGeom>
              <a:avLst/>
              <a:gdLst/>
              <a:ahLst/>
              <a:cxnLst/>
              <a:rect l="l" t="t" r="r" b="b"/>
              <a:pathLst>
                <a:path w="2742" h="885" extrusionOk="0">
                  <a:moveTo>
                    <a:pt x="1408" y="0"/>
                  </a:moveTo>
                  <a:cubicBezTo>
                    <a:pt x="958" y="0"/>
                    <a:pt x="508" y="171"/>
                    <a:pt x="167" y="512"/>
                  </a:cubicBezTo>
                  <a:cubicBezTo>
                    <a:pt x="0" y="679"/>
                    <a:pt x="146" y="883"/>
                    <a:pt x="306" y="883"/>
                  </a:cubicBezTo>
                  <a:cubicBezTo>
                    <a:pt x="354" y="883"/>
                    <a:pt x="404" y="865"/>
                    <a:pt x="446" y="822"/>
                  </a:cubicBezTo>
                  <a:cubicBezTo>
                    <a:pt x="710" y="543"/>
                    <a:pt x="1059" y="404"/>
                    <a:pt x="1408" y="404"/>
                  </a:cubicBezTo>
                  <a:cubicBezTo>
                    <a:pt x="1757" y="404"/>
                    <a:pt x="2106" y="543"/>
                    <a:pt x="2370" y="822"/>
                  </a:cubicBezTo>
                  <a:cubicBezTo>
                    <a:pt x="2401" y="853"/>
                    <a:pt x="2463" y="885"/>
                    <a:pt x="2525" y="885"/>
                  </a:cubicBezTo>
                  <a:cubicBezTo>
                    <a:pt x="2556" y="885"/>
                    <a:pt x="2618" y="853"/>
                    <a:pt x="2649" y="822"/>
                  </a:cubicBezTo>
                  <a:cubicBezTo>
                    <a:pt x="2742" y="729"/>
                    <a:pt x="2742" y="605"/>
                    <a:pt x="2649" y="512"/>
                  </a:cubicBezTo>
                  <a:cubicBezTo>
                    <a:pt x="2308" y="171"/>
                    <a:pt x="1858" y="0"/>
                    <a:pt x="14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93"/>
            <p:cNvSpPr/>
            <p:nvPr/>
          </p:nvSpPr>
          <p:spPr>
            <a:xfrm>
              <a:off x="6343900" y="2592525"/>
              <a:ext cx="96200" cy="27750"/>
            </a:xfrm>
            <a:custGeom>
              <a:avLst/>
              <a:gdLst/>
              <a:ahLst/>
              <a:cxnLst/>
              <a:rect l="l" t="t" r="r" b="b"/>
              <a:pathLst>
                <a:path w="3848" h="1110" extrusionOk="0">
                  <a:moveTo>
                    <a:pt x="1924" y="0"/>
                  </a:moveTo>
                  <a:cubicBezTo>
                    <a:pt x="1257" y="0"/>
                    <a:pt x="590" y="256"/>
                    <a:pt x="94" y="768"/>
                  </a:cubicBezTo>
                  <a:cubicBezTo>
                    <a:pt x="1" y="830"/>
                    <a:pt x="1" y="954"/>
                    <a:pt x="94" y="1047"/>
                  </a:cubicBezTo>
                  <a:cubicBezTo>
                    <a:pt x="125" y="1078"/>
                    <a:pt x="171" y="1094"/>
                    <a:pt x="222" y="1094"/>
                  </a:cubicBezTo>
                  <a:cubicBezTo>
                    <a:pt x="272" y="1094"/>
                    <a:pt x="327" y="1078"/>
                    <a:pt x="373" y="1047"/>
                  </a:cubicBezTo>
                  <a:cubicBezTo>
                    <a:pt x="792" y="613"/>
                    <a:pt x="1350" y="396"/>
                    <a:pt x="1912" y="396"/>
                  </a:cubicBezTo>
                  <a:cubicBezTo>
                    <a:pt x="2475" y="396"/>
                    <a:pt x="3041" y="613"/>
                    <a:pt x="3475" y="1047"/>
                  </a:cubicBezTo>
                  <a:cubicBezTo>
                    <a:pt x="3506" y="1078"/>
                    <a:pt x="3568" y="1109"/>
                    <a:pt x="3630" y="1109"/>
                  </a:cubicBezTo>
                  <a:cubicBezTo>
                    <a:pt x="3661" y="1109"/>
                    <a:pt x="3723" y="1078"/>
                    <a:pt x="3754" y="1047"/>
                  </a:cubicBezTo>
                  <a:cubicBezTo>
                    <a:pt x="3847" y="954"/>
                    <a:pt x="3847" y="830"/>
                    <a:pt x="3754" y="768"/>
                  </a:cubicBezTo>
                  <a:cubicBezTo>
                    <a:pt x="3258" y="256"/>
                    <a:pt x="2591"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93"/>
            <p:cNvSpPr/>
            <p:nvPr/>
          </p:nvSpPr>
          <p:spPr>
            <a:xfrm>
              <a:off x="6224475" y="2492100"/>
              <a:ext cx="334275" cy="350200"/>
            </a:xfrm>
            <a:custGeom>
              <a:avLst/>
              <a:gdLst/>
              <a:ahLst/>
              <a:cxnLst/>
              <a:rect l="l" t="t" r="r" b="b"/>
              <a:pathLst>
                <a:path w="13371" h="14008" extrusionOk="0">
                  <a:moveTo>
                    <a:pt x="6670" y="2179"/>
                  </a:moveTo>
                  <a:lnTo>
                    <a:pt x="12222" y="6646"/>
                  </a:lnTo>
                  <a:lnTo>
                    <a:pt x="12254" y="12447"/>
                  </a:lnTo>
                  <a:lnTo>
                    <a:pt x="1242" y="12447"/>
                  </a:lnTo>
                  <a:lnTo>
                    <a:pt x="1242" y="6553"/>
                  </a:lnTo>
                  <a:lnTo>
                    <a:pt x="6670" y="2179"/>
                  </a:lnTo>
                  <a:close/>
                  <a:moveTo>
                    <a:pt x="6701" y="0"/>
                  </a:moveTo>
                  <a:cubicBezTo>
                    <a:pt x="6624" y="0"/>
                    <a:pt x="6546" y="24"/>
                    <a:pt x="6484" y="70"/>
                  </a:cubicBezTo>
                  <a:lnTo>
                    <a:pt x="3103" y="2800"/>
                  </a:lnTo>
                  <a:cubicBezTo>
                    <a:pt x="2908" y="2921"/>
                    <a:pt x="3038" y="3176"/>
                    <a:pt x="3207" y="3176"/>
                  </a:cubicBezTo>
                  <a:cubicBezTo>
                    <a:pt x="3254" y="3176"/>
                    <a:pt x="3304" y="3157"/>
                    <a:pt x="3351" y="3110"/>
                  </a:cubicBezTo>
                  <a:lnTo>
                    <a:pt x="6701" y="442"/>
                  </a:lnTo>
                  <a:lnTo>
                    <a:pt x="12967" y="5467"/>
                  </a:lnTo>
                  <a:lnTo>
                    <a:pt x="12967" y="6708"/>
                  </a:lnTo>
                  <a:lnTo>
                    <a:pt x="6918" y="1838"/>
                  </a:lnTo>
                  <a:cubicBezTo>
                    <a:pt x="6856" y="1792"/>
                    <a:pt x="6779" y="1768"/>
                    <a:pt x="6701" y="1768"/>
                  </a:cubicBezTo>
                  <a:cubicBezTo>
                    <a:pt x="6624" y="1768"/>
                    <a:pt x="6546" y="1792"/>
                    <a:pt x="6484" y="1838"/>
                  </a:cubicBezTo>
                  <a:lnTo>
                    <a:pt x="435" y="6677"/>
                  </a:lnTo>
                  <a:lnTo>
                    <a:pt x="435" y="5436"/>
                  </a:lnTo>
                  <a:lnTo>
                    <a:pt x="2762" y="3575"/>
                  </a:lnTo>
                  <a:cubicBezTo>
                    <a:pt x="2855" y="3482"/>
                    <a:pt x="2855" y="3358"/>
                    <a:pt x="2793" y="3265"/>
                  </a:cubicBezTo>
                  <a:cubicBezTo>
                    <a:pt x="2754" y="3227"/>
                    <a:pt x="2692" y="3200"/>
                    <a:pt x="2628" y="3200"/>
                  </a:cubicBezTo>
                  <a:cubicBezTo>
                    <a:pt x="2589" y="3200"/>
                    <a:pt x="2549" y="3210"/>
                    <a:pt x="2513" y="3234"/>
                  </a:cubicBezTo>
                  <a:lnTo>
                    <a:pt x="156" y="5157"/>
                  </a:lnTo>
                  <a:cubicBezTo>
                    <a:pt x="63" y="5219"/>
                    <a:pt x="32" y="5312"/>
                    <a:pt x="32" y="5436"/>
                  </a:cubicBezTo>
                  <a:lnTo>
                    <a:pt x="32" y="6801"/>
                  </a:lnTo>
                  <a:cubicBezTo>
                    <a:pt x="1" y="6956"/>
                    <a:pt x="94" y="7080"/>
                    <a:pt x="218" y="7111"/>
                  </a:cubicBezTo>
                  <a:cubicBezTo>
                    <a:pt x="274" y="7139"/>
                    <a:pt x="336" y="7155"/>
                    <a:pt x="396" y="7155"/>
                  </a:cubicBezTo>
                  <a:cubicBezTo>
                    <a:pt x="469" y="7155"/>
                    <a:pt x="539" y="7132"/>
                    <a:pt x="590" y="7080"/>
                  </a:cubicBezTo>
                  <a:lnTo>
                    <a:pt x="838" y="6894"/>
                  </a:lnTo>
                  <a:lnTo>
                    <a:pt x="838" y="12447"/>
                  </a:lnTo>
                  <a:cubicBezTo>
                    <a:pt x="404" y="12509"/>
                    <a:pt x="63" y="12881"/>
                    <a:pt x="94" y="13346"/>
                  </a:cubicBezTo>
                  <a:lnTo>
                    <a:pt x="94" y="13594"/>
                  </a:lnTo>
                  <a:cubicBezTo>
                    <a:pt x="63" y="13811"/>
                    <a:pt x="249" y="13967"/>
                    <a:pt x="435" y="13998"/>
                  </a:cubicBezTo>
                  <a:lnTo>
                    <a:pt x="4437" y="13998"/>
                  </a:lnTo>
                  <a:cubicBezTo>
                    <a:pt x="4455" y="14004"/>
                    <a:pt x="4472" y="14008"/>
                    <a:pt x="4487" y="14008"/>
                  </a:cubicBezTo>
                  <a:cubicBezTo>
                    <a:pt x="4668" y="14008"/>
                    <a:pt x="4668" y="13584"/>
                    <a:pt x="4487" y="13584"/>
                  </a:cubicBezTo>
                  <a:cubicBezTo>
                    <a:pt x="4472" y="13584"/>
                    <a:pt x="4455" y="13588"/>
                    <a:pt x="4437" y="13594"/>
                  </a:cubicBezTo>
                  <a:lnTo>
                    <a:pt x="497" y="13594"/>
                  </a:lnTo>
                  <a:lnTo>
                    <a:pt x="497" y="13346"/>
                  </a:lnTo>
                  <a:cubicBezTo>
                    <a:pt x="497" y="13067"/>
                    <a:pt x="683" y="12881"/>
                    <a:pt x="962" y="12881"/>
                  </a:cubicBezTo>
                  <a:lnTo>
                    <a:pt x="12440" y="12881"/>
                  </a:lnTo>
                  <a:cubicBezTo>
                    <a:pt x="12688" y="12881"/>
                    <a:pt x="12905" y="13067"/>
                    <a:pt x="12905" y="13346"/>
                  </a:cubicBezTo>
                  <a:lnTo>
                    <a:pt x="12905" y="13563"/>
                  </a:lnTo>
                  <a:lnTo>
                    <a:pt x="5243" y="13563"/>
                  </a:lnTo>
                  <a:cubicBezTo>
                    <a:pt x="5224" y="13556"/>
                    <a:pt x="5206" y="13553"/>
                    <a:pt x="5190" y="13553"/>
                  </a:cubicBezTo>
                  <a:cubicBezTo>
                    <a:pt x="5008" y="13553"/>
                    <a:pt x="5013" y="13971"/>
                    <a:pt x="5206" y="13971"/>
                  </a:cubicBezTo>
                  <a:cubicBezTo>
                    <a:pt x="5218" y="13971"/>
                    <a:pt x="5230" y="13970"/>
                    <a:pt x="5243" y="13967"/>
                  </a:cubicBezTo>
                  <a:lnTo>
                    <a:pt x="12936" y="13967"/>
                  </a:lnTo>
                  <a:cubicBezTo>
                    <a:pt x="13153" y="13967"/>
                    <a:pt x="13339" y="13780"/>
                    <a:pt x="13339" y="13563"/>
                  </a:cubicBezTo>
                  <a:lnTo>
                    <a:pt x="13339" y="13346"/>
                  </a:lnTo>
                  <a:cubicBezTo>
                    <a:pt x="13339" y="12943"/>
                    <a:pt x="13060" y="12571"/>
                    <a:pt x="12657" y="12478"/>
                  </a:cubicBezTo>
                  <a:lnTo>
                    <a:pt x="12657" y="6987"/>
                  </a:lnTo>
                  <a:lnTo>
                    <a:pt x="12812" y="7080"/>
                  </a:lnTo>
                  <a:cubicBezTo>
                    <a:pt x="12843" y="7142"/>
                    <a:pt x="12936" y="7173"/>
                    <a:pt x="13029" y="7173"/>
                  </a:cubicBezTo>
                  <a:cubicBezTo>
                    <a:pt x="13060" y="7173"/>
                    <a:pt x="13122" y="7142"/>
                    <a:pt x="13184" y="7142"/>
                  </a:cubicBezTo>
                  <a:cubicBezTo>
                    <a:pt x="13308" y="7080"/>
                    <a:pt x="13370" y="6956"/>
                    <a:pt x="13370" y="6801"/>
                  </a:cubicBezTo>
                  <a:lnTo>
                    <a:pt x="13370" y="5436"/>
                  </a:lnTo>
                  <a:cubicBezTo>
                    <a:pt x="13370" y="5312"/>
                    <a:pt x="13339" y="5219"/>
                    <a:pt x="13246" y="5157"/>
                  </a:cubicBezTo>
                  <a:lnTo>
                    <a:pt x="6918" y="70"/>
                  </a:lnTo>
                  <a:cubicBezTo>
                    <a:pt x="6856" y="24"/>
                    <a:pt x="6779" y="0"/>
                    <a:pt x="67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0" name="Google Shape;16330;p93"/>
          <p:cNvGrpSpPr/>
          <p:nvPr/>
        </p:nvGrpSpPr>
        <p:grpSpPr>
          <a:xfrm>
            <a:off x="1058581" y="2894254"/>
            <a:ext cx="348975" cy="297025"/>
            <a:chOff x="931825" y="3088625"/>
            <a:chExt cx="348975" cy="297025"/>
          </a:xfrm>
        </p:grpSpPr>
        <p:sp>
          <p:nvSpPr>
            <p:cNvPr id="16331" name="Google Shape;16331;p93"/>
            <p:cNvSpPr/>
            <p:nvPr/>
          </p:nvSpPr>
          <p:spPr>
            <a:xfrm>
              <a:off x="1196775" y="3139025"/>
              <a:ext cx="11325" cy="7550"/>
            </a:xfrm>
            <a:custGeom>
              <a:avLst/>
              <a:gdLst/>
              <a:ahLst/>
              <a:cxnLst/>
              <a:rect l="l" t="t" r="r" b="b"/>
              <a:pathLst>
                <a:path w="453" h="302" extrusionOk="0">
                  <a:moveTo>
                    <a:pt x="259" y="1"/>
                  </a:moveTo>
                  <a:cubicBezTo>
                    <a:pt x="1" y="1"/>
                    <a:pt x="257" y="302"/>
                    <a:pt x="384" y="302"/>
                  </a:cubicBezTo>
                  <a:cubicBezTo>
                    <a:pt x="425" y="302"/>
                    <a:pt x="452" y="270"/>
                    <a:pt x="445" y="187"/>
                  </a:cubicBezTo>
                  <a:cubicBezTo>
                    <a:pt x="445" y="94"/>
                    <a:pt x="352" y="1"/>
                    <a:pt x="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93"/>
            <p:cNvSpPr/>
            <p:nvPr/>
          </p:nvSpPr>
          <p:spPr>
            <a:xfrm>
              <a:off x="1218400" y="3138775"/>
              <a:ext cx="11225" cy="10625"/>
            </a:xfrm>
            <a:custGeom>
              <a:avLst/>
              <a:gdLst/>
              <a:ahLst/>
              <a:cxnLst/>
              <a:rect l="l" t="t" r="r" b="b"/>
              <a:pathLst>
                <a:path w="449" h="425" extrusionOk="0">
                  <a:moveTo>
                    <a:pt x="181" y="1"/>
                  </a:moveTo>
                  <a:cubicBezTo>
                    <a:pt x="0" y="1"/>
                    <a:pt x="0" y="424"/>
                    <a:pt x="181" y="424"/>
                  </a:cubicBezTo>
                  <a:cubicBezTo>
                    <a:pt x="196" y="424"/>
                    <a:pt x="213" y="421"/>
                    <a:pt x="231" y="414"/>
                  </a:cubicBezTo>
                  <a:cubicBezTo>
                    <a:pt x="350" y="414"/>
                    <a:pt x="441" y="329"/>
                    <a:pt x="448" y="213"/>
                  </a:cubicBezTo>
                  <a:lnTo>
                    <a:pt x="448" y="213"/>
                  </a:lnTo>
                  <a:cubicBezTo>
                    <a:pt x="448" y="218"/>
                    <a:pt x="448" y="223"/>
                    <a:pt x="448" y="228"/>
                  </a:cubicBezTo>
                  <a:lnTo>
                    <a:pt x="448" y="197"/>
                  </a:lnTo>
                  <a:cubicBezTo>
                    <a:pt x="448" y="202"/>
                    <a:pt x="448" y="207"/>
                    <a:pt x="448" y="213"/>
                  </a:cubicBezTo>
                  <a:cubicBezTo>
                    <a:pt x="441" y="96"/>
                    <a:pt x="350" y="11"/>
                    <a:pt x="231" y="11"/>
                  </a:cubicBezTo>
                  <a:cubicBezTo>
                    <a:pt x="213" y="4"/>
                    <a:pt x="196"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93"/>
            <p:cNvSpPr/>
            <p:nvPr/>
          </p:nvSpPr>
          <p:spPr>
            <a:xfrm>
              <a:off x="1240100" y="3138775"/>
              <a:ext cx="10450" cy="10625"/>
            </a:xfrm>
            <a:custGeom>
              <a:avLst/>
              <a:gdLst/>
              <a:ahLst/>
              <a:cxnLst/>
              <a:rect l="l" t="t" r="r" b="b"/>
              <a:pathLst>
                <a:path w="418" h="425" extrusionOk="0">
                  <a:moveTo>
                    <a:pt x="181" y="1"/>
                  </a:moveTo>
                  <a:cubicBezTo>
                    <a:pt x="1" y="1"/>
                    <a:pt x="1" y="424"/>
                    <a:pt x="181" y="424"/>
                  </a:cubicBezTo>
                  <a:cubicBezTo>
                    <a:pt x="197" y="424"/>
                    <a:pt x="214" y="421"/>
                    <a:pt x="232" y="414"/>
                  </a:cubicBezTo>
                  <a:cubicBezTo>
                    <a:pt x="321" y="414"/>
                    <a:pt x="410" y="329"/>
                    <a:pt x="417" y="213"/>
                  </a:cubicBezTo>
                  <a:lnTo>
                    <a:pt x="417" y="213"/>
                  </a:lnTo>
                  <a:cubicBezTo>
                    <a:pt x="418" y="218"/>
                    <a:pt x="418" y="223"/>
                    <a:pt x="418" y="228"/>
                  </a:cubicBezTo>
                  <a:lnTo>
                    <a:pt x="418" y="197"/>
                  </a:lnTo>
                  <a:cubicBezTo>
                    <a:pt x="418" y="202"/>
                    <a:pt x="418" y="207"/>
                    <a:pt x="417" y="213"/>
                  </a:cubicBezTo>
                  <a:cubicBezTo>
                    <a:pt x="410" y="96"/>
                    <a:pt x="321" y="11"/>
                    <a:pt x="232" y="11"/>
                  </a:cubicBezTo>
                  <a:cubicBezTo>
                    <a:pt x="214" y="4"/>
                    <a:pt x="197"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93"/>
            <p:cNvSpPr/>
            <p:nvPr/>
          </p:nvSpPr>
          <p:spPr>
            <a:xfrm>
              <a:off x="931825" y="3088625"/>
              <a:ext cx="348975" cy="297025"/>
            </a:xfrm>
            <a:custGeom>
              <a:avLst/>
              <a:gdLst/>
              <a:ahLst/>
              <a:cxnLst/>
              <a:rect l="l" t="t" r="r" b="b"/>
              <a:pathLst>
                <a:path w="13959" h="11881" extrusionOk="0">
                  <a:moveTo>
                    <a:pt x="4591" y="404"/>
                  </a:moveTo>
                  <a:cubicBezTo>
                    <a:pt x="4715" y="404"/>
                    <a:pt x="4839" y="497"/>
                    <a:pt x="4839" y="652"/>
                  </a:cubicBezTo>
                  <a:lnTo>
                    <a:pt x="4839" y="1179"/>
                  </a:lnTo>
                  <a:lnTo>
                    <a:pt x="403" y="1179"/>
                  </a:lnTo>
                  <a:lnTo>
                    <a:pt x="403" y="652"/>
                  </a:lnTo>
                  <a:cubicBezTo>
                    <a:pt x="403" y="497"/>
                    <a:pt x="527" y="404"/>
                    <a:pt x="682" y="404"/>
                  </a:cubicBezTo>
                  <a:close/>
                  <a:moveTo>
                    <a:pt x="9988" y="5491"/>
                  </a:moveTo>
                  <a:lnTo>
                    <a:pt x="10298" y="6670"/>
                  </a:lnTo>
                  <a:cubicBezTo>
                    <a:pt x="10298" y="6670"/>
                    <a:pt x="10298" y="6701"/>
                    <a:pt x="10298" y="6701"/>
                  </a:cubicBezTo>
                  <a:lnTo>
                    <a:pt x="10329" y="6732"/>
                  </a:lnTo>
                  <a:lnTo>
                    <a:pt x="9709" y="6732"/>
                  </a:lnTo>
                  <a:lnTo>
                    <a:pt x="9709" y="6701"/>
                  </a:lnTo>
                  <a:cubicBezTo>
                    <a:pt x="9678" y="6701"/>
                    <a:pt x="9678" y="6670"/>
                    <a:pt x="9709" y="6670"/>
                  </a:cubicBezTo>
                  <a:lnTo>
                    <a:pt x="9988" y="5491"/>
                  </a:lnTo>
                  <a:close/>
                  <a:moveTo>
                    <a:pt x="12004" y="5522"/>
                  </a:moveTo>
                  <a:lnTo>
                    <a:pt x="12346" y="6918"/>
                  </a:lnTo>
                  <a:lnTo>
                    <a:pt x="12346" y="6949"/>
                  </a:lnTo>
                  <a:cubicBezTo>
                    <a:pt x="12346" y="6949"/>
                    <a:pt x="12346" y="6980"/>
                    <a:pt x="12346" y="6980"/>
                  </a:cubicBezTo>
                  <a:lnTo>
                    <a:pt x="12315" y="7383"/>
                  </a:lnTo>
                  <a:lnTo>
                    <a:pt x="11725" y="7383"/>
                  </a:lnTo>
                  <a:lnTo>
                    <a:pt x="11725" y="7011"/>
                  </a:lnTo>
                  <a:cubicBezTo>
                    <a:pt x="11694" y="7011"/>
                    <a:pt x="11694" y="6980"/>
                    <a:pt x="11725" y="6980"/>
                  </a:cubicBezTo>
                  <a:lnTo>
                    <a:pt x="11725" y="6949"/>
                  </a:lnTo>
                  <a:lnTo>
                    <a:pt x="12004" y="5522"/>
                  </a:lnTo>
                  <a:close/>
                  <a:moveTo>
                    <a:pt x="10329" y="7135"/>
                  </a:moveTo>
                  <a:lnTo>
                    <a:pt x="10329" y="11478"/>
                  </a:lnTo>
                  <a:lnTo>
                    <a:pt x="9709" y="11478"/>
                  </a:lnTo>
                  <a:lnTo>
                    <a:pt x="9709" y="7135"/>
                  </a:lnTo>
                  <a:close/>
                  <a:moveTo>
                    <a:pt x="12315" y="7786"/>
                  </a:moveTo>
                  <a:lnTo>
                    <a:pt x="12315" y="11478"/>
                  </a:lnTo>
                  <a:lnTo>
                    <a:pt x="11725" y="11478"/>
                  </a:lnTo>
                  <a:lnTo>
                    <a:pt x="11694" y="7786"/>
                  </a:lnTo>
                  <a:close/>
                  <a:moveTo>
                    <a:pt x="13586" y="1583"/>
                  </a:moveTo>
                  <a:lnTo>
                    <a:pt x="13586" y="2854"/>
                  </a:lnTo>
                  <a:lnTo>
                    <a:pt x="3722" y="2854"/>
                  </a:lnTo>
                  <a:cubicBezTo>
                    <a:pt x="3443" y="2854"/>
                    <a:pt x="3443" y="3258"/>
                    <a:pt x="3722" y="3258"/>
                  </a:cubicBezTo>
                  <a:lnTo>
                    <a:pt x="13586" y="3258"/>
                  </a:lnTo>
                  <a:lnTo>
                    <a:pt x="13586" y="11478"/>
                  </a:lnTo>
                  <a:lnTo>
                    <a:pt x="13524" y="11509"/>
                  </a:lnTo>
                  <a:lnTo>
                    <a:pt x="12749" y="11509"/>
                  </a:lnTo>
                  <a:lnTo>
                    <a:pt x="12749" y="6980"/>
                  </a:lnTo>
                  <a:cubicBezTo>
                    <a:pt x="12749" y="6918"/>
                    <a:pt x="12749" y="6856"/>
                    <a:pt x="12718" y="6825"/>
                  </a:cubicBezTo>
                  <a:lnTo>
                    <a:pt x="12377" y="5150"/>
                  </a:lnTo>
                  <a:cubicBezTo>
                    <a:pt x="12330" y="4948"/>
                    <a:pt x="12175" y="4847"/>
                    <a:pt x="12024" y="4847"/>
                  </a:cubicBezTo>
                  <a:cubicBezTo>
                    <a:pt x="11873" y="4847"/>
                    <a:pt x="11725" y="4948"/>
                    <a:pt x="11694" y="5150"/>
                  </a:cubicBezTo>
                  <a:lnTo>
                    <a:pt x="11322" y="6825"/>
                  </a:lnTo>
                  <a:cubicBezTo>
                    <a:pt x="11322" y="6856"/>
                    <a:pt x="11322" y="6918"/>
                    <a:pt x="11322" y="6980"/>
                  </a:cubicBezTo>
                  <a:lnTo>
                    <a:pt x="11322" y="11478"/>
                  </a:lnTo>
                  <a:lnTo>
                    <a:pt x="10733" y="11478"/>
                  </a:lnTo>
                  <a:lnTo>
                    <a:pt x="10733" y="6701"/>
                  </a:lnTo>
                  <a:cubicBezTo>
                    <a:pt x="10733" y="6670"/>
                    <a:pt x="10733" y="6608"/>
                    <a:pt x="10733" y="6546"/>
                  </a:cubicBezTo>
                  <a:lnTo>
                    <a:pt x="10329" y="5088"/>
                  </a:lnTo>
                  <a:cubicBezTo>
                    <a:pt x="10283" y="4933"/>
                    <a:pt x="10159" y="4855"/>
                    <a:pt x="10035" y="4855"/>
                  </a:cubicBezTo>
                  <a:cubicBezTo>
                    <a:pt x="9911" y="4855"/>
                    <a:pt x="9787" y="4933"/>
                    <a:pt x="9740" y="5088"/>
                  </a:cubicBezTo>
                  <a:lnTo>
                    <a:pt x="9337" y="6546"/>
                  </a:lnTo>
                  <a:cubicBezTo>
                    <a:pt x="9337" y="6608"/>
                    <a:pt x="9306" y="6670"/>
                    <a:pt x="9306" y="6701"/>
                  </a:cubicBezTo>
                  <a:lnTo>
                    <a:pt x="9306" y="11478"/>
                  </a:lnTo>
                  <a:lnTo>
                    <a:pt x="8685" y="11478"/>
                  </a:lnTo>
                  <a:lnTo>
                    <a:pt x="8685" y="10609"/>
                  </a:lnTo>
                  <a:cubicBezTo>
                    <a:pt x="8685" y="10470"/>
                    <a:pt x="8577" y="10400"/>
                    <a:pt x="8468" y="10400"/>
                  </a:cubicBezTo>
                  <a:cubicBezTo>
                    <a:pt x="8360" y="10400"/>
                    <a:pt x="8251" y="10470"/>
                    <a:pt x="8251" y="10609"/>
                  </a:cubicBezTo>
                  <a:lnTo>
                    <a:pt x="8251" y="11478"/>
                  </a:lnTo>
                  <a:lnTo>
                    <a:pt x="1675" y="11478"/>
                  </a:lnTo>
                  <a:lnTo>
                    <a:pt x="1675" y="5367"/>
                  </a:lnTo>
                  <a:cubicBezTo>
                    <a:pt x="1675" y="5305"/>
                    <a:pt x="1737" y="5243"/>
                    <a:pt x="1799" y="5243"/>
                  </a:cubicBezTo>
                  <a:lnTo>
                    <a:pt x="8158" y="5243"/>
                  </a:lnTo>
                  <a:cubicBezTo>
                    <a:pt x="8220" y="5243"/>
                    <a:pt x="8282" y="5305"/>
                    <a:pt x="8282" y="5367"/>
                  </a:cubicBezTo>
                  <a:lnTo>
                    <a:pt x="8282" y="9772"/>
                  </a:lnTo>
                  <a:cubicBezTo>
                    <a:pt x="8282" y="9911"/>
                    <a:pt x="8383" y="9981"/>
                    <a:pt x="8484" y="9981"/>
                  </a:cubicBezTo>
                  <a:cubicBezTo>
                    <a:pt x="8585" y="9981"/>
                    <a:pt x="8685" y="9911"/>
                    <a:pt x="8685" y="9772"/>
                  </a:cubicBezTo>
                  <a:lnTo>
                    <a:pt x="8685" y="5367"/>
                  </a:lnTo>
                  <a:cubicBezTo>
                    <a:pt x="8685" y="5057"/>
                    <a:pt x="8437" y="4840"/>
                    <a:pt x="8158" y="4840"/>
                  </a:cubicBezTo>
                  <a:lnTo>
                    <a:pt x="1799" y="4840"/>
                  </a:lnTo>
                  <a:cubicBezTo>
                    <a:pt x="1520" y="4840"/>
                    <a:pt x="1272" y="5057"/>
                    <a:pt x="1272" y="5367"/>
                  </a:cubicBezTo>
                  <a:lnTo>
                    <a:pt x="1272" y="11478"/>
                  </a:lnTo>
                  <a:lnTo>
                    <a:pt x="403" y="11478"/>
                  </a:lnTo>
                  <a:lnTo>
                    <a:pt x="403" y="3258"/>
                  </a:lnTo>
                  <a:lnTo>
                    <a:pt x="2885" y="3258"/>
                  </a:lnTo>
                  <a:cubicBezTo>
                    <a:pt x="3164" y="3258"/>
                    <a:pt x="3164" y="2854"/>
                    <a:pt x="2885" y="2854"/>
                  </a:cubicBezTo>
                  <a:lnTo>
                    <a:pt x="403" y="2854"/>
                  </a:lnTo>
                  <a:lnTo>
                    <a:pt x="403" y="1583"/>
                  </a:lnTo>
                  <a:close/>
                  <a:moveTo>
                    <a:pt x="682" y="1"/>
                  </a:moveTo>
                  <a:cubicBezTo>
                    <a:pt x="310" y="1"/>
                    <a:pt x="0" y="280"/>
                    <a:pt x="0" y="652"/>
                  </a:cubicBezTo>
                  <a:lnTo>
                    <a:pt x="0" y="11478"/>
                  </a:lnTo>
                  <a:cubicBezTo>
                    <a:pt x="0" y="11695"/>
                    <a:pt x="186" y="11881"/>
                    <a:pt x="403" y="11881"/>
                  </a:cubicBezTo>
                  <a:lnTo>
                    <a:pt x="13555" y="11881"/>
                  </a:lnTo>
                  <a:cubicBezTo>
                    <a:pt x="13773" y="11881"/>
                    <a:pt x="13959" y="11695"/>
                    <a:pt x="13959" y="11478"/>
                  </a:cubicBezTo>
                  <a:lnTo>
                    <a:pt x="13959" y="1583"/>
                  </a:lnTo>
                  <a:cubicBezTo>
                    <a:pt x="13959" y="1366"/>
                    <a:pt x="13773" y="1179"/>
                    <a:pt x="13555" y="1179"/>
                  </a:cubicBezTo>
                  <a:lnTo>
                    <a:pt x="5273" y="1179"/>
                  </a:lnTo>
                  <a:lnTo>
                    <a:pt x="5273" y="652"/>
                  </a:lnTo>
                  <a:cubicBezTo>
                    <a:pt x="5242" y="280"/>
                    <a:pt x="4963" y="1"/>
                    <a:pt x="45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93"/>
            <p:cNvSpPr/>
            <p:nvPr/>
          </p:nvSpPr>
          <p:spPr>
            <a:xfrm>
              <a:off x="999275" y="3246825"/>
              <a:ext cx="61300" cy="10100"/>
            </a:xfrm>
            <a:custGeom>
              <a:avLst/>
              <a:gdLst/>
              <a:ahLst/>
              <a:cxnLst/>
              <a:rect l="l" t="t" r="r" b="b"/>
              <a:pathLst>
                <a:path w="2452" h="404" extrusionOk="0">
                  <a:moveTo>
                    <a:pt x="187" y="1"/>
                  </a:moveTo>
                  <a:cubicBezTo>
                    <a:pt x="94" y="1"/>
                    <a:pt x="1" y="94"/>
                    <a:pt x="32" y="218"/>
                  </a:cubicBezTo>
                  <a:cubicBezTo>
                    <a:pt x="1" y="311"/>
                    <a:pt x="94" y="404"/>
                    <a:pt x="218" y="404"/>
                  </a:cubicBezTo>
                  <a:lnTo>
                    <a:pt x="2234" y="404"/>
                  </a:lnTo>
                  <a:cubicBezTo>
                    <a:pt x="2358" y="404"/>
                    <a:pt x="2451" y="311"/>
                    <a:pt x="2451" y="187"/>
                  </a:cubicBezTo>
                  <a:cubicBezTo>
                    <a:pt x="2451" y="94"/>
                    <a:pt x="2358" y="1"/>
                    <a:pt x="22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93"/>
            <p:cNvSpPr/>
            <p:nvPr/>
          </p:nvSpPr>
          <p:spPr>
            <a:xfrm>
              <a:off x="999275" y="3270875"/>
              <a:ext cx="117125" cy="10100"/>
            </a:xfrm>
            <a:custGeom>
              <a:avLst/>
              <a:gdLst/>
              <a:ahLst/>
              <a:cxnLst/>
              <a:rect l="l" t="t" r="r" b="b"/>
              <a:pathLst>
                <a:path w="4685" h="404" extrusionOk="0">
                  <a:moveTo>
                    <a:pt x="187" y="0"/>
                  </a:moveTo>
                  <a:cubicBezTo>
                    <a:pt x="94" y="0"/>
                    <a:pt x="1" y="93"/>
                    <a:pt x="1" y="186"/>
                  </a:cubicBezTo>
                  <a:cubicBezTo>
                    <a:pt x="1" y="310"/>
                    <a:pt x="94" y="403"/>
                    <a:pt x="187" y="403"/>
                  </a:cubicBezTo>
                  <a:lnTo>
                    <a:pt x="4498" y="403"/>
                  </a:lnTo>
                  <a:cubicBezTo>
                    <a:pt x="4592" y="403"/>
                    <a:pt x="4685" y="310"/>
                    <a:pt x="4685" y="186"/>
                  </a:cubicBezTo>
                  <a:cubicBezTo>
                    <a:pt x="4685" y="93"/>
                    <a:pt x="4592" y="0"/>
                    <a:pt x="4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93"/>
            <p:cNvSpPr/>
            <p:nvPr/>
          </p:nvSpPr>
          <p:spPr>
            <a:xfrm>
              <a:off x="997725" y="3294900"/>
              <a:ext cx="120225" cy="10100"/>
            </a:xfrm>
            <a:custGeom>
              <a:avLst/>
              <a:gdLst/>
              <a:ahLst/>
              <a:cxnLst/>
              <a:rect l="l" t="t" r="r" b="b"/>
              <a:pathLst>
                <a:path w="4809" h="404" extrusionOk="0">
                  <a:moveTo>
                    <a:pt x="249" y="1"/>
                  </a:moveTo>
                  <a:cubicBezTo>
                    <a:pt x="1" y="1"/>
                    <a:pt x="1" y="404"/>
                    <a:pt x="249" y="404"/>
                  </a:cubicBezTo>
                  <a:lnTo>
                    <a:pt x="4560" y="404"/>
                  </a:lnTo>
                  <a:cubicBezTo>
                    <a:pt x="4809" y="404"/>
                    <a:pt x="4809" y="1"/>
                    <a:pt x="4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93"/>
            <p:cNvSpPr/>
            <p:nvPr/>
          </p:nvSpPr>
          <p:spPr>
            <a:xfrm>
              <a:off x="999275" y="3318950"/>
              <a:ext cx="117125" cy="10100"/>
            </a:xfrm>
            <a:custGeom>
              <a:avLst/>
              <a:gdLst/>
              <a:ahLst/>
              <a:cxnLst/>
              <a:rect l="l" t="t" r="r" b="b"/>
              <a:pathLst>
                <a:path w="4685" h="404" extrusionOk="0">
                  <a:moveTo>
                    <a:pt x="187" y="0"/>
                  </a:moveTo>
                  <a:cubicBezTo>
                    <a:pt x="94" y="0"/>
                    <a:pt x="1" y="93"/>
                    <a:pt x="1" y="186"/>
                  </a:cubicBezTo>
                  <a:cubicBezTo>
                    <a:pt x="1" y="311"/>
                    <a:pt x="94" y="404"/>
                    <a:pt x="187" y="404"/>
                  </a:cubicBezTo>
                  <a:lnTo>
                    <a:pt x="4498" y="404"/>
                  </a:lnTo>
                  <a:cubicBezTo>
                    <a:pt x="4592" y="404"/>
                    <a:pt x="4685" y="311"/>
                    <a:pt x="4685" y="186"/>
                  </a:cubicBezTo>
                  <a:cubicBezTo>
                    <a:pt x="4685" y="62"/>
                    <a:pt x="4592" y="0"/>
                    <a:pt x="4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93"/>
            <p:cNvSpPr/>
            <p:nvPr/>
          </p:nvSpPr>
          <p:spPr>
            <a:xfrm>
              <a:off x="999275" y="3342825"/>
              <a:ext cx="117125" cy="10275"/>
            </a:xfrm>
            <a:custGeom>
              <a:avLst/>
              <a:gdLst/>
              <a:ahLst/>
              <a:cxnLst/>
              <a:rect l="l" t="t" r="r" b="b"/>
              <a:pathLst>
                <a:path w="4685" h="411" extrusionOk="0">
                  <a:moveTo>
                    <a:pt x="150" y="1"/>
                  </a:moveTo>
                  <a:cubicBezTo>
                    <a:pt x="71" y="1"/>
                    <a:pt x="1" y="85"/>
                    <a:pt x="1" y="193"/>
                  </a:cubicBezTo>
                  <a:cubicBezTo>
                    <a:pt x="1" y="317"/>
                    <a:pt x="94" y="410"/>
                    <a:pt x="187" y="410"/>
                  </a:cubicBezTo>
                  <a:lnTo>
                    <a:pt x="4498" y="410"/>
                  </a:lnTo>
                  <a:cubicBezTo>
                    <a:pt x="4592" y="410"/>
                    <a:pt x="4685" y="317"/>
                    <a:pt x="4685" y="193"/>
                  </a:cubicBezTo>
                  <a:cubicBezTo>
                    <a:pt x="4685" y="69"/>
                    <a:pt x="4592" y="7"/>
                    <a:pt x="4498" y="7"/>
                  </a:cubicBezTo>
                  <a:lnTo>
                    <a:pt x="187" y="7"/>
                  </a:lnTo>
                  <a:cubicBezTo>
                    <a:pt x="175" y="3"/>
                    <a:pt x="162" y="1"/>
                    <a:pt x="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0" name="Google Shape;16340;p93"/>
          <p:cNvGrpSpPr/>
          <p:nvPr/>
        </p:nvGrpSpPr>
        <p:grpSpPr>
          <a:xfrm>
            <a:off x="1814370" y="2868279"/>
            <a:ext cx="186150" cy="348975"/>
            <a:chOff x="6298925" y="1923875"/>
            <a:chExt cx="186150" cy="348975"/>
          </a:xfrm>
        </p:grpSpPr>
        <p:sp>
          <p:nvSpPr>
            <p:cNvPr id="16341" name="Google Shape;16341;p93"/>
            <p:cNvSpPr/>
            <p:nvPr/>
          </p:nvSpPr>
          <p:spPr>
            <a:xfrm>
              <a:off x="6298925" y="1923875"/>
              <a:ext cx="186150" cy="348975"/>
            </a:xfrm>
            <a:custGeom>
              <a:avLst/>
              <a:gdLst/>
              <a:ahLst/>
              <a:cxnLst/>
              <a:rect l="l" t="t" r="r" b="b"/>
              <a:pathLst>
                <a:path w="7446" h="13959" extrusionOk="0">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6886"/>
                  </a:lnTo>
                  <a:cubicBezTo>
                    <a:pt x="1" y="7026"/>
                    <a:pt x="102" y="7096"/>
                    <a:pt x="202" y="7096"/>
                  </a:cubicBezTo>
                  <a:cubicBezTo>
                    <a:pt x="303" y="7096"/>
                    <a:pt x="404" y="7026"/>
                    <a:pt x="404" y="6886"/>
                  </a:cubicBezTo>
                  <a:lnTo>
                    <a:pt x="404" y="1861"/>
                  </a:lnTo>
                  <a:lnTo>
                    <a:pt x="7042" y="1861"/>
                  </a:lnTo>
                  <a:lnTo>
                    <a:pt x="7042" y="12128"/>
                  </a:lnTo>
                  <a:lnTo>
                    <a:pt x="5646" y="12128"/>
                  </a:lnTo>
                  <a:cubicBezTo>
                    <a:pt x="5553" y="12128"/>
                    <a:pt x="5460" y="12222"/>
                    <a:pt x="5460" y="12315"/>
                  </a:cubicBezTo>
                  <a:cubicBezTo>
                    <a:pt x="5460" y="12439"/>
                    <a:pt x="5522" y="12532"/>
                    <a:pt x="5646"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4840" y="12532"/>
                  </a:lnTo>
                  <a:cubicBezTo>
                    <a:pt x="4933" y="12532"/>
                    <a:pt x="5026" y="12439"/>
                    <a:pt x="5026" y="12315"/>
                  </a:cubicBezTo>
                  <a:cubicBezTo>
                    <a:pt x="5026" y="12222"/>
                    <a:pt x="4933" y="12128"/>
                    <a:pt x="4840" y="12128"/>
                  </a:cubicBezTo>
                  <a:lnTo>
                    <a:pt x="404" y="12128"/>
                  </a:lnTo>
                  <a:lnTo>
                    <a:pt x="404" y="7724"/>
                  </a:lnTo>
                  <a:cubicBezTo>
                    <a:pt x="404" y="7584"/>
                    <a:pt x="303" y="7514"/>
                    <a:pt x="202" y="7514"/>
                  </a:cubicBezTo>
                  <a:cubicBezTo>
                    <a:pt x="102" y="7514"/>
                    <a:pt x="1" y="7584"/>
                    <a:pt x="1" y="7724"/>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93"/>
            <p:cNvSpPr/>
            <p:nvPr/>
          </p:nvSpPr>
          <p:spPr>
            <a:xfrm>
              <a:off x="6324525" y="2049400"/>
              <a:ext cx="134175" cy="102475"/>
            </a:xfrm>
            <a:custGeom>
              <a:avLst/>
              <a:gdLst/>
              <a:ahLst/>
              <a:cxnLst/>
              <a:rect l="l" t="t" r="r" b="b"/>
              <a:pathLst>
                <a:path w="5367" h="4099" extrusionOk="0">
                  <a:moveTo>
                    <a:pt x="1427" y="407"/>
                  </a:moveTo>
                  <a:cubicBezTo>
                    <a:pt x="1986" y="407"/>
                    <a:pt x="2451" y="873"/>
                    <a:pt x="2451" y="1431"/>
                  </a:cubicBezTo>
                  <a:lnTo>
                    <a:pt x="2451" y="2982"/>
                  </a:lnTo>
                  <a:cubicBezTo>
                    <a:pt x="2172" y="2703"/>
                    <a:pt x="1799" y="2563"/>
                    <a:pt x="1427" y="2563"/>
                  </a:cubicBezTo>
                  <a:cubicBezTo>
                    <a:pt x="1055" y="2563"/>
                    <a:pt x="683" y="2703"/>
                    <a:pt x="404" y="2982"/>
                  </a:cubicBezTo>
                  <a:lnTo>
                    <a:pt x="404" y="1431"/>
                  </a:lnTo>
                  <a:cubicBezTo>
                    <a:pt x="404" y="873"/>
                    <a:pt x="869" y="407"/>
                    <a:pt x="1427" y="407"/>
                  </a:cubicBezTo>
                  <a:close/>
                  <a:moveTo>
                    <a:pt x="3909" y="407"/>
                  </a:moveTo>
                  <a:cubicBezTo>
                    <a:pt x="4498" y="407"/>
                    <a:pt x="4963" y="873"/>
                    <a:pt x="4963" y="1431"/>
                  </a:cubicBezTo>
                  <a:lnTo>
                    <a:pt x="4963" y="2982"/>
                  </a:lnTo>
                  <a:cubicBezTo>
                    <a:pt x="4669" y="2703"/>
                    <a:pt x="4289" y="2563"/>
                    <a:pt x="3913" y="2563"/>
                  </a:cubicBezTo>
                  <a:cubicBezTo>
                    <a:pt x="3537" y="2563"/>
                    <a:pt x="3164" y="2703"/>
                    <a:pt x="2885" y="2982"/>
                  </a:cubicBezTo>
                  <a:lnTo>
                    <a:pt x="2885" y="1431"/>
                  </a:lnTo>
                  <a:cubicBezTo>
                    <a:pt x="2885" y="873"/>
                    <a:pt x="3350" y="407"/>
                    <a:pt x="3909" y="407"/>
                  </a:cubicBezTo>
                  <a:close/>
                  <a:moveTo>
                    <a:pt x="1443" y="2974"/>
                  </a:moveTo>
                  <a:cubicBezTo>
                    <a:pt x="1854" y="2974"/>
                    <a:pt x="2265" y="3215"/>
                    <a:pt x="2420" y="3695"/>
                  </a:cubicBezTo>
                  <a:lnTo>
                    <a:pt x="466" y="3695"/>
                  </a:lnTo>
                  <a:cubicBezTo>
                    <a:pt x="621" y="3215"/>
                    <a:pt x="1032" y="2974"/>
                    <a:pt x="1443" y="2974"/>
                  </a:cubicBezTo>
                  <a:close/>
                  <a:moveTo>
                    <a:pt x="3924" y="2974"/>
                  </a:moveTo>
                  <a:cubicBezTo>
                    <a:pt x="4335" y="2974"/>
                    <a:pt x="4746" y="3215"/>
                    <a:pt x="4901" y="3695"/>
                  </a:cubicBezTo>
                  <a:lnTo>
                    <a:pt x="2947" y="3695"/>
                  </a:lnTo>
                  <a:cubicBezTo>
                    <a:pt x="3102" y="3215"/>
                    <a:pt x="3513" y="2974"/>
                    <a:pt x="3924" y="2974"/>
                  </a:cubicBezTo>
                  <a:close/>
                  <a:moveTo>
                    <a:pt x="1448" y="1"/>
                  </a:moveTo>
                  <a:cubicBezTo>
                    <a:pt x="719" y="1"/>
                    <a:pt x="0" y="552"/>
                    <a:pt x="0" y="1462"/>
                  </a:cubicBezTo>
                  <a:lnTo>
                    <a:pt x="0" y="3913"/>
                  </a:lnTo>
                  <a:cubicBezTo>
                    <a:pt x="0" y="4006"/>
                    <a:pt x="93" y="4099"/>
                    <a:pt x="186" y="4099"/>
                  </a:cubicBezTo>
                  <a:lnTo>
                    <a:pt x="5150" y="4099"/>
                  </a:lnTo>
                  <a:cubicBezTo>
                    <a:pt x="5274" y="4099"/>
                    <a:pt x="5367" y="4006"/>
                    <a:pt x="5367" y="3913"/>
                  </a:cubicBezTo>
                  <a:lnTo>
                    <a:pt x="5367" y="1462"/>
                  </a:lnTo>
                  <a:cubicBezTo>
                    <a:pt x="5367" y="552"/>
                    <a:pt x="4648" y="1"/>
                    <a:pt x="3912" y="1"/>
                  </a:cubicBezTo>
                  <a:cubicBezTo>
                    <a:pt x="3444" y="1"/>
                    <a:pt x="2969" y="223"/>
                    <a:pt x="2668" y="718"/>
                  </a:cubicBezTo>
                  <a:cubicBezTo>
                    <a:pt x="2379" y="223"/>
                    <a:pt x="1911"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93"/>
            <p:cNvSpPr/>
            <p:nvPr/>
          </p:nvSpPr>
          <p:spPr>
            <a:xfrm>
              <a:off x="6412925" y="2171625"/>
              <a:ext cx="21750" cy="32200"/>
            </a:xfrm>
            <a:custGeom>
              <a:avLst/>
              <a:gdLst/>
              <a:ahLst/>
              <a:cxnLst/>
              <a:rect l="l" t="t" r="r" b="b"/>
              <a:pathLst>
                <a:path w="870" h="1288" extrusionOk="0">
                  <a:moveTo>
                    <a:pt x="218" y="1"/>
                  </a:moveTo>
                  <a:cubicBezTo>
                    <a:pt x="163" y="1"/>
                    <a:pt x="109" y="16"/>
                    <a:pt x="63" y="47"/>
                  </a:cubicBezTo>
                  <a:cubicBezTo>
                    <a:pt x="1" y="140"/>
                    <a:pt x="1" y="264"/>
                    <a:pt x="63" y="357"/>
                  </a:cubicBezTo>
                  <a:lnTo>
                    <a:pt x="373" y="636"/>
                  </a:lnTo>
                  <a:lnTo>
                    <a:pt x="63" y="947"/>
                  </a:lnTo>
                  <a:cubicBezTo>
                    <a:pt x="1" y="1009"/>
                    <a:pt x="1" y="1164"/>
                    <a:pt x="63" y="1226"/>
                  </a:cubicBezTo>
                  <a:cubicBezTo>
                    <a:pt x="94" y="1257"/>
                    <a:pt x="156" y="1288"/>
                    <a:pt x="218" y="1288"/>
                  </a:cubicBezTo>
                  <a:cubicBezTo>
                    <a:pt x="280" y="1288"/>
                    <a:pt x="311" y="1257"/>
                    <a:pt x="373" y="1226"/>
                  </a:cubicBezTo>
                  <a:lnTo>
                    <a:pt x="807" y="792"/>
                  </a:lnTo>
                  <a:cubicBezTo>
                    <a:pt x="838" y="761"/>
                    <a:pt x="869" y="699"/>
                    <a:pt x="869" y="636"/>
                  </a:cubicBezTo>
                  <a:cubicBezTo>
                    <a:pt x="869" y="574"/>
                    <a:pt x="838" y="543"/>
                    <a:pt x="807" y="512"/>
                  </a:cubicBezTo>
                  <a:lnTo>
                    <a:pt x="373" y="47"/>
                  </a:lnTo>
                  <a:cubicBezTo>
                    <a:pt x="326" y="16"/>
                    <a:pt x="27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93"/>
            <p:cNvSpPr/>
            <p:nvPr/>
          </p:nvSpPr>
          <p:spPr>
            <a:xfrm>
              <a:off x="6349325" y="2171625"/>
              <a:ext cx="21750" cy="32200"/>
            </a:xfrm>
            <a:custGeom>
              <a:avLst/>
              <a:gdLst/>
              <a:ahLst/>
              <a:cxnLst/>
              <a:rect l="l" t="t" r="r" b="b"/>
              <a:pathLst>
                <a:path w="870" h="1288" extrusionOk="0">
                  <a:moveTo>
                    <a:pt x="649" y="1"/>
                  </a:moveTo>
                  <a:cubicBezTo>
                    <a:pt x="598" y="1"/>
                    <a:pt x="544" y="16"/>
                    <a:pt x="497" y="47"/>
                  </a:cubicBezTo>
                  <a:lnTo>
                    <a:pt x="63" y="512"/>
                  </a:lnTo>
                  <a:cubicBezTo>
                    <a:pt x="1" y="543"/>
                    <a:pt x="1" y="574"/>
                    <a:pt x="1" y="636"/>
                  </a:cubicBezTo>
                  <a:cubicBezTo>
                    <a:pt x="1" y="699"/>
                    <a:pt x="1" y="761"/>
                    <a:pt x="63" y="792"/>
                  </a:cubicBezTo>
                  <a:lnTo>
                    <a:pt x="497" y="1226"/>
                  </a:lnTo>
                  <a:cubicBezTo>
                    <a:pt x="528" y="1257"/>
                    <a:pt x="590" y="1288"/>
                    <a:pt x="652" y="1288"/>
                  </a:cubicBezTo>
                  <a:cubicBezTo>
                    <a:pt x="683" y="1288"/>
                    <a:pt x="745" y="1257"/>
                    <a:pt x="776" y="1226"/>
                  </a:cubicBezTo>
                  <a:cubicBezTo>
                    <a:pt x="870" y="1164"/>
                    <a:pt x="870" y="1009"/>
                    <a:pt x="776" y="947"/>
                  </a:cubicBezTo>
                  <a:lnTo>
                    <a:pt x="497" y="636"/>
                  </a:lnTo>
                  <a:lnTo>
                    <a:pt x="776" y="357"/>
                  </a:lnTo>
                  <a:cubicBezTo>
                    <a:pt x="870" y="264"/>
                    <a:pt x="870" y="140"/>
                    <a:pt x="776" y="47"/>
                  </a:cubicBezTo>
                  <a:cubicBezTo>
                    <a:pt x="745" y="16"/>
                    <a:pt x="699" y="1"/>
                    <a:pt x="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93"/>
            <p:cNvSpPr/>
            <p:nvPr/>
          </p:nvSpPr>
          <p:spPr>
            <a:xfrm>
              <a:off x="6328850" y="1999600"/>
              <a:ext cx="37125" cy="9850"/>
            </a:xfrm>
            <a:custGeom>
              <a:avLst/>
              <a:gdLst/>
              <a:ahLst/>
              <a:cxnLst/>
              <a:rect l="l" t="t" r="r" b="b"/>
              <a:pathLst>
                <a:path w="1485" h="394" extrusionOk="0">
                  <a:moveTo>
                    <a:pt x="177" y="0"/>
                  </a:moveTo>
                  <a:cubicBezTo>
                    <a:pt x="0" y="0"/>
                    <a:pt x="0" y="394"/>
                    <a:pt x="177" y="394"/>
                  </a:cubicBezTo>
                  <a:cubicBezTo>
                    <a:pt x="194" y="394"/>
                    <a:pt x="211" y="390"/>
                    <a:pt x="231" y="383"/>
                  </a:cubicBezTo>
                  <a:lnTo>
                    <a:pt x="1254" y="383"/>
                  </a:lnTo>
                  <a:cubicBezTo>
                    <a:pt x="1273" y="390"/>
                    <a:pt x="1291" y="394"/>
                    <a:pt x="1307" y="394"/>
                  </a:cubicBezTo>
                  <a:cubicBezTo>
                    <a:pt x="1485" y="394"/>
                    <a:pt x="1485" y="0"/>
                    <a:pt x="1307" y="0"/>
                  </a:cubicBezTo>
                  <a:cubicBezTo>
                    <a:pt x="1291" y="0"/>
                    <a:pt x="1273" y="4"/>
                    <a:pt x="1254" y="11"/>
                  </a:cubicBezTo>
                  <a:lnTo>
                    <a:pt x="231" y="11"/>
                  </a:lnTo>
                  <a:cubicBezTo>
                    <a:pt x="211" y="4"/>
                    <a:pt x="194"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93"/>
            <p:cNvSpPr/>
            <p:nvPr/>
          </p:nvSpPr>
          <p:spPr>
            <a:xfrm>
              <a:off x="6327625" y="2020800"/>
              <a:ext cx="122550" cy="10100"/>
            </a:xfrm>
            <a:custGeom>
              <a:avLst/>
              <a:gdLst/>
              <a:ahLst/>
              <a:cxnLst/>
              <a:rect l="l" t="t" r="r" b="b"/>
              <a:pathLst>
                <a:path w="4902" h="404" extrusionOk="0">
                  <a:moveTo>
                    <a:pt x="280" y="0"/>
                  </a:moveTo>
                  <a:cubicBezTo>
                    <a:pt x="0" y="0"/>
                    <a:pt x="0" y="404"/>
                    <a:pt x="280" y="404"/>
                  </a:cubicBezTo>
                  <a:lnTo>
                    <a:pt x="4622" y="404"/>
                  </a:lnTo>
                  <a:cubicBezTo>
                    <a:pt x="4902" y="404"/>
                    <a:pt x="4902" y="0"/>
                    <a:pt x="46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7" name="Google Shape;16347;p93"/>
          <p:cNvGrpSpPr/>
          <p:nvPr/>
        </p:nvGrpSpPr>
        <p:grpSpPr>
          <a:xfrm>
            <a:off x="2427260" y="2879016"/>
            <a:ext cx="376800" cy="327500"/>
            <a:chOff x="7718850" y="3678550"/>
            <a:chExt cx="376800" cy="327500"/>
          </a:xfrm>
        </p:grpSpPr>
        <p:sp>
          <p:nvSpPr>
            <p:cNvPr id="16348" name="Google Shape;16348;p93"/>
            <p:cNvSpPr/>
            <p:nvPr/>
          </p:nvSpPr>
          <p:spPr>
            <a:xfrm>
              <a:off x="7718850" y="3678550"/>
              <a:ext cx="376800" cy="327500"/>
            </a:xfrm>
            <a:custGeom>
              <a:avLst/>
              <a:gdLst/>
              <a:ahLst/>
              <a:cxnLst/>
              <a:rect l="l" t="t" r="r" b="b"/>
              <a:pathLst>
                <a:path w="15072" h="13100" extrusionOk="0">
                  <a:moveTo>
                    <a:pt x="4560" y="5344"/>
                  </a:moveTo>
                  <a:cubicBezTo>
                    <a:pt x="4746" y="6709"/>
                    <a:pt x="5522" y="7950"/>
                    <a:pt x="6700" y="8726"/>
                  </a:cubicBezTo>
                  <a:lnTo>
                    <a:pt x="6762" y="9594"/>
                  </a:lnTo>
                  <a:cubicBezTo>
                    <a:pt x="6793" y="9687"/>
                    <a:pt x="6855" y="9780"/>
                    <a:pt x="6948" y="9811"/>
                  </a:cubicBezTo>
                  <a:cubicBezTo>
                    <a:pt x="6979" y="9842"/>
                    <a:pt x="7010" y="9842"/>
                    <a:pt x="7073" y="9842"/>
                  </a:cubicBezTo>
                  <a:cubicBezTo>
                    <a:pt x="7135" y="9842"/>
                    <a:pt x="7197" y="9842"/>
                    <a:pt x="7228" y="9780"/>
                  </a:cubicBezTo>
                  <a:lnTo>
                    <a:pt x="7941" y="9284"/>
                  </a:lnTo>
                  <a:cubicBezTo>
                    <a:pt x="8382" y="9417"/>
                    <a:pt x="8833" y="9483"/>
                    <a:pt x="9282" y="9483"/>
                  </a:cubicBezTo>
                  <a:cubicBezTo>
                    <a:pt x="10191" y="9483"/>
                    <a:pt x="11091" y="9214"/>
                    <a:pt x="11881" y="8695"/>
                  </a:cubicBezTo>
                  <a:lnTo>
                    <a:pt x="11881" y="11765"/>
                  </a:lnTo>
                  <a:lnTo>
                    <a:pt x="2202" y="11765"/>
                  </a:lnTo>
                  <a:lnTo>
                    <a:pt x="2202" y="5376"/>
                  </a:lnTo>
                  <a:cubicBezTo>
                    <a:pt x="2202" y="5344"/>
                    <a:pt x="2202" y="5344"/>
                    <a:pt x="2202" y="5344"/>
                  </a:cubicBezTo>
                  <a:close/>
                  <a:moveTo>
                    <a:pt x="12749" y="7950"/>
                  </a:moveTo>
                  <a:lnTo>
                    <a:pt x="12749" y="11765"/>
                  </a:lnTo>
                  <a:lnTo>
                    <a:pt x="12284" y="11765"/>
                  </a:lnTo>
                  <a:lnTo>
                    <a:pt x="12284" y="8415"/>
                  </a:lnTo>
                  <a:cubicBezTo>
                    <a:pt x="12284" y="8415"/>
                    <a:pt x="12284" y="8415"/>
                    <a:pt x="12284" y="8384"/>
                  </a:cubicBezTo>
                  <a:cubicBezTo>
                    <a:pt x="12439" y="8260"/>
                    <a:pt x="12594" y="8105"/>
                    <a:pt x="12749" y="7950"/>
                  </a:cubicBezTo>
                  <a:close/>
                  <a:moveTo>
                    <a:pt x="5615" y="12169"/>
                  </a:moveTo>
                  <a:lnTo>
                    <a:pt x="5615" y="12665"/>
                  </a:lnTo>
                  <a:lnTo>
                    <a:pt x="652" y="12665"/>
                  </a:lnTo>
                  <a:cubicBezTo>
                    <a:pt x="527" y="12665"/>
                    <a:pt x="434" y="12603"/>
                    <a:pt x="434" y="12479"/>
                  </a:cubicBezTo>
                  <a:lnTo>
                    <a:pt x="434" y="12169"/>
                  </a:lnTo>
                  <a:close/>
                  <a:moveTo>
                    <a:pt x="8003" y="12169"/>
                  </a:moveTo>
                  <a:lnTo>
                    <a:pt x="8003" y="12665"/>
                  </a:lnTo>
                  <a:lnTo>
                    <a:pt x="6018" y="12665"/>
                  </a:lnTo>
                  <a:lnTo>
                    <a:pt x="6018" y="12169"/>
                  </a:lnTo>
                  <a:close/>
                  <a:moveTo>
                    <a:pt x="9256" y="0"/>
                  </a:moveTo>
                  <a:cubicBezTo>
                    <a:pt x="8531" y="0"/>
                    <a:pt x="7779" y="176"/>
                    <a:pt x="7042" y="568"/>
                  </a:cubicBezTo>
                  <a:cubicBezTo>
                    <a:pt x="6824" y="622"/>
                    <a:pt x="6964" y="962"/>
                    <a:pt x="7148" y="962"/>
                  </a:cubicBezTo>
                  <a:cubicBezTo>
                    <a:pt x="7174" y="962"/>
                    <a:pt x="7201" y="955"/>
                    <a:pt x="7228" y="940"/>
                  </a:cubicBezTo>
                  <a:cubicBezTo>
                    <a:pt x="7887" y="588"/>
                    <a:pt x="8581" y="425"/>
                    <a:pt x="9258" y="425"/>
                  </a:cubicBezTo>
                  <a:cubicBezTo>
                    <a:pt x="11384" y="425"/>
                    <a:pt x="13344" y="2023"/>
                    <a:pt x="13556" y="4352"/>
                  </a:cubicBezTo>
                  <a:cubicBezTo>
                    <a:pt x="13793" y="6965"/>
                    <a:pt x="11694" y="9084"/>
                    <a:pt x="9248" y="9084"/>
                  </a:cubicBezTo>
                  <a:cubicBezTo>
                    <a:pt x="8819" y="9084"/>
                    <a:pt x="8380" y="9019"/>
                    <a:pt x="7941" y="8881"/>
                  </a:cubicBezTo>
                  <a:cubicBezTo>
                    <a:pt x="7915" y="8868"/>
                    <a:pt x="7890" y="8860"/>
                    <a:pt x="7864" y="8860"/>
                  </a:cubicBezTo>
                  <a:cubicBezTo>
                    <a:pt x="7828" y="8860"/>
                    <a:pt x="7791" y="8875"/>
                    <a:pt x="7755" y="8912"/>
                  </a:cubicBezTo>
                  <a:lnTo>
                    <a:pt x="7135" y="9346"/>
                  </a:lnTo>
                  <a:lnTo>
                    <a:pt x="7073" y="8570"/>
                  </a:lnTo>
                  <a:cubicBezTo>
                    <a:pt x="7073" y="8508"/>
                    <a:pt x="7010" y="8446"/>
                    <a:pt x="6979" y="8415"/>
                  </a:cubicBezTo>
                  <a:cubicBezTo>
                    <a:pt x="4405" y="6802"/>
                    <a:pt x="4219" y="3111"/>
                    <a:pt x="6638" y="1281"/>
                  </a:cubicBezTo>
                  <a:cubicBezTo>
                    <a:pt x="6833" y="1159"/>
                    <a:pt x="6703" y="904"/>
                    <a:pt x="6534" y="904"/>
                  </a:cubicBezTo>
                  <a:cubicBezTo>
                    <a:pt x="6487" y="904"/>
                    <a:pt x="6437" y="924"/>
                    <a:pt x="6390" y="971"/>
                  </a:cubicBezTo>
                  <a:cubicBezTo>
                    <a:pt x="5770" y="1436"/>
                    <a:pt x="5273" y="2056"/>
                    <a:pt x="4932" y="2770"/>
                  </a:cubicBezTo>
                  <a:cubicBezTo>
                    <a:pt x="4746" y="3173"/>
                    <a:pt x="4622" y="3607"/>
                    <a:pt x="4560" y="4042"/>
                  </a:cubicBezTo>
                  <a:lnTo>
                    <a:pt x="1582" y="4042"/>
                  </a:lnTo>
                  <a:cubicBezTo>
                    <a:pt x="1179" y="4042"/>
                    <a:pt x="869" y="4352"/>
                    <a:pt x="869" y="4755"/>
                  </a:cubicBezTo>
                  <a:lnTo>
                    <a:pt x="869" y="8664"/>
                  </a:lnTo>
                  <a:cubicBezTo>
                    <a:pt x="869" y="8803"/>
                    <a:pt x="977" y="8873"/>
                    <a:pt x="1086" y="8873"/>
                  </a:cubicBezTo>
                  <a:cubicBezTo>
                    <a:pt x="1194" y="8873"/>
                    <a:pt x="1303" y="8803"/>
                    <a:pt x="1303" y="8664"/>
                  </a:cubicBezTo>
                  <a:lnTo>
                    <a:pt x="1303" y="4755"/>
                  </a:lnTo>
                  <a:cubicBezTo>
                    <a:pt x="1272" y="4600"/>
                    <a:pt x="1427" y="4476"/>
                    <a:pt x="1582" y="4476"/>
                  </a:cubicBezTo>
                  <a:lnTo>
                    <a:pt x="4529" y="4476"/>
                  </a:lnTo>
                  <a:lnTo>
                    <a:pt x="4529" y="4941"/>
                  </a:lnTo>
                  <a:lnTo>
                    <a:pt x="2202" y="4941"/>
                  </a:lnTo>
                  <a:cubicBezTo>
                    <a:pt x="1954" y="4941"/>
                    <a:pt x="1768" y="5127"/>
                    <a:pt x="1768" y="5376"/>
                  </a:cubicBezTo>
                  <a:lnTo>
                    <a:pt x="1768" y="11765"/>
                  </a:lnTo>
                  <a:lnTo>
                    <a:pt x="1303" y="11765"/>
                  </a:lnTo>
                  <a:lnTo>
                    <a:pt x="1303" y="9501"/>
                  </a:lnTo>
                  <a:cubicBezTo>
                    <a:pt x="1303" y="9361"/>
                    <a:pt x="1194" y="9292"/>
                    <a:pt x="1086" y="9292"/>
                  </a:cubicBezTo>
                  <a:cubicBezTo>
                    <a:pt x="977" y="9292"/>
                    <a:pt x="869" y="9361"/>
                    <a:pt x="869" y="9501"/>
                  </a:cubicBezTo>
                  <a:lnTo>
                    <a:pt x="869" y="11765"/>
                  </a:lnTo>
                  <a:lnTo>
                    <a:pt x="403" y="11765"/>
                  </a:lnTo>
                  <a:cubicBezTo>
                    <a:pt x="186" y="11765"/>
                    <a:pt x="0" y="11921"/>
                    <a:pt x="0" y="12138"/>
                  </a:cubicBezTo>
                  <a:lnTo>
                    <a:pt x="0" y="12479"/>
                  </a:lnTo>
                  <a:cubicBezTo>
                    <a:pt x="0" y="12820"/>
                    <a:pt x="279" y="13099"/>
                    <a:pt x="621" y="13099"/>
                  </a:cubicBezTo>
                  <a:lnTo>
                    <a:pt x="9678" y="13099"/>
                  </a:lnTo>
                  <a:cubicBezTo>
                    <a:pt x="9802" y="13099"/>
                    <a:pt x="9895" y="13006"/>
                    <a:pt x="9895" y="12882"/>
                  </a:cubicBezTo>
                  <a:cubicBezTo>
                    <a:pt x="9895" y="12789"/>
                    <a:pt x="9802" y="12696"/>
                    <a:pt x="9678" y="12696"/>
                  </a:cubicBezTo>
                  <a:lnTo>
                    <a:pt x="8375" y="12696"/>
                  </a:lnTo>
                  <a:lnTo>
                    <a:pt x="8375" y="12169"/>
                  </a:lnTo>
                  <a:lnTo>
                    <a:pt x="13587" y="12169"/>
                  </a:lnTo>
                  <a:lnTo>
                    <a:pt x="13587" y="12479"/>
                  </a:lnTo>
                  <a:cubicBezTo>
                    <a:pt x="13587" y="12603"/>
                    <a:pt x="13494" y="12696"/>
                    <a:pt x="13400" y="12696"/>
                  </a:cubicBezTo>
                  <a:lnTo>
                    <a:pt x="10516" y="12696"/>
                  </a:lnTo>
                  <a:cubicBezTo>
                    <a:pt x="10423" y="12696"/>
                    <a:pt x="10330" y="12789"/>
                    <a:pt x="10330" y="12882"/>
                  </a:cubicBezTo>
                  <a:cubicBezTo>
                    <a:pt x="10330" y="13006"/>
                    <a:pt x="10392" y="13099"/>
                    <a:pt x="10516" y="13099"/>
                  </a:cubicBezTo>
                  <a:lnTo>
                    <a:pt x="13400" y="13099"/>
                  </a:lnTo>
                  <a:cubicBezTo>
                    <a:pt x="13711" y="13099"/>
                    <a:pt x="13990" y="12820"/>
                    <a:pt x="13990" y="12479"/>
                  </a:cubicBezTo>
                  <a:lnTo>
                    <a:pt x="13990" y="12138"/>
                  </a:lnTo>
                  <a:cubicBezTo>
                    <a:pt x="13990" y="11921"/>
                    <a:pt x="13835" y="11734"/>
                    <a:pt x="13618" y="11734"/>
                  </a:cubicBezTo>
                  <a:lnTo>
                    <a:pt x="13618" y="11765"/>
                  </a:lnTo>
                  <a:lnTo>
                    <a:pt x="13121" y="11765"/>
                  </a:lnTo>
                  <a:lnTo>
                    <a:pt x="13121" y="7516"/>
                  </a:lnTo>
                  <a:cubicBezTo>
                    <a:pt x="13121" y="7485"/>
                    <a:pt x="13121" y="7485"/>
                    <a:pt x="13121" y="7454"/>
                  </a:cubicBezTo>
                  <a:cubicBezTo>
                    <a:pt x="13276" y="7237"/>
                    <a:pt x="13431" y="6988"/>
                    <a:pt x="13556" y="6709"/>
                  </a:cubicBezTo>
                  <a:cubicBezTo>
                    <a:pt x="15071" y="3375"/>
                    <a:pt x="12432" y="0"/>
                    <a:pt x="92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93"/>
            <p:cNvSpPr/>
            <p:nvPr/>
          </p:nvSpPr>
          <p:spPr>
            <a:xfrm>
              <a:off x="7863075" y="3709550"/>
              <a:ext cx="203200" cy="174750"/>
            </a:xfrm>
            <a:custGeom>
              <a:avLst/>
              <a:gdLst/>
              <a:ahLst/>
              <a:cxnLst/>
              <a:rect l="l" t="t" r="r" b="b"/>
              <a:pathLst>
                <a:path w="8128" h="6990" extrusionOk="0">
                  <a:moveTo>
                    <a:pt x="4374" y="506"/>
                  </a:moveTo>
                  <a:cubicBezTo>
                    <a:pt x="5553" y="847"/>
                    <a:pt x="6422" y="1871"/>
                    <a:pt x="6577" y="3081"/>
                  </a:cubicBezTo>
                  <a:lnTo>
                    <a:pt x="3847" y="3081"/>
                  </a:lnTo>
                  <a:cubicBezTo>
                    <a:pt x="3785" y="3081"/>
                    <a:pt x="3754" y="3050"/>
                    <a:pt x="3754" y="2988"/>
                  </a:cubicBezTo>
                  <a:lnTo>
                    <a:pt x="3754" y="2523"/>
                  </a:lnTo>
                  <a:cubicBezTo>
                    <a:pt x="3754" y="2460"/>
                    <a:pt x="3785" y="2398"/>
                    <a:pt x="3847" y="2398"/>
                  </a:cubicBezTo>
                  <a:cubicBezTo>
                    <a:pt x="4126" y="2398"/>
                    <a:pt x="4343" y="2181"/>
                    <a:pt x="4374" y="1902"/>
                  </a:cubicBezTo>
                  <a:lnTo>
                    <a:pt x="4374" y="506"/>
                  </a:lnTo>
                  <a:close/>
                  <a:moveTo>
                    <a:pt x="2234" y="661"/>
                  </a:moveTo>
                  <a:lnTo>
                    <a:pt x="2234" y="1809"/>
                  </a:lnTo>
                  <a:cubicBezTo>
                    <a:pt x="2234" y="2647"/>
                    <a:pt x="1552" y="3298"/>
                    <a:pt x="745" y="3329"/>
                  </a:cubicBezTo>
                  <a:lnTo>
                    <a:pt x="404" y="3329"/>
                  </a:lnTo>
                  <a:cubicBezTo>
                    <a:pt x="466" y="2150"/>
                    <a:pt x="1179" y="1127"/>
                    <a:pt x="2234" y="661"/>
                  </a:cubicBezTo>
                  <a:close/>
                  <a:moveTo>
                    <a:pt x="2141" y="4787"/>
                  </a:moveTo>
                  <a:cubicBezTo>
                    <a:pt x="2451" y="4787"/>
                    <a:pt x="2699" y="5035"/>
                    <a:pt x="2699" y="5345"/>
                  </a:cubicBezTo>
                  <a:lnTo>
                    <a:pt x="2699" y="6121"/>
                  </a:lnTo>
                  <a:cubicBezTo>
                    <a:pt x="2699" y="6245"/>
                    <a:pt x="2699" y="6338"/>
                    <a:pt x="2668" y="6462"/>
                  </a:cubicBezTo>
                  <a:cubicBezTo>
                    <a:pt x="1800" y="6214"/>
                    <a:pt x="1055" y="5593"/>
                    <a:pt x="683" y="4787"/>
                  </a:cubicBezTo>
                  <a:close/>
                  <a:moveTo>
                    <a:pt x="6391" y="4570"/>
                  </a:moveTo>
                  <a:cubicBezTo>
                    <a:pt x="6018" y="5531"/>
                    <a:pt x="5181" y="6276"/>
                    <a:pt x="4157" y="6493"/>
                  </a:cubicBezTo>
                  <a:lnTo>
                    <a:pt x="4157" y="5842"/>
                  </a:lnTo>
                  <a:cubicBezTo>
                    <a:pt x="4157" y="5128"/>
                    <a:pt x="4747" y="4570"/>
                    <a:pt x="5460" y="4570"/>
                  </a:cubicBezTo>
                  <a:close/>
                  <a:moveTo>
                    <a:pt x="3506" y="382"/>
                  </a:moveTo>
                  <a:cubicBezTo>
                    <a:pt x="3661" y="382"/>
                    <a:pt x="3785" y="382"/>
                    <a:pt x="3940" y="413"/>
                  </a:cubicBezTo>
                  <a:lnTo>
                    <a:pt x="3940" y="1902"/>
                  </a:lnTo>
                  <a:cubicBezTo>
                    <a:pt x="3940" y="1933"/>
                    <a:pt x="3878" y="1995"/>
                    <a:pt x="3816" y="1995"/>
                  </a:cubicBezTo>
                  <a:cubicBezTo>
                    <a:pt x="3537" y="1995"/>
                    <a:pt x="3320" y="2212"/>
                    <a:pt x="3320" y="2523"/>
                  </a:cubicBezTo>
                  <a:lnTo>
                    <a:pt x="3320" y="2988"/>
                  </a:lnTo>
                  <a:cubicBezTo>
                    <a:pt x="3320" y="3267"/>
                    <a:pt x="3537" y="3515"/>
                    <a:pt x="3816" y="3515"/>
                  </a:cubicBezTo>
                  <a:lnTo>
                    <a:pt x="6577" y="3515"/>
                  </a:lnTo>
                  <a:cubicBezTo>
                    <a:pt x="6577" y="3732"/>
                    <a:pt x="6546" y="3949"/>
                    <a:pt x="6515" y="4167"/>
                  </a:cubicBezTo>
                  <a:lnTo>
                    <a:pt x="5429" y="4167"/>
                  </a:lnTo>
                  <a:cubicBezTo>
                    <a:pt x="4499" y="4167"/>
                    <a:pt x="3754" y="4911"/>
                    <a:pt x="3754" y="5842"/>
                  </a:cubicBezTo>
                  <a:lnTo>
                    <a:pt x="3754" y="6555"/>
                  </a:lnTo>
                  <a:lnTo>
                    <a:pt x="3475" y="6555"/>
                  </a:lnTo>
                  <a:cubicBezTo>
                    <a:pt x="3351" y="6555"/>
                    <a:pt x="3227" y="6555"/>
                    <a:pt x="3103" y="6524"/>
                  </a:cubicBezTo>
                  <a:cubicBezTo>
                    <a:pt x="3134" y="6400"/>
                    <a:pt x="3134" y="6276"/>
                    <a:pt x="3134" y="6121"/>
                  </a:cubicBezTo>
                  <a:lnTo>
                    <a:pt x="3134" y="5345"/>
                  </a:lnTo>
                  <a:cubicBezTo>
                    <a:pt x="3134" y="4818"/>
                    <a:pt x="2699" y="4384"/>
                    <a:pt x="2172" y="4384"/>
                  </a:cubicBezTo>
                  <a:lnTo>
                    <a:pt x="528" y="4384"/>
                  </a:lnTo>
                  <a:cubicBezTo>
                    <a:pt x="466" y="4167"/>
                    <a:pt x="435" y="3949"/>
                    <a:pt x="404" y="3701"/>
                  </a:cubicBezTo>
                  <a:lnTo>
                    <a:pt x="745" y="3701"/>
                  </a:lnTo>
                  <a:cubicBezTo>
                    <a:pt x="1800" y="3701"/>
                    <a:pt x="2637" y="2864"/>
                    <a:pt x="2637" y="1809"/>
                  </a:cubicBezTo>
                  <a:lnTo>
                    <a:pt x="2637" y="506"/>
                  </a:lnTo>
                  <a:cubicBezTo>
                    <a:pt x="2917" y="413"/>
                    <a:pt x="3227" y="382"/>
                    <a:pt x="3506" y="382"/>
                  </a:cubicBezTo>
                  <a:close/>
                  <a:moveTo>
                    <a:pt x="3506" y="0"/>
                  </a:moveTo>
                  <a:cubicBezTo>
                    <a:pt x="1715" y="0"/>
                    <a:pt x="1" y="1388"/>
                    <a:pt x="1" y="3484"/>
                  </a:cubicBezTo>
                  <a:cubicBezTo>
                    <a:pt x="1" y="5407"/>
                    <a:pt x="1552" y="6989"/>
                    <a:pt x="3475" y="6989"/>
                  </a:cubicBezTo>
                  <a:cubicBezTo>
                    <a:pt x="6577" y="6989"/>
                    <a:pt x="8128" y="3236"/>
                    <a:pt x="5956" y="1034"/>
                  </a:cubicBezTo>
                  <a:cubicBezTo>
                    <a:pt x="5242" y="320"/>
                    <a:pt x="4365" y="0"/>
                    <a:pt x="3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0" name="Google Shape;16350;p93"/>
          <p:cNvGrpSpPr/>
          <p:nvPr/>
        </p:nvGrpSpPr>
        <p:grpSpPr>
          <a:xfrm>
            <a:off x="3253183" y="2868179"/>
            <a:ext cx="297825" cy="349175"/>
            <a:chOff x="957400" y="1923675"/>
            <a:chExt cx="297825" cy="349175"/>
          </a:xfrm>
        </p:grpSpPr>
        <p:sp>
          <p:nvSpPr>
            <p:cNvPr id="16351" name="Google Shape;16351;p93"/>
            <p:cNvSpPr/>
            <p:nvPr/>
          </p:nvSpPr>
          <p:spPr>
            <a:xfrm>
              <a:off x="1085350" y="1977950"/>
              <a:ext cx="48400" cy="17275"/>
            </a:xfrm>
            <a:custGeom>
              <a:avLst/>
              <a:gdLst/>
              <a:ahLst/>
              <a:cxnLst/>
              <a:rect l="l" t="t" r="r" b="b"/>
              <a:pathLst>
                <a:path w="1936" h="691" extrusionOk="0">
                  <a:moveTo>
                    <a:pt x="931" y="1"/>
                  </a:moveTo>
                  <a:cubicBezTo>
                    <a:pt x="629" y="1"/>
                    <a:pt x="327" y="117"/>
                    <a:pt x="94" y="350"/>
                  </a:cubicBezTo>
                  <a:cubicBezTo>
                    <a:pt x="1" y="443"/>
                    <a:pt x="1" y="567"/>
                    <a:pt x="94" y="629"/>
                  </a:cubicBezTo>
                  <a:cubicBezTo>
                    <a:pt x="125" y="660"/>
                    <a:pt x="187" y="691"/>
                    <a:pt x="218" y="691"/>
                  </a:cubicBezTo>
                  <a:cubicBezTo>
                    <a:pt x="280" y="691"/>
                    <a:pt x="342" y="660"/>
                    <a:pt x="373" y="629"/>
                  </a:cubicBezTo>
                  <a:cubicBezTo>
                    <a:pt x="528" y="474"/>
                    <a:pt x="714" y="412"/>
                    <a:pt x="931" y="412"/>
                  </a:cubicBezTo>
                  <a:cubicBezTo>
                    <a:pt x="1149" y="412"/>
                    <a:pt x="1335" y="474"/>
                    <a:pt x="1490" y="629"/>
                  </a:cubicBezTo>
                  <a:cubicBezTo>
                    <a:pt x="1533" y="672"/>
                    <a:pt x="1583" y="690"/>
                    <a:pt x="1631" y="690"/>
                  </a:cubicBezTo>
                  <a:cubicBezTo>
                    <a:pt x="1792" y="690"/>
                    <a:pt x="1936" y="492"/>
                    <a:pt x="1769" y="350"/>
                  </a:cubicBezTo>
                  <a:cubicBezTo>
                    <a:pt x="1536" y="117"/>
                    <a:pt x="1234"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93"/>
            <p:cNvSpPr/>
            <p:nvPr/>
          </p:nvSpPr>
          <p:spPr>
            <a:xfrm>
              <a:off x="1064725" y="1951200"/>
              <a:ext cx="85800" cy="25425"/>
            </a:xfrm>
            <a:custGeom>
              <a:avLst/>
              <a:gdLst/>
              <a:ahLst/>
              <a:cxnLst/>
              <a:rect l="l" t="t" r="r" b="b"/>
              <a:pathLst>
                <a:path w="3432" h="1017" extrusionOk="0">
                  <a:moveTo>
                    <a:pt x="1756" y="0"/>
                  </a:moveTo>
                  <a:cubicBezTo>
                    <a:pt x="1175" y="0"/>
                    <a:pt x="593" y="225"/>
                    <a:pt x="143" y="675"/>
                  </a:cubicBezTo>
                  <a:cubicBezTo>
                    <a:pt x="1" y="818"/>
                    <a:pt x="132" y="1016"/>
                    <a:pt x="299" y="1016"/>
                  </a:cubicBezTo>
                  <a:cubicBezTo>
                    <a:pt x="349" y="1016"/>
                    <a:pt x="403" y="998"/>
                    <a:pt x="454" y="954"/>
                  </a:cubicBezTo>
                  <a:cubicBezTo>
                    <a:pt x="810" y="598"/>
                    <a:pt x="1283" y="419"/>
                    <a:pt x="1756" y="419"/>
                  </a:cubicBezTo>
                  <a:cubicBezTo>
                    <a:pt x="2229" y="419"/>
                    <a:pt x="2702" y="598"/>
                    <a:pt x="3059" y="954"/>
                  </a:cubicBezTo>
                  <a:cubicBezTo>
                    <a:pt x="3121" y="985"/>
                    <a:pt x="3152" y="1016"/>
                    <a:pt x="3214" y="1016"/>
                  </a:cubicBezTo>
                  <a:cubicBezTo>
                    <a:pt x="3276" y="1016"/>
                    <a:pt x="3307" y="985"/>
                    <a:pt x="3369" y="954"/>
                  </a:cubicBezTo>
                  <a:cubicBezTo>
                    <a:pt x="3431" y="861"/>
                    <a:pt x="3431" y="737"/>
                    <a:pt x="3369" y="675"/>
                  </a:cubicBezTo>
                  <a:cubicBezTo>
                    <a:pt x="2920" y="225"/>
                    <a:pt x="2338" y="0"/>
                    <a:pt x="1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93"/>
            <p:cNvSpPr/>
            <p:nvPr/>
          </p:nvSpPr>
          <p:spPr>
            <a:xfrm>
              <a:off x="1047350" y="1923675"/>
              <a:ext cx="122550" cy="33750"/>
            </a:xfrm>
            <a:custGeom>
              <a:avLst/>
              <a:gdLst/>
              <a:ahLst/>
              <a:cxnLst/>
              <a:rect l="l" t="t" r="r" b="b"/>
              <a:pathLst>
                <a:path w="4902" h="1350" extrusionOk="0">
                  <a:moveTo>
                    <a:pt x="2455" y="0"/>
                  </a:moveTo>
                  <a:cubicBezTo>
                    <a:pt x="1598" y="0"/>
                    <a:pt x="745" y="334"/>
                    <a:pt x="94" y="1001"/>
                  </a:cubicBezTo>
                  <a:cubicBezTo>
                    <a:pt x="1" y="1063"/>
                    <a:pt x="1" y="1187"/>
                    <a:pt x="94" y="1280"/>
                  </a:cubicBezTo>
                  <a:cubicBezTo>
                    <a:pt x="125" y="1326"/>
                    <a:pt x="171" y="1350"/>
                    <a:pt x="222" y="1350"/>
                  </a:cubicBezTo>
                  <a:cubicBezTo>
                    <a:pt x="272" y="1350"/>
                    <a:pt x="327" y="1326"/>
                    <a:pt x="373" y="1280"/>
                  </a:cubicBezTo>
                  <a:cubicBezTo>
                    <a:pt x="947" y="706"/>
                    <a:pt x="1699" y="419"/>
                    <a:pt x="2451" y="419"/>
                  </a:cubicBezTo>
                  <a:cubicBezTo>
                    <a:pt x="3204" y="419"/>
                    <a:pt x="3956" y="706"/>
                    <a:pt x="4530" y="1280"/>
                  </a:cubicBezTo>
                  <a:cubicBezTo>
                    <a:pt x="4592" y="1311"/>
                    <a:pt x="4623" y="1342"/>
                    <a:pt x="4685" y="1342"/>
                  </a:cubicBezTo>
                  <a:cubicBezTo>
                    <a:pt x="4747" y="1342"/>
                    <a:pt x="4778" y="1311"/>
                    <a:pt x="4840" y="1280"/>
                  </a:cubicBezTo>
                  <a:cubicBezTo>
                    <a:pt x="4902" y="1187"/>
                    <a:pt x="4902" y="1063"/>
                    <a:pt x="4840" y="1001"/>
                  </a:cubicBezTo>
                  <a:cubicBezTo>
                    <a:pt x="4173" y="334"/>
                    <a:pt x="3312" y="0"/>
                    <a:pt x="2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93"/>
            <p:cNvSpPr/>
            <p:nvPr/>
          </p:nvSpPr>
          <p:spPr>
            <a:xfrm>
              <a:off x="957400" y="2025450"/>
              <a:ext cx="297825" cy="247400"/>
            </a:xfrm>
            <a:custGeom>
              <a:avLst/>
              <a:gdLst/>
              <a:ahLst/>
              <a:cxnLst/>
              <a:rect l="l" t="t" r="r" b="b"/>
              <a:pathLst>
                <a:path w="11913" h="9896" extrusionOk="0">
                  <a:moveTo>
                    <a:pt x="7197" y="404"/>
                  </a:moveTo>
                  <a:cubicBezTo>
                    <a:pt x="7321" y="404"/>
                    <a:pt x="7476" y="497"/>
                    <a:pt x="7507" y="652"/>
                  </a:cubicBezTo>
                  <a:lnTo>
                    <a:pt x="7507" y="683"/>
                  </a:lnTo>
                  <a:lnTo>
                    <a:pt x="4405" y="683"/>
                  </a:lnTo>
                  <a:lnTo>
                    <a:pt x="4405" y="652"/>
                  </a:lnTo>
                  <a:cubicBezTo>
                    <a:pt x="4436" y="497"/>
                    <a:pt x="4560" y="404"/>
                    <a:pt x="4716" y="404"/>
                  </a:cubicBezTo>
                  <a:close/>
                  <a:moveTo>
                    <a:pt x="7600" y="1086"/>
                  </a:moveTo>
                  <a:lnTo>
                    <a:pt x="7724" y="1551"/>
                  </a:lnTo>
                  <a:lnTo>
                    <a:pt x="4219" y="1551"/>
                  </a:lnTo>
                  <a:lnTo>
                    <a:pt x="4312" y="1086"/>
                  </a:lnTo>
                  <a:close/>
                  <a:moveTo>
                    <a:pt x="3584" y="5425"/>
                  </a:moveTo>
                  <a:cubicBezTo>
                    <a:pt x="3780" y="5425"/>
                    <a:pt x="3940" y="5600"/>
                    <a:pt x="3940" y="5801"/>
                  </a:cubicBezTo>
                  <a:lnTo>
                    <a:pt x="3940" y="7011"/>
                  </a:lnTo>
                  <a:lnTo>
                    <a:pt x="3134" y="7011"/>
                  </a:lnTo>
                  <a:lnTo>
                    <a:pt x="3134" y="5832"/>
                  </a:lnTo>
                  <a:cubicBezTo>
                    <a:pt x="3134" y="5584"/>
                    <a:pt x="3320" y="5429"/>
                    <a:pt x="3537" y="5429"/>
                  </a:cubicBezTo>
                  <a:cubicBezTo>
                    <a:pt x="3553" y="5427"/>
                    <a:pt x="3569" y="5425"/>
                    <a:pt x="3584" y="5425"/>
                  </a:cubicBezTo>
                  <a:close/>
                  <a:moveTo>
                    <a:pt x="8423" y="5425"/>
                  </a:moveTo>
                  <a:cubicBezTo>
                    <a:pt x="8619" y="5425"/>
                    <a:pt x="8779" y="5600"/>
                    <a:pt x="8779" y="5801"/>
                  </a:cubicBezTo>
                  <a:lnTo>
                    <a:pt x="8779" y="7042"/>
                  </a:lnTo>
                  <a:lnTo>
                    <a:pt x="7973" y="7042"/>
                  </a:lnTo>
                  <a:lnTo>
                    <a:pt x="7973" y="5832"/>
                  </a:lnTo>
                  <a:cubicBezTo>
                    <a:pt x="7942" y="5584"/>
                    <a:pt x="8128" y="5429"/>
                    <a:pt x="8376" y="5429"/>
                  </a:cubicBezTo>
                  <a:cubicBezTo>
                    <a:pt x="8392" y="5427"/>
                    <a:pt x="8408" y="5425"/>
                    <a:pt x="8423" y="5425"/>
                  </a:cubicBezTo>
                  <a:close/>
                  <a:moveTo>
                    <a:pt x="4281" y="7445"/>
                  </a:moveTo>
                  <a:cubicBezTo>
                    <a:pt x="4281" y="7445"/>
                    <a:pt x="4312" y="7476"/>
                    <a:pt x="4312" y="7476"/>
                  </a:cubicBezTo>
                  <a:lnTo>
                    <a:pt x="4312" y="7879"/>
                  </a:lnTo>
                  <a:lnTo>
                    <a:pt x="2761" y="7879"/>
                  </a:lnTo>
                  <a:lnTo>
                    <a:pt x="2761" y="7476"/>
                  </a:lnTo>
                  <a:cubicBezTo>
                    <a:pt x="2761" y="7476"/>
                    <a:pt x="2792" y="7445"/>
                    <a:pt x="2792" y="7445"/>
                  </a:cubicBezTo>
                  <a:close/>
                  <a:moveTo>
                    <a:pt x="9120" y="7445"/>
                  </a:moveTo>
                  <a:cubicBezTo>
                    <a:pt x="9120" y="7445"/>
                    <a:pt x="9151" y="7476"/>
                    <a:pt x="9151" y="7476"/>
                  </a:cubicBezTo>
                  <a:lnTo>
                    <a:pt x="9151" y="7879"/>
                  </a:lnTo>
                  <a:lnTo>
                    <a:pt x="7600" y="7879"/>
                  </a:lnTo>
                  <a:lnTo>
                    <a:pt x="7600" y="7476"/>
                  </a:lnTo>
                  <a:cubicBezTo>
                    <a:pt x="7600" y="7476"/>
                    <a:pt x="7631" y="7445"/>
                    <a:pt x="7631" y="7445"/>
                  </a:cubicBezTo>
                  <a:close/>
                  <a:moveTo>
                    <a:pt x="714" y="6018"/>
                  </a:moveTo>
                  <a:cubicBezTo>
                    <a:pt x="1179" y="6483"/>
                    <a:pt x="1831" y="6763"/>
                    <a:pt x="2513" y="6763"/>
                  </a:cubicBezTo>
                  <a:lnTo>
                    <a:pt x="2699" y="6763"/>
                  </a:lnTo>
                  <a:lnTo>
                    <a:pt x="2699" y="7073"/>
                  </a:lnTo>
                  <a:cubicBezTo>
                    <a:pt x="2513" y="7104"/>
                    <a:pt x="2358" y="7290"/>
                    <a:pt x="2358" y="7476"/>
                  </a:cubicBezTo>
                  <a:lnTo>
                    <a:pt x="2358" y="7879"/>
                  </a:lnTo>
                  <a:cubicBezTo>
                    <a:pt x="2358" y="8096"/>
                    <a:pt x="2513" y="8252"/>
                    <a:pt x="2699" y="8314"/>
                  </a:cubicBezTo>
                  <a:lnTo>
                    <a:pt x="2699" y="9523"/>
                  </a:lnTo>
                  <a:lnTo>
                    <a:pt x="1303" y="9523"/>
                  </a:lnTo>
                  <a:cubicBezTo>
                    <a:pt x="993" y="9523"/>
                    <a:pt x="714" y="9244"/>
                    <a:pt x="714" y="8934"/>
                  </a:cubicBezTo>
                  <a:lnTo>
                    <a:pt x="714" y="8903"/>
                  </a:lnTo>
                  <a:lnTo>
                    <a:pt x="714" y="6018"/>
                  </a:lnTo>
                  <a:close/>
                  <a:moveTo>
                    <a:pt x="3940" y="8283"/>
                  </a:moveTo>
                  <a:lnTo>
                    <a:pt x="3940" y="9523"/>
                  </a:lnTo>
                  <a:lnTo>
                    <a:pt x="3134" y="9523"/>
                  </a:lnTo>
                  <a:lnTo>
                    <a:pt x="3134" y="8283"/>
                  </a:lnTo>
                  <a:close/>
                  <a:moveTo>
                    <a:pt x="7538" y="6732"/>
                  </a:moveTo>
                  <a:lnTo>
                    <a:pt x="7538" y="7042"/>
                  </a:lnTo>
                  <a:cubicBezTo>
                    <a:pt x="7352" y="7104"/>
                    <a:pt x="7197" y="7259"/>
                    <a:pt x="7197" y="7476"/>
                  </a:cubicBezTo>
                  <a:lnTo>
                    <a:pt x="7197" y="7879"/>
                  </a:lnTo>
                  <a:cubicBezTo>
                    <a:pt x="7197" y="8065"/>
                    <a:pt x="7352" y="8252"/>
                    <a:pt x="7538" y="8283"/>
                  </a:cubicBezTo>
                  <a:lnTo>
                    <a:pt x="7538" y="9523"/>
                  </a:lnTo>
                  <a:lnTo>
                    <a:pt x="4343" y="9523"/>
                  </a:lnTo>
                  <a:lnTo>
                    <a:pt x="4343" y="8314"/>
                  </a:lnTo>
                  <a:cubicBezTo>
                    <a:pt x="4560" y="8283"/>
                    <a:pt x="4716" y="8096"/>
                    <a:pt x="4716" y="7879"/>
                  </a:cubicBezTo>
                  <a:lnTo>
                    <a:pt x="4716" y="7507"/>
                  </a:lnTo>
                  <a:cubicBezTo>
                    <a:pt x="4716" y="7290"/>
                    <a:pt x="4560" y="7104"/>
                    <a:pt x="4343" y="7073"/>
                  </a:cubicBezTo>
                  <a:lnTo>
                    <a:pt x="4343" y="6763"/>
                  </a:lnTo>
                  <a:lnTo>
                    <a:pt x="7538" y="6732"/>
                  </a:lnTo>
                  <a:close/>
                  <a:moveTo>
                    <a:pt x="8779" y="8283"/>
                  </a:moveTo>
                  <a:lnTo>
                    <a:pt x="8779" y="9523"/>
                  </a:lnTo>
                  <a:lnTo>
                    <a:pt x="7973" y="9523"/>
                  </a:lnTo>
                  <a:lnTo>
                    <a:pt x="7973" y="8283"/>
                  </a:lnTo>
                  <a:close/>
                  <a:moveTo>
                    <a:pt x="4716" y="1"/>
                  </a:moveTo>
                  <a:cubicBezTo>
                    <a:pt x="4374" y="1"/>
                    <a:pt x="4095" y="218"/>
                    <a:pt x="4033" y="559"/>
                  </a:cubicBezTo>
                  <a:lnTo>
                    <a:pt x="3785" y="1551"/>
                  </a:lnTo>
                  <a:lnTo>
                    <a:pt x="3134" y="1551"/>
                  </a:lnTo>
                  <a:cubicBezTo>
                    <a:pt x="3114" y="1544"/>
                    <a:pt x="3097" y="1541"/>
                    <a:pt x="3081" y="1541"/>
                  </a:cubicBezTo>
                  <a:cubicBezTo>
                    <a:pt x="2898" y="1541"/>
                    <a:pt x="2903" y="1960"/>
                    <a:pt x="3096" y="1960"/>
                  </a:cubicBezTo>
                  <a:cubicBezTo>
                    <a:pt x="3108" y="1960"/>
                    <a:pt x="3120" y="1958"/>
                    <a:pt x="3134" y="1955"/>
                  </a:cubicBezTo>
                  <a:lnTo>
                    <a:pt x="11044" y="1955"/>
                  </a:lnTo>
                  <a:cubicBezTo>
                    <a:pt x="11292" y="1955"/>
                    <a:pt x="11509" y="2141"/>
                    <a:pt x="11509" y="2420"/>
                  </a:cubicBezTo>
                  <a:lnTo>
                    <a:pt x="11509" y="4219"/>
                  </a:lnTo>
                  <a:cubicBezTo>
                    <a:pt x="11509" y="5367"/>
                    <a:pt x="10578" y="6328"/>
                    <a:pt x="9399" y="6328"/>
                  </a:cubicBezTo>
                  <a:lnTo>
                    <a:pt x="9182" y="6328"/>
                  </a:lnTo>
                  <a:lnTo>
                    <a:pt x="9182" y="5832"/>
                  </a:lnTo>
                  <a:cubicBezTo>
                    <a:pt x="9182" y="5367"/>
                    <a:pt x="8810" y="4995"/>
                    <a:pt x="8376" y="4995"/>
                  </a:cubicBezTo>
                  <a:cubicBezTo>
                    <a:pt x="7911" y="4995"/>
                    <a:pt x="7538" y="5367"/>
                    <a:pt x="7538" y="5832"/>
                  </a:cubicBezTo>
                  <a:lnTo>
                    <a:pt x="7538" y="6328"/>
                  </a:lnTo>
                  <a:lnTo>
                    <a:pt x="4343" y="6328"/>
                  </a:lnTo>
                  <a:lnTo>
                    <a:pt x="4343" y="5832"/>
                  </a:lnTo>
                  <a:cubicBezTo>
                    <a:pt x="4343" y="5367"/>
                    <a:pt x="3971" y="4995"/>
                    <a:pt x="3537" y="4995"/>
                  </a:cubicBezTo>
                  <a:cubicBezTo>
                    <a:pt x="3072" y="4995"/>
                    <a:pt x="2730" y="5367"/>
                    <a:pt x="2730" y="5832"/>
                  </a:cubicBezTo>
                  <a:lnTo>
                    <a:pt x="2730" y="6328"/>
                  </a:lnTo>
                  <a:lnTo>
                    <a:pt x="2513" y="6328"/>
                  </a:lnTo>
                  <a:cubicBezTo>
                    <a:pt x="1334" y="6328"/>
                    <a:pt x="404" y="5398"/>
                    <a:pt x="404" y="4250"/>
                  </a:cubicBezTo>
                  <a:lnTo>
                    <a:pt x="404" y="2451"/>
                  </a:lnTo>
                  <a:cubicBezTo>
                    <a:pt x="404" y="2172"/>
                    <a:pt x="621" y="1955"/>
                    <a:pt x="869" y="1955"/>
                  </a:cubicBezTo>
                  <a:lnTo>
                    <a:pt x="2296" y="1955"/>
                  </a:lnTo>
                  <a:cubicBezTo>
                    <a:pt x="2315" y="1962"/>
                    <a:pt x="2333" y="1965"/>
                    <a:pt x="2349" y="1965"/>
                  </a:cubicBezTo>
                  <a:cubicBezTo>
                    <a:pt x="2526" y="1965"/>
                    <a:pt x="2526" y="1572"/>
                    <a:pt x="2349" y="1572"/>
                  </a:cubicBezTo>
                  <a:cubicBezTo>
                    <a:pt x="2333" y="1572"/>
                    <a:pt x="2315" y="1575"/>
                    <a:pt x="2296" y="1582"/>
                  </a:cubicBezTo>
                  <a:lnTo>
                    <a:pt x="869" y="1582"/>
                  </a:lnTo>
                  <a:cubicBezTo>
                    <a:pt x="404" y="1582"/>
                    <a:pt x="1" y="1955"/>
                    <a:pt x="1" y="2451"/>
                  </a:cubicBezTo>
                  <a:lnTo>
                    <a:pt x="1" y="4250"/>
                  </a:lnTo>
                  <a:cubicBezTo>
                    <a:pt x="1" y="4684"/>
                    <a:pt x="125" y="5119"/>
                    <a:pt x="311" y="5491"/>
                  </a:cubicBezTo>
                  <a:lnTo>
                    <a:pt x="311" y="8934"/>
                  </a:lnTo>
                  <a:cubicBezTo>
                    <a:pt x="342" y="9461"/>
                    <a:pt x="776" y="9896"/>
                    <a:pt x="1303" y="9896"/>
                  </a:cubicBezTo>
                  <a:lnTo>
                    <a:pt x="10609" y="9896"/>
                  </a:lnTo>
                  <a:cubicBezTo>
                    <a:pt x="11137" y="9896"/>
                    <a:pt x="11602" y="9461"/>
                    <a:pt x="11602" y="8903"/>
                  </a:cubicBezTo>
                  <a:lnTo>
                    <a:pt x="11602" y="7662"/>
                  </a:lnTo>
                  <a:cubicBezTo>
                    <a:pt x="11602" y="7523"/>
                    <a:pt x="11501" y="7453"/>
                    <a:pt x="11400" y="7453"/>
                  </a:cubicBezTo>
                  <a:cubicBezTo>
                    <a:pt x="11299" y="7453"/>
                    <a:pt x="11199" y="7523"/>
                    <a:pt x="11199" y="7662"/>
                  </a:cubicBezTo>
                  <a:lnTo>
                    <a:pt x="11199" y="8903"/>
                  </a:lnTo>
                  <a:cubicBezTo>
                    <a:pt x="11199" y="9244"/>
                    <a:pt x="10919" y="9523"/>
                    <a:pt x="10609" y="9523"/>
                  </a:cubicBezTo>
                  <a:lnTo>
                    <a:pt x="9182" y="9523"/>
                  </a:lnTo>
                  <a:lnTo>
                    <a:pt x="9182" y="8314"/>
                  </a:lnTo>
                  <a:cubicBezTo>
                    <a:pt x="9399" y="8283"/>
                    <a:pt x="9555" y="8096"/>
                    <a:pt x="9555" y="7879"/>
                  </a:cubicBezTo>
                  <a:lnTo>
                    <a:pt x="9555" y="7507"/>
                  </a:lnTo>
                  <a:cubicBezTo>
                    <a:pt x="9555" y="7290"/>
                    <a:pt x="9399" y="7104"/>
                    <a:pt x="9182" y="7073"/>
                  </a:cubicBezTo>
                  <a:lnTo>
                    <a:pt x="9182" y="6763"/>
                  </a:lnTo>
                  <a:lnTo>
                    <a:pt x="9399" y="6763"/>
                  </a:lnTo>
                  <a:cubicBezTo>
                    <a:pt x="10082" y="6763"/>
                    <a:pt x="10702" y="6483"/>
                    <a:pt x="11168" y="6018"/>
                  </a:cubicBezTo>
                  <a:lnTo>
                    <a:pt x="11168" y="6856"/>
                  </a:lnTo>
                  <a:cubicBezTo>
                    <a:pt x="11168" y="6995"/>
                    <a:pt x="11276" y="7065"/>
                    <a:pt x="11385" y="7065"/>
                  </a:cubicBezTo>
                  <a:cubicBezTo>
                    <a:pt x="11493" y="7065"/>
                    <a:pt x="11602" y="6995"/>
                    <a:pt x="11602" y="6856"/>
                  </a:cubicBezTo>
                  <a:lnTo>
                    <a:pt x="11602" y="5522"/>
                  </a:lnTo>
                  <a:cubicBezTo>
                    <a:pt x="11602" y="5522"/>
                    <a:pt x="11602" y="5491"/>
                    <a:pt x="11602" y="5491"/>
                  </a:cubicBezTo>
                  <a:cubicBezTo>
                    <a:pt x="11819" y="5088"/>
                    <a:pt x="11912" y="4684"/>
                    <a:pt x="11912" y="4250"/>
                  </a:cubicBezTo>
                  <a:lnTo>
                    <a:pt x="11912" y="2451"/>
                  </a:lnTo>
                  <a:cubicBezTo>
                    <a:pt x="11912" y="1955"/>
                    <a:pt x="11509" y="1551"/>
                    <a:pt x="11044" y="1551"/>
                  </a:cubicBezTo>
                  <a:lnTo>
                    <a:pt x="8128" y="1551"/>
                  </a:lnTo>
                  <a:lnTo>
                    <a:pt x="7911" y="559"/>
                  </a:lnTo>
                  <a:cubicBezTo>
                    <a:pt x="7818" y="218"/>
                    <a:pt x="7538" y="1"/>
                    <a:pt x="7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93"/>
            <p:cNvSpPr/>
            <p:nvPr/>
          </p:nvSpPr>
          <p:spPr>
            <a:xfrm>
              <a:off x="1062875" y="2104550"/>
              <a:ext cx="86875" cy="38025"/>
            </a:xfrm>
            <a:custGeom>
              <a:avLst/>
              <a:gdLst/>
              <a:ahLst/>
              <a:cxnLst/>
              <a:rect l="l" t="t" r="r" b="b"/>
              <a:pathLst>
                <a:path w="3475" h="1521" extrusionOk="0">
                  <a:moveTo>
                    <a:pt x="3040" y="404"/>
                  </a:moveTo>
                  <a:cubicBezTo>
                    <a:pt x="3071" y="404"/>
                    <a:pt x="3071" y="435"/>
                    <a:pt x="3071" y="466"/>
                  </a:cubicBezTo>
                  <a:lnTo>
                    <a:pt x="3071" y="1055"/>
                  </a:lnTo>
                  <a:cubicBezTo>
                    <a:pt x="3071" y="1086"/>
                    <a:pt x="3071" y="1117"/>
                    <a:pt x="3040" y="1117"/>
                  </a:cubicBezTo>
                  <a:lnTo>
                    <a:pt x="435" y="1117"/>
                  </a:lnTo>
                  <a:cubicBezTo>
                    <a:pt x="404" y="1117"/>
                    <a:pt x="404" y="1086"/>
                    <a:pt x="404" y="1055"/>
                  </a:cubicBezTo>
                  <a:lnTo>
                    <a:pt x="404" y="466"/>
                  </a:lnTo>
                  <a:cubicBezTo>
                    <a:pt x="404" y="435"/>
                    <a:pt x="404" y="404"/>
                    <a:pt x="435" y="404"/>
                  </a:cubicBezTo>
                  <a:close/>
                  <a:moveTo>
                    <a:pt x="435" y="0"/>
                  </a:moveTo>
                  <a:cubicBezTo>
                    <a:pt x="186" y="0"/>
                    <a:pt x="0" y="218"/>
                    <a:pt x="0" y="466"/>
                  </a:cubicBezTo>
                  <a:lnTo>
                    <a:pt x="0" y="1055"/>
                  </a:lnTo>
                  <a:cubicBezTo>
                    <a:pt x="0" y="1303"/>
                    <a:pt x="186" y="1520"/>
                    <a:pt x="435" y="1520"/>
                  </a:cubicBezTo>
                  <a:lnTo>
                    <a:pt x="3040" y="1520"/>
                  </a:lnTo>
                  <a:cubicBezTo>
                    <a:pt x="3288" y="1520"/>
                    <a:pt x="3474" y="1303"/>
                    <a:pt x="3474" y="1055"/>
                  </a:cubicBezTo>
                  <a:lnTo>
                    <a:pt x="3474" y="466"/>
                  </a:lnTo>
                  <a:cubicBezTo>
                    <a:pt x="3474" y="218"/>
                    <a:pt x="3288" y="0"/>
                    <a:pt x="3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6" name="Google Shape;16356;p93"/>
          <p:cNvGrpSpPr/>
          <p:nvPr/>
        </p:nvGrpSpPr>
        <p:grpSpPr>
          <a:xfrm>
            <a:off x="3993514" y="2873704"/>
            <a:ext cx="349775" cy="338125"/>
            <a:chOff x="6970500" y="3673350"/>
            <a:chExt cx="349775" cy="338125"/>
          </a:xfrm>
        </p:grpSpPr>
        <p:sp>
          <p:nvSpPr>
            <p:cNvPr id="16357" name="Google Shape;16357;p93"/>
            <p:cNvSpPr/>
            <p:nvPr/>
          </p:nvSpPr>
          <p:spPr>
            <a:xfrm>
              <a:off x="6970500" y="3673350"/>
              <a:ext cx="349775" cy="338125"/>
            </a:xfrm>
            <a:custGeom>
              <a:avLst/>
              <a:gdLst/>
              <a:ahLst/>
              <a:cxnLst/>
              <a:rect l="l" t="t" r="r" b="b"/>
              <a:pathLst>
                <a:path w="13991" h="13525" extrusionOk="0">
                  <a:moveTo>
                    <a:pt x="6995" y="12617"/>
                  </a:moveTo>
                  <a:cubicBezTo>
                    <a:pt x="7112" y="12617"/>
                    <a:pt x="7228" y="12702"/>
                    <a:pt x="7228" y="12873"/>
                  </a:cubicBezTo>
                  <a:cubicBezTo>
                    <a:pt x="7228" y="12997"/>
                    <a:pt x="7135" y="13090"/>
                    <a:pt x="7011" y="13090"/>
                  </a:cubicBezTo>
                  <a:cubicBezTo>
                    <a:pt x="6856" y="13090"/>
                    <a:pt x="6763" y="12997"/>
                    <a:pt x="6763" y="12873"/>
                  </a:cubicBezTo>
                  <a:cubicBezTo>
                    <a:pt x="6763" y="12702"/>
                    <a:pt x="6879" y="12617"/>
                    <a:pt x="6995" y="12617"/>
                  </a:cubicBezTo>
                  <a:close/>
                  <a:moveTo>
                    <a:pt x="373" y="0"/>
                  </a:moveTo>
                  <a:cubicBezTo>
                    <a:pt x="156" y="0"/>
                    <a:pt x="0" y="155"/>
                    <a:pt x="0" y="372"/>
                  </a:cubicBezTo>
                  <a:lnTo>
                    <a:pt x="0" y="1210"/>
                  </a:lnTo>
                  <a:cubicBezTo>
                    <a:pt x="0" y="1396"/>
                    <a:pt x="156" y="1551"/>
                    <a:pt x="373" y="1582"/>
                  </a:cubicBezTo>
                  <a:lnTo>
                    <a:pt x="621" y="1582"/>
                  </a:lnTo>
                  <a:lnTo>
                    <a:pt x="621" y="9771"/>
                  </a:lnTo>
                  <a:cubicBezTo>
                    <a:pt x="621" y="10174"/>
                    <a:pt x="962" y="10485"/>
                    <a:pt x="1365" y="10485"/>
                  </a:cubicBezTo>
                  <a:lnTo>
                    <a:pt x="6794" y="10485"/>
                  </a:lnTo>
                  <a:lnTo>
                    <a:pt x="6794" y="12253"/>
                  </a:lnTo>
                  <a:cubicBezTo>
                    <a:pt x="6080" y="12470"/>
                    <a:pt x="6266" y="13524"/>
                    <a:pt x="6980" y="13524"/>
                  </a:cubicBezTo>
                  <a:cubicBezTo>
                    <a:pt x="7724" y="13524"/>
                    <a:pt x="7879" y="12470"/>
                    <a:pt x="7197" y="12253"/>
                  </a:cubicBezTo>
                  <a:lnTo>
                    <a:pt x="7197" y="10485"/>
                  </a:lnTo>
                  <a:lnTo>
                    <a:pt x="10609" y="10485"/>
                  </a:lnTo>
                  <a:cubicBezTo>
                    <a:pt x="10616" y="10486"/>
                    <a:pt x="10623" y="10486"/>
                    <a:pt x="10629" y="10486"/>
                  </a:cubicBezTo>
                  <a:cubicBezTo>
                    <a:pt x="10819" y="10486"/>
                    <a:pt x="10819" y="10080"/>
                    <a:pt x="10629" y="10080"/>
                  </a:cubicBezTo>
                  <a:cubicBezTo>
                    <a:pt x="10623" y="10080"/>
                    <a:pt x="10616" y="10080"/>
                    <a:pt x="10609" y="10081"/>
                  </a:cubicBezTo>
                  <a:lnTo>
                    <a:pt x="1365" y="10081"/>
                  </a:lnTo>
                  <a:cubicBezTo>
                    <a:pt x="1179" y="10081"/>
                    <a:pt x="1055" y="9926"/>
                    <a:pt x="1055" y="9771"/>
                  </a:cubicBezTo>
                  <a:lnTo>
                    <a:pt x="1055" y="1582"/>
                  </a:lnTo>
                  <a:lnTo>
                    <a:pt x="12967" y="1582"/>
                  </a:lnTo>
                  <a:lnTo>
                    <a:pt x="12967" y="9771"/>
                  </a:lnTo>
                  <a:cubicBezTo>
                    <a:pt x="12967" y="9926"/>
                    <a:pt x="12811" y="10081"/>
                    <a:pt x="12625" y="10081"/>
                  </a:cubicBezTo>
                  <a:lnTo>
                    <a:pt x="11416" y="10081"/>
                  </a:lnTo>
                  <a:cubicBezTo>
                    <a:pt x="11198" y="10112"/>
                    <a:pt x="11198" y="10454"/>
                    <a:pt x="11416" y="10485"/>
                  </a:cubicBezTo>
                  <a:lnTo>
                    <a:pt x="12625" y="10485"/>
                  </a:lnTo>
                  <a:cubicBezTo>
                    <a:pt x="13029" y="10485"/>
                    <a:pt x="13370" y="10174"/>
                    <a:pt x="13370" y="9771"/>
                  </a:cubicBezTo>
                  <a:lnTo>
                    <a:pt x="13370" y="1582"/>
                  </a:lnTo>
                  <a:lnTo>
                    <a:pt x="13618" y="1582"/>
                  </a:lnTo>
                  <a:cubicBezTo>
                    <a:pt x="13804" y="1582"/>
                    <a:pt x="13990" y="1396"/>
                    <a:pt x="13990" y="1210"/>
                  </a:cubicBezTo>
                  <a:lnTo>
                    <a:pt x="13990" y="372"/>
                  </a:lnTo>
                  <a:cubicBezTo>
                    <a:pt x="13990" y="155"/>
                    <a:pt x="13804" y="0"/>
                    <a:pt x="13618" y="0"/>
                  </a:cubicBezTo>
                  <a:lnTo>
                    <a:pt x="5832" y="0"/>
                  </a:lnTo>
                  <a:cubicBezTo>
                    <a:pt x="5553" y="0"/>
                    <a:pt x="5553" y="403"/>
                    <a:pt x="5832" y="403"/>
                  </a:cubicBezTo>
                  <a:lnTo>
                    <a:pt x="13556" y="403"/>
                  </a:lnTo>
                  <a:lnTo>
                    <a:pt x="13556" y="1148"/>
                  </a:lnTo>
                  <a:lnTo>
                    <a:pt x="435" y="1148"/>
                  </a:lnTo>
                  <a:lnTo>
                    <a:pt x="435" y="403"/>
                  </a:lnTo>
                  <a:lnTo>
                    <a:pt x="5026" y="403"/>
                  </a:lnTo>
                  <a:cubicBezTo>
                    <a:pt x="5274" y="403"/>
                    <a:pt x="5274" y="0"/>
                    <a:pt x="5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93"/>
            <p:cNvSpPr/>
            <p:nvPr/>
          </p:nvSpPr>
          <p:spPr>
            <a:xfrm>
              <a:off x="7202725" y="3883500"/>
              <a:ext cx="38450" cy="15825"/>
            </a:xfrm>
            <a:custGeom>
              <a:avLst/>
              <a:gdLst/>
              <a:ahLst/>
              <a:cxnLst/>
              <a:rect l="l" t="t" r="r" b="b"/>
              <a:pathLst>
                <a:path w="1538" h="633" extrusionOk="0">
                  <a:moveTo>
                    <a:pt x="793" y="0"/>
                  </a:moveTo>
                  <a:cubicBezTo>
                    <a:pt x="545" y="0"/>
                    <a:pt x="327" y="93"/>
                    <a:pt x="141" y="279"/>
                  </a:cubicBezTo>
                  <a:cubicBezTo>
                    <a:pt x="0" y="420"/>
                    <a:pt x="127" y="633"/>
                    <a:pt x="290" y="633"/>
                  </a:cubicBezTo>
                  <a:cubicBezTo>
                    <a:pt x="343" y="633"/>
                    <a:pt x="399" y="611"/>
                    <a:pt x="452" y="559"/>
                  </a:cubicBezTo>
                  <a:cubicBezTo>
                    <a:pt x="545" y="466"/>
                    <a:pt x="676" y="419"/>
                    <a:pt x="808" y="419"/>
                  </a:cubicBezTo>
                  <a:cubicBezTo>
                    <a:pt x="940" y="419"/>
                    <a:pt x="1072" y="466"/>
                    <a:pt x="1165" y="559"/>
                  </a:cubicBezTo>
                  <a:cubicBezTo>
                    <a:pt x="1196" y="621"/>
                    <a:pt x="1258" y="621"/>
                    <a:pt x="1320" y="621"/>
                  </a:cubicBezTo>
                  <a:cubicBezTo>
                    <a:pt x="1382" y="621"/>
                    <a:pt x="1413" y="621"/>
                    <a:pt x="1475" y="559"/>
                  </a:cubicBezTo>
                  <a:cubicBezTo>
                    <a:pt x="1537" y="497"/>
                    <a:pt x="1537" y="372"/>
                    <a:pt x="1475" y="279"/>
                  </a:cubicBezTo>
                  <a:cubicBezTo>
                    <a:pt x="1289" y="93"/>
                    <a:pt x="1041"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93"/>
            <p:cNvSpPr/>
            <p:nvPr/>
          </p:nvSpPr>
          <p:spPr>
            <a:xfrm>
              <a:off x="7190725" y="3864300"/>
              <a:ext cx="64400" cy="21550"/>
            </a:xfrm>
            <a:custGeom>
              <a:avLst/>
              <a:gdLst/>
              <a:ahLst/>
              <a:cxnLst/>
              <a:rect l="l" t="t" r="r" b="b"/>
              <a:pathLst>
                <a:path w="2576" h="862" extrusionOk="0">
                  <a:moveTo>
                    <a:pt x="1288" y="1"/>
                  </a:moveTo>
                  <a:cubicBezTo>
                    <a:pt x="854" y="1"/>
                    <a:pt x="420" y="163"/>
                    <a:pt x="94" y="489"/>
                  </a:cubicBezTo>
                  <a:cubicBezTo>
                    <a:pt x="1" y="582"/>
                    <a:pt x="1" y="706"/>
                    <a:pt x="94" y="799"/>
                  </a:cubicBezTo>
                  <a:cubicBezTo>
                    <a:pt x="125" y="830"/>
                    <a:pt x="172" y="846"/>
                    <a:pt x="222" y="846"/>
                  </a:cubicBezTo>
                  <a:cubicBezTo>
                    <a:pt x="272" y="846"/>
                    <a:pt x="327" y="830"/>
                    <a:pt x="373" y="799"/>
                  </a:cubicBezTo>
                  <a:cubicBezTo>
                    <a:pt x="621" y="536"/>
                    <a:pt x="955" y="404"/>
                    <a:pt x="1288" y="404"/>
                  </a:cubicBezTo>
                  <a:cubicBezTo>
                    <a:pt x="1622" y="404"/>
                    <a:pt x="1955" y="536"/>
                    <a:pt x="2203" y="799"/>
                  </a:cubicBezTo>
                  <a:cubicBezTo>
                    <a:pt x="2234" y="830"/>
                    <a:pt x="2296" y="861"/>
                    <a:pt x="2358" y="861"/>
                  </a:cubicBezTo>
                  <a:cubicBezTo>
                    <a:pt x="2389" y="861"/>
                    <a:pt x="2451" y="830"/>
                    <a:pt x="2483" y="799"/>
                  </a:cubicBezTo>
                  <a:cubicBezTo>
                    <a:pt x="2576" y="706"/>
                    <a:pt x="2576" y="582"/>
                    <a:pt x="2483" y="489"/>
                  </a:cubicBezTo>
                  <a:cubicBezTo>
                    <a:pt x="2157" y="163"/>
                    <a:pt x="1723" y="1"/>
                    <a:pt x="1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93"/>
            <p:cNvSpPr/>
            <p:nvPr/>
          </p:nvSpPr>
          <p:spPr>
            <a:xfrm>
              <a:off x="7176775" y="3844525"/>
              <a:ext cx="92300" cy="27350"/>
            </a:xfrm>
            <a:custGeom>
              <a:avLst/>
              <a:gdLst/>
              <a:ahLst/>
              <a:cxnLst/>
              <a:rect l="l" t="t" r="r" b="b"/>
              <a:pathLst>
                <a:path w="3692" h="1094" extrusionOk="0">
                  <a:moveTo>
                    <a:pt x="1842" y="1"/>
                  </a:moveTo>
                  <a:cubicBezTo>
                    <a:pt x="1203" y="1"/>
                    <a:pt x="559" y="241"/>
                    <a:pt x="63" y="722"/>
                  </a:cubicBezTo>
                  <a:cubicBezTo>
                    <a:pt x="1" y="815"/>
                    <a:pt x="1" y="939"/>
                    <a:pt x="63" y="1032"/>
                  </a:cubicBezTo>
                  <a:cubicBezTo>
                    <a:pt x="109" y="1063"/>
                    <a:pt x="163" y="1078"/>
                    <a:pt x="218" y="1078"/>
                  </a:cubicBezTo>
                  <a:cubicBezTo>
                    <a:pt x="272" y="1078"/>
                    <a:pt x="326" y="1063"/>
                    <a:pt x="373" y="1032"/>
                  </a:cubicBezTo>
                  <a:cubicBezTo>
                    <a:pt x="776" y="613"/>
                    <a:pt x="1311" y="404"/>
                    <a:pt x="1846" y="404"/>
                  </a:cubicBezTo>
                  <a:cubicBezTo>
                    <a:pt x="2381" y="404"/>
                    <a:pt x="2916" y="613"/>
                    <a:pt x="3320" y="1032"/>
                  </a:cubicBezTo>
                  <a:cubicBezTo>
                    <a:pt x="3351" y="1063"/>
                    <a:pt x="3413" y="1094"/>
                    <a:pt x="3475" y="1094"/>
                  </a:cubicBezTo>
                  <a:cubicBezTo>
                    <a:pt x="3537" y="1094"/>
                    <a:pt x="3568" y="1063"/>
                    <a:pt x="3599" y="1032"/>
                  </a:cubicBezTo>
                  <a:cubicBezTo>
                    <a:pt x="3692" y="939"/>
                    <a:pt x="3692" y="815"/>
                    <a:pt x="3599" y="722"/>
                  </a:cubicBezTo>
                  <a:cubicBezTo>
                    <a:pt x="3118" y="241"/>
                    <a:pt x="2482" y="1"/>
                    <a:pt x="1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93"/>
            <p:cNvSpPr/>
            <p:nvPr/>
          </p:nvSpPr>
          <p:spPr>
            <a:xfrm>
              <a:off x="7020125" y="3734600"/>
              <a:ext cx="111700" cy="33375"/>
            </a:xfrm>
            <a:custGeom>
              <a:avLst/>
              <a:gdLst/>
              <a:ahLst/>
              <a:cxnLst/>
              <a:rect l="l" t="t" r="r" b="b"/>
              <a:pathLst>
                <a:path w="4468" h="1335" extrusionOk="0">
                  <a:moveTo>
                    <a:pt x="4064" y="404"/>
                  </a:moveTo>
                  <a:lnTo>
                    <a:pt x="4064" y="931"/>
                  </a:lnTo>
                  <a:lnTo>
                    <a:pt x="435" y="931"/>
                  </a:lnTo>
                  <a:lnTo>
                    <a:pt x="435" y="404"/>
                  </a:lnTo>
                  <a:close/>
                  <a:moveTo>
                    <a:pt x="373" y="1"/>
                  </a:moveTo>
                  <a:cubicBezTo>
                    <a:pt x="156" y="1"/>
                    <a:pt x="1" y="156"/>
                    <a:pt x="1" y="342"/>
                  </a:cubicBezTo>
                  <a:lnTo>
                    <a:pt x="1" y="993"/>
                  </a:lnTo>
                  <a:cubicBezTo>
                    <a:pt x="1" y="1179"/>
                    <a:pt x="156" y="1334"/>
                    <a:pt x="373" y="1334"/>
                  </a:cubicBezTo>
                  <a:lnTo>
                    <a:pt x="4095" y="1334"/>
                  </a:lnTo>
                  <a:cubicBezTo>
                    <a:pt x="4312" y="1334"/>
                    <a:pt x="4467" y="1179"/>
                    <a:pt x="4467" y="993"/>
                  </a:cubicBezTo>
                  <a:lnTo>
                    <a:pt x="4467" y="342"/>
                  </a:lnTo>
                  <a:cubicBezTo>
                    <a:pt x="4467" y="156"/>
                    <a:pt x="4312" y="1"/>
                    <a:pt x="4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93"/>
            <p:cNvSpPr/>
            <p:nvPr/>
          </p:nvSpPr>
          <p:spPr>
            <a:xfrm>
              <a:off x="7172125" y="3735375"/>
              <a:ext cx="93075" cy="86100"/>
            </a:xfrm>
            <a:custGeom>
              <a:avLst/>
              <a:gdLst/>
              <a:ahLst/>
              <a:cxnLst/>
              <a:rect l="l" t="t" r="r" b="b"/>
              <a:pathLst>
                <a:path w="3723" h="3444" extrusionOk="0">
                  <a:moveTo>
                    <a:pt x="3320" y="435"/>
                  </a:moveTo>
                  <a:lnTo>
                    <a:pt x="3320" y="3040"/>
                  </a:lnTo>
                  <a:lnTo>
                    <a:pt x="435" y="3040"/>
                  </a:lnTo>
                  <a:lnTo>
                    <a:pt x="435" y="435"/>
                  </a:lnTo>
                  <a:close/>
                  <a:moveTo>
                    <a:pt x="373" y="1"/>
                  </a:moveTo>
                  <a:cubicBezTo>
                    <a:pt x="156" y="1"/>
                    <a:pt x="0" y="156"/>
                    <a:pt x="0" y="373"/>
                  </a:cubicBezTo>
                  <a:lnTo>
                    <a:pt x="0" y="3071"/>
                  </a:lnTo>
                  <a:cubicBezTo>
                    <a:pt x="0" y="3289"/>
                    <a:pt x="156" y="3444"/>
                    <a:pt x="373" y="3444"/>
                  </a:cubicBezTo>
                  <a:lnTo>
                    <a:pt x="3382" y="3444"/>
                  </a:lnTo>
                  <a:cubicBezTo>
                    <a:pt x="3568" y="3444"/>
                    <a:pt x="3723" y="3289"/>
                    <a:pt x="3723" y="3071"/>
                  </a:cubicBezTo>
                  <a:lnTo>
                    <a:pt x="3723" y="373"/>
                  </a:lnTo>
                  <a:cubicBezTo>
                    <a:pt x="3723" y="156"/>
                    <a:pt x="3568"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93"/>
            <p:cNvSpPr/>
            <p:nvPr/>
          </p:nvSpPr>
          <p:spPr>
            <a:xfrm>
              <a:off x="7024775" y="3785000"/>
              <a:ext cx="103175" cy="10125"/>
            </a:xfrm>
            <a:custGeom>
              <a:avLst/>
              <a:gdLst/>
              <a:ahLst/>
              <a:cxnLst/>
              <a:rect l="l" t="t" r="r" b="b"/>
              <a:pathLst>
                <a:path w="4127" h="405" extrusionOk="0">
                  <a:moveTo>
                    <a:pt x="187" y="1"/>
                  </a:moveTo>
                  <a:cubicBezTo>
                    <a:pt x="94" y="1"/>
                    <a:pt x="1" y="94"/>
                    <a:pt x="1" y="218"/>
                  </a:cubicBezTo>
                  <a:cubicBezTo>
                    <a:pt x="1" y="311"/>
                    <a:pt x="94" y="404"/>
                    <a:pt x="187" y="404"/>
                  </a:cubicBezTo>
                  <a:lnTo>
                    <a:pt x="3909" y="404"/>
                  </a:lnTo>
                  <a:cubicBezTo>
                    <a:pt x="4033" y="404"/>
                    <a:pt x="4126" y="311"/>
                    <a:pt x="4126" y="218"/>
                  </a:cubicBezTo>
                  <a:cubicBezTo>
                    <a:pt x="4126" y="94"/>
                    <a:pt x="4033" y="1"/>
                    <a:pt x="3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93"/>
            <p:cNvSpPr/>
            <p:nvPr/>
          </p:nvSpPr>
          <p:spPr>
            <a:xfrm>
              <a:off x="7024775" y="3812925"/>
              <a:ext cx="103175" cy="10100"/>
            </a:xfrm>
            <a:custGeom>
              <a:avLst/>
              <a:gdLst/>
              <a:ahLst/>
              <a:cxnLst/>
              <a:rect l="l" t="t" r="r" b="b"/>
              <a:pathLst>
                <a:path w="4127" h="404" extrusionOk="0">
                  <a:moveTo>
                    <a:pt x="187" y="1"/>
                  </a:moveTo>
                  <a:cubicBezTo>
                    <a:pt x="94" y="1"/>
                    <a:pt x="1" y="94"/>
                    <a:pt x="1" y="187"/>
                  </a:cubicBezTo>
                  <a:cubicBezTo>
                    <a:pt x="1" y="311"/>
                    <a:pt x="94" y="404"/>
                    <a:pt x="187" y="404"/>
                  </a:cubicBezTo>
                  <a:lnTo>
                    <a:pt x="3909" y="404"/>
                  </a:lnTo>
                  <a:cubicBezTo>
                    <a:pt x="4033" y="404"/>
                    <a:pt x="4126" y="311"/>
                    <a:pt x="4126" y="187"/>
                  </a:cubicBezTo>
                  <a:cubicBezTo>
                    <a:pt x="4126" y="94"/>
                    <a:pt x="4033" y="1"/>
                    <a:pt x="3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93"/>
            <p:cNvSpPr/>
            <p:nvPr/>
          </p:nvSpPr>
          <p:spPr>
            <a:xfrm>
              <a:off x="7024775" y="3840075"/>
              <a:ext cx="102400" cy="10100"/>
            </a:xfrm>
            <a:custGeom>
              <a:avLst/>
              <a:gdLst/>
              <a:ahLst/>
              <a:cxnLst/>
              <a:rect l="l" t="t" r="r" b="b"/>
              <a:pathLst>
                <a:path w="4096" h="404" extrusionOk="0">
                  <a:moveTo>
                    <a:pt x="187" y="0"/>
                  </a:moveTo>
                  <a:cubicBezTo>
                    <a:pt x="1" y="62"/>
                    <a:pt x="1" y="341"/>
                    <a:pt x="187" y="403"/>
                  </a:cubicBezTo>
                  <a:lnTo>
                    <a:pt x="3909" y="403"/>
                  </a:lnTo>
                  <a:cubicBezTo>
                    <a:pt x="4095" y="341"/>
                    <a:pt x="4095" y="62"/>
                    <a:pt x="39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93"/>
            <p:cNvSpPr/>
            <p:nvPr/>
          </p:nvSpPr>
          <p:spPr>
            <a:xfrm>
              <a:off x="7024000" y="3867975"/>
              <a:ext cx="104725" cy="10125"/>
            </a:xfrm>
            <a:custGeom>
              <a:avLst/>
              <a:gdLst/>
              <a:ahLst/>
              <a:cxnLst/>
              <a:rect l="l" t="t" r="r" b="b"/>
              <a:pathLst>
                <a:path w="4189" h="405" extrusionOk="0">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93"/>
            <p:cNvSpPr/>
            <p:nvPr/>
          </p:nvSpPr>
          <p:spPr>
            <a:xfrm>
              <a:off x="7024000" y="3895900"/>
              <a:ext cx="104725" cy="10100"/>
            </a:xfrm>
            <a:custGeom>
              <a:avLst/>
              <a:gdLst/>
              <a:ahLst/>
              <a:cxnLst/>
              <a:rect l="l" t="t" r="r" b="b"/>
              <a:pathLst>
                <a:path w="4189" h="404" extrusionOk="0">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8" name="Google Shape;16368;p93"/>
          <p:cNvGrpSpPr/>
          <p:nvPr/>
        </p:nvGrpSpPr>
        <p:grpSpPr>
          <a:xfrm>
            <a:off x="4725464" y="2874054"/>
            <a:ext cx="349000" cy="337425"/>
            <a:chOff x="6217500" y="3673850"/>
            <a:chExt cx="349000" cy="337425"/>
          </a:xfrm>
        </p:grpSpPr>
        <p:sp>
          <p:nvSpPr>
            <p:cNvPr id="16369" name="Google Shape;16369;p93"/>
            <p:cNvSpPr/>
            <p:nvPr/>
          </p:nvSpPr>
          <p:spPr>
            <a:xfrm>
              <a:off x="6217500" y="3673850"/>
              <a:ext cx="349000" cy="337425"/>
            </a:xfrm>
            <a:custGeom>
              <a:avLst/>
              <a:gdLst/>
              <a:ahLst/>
              <a:cxnLst/>
              <a:rect l="l" t="t" r="r" b="b"/>
              <a:pathLst>
                <a:path w="13960" h="13497" extrusionOk="0">
                  <a:moveTo>
                    <a:pt x="12843" y="4416"/>
                  </a:moveTo>
                  <a:lnTo>
                    <a:pt x="12843" y="4974"/>
                  </a:lnTo>
                  <a:cubicBezTo>
                    <a:pt x="12843" y="5098"/>
                    <a:pt x="12750" y="5191"/>
                    <a:pt x="12626" y="5191"/>
                  </a:cubicBezTo>
                  <a:lnTo>
                    <a:pt x="6794" y="5191"/>
                  </a:lnTo>
                  <a:lnTo>
                    <a:pt x="6794" y="5098"/>
                  </a:lnTo>
                  <a:cubicBezTo>
                    <a:pt x="6794" y="4850"/>
                    <a:pt x="6763" y="4633"/>
                    <a:pt x="6701" y="4416"/>
                  </a:cubicBezTo>
                  <a:close/>
                  <a:moveTo>
                    <a:pt x="7756" y="5595"/>
                  </a:moveTo>
                  <a:lnTo>
                    <a:pt x="7662" y="6153"/>
                  </a:lnTo>
                  <a:lnTo>
                    <a:pt x="6794" y="6153"/>
                  </a:lnTo>
                  <a:lnTo>
                    <a:pt x="6794" y="5595"/>
                  </a:lnTo>
                  <a:close/>
                  <a:moveTo>
                    <a:pt x="9524" y="5595"/>
                  </a:moveTo>
                  <a:lnTo>
                    <a:pt x="9617" y="6153"/>
                  </a:lnTo>
                  <a:lnTo>
                    <a:pt x="8097" y="6153"/>
                  </a:lnTo>
                  <a:lnTo>
                    <a:pt x="8190" y="5595"/>
                  </a:lnTo>
                  <a:close/>
                  <a:moveTo>
                    <a:pt x="2513" y="6587"/>
                  </a:moveTo>
                  <a:lnTo>
                    <a:pt x="2513" y="7052"/>
                  </a:lnTo>
                  <a:lnTo>
                    <a:pt x="435" y="7021"/>
                  </a:lnTo>
                  <a:cubicBezTo>
                    <a:pt x="435" y="7021"/>
                    <a:pt x="404" y="7021"/>
                    <a:pt x="404" y="6990"/>
                  </a:cubicBezTo>
                  <a:lnTo>
                    <a:pt x="404" y="6618"/>
                  </a:lnTo>
                  <a:cubicBezTo>
                    <a:pt x="404" y="6587"/>
                    <a:pt x="435" y="6587"/>
                    <a:pt x="435" y="6587"/>
                  </a:cubicBezTo>
                  <a:close/>
                  <a:moveTo>
                    <a:pt x="13494" y="6587"/>
                  </a:moveTo>
                  <a:cubicBezTo>
                    <a:pt x="13525" y="6587"/>
                    <a:pt x="13556" y="6587"/>
                    <a:pt x="13556" y="6618"/>
                  </a:cubicBezTo>
                  <a:lnTo>
                    <a:pt x="13556" y="7052"/>
                  </a:lnTo>
                  <a:lnTo>
                    <a:pt x="6794" y="7052"/>
                  </a:lnTo>
                  <a:lnTo>
                    <a:pt x="6794" y="6587"/>
                  </a:lnTo>
                  <a:close/>
                  <a:moveTo>
                    <a:pt x="13556" y="7456"/>
                  </a:moveTo>
                  <a:lnTo>
                    <a:pt x="13556" y="9100"/>
                  </a:lnTo>
                  <a:lnTo>
                    <a:pt x="9710" y="9100"/>
                  </a:lnTo>
                  <a:lnTo>
                    <a:pt x="9710" y="7456"/>
                  </a:lnTo>
                  <a:close/>
                  <a:moveTo>
                    <a:pt x="4685" y="6494"/>
                  </a:moveTo>
                  <a:cubicBezTo>
                    <a:pt x="4840" y="6494"/>
                    <a:pt x="4964" y="6618"/>
                    <a:pt x="4964" y="6773"/>
                  </a:cubicBezTo>
                  <a:lnTo>
                    <a:pt x="4964" y="9658"/>
                  </a:lnTo>
                  <a:lnTo>
                    <a:pt x="4343" y="9689"/>
                  </a:lnTo>
                  <a:lnTo>
                    <a:pt x="4343" y="6773"/>
                  </a:lnTo>
                  <a:cubicBezTo>
                    <a:pt x="4343" y="6618"/>
                    <a:pt x="4467" y="6494"/>
                    <a:pt x="4623" y="6494"/>
                  </a:cubicBezTo>
                  <a:close/>
                  <a:moveTo>
                    <a:pt x="6360" y="10092"/>
                  </a:moveTo>
                  <a:cubicBezTo>
                    <a:pt x="6453" y="10092"/>
                    <a:pt x="6546" y="10154"/>
                    <a:pt x="6546" y="10278"/>
                  </a:cubicBezTo>
                  <a:lnTo>
                    <a:pt x="6546" y="10651"/>
                  </a:lnTo>
                  <a:cubicBezTo>
                    <a:pt x="6546" y="10744"/>
                    <a:pt x="6453" y="10837"/>
                    <a:pt x="6360" y="10837"/>
                  </a:cubicBezTo>
                  <a:lnTo>
                    <a:pt x="2948" y="10837"/>
                  </a:lnTo>
                  <a:cubicBezTo>
                    <a:pt x="2854" y="10837"/>
                    <a:pt x="2761" y="10744"/>
                    <a:pt x="2761" y="10651"/>
                  </a:cubicBezTo>
                  <a:lnTo>
                    <a:pt x="2761" y="10278"/>
                  </a:lnTo>
                  <a:cubicBezTo>
                    <a:pt x="2761" y="10154"/>
                    <a:pt x="2854" y="10092"/>
                    <a:pt x="2948" y="10092"/>
                  </a:cubicBezTo>
                  <a:close/>
                  <a:moveTo>
                    <a:pt x="13556" y="9503"/>
                  </a:moveTo>
                  <a:lnTo>
                    <a:pt x="13556" y="11147"/>
                  </a:lnTo>
                  <a:lnTo>
                    <a:pt x="9741" y="11147"/>
                  </a:lnTo>
                  <a:lnTo>
                    <a:pt x="9741" y="9503"/>
                  </a:lnTo>
                  <a:close/>
                  <a:moveTo>
                    <a:pt x="13556" y="11581"/>
                  </a:moveTo>
                  <a:lnTo>
                    <a:pt x="13556" y="12946"/>
                  </a:lnTo>
                  <a:cubicBezTo>
                    <a:pt x="13556" y="13039"/>
                    <a:pt x="13494" y="13070"/>
                    <a:pt x="13401" y="13070"/>
                  </a:cubicBezTo>
                  <a:lnTo>
                    <a:pt x="9834" y="13070"/>
                  </a:lnTo>
                  <a:cubicBezTo>
                    <a:pt x="9772" y="13070"/>
                    <a:pt x="9710" y="13008"/>
                    <a:pt x="9710" y="12946"/>
                  </a:cubicBezTo>
                  <a:lnTo>
                    <a:pt x="9710" y="11581"/>
                  </a:lnTo>
                  <a:close/>
                  <a:moveTo>
                    <a:pt x="10228" y="1"/>
                  </a:moveTo>
                  <a:cubicBezTo>
                    <a:pt x="10212" y="1"/>
                    <a:pt x="10194" y="4"/>
                    <a:pt x="10175" y="11"/>
                  </a:cubicBezTo>
                  <a:lnTo>
                    <a:pt x="5088" y="11"/>
                  </a:lnTo>
                  <a:cubicBezTo>
                    <a:pt x="4716" y="11"/>
                    <a:pt x="4436" y="290"/>
                    <a:pt x="4436" y="631"/>
                  </a:cubicBezTo>
                  <a:lnTo>
                    <a:pt x="4436" y="3051"/>
                  </a:lnTo>
                  <a:cubicBezTo>
                    <a:pt x="3847" y="3082"/>
                    <a:pt x="3289" y="3361"/>
                    <a:pt x="2948" y="3826"/>
                  </a:cubicBezTo>
                  <a:cubicBezTo>
                    <a:pt x="2854" y="3919"/>
                    <a:pt x="2886" y="4044"/>
                    <a:pt x="2979" y="4106"/>
                  </a:cubicBezTo>
                  <a:cubicBezTo>
                    <a:pt x="3020" y="4133"/>
                    <a:pt x="3068" y="4149"/>
                    <a:pt x="3114" y="4149"/>
                  </a:cubicBezTo>
                  <a:cubicBezTo>
                    <a:pt x="3171" y="4149"/>
                    <a:pt x="3224" y="4126"/>
                    <a:pt x="3258" y="4075"/>
                  </a:cubicBezTo>
                  <a:cubicBezTo>
                    <a:pt x="3568" y="3671"/>
                    <a:pt x="4033" y="3454"/>
                    <a:pt x="4530" y="3454"/>
                  </a:cubicBezTo>
                  <a:lnTo>
                    <a:pt x="4778" y="3454"/>
                  </a:lnTo>
                  <a:cubicBezTo>
                    <a:pt x="5677" y="3454"/>
                    <a:pt x="6391" y="4168"/>
                    <a:pt x="6391" y="5036"/>
                  </a:cubicBezTo>
                  <a:lnTo>
                    <a:pt x="6391" y="8727"/>
                  </a:lnTo>
                  <a:lnTo>
                    <a:pt x="5367" y="8727"/>
                  </a:lnTo>
                  <a:lnTo>
                    <a:pt x="5367" y="6804"/>
                  </a:lnTo>
                  <a:cubicBezTo>
                    <a:pt x="5367" y="6432"/>
                    <a:pt x="5057" y="6122"/>
                    <a:pt x="4685" y="6122"/>
                  </a:cubicBezTo>
                  <a:lnTo>
                    <a:pt x="4623" y="6122"/>
                  </a:lnTo>
                  <a:cubicBezTo>
                    <a:pt x="4250" y="6122"/>
                    <a:pt x="3940" y="6432"/>
                    <a:pt x="3940" y="6804"/>
                  </a:cubicBezTo>
                  <a:lnTo>
                    <a:pt x="3940" y="8727"/>
                  </a:lnTo>
                  <a:lnTo>
                    <a:pt x="2917" y="8727"/>
                  </a:lnTo>
                  <a:lnTo>
                    <a:pt x="2917" y="5067"/>
                  </a:lnTo>
                  <a:cubicBezTo>
                    <a:pt x="2917" y="4943"/>
                    <a:pt x="2948" y="4819"/>
                    <a:pt x="2979" y="4695"/>
                  </a:cubicBezTo>
                  <a:cubicBezTo>
                    <a:pt x="3010" y="4571"/>
                    <a:pt x="2948" y="4447"/>
                    <a:pt x="2823" y="4447"/>
                  </a:cubicBezTo>
                  <a:cubicBezTo>
                    <a:pt x="2807" y="4441"/>
                    <a:pt x="2790" y="4439"/>
                    <a:pt x="2772" y="4439"/>
                  </a:cubicBezTo>
                  <a:cubicBezTo>
                    <a:pt x="2689" y="4439"/>
                    <a:pt x="2601" y="4494"/>
                    <a:pt x="2575" y="4571"/>
                  </a:cubicBezTo>
                  <a:cubicBezTo>
                    <a:pt x="2544" y="4757"/>
                    <a:pt x="2513" y="4912"/>
                    <a:pt x="2513" y="5067"/>
                  </a:cubicBezTo>
                  <a:lnTo>
                    <a:pt x="2513" y="6153"/>
                  </a:lnTo>
                  <a:lnTo>
                    <a:pt x="435" y="6153"/>
                  </a:lnTo>
                  <a:cubicBezTo>
                    <a:pt x="187" y="6153"/>
                    <a:pt x="1" y="6370"/>
                    <a:pt x="1" y="6618"/>
                  </a:cubicBezTo>
                  <a:lnTo>
                    <a:pt x="1" y="6990"/>
                  </a:lnTo>
                  <a:cubicBezTo>
                    <a:pt x="1" y="7239"/>
                    <a:pt x="187" y="7425"/>
                    <a:pt x="435" y="7425"/>
                  </a:cubicBezTo>
                  <a:lnTo>
                    <a:pt x="962" y="7425"/>
                  </a:lnTo>
                  <a:lnTo>
                    <a:pt x="962" y="13256"/>
                  </a:lnTo>
                  <a:cubicBezTo>
                    <a:pt x="962" y="13349"/>
                    <a:pt x="1055" y="13442"/>
                    <a:pt x="1179" y="13442"/>
                  </a:cubicBezTo>
                  <a:cubicBezTo>
                    <a:pt x="1304" y="13442"/>
                    <a:pt x="1366" y="13349"/>
                    <a:pt x="1366" y="13256"/>
                  </a:cubicBezTo>
                  <a:lnTo>
                    <a:pt x="1366" y="7425"/>
                  </a:lnTo>
                  <a:lnTo>
                    <a:pt x="2513" y="7425"/>
                  </a:lnTo>
                  <a:lnTo>
                    <a:pt x="2513" y="8727"/>
                  </a:lnTo>
                  <a:cubicBezTo>
                    <a:pt x="2513" y="8945"/>
                    <a:pt x="2699" y="9162"/>
                    <a:pt x="2948" y="9162"/>
                  </a:cubicBezTo>
                  <a:lnTo>
                    <a:pt x="3940" y="9162"/>
                  </a:lnTo>
                  <a:lnTo>
                    <a:pt x="3940" y="9689"/>
                  </a:lnTo>
                  <a:lnTo>
                    <a:pt x="2948" y="9689"/>
                  </a:lnTo>
                  <a:cubicBezTo>
                    <a:pt x="2637" y="9689"/>
                    <a:pt x="2358" y="9937"/>
                    <a:pt x="2358" y="10278"/>
                  </a:cubicBezTo>
                  <a:lnTo>
                    <a:pt x="2358" y="10651"/>
                  </a:lnTo>
                  <a:cubicBezTo>
                    <a:pt x="2358" y="10992"/>
                    <a:pt x="2637" y="11240"/>
                    <a:pt x="2948" y="11240"/>
                  </a:cubicBezTo>
                  <a:lnTo>
                    <a:pt x="4467" y="11240"/>
                  </a:lnTo>
                  <a:lnTo>
                    <a:pt x="4467" y="12202"/>
                  </a:lnTo>
                  <a:lnTo>
                    <a:pt x="3382" y="12202"/>
                  </a:lnTo>
                  <a:cubicBezTo>
                    <a:pt x="2886" y="12202"/>
                    <a:pt x="2451" y="12605"/>
                    <a:pt x="2451" y="13101"/>
                  </a:cubicBezTo>
                  <a:lnTo>
                    <a:pt x="2451" y="13287"/>
                  </a:lnTo>
                  <a:cubicBezTo>
                    <a:pt x="2451" y="13427"/>
                    <a:pt x="2560" y="13497"/>
                    <a:pt x="2664" y="13497"/>
                  </a:cubicBezTo>
                  <a:cubicBezTo>
                    <a:pt x="2769" y="13497"/>
                    <a:pt x="2870" y="13427"/>
                    <a:pt x="2854" y="13287"/>
                  </a:cubicBezTo>
                  <a:lnTo>
                    <a:pt x="2854" y="13101"/>
                  </a:lnTo>
                  <a:cubicBezTo>
                    <a:pt x="2854" y="12838"/>
                    <a:pt x="3075" y="12602"/>
                    <a:pt x="3334" y="12602"/>
                  </a:cubicBezTo>
                  <a:cubicBezTo>
                    <a:pt x="3350" y="12602"/>
                    <a:pt x="3366" y="12603"/>
                    <a:pt x="3382" y="12605"/>
                  </a:cubicBezTo>
                  <a:lnTo>
                    <a:pt x="4467" y="12605"/>
                  </a:lnTo>
                  <a:lnTo>
                    <a:pt x="4467" y="13256"/>
                  </a:lnTo>
                  <a:cubicBezTo>
                    <a:pt x="4467" y="13396"/>
                    <a:pt x="4568" y="13466"/>
                    <a:pt x="4669" y="13466"/>
                  </a:cubicBezTo>
                  <a:cubicBezTo>
                    <a:pt x="4770" y="13466"/>
                    <a:pt x="4871" y="13396"/>
                    <a:pt x="4871" y="13256"/>
                  </a:cubicBezTo>
                  <a:lnTo>
                    <a:pt x="4871" y="12605"/>
                  </a:lnTo>
                  <a:lnTo>
                    <a:pt x="5956" y="12605"/>
                  </a:lnTo>
                  <a:cubicBezTo>
                    <a:pt x="5974" y="12603"/>
                    <a:pt x="5992" y="12602"/>
                    <a:pt x="6010" y="12602"/>
                  </a:cubicBezTo>
                  <a:cubicBezTo>
                    <a:pt x="6266" y="12602"/>
                    <a:pt x="6484" y="12809"/>
                    <a:pt x="6484" y="13070"/>
                  </a:cubicBezTo>
                  <a:lnTo>
                    <a:pt x="6484" y="13287"/>
                  </a:lnTo>
                  <a:cubicBezTo>
                    <a:pt x="6484" y="13411"/>
                    <a:pt x="6585" y="13473"/>
                    <a:pt x="6685" y="13473"/>
                  </a:cubicBezTo>
                  <a:cubicBezTo>
                    <a:pt x="6786" y="13473"/>
                    <a:pt x="6887" y="13411"/>
                    <a:pt x="6887" y="13287"/>
                  </a:cubicBezTo>
                  <a:lnTo>
                    <a:pt x="6887" y="13070"/>
                  </a:lnTo>
                  <a:cubicBezTo>
                    <a:pt x="6887" y="12574"/>
                    <a:pt x="6484" y="12171"/>
                    <a:pt x="5956" y="12171"/>
                  </a:cubicBezTo>
                  <a:lnTo>
                    <a:pt x="4871" y="12171"/>
                  </a:lnTo>
                  <a:lnTo>
                    <a:pt x="4871" y="11240"/>
                  </a:lnTo>
                  <a:lnTo>
                    <a:pt x="6391" y="11240"/>
                  </a:lnTo>
                  <a:cubicBezTo>
                    <a:pt x="6701" y="11240"/>
                    <a:pt x="6980" y="10961"/>
                    <a:pt x="6980" y="10651"/>
                  </a:cubicBezTo>
                  <a:lnTo>
                    <a:pt x="6980" y="10278"/>
                  </a:lnTo>
                  <a:cubicBezTo>
                    <a:pt x="6980" y="9937"/>
                    <a:pt x="6701" y="9689"/>
                    <a:pt x="6391" y="9689"/>
                  </a:cubicBezTo>
                  <a:lnTo>
                    <a:pt x="5398" y="9689"/>
                  </a:lnTo>
                  <a:lnTo>
                    <a:pt x="5398" y="9131"/>
                  </a:lnTo>
                  <a:lnTo>
                    <a:pt x="6391" y="9131"/>
                  </a:lnTo>
                  <a:cubicBezTo>
                    <a:pt x="6608" y="9131"/>
                    <a:pt x="6825" y="8945"/>
                    <a:pt x="6825" y="8696"/>
                  </a:cubicBezTo>
                  <a:lnTo>
                    <a:pt x="6825" y="7456"/>
                  </a:lnTo>
                  <a:lnTo>
                    <a:pt x="9338" y="7456"/>
                  </a:lnTo>
                  <a:lnTo>
                    <a:pt x="9338" y="12946"/>
                  </a:lnTo>
                  <a:cubicBezTo>
                    <a:pt x="9338" y="13225"/>
                    <a:pt x="9586" y="13473"/>
                    <a:pt x="9865" y="13473"/>
                  </a:cubicBezTo>
                  <a:lnTo>
                    <a:pt x="13432" y="13473"/>
                  </a:lnTo>
                  <a:cubicBezTo>
                    <a:pt x="13742" y="13473"/>
                    <a:pt x="13959" y="13225"/>
                    <a:pt x="13959" y="12946"/>
                  </a:cubicBezTo>
                  <a:lnTo>
                    <a:pt x="13959" y="6587"/>
                  </a:lnTo>
                  <a:cubicBezTo>
                    <a:pt x="13959" y="6339"/>
                    <a:pt x="13742" y="6153"/>
                    <a:pt x="13525" y="6153"/>
                  </a:cubicBezTo>
                  <a:lnTo>
                    <a:pt x="10020" y="6153"/>
                  </a:lnTo>
                  <a:lnTo>
                    <a:pt x="9958" y="5595"/>
                  </a:lnTo>
                  <a:lnTo>
                    <a:pt x="12657" y="5595"/>
                  </a:lnTo>
                  <a:cubicBezTo>
                    <a:pt x="12998" y="5564"/>
                    <a:pt x="13308" y="5284"/>
                    <a:pt x="13308" y="4943"/>
                  </a:cubicBezTo>
                  <a:lnTo>
                    <a:pt x="13308" y="631"/>
                  </a:lnTo>
                  <a:cubicBezTo>
                    <a:pt x="13277" y="290"/>
                    <a:pt x="12998" y="11"/>
                    <a:pt x="12657" y="11"/>
                  </a:cubicBezTo>
                  <a:lnTo>
                    <a:pt x="11044" y="11"/>
                  </a:lnTo>
                  <a:cubicBezTo>
                    <a:pt x="11024" y="4"/>
                    <a:pt x="11007" y="1"/>
                    <a:pt x="10990" y="1"/>
                  </a:cubicBezTo>
                  <a:cubicBezTo>
                    <a:pt x="10813" y="1"/>
                    <a:pt x="10813" y="394"/>
                    <a:pt x="10990" y="394"/>
                  </a:cubicBezTo>
                  <a:cubicBezTo>
                    <a:pt x="11007" y="394"/>
                    <a:pt x="11024" y="391"/>
                    <a:pt x="11044" y="383"/>
                  </a:cubicBezTo>
                  <a:lnTo>
                    <a:pt x="12657" y="383"/>
                  </a:lnTo>
                  <a:cubicBezTo>
                    <a:pt x="12781" y="383"/>
                    <a:pt x="12874" y="476"/>
                    <a:pt x="12874" y="600"/>
                  </a:cubicBezTo>
                  <a:lnTo>
                    <a:pt x="12874" y="3982"/>
                  </a:lnTo>
                  <a:lnTo>
                    <a:pt x="6484" y="3982"/>
                  </a:lnTo>
                  <a:cubicBezTo>
                    <a:pt x="6143" y="3392"/>
                    <a:pt x="5522" y="3051"/>
                    <a:pt x="4840" y="3020"/>
                  </a:cubicBezTo>
                  <a:lnTo>
                    <a:pt x="4840" y="600"/>
                  </a:lnTo>
                  <a:cubicBezTo>
                    <a:pt x="4840" y="476"/>
                    <a:pt x="4933" y="383"/>
                    <a:pt x="5057" y="383"/>
                  </a:cubicBezTo>
                  <a:lnTo>
                    <a:pt x="10175" y="383"/>
                  </a:lnTo>
                  <a:cubicBezTo>
                    <a:pt x="10194" y="391"/>
                    <a:pt x="10212" y="394"/>
                    <a:pt x="10228" y="394"/>
                  </a:cubicBezTo>
                  <a:cubicBezTo>
                    <a:pt x="10405" y="394"/>
                    <a:pt x="10405" y="1"/>
                    <a:pt x="10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93"/>
            <p:cNvSpPr/>
            <p:nvPr/>
          </p:nvSpPr>
          <p:spPr>
            <a:xfrm>
              <a:off x="6498225" y="3875600"/>
              <a:ext cx="19425" cy="10250"/>
            </a:xfrm>
            <a:custGeom>
              <a:avLst/>
              <a:gdLst/>
              <a:ahLst/>
              <a:cxnLst/>
              <a:rect l="l" t="t" r="r" b="b"/>
              <a:pathLst>
                <a:path w="777" h="410" extrusionOk="0">
                  <a:moveTo>
                    <a:pt x="606" y="0"/>
                  </a:moveTo>
                  <a:cubicBezTo>
                    <a:pt x="591" y="0"/>
                    <a:pt x="575" y="2"/>
                    <a:pt x="559" y="6"/>
                  </a:cubicBezTo>
                  <a:lnTo>
                    <a:pt x="218" y="6"/>
                  </a:lnTo>
                  <a:cubicBezTo>
                    <a:pt x="94" y="6"/>
                    <a:pt x="1" y="68"/>
                    <a:pt x="1" y="192"/>
                  </a:cubicBezTo>
                  <a:cubicBezTo>
                    <a:pt x="1" y="316"/>
                    <a:pt x="94" y="409"/>
                    <a:pt x="218" y="409"/>
                  </a:cubicBezTo>
                  <a:lnTo>
                    <a:pt x="559" y="409"/>
                  </a:lnTo>
                  <a:cubicBezTo>
                    <a:pt x="683" y="409"/>
                    <a:pt x="776" y="316"/>
                    <a:pt x="776" y="192"/>
                  </a:cubicBezTo>
                  <a:cubicBezTo>
                    <a:pt x="776" y="84"/>
                    <a:pt x="706"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93"/>
            <p:cNvSpPr/>
            <p:nvPr/>
          </p:nvSpPr>
          <p:spPr>
            <a:xfrm>
              <a:off x="6496675" y="3928475"/>
              <a:ext cx="22525" cy="10100"/>
            </a:xfrm>
            <a:custGeom>
              <a:avLst/>
              <a:gdLst/>
              <a:ahLst/>
              <a:cxnLst/>
              <a:rect l="l" t="t" r="r" b="b"/>
              <a:pathLst>
                <a:path w="901" h="404" extrusionOk="0">
                  <a:moveTo>
                    <a:pt x="280" y="0"/>
                  </a:moveTo>
                  <a:cubicBezTo>
                    <a:pt x="1" y="0"/>
                    <a:pt x="1" y="404"/>
                    <a:pt x="280" y="404"/>
                  </a:cubicBezTo>
                  <a:lnTo>
                    <a:pt x="621" y="404"/>
                  </a:lnTo>
                  <a:cubicBezTo>
                    <a:pt x="900" y="404"/>
                    <a:pt x="900" y="0"/>
                    <a:pt x="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93"/>
            <p:cNvSpPr/>
            <p:nvPr/>
          </p:nvSpPr>
          <p:spPr>
            <a:xfrm>
              <a:off x="6496675" y="3981200"/>
              <a:ext cx="22525" cy="10100"/>
            </a:xfrm>
            <a:custGeom>
              <a:avLst/>
              <a:gdLst/>
              <a:ahLst/>
              <a:cxnLst/>
              <a:rect l="l" t="t" r="r" b="b"/>
              <a:pathLst>
                <a:path w="901" h="404" extrusionOk="0">
                  <a:moveTo>
                    <a:pt x="280" y="1"/>
                  </a:moveTo>
                  <a:cubicBezTo>
                    <a:pt x="1" y="1"/>
                    <a:pt x="1" y="404"/>
                    <a:pt x="280" y="404"/>
                  </a:cubicBezTo>
                  <a:lnTo>
                    <a:pt x="621" y="404"/>
                  </a:lnTo>
                  <a:cubicBezTo>
                    <a:pt x="900" y="404"/>
                    <a:pt x="900" y="1"/>
                    <a:pt x="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3" name="Google Shape;16373;p93"/>
          <p:cNvGrpSpPr/>
          <p:nvPr/>
        </p:nvGrpSpPr>
        <p:grpSpPr>
          <a:xfrm>
            <a:off x="5508379" y="2881329"/>
            <a:ext cx="349000" cy="322875"/>
            <a:chOff x="5452875" y="3681100"/>
            <a:chExt cx="349000" cy="322875"/>
          </a:xfrm>
        </p:grpSpPr>
        <p:sp>
          <p:nvSpPr>
            <p:cNvPr id="16374" name="Google Shape;16374;p93"/>
            <p:cNvSpPr/>
            <p:nvPr/>
          </p:nvSpPr>
          <p:spPr>
            <a:xfrm>
              <a:off x="5717700" y="3731500"/>
              <a:ext cx="11275" cy="7900"/>
            </a:xfrm>
            <a:custGeom>
              <a:avLst/>
              <a:gdLst/>
              <a:ahLst/>
              <a:cxnLst/>
              <a:rect l="l" t="t" r="r" b="b"/>
              <a:pathLst>
                <a:path w="451" h="316" extrusionOk="0">
                  <a:moveTo>
                    <a:pt x="264" y="1"/>
                  </a:moveTo>
                  <a:cubicBezTo>
                    <a:pt x="1" y="1"/>
                    <a:pt x="256" y="315"/>
                    <a:pt x="385" y="315"/>
                  </a:cubicBezTo>
                  <a:cubicBezTo>
                    <a:pt x="423" y="315"/>
                    <a:pt x="451" y="288"/>
                    <a:pt x="451" y="218"/>
                  </a:cubicBezTo>
                  <a:cubicBezTo>
                    <a:pt x="451" y="94"/>
                    <a:pt x="357"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93"/>
            <p:cNvSpPr/>
            <p:nvPr/>
          </p:nvSpPr>
          <p:spPr>
            <a:xfrm>
              <a:off x="5738650" y="3731500"/>
              <a:ext cx="12050" cy="7900"/>
            </a:xfrm>
            <a:custGeom>
              <a:avLst/>
              <a:gdLst/>
              <a:ahLst/>
              <a:cxnLst/>
              <a:rect l="l" t="t" r="r" b="b"/>
              <a:pathLst>
                <a:path w="482" h="316" extrusionOk="0">
                  <a:moveTo>
                    <a:pt x="264" y="1"/>
                  </a:moveTo>
                  <a:cubicBezTo>
                    <a:pt x="0" y="1"/>
                    <a:pt x="274" y="315"/>
                    <a:pt x="412" y="315"/>
                  </a:cubicBezTo>
                  <a:cubicBezTo>
                    <a:pt x="452" y="315"/>
                    <a:pt x="481" y="288"/>
                    <a:pt x="481" y="218"/>
                  </a:cubicBezTo>
                  <a:cubicBezTo>
                    <a:pt x="481" y="94"/>
                    <a:pt x="38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93"/>
            <p:cNvSpPr/>
            <p:nvPr/>
          </p:nvSpPr>
          <p:spPr>
            <a:xfrm>
              <a:off x="5760425" y="3732025"/>
              <a:ext cx="11200" cy="9850"/>
            </a:xfrm>
            <a:custGeom>
              <a:avLst/>
              <a:gdLst/>
              <a:ahLst/>
              <a:cxnLst/>
              <a:rect l="l" t="t" r="r" b="b"/>
              <a:pathLst>
                <a:path w="448" h="394" extrusionOk="0">
                  <a:moveTo>
                    <a:pt x="177" y="0"/>
                  </a:moveTo>
                  <a:cubicBezTo>
                    <a:pt x="0" y="0"/>
                    <a:pt x="0" y="393"/>
                    <a:pt x="177" y="393"/>
                  </a:cubicBezTo>
                  <a:cubicBezTo>
                    <a:pt x="194" y="393"/>
                    <a:pt x="211" y="390"/>
                    <a:pt x="230" y="383"/>
                  </a:cubicBezTo>
                  <a:cubicBezTo>
                    <a:pt x="355" y="383"/>
                    <a:pt x="448" y="290"/>
                    <a:pt x="448" y="197"/>
                  </a:cubicBezTo>
                  <a:cubicBezTo>
                    <a:pt x="448" y="89"/>
                    <a:pt x="377" y="5"/>
                    <a:pt x="278" y="5"/>
                  </a:cubicBezTo>
                  <a:cubicBezTo>
                    <a:pt x="263" y="5"/>
                    <a:pt x="247" y="6"/>
                    <a:pt x="230" y="11"/>
                  </a:cubicBezTo>
                  <a:cubicBezTo>
                    <a:pt x="211" y="3"/>
                    <a:pt x="194"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93"/>
            <p:cNvSpPr/>
            <p:nvPr/>
          </p:nvSpPr>
          <p:spPr>
            <a:xfrm>
              <a:off x="5452875" y="3681100"/>
              <a:ext cx="349000" cy="322875"/>
            </a:xfrm>
            <a:custGeom>
              <a:avLst/>
              <a:gdLst/>
              <a:ahLst/>
              <a:cxnLst/>
              <a:rect l="l" t="t" r="r" b="b"/>
              <a:pathLst>
                <a:path w="13960" h="12915" extrusionOk="0">
                  <a:moveTo>
                    <a:pt x="4560" y="404"/>
                  </a:moveTo>
                  <a:cubicBezTo>
                    <a:pt x="4716" y="404"/>
                    <a:pt x="4840" y="528"/>
                    <a:pt x="4840" y="652"/>
                  </a:cubicBezTo>
                  <a:lnTo>
                    <a:pt x="4840" y="1179"/>
                  </a:lnTo>
                  <a:lnTo>
                    <a:pt x="404" y="1179"/>
                  </a:lnTo>
                  <a:lnTo>
                    <a:pt x="404" y="683"/>
                  </a:lnTo>
                  <a:cubicBezTo>
                    <a:pt x="404" y="528"/>
                    <a:pt x="528" y="404"/>
                    <a:pt x="683" y="404"/>
                  </a:cubicBezTo>
                  <a:close/>
                  <a:moveTo>
                    <a:pt x="683" y="0"/>
                  </a:moveTo>
                  <a:cubicBezTo>
                    <a:pt x="311" y="0"/>
                    <a:pt x="1" y="279"/>
                    <a:pt x="1" y="683"/>
                  </a:cubicBezTo>
                  <a:lnTo>
                    <a:pt x="1" y="12470"/>
                  </a:lnTo>
                  <a:cubicBezTo>
                    <a:pt x="1" y="12718"/>
                    <a:pt x="187" y="12904"/>
                    <a:pt x="404" y="12904"/>
                  </a:cubicBezTo>
                  <a:lnTo>
                    <a:pt x="8035" y="12904"/>
                  </a:lnTo>
                  <a:cubicBezTo>
                    <a:pt x="8221" y="12842"/>
                    <a:pt x="8221" y="12563"/>
                    <a:pt x="8035" y="12501"/>
                  </a:cubicBezTo>
                  <a:lnTo>
                    <a:pt x="404" y="12501"/>
                  </a:lnTo>
                  <a:lnTo>
                    <a:pt x="404" y="3288"/>
                  </a:lnTo>
                  <a:lnTo>
                    <a:pt x="13556" y="3288"/>
                  </a:lnTo>
                  <a:lnTo>
                    <a:pt x="13556" y="12501"/>
                  </a:lnTo>
                  <a:lnTo>
                    <a:pt x="8872" y="12501"/>
                  </a:lnTo>
                  <a:cubicBezTo>
                    <a:pt x="8854" y="12494"/>
                    <a:pt x="8837" y="12491"/>
                    <a:pt x="8821" y="12491"/>
                  </a:cubicBezTo>
                  <a:cubicBezTo>
                    <a:pt x="8641" y="12491"/>
                    <a:pt x="8641" y="12914"/>
                    <a:pt x="8821" y="12914"/>
                  </a:cubicBezTo>
                  <a:cubicBezTo>
                    <a:pt x="8837" y="12914"/>
                    <a:pt x="8854" y="12911"/>
                    <a:pt x="8872" y="12904"/>
                  </a:cubicBezTo>
                  <a:lnTo>
                    <a:pt x="13525" y="12904"/>
                  </a:lnTo>
                  <a:cubicBezTo>
                    <a:pt x="13773" y="12904"/>
                    <a:pt x="13959" y="12718"/>
                    <a:pt x="13959" y="12470"/>
                  </a:cubicBezTo>
                  <a:lnTo>
                    <a:pt x="13959" y="1582"/>
                  </a:lnTo>
                  <a:cubicBezTo>
                    <a:pt x="13959" y="1365"/>
                    <a:pt x="13773" y="1179"/>
                    <a:pt x="13525" y="1179"/>
                  </a:cubicBezTo>
                  <a:lnTo>
                    <a:pt x="8345" y="1179"/>
                  </a:lnTo>
                  <a:cubicBezTo>
                    <a:pt x="8066" y="1179"/>
                    <a:pt x="8066" y="1582"/>
                    <a:pt x="8345" y="1582"/>
                  </a:cubicBezTo>
                  <a:lnTo>
                    <a:pt x="13556" y="1582"/>
                  </a:lnTo>
                  <a:lnTo>
                    <a:pt x="13556" y="2854"/>
                  </a:lnTo>
                  <a:lnTo>
                    <a:pt x="404" y="2854"/>
                  </a:lnTo>
                  <a:lnTo>
                    <a:pt x="404" y="1582"/>
                  </a:lnTo>
                  <a:lnTo>
                    <a:pt x="7538" y="1582"/>
                  </a:lnTo>
                  <a:cubicBezTo>
                    <a:pt x="7787" y="1582"/>
                    <a:pt x="7787" y="1179"/>
                    <a:pt x="7538" y="1179"/>
                  </a:cubicBezTo>
                  <a:lnTo>
                    <a:pt x="5243" y="1179"/>
                  </a:lnTo>
                  <a:lnTo>
                    <a:pt x="5243" y="683"/>
                  </a:lnTo>
                  <a:cubicBezTo>
                    <a:pt x="5243" y="279"/>
                    <a:pt x="4933" y="0"/>
                    <a:pt x="4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93"/>
            <p:cNvSpPr/>
            <p:nvPr/>
          </p:nvSpPr>
          <p:spPr>
            <a:xfrm>
              <a:off x="5664575" y="3774025"/>
              <a:ext cx="111700" cy="96300"/>
            </a:xfrm>
            <a:custGeom>
              <a:avLst/>
              <a:gdLst/>
              <a:ahLst/>
              <a:cxnLst/>
              <a:rect l="l" t="t" r="r" b="b"/>
              <a:pathLst>
                <a:path w="4468" h="3852" extrusionOk="0">
                  <a:moveTo>
                    <a:pt x="2528" y="420"/>
                  </a:moveTo>
                  <a:cubicBezTo>
                    <a:pt x="2738" y="420"/>
                    <a:pt x="2954" y="465"/>
                    <a:pt x="3165" y="564"/>
                  </a:cubicBezTo>
                  <a:cubicBezTo>
                    <a:pt x="4189" y="998"/>
                    <a:pt x="4375" y="2332"/>
                    <a:pt x="3537" y="3076"/>
                  </a:cubicBezTo>
                  <a:cubicBezTo>
                    <a:pt x="3382" y="2797"/>
                    <a:pt x="3072" y="2642"/>
                    <a:pt x="2762" y="2642"/>
                  </a:cubicBezTo>
                  <a:lnTo>
                    <a:pt x="2296" y="2642"/>
                  </a:lnTo>
                  <a:cubicBezTo>
                    <a:pt x="1986" y="2642"/>
                    <a:pt x="1707" y="2797"/>
                    <a:pt x="1521" y="3076"/>
                  </a:cubicBezTo>
                  <a:cubicBezTo>
                    <a:pt x="1211" y="2766"/>
                    <a:pt x="1025" y="2363"/>
                    <a:pt x="1025" y="1929"/>
                  </a:cubicBezTo>
                  <a:lnTo>
                    <a:pt x="1056" y="1929"/>
                  </a:lnTo>
                  <a:cubicBezTo>
                    <a:pt x="1056" y="1049"/>
                    <a:pt x="1749" y="420"/>
                    <a:pt x="2528" y="420"/>
                  </a:cubicBezTo>
                  <a:close/>
                  <a:moveTo>
                    <a:pt x="2793" y="3045"/>
                  </a:moveTo>
                  <a:cubicBezTo>
                    <a:pt x="2948" y="3045"/>
                    <a:pt x="3103" y="3138"/>
                    <a:pt x="3196" y="3294"/>
                  </a:cubicBezTo>
                  <a:cubicBezTo>
                    <a:pt x="2994" y="3387"/>
                    <a:pt x="2777" y="3433"/>
                    <a:pt x="2560" y="3433"/>
                  </a:cubicBezTo>
                  <a:cubicBezTo>
                    <a:pt x="2343" y="3433"/>
                    <a:pt x="2126" y="3387"/>
                    <a:pt x="1924" y="3294"/>
                  </a:cubicBezTo>
                  <a:cubicBezTo>
                    <a:pt x="1986" y="3138"/>
                    <a:pt x="2172" y="3045"/>
                    <a:pt x="2327" y="3045"/>
                  </a:cubicBezTo>
                  <a:close/>
                  <a:moveTo>
                    <a:pt x="2530" y="0"/>
                  </a:moveTo>
                  <a:cubicBezTo>
                    <a:pt x="2063" y="0"/>
                    <a:pt x="1590" y="174"/>
                    <a:pt x="1211" y="564"/>
                  </a:cubicBezTo>
                  <a:cubicBezTo>
                    <a:pt x="1" y="1774"/>
                    <a:pt x="838" y="3852"/>
                    <a:pt x="2545" y="3852"/>
                  </a:cubicBezTo>
                  <a:cubicBezTo>
                    <a:pt x="3599" y="3821"/>
                    <a:pt x="4468" y="2983"/>
                    <a:pt x="4468" y="1929"/>
                  </a:cubicBezTo>
                  <a:cubicBezTo>
                    <a:pt x="4468" y="772"/>
                    <a:pt x="3512" y="0"/>
                    <a:pt x="25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93"/>
            <p:cNvSpPr/>
            <p:nvPr/>
          </p:nvSpPr>
          <p:spPr>
            <a:xfrm>
              <a:off x="5711900" y="3793775"/>
              <a:ext cx="45725" cy="38875"/>
            </a:xfrm>
            <a:custGeom>
              <a:avLst/>
              <a:gdLst/>
              <a:ahLst/>
              <a:cxnLst/>
              <a:rect l="l" t="t" r="r" b="b"/>
              <a:pathLst>
                <a:path w="1829" h="1555" extrusionOk="0">
                  <a:moveTo>
                    <a:pt x="652" y="394"/>
                  </a:moveTo>
                  <a:cubicBezTo>
                    <a:pt x="776" y="394"/>
                    <a:pt x="869" y="549"/>
                    <a:pt x="869" y="767"/>
                  </a:cubicBezTo>
                  <a:cubicBezTo>
                    <a:pt x="869" y="984"/>
                    <a:pt x="776" y="1139"/>
                    <a:pt x="652" y="1139"/>
                  </a:cubicBezTo>
                  <a:cubicBezTo>
                    <a:pt x="558" y="1139"/>
                    <a:pt x="434" y="984"/>
                    <a:pt x="434" y="767"/>
                  </a:cubicBezTo>
                  <a:cubicBezTo>
                    <a:pt x="434" y="549"/>
                    <a:pt x="558" y="394"/>
                    <a:pt x="652" y="394"/>
                  </a:cubicBezTo>
                  <a:close/>
                  <a:moveTo>
                    <a:pt x="811" y="0"/>
                  </a:moveTo>
                  <a:cubicBezTo>
                    <a:pt x="419" y="0"/>
                    <a:pt x="31" y="306"/>
                    <a:pt x="31" y="767"/>
                  </a:cubicBezTo>
                  <a:cubicBezTo>
                    <a:pt x="0" y="1139"/>
                    <a:pt x="279" y="1511"/>
                    <a:pt x="652" y="1542"/>
                  </a:cubicBezTo>
                  <a:cubicBezTo>
                    <a:pt x="701" y="1551"/>
                    <a:pt x="750" y="1555"/>
                    <a:pt x="797" y="1555"/>
                  </a:cubicBezTo>
                  <a:cubicBezTo>
                    <a:pt x="1430" y="1555"/>
                    <a:pt x="1829" y="821"/>
                    <a:pt x="1396" y="301"/>
                  </a:cubicBezTo>
                  <a:cubicBezTo>
                    <a:pt x="1242" y="92"/>
                    <a:pt x="102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93"/>
            <p:cNvSpPr/>
            <p:nvPr/>
          </p:nvSpPr>
          <p:spPr>
            <a:xfrm>
              <a:off x="5478475" y="3856350"/>
              <a:ext cx="146575" cy="125575"/>
            </a:xfrm>
            <a:custGeom>
              <a:avLst/>
              <a:gdLst/>
              <a:ahLst/>
              <a:cxnLst/>
              <a:rect l="l" t="t" r="r" b="b"/>
              <a:pathLst>
                <a:path w="5863" h="5023" extrusionOk="0">
                  <a:moveTo>
                    <a:pt x="2502" y="391"/>
                  </a:moveTo>
                  <a:cubicBezTo>
                    <a:pt x="3614" y="391"/>
                    <a:pt x="4622" y="1287"/>
                    <a:pt x="4622" y="2513"/>
                  </a:cubicBezTo>
                  <a:cubicBezTo>
                    <a:pt x="4622" y="3134"/>
                    <a:pt x="4343" y="3754"/>
                    <a:pt x="3847" y="4157"/>
                  </a:cubicBezTo>
                  <a:cubicBezTo>
                    <a:pt x="3630" y="3785"/>
                    <a:pt x="3257" y="3568"/>
                    <a:pt x="2823" y="3568"/>
                  </a:cubicBezTo>
                  <a:lnTo>
                    <a:pt x="2203" y="3568"/>
                  </a:lnTo>
                  <a:cubicBezTo>
                    <a:pt x="1799" y="3568"/>
                    <a:pt x="1396" y="3785"/>
                    <a:pt x="1210" y="4157"/>
                  </a:cubicBezTo>
                  <a:cubicBezTo>
                    <a:pt x="0" y="3196"/>
                    <a:pt x="217" y="1272"/>
                    <a:pt x="1613" y="590"/>
                  </a:cubicBezTo>
                  <a:cubicBezTo>
                    <a:pt x="1906" y="453"/>
                    <a:pt x="2208" y="391"/>
                    <a:pt x="2502" y="391"/>
                  </a:cubicBezTo>
                  <a:close/>
                  <a:moveTo>
                    <a:pt x="2823" y="3971"/>
                  </a:moveTo>
                  <a:cubicBezTo>
                    <a:pt x="3102" y="3971"/>
                    <a:pt x="3350" y="4126"/>
                    <a:pt x="3474" y="4374"/>
                  </a:cubicBezTo>
                  <a:cubicBezTo>
                    <a:pt x="3164" y="4529"/>
                    <a:pt x="2831" y="4607"/>
                    <a:pt x="2497" y="4607"/>
                  </a:cubicBezTo>
                  <a:cubicBezTo>
                    <a:pt x="2164" y="4607"/>
                    <a:pt x="1830" y="4529"/>
                    <a:pt x="1520" y="4374"/>
                  </a:cubicBezTo>
                  <a:lnTo>
                    <a:pt x="1551" y="4374"/>
                  </a:lnTo>
                  <a:cubicBezTo>
                    <a:pt x="1644" y="4126"/>
                    <a:pt x="1923" y="3971"/>
                    <a:pt x="2203" y="3971"/>
                  </a:cubicBezTo>
                  <a:close/>
                  <a:moveTo>
                    <a:pt x="2513" y="1"/>
                  </a:moveTo>
                  <a:cubicBezTo>
                    <a:pt x="1117" y="1"/>
                    <a:pt x="0" y="1117"/>
                    <a:pt x="0" y="2513"/>
                  </a:cubicBezTo>
                  <a:cubicBezTo>
                    <a:pt x="0" y="4023"/>
                    <a:pt x="1234" y="5023"/>
                    <a:pt x="2522" y="5023"/>
                  </a:cubicBezTo>
                  <a:cubicBezTo>
                    <a:pt x="3139" y="5023"/>
                    <a:pt x="3769" y="4794"/>
                    <a:pt x="4281" y="4281"/>
                  </a:cubicBezTo>
                  <a:cubicBezTo>
                    <a:pt x="5863" y="2699"/>
                    <a:pt x="4746" y="1"/>
                    <a:pt x="2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93"/>
            <p:cNvSpPr/>
            <p:nvPr/>
          </p:nvSpPr>
          <p:spPr>
            <a:xfrm>
              <a:off x="5520350" y="3882725"/>
              <a:ext cx="45000" cy="38400"/>
            </a:xfrm>
            <a:custGeom>
              <a:avLst/>
              <a:gdLst/>
              <a:ahLst/>
              <a:cxnLst/>
              <a:rect l="l" t="t" r="r" b="b"/>
              <a:pathLst>
                <a:path w="1800" h="1536" extrusionOk="0">
                  <a:moveTo>
                    <a:pt x="807" y="403"/>
                  </a:moveTo>
                  <a:cubicBezTo>
                    <a:pt x="1024" y="403"/>
                    <a:pt x="1210" y="652"/>
                    <a:pt x="1210" y="962"/>
                  </a:cubicBezTo>
                  <a:cubicBezTo>
                    <a:pt x="1210" y="1272"/>
                    <a:pt x="1024" y="1520"/>
                    <a:pt x="807" y="1520"/>
                  </a:cubicBezTo>
                  <a:cubicBezTo>
                    <a:pt x="590" y="1520"/>
                    <a:pt x="466" y="1272"/>
                    <a:pt x="466" y="962"/>
                  </a:cubicBezTo>
                  <a:cubicBezTo>
                    <a:pt x="466" y="652"/>
                    <a:pt x="621" y="403"/>
                    <a:pt x="807" y="403"/>
                  </a:cubicBezTo>
                  <a:close/>
                  <a:moveTo>
                    <a:pt x="807" y="0"/>
                  </a:moveTo>
                  <a:cubicBezTo>
                    <a:pt x="342" y="62"/>
                    <a:pt x="0" y="497"/>
                    <a:pt x="31" y="962"/>
                  </a:cubicBezTo>
                  <a:cubicBezTo>
                    <a:pt x="124" y="1331"/>
                    <a:pt x="447" y="1536"/>
                    <a:pt x="779" y="1536"/>
                  </a:cubicBezTo>
                  <a:cubicBezTo>
                    <a:pt x="1004" y="1536"/>
                    <a:pt x="1233" y="1442"/>
                    <a:pt x="1396" y="1241"/>
                  </a:cubicBezTo>
                  <a:cubicBezTo>
                    <a:pt x="1799" y="745"/>
                    <a:pt x="1458"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93"/>
            <p:cNvSpPr/>
            <p:nvPr/>
          </p:nvSpPr>
          <p:spPr>
            <a:xfrm>
              <a:off x="5484675" y="3774150"/>
              <a:ext cx="148925" cy="68450"/>
            </a:xfrm>
            <a:custGeom>
              <a:avLst/>
              <a:gdLst/>
              <a:ahLst/>
              <a:cxnLst/>
              <a:rect l="l" t="t" r="r" b="b"/>
              <a:pathLst>
                <a:path w="5957" h="2738" extrusionOk="0">
                  <a:moveTo>
                    <a:pt x="5522" y="404"/>
                  </a:moveTo>
                  <a:lnTo>
                    <a:pt x="5522" y="1924"/>
                  </a:lnTo>
                  <a:lnTo>
                    <a:pt x="2606" y="1924"/>
                  </a:lnTo>
                  <a:cubicBezTo>
                    <a:pt x="2482" y="1924"/>
                    <a:pt x="2358" y="1986"/>
                    <a:pt x="2296" y="2079"/>
                  </a:cubicBezTo>
                  <a:lnTo>
                    <a:pt x="2172" y="2296"/>
                  </a:lnTo>
                  <a:lnTo>
                    <a:pt x="2048" y="2079"/>
                  </a:lnTo>
                  <a:cubicBezTo>
                    <a:pt x="1986" y="1986"/>
                    <a:pt x="1862" y="1924"/>
                    <a:pt x="1738" y="1924"/>
                  </a:cubicBezTo>
                  <a:lnTo>
                    <a:pt x="404" y="1924"/>
                  </a:lnTo>
                  <a:lnTo>
                    <a:pt x="404" y="404"/>
                  </a:lnTo>
                  <a:close/>
                  <a:moveTo>
                    <a:pt x="373" y="1"/>
                  </a:moveTo>
                  <a:cubicBezTo>
                    <a:pt x="156" y="1"/>
                    <a:pt x="0" y="156"/>
                    <a:pt x="0" y="373"/>
                  </a:cubicBezTo>
                  <a:lnTo>
                    <a:pt x="0" y="1955"/>
                  </a:lnTo>
                  <a:cubicBezTo>
                    <a:pt x="0" y="2172"/>
                    <a:pt x="156" y="2327"/>
                    <a:pt x="373" y="2327"/>
                  </a:cubicBezTo>
                  <a:lnTo>
                    <a:pt x="1707" y="2327"/>
                  </a:lnTo>
                  <a:lnTo>
                    <a:pt x="1831" y="2575"/>
                  </a:lnTo>
                  <a:cubicBezTo>
                    <a:pt x="1908" y="2684"/>
                    <a:pt x="2032" y="2738"/>
                    <a:pt x="2156" y="2738"/>
                  </a:cubicBezTo>
                  <a:cubicBezTo>
                    <a:pt x="2280" y="2738"/>
                    <a:pt x="2404" y="2684"/>
                    <a:pt x="2482" y="2575"/>
                  </a:cubicBezTo>
                  <a:lnTo>
                    <a:pt x="2637" y="2327"/>
                  </a:lnTo>
                  <a:lnTo>
                    <a:pt x="5553" y="2327"/>
                  </a:lnTo>
                  <a:cubicBezTo>
                    <a:pt x="5770" y="2327"/>
                    <a:pt x="5956" y="2172"/>
                    <a:pt x="5956" y="1955"/>
                  </a:cubicBezTo>
                  <a:lnTo>
                    <a:pt x="5956" y="373"/>
                  </a:lnTo>
                  <a:cubicBezTo>
                    <a:pt x="5956" y="156"/>
                    <a:pt x="5770" y="1"/>
                    <a:pt x="55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93"/>
            <p:cNvSpPr/>
            <p:nvPr/>
          </p:nvSpPr>
          <p:spPr>
            <a:xfrm>
              <a:off x="5621925" y="3889700"/>
              <a:ext cx="149700" cy="84550"/>
            </a:xfrm>
            <a:custGeom>
              <a:avLst/>
              <a:gdLst/>
              <a:ahLst/>
              <a:cxnLst/>
              <a:rect l="l" t="t" r="r" b="b"/>
              <a:pathLst>
                <a:path w="5988" h="3382" extrusionOk="0">
                  <a:moveTo>
                    <a:pt x="4375" y="466"/>
                  </a:moveTo>
                  <a:lnTo>
                    <a:pt x="4499" y="683"/>
                  </a:lnTo>
                  <a:cubicBezTo>
                    <a:pt x="4561" y="776"/>
                    <a:pt x="4685" y="838"/>
                    <a:pt x="4809" y="869"/>
                  </a:cubicBezTo>
                  <a:lnTo>
                    <a:pt x="5584" y="869"/>
                  </a:lnTo>
                  <a:lnTo>
                    <a:pt x="5584" y="2978"/>
                  </a:lnTo>
                  <a:lnTo>
                    <a:pt x="466" y="2978"/>
                  </a:lnTo>
                  <a:lnTo>
                    <a:pt x="466" y="869"/>
                  </a:lnTo>
                  <a:lnTo>
                    <a:pt x="3909" y="869"/>
                  </a:lnTo>
                  <a:cubicBezTo>
                    <a:pt x="4033" y="838"/>
                    <a:pt x="4157" y="776"/>
                    <a:pt x="4219" y="683"/>
                  </a:cubicBezTo>
                  <a:lnTo>
                    <a:pt x="4375" y="466"/>
                  </a:lnTo>
                  <a:close/>
                  <a:moveTo>
                    <a:pt x="4344" y="0"/>
                  </a:moveTo>
                  <a:cubicBezTo>
                    <a:pt x="4219" y="0"/>
                    <a:pt x="4095" y="62"/>
                    <a:pt x="4033" y="187"/>
                  </a:cubicBezTo>
                  <a:lnTo>
                    <a:pt x="3878" y="435"/>
                  </a:lnTo>
                  <a:lnTo>
                    <a:pt x="404" y="435"/>
                  </a:lnTo>
                  <a:cubicBezTo>
                    <a:pt x="187" y="435"/>
                    <a:pt x="1" y="590"/>
                    <a:pt x="1" y="807"/>
                  </a:cubicBezTo>
                  <a:lnTo>
                    <a:pt x="1" y="3009"/>
                  </a:lnTo>
                  <a:cubicBezTo>
                    <a:pt x="1" y="3226"/>
                    <a:pt x="187" y="3381"/>
                    <a:pt x="404" y="3381"/>
                  </a:cubicBezTo>
                  <a:lnTo>
                    <a:pt x="5584" y="3381"/>
                  </a:lnTo>
                  <a:cubicBezTo>
                    <a:pt x="5801" y="3381"/>
                    <a:pt x="5988" y="3226"/>
                    <a:pt x="5988" y="3009"/>
                  </a:cubicBezTo>
                  <a:lnTo>
                    <a:pt x="5988" y="807"/>
                  </a:lnTo>
                  <a:cubicBezTo>
                    <a:pt x="5988" y="590"/>
                    <a:pt x="5801" y="435"/>
                    <a:pt x="5584" y="435"/>
                  </a:cubicBezTo>
                  <a:lnTo>
                    <a:pt x="4809" y="435"/>
                  </a:lnTo>
                  <a:lnTo>
                    <a:pt x="4654" y="187"/>
                  </a:lnTo>
                  <a:cubicBezTo>
                    <a:pt x="4592" y="62"/>
                    <a:pt x="4468" y="0"/>
                    <a:pt x="4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93"/>
            <p:cNvSpPr/>
            <p:nvPr/>
          </p:nvSpPr>
          <p:spPr>
            <a:xfrm>
              <a:off x="5643650" y="3923050"/>
              <a:ext cx="47325" cy="10100"/>
            </a:xfrm>
            <a:custGeom>
              <a:avLst/>
              <a:gdLst/>
              <a:ahLst/>
              <a:cxnLst/>
              <a:rect l="l" t="t" r="r" b="b"/>
              <a:pathLst>
                <a:path w="1893" h="404" extrusionOk="0">
                  <a:moveTo>
                    <a:pt x="218" y="0"/>
                  </a:moveTo>
                  <a:cubicBezTo>
                    <a:pt x="93" y="0"/>
                    <a:pt x="0" y="93"/>
                    <a:pt x="0" y="217"/>
                  </a:cubicBezTo>
                  <a:cubicBezTo>
                    <a:pt x="0" y="310"/>
                    <a:pt x="93" y="403"/>
                    <a:pt x="218" y="403"/>
                  </a:cubicBezTo>
                  <a:lnTo>
                    <a:pt x="1675" y="403"/>
                  </a:lnTo>
                  <a:cubicBezTo>
                    <a:pt x="1800" y="403"/>
                    <a:pt x="1893" y="310"/>
                    <a:pt x="1893" y="217"/>
                  </a:cubicBezTo>
                  <a:cubicBezTo>
                    <a:pt x="1893" y="93"/>
                    <a:pt x="1800" y="0"/>
                    <a:pt x="16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93"/>
            <p:cNvSpPr/>
            <p:nvPr/>
          </p:nvSpPr>
          <p:spPr>
            <a:xfrm>
              <a:off x="5642100" y="3941650"/>
              <a:ext cx="108600" cy="10875"/>
            </a:xfrm>
            <a:custGeom>
              <a:avLst/>
              <a:gdLst/>
              <a:ahLst/>
              <a:cxnLst/>
              <a:rect l="l" t="t" r="r" b="b"/>
              <a:pathLst>
                <a:path w="4344" h="435" extrusionOk="0">
                  <a:moveTo>
                    <a:pt x="280" y="1"/>
                  </a:moveTo>
                  <a:cubicBezTo>
                    <a:pt x="0" y="1"/>
                    <a:pt x="0" y="435"/>
                    <a:pt x="280" y="435"/>
                  </a:cubicBezTo>
                  <a:lnTo>
                    <a:pt x="4064" y="435"/>
                  </a:lnTo>
                  <a:cubicBezTo>
                    <a:pt x="4343" y="435"/>
                    <a:pt x="4343" y="1"/>
                    <a:pt x="40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93"/>
            <p:cNvSpPr/>
            <p:nvPr/>
          </p:nvSpPr>
          <p:spPr>
            <a:xfrm>
              <a:off x="5508725" y="3796650"/>
              <a:ext cx="100825" cy="10100"/>
            </a:xfrm>
            <a:custGeom>
              <a:avLst/>
              <a:gdLst/>
              <a:ahLst/>
              <a:cxnLst/>
              <a:rect l="l" t="t" r="r" b="b"/>
              <a:pathLst>
                <a:path w="4033" h="404" extrusionOk="0">
                  <a:moveTo>
                    <a:pt x="186" y="0"/>
                  </a:moveTo>
                  <a:cubicBezTo>
                    <a:pt x="93" y="0"/>
                    <a:pt x="0" y="93"/>
                    <a:pt x="0" y="186"/>
                  </a:cubicBezTo>
                  <a:cubicBezTo>
                    <a:pt x="0" y="310"/>
                    <a:pt x="62" y="403"/>
                    <a:pt x="186" y="403"/>
                  </a:cubicBezTo>
                  <a:lnTo>
                    <a:pt x="3815" y="403"/>
                  </a:lnTo>
                  <a:cubicBezTo>
                    <a:pt x="3940" y="403"/>
                    <a:pt x="4033" y="310"/>
                    <a:pt x="4033" y="186"/>
                  </a:cubicBezTo>
                  <a:cubicBezTo>
                    <a:pt x="4033" y="93"/>
                    <a:pt x="3940" y="0"/>
                    <a:pt x="3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7" name="Google Shape;16387;p93"/>
          <p:cNvGrpSpPr/>
          <p:nvPr/>
        </p:nvGrpSpPr>
        <p:grpSpPr>
          <a:xfrm>
            <a:off x="6273595" y="2868454"/>
            <a:ext cx="352100" cy="348625"/>
            <a:chOff x="5456750" y="2492275"/>
            <a:chExt cx="352100" cy="348625"/>
          </a:xfrm>
        </p:grpSpPr>
        <p:sp>
          <p:nvSpPr>
            <p:cNvPr id="16388" name="Google Shape;16388;p93"/>
            <p:cNvSpPr/>
            <p:nvPr/>
          </p:nvSpPr>
          <p:spPr>
            <a:xfrm>
              <a:off x="5559125" y="2556650"/>
              <a:ext cx="113250" cy="10100"/>
            </a:xfrm>
            <a:custGeom>
              <a:avLst/>
              <a:gdLst/>
              <a:ahLst/>
              <a:cxnLst/>
              <a:rect l="l" t="t" r="r" b="b"/>
              <a:pathLst>
                <a:path w="4530" h="404" extrusionOk="0">
                  <a:moveTo>
                    <a:pt x="217" y="1"/>
                  </a:moveTo>
                  <a:cubicBezTo>
                    <a:pt x="93" y="1"/>
                    <a:pt x="0" y="94"/>
                    <a:pt x="0" y="218"/>
                  </a:cubicBezTo>
                  <a:cubicBezTo>
                    <a:pt x="0" y="311"/>
                    <a:pt x="93" y="404"/>
                    <a:pt x="217" y="404"/>
                  </a:cubicBezTo>
                  <a:lnTo>
                    <a:pt x="4312" y="404"/>
                  </a:lnTo>
                  <a:cubicBezTo>
                    <a:pt x="4436" y="404"/>
                    <a:pt x="4529" y="311"/>
                    <a:pt x="4529" y="218"/>
                  </a:cubicBezTo>
                  <a:cubicBezTo>
                    <a:pt x="4529" y="94"/>
                    <a:pt x="4436" y="1"/>
                    <a:pt x="4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93"/>
            <p:cNvSpPr/>
            <p:nvPr/>
          </p:nvSpPr>
          <p:spPr>
            <a:xfrm>
              <a:off x="5541275" y="2586900"/>
              <a:ext cx="150475" cy="10100"/>
            </a:xfrm>
            <a:custGeom>
              <a:avLst/>
              <a:gdLst/>
              <a:ahLst/>
              <a:cxnLst/>
              <a:rect l="l" t="t" r="r" b="b"/>
              <a:pathLst>
                <a:path w="6019" h="404" extrusionOk="0">
                  <a:moveTo>
                    <a:pt x="218" y="0"/>
                  </a:moveTo>
                  <a:cubicBezTo>
                    <a:pt x="94" y="0"/>
                    <a:pt x="1" y="93"/>
                    <a:pt x="1" y="186"/>
                  </a:cubicBezTo>
                  <a:cubicBezTo>
                    <a:pt x="1" y="311"/>
                    <a:pt x="94" y="404"/>
                    <a:pt x="218" y="404"/>
                  </a:cubicBezTo>
                  <a:lnTo>
                    <a:pt x="5739" y="404"/>
                  </a:lnTo>
                  <a:cubicBezTo>
                    <a:pt x="6019" y="404"/>
                    <a:pt x="6019"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93"/>
            <p:cNvSpPr/>
            <p:nvPr/>
          </p:nvSpPr>
          <p:spPr>
            <a:xfrm>
              <a:off x="5541275" y="2614025"/>
              <a:ext cx="148150" cy="10125"/>
            </a:xfrm>
            <a:custGeom>
              <a:avLst/>
              <a:gdLst/>
              <a:ahLst/>
              <a:cxnLst/>
              <a:rect l="l" t="t" r="r" b="b"/>
              <a:pathLst>
                <a:path w="5926" h="405" extrusionOk="0">
                  <a:moveTo>
                    <a:pt x="218" y="1"/>
                  </a:moveTo>
                  <a:cubicBezTo>
                    <a:pt x="94" y="1"/>
                    <a:pt x="1" y="94"/>
                    <a:pt x="1" y="187"/>
                  </a:cubicBezTo>
                  <a:cubicBezTo>
                    <a:pt x="1" y="311"/>
                    <a:pt x="94" y="404"/>
                    <a:pt x="218" y="404"/>
                  </a:cubicBezTo>
                  <a:lnTo>
                    <a:pt x="5739" y="404"/>
                  </a:lnTo>
                  <a:cubicBezTo>
                    <a:pt x="5832" y="404"/>
                    <a:pt x="5926" y="311"/>
                    <a:pt x="5926" y="187"/>
                  </a:cubicBezTo>
                  <a:cubicBezTo>
                    <a:pt x="5926" y="94"/>
                    <a:pt x="5832"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93"/>
            <p:cNvSpPr/>
            <p:nvPr/>
          </p:nvSpPr>
          <p:spPr>
            <a:xfrm>
              <a:off x="5540825" y="2640925"/>
              <a:ext cx="148600" cy="10475"/>
            </a:xfrm>
            <a:custGeom>
              <a:avLst/>
              <a:gdLst/>
              <a:ahLst/>
              <a:cxnLst/>
              <a:rect l="l" t="t" r="r" b="b"/>
              <a:pathLst>
                <a:path w="5944" h="419" extrusionOk="0">
                  <a:moveTo>
                    <a:pt x="183" y="0"/>
                  </a:moveTo>
                  <a:cubicBezTo>
                    <a:pt x="0" y="0"/>
                    <a:pt x="6" y="419"/>
                    <a:pt x="199" y="419"/>
                  </a:cubicBezTo>
                  <a:cubicBezTo>
                    <a:pt x="210" y="419"/>
                    <a:pt x="223" y="417"/>
                    <a:pt x="236" y="414"/>
                  </a:cubicBezTo>
                  <a:lnTo>
                    <a:pt x="5757" y="414"/>
                  </a:lnTo>
                  <a:cubicBezTo>
                    <a:pt x="5944" y="321"/>
                    <a:pt x="5944" y="73"/>
                    <a:pt x="5757" y="11"/>
                  </a:cubicBezTo>
                  <a:lnTo>
                    <a:pt x="236" y="11"/>
                  </a:lnTo>
                  <a:cubicBezTo>
                    <a:pt x="217" y="3"/>
                    <a:pt x="199"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93"/>
            <p:cNvSpPr/>
            <p:nvPr/>
          </p:nvSpPr>
          <p:spPr>
            <a:xfrm>
              <a:off x="5456750" y="2492275"/>
              <a:ext cx="352100" cy="348625"/>
            </a:xfrm>
            <a:custGeom>
              <a:avLst/>
              <a:gdLst/>
              <a:ahLst/>
              <a:cxnLst/>
              <a:rect l="l" t="t" r="r" b="b"/>
              <a:pathLst>
                <a:path w="14084" h="13945" extrusionOk="0">
                  <a:moveTo>
                    <a:pt x="6158" y="404"/>
                  </a:moveTo>
                  <a:cubicBezTo>
                    <a:pt x="6251" y="404"/>
                    <a:pt x="6344" y="435"/>
                    <a:pt x="6422" y="497"/>
                  </a:cubicBezTo>
                  <a:lnTo>
                    <a:pt x="7166" y="1087"/>
                  </a:lnTo>
                  <a:lnTo>
                    <a:pt x="5150" y="1087"/>
                  </a:lnTo>
                  <a:lnTo>
                    <a:pt x="5894" y="497"/>
                  </a:lnTo>
                  <a:cubicBezTo>
                    <a:pt x="5972" y="435"/>
                    <a:pt x="6065" y="404"/>
                    <a:pt x="6158" y="404"/>
                  </a:cubicBezTo>
                  <a:close/>
                  <a:moveTo>
                    <a:pt x="11106" y="4189"/>
                  </a:moveTo>
                  <a:lnTo>
                    <a:pt x="11819" y="4778"/>
                  </a:lnTo>
                  <a:lnTo>
                    <a:pt x="11106" y="5367"/>
                  </a:lnTo>
                  <a:lnTo>
                    <a:pt x="11106" y="4189"/>
                  </a:lnTo>
                  <a:close/>
                  <a:moveTo>
                    <a:pt x="1366" y="4064"/>
                  </a:moveTo>
                  <a:lnTo>
                    <a:pt x="1366" y="5491"/>
                  </a:lnTo>
                  <a:lnTo>
                    <a:pt x="497" y="4778"/>
                  </a:lnTo>
                  <a:lnTo>
                    <a:pt x="1366" y="4064"/>
                  </a:lnTo>
                  <a:close/>
                  <a:moveTo>
                    <a:pt x="11912" y="5212"/>
                  </a:moveTo>
                  <a:lnTo>
                    <a:pt x="11912" y="9958"/>
                  </a:lnTo>
                  <a:cubicBezTo>
                    <a:pt x="11819" y="9927"/>
                    <a:pt x="11726" y="9927"/>
                    <a:pt x="11602" y="9927"/>
                  </a:cubicBezTo>
                  <a:cubicBezTo>
                    <a:pt x="11168" y="9927"/>
                    <a:pt x="10764" y="10051"/>
                    <a:pt x="10392" y="10330"/>
                  </a:cubicBezTo>
                  <a:lnTo>
                    <a:pt x="7756" y="8779"/>
                  </a:lnTo>
                  <a:lnTo>
                    <a:pt x="11912" y="5212"/>
                  </a:lnTo>
                  <a:close/>
                  <a:moveTo>
                    <a:pt x="373" y="5212"/>
                  </a:moveTo>
                  <a:lnTo>
                    <a:pt x="4561" y="8779"/>
                  </a:lnTo>
                  <a:lnTo>
                    <a:pt x="373" y="11261"/>
                  </a:lnTo>
                  <a:lnTo>
                    <a:pt x="373" y="5212"/>
                  </a:lnTo>
                  <a:close/>
                  <a:moveTo>
                    <a:pt x="11589" y="10334"/>
                  </a:moveTo>
                  <a:cubicBezTo>
                    <a:pt x="12414" y="10334"/>
                    <a:pt x="13215" y="10974"/>
                    <a:pt x="13215" y="11943"/>
                  </a:cubicBezTo>
                  <a:cubicBezTo>
                    <a:pt x="13215" y="12812"/>
                    <a:pt x="12502" y="13525"/>
                    <a:pt x="11602" y="13556"/>
                  </a:cubicBezTo>
                  <a:cubicBezTo>
                    <a:pt x="10175" y="13556"/>
                    <a:pt x="9462" y="11819"/>
                    <a:pt x="10485" y="10796"/>
                  </a:cubicBezTo>
                  <a:cubicBezTo>
                    <a:pt x="10804" y="10477"/>
                    <a:pt x="11199" y="10334"/>
                    <a:pt x="11589" y="10334"/>
                  </a:cubicBezTo>
                  <a:close/>
                  <a:moveTo>
                    <a:pt x="6201" y="1"/>
                  </a:moveTo>
                  <a:cubicBezTo>
                    <a:pt x="6019" y="1"/>
                    <a:pt x="5832" y="63"/>
                    <a:pt x="5677" y="187"/>
                  </a:cubicBezTo>
                  <a:lnTo>
                    <a:pt x="4530" y="1087"/>
                  </a:lnTo>
                  <a:lnTo>
                    <a:pt x="4126" y="1087"/>
                  </a:lnTo>
                  <a:cubicBezTo>
                    <a:pt x="3847" y="1087"/>
                    <a:pt x="3847" y="1490"/>
                    <a:pt x="4126" y="1490"/>
                  </a:cubicBezTo>
                  <a:lnTo>
                    <a:pt x="10516" y="1490"/>
                  </a:lnTo>
                  <a:cubicBezTo>
                    <a:pt x="10640" y="1490"/>
                    <a:pt x="10733" y="1583"/>
                    <a:pt x="10733" y="1707"/>
                  </a:cubicBezTo>
                  <a:lnTo>
                    <a:pt x="10733" y="5677"/>
                  </a:lnTo>
                  <a:lnTo>
                    <a:pt x="10733" y="5709"/>
                  </a:lnTo>
                  <a:lnTo>
                    <a:pt x="7414" y="8562"/>
                  </a:lnTo>
                  <a:lnTo>
                    <a:pt x="6453" y="7973"/>
                  </a:lnTo>
                  <a:cubicBezTo>
                    <a:pt x="6375" y="7926"/>
                    <a:pt x="6282" y="7903"/>
                    <a:pt x="6189" y="7903"/>
                  </a:cubicBezTo>
                  <a:cubicBezTo>
                    <a:pt x="6096" y="7903"/>
                    <a:pt x="6003" y="7926"/>
                    <a:pt x="5925" y="7973"/>
                  </a:cubicBezTo>
                  <a:lnTo>
                    <a:pt x="4964" y="8562"/>
                  </a:lnTo>
                  <a:lnTo>
                    <a:pt x="1800" y="5833"/>
                  </a:lnTo>
                  <a:lnTo>
                    <a:pt x="1800" y="1707"/>
                  </a:lnTo>
                  <a:cubicBezTo>
                    <a:pt x="1800" y="1583"/>
                    <a:pt x="1893" y="1490"/>
                    <a:pt x="2017" y="1490"/>
                  </a:cubicBezTo>
                  <a:lnTo>
                    <a:pt x="3320" y="1490"/>
                  </a:lnTo>
                  <a:cubicBezTo>
                    <a:pt x="3568" y="1490"/>
                    <a:pt x="3568" y="1087"/>
                    <a:pt x="3320" y="1087"/>
                  </a:cubicBezTo>
                  <a:lnTo>
                    <a:pt x="2017" y="1087"/>
                  </a:lnTo>
                  <a:cubicBezTo>
                    <a:pt x="2000" y="1085"/>
                    <a:pt x="1982" y="1084"/>
                    <a:pt x="1965" y="1084"/>
                  </a:cubicBezTo>
                  <a:cubicBezTo>
                    <a:pt x="1648" y="1084"/>
                    <a:pt x="1397" y="1354"/>
                    <a:pt x="1397" y="1707"/>
                  </a:cubicBezTo>
                  <a:lnTo>
                    <a:pt x="1397" y="3568"/>
                  </a:lnTo>
                  <a:lnTo>
                    <a:pt x="94" y="4592"/>
                  </a:lnTo>
                  <a:cubicBezTo>
                    <a:pt x="32" y="4623"/>
                    <a:pt x="1" y="4685"/>
                    <a:pt x="1" y="4747"/>
                  </a:cubicBezTo>
                  <a:lnTo>
                    <a:pt x="1" y="11633"/>
                  </a:lnTo>
                  <a:cubicBezTo>
                    <a:pt x="1" y="12160"/>
                    <a:pt x="435" y="12626"/>
                    <a:pt x="993" y="12626"/>
                  </a:cubicBezTo>
                  <a:lnTo>
                    <a:pt x="4654" y="12626"/>
                  </a:lnTo>
                  <a:cubicBezTo>
                    <a:pt x="4902" y="12626"/>
                    <a:pt x="4902" y="12191"/>
                    <a:pt x="4654" y="12191"/>
                  </a:cubicBezTo>
                  <a:lnTo>
                    <a:pt x="993" y="12191"/>
                  </a:lnTo>
                  <a:cubicBezTo>
                    <a:pt x="714" y="12191"/>
                    <a:pt x="466" y="12005"/>
                    <a:pt x="435" y="11726"/>
                  </a:cubicBezTo>
                  <a:lnTo>
                    <a:pt x="6112" y="8345"/>
                  </a:lnTo>
                  <a:cubicBezTo>
                    <a:pt x="6143" y="8330"/>
                    <a:pt x="6166" y="8322"/>
                    <a:pt x="6185" y="8322"/>
                  </a:cubicBezTo>
                  <a:cubicBezTo>
                    <a:pt x="6205" y="8322"/>
                    <a:pt x="6220" y="8330"/>
                    <a:pt x="6236" y="8345"/>
                  </a:cubicBezTo>
                  <a:lnTo>
                    <a:pt x="10113" y="10641"/>
                  </a:lnTo>
                  <a:cubicBezTo>
                    <a:pt x="9803" y="10982"/>
                    <a:pt x="9648" y="11447"/>
                    <a:pt x="9648" y="11943"/>
                  </a:cubicBezTo>
                  <a:cubicBezTo>
                    <a:pt x="9648" y="12036"/>
                    <a:pt x="9648" y="12098"/>
                    <a:pt x="9648" y="12191"/>
                  </a:cubicBezTo>
                  <a:lnTo>
                    <a:pt x="5460" y="12191"/>
                  </a:lnTo>
                  <a:cubicBezTo>
                    <a:pt x="5181" y="12191"/>
                    <a:pt x="5181" y="12626"/>
                    <a:pt x="5460" y="12626"/>
                  </a:cubicBezTo>
                  <a:lnTo>
                    <a:pt x="9741" y="12626"/>
                  </a:lnTo>
                  <a:cubicBezTo>
                    <a:pt x="10047" y="13468"/>
                    <a:pt x="10827" y="13945"/>
                    <a:pt x="11627" y="13945"/>
                  </a:cubicBezTo>
                  <a:cubicBezTo>
                    <a:pt x="12122" y="13945"/>
                    <a:pt x="12625" y="13762"/>
                    <a:pt x="13029" y="13370"/>
                  </a:cubicBezTo>
                  <a:cubicBezTo>
                    <a:pt x="14084" y="12347"/>
                    <a:pt x="13711" y="10610"/>
                    <a:pt x="12346" y="10082"/>
                  </a:cubicBezTo>
                  <a:lnTo>
                    <a:pt x="12346" y="4747"/>
                  </a:lnTo>
                  <a:cubicBezTo>
                    <a:pt x="12346" y="4685"/>
                    <a:pt x="12315" y="4623"/>
                    <a:pt x="12284" y="4592"/>
                  </a:cubicBezTo>
                  <a:lnTo>
                    <a:pt x="11168" y="3723"/>
                  </a:lnTo>
                  <a:cubicBezTo>
                    <a:pt x="11137" y="3692"/>
                    <a:pt x="11137" y="3692"/>
                    <a:pt x="11106" y="3692"/>
                  </a:cubicBezTo>
                  <a:lnTo>
                    <a:pt x="11106" y="1707"/>
                  </a:lnTo>
                  <a:cubicBezTo>
                    <a:pt x="11106" y="1366"/>
                    <a:pt x="10826" y="1087"/>
                    <a:pt x="10485" y="1087"/>
                  </a:cubicBezTo>
                  <a:lnTo>
                    <a:pt x="7849" y="1087"/>
                  </a:lnTo>
                  <a:cubicBezTo>
                    <a:pt x="7787" y="1087"/>
                    <a:pt x="6701" y="187"/>
                    <a:pt x="6701" y="187"/>
                  </a:cubicBezTo>
                  <a:cubicBezTo>
                    <a:pt x="6561" y="63"/>
                    <a:pt x="6383" y="1"/>
                    <a:pt x="6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93"/>
            <p:cNvSpPr/>
            <p:nvPr/>
          </p:nvSpPr>
          <p:spPr>
            <a:xfrm>
              <a:off x="5734375" y="2771450"/>
              <a:ext cx="21750" cy="38625"/>
            </a:xfrm>
            <a:custGeom>
              <a:avLst/>
              <a:gdLst/>
              <a:ahLst/>
              <a:cxnLst/>
              <a:rect l="l" t="t" r="r" b="b"/>
              <a:pathLst>
                <a:path w="870" h="1545" extrusionOk="0">
                  <a:moveTo>
                    <a:pt x="652" y="1"/>
                  </a:moveTo>
                  <a:lnTo>
                    <a:pt x="652" y="32"/>
                  </a:lnTo>
                  <a:lnTo>
                    <a:pt x="280" y="32"/>
                  </a:lnTo>
                  <a:cubicBezTo>
                    <a:pt x="1" y="32"/>
                    <a:pt x="1" y="435"/>
                    <a:pt x="280" y="435"/>
                  </a:cubicBezTo>
                  <a:lnTo>
                    <a:pt x="466" y="435"/>
                  </a:lnTo>
                  <a:lnTo>
                    <a:pt x="466" y="1335"/>
                  </a:lnTo>
                  <a:cubicBezTo>
                    <a:pt x="466" y="1474"/>
                    <a:pt x="567" y="1544"/>
                    <a:pt x="668" y="1544"/>
                  </a:cubicBezTo>
                  <a:cubicBezTo>
                    <a:pt x="768" y="1544"/>
                    <a:pt x="869" y="1474"/>
                    <a:pt x="869" y="1335"/>
                  </a:cubicBezTo>
                  <a:lnTo>
                    <a:pt x="869" y="218"/>
                  </a:lnTo>
                  <a:cubicBezTo>
                    <a:pt x="869" y="94"/>
                    <a:pt x="776" y="1"/>
                    <a:pt x="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4" name="Google Shape;16394;p93"/>
          <p:cNvGrpSpPr/>
          <p:nvPr/>
        </p:nvGrpSpPr>
        <p:grpSpPr>
          <a:xfrm>
            <a:off x="7090933" y="2868279"/>
            <a:ext cx="186150" cy="348975"/>
            <a:chOff x="5534300" y="1923875"/>
            <a:chExt cx="186150" cy="348975"/>
          </a:xfrm>
        </p:grpSpPr>
        <p:sp>
          <p:nvSpPr>
            <p:cNvPr id="16395" name="Google Shape;16395;p93"/>
            <p:cNvSpPr/>
            <p:nvPr/>
          </p:nvSpPr>
          <p:spPr>
            <a:xfrm>
              <a:off x="5534300" y="1923875"/>
              <a:ext cx="186150" cy="348975"/>
            </a:xfrm>
            <a:custGeom>
              <a:avLst/>
              <a:gdLst/>
              <a:ahLst/>
              <a:cxnLst/>
              <a:rect l="l" t="t" r="r" b="b"/>
              <a:pathLst>
                <a:path w="7446" h="13959" extrusionOk="0">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3350"/>
                  </a:lnTo>
                  <a:cubicBezTo>
                    <a:pt x="1" y="3474"/>
                    <a:pt x="94" y="3567"/>
                    <a:pt x="187" y="3567"/>
                  </a:cubicBezTo>
                  <a:cubicBezTo>
                    <a:pt x="311" y="3567"/>
                    <a:pt x="404" y="3474"/>
                    <a:pt x="404" y="3350"/>
                  </a:cubicBezTo>
                  <a:lnTo>
                    <a:pt x="404" y="1830"/>
                  </a:lnTo>
                  <a:lnTo>
                    <a:pt x="7042" y="1830"/>
                  </a:lnTo>
                  <a:lnTo>
                    <a:pt x="7042" y="12128"/>
                  </a:lnTo>
                  <a:lnTo>
                    <a:pt x="4561" y="12128"/>
                  </a:lnTo>
                  <a:cubicBezTo>
                    <a:pt x="4436" y="12128"/>
                    <a:pt x="4343" y="12222"/>
                    <a:pt x="4343" y="12315"/>
                  </a:cubicBezTo>
                  <a:cubicBezTo>
                    <a:pt x="4343" y="12439"/>
                    <a:pt x="4436" y="12532"/>
                    <a:pt x="4561"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3754" y="12532"/>
                  </a:lnTo>
                  <a:cubicBezTo>
                    <a:pt x="3847" y="12532"/>
                    <a:pt x="3940" y="12439"/>
                    <a:pt x="3940" y="12315"/>
                  </a:cubicBezTo>
                  <a:cubicBezTo>
                    <a:pt x="3940" y="12222"/>
                    <a:pt x="3847" y="12128"/>
                    <a:pt x="3754" y="12128"/>
                  </a:cubicBezTo>
                  <a:lnTo>
                    <a:pt x="404" y="12128"/>
                  </a:lnTo>
                  <a:lnTo>
                    <a:pt x="404" y="4157"/>
                  </a:lnTo>
                  <a:cubicBezTo>
                    <a:pt x="404" y="4064"/>
                    <a:pt x="311" y="3970"/>
                    <a:pt x="187" y="3970"/>
                  </a:cubicBezTo>
                  <a:cubicBezTo>
                    <a:pt x="94" y="3970"/>
                    <a:pt x="1" y="4064"/>
                    <a:pt x="1" y="4157"/>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93"/>
            <p:cNvSpPr/>
            <p:nvPr/>
          </p:nvSpPr>
          <p:spPr>
            <a:xfrm>
              <a:off x="5564550" y="1984350"/>
              <a:ext cx="127200" cy="159775"/>
            </a:xfrm>
            <a:custGeom>
              <a:avLst/>
              <a:gdLst/>
              <a:ahLst/>
              <a:cxnLst/>
              <a:rect l="l" t="t" r="r" b="b"/>
              <a:pathLst>
                <a:path w="5088" h="6391" extrusionOk="0">
                  <a:moveTo>
                    <a:pt x="4622" y="404"/>
                  </a:moveTo>
                  <a:cubicBezTo>
                    <a:pt x="4653" y="404"/>
                    <a:pt x="4653" y="435"/>
                    <a:pt x="4653" y="435"/>
                  </a:cubicBezTo>
                  <a:lnTo>
                    <a:pt x="4653" y="5956"/>
                  </a:lnTo>
                  <a:lnTo>
                    <a:pt x="435" y="5956"/>
                  </a:lnTo>
                  <a:lnTo>
                    <a:pt x="435" y="435"/>
                  </a:lnTo>
                  <a:cubicBezTo>
                    <a:pt x="404" y="435"/>
                    <a:pt x="404" y="404"/>
                    <a:pt x="435" y="404"/>
                  </a:cubicBezTo>
                  <a:close/>
                  <a:moveTo>
                    <a:pt x="435" y="0"/>
                  </a:moveTo>
                  <a:cubicBezTo>
                    <a:pt x="187" y="0"/>
                    <a:pt x="0" y="187"/>
                    <a:pt x="0" y="435"/>
                  </a:cubicBezTo>
                  <a:lnTo>
                    <a:pt x="0" y="5956"/>
                  </a:lnTo>
                  <a:cubicBezTo>
                    <a:pt x="0" y="6173"/>
                    <a:pt x="187" y="6390"/>
                    <a:pt x="435" y="6390"/>
                  </a:cubicBezTo>
                  <a:lnTo>
                    <a:pt x="4653" y="6390"/>
                  </a:lnTo>
                  <a:cubicBezTo>
                    <a:pt x="4870" y="6390"/>
                    <a:pt x="5088" y="6173"/>
                    <a:pt x="5088" y="5956"/>
                  </a:cubicBezTo>
                  <a:lnTo>
                    <a:pt x="5088" y="435"/>
                  </a:lnTo>
                  <a:cubicBezTo>
                    <a:pt x="5088" y="187"/>
                    <a:pt x="4870" y="0"/>
                    <a:pt x="4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93"/>
            <p:cNvSpPr/>
            <p:nvPr/>
          </p:nvSpPr>
          <p:spPr>
            <a:xfrm>
              <a:off x="5589375" y="2013050"/>
              <a:ext cx="39575" cy="10100"/>
            </a:xfrm>
            <a:custGeom>
              <a:avLst/>
              <a:gdLst/>
              <a:ahLst/>
              <a:cxnLst/>
              <a:rect l="l" t="t" r="r" b="b"/>
              <a:pathLst>
                <a:path w="1583" h="404" extrusionOk="0">
                  <a:moveTo>
                    <a:pt x="279" y="0"/>
                  </a:moveTo>
                  <a:cubicBezTo>
                    <a:pt x="0" y="0"/>
                    <a:pt x="0" y="403"/>
                    <a:pt x="279" y="403"/>
                  </a:cubicBezTo>
                  <a:lnTo>
                    <a:pt x="1303" y="403"/>
                  </a:lnTo>
                  <a:cubicBezTo>
                    <a:pt x="1582" y="403"/>
                    <a:pt x="1582"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93"/>
            <p:cNvSpPr/>
            <p:nvPr/>
          </p:nvSpPr>
          <p:spPr>
            <a:xfrm>
              <a:off x="5591700" y="2036300"/>
              <a:ext cx="72900" cy="10125"/>
            </a:xfrm>
            <a:custGeom>
              <a:avLst/>
              <a:gdLst/>
              <a:ahLst/>
              <a:cxnLst/>
              <a:rect l="l" t="t" r="r" b="b"/>
              <a:pathLst>
                <a:path w="2916" h="405" extrusionOk="0">
                  <a:moveTo>
                    <a:pt x="186" y="1"/>
                  </a:moveTo>
                  <a:cubicBezTo>
                    <a:pt x="0" y="63"/>
                    <a:pt x="0" y="342"/>
                    <a:pt x="186" y="404"/>
                  </a:cubicBezTo>
                  <a:lnTo>
                    <a:pt x="2730" y="404"/>
                  </a:lnTo>
                  <a:cubicBezTo>
                    <a:pt x="2916" y="342"/>
                    <a:pt x="2916" y="63"/>
                    <a:pt x="2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93"/>
            <p:cNvSpPr/>
            <p:nvPr/>
          </p:nvSpPr>
          <p:spPr>
            <a:xfrm>
              <a:off x="5591700" y="2059575"/>
              <a:ext cx="72900" cy="10100"/>
            </a:xfrm>
            <a:custGeom>
              <a:avLst/>
              <a:gdLst/>
              <a:ahLst/>
              <a:cxnLst/>
              <a:rect l="l" t="t" r="r" b="b"/>
              <a:pathLst>
                <a:path w="2916" h="404" extrusionOk="0">
                  <a:moveTo>
                    <a:pt x="186" y="0"/>
                  </a:moveTo>
                  <a:cubicBezTo>
                    <a:pt x="0" y="62"/>
                    <a:pt x="0" y="311"/>
                    <a:pt x="186" y="404"/>
                  </a:cubicBezTo>
                  <a:lnTo>
                    <a:pt x="2730" y="404"/>
                  </a:lnTo>
                  <a:cubicBezTo>
                    <a:pt x="2916" y="311"/>
                    <a:pt x="2916" y="62"/>
                    <a:pt x="2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93"/>
            <p:cNvSpPr/>
            <p:nvPr/>
          </p:nvSpPr>
          <p:spPr>
            <a:xfrm>
              <a:off x="5590925" y="2081275"/>
              <a:ext cx="73675" cy="10125"/>
            </a:xfrm>
            <a:custGeom>
              <a:avLst/>
              <a:gdLst/>
              <a:ahLst/>
              <a:cxnLst/>
              <a:rect l="l" t="t" r="r" b="b"/>
              <a:pathLst>
                <a:path w="2947" h="405" extrusionOk="0">
                  <a:moveTo>
                    <a:pt x="217" y="1"/>
                  </a:moveTo>
                  <a:cubicBezTo>
                    <a:pt x="93" y="1"/>
                    <a:pt x="0" y="94"/>
                    <a:pt x="0" y="218"/>
                  </a:cubicBezTo>
                  <a:cubicBezTo>
                    <a:pt x="0" y="311"/>
                    <a:pt x="93" y="404"/>
                    <a:pt x="217" y="404"/>
                  </a:cubicBezTo>
                  <a:lnTo>
                    <a:pt x="2761" y="404"/>
                  </a:lnTo>
                  <a:cubicBezTo>
                    <a:pt x="2854" y="404"/>
                    <a:pt x="2947" y="311"/>
                    <a:pt x="2947" y="218"/>
                  </a:cubicBezTo>
                  <a:cubicBezTo>
                    <a:pt x="2947" y="94"/>
                    <a:pt x="2854" y="1"/>
                    <a:pt x="27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93"/>
            <p:cNvSpPr/>
            <p:nvPr/>
          </p:nvSpPr>
          <p:spPr>
            <a:xfrm>
              <a:off x="5589375" y="2103775"/>
              <a:ext cx="76775" cy="10875"/>
            </a:xfrm>
            <a:custGeom>
              <a:avLst/>
              <a:gdLst/>
              <a:ahLst/>
              <a:cxnLst/>
              <a:rect l="l" t="t" r="r" b="b"/>
              <a:pathLst>
                <a:path w="3071" h="435" extrusionOk="0">
                  <a:moveTo>
                    <a:pt x="279" y="0"/>
                  </a:moveTo>
                  <a:cubicBezTo>
                    <a:pt x="0" y="0"/>
                    <a:pt x="0" y="435"/>
                    <a:pt x="279" y="435"/>
                  </a:cubicBezTo>
                  <a:lnTo>
                    <a:pt x="2823" y="435"/>
                  </a:lnTo>
                  <a:cubicBezTo>
                    <a:pt x="3071" y="435"/>
                    <a:pt x="3071" y="0"/>
                    <a:pt x="2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93"/>
            <p:cNvSpPr/>
            <p:nvPr/>
          </p:nvSpPr>
          <p:spPr>
            <a:xfrm>
              <a:off x="5556800" y="2155925"/>
              <a:ext cx="141750" cy="57600"/>
            </a:xfrm>
            <a:custGeom>
              <a:avLst/>
              <a:gdLst/>
              <a:ahLst/>
              <a:cxnLst/>
              <a:rect l="l" t="t" r="r" b="b"/>
              <a:pathLst>
                <a:path w="5670" h="2304" extrusionOk="0">
                  <a:moveTo>
                    <a:pt x="1496" y="426"/>
                  </a:moveTo>
                  <a:cubicBezTo>
                    <a:pt x="2153" y="426"/>
                    <a:pt x="2473" y="1212"/>
                    <a:pt x="2017" y="1699"/>
                  </a:cubicBezTo>
                  <a:cubicBezTo>
                    <a:pt x="1869" y="1847"/>
                    <a:pt x="1683" y="1913"/>
                    <a:pt x="1500" y="1913"/>
                  </a:cubicBezTo>
                  <a:cubicBezTo>
                    <a:pt x="1107" y="1913"/>
                    <a:pt x="724" y="1606"/>
                    <a:pt x="745" y="1140"/>
                  </a:cubicBezTo>
                  <a:cubicBezTo>
                    <a:pt x="745" y="737"/>
                    <a:pt x="1055" y="427"/>
                    <a:pt x="1458" y="427"/>
                  </a:cubicBezTo>
                  <a:cubicBezTo>
                    <a:pt x="1471" y="426"/>
                    <a:pt x="1484" y="426"/>
                    <a:pt x="1496" y="426"/>
                  </a:cubicBezTo>
                  <a:close/>
                  <a:moveTo>
                    <a:pt x="4194" y="426"/>
                  </a:moveTo>
                  <a:cubicBezTo>
                    <a:pt x="4851" y="426"/>
                    <a:pt x="5172" y="1242"/>
                    <a:pt x="4715" y="1699"/>
                  </a:cubicBezTo>
                  <a:cubicBezTo>
                    <a:pt x="4556" y="1848"/>
                    <a:pt x="4366" y="1914"/>
                    <a:pt x="4180" y="1914"/>
                  </a:cubicBezTo>
                  <a:cubicBezTo>
                    <a:pt x="3785" y="1914"/>
                    <a:pt x="3412" y="1614"/>
                    <a:pt x="3412" y="1171"/>
                  </a:cubicBezTo>
                  <a:cubicBezTo>
                    <a:pt x="3412" y="737"/>
                    <a:pt x="3754" y="427"/>
                    <a:pt x="4157" y="427"/>
                  </a:cubicBezTo>
                  <a:cubicBezTo>
                    <a:pt x="4169" y="426"/>
                    <a:pt x="4181" y="426"/>
                    <a:pt x="4194" y="426"/>
                  </a:cubicBezTo>
                  <a:close/>
                  <a:moveTo>
                    <a:pt x="1486" y="0"/>
                  </a:moveTo>
                  <a:cubicBezTo>
                    <a:pt x="1127" y="0"/>
                    <a:pt x="766" y="165"/>
                    <a:pt x="528" y="489"/>
                  </a:cubicBezTo>
                  <a:lnTo>
                    <a:pt x="217" y="489"/>
                  </a:lnTo>
                  <a:cubicBezTo>
                    <a:pt x="93" y="489"/>
                    <a:pt x="31" y="551"/>
                    <a:pt x="31" y="675"/>
                  </a:cubicBezTo>
                  <a:lnTo>
                    <a:pt x="0" y="675"/>
                  </a:lnTo>
                  <a:cubicBezTo>
                    <a:pt x="0" y="799"/>
                    <a:pt x="93" y="892"/>
                    <a:pt x="217" y="892"/>
                  </a:cubicBezTo>
                  <a:lnTo>
                    <a:pt x="341" y="892"/>
                  </a:lnTo>
                  <a:cubicBezTo>
                    <a:pt x="310" y="954"/>
                    <a:pt x="310" y="1047"/>
                    <a:pt x="310" y="1140"/>
                  </a:cubicBezTo>
                  <a:cubicBezTo>
                    <a:pt x="310" y="1916"/>
                    <a:pt x="892" y="2304"/>
                    <a:pt x="1474" y="2304"/>
                  </a:cubicBezTo>
                  <a:cubicBezTo>
                    <a:pt x="2055" y="2304"/>
                    <a:pt x="2637" y="1916"/>
                    <a:pt x="2637" y="1140"/>
                  </a:cubicBezTo>
                  <a:cubicBezTo>
                    <a:pt x="2637" y="985"/>
                    <a:pt x="2606" y="799"/>
                    <a:pt x="2544" y="675"/>
                  </a:cubicBezTo>
                  <a:cubicBezTo>
                    <a:pt x="2637" y="629"/>
                    <a:pt x="2738" y="605"/>
                    <a:pt x="2839" y="605"/>
                  </a:cubicBezTo>
                  <a:cubicBezTo>
                    <a:pt x="2939" y="605"/>
                    <a:pt x="3040" y="629"/>
                    <a:pt x="3133" y="675"/>
                  </a:cubicBezTo>
                  <a:cubicBezTo>
                    <a:pt x="3040" y="799"/>
                    <a:pt x="3009" y="985"/>
                    <a:pt x="3009" y="1140"/>
                  </a:cubicBezTo>
                  <a:cubicBezTo>
                    <a:pt x="3009" y="1916"/>
                    <a:pt x="3591" y="2304"/>
                    <a:pt x="4172" y="2304"/>
                  </a:cubicBezTo>
                  <a:cubicBezTo>
                    <a:pt x="4754" y="2304"/>
                    <a:pt x="5336" y="1916"/>
                    <a:pt x="5336" y="1140"/>
                  </a:cubicBezTo>
                  <a:cubicBezTo>
                    <a:pt x="5336" y="1047"/>
                    <a:pt x="5336" y="954"/>
                    <a:pt x="5305" y="892"/>
                  </a:cubicBezTo>
                  <a:lnTo>
                    <a:pt x="5429" y="892"/>
                  </a:lnTo>
                  <a:cubicBezTo>
                    <a:pt x="5436" y="893"/>
                    <a:pt x="5443" y="894"/>
                    <a:pt x="5451" y="894"/>
                  </a:cubicBezTo>
                  <a:cubicBezTo>
                    <a:pt x="5663" y="894"/>
                    <a:pt x="5669" y="484"/>
                    <a:pt x="5470" y="484"/>
                  </a:cubicBezTo>
                  <a:cubicBezTo>
                    <a:pt x="5457" y="484"/>
                    <a:pt x="5443" y="485"/>
                    <a:pt x="5429" y="489"/>
                  </a:cubicBezTo>
                  <a:lnTo>
                    <a:pt x="5118" y="489"/>
                  </a:lnTo>
                  <a:cubicBezTo>
                    <a:pt x="4897" y="165"/>
                    <a:pt x="4544" y="0"/>
                    <a:pt x="4188" y="0"/>
                  </a:cubicBezTo>
                  <a:cubicBezTo>
                    <a:pt x="3897" y="0"/>
                    <a:pt x="3605" y="111"/>
                    <a:pt x="3381" y="334"/>
                  </a:cubicBezTo>
                  <a:cubicBezTo>
                    <a:pt x="3211" y="241"/>
                    <a:pt x="3025" y="194"/>
                    <a:pt x="2839" y="194"/>
                  </a:cubicBezTo>
                  <a:cubicBezTo>
                    <a:pt x="2652" y="194"/>
                    <a:pt x="2466" y="241"/>
                    <a:pt x="2296" y="334"/>
                  </a:cubicBezTo>
                  <a:cubicBezTo>
                    <a:pt x="2072" y="111"/>
                    <a:pt x="1780" y="0"/>
                    <a:pt x="14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3" name="Google Shape;16403;p93"/>
          <p:cNvGrpSpPr/>
          <p:nvPr/>
        </p:nvGrpSpPr>
        <p:grpSpPr>
          <a:xfrm>
            <a:off x="7745340" y="2927979"/>
            <a:ext cx="349000" cy="229575"/>
            <a:chOff x="4720050" y="3726850"/>
            <a:chExt cx="349000" cy="229575"/>
          </a:xfrm>
        </p:grpSpPr>
        <p:sp>
          <p:nvSpPr>
            <p:cNvPr id="16404" name="Google Shape;16404;p93"/>
            <p:cNvSpPr/>
            <p:nvPr/>
          </p:nvSpPr>
          <p:spPr>
            <a:xfrm>
              <a:off x="4759600" y="3826100"/>
              <a:ext cx="12675" cy="8900"/>
            </a:xfrm>
            <a:custGeom>
              <a:avLst/>
              <a:gdLst/>
              <a:ahLst/>
              <a:cxnLst/>
              <a:rect l="l" t="t" r="r" b="b"/>
              <a:pathLst>
                <a:path w="507" h="356" extrusionOk="0">
                  <a:moveTo>
                    <a:pt x="218" y="1"/>
                  </a:moveTo>
                  <a:cubicBezTo>
                    <a:pt x="93" y="1"/>
                    <a:pt x="0" y="94"/>
                    <a:pt x="0" y="249"/>
                  </a:cubicBezTo>
                  <a:cubicBezTo>
                    <a:pt x="0" y="326"/>
                    <a:pt x="30" y="355"/>
                    <a:pt x="72" y="355"/>
                  </a:cubicBezTo>
                  <a:cubicBezTo>
                    <a:pt x="217" y="355"/>
                    <a:pt x="506"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93"/>
            <p:cNvSpPr/>
            <p:nvPr/>
          </p:nvSpPr>
          <p:spPr>
            <a:xfrm>
              <a:off x="4794500" y="3826100"/>
              <a:ext cx="13975" cy="11675"/>
            </a:xfrm>
            <a:custGeom>
              <a:avLst/>
              <a:gdLst/>
              <a:ahLst/>
              <a:cxnLst/>
              <a:rect l="l" t="t" r="r" b="b"/>
              <a:pathLst>
                <a:path w="559" h="467" extrusionOk="0">
                  <a:moveTo>
                    <a:pt x="217" y="1"/>
                  </a:moveTo>
                  <a:cubicBezTo>
                    <a:pt x="93" y="1"/>
                    <a:pt x="0" y="94"/>
                    <a:pt x="0" y="249"/>
                  </a:cubicBezTo>
                  <a:cubicBezTo>
                    <a:pt x="0" y="373"/>
                    <a:pt x="93" y="466"/>
                    <a:pt x="217" y="466"/>
                  </a:cubicBezTo>
                  <a:cubicBezTo>
                    <a:pt x="559" y="466"/>
                    <a:pt x="559"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93"/>
            <p:cNvSpPr/>
            <p:nvPr/>
          </p:nvSpPr>
          <p:spPr>
            <a:xfrm>
              <a:off x="4829400" y="3826100"/>
              <a:ext cx="13200" cy="11675"/>
            </a:xfrm>
            <a:custGeom>
              <a:avLst/>
              <a:gdLst/>
              <a:ahLst/>
              <a:cxnLst/>
              <a:rect l="l" t="t" r="r" b="b"/>
              <a:pathLst>
                <a:path w="528" h="467" extrusionOk="0">
                  <a:moveTo>
                    <a:pt x="217" y="1"/>
                  </a:moveTo>
                  <a:cubicBezTo>
                    <a:pt x="93" y="1"/>
                    <a:pt x="0" y="94"/>
                    <a:pt x="0" y="249"/>
                  </a:cubicBezTo>
                  <a:cubicBezTo>
                    <a:pt x="0" y="373"/>
                    <a:pt x="93" y="466"/>
                    <a:pt x="217" y="466"/>
                  </a:cubicBezTo>
                  <a:cubicBezTo>
                    <a:pt x="527" y="466"/>
                    <a:pt x="527"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93"/>
            <p:cNvSpPr/>
            <p:nvPr/>
          </p:nvSpPr>
          <p:spPr>
            <a:xfrm>
              <a:off x="4720050" y="3726850"/>
              <a:ext cx="349000" cy="229575"/>
            </a:xfrm>
            <a:custGeom>
              <a:avLst/>
              <a:gdLst/>
              <a:ahLst/>
              <a:cxnLst/>
              <a:rect l="l" t="t" r="r" b="b"/>
              <a:pathLst>
                <a:path w="13960" h="9183" extrusionOk="0">
                  <a:moveTo>
                    <a:pt x="1862" y="466"/>
                  </a:moveTo>
                  <a:cubicBezTo>
                    <a:pt x="2001" y="466"/>
                    <a:pt x="2141" y="559"/>
                    <a:pt x="2141" y="745"/>
                  </a:cubicBezTo>
                  <a:lnTo>
                    <a:pt x="2141" y="2513"/>
                  </a:lnTo>
                  <a:lnTo>
                    <a:pt x="1582" y="2513"/>
                  </a:lnTo>
                  <a:lnTo>
                    <a:pt x="1582" y="745"/>
                  </a:lnTo>
                  <a:cubicBezTo>
                    <a:pt x="1582" y="559"/>
                    <a:pt x="1722" y="466"/>
                    <a:pt x="1862" y="466"/>
                  </a:cubicBezTo>
                  <a:close/>
                  <a:moveTo>
                    <a:pt x="3940" y="466"/>
                  </a:moveTo>
                  <a:cubicBezTo>
                    <a:pt x="4079" y="466"/>
                    <a:pt x="4219" y="559"/>
                    <a:pt x="4219" y="745"/>
                  </a:cubicBezTo>
                  <a:lnTo>
                    <a:pt x="4219" y="2513"/>
                  </a:lnTo>
                  <a:lnTo>
                    <a:pt x="3661" y="2513"/>
                  </a:lnTo>
                  <a:lnTo>
                    <a:pt x="3661" y="745"/>
                  </a:lnTo>
                  <a:cubicBezTo>
                    <a:pt x="3661" y="559"/>
                    <a:pt x="3800" y="466"/>
                    <a:pt x="3940" y="466"/>
                  </a:cubicBezTo>
                  <a:close/>
                  <a:moveTo>
                    <a:pt x="12935" y="5739"/>
                  </a:moveTo>
                  <a:lnTo>
                    <a:pt x="12935" y="6390"/>
                  </a:lnTo>
                  <a:lnTo>
                    <a:pt x="1148" y="6390"/>
                  </a:lnTo>
                  <a:lnTo>
                    <a:pt x="1148" y="5739"/>
                  </a:lnTo>
                  <a:close/>
                  <a:moveTo>
                    <a:pt x="13463" y="6794"/>
                  </a:moveTo>
                  <a:cubicBezTo>
                    <a:pt x="13494" y="6794"/>
                    <a:pt x="13556" y="6856"/>
                    <a:pt x="13556" y="6887"/>
                  </a:cubicBezTo>
                  <a:lnTo>
                    <a:pt x="13556" y="7600"/>
                  </a:lnTo>
                  <a:lnTo>
                    <a:pt x="404" y="7600"/>
                  </a:lnTo>
                  <a:lnTo>
                    <a:pt x="404" y="6887"/>
                  </a:lnTo>
                  <a:cubicBezTo>
                    <a:pt x="404" y="6856"/>
                    <a:pt x="466" y="6794"/>
                    <a:pt x="497" y="6794"/>
                  </a:cubicBezTo>
                  <a:close/>
                  <a:moveTo>
                    <a:pt x="1862" y="0"/>
                  </a:moveTo>
                  <a:cubicBezTo>
                    <a:pt x="1497" y="0"/>
                    <a:pt x="1133" y="249"/>
                    <a:pt x="1179" y="745"/>
                  </a:cubicBezTo>
                  <a:lnTo>
                    <a:pt x="1179" y="2513"/>
                  </a:lnTo>
                  <a:lnTo>
                    <a:pt x="528" y="2513"/>
                  </a:lnTo>
                  <a:cubicBezTo>
                    <a:pt x="249" y="2513"/>
                    <a:pt x="31" y="2730"/>
                    <a:pt x="31" y="3009"/>
                  </a:cubicBezTo>
                  <a:lnTo>
                    <a:pt x="31" y="5212"/>
                  </a:lnTo>
                  <a:cubicBezTo>
                    <a:pt x="0" y="5491"/>
                    <a:pt x="249" y="5708"/>
                    <a:pt x="528" y="5739"/>
                  </a:cubicBezTo>
                  <a:lnTo>
                    <a:pt x="776" y="5739"/>
                  </a:lnTo>
                  <a:lnTo>
                    <a:pt x="776" y="6390"/>
                  </a:lnTo>
                  <a:lnTo>
                    <a:pt x="528" y="6390"/>
                  </a:lnTo>
                  <a:cubicBezTo>
                    <a:pt x="249" y="6390"/>
                    <a:pt x="31" y="6607"/>
                    <a:pt x="31" y="6887"/>
                  </a:cubicBezTo>
                  <a:lnTo>
                    <a:pt x="31" y="8655"/>
                  </a:lnTo>
                  <a:cubicBezTo>
                    <a:pt x="31" y="8934"/>
                    <a:pt x="249" y="9182"/>
                    <a:pt x="528" y="9182"/>
                  </a:cubicBezTo>
                  <a:lnTo>
                    <a:pt x="4250" y="9182"/>
                  </a:lnTo>
                  <a:cubicBezTo>
                    <a:pt x="4529" y="9182"/>
                    <a:pt x="4529" y="8748"/>
                    <a:pt x="4250" y="8748"/>
                  </a:cubicBezTo>
                  <a:lnTo>
                    <a:pt x="528" y="8748"/>
                  </a:lnTo>
                  <a:cubicBezTo>
                    <a:pt x="466" y="8748"/>
                    <a:pt x="435" y="8717"/>
                    <a:pt x="435" y="8655"/>
                  </a:cubicBezTo>
                  <a:lnTo>
                    <a:pt x="435" y="8003"/>
                  </a:lnTo>
                  <a:lnTo>
                    <a:pt x="13556" y="8003"/>
                  </a:lnTo>
                  <a:lnTo>
                    <a:pt x="13556" y="8655"/>
                  </a:lnTo>
                  <a:cubicBezTo>
                    <a:pt x="13556" y="8717"/>
                    <a:pt x="13525" y="8748"/>
                    <a:pt x="13463" y="8748"/>
                  </a:cubicBezTo>
                  <a:lnTo>
                    <a:pt x="5057" y="8748"/>
                  </a:lnTo>
                  <a:cubicBezTo>
                    <a:pt x="4777" y="8748"/>
                    <a:pt x="4777" y="9182"/>
                    <a:pt x="5057" y="9182"/>
                  </a:cubicBezTo>
                  <a:lnTo>
                    <a:pt x="13463" y="9182"/>
                  </a:lnTo>
                  <a:cubicBezTo>
                    <a:pt x="13742" y="9182"/>
                    <a:pt x="13959" y="8934"/>
                    <a:pt x="13959" y="8655"/>
                  </a:cubicBezTo>
                  <a:lnTo>
                    <a:pt x="13959" y="6887"/>
                  </a:lnTo>
                  <a:cubicBezTo>
                    <a:pt x="13959" y="6607"/>
                    <a:pt x="13742" y="6390"/>
                    <a:pt x="13463" y="6390"/>
                  </a:cubicBezTo>
                  <a:lnTo>
                    <a:pt x="13370" y="6390"/>
                  </a:lnTo>
                  <a:lnTo>
                    <a:pt x="13370" y="5739"/>
                  </a:lnTo>
                  <a:lnTo>
                    <a:pt x="13463" y="5739"/>
                  </a:lnTo>
                  <a:cubicBezTo>
                    <a:pt x="13742" y="5739"/>
                    <a:pt x="13959" y="5491"/>
                    <a:pt x="13959" y="5212"/>
                  </a:cubicBezTo>
                  <a:lnTo>
                    <a:pt x="13959" y="3040"/>
                  </a:lnTo>
                  <a:cubicBezTo>
                    <a:pt x="13959" y="2730"/>
                    <a:pt x="13742" y="2513"/>
                    <a:pt x="13463" y="2513"/>
                  </a:cubicBezTo>
                  <a:lnTo>
                    <a:pt x="9213" y="2513"/>
                  </a:lnTo>
                  <a:cubicBezTo>
                    <a:pt x="9089" y="2513"/>
                    <a:pt x="8996" y="2606"/>
                    <a:pt x="8996" y="2730"/>
                  </a:cubicBezTo>
                  <a:cubicBezTo>
                    <a:pt x="8996" y="2823"/>
                    <a:pt x="9089" y="2916"/>
                    <a:pt x="9213" y="2916"/>
                  </a:cubicBezTo>
                  <a:lnTo>
                    <a:pt x="13463" y="2916"/>
                  </a:lnTo>
                  <a:cubicBezTo>
                    <a:pt x="13494" y="2916"/>
                    <a:pt x="13556" y="2978"/>
                    <a:pt x="13556" y="3040"/>
                  </a:cubicBezTo>
                  <a:lnTo>
                    <a:pt x="13556" y="3971"/>
                  </a:lnTo>
                  <a:lnTo>
                    <a:pt x="7569" y="3971"/>
                  </a:lnTo>
                  <a:cubicBezTo>
                    <a:pt x="7290" y="3971"/>
                    <a:pt x="7290" y="4405"/>
                    <a:pt x="7569" y="4405"/>
                  </a:cubicBezTo>
                  <a:lnTo>
                    <a:pt x="13556" y="4405"/>
                  </a:lnTo>
                  <a:lnTo>
                    <a:pt x="13556" y="5212"/>
                  </a:lnTo>
                  <a:cubicBezTo>
                    <a:pt x="13556" y="5274"/>
                    <a:pt x="13494" y="5305"/>
                    <a:pt x="13463" y="5305"/>
                  </a:cubicBezTo>
                  <a:lnTo>
                    <a:pt x="497" y="5305"/>
                  </a:lnTo>
                  <a:cubicBezTo>
                    <a:pt x="466" y="5305"/>
                    <a:pt x="404" y="5274"/>
                    <a:pt x="404" y="5212"/>
                  </a:cubicBezTo>
                  <a:lnTo>
                    <a:pt x="404" y="3040"/>
                  </a:lnTo>
                  <a:cubicBezTo>
                    <a:pt x="404" y="2978"/>
                    <a:pt x="466" y="2916"/>
                    <a:pt x="497" y="2916"/>
                  </a:cubicBezTo>
                  <a:lnTo>
                    <a:pt x="8376" y="2916"/>
                  </a:lnTo>
                  <a:cubicBezTo>
                    <a:pt x="8389" y="2919"/>
                    <a:pt x="8402" y="2921"/>
                    <a:pt x="8415" y="2921"/>
                  </a:cubicBezTo>
                  <a:cubicBezTo>
                    <a:pt x="8525" y="2921"/>
                    <a:pt x="8624" y="2813"/>
                    <a:pt x="8624" y="2730"/>
                  </a:cubicBezTo>
                  <a:cubicBezTo>
                    <a:pt x="8624" y="2606"/>
                    <a:pt x="8531" y="2513"/>
                    <a:pt x="8407" y="2513"/>
                  </a:cubicBezTo>
                  <a:lnTo>
                    <a:pt x="4653" y="2513"/>
                  </a:lnTo>
                  <a:lnTo>
                    <a:pt x="4653" y="745"/>
                  </a:lnTo>
                  <a:cubicBezTo>
                    <a:pt x="4684" y="249"/>
                    <a:pt x="4312" y="0"/>
                    <a:pt x="3944" y="0"/>
                  </a:cubicBezTo>
                  <a:cubicBezTo>
                    <a:pt x="3575" y="0"/>
                    <a:pt x="3211" y="249"/>
                    <a:pt x="3257" y="745"/>
                  </a:cubicBezTo>
                  <a:lnTo>
                    <a:pt x="3257" y="2513"/>
                  </a:lnTo>
                  <a:lnTo>
                    <a:pt x="2544" y="2513"/>
                  </a:lnTo>
                  <a:lnTo>
                    <a:pt x="2544" y="745"/>
                  </a:lnTo>
                  <a:cubicBezTo>
                    <a:pt x="2591" y="249"/>
                    <a:pt x="2226" y="0"/>
                    <a:pt x="1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8" name="Google Shape;16408;p93"/>
          <p:cNvGrpSpPr/>
          <p:nvPr/>
        </p:nvGrpSpPr>
        <p:grpSpPr>
          <a:xfrm>
            <a:off x="7777528" y="3436529"/>
            <a:ext cx="284625" cy="349375"/>
            <a:chOff x="2475800" y="1923875"/>
            <a:chExt cx="284625" cy="349375"/>
          </a:xfrm>
        </p:grpSpPr>
        <p:sp>
          <p:nvSpPr>
            <p:cNvPr id="16409" name="Google Shape;16409;p93"/>
            <p:cNvSpPr/>
            <p:nvPr/>
          </p:nvSpPr>
          <p:spPr>
            <a:xfrm>
              <a:off x="2527750" y="2095250"/>
              <a:ext cx="69825" cy="38800"/>
            </a:xfrm>
            <a:custGeom>
              <a:avLst/>
              <a:gdLst/>
              <a:ahLst/>
              <a:cxnLst/>
              <a:rect l="l" t="t" r="r" b="b"/>
              <a:pathLst>
                <a:path w="2793" h="1552" extrusionOk="0">
                  <a:moveTo>
                    <a:pt x="2358" y="403"/>
                  </a:moveTo>
                  <a:lnTo>
                    <a:pt x="2358" y="1148"/>
                  </a:lnTo>
                  <a:lnTo>
                    <a:pt x="404" y="1148"/>
                  </a:lnTo>
                  <a:lnTo>
                    <a:pt x="404" y="403"/>
                  </a:lnTo>
                  <a:close/>
                  <a:moveTo>
                    <a:pt x="342" y="0"/>
                  </a:moveTo>
                  <a:cubicBezTo>
                    <a:pt x="156" y="0"/>
                    <a:pt x="1" y="155"/>
                    <a:pt x="1" y="341"/>
                  </a:cubicBezTo>
                  <a:lnTo>
                    <a:pt x="1" y="1241"/>
                  </a:lnTo>
                  <a:cubicBezTo>
                    <a:pt x="1" y="1396"/>
                    <a:pt x="156" y="1551"/>
                    <a:pt x="342" y="1551"/>
                  </a:cubicBezTo>
                  <a:lnTo>
                    <a:pt x="2482" y="1551"/>
                  </a:lnTo>
                  <a:cubicBezTo>
                    <a:pt x="2637" y="1551"/>
                    <a:pt x="2793" y="1396"/>
                    <a:pt x="2793" y="1241"/>
                  </a:cubicBezTo>
                  <a:lnTo>
                    <a:pt x="2793" y="341"/>
                  </a:lnTo>
                  <a:cubicBezTo>
                    <a:pt x="2793" y="155"/>
                    <a:pt x="2637"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93"/>
            <p:cNvSpPr/>
            <p:nvPr/>
          </p:nvSpPr>
          <p:spPr>
            <a:xfrm>
              <a:off x="2536275" y="1954100"/>
              <a:ext cx="52775" cy="10100"/>
            </a:xfrm>
            <a:custGeom>
              <a:avLst/>
              <a:gdLst/>
              <a:ahLst/>
              <a:cxnLst/>
              <a:rect l="l" t="t" r="r" b="b"/>
              <a:pathLst>
                <a:path w="2111" h="404" extrusionOk="0">
                  <a:moveTo>
                    <a:pt x="280" y="1"/>
                  </a:moveTo>
                  <a:cubicBezTo>
                    <a:pt x="1" y="1"/>
                    <a:pt x="1" y="404"/>
                    <a:pt x="280" y="404"/>
                  </a:cubicBezTo>
                  <a:lnTo>
                    <a:pt x="1831" y="404"/>
                  </a:lnTo>
                  <a:cubicBezTo>
                    <a:pt x="2110" y="404"/>
                    <a:pt x="2110" y="1"/>
                    <a:pt x="18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93"/>
            <p:cNvSpPr/>
            <p:nvPr/>
          </p:nvSpPr>
          <p:spPr>
            <a:xfrm>
              <a:off x="2613050" y="2027775"/>
              <a:ext cx="52000" cy="10100"/>
            </a:xfrm>
            <a:custGeom>
              <a:avLst/>
              <a:gdLst/>
              <a:ahLst/>
              <a:cxnLst/>
              <a:rect l="l" t="t" r="r" b="b"/>
              <a:pathLst>
                <a:path w="2080" h="404" extrusionOk="0">
                  <a:moveTo>
                    <a:pt x="280" y="1"/>
                  </a:moveTo>
                  <a:cubicBezTo>
                    <a:pt x="1" y="1"/>
                    <a:pt x="1" y="404"/>
                    <a:pt x="280" y="404"/>
                  </a:cubicBezTo>
                  <a:lnTo>
                    <a:pt x="1831" y="404"/>
                  </a:lnTo>
                  <a:cubicBezTo>
                    <a:pt x="2079" y="404"/>
                    <a:pt x="2079" y="1"/>
                    <a:pt x="18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93"/>
            <p:cNvSpPr/>
            <p:nvPr/>
          </p:nvSpPr>
          <p:spPr>
            <a:xfrm>
              <a:off x="2536275" y="1978150"/>
              <a:ext cx="128000" cy="10100"/>
            </a:xfrm>
            <a:custGeom>
              <a:avLst/>
              <a:gdLst/>
              <a:ahLst/>
              <a:cxnLst/>
              <a:rect l="l" t="t" r="r" b="b"/>
              <a:pathLst>
                <a:path w="5120" h="404" extrusionOk="0">
                  <a:moveTo>
                    <a:pt x="280" y="0"/>
                  </a:moveTo>
                  <a:cubicBezTo>
                    <a:pt x="1" y="0"/>
                    <a:pt x="1" y="404"/>
                    <a:pt x="280" y="404"/>
                  </a:cubicBezTo>
                  <a:lnTo>
                    <a:pt x="4840" y="404"/>
                  </a:lnTo>
                  <a:cubicBezTo>
                    <a:pt x="5119" y="404"/>
                    <a:pt x="5119" y="0"/>
                    <a:pt x="48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93"/>
            <p:cNvSpPr/>
            <p:nvPr/>
          </p:nvSpPr>
          <p:spPr>
            <a:xfrm>
              <a:off x="2538625" y="2002175"/>
              <a:ext cx="124100" cy="10125"/>
            </a:xfrm>
            <a:custGeom>
              <a:avLst/>
              <a:gdLst/>
              <a:ahLst/>
              <a:cxnLst/>
              <a:rect l="l" t="t" r="r" b="b"/>
              <a:pathLst>
                <a:path w="4964" h="405" extrusionOk="0">
                  <a:moveTo>
                    <a:pt x="186" y="1"/>
                  </a:moveTo>
                  <a:cubicBezTo>
                    <a:pt x="93" y="1"/>
                    <a:pt x="0" y="94"/>
                    <a:pt x="0" y="218"/>
                  </a:cubicBezTo>
                  <a:cubicBezTo>
                    <a:pt x="0" y="311"/>
                    <a:pt x="93" y="404"/>
                    <a:pt x="186" y="404"/>
                  </a:cubicBezTo>
                  <a:lnTo>
                    <a:pt x="4746" y="404"/>
                  </a:lnTo>
                  <a:cubicBezTo>
                    <a:pt x="4870" y="404"/>
                    <a:pt x="4963" y="311"/>
                    <a:pt x="4963" y="218"/>
                  </a:cubicBezTo>
                  <a:cubicBezTo>
                    <a:pt x="4963" y="94"/>
                    <a:pt x="4870" y="1"/>
                    <a:pt x="47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93"/>
            <p:cNvSpPr/>
            <p:nvPr/>
          </p:nvSpPr>
          <p:spPr>
            <a:xfrm>
              <a:off x="2527175" y="2148725"/>
              <a:ext cx="131500" cy="10175"/>
            </a:xfrm>
            <a:custGeom>
              <a:avLst/>
              <a:gdLst/>
              <a:ahLst/>
              <a:cxnLst/>
              <a:rect l="l" t="t" r="r" b="b"/>
              <a:pathLst>
                <a:path w="5260" h="407" extrusionOk="0">
                  <a:moveTo>
                    <a:pt x="218" y="0"/>
                  </a:moveTo>
                  <a:cubicBezTo>
                    <a:pt x="1" y="0"/>
                    <a:pt x="1" y="406"/>
                    <a:pt x="218" y="406"/>
                  </a:cubicBezTo>
                  <a:cubicBezTo>
                    <a:pt x="225" y="406"/>
                    <a:pt x="233" y="406"/>
                    <a:pt x="241" y="405"/>
                  </a:cubicBezTo>
                  <a:lnTo>
                    <a:pt x="5049" y="405"/>
                  </a:lnTo>
                  <a:cubicBezTo>
                    <a:pt x="5056" y="406"/>
                    <a:pt x="5063" y="406"/>
                    <a:pt x="5069" y="406"/>
                  </a:cubicBezTo>
                  <a:cubicBezTo>
                    <a:pt x="5259" y="406"/>
                    <a:pt x="5259" y="0"/>
                    <a:pt x="5069" y="0"/>
                  </a:cubicBezTo>
                  <a:cubicBezTo>
                    <a:pt x="5063" y="0"/>
                    <a:pt x="5056" y="1"/>
                    <a:pt x="5049" y="2"/>
                  </a:cubicBezTo>
                  <a:lnTo>
                    <a:pt x="241" y="2"/>
                  </a:lnTo>
                  <a:cubicBezTo>
                    <a:pt x="233" y="1"/>
                    <a:pt x="225"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93"/>
            <p:cNvSpPr/>
            <p:nvPr/>
          </p:nvSpPr>
          <p:spPr>
            <a:xfrm>
              <a:off x="2526200" y="2172025"/>
              <a:ext cx="134200" cy="10875"/>
            </a:xfrm>
            <a:custGeom>
              <a:avLst/>
              <a:gdLst/>
              <a:ahLst/>
              <a:cxnLst/>
              <a:rect l="l" t="t" r="r" b="b"/>
              <a:pathLst>
                <a:path w="5368" h="435" extrusionOk="0">
                  <a:moveTo>
                    <a:pt x="280" y="0"/>
                  </a:moveTo>
                  <a:cubicBezTo>
                    <a:pt x="1" y="0"/>
                    <a:pt x="1" y="434"/>
                    <a:pt x="280" y="434"/>
                  </a:cubicBezTo>
                  <a:lnTo>
                    <a:pt x="5088" y="434"/>
                  </a:lnTo>
                  <a:cubicBezTo>
                    <a:pt x="5367" y="434"/>
                    <a:pt x="5367" y="0"/>
                    <a:pt x="5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93"/>
            <p:cNvSpPr/>
            <p:nvPr/>
          </p:nvSpPr>
          <p:spPr>
            <a:xfrm>
              <a:off x="2475800" y="1923875"/>
              <a:ext cx="284625" cy="349375"/>
            </a:xfrm>
            <a:custGeom>
              <a:avLst/>
              <a:gdLst/>
              <a:ahLst/>
              <a:cxnLst/>
              <a:rect l="l" t="t" r="r" b="b"/>
              <a:pathLst>
                <a:path w="11385" h="13975" extrusionOk="0">
                  <a:moveTo>
                    <a:pt x="4095" y="4560"/>
                  </a:moveTo>
                  <a:cubicBezTo>
                    <a:pt x="4281" y="4560"/>
                    <a:pt x="4436" y="4715"/>
                    <a:pt x="4436" y="4901"/>
                  </a:cubicBezTo>
                  <a:lnTo>
                    <a:pt x="4436" y="5180"/>
                  </a:lnTo>
                  <a:lnTo>
                    <a:pt x="435" y="5180"/>
                  </a:lnTo>
                  <a:lnTo>
                    <a:pt x="435" y="4901"/>
                  </a:lnTo>
                  <a:cubicBezTo>
                    <a:pt x="435" y="4715"/>
                    <a:pt x="590" y="4560"/>
                    <a:pt x="776" y="4560"/>
                  </a:cubicBezTo>
                  <a:close/>
                  <a:moveTo>
                    <a:pt x="1862" y="0"/>
                  </a:moveTo>
                  <a:cubicBezTo>
                    <a:pt x="1520" y="0"/>
                    <a:pt x="1272" y="279"/>
                    <a:pt x="1272" y="589"/>
                  </a:cubicBezTo>
                  <a:lnTo>
                    <a:pt x="1272" y="4157"/>
                  </a:lnTo>
                  <a:lnTo>
                    <a:pt x="776" y="4157"/>
                  </a:lnTo>
                  <a:cubicBezTo>
                    <a:pt x="342" y="4157"/>
                    <a:pt x="31" y="4498"/>
                    <a:pt x="31" y="4932"/>
                  </a:cubicBezTo>
                  <a:lnTo>
                    <a:pt x="31" y="11291"/>
                  </a:lnTo>
                  <a:cubicBezTo>
                    <a:pt x="0" y="11694"/>
                    <a:pt x="342" y="12035"/>
                    <a:pt x="714" y="12035"/>
                  </a:cubicBezTo>
                  <a:lnTo>
                    <a:pt x="2854" y="12035"/>
                  </a:lnTo>
                  <a:cubicBezTo>
                    <a:pt x="3133" y="12035"/>
                    <a:pt x="3133" y="11601"/>
                    <a:pt x="2854" y="11601"/>
                  </a:cubicBezTo>
                  <a:lnTo>
                    <a:pt x="714" y="11601"/>
                  </a:lnTo>
                  <a:cubicBezTo>
                    <a:pt x="559" y="11601"/>
                    <a:pt x="435" y="11477"/>
                    <a:pt x="435" y="11322"/>
                  </a:cubicBezTo>
                  <a:lnTo>
                    <a:pt x="435" y="5614"/>
                  </a:lnTo>
                  <a:lnTo>
                    <a:pt x="9306" y="5614"/>
                  </a:lnTo>
                  <a:cubicBezTo>
                    <a:pt x="9492" y="5614"/>
                    <a:pt x="9616" y="5739"/>
                    <a:pt x="9616" y="5894"/>
                  </a:cubicBezTo>
                  <a:lnTo>
                    <a:pt x="9616" y="9585"/>
                  </a:lnTo>
                  <a:lnTo>
                    <a:pt x="9151" y="9585"/>
                  </a:lnTo>
                  <a:cubicBezTo>
                    <a:pt x="8965" y="9585"/>
                    <a:pt x="8841" y="9709"/>
                    <a:pt x="8841" y="9864"/>
                  </a:cubicBezTo>
                  <a:lnTo>
                    <a:pt x="8841" y="11601"/>
                  </a:lnTo>
                  <a:lnTo>
                    <a:pt x="3692" y="11601"/>
                  </a:lnTo>
                  <a:cubicBezTo>
                    <a:pt x="3413" y="11601"/>
                    <a:pt x="3413" y="12004"/>
                    <a:pt x="3692" y="12004"/>
                  </a:cubicBezTo>
                  <a:lnTo>
                    <a:pt x="8283" y="12004"/>
                  </a:lnTo>
                  <a:cubicBezTo>
                    <a:pt x="8283" y="12066"/>
                    <a:pt x="9554" y="13835"/>
                    <a:pt x="9554" y="13835"/>
                  </a:cubicBezTo>
                  <a:cubicBezTo>
                    <a:pt x="9616" y="13928"/>
                    <a:pt x="9717" y="13974"/>
                    <a:pt x="9818" y="13974"/>
                  </a:cubicBezTo>
                  <a:cubicBezTo>
                    <a:pt x="9919" y="13974"/>
                    <a:pt x="10020" y="13928"/>
                    <a:pt x="10082" y="13835"/>
                  </a:cubicBezTo>
                  <a:lnTo>
                    <a:pt x="10516" y="13214"/>
                  </a:lnTo>
                  <a:cubicBezTo>
                    <a:pt x="10578" y="13121"/>
                    <a:pt x="10578" y="12997"/>
                    <a:pt x="10485" y="12935"/>
                  </a:cubicBezTo>
                  <a:cubicBezTo>
                    <a:pt x="10452" y="12913"/>
                    <a:pt x="10415" y="12903"/>
                    <a:pt x="10377" y="12903"/>
                  </a:cubicBezTo>
                  <a:cubicBezTo>
                    <a:pt x="10308" y="12903"/>
                    <a:pt x="10235" y="12937"/>
                    <a:pt x="10175" y="12997"/>
                  </a:cubicBezTo>
                  <a:lnTo>
                    <a:pt x="9834" y="13493"/>
                  </a:lnTo>
                  <a:lnTo>
                    <a:pt x="8748" y="12035"/>
                  </a:lnTo>
                  <a:lnTo>
                    <a:pt x="8934" y="12035"/>
                  </a:lnTo>
                  <a:cubicBezTo>
                    <a:pt x="9089" y="12004"/>
                    <a:pt x="9244" y="11880"/>
                    <a:pt x="9244" y="11694"/>
                  </a:cubicBezTo>
                  <a:lnTo>
                    <a:pt x="9244" y="9988"/>
                  </a:lnTo>
                  <a:lnTo>
                    <a:pt x="10392" y="9988"/>
                  </a:lnTo>
                  <a:lnTo>
                    <a:pt x="10392" y="11663"/>
                  </a:lnTo>
                  <a:cubicBezTo>
                    <a:pt x="10392" y="11849"/>
                    <a:pt x="10547" y="12004"/>
                    <a:pt x="10733" y="12004"/>
                  </a:cubicBezTo>
                  <a:lnTo>
                    <a:pt x="10888" y="12004"/>
                  </a:lnTo>
                  <a:lnTo>
                    <a:pt x="10578" y="12439"/>
                  </a:lnTo>
                  <a:cubicBezTo>
                    <a:pt x="10516" y="12532"/>
                    <a:pt x="10547" y="12656"/>
                    <a:pt x="10640" y="12718"/>
                  </a:cubicBezTo>
                  <a:cubicBezTo>
                    <a:pt x="10676" y="12742"/>
                    <a:pt x="10716" y="12752"/>
                    <a:pt x="10755" y="12752"/>
                  </a:cubicBezTo>
                  <a:cubicBezTo>
                    <a:pt x="10819" y="12752"/>
                    <a:pt x="10881" y="12725"/>
                    <a:pt x="10919" y="12687"/>
                  </a:cubicBezTo>
                  <a:lnTo>
                    <a:pt x="11323" y="12128"/>
                  </a:lnTo>
                  <a:cubicBezTo>
                    <a:pt x="11385" y="12035"/>
                    <a:pt x="11385" y="11880"/>
                    <a:pt x="11323" y="11787"/>
                  </a:cubicBezTo>
                  <a:lnTo>
                    <a:pt x="11354" y="11787"/>
                  </a:lnTo>
                  <a:cubicBezTo>
                    <a:pt x="11292" y="11663"/>
                    <a:pt x="11167" y="11601"/>
                    <a:pt x="11043" y="11601"/>
                  </a:cubicBezTo>
                  <a:lnTo>
                    <a:pt x="10795" y="11601"/>
                  </a:lnTo>
                  <a:lnTo>
                    <a:pt x="10795" y="9864"/>
                  </a:lnTo>
                  <a:cubicBezTo>
                    <a:pt x="10795" y="9709"/>
                    <a:pt x="10671" y="9585"/>
                    <a:pt x="10516" y="9585"/>
                  </a:cubicBezTo>
                  <a:lnTo>
                    <a:pt x="10020" y="9585"/>
                  </a:lnTo>
                  <a:lnTo>
                    <a:pt x="10020" y="5894"/>
                  </a:lnTo>
                  <a:cubicBezTo>
                    <a:pt x="10020" y="5521"/>
                    <a:pt x="9710" y="5180"/>
                    <a:pt x="9337" y="5180"/>
                  </a:cubicBezTo>
                  <a:lnTo>
                    <a:pt x="8717" y="5180"/>
                  </a:lnTo>
                  <a:lnTo>
                    <a:pt x="8717" y="3877"/>
                  </a:lnTo>
                  <a:cubicBezTo>
                    <a:pt x="8717" y="3753"/>
                    <a:pt x="8624" y="3660"/>
                    <a:pt x="8500" y="3660"/>
                  </a:cubicBezTo>
                  <a:cubicBezTo>
                    <a:pt x="8376" y="3660"/>
                    <a:pt x="8283" y="3753"/>
                    <a:pt x="8283" y="3877"/>
                  </a:cubicBezTo>
                  <a:lnTo>
                    <a:pt x="8283" y="5180"/>
                  </a:lnTo>
                  <a:lnTo>
                    <a:pt x="4839" y="5180"/>
                  </a:lnTo>
                  <a:lnTo>
                    <a:pt x="4839" y="4932"/>
                  </a:lnTo>
                  <a:cubicBezTo>
                    <a:pt x="4839" y="4498"/>
                    <a:pt x="4529" y="4157"/>
                    <a:pt x="4095" y="4157"/>
                  </a:cubicBezTo>
                  <a:lnTo>
                    <a:pt x="1676" y="4157"/>
                  </a:lnTo>
                  <a:lnTo>
                    <a:pt x="1676" y="589"/>
                  </a:lnTo>
                  <a:cubicBezTo>
                    <a:pt x="1676" y="496"/>
                    <a:pt x="1769" y="403"/>
                    <a:pt x="1862" y="403"/>
                  </a:cubicBezTo>
                  <a:lnTo>
                    <a:pt x="8097" y="403"/>
                  </a:lnTo>
                  <a:cubicBezTo>
                    <a:pt x="8221" y="403"/>
                    <a:pt x="8283" y="496"/>
                    <a:pt x="8283" y="589"/>
                  </a:cubicBezTo>
                  <a:lnTo>
                    <a:pt x="8283" y="3071"/>
                  </a:lnTo>
                  <a:cubicBezTo>
                    <a:pt x="8283" y="3164"/>
                    <a:pt x="8376" y="3257"/>
                    <a:pt x="8500" y="3257"/>
                  </a:cubicBezTo>
                  <a:cubicBezTo>
                    <a:pt x="8624" y="3257"/>
                    <a:pt x="8717" y="3164"/>
                    <a:pt x="8717" y="3071"/>
                  </a:cubicBezTo>
                  <a:lnTo>
                    <a:pt x="8717" y="589"/>
                  </a:lnTo>
                  <a:cubicBezTo>
                    <a:pt x="8717" y="279"/>
                    <a:pt x="8438" y="0"/>
                    <a:pt x="8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7" name="Google Shape;16417;p93"/>
          <p:cNvGrpSpPr/>
          <p:nvPr/>
        </p:nvGrpSpPr>
        <p:grpSpPr>
          <a:xfrm>
            <a:off x="7009120" y="3442541"/>
            <a:ext cx="349775" cy="337350"/>
            <a:chOff x="3960075" y="3673350"/>
            <a:chExt cx="349775" cy="337350"/>
          </a:xfrm>
        </p:grpSpPr>
        <p:sp>
          <p:nvSpPr>
            <p:cNvPr id="16418" name="Google Shape;16418;p93"/>
            <p:cNvSpPr/>
            <p:nvPr/>
          </p:nvSpPr>
          <p:spPr>
            <a:xfrm>
              <a:off x="3960075" y="3673350"/>
              <a:ext cx="349775" cy="337350"/>
            </a:xfrm>
            <a:custGeom>
              <a:avLst/>
              <a:gdLst/>
              <a:ahLst/>
              <a:cxnLst/>
              <a:rect l="l" t="t" r="r" b="b"/>
              <a:pathLst>
                <a:path w="13991" h="13494" extrusionOk="0">
                  <a:moveTo>
                    <a:pt x="11959" y="431"/>
                  </a:moveTo>
                  <a:cubicBezTo>
                    <a:pt x="12151" y="431"/>
                    <a:pt x="12284" y="603"/>
                    <a:pt x="12284" y="776"/>
                  </a:cubicBezTo>
                  <a:lnTo>
                    <a:pt x="12284" y="7072"/>
                  </a:lnTo>
                  <a:cubicBezTo>
                    <a:pt x="12284" y="7259"/>
                    <a:pt x="12129" y="7445"/>
                    <a:pt x="11912" y="7445"/>
                  </a:cubicBezTo>
                  <a:lnTo>
                    <a:pt x="7662" y="7445"/>
                  </a:lnTo>
                  <a:cubicBezTo>
                    <a:pt x="7476" y="7445"/>
                    <a:pt x="7321" y="7476"/>
                    <a:pt x="7166" y="7569"/>
                  </a:cubicBezTo>
                  <a:lnTo>
                    <a:pt x="7166" y="900"/>
                  </a:lnTo>
                  <a:cubicBezTo>
                    <a:pt x="7166" y="638"/>
                    <a:pt x="7356" y="431"/>
                    <a:pt x="7609" y="431"/>
                  </a:cubicBezTo>
                  <a:cubicBezTo>
                    <a:pt x="7627" y="431"/>
                    <a:pt x="7644" y="432"/>
                    <a:pt x="7662" y="434"/>
                  </a:cubicBezTo>
                  <a:lnTo>
                    <a:pt x="11912" y="434"/>
                  </a:lnTo>
                  <a:cubicBezTo>
                    <a:pt x="11928" y="432"/>
                    <a:pt x="11944" y="431"/>
                    <a:pt x="11959" y="431"/>
                  </a:cubicBezTo>
                  <a:close/>
                  <a:moveTo>
                    <a:pt x="8934" y="8530"/>
                  </a:moveTo>
                  <a:cubicBezTo>
                    <a:pt x="9182" y="8530"/>
                    <a:pt x="9430" y="8623"/>
                    <a:pt x="9616" y="8809"/>
                  </a:cubicBezTo>
                  <a:cubicBezTo>
                    <a:pt x="9803" y="8996"/>
                    <a:pt x="9896" y="9244"/>
                    <a:pt x="9896" y="9523"/>
                  </a:cubicBezTo>
                  <a:lnTo>
                    <a:pt x="9896" y="13059"/>
                  </a:lnTo>
                  <a:lnTo>
                    <a:pt x="9927" y="13059"/>
                  </a:lnTo>
                  <a:cubicBezTo>
                    <a:pt x="9927" y="13090"/>
                    <a:pt x="9927" y="13090"/>
                    <a:pt x="9896" y="13090"/>
                  </a:cubicBezTo>
                  <a:lnTo>
                    <a:pt x="9523" y="13090"/>
                  </a:lnTo>
                  <a:cubicBezTo>
                    <a:pt x="9492" y="13090"/>
                    <a:pt x="9492" y="13090"/>
                    <a:pt x="9492" y="13059"/>
                  </a:cubicBezTo>
                  <a:lnTo>
                    <a:pt x="9492" y="10236"/>
                  </a:lnTo>
                  <a:cubicBezTo>
                    <a:pt x="9492" y="10097"/>
                    <a:pt x="9392" y="10027"/>
                    <a:pt x="9291" y="10027"/>
                  </a:cubicBezTo>
                  <a:cubicBezTo>
                    <a:pt x="9190" y="10027"/>
                    <a:pt x="9089" y="10097"/>
                    <a:pt x="9089" y="10236"/>
                  </a:cubicBezTo>
                  <a:lnTo>
                    <a:pt x="9089" y="10485"/>
                  </a:lnTo>
                  <a:lnTo>
                    <a:pt x="8934" y="10485"/>
                  </a:lnTo>
                  <a:cubicBezTo>
                    <a:pt x="8593" y="10485"/>
                    <a:pt x="8252" y="10267"/>
                    <a:pt x="8097" y="9957"/>
                  </a:cubicBezTo>
                  <a:cubicBezTo>
                    <a:pt x="8097" y="9957"/>
                    <a:pt x="8097" y="9926"/>
                    <a:pt x="8097" y="9926"/>
                  </a:cubicBezTo>
                  <a:lnTo>
                    <a:pt x="8097" y="9089"/>
                  </a:lnTo>
                  <a:cubicBezTo>
                    <a:pt x="8097" y="9058"/>
                    <a:pt x="8097" y="9058"/>
                    <a:pt x="8097" y="9027"/>
                  </a:cubicBezTo>
                  <a:cubicBezTo>
                    <a:pt x="8252" y="8716"/>
                    <a:pt x="8593" y="8530"/>
                    <a:pt x="8934" y="8530"/>
                  </a:cubicBezTo>
                  <a:close/>
                  <a:moveTo>
                    <a:pt x="12284" y="8561"/>
                  </a:moveTo>
                  <a:cubicBezTo>
                    <a:pt x="12656" y="8561"/>
                    <a:pt x="12967" y="8747"/>
                    <a:pt x="13153" y="9058"/>
                  </a:cubicBezTo>
                  <a:cubicBezTo>
                    <a:pt x="13153" y="9058"/>
                    <a:pt x="13153" y="9089"/>
                    <a:pt x="13153" y="9089"/>
                  </a:cubicBezTo>
                  <a:lnTo>
                    <a:pt x="13153" y="9926"/>
                  </a:lnTo>
                  <a:cubicBezTo>
                    <a:pt x="13153" y="9957"/>
                    <a:pt x="13153" y="9957"/>
                    <a:pt x="13153" y="9988"/>
                  </a:cubicBezTo>
                  <a:cubicBezTo>
                    <a:pt x="12998" y="10298"/>
                    <a:pt x="12656" y="10485"/>
                    <a:pt x="12315" y="10485"/>
                  </a:cubicBezTo>
                  <a:lnTo>
                    <a:pt x="12160" y="10485"/>
                  </a:lnTo>
                  <a:lnTo>
                    <a:pt x="12160" y="10236"/>
                  </a:lnTo>
                  <a:cubicBezTo>
                    <a:pt x="12160" y="10143"/>
                    <a:pt x="12067" y="10050"/>
                    <a:pt x="11974" y="10050"/>
                  </a:cubicBezTo>
                  <a:cubicBezTo>
                    <a:pt x="11850" y="10050"/>
                    <a:pt x="11757" y="10143"/>
                    <a:pt x="11757" y="10236"/>
                  </a:cubicBezTo>
                  <a:lnTo>
                    <a:pt x="11757" y="13090"/>
                  </a:lnTo>
                  <a:lnTo>
                    <a:pt x="11323" y="13090"/>
                  </a:lnTo>
                  <a:lnTo>
                    <a:pt x="11323" y="9554"/>
                  </a:lnTo>
                  <a:cubicBezTo>
                    <a:pt x="11323" y="9275"/>
                    <a:pt x="11416" y="9027"/>
                    <a:pt x="11633" y="8841"/>
                  </a:cubicBezTo>
                  <a:cubicBezTo>
                    <a:pt x="11788" y="8654"/>
                    <a:pt x="12036" y="8561"/>
                    <a:pt x="12284" y="8561"/>
                  </a:cubicBezTo>
                  <a:close/>
                  <a:moveTo>
                    <a:pt x="2017" y="0"/>
                  </a:moveTo>
                  <a:cubicBezTo>
                    <a:pt x="1613" y="0"/>
                    <a:pt x="1272" y="310"/>
                    <a:pt x="1241" y="745"/>
                  </a:cubicBezTo>
                  <a:lnTo>
                    <a:pt x="683" y="745"/>
                  </a:lnTo>
                  <a:cubicBezTo>
                    <a:pt x="311" y="745"/>
                    <a:pt x="0" y="1024"/>
                    <a:pt x="0" y="1427"/>
                  </a:cubicBezTo>
                  <a:lnTo>
                    <a:pt x="0" y="8561"/>
                  </a:lnTo>
                  <a:cubicBezTo>
                    <a:pt x="0" y="8965"/>
                    <a:pt x="311" y="9244"/>
                    <a:pt x="683" y="9275"/>
                  </a:cubicBezTo>
                  <a:lnTo>
                    <a:pt x="2544" y="9275"/>
                  </a:lnTo>
                  <a:cubicBezTo>
                    <a:pt x="2792" y="9275"/>
                    <a:pt x="2792" y="8841"/>
                    <a:pt x="2544" y="8841"/>
                  </a:cubicBezTo>
                  <a:lnTo>
                    <a:pt x="683" y="8841"/>
                  </a:lnTo>
                  <a:cubicBezTo>
                    <a:pt x="528" y="8841"/>
                    <a:pt x="404" y="8716"/>
                    <a:pt x="404" y="8561"/>
                  </a:cubicBezTo>
                  <a:lnTo>
                    <a:pt x="404" y="1427"/>
                  </a:lnTo>
                  <a:cubicBezTo>
                    <a:pt x="404" y="1272"/>
                    <a:pt x="528" y="1148"/>
                    <a:pt x="683" y="1148"/>
                  </a:cubicBezTo>
                  <a:lnTo>
                    <a:pt x="1241" y="1148"/>
                  </a:lnTo>
                  <a:lnTo>
                    <a:pt x="1241" y="7072"/>
                  </a:lnTo>
                  <a:cubicBezTo>
                    <a:pt x="1241" y="7507"/>
                    <a:pt x="1582" y="7848"/>
                    <a:pt x="2017" y="7848"/>
                  </a:cubicBezTo>
                  <a:lnTo>
                    <a:pt x="6297" y="7848"/>
                  </a:lnTo>
                  <a:cubicBezTo>
                    <a:pt x="6546" y="7848"/>
                    <a:pt x="6732" y="8034"/>
                    <a:pt x="6763" y="8282"/>
                  </a:cubicBezTo>
                  <a:cubicBezTo>
                    <a:pt x="6763" y="8375"/>
                    <a:pt x="6856" y="8468"/>
                    <a:pt x="6980" y="8468"/>
                  </a:cubicBezTo>
                  <a:cubicBezTo>
                    <a:pt x="7073" y="8468"/>
                    <a:pt x="7166" y="8375"/>
                    <a:pt x="7166" y="8282"/>
                  </a:cubicBezTo>
                  <a:cubicBezTo>
                    <a:pt x="7197" y="8034"/>
                    <a:pt x="7414" y="7848"/>
                    <a:pt x="7662" y="7848"/>
                  </a:cubicBezTo>
                  <a:lnTo>
                    <a:pt x="11912" y="7848"/>
                  </a:lnTo>
                  <a:cubicBezTo>
                    <a:pt x="12346" y="7848"/>
                    <a:pt x="12687" y="7507"/>
                    <a:pt x="12687" y="7072"/>
                  </a:cubicBezTo>
                  <a:lnTo>
                    <a:pt x="12687" y="1148"/>
                  </a:lnTo>
                  <a:lnTo>
                    <a:pt x="13277" y="1148"/>
                  </a:lnTo>
                  <a:cubicBezTo>
                    <a:pt x="13401" y="1148"/>
                    <a:pt x="13525" y="1272"/>
                    <a:pt x="13525" y="1427"/>
                  </a:cubicBezTo>
                  <a:lnTo>
                    <a:pt x="13525" y="8561"/>
                  </a:lnTo>
                  <a:cubicBezTo>
                    <a:pt x="13525" y="8654"/>
                    <a:pt x="13494" y="8716"/>
                    <a:pt x="13432" y="8778"/>
                  </a:cubicBezTo>
                  <a:cubicBezTo>
                    <a:pt x="13184" y="8375"/>
                    <a:pt x="12749" y="8127"/>
                    <a:pt x="12284" y="8127"/>
                  </a:cubicBezTo>
                  <a:cubicBezTo>
                    <a:pt x="11912" y="8127"/>
                    <a:pt x="11571" y="8251"/>
                    <a:pt x="11323" y="8530"/>
                  </a:cubicBezTo>
                  <a:cubicBezTo>
                    <a:pt x="11229" y="8623"/>
                    <a:pt x="11136" y="8716"/>
                    <a:pt x="11074" y="8841"/>
                  </a:cubicBezTo>
                  <a:lnTo>
                    <a:pt x="10144" y="8841"/>
                  </a:lnTo>
                  <a:cubicBezTo>
                    <a:pt x="10082" y="8716"/>
                    <a:pt x="9989" y="8623"/>
                    <a:pt x="9896" y="8530"/>
                  </a:cubicBezTo>
                  <a:cubicBezTo>
                    <a:pt x="9647" y="8251"/>
                    <a:pt x="9306" y="8127"/>
                    <a:pt x="8934" y="8127"/>
                  </a:cubicBezTo>
                  <a:cubicBezTo>
                    <a:pt x="8438" y="8127"/>
                    <a:pt x="7972" y="8406"/>
                    <a:pt x="7724" y="8841"/>
                  </a:cubicBezTo>
                  <a:lnTo>
                    <a:pt x="3351" y="8841"/>
                  </a:lnTo>
                  <a:cubicBezTo>
                    <a:pt x="3071" y="8841"/>
                    <a:pt x="3071" y="9244"/>
                    <a:pt x="3351" y="9244"/>
                  </a:cubicBezTo>
                  <a:lnTo>
                    <a:pt x="7662" y="9244"/>
                  </a:lnTo>
                  <a:lnTo>
                    <a:pt x="7662" y="9926"/>
                  </a:lnTo>
                  <a:cubicBezTo>
                    <a:pt x="7662" y="10019"/>
                    <a:pt x="7693" y="10081"/>
                    <a:pt x="7724" y="10174"/>
                  </a:cubicBezTo>
                  <a:cubicBezTo>
                    <a:pt x="7972" y="10609"/>
                    <a:pt x="8438" y="10888"/>
                    <a:pt x="8934" y="10888"/>
                  </a:cubicBezTo>
                  <a:lnTo>
                    <a:pt x="9089" y="10888"/>
                  </a:lnTo>
                  <a:lnTo>
                    <a:pt x="9089" y="13059"/>
                  </a:lnTo>
                  <a:cubicBezTo>
                    <a:pt x="9089" y="13307"/>
                    <a:pt x="9275" y="13493"/>
                    <a:pt x="9523" y="13493"/>
                  </a:cubicBezTo>
                  <a:lnTo>
                    <a:pt x="9896" y="13493"/>
                  </a:lnTo>
                  <a:cubicBezTo>
                    <a:pt x="10144" y="13493"/>
                    <a:pt x="10330" y="13307"/>
                    <a:pt x="10330" y="13059"/>
                  </a:cubicBezTo>
                  <a:lnTo>
                    <a:pt x="10330" y="9523"/>
                  </a:lnTo>
                  <a:cubicBezTo>
                    <a:pt x="10330" y="9430"/>
                    <a:pt x="10330" y="9368"/>
                    <a:pt x="10299" y="9275"/>
                  </a:cubicBezTo>
                  <a:lnTo>
                    <a:pt x="10919" y="9275"/>
                  </a:lnTo>
                  <a:cubicBezTo>
                    <a:pt x="10919" y="9368"/>
                    <a:pt x="10888" y="9430"/>
                    <a:pt x="10919" y="9523"/>
                  </a:cubicBezTo>
                  <a:lnTo>
                    <a:pt x="10919" y="13059"/>
                  </a:lnTo>
                  <a:cubicBezTo>
                    <a:pt x="10919" y="13307"/>
                    <a:pt x="11105" y="13493"/>
                    <a:pt x="11354" y="13493"/>
                  </a:cubicBezTo>
                  <a:lnTo>
                    <a:pt x="11726" y="13493"/>
                  </a:lnTo>
                  <a:cubicBezTo>
                    <a:pt x="11974" y="13493"/>
                    <a:pt x="12160" y="13307"/>
                    <a:pt x="12160" y="13059"/>
                  </a:cubicBezTo>
                  <a:lnTo>
                    <a:pt x="12160" y="10888"/>
                  </a:lnTo>
                  <a:lnTo>
                    <a:pt x="12284" y="10888"/>
                  </a:lnTo>
                  <a:cubicBezTo>
                    <a:pt x="12811" y="10888"/>
                    <a:pt x="13277" y="10609"/>
                    <a:pt x="13494" y="10174"/>
                  </a:cubicBezTo>
                  <a:cubicBezTo>
                    <a:pt x="13556" y="10081"/>
                    <a:pt x="13556" y="10019"/>
                    <a:pt x="13556" y="9926"/>
                  </a:cubicBezTo>
                  <a:lnTo>
                    <a:pt x="13556" y="9213"/>
                  </a:lnTo>
                  <a:cubicBezTo>
                    <a:pt x="13804" y="9089"/>
                    <a:pt x="13959" y="8841"/>
                    <a:pt x="13990" y="8561"/>
                  </a:cubicBezTo>
                  <a:lnTo>
                    <a:pt x="13990" y="1427"/>
                  </a:lnTo>
                  <a:cubicBezTo>
                    <a:pt x="13990" y="1024"/>
                    <a:pt x="13680" y="745"/>
                    <a:pt x="13277" y="745"/>
                  </a:cubicBezTo>
                  <a:lnTo>
                    <a:pt x="12687" y="745"/>
                  </a:lnTo>
                  <a:cubicBezTo>
                    <a:pt x="12656" y="310"/>
                    <a:pt x="12315" y="0"/>
                    <a:pt x="11912" y="0"/>
                  </a:cubicBezTo>
                  <a:lnTo>
                    <a:pt x="7662" y="0"/>
                  </a:lnTo>
                  <a:cubicBezTo>
                    <a:pt x="7383" y="0"/>
                    <a:pt x="7135" y="124"/>
                    <a:pt x="6980" y="341"/>
                  </a:cubicBezTo>
                  <a:cubicBezTo>
                    <a:pt x="6794" y="124"/>
                    <a:pt x="6546" y="0"/>
                    <a:pt x="6297" y="0"/>
                  </a:cubicBezTo>
                  <a:lnTo>
                    <a:pt x="4498" y="0"/>
                  </a:lnTo>
                  <a:cubicBezTo>
                    <a:pt x="4374" y="0"/>
                    <a:pt x="4281" y="93"/>
                    <a:pt x="4281" y="217"/>
                  </a:cubicBezTo>
                  <a:cubicBezTo>
                    <a:pt x="4281" y="341"/>
                    <a:pt x="4374" y="434"/>
                    <a:pt x="4498" y="434"/>
                  </a:cubicBezTo>
                  <a:lnTo>
                    <a:pt x="6297" y="434"/>
                  </a:lnTo>
                  <a:cubicBezTo>
                    <a:pt x="6546" y="434"/>
                    <a:pt x="6763" y="620"/>
                    <a:pt x="6763" y="900"/>
                  </a:cubicBezTo>
                  <a:lnTo>
                    <a:pt x="6763" y="7569"/>
                  </a:lnTo>
                  <a:cubicBezTo>
                    <a:pt x="6639" y="7476"/>
                    <a:pt x="6452" y="7445"/>
                    <a:pt x="6297" y="7445"/>
                  </a:cubicBezTo>
                  <a:lnTo>
                    <a:pt x="2017" y="7445"/>
                  </a:lnTo>
                  <a:cubicBezTo>
                    <a:pt x="1831" y="7414"/>
                    <a:pt x="1676" y="7259"/>
                    <a:pt x="1676" y="7072"/>
                  </a:cubicBezTo>
                  <a:lnTo>
                    <a:pt x="1676" y="776"/>
                  </a:lnTo>
                  <a:cubicBezTo>
                    <a:pt x="1676" y="589"/>
                    <a:pt x="1831" y="434"/>
                    <a:pt x="2017" y="434"/>
                  </a:cubicBezTo>
                  <a:lnTo>
                    <a:pt x="3692" y="434"/>
                  </a:lnTo>
                  <a:cubicBezTo>
                    <a:pt x="3785" y="434"/>
                    <a:pt x="3878" y="341"/>
                    <a:pt x="3878" y="217"/>
                  </a:cubicBezTo>
                  <a:cubicBezTo>
                    <a:pt x="3878" y="93"/>
                    <a:pt x="3785" y="0"/>
                    <a:pt x="3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93"/>
            <p:cNvSpPr/>
            <p:nvPr/>
          </p:nvSpPr>
          <p:spPr>
            <a:xfrm>
              <a:off x="4019000" y="3709775"/>
              <a:ext cx="96975" cy="10125"/>
            </a:xfrm>
            <a:custGeom>
              <a:avLst/>
              <a:gdLst/>
              <a:ahLst/>
              <a:cxnLst/>
              <a:rect l="l" t="t" r="r" b="b"/>
              <a:pathLst>
                <a:path w="3879" h="405" extrusionOk="0">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93"/>
            <p:cNvSpPr/>
            <p:nvPr/>
          </p:nvSpPr>
          <p:spPr>
            <a:xfrm>
              <a:off x="4020550" y="3733050"/>
              <a:ext cx="93875" cy="10100"/>
            </a:xfrm>
            <a:custGeom>
              <a:avLst/>
              <a:gdLst/>
              <a:ahLst/>
              <a:cxnLst/>
              <a:rect l="l" t="t" r="r" b="b"/>
              <a:pathLst>
                <a:path w="3755" h="404" extrusionOk="0">
                  <a:moveTo>
                    <a:pt x="187" y="1"/>
                  </a:moveTo>
                  <a:cubicBezTo>
                    <a:pt x="94" y="1"/>
                    <a:pt x="1" y="94"/>
                    <a:pt x="1" y="187"/>
                  </a:cubicBezTo>
                  <a:cubicBezTo>
                    <a:pt x="1" y="311"/>
                    <a:pt x="94" y="404"/>
                    <a:pt x="187" y="404"/>
                  </a:cubicBezTo>
                  <a:lnTo>
                    <a:pt x="3537" y="404"/>
                  </a:lnTo>
                  <a:cubicBezTo>
                    <a:pt x="3661" y="404"/>
                    <a:pt x="3754" y="311"/>
                    <a:pt x="3754" y="187"/>
                  </a:cubicBezTo>
                  <a:cubicBezTo>
                    <a:pt x="3754" y="94"/>
                    <a:pt x="3661"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93"/>
            <p:cNvSpPr/>
            <p:nvPr/>
          </p:nvSpPr>
          <p:spPr>
            <a:xfrm>
              <a:off x="4019000" y="3756325"/>
              <a:ext cx="96975" cy="10100"/>
            </a:xfrm>
            <a:custGeom>
              <a:avLst/>
              <a:gdLst/>
              <a:ahLst/>
              <a:cxnLst/>
              <a:rect l="l" t="t" r="r" b="b"/>
              <a:pathLst>
                <a:path w="3879" h="404" extrusionOk="0">
                  <a:moveTo>
                    <a:pt x="249" y="0"/>
                  </a:moveTo>
                  <a:cubicBezTo>
                    <a:pt x="1" y="0"/>
                    <a:pt x="1" y="403"/>
                    <a:pt x="249" y="403"/>
                  </a:cubicBezTo>
                  <a:lnTo>
                    <a:pt x="3599" y="403"/>
                  </a:lnTo>
                  <a:cubicBezTo>
                    <a:pt x="3878" y="403"/>
                    <a:pt x="3878" y="0"/>
                    <a:pt x="3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93"/>
            <p:cNvSpPr/>
            <p:nvPr/>
          </p:nvSpPr>
          <p:spPr>
            <a:xfrm>
              <a:off x="4019000" y="3779575"/>
              <a:ext cx="96975" cy="10100"/>
            </a:xfrm>
            <a:custGeom>
              <a:avLst/>
              <a:gdLst/>
              <a:ahLst/>
              <a:cxnLst/>
              <a:rect l="l" t="t" r="r" b="b"/>
              <a:pathLst>
                <a:path w="3879" h="404" extrusionOk="0">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93"/>
            <p:cNvSpPr/>
            <p:nvPr/>
          </p:nvSpPr>
          <p:spPr>
            <a:xfrm>
              <a:off x="4019000" y="3804400"/>
              <a:ext cx="96975" cy="10100"/>
            </a:xfrm>
            <a:custGeom>
              <a:avLst/>
              <a:gdLst/>
              <a:ahLst/>
              <a:cxnLst/>
              <a:rect l="l" t="t" r="r" b="b"/>
              <a:pathLst>
                <a:path w="3879" h="404" extrusionOk="0">
                  <a:moveTo>
                    <a:pt x="249" y="0"/>
                  </a:moveTo>
                  <a:cubicBezTo>
                    <a:pt x="1" y="0"/>
                    <a:pt x="1" y="404"/>
                    <a:pt x="249" y="404"/>
                  </a:cubicBezTo>
                  <a:lnTo>
                    <a:pt x="3599" y="404"/>
                  </a:lnTo>
                  <a:cubicBezTo>
                    <a:pt x="3878" y="404"/>
                    <a:pt x="3878" y="0"/>
                    <a:pt x="3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93"/>
            <p:cNvSpPr/>
            <p:nvPr/>
          </p:nvSpPr>
          <p:spPr>
            <a:xfrm>
              <a:off x="4019000" y="3829200"/>
              <a:ext cx="96975" cy="10125"/>
            </a:xfrm>
            <a:custGeom>
              <a:avLst/>
              <a:gdLst/>
              <a:ahLst/>
              <a:cxnLst/>
              <a:rect l="l" t="t" r="r" b="b"/>
              <a:pathLst>
                <a:path w="3879" h="405" extrusionOk="0">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93"/>
            <p:cNvSpPr/>
            <p:nvPr/>
          </p:nvSpPr>
          <p:spPr>
            <a:xfrm>
              <a:off x="4157825" y="3779575"/>
              <a:ext cx="96950" cy="10100"/>
            </a:xfrm>
            <a:custGeom>
              <a:avLst/>
              <a:gdLst/>
              <a:ahLst/>
              <a:cxnLst/>
              <a:rect l="l" t="t" r="r" b="b"/>
              <a:pathLst>
                <a:path w="3878" h="404" extrusionOk="0">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93"/>
            <p:cNvSpPr/>
            <p:nvPr/>
          </p:nvSpPr>
          <p:spPr>
            <a:xfrm>
              <a:off x="4157825" y="3804400"/>
              <a:ext cx="96950" cy="10100"/>
            </a:xfrm>
            <a:custGeom>
              <a:avLst/>
              <a:gdLst/>
              <a:ahLst/>
              <a:cxnLst/>
              <a:rect l="l" t="t" r="r" b="b"/>
              <a:pathLst>
                <a:path w="3878" h="404" extrusionOk="0">
                  <a:moveTo>
                    <a:pt x="280" y="0"/>
                  </a:moveTo>
                  <a:cubicBezTo>
                    <a:pt x="0" y="0"/>
                    <a:pt x="0" y="404"/>
                    <a:pt x="280" y="404"/>
                  </a:cubicBezTo>
                  <a:lnTo>
                    <a:pt x="3630" y="404"/>
                  </a:lnTo>
                  <a:cubicBezTo>
                    <a:pt x="3878" y="404"/>
                    <a:pt x="3878" y="0"/>
                    <a:pt x="3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93"/>
            <p:cNvSpPr/>
            <p:nvPr/>
          </p:nvSpPr>
          <p:spPr>
            <a:xfrm>
              <a:off x="4157825" y="3829200"/>
              <a:ext cx="96950" cy="10125"/>
            </a:xfrm>
            <a:custGeom>
              <a:avLst/>
              <a:gdLst/>
              <a:ahLst/>
              <a:cxnLst/>
              <a:rect l="l" t="t" r="r" b="b"/>
              <a:pathLst>
                <a:path w="3878" h="405" extrusionOk="0">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93"/>
            <p:cNvSpPr/>
            <p:nvPr/>
          </p:nvSpPr>
          <p:spPr>
            <a:xfrm>
              <a:off x="4161700" y="3701250"/>
              <a:ext cx="89200" cy="63625"/>
            </a:xfrm>
            <a:custGeom>
              <a:avLst/>
              <a:gdLst/>
              <a:ahLst/>
              <a:cxnLst/>
              <a:rect l="l" t="t" r="r" b="b"/>
              <a:pathLst>
                <a:path w="3568" h="2545" extrusionOk="0">
                  <a:moveTo>
                    <a:pt x="3133" y="404"/>
                  </a:moveTo>
                  <a:cubicBezTo>
                    <a:pt x="3133" y="404"/>
                    <a:pt x="3164" y="435"/>
                    <a:pt x="3164" y="466"/>
                  </a:cubicBezTo>
                  <a:lnTo>
                    <a:pt x="3164" y="2079"/>
                  </a:lnTo>
                  <a:cubicBezTo>
                    <a:pt x="3164" y="2110"/>
                    <a:pt x="3133" y="2141"/>
                    <a:pt x="3133" y="2141"/>
                  </a:cubicBezTo>
                  <a:lnTo>
                    <a:pt x="466" y="2141"/>
                  </a:lnTo>
                  <a:cubicBezTo>
                    <a:pt x="435" y="2141"/>
                    <a:pt x="404" y="2110"/>
                    <a:pt x="404" y="2079"/>
                  </a:cubicBezTo>
                  <a:lnTo>
                    <a:pt x="404" y="466"/>
                  </a:lnTo>
                  <a:cubicBezTo>
                    <a:pt x="404" y="435"/>
                    <a:pt x="435" y="404"/>
                    <a:pt x="466" y="404"/>
                  </a:cubicBezTo>
                  <a:close/>
                  <a:moveTo>
                    <a:pt x="466" y="1"/>
                  </a:moveTo>
                  <a:cubicBezTo>
                    <a:pt x="187" y="1"/>
                    <a:pt x="0" y="218"/>
                    <a:pt x="0" y="466"/>
                  </a:cubicBezTo>
                  <a:lnTo>
                    <a:pt x="0" y="2079"/>
                  </a:lnTo>
                  <a:cubicBezTo>
                    <a:pt x="0" y="2327"/>
                    <a:pt x="187" y="2544"/>
                    <a:pt x="466" y="2544"/>
                  </a:cubicBezTo>
                  <a:lnTo>
                    <a:pt x="3133" y="2544"/>
                  </a:lnTo>
                  <a:cubicBezTo>
                    <a:pt x="3382" y="2544"/>
                    <a:pt x="3568" y="2327"/>
                    <a:pt x="3568" y="2079"/>
                  </a:cubicBezTo>
                  <a:lnTo>
                    <a:pt x="3568" y="466"/>
                  </a:lnTo>
                  <a:cubicBezTo>
                    <a:pt x="3568" y="218"/>
                    <a:pt x="3382" y="1"/>
                    <a:pt x="3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93"/>
            <p:cNvSpPr/>
            <p:nvPr/>
          </p:nvSpPr>
          <p:spPr>
            <a:xfrm>
              <a:off x="3999025" y="3928675"/>
              <a:ext cx="154175" cy="45575"/>
            </a:xfrm>
            <a:custGeom>
              <a:avLst/>
              <a:gdLst/>
              <a:ahLst/>
              <a:cxnLst/>
              <a:rect l="l" t="t" r="r" b="b"/>
              <a:pathLst>
                <a:path w="6167" h="1823" extrusionOk="0">
                  <a:moveTo>
                    <a:pt x="3619" y="0"/>
                  </a:moveTo>
                  <a:cubicBezTo>
                    <a:pt x="3499" y="0"/>
                    <a:pt x="3375" y="70"/>
                    <a:pt x="3312" y="209"/>
                  </a:cubicBezTo>
                  <a:lnTo>
                    <a:pt x="3095" y="768"/>
                  </a:lnTo>
                  <a:lnTo>
                    <a:pt x="2940" y="427"/>
                  </a:lnTo>
                  <a:cubicBezTo>
                    <a:pt x="2878" y="303"/>
                    <a:pt x="2785" y="241"/>
                    <a:pt x="2661" y="241"/>
                  </a:cubicBezTo>
                  <a:cubicBezTo>
                    <a:pt x="2506" y="241"/>
                    <a:pt x="2413" y="334"/>
                    <a:pt x="2351" y="458"/>
                  </a:cubicBezTo>
                  <a:lnTo>
                    <a:pt x="2072" y="1233"/>
                  </a:lnTo>
                  <a:lnTo>
                    <a:pt x="1762" y="334"/>
                  </a:lnTo>
                  <a:cubicBezTo>
                    <a:pt x="1731" y="209"/>
                    <a:pt x="1637" y="147"/>
                    <a:pt x="1513" y="116"/>
                  </a:cubicBezTo>
                  <a:cubicBezTo>
                    <a:pt x="1389" y="116"/>
                    <a:pt x="1265" y="178"/>
                    <a:pt x="1203" y="272"/>
                  </a:cubicBezTo>
                  <a:lnTo>
                    <a:pt x="924" y="768"/>
                  </a:lnTo>
                  <a:lnTo>
                    <a:pt x="242" y="768"/>
                  </a:lnTo>
                  <a:cubicBezTo>
                    <a:pt x="227" y="764"/>
                    <a:pt x="213" y="762"/>
                    <a:pt x="200" y="762"/>
                  </a:cubicBezTo>
                  <a:cubicBezTo>
                    <a:pt x="1" y="762"/>
                    <a:pt x="7" y="1172"/>
                    <a:pt x="220" y="1172"/>
                  </a:cubicBezTo>
                  <a:cubicBezTo>
                    <a:pt x="227" y="1172"/>
                    <a:pt x="234" y="1172"/>
                    <a:pt x="242" y="1171"/>
                  </a:cubicBezTo>
                  <a:lnTo>
                    <a:pt x="955" y="1171"/>
                  </a:lnTo>
                  <a:cubicBezTo>
                    <a:pt x="1079" y="1171"/>
                    <a:pt x="1172" y="1109"/>
                    <a:pt x="1234" y="1016"/>
                  </a:cubicBezTo>
                  <a:lnTo>
                    <a:pt x="1451" y="675"/>
                  </a:lnTo>
                  <a:lnTo>
                    <a:pt x="1793" y="1636"/>
                  </a:lnTo>
                  <a:cubicBezTo>
                    <a:pt x="1824" y="1760"/>
                    <a:pt x="1948" y="1822"/>
                    <a:pt x="2072" y="1822"/>
                  </a:cubicBezTo>
                  <a:cubicBezTo>
                    <a:pt x="2196" y="1822"/>
                    <a:pt x="2320" y="1760"/>
                    <a:pt x="2351" y="1636"/>
                  </a:cubicBezTo>
                  <a:lnTo>
                    <a:pt x="2661" y="799"/>
                  </a:lnTo>
                  <a:lnTo>
                    <a:pt x="2785" y="1109"/>
                  </a:lnTo>
                  <a:cubicBezTo>
                    <a:pt x="2847" y="1233"/>
                    <a:pt x="2940" y="1295"/>
                    <a:pt x="3064" y="1295"/>
                  </a:cubicBezTo>
                  <a:cubicBezTo>
                    <a:pt x="3188" y="1295"/>
                    <a:pt x="3312" y="1233"/>
                    <a:pt x="3344" y="1109"/>
                  </a:cubicBezTo>
                  <a:lnTo>
                    <a:pt x="3592" y="582"/>
                  </a:lnTo>
                  <a:lnTo>
                    <a:pt x="3933" y="1636"/>
                  </a:lnTo>
                  <a:cubicBezTo>
                    <a:pt x="3964" y="1760"/>
                    <a:pt x="4088" y="1822"/>
                    <a:pt x="4212" y="1822"/>
                  </a:cubicBezTo>
                  <a:cubicBezTo>
                    <a:pt x="4336" y="1822"/>
                    <a:pt x="4460" y="1760"/>
                    <a:pt x="4491" y="1636"/>
                  </a:cubicBezTo>
                  <a:lnTo>
                    <a:pt x="4708" y="1109"/>
                  </a:lnTo>
                  <a:lnTo>
                    <a:pt x="5949" y="1109"/>
                  </a:lnTo>
                  <a:cubicBezTo>
                    <a:pt x="6073" y="1109"/>
                    <a:pt x="6166" y="1016"/>
                    <a:pt x="6166" y="923"/>
                  </a:cubicBezTo>
                  <a:cubicBezTo>
                    <a:pt x="6166" y="799"/>
                    <a:pt x="6073" y="706"/>
                    <a:pt x="5949" y="706"/>
                  </a:cubicBezTo>
                  <a:lnTo>
                    <a:pt x="4646" y="706"/>
                  </a:lnTo>
                  <a:cubicBezTo>
                    <a:pt x="4522" y="706"/>
                    <a:pt x="4429" y="799"/>
                    <a:pt x="4367" y="892"/>
                  </a:cubicBezTo>
                  <a:lnTo>
                    <a:pt x="4243" y="1233"/>
                  </a:lnTo>
                  <a:lnTo>
                    <a:pt x="3902" y="209"/>
                  </a:lnTo>
                  <a:cubicBezTo>
                    <a:pt x="3855" y="70"/>
                    <a:pt x="3739" y="0"/>
                    <a:pt x="36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93"/>
            <p:cNvSpPr/>
            <p:nvPr/>
          </p:nvSpPr>
          <p:spPr>
            <a:xfrm>
              <a:off x="4174875" y="3903650"/>
              <a:ext cx="17100" cy="10100"/>
            </a:xfrm>
            <a:custGeom>
              <a:avLst/>
              <a:gdLst/>
              <a:ahLst/>
              <a:cxnLst/>
              <a:rect l="l" t="t" r="r" b="b"/>
              <a:pathLst>
                <a:path w="684" h="404" extrusionOk="0">
                  <a:moveTo>
                    <a:pt x="218" y="1"/>
                  </a:moveTo>
                  <a:cubicBezTo>
                    <a:pt x="94" y="1"/>
                    <a:pt x="1" y="94"/>
                    <a:pt x="1" y="218"/>
                  </a:cubicBezTo>
                  <a:cubicBezTo>
                    <a:pt x="1" y="311"/>
                    <a:pt x="94" y="404"/>
                    <a:pt x="218" y="404"/>
                  </a:cubicBezTo>
                  <a:lnTo>
                    <a:pt x="497" y="404"/>
                  </a:lnTo>
                  <a:cubicBezTo>
                    <a:pt x="590" y="404"/>
                    <a:pt x="683" y="311"/>
                    <a:pt x="683" y="218"/>
                  </a:cubicBezTo>
                  <a:cubicBezTo>
                    <a:pt x="683" y="94"/>
                    <a:pt x="590" y="1"/>
                    <a:pt x="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93"/>
            <p:cNvSpPr/>
            <p:nvPr/>
          </p:nvSpPr>
          <p:spPr>
            <a:xfrm>
              <a:off x="4258625" y="3903650"/>
              <a:ext cx="17100" cy="10100"/>
            </a:xfrm>
            <a:custGeom>
              <a:avLst/>
              <a:gdLst/>
              <a:ahLst/>
              <a:cxnLst/>
              <a:rect l="l" t="t" r="r" b="b"/>
              <a:pathLst>
                <a:path w="684" h="404" extrusionOk="0">
                  <a:moveTo>
                    <a:pt x="187" y="1"/>
                  </a:moveTo>
                  <a:cubicBezTo>
                    <a:pt x="94" y="1"/>
                    <a:pt x="1" y="94"/>
                    <a:pt x="1" y="218"/>
                  </a:cubicBezTo>
                  <a:cubicBezTo>
                    <a:pt x="1" y="311"/>
                    <a:pt x="94" y="404"/>
                    <a:pt x="187" y="404"/>
                  </a:cubicBezTo>
                  <a:lnTo>
                    <a:pt x="466" y="404"/>
                  </a:lnTo>
                  <a:cubicBezTo>
                    <a:pt x="590" y="404"/>
                    <a:pt x="683" y="311"/>
                    <a:pt x="683" y="218"/>
                  </a:cubicBezTo>
                  <a:cubicBezTo>
                    <a:pt x="683" y="94"/>
                    <a:pt x="590" y="1"/>
                    <a:pt x="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2" name="Google Shape;16432;p93"/>
          <p:cNvGrpSpPr/>
          <p:nvPr/>
        </p:nvGrpSpPr>
        <p:grpSpPr>
          <a:xfrm>
            <a:off x="6275145" y="3452216"/>
            <a:ext cx="349000" cy="318000"/>
            <a:chOff x="3196225" y="3683413"/>
            <a:chExt cx="349000" cy="318000"/>
          </a:xfrm>
        </p:grpSpPr>
        <p:sp>
          <p:nvSpPr>
            <p:cNvPr id="16433" name="Google Shape;16433;p93"/>
            <p:cNvSpPr/>
            <p:nvPr/>
          </p:nvSpPr>
          <p:spPr>
            <a:xfrm>
              <a:off x="3196225" y="3683413"/>
              <a:ext cx="349000" cy="318000"/>
            </a:xfrm>
            <a:custGeom>
              <a:avLst/>
              <a:gdLst/>
              <a:ahLst/>
              <a:cxnLst/>
              <a:rect l="l" t="t" r="r" b="b"/>
              <a:pathLst>
                <a:path w="13960" h="12720" extrusionOk="0">
                  <a:moveTo>
                    <a:pt x="5708" y="404"/>
                  </a:moveTo>
                  <a:cubicBezTo>
                    <a:pt x="5739" y="404"/>
                    <a:pt x="5739" y="404"/>
                    <a:pt x="5739" y="435"/>
                  </a:cubicBezTo>
                  <a:lnTo>
                    <a:pt x="5739" y="3443"/>
                  </a:lnTo>
                  <a:lnTo>
                    <a:pt x="5615" y="3381"/>
                  </a:lnTo>
                  <a:cubicBezTo>
                    <a:pt x="5568" y="3350"/>
                    <a:pt x="5514" y="3335"/>
                    <a:pt x="5464" y="3335"/>
                  </a:cubicBezTo>
                  <a:cubicBezTo>
                    <a:pt x="5413" y="3335"/>
                    <a:pt x="5367" y="3350"/>
                    <a:pt x="5336" y="3381"/>
                  </a:cubicBezTo>
                  <a:lnTo>
                    <a:pt x="5150" y="3474"/>
                  </a:lnTo>
                  <a:lnTo>
                    <a:pt x="5150" y="435"/>
                  </a:lnTo>
                  <a:cubicBezTo>
                    <a:pt x="5119" y="404"/>
                    <a:pt x="5150" y="404"/>
                    <a:pt x="5150" y="404"/>
                  </a:cubicBezTo>
                  <a:close/>
                  <a:moveTo>
                    <a:pt x="6359" y="1055"/>
                  </a:moveTo>
                  <a:cubicBezTo>
                    <a:pt x="6577" y="1055"/>
                    <a:pt x="6763" y="1210"/>
                    <a:pt x="6763" y="1458"/>
                  </a:cubicBezTo>
                  <a:lnTo>
                    <a:pt x="6763" y="7445"/>
                  </a:lnTo>
                  <a:cubicBezTo>
                    <a:pt x="6639" y="7383"/>
                    <a:pt x="6514" y="7352"/>
                    <a:pt x="6359" y="7352"/>
                  </a:cubicBezTo>
                  <a:lnTo>
                    <a:pt x="2513" y="7352"/>
                  </a:lnTo>
                  <a:cubicBezTo>
                    <a:pt x="2327" y="7352"/>
                    <a:pt x="2203" y="7197"/>
                    <a:pt x="2203" y="7042"/>
                  </a:cubicBezTo>
                  <a:lnTo>
                    <a:pt x="2203" y="1365"/>
                  </a:lnTo>
                  <a:cubicBezTo>
                    <a:pt x="2203" y="1179"/>
                    <a:pt x="2327" y="1055"/>
                    <a:pt x="2513" y="1055"/>
                  </a:cubicBezTo>
                  <a:lnTo>
                    <a:pt x="4715" y="1055"/>
                  </a:lnTo>
                  <a:lnTo>
                    <a:pt x="4715" y="3692"/>
                  </a:lnTo>
                  <a:cubicBezTo>
                    <a:pt x="4715" y="3847"/>
                    <a:pt x="4839" y="3971"/>
                    <a:pt x="5026" y="3971"/>
                  </a:cubicBezTo>
                  <a:cubicBezTo>
                    <a:pt x="5057" y="3971"/>
                    <a:pt x="5119" y="3940"/>
                    <a:pt x="5150" y="3940"/>
                  </a:cubicBezTo>
                  <a:lnTo>
                    <a:pt x="5460" y="3754"/>
                  </a:lnTo>
                  <a:lnTo>
                    <a:pt x="5708" y="3909"/>
                  </a:lnTo>
                  <a:cubicBezTo>
                    <a:pt x="5758" y="3942"/>
                    <a:pt x="5812" y="3957"/>
                    <a:pt x="5865" y="3957"/>
                  </a:cubicBezTo>
                  <a:cubicBezTo>
                    <a:pt x="6009" y="3957"/>
                    <a:pt x="6142" y="3842"/>
                    <a:pt x="6142" y="3661"/>
                  </a:cubicBezTo>
                  <a:lnTo>
                    <a:pt x="6142" y="1055"/>
                  </a:lnTo>
                  <a:close/>
                  <a:moveTo>
                    <a:pt x="13231" y="2261"/>
                  </a:moveTo>
                  <a:cubicBezTo>
                    <a:pt x="13395" y="2261"/>
                    <a:pt x="13525" y="2407"/>
                    <a:pt x="13525" y="2606"/>
                  </a:cubicBezTo>
                  <a:lnTo>
                    <a:pt x="13525" y="8872"/>
                  </a:lnTo>
                  <a:lnTo>
                    <a:pt x="3692" y="8872"/>
                  </a:lnTo>
                  <a:cubicBezTo>
                    <a:pt x="3413" y="8872"/>
                    <a:pt x="3413" y="9275"/>
                    <a:pt x="3692" y="9275"/>
                  </a:cubicBezTo>
                  <a:lnTo>
                    <a:pt x="13556" y="9275"/>
                  </a:lnTo>
                  <a:lnTo>
                    <a:pt x="13556" y="9988"/>
                  </a:lnTo>
                  <a:cubicBezTo>
                    <a:pt x="13556" y="10175"/>
                    <a:pt x="13401" y="10330"/>
                    <a:pt x="13215" y="10330"/>
                  </a:cubicBezTo>
                  <a:lnTo>
                    <a:pt x="745" y="10330"/>
                  </a:lnTo>
                  <a:cubicBezTo>
                    <a:pt x="559" y="10330"/>
                    <a:pt x="404" y="10175"/>
                    <a:pt x="404" y="9988"/>
                  </a:cubicBezTo>
                  <a:lnTo>
                    <a:pt x="404" y="9275"/>
                  </a:lnTo>
                  <a:lnTo>
                    <a:pt x="2885" y="9275"/>
                  </a:lnTo>
                  <a:cubicBezTo>
                    <a:pt x="3133" y="9275"/>
                    <a:pt x="3133" y="8872"/>
                    <a:pt x="2885" y="8872"/>
                  </a:cubicBezTo>
                  <a:lnTo>
                    <a:pt x="404" y="8872"/>
                  </a:lnTo>
                  <a:lnTo>
                    <a:pt x="404" y="2606"/>
                  </a:lnTo>
                  <a:cubicBezTo>
                    <a:pt x="404" y="2407"/>
                    <a:pt x="533" y="2261"/>
                    <a:pt x="698" y="2261"/>
                  </a:cubicBezTo>
                  <a:cubicBezTo>
                    <a:pt x="713" y="2261"/>
                    <a:pt x="729" y="2262"/>
                    <a:pt x="745" y="2265"/>
                  </a:cubicBezTo>
                  <a:lnTo>
                    <a:pt x="1800" y="2265"/>
                  </a:lnTo>
                  <a:lnTo>
                    <a:pt x="1800" y="7042"/>
                  </a:lnTo>
                  <a:cubicBezTo>
                    <a:pt x="1800" y="7414"/>
                    <a:pt x="2110" y="7755"/>
                    <a:pt x="2513" y="7755"/>
                  </a:cubicBezTo>
                  <a:lnTo>
                    <a:pt x="6359" y="7755"/>
                  </a:lnTo>
                  <a:cubicBezTo>
                    <a:pt x="6577" y="7755"/>
                    <a:pt x="6763" y="7910"/>
                    <a:pt x="6763" y="8127"/>
                  </a:cubicBezTo>
                  <a:cubicBezTo>
                    <a:pt x="6794" y="8251"/>
                    <a:pt x="6856" y="8313"/>
                    <a:pt x="6980" y="8313"/>
                  </a:cubicBezTo>
                  <a:cubicBezTo>
                    <a:pt x="7073" y="8313"/>
                    <a:pt x="7166" y="8251"/>
                    <a:pt x="7197" y="8127"/>
                  </a:cubicBezTo>
                  <a:cubicBezTo>
                    <a:pt x="7197" y="7941"/>
                    <a:pt x="7352" y="7755"/>
                    <a:pt x="7569" y="7755"/>
                  </a:cubicBezTo>
                  <a:lnTo>
                    <a:pt x="11416" y="7755"/>
                  </a:lnTo>
                  <a:cubicBezTo>
                    <a:pt x="11819" y="7755"/>
                    <a:pt x="12129" y="7414"/>
                    <a:pt x="12129" y="7042"/>
                  </a:cubicBezTo>
                  <a:lnTo>
                    <a:pt x="12129" y="2265"/>
                  </a:lnTo>
                  <a:lnTo>
                    <a:pt x="13184" y="2265"/>
                  </a:lnTo>
                  <a:cubicBezTo>
                    <a:pt x="13200" y="2262"/>
                    <a:pt x="13215" y="2261"/>
                    <a:pt x="13231" y="2261"/>
                  </a:cubicBezTo>
                  <a:close/>
                  <a:moveTo>
                    <a:pt x="8283" y="10764"/>
                  </a:moveTo>
                  <a:lnTo>
                    <a:pt x="8469" y="12315"/>
                  </a:lnTo>
                  <a:lnTo>
                    <a:pt x="5460" y="12315"/>
                  </a:lnTo>
                  <a:lnTo>
                    <a:pt x="5677" y="10764"/>
                  </a:lnTo>
                  <a:close/>
                  <a:moveTo>
                    <a:pt x="5181" y="0"/>
                  </a:moveTo>
                  <a:cubicBezTo>
                    <a:pt x="4932" y="0"/>
                    <a:pt x="4746" y="217"/>
                    <a:pt x="4746" y="435"/>
                  </a:cubicBezTo>
                  <a:lnTo>
                    <a:pt x="4746" y="652"/>
                  </a:lnTo>
                  <a:lnTo>
                    <a:pt x="2544" y="652"/>
                  </a:lnTo>
                  <a:cubicBezTo>
                    <a:pt x="2141" y="652"/>
                    <a:pt x="1800" y="962"/>
                    <a:pt x="1800" y="1365"/>
                  </a:cubicBezTo>
                  <a:lnTo>
                    <a:pt x="1800" y="1861"/>
                  </a:lnTo>
                  <a:lnTo>
                    <a:pt x="745" y="1861"/>
                  </a:lnTo>
                  <a:cubicBezTo>
                    <a:pt x="342" y="1861"/>
                    <a:pt x="0" y="2203"/>
                    <a:pt x="0" y="2606"/>
                  </a:cubicBezTo>
                  <a:lnTo>
                    <a:pt x="0" y="10019"/>
                  </a:lnTo>
                  <a:cubicBezTo>
                    <a:pt x="0" y="10423"/>
                    <a:pt x="342" y="10764"/>
                    <a:pt x="745" y="10764"/>
                  </a:cubicBezTo>
                  <a:lnTo>
                    <a:pt x="5274" y="10764"/>
                  </a:lnTo>
                  <a:lnTo>
                    <a:pt x="5088" y="12315"/>
                  </a:lnTo>
                  <a:lnTo>
                    <a:pt x="4405" y="12315"/>
                  </a:lnTo>
                  <a:cubicBezTo>
                    <a:pt x="4188" y="12346"/>
                    <a:pt x="4188" y="12687"/>
                    <a:pt x="4405" y="12718"/>
                  </a:cubicBezTo>
                  <a:lnTo>
                    <a:pt x="9585" y="12718"/>
                  </a:lnTo>
                  <a:cubicBezTo>
                    <a:pt x="9592" y="12719"/>
                    <a:pt x="9599" y="12720"/>
                    <a:pt x="9606" y="12720"/>
                  </a:cubicBezTo>
                  <a:cubicBezTo>
                    <a:pt x="9796" y="12720"/>
                    <a:pt x="9796" y="12313"/>
                    <a:pt x="9606" y="12313"/>
                  </a:cubicBezTo>
                  <a:cubicBezTo>
                    <a:pt x="9599" y="12313"/>
                    <a:pt x="9592" y="12314"/>
                    <a:pt x="9585" y="12315"/>
                  </a:cubicBezTo>
                  <a:lnTo>
                    <a:pt x="8903" y="12315"/>
                  </a:lnTo>
                  <a:lnTo>
                    <a:pt x="8686" y="10764"/>
                  </a:lnTo>
                  <a:lnTo>
                    <a:pt x="13215" y="10764"/>
                  </a:lnTo>
                  <a:cubicBezTo>
                    <a:pt x="13649" y="10764"/>
                    <a:pt x="13959" y="10423"/>
                    <a:pt x="13959" y="10019"/>
                  </a:cubicBezTo>
                  <a:lnTo>
                    <a:pt x="13959" y="2606"/>
                  </a:lnTo>
                  <a:cubicBezTo>
                    <a:pt x="13959" y="2172"/>
                    <a:pt x="13649" y="1830"/>
                    <a:pt x="13215" y="1830"/>
                  </a:cubicBezTo>
                  <a:lnTo>
                    <a:pt x="12191" y="1830"/>
                  </a:lnTo>
                  <a:lnTo>
                    <a:pt x="12191" y="1365"/>
                  </a:lnTo>
                  <a:cubicBezTo>
                    <a:pt x="12191" y="962"/>
                    <a:pt x="11850" y="621"/>
                    <a:pt x="11447" y="621"/>
                  </a:cubicBezTo>
                  <a:lnTo>
                    <a:pt x="8903" y="621"/>
                  </a:lnTo>
                  <a:cubicBezTo>
                    <a:pt x="8748" y="683"/>
                    <a:pt x="8748" y="962"/>
                    <a:pt x="8903" y="1024"/>
                  </a:cubicBezTo>
                  <a:lnTo>
                    <a:pt x="11447" y="1024"/>
                  </a:lnTo>
                  <a:cubicBezTo>
                    <a:pt x="11633" y="1024"/>
                    <a:pt x="11757" y="1148"/>
                    <a:pt x="11757" y="1334"/>
                  </a:cubicBezTo>
                  <a:lnTo>
                    <a:pt x="11757" y="7011"/>
                  </a:lnTo>
                  <a:cubicBezTo>
                    <a:pt x="11757" y="7197"/>
                    <a:pt x="11633" y="7321"/>
                    <a:pt x="11447" y="7321"/>
                  </a:cubicBezTo>
                  <a:lnTo>
                    <a:pt x="7600" y="7321"/>
                  </a:lnTo>
                  <a:cubicBezTo>
                    <a:pt x="7476" y="7321"/>
                    <a:pt x="7321" y="7352"/>
                    <a:pt x="7197" y="7445"/>
                  </a:cubicBezTo>
                  <a:lnTo>
                    <a:pt x="7197" y="1458"/>
                  </a:lnTo>
                  <a:cubicBezTo>
                    <a:pt x="7197" y="1210"/>
                    <a:pt x="7383" y="1055"/>
                    <a:pt x="7600" y="1055"/>
                  </a:cubicBezTo>
                  <a:lnTo>
                    <a:pt x="8096" y="1055"/>
                  </a:lnTo>
                  <a:cubicBezTo>
                    <a:pt x="8110" y="1058"/>
                    <a:pt x="8122" y="1060"/>
                    <a:pt x="8134" y="1060"/>
                  </a:cubicBezTo>
                  <a:cubicBezTo>
                    <a:pt x="8327" y="1060"/>
                    <a:pt x="8332" y="641"/>
                    <a:pt x="8150" y="641"/>
                  </a:cubicBezTo>
                  <a:cubicBezTo>
                    <a:pt x="8133" y="641"/>
                    <a:pt x="8116" y="645"/>
                    <a:pt x="8096" y="652"/>
                  </a:cubicBezTo>
                  <a:lnTo>
                    <a:pt x="7600" y="652"/>
                  </a:lnTo>
                  <a:cubicBezTo>
                    <a:pt x="7383" y="652"/>
                    <a:pt x="7135" y="745"/>
                    <a:pt x="6980" y="931"/>
                  </a:cubicBezTo>
                  <a:cubicBezTo>
                    <a:pt x="6825" y="745"/>
                    <a:pt x="6608" y="652"/>
                    <a:pt x="6390" y="652"/>
                  </a:cubicBezTo>
                  <a:lnTo>
                    <a:pt x="6173" y="652"/>
                  </a:lnTo>
                  <a:lnTo>
                    <a:pt x="6173" y="435"/>
                  </a:lnTo>
                  <a:cubicBezTo>
                    <a:pt x="6173" y="217"/>
                    <a:pt x="5987"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93"/>
            <p:cNvSpPr/>
            <p:nvPr/>
          </p:nvSpPr>
          <p:spPr>
            <a:xfrm>
              <a:off x="3267575" y="3731500"/>
              <a:ext cx="34925" cy="10100"/>
            </a:xfrm>
            <a:custGeom>
              <a:avLst/>
              <a:gdLst/>
              <a:ahLst/>
              <a:cxnLst/>
              <a:rect l="l" t="t" r="r" b="b"/>
              <a:pathLst>
                <a:path w="1397" h="404" extrusionOk="0">
                  <a:moveTo>
                    <a:pt x="186" y="1"/>
                  </a:moveTo>
                  <a:cubicBezTo>
                    <a:pt x="93" y="1"/>
                    <a:pt x="0" y="94"/>
                    <a:pt x="0" y="218"/>
                  </a:cubicBezTo>
                  <a:cubicBezTo>
                    <a:pt x="0" y="311"/>
                    <a:pt x="93" y="404"/>
                    <a:pt x="186" y="404"/>
                  </a:cubicBezTo>
                  <a:lnTo>
                    <a:pt x="1179" y="404"/>
                  </a:lnTo>
                  <a:cubicBezTo>
                    <a:pt x="1303" y="404"/>
                    <a:pt x="1396" y="311"/>
                    <a:pt x="1396" y="218"/>
                  </a:cubicBezTo>
                  <a:cubicBezTo>
                    <a:pt x="1396" y="94"/>
                    <a:pt x="1303"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93"/>
            <p:cNvSpPr/>
            <p:nvPr/>
          </p:nvSpPr>
          <p:spPr>
            <a:xfrm>
              <a:off x="3266025" y="3752450"/>
              <a:ext cx="38025" cy="10875"/>
            </a:xfrm>
            <a:custGeom>
              <a:avLst/>
              <a:gdLst/>
              <a:ahLst/>
              <a:cxnLst/>
              <a:rect l="l" t="t" r="r" b="b"/>
              <a:pathLst>
                <a:path w="1521" h="435" extrusionOk="0">
                  <a:moveTo>
                    <a:pt x="248" y="0"/>
                  </a:moveTo>
                  <a:cubicBezTo>
                    <a:pt x="0" y="0"/>
                    <a:pt x="0" y="434"/>
                    <a:pt x="248" y="434"/>
                  </a:cubicBezTo>
                  <a:lnTo>
                    <a:pt x="1241" y="434"/>
                  </a:lnTo>
                  <a:cubicBezTo>
                    <a:pt x="1520" y="434"/>
                    <a:pt x="1520" y="0"/>
                    <a:pt x="1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93"/>
            <p:cNvSpPr/>
            <p:nvPr/>
          </p:nvSpPr>
          <p:spPr>
            <a:xfrm>
              <a:off x="3267575" y="3773375"/>
              <a:ext cx="34925" cy="10875"/>
            </a:xfrm>
            <a:custGeom>
              <a:avLst/>
              <a:gdLst/>
              <a:ahLst/>
              <a:cxnLst/>
              <a:rect l="l" t="t" r="r" b="b"/>
              <a:pathLst>
                <a:path w="1397" h="435" extrusionOk="0">
                  <a:moveTo>
                    <a:pt x="186" y="1"/>
                  </a:moveTo>
                  <a:cubicBezTo>
                    <a:pt x="93" y="1"/>
                    <a:pt x="0" y="94"/>
                    <a:pt x="0" y="218"/>
                  </a:cubicBezTo>
                  <a:cubicBezTo>
                    <a:pt x="0" y="342"/>
                    <a:pt x="93" y="435"/>
                    <a:pt x="186" y="435"/>
                  </a:cubicBezTo>
                  <a:lnTo>
                    <a:pt x="1179" y="435"/>
                  </a:lnTo>
                  <a:cubicBezTo>
                    <a:pt x="1303" y="435"/>
                    <a:pt x="1396" y="342"/>
                    <a:pt x="1396" y="218"/>
                  </a:cubicBezTo>
                  <a:cubicBezTo>
                    <a:pt x="1396" y="94"/>
                    <a:pt x="1303"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93"/>
            <p:cNvSpPr/>
            <p:nvPr/>
          </p:nvSpPr>
          <p:spPr>
            <a:xfrm>
              <a:off x="3266025" y="3837325"/>
              <a:ext cx="87450" cy="10175"/>
            </a:xfrm>
            <a:custGeom>
              <a:avLst/>
              <a:gdLst/>
              <a:ahLst/>
              <a:cxnLst/>
              <a:rect l="l" t="t" r="r" b="b"/>
              <a:pathLst>
                <a:path w="3498" h="407" extrusionOk="0">
                  <a:moveTo>
                    <a:pt x="3280" y="1"/>
                  </a:moveTo>
                  <a:cubicBezTo>
                    <a:pt x="3273" y="1"/>
                    <a:pt x="3265" y="1"/>
                    <a:pt x="3257" y="2"/>
                  </a:cubicBezTo>
                  <a:lnTo>
                    <a:pt x="248" y="2"/>
                  </a:lnTo>
                  <a:cubicBezTo>
                    <a:pt x="0" y="33"/>
                    <a:pt x="0" y="374"/>
                    <a:pt x="248" y="405"/>
                  </a:cubicBezTo>
                  <a:lnTo>
                    <a:pt x="3257" y="405"/>
                  </a:lnTo>
                  <a:cubicBezTo>
                    <a:pt x="3265" y="406"/>
                    <a:pt x="3273" y="407"/>
                    <a:pt x="3280" y="407"/>
                  </a:cubicBezTo>
                  <a:cubicBezTo>
                    <a:pt x="3498" y="407"/>
                    <a:pt x="3498" y="1"/>
                    <a:pt x="3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93"/>
            <p:cNvSpPr/>
            <p:nvPr/>
          </p:nvSpPr>
          <p:spPr>
            <a:xfrm>
              <a:off x="3267575" y="3837113"/>
              <a:ext cx="85675" cy="10600"/>
            </a:xfrm>
            <a:custGeom>
              <a:avLst/>
              <a:gdLst/>
              <a:ahLst/>
              <a:cxnLst/>
              <a:rect l="l" t="t" r="r" b="b"/>
              <a:pathLst>
                <a:path w="3427" h="424" extrusionOk="0">
                  <a:moveTo>
                    <a:pt x="3246" y="1"/>
                  </a:moveTo>
                  <a:cubicBezTo>
                    <a:pt x="3230" y="1"/>
                    <a:pt x="3213" y="4"/>
                    <a:pt x="3195" y="11"/>
                  </a:cubicBezTo>
                  <a:lnTo>
                    <a:pt x="186" y="11"/>
                  </a:lnTo>
                  <a:cubicBezTo>
                    <a:pt x="0" y="73"/>
                    <a:pt x="0" y="352"/>
                    <a:pt x="186" y="414"/>
                  </a:cubicBezTo>
                  <a:lnTo>
                    <a:pt x="3195" y="414"/>
                  </a:lnTo>
                  <a:cubicBezTo>
                    <a:pt x="3213" y="421"/>
                    <a:pt x="3230" y="424"/>
                    <a:pt x="3246" y="424"/>
                  </a:cubicBezTo>
                  <a:cubicBezTo>
                    <a:pt x="3426" y="424"/>
                    <a:pt x="3426" y="1"/>
                    <a:pt x="3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93"/>
            <p:cNvSpPr/>
            <p:nvPr/>
          </p:nvSpPr>
          <p:spPr>
            <a:xfrm>
              <a:off x="3266800" y="3837363"/>
              <a:ext cx="86100" cy="10100"/>
            </a:xfrm>
            <a:custGeom>
              <a:avLst/>
              <a:gdLst/>
              <a:ahLst/>
              <a:cxnLst/>
              <a:rect l="l" t="t" r="r" b="b"/>
              <a:pathLst>
                <a:path w="3444" h="404" extrusionOk="0">
                  <a:moveTo>
                    <a:pt x="217" y="0"/>
                  </a:moveTo>
                  <a:cubicBezTo>
                    <a:pt x="93" y="0"/>
                    <a:pt x="0" y="93"/>
                    <a:pt x="31" y="186"/>
                  </a:cubicBezTo>
                  <a:cubicBezTo>
                    <a:pt x="31"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93"/>
            <p:cNvSpPr/>
            <p:nvPr/>
          </p:nvSpPr>
          <p:spPr>
            <a:xfrm>
              <a:off x="3391825" y="3837275"/>
              <a:ext cx="87275" cy="10275"/>
            </a:xfrm>
            <a:custGeom>
              <a:avLst/>
              <a:gdLst/>
              <a:ahLst/>
              <a:cxnLst/>
              <a:rect l="l" t="t" r="r" b="b"/>
              <a:pathLst>
                <a:path w="3491" h="411" extrusionOk="0">
                  <a:moveTo>
                    <a:pt x="200" y="1"/>
                  </a:moveTo>
                  <a:cubicBezTo>
                    <a:pt x="1" y="1"/>
                    <a:pt x="7" y="411"/>
                    <a:pt x="220" y="411"/>
                  </a:cubicBezTo>
                  <a:cubicBezTo>
                    <a:pt x="227" y="411"/>
                    <a:pt x="234" y="410"/>
                    <a:pt x="241" y="409"/>
                  </a:cubicBezTo>
                  <a:lnTo>
                    <a:pt x="3250" y="409"/>
                  </a:lnTo>
                  <a:cubicBezTo>
                    <a:pt x="3258" y="410"/>
                    <a:pt x="3265" y="411"/>
                    <a:pt x="3272" y="411"/>
                  </a:cubicBezTo>
                  <a:cubicBezTo>
                    <a:pt x="3485" y="411"/>
                    <a:pt x="3491" y="1"/>
                    <a:pt x="3292" y="1"/>
                  </a:cubicBezTo>
                  <a:cubicBezTo>
                    <a:pt x="3279" y="1"/>
                    <a:pt x="3265" y="2"/>
                    <a:pt x="3250" y="6"/>
                  </a:cubicBezTo>
                  <a:lnTo>
                    <a:pt x="241" y="6"/>
                  </a:lnTo>
                  <a:cubicBezTo>
                    <a:pt x="227"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93"/>
            <p:cNvSpPr/>
            <p:nvPr/>
          </p:nvSpPr>
          <p:spPr>
            <a:xfrm>
              <a:off x="3392100" y="3837488"/>
              <a:ext cx="86750" cy="9850"/>
            </a:xfrm>
            <a:custGeom>
              <a:avLst/>
              <a:gdLst/>
              <a:ahLst/>
              <a:cxnLst/>
              <a:rect l="l" t="t" r="r" b="b"/>
              <a:pathLst>
                <a:path w="3470" h="394" extrusionOk="0">
                  <a:moveTo>
                    <a:pt x="177" y="0"/>
                  </a:moveTo>
                  <a:cubicBezTo>
                    <a:pt x="0" y="0"/>
                    <a:pt x="0" y="393"/>
                    <a:pt x="177" y="393"/>
                  </a:cubicBezTo>
                  <a:cubicBezTo>
                    <a:pt x="194" y="393"/>
                    <a:pt x="211" y="390"/>
                    <a:pt x="230" y="383"/>
                  </a:cubicBezTo>
                  <a:lnTo>
                    <a:pt x="3239" y="383"/>
                  </a:lnTo>
                  <a:cubicBezTo>
                    <a:pt x="3259" y="390"/>
                    <a:pt x="3276" y="393"/>
                    <a:pt x="3293" y="393"/>
                  </a:cubicBezTo>
                  <a:cubicBezTo>
                    <a:pt x="3470" y="393"/>
                    <a:pt x="3470" y="0"/>
                    <a:pt x="3293" y="0"/>
                  </a:cubicBezTo>
                  <a:cubicBezTo>
                    <a:pt x="3276" y="0"/>
                    <a:pt x="3259" y="3"/>
                    <a:pt x="3239" y="11"/>
                  </a:cubicBezTo>
                  <a:lnTo>
                    <a:pt x="230" y="11"/>
                  </a:lnTo>
                  <a:cubicBezTo>
                    <a:pt x="211" y="3"/>
                    <a:pt x="194"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93"/>
            <p:cNvSpPr/>
            <p:nvPr/>
          </p:nvSpPr>
          <p:spPr>
            <a:xfrm>
              <a:off x="3392425" y="3837363"/>
              <a:ext cx="86100" cy="10100"/>
            </a:xfrm>
            <a:custGeom>
              <a:avLst/>
              <a:gdLst/>
              <a:ahLst/>
              <a:cxnLst/>
              <a:rect l="l" t="t" r="r" b="b"/>
              <a:pathLst>
                <a:path w="3444" h="404" extrusionOk="0">
                  <a:moveTo>
                    <a:pt x="217" y="0"/>
                  </a:moveTo>
                  <a:cubicBezTo>
                    <a:pt x="93" y="0"/>
                    <a:pt x="0" y="93"/>
                    <a:pt x="0" y="186"/>
                  </a:cubicBezTo>
                  <a:cubicBezTo>
                    <a:pt x="0"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93"/>
            <p:cNvSpPr/>
            <p:nvPr/>
          </p:nvSpPr>
          <p:spPr>
            <a:xfrm>
              <a:off x="3394750" y="3724525"/>
              <a:ext cx="82225" cy="58175"/>
            </a:xfrm>
            <a:custGeom>
              <a:avLst/>
              <a:gdLst/>
              <a:ahLst/>
              <a:cxnLst/>
              <a:rect l="l" t="t" r="r" b="b"/>
              <a:pathLst>
                <a:path w="3289" h="2327" extrusionOk="0">
                  <a:moveTo>
                    <a:pt x="2823" y="404"/>
                  </a:moveTo>
                  <a:cubicBezTo>
                    <a:pt x="2823" y="404"/>
                    <a:pt x="2854" y="435"/>
                    <a:pt x="2854" y="466"/>
                  </a:cubicBezTo>
                  <a:lnTo>
                    <a:pt x="2854" y="1861"/>
                  </a:lnTo>
                  <a:cubicBezTo>
                    <a:pt x="2854" y="1892"/>
                    <a:pt x="2823" y="1924"/>
                    <a:pt x="2823" y="1924"/>
                  </a:cubicBezTo>
                  <a:lnTo>
                    <a:pt x="466" y="1924"/>
                  </a:lnTo>
                  <a:cubicBezTo>
                    <a:pt x="435" y="1924"/>
                    <a:pt x="404" y="1892"/>
                    <a:pt x="404" y="1861"/>
                  </a:cubicBezTo>
                  <a:lnTo>
                    <a:pt x="404" y="466"/>
                  </a:lnTo>
                  <a:cubicBezTo>
                    <a:pt x="404" y="435"/>
                    <a:pt x="435" y="404"/>
                    <a:pt x="466" y="404"/>
                  </a:cubicBezTo>
                  <a:close/>
                  <a:moveTo>
                    <a:pt x="466" y="0"/>
                  </a:moveTo>
                  <a:cubicBezTo>
                    <a:pt x="186" y="0"/>
                    <a:pt x="0" y="186"/>
                    <a:pt x="0" y="466"/>
                  </a:cubicBezTo>
                  <a:lnTo>
                    <a:pt x="0" y="1861"/>
                  </a:lnTo>
                  <a:cubicBezTo>
                    <a:pt x="0" y="2110"/>
                    <a:pt x="186" y="2327"/>
                    <a:pt x="466" y="2327"/>
                  </a:cubicBezTo>
                  <a:lnTo>
                    <a:pt x="2823" y="2327"/>
                  </a:lnTo>
                  <a:cubicBezTo>
                    <a:pt x="3071" y="2327"/>
                    <a:pt x="3288" y="2110"/>
                    <a:pt x="3288" y="1861"/>
                  </a:cubicBezTo>
                  <a:lnTo>
                    <a:pt x="3288" y="466"/>
                  </a:lnTo>
                  <a:cubicBezTo>
                    <a:pt x="3288" y="186"/>
                    <a:pt x="3071" y="0"/>
                    <a:pt x="2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44" name="Google Shape;16444;p93"/>
          <p:cNvSpPr/>
          <p:nvPr/>
        </p:nvSpPr>
        <p:spPr>
          <a:xfrm>
            <a:off x="5552191" y="3436729"/>
            <a:ext cx="261375" cy="348975"/>
          </a:xfrm>
          <a:custGeom>
            <a:avLst/>
            <a:gdLst/>
            <a:ahLst/>
            <a:cxnLst/>
            <a:rect l="l" t="t" r="r" b="b"/>
            <a:pathLst>
              <a:path w="10455" h="13959" extrusionOk="0">
                <a:moveTo>
                  <a:pt x="9834" y="403"/>
                </a:moveTo>
                <a:cubicBezTo>
                  <a:pt x="9958" y="403"/>
                  <a:pt x="10082" y="527"/>
                  <a:pt x="10082" y="651"/>
                </a:cubicBezTo>
                <a:lnTo>
                  <a:pt x="10082" y="1427"/>
                </a:lnTo>
                <a:lnTo>
                  <a:pt x="435" y="1427"/>
                </a:lnTo>
                <a:lnTo>
                  <a:pt x="435" y="651"/>
                </a:lnTo>
                <a:cubicBezTo>
                  <a:pt x="435" y="527"/>
                  <a:pt x="528" y="403"/>
                  <a:pt x="683" y="403"/>
                </a:cubicBezTo>
                <a:close/>
                <a:moveTo>
                  <a:pt x="5677" y="4219"/>
                </a:moveTo>
                <a:lnTo>
                  <a:pt x="5677" y="4560"/>
                </a:lnTo>
                <a:lnTo>
                  <a:pt x="4995" y="4560"/>
                </a:lnTo>
                <a:lnTo>
                  <a:pt x="4995" y="4219"/>
                </a:lnTo>
                <a:close/>
                <a:moveTo>
                  <a:pt x="6794" y="4219"/>
                </a:moveTo>
                <a:lnTo>
                  <a:pt x="6794" y="4560"/>
                </a:lnTo>
                <a:lnTo>
                  <a:pt x="6111" y="4560"/>
                </a:lnTo>
                <a:lnTo>
                  <a:pt x="6111" y="4219"/>
                </a:lnTo>
                <a:close/>
                <a:moveTo>
                  <a:pt x="4560" y="4560"/>
                </a:moveTo>
                <a:lnTo>
                  <a:pt x="4560" y="5087"/>
                </a:lnTo>
                <a:lnTo>
                  <a:pt x="3878" y="5087"/>
                </a:lnTo>
                <a:lnTo>
                  <a:pt x="3878" y="4560"/>
                </a:lnTo>
                <a:close/>
                <a:moveTo>
                  <a:pt x="7910" y="4777"/>
                </a:moveTo>
                <a:lnTo>
                  <a:pt x="7941" y="5366"/>
                </a:lnTo>
                <a:lnTo>
                  <a:pt x="7228" y="5366"/>
                </a:lnTo>
                <a:lnTo>
                  <a:pt x="7228" y="4777"/>
                </a:lnTo>
                <a:close/>
                <a:moveTo>
                  <a:pt x="3444" y="5056"/>
                </a:moveTo>
                <a:lnTo>
                  <a:pt x="3444" y="5583"/>
                </a:lnTo>
                <a:lnTo>
                  <a:pt x="2761" y="5583"/>
                </a:lnTo>
                <a:lnTo>
                  <a:pt x="2761" y="5056"/>
                </a:lnTo>
                <a:close/>
                <a:moveTo>
                  <a:pt x="5708" y="4994"/>
                </a:moveTo>
                <a:lnTo>
                  <a:pt x="5708" y="6917"/>
                </a:lnTo>
                <a:lnTo>
                  <a:pt x="4995" y="6917"/>
                </a:lnTo>
                <a:lnTo>
                  <a:pt x="4995" y="4994"/>
                </a:lnTo>
                <a:close/>
                <a:moveTo>
                  <a:pt x="6825" y="4994"/>
                </a:moveTo>
                <a:lnTo>
                  <a:pt x="6825" y="6917"/>
                </a:lnTo>
                <a:lnTo>
                  <a:pt x="6111" y="6917"/>
                </a:lnTo>
                <a:lnTo>
                  <a:pt x="6111" y="4994"/>
                </a:lnTo>
                <a:close/>
                <a:moveTo>
                  <a:pt x="7941" y="5770"/>
                </a:moveTo>
                <a:lnTo>
                  <a:pt x="7941" y="6917"/>
                </a:lnTo>
                <a:lnTo>
                  <a:pt x="7228" y="6917"/>
                </a:lnTo>
                <a:lnTo>
                  <a:pt x="7228" y="5770"/>
                </a:lnTo>
                <a:close/>
                <a:moveTo>
                  <a:pt x="9120" y="3102"/>
                </a:moveTo>
                <a:cubicBezTo>
                  <a:pt x="9151" y="3102"/>
                  <a:pt x="9182" y="3133"/>
                  <a:pt x="9182" y="3164"/>
                </a:cubicBezTo>
                <a:lnTo>
                  <a:pt x="9182" y="6917"/>
                </a:lnTo>
                <a:lnTo>
                  <a:pt x="8345" y="6917"/>
                </a:lnTo>
                <a:lnTo>
                  <a:pt x="8345" y="4777"/>
                </a:lnTo>
                <a:cubicBezTo>
                  <a:pt x="8345" y="4560"/>
                  <a:pt x="8159" y="4374"/>
                  <a:pt x="7941" y="4374"/>
                </a:cubicBezTo>
                <a:lnTo>
                  <a:pt x="7228" y="4374"/>
                </a:lnTo>
                <a:lnTo>
                  <a:pt x="7228" y="4250"/>
                </a:lnTo>
                <a:cubicBezTo>
                  <a:pt x="7228" y="4001"/>
                  <a:pt x="7042" y="3815"/>
                  <a:pt x="6825" y="3815"/>
                </a:cubicBezTo>
                <a:lnTo>
                  <a:pt x="6142" y="3815"/>
                </a:lnTo>
                <a:cubicBezTo>
                  <a:pt x="6049" y="3815"/>
                  <a:pt x="5987" y="3846"/>
                  <a:pt x="5925" y="3877"/>
                </a:cubicBezTo>
                <a:cubicBezTo>
                  <a:pt x="5832" y="3846"/>
                  <a:pt x="5770" y="3815"/>
                  <a:pt x="5708" y="3815"/>
                </a:cubicBezTo>
                <a:lnTo>
                  <a:pt x="5026" y="3815"/>
                </a:lnTo>
                <a:cubicBezTo>
                  <a:pt x="4809" y="3815"/>
                  <a:pt x="4653" y="3939"/>
                  <a:pt x="4591" y="4157"/>
                </a:cubicBezTo>
                <a:lnTo>
                  <a:pt x="3909" y="4157"/>
                </a:lnTo>
                <a:cubicBezTo>
                  <a:pt x="3661" y="4157"/>
                  <a:pt x="3475" y="4343"/>
                  <a:pt x="3475" y="4560"/>
                </a:cubicBezTo>
                <a:lnTo>
                  <a:pt x="3475" y="4653"/>
                </a:lnTo>
                <a:lnTo>
                  <a:pt x="2761" y="4653"/>
                </a:lnTo>
                <a:cubicBezTo>
                  <a:pt x="2544" y="4684"/>
                  <a:pt x="2389" y="4839"/>
                  <a:pt x="2389" y="5056"/>
                </a:cubicBezTo>
                <a:lnTo>
                  <a:pt x="2389" y="6917"/>
                </a:lnTo>
                <a:lnTo>
                  <a:pt x="1520" y="6917"/>
                </a:lnTo>
                <a:lnTo>
                  <a:pt x="1520" y="3164"/>
                </a:lnTo>
                <a:cubicBezTo>
                  <a:pt x="1520" y="3133"/>
                  <a:pt x="1520" y="3102"/>
                  <a:pt x="1552" y="3102"/>
                </a:cubicBezTo>
                <a:close/>
                <a:moveTo>
                  <a:pt x="3475" y="6018"/>
                </a:moveTo>
                <a:lnTo>
                  <a:pt x="3475" y="6948"/>
                </a:lnTo>
                <a:lnTo>
                  <a:pt x="2761" y="6948"/>
                </a:lnTo>
                <a:lnTo>
                  <a:pt x="2761" y="6018"/>
                </a:lnTo>
                <a:close/>
                <a:moveTo>
                  <a:pt x="4591" y="5521"/>
                </a:moveTo>
                <a:lnTo>
                  <a:pt x="4591" y="6948"/>
                </a:lnTo>
                <a:lnTo>
                  <a:pt x="3878" y="6917"/>
                </a:lnTo>
                <a:lnTo>
                  <a:pt x="3878" y="5521"/>
                </a:lnTo>
                <a:close/>
                <a:moveTo>
                  <a:pt x="3444" y="9399"/>
                </a:moveTo>
                <a:lnTo>
                  <a:pt x="3444" y="9833"/>
                </a:lnTo>
                <a:lnTo>
                  <a:pt x="2761" y="9833"/>
                </a:lnTo>
                <a:lnTo>
                  <a:pt x="2761" y="9399"/>
                </a:lnTo>
                <a:close/>
                <a:moveTo>
                  <a:pt x="5677" y="9399"/>
                </a:moveTo>
                <a:lnTo>
                  <a:pt x="5677" y="9864"/>
                </a:lnTo>
                <a:lnTo>
                  <a:pt x="4995" y="9864"/>
                </a:lnTo>
                <a:lnTo>
                  <a:pt x="4995" y="9399"/>
                </a:lnTo>
                <a:close/>
                <a:moveTo>
                  <a:pt x="6825" y="9864"/>
                </a:moveTo>
                <a:lnTo>
                  <a:pt x="6825" y="10298"/>
                </a:lnTo>
                <a:lnTo>
                  <a:pt x="6142" y="10298"/>
                </a:lnTo>
                <a:lnTo>
                  <a:pt x="6142" y="9864"/>
                </a:lnTo>
                <a:close/>
                <a:moveTo>
                  <a:pt x="4560" y="9926"/>
                </a:moveTo>
                <a:lnTo>
                  <a:pt x="4560" y="10484"/>
                </a:lnTo>
                <a:lnTo>
                  <a:pt x="3878" y="10484"/>
                </a:lnTo>
                <a:lnTo>
                  <a:pt x="3878" y="9926"/>
                </a:lnTo>
                <a:close/>
                <a:moveTo>
                  <a:pt x="7941" y="10484"/>
                </a:moveTo>
                <a:lnTo>
                  <a:pt x="7941" y="10950"/>
                </a:lnTo>
                <a:lnTo>
                  <a:pt x="7259" y="10950"/>
                </a:lnTo>
                <a:lnTo>
                  <a:pt x="7259" y="10484"/>
                </a:lnTo>
                <a:close/>
                <a:moveTo>
                  <a:pt x="3475" y="10236"/>
                </a:moveTo>
                <a:lnTo>
                  <a:pt x="3475" y="12097"/>
                </a:lnTo>
                <a:lnTo>
                  <a:pt x="2761" y="12097"/>
                </a:lnTo>
                <a:lnTo>
                  <a:pt x="2761" y="10236"/>
                </a:lnTo>
                <a:close/>
                <a:moveTo>
                  <a:pt x="4591" y="10857"/>
                </a:moveTo>
                <a:lnTo>
                  <a:pt x="4591" y="12097"/>
                </a:lnTo>
                <a:lnTo>
                  <a:pt x="3878" y="12097"/>
                </a:lnTo>
                <a:lnTo>
                  <a:pt x="3878" y="10857"/>
                </a:lnTo>
                <a:close/>
                <a:moveTo>
                  <a:pt x="5708" y="10267"/>
                </a:moveTo>
                <a:lnTo>
                  <a:pt x="5708" y="12097"/>
                </a:lnTo>
                <a:lnTo>
                  <a:pt x="4995" y="12097"/>
                </a:lnTo>
                <a:lnTo>
                  <a:pt x="4995" y="10267"/>
                </a:lnTo>
                <a:close/>
                <a:moveTo>
                  <a:pt x="6825" y="10702"/>
                </a:moveTo>
                <a:lnTo>
                  <a:pt x="6825" y="12097"/>
                </a:lnTo>
                <a:lnTo>
                  <a:pt x="6111" y="12097"/>
                </a:lnTo>
                <a:lnTo>
                  <a:pt x="6111" y="10702"/>
                </a:lnTo>
                <a:close/>
                <a:moveTo>
                  <a:pt x="7941" y="11353"/>
                </a:moveTo>
                <a:lnTo>
                  <a:pt x="7941" y="12097"/>
                </a:lnTo>
                <a:lnTo>
                  <a:pt x="7259" y="12097"/>
                </a:lnTo>
                <a:lnTo>
                  <a:pt x="7259" y="11353"/>
                </a:lnTo>
                <a:close/>
                <a:moveTo>
                  <a:pt x="9182" y="7352"/>
                </a:moveTo>
                <a:lnTo>
                  <a:pt x="9182" y="7910"/>
                </a:lnTo>
                <a:lnTo>
                  <a:pt x="6484" y="7910"/>
                </a:lnTo>
                <a:cubicBezTo>
                  <a:pt x="6204" y="7910"/>
                  <a:pt x="6204" y="8313"/>
                  <a:pt x="6484" y="8313"/>
                </a:cubicBezTo>
                <a:lnTo>
                  <a:pt x="9182" y="8313"/>
                </a:lnTo>
                <a:lnTo>
                  <a:pt x="9182" y="12128"/>
                </a:lnTo>
                <a:lnTo>
                  <a:pt x="8345" y="12128"/>
                </a:lnTo>
                <a:lnTo>
                  <a:pt x="8345" y="10484"/>
                </a:lnTo>
                <a:cubicBezTo>
                  <a:pt x="8345" y="10236"/>
                  <a:pt x="8159" y="10050"/>
                  <a:pt x="7941" y="10050"/>
                </a:cubicBezTo>
                <a:lnTo>
                  <a:pt x="7228" y="10050"/>
                </a:lnTo>
                <a:lnTo>
                  <a:pt x="7228" y="9864"/>
                </a:lnTo>
                <a:cubicBezTo>
                  <a:pt x="7228" y="9616"/>
                  <a:pt x="7042" y="9430"/>
                  <a:pt x="6825" y="9430"/>
                </a:cubicBezTo>
                <a:lnTo>
                  <a:pt x="6111" y="9430"/>
                </a:lnTo>
                <a:lnTo>
                  <a:pt x="6111" y="9399"/>
                </a:lnTo>
                <a:cubicBezTo>
                  <a:pt x="6111" y="9151"/>
                  <a:pt x="5925" y="8965"/>
                  <a:pt x="5708" y="8965"/>
                </a:cubicBezTo>
                <a:lnTo>
                  <a:pt x="5026" y="8965"/>
                </a:lnTo>
                <a:cubicBezTo>
                  <a:pt x="4778" y="8965"/>
                  <a:pt x="4591" y="9151"/>
                  <a:pt x="4591" y="9399"/>
                </a:cubicBezTo>
                <a:lnTo>
                  <a:pt x="4591" y="9523"/>
                </a:lnTo>
                <a:lnTo>
                  <a:pt x="3878" y="9523"/>
                </a:lnTo>
                <a:lnTo>
                  <a:pt x="3878" y="9399"/>
                </a:lnTo>
                <a:cubicBezTo>
                  <a:pt x="3878" y="9151"/>
                  <a:pt x="3692" y="8965"/>
                  <a:pt x="3475" y="8965"/>
                </a:cubicBezTo>
                <a:lnTo>
                  <a:pt x="2761" y="8965"/>
                </a:lnTo>
                <a:cubicBezTo>
                  <a:pt x="2544" y="8965"/>
                  <a:pt x="2358" y="9151"/>
                  <a:pt x="2389" y="9399"/>
                </a:cubicBezTo>
                <a:lnTo>
                  <a:pt x="2389" y="12128"/>
                </a:lnTo>
                <a:lnTo>
                  <a:pt x="1520" y="12128"/>
                </a:lnTo>
                <a:lnTo>
                  <a:pt x="1520" y="8313"/>
                </a:lnTo>
                <a:lnTo>
                  <a:pt x="5677" y="8313"/>
                </a:lnTo>
                <a:cubicBezTo>
                  <a:pt x="5925" y="8313"/>
                  <a:pt x="5925" y="7910"/>
                  <a:pt x="5677" y="7910"/>
                </a:cubicBezTo>
                <a:lnTo>
                  <a:pt x="1489" y="7910"/>
                </a:lnTo>
                <a:lnTo>
                  <a:pt x="1489" y="7352"/>
                </a:lnTo>
                <a:close/>
                <a:moveTo>
                  <a:pt x="10051" y="12563"/>
                </a:moveTo>
                <a:lnTo>
                  <a:pt x="10051" y="13338"/>
                </a:lnTo>
                <a:cubicBezTo>
                  <a:pt x="10051" y="13462"/>
                  <a:pt x="9958" y="13586"/>
                  <a:pt x="9803" y="13586"/>
                </a:cubicBezTo>
                <a:lnTo>
                  <a:pt x="652" y="13586"/>
                </a:lnTo>
                <a:cubicBezTo>
                  <a:pt x="528" y="13586"/>
                  <a:pt x="404" y="13462"/>
                  <a:pt x="404" y="13338"/>
                </a:cubicBezTo>
                <a:lnTo>
                  <a:pt x="404" y="12563"/>
                </a:lnTo>
                <a:close/>
                <a:moveTo>
                  <a:pt x="652" y="0"/>
                </a:moveTo>
                <a:cubicBezTo>
                  <a:pt x="311" y="0"/>
                  <a:pt x="1" y="279"/>
                  <a:pt x="1" y="651"/>
                </a:cubicBezTo>
                <a:lnTo>
                  <a:pt x="1" y="3350"/>
                </a:lnTo>
                <a:cubicBezTo>
                  <a:pt x="1" y="3490"/>
                  <a:pt x="109" y="3559"/>
                  <a:pt x="214" y="3559"/>
                </a:cubicBezTo>
                <a:cubicBezTo>
                  <a:pt x="318" y="3559"/>
                  <a:pt x="419" y="3490"/>
                  <a:pt x="404" y="3350"/>
                </a:cubicBezTo>
                <a:lnTo>
                  <a:pt x="404" y="1830"/>
                </a:lnTo>
                <a:lnTo>
                  <a:pt x="10051" y="1830"/>
                </a:lnTo>
                <a:lnTo>
                  <a:pt x="10051" y="12128"/>
                </a:lnTo>
                <a:lnTo>
                  <a:pt x="9586" y="12128"/>
                </a:lnTo>
                <a:lnTo>
                  <a:pt x="9586" y="3164"/>
                </a:lnTo>
                <a:cubicBezTo>
                  <a:pt x="9586" y="2932"/>
                  <a:pt x="9395" y="2727"/>
                  <a:pt x="9168" y="2727"/>
                </a:cubicBezTo>
                <a:cubicBezTo>
                  <a:pt x="9152" y="2727"/>
                  <a:pt x="9136" y="2728"/>
                  <a:pt x="9120" y="2730"/>
                </a:cubicBezTo>
                <a:lnTo>
                  <a:pt x="1552" y="2730"/>
                </a:lnTo>
                <a:cubicBezTo>
                  <a:pt x="1272" y="2730"/>
                  <a:pt x="1086" y="2916"/>
                  <a:pt x="1086" y="3164"/>
                </a:cubicBezTo>
                <a:lnTo>
                  <a:pt x="1086" y="12128"/>
                </a:lnTo>
                <a:lnTo>
                  <a:pt x="435" y="12128"/>
                </a:lnTo>
                <a:lnTo>
                  <a:pt x="435" y="4157"/>
                </a:lnTo>
                <a:cubicBezTo>
                  <a:pt x="435" y="4017"/>
                  <a:pt x="334" y="3947"/>
                  <a:pt x="233" y="3947"/>
                </a:cubicBezTo>
                <a:cubicBezTo>
                  <a:pt x="132" y="3947"/>
                  <a:pt x="32" y="4017"/>
                  <a:pt x="32" y="4157"/>
                </a:cubicBezTo>
                <a:lnTo>
                  <a:pt x="32" y="13307"/>
                </a:lnTo>
                <a:cubicBezTo>
                  <a:pt x="32" y="13648"/>
                  <a:pt x="311" y="13959"/>
                  <a:pt x="652" y="13959"/>
                </a:cubicBezTo>
                <a:lnTo>
                  <a:pt x="9803" y="13959"/>
                </a:lnTo>
                <a:cubicBezTo>
                  <a:pt x="10175" y="13959"/>
                  <a:pt x="10454" y="13679"/>
                  <a:pt x="10454" y="13307"/>
                </a:cubicBezTo>
                <a:lnTo>
                  <a:pt x="10454" y="651"/>
                </a:lnTo>
                <a:cubicBezTo>
                  <a:pt x="10454" y="279"/>
                  <a:pt x="10175" y="0"/>
                  <a:pt x="98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45" name="Google Shape;16445;p93"/>
          <p:cNvGrpSpPr/>
          <p:nvPr/>
        </p:nvGrpSpPr>
        <p:grpSpPr>
          <a:xfrm>
            <a:off x="4725851" y="3468104"/>
            <a:ext cx="348225" cy="286225"/>
            <a:chOff x="2444000" y="3698925"/>
            <a:chExt cx="348225" cy="286225"/>
          </a:xfrm>
        </p:grpSpPr>
        <p:sp>
          <p:nvSpPr>
            <p:cNvPr id="16446" name="Google Shape;16446;p93"/>
            <p:cNvSpPr/>
            <p:nvPr/>
          </p:nvSpPr>
          <p:spPr>
            <a:xfrm>
              <a:off x="2444000" y="3698925"/>
              <a:ext cx="348225" cy="286225"/>
            </a:xfrm>
            <a:custGeom>
              <a:avLst/>
              <a:gdLst/>
              <a:ahLst/>
              <a:cxnLst/>
              <a:rect l="l" t="t" r="r" b="b"/>
              <a:pathLst>
                <a:path w="13929" h="11449" extrusionOk="0">
                  <a:moveTo>
                    <a:pt x="9989" y="1428"/>
                  </a:moveTo>
                  <a:lnTo>
                    <a:pt x="9989" y="7476"/>
                  </a:lnTo>
                  <a:lnTo>
                    <a:pt x="4933" y="7476"/>
                  </a:lnTo>
                  <a:lnTo>
                    <a:pt x="4933" y="1428"/>
                  </a:lnTo>
                  <a:close/>
                  <a:moveTo>
                    <a:pt x="13231" y="431"/>
                  </a:moveTo>
                  <a:cubicBezTo>
                    <a:pt x="13396" y="431"/>
                    <a:pt x="13525" y="575"/>
                    <a:pt x="13525" y="745"/>
                  </a:cubicBezTo>
                  <a:lnTo>
                    <a:pt x="13525" y="7476"/>
                  </a:lnTo>
                  <a:lnTo>
                    <a:pt x="10423" y="7476"/>
                  </a:lnTo>
                  <a:lnTo>
                    <a:pt x="10423" y="1459"/>
                  </a:lnTo>
                  <a:cubicBezTo>
                    <a:pt x="10423" y="1210"/>
                    <a:pt x="10206" y="1024"/>
                    <a:pt x="9989" y="1024"/>
                  </a:cubicBezTo>
                  <a:lnTo>
                    <a:pt x="3971" y="1024"/>
                  </a:lnTo>
                  <a:cubicBezTo>
                    <a:pt x="3723" y="1024"/>
                    <a:pt x="3537" y="1210"/>
                    <a:pt x="3537" y="1459"/>
                  </a:cubicBezTo>
                  <a:lnTo>
                    <a:pt x="3537" y="4374"/>
                  </a:lnTo>
                  <a:cubicBezTo>
                    <a:pt x="3537" y="4498"/>
                    <a:pt x="3638" y="4561"/>
                    <a:pt x="3739" y="4561"/>
                  </a:cubicBezTo>
                  <a:cubicBezTo>
                    <a:pt x="3839" y="4561"/>
                    <a:pt x="3940" y="4498"/>
                    <a:pt x="3940" y="4374"/>
                  </a:cubicBezTo>
                  <a:lnTo>
                    <a:pt x="3940" y="1459"/>
                  </a:lnTo>
                  <a:lnTo>
                    <a:pt x="4561" y="1459"/>
                  </a:lnTo>
                  <a:lnTo>
                    <a:pt x="4561" y="7507"/>
                  </a:lnTo>
                  <a:lnTo>
                    <a:pt x="3940" y="7507"/>
                  </a:lnTo>
                  <a:lnTo>
                    <a:pt x="3940" y="5181"/>
                  </a:lnTo>
                  <a:cubicBezTo>
                    <a:pt x="3940" y="5041"/>
                    <a:pt x="3839" y="4972"/>
                    <a:pt x="3739" y="4972"/>
                  </a:cubicBezTo>
                  <a:cubicBezTo>
                    <a:pt x="3638" y="4972"/>
                    <a:pt x="3537" y="5041"/>
                    <a:pt x="3537" y="5181"/>
                  </a:cubicBezTo>
                  <a:lnTo>
                    <a:pt x="3537" y="7507"/>
                  </a:lnTo>
                  <a:lnTo>
                    <a:pt x="404" y="7507"/>
                  </a:lnTo>
                  <a:lnTo>
                    <a:pt x="404" y="745"/>
                  </a:lnTo>
                  <a:cubicBezTo>
                    <a:pt x="404" y="575"/>
                    <a:pt x="507" y="431"/>
                    <a:pt x="691" y="431"/>
                  </a:cubicBezTo>
                  <a:cubicBezTo>
                    <a:pt x="708" y="431"/>
                    <a:pt x="726" y="432"/>
                    <a:pt x="745" y="435"/>
                  </a:cubicBezTo>
                  <a:lnTo>
                    <a:pt x="13184" y="435"/>
                  </a:lnTo>
                  <a:cubicBezTo>
                    <a:pt x="13200" y="432"/>
                    <a:pt x="13216" y="431"/>
                    <a:pt x="13231" y="431"/>
                  </a:cubicBezTo>
                  <a:close/>
                  <a:moveTo>
                    <a:pt x="8252" y="9462"/>
                  </a:moveTo>
                  <a:lnTo>
                    <a:pt x="8469" y="11043"/>
                  </a:lnTo>
                  <a:lnTo>
                    <a:pt x="5460" y="11043"/>
                  </a:lnTo>
                  <a:lnTo>
                    <a:pt x="5677" y="9462"/>
                  </a:lnTo>
                  <a:close/>
                  <a:moveTo>
                    <a:pt x="745" y="1"/>
                  </a:moveTo>
                  <a:cubicBezTo>
                    <a:pt x="311" y="1"/>
                    <a:pt x="1" y="342"/>
                    <a:pt x="1" y="745"/>
                  </a:cubicBezTo>
                  <a:lnTo>
                    <a:pt x="1" y="8717"/>
                  </a:lnTo>
                  <a:cubicBezTo>
                    <a:pt x="1" y="9120"/>
                    <a:pt x="311" y="9462"/>
                    <a:pt x="745" y="9462"/>
                  </a:cubicBezTo>
                  <a:lnTo>
                    <a:pt x="5274" y="9462"/>
                  </a:lnTo>
                  <a:lnTo>
                    <a:pt x="5057" y="11043"/>
                  </a:lnTo>
                  <a:lnTo>
                    <a:pt x="4374" y="11043"/>
                  </a:lnTo>
                  <a:cubicBezTo>
                    <a:pt x="4367" y="11042"/>
                    <a:pt x="4361" y="11042"/>
                    <a:pt x="4354" y="11042"/>
                  </a:cubicBezTo>
                  <a:cubicBezTo>
                    <a:pt x="4164" y="11042"/>
                    <a:pt x="4164" y="11448"/>
                    <a:pt x="4354" y="11448"/>
                  </a:cubicBezTo>
                  <a:cubicBezTo>
                    <a:pt x="4361" y="11448"/>
                    <a:pt x="4367" y="11448"/>
                    <a:pt x="4374" y="11447"/>
                  </a:cubicBezTo>
                  <a:lnTo>
                    <a:pt x="9555" y="11447"/>
                  </a:lnTo>
                  <a:cubicBezTo>
                    <a:pt x="9562" y="11448"/>
                    <a:pt x="9568" y="11448"/>
                    <a:pt x="9575" y="11448"/>
                  </a:cubicBezTo>
                  <a:cubicBezTo>
                    <a:pt x="9765" y="11448"/>
                    <a:pt x="9765" y="11042"/>
                    <a:pt x="9575" y="11042"/>
                  </a:cubicBezTo>
                  <a:cubicBezTo>
                    <a:pt x="9568" y="11042"/>
                    <a:pt x="9562" y="11042"/>
                    <a:pt x="9555" y="11043"/>
                  </a:cubicBezTo>
                  <a:lnTo>
                    <a:pt x="8872" y="11043"/>
                  </a:lnTo>
                  <a:lnTo>
                    <a:pt x="8655" y="9462"/>
                  </a:lnTo>
                  <a:lnTo>
                    <a:pt x="10733" y="9462"/>
                  </a:lnTo>
                  <a:cubicBezTo>
                    <a:pt x="10740" y="9462"/>
                    <a:pt x="10746" y="9463"/>
                    <a:pt x="10753" y="9463"/>
                  </a:cubicBezTo>
                  <a:cubicBezTo>
                    <a:pt x="10944" y="9463"/>
                    <a:pt x="10944" y="9026"/>
                    <a:pt x="10753" y="9026"/>
                  </a:cubicBezTo>
                  <a:cubicBezTo>
                    <a:pt x="10746" y="9026"/>
                    <a:pt x="10740" y="9026"/>
                    <a:pt x="10733" y="9027"/>
                  </a:cubicBezTo>
                  <a:lnTo>
                    <a:pt x="745" y="9027"/>
                  </a:lnTo>
                  <a:cubicBezTo>
                    <a:pt x="729" y="9030"/>
                    <a:pt x="713" y="9031"/>
                    <a:pt x="698" y="9031"/>
                  </a:cubicBezTo>
                  <a:cubicBezTo>
                    <a:pt x="533" y="9031"/>
                    <a:pt x="404" y="8887"/>
                    <a:pt x="404" y="8717"/>
                  </a:cubicBezTo>
                  <a:lnTo>
                    <a:pt x="404" y="7911"/>
                  </a:lnTo>
                  <a:lnTo>
                    <a:pt x="13556" y="7911"/>
                  </a:lnTo>
                  <a:lnTo>
                    <a:pt x="13556" y="8717"/>
                  </a:lnTo>
                  <a:cubicBezTo>
                    <a:pt x="13528" y="8887"/>
                    <a:pt x="13422" y="9031"/>
                    <a:pt x="13262" y="9031"/>
                  </a:cubicBezTo>
                  <a:cubicBezTo>
                    <a:pt x="13247" y="9031"/>
                    <a:pt x="13231" y="9030"/>
                    <a:pt x="13215" y="9027"/>
                  </a:cubicBezTo>
                  <a:lnTo>
                    <a:pt x="11540" y="9027"/>
                  </a:lnTo>
                  <a:cubicBezTo>
                    <a:pt x="11533" y="9026"/>
                    <a:pt x="11527" y="9026"/>
                    <a:pt x="11521" y="9026"/>
                  </a:cubicBezTo>
                  <a:cubicBezTo>
                    <a:pt x="11329" y="9026"/>
                    <a:pt x="11329" y="9463"/>
                    <a:pt x="11521" y="9463"/>
                  </a:cubicBezTo>
                  <a:cubicBezTo>
                    <a:pt x="11527" y="9463"/>
                    <a:pt x="11533" y="9462"/>
                    <a:pt x="11540" y="9462"/>
                  </a:cubicBezTo>
                  <a:lnTo>
                    <a:pt x="13184" y="9462"/>
                  </a:lnTo>
                  <a:cubicBezTo>
                    <a:pt x="13587" y="9462"/>
                    <a:pt x="13928" y="9120"/>
                    <a:pt x="13928" y="8717"/>
                  </a:cubicBezTo>
                  <a:lnTo>
                    <a:pt x="13928" y="745"/>
                  </a:lnTo>
                  <a:cubicBezTo>
                    <a:pt x="13928" y="342"/>
                    <a:pt x="13587" y="1"/>
                    <a:pt x="13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93"/>
            <p:cNvSpPr/>
            <p:nvPr/>
          </p:nvSpPr>
          <p:spPr>
            <a:xfrm>
              <a:off x="2596000" y="3786550"/>
              <a:ext cx="51200" cy="59175"/>
            </a:xfrm>
            <a:custGeom>
              <a:avLst/>
              <a:gdLst/>
              <a:ahLst/>
              <a:cxnLst/>
              <a:rect l="l" t="t" r="r" b="b"/>
              <a:pathLst>
                <a:path w="2048" h="2367" extrusionOk="0">
                  <a:moveTo>
                    <a:pt x="1024" y="683"/>
                  </a:moveTo>
                  <a:lnTo>
                    <a:pt x="1334" y="1459"/>
                  </a:lnTo>
                  <a:lnTo>
                    <a:pt x="714" y="1459"/>
                  </a:lnTo>
                  <a:lnTo>
                    <a:pt x="1024" y="683"/>
                  </a:lnTo>
                  <a:close/>
                  <a:moveTo>
                    <a:pt x="1024" y="1"/>
                  </a:moveTo>
                  <a:cubicBezTo>
                    <a:pt x="931" y="1"/>
                    <a:pt x="838" y="63"/>
                    <a:pt x="807" y="156"/>
                  </a:cubicBezTo>
                  <a:lnTo>
                    <a:pt x="63" y="2110"/>
                  </a:lnTo>
                  <a:cubicBezTo>
                    <a:pt x="0" y="2203"/>
                    <a:pt x="63" y="2327"/>
                    <a:pt x="187" y="2358"/>
                  </a:cubicBezTo>
                  <a:lnTo>
                    <a:pt x="156" y="2358"/>
                  </a:lnTo>
                  <a:cubicBezTo>
                    <a:pt x="178" y="2364"/>
                    <a:pt x="200" y="2366"/>
                    <a:pt x="221" y="2366"/>
                  </a:cubicBezTo>
                  <a:cubicBezTo>
                    <a:pt x="321" y="2366"/>
                    <a:pt x="409" y="2311"/>
                    <a:pt x="435" y="2234"/>
                  </a:cubicBezTo>
                  <a:lnTo>
                    <a:pt x="559" y="1893"/>
                  </a:lnTo>
                  <a:lnTo>
                    <a:pt x="1489" y="1893"/>
                  </a:lnTo>
                  <a:lnTo>
                    <a:pt x="1613" y="2234"/>
                  </a:lnTo>
                  <a:cubicBezTo>
                    <a:pt x="1644" y="2296"/>
                    <a:pt x="1707" y="2358"/>
                    <a:pt x="1800" y="2358"/>
                  </a:cubicBezTo>
                  <a:lnTo>
                    <a:pt x="1862" y="2358"/>
                  </a:lnTo>
                  <a:cubicBezTo>
                    <a:pt x="1986" y="2327"/>
                    <a:pt x="2048" y="2203"/>
                    <a:pt x="1986" y="2110"/>
                  </a:cubicBezTo>
                  <a:lnTo>
                    <a:pt x="1272" y="156"/>
                  </a:lnTo>
                  <a:cubicBezTo>
                    <a:pt x="1210" y="63"/>
                    <a:pt x="1117"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93"/>
            <p:cNvSpPr/>
            <p:nvPr/>
          </p:nvSpPr>
          <p:spPr>
            <a:xfrm>
              <a:off x="2641750" y="3774925"/>
              <a:ext cx="34925" cy="31825"/>
            </a:xfrm>
            <a:custGeom>
              <a:avLst/>
              <a:gdLst/>
              <a:ahLst/>
              <a:cxnLst/>
              <a:rect l="l" t="t" r="r" b="b"/>
              <a:pathLst>
                <a:path w="1397" h="1273" extrusionOk="0">
                  <a:moveTo>
                    <a:pt x="714" y="1"/>
                  </a:moveTo>
                  <a:cubicBezTo>
                    <a:pt x="590" y="1"/>
                    <a:pt x="497" y="94"/>
                    <a:pt x="497" y="218"/>
                  </a:cubicBezTo>
                  <a:lnTo>
                    <a:pt x="497" y="435"/>
                  </a:lnTo>
                  <a:lnTo>
                    <a:pt x="280" y="435"/>
                  </a:lnTo>
                  <a:cubicBezTo>
                    <a:pt x="1" y="435"/>
                    <a:pt x="1" y="838"/>
                    <a:pt x="280" y="838"/>
                  </a:cubicBezTo>
                  <a:lnTo>
                    <a:pt x="497" y="838"/>
                  </a:lnTo>
                  <a:lnTo>
                    <a:pt x="497" y="1086"/>
                  </a:lnTo>
                  <a:cubicBezTo>
                    <a:pt x="497" y="1179"/>
                    <a:pt x="590" y="1272"/>
                    <a:pt x="714" y="1272"/>
                  </a:cubicBezTo>
                  <a:cubicBezTo>
                    <a:pt x="807" y="1272"/>
                    <a:pt x="900" y="1179"/>
                    <a:pt x="900" y="1086"/>
                  </a:cubicBezTo>
                  <a:lnTo>
                    <a:pt x="900" y="838"/>
                  </a:lnTo>
                  <a:lnTo>
                    <a:pt x="1148" y="838"/>
                  </a:lnTo>
                  <a:cubicBezTo>
                    <a:pt x="1396" y="838"/>
                    <a:pt x="1396" y="435"/>
                    <a:pt x="1148" y="435"/>
                  </a:cubicBezTo>
                  <a:lnTo>
                    <a:pt x="900" y="435"/>
                  </a:lnTo>
                  <a:lnTo>
                    <a:pt x="900" y="218"/>
                  </a:lnTo>
                  <a:cubicBezTo>
                    <a:pt x="900" y="94"/>
                    <a:pt x="807"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9" name="Google Shape;16449;p93"/>
          <p:cNvGrpSpPr/>
          <p:nvPr/>
        </p:nvGrpSpPr>
        <p:grpSpPr>
          <a:xfrm>
            <a:off x="4009026" y="3436716"/>
            <a:ext cx="318750" cy="349000"/>
            <a:chOff x="7735125" y="2492275"/>
            <a:chExt cx="318750" cy="349000"/>
          </a:xfrm>
        </p:grpSpPr>
        <p:sp>
          <p:nvSpPr>
            <p:cNvPr id="16450" name="Google Shape;16450;p93"/>
            <p:cNvSpPr/>
            <p:nvPr/>
          </p:nvSpPr>
          <p:spPr>
            <a:xfrm>
              <a:off x="7880625" y="2613025"/>
              <a:ext cx="83300" cy="77550"/>
            </a:xfrm>
            <a:custGeom>
              <a:avLst/>
              <a:gdLst/>
              <a:ahLst/>
              <a:cxnLst/>
              <a:rect l="l" t="t" r="r" b="b"/>
              <a:pathLst>
                <a:path w="3332" h="3102" extrusionOk="0">
                  <a:moveTo>
                    <a:pt x="1613" y="422"/>
                  </a:moveTo>
                  <a:cubicBezTo>
                    <a:pt x="1875" y="422"/>
                    <a:pt x="2142" y="515"/>
                    <a:pt x="2370" y="723"/>
                  </a:cubicBezTo>
                  <a:cubicBezTo>
                    <a:pt x="2835" y="1127"/>
                    <a:pt x="2866" y="1871"/>
                    <a:pt x="2463" y="2336"/>
                  </a:cubicBezTo>
                  <a:cubicBezTo>
                    <a:pt x="2221" y="2578"/>
                    <a:pt x="1922" y="2688"/>
                    <a:pt x="1631" y="2688"/>
                  </a:cubicBezTo>
                  <a:cubicBezTo>
                    <a:pt x="1061" y="2688"/>
                    <a:pt x="518" y="2269"/>
                    <a:pt x="477" y="1592"/>
                  </a:cubicBezTo>
                  <a:cubicBezTo>
                    <a:pt x="456" y="902"/>
                    <a:pt x="1018" y="422"/>
                    <a:pt x="1613" y="422"/>
                  </a:cubicBezTo>
                  <a:close/>
                  <a:moveTo>
                    <a:pt x="1600" y="0"/>
                  </a:moveTo>
                  <a:cubicBezTo>
                    <a:pt x="778" y="0"/>
                    <a:pt x="0" y="655"/>
                    <a:pt x="43" y="1623"/>
                  </a:cubicBezTo>
                  <a:cubicBezTo>
                    <a:pt x="84" y="2534"/>
                    <a:pt x="824" y="3101"/>
                    <a:pt x="1592" y="3101"/>
                  </a:cubicBezTo>
                  <a:cubicBezTo>
                    <a:pt x="2001" y="3101"/>
                    <a:pt x="2418" y="2940"/>
                    <a:pt x="2742" y="2585"/>
                  </a:cubicBezTo>
                  <a:cubicBezTo>
                    <a:pt x="3331" y="1964"/>
                    <a:pt x="3269" y="1003"/>
                    <a:pt x="2649" y="413"/>
                  </a:cubicBezTo>
                  <a:cubicBezTo>
                    <a:pt x="2335" y="128"/>
                    <a:pt x="1963" y="0"/>
                    <a:pt x="1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93"/>
            <p:cNvSpPr/>
            <p:nvPr/>
          </p:nvSpPr>
          <p:spPr>
            <a:xfrm>
              <a:off x="7735125" y="2492275"/>
              <a:ext cx="318750" cy="349000"/>
            </a:xfrm>
            <a:custGeom>
              <a:avLst/>
              <a:gdLst/>
              <a:ahLst/>
              <a:cxnLst/>
              <a:rect l="l" t="t" r="r" b="b"/>
              <a:pathLst>
                <a:path w="12750" h="13960" extrusionOk="0">
                  <a:moveTo>
                    <a:pt x="9803" y="404"/>
                  </a:moveTo>
                  <a:cubicBezTo>
                    <a:pt x="9927" y="404"/>
                    <a:pt x="10051" y="497"/>
                    <a:pt x="10051" y="652"/>
                  </a:cubicBezTo>
                  <a:lnTo>
                    <a:pt x="10051" y="1428"/>
                  </a:lnTo>
                  <a:lnTo>
                    <a:pt x="404" y="1428"/>
                  </a:lnTo>
                  <a:lnTo>
                    <a:pt x="404" y="652"/>
                  </a:lnTo>
                  <a:cubicBezTo>
                    <a:pt x="404" y="528"/>
                    <a:pt x="528" y="404"/>
                    <a:pt x="652" y="404"/>
                  </a:cubicBezTo>
                  <a:close/>
                  <a:moveTo>
                    <a:pt x="7445" y="4437"/>
                  </a:moveTo>
                  <a:cubicBezTo>
                    <a:pt x="7910" y="4437"/>
                    <a:pt x="8376" y="4623"/>
                    <a:pt x="8748" y="4964"/>
                  </a:cubicBezTo>
                  <a:cubicBezTo>
                    <a:pt x="9523" y="5677"/>
                    <a:pt x="9554" y="6887"/>
                    <a:pt x="8872" y="7663"/>
                  </a:cubicBezTo>
                  <a:lnTo>
                    <a:pt x="8872" y="7694"/>
                  </a:lnTo>
                  <a:cubicBezTo>
                    <a:pt x="8477" y="8106"/>
                    <a:pt x="7950" y="8316"/>
                    <a:pt x="7427" y="8316"/>
                  </a:cubicBezTo>
                  <a:cubicBezTo>
                    <a:pt x="6965" y="8316"/>
                    <a:pt x="6506" y="8152"/>
                    <a:pt x="6142" y="7818"/>
                  </a:cubicBezTo>
                  <a:cubicBezTo>
                    <a:pt x="4840" y="6639"/>
                    <a:pt x="5677" y="4468"/>
                    <a:pt x="7445" y="4437"/>
                  </a:cubicBezTo>
                  <a:close/>
                  <a:moveTo>
                    <a:pt x="9275" y="7849"/>
                  </a:moveTo>
                  <a:lnTo>
                    <a:pt x="9896" y="8407"/>
                  </a:lnTo>
                  <a:lnTo>
                    <a:pt x="9648" y="8655"/>
                  </a:lnTo>
                  <a:lnTo>
                    <a:pt x="9027" y="8097"/>
                  </a:lnTo>
                  <a:lnTo>
                    <a:pt x="9151" y="7973"/>
                  </a:lnTo>
                  <a:lnTo>
                    <a:pt x="9275" y="7849"/>
                  </a:lnTo>
                  <a:close/>
                  <a:moveTo>
                    <a:pt x="10268" y="8593"/>
                  </a:moveTo>
                  <a:lnTo>
                    <a:pt x="12222" y="10361"/>
                  </a:lnTo>
                  <a:cubicBezTo>
                    <a:pt x="12284" y="10423"/>
                    <a:pt x="12315" y="10516"/>
                    <a:pt x="12315" y="10579"/>
                  </a:cubicBezTo>
                  <a:cubicBezTo>
                    <a:pt x="12315" y="10672"/>
                    <a:pt x="12284" y="10734"/>
                    <a:pt x="12253" y="10796"/>
                  </a:cubicBezTo>
                  <a:cubicBezTo>
                    <a:pt x="12191" y="10858"/>
                    <a:pt x="12098" y="10889"/>
                    <a:pt x="12036" y="10920"/>
                  </a:cubicBezTo>
                  <a:cubicBezTo>
                    <a:pt x="11943" y="10920"/>
                    <a:pt x="11881" y="10889"/>
                    <a:pt x="11819" y="10827"/>
                  </a:cubicBezTo>
                  <a:lnTo>
                    <a:pt x="9865" y="9059"/>
                  </a:lnTo>
                  <a:lnTo>
                    <a:pt x="10268" y="8593"/>
                  </a:lnTo>
                  <a:close/>
                  <a:moveTo>
                    <a:pt x="8686" y="3041"/>
                  </a:moveTo>
                  <a:lnTo>
                    <a:pt x="8686" y="4406"/>
                  </a:lnTo>
                  <a:cubicBezTo>
                    <a:pt x="8280" y="4151"/>
                    <a:pt x="7843" y="4035"/>
                    <a:pt x="7419" y="4035"/>
                  </a:cubicBezTo>
                  <a:cubicBezTo>
                    <a:pt x="6188" y="4035"/>
                    <a:pt x="5057" y="5007"/>
                    <a:pt x="5057" y="6391"/>
                  </a:cubicBezTo>
                  <a:cubicBezTo>
                    <a:pt x="5057" y="7748"/>
                    <a:pt x="6182" y="8729"/>
                    <a:pt x="7408" y="8729"/>
                  </a:cubicBezTo>
                  <a:cubicBezTo>
                    <a:pt x="7836" y="8729"/>
                    <a:pt x="8277" y="8610"/>
                    <a:pt x="8686" y="8345"/>
                  </a:cubicBezTo>
                  <a:lnTo>
                    <a:pt x="8686" y="11013"/>
                  </a:lnTo>
                  <a:lnTo>
                    <a:pt x="1955" y="11013"/>
                  </a:lnTo>
                  <a:lnTo>
                    <a:pt x="1955" y="3041"/>
                  </a:lnTo>
                  <a:close/>
                  <a:moveTo>
                    <a:pt x="9120" y="8717"/>
                  </a:moveTo>
                  <a:lnTo>
                    <a:pt x="9399" y="8966"/>
                  </a:lnTo>
                  <a:cubicBezTo>
                    <a:pt x="9337" y="9059"/>
                    <a:pt x="9368" y="9121"/>
                    <a:pt x="9430" y="9183"/>
                  </a:cubicBezTo>
                  <a:lnTo>
                    <a:pt x="10051" y="9741"/>
                  </a:lnTo>
                  <a:lnTo>
                    <a:pt x="10051" y="11013"/>
                  </a:lnTo>
                  <a:lnTo>
                    <a:pt x="9120" y="11013"/>
                  </a:lnTo>
                  <a:lnTo>
                    <a:pt x="9120" y="8717"/>
                  </a:lnTo>
                  <a:close/>
                  <a:moveTo>
                    <a:pt x="652" y="1"/>
                  </a:moveTo>
                  <a:cubicBezTo>
                    <a:pt x="280" y="1"/>
                    <a:pt x="1" y="280"/>
                    <a:pt x="1" y="652"/>
                  </a:cubicBezTo>
                  <a:lnTo>
                    <a:pt x="1" y="3351"/>
                  </a:lnTo>
                  <a:cubicBezTo>
                    <a:pt x="1" y="3475"/>
                    <a:pt x="94" y="3568"/>
                    <a:pt x="218" y="3568"/>
                  </a:cubicBezTo>
                  <a:cubicBezTo>
                    <a:pt x="311" y="3568"/>
                    <a:pt x="404" y="3475"/>
                    <a:pt x="404" y="3351"/>
                  </a:cubicBezTo>
                  <a:lnTo>
                    <a:pt x="404" y="1831"/>
                  </a:lnTo>
                  <a:lnTo>
                    <a:pt x="10051" y="1831"/>
                  </a:lnTo>
                  <a:lnTo>
                    <a:pt x="10051" y="7973"/>
                  </a:lnTo>
                  <a:lnTo>
                    <a:pt x="9492" y="7477"/>
                  </a:lnTo>
                  <a:cubicBezTo>
                    <a:pt x="9989" y="6577"/>
                    <a:pt x="9834" y="5491"/>
                    <a:pt x="9120" y="4747"/>
                  </a:cubicBezTo>
                  <a:lnTo>
                    <a:pt x="9120" y="3041"/>
                  </a:lnTo>
                  <a:cubicBezTo>
                    <a:pt x="9120" y="2793"/>
                    <a:pt x="8934" y="2607"/>
                    <a:pt x="8686" y="2607"/>
                  </a:cubicBezTo>
                  <a:lnTo>
                    <a:pt x="1955" y="2607"/>
                  </a:lnTo>
                  <a:cubicBezTo>
                    <a:pt x="1738" y="2607"/>
                    <a:pt x="1520" y="2793"/>
                    <a:pt x="1520" y="3041"/>
                  </a:cubicBezTo>
                  <a:lnTo>
                    <a:pt x="1520" y="11013"/>
                  </a:lnTo>
                  <a:lnTo>
                    <a:pt x="404" y="11013"/>
                  </a:lnTo>
                  <a:lnTo>
                    <a:pt x="404" y="4158"/>
                  </a:lnTo>
                  <a:cubicBezTo>
                    <a:pt x="404" y="4033"/>
                    <a:pt x="311" y="3940"/>
                    <a:pt x="218" y="3940"/>
                  </a:cubicBezTo>
                  <a:cubicBezTo>
                    <a:pt x="94" y="3940"/>
                    <a:pt x="1" y="4033"/>
                    <a:pt x="1" y="4158"/>
                  </a:cubicBezTo>
                  <a:lnTo>
                    <a:pt x="1" y="13308"/>
                  </a:lnTo>
                  <a:cubicBezTo>
                    <a:pt x="1" y="13649"/>
                    <a:pt x="280" y="13960"/>
                    <a:pt x="652" y="13960"/>
                  </a:cubicBezTo>
                  <a:lnTo>
                    <a:pt x="7507" y="13960"/>
                  </a:lnTo>
                  <a:cubicBezTo>
                    <a:pt x="7693" y="13898"/>
                    <a:pt x="7693" y="13618"/>
                    <a:pt x="7507" y="13556"/>
                  </a:cubicBezTo>
                  <a:lnTo>
                    <a:pt x="652" y="13556"/>
                  </a:lnTo>
                  <a:cubicBezTo>
                    <a:pt x="528" y="13556"/>
                    <a:pt x="404" y="13463"/>
                    <a:pt x="404" y="13308"/>
                  </a:cubicBezTo>
                  <a:lnTo>
                    <a:pt x="404" y="11385"/>
                  </a:lnTo>
                  <a:lnTo>
                    <a:pt x="10051" y="11385"/>
                  </a:lnTo>
                  <a:lnTo>
                    <a:pt x="10051" y="13308"/>
                  </a:lnTo>
                  <a:cubicBezTo>
                    <a:pt x="10051" y="13432"/>
                    <a:pt x="9927" y="13525"/>
                    <a:pt x="9803" y="13525"/>
                  </a:cubicBezTo>
                  <a:lnTo>
                    <a:pt x="8314" y="13525"/>
                  </a:lnTo>
                  <a:cubicBezTo>
                    <a:pt x="8301" y="13522"/>
                    <a:pt x="8288" y="13520"/>
                    <a:pt x="8276" y="13520"/>
                  </a:cubicBezTo>
                  <a:cubicBezTo>
                    <a:pt x="8083" y="13520"/>
                    <a:pt x="8078" y="13939"/>
                    <a:pt x="8261" y="13939"/>
                  </a:cubicBezTo>
                  <a:cubicBezTo>
                    <a:pt x="8277" y="13939"/>
                    <a:pt x="8295" y="13936"/>
                    <a:pt x="8314" y="13929"/>
                  </a:cubicBezTo>
                  <a:lnTo>
                    <a:pt x="9803" y="13929"/>
                  </a:lnTo>
                  <a:cubicBezTo>
                    <a:pt x="10175" y="13929"/>
                    <a:pt x="10454" y="13649"/>
                    <a:pt x="10454" y="13277"/>
                  </a:cubicBezTo>
                  <a:lnTo>
                    <a:pt x="10454" y="10113"/>
                  </a:lnTo>
                  <a:lnTo>
                    <a:pt x="11540" y="11106"/>
                  </a:lnTo>
                  <a:cubicBezTo>
                    <a:pt x="11664" y="11230"/>
                    <a:pt x="11819" y="11292"/>
                    <a:pt x="12005" y="11292"/>
                  </a:cubicBezTo>
                  <a:lnTo>
                    <a:pt x="12036" y="11292"/>
                  </a:lnTo>
                  <a:cubicBezTo>
                    <a:pt x="12222" y="11292"/>
                    <a:pt x="12408" y="11199"/>
                    <a:pt x="12532" y="11075"/>
                  </a:cubicBezTo>
                  <a:cubicBezTo>
                    <a:pt x="12656" y="10920"/>
                    <a:pt x="12749" y="10734"/>
                    <a:pt x="12718" y="10547"/>
                  </a:cubicBezTo>
                  <a:cubicBezTo>
                    <a:pt x="12718" y="10361"/>
                    <a:pt x="12625" y="10175"/>
                    <a:pt x="12501" y="10051"/>
                  </a:cubicBezTo>
                  <a:lnTo>
                    <a:pt x="10454" y="8190"/>
                  </a:lnTo>
                  <a:lnTo>
                    <a:pt x="10454" y="652"/>
                  </a:lnTo>
                  <a:cubicBezTo>
                    <a:pt x="10454" y="280"/>
                    <a:pt x="10175" y="1"/>
                    <a:pt x="9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93"/>
            <p:cNvSpPr/>
            <p:nvPr/>
          </p:nvSpPr>
          <p:spPr>
            <a:xfrm>
              <a:off x="7804150" y="2589225"/>
              <a:ext cx="58175" cy="10100"/>
            </a:xfrm>
            <a:custGeom>
              <a:avLst/>
              <a:gdLst/>
              <a:ahLst/>
              <a:cxnLst/>
              <a:rect l="l" t="t" r="r" b="b"/>
              <a:pathLst>
                <a:path w="2327" h="404" extrusionOk="0">
                  <a:moveTo>
                    <a:pt x="279" y="0"/>
                  </a:moveTo>
                  <a:cubicBezTo>
                    <a:pt x="0" y="0"/>
                    <a:pt x="0" y="404"/>
                    <a:pt x="279" y="404"/>
                  </a:cubicBezTo>
                  <a:lnTo>
                    <a:pt x="2048" y="404"/>
                  </a:lnTo>
                  <a:cubicBezTo>
                    <a:pt x="2327" y="404"/>
                    <a:pt x="2327"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93"/>
            <p:cNvSpPr/>
            <p:nvPr/>
          </p:nvSpPr>
          <p:spPr>
            <a:xfrm>
              <a:off x="7804150" y="2613250"/>
              <a:ext cx="52750" cy="10125"/>
            </a:xfrm>
            <a:custGeom>
              <a:avLst/>
              <a:gdLst/>
              <a:ahLst/>
              <a:cxnLst/>
              <a:rect l="l" t="t" r="r" b="b"/>
              <a:pathLst>
                <a:path w="2110" h="405" extrusionOk="0">
                  <a:moveTo>
                    <a:pt x="279" y="1"/>
                  </a:moveTo>
                  <a:cubicBezTo>
                    <a:pt x="0" y="1"/>
                    <a:pt x="0" y="404"/>
                    <a:pt x="279" y="404"/>
                  </a:cubicBezTo>
                  <a:lnTo>
                    <a:pt x="1830" y="404"/>
                  </a:lnTo>
                  <a:cubicBezTo>
                    <a:pt x="2110" y="404"/>
                    <a:pt x="2110" y="1"/>
                    <a:pt x="1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93"/>
            <p:cNvSpPr/>
            <p:nvPr/>
          </p:nvSpPr>
          <p:spPr>
            <a:xfrm>
              <a:off x="7805350" y="2637825"/>
              <a:ext cx="44900" cy="9850"/>
            </a:xfrm>
            <a:custGeom>
              <a:avLst/>
              <a:gdLst/>
              <a:ahLst/>
              <a:cxnLst/>
              <a:rect l="l" t="t" r="r" b="b"/>
              <a:pathLst>
                <a:path w="1796" h="394" extrusionOk="0">
                  <a:moveTo>
                    <a:pt x="178" y="0"/>
                  </a:moveTo>
                  <a:cubicBezTo>
                    <a:pt x="1" y="0"/>
                    <a:pt x="1" y="393"/>
                    <a:pt x="178" y="393"/>
                  </a:cubicBezTo>
                  <a:cubicBezTo>
                    <a:pt x="194" y="393"/>
                    <a:pt x="212" y="390"/>
                    <a:pt x="231" y="383"/>
                  </a:cubicBezTo>
                  <a:lnTo>
                    <a:pt x="1565" y="383"/>
                  </a:lnTo>
                  <a:cubicBezTo>
                    <a:pt x="1584" y="390"/>
                    <a:pt x="1602" y="393"/>
                    <a:pt x="1618" y="393"/>
                  </a:cubicBezTo>
                  <a:cubicBezTo>
                    <a:pt x="1796" y="393"/>
                    <a:pt x="1796" y="0"/>
                    <a:pt x="1618" y="0"/>
                  </a:cubicBezTo>
                  <a:cubicBezTo>
                    <a:pt x="1602" y="0"/>
                    <a:pt x="1584" y="3"/>
                    <a:pt x="1565" y="11"/>
                  </a:cubicBezTo>
                  <a:lnTo>
                    <a:pt x="231" y="11"/>
                  </a:lnTo>
                  <a:cubicBezTo>
                    <a:pt x="212" y="3"/>
                    <a:pt x="194"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93"/>
            <p:cNvSpPr/>
            <p:nvPr/>
          </p:nvSpPr>
          <p:spPr>
            <a:xfrm>
              <a:off x="7804150" y="2662125"/>
              <a:ext cx="47325" cy="10100"/>
            </a:xfrm>
            <a:custGeom>
              <a:avLst/>
              <a:gdLst/>
              <a:ahLst/>
              <a:cxnLst/>
              <a:rect l="l" t="t" r="r" b="b"/>
              <a:pathLst>
                <a:path w="1893" h="404" extrusionOk="0">
                  <a:moveTo>
                    <a:pt x="279" y="0"/>
                  </a:moveTo>
                  <a:cubicBezTo>
                    <a:pt x="0" y="0"/>
                    <a:pt x="0" y="403"/>
                    <a:pt x="279" y="403"/>
                  </a:cubicBezTo>
                  <a:lnTo>
                    <a:pt x="1613" y="403"/>
                  </a:lnTo>
                  <a:cubicBezTo>
                    <a:pt x="1892" y="403"/>
                    <a:pt x="1892" y="0"/>
                    <a:pt x="1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93"/>
            <p:cNvSpPr/>
            <p:nvPr/>
          </p:nvSpPr>
          <p:spPr>
            <a:xfrm>
              <a:off x="7805350" y="2686675"/>
              <a:ext cx="52325" cy="10625"/>
            </a:xfrm>
            <a:custGeom>
              <a:avLst/>
              <a:gdLst/>
              <a:ahLst/>
              <a:cxnLst/>
              <a:rect l="l" t="t" r="r" b="b"/>
              <a:pathLst>
                <a:path w="2093" h="425" extrusionOk="0">
                  <a:moveTo>
                    <a:pt x="181" y="1"/>
                  </a:moveTo>
                  <a:cubicBezTo>
                    <a:pt x="0" y="1"/>
                    <a:pt x="0" y="424"/>
                    <a:pt x="181" y="424"/>
                  </a:cubicBezTo>
                  <a:cubicBezTo>
                    <a:pt x="196" y="424"/>
                    <a:pt x="213" y="421"/>
                    <a:pt x="231" y="414"/>
                  </a:cubicBezTo>
                  <a:lnTo>
                    <a:pt x="1906" y="414"/>
                  </a:lnTo>
                  <a:cubicBezTo>
                    <a:pt x="2093" y="352"/>
                    <a:pt x="2093" y="73"/>
                    <a:pt x="1906" y="11"/>
                  </a:cubicBezTo>
                  <a:lnTo>
                    <a:pt x="231" y="11"/>
                  </a:lnTo>
                  <a:cubicBezTo>
                    <a:pt x="213" y="4"/>
                    <a:pt x="196"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93"/>
            <p:cNvSpPr/>
            <p:nvPr/>
          </p:nvSpPr>
          <p:spPr>
            <a:xfrm>
              <a:off x="7804150" y="2710975"/>
              <a:ext cx="68250" cy="10875"/>
            </a:xfrm>
            <a:custGeom>
              <a:avLst/>
              <a:gdLst/>
              <a:ahLst/>
              <a:cxnLst/>
              <a:rect l="l" t="t" r="r" b="b"/>
              <a:pathLst>
                <a:path w="2730" h="435" extrusionOk="0">
                  <a:moveTo>
                    <a:pt x="279" y="0"/>
                  </a:moveTo>
                  <a:cubicBezTo>
                    <a:pt x="0" y="0"/>
                    <a:pt x="0" y="435"/>
                    <a:pt x="279" y="435"/>
                  </a:cubicBezTo>
                  <a:lnTo>
                    <a:pt x="2451" y="435"/>
                  </a:lnTo>
                  <a:cubicBezTo>
                    <a:pt x="2730" y="435"/>
                    <a:pt x="2730" y="0"/>
                    <a:pt x="2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93"/>
            <p:cNvSpPr/>
            <p:nvPr/>
          </p:nvSpPr>
          <p:spPr>
            <a:xfrm>
              <a:off x="7805225" y="2735525"/>
              <a:ext cx="111075" cy="10500"/>
            </a:xfrm>
            <a:custGeom>
              <a:avLst/>
              <a:gdLst/>
              <a:ahLst/>
              <a:cxnLst/>
              <a:rect l="l" t="t" r="r" b="b"/>
              <a:pathLst>
                <a:path w="4443" h="420" extrusionOk="0">
                  <a:moveTo>
                    <a:pt x="183" y="0"/>
                  </a:moveTo>
                  <a:cubicBezTo>
                    <a:pt x="1" y="0"/>
                    <a:pt x="6" y="419"/>
                    <a:pt x="199" y="419"/>
                  </a:cubicBezTo>
                  <a:cubicBezTo>
                    <a:pt x="211" y="419"/>
                    <a:pt x="223" y="418"/>
                    <a:pt x="236" y="414"/>
                  </a:cubicBezTo>
                  <a:lnTo>
                    <a:pt x="4207" y="414"/>
                  </a:lnTo>
                  <a:cubicBezTo>
                    <a:pt x="4220" y="418"/>
                    <a:pt x="4232" y="419"/>
                    <a:pt x="4244" y="419"/>
                  </a:cubicBezTo>
                  <a:cubicBezTo>
                    <a:pt x="4437" y="419"/>
                    <a:pt x="4442" y="0"/>
                    <a:pt x="4260" y="0"/>
                  </a:cubicBezTo>
                  <a:cubicBezTo>
                    <a:pt x="4244" y="0"/>
                    <a:pt x="4226" y="4"/>
                    <a:pt x="4207" y="11"/>
                  </a:cubicBezTo>
                  <a:lnTo>
                    <a:pt x="236" y="11"/>
                  </a:lnTo>
                  <a:cubicBezTo>
                    <a:pt x="217" y="4"/>
                    <a:pt x="20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93"/>
            <p:cNvSpPr/>
            <p:nvPr/>
          </p:nvSpPr>
          <p:spPr>
            <a:xfrm>
              <a:off x="7849900" y="2786925"/>
              <a:ext cx="37025" cy="31975"/>
            </a:xfrm>
            <a:custGeom>
              <a:avLst/>
              <a:gdLst/>
              <a:ahLst/>
              <a:cxnLst/>
              <a:rect l="l" t="t" r="r" b="b"/>
              <a:pathLst>
                <a:path w="1481" h="1279" extrusionOk="0">
                  <a:moveTo>
                    <a:pt x="621" y="405"/>
                  </a:moveTo>
                  <a:cubicBezTo>
                    <a:pt x="745" y="405"/>
                    <a:pt x="869" y="499"/>
                    <a:pt x="869" y="654"/>
                  </a:cubicBezTo>
                  <a:cubicBezTo>
                    <a:pt x="869" y="778"/>
                    <a:pt x="776" y="871"/>
                    <a:pt x="621" y="871"/>
                  </a:cubicBezTo>
                  <a:cubicBezTo>
                    <a:pt x="373" y="840"/>
                    <a:pt x="373" y="437"/>
                    <a:pt x="621" y="405"/>
                  </a:cubicBezTo>
                  <a:close/>
                  <a:moveTo>
                    <a:pt x="574" y="0"/>
                  </a:moveTo>
                  <a:cubicBezTo>
                    <a:pt x="254" y="0"/>
                    <a:pt x="0" y="297"/>
                    <a:pt x="0" y="623"/>
                  </a:cubicBezTo>
                  <a:lnTo>
                    <a:pt x="0" y="654"/>
                  </a:lnTo>
                  <a:cubicBezTo>
                    <a:pt x="0" y="1029"/>
                    <a:pt x="309" y="1279"/>
                    <a:pt x="634" y="1279"/>
                  </a:cubicBezTo>
                  <a:cubicBezTo>
                    <a:pt x="792" y="1279"/>
                    <a:pt x="954" y="1220"/>
                    <a:pt x="1086" y="1088"/>
                  </a:cubicBezTo>
                  <a:cubicBezTo>
                    <a:pt x="1481" y="693"/>
                    <a:pt x="1222" y="1"/>
                    <a:pt x="658" y="1"/>
                  </a:cubicBezTo>
                  <a:cubicBezTo>
                    <a:pt x="646" y="1"/>
                    <a:pt x="633" y="2"/>
                    <a:pt x="621" y="2"/>
                  </a:cubicBezTo>
                  <a:cubicBezTo>
                    <a:pt x="605" y="1"/>
                    <a:pt x="589" y="0"/>
                    <a:pt x="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0" name="Google Shape;16460;p93"/>
          <p:cNvGrpSpPr/>
          <p:nvPr/>
        </p:nvGrpSpPr>
        <p:grpSpPr>
          <a:xfrm>
            <a:off x="3227208" y="3464641"/>
            <a:ext cx="349775" cy="293150"/>
            <a:chOff x="1680925" y="3695825"/>
            <a:chExt cx="349775" cy="293150"/>
          </a:xfrm>
        </p:grpSpPr>
        <p:sp>
          <p:nvSpPr>
            <p:cNvPr id="16461" name="Google Shape;16461;p93"/>
            <p:cNvSpPr/>
            <p:nvPr/>
          </p:nvSpPr>
          <p:spPr>
            <a:xfrm>
              <a:off x="1947700" y="3716175"/>
              <a:ext cx="10100" cy="10500"/>
            </a:xfrm>
            <a:custGeom>
              <a:avLst/>
              <a:gdLst/>
              <a:ahLst/>
              <a:cxnLst/>
              <a:rect l="l" t="t" r="r" b="b"/>
              <a:pathLst>
                <a:path w="404" h="420" extrusionOk="0">
                  <a:moveTo>
                    <a:pt x="202" y="1"/>
                  </a:moveTo>
                  <a:cubicBezTo>
                    <a:pt x="101" y="1"/>
                    <a:pt x="0" y="71"/>
                    <a:pt x="0" y="210"/>
                  </a:cubicBezTo>
                  <a:cubicBezTo>
                    <a:pt x="0" y="350"/>
                    <a:pt x="101" y="420"/>
                    <a:pt x="202" y="420"/>
                  </a:cubicBezTo>
                  <a:cubicBezTo>
                    <a:pt x="303" y="420"/>
                    <a:pt x="404" y="350"/>
                    <a:pt x="404" y="210"/>
                  </a:cubicBezTo>
                  <a:cubicBezTo>
                    <a:pt x="404" y="71"/>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93"/>
            <p:cNvSpPr/>
            <p:nvPr/>
          </p:nvSpPr>
          <p:spPr>
            <a:xfrm>
              <a:off x="1968625" y="3716775"/>
              <a:ext cx="10125" cy="10100"/>
            </a:xfrm>
            <a:custGeom>
              <a:avLst/>
              <a:gdLst/>
              <a:ahLst/>
              <a:cxnLst/>
              <a:rect l="l" t="t" r="r" b="b"/>
              <a:pathLst>
                <a:path w="405" h="404" extrusionOk="0">
                  <a:moveTo>
                    <a:pt x="218" y="0"/>
                  </a:moveTo>
                  <a:cubicBezTo>
                    <a:pt x="94" y="0"/>
                    <a:pt x="1" y="93"/>
                    <a:pt x="1" y="186"/>
                  </a:cubicBezTo>
                  <a:cubicBezTo>
                    <a:pt x="1" y="310"/>
                    <a:pt x="94" y="403"/>
                    <a:pt x="218" y="403"/>
                  </a:cubicBezTo>
                  <a:cubicBezTo>
                    <a:pt x="311" y="403"/>
                    <a:pt x="404" y="310"/>
                    <a:pt x="404" y="186"/>
                  </a:cubicBezTo>
                  <a:cubicBezTo>
                    <a:pt x="404" y="93"/>
                    <a:pt x="311"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93"/>
            <p:cNvSpPr/>
            <p:nvPr/>
          </p:nvSpPr>
          <p:spPr>
            <a:xfrm>
              <a:off x="1989175" y="3717925"/>
              <a:ext cx="12450" cy="8175"/>
            </a:xfrm>
            <a:custGeom>
              <a:avLst/>
              <a:gdLst/>
              <a:ahLst/>
              <a:cxnLst/>
              <a:rect l="l" t="t" r="r" b="b"/>
              <a:pathLst>
                <a:path w="498" h="327" extrusionOk="0">
                  <a:moveTo>
                    <a:pt x="249" y="1"/>
                  </a:moveTo>
                  <a:cubicBezTo>
                    <a:pt x="164" y="1"/>
                    <a:pt x="78" y="47"/>
                    <a:pt x="47" y="140"/>
                  </a:cubicBezTo>
                  <a:cubicBezTo>
                    <a:pt x="1" y="264"/>
                    <a:pt x="125" y="326"/>
                    <a:pt x="249" y="326"/>
                  </a:cubicBezTo>
                  <a:cubicBezTo>
                    <a:pt x="373" y="326"/>
                    <a:pt x="497" y="264"/>
                    <a:pt x="451" y="140"/>
                  </a:cubicBezTo>
                  <a:cubicBezTo>
                    <a:pt x="420" y="47"/>
                    <a:pt x="334"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93"/>
            <p:cNvSpPr/>
            <p:nvPr/>
          </p:nvSpPr>
          <p:spPr>
            <a:xfrm>
              <a:off x="1832150" y="3909850"/>
              <a:ext cx="175275" cy="36475"/>
            </a:xfrm>
            <a:custGeom>
              <a:avLst/>
              <a:gdLst/>
              <a:ahLst/>
              <a:cxnLst/>
              <a:rect l="l" t="t" r="r" b="b"/>
              <a:pathLst>
                <a:path w="7011" h="1459" extrusionOk="0">
                  <a:moveTo>
                    <a:pt x="6514" y="435"/>
                  </a:moveTo>
                  <a:cubicBezTo>
                    <a:pt x="6546" y="435"/>
                    <a:pt x="6577" y="466"/>
                    <a:pt x="6577" y="497"/>
                  </a:cubicBezTo>
                  <a:lnTo>
                    <a:pt x="6577" y="962"/>
                  </a:lnTo>
                  <a:cubicBezTo>
                    <a:pt x="6577" y="994"/>
                    <a:pt x="6546" y="1056"/>
                    <a:pt x="6514" y="1056"/>
                  </a:cubicBezTo>
                  <a:lnTo>
                    <a:pt x="497" y="1056"/>
                  </a:lnTo>
                  <a:cubicBezTo>
                    <a:pt x="466" y="1056"/>
                    <a:pt x="435" y="994"/>
                    <a:pt x="435" y="962"/>
                  </a:cubicBezTo>
                  <a:lnTo>
                    <a:pt x="435" y="497"/>
                  </a:lnTo>
                  <a:cubicBezTo>
                    <a:pt x="435" y="466"/>
                    <a:pt x="466" y="435"/>
                    <a:pt x="497" y="435"/>
                  </a:cubicBezTo>
                  <a:close/>
                  <a:moveTo>
                    <a:pt x="497" y="1"/>
                  </a:moveTo>
                  <a:cubicBezTo>
                    <a:pt x="218" y="1"/>
                    <a:pt x="0" y="218"/>
                    <a:pt x="0" y="497"/>
                  </a:cubicBezTo>
                  <a:lnTo>
                    <a:pt x="0" y="962"/>
                  </a:lnTo>
                  <a:cubicBezTo>
                    <a:pt x="0" y="1242"/>
                    <a:pt x="218" y="1459"/>
                    <a:pt x="497" y="1459"/>
                  </a:cubicBezTo>
                  <a:lnTo>
                    <a:pt x="6514" y="1459"/>
                  </a:lnTo>
                  <a:cubicBezTo>
                    <a:pt x="6794" y="1459"/>
                    <a:pt x="7011" y="1242"/>
                    <a:pt x="7011" y="962"/>
                  </a:cubicBezTo>
                  <a:lnTo>
                    <a:pt x="7011" y="497"/>
                  </a:lnTo>
                  <a:cubicBezTo>
                    <a:pt x="7011" y="218"/>
                    <a:pt x="6794" y="1"/>
                    <a:pt x="6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93"/>
            <p:cNvSpPr/>
            <p:nvPr/>
          </p:nvSpPr>
          <p:spPr>
            <a:xfrm>
              <a:off x="1680925" y="3695825"/>
              <a:ext cx="349775" cy="293150"/>
            </a:xfrm>
            <a:custGeom>
              <a:avLst/>
              <a:gdLst/>
              <a:ahLst/>
              <a:cxnLst/>
              <a:rect l="l" t="t" r="r" b="b"/>
              <a:pathLst>
                <a:path w="13991" h="11726" extrusionOk="0">
                  <a:moveTo>
                    <a:pt x="683" y="1"/>
                  </a:moveTo>
                  <a:cubicBezTo>
                    <a:pt x="311" y="1"/>
                    <a:pt x="1" y="280"/>
                    <a:pt x="1" y="652"/>
                  </a:cubicBezTo>
                  <a:lnTo>
                    <a:pt x="1" y="11012"/>
                  </a:lnTo>
                  <a:cubicBezTo>
                    <a:pt x="1" y="11385"/>
                    <a:pt x="342" y="11726"/>
                    <a:pt x="745" y="11726"/>
                  </a:cubicBezTo>
                  <a:lnTo>
                    <a:pt x="8376" y="11726"/>
                  </a:lnTo>
                  <a:cubicBezTo>
                    <a:pt x="8655" y="11726"/>
                    <a:pt x="8655" y="11292"/>
                    <a:pt x="8376" y="11292"/>
                  </a:cubicBezTo>
                  <a:lnTo>
                    <a:pt x="745" y="11292"/>
                  </a:lnTo>
                  <a:cubicBezTo>
                    <a:pt x="559" y="11292"/>
                    <a:pt x="435" y="11167"/>
                    <a:pt x="435" y="10981"/>
                  </a:cubicBezTo>
                  <a:lnTo>
                    <a:pt x="435" y="2079"/>
                  </a:lnTo>
                  <a:lnTo>
                    <a:pt x="13587" y="2079"/>
                  </a:lnTo>
                  <a:lnTo>
                    <a:pt x="13587" y="10981"/>
                  </a:lnTo>
                  <a:cubicBezTo>
                    <a:pt x="13587" y="11167"/>
                    <a:pt x="13432" y="11292"/>
                    <a:pt x="13277" y="11292"/>
                  </a:cubicBezTo>
                  <a:lnTo>
                    <a:pt x="9213" y="11292"/>
                  </a:lnTo>
                  <a:cubicBezTo>
                    <a:pt x="8934" y="11292"/>
                    <a:pt x="8934" y="11726"/>
                    <a:pt x="9213" y="11726"/>
                  </a:cubicBezTo>
                  <a:lnTo>
                    <a:pt x="13277" y="11726"/>
                  </a:lnTo>
                  <a:cubicBezTo>
                    <a:pt x="13649" y="11726"/>
                    <a:pt x="13990" y="11385"/>
                    <a:pt x="13990" y="10981"/>
                  </a:cubicBezTo>
                  <a:lnTo>
                    <a:pt x="13990" y="652"/>
                  </a:lnTo>
                  <a:cubicBezTo>
                    <a:pt x="13990" y="280"/>
                    <a:pt x="13680" y="1"/>
                    <a:pt x="13308" y="1"/>
                  </a:cubicBezTo>
                  <a:lnTo>
                    <a:pt x="4343" y="1"/>
                  </a:lnTo>
                  <a:cubicBezTo>
                    <a:pt x="4064" y="1"/>
                    <a:pt x="4064" y="404"/>
                    <a:pt x="4343" y="404"/>
                  </a:cubicBezTo>
                  <a:lnTo>
                    <a:pt x="13339" y="404"/>
                  </a:lnTo>
                  <a:cubicBezTo>
                    <a:pt x="13463" y="404"/>
                    <a:pt x="13587" y="528"/>
                    <a:pt x="13587" y="652"/>
                  </a:cubicBezTo>
                  <a:lnTo>
                    <a:pt x="13587" y="1676"/>
                  </a:lnTo>
                  <a:lnTo>
                    <a:pt x="435" y="1676"/>
                  </a:lnTo>
                  <a:lnTo>
                    <a:pt x="435" y="652"/>
                  </a:lnTo>
                  <a:cubicBezTo>
                    <a:pt x="435" y="528"/>
                    <a:pt x="559" y="404"/>
                    <a:pt x="683" y="404"/>
                  </a:cubicBezTo>
                  <a:lnTo>
                    <a:pt x="3537" y="404"/>
                  </a:lnTo>
                  <a:cubicBezTo>
                    <a:pt x="3816" y="404"/>
                    <a:pt x="3816"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93"/>
            <p:cNvSpPr/>
            <p:nvPr/>
          </p:nvSpPr>
          <p:spPr>
            <a:xfrm>
              <a:off x="1700325" y="3766375"/>
              <a:ext cx="111675" cy="93900"/>
            </a:xfrm>
            <a:custGeom>
              <a:avLst/>
              <a:gdLst/>
              <a:ahLst/>
              <a:cxnLst/>
              <a:rect l="l" t="t" r="r" b="b"/>
              <a:pathLst>
                <a:path w="4467" h="3756" extrusionOk="0">
                  <a:moveTo>
                    <a:pt x="2457" y="1285"/>
                  </a:moveTo>
                  <a:cubicBezTo>
                    <a:pt x="2555" y="1285"/>
                    <a:pt x="2653" y="1320"/>
                    <a:pt x="2730" y="1397"/>
                  </a:cubicBezTo>
                  <a:cubicBezTo>
                    <a:pt x="3009" y="1676"/>
                    <a:pt x="2823" y="2142"/>
                    <a:pt x="2451" y="2142"/>
                  </a:cubicBezTo>
                  <a:cubicBezTo>
                    <a:pt x="2203" y="2142"/>
                    <a:pt x="2016" y="1956"/>
                    <a:pt x="2016" y="1738"/>
                  </a:cubicBezTo>
                  <a:cubicBezTo>
                    <a:pt x="2016" y="1460"/>
                    <a:pt x="2238" y="1285"/>
                    <a:pt x="2457" y="1285"/>
                  </a:cubicBezTo>
                  <a:close/>
                  <a:moveTo>
                    <a:pt x="2513" y="405"/>
                  </a:moveTo>
                  <a:cubicBezTo>
                    <a:pt x="3319" y="405"/>
                    <a:pt x="3971" y="1056"/>
                    <a:pt x="3971" y="1894"/>
                  </a:cubicBezTo>
                  <a:cubicBezTo>
                    <a:pt x="3971" y="2142"/>
                    <a:pt x="3909" y="2421"/>
                    <a:pt x="3753" y="2669"/>
                  </a:cubicBezTo>
                  <a:cubicBezTo>
                    <a:pt x="3567" y="2483"/>
                    <a:pt x="3350" y="2359"/>
                    <a:pt x="3102" y="2266"/>
                  </a:cubicBezTo>
                  <a:cubicBezTo>
                    <a:pt x="3226" y="2111"/>
                    <a:pt x="3288" y="1925"/>
                    <a:pt x="3288" y="1738"/>
                  </a:cubicBezTo>
                  <a:cubicBezTo>
                    <a:pt x="3288" y="1180"/>
                    <a:pt x="2869" y="901"/>
                    <a:pt x="2451" y="901"/>
                  </a:cubicBezTo>
                  <a:cubicBezTo>
                    <a:pt x="2032" y="901"/>
                    <a:pt x="1613" y="1180"/>
                    <a:pt x="1613" y="1738"/>
                  </a:cubicBezTo>
                  <a:cubicBezTo>
                    <a:pt x="1613" y="1925"/>
                    <a:pt x="1675" y="2111"/>
                    <a:pt x="1799" y="2266"/>
                  </a:cubicBezTo>
                  <a:cubicBezTo>
                    <a:pt x="1551" y="2359"/>
                    <a:pt x="1334" y="2483"/>
                    <a:pt x="1148" y="2669"/>
                  </a:cubicBezTo>
                  <a:cubicBezTo>
                    <a:pt x="993" y="2421"/>
                    <a:pt x="931" y="2142"/>
                    <a:pt x="931" y="1894"/>
                  </a:cubicBezTo>
                  <a:cubicBezTo>
                    <a:pt x="931" y="1056"/>
                    <a:pt x="1582" y="405"/>
                    <a:pt x="2389" y="405"/>
                  </a:cubicBezTo>
                  <a:close/>
                  <a:moveTo>
                    <a:pt x="2513" y="2576"/>
                  </a:moveTo>
                  <a:cubicBezTo>
                    <a:pt x="2885" y="2576"/>
                    <a:pt x="3226" y="2700"/>
                    <a:pt x="3505" y="2948"/>
                  </a:cubicBezTo>
                  <a:cubicBezTo>
                    <a:pt x="3226" y="3196"/>
                    <a:pt x="2885" y="3351"/>
                    <a:pt x="2513" y="3351"/>
                  </a:cubicBezTo>
                  <a:lnTo>
                    <a:pt x="2389" y="3351"/>
                  </a:lnTo>
                  <a:cubicBezTo>
                    <a:pt x="2016" y="3351"/>
                    <a:pt x="1675" y="3196"/>
                    <a:pt x="1396" y="2948"/>
                  </a:cubicBezTo>
                  <a:cubicBezTo>
                    <a:pt x="1675" y="2700"/>
                    <a:pt x="2016" y="2576"/>
                    <a:pt x="2389" y="2576"/>
                  </a:cubicBezTo>
                  <a:close/>
                  <a:moveTo>
                    <a:pt x="2569" y="1"/>
                  </a:moveTo>
                  <a:cubicBezTo>
                    <a:pt x="2551" y="1"/>
                    <a:pt x="2532" y="1"/>
                    <a:pt x="2513" y="1"/>
                  </a:cubicBezTo>
                  <a:lnTo>
                    <a:pt x="2389" y="1"/>
                  </a:lnTo>
                  <a:cubicBezTo>
                    <a:pt x="0" y="125"/>
                    <a:pt x="0" y="3631"/>
                    <a:pt x="2389" y="3755"/>
                  </a:cubicBezTo>
                  <a:lnTo>
                    <a:pt x="2513" y="3755"/>
                  </a:lnTo>
                  <a:cubicBezTo>
                    <a:pt x="2532" y="3755"/>
                    <a:pt x="2551" y="3756"/>
                    <a:pt x="2569" y="3756"/>
                  </a:cubicBezTo>
                  <a:cubicBezTo>
                    <a:pt x="3599" y="3756"/>
                    <a:pt x="4467" y="2929"/>
                    <a:pt x="4467" y="1894"/>
                  </a:cubicBezTo>
                  <a:cubicBezTo>
                    <a:pt x="4467" y="827"/>
                    <a:pt x="3599" y="1"/>
                    <a:pt x="2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93"/>
            <p:cNvSpPr/>
            <p:nvPr/>
          </p:nvSpPr>
          <p:spPr>
            <a:xfrm>
              <a:off x="1713500" y="3878850"/>
              <a:ext cx="96175" cy="10100"/>
            </a:xfrm>
            <a:custGeom>
              <a:avLst/>
              <a:gdLst/>
              <a:ahLst/>
              <a:cxnLst/>
              <a:rect l="l" t="t" r="r" b="b"/>
              <a:pathLst>
                <a:path w="3847" h="404" extrusionOk="0">
                  <a:moveTo>
                    <a:pt x="218" y="0"/>
                  </a:moveTo>
                  <a:cubicBezTo>
                    <a:pt x="94" y="0"/>
                    <a:pt x="0" y="93"/>
                    <a:pt x="0" y="217"/>
                  </a:cubicBezTo>
                  <a:cubicBezTo>
                    <a:pt x="0" y="341"/>
                    <a:pt x="94" y="403"/>
                    <a:pt x="218" y="403"/>
                  </a:cubicBezTo>
                  <a:lnTo>
                    <a:pt x="3630" y="403"/>
                  </a:lnTo>
                  <a:cubicBezTo>
                    <a:pt x="3754" y="403"/>
                    <a:pt x="3847" y="341"/>
                    <a:pt x="3847" y="217"/>
                  </a:cubicBezTo>
                  <a:cubicBezTo>
                    <a:pt x="3847" y="93"/>
                    <a:pt x="3754" y="0"/>
                    <a:pt x="3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93"/>
            <p:cNvSpPr/>
            <p:nvPr/>
          </p:nvSpPr>
          <p:spPr>
            <a:xfrm>
              <a:off x="1711950" y="3904425"/>
              <a:ext cx="99275" cy="10900"/>
            </a:xfrm>
            <a:custGeom>
              <a:avLst/>
              <a:gdLst/>
              <a:ahLst/>
              <a:cxnLst/>
              <a:rect l="l" t="t" r="r" b="b"/>
              <a:pathLst>
                <a:path w="3971" h="436" extrusionOk="0">
                  <a:moveTo>
                    <a:pt x="280" y="1"/>
                  </a:moveTo>
                  <a:cubicBezTo>
                    <a:pt x="0" y="1"/>
                    <a:pt x="0" y="435"/>
                    <a:pt x="280" y="435"/>
                  </a:cubicBezTo>
                  <a:lnTo>
                    <a:pt x="3692" y="435"/>
                  </a:lnTo>
                  <a:cubicBezTo>
                    <a:pt x="3971" y="435"/>
                    <a:pt x="3971" y="1"/>
                    <a:pt x="3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93"/>
            <p:cNvSpPr/>
            <p:nvPr/>
          </p:nvSpPr>
          <p:spPr>
            <a:xfrm>
              <a:off x="1712900" y="3930675"/>
              <a:ext cx="96625" cy="10275"/>
            </a:xfrm>
            <a:custGeom>
              <a:avLst/>
              <a:gdLst/>
              <a:ahLst/>
              <a:cxnLst/>
              <a:rect l="l" t="t" r="r" b="b"/>
              <a:pathLst>
                <a:path w="3865" h="411" extrusionOk="0">
                  <a:moveTo>
                    <a:pt x="200" y="0"/>
                  </a:moveTo>
                  <a:cubicBezTo>
                    <a:pt x="1" y="0"/>
                    <a:pt x="7" y="410"/>
                    <a:pt x="220" y="410"/>
                  </a:cubicBezTo>
                  <a:cubicBezTo>
                    <a:pt x="227" y="410"/>
                    <a:pt x="234" y="410"/>
                    <a:pt x="242" y="409"/>
                  </a:cubicBezTo>
                  <a:lnTo>
                    <a:pt x="3654" y="409"/>
                  </a:lnTo>
                  <a:cubicBezTo>
                    <a:pt x="3660" y="410"/>
                    <a:pt x="3667" y="410"/>
                    <a:pt x="3673" y="410"/>
                  </a:cubicBezTo>
                  <a:cubicBezTo>
                    <a:pt x="3859" y="410"/>
                    <a:pt x="3864" y="0"/>
                    <a:pt x="3690" y="0"/>
                  </a:cubicBezTo>
                  <a:cubicBezTo>
                    <a:pt x="3679" y="0"/>
                    <a:pt x="3667" y="2"/>
                    <a:pt x="3654" y="5"/>
                  </a:cubicBezTo>
                  <a:lnTo>
                    <a:pt x="242" y="5"/>
                  </a:lnTo>
                  <a:cubicBezTo>
                    <a:pt x="227" y="2"/>
                    <a:pt x="213"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93"/>
            <p:cNvSpPr/>
            <p:nvPr/>
          </p:nvSpPr>
          <p:spPr>
            <a:xfrm>
              <a:off x="1832150" y="3778025"/>
              <a:ext cx="175275" cy="36475"/>
            </a:xfrm>
            <a:custGeom>
              <a:avLst/>
              <a:gdLst/>
              <a:ahLst/>
              <a:cxnLst/>
              <a:rect l="l" t="t" r="r" b="b"/>
              <a:pathLst>
                <a:path w="7011" h="1459" extrusionOk="0">
                  <a:moveTo>
                    <a:pt x="6514" y="404"/>
                  </a:moveTo>
                  <a:cubicBezTo>
                    <a:pt x="6546" y="404"/>
                    <a:pt x="6577" y="435"/>
                    <a:pt x="6577" y="497"/>
                  </a:cubicBezTo>
                  <a:lnTo>
                    <a:pt x="6577" y="962"/>
                  </a:lnTo>
                  <a:cubicBezTo>
                    <a:pt x="6577" y="993"/>
                    <a:pt x="6546" y="1024"/>
                    <a:pt x="6514" y="1024"/>
                  </a:cubicBezTo>
                  <a:lnTo>
                    <a:pt x="497" y="1024"/>
                  </a:lnTo>
                  <a:cubicBezTo>
                    <a:pt x="466" y="1024"/>
                    <a:pt x="435" y="993"/>
                    <a:pt x="435" y="962"/>
                  </a:cubicBezTo>
                  <a:lnTo>
                    <a:pt x="435" y="497"/>
                  </a:lnTo>
                  <a:cubicBezTo>
                    <a:pt x="404" y="435"/>
                    <a:pt x="466" y="404"/>
                    <a:pt x="497" y="404"/>
                  </a:cubicBezTo>
                  <a:close/>
                  <a:moveTo>
                    <a:pt x="497" y="1"/>
                  </a:moveTo>
                  <a:cubicBezTo>
                    <a:pt x="218" y="1"/>
                    <a:pt x="0" y="218"/>
                    <a:pt x="0" y="497"/>
                  </a:cubicBezTo>
                  <a:lnTo>
                    <a:pt x="0" y="962"/>
                  </a:lnTo>
                  <a:cubicBezTo>
                    <a:pt x="0" y="1241"/>
                    <a:pt x="218" y="1459"/>
                    <a:pt x="497" y="1459"/>
                  </a:cubicBezTo>
                  <a:lnTo>
                    <a:pt x="6514" y="1459"/>
                  </a:lnTo>
                  <a:cubicBezTo>
                    <a:pt x="6794" y="1459"/>
                    <a:pt x="7011" y="1241"/>
                    <a:pt x="7011" y="962"/>
                  </a:cubicBezTo>
                  <a:lnTo>
                    <a:pt x="7011" y="497"/>
                  </a:lnTo>
                  <a:cubicBezTo>
                    <a:pt x="7011" y="218"/>
                    <a:pt x="6794" y="1"/>
                    <a:pt x="6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93"/>
            <p:cNvSpPr/>
            <p:nvPr/>
          </p:nvSpPr>
          <p:spPr>
            <a:xfrm>
              <a:off x="1831550" y="3833725"/>
              <a:ext cx="176475" cy="10275"/>
            </a:xfrm>
            <a:custGeom>
              <a:avLst/>
              <a:gdLst/>
              <a:ahLst/>
              <a:cxnLst/>
              <a:rect l="l" t="t" r="r" b="b"/>
              <a:pathLst>
                <a:path w="7059" h="411" extrusionOk="0">
                  <a:moveTo>
                    <a:pt x="200" y="1"/>
                  </a:moveTo>
                  <a:cubicBezTo>
                    <a:pt x="1" y="1"/>
                    <a:pt x="7" y="411"/>
                    <a:pt x="220" y="411"/>
                  </a:cubicBezTo>
                  <a:cubicBezTo>
                    <a:pt x="227" y="411"/>
                    <a:pt x="234" y="410"/>
                    <a:pt x="242" y="409"/>
                  </a:cubicBezTo>
                  <a:lnTo>
                    <a:pt x="6818" y="409"/>
                  </a:lnTo>
                  <a:cubicBezTo>
                    <a:pt x="6825" y="410"/>
                    <a:pt x="6833" y="411"/>
                    <a:pt x="6840" y="411"/>
                  </a:cubicBezTo>
                  <a:cubicBezTo>
                    <a:pt x="7052" y="411"/>
                    <a:pt x="7058" y="1"/>
                    <a:pt x="6859" y="1"/>
                  </a:cubicBezTo>
                  <a:cubicBezTo>
                    <a:pt x="6846" y="1"/>
                    <a:pt x="6832" y="2"/>
                    <a:pt x="6818" y="6"/>
                  </a:cubicBezTo>
                  <a:lnTo>
                    <a:pt x="242" y="6"/>
                  </a:lnTo>
                  <a:cubicBezTo>
                    <a:pt x="227"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93"/>
            <p:cNvSpPr/>
            <p:nvPr/>
          </p:nvSpPr>
          <p:spPr>
            <a:xfrm>
              <a:off x="1831575" y="3857100"/>
              <a:ext cx="176450" cy="10175"/>
            </a:xfrm>
            <a:custGeom>
              <a:avLst/>
              <a:gdLst/>
              <a:ahLst/>
              <a:cxnLst/>
              <a:rect l="l" t="t" r="r" b="b"/>
              <a:pathLst>
                <a:path w="7058" h="407" extrusionOk="0">
                  <a:moveTo>
                    <a:pt x="217" y="0"/>
                  </a:moveTo>
                  <a:cubicBezTo>
                    <a:pt x="0" y="0"/>
                    <a:pt x="0" y="406"/>
                    <a:pt x="217" y="406"/>
                  </a:cubicBezTo>
                  <a:cubicBezTo>
                    <a:pt x="225" y="406"/>
                    <a:pt x="233" y="406"/>
                    <a:pt x="241" y="405"/>
                  </a:cubicBezTo>
                  <a:lnTo>
                    <a:pt x="6817" y="405"/>
                  </a:lnTo>
                  <a:cubicBezTo>
                    <a:pt x="6825" y="406"/>
                    <a:pt x="6832" y="406"/>
                    <a:pt x="6840" y="406"/>
                  </a:cubicBezTo>
                  <a:cubicBezTo>
                    <a:pt x="7057" y="406"/>
                    <a:pt x="7057" y="0"/>
                    <a:pt x="6840" y="0"/>
                  </a:cubicBezTo>
                  <a:cubicBezTo>
                    <a:pt x="6832" y="0"/>
                    <a:pt x="6825" y="1"/>
                    <a:pt x="6817" y="2"/>
                  </a:cubicBezTo>
                  <a:lnTo>
                    <a:pt x="241" y="2"/>
                  </a:lnTo>
                  <a:cubicBezTo>
                    <a:pt x="233" y="1"/>
                    <a:pt x="2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93"/>
            <p:cNvSpPr/>
            <p:nvPr/>
          </p:nvSpPr>
          <p:spPr>
            <a:xfrm>
              <a:off x="1830600" y="3881175"/>
              <a:ext cx="178375" cy="10875"/>
            </a:xfrm>
            <a:custGeom>
              <a:avLst/>
              <a:gdLst/>
              <a:ahLst/>
              <a:cxnLst/>
              <a:rect l="l" t="t" r="r" b="b"/>
              <a:pathLst>
                <a:path w="7135" h="435" extrusionOk="0">
                  <a:moveTo>
                    <a:pt x="280" y="0"/>
                  </a:moveTo>
                  <a:cubicBezTo>
                    <a:pt x="0" y="0"/>
                    <a:pt x="0" y="434"/>
                    <a:pt x="280" y="434"/>
                  </a:cubicBezTo>
                  <a:lnTo>
                    <a:pt x="6856" y="434"/>
                  </a:lnTo>
                  <a:cubicBezTo>
                    <a:pt x="7135" y="434"/>
                    <a:pt x="7135" y="0"/>
                    <a:pt x="6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4" name="Google Shape;16474;p93"/>
          <p:cNvGrpSpPr/>
          <p:nvPr/>
        </p:nvGrpSpPr>
        <p:grpSpPr>
          <a:xfrm>
            <a:off x="2441173" y="3468104"/>
            <a:ext cx="348975" cy="286225"/>
            <a:chOff x="931825" y="3698925"/>
            <a:chExt cx="348975" cy="286225"/>
          </a:xfrm>
        </p:grpSpPr>
        <p:sp>
          <p:nvSpPr>
            <p:cNvPr id="16475" name="Google Shape;16475;p93"/>
            <p:cNvSpPr/>
            <p:nvPr/>
          </p:nvSpPr>
          <p:spPr>
            <a:xfrm>
              <a:off x="931825" y="3698925"/>
              <a:ext cx="348975" cy="286225"/>
            </a:xfrm>
            <a:custGeom>
              <a:avLst/>
              <a:gdLst/>
              <a:ahLst/>
              <a:cxnLst/>
              <a:rect l="l" t="t" r="r" b="b"/>
              <a:pathLst>
                <a:path w="13959" h="11449" extrusionOk="0">
                  <a:moveTo>
                    <a:pt x="13262" y="431"/>
                  </a:moveTo>
                  <a:cubicBezTo>
                    <a:pt x="13426" y="431"/>
                    <a:pt x="13555" y="575"/>
                    <a:pt x="13555" y="745"/>
                  </a:cubicBezTo>
                  <a:lnTo>
                    <a:pt x="13555" y="7476"/>
                  </a:lnTo>
                  <a:lnTo>
                    <a:pt x="10981" y="7476"/>
                  </a:lnTo>
                  <a:lnTo>
                    <a:pt x="10981" y="6360"/>
                  </a:lnTo>
                  <a:lnTo>
                    <a:pt x="11353" y="6360"/>
                  </a:lnTo>
                  <a:cubicBezTo>
                    <a:pt x="11508" y="6360"/>
                    <a:pt x="11632" y="6236"/>
                    <a:pt x="11632" y="6080"/>
                  </a:cubicBezTo>
                  <a:lnTo>
                    <a:pt x="11632" y="4623"/>
                  </a:lnTo>
                  <a:lnTo>
                    <a:pt x="11818" y="4623"/>
                  </a:lnTo>
                  <a:cubicBezTo>
                    <a:pt x="12098" y="4623"/>
                    <a:pt x="12253" y="4312"/>
                    <a:pt x="12098" y="4095"/>
                  </a:cubicBezTo>
                  <a:lnTo>
                    <a:pt x="11012" y="2637"/>
                  </a:lnTo>
                  <a:lnTo>
                    <a:pt x="10981" y="2606"/>
                  </a:lnTo>
                  <a:lnTo>
                    <a:pt x="10981" y="2513"/>
                  </a:lnTo>
                  <a:cubicBezTo>
                    <a:pt x="10981" y="2110"/>
                    <a:pt x="10640" y="1738"/>
                    <a:pt x="10205" y="1738"/>
                  </a:cubicBezTo>
                  <a:lnTo>
                    <a:pt x="6049" y="1738"/>
                  </a:lnTo>
                  <a:cubicBezTo>
                    <a:pt x="5770" y="1738"/>
                    <a:pt x="5770" y="2172"/>
                    <a:pt x="6049" y="2172"/>
                  </a:cubicBezTo>
                  <a:lnTo>
                    <a:pt x="10205" y="2172"/>
                  </a:lnTo>
                  <a:cubicBezTo>
                    <a:pt x="10422" y="2172"/>
                    <a:pt x="10578" y="2327"/>
                    <a:pt x="10578" y="2544"/>
                  </a:cubicBezTo>
                  <a:cubicBezTo>
                    <a:pt x="10547" y="2575"/>
                    <a:pt x="10516" y="2606"/>
                    <a:pt x="10516" y="2637"/>
                  </a:cubicBezTo>
                  <a:lnTo>
                    <a:pt x="10174" y="3072"/>
                  </a:lnTo>
                  <a:cubicBezTo>
                    <a:pt x="10112" y="3134"/>
                    <a:pt x="10143" y="3289"/>
                    <a:pt x="10236" y="3351"/>
                  </a:cubicBezTo>
                  <a:cubicBezTo>
                    <a:pt x="10269" y="3373"/>
                    <a:pt x="10306" y="3383"/>
                    <a:pt x="10343" y="3383"/>
                  </a:cubicBezTo>
                  <a:cubicBezTo>
                    <a:pt x="10410" y="3383"/>
                    <a:pt x="10475" y="3349"/>
                    <a:pt x="10516" y="3289"/>
                  </a:cubicBezTo>
                  <a:lnTo>
                    <a:pt x="10764" y="2948"/>
                  </a:lnTo>
                  <a:lnTo>
                    <a:pt x="11632" y="4188"/>
                  </a:lnTo>
                  <a:lnTo>
                    <a:pt x="11539" y="4188"/>
                  </a:lnTo>
                  <a:cubicBezTo>
                    <a:pt x="11353" y="4188"/>
                    <a:pt x="11229" y="4312"/>
                    <a:pt x="11229" y="4498"/>
                  </a:cubicBezTo>
                  <a:lnTo>
                    <a:pt x="11229" y="5956"/>
                  </a:lnTo>
                  <a:lnTo>
                    <a:pt x="10298" y="5956"/>
                  </a:lnTo>
                  <a:lnTo>
                    <a:pt x="10298" y="4498"/>
                  </a:lnTo>
                  <a:cubicBezTo>
                    <a:pt x="10298" y="4312"/>
                    <a:pt x="10143" y="4188"/>
                    <a:pt x="9957" y="4188"/>
                  </a:cubicBezTo>
                  <a:lnTo>
                    <a:pt x="9864" y="4188"/>
                  </a:lnTo>
                  <a:lnTo>
                    <a:pt x="10112" y="3847"/>
                  </a:lnTo>
                  <a:cubicBezTo>
                    <a:pt x="10231" y="3728"/>
                    <a:pt x="10041" y="3537"/>
                    <a:pt x="9890" y="3537"/>
                  </a:cubicBezTo>
                  <a:cubicBezTo>
                    <a:pt x="9843" y="3537"/>
                    <a:pt x="9800" y="3555"/>
                    <a:pt x="9771" y="3599"/>
                  </a:cubicBezTo>
                  <a:lnTo>
                    <a:pt x="9430" y="4095"/>
                  </a:lnTo>
                  <a:cubicBezTo>
                    <a:pt x="9244" y="4312"/>
                    <a:pt x="9430" y="4623"/>
                    <a:pt x="9709" y="4623"/>
                  </a:cubicBezTo>
                  <a:lnTo>
                    <a:pt x="9895" y="4623"/>
                  </a:lnTo>
                  <a:lnTo>
                    <a:pt x="9895" y="6080"/>
                  </a:lnTo>
                  <a:cubicBezTo>
                    <a:pt x="9895" y="6236"/>
                    <a:pt x="10019" y="6391"/>
                    <a:pt x="10174" y="6391"/>
                  </a:cubicBezTo>
                  <a:lnTo>
                    <a:pt x="10578" y="6391"/>
                  </a:lnTo>
                  <a:lnTo>
                    <a:pt x="10578" y="7507"/>
                  </a:lnTo>
                  <a:lnTo>
                    <a:pt x="3381" y="7507"/>
                  </a:lnTo>
                  <a:lnTo>
                    <a:pt x="3381" y="2513"/>
                  </a:lnTo>
                  <a:cubicBezTo>
                    <a:pt x="3381" y="2296"/>
                    <a:pt x="3536" y="2141"/>
                    <a:pt x="3753" y="2110"/>
                  </a:cubicBezTo>
                  <a:lnTo>
                    <a:pt x="5242" y="2110"/>
                  </a:lnTo>
                  <a:cubicBezTo>
                    <a:pt x="5521" y="2110"/>
                    <a:pt x="5521" y="1707"/>
                    <a:pt x="5242" y="1707"/>
                  </a:cubicBezTo>
                  <a:lnTo>
                    <a:pt x="3753" y="1707"/>
                  </a:lnTo>
                  <a:cubicBezTo>
                    <a:pt x="3319" y="1707"/>
                    <a:pt x="2978" y="2048"/>
                    <a:pt x="2978" y="2482"/>
                  </a:cubicBezTo>
                  <a:lnTo>
                    <a:pt x="2978" y="7476"/>
                  </a:lnTo>
                  <a:lnTo>
                    <a:pt x="403" y="7476"/>
                  </a:lnTo>
                  <a:lnTo>
                    <a:pt x="403" y="745"/>
                  </a:lnTo>
                  <a:cubicBezTo>
                    <a:pt x="403" y="575"/>
                    <a:pt x="533" y="431"/>
                    <a:pt x="697" y="431"/>
                  </a:cubicBezTo>
                  <a:cubicBezTo>
                    <a:pt x="713" y="431"/>
                    <a:pt x="728" y="432"/>
                    <a:pt x="744" y="435"/>
                  </a:cubicBezTo>
                  <a:lnTo>
                    <a:pt x="13214" y="435"/>
                  </a:lnTo>
                  <a:cubicBezTo>
                    <a:pt x="13230" y="432"/>
                    <a:pt x="13246" y="431"/>
                    <a:pt x="13262" y="431"/>
                  </a:cubicBezTo>
                  <a:close/>
                  <a:moveTo>
                    <a:pt x="8282" y="9462"/>
                  </a:moveTo>
                  <a:lnTo>
                    <a:pt x="8499" y="11043"/>
                  </a:lnTo>
                  <a:lnTo>
                    <a:pt x="5490" y="11043"/>
                  </a:lnTo>
                  <a:lnTo>
                    <a:pt x="5708" y="9462"/>
                  </a:lnTo>
                  <a:close/>
                  <a:moveTo>
                    <a:pt x="744" y="1"/>
                  </a:moveTo>
                  <a:cubicBezTo>
                    <a:pt x="341" y="1"/>
                    <a:pt x="0" y="342"/>
                    <a:pt x="0" y="745"/>
                  </a:cubicBezTo>
                  <a:lnTo>
                    <a:pt x="0" y="8717"/>
                  </a:lnTo>
                  <a:cubicBezTo>
                    <a:pt x="0" y="9120"/>
                    <a:pt x="341" y="9462"/>
                    <a:pt x="744" y="9462"/>
                  </a:cubicBezTo>
                  <a:lnTo>
                    <a:pt x="5273" y="9462"/>
                  </a:lnTo>
                  <a:lnTo>
                    <a:pt x="5056" y="11043"/>
                  </a:lnTo>
                  <a:lnTo>
                    <a:pt x="4405" y="11043"/>
                  </a:lnTo>
                  <a:cubicBezTo>
                    <a:pt x="4397" y="11042"/>
                    <a:pt x="4389" y="11042"/>
                    <a:pt x="4381" y="11042"/>
                  </a:cubicBezTo>
                  <a:cubicBezTo>
                    <a:pt x="4164" y="11042"/>
                    <a:pt x="4164" y="11448"/>
                    <a:pt x="4381" y="11448"/>
                  </a:cubicBezTo>
                  <a:cubicBezTo>
                    <a:pt x="4389" y="11448"/>
                    <a:pt x="4397" y="11448"/>
                    <a:pt x="4405" y="11447"/>
                  </a:cubicBezTo>
                  <a:lnTo>
                    <a:pt x="9554" y="11447"/>
                  </a:lnTo>
                  <a:cubicBezTo>
                    <a:pt x="9562" y="11448"/>
                    <a:pt x="9570" y="11448"/>
                    <a:pt x="9577" y="11448"/>
                  </a:cubicBezTo>
                  <a:cubicBezTo>
                    <a:pt x="9794" y="11448"/>
                    <a:pt x="9794" y="11042"/>
                    <a:pt x="9577" y="11042"/>
                  </a:cubicBezTo>
                  <a:cubicBezTo>
                    <a:pt x="9570" y="11042"/>
                    <a:pt x="9562" y="11042"/>
                    <a:pt x="9554" y="11043"/>
                  </a:cubicBezTo>
                  <a:lnTo>
                    <a:pt x="8934" y="11043"/>
                  </a:lnTo>
                  <a:lnTo>
                    <a:pt x="8685" y="9462"/>
                  </a:lnTo>
                  <a:lnTo>
                    <a:pt x="10267" y="9462"/>
                  </a:lnTo>
                  <a:cubicBezTo>
                    <a:pt x="10275" y="9462"/>
                    <a:pt x="10282" y="9463"/>
                    <a:pt x="10289" y="9463"/>
                  </a:cubicBezTo>
                  <a:cubicBezTo>
                    <a:pt x="10508" y="9463"/>
                    <a:pt x="10508" y="9026"/>
                    <a:pt x="10289" y="9026"/>
                  </a:cubicBezTo>
                  <a:cubicBezTo>
                    <a:pt x="10282" y="9026"/>
                    <a:pt x="10275" y="9026"/>
                    <a:pt x="10267" y="9027"/>
                  </a:cubicBezTo>
                  <a:lnTo>
                    <a:pt x="744" y="9027"/>
                  </a:lnTo>
                  <a:cubicBezTo>
                    <a:pt x="728" y="9030"/>
                    <a:pt x="713" y="9031"/>
                    <a:pt x="697" y="9031"/>
                  </a:cubicBezTo>
                  <a:cubicBezTo>
                    <a:pt x="533" y="9031"/>
                    <a:pt x="403" y="8887"/>
                    <a:pt x="403" y="8717"/>
                  </a:cubicBezTo>
                  <a:lnTo>
                    <a:pt x="403" y="7911"/>
                  </a:lnTo>
                  <a:lnTo>
                    <a:pt x="13586" y="7911"/>
                  </a:lnTo>
                  <a:lnTo>
                    <a:pt x="13586" y="8717"/>
                  </a:lnTo>
                  <a:cubicBezTo>
                    <a:pt x="13558" y="8887"/>
                    <a:pt x="13452" y="9031"/>
                    <a:pt x="13268" y="9031"/>
                  </a:cubicBezTo>
                  <a:cubicBezTo>
                    <a:pt x="13251" y="9031"/>
                    <a:pt x="13233" y="9030"/>
                    <a:pt x="13214" y="9027"/>
                  </a:cubicBezTo>
                  <a:lnTo>
                    <a:pt x="11105" y="9027"/>
                  </a:lnTo>
                  <a:cubicBezTo>
                    <a:pt x="10857" y="9089"/>
                    <a:pt x="10857" y="9431"/>
                    <a:pt x="11105" y="9462"/>
                  </a:cubicBezTo>
                  <a:lnTo>
                    <a:pt x="13214" y="9462"/>
                  </a:lnTo>
                  <a:cubicBezTo>
                    <a:pt x="13617" y="9462"/>
                    <a:pt x="13959" y="9120"/>
                    <a:pt x="13959" y="8717"/>
                  </a:cubicBezTo>
                  <a:lnTo>
                    <a:pt x="13959" y="745"/>
                  </a:lnTo>
                  <a:cubicBezTo>
                    <a:pt x="13959" y="342"/>
                    <a:pt x="13617" y="1"/>
                    <a:pt x="13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93"/>
            <p:cNvSpPr/>
            <p:nvPr/>
          </p:nvSpPr>
          <p:spPr>
            <a:xfrm>
              <a:off x="1058225" y="3771050"/>
              <a:ext cx="113225" cy="96825"/>
            </a:xfrm>
            <a:custGeom>
              <a:avLst/>
              <a:gdLst/>
              <a:ahLst/>
              <a:cxnLst/>
              <a:rect l="l" t="t" r="r" b="b"/>
              <a:pathLst>
                <a:path w="4529" h="3873" extrusionOk="0">
                  <a:moveTo>
                    <a:pt x="1737" y="435"/>
                  </a:moveTo>
                  <a:lnTo>
                    <a:pt x="1737" y="838"/>
                  </a:lnTo>
                  <a:cubicBezTo>
                    <a:pt x="1272" y="900"/>
                    <a:pt x="900" y="1272"/>
                    <a:pt x="838" y="1738"/>
                  </a:cubicBezTo>
                  <a:lnTo>
                    <a:pt x="434" y="1738"/>
                  </a:lnTo>
                  <a:cubicBezTo>
                    <a:pt x="496" y="1055"/>
                    <a:pt x="1055" y="497"/>
                    <a:pt x="1737" y="435"/>
                  </a:cubicBezTo>
                  <a:close/>
                  <a:moveTo>
                    <a:pt x="1923" y="1241"/>
                  </a:moveTo>
                  <a:cubicBezTo>
                    <a:pt x="2544" y="1241"/>
                    <a:pt x="2854" y="1986"/>
                    <a:pt x="2420" y="2420"/>
                  </a:cubicBezTo>
                  <a:cubicBezTo>
                    <a:pt x="2280" y="2560"/>
                    <a:pt x="2108" y="2622"/>
                    <a:pt x="1939" y="2622"/>
                  </a:cubicBezTo>
                  <a:cubicBezTo>
                    <a:pt x="1583" y="2622"/>
                    <a:pt x="1241" y="2344"/>
                    <a:pt x="1241" y="1924"/>
                  </a:cubicBezTo>
                  <a:cubicBezTo>
                    <a:pt x="1241" y="1551"/>
                    <a:pt x="1551" y="1241"/>
                    <a:pt x="1923" y="1241"/>
                  </a:cubicBezTo>
                  <a:close/>
                  <a:moveTo>
                    <a:pt x="2140" y="435"/>
                  </a:moveTo>
                  <a:cubicBezTo>
                    <a:pt x="2885" y="559"/>
                    <a:pt x="3443" y="1179"/>
                    <a:pt x="3443" y="1924"/>
                  </a:cubicBezTo>
                  <a:cubicBezTo>
                    <a:pt x="3443" y="2924"/>
                    <a:pt x="2672" y="3456"/>
                    <a:pt x="1903" y="3456"/>
                  </a:cubicBezTo>
                  <a:cubicBezTo>
                    <a:pt x="1218" y="3456"/>
                    <a:pt x="535" y="3033"/>
                    <a:pt x="403" y="2141"/>
                  </a:cubicBezTo>
                  <a:lnTo>
                    <a:pt x="838" y="2141"/>
                  </a:lnTo>
                  <a:cubicBezTo>
                    <a:pt x="959" y="2705"/>
                    <a:pt x="1446" y="3047"/>
                    <a:pt x="1943" y="3047"/>
                  </a:cubicBezTo>
                  <a:cubicBezTo>
                    <a:pt x="2211" y="3047"/>
                    <a:pt x="2482" y="2947"/>
                    <a:pt x="2699" y="2730"/>
                  </a:cubicBezTo>
                  <a:cubicBezTo>
                    <a:pt x="3319" y="2110"/>
                    <a:pt x="3009" y="1024"/>
                    <a:pt x="2140" y="838"/>
                  </a:cubicBezTo>
                  <a:lnTo>
                    <a:pt x="2140" y="435"/>
                  </a:lnTo>
                  <a:close/>
                  <a:moveTo>
                    <a:pt x="1923" y="0"/>
                  </a:moveTo>
                  <a:cubicBezTo>
                    <a:pt x="838" y="0"/>
                    <a:pt x="0" y="869"/>
                    <a:pt x="0" y="1924"/>
                  </a:cubicBezTo>
                  <a:cubicBezTo>
                    <a:pt x="0" y="3096"/>
                    <a:pt x="946" y="3872"/>
                    <a:pt x="1934" y="3872"/>
                  </a:cubicBezTo>
                  <a:cubicBezTo>
                    <a:pt x="2409" y="3872"/>
                    <a:pt x="2895" y="3692"/>
                    <a:pt x="3288" y="3288"/>
                  </a:cubicBezTo>
                  <a:cubicBezTo>
                    <a:pt x="4529" y="2079"/>
                    <a:pt x="3660" y="0"/>
                    <a:pt x="1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7" name="Google Shape;16477;p93"/>
          <p:cNvGrpSpPr/>
          <p:nvPr/>
        </p:nvGrpSpPr>
        <p:grpSpPr>
          <a:xfrm>
            <a:off x="1732958" y="3464629"/>
            <a:ext cx="348975" cy="293175"/>
            <a:chOff x="7719625" y="4198325"/>
            <a:chExt cx="348975" cy="293175"/>
          </a:xfrm>
        </p:grpSpPr>
        <p:sp>
          <p:nvSpPr>
            <p:cNvPr id="16478" name="Google Shape;16478;p93"/>
            <p:cNvSpPr/>
            <p:nvPr/>
          </p:nvSpPr>
          <p:spPr>
            <a:xfrm>
              <a:off x="7984600" y="4219275"/>
              <a:ext cx="11900" cy="7550"/>
            </a:xfrm>
            <a:custGeom>
              <a:avLst/>
              <a:gdLst/>
              <a:ahLst/>
              <a:cxnLst/>
              <a:rect l="l" t="t" r="r" b="b"/>
              <a:pathLst>
                <a:path w="476" h="302" extrusionOk="0">
                  <a:moveTo>
                    <a:pt x="258" y="1"/>
                  </a:moveTo>
                  <a:cubicBezTo>
                    <a:pt x="0" y="1"/>
                    <a:pt x="256" y="302"/>
                    <a:pt x="396" y="302"/>
                  </a:cubicBezTo>
                  <a:cubicBezTo>
                    <a:pt x="442" y="302"/>
                    <a:pt x="475" y="270"/>
                    <a:pt x="475" y="187"/>
                  </a:cubicBezTo>
                  <a:cubicBezTo>
                    <a:pt x="444" y="94"/>
                    <a:pt x="351"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93"/>
            <p:cNvSpPr/>
            <p:nvPr/>
          </p:nvSpPr>
          <p:spPr>
            <a:xfrm>
              <a:off x="8006200" y="4219025"/>
              <a:ext cx="11225" cy="10600"/>
            </a:xfrm>
            <a:custGeom>
              <a:avLst/>
              <a:gdLst/>
              <a:ahLst/>
              <a:cxnLst/>
              <a:rect l="l" t="t" r="r" b="b"/>
              <a:pathLst>
                <a:path w="449" h="424" extrusionOk="0">
                  <a:moveTo>
                    <a:pt x="181" y="1"/>
                  </a:moveTo>
                  <a:cubicBezTo>
                    <a:pt x="0" y="1"/>
                    <a:pt x="0" y="424"/>
                    <a:pt x="181" y="424"/>
                  </a:cubicBezTo>
                  <a:cubicBezTo>
                    <a:pt x="196" y="424"/>
                    <a:pt x="213" y="421"/>
                    <a:pt x="231" y="414"/>
                  </a:cubicBezTo>
                  <a:cubicBezTo>
                    <a:pt x="350" y="414"/>
                    <a:pt x="441" y="328"/>
                    <a:pt x="448" y="212"/>
                  </a:cubicBezTo>
                  <a:lnTo>
                    <a:pt x="448" y="212"/>
                  </a:lnTo>
                  <a:cubicBezTo>
                    <a:pt x="448" y="217"/>
                    <a:pt x="449" y="222"/>
                    <a:pt x="449" y="228"/>
                  </a:cubicBezTo>
                  <a:lnTo>
                    <a:pt x="449" y="197"/>
                  </a:lnTo>
                  <a:cubicBezTo>
                    <a:pt x="449" y="202"/>
                    <a:pt x="448" y="207"/>
                    <a:pt x="448" y="212"/>
                  </a:cubicBezTo>
                  <a:cubicBezTo>
                    <a:pt x="441" y="96"/>
                    <a:pt x="350" y="11"/>
                    <a:pt x="231" y="11"/>
                  </a:cubicBezTo>
                  <a:cubicBezTo>
                    <a:pt x="213" y="4"/>
                    <a:pt x="196"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93"/>
            <p:cNvSpPr/>
            <p:nvPr/>
          </p:nvSpPr>
          <p:spPr>
            <a:xfrm>
              <a:off x="8027900" y="4219025"/>
              <a:ext cx="10475" cy="10600"/>
            </a:xfrm>
            <a:custGeom>
              <a:avLst/>
              <a:gdLst/>
              <a:ahLst/>
              <a:cxnLst/>
              <a:rect l="l" t="t" r="r" b="b"/>
              <a:pathLst>
                <a:path w="419" h="424" extrusionOk="0">
                  <a:moveTo>
                    <a:pt x="181" y="1"/>
                  </a:moveTo>
                  <a:cubicBezTo>
                    <a:pt x="1" y="1"/>
                    <a:pt x="1" y="424"/>
                    <a:pt x="181" y="424"/>
                  </a:cubicBezTo>
                  <a:cubicBezTo>
                    <a:pt x="197" y="424"/>
                    <a:pt x="214" y="421"/>
                    <a:pt x="232" y="414"/>
                  </a:cubicBezTo>
                  <a:cubicBezTo>
                    <a:pt x="321" y="414"/>
                    <a:pt x="410" y="328"/>
                    <a:pt x="418" y="212"/>
                  </a:cubicBezTo>
                  <a:lnTo>
                    <a:pt x="418" y="212"/>
                  </a:lnTo>
                  <a:cubicBezTo>
                    <a:pt x="418" y="217"/>
                    <a:pt x="418" y="222"/>
                    <a:pt x="418" y="228"/>
                  </a:cubicBezTo>
                  <a:lnTo>
                    <a:pt x="418" y="197"/>
                  </a:lnTo>
                  <a:cubicBezTo>
                    <a:pt x="418" y="202"/>
                    <a:pt x="418" y="207"/>
                    <a:pt x="418" y="212"/>
                  </a:cubicBezTo>
                  <a:cubicBezTo>
                    <a:pt x="410" y="96"/>
                    <a:pt x="321" y="11"/>
                    <a:pt x="232" y="11"/>
                  </a:cubicBezTo>
                  <a:cubicBezTo>
                    <a:pt x="214" y="4"/>
                    <a:pt x="197"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93"/>
            <p:cNvSpPr/>
            <p:nvPr/>
          </p:nvSpPr>
          <p:spPr>
            <a:xfrm>
              <a:off x="7719625" y="4198325"/>
              <a:ext cx="348975" cy="293175"/>
            </a:xfrm>
            <a:custGeom>
              <a:avLst/>
              <a:gdLst/>
              <a:ahLst/>
              <a:cxnLst/>
              <a:rect l="l" t="t" r="r" b="b"/>
              <a:pathLst>
                <a:path w="13959" h="11727" extrusionOk="0">
                  <a:moveTo>
                    <a:pt x="3626" y="2914"/>
                  </a:moveTo>
                  <a:cubicBezTo>
                    <a:pt x="4230" y="2914"/>
                    <a:pt x="4230" y="3819"/>
                    <a:pt x="3626" y="3819"/>
                  </a:cubicBezTo>
                  <a:cubicBezTo>
                    <a:pt x="3607" y="3819"/>
                    <a:pt x="3587" y="3818"/>
                    <a:pt x="3567" y="3816"/>
                  </a:cubicBezTo>
                  <a:lnTo>
                    <a:pt x="403" y="3816"/>
                  </a:lnTo>
                  <a:lnTo>
                    <a:pt x="403" y="2917"/>
                  </a:lnTo>
                  <a:lnTo>
                    <a:pt x="3567" y="2917"/>
                  </a:lnTo>
                  <a:cubicBezTo>
                    <a:pt x="3587" y="2915"/>
                    <a:pt x="3607" y="2914"/>
                    <a:pt x="3626" y="2914"/>
                  </a:cubicBezTo>
                  <a:close/>
                  <a:moveTo>
                    <a:pt x="3660" y="5437"/>
                  </a:moveTo>
                  <a:cubicBezTo>
                    <a:pt x="4513" y="5437"/>
                    <a:pt x="5366" y="6003"/>
                    <a:pt x="5366" y="7135"/>
                  </a:cubicBezTo>
                  <a:cubicBezTo>
                    <a:pt x="5366" y="7353"/>
                    <a:pt x="5335" y="7570"/>
                    <a:pt x="5242" y="7756"/>
                  </a:cubicBezTo>
                  <a:cubicBezTo>
                    <a:pt x="5180" y="7353"/>
                    <a:pt x="5087" y="6949"/>
                    <a:pt x="4932" y="6546"/>
                  </a:cubicBezTo>
                  <a:cubicBezTo>
                    <a:pt x="4870" y="6422"/>
                    <a:pt x="4808" y="6329"/>
                    <a:pt x="4684" y="6267"/>
                  </a:cubicBezTo>
                  <a:cubicBezTo>
                    <a:pt x="4629" y="6245"/>
                    <a:pt x="4574" y="6235"/>
                    <a:pt x="4521" y="6235"/>
                  </a:cubicBezTo>
                  <a:cubicBezTo>
                    <a:pt x="4423" y="6235"/>
                    <a:pt x="4330" y="6269"/>
                    <a:pt x="4250" y="6329"/>
                  </a:cubicBezTo>
                  <a:cubicBezTo>
                    <a:pt x="4126" y="6391"/>
                    <a:pt x="4033" y="6453"/>
                    <a:pt x="3940" y="6546"/>
                  </a:cubicBezTo>
                  <a:cubicBezTo>
                    <a:pt x="3847" y="6608"/>
                    <a:pt x="3753" y="6670"/>
                    <a:pt x="3660" y="6670"/>
                  </a:cubicBezTo>
                  <a:cubicBezTo>
                    <a:pt x="3567" y="6670"/>
                    <a:pt x="3474" y="6608"/>
                    <a:pt x="3381" y="6546"/>
                  </a:cubicBezTo>
                  <a:cubicBezTo>
                    <a:pt x="3280" y="6470"/>
                    <a:pt x="3011" y="6227"/>
                    <a:pt x="2781" y="6227"/>
                  </a:cubicBezTo>
                  <a:cubicBezTo>
                    <a:pt x="2731" y="6227"/>
                    <a:pt x="2682" y="6239"/>
                    <a:pt x="2637" y="6267"/>
                  </a:cubicBezTo>
                  <a:cubicBezTo>
                    <a:pt x="2544" y="6329"/>
                    <a:pt x="2451" y="6422"/>
                    <a:pt x="2389" y="6546"/>
                  </a:cubicBezTo>
                  <a:cubicBezTo>
                    <a:pt x="2234" y="6949"/>
                    <a:pt x="2140" y="7321"/>
                    <a:pt x="2078" y="7756"/>
                  </a:cubicBezTo>
                  <a:cubicBezTo>
                    <a:pt x="1985" y="7539"/>
                    <a:pt x="1954" y="7353"/>
                    <a:pt x="1954" y="7135"/>
                  </a:cubicBezTo>
                  <a:cubicBezTo>
                    <a:pt x="1954" y="6003"/>
                    <a:pt x="2807" y="5437"/>
                    <a:pt x="3660" y="5437"/>
                  </a:cubicBezTo>
                  <a:close/>
                  <a:moveTo>
                    <a:pt x="4498" y="6639"/>
                  </a:moveTo>
                  <a:cubicBezTo>
                    <a:pt x="4529" y="6670"/>
                    <a:pt x="4529" y="6670"/>
                    <a:pt x="4529" y="6701"/>
                  </a:cubicBezTo>
                  <a:cubicBezTo>
                    <a:pt x="4715" y="7135"/>
                    <a:pt x="4839" y="7601"/>
                    <a:pt x="4870" y="8066"/>
                  </a:cubicBezTo>
                  <a:cubicBezTo>
                    <a:pt x="4932" y="8686"/>
                    <a:pt x="4684" y="9276"/>
                    <a:pt x="4188" y="9617"/>
                  </a:cubicBezTo>
                  <a:cubicBezTo>
                    <a:pt x="4017" y="9725"/>
                    <a:pt x="3831" y="9780"/>
                    <a:pt x="3649" y="9780"/>
                  </a:cubicBezTo>
                  <a:cubicBezTo>
                    <a:pt x="3467" y="9780"/>
                    <a:pt x="3288" y="9725"/>
                    <a:pt x="3133" y="9617"/>
                  </a:cubicBezTo>
                  <a:cubicBezTo>
                    <a:pt x="2637" y="9276"/>
                    <a:pt x="2358" y="8686"/>
                    <a:pt x="2451" y="8066"/>
                  </a:cubicBezTo>
                  <a:cubicBezTo>
                    <a:pt x="2482" y="7601"/>
                    <a:pt x="2606" y="7135"/>
                    <a:pt x="2792" y="6701"/>
                  </a:cubicBezTo>
                  <a:cubicBezTo>
                    <a:pt x="2792" y="6670"/>
                    <a:pt x="2792" y="6670"/>
                    <a:pt x="2823" y="6639"/>
                  </a:cubicBezTo>
                  <a:cubicBezTo>
                    <a:pt x="2916" y="6701"/>
                    <a:pt x="3040" y="6763"/>
                    <a:pt x="3102" y="6856"/>
                  </a:cubicBezTo>
                  <a:cubicBezTo>
                    <a:pt x="3257" y="6980"/>
                    <a:pt x="3474" y="7073"/>
                    <a:pt x="3660" y="7073"/>
                  </a:cubicBezTo>
                  <a:cubicBezTo>
                    <a:pt x="3878" y="7073"/>
                    <a:pt x="4064" y="6980"/>
                    <a:pt x="4219" y="6856"/>
                  </a:cubicBezTo>
                  <a:cubicBezTo>
                    <a:pt x="4281" y="6763"/>
                    <a:pt x="4405" y="6701"/>
                    <a:pt x="4498" y="6639"/>
                  </a:cubicBezTo>
                  <a:close/>
                  <a:moveTo>
                    <a:pt x="3195" y="10113"/>
                  </a:moveTo>
                  <a:cubicBezTo>
                    <a:pt x="3350" y="10175"/>
                    <a:pt x="3505" y="10206"/>
                    <a:pt x="3660" y="10206"/>
                  </a:cubicBezTo>
                  <a:cubicBezTo>
                    <a:pt x="3816" y="10206"/>
                    <a:pt x="3940" y="10175"/>
                    <a:pt x="4064" y="10144"/>
                  </a:cubicBezTo>
                  <a:cubicBezTo>
                    <a:pt x="4064" y="10299"/>
                    <a:pt x="4157" y="10423"/>
                    <a:pt x="4312" y="10485"/>
                  </a:cubicBezTo>
                  <a:lnTo>
                    <a:pt x="5460" y="10951"/>
                  </a:lnTo>
                  <a:cubicBezTo>
                    <a:pt x="5584" y="10982"/>
                    <a:pt x="5677" y="11075"/>
                    <a:pt x="5739" y="11199"/>
                  </a:cubicBezTo>
                  <a:cubicBezTo>
                    <a:pt x="5739" y="11230"/>
                    <a:pt x="5770" y="11261"/>
                    <a:pt x="5770" y="11292"/>
                  </a:cubicBezTo>
                  <a:lnTo>
                    <a:pt x="1520" y="11292"/>
                  </a:lnTo>
                  <a:cubicBezTo>
                    <a:pt x="1520" y="11261"/>
                    <a:pt x="1551" y="11230"/>
                    <a:pt x="1551" y="11199"/>
                  </a:cubicBezTo>
                  <a:cubicBezTo>
                    <a:pt x="1582" y="11075"/>
                    <a:pt x="1675" y="10982"/>
                    <a:pt x="1799" y="10951"/>
                  </a:cubicBezTo>
                  <a:lnTo>
                    <a:pt x="2978" y="10485"/>
                  </a:lnTo>
                  <a:cubicBezTo>
                    <a:pt x="3102" y="10454"/>
                    <a:pt x="3195" y="10299"/>
                    <a:pt x="3195" y="10144"/>
                  </a:cubicBezTo>
                  <a:lnTo>
                    <a:pt x="3195" y="10113"/>
                  </a:lnTo>
                  <a:close/>
                  <a:moveTo>
                    <a:pt x="13556" y="2079"/>
                  </a:moveTo>
                  <a:lnTo>
                    <a:pt x="13556" y="11323"/>
                  </a:lnTo>
                  <a:lnTo>
                    <a:pt x="6204" y="11323"/>
                  </a:lnTo>
                  <a:cubicBezTo>
                    <a:pt x="6173" y="11230"/>
                    <a:pt x="6142" y="11137"/>
                    <a:pt x="6111" y="11044"/>
                  </a:cubicBezTo>
                  <a:cubicBezTo>
                    <a:pt x="6018" y="10827"/>
                    <a:pt x="5863" y="10672"/>
                    <a:pt x="5646" y="10578"/>
                  </a:cubicBezTo>
                  <a:lnTo>
                    <a:pt x="4467" y="10113"/>
                  </a:lnTo>
                  <a:lnTo>
                    <a:pt x="4467" y="9927"/>
                  </a:lnTo>
                  <a:cubicBezTo>
                    <a:pt x="4932" y="9586"/>
                    <a:pt x="5211" y="9090"/>
                    <a:pt x="5242" y="8500"/>
                  </a:cubicBezTo>
                  <a:cubicBezTo>
                    <a:pt x="5273" y="8500"/>
                    <a:pt x="5273" y="8500"/>
                    <a:pt x="5273" y="8469"/>
                  </a:cubicBezTo>
                  <a:cubicBezTo>
                    <a:pt x="6390" y="7104"/>
                    <a:pt x="5429" y="5026"/>
                    <a:pt x="3629" y="5026"/>
                  </a:cubicBezTo>
                  <a:cubicBezTo>
                    <a:pt x="1861" y="5026"/>
                    <a:pt x="869" y="7104"/>
                    <a:pt x="2016" y="8469"/>
                  </a:cubicBezTo>
                  <a:lnTo>
                    <a:pt x="2047" y="8500"/>
                  </a:lnTo>
                  <a:cubicBezTo>
                    <a:pt x="2078" y="9059"/>
                    <a:pt x="2327" y="9555"/>
                    <a:pt x="2761" y="9896"/>
                  </a:cubicBezTo>
                  <a:lnTo>
                    <a:pt x="2761" y="10144"/>
                  </a:lnTo>
                  <a:lnTo>
                    <a:pt x="1613" y="10578"/>
                  </a:lnTo>
                  <a:cubicBezTo>
                    <a:pt x="1396" y="10672"/>
                    <a:pt x="1210" y="10827"/>
                    <a:pt x="1117" y="11044"/>
                  </a:cubicBezTo>
                  <a:cubicBezTo>
                    <a:pt x="1086" y="11137"/>
                    <a:pt x="1055" y="11230"/>
                    <a:pt x="1024" y="11323"/>
                  </a:cubicBezTo>
                  <a:lnTo>
                    <a:pt x="372" y="11323"/>
                  </a:lnTo>
                  <a:lnTo>
                    <a:pt x="372" y="4220"/>
                  </a:lnTo>
                  <a:lnTo>
                    <a:pt x="3567" y="4220"/>
                  </a:lnTo>
                  <a:cubicBezTo>
                    <a:pt x="4715" y="4220"/>
                    <a:pt x="4715" y="2483"/>
                    <a:pt x="3567" y="2483"/>
                  </a:cubicBezTo>
                  <a:lnTo>
                    <a:pt x="403" y="2483"/>
                  </a:lnTo>
                  <a:lnTo>
                    <a:pt x="403" y="2079"/>
                  </a:lnTo>
                  <a:close/>
                  <a:moveTo>
                    <a:pt x="776" y="1"/>
                  </a:moveTo>
                  <a:cubicBezTo>
                    <a:pt x="341" y="1"/>
                    <a:pt x="0" y="342"/>
                    <a:pt x="0" y="776"/>
                  </a:cubicBezTo>
                  <a:lnTo>
                    <a:pt x="0" y="11323"/>
                  </a:lnTo>
                  <a:cubicBezTo>
                    <a:pt x="0" y="11540"/>
                    <a:pt x="186" y="11726"/>
                    <a:pt x="403" y="11726"/>
                  </a:cubicBezTo>
                  <a:lnTo>
                    <a:pt x="13525" y="11726"/>
                  </a:lnTo>
                  <a:cubicBezTo>
                    <a:pt x="13773" y="11726"/>
                    <a:pt x="13959" y="11540"/>
                    <a:pt x="13959" y="11323"/>
                  </a:cubicBezTo>
                  <a:lnTo>
                    <a:pt x="13959" y="776"/>
                  </a:lnTo>
                  <a:cubicBezTo>
                    <a:pt x="13959" y="342"/>
                    <a:pt x="13618" y="1"/>
                    <a:pt x="13183" y="1"/>
                  </a:cubicBezTo>
                  <a:lnTo>
                    <a:pt x="5398" y="1"/>
                  </a:lnTo>
                  <a:cubicBezTo>
                    <a:pt x="5149" y="1"/>
                    <a:pt x="5149" y="404"/>
                    <a:pt x="5398" y="404"/>
                  </a:cubicBezTo>
                  <a:lnTo>
                    <a:pt x="13214" y="404"/>
                  </a:lnTo>
                  <a:cubicBezTo>
                    <a:pt x="13400" y="404"/>
                    <a:pt x="13556" y="559"/>
                    <a:pt x="13556" y="745"/>
                  </a:cubicBezTo>
                  <a:lnTo>
                    <a:pt x="13556" y="1676"/>
                  </a:lnTo>
                  <a:lnTo>
                    <a:pt x="403" y="1676"/>
                  </a:lnTo>
                  <a:lnTo>
                    <a:pt x="403" y="745"/>
                  </a:lnTo>
                  <a:cubicBezTo>
                    <a:pt x="403" y="559"/>
                    <a:pt x="558" y="404"/>
                    <a:pt x="776" y="404"/>
                  </a:cubicBezTo>
                  <a:lnTo>
                    <a:pt x="4591" y="404"/>
                  </a:lnTo>
                  <a:cubicBezTo>
                    <a:pt x="4870" y="404"/>
                    <a:pt x="4870" y="1"/>
                    <a:pt x="45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93"/>
            <p:cNvSpPr/>
            <p:nvPr/>
          </p:nvSpPr>
          <p:spPr>
            <a:xfrm>
              <a:off x="7905725" y="4260375"/>
              <a:ext cx="130300" cy="63000"/>
            </a:xfrm>
            <a:custGeom>
              <a:avLst/>
              <a:gdLst/>
              <a:ahLst/>
              <a:cxnLst/>
              <a:rect l="l" t="t" r="r" b="b"/>
              <a:pathLst>
                <a:path w="5212" h="2520" extrusionOk="0">
                  <a:moveTo>
                    <a:pt x="4840" y="435"/>
                  </a:moveTo>
                  <a:lnTo>
                    <a:pt x="4809" y="1769"/>
                  </a:lnTo>
                  <a:lnTo>
                    <a:pt x="4188" y="1769"/>
                  </a:lnTo>
                  <a:cubicBezTo>
                    <a:pt x="4064" y="1769"/>
                    <a:pt x="3940" y="1831"/>
                    <a:pt x="3878" y="1924"/>
                  </a:cubicBezTo>
                  <a:lnTo>
                    <a:pt x="3785" y="2079"/>
                  </a:lnTo>
                  <a:lnTo>
                    <a:pt x="3723" y="1924"/>
                  </a:lnTo>
                  <a:cubicBezTo>
                    <a:pt x="3643" y="1843"/>
                    <a:pt x="3562" y="1763"/>
                    <a:pt x="3461" y="1763"/>
                  </a:cubicBezTo>
                  <a:cubicBezTo>
                    <a:pt x="3446" y="1763"/>
                    <a:pt x="3430" y="1764"/>
                    <a:pt x="3413" y="1769"/>
                  </a:cubicBezTo>
                  <a:lnTo>
                    <a:pt x="404" y="1769"/>
                  </a:lnTo>
                  <a:lnTo>
                    <a:pt x="404" y="435"/>
                  </a:lnTo>
                  <a:close/>
                  <a:moveTo>
                    <a:pt x="342" y="1"/>
                  </a:moveTo>
                  <a:cubicBezTo>
                    <a:pt x="156" y="1"/>
                    <a:pt x="1" y="156"/>
                    <a:pt x="1" y="373"/>
                  </a:cubicBezTo>
                  <a:lnTo>
                    <a:pt x="1" y="1800"/>
                  </a:lnTo>
                  <a:cubicBezTo>
                    <a:pt x="1" y="2017"/>
                    <a:pt x="156" y="2172"/>
                    <a:pt x="342" y="2172"/>
                  </a:cubicBezTo>
                  <a:lnTo>
                    <a:pt x="3382" y="2172"/>
                  </a:lnTo>
                  <a:lnTo>
                    <a:pt x="3506" y="2358"/>
                  </a:lnTo>
                  <a:cubicBezTo>
                    <a:pt x="3560" y="2439"/>
                    <a:pt x="3637" y="2519"/>
                    <a:pt x="3737" y="2519"/>
                  </a:cubicBezTo>
                  <a:cubicBezTo>
                    <a:pt x="3752" y="2519"/>
                    <a:pt x="3769" y="2517"/>
                    <a:pt x="3785" y="2513"/>
                  </a:cubicBezTo>
                  <a:cubicBezTo>
                    <a:pt x="3802" y="2517"/>
                    <a:pt x="3818" y="2519"/>
                    <a:pt x="3835" y="2519"/>
                  </a:cubicBezTo>
                  <a:cubicBezTo>
                    <a:pt x="3941" y="2519"/>
                    <a:pt x="4042" y="2439"/>
                    <a:pt x="4095" y="2358"/>
                  </a:cubicBezTo>
                  <a:lnTo>
                    <a:pt x="4219" y="2172"/>
                  </a:lnTo>
                  <a:lnTo>
                    <a:pt x="4871" y="2172"/>
                  </a:lnTo>
                  <a:cubicBezTo>
                    <a:pt x="5057" y="2172"/>
                    <a:pt x="5212" y="2017"/>
                    <a:pt x="5212" y="1800"/>
                  </a:cubicBezTo>
                  <a:lnTo>
                    <a:pt x="5212" y="373"/>
                  </a:lnTo>
                  <a:cubicBezTo>
                    <a:pt x="5212" y="187"/>
                    <a:pt x="5057" y="32"/>
                    <a:pt x="4871" y="32"/>
                  </a:cubicBezTo>
                  <a:lnTo>
                    <a:pt x="487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93"/>
            <p:cNvSpPr/>
            <p:nvPr/>
          </p:nvSpPr>
          <p:spPr>
            <a:xfrm>
              <a:off x="7938475" y="4282050"/>
              <a:ext cx="64825" cy="10175"/>
            </a:xfrm>
            <a:custGeom>
              <a:avLst/>
              <a:gdLst/>
              <a:ahLst/>
              <a:cxnLst/>
              <a:rect l="l" t="t" r="r" b="b"/>
              <a:pathLst>
                <a:path w="2593" h="407" extrusionOk="0">
                  <a:moveTo>
                    <a:pt x="190" y="1"/>
                  </a:moveTo>
                  <a:cubicBezTo>
                    <a:pt x="0" y="1"/>
                    <a:pt x="0" y="407"/>
                    <a:pt x="190" y="407"/>
                  </a:cubicBezTo>
                  <a:cubicBezTo>
                    <a:pt x="197" y="407"/>
                    <a:pt x="204" y="406"/>
                    <a:pt x="211" y="405"/>
                  </a:cubicBezTo>
                  <a:lnTo>
                    <a:pt x="2382" y="405"/>
                  </a:lnTo>
                  <a:cubicBezTo>
                    <a:pt x="2389" y="406"/>
                    <a:pt x="2396" y="407"/>
                    <a:pt x="2402" y="407"/>
                  </a:cubicBezTo>
                  <a:cubicBezTo>
                    <a:pt x="2592" y="407"/>
                    <a:pt x="2592" y="1"/>
                    <a:pt x="2402" y="1"/>
                  </a:cubicBezTo>
                  <a:cubicBezTo>
                    <a:pt x="2396" y="1"/>
                    <a:pt x="2389" y="1"/>
                    <a:pt x="2382" y="2"/>
                  </a:cubicBezTo>
                  <a:lnTo>
                    <a:pt x="211" y="2"/>
                  </a:lnTo>
                  <a:cubicBezTo>
                    <a:pt x="204" y="1"/>
                    <a:pt x="197"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93"/>
            <p:cNvSpPr/>
            <p:nvPr/>
          </p:nvSpPr>
          <p:spPr>
            <a:xfrm>
              <a:off x="7905725" y="4334725"/>
              <a:ext cx="130300" cy="62925"/>
            </a:xfrm>
            <a:custGeom>
              <a:avLst/>
              <a:gdLst/>
              <a:ahLst/>
              <a:cxnLst/>
              <a:rect l="l" t="t" r="r" b="b"/>
              <a:pathLst>
                <a:path w="5212" h="2517" extrusionOk="0">
                  <a:moveTo>
                    <a:pt x="4809" y="408"/>
                  </a:moveTo>
                  <a:lnTo>
                    <a:pt x="4809" y="1741"/>
                  </a:lnTo>
                  <a:lnTo>
                    <a:pt x="4188" y="1741"/>
                  </a:lnTo>
                  <a:cubicBezTo>
                    <a:pt x="4064" y="1741"/>
                    <a:pt x="3940" y="1803"/>
                    <a:pt x="3878" y="1897"/>
                  </a:cubicBezTo>
                  <a:lnTo>
                    <a:pt x="3785" y="2052"/>
                  </a:lnTo>
                  <a:lnTo>
                    <a:pt x="3692" y="1897"/>
                  </a:lnTo>
                  <a:cubicBezTo>
                    <a:pt x="3630" y="1803"/>
                    <a:pt x="3506" y="1741"/>
                    <a:pt x="3382" y="1741"/>
                  </a:cubicBezTo>
                  <a:lnTo>
                    <a:pt x="404" y="1741"/>
                  </a:lnTo>
                  <a:lnTo>
                    <a:pt x="404" y="408"/>
                  </a:lnTo>
                  <a:close/>
                  <a:moveTo>
                    <a:pt x="301" y="1"/>
                  </a:moveTo>
                  <a:cubicBezTo>
                    <a:pt x="134" y="1"/>
                    <a:pt x="1" y="173"/>
                    <a:pt x="1" y="346"/>
                  </a:cubicBezTo>
                  <a:lnTo>
                    <a:pt x="1" y="1803"/>
                  </a:lnTo>
                  <a:cubicBezTo>
                    <a:pt x="1" y="1990"/>
                    <a:pt x="156" y="2145"/>
                    <a:pt x="342" y="2145"/>
                  </a:cubicBezTo>
                  <a:lnTo>
                    <a:pt x="3382" y="2145"/>
                  </a:lnTo>
                  <a:lnTo>
                    <a:pt x="3506" y="2331"/>
                  </a:lnTo>
                  <a:cubicBezTo>
                    <a:pt x="3568" y="2455"/>
                    <a:pt x="3661" y="2517"/>
                    <a:pt x="3785" y="2517"/>
                  </a:cubicBezTo>
                  <a:cubicBezTo>
                    <a:pt x="3909" y="2517"/>
                    <a:pt x="4033" y="2455"/>
                    <a:pt x="4095" y="2331"/>
                  </a:cubicBezTo>
                  <a:lnTo>
                    <a:pt x="4219" y="2145"/>
                  </a:lnTo>
                  <a:lnTo>
                    <a:pt x="4871" y="2145"/>
                  </a:lnTo>
                  <a:cubicBezTo>
                    <a:pt x="5057" y="2145"/>
                    <a:pt x="5212" y="1990"/>
                    <a:pt x="5212" y="1803"/>
                  </a:cubicBezTo>
                  <a:lnTo>
                    <a:pt x="5212" y="346"/>
                  </a:lnTo>
                  <a:cubicBezTo>
                    <a:pt x="5212" y="173"/>
                    <a:pt x="5079" y="1"/>
                    <a:pt x="4912" y="1"/>
                  </a:cubicBezTo>
                  <a:cubicBezTo>
                    <a:pt x="4898" y="1"/>
                    <a:pt x="4885" y="2"/>
                    <a:pt x="4871" y="4"/>
                  </a:cubicBezTo>
                  <a:lnTo>
                    <a:pt x="342" y="4"/>
                  </a:lnTo>
                  <a:cubicBezTo>
                    <a:pt x="328" y="2"/>
                    <a:pt x="315" y="1"/>
                    <a:pt x="3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93"/>
            <p:cNvSpPr/>
            <p:nvPr/>
          </p:nvSpPr>
          <p:spPr>
            <a:xfrm>
              <a:off x="7936750" y="4356525"/>
              <a:ext cx="67500" cy="10125"/>
            </a:xfrm>
            <a:custGeom>
              <a:avLst/>
              <a:gdLst/>
              <a:ahLst/>
              <a:cxnLst/>
              <a:rect l="l" t="t" r="r" b="b"/>
              <a:pathLst>
                <a:path w="2700" h="405" extrusionOk="0">
                  <a:moveTo>
                    <a:pt x="280" y="1"/>
                  </a:moveTo>
                  <a:cubicBezTo>
                    <a:pt x="1" y="1"/>
                    <a:pt x="1" y="404"/>
                    <a:pt x="280" y="404"/>
                  </a:cubicBezTo>
                  <a:lnTo>
                    <a:pt x="2451" y="404"/>
                  </a:lnTo>
                  <a:cubicBezTo>
                    <a:pt x="2699" y="404"/>
                    <a:pt x="2699" y="1"/>
                    <a:pt x="2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93"/>
            <p:cNvSpPr/>
            <p:nvPr/>
          </p:nvSpPr>
          <p:spPr>
            <a:xfrm>
              <a:off x="7904950" y="4408500"/>
              <a:ext cx="131075" cy="62825"/>
            </a:xfrm>
            <a:custGeom>
              <a:avLst/>
              <a:gdLst/>
              <a:ahLst/>
              <a:cxnLst/>
              <a:rect l="l" t="t" r="r" b="b"/>
              <a:pathLst>
                <a:path w="5243" h="2513" extrusionOk="0">
                  <a:moveTo>
                    <a:pt x="373" y="0"/>
                  </a:moveTo>
                  <a:cubicBezTo>
                    <a:pt x="187" y="0"/>
                    <a:pt x="32" y="155"/>
                    <a:pt x="32" y="341"/>
                  </a:cubicBezTo>
                  <a:lnTo>
                    <a:pt x="32" y="1799"/>
                  </a:lnTo>
                  <a:cubicBezTo>
                    <a:pt x="1" y="1985"/>
                    <a:pt x="187" y="2140"/>
                    <a:pt x="373" y="2140"/>
                  </a:cubicBezTo>
                  <a:lnTo>
                    <a:pt x="3382" y="2140"/>
                  </a:lnTo>
                  <a:lnTo>
                    <a:pt x="3506" y="2327"/>
                  </a:lnTo>
                  <a:cubicBezTo>
                    <a:pt x="3568" y="2451"/>
                    <a:pt x="3692" y="2513"/>
                    <a:pt x="3816" y="2513"/>
                  </a:cubicBezTo>
                  <a:cubicBezTo>
                    <a:pt x="3940" y="2513"/>
                    <a:pt x="4064" y="2451"/>
                    <a:pt x="4126" y="2327"/>
                  </a:cubicBezTo>
                  <a:lnTo>
                    <a:pt x="4250" y="2140"/>
                  </a:lnTo>
                  <a:lnTo>
                    <a:pt x="4902" y="2140"/>
                  </a:lnTo>
                  <a:cubicBezTo>
                    <a:pt x="5088" y="2140"/>
                    <a:pt x="5243" y="1985"/>
                    <a:pt x="5243" y="1799"/>
                  </a:cubicBezTo>
                  <a:lnTo>
                    <a:pt x="5243" y="341"/>
                  </a:lnTo>
                  <a:cubicBezTo>
                    <a:pt x="5243" y="155"/>
                    <a:pt x="5088" y="0"/>
                    <a:pt x="4902" y="0"/>
                  </a:cubicBezTo>
                  <a:lnTo>
                    <a:pt x="3072" y="0"/>
                  </a:lnTo>
                  <a:cubicBezTo>
                    <a:pt x="2948" y="0"/>
                    <a:pt x="2855" y="62"/>
                    <a:pt x="2855" y="186"/>
                  </a:cubicBezTo>
                  <a:cubicBezTo>
                    <a:pt x="2855" y="310"/>
                    <a:pt x="2948" y="403"/>
                    <a:pt x="3072" y="403"/>
                  </a:cubicBezTo>
                  <a:lnTo>
                    <a:pt x="4840" y="403"/>
                  </a:lnTo>
                  <a:lnTo>
                    <a:pt x="4840" y="1737"/>
                  </a:lnTo>
                  <a:lnTo>
                    <a:pt x="4219" y="1737"/>
                  </a:lnTo>
                  <a:cubicBezTo>
                    <a:pt x="4095" y="1737"/>
                    <a:pt x="3971" y="1799"/>
                    <a:pt x="3909" y="1892"/>
                  </a:cubicBezTo>
                  <a:lnTo>
                    <a:pt x="3816" y="2047"/>
                  </a:lnTo>
                  <a:lnTo>
                    <a:pt x="3723" y="1892"/>
                  </a:lnTo>
                  <a:cubicBezTo>
                    <a:pt x="3661" y="1799"/>
                    <a:pt x="3537" y="1737"/>
                    <a:pt x="3413" y="1737"/>
                  </a:cubicBezTo>
                  <a:lnTo>
                    <a:pt x="435" y="1737"/>
                  </a:lnTo>
                  <a:lnTo>
                    <a:pt x="435" y="403"/>
                  </a:lnTo>
                  <a:lnTo>
                    <a:pt x="2234" y="403"/>
                  </a:lnTo>
                  <a:cubicBezTo>
                    <a:pt x="2358" y="403"/>
                    <a:pt x="2451" y="310"/>
                    <a:pt x="2451" y="186"/>
                  </a:cubicBezTo>
                  <a:cubicBezTo>
                    <a:pt x="2451" y="93"/>
                    <a:pt x="2358" y="0"/>
                    <a:pt x="2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93"/>
            <p:cNvSpPr/>
            <p:nvPr/>
          </p:nvSpPr>
          <p:spPr>
            <a:xfrm>
              <a:off x="7938300" y="4429425"/>
              <a:ext cx="64400" cy="10100"/>
            </a:xfrm>
            <a:custGeom>
              <a:avLst/>
              <a:gdLst/>
              <a:ahLst/>
              <a:cxnLst/>
              <a:rect l="l" t="t" r="r" b="b"/>
              <a:pathLst>
                <a:path w="2576" h="404" extrusionOk="0">
                  <a:moveTo>
                    <a:pt x="218" y="1"/>
                  </a:moveTo>
                  <a:cubicBezTo>
                    <a:pt x="94" y="1"/>
                    <a:pt x="1" y="94"/>
                    <a:pt x="1" y="218"/>
                  </a:cubicBezTo>
                  <a:cubicBezTo>
                    <a:pt x="1" y="311"/>
                    <a:pt x="94" y="404"/>
                    <a:pt x="218" y="404"/>
                  </a:cubicBezTo>
                  <a:lnTo>
                    <a:pt x="2389" y="404"/>
                  </a:lnTo>
                  <a:cubicBezTo>
                    <a:pt x="2482" y="404"/>
                    <a:pt x="2575" y="311"/>
                    <a:pt x="2575" y="218"/>
                  </a:cubicBezTo>
                  <a:cubicBezTo>
                    <a:pt x="2575" y="94"/>
                    <a:pt x="2482" y="1"/>
                    <a:pt x="2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8" name="Google Shape;16488;p93"/>
          <p:cNvGrpSpPr/>
          <p:nvPr/>
        </p:nvGrpSpPr>
        <p:grpSpPr>
          <a:xfrm>
            <a:off x="1049656" y="3448129"/>
            <a:ext cx="366825" cy="326175"/>
            <a:chOff x="6971275" y="4181600"/>
            <a:chExt cx="366825" cy="326175"/>
          </a:xfrm>
        </p:grpSpPr>
        <p:sp>
          <p:nvSpPr>
            <p:cNvPr id="16489" name="Google Shape;16489;p93"/>
            <p:cNvSpPr/>
            <p:nvPr/>
          </p:nvSpPr>
          <p:spPr>
            <a:xfrm>
              <a:off x="6971275" y="4181600"/>
              <a:ext cx="366825" cy="326175"/>
            </a:xfrm>
            <a:custGeom>
              <a:avLst/>
              <a:gdLst/>
              <a:ahLst/>
              <a:cxnLst/>
              <a:rect l="l" t="t" r="r" b="b"/>
              <a:pathLst>
                <a:path w="14673" h="13047" extrusionOk="0">
                  <a:moveTo>
                    <a:pt x="9182" y="391"/>
                  </a:moveTo>
                  <a:cubicBezTo>
                    <a:pt x="9803" y="391"/>
                    <a:pt x="10423" y="515"/>
                    <a:pt x="10981" y="794"/>
                  </a:cubicBezTo>
                  <a:cubicBezTo>
                    <a:pt x="13091" y="1725"/>
                    <a:pt x="14083" y="4144"/>
                    <a:pt x="13246" y="6284"/>
                  </a:cubicBezTo>
                  <a:cubicBezTo>
                    <a:pt x="12579" y="7988"/>
                    <a:pt x="10950" y="9043"/>
                    <a:pt x="9218" y="9043"/>
                  </a:cubicBezTo>
                  <a:cubicBezTo>
                    <a:pt x="8773" y="9043"/>
                    <a:pt x="8323" y="8974"/>
                    <a:pt x="7879" y="8828"/>
                  </a:cubicBezTo>
                  <a:cubicBezTo>
                    <a:pt x="7817" y="8828"/>
                    <a:pt x="7755" y="8828"/>
                    <a:pt x="7693" y="8859"/>
                  </a:cubicBezTo>
                  <a:lnTo>
                    <a:pt x="7073" y="9293"/>
                  </a:lnTo>
                  <a:lnTo>
                    <a:pt x="7011" y="8518"/>
                  </a:lnTo>
                  <a:cubicBezTo>
                    <a:pt x="7011" y="8456"/>
                    <a:pt x="6949" y="8425"/>
                    <a:pt x="6918" y="8363"/>
                  </a:cubicBezTo>
                  <a:cubicBezTo>
                    <a:pt x="5057" y="7215"/>
                    <a:pt x="4343" y="4889"/>
                    <a:pt x="5243" y="2903"/>
                  </a:cubicBezTo>
                  <a:lnTo>
                    <a:pt x="5274" y="2903"/>
                  </a:lnTo>
                  <a:cubicBezTo>
                    <a:pt x="5956" y="1383"/>
                    <a:pt x="7507" y="391"/>
                    <a:pt x="9182" y="391"/>
                  </a:cubicBezTo>
                  <a:close/>
                  <a:moveTo>
                    <a:pt x="4529" y="5323"/>
                  </a:moveTo>
                  <a:cubicBezTo>
                    <a:pt x="4684" y="6688"/>
                    <a:pt x="5460" y="7928"/>
                    <a:pt x="6639" y="8704"/>
                  </a:cubicBezTo>
                  <a:lnTo>
                    <a:pt x="6732" y="9572"/>
                  </a:lnTo>
                  <a:cubicBezTo>
                    <a:pt x="6732" y="9666"/>
                    <a:pt x="6794" y="9759"/>
                    <a:pt x="6887" y="9790"/>
                  </a:cubicBezTo>
                  <a:cubicBezTo>
                    <a:pt x="6918" y="9821"/>
                    <a:pt x="6949" y="9821"/>
                    <a:pt x="7011" y="9821"/>
                  </a:cubicBezTo>
                  <a:cubicBezTo>
                    <a:pt x="7073" y="9821"/>
                    <a:pt x="7135" y="9821"/>
                    <a:pt x="7166" y="9790"/>
                  </a:cubicBezTo>
                  <a:lnTo>
                    <a:pt x="7879" y="9262"/>
                  </a:lnTo>
                  <a:cubicBezTo>
                    <a:pt x="8320" y="9396"/>
                    <a:pt x="8775" y="9461"/>
                    <a:pt x="9227" y="9461"/>
                  </a:cubicBezTo>
                  <a:cubicBezTo>
                    <a:pt x="10143" y="9461"/>
                    <a:pt x="11050" y="9192"/>
                    <a:pt x="11819" y="8673"/>
                  </a:cubicBezTo>
                  <a:lnTo>
                    <a:pt x="11819" y="11713"/>
                  </a:lnTo>
                  <a:lnTo>
                    <a:pt x="2141" y="11713"/>
                  </a:lnTo>
                  <a:lnTo>
                    <a:pt x="2141" y="5323"/>
                  </a:lnTo>
                  <a:close/>
                  <a:moveTo>
                    <a:pt x="12656" y="7928"/>
                  </a:moveTo>
                  <a:lnTo>
                    <a:pt x="12656" y="11713"/>
                  </a:lnTo>
                  <a:lnTo>
                    <a:pt x="12191" y="11713"/>
                  </a:lnTo>
                  <a:lnTo>
                    <a:pt x="12191" y="8363"/>
                  </a:lnTo>
                  <a:cubicBezTo>
                    <a:pt x="12377" y="8239"/>
                    <a:pt x="12532" y="8084"/>
                    <a:pt x="12656" y="7928"/>
                  </a:cubicBezTo>
                  <a:close/>
                  <a:moveTo>
                    <a:pt x="5553" y="12116"/>
                  </a:moveTo>
                  <a:lnTo>
                    <a:pt x="5553" y="12643"/>
                  </a:lnTo>
                  <a:lnTo>
                    <a:pt x="590" y="12643"/>
                  </a:lnTo>
                  <a:cubicBezTo>
                    <a:pt x="466" y="12643"/>
                    <a:pt x="404" y="12550"/>
                    <a:pt x="404" y="12457"/>
                  </a:cubicBezTo>
                  <a:lnTo>
                    <a:pt x="404" y="12116"/>
                  </a:lnTo>
                  <a:close/>
                  <a:moveTo>
                    <a:pt x="7941" y="12116"/>
                  </a:moveTo>
                  <a:lnTo>
                    <a:pt x="7941" y="12643"/>
                  </a:lnTo>
                  <a:lnTo>
                    <a:pt x="5956" y="12643"/>
                  </a:lnTo>
                  <a:lnTo>
                    <a:pt x="5956" y="12116"/>
                  </a:lnTo>
                  <a:close/>
                  <a:moveTo>
                    <a:pt x="9161" y="0"/>
                  </a:moveTo>
                  <a:cubicBezTo>
                    <a:pt x="6908" y="0"/>
                    <a:pt x="4861" y="1665"/>
                    <a:pt x="4498" y="4020"/>
                  </a:cubicBezTo>
                  <a:lnTo>
                    <a:pt x="1551" y="4020"/>
                  </a:lnTo>
                  <a:cubicBezTo>
                    <a:pt x="1148" y="4020"/>
                    <a:pt x="838" y="4361"/>
                    <a:pt x="838" y="4733"/>
                  </a:cubicBezTo>
                  <a:lnTo>
                    <a:pt x="838" y="8673"/>
                  </a:lnTo>
                  <a:cubicBezTo>
                    <a:pt x="791" y="8797"/>
                    <a:pt x="908" y="8859"/>
                    <a:pt x="1024" y="8859"/>
                  </a:cubicBezTo>
                  <a:cubicBezTo>
                    <a:pt x="1140" y="8859"/>
                    <a:pt x="1257" y="8797"/>
                    <a:pt x="1210" y="8673"/>
                  </a:cubicBezTo>
                  <a:lnTo>
                    <a:pt x="1210" y="4733"/>
                  </a:lnTo>
                  <a:cubicBezTo>
                    <a:pt x="1210" y="4578"/>
                    <a:pt x="1365" y="4454"/>
                    <a:pt x="1520" y="4454"/>
                  </a:cubicBezTo>
                  <a:lnTo>
                    <a:pt x="4467" y="4454"/>
                  </a:lnTo>
                  <a:lnTo>
                    <a:pt x="4467" y="4920"/>
                  </a:lnTo>
                  <a:lnTo>
                    <a:pt x="2141" y="4920"/>
                  </a:lnTo>
                  <a:cubicBezTo>
                    <a:pt x="2125" y="4918"/>
                    <a:pt x="2109" y="4917"/>
                    <a:pt x="2094" y="4917"/>
                  </a:cubicBezTo>
                  <a:cubicBezTo>
                    <a:pt x="1869" y="4917"/>
                    <a:pt x="1707" y="5120"/>
                    <a:pt x="1707" y="5323"/>
                  </a:cubicBezTo>
                  <a:lnTo>
                    <a:pt x="1707" y="11713"/>
                  </a:lnTo>
                  <a:lnTo>
                    <a:pt x="1241" y="11713"/>
                  </a:lnTo>
                  <a:lnTo>
                    <a:pt x="1241" y="9479"/>
                  </a:lnTo>
                  <a:cubicBezTo>
                    <a:pt x="1272" y="9355"/>
                    <a:pt x="1148" y="9293"/>
                    <a:pt x="1028" y="9293"/>
                  </a:cubicBezTo>
                  <a:cubicBezTo>
                    <a:pt x="908" y="9293"/>
                    <a:pt x="791" y="9355"/>
                    <a:pt x="838" y="9479"/>
                  </a:cubicBezTo>
                  <a:lnTo>
                    <a:pt x="838" y="11713"/>
                  </a:lnTo>
                  <a:lnTo>
                    <a:pt x="373" y="11713"/>
                  </a:lnTo>
                  <a:cubicBezTo>
                    <a:pt x="156" y="11713"/>
                    <a:pt x="0" y="11899"/>
                    <a:pt x="0" y="12116"/>
                  </a:cubicBezTo>
                  <a:lnTo>
                    <a:pt x="0" y="12457"/>
                  </a:lnTo>
                  <a:cubicBezTo>
                    <a:pt x="0" y="12767"/>
                    <a:pt x="249" y="13047"/>
                    <a:pt x="590" y="13047"/>
                  </a:cubicBezTo>
                  <a:lnTo>
                    <a:pt x="9648" y="13047"/>
                  </a:lnTo>
                  <a:cubicBezTo>
                    <a:pt x="9772" y="13047"/>
                    <a:pt x="9865" y="12954"/>
                    <a:pt x="9865" y="12829"/>
                  </a:cubicBezTo>
                  <a:cubicBezTo>
                    <a:pt x="9865" y="12736"/>
                    <a:pt x="9772" y="12643"/>
                    <a:pt x="9648" y="12643"/>
                  </a:cubicBezTo>
                  <a:lnTo>
                    <a:pt x="8376" y="12643"/>
                  </a:lnTo>
                  <a:lnTo>
                    <a:pt x="8376" y="12116"/>
                  </a:lnTo>
                  <a:lnTo>
                    <a:pt x="13525" y="12116"/>
                  </a:lnTo>
                  <a:lnTo>
                    <a:pt x="13525" y="12457"/>
                  </a:lnTo>
                  <a:cubicBezTo>
                    <a:pt x="13525" y="12550"/>
                    <a:pt x="13463" y="12643"/>
                    <a:pt x="13339" y="12643"/>
                  </a:cubicBezTo>
                  <a:lnTo>
                    <a:pt x="10454" y="12643"/>
                  </a:lnTo>
                  <a:cubicBezTo>
                    <a:pt x="10330" y="12643"/>
                    <a:pt x="10237" y="12736"/>
                    <a:pt x="10237" y="12829"/>
                  </a:cubicBezTo>
                  <a:cubicBezTo>
                    <a:pt x="10237" y="12954"/>
                    <a:pt x="10330" y="13047"/>
                    <a:pt x="10454" y="13047"/>
                  </a:cubicBezTo>
                  <a:lnTo>
                    <a:pt x="13339" y="13047"/>
                  </a:lnTo>
                  <a:cubicBezTo>
                    <a:pt x="13649" y="13047"/>
                    <a:pt x="13959" y="12767"/>
                    <a:pt x="13959" y="12457"/>
                  </a:cubicBezTo>
                  <a:lnTo>
                    <a:pt x="13959" y="12085"/>
                  </a:lnTo>
                  <a:cubicBezTo>
                    <a:pt x="13959" y="11868"/>
                    <a:pt x="13773" y="11713"/>
                    <a:pt x="13556" y="11713"/>
                  </a:cubicBezTo>
                  <a:lnTo>
                    <a:pt x="13060" y="11713"/>
                  </a:lnTo>
                  <a:lnTo>
                    <a:pt x="13060" y="7432"/>
                  </a:lnTo>
                  <a:cubicBezTo>
                    <a:pt x="13246" y="7184"/>
                    <a:pt x="13370" y="6936"/>
                    <a:pt x="13494" y="6688"/>
                  </a:cubicBezTo>
                  <a:cubicBezTo>
                    <a:pt x="14673" y="4082"/>
                    <a:pt x="13277" y="1011"/>
                    <a:pt x="10516" y="205"/>
                  </a:cubicBezTo>
                  <a:cubicBezTo>
                    <a:pt x="10064" y="66"/>
                    <a:pt x="9609" y="0"/>
                    <a:pt x="9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93"/>
            <p:cNvSpPr/>
            <p:nvPr/>
          </p:nvSpPr>
          <p:spPr>
            <a:xfrm>
              <a:off x="7151175" y="4270450"/>
              <a:ext cx="131100" cy="93875"/>
            </a:xfrm>
            <a:custGeom>
              <a:avLst/>
              <a:gdLst/>
              <a:ahLst/>
              <a:cxnLst/>
              <a:rect l="l" t="t" r="r" b="b"/>
              <a:pathLst>
                <a:path w="5244" h="3755" extrusionOk="0">
                  <a:moveTo>
                    <a:pt x="4778" y="559"/>
                  </a:moveTo>
                  <a:lnTo>
                    <a:pt x="3940" y="3134"/>
                  </a:lnTo>
                  <a:lnTo>
                    <a:pt x="2948" y="1800"/>
                  </a:lnTo>
                  <a:lnTo>
                    <a:pt x="4778" y="559"/>
                  </a:lnTo>
                  <a:close/>
                  <a:moveTo>
                    <a:pt x="2607" y="2017"/>
                  </a:moveTo>
                  <a:lnTo>
                    <a:pt x="3599" y="3320"/>
                  </a:lnTo>
                  <a:lnTo>
                    <a:pt x="652" y="3320"/>
                  </a:lnTo>
                  <a:lnTo>
                    <a:pt x="2607" y="2017"/>
                  </a:lnTo>
                  <a:close/>
                  <a:moveTo>
                    <a:pt x="4995" y="1"/>
                  </a:moveTo>
                  <a:cubicBezTo>
                    <a:pt x="4902" y="1"/>
                    <a:pt x="4809" y="1"/>
                    <a:pt x="4747" y="63"/>
                  </a:cubicBezTo>
                  <a:lnTo>
                    <a:pt x="156" y="3165"/>
                  </a:lnTo>
                  <a:cubicBezTo>
                    <a:pt x="63" y="3227"/>
                    <a:pt x="1" y="3320"/>
                    <a:pt x="32" y="3413"/>
                  </a:cubicBezTo>
                  <a:cubicBezTo>
                    <a:pt x="32" y="3444"/>
                    <a:pt x="32" y="3475"/>
                    <a:pt x="32" y="3506"/>
                  </a:cubicBezTo>
                  <a:cubicBezTo>
                    <a:pt x="94" y="3661"/>
                    <a:pt x="218" y="3754"/>
                    <a:pt x="342" y="3754"/>
                  </a:cubicBezTo>
                  <a:lnTo>
                    <a:pt x="4002" y="3754"/>
                  </a:lnTo>
                  <a:cubicBezTo>
                    <a:pt x="4096" y="3754"/>
                    <a:pt x="4189" y="3661"/>
                    <a:pt x="4220" y="3568"/>
                  </a:cubicBezTo>
                  <a:lnTo>
                    <a:pt x="5243" y="404"/>
                  </a:lnTo>
                  <a:cubicBezTo>
                    <a:pt x="5243" y="373"/>
                    <a:pt x="5243" y="342"/>
                    <a:pt x="5243" y="311"/>
                  </a:cubicBezTo>
                  <a:cubicBezTo>
                    <a:pt x="5243" y="218"/>
                    <a:pt x="5181" y="125"/>
                    <a:pt x="5119" y="63"/>
                  </a:cubicBezTo>
                  <a:cubicBezTo>
                    <a:pt x="5088" y="32"/>
                    <a:pt x="5026" y="32"/>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93"/>
            <p:cNvSpPr/>
            <p:nvPr/>
          </p:nvSpPr>
          <p:spPr>
            <a:xfrm>
              <a:off x="7146525" y="4221400"/>
              <a:ext cx="91550" cy="55275"/>
            </a:xfrm>
            <a:custGeom>
              <a:avLst/>
              <a:gdLst/>
              <a:ahLst/>
              <a:cxnLst/>
              <a:rect l="l" t="t" r="r" b="b"/>
              <a:pathLst>
                <a:path w="3662" h="2211" extrusionOk="0">
                  <a:moveTo>
                    <a:pt x="1878" y="0"/>
                  </a:moveTo>
                  <a:cubicBezTo>
                    <a:pt x="1810" y="0"/>
                    <a:pt x="1763" y="56"/>
                    <a:pt x="1738" y="133"/>
                  </a:cubicBezTo>
                  <a:lnTo>
                    <a:pt x="1180" y="1591"/>
                  </a:lnTo>
                  <a:lnTo>
                    <a:pt x="993" y="1249"/>
                  </a:lnTo>
                  <a:cubicBezTo>
                    <a:pt x="931" y="1187"/>
                    <a:pt x="869" y="1156"/>
                    <a:pt x="807" y="1156"/>
                  </a:cubicBezTo>
                  <a:lnTo>
                    <a:pt x="280" y="1156"/>
                  </a:lnTo>
                  <a:cubicBezTo>
                    <a:pt x="1" y="1156"/>
                    <a:pt x="1" y="1560"/>
                    <a:pt x="280" y="1560"/>
                  </a:cubicBezTo>
                  <a:lnTo>
                    <a:pt x="683" y="1560"/>
                  </a:lnTo>
                  <a:lnTo>
                    <a:pt x="1087" y="2118"/>
                  </a:lnTo>
                  <a:cubicBezTo>
                    <a:pt x="1118" y="2180"/>
                    <a:pt x="1180" y="2211"/>
                    <a:pt x="1242" y="2211"/>
                  </a:cubicBezTo>
                  <a:lnTo>
                    <a:pt x="1273" y="2211"/>
                  </a:lnTo>
                  <a:cubicBezTo>
                    <a:pt x="1335" y="2211"/>
                    <a:pt x="1397" y="2149"/>
                    <a:pt x="1428" y="2087"/>
                  </a:cubicBezTo>
                  <a:lnTo>
                    <a:pt x="2079" y="381"/>
                  </a:lnTo>
                  <a:lnTo>
                    <a:pt x="3444" y="381"/>
                  </a:lnTo>
                  <a:cubicBezTo>
                    <a:pt x="3568" y="381"/>
                    <a:pt x="3661" y="288"/>
                    <a:pt x="3661" y="164"/>
                  </a:cubicBezTo>
                  <a:cubicBezTo>
                    <a:pt x="3634" y="83"/>
                    <a:pt x="3561" y="2"/>
                    <a:pt x="3481" y="2"/>
                  </a:cubicBezTo>
                  <a:cubicBezTo>
                    <a:pt x="3469" y="2"/>
                    <a:pt x="3456" y="4"/>
                    <a:pt x="3444" y="9"/>
                  </a:cubicBezTo>
                  <a:lnTo>
                    <a:pt x="1924" y="9"/>
                  </a:lnTo>
                  <a:cubicBezTo>
                    <a:pt x="1908" y="3"/>
                    <a:pt x="1892" y="0"/>
                    <a:pt x="1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93"/>
            <p:cNvSpPr/>
            <p:nvPr/>
          </p:nvSpPr>
          <p:spPr>
            <a:xfrm>
              <a:off x="7198025" y="4247000"/>
              <a:ext cx="33050" cy="30450"/>
            </a:xfrm>
            <a:custGeom>
              <a:avLst/>
              <a:gdLst/>
              <a:ahLst/>
              <a:cxnLst/>
              <a:rect l="l" t="t" r="r" b="b"/>
              <a:pathLst>
                <a:path w="1322" h="1218" extrusionOk="0">
                  <a:moveTo>
                    <a:pt x="1105" y="0"/>
                  </a:moveTo>
                  <a:cubicBezTo>
                    <a:pt x="1051" y="0"/>
                    <a:pt x="996" y="24"/>
                    <a:pt x="950" y="70"/>
                  </a:cubicBezTo>
                  <a:lnTo>
                    <a:pt x="702" y="318"/>
                  </a:lnTo>
                  <a:lnTo>
                    <a:pt x="453" y="70"/>
                  </a:lnTo>
                  <a:cubicBezTo>
                    <a:pt x="403" y="27"/>
                    <a:pt x="349" y="9"/>
                    <a:pt x="299" y="9"/>
                  </a:cubicBezTo>
                  <a:cubicBezTo>
                    <a:pt x="132" y="9"/>
                    <a:pt x="0" y="207"/>
                    <a:pt x="143" y="349"/>
                  </a:cubicBezTo>
                  <a:lnTo>
                    <a:pt x="422" y="629"/>
                  </a:lnTo>
                  <a:lnTo>
                    <a:pt x="143" y="877"/>
                  </a:lnTo>
                  <a:cubicBezTo>
                    <a:pt x="81" y="939"/>
                    <a:pt x="81" y="1094"/>
                    <a:pt x="143" y="1156"/>
                  </a:cubicBezTo>
                  <a:cubicBezTo>
                    <a:pt x="205" y="1187"/>
                    <a:pt x="236" y="1218"/>
                    <a:pt x="298" y="1218"/>
                  </a:cubicBezTo>
                  <a:cubicBezTo>
                    <a:pt x="360" y="1218"/>
                    <a:pt x="391" y="1187"/>
                    <a:pt x="453" y="1156"/>
                  </a:cubicBezTo>
                  <a:lnTo>
                    <a:pt x="702" y="908"/>
                  </a:lnTo>
                  <a:lnTo>
                    <a:pt x="950" y="1156"/>
                  </a:lnTo>
                  <a:cubicBezTo>
                    <a:pt x="981" y="1187"/>
                    <a:pt x="1043" y="1218"/>
                    <a:pt x="1105" y="1218"/>
                  </a:cubicBezTo>
                  <a:cubicBezTo>
                    <a:pt x="1167" y="1218"/>
                    <a:pt x="1198" y="1187"/>
                    <a:pt x="1260" y="1156"/>
                  </a:cubicBezTo>
                  <a:cubicBezTo>
                    <a:pt x="1322" y="1094"/>
                    <a:pt x="1322" y="939"/>
                    <a:pt x="1260" y="877"/>
                  </a:cubicBezTo>
                  <a:lnTo>
                    <a:pt x="981" y="629"/>
                  </a:lnTo>
                  <a:lnTo>
                    <a:pt x="1260" y="349"/>
                  </a:lnTo>
                  <a:cubicBezTo>
                    <a:pt x="1322" y="287"/>
                    <a:pt x="1322" y="132"/>
                    <a:pt x="1260" y="70"/>
                  </a:cubicBezTo>
                  <a:cubicBezTo>
                    <a:pt x="1213" y="24"/>
                    <a:pt x="1159" y="0"/>
                    <a:pt x="11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93"/>
            <p:cNvSpPr/>
            <p:nvPr/>
          </p:nvSpPr>
          <p:spPr>
            <a:xfrm>
              <a:off x="7123275" y="4288300"/>
              <a:ext cx="39575" cy="31800"/>
            </a:xfrm>
            <a:custGeom>
              <a:avLst/>
              <a:gdLst/>
              <a:ahLst/>
              <a:cxnLst/>
              <a:rect l="l" t="t" r="r" b="b"/>
              <a:pathLst>
                <a:path w="1583" h="1272" extrusionOk="0">
                  <a:moveTo>
                    <a:pt x="590" y="434"/>
                  </a:moveTo>
                  <a:cubicBezTo>
                    <a:pt x="652" y="434"/>
                    <a:pt x="745" y="559"/>
                    <a:pt x="838" y="683"/>
                  </a:cubicBezTo>
                  <a:cubicBezTo>
                    <a:pt x="776" y="776"/>
                    <a:pt x="683" y="838"/>
                    <a:pt x="559" y="869"/>
                  </a:cubicBezTo>
                  <a:cubicBezTo>
                    <a:pt x="548" y="879"/>
                    <a:pt x="538" y="883"/>
                    <a:pt x="528" y="883"/>
                  </a:cubicBezTo>
                  <a:cubicBezTo>
                    <a:pt x="507" y="883"/>
                    <a:pt x="486" y="869"/>
                    <a:pt x="466" y="869"/>
                  </a:cubicBezTo>
                  <a:cubicBezTo>
                    <a:pt x="435" y="807"/>
                    <a:pt x="435" y="714"/>
                    <a:pt x="435" y="652"/>
                  </a:cubicBezTo>
                  <a:cubicBezTo>
                    <a:pt x="435" y="590"/>
                    <a:pt x="435" y="434"/>
                    <a:pt x="590" y="434"/>
                  </a:cubicBezTo>
                  <a:close/>
                  <a:moveTo>
                    <a:pt x="590" y="0"/>
                  </a:moveTo>
                  <a:cubicBezTo>
                    <a:pt x="435" y="0"/>
                    <a:pt x="310" y="62"/>
                    <a:pt x="186" y="155"/>
                  </a:cubicBezTo>
                  <a:cubicBezTo>
                    <a:pt x="62" y="279"/>
                    <a:pt x="0" y="434"/>
                    <a:pt x="0" y="621"/>
                  </a:cubicBezTo>
                  <a:cubicBezTo>
                    <a:pt x="0" y="807"/>
                    <a:pt x="62" y="962"/>
                    <a:pt x="186" y="1117"/>
                  </a:cubicBezTo>
                  <a:cubicBezTo>
                    <a:pt x="279" y="1210"/>
                    <a:pt x="404" y="1272"/>
                    <a:pt x="559" y="1272"/>
                  </a:cubicBezTo>
                  <a:cubicBezTo>
                    <a:pt x="745" y="1241"/>
                    <a:pt x="931" y="1148"/>
                    <a:pt x="1086" y="1024"/>
                  </a:cubicBezTo>
                  <a:cubicBezTo>
                    <a:pt x="1117" y="1086"/>
                    <a:pt x="1148" y="1117"/>
                    <a:pt x="1179" y="1179"/>
                  </a:cubicBezTo>
                  <a:cubicBezTo>
                    <a:pt x="1230" y="1230"/>
                    <a:pt x="1291" y="1253"/>
                    <a:pt x="1351" y="1253"/>
                  </a:cubicBezTo>
                  <a:cubicBezTo>
                    <a:pt x="1399" y="1253"/>
                    <a:pt x="1447" y="1238"/>
                    <a:pt x="1489" y="1210"/>
                  </a:cubicBezTo>
                  <a:cubicBezTo>
                    <a:pt x="1551" y="1117"/>
                    <a:pt x="1582" y="993"/>
                    <a:pt x="1520" y="931"/>
                  </a:cubicBezTo>
                  <a:cubicBezTo>
                    <a:pt x="1458" y="838"/>
                    <a:pt x="1396" y="776"/>
                    <a:pt x="1365" y="714"/>
                  </a:cubicBezTo>
                  <a:cubicBezTo>
                    <a:pt x="1427" y="621"/>
                    <a:pt x="1489" y="528"/>
                    <a:pt x="1520" y="465"/>
                  </a:cubicBezTo>
                  <a:cubicBezTo>
                    <a:pt x="1582" y="372"/>
                    <a:pt x="1582" y="248"/>
                    <a:pt x="1489" y="186"/>
                  </a:cubicBezTo>
                  <a:cubicBezTo>
                    <a:pt x="1456" y="164"/>
                    <a:pt x="1419" y="154"/>
                    <a:pt x="1383" y="154"/>
                  </a:cubicBezTo>
                  <a:cubicBezTo>
                    <a:pt x="1316" y="154"/>
                    <a:pt x="1250" y="188"/>
                    <a:pt x="1210" y="248"/>
                  </a:cubicBezTo>
                  <a:lnTo>
                    <a:pt x="1117" y="341"/>
                  </a:lnTo>
                  <a:cubicBezTo>
                    <a:pt x="993" y="155"/>
                    <a:pt x="807" y="31"/>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94" name="Google Shape;16494;p93"/>
          <p:cNvSpPr/>
          <p:nvPr/>
        </p:nvSpPr>
        <p:spPr>
          <a:xfrm>
            <a:off x="1058181" y="4037325"/>
            <a:ext cx="349775" cy="225725"/>
          </a:xfrm>
          <a:custGeom>
            <a:avLst/>
            <a:gdLst/>
            <a:ahLst/>
            <a:cxnLst/>
            <a:rect l="l" t="t" r="r" b="b"/>
            <a:pathLst>
              <a:path w="13991" h="9029" extrusionOk="0">
                <a:moveTo>
                  <a:pt x="9617" y="3537"/>
                </a:moveTo>
                <a:cubicBezTo>
                  <a:pt x="10144" y="3537"/>
                  <a:pt x="10423" y="4188"/>
                  <a:pt x="10051" y="4561"/>
                </a:cubicBezTo>
                <a:cubicBezTo>
                  <a:pt x="9918" y="4683"/>
                  <a:pt x="9761" y="4739"/>
                  <a:pt x="9611" y="4739"/>
                </a:cubicBezTo>
                <a:cubicBezTo>
                  <a:pt x="9306" y="4739"/>
                  <a:pt x="9027" y="4511"/>
                  <a:pt x="9027" y="4157"/>
                </a:cubicBezTo>
                <a:cubicBezTo>
                  <a:pt x="9027" y="4126"/>
                  <a:pt x="9027" y="4095"/>
                  <a:pt x="9027" y="4064"/>
                </a:cubicBezTo>
                <a:cubicBezTo>
                  <a:pt x="9027" y="4002"/>
                  <a:pt x="8996" y="3940"/>
                  <a:pt x="8965" y="3909"/>
                </a:cubicBezTo>
                <a:cubicBezTo>
                  <a:pt x="8934" y="3847"/>
                  <a:pt x="8872" y="3816"/>
                  <a:pt x="8810" y="3816"/>
                </a:cubicBezTo>
                <a:lnTo>
                  <a:pt x="5181" y="3816"/>
                </a:lnTo>
                <a:cubicBezTo>
                  <a:pt x="5119" y="3816"/>
                  <a:pt x="5057" y="3847"/>
                  <a:pt x="5026" y="3909"/>
                </a:cubicBezTo>
                <a:cubicBezTo>
                  <a:pt x="4964" y="3940"/>
                  <a:pt x="4964" y="4002"/>
                  <a:pt x="4964" y="4064"/>
                </a:cubicBezTo>
                <a:cubicBezTo>
                  <a:pt x="4964" y="4095"/>
                  <a:pt x="4964" y="4126"/>
                  <a:pt x="4964" y="4157"/>
                </a:cubicBezTo>
                <a:cubicBezTo>
                  <a:pt x="4964" y="4511"/>
                  <a:pt x="4671" y="4739"/>
                  <a:pt x="4366" y="4739"/>
                </a:cubicBezTo>
                <a:cubicBezTo>
                  <a:pt x="4216" y="4739"/>
                  <a:pt x="4063" y="4683"/>
                  <a:pt x="3940" y="4561"/>
                </a:cubicBezTo>
                <a:cubicBezTo>
                  <a:pt x="3568" y="4188"/>
                  <a:pt x="3847" y="3537"/>
                  <a:pt x="4374" y="3537"/>
                </a:cubicBezTo>
                <a:close/>
                <a:moveTo>
                  <a:pt x="6174" y="5212"/>
                </a:moveTo>
                <a:cubicBezTo>
                  <a:pt x="6274" y="5212"/>
                  <a:pt x="6375" y="5274"/>
                  <a:pt x="6391" y="5398"/>
                </a:cubicBezTo>
                <a:lnTo>
                  <a:pt x="6391" y="7663"/>
                </a:lnTo>
                <a:lnTo>
                  <a:pt x="5956" y="7663"/>
                </a:lnTo>
                <a:lnTo>
                  <a:pt x="5956" y="5398"/>
                </a:lnTo>
                <a:cubicBezTo>
                  <a:pt x="5972" y="5274"/>
                  <a:pt x="6073" y="5212"/>
                  <a:pt x="6174" y="5212"/>
                </a:cubicBezTo>
                <a:close/>
                <a:moveTo>
                  <a:pt x="7880" y="5212"/>
                </a:moveTo>
                <a:cubicBezTo>
                  <a:pt x="7980" y="5212"/>
                  <a:pt x="8081" y="5274"/>
                  <a:pt x="8097" y="5398"/>
                </a:cubicBezTo>
                <a:lnTo>
                  <a:pt x="8097" y="7663"/>
                </a:lnTo>
                <a:lnTo>
                  <a:pt x="7662" y="7663"/>
                </a:lnTo>
                <a:lnTo>
                  <a:pt x="7662" y="5398"/>
                </a:lnTo>
                <a:cubicBezTo>
                  <a:pt x="7678" y="5274"/>
                  <a:pt x="7779" y="5212"/>
                  <a:pt x="7880" y="5212"/>
                </a:cubicBezTo>
                <a:close/>
                <a:moveTo>
                  <a:pt x="8624" y="4219"/>
                </a:moveTo>
                <a:cubicBezTo>
                  <a:pt x="8655" y="4468"/>
                  <a:pt x="8748" y="4685"/>
                  <a:pt x="8903" y="4871"/>
                </a:cubicBezTo>
                <a:lnTo>
                  <a:pt x="8903" y="7663"/>
                </a:lnTo>
                <a:lnTo>
                  <a:pt x="8500" y="7663"/>
                </a:lnTo>
                <a:lnTo>
                  <a:pt x="8500" y="5398"/>
                </a:lnTo>
                <a:cubicBezTo>
                  <a:pt x="8500" y="5057"/>
                  <a:pt x="8221" y="4778"/>
                  <a:pt x="7880" y="4778"/>
                </a:cubicBezTo>
                <a:cubicBezTo>
                  <a:pt x="7538" y="4778"/>
                  <a:pt x="7259" y="5057"/>
                  <a:pt x="7259" y="5398"/>
                </a:cubicBezTo>
                <a:lnTo>
                  <a:pt x="7259" y="7663"/>
                </a:lnTo>
                <a:lnTo>
                  <a:pt x="6794" y="7663"/>
                </a:lnTo>
                <a:lnTo>
                  <a:pt x="6794" y="5398"/>
                </a:lnTo>
                <a:cubicBezTo>
                  <a:pt x="6825" y="4948"/>
                  <a:pt x="6491" y="4723"/>
                  <a:pt x="6158" y="4723"/>
                </a:cubicBezTo>
                <a:cubicBezTo>
                  <a:pt x="5825" y="4723"/>
                  <a:pt x="5491" y="4948"/>
                  <a:pt x="5522" y="5398"/>
                </a:cubicBezTo>
                <a:lnTo>
                  <a:pt x="5522" y="7663"/>
                </a:lnTo>
                <a:lnTo>
                  <a:pt x="5088" y="7663"/>
                </a:lnTo>
                <a:lnTo>
                  <a:pt x="5088" y="4871"/>
                </a:lnTo>
                <a:cubicBezTo>
                  <a:pt x="5274" y="4685"/>
                  <a:pt x="5367" y="4468"/>
                  <a:pt x="5398" y="4219"/>
                </a:cubicBezTo>
                <a:close/>
                <a:moveTo>
                  <a:pt x="11819" y="1242"/>
                </a:moveTo>
                <a:cubicBezTo>
                  <a:pt x="11850" y="1242"/>
                  <a:pt x="11850" y="1273"/>
                  <a:pt x="11850" y="1273"/>
                </a:cubicBezTo>
                <a:lnTo>
                  <a:pt x="11850" y="7663"/>
                </a:lnTo>
                <a:lnTo>
                  <a:pt x="9338" y="7663"/>
                </a:lnTo>
                <a:lnTo>
                  <a:pt x="9338" y="5119"/>
                </a:lnTo>
                <a:cubicBezTo>
                  <a:pt x="9431" y="5150"/>
                  <a:pt x="9524" y="5150"/>
                  <a:pt x="9617" y="5150"/>
                </a:cubicBezTo>
                <a:cubicBezTo>
                  <a:pt x="10826" y="5150"/>
                  <a:pt x="11044" y="3413"/>
                  <a:pt x="9834" y="3165"/>
                </a:cubicBezTo>
                <a:lnTo>
                  <a:pt x="9834" y="2699"/>
                </a:lnTo>
                <a:cubicBezTo>
                  <a:pt x="9834" y="2451"/>
                  <a:pt x="9648" y="2265"/>
                  <a:pt x="9400" y="2265"/>
                </a:cubicBezTo>
                <a:lnTo>
                  <a:pt x="9027" y="2265"/>
                </a:lnTo>
                <a:cubicBezTo>
                  <a:pt x="8748" y="2265"/>
                  <a:pt x="8748" y="2668"/>
                  <a:pt x="9027" y="2668"/>
                </a:cubicBezTo>
                <a:lnTo>
                  <a:pt x="9400" y="2668"/>
                </a:lnTo>
                <a:cubicBezTo>
                  <a:pt x="9431" y="2668"/>
                  <a:pt x="9431" y="2668"/>
                  <a:pt x="9431" y="2699"/>
                </a:cubicBezTo>
                <a:lnTo>
                  <a:pt x="9431" y="3134"/>
                </a:lnTo>
                <a:lnTo>
                  <a:pt x="4592" y="3134"/>
                </a:lnTo>
                <a:lnTo>
                  <a:pt x="4592" y="2699"/>
                </a:lnTo>
                <a:cubicBezTo>
                  <a:pt x="4592" y="2668"/>
                  <a:pt x="4592" y="2668"/>
                  <a:pt x="4623" y="2668"/>
                </a:cubicBezTo>
                <a:lnTo>
                  <a:pt x="8221" y="2668"/>
                </a:lnTo>
                <a:cubicBezTo>
                  <a:pt x="8469" y="2668"/>
                  <a:pt x="8469" y="2265"/>
                  <a:pt x="8221" y="2265"/>
                </a:cubicBezTo>
                <a:lnTo>
                  <a:pt x="4623" y="2265"/>
                </a:lnTo>
                <a:cubicBezTo>
                  <a:pt x="4374" y="2265"/>
                  <a:pt x="4157" y="2451"/>
                  <a:pt x="4157" y="2699"/>
                </a:cubicBezTo>
                <a:lnTo>
                  <a:pt x="4157" y="3165"/>
                </a:lnTo>
                <a:cubicBezTo>
                  <a:pt x="2979" y="3413"/>
                  <a:pt x="3196" y="5150"/>
                  <a:pt x="4405" y="5150"/>
                </a:cubicBezTo>
                <a:cubicBezTo>
                  <a:pt x="4498" y="5150"/>
                  <a:pt x="4592" y="5150"/>
                  <a:pt x="4685" y="5119"/>
                </a:cubicBezTo>
                <a:lnTo>
                  <a:pt x="4685" y="7663"/>
                </a:lnTo>
                <a:lnTo>
                  <a:pt x="2172" y="7663"/>
                </a:lnTo>
                <a:lnTo>
                  <a:pt x="2172" y="1273"/>
                </a:lnTo>
                <a:cubicBezTo>
                  <a:pt x="2172" y="1273"/>
                  <a:pt x="2172" y="1242"/>
                  <a:pt x="2172" y="1242"/>
                </a:cubicBezTo>
                <a:close/>
                <a:moveTo>
                  <a:pt x="5615" y="8097"/>
                </a:moveTo>
                <a:lnTo>
                  <a:pt x="5615" y="8593"/>
                </a:lnTo>
                <a:lnTo>
                  <a:pt x="621" y="8593"/>
                </a:lnTo>
                <a:cubicBezTo>
                  <a:pt x="528" y="8593"/>
                  <a:pt x="435" y="8500"/>
                  <a:pt x="435" y="8407"/>
                </a:cubicBezTo>
                <a:lnTo>
                  <a:pt x="435" y="8097"/>
                </a:lnTo>
                <a:close/>
                <a:moveTo>
                  <a:pt x="8004" y="8097"/>
                </a:moveTo>
                <a:lnTo>
                  <a:pt x="8004" y="8593"/>
                </a:lnTo>
                <a:lnTo>
                  <a:pt x="6018" y="8593"/>
                </a:lnTo>
                <a:lnTo>
                  <a:pt x="6018" y="8097"/>
                </a:lnTo>
                <a:close/>
                <a:moveTo>
                  <a:pt x="1583" y="1"/>
                </a:moveTo>
                <a:cubicBezTo>
                  <a:pt x="1179" y="1"/>
                  <a:pt x="869" y="311"/>
                  <a:pt x="869" y="683"/>
                </a:cubicBezTo>
                <a:lnTo>
                  <a:pt x="869" y="4592"/>
                </a:lnTo>
                <a:cubicBezTo>
                  <a:pt x="869" y="4716"/>
                  <a:pt x="962" y="4809"/>
                  <a:pt x="1055" y="4809"/>
                </a:cubicBezTo>
                <a:cubicBezTo>
                  <a:pt x="1179" y="4809"/>
                  <a:pt x="1272" y="4716"/>
                  <a:pt x="1272" y="4592"/>
                </a:cubicBezTo>
                <a:lnTo>
                  <a:pt x="1272" y="683"/>
                </a:lnTo>
                <a:cubicBezTo>
                  <a:pt x="1272" y="528"/>
                  <a:pt x="1397" y="373"/>
                  <a:pt x="1583" y="373"/>
                </a:cubicBezTo>
                <a:lnTo>
                  <a:pt x="12439" y="373"/>
                </a:lnTo>
                <a:cubicBezTo>
                  <a:pt x="12595" y="373"/>
                  <a:pt x="12719" y="528"/>
                  <a:pt x="12719" y="683"/>
                </a:cubicBezTo>
                <a:lnTo>
                  <a:pt x="12719" y="7663"/>
                </a:lnTo>
                <a:lnTo>
                  <a:pt x="12253" y="7663"/>
                </a:lnTo>
                <a:lnTo>
                  <a:pt x="12253" y="1273"/>
                </a:lnTo>
                <a:cubicBezTo>
                  <a:pt x="12253" y="1055"/>
                  <a:pt x="12067" y="838"/>
                  <a:pt x="11819" y="838"/>
                </a:cubicBezTo>
                <a:lnTo>
                  <a:pt x="2203" y="838"/>
                </a:lnTo>
                <a:cubicBezTo>
                  <a:pt x="1955" y="838"/>
                  <a:pt x="1769" y="1055"/>
                  <a:pt x="1769" y="1273"/>
                </a:cubicBezTo>
                <a:lnTo>
                  <a:pt x="1769" y="7663"/>
                </a:lnTo>
                <a:lnTo>
                  <a:pt x="1304" y="7663"/>
                </a:lnTo>
                <a:lnTo>
                  <a:pt x="1304" y="5429"/>
                </a:lnTo>
                <a:cubicBezTo>
                  <a:pt x="1304" y="5305"/>
                  <a:pt x="1210" y="5212"/>
                  <a:pt x="1086" y="5212"/>
                </a:cubicBezTo>
                <a:cubicBezTo>
                  <a:pt x="962" y="5212"/>
                  <a:pt x="869" y="5305"/>
                  <a:pt x="900" y="5429"/>
                </a:cubicBezTo>
                <a:lnTo>
                  <a:pt x="900" y="7663"/>
                </a:lnTo>
                <a:lnTo>
                  <a:pt x="404" y="7663"/>
                </a:lnTo>
                <a:cubicBezTo>
                  <a:pt x="187" y="7663"/>
                  <a:pt x="1" y="7849"/>
                  <a:pt x="1" y="8066"/>
                </a:cubicBezTo>
                <a:lnTo>
                  <a:pt x="1" y="8407"/>
                </a:lnTo>
                <a:cubicBezTo>
                  <a:pt x="1" y="8748"/>
                  <a:pt x="280" y="9027"/>
                  <a:pt x="621" y="9027"/>
                </a:cubicBezTo>
                <a:lnTo>
                  <a:pt x="9710" y="9027"/>
                </a:lnTo>
                <a:cubicBezTo>
                  <a:pt x="9716" y="9028"/>
                  <a:pt x="9723" y="9029"/>
                  <a:pt x="9729" y="9029"/>
                </a:cubicBezTo>
                <a:cubicBezTo>
                  <a:pt x="9920" y="9029"/>
                  <a:pt x="9920" y="8592"/>
                  <a:pt x="9729" y="8592"/>
                </a:cubicBezTo>
                <a:cubicBezTo>
                  <a:pt x="9723" y="8592"/>
                  <a:pt x="9716" y="8592"/>
                  <a:pt x="9710" y="8593"/>
                </a:cubicBezTo>
                <a:lnTo>
                  <a:pt x="8407" y="8593"/>
                </a:lnTo>
                <a:lnTo>
                  <a:pt x="8407" y="8097"/>
                </a:lnTo>
                <a:lnTo>
                  <a:pt x="13587" y="8097"/>
                </a:lnTo>
                <a:lnTo>
                  <a:pt x="13587" y="8407"/>
                </a:lnTo>
                <a:cubicBezTo>
                  <a:pt x="13587" y="8500"/>
                  <a:pt x="13494" y="8593"/>
                  <a:pt x="13370" y="8593"/>
                </a:cubicBezTo>
                <a:lnTo>
                  <a:pt x="10516" y="8593"/>
                </a:lnTo>
                <a:cubicBezTo>
                  <a:pt x="10508" y="8592"/>
                  <a:pt x="10500" y="8592"/>
                  <a:pt x="10493" y="8592"/>
                </a:cubicBezTo>
                <a:cubicBezTo>
                  <a:pt x="10276" y="8592"/>
                  <a:pt x="10276" y="8998"/>
                  <a:pt x="10493" y="8998"/>
                </a:cubicBezTo>
                <a:cubicBezTo>
                  <a:pt x="10500" y="8998"/>
                  <a:pt x="10508" y="8997"/>
                  <a:pt x="10516" y="8996"/>
                </a:cubicBezTo>
                <a:lnTo>
                  <a:pt x="13370" y="8996"/>
                </a:lnTo>
                <a:cubicBezTo>
                  <a:pt x="13711" y="8996"/>
                  <a:pt x="13990" y="8748"/>
                  <a:pt x="13990" y="8407"/>
                </a:cubicBezTo>
                <a:lnTo>
                  <a:pt x="13990" y="8035"/>
                </a:lnTo>
                <a:cubicBezTo>
                  <a:pt x="13990" y="7818"/>
                  <a:pt x="13804" y="7663"/>
                  <a:pt x="13587" y="7663"/>
                </a:cubicBezTo>
                <a:lnTo>
                  <a:pt x="13122" y="7663"/>
                </a:lnTo>
                <a:lnTo>
                  <a:pt x="13122" y="683"/>
                </a:lnTo>
                <a:cubicBezTo>
                  <a:pt x="13122" y="311"/>
                  <a:pt x="12812" y="1"/>
                  <a:pt x="124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95" name="Google Shape;16495;p93"/>
          <p:cNvGrpSpPr/>
          <p:nvPr/>
        </p:nvGrpSpPr>
        <p:grpSpPr>
          <a:xfrm>
            <a:off x="1731783" y="4002250"/>
            <a:ext cx="351325" cy="295875"/>
            <a:chOff x="5451325" y="4196775"/>
            <a:chExt cx="351325" cy="295875"/>
          </a:xfrm>
        </p:grpSpPr>
        <p:sp>
          <p:nvSpPr>
            <p:cNvPr id="16496" name="Google Shape;16496;p93"/>
            <p:cNvSpPr/>
            <p:nvPr/>
          </p:nvSpPr>
          <p:spPr>
            <a:xfrm>
              <a:off x="5712225" y="4214625"/>
              <a:ext cx="11325" cy="7550"/>
            </a:xfrm>
            <a:custGeom>
              <a:avLst/>
              <a:gdLst/>
              <a:ahLst/>
              <a:cxnLst/>
              <a:rect l="l" t="t" r="r" b="b"/>
              <a:pathLst>
                <a:path w="453" h="302" extrusionOk="0">
                  <a:moveTo>
                    <a:pt x="235" y="0"/>
                  </a:moveTo>
                  <a:cubicBezTo>
                    <a:pt x="1" y="0"/>
                    <a:pt x="245" y="301"/>
                    <a:pt x="378" y="301"/>
                  </a:cubicBezTo>
                  <a:cubicBezTo>
                    <a:pt x="421" y="301"/>
                    <a:pt x="452" y="270"/>
                    <a:pt x="452" y="187"/>
                  </a:cubicBezTo>
                  <a:cubicBezTo>
                    <a:pt x="452" y="93"/>
                    <a:pt x="35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93"/>
            <p:cNvSpPr/>
            <p:nvPr/>
          </p:nvSpPr>
          <p:spPr>
            <a:xfrm>
              <a:off x="5736275" y="4214625"/>
              <a:ext cx="11300" cy="7550"/>
            </a:xfrm>
            <a:custGeom>
              <a:avLst/>
              <a:gdLst/>
              <a:ahLst/>
              <a:cxnLst/>
              <a:rect l="l" t="t" r="r" b="b"/>
              <a:pathLst>
                <a:path w="452" h="302" extrusionOk="0">
                  <a:moveTo>
                    <a:pt x="235" y="0"/>
                  </a:moveTo>
                  <a:cubicBezTo>
                    <a:pt x="0" y="0"/>
                    <a:pt x="244" y="301"/>
                    <a:pt x="377" y="301"/>
                  </a:cubicBezTo>
                  <a:cubicBezTo>
                    <a:pt x="420" y="301"/>
                    <a:pt x="452" y="270"/>
                    <a:pt x="452" y="187"/>
                  </a:cubicBezTo>
                  <a:cubicBezTo>
                    <a:pt x="452" y="93"/>
                    <a:pt x="35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93"/>
            <p:cNvSpPr/>
            <p:nvPr/>
          </p:nvSpPr>
          <p:spPr>
            <a:xfrm>
              <a:off x="5760500" y="4214625"/>
              <a:ext cx="11125" cy="7550"/>
            </a:xfrm>
            <a:custGeom>
              <a:avLst/>
              <a:gdLst/>
              <a:ahLst/>
              <a:cxnLst/>
              <a:rect l="l" t="t" r="r" b="b"/>
              <a:pathLst>
                <a:path w="445" h="302" extrusionOk="0">
                  <a:moveTo>
                    <a:pt x="258" y="0"/>
                  </a:moveTo>
                  <a:cubicBezTo>
                    <a:pt x="1" y="0"/>
                    <a:pt x="239" y="301"/>
                    <a:pt x="370" y="301"/>
                  </a:cubicBezTo>
                  <a:cubicBezTo>
                    <a:pt x="413" y="301"/>
                    <a:pt x="445" y="270"/>
                    <a:pt x="445" y="187"/>
                  </a:cubicBezTo>
                  <a:cubicBezTo>
                    <a:pt x="445" y="93"/>
                    <a:pt x="352" y="0"/>
                    <a:pt x="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93"/>
            <p:cNvSpPr/>
            <p:nvPr/>
          </p:nvSpPr>
          <p:spPr>
            <a:xfrm>
              <a:off x="5596350" y="4389875"/>
              <a:ext cx="54300" cy="46550"/>
            </a:xfrm>
            <a:custGeom>
              <a:avLst/>
              <a:gdLst/>
              <a:ahLst/>
              <a:cxnLst/>
              <a:rect l="l" t="t" r="r" b="b"/>
              <a:pathLst>
                <a:path w="2172" h="1862" extrusionOk="0">
                  <a:moveTo>
                    <a:pt x="1227" y="400"/>
                  </a:moveTo>
                  <a:cubicBezTo>
                    <a:pt x="1498" y="400"/>
                    <a:pt x="1768" y="616"/>
                    <a:pt x="1768" y="931"/>
                  </a:cubicBezTo>
                  <a:cubicBezTo>
                    <a:pt x="1768" y="1210"/>
                    <a:pt x="1520" y="1459"/>
                    <a:pt x="1241" y="1459"/>
                  </a:cubicBezTo>
                  <a:cubicBezTo>
                    <a:pt x="776" y="1459"/>
                    <a:pt x="528" y="900"/>
                    <a:pt x="869" y="559"/>
                  </a:cubicBezTo>
                  <a:cubicBezTo>
                    <a:pt x="969" y="449"/>
                    <a:pt x="1098" y="400"/>
                    <a:pt x="1227" y="400"/>
                  </a:cubicBezTo>
                  <a:close/>
                  <a:moveTo>
                    <a:pt x="1241" y="1"/>
                  </a:moveTo>
                  <a:cubicBezTo>
                    <a:pt x="403" y="1"/>
                    <a:pt x="0" y="993"/>
                    <a:pt x="590" y="1583"/>
                  </a:cubicBezTo>
                  <a:cubicBezTo>
                    <a:pt x="782" y="1775"/>
                    <a:pt x="1018" y="1862"/>
                    <a:pt x="1248" y="1862"/>
                  </a:cubicBezTo>
                  <a:cubicBezTo>
                    <a:pt x="1722" y="1862"/>
                    <a:pt x="2172" y="1495"/>
                    <a:pt x="2172" y="931"/>
                  </a:cubicBezTo>
                  <a:cubicBezTo>
                    <a:pt x="2172" y="404"/>
                    <a:pt x="1737" y="1"/>
                    <a:pt x="1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93"/>
            <p:cNvSpPr/>
            <p:nvPr/>
          </p:nvSpPr>
          <p:spPr>
            <a:xfrm>
              <a:off x="5451325" y="4196775"/>
              <a:ext cx="351325" cy="295875"/>
            </a:xfrm>
            <a:custGeom>
              <a:avLst/>
              <a:gdLst/>
              <a:ahLst/>
              <a:cxnLst/>
              <a:rect l="l" t="t" r="r" b="b"/>
              <a:pathLst>
                <a:path w="14053" h="11835" extrusionOk="0">
                  <a:moveTo>
                    <a:pt x="7030" y="7058"/>
                  </a:moveTo>
                  <a:cubicBezTo>
                    <a:pt x="7127" y="7058"/>
                    <a:pt x="7228" y="7104"/>
                    <a:pt x="7290" y="7197"/>
                  </a:cubicBezTo>
                  <a:cubicBezTo>
                    <a:pt x="7445" y="7352"/>
                    <a:pt x="7662" y="7446"/>
                    <a:pt x="7911" y="7446"/>
                  </a:cubicBezTo>
                  <a:cubicBezTo>
                    <a:pt x="8004" y="7446"/>
                    <a:pt x="8097" y="7477"/>
                    <a:pt x="8159" y="7539"/>
                  </a:cubicBezTo>
                  <a:cubicBezTo>
                    <a:pt x="8221" y="7601"/>
                    <a:pt x="8252" y="7694"/>
                    <a:pt x="8252" y="7787"/>
                  </a:cubicBezTo>
                  <a:cubicBezTo>
                    <a:pt x="8252" y="7911"/>
                    <a:pt x="8283" y="8004"/>
                    <a:pt x="8314" y="8128"/>
                  </a:cubicBezTo>
                  <a:cubicBezTo>
                    <a:pt x="8345" y="8221"/>
                    <a:pt x="8407" y="8314"/>
                    <a:pt x="8500" y="8407"/>
                  </a:cubicBezTo>
                  <a:cubicBezTo>
                    <a:pt x="8686" y="8500"/>
                    <a:pt x="8686" y="8779"/>
                    <a:pt x="8500" y="8903"/>
                  </a:cubicBezTo>
                  <a:cubicBezTo>
                    <a:pt x="8407" y="8996"/>
                    <a:pt x="8345" y="9090"/>
                    <a:pt x="8314" y="9183"/>
                  </a:cubicBezTo>
                  <a:cubicBezTo>
                    <a:pt x="8283" y="9276"/>
                    <a:pt x="8252" y="9400"/>
                    <a:pt x="8252" y="9524"/>
                  </a:cubicBezTo>
                  <a:cubicBezTo>
                    <a:pt x="8252" y="9617"/>
                    <a:pt x="8221" y="9710"/>
                    <a:pt x="8159" y="9772"/>
                  </a:cubicBezTo>
                  <a:cubicBezTo>
                    <a:pt x="8097" y="9834"/>
                    <a:pt x="8004" y="9865"/>
                    <a:pt x="7911" y="9865"/>
                  </a:cubicBezTo>
                  <a:cubicBezTo>
                    <a:pt x="7662" y="9865"/>
                    <a:pt x="7445" y="9958"/>
                    <a:pt x="7290" y="10113"/>
                  </a:cubicBezTo>
                  <a:cubicBezTo>
                    <a:pt x="7228" y="10206"/>
                    <a:pt x="7127" y="10253"/>
                    <a:pt x="7030" y="10253"/>
                  </a:cubicBezTo>
                  <a:cubicBezTo>
                    <a:pt x="6933" y="10253"/>
                    <a:pt x="6840" y="10206"/>
                    <a:pt x="6794" y="10113"/>
                  </a:cubicBezTo>
                  <a:cubicBezTo>
                    <a:pt x="6701" y="10020"/>
                    <a:pt x="6608" y="9989"/>
                    <a:pt x="6515" y="9927"/>
                  </a:cubicBezTo>
                  <a:cubicBezTo>
                    <a:pt x="6391" y="9896"/>
                    <a:pt x="6298" y="9865"/>
                    <a:pt x="6173" y="9865"/>
                  </a:cubicBezTo>
                  <a:cubicBezTo>
                    <a:pt x="6080" y="9865"/>
                    <a:pt x="5987" y="9834"/>
                    <a:pt x="5894" y="9772"/>
                  </a:cubicBezTo>
                  <a:cubicBezTo>
                    <a:pt x="5863" y="9710"/>
                    <a:pt x="5832" y="9617"/>
                    <a:pt x="5832" y="9524"/>
                  </a:cubicBezTo>
                  <a:cubicBezTo>
                    <a:pt x="5832" y="9276"/>
                    <a:pt x="5739" y="9059"/>
                    <a:pt x="5584" y="8903"/>
                  </a:cubicBezTo>
                  <a:cubicBezTo>
                    <a:pt x="5398" y="8779"/>
                    <a:pt x="5398" y="8500"/>
                    <a:pt x="5584" y="8407"/>
                  </a:cubicBezTo>
                  <a:cubicBezTo>
                    <a:pt x="5646" y="8314"/>
                    <a:pt x="5708" y="8221"/>
                    <a:pt x="5770" y="8128"/>
                  </a:cubicBezTo>
                  <a:cubicBezTo>
                    <a:pt x="5801" y="8004"/>
                    <a:pt x="5832" y="7911"/>
                    <a:pt x="5832" y="7787"/>
                  </a:cubicBezTo>
                  <a:cubicBezTo>
                    <a:pt x="5778" y="7598"/>
                    <a:pt x="5911" y="7433"/>
                    <a:pt x="6089" y="7433"/>
                  </a:cubicBezTo>
                  <a:cubicBezTo>
                    <a:pt x="6116" y="7433"/>
                    <a:pt x="6145" y="7437"/>
                    <a:pt x="6173" y="7446"/>
                  </a:cubicBezTo>
                  <a:cubicBezTo>
                    <a:pt x="6298" y="7446"/>
                    <a:pt x="6391" y="7415"/>
                    <a:pt x="6515" y="7383"/>
                  </a:cubicBezTo>
                  <a:cubicBezTo>
                    <a:pt x="6608" y="7321"/>
                    <a:pt x="6701" y="7259"/>
                    <a:pt x="6794" y="7197"/>
                  </a:cubicBezTo>
                  <a:cubicBezTo>
                    <a:pt x="6840" y="7104"/>
                    <a:pt x="6933" y="7058"/>
                    <a:pt x="7030" y="7058"/>
                  </a:cubicBezTo>
                  <a:close/>
                  <a:moveTo>
                    <a:pt x="7538" y="10423"/>
                  </a:moveTo>
                  <a:lnTo>
                    <a:pt x="7538" y="11354"/>
                  </a:lnTo>
                  <a:lnTo>
                    <a:pt x="7166" y="11168"/>
                  </a:lnTo>
                  <a:cubicBezTo>
                    <a:pt x="7120" y="11137"/>
                    <a:pt x="7073" y="11121"/>
                    <a:pt x="7030" y="11121"/>
                  </a:cubicBezTo>
                  <a:cubicBezTo>
                    <a:pt x="6988" y="11121"/>
                    <a:pt x="6949" y="11137"/>
                    <a:pt x="6918" y="11168"/>
                  </a:cubicBezTo>
                  <a:lnTo>
                    <a:pt x="6546" y="11354"/>
                  </a:lnTo>
                  <a:lnTo>
                    <a:pt x="6546" y="10423"/>
                  </a:lnTo>
                  <a:cubicBezTo>
                    <a:pt x="6670" y="10547"/>
                    <a:pt x="6856" y="10640"/>
                    <a:pt x="7042" y="10640"/>
                  </a:cubicBezTo>
                  <a:cubicBezTo>
                    <a:pt x="7228" y="10640"/>
                    <a:pt x="7414" y="10547"/>
                    <a:pt x="7538" y="10423"/>
                  </a:cubicBezTo>
                  <a:close/>
                  <a:moveTo>
                    <a:pt x="652" y="1"/>
                  </a:moveTo>
                  <a:cubicBezTo>
                    <a:pt x="280" y="1"/>
                    <a:pt x="1" y="342"/>
                    <a:pt x="63" y="683"/>
                  </a:cubicBezTo>
                  <a:lnTo>
                    <a:pt x="63" y="9338"/>
                  </a:lnTo>
                  <a:cubicBezTo>
                    <a:pt x="92" y="9599"/>
                    <a:pt x="311" y="9806"/>
                    <a:pt x="593" y="9806"/>
                  </a:cubicBezTo>
                  <a:cubicBezTo>
                    <a:pt x="613" y="9806"/>
                    <a:pt x="632" y="9805"/>
                    <a:pt x="652" y="9803"/>
                  </a:cubicBezTo>
                  <a:lnTo>
                    <a:pt x="3041" y="9803"/>
                  </a:lnTo>
                  <a:cubicBezTo>
                    <a:pt x="3049" y="9804"/>
                    <a:pt x="3056" y="9804"/>
                    <a:pt x="3064" y="9804"/>
                  </a:cubicBezTo>
                  <a:cubicBezTo>
                    <a:pt x="3281" y="9804"/>
                    <a:pt x="3281" y="9398"/>
                    <a:pt x="3064" y="9398"/>
                  </a:cubicBezTo>
                  <a:cubicBezTo>
                    <a:pt x="3056" y="9398"/>
                    <a:pt x="3049" y="9399"/>
                    <a:pt x="3041" y="9400"/>
                  </a:cubicBezTo>
                  <a:lnTo>
                    <a:pt x="652" y="9400"/>
                  </a:lnTo>
                  <a:cubicBezTo>
                    <a:pt x="559" y="9400"/>
                    <a:pt x="497" y="9369"/>
                    <a:pt x="466" y="9307"/>
                  </a:cubicBezTo>
                  <a:lnTo>
                    <a:pt x="466" y="1955"/>
                  </a:lnTo>
                  <a:lnTo>
                    <a:pt x="7383" y="1955"/>
                  </a:lnTo>
                  <a:cubicBezTo>
                    <a:pt x="7391" y="1956"/>
                    <a:pt x="7399" y="1957"/>
                    <a:pt x="7406" y="1957"/>
                  </a:cubicBezTo>
                  <a:cubicBezTo>
                    <a:pt x="7624" y="1957"/>
                    <a:pt x="7624" y="1550"/>
                    <a:pt x="7406" y="1550"/>
                  </a:cubicBezTo>
                  <a:cubicBezTo>
                    <a:pt x="7399" y="1550"/>
                    <a:pt x="7391" y="1551"/>
                    <a:pt x="7383" y="1552"/>
                  </a:cubicBezTo>
                  <a:lnTo>
                    <a:pt x="466" y="1552"/>
                  </a:lnTo>
                  <a:lnTo>
                    <a:pt x="466" y="714"/>
                  </a:lnTo>
                  <a:cubicBezTo>
                    <a:pt x="466" y="621"/>
                    <a:pt x="466" y="435"/>
                    <a:pt x="652" y="435"/>
                  </a:cubicBezTo>
                  <a:lnTo>
                    <a:pt x="13432" y="435"/>
                  </a:lnTo>
                  <a:cubicBezTo>
                    <a:pt x="13587" y="435"/>
                    <a:pt x="13618" y="621"/>
                    <a:pt x="13618" y="714"/>
                  </a:cubicBezTo>
                  <a:lnTo>
                    <a:pt x="13618" y="1552"/>
                  </a:lnTo>
                  <a:lnTo>
                    <a:pt x="8221" y="1552"/>
                  </a:lnTo>
                  <a:cubicBezTo>
                    <a:pt x="8213" y="1551"/>
                    <a:pt x="8205" y="1550"/>
                    <a:pt x="8197" y="1550"/>
                  </a:cubicBezTo>
                  <a:cubicBezTo>
                    <a:pt x="7980" y="1550"/>
                    <a:pt x="7980" y="1957"/>
                    <a:pt x="8197" y="1957"/>
                  </a:cubicBezTo>
                  <a:cubicBezTo>
                    <a:pt x="8205" y="1957"/>
                    <a:pt x="8213" y="1956"/>
                    <a:pt x="8221" y="1955"/>
                  </a:cubicBezTo>
                  <a:lnTo>
                    <a:pt x="13618" y="1955"/>
                  </a:lnTo>
                  <a:lnTo>
                    <a:pt x="13618" y="9307"/>
                  </a:lnTo>
                  <a:cubicBezTo>
                    <a:pt x="13556" y="9369"/>
                    <a:pt x="13494" y="9400"/>
                    <a:pt x="13432" y="9400"/>
                  </a:cubicBezTo>
                  <a:lnTo>
                    <a:pt x="8655" y="9400"/>
                  </a:lnTo>
                  <a:cubicBezTo>
                    <a:pt x="8686" y="9369"/>
                    <a:pt x="8686" y="9369"/>
                    <a:pt x="8686" y="9338"/>
                  </a:cubicBezTo>
                  <a:cubicBezTo>
                    <a:pt x="8717" y="9276"/>
                    <a:pt x="8748" y="9214"/>
                    <a:pt x="8810" y="9152"/>
                  </a:cubicBezTo>
                  <a:cubicBezTo>
                    <a:pt x="8934" y="9028"/>
                    <a:pt x="9027" y="8841"/>
                    <a:pt x="9058" y="8655"/>
                  </a:cubicBezTo>
                  <a:cubicBezTo>
                    <a:pt x="9027" y="8469"/>
                    <a:pt x="8934" y="8283"/>
                    <a:pt x="8810" y="8159"/>
                  </a:cubicBezTo>
                  <a:cubicBezTo>
                    <a:pt x="8748" y="8097"/>
                    <a:pt x="8717" y="8035"/>
                    <a:pt x="8686" y="7973"/>
                  </a:cubicBezTo>
                  <a:cubicBezTo>
                    <a:pt x="8655" y="7880"/>
                    <a:pt x="8655" y="7818"/>
                    <a:pt x="8655" y="7725"/>
                  </a:cubicBezTo>
                  <a:cubicBezTo>
                    <a:pt x="8655" y="7539"/>
                    <a:pt x="8562" y="7383"/>
                    <a:pt x="8469" y="7228"/>
                  </a:cubicBezTo>
                  <a:cubicBezTo>
                    <a:pt x="8314" y="7104"/>
                    <a:pt x="8128" y="7042"/>
                    <a:pt x="7942" y="7042"/>
                  </a:cubicBezTo>
                  <a:cubicBezTo>
                    <a:pt x="7880" y="7042"/>
                    <a:pt x="7786" y="7011"/>
                    <a:pt x="7724" y="7011"/>
                  </a:cubicBezTo>
                  <a:cubicBezTo>
                    <a:pt x="7662" y="6980"/>
                    <a:pt x="7600" y="6918"/>
                    <a:pt x="7538" y="6887"/>
                  </a:cubicBezTo>
                  <a:cubicBezTo>
                    <a:pt x="7414" y="6732"/>
                    <a:pt x="7228" y="6670"/>
                    <a:pt x="7042" y="6639"/>
                  </a:cubicBezTo>
                  <a:cubicBezTo>
                    <a:pt x="6856" y="6670"/>
                    <a:pt x="6670" y="6732"/>
                    <a:pt x="6515" y="6887"/>
                  </a:cubicBezTo>
                  <a:cubicBezTo>
                    <a:pt x="6484" y="6918"/>
                    <a:pt x="6422" y="6980"/>
                    <a:pt x="6360" y="7011"/>
                  </a:cubicBezTo>
                  <a:cubicBezTo>
                    <a:pt x="6267" y="7011"/>
                    <a:pt x="6204" y="7042"/>
                    <a:pt x="6111" y="7042"/>
                  </a:cubicBezTo>
                  <a:cubicBezTo>
                    <a:pt x="6096" y="7041"/>
                    <a:pt x="6080" y="7040"/>
                    <a:pt x="6064" y="7040"/>
                  </a:cubicBezTo>
                  <a:cubicBezTo>
                    <a:pt x="5711" y="7040"/>
                    <a:pt x="5399" y="7368"/>
                    <a:pt x="5429" y="7725"/>
                  </a:cubicBezTo>
                  <a:cubicBezTo>
                    <a:pt x="5429" y="7818"/>
                    <a:pt x="5398" y="7880"/>
                    <a:pt x="5367" y="7973"/>
                  </a:cubicBezTo>
                  <a:cubicBezTo>
                    <a:pt x="5336" y="8035"/>
                    <a:pt x="5305" y="8097"/>
                    <a:pt x="5243" y="8159"/>
                  </a:cubicBezTo>
                  <a:cubicBezTo>
                    <a:pt x="5119" y="8283"/>
                    <a:pt x="5057" y="8469"/>
                    <a:pt x="5026" y="8655"/>
                  </a:cubicBezTo>
                  <a:cubicBezTo>
                    <a:pt x="5026" y="8841"/>
                    <a:pt x="5119" y="9028"/>
                    <a:pt x="5243" y="9152"/>
                  </a:cubicBezTo>
                  <a:cubicBezTo>
                    <a:pt x="5305" y="9214"/>
                    <a:pt x="5336" y="9276"/>
                    <a:pt x="5367" y="9338"/>
                  </a:cubicBezTo>
                  <a:cubicBezTo>
                    <a:pt x="5367" y="9369"/>
                    <a:pt x="5367" y="9369"/>
                    <a:pt x="5398" y="9400"/>
                  </a:cubicBezTo>
                  <a:lnTo>
                    <a:pt x="3847" y="9400"/>
                  </a:lnTo>
                  <a:cubicBezTo>
                    <a:pt x="3840" y="9399"/>
                    <a:pt x="3833" y="9398"/>
                    <a:pt x="3827" y="9398"/>
                  </a:cubicBezTo>
                  <a:cubicBezTo>
                    <a:pt x="3637" y="9398"/>
                    <a:pt x="3637" y="9804"/>
                    <a:pt x="3827" y="9804"/>
                  </a:cubicBezTo>
                  <a:cubicBezTo>
                    <a:pt x="3833" y="9804"/>
                    <a:pt x="3840" y="9804"/>
                    <a:pt x="3847" y="9803"/>
                  </a:cubicBezTo>
                  <a:lnTo>
                    <a:pt x="5460" y="9803"/>
                  </a:lnTo>
                  <a:cubicBezTo>
                    <a:pt x="5491" y="9896"/>
                    <a:pt x="5522" y="9989"/>
                    <a:pt x="5615" y="10082"/>
                  </a:cubicBezTo>
                  <a:cubicBezTo>
                    <a:pt x="5739" y="10175"/>
                    <a:pt x="5925" y="10268"/>
                    <a:pt x="6080" y="10268"/>
                  </a:cubicBezTo>
                  <a:lnTo>
                    <a:pt x="6080" y="11571"/>
                  </a:lnTo>
                  <a:cubicBezTo>
                    <a:pt x="6080" y="11664"/>
                    <a:pt x="6142" y="11726"/>
                    <a:pt x="6204" y="11788"/>
                  </a:cubicBezTo>
                  <a:cubicBezTo>
                    <a:pt x="6251" y="11819"/>
                    <a:pt x="6298" y="11835"/>
                    <a:pt x="6344" y="11835"/>
                  </a:cubicBezTo>
                  <a:cubicBezTo>
                    <a:pt x="6391" y="11835"/>
                    <a:pt x="6437" y="11819"/>
                    <a:pt x="6484" y="11788"/>
                  </a:cubicBezTo>
                  <a:lnTo>
                    <a:pt x="7011" y="11540"/>
                  </a:lnTo>
                  <a:lnTo>
                    <a:pt x="7569" y="11788"/>
                  </a:lnTo>
                  <a:cubicBezTo>
                    <a:pt x="7600" y="11819"/>
                    <a:pt x="7631" y="11819"/>
                    <a:pt x="7693" y="11819"/>
                  </a:cubicBezTo>
                  <a:cubicBezTo>
                    <a:pt x="7817" y="11819"/>
                    <a:pt x="7942" y="11695"/>
                    <a:pt x="7942" y="11540"/>
                  </a:cubicBezTo>
                  <a:lnTo>
                    <a:pt x="7942" y="10237"/>
                  </a:lnTo>
                  <a:cubicBezTo>
                    <a:pt x="8128" y="10237"/>
                    <a:pt x="8314" y="10175"/>
                    <a:pt x="8438" y="10051"/>
                  </a:cubicBezTo>
                  <a:cubicBezTo>
                    <a:pt x="8500" y="9989"/>
                    <a:pt x="8562" y="9896"/>
                    <a:pt x="8593" y="9803"/>
                  </a:cubicBezTo>
                  <a:lnTo>
                    <a:pt x="13432" y="9803"/>
                  </a:lnTo>
                  <a:cubicBezTo>
                    <a:pt x="13711" y="9803"/>
                    <a:pt x="13959" y="9617"/>
                    <a:pt x="13990" y="9338"/>
                  </a:cubicBezTo>
                  <a:lnTo>
                    <a:pt x="13990" y="683"/>
                  </a:lnTo>
                  <a:cubicBezTo>
                    <a:pt x="14052" y="342"/>
                    <a:pt x="13773" y="1"/>
                    <a:pt x="13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93"/>
            <p:cNvSpPr/>
            <p:nvPr/>
          </p:nvSpPr>
          <p:spPr>
            <a:xfrm>
              <a:off x="5570750" y="4275850"/>
              <a:ext cx="112300" cy="10950"/>
            </a:xfrm>
            <a:custGeom>
              <a:avLst/>
              <a:gdLst/>
              <a:ahLst/>
              <a:cxnLst/>
              <a:rect l="l" t="t" r="r" b="b"/>
              <a:pathLst>
                <a:path w="4492" h="438" extrusionOk="0">
                  <a:moveTo>
                    <a:pt x="4300" y="1"/>
                  </a:moveTo>
                  <a:cubicBezTo>
                    <a:pt x="4294" y="1"/>
                    <a:pt x="4288" y="1"/>
                    <a:pt x="4281" y="2"/>
                  </a:cubicBezTo>
                  <a:lnTo>
                    <a:pt x="249" y="2"/>
                  </a:lnTo>
                  <a:cubicBezTo>
                    <a:pt x="1" y="33"/>
                    <a:pt x="1" y="374"/>
                    <a:pt x="249" y="436"/>
                  </a:cubicBezTo>
                  <a:lnTo>
                    <a:pt x="4281" y="436"/>
                  </a:lnTo>
                  <a:cubicBezTo>
                    <a:pt x="4288" y="437"/>
                    <a:pt x="4294" y="438"/>
                    <a:pt x="4300" y="438"/>
                  </a:cubicBezTo>
                  <a:cubicBezTo>
                    <a:pt x="4492" y="438"/>
                    <a:pt x="4492" y="1"/>
                    <a:pt x="43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93"/>
            <p:cNvSpPr/>
            <p:nvPr/>
          </p:nvSpPr>
          <p:spPr>
            <a:xfrm>
              <a:off x="5572300" y="4326025"/>
              <a:ext cx="111375" cy="10500"/>
            </a:xfrm>
            <a:custGeom>
              <a:avLst/>
              <a:gdLst/>
              <a:ahLst/>
              <a:cxnLst/>
              <a:rect l="l" t="t" r="r" b="b"/>
              <a:pathLst>
                <a:path w="4455" h="420" extrusionOk="0">
                  <a:moveTo>
                    <a:pt x="4272" y="1"/>
                  </a:moveTo>
                  <a:cubicBezTo>
                    <a:pt x="4256" y="1"/>
                    <a:pt x="4238" y="4"/>
                    <a:pt x="4219" y="11"/>
                  </a:cubicBezTo>
                  <a:lnTo>
                    <a:pt x="187" y="11"/>
                  </a:lnTo>
                  <a:cubicBezTo>
                    <a:pt x="1" y="73"/>
                    <a:pt x="1" y="321"/>
                    <a:pt x="187" y="414"/>
                  </a:cubicBezTo>
                  <a:lnTo>
                    <a:pt x="4219" y="414"/>
                  </a:lnTo>
                  <a:cubicBezTo>
                    <a:pt x="4232" y="418"/>
                    <a:pt x="4245" y="419"/>
                    <a:pt x="4257" y="419"/>
                  </a:cubicBezTo>
                  <a:cubicBezTo>
                    <a:pt x="4450" y="419"/>
                    <a:pt x="4455" y="1"/>
                    <a:pt x="4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93"/>
            <p:cNvSpPr/>
            <p:nvPr/>
          </p:nvSpPr>
          <p:spPr>
            <a:xfrm>
              <a:off x="5525775" y="4299925"/>
              <a:ext cx="204750" cy="10100"/>
            </a:xfrm>
            <a:custGeom>
              <a:avLst/>
              <a:gdLst/>
              <a:ahLst/>
              <a:cxnLst/>
              <a:rect l="l" t="t" r="r" b="b"/>
              <a:pathLst>
                <a:path w="8190" h="404" extrusionOk="0">
                  <a:moveTo>
                    <a:pt x="218" y="0"/>
                  </a:moveTo>
                  <a:cubicBezTo>
                    <a:pt x="94" y="0"/>
                    <a:pt x="0" y="94"/>
                    <a:pt x="0" y="218"/>
                  </a:cubicBezTo>
                  <a:cubicBezTo>
                    <a:pt x="0" y="311"/>
                    <a:pt x="94" y="404"/>
                    <a:pt x="218" y="404"/>
                  </a:cubicBezTo>
                  <a:lnTo>
                    <a:pt x="7910" y="404"/>
                  </a:lnTo>
                  <a:cubicBezTo>
                    <a:pt x="8190" y="404"/>
                    <a:pt x="8190" y="0"/>
                    <a:pt x="7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93"/>
            <p:cNvSpPr/>
            <p:nvPr/>
          </p:nvSpPr>
          <p:spPr>
            <a:xfrm>
              <a:off x="5702150" y="4370500"/>
              <a:ext cx="52425" cy="33950"/>
            </a:xfrm>
            <a:custGeom>
              <a:avLst/>
              <a:gdLst/>
              <a:ahLst/>
              <a:cxnLst/>
              <a:rect l="l" t="t" r="r" b="b"/>
              <a:pathLst>
                <a:path w="2097" h="1358" extrusionOk="0">
                  <a:moveTo>
                    <a:pt x="886" y="0"/>
                  </a:moveTo>
                  <a:cubicBezTo>
                    <a:pt x="669" y="62"/>
                    <a:pt x="328" y="434"/>
                    <a:pt x="111" y="776"/>
                  </a:cubicBezTo>
                  <a:cubicBezTo>
                    <a:pt x="1" y="952"/>
                    <a:pt x="141" y="1113"/>
                    <a:pt x="288" y="1113"/>
                  </a:cubicBezTo>
                  <a:cubicBezTo>
                    <a:pt x="347" y="1113"/>
                    <a:pt x="407" y="1087"/>
                    <a:pt x="452" y="1024"/>
                  </a:cubicBezTo>
                  <a:cubicBezTo>
                    <a:pt x="545" y="869"/>
                    <a:pt x="669" y="714"/>
                    <a:pt x="793" y="590"/>
                  </a:cubicBezTo>
                  <a:lnTo>
                    <a:pt x="793" y="745"/>
                  </a:lnTo>
                  <a:cubicBezTo>
                    <a:pt x="762" y="1055"/>
                    <a:pt x="731" y="1241"/>
                    <a:pt x="886" y="1334"/>
                  </a:cubicBezTo>
                  <a:cubicBezTo>
                    <a:pt x="917" y="1350"/>
                    <a:pt x="956" y="1357"/>
                    <a:pt x="999" y="1357"/>
                  </a:cubicBezTo>
                  <a:cubicBezTo>
                    <a:pt x="1042" y="1357"/>
                    <a:pt x="1088" y="1350"/>
                    <a:pt x="1135" y="1334"/>
                  </a:cubicBezTo>
                  <a:cubicBezTo>
                    <a:pt x="1197" y="1303"/>
                    <a:pt x="1259" y="1241"/>
                    <a:pt x="1321" y="1210"/>
                  </a:cubicBezTo>
                  <a:cubicBezTo>
                    <a:pt x="1483" y="1075"/>
                    <a:pt x="1574" y="987"/>
                    <a:pt x="1636" y="987"/>
                  </a:cubicBezTo>
                  <a:cubicBezTo>
                    <a:pt x="1645" y="987"/>
                    <a:pt x="1654" y="989"/>
                    <a:pt x="1662" y="993"/>
                  </a:cubicBezTo>
                  <a:cubicBezTo>
                    <a:pt x="1693" y="993"/>
                    <a:pt x="1662" y="993"/>
                    <a:pt x="1693" y="1024"/>
                  </a:cubicBezTo>
                  <a:cubicBezTo>
                    <a:pt x="1715" y="1091"/>
                    <a:pt x="1786" y="1142"/>
                    <a:pt x="1870" y="1142"/>
                  </a:cubicBezTo>
                  <a:cubicBezTo>
                    <a:pt x="1903" y="1142"/>
                    <a:pt x="1937" y="1134"/>
                    <a:pt x="1972" y="1117"/>
                  </a:cubicBezTo>
                  <a:cubicBezTo>
                    <a:pt x="2065" y="1055"/>
                    <a:pt x="2096" y="931"/>
                    <a:pt x="2034" y="838"/>
                  </a:cubicBezTo>
                  <a:cubicBezTo>
                    <a:pt x="1972" y="714"/>
                    <a:pt x="1879" y="621"/>
                    <a:pt x="1724" y="590"/>
                  </a:cubicBezTo>
                  <a:cubicBezTo>
                    <a:pt x="1699" y="586"/>
                    <a:pt x="1674" y="584"/>
                    <a:pt x="1649" y="584"/>
                  </a:cubicBezTo>
                  <a:cubicBezTo>
                    <a:pt x="1482" y="584"/>
                    <a:pt x="1304" y="668"/>
                    <a:pt x="1197" y="776"/>
                  </a:cubicBezTo>
                  <a:cubicBezTo>
                    <a:pt x="1228" y="434"/>
                    <a:pt x="1259" y="155"/>
                    <a:pt x="1073" y="62"/>
                  </a:cubicBezTo>
                  <a:cubicBezTo>
                    <a:pt x="1010" y="0"/>
                    <a:pt x="948" y="0"/>
                    <a:pt x="8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93"/>
            <p:cNvSpPr/>
            <p:nvPr/>
          </p:nvSpPr>
          <p:spPr>
            <a:xfrm>
              <a:off x="5498625" y="4382125"/>
              <a:ext cx="44225" cy="10875"/>
            </a:xfrm>
            <a:custGeom>
              <a:avLst/>
              <a:gdLst/>
              <a:ahLst/>
              <a:cxnLst/>
              <a:rect l="l" t="t" r="r" b="b"/>
              <a:pathLst>
                <a:path w="1769" h="435" extrusionOk="0">
                  <a:moveTo>
                    <a:pt x="280" y="1"/>
                  </a:moveTo>
                  <a:cubicBezTo>
                    <a:pt x="1" y="1"/>
                    <a:pt x="1" y="435"/>
                    <a:pt x="280" y="435"/>
                  </a:cubicBezTo>
                  <a:lnTo>
                    <a:pt x="1521" y="435"/>
                  </a:lnTo>
                  <a:cubicBezTo>
                    <a:pt x="1769" y="435"/>
                    <a:pt x="1769" y="1"/>
                    <a:pt x="1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6" name="Google Shape;16506;p93"/>
          <p:cNvGrpSpPr/>
          <p:nvPr/>
        </p:nvGrpSpPr>
        <p:grpSpPr>
          <a:xfrm>
            <a:off x="2441160" y="3996225"/>
            <a:ext cx="349000" cy="307925"/>
            <a:chOff x="4720050" y="4190575"/>
            <a:chExt cx="349000" cy="307925"/>
          </a:xfrm>
        </p:grpSpPr>
        <p:sp>
          <p:nvSpPr>
            <p:cNvPr id="16507" name="Google Shape;16507;p93"/>
            <p:cNvSpPr/>
            <p:nvPr/>
          </p:nvSpPr>
          <p:spPr>
            <a:xfrm>
              <a:off x="4755925" y="4470525"/>
              <a:ext cx="11450" cy="7900"/>
            </a:xfrm>
            <a:custGeom>
              <a:avLst/>
              <a:gdLst/>
              <a:ahLst/>
              <a:cxnLst/>
              <a:rect l="l" t="t" r="r" b="b"/>
              <a:pathLst>
                <a:path w="458" h="316" extrusionOk="0">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93"/>
            <p:cNvSpPr/>
            <p:nvPr/>
          </p:nvSpPr>
          <p:spPr>
            <a:xfrm>
              <a:off x="4720050" y="4273550"/>
              <a:ext cx="349000" cy="224950"/>
            </a:xfrm>
            <a:custGeom>
              <a:avLst/>
              <a:gdLst/>
              <a:ahLst/>
              <a:cxnLst/>
              <a:rect l="l" t="t" r="r" b="b"/>
              <a:pathLst>
                <a:path w="13960" h="8998" extrusionOk="0">
                  <a:moveTo>
                    <a:pt x="12408" y="404"/>
                  </a:moveTo>
                  <a:cubicBezTo>
                    <a:pt x="12563" y="404"/>
                    <a:pt x="12687" y="528"/>
                    <a:pt x="12687" y="683"/>
                  </a:cubicBezTo>
                  <a:lnTo>
                    <a:pt x="12687" y="7663"/>
                  </a:lnTo>
                  <a:lnTo>
                    <a:pt x="12222" y="7663"/>
                  </a:lnTo>
                  <a:lnTo>
                    <a:pt x="12222" y="1304"/>
                  </a:lnTo>
                  <a:cubicBezTo>
                    <a:pt x="12222" y="1055"/>
                    <a:pt x="12036" y="869"/>
                    <a:pt x="11788" y="869"/>
                  </a:cubicBezTo>
                  <a:lnTo>
                    <a:pt x="7290" y="869"/>
                  </a:lnTo>
                  <a:cubicBezTo>
                    <a:pt x="7197" y="869"/>
                    <a:pt x="7104" y="931"/>
                    <a:pt x="7104" y="1055"/>
                  </a:cubicBezTo>
                  <a:cubicBezTo>
                    <a:pt x="7104" y="1180"/>
                    <a:pt x="7197" y="1273"/>
                    <a:pt x="7290" y="1273"/>
                  </a:cubicBezTo>
                  <a:lnTo>
                    <a:pt x="11788" y="1273"/>
                  </a:lnTo>
                  <a:cubicBezTo>
                    <a:pt x="11819" y="1273"/>
                    <a:pt x="11819" y="1273"/>
                    <a:pt x="11819" y="1304"/>
                  </a:cubicBezTo>
                  <a:lnTo>
                    <a:pt x="11819" y="7663"/>
                  </a:lnTo>
                  <a:lnTo>
                    <a:pt x="3382" y="7663"/>
                  </a:lnTo>
                  <a:lnTo>
                    <a:pt x="3382" y="3320"/>
                  </a:lnTo>
                  <a:cubicBezTo>
                    <a:pt x="3382" y="3103"/>
                    <a:pt x="3195" y="2917"/>
                    <a:pt x="2978" y="2917"/>
                  </a:cubicBezTo>
                  <a:lnTo>
                    <a:pt x="2141" y="2917"/>
                  </a:lnTo>
                  <a:lnTo>
                    <a:pt x="2141" y="1304"/>
                  </a:lnTo>
                  <a:cubicBezTo>
                    <a:pt x="2141" y="1273"/>
                    <a:pt x="2141" y="1273"/>
                    <a:pt x="2172" y="1273"/>
                  </a:cubicBezTo>
                  <a:lnTo>
                    <a:pt x="6483" y="1273"/>
                  </a:lnTo>
                  <a:cubicBezTo>
                    <a:pt x="6608" y="1273"/>
                    <a:pt x="6701" y="1180"/>
                    <a:pt x="6701" y="1055"/>
                  </a:cubicBezTo>
                  <a:cubicBezTo>
                    <a:pt x="6701" y="931"/>
                    <a:pt x="6608" y="869"/>
                    <a:pt x="6483" y="869"/>
                  </a:cubicBezTo>
                  <a:lnTo>
                    <a:pt x="2172" y="869"/>
                  </a:lnTo>
                  <a:cubicBezTo>
                    <a:pt x="1924" y="869"/>
                    <a:pt x="1737" y="1055"/>
                    <a:pt x="1737" y="1304"/>
                  </a:cubicBezTo>
                  <a:lnTo>
                    <a:pt x="1737" y="2917"/>
                  </a:lnTo>
                  <a:lnTo>
                    <a:pt x="1272" y="2917"/>
                  </a:lnTo>
                  <a:lnTo>
                    <a:pt x="1272" y="683"/>
                  </a:lnTo>
                  <a:cubicBezTo>
                    <a:pt x="1272" y="528"/>
                    <a:pt x="1396" y="404"/>
                    <a:pt x="1551" y="404"/>
                  </a:cubicBezTo>
                  <a:close/>
                  <a:moveTo>
                    <a:pt x="5584" y="8097"/>
                  </a:moveTo>
                  <a:lnTo>
                    <a:pt x="5584" y="8593"/>
                  </a:lnTo>
                  <a:lnTo>
                    <a:pt x="3382" y="8593"/>
                  </a:lnTo>
                  <a:lnTo>
                    <a:pt x="3382" y="8097"/>
                  </a:lnTo>
                  <a:close/>
                  <a:moveTo>
                    <a:pt x="7972" y="8097"/>
                  </a:moveTo>
                  <a:lnTo>
                    <a:pt x="7972" y="8593"/>
                  </a:lnTo>
                  <a:lnTo>
                    <a:pt x="5987" y="8593"/>
                  </a:lnTo>
                  <a:lnTo>
                    <a:pt x="5987" y="8097"/>
                  </a:lnTo>
                  <a:close/>
                  <a:moveTo>
                    <a:pt x="1551" y="1"/>
                  </a:moveTo>
                  <a:cubicBezTo>
                    <a:pt x="1179" y="1"/>
                    <a:pt x="869" y="311"/>
                    <a:pt x="869" y="683"/>
                  </a:cubicBezTo>
                  <a:lnTo>
                    <a:pt x="869" y="2917"/>
                  </a:lnTo>
                  <a:lnTo>
                    <a:pt x="404" y="2917"/>
                  </a:lnTo>
                  <a:cubicBezTo>
                    <a:pt x="187" y="2917"/>
                    <a:pt x="0" y="3103"/>
                    <a:pt x="0" y="3320"/>
                  </a:cubicBezTo>
                  <a:lnTo>
                    <a:pt x="0" y="4095"/>
                  </a:lnTo>
                  <a:cubicBezTo>
                    <a:pt x="0" y="4235"/>
                    <a:pt x="101" y="4305"/>
                    <a:pt x="202" y="4305"/>
                  </a:cubicBezTo>
                  <a:cubicBezTo>
                    <a:pt x="303" y="4305"/>
                    <a:pt x="404" y="4235"/>
                    <a:pt x="404" y="4095"/>
                  </a:cubicBezTo>
                  <a:lnTo>
                    <a:pt x="404" y="3320"/>
                  </a:lnTo>
                  <a:lnTo>
                    <a:pt x="2978" y="3320"/>
                  </a:lnTo>
                  <a:lnTo>
                    <a:pt x="2978" y="8593"/>
                  </a:lnTo>
                  <a:lnTo>
                    <a:pt x="404" y="8593"/>
                  </a:lnTo>
                  <a:lnTo>
                    <a:pt x="404" y="4840"/>
                  </a:lnTo>
                  <a:cubicBezTo>
                    <a:pt x="404" y="4700"/>
                    <a:pt x="303" y="4630"/>
                    <a:pt x="202" y="4630"/>
                  </a:cubicBezTo>
                  <a:cubicBezTo>
                    <a:pt x="101" y="4630"/>
                    <a:pt x="0" y="4700"/>
                    <a:pt x="0" y="4840"/>
                  </a:cubicBezTo>
                  <a:lnTo>
                    <a:pt x="0" y="8624"/>
                  </a:lnTo>
                  <a:cubicBezTo>
                    <a:pt x="0" y="8810"/>
                    <a:pt x="187" y="8996"/>
                    <a:pt x="404" y="8996"/>
                  </a:cubicBezTo>
                  <a:lnTo>
                    <a:pt x="9678" y="8996"/>
                  </a:lnTo>
                  <a:cubicBezTo>
                    <a:pt x="9685" y="8997"/>
                    <a:pt x="9692" y="8998"/>
                    <a:pt x="9699" y="8998"/>
                  </a:cubicBezTo>
                  <a:cubicBezTo>
                    <a:pt x="9889" y="8998"/>
                    <a:pt x="9889" y="8592"/>
                    <a:pt x="9699" y="8592"/>
                  </a:cubicBezTo>
                  <a:cubicBezTo>
                    <a:pt x="9692" y="8592"/>
                    <a:pt x="9685" y="8592"/>
                    <a:pt x="9678" y="8593"/>
                  </a:cubicBezTo>
                  <a:lnTo>
                    <a:pt x="8376" y="8593"/>
                  </a:lnTo>
                  <a:lnTo>
                    <a:pt x="8376" y="8066"/>
                  </a:lnTo>
                  <a:lnTo>
                    <a:pt x="13556" y="8066"/>
                  </a:lnTo>
                  <a:lnTo>
                    <a:pt x="13556" y="8407"/>
                  </a:lnTo>
                  <a:cubicBezTo>
                    <a:pt x="13556" y="8500"/>
                    <a:pt x="13463" y="8593"/>
                    <a:pt x="13370" y="8593"/>
                  </a:cubicBezTo>
                  <a:lnTo>
                    <a:pt x="10485" y="8593"/>
                  </a:lnTo>
                  <a:cubicBezTo>
                    <a:pt x="10478" y="8592"/>
                    <a:pt x="10471" y="8592"/>
                    <a:pt x="10465" y="8592"/>
                  </a:cubicBezTo>
                  <a:cubicBezTo>
                    <a:pt x="10275" y="8592"/>
                    <a:pt x="10275" y="8998"/>
                    <a:pt x="10465" y="8998"/>
                  </a:cubicBezTo>
                  <a:cubicBezTo>
                    <a:pt x="10471" y="8998"/>
                    <a:pt x="10478" y="8997"/>
                    <a:pt x="10485" y="8996"/>
                  </a:cubicBezTo>
                  <a:lnTo>
                    <a:pt x="13370" y="8996"/>
                  </a:lnTo>
                  <a:cubicBezTo>
                    <a:pt x="13680" y="8996"/>
                    <a:pt x="13959" y="8717"/>
                    <a:pt x="13959" y="8407"/>
                  </a:cubicBezTo>
                  <a:lnTo>
                    <a:pt x="13959" y="8035"/>
                  </a:lnTo>
                  <a:cubicBezTo>
                    <a:pt x="13959" y="7818"/>
                    <a:pt x="13773" y="7663"/>
                    <a:pt x="13587" y="7663"/>
                  </a:cubicBezTo>
                  <a:lnTo>
                    <a:pt x="13091" y="7663"/>
                  </a:lnTo>
                  <a:lnTo>
                    <a:pt x="13091" y="683"/>
                  </a:lnTo>
                  <a:cubicBezTo>
                    <a:pt x="13091" y="311"/>
                    <a:pt x="12780" y="1"/>
                    <a:pt x="12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93"/>
            <p:cNvSpPr/>
            <p:nvPr/>
          </p:nvSpPr>
          <p:spPr>
            <a:xfrm>
              <a:off x="4823950" y="4336950"/>
              <a:ext cx="141950" cy="96775"/>
            </a:xfrm>
            <a:custGeom>
              <a:avLst/>
              <a:gdLst/>
              <a:ahLst/>
              <a:cxnLst/>
              <a:rect l="l" t="t" r="r" b="b"/>
              <a:pathLst>
                <a:path w="5678" h="3871" extrusionOk="0">
                  <a:moveTo>
                    <a:pt x="2812" y="396"/>
                  </a:moveTo>
                  <a:cubicBezTo>
                    <a:pt x="2855" y="396"/>
                    <a:pt x="2901" y="412"/>
                    <a:pt x="2948" y="443"/>
                  </a:cubicBezTo>
                  <a:lnTo>
                    <a:pt x="5181" y="1435"/>
                  </a:lnTo>
                  <a:lnTo>
                    <a:pt x="2917" y="2459"/>
                  </a:lnTo>
                  <a:cubicBezTo>
                    <a:pt x="2886" y="2474"/>
                    <a:pt x="2847" y="2482"/>
                    <a:pt x="2808" y="2482"/>
                  </a:cubicBezTo>
                  <a:cubicBezTo>
                    <a:pt x="2769" y="2482"/>
                    <a:pt x="2731" y="2474"/>
                    <a:pt x="2700" y="2459"/>
                  </a:cubicBezTo>
                  <a:lnTo>
                    <a:pt x="435" y="1435"/>
                  </a:lnTo>
                  <a:lnTo>
                    <a:pt x="2700" y="443"/>
                  </a:lnTo>
                  <a:cubicBezTo>
                    <a:pt x="2731" y="412"/>
                    <a:pt x="2769" y="396"/>
                    <a:pt x="2812" y="396"/>
                  </a:cubicBezTo>
                  <a:close/>
                  <a:moveTo>
                    <a:pt x="4065" y="2397"/>
                  </a:moveTo>
                  <a:lnTo>
                    <a:pt x="4065" y="3203"/>
                  </a:lnTo>
                  <a:lnTo>
                    <a:pt x="3909" y="3265"/>
                  </a:lnTo>
                  <a:cubicBezTo>
                    <a:pt x="3568" y="3405"/>
                    <a:pt x="3204" y="3475"/>
                    <a:pt x="2835" y="3475"/>
                  </a:cubicBezTo>
                  <a:cubicBezTo>
                    <a:pt x="2467" y="3475"/>
                    <a:pt x="2095" y="3405"/>
                    <a:pt x="1738" y="3265"/>
                  </a:cubicBezTo>
                  <a:lnTo>
                    <a:pt x="1583" y="3203"/>
                  </a:lnTo>
                  <a:lnTo>
                    <a:pt x="1583" y="2397"/>
                  </a:lnTo>
                  <a:lnTo>
                    <a:pt x="2545" y="2831"/>
                  </a:lnTo>
                  <a:cubicBezTo>
                    <a:pt x="2638" y="2878"/>
                    <a:pt x="2731" y="2901"/>
                    <a:pt x="2824" y="2901"/>
                  </a:cubicBezTo>
                  <a:cubicBezTo>
                    <a:pt x="2917" y="2901"/>
                    <a:pt x="3010" y="2878"/>
                    <a:pt x="3103" y="2831"/>
                  </a:cubicBezTo>
                  <a:lnTo>
                    <a:pt x="4065" y="2397"/>
                  </a:lnTo>
                  <a:close/>
                  <a:moveTo>
                    <a:pt x="2839" y="1"/>
                  </a:moveTo>
                  <a:cubicBezTo>
                    <a:pt x="2731" y="1"/>
                    <a:pt x="2622" y="24"/>
                    <a:pt x="2514" y="70"/>
                  </a:cubicBezTo>
                  <a:lnTo>
                    <a:pt x="187" y="1125"/>
                  </a:lnTo>
                  <a:cubicBezTo>
                    <a:pt x="63" y="1187"/>
                    <a:pt x="1" y="1311"/>
                    <a:pt x="1" y="1435"/>
                  </a:cubicBezTo>
                  <a:cubicBezTo>
                    <a:pt x="1" y="1559"/>
                    <a:pt x="63" y="1683"/>
                    <a:pt x="187" y="1745"/>
                  </a:cubicBezTo>
                  <a:lnTo>
                    <a:pt x="156" y="1745"/>
                  </a:lnTo>
                  <a:lnTo>
                    <a:pt x="1180" y="2211"/>
                  </a:lnTo>
                  <a:lnTo>
                    <a:pt x="1180" y="3265"/>
                  </a:lnTo>
                  <a:cubicBezTo>
                    <a:pt x="1180" y="3389"/>
                    <a:pt x="1242" y="3483"/>
                    <a:pt x="1335" y="3545"/>
                  </a:cubicBezTo>
                  <a:lnTo>
                    <a:pt x="1583" y="3638"/>
                  </a:lnTo>
                  <a:cubicBezTo>
                    <a:pt x="1986" y="3793"/>
                    <a:pt x="2405" y="3870"/>
                    <a:pt x="2824" y="3870"/>
                  </a:cubicBezTo>
                  <a:cubicBezTo>
                    <a:pt x="3243" y="3870"/>
                    <a:pt x="3661" y="3793"/>
                    <a:pt x="4065" y="3638"/>
                  </a:cubicBezTo>
                  <a:lnTo>
                    <a:pt x="4313" y="3545"/>
                  </a:lnTo>
                  <a:cubicBezTo>
                    <a:pt x="4406" y="3483"/>
                    <a:pt x="4468" y="3389"/>
                    <a:pt x="4499" y="3265"/>
                  </a:cubicBezTo>
                  <a:lnTo>
                    <a:pt x="4499" y="2211"/>
                  </a:lnTo>
                  <a:lnTo>
                    <a:pt x="5491" y="1745"/>
                  </a:lnTo>
                  <a:cubicBezTo>
                    <a:pt x="5615" y="1683"/>
                    <a:pt x="5678" y="1559"/>
                    <a:pt x="5678" y="1435"/>
                  </a:cubicBezTo>
                  <a:cubicBezTo>
                    <a:pt x="5678" y="1311"/>
                    <a:pt x="5615" y="1187"/>
                    <a:pt x="5522" y="1125"/>
                  </a:cubicBezTo>
                  <a:lnTo>
                    <a:pt x="3165" y="70"/>
                  </a:lnTo>
                  <a:cubicBezTo>
                    <a:pt x="3056" y="24"/>
                    <a:pt x="2948" y="1"/>
                    <a:pt x="2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93"/>
            <p:cNvSpPr/>
            <p:nvPr/>
          </p:nvSpPr>
          <p:spPr>
            <a:xfrm>
              <a:off x="4874375" y="4235750"/>
              <a:ext cx="40350" cy="16500"/>
            </a:xfrm>
            <a:custGeom>
              <a:avLst/>
              <a:gdLst/>
              <a:ahLst/>
              <a:cxnLst/>
              <a:rect l="l" t="t" r="r" b="b"/>
              <a:pathLst>
                <a:path w="1614" h="660" extrusionOk="0">
                  <a:moveTo>
                    <a:pt x="807" y="1"/>
                  </a:moveTo>
                  <a:cubicBezTo>
                    <a:pt x="535" y="1"/>
                    <a:pt x="264" y="101"/>
                    <a:pt x="62" y="303"/>
                  </a:cubicBezTo>
                  <a:cubicBezTo>
                    <a:pt x="0" y="396"/>
                    <a:pt x="0" y="520"/>
                    <a:pt x="62" y="613"/>
                  </a:cubicBezTo>
                  <a:cubicBezTo>
                    <a:pt x="109" y="644"/>
                    <a:pt x="163" y="660"/>
                    <a:pt x="217" y="660"/>
                  </a:cubicBezTo>
                  <a:cubicBezTo>
                    <a:pt x="272" y="660"/>
                    <a:pt x="326" y="644"/>
                    <a:pt x="372" y="613"/>
                  </a:cubicBezTo>
                  <a:cubicBezTo>
                    <a:pt x="497" y="489"/>
                    <a:pt x="659" y="427"/>
                    <a:pt x="822" y="427"/>
                  </a:cubicBezTo>
                  <a:cubicBezTo>
                    <a:pt x="985" y="427"/>
                    <a:pt x="1148" y="489"/>
                    <a:pt x="1272" y="613"/>
                  </a:cubicBezTo>
                  <a:cubicBezTo>
                    <a:pt x="1303" y="644"/>
                    <a:pt x="1350" y="660"/>
                    <a:pt x="1400" y="660"/>
                  </a:cubicBezTo>
                  <a:cubicBezTo>
                    <a:pt x="1450" y="660"/>
                    <a:pt x="1505" y="644"/>
                    <a:pt x="1551" y="613"/>
                  </a:cubicBezTo>
                  <a:cubicBezTo>
                    <a:pt x="1613" y="520"/>
                    <a:pt x="1613" y="396"/>
                    <a:pt x="1551" y="303"/>
                  </a:cubicBezTo>
                  <a:cubicBezTo>
                    <a:pt x="1350" y="101"/>
                    <a:pt x="1078"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93"/>
            <p:cNvSpPr/>
            <p:nvPr/>
          </p:nvSpPr>
          <p:spPr>
            <a:xfrm>
              <a:off x="4856850" y="4213275"/>
              <a:ext cx="74150" cy="23075"/>
            </a:xfrm>
            <a:custGeom>
              <a:avLst/>
              <a:gdLst/>
              <a:ahLst/>
              <a:cxnLst/>
              <a:rect l="l" t="t" r="r" b="b"/>
              <a:pathLst>
                <a:path w="2966" h="923" extrusionOk="0">
                  <a:moveTo>
                    <a:pt x="1523" y="0"/>
                  </a:moveTo>
                  <a:cubicBezTo>
                    <a:pt x="1027" y="0"/>
                    <a:pt x="531" y="194"/>
                    <a:pt x="143" y="582"/>
                  </a:cubicBezTo>
                  <a:cubicBezTo>
                    <a:pt x="0" y="725"/>
                    <a:pt x="131" y="922"/>
                    <a:pt x="298" y="922"/>
                  </a:cubicBezTo>
                  <a:cubicBezTo>
                    <a:pt x="349" y="922"/>
                    <a:pt x="403" y="904"/>
                    <a:pt x="453" y="861"/>
                  </a:cubicBezTo>
                  <a:cubicBezTo>
                    <a:pt x="748" y="566"/>
                    <a:pt x="1136" y="419"/>
                    <a:pt x="1523" y="419"/>
                  </a:cubicBezTo>
                  <a:cubicBezTo>
                    <a:pt x="1911" y="419"/>
                    <a:pt x="2299" y="566"/>
                    <a:pt x="2593" y="861"/>
                  </a:cubicBezTo>
                  <a:cubicBezTo>
                    <a:pt x="2655" y="892"/>
                    <a:pt x="2686" y="923"/>
                    <a:pt x="2749" y="923"/>
                  </a:cubicBezTo>
                  <a:cubicBezTo>
                    <a:pt x="2811" y="923"/>
                    <a:pt x="2842" y="892"/>
                    <a:pt x="2904" y="861"/>
                  </a:cubicBezTo>
                  <a:cubicBezTo>
                    <a:pt x="2966" y="799"/>
                    <a:pt x="2966" y="644"/>
                    <a:pt x="2904" y="582"/>
                  </a:cubicBezTo>
                  <a:cubicBezTo>
                    <a:pt x="2516" y="194"/>
                    <a:pt x="2020" y="0"/>
                    <a:pt x="1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93"/>
            <p:cNvSpPr/>
            <p:nvPr/>
          </p:nvSpPr>
          <p:spPr>
            <a:xfrm>
              <a:off x="4841800" y="4190575"/>
              <a:ext cx="105500" cy="29700"/>
            </a:xfrm>
            <a:custGeom>
              <a:avLst/>
              <a:gdLst/>
              <a:ahLst/>
              <a:cxnLst/>
              <a:rect l="l" t="t" r="r" b="b"/>
              <a:pathLst>
                <a:path w="4220" h="1188" extrusionOk="0">
                  <a:moveTo>
                    <a:pt x="2110" y="1"/>
                  </a:moveTo>
                  <a:cubicBezTo>
                    <a:pt x="1381" y="1"/>
                    <a:pt x="652" y="280"/>
                    <a:pt x="93" y="838"/>
                  </a:cubicBezTo>
                  <a:cubicBezTo>
                    <a:pt x="0" y="900"/>
                    <a:pt x="0" y="1055"/>
                    <a:pt x="93" y="1117"/>
                  </a:cubicBezTo>
                  <a:cubicBezTo>
                    <a:pt x="125" y="1164"/>
                    <a:pt x="179" y="1187"/>
                    <a:pt x="233" y="1187"/>
                  </a:cubicBezTo>
                  <a:cubicBezTo>
                    <a:pt x="287" y="1187"/>
                    <a:pt x="342" y="1164"/>
                    <a:pt x="373" y="1117"/>
                  </a:cubicBezTo>
                  <a:cubicBezTo>
                    <a:pt x="853" y="637"/>
                    <a:pt x="1482" y="396"/>
                    <a:pt x="2110" y="396"/>
                  </a:cubicBezTo>
                  <a:cubicBezTo>
                    <a:pt x="2738" y="396"/>
                    <a:pt x="3366" y="637"/>
                    <a:pt x="3847" y="1117"/>
                  </a:cubicBezTo>
                  <a:cubicBezTo>
                    <a:pt x="3878" y="1149"/>
                    <a:pt x="3940" y="1180"/>
                    <a:pt x="4002" y="1180"/>
                  </a:cubicBezTo>
                  <a:cubicBezTo>
                    <a:pt x="4033" y="1180"/>
                    <a:pt x="4095" y="1149"/>
                    <a:pt x="4126" y="1117"/>
                  </a:cubicBezTo>
                  <a:cubicBezTo>
                    <a:pt x="4219" y="1055"/>
                    <a:pt x="4219" y="900"/>
                    <a:pt x="4126" y="838"/>
                  </a:cubicBezTo>
                  <a:cubicBezTo>
                    <a:pt x="3568" y="280"/>
                    <a:pt x="2839" y="1"/>
                    <a:pt x="2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3" name="Google Shape;16513;p93"/>
          <p:cNvGrpSpPr/>
          <p:nvPr/>
        </p:nvGrpSpPr>
        <p:grpSpPr>
          <a:xfrm>
            <a:off x="3227595" y="4001650"/>
            <a:ext cx="349000" cy="297075"/>
            <a:chOff x="3960075" y="4196000"/>
            <a:chExt cx="349000" cy="297075"/>
          </a:xfrm>
        </p:grpSpPr>
        <p:sp>
          <p:nvSpPr>
            <p:cNvPr id="16514" name="Google Shape;16514;p93"/>
            <p:cNvSpPr/>
            <p:nvPr/>
          </p:nvSpPr>
          <p:spPr>
            <a:xfrm>
              <a:off x="3993425" y="4297550"/>
              <a:ext cx="281525" cy="162150"/>
            </a:xfrm>
            <a:custGeom>
              <a:avLst/>
              <a:gdLst/>
              <a:ahLst/>
              <a:cxnLst/>
              <a:rect l="l" t="t" r="r" b="b"/>
              <a:pathLst>
                <a:path w="11261" h="6486" extrusionOk="0">
                  <a:moveTo>
                    <a:pt x="10826" y="5369"/>
                  </a:moveTo>
                  <a:lnTo>
                    <a:pt x="10826" y="6051"/>
                  </a:lnTo>
                  <a:lnTo>
                    <a:pt x="404" y="6051"/>
                  </a:lnTo>
                  <a:lnTo>
                    <a:pt x="404" y="5369"/>
                  </a:lnTo>
                  <a:lnTo>
                    <a:pt x="1551" y="5369"/>
                  </a:lnTo>
                  <a:lnTo>
                    <a:pt x="1551" y="5431"/>
                  </a:lnTo>
                  <a:cubicBezTo>
                    <a:pt x="1551" y="5570"/>
                    <a:pt x="1652" y="5640"/>
                    <a:pt x="1753" y="5640"/>
                  </a:cubicBezTo>
                  <a:cubicBezTo>
                    <a:pt x="1854" y="5640"/>
                    <a:pt x="1955" y="5570"/>
                    <a:pt x="1955" y="5431"/>
                  </a:cubicBezTo>
                  <a:lnTo>
                    <a:pt x="1955" y="5369"/>
                  </a:lnTo>
                  <a:close/>
                  <a:moveTo>
                    <a:pt x="2471" y="1"/>
                  </a:moveTo>
                  <a:cubicBezTo>
                    <a:pt x="2465" y="1"/>
                    <a:pt x="2458" y="1"/>
                    <a:pt x="2451" y="2"/>
                  </a:cubicBezTo>
                  <a:lnTo>
                    <a:pt x="404" y="2"/>
                  </a:lnTo>
                  <a:cubicBezTo>
                    <a:pt x="186" y="2"/>
                    <a:pt x="0" y="189"/>
                    <a:pt x="0" y="406"/>
                  </a:cubicBezTo>
                  <a:lnTo>
                    <a:pt x="0" y="6051"/>
                  </a:lnTo>
                  <a:cubicBezTo>
                    <a:pt x="0" y="6299"/>
                    <a:pt x="186" y="6485"/>
                    <a:pt x="404" y="6485"/>
                  </a:cubicBezTo>
                  <a:lnTo>
                    <a:pt x="10826" y="6485"/>
                  </a:lnTo>
                  <a:cubicBezTo>
                    <a:pt x="11074" y="6485"/>
                    <a:pt x="11260" y="6299"/>
                    <a:pt x="11260" y="6051"/>
                  </a:cubicBezTo>
                  <a:lnTo>
                    <a:pt x="11260" y="437"/>
                  </a:lnTo>
                  <a:cubicBezTo>
                    <a:pt x="11260" y="220"/>
                    <a:pt x="11074" y="33"/>
                    <a:pt x="10826" y="33"/>
                  </a:cubicBezTo>
                  <a:lnTo>
                    <a:pt x="3257" y="33"/>
                  </a:lnTo>
                  <a:cubicBezTo>
                    <a:pt x="3249" y="32"/>
                    <a:pt x="3242" y="32"/>
                    <a:pt x="3234" y="32"/>
                  </a:cubicBezTo>
                  <a:cubicBezTo>
                    <a:pt x="3017" y="32"/>
                    <a:pt x="3017" y="438"/>
                    <a:pt x="3234" y="438"/>
                  </a:cubicBezTo>
                  <a:cubicBezTo>
                    <a:pt x="3242" y="438"/>
                    <a:pt x="3249" y="438"/>
                    <a:pt x="3257" y="437"/>
                  </a:cubicBezTo>
                  <a:lnTo>
                    <a:pt x="10826" y="437"/>
                  </a:lnTo>
                  <a:lnTo>
                    <a:pt x="10826" y="4997"/>
                  </a:lnTo>
                  <a:lnTo>
                    <a:pt x="1955" y="4997"/>
                  </a:lnTo>
                  <a:lnTo>
                    <a:pt x="1955" y="4810"/>
                  </a:lnTo>
                  <a:cubicBezTo>
                    <a:pt x="1955" y="4671"/>
                    <a:pt x="1846" y="4601"/>
                    <a:pt x="1741" y="4601"/>
                  </a:cubicBezTo>
                  <a:cubicBezTo>
                    <a:pt x="1637" y="4601"/>
                    <a:pt x="1536" y="4671"/>
                    <a:pt x="1551" y="4810"/>
                  </a:cubicBezTo>
                  <a:lnTo>
                    <a:pt x="1551" y="4997"/>
                  </a:lnTo>
                  <a:lnTo>
                    <a:pt x="404" y="4997"/>
                  </a:lnTo>
                  <a:lnTo>
                    <a:pt x="404" y="437"/>
                  </a:lnTo>
                  <a:lnTo>
                    <a:pt x="404" y="406"/>
                  </a:lnTo>
                  <a:lnTo>
                    <a:pt x="2451" y="406"/>
                  </a:lnTo>
                  <a:cubicBezTo>
                    <a:pt x="2458" y="407"/>
                    <a:pt x="2465" y="407"/>
                    <a:pt x="2471" y="407"/>
                  </a:cubicBezTo>
                  <a:cubicBezTo>
                    <a:pt x="2661" y="407"/>
                    <a:pt x="2661" y="1"/>
                    <a:pt x="2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93"/>
            <p:cNvSpPr/>
            <p:nvPr/>
          </p:nvSpPr>
          <p:spPr>
            <a:xfrm>
              <a:off x="4102775" y="4333075"/>
              <a:ext cx="62825" cy="70025"/>
            </a:xfrm>
            <a:custGeom>
              <a:avLst/>
              <a:gdLst/>
              <a:ahLst/>
              <a:cxnLst/>
              <a:rect l="l" t="t" r="r" b="b"/>
              <a:pathLst>
                <a:path w="2513" h="2801" extrusionOk="0">
                  <a:moveTo>
                    <a:pt x="403" y="474"/>
                  </a:moveTo>
                  <a:lnTo>
                    <a:pt x="2047" y="1404"/>
                  </a:lnTo>
                  <a:lnTo>
                    <a:pt x="403" y="2366"/>
                  </a:lnTo>
                  <a:lnTo>
                    <a:pt x="403" y="474"/>
                  </a:lnTo>
                  <a:close/>
                  <a:moveTo>
                    <a:pt x="357" y="1"/>
                  </a:moveTo>
                  <a:cubicBezTo>
                    <a:pt x="295" y="1"/>
                    <a:pt x="233" y="24"/>
                    <a:pt x="186" y="70"/>
                  </a:cubicBezTo>
                  <a:cubicBezTo>
                    <a:pt x="62" y="101"/>
                    <a:pt x="0" y="225"/>
                    <a:pt x="0" y="350"/>
                  </a:cubicBezTo>
                  <a:lnTo>
                    <a:pt x="0" y="2459"/>
                  </a:lnTo>
                  <a:cubicBezTo>
                    <a:pt x="0" y="2583"/>
                    <a:pt x="62" y="2707"/>
                    <a:pt x="186" y="2769"/>
                  </a:cubicBezTo>
                  <a:cubicBezTo>
                    <a:pt x="217" y="2800"/>
                    <a:pt x="279" y="2800"/>
                    <a:pt x="341" y="2800"/>
                  </a:cubicBezTo>
                  <a:cubicBezTo>
                    <a:pt x="403" y="2800"/>
                    <a:pt x="465" y="2800"/>
                    <a:pt x="527" y="2769"/>
                  </a:cubicBezTo>
                  <a:lnTo>
                    <a:pt x="2357" y="1714"/>
                  </a:lnTo>
                  <a:cubicBezTo>
                    <a:pt x="2451" y="1652"/>
                    <a:pt x="2513" y="1528"/>
                    <a:pt x="2513" y="1404"/>
                  </a:cubicBezTo>
                  <a:cubicBezTo>
                    <a:pt x="2513" y="1280"/>
                    <a:pt x="2451" y="1187"/>
                    <a:pt x="2357" y="1125"/>
                  </a:cubicBezTo>
                  <a:lnTo>
                    <a:pt x="527" y="70"/>
                  </a:lnTo>
                  <a:cubicBezTo>
                    <a:pt x="481" y="24"/>
                    <a:pt x="419"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93"/>
            <p:cNvSpPr/>
            <p:nvPr/>
          </p:nvSpPr>
          <p:spPr>
            <a:xfrm>
              <a:off x="3960075" y="4196000"/>
              <a:ext cx="349000" cy="297075"/>
            </a:xfrm>
            <a:custGeom>
              <a:avLst/>
              <a:gdLst/>
              <a:ahLst/>
              <a:cxnLst/>
              <a:rect l="l" t="t" r="r" b="b"/>
              <a:pathLst>
                <a:path w="13960" h="11883" extrusionOk="0">
                  <a:moveTo>
                    <a:pt x="4591" y="404"/>
                  </a:moveTo>
                  <a:cubicBezTo>
                    <a:pt x="4715" y="404"/>
                    <a:pt x="4839" y="528"/>
                    <a:pt x="4839" y="683"/>
                  </a:cubicBezTo>
                  <a:lnTo>
                    <a:pt x="4839" y="1180"/>
                  </a:lnTo>
                  <a:lnTo>
                    <a:pt x="404" y="1180"/>
                  </a:lnTo>
                  <a:lnTo>
                    <a:pt x="404" y="683"/>
                  </a:lnTo>
                  <a:cubicBezTo>
                    <a:pt x="404" y="528"/>
                    <a:pt x="528" y="404"/>
                    <a:pt x="683" y="404"/>
                  </a:cubicBezTo>
                  <a:close/>
                  <a:moveTo>
                    <a:pt x="13525" y="1583"/>
                  </a:moveTo>
                  <a:lnTo>
                    <a:pt x="13525" y="2855"/>
                  </a:lnTo>
                  <a:lnTo>
                    <a:pt x="404" y="2855"/>
                  </a:lnTo>
                  <a:lnTo>
                    <a:pt x="404" y="1583"/>
                  </a:lnTo>
                  <a:close/>
                  <a:moveTo>
                    <a:pt x="683" y="1"/>
                  </a:moveTo>
                  <a:cubicBezTo>
                    <a:pt x="311" y="1"/>
                    <a:pt x="0" y="311"/>
                    <a:pt x="0" y="683"/>
                  </a:cubicBezTo>
                  <a:lnTo>
                    <a:pt x="0" y="11478"/>
                  </a:lnTo>
                  <a:cubicBezTo>
                    <a:pt x="0" y="11695"/>
                    <a:pt x="187" y="11881"/>
                    <a:pt x="404" y="11881"/>
                  </a:cubicBezTo>
                  <a:lnTo>
                    <a:pt x="9337" y="11881"/>
                  </a:lnTo>
                  <a:cubicBezTo>
                    <a:pt x="9344" y="11882"/>
                    <a:pt x="9351" y="11883"/>
                    <a:pt x="9358" y="11883"/>
                  </a:cubicBezTo>
                  <a:cubicBezTo>
                    <a:pt x="9548" y="11883"/>
                    <a:pt x="9548" y="11477"/>
                    <a:pt x="9358" y="11477"/>
                  </a:cubicBezTo>
                  <a:cubicBezTo>
                    <a:pt x="9351" y="11477"/>
                    <a:pt x="9344" y="11477"/>
                    <a:pt x="9337" y="11478"/>
                  </a:cubicBezTo>
                  <a:lnTo>
                    <a:pt x="404" y="11478"/>
                  </a:lnTo>
                  <a:lnTo>
                    <a:pt x="404" y="3258"/>
                  </a:lnTo>
                  <a:lnTo>
                    <a:pt x="13556" y="3258"/>
                  </a:lnTo>
                  <a:lnTo>
                    <a:pt x="13556" y="11478"/>
                  </a:lnTo>
                  <a:lnTo>
                    <a:pt x="10144" y="11478"/>
                  </a:lnTo>
                  <a:cubicBezTo>
                    <a:pt x="10137" y="11477"/>
                    <a:pt x="10130" y="11477"/>
                    <a:pt x="10123" y="11477"/>
                  </a:cubicBezTo>
                  <a:cubicBezTo>
                    <a:pt x="9933" y="11477"/>
                    <a:pt x="9933" y="11883"/>
                    <a:pt x="10123" y="11883"/>
                  </a:cubicBezTo>
                  <a:cubicBezTo>
                    <a:pt x="10130" y="11883"/>
                    <a:pt x="10137" y="11882"/>
                    <a:pt x="10144" y="11881"/>
                  </a:cubicBezTo>
                  <a:lnTo>
                    <a:pt x="13556" y="11881"/>
                  </a:lnTo>
                  <a:cubicBezTo>
                    <a:pt x="13773" y="11881"/>
                    <a:pt x="13959" y="11695"/>
                    <a:pt x="13959" y="11478"/>
                  </a:cubicBezTo>
                  <a:lnTo>
                    <a:pt x="13959" y="1583"/>
                  </a:lnTo>
                  <a:cubicBezTo>
                    <a:pt x="13959" y="1366"/>
                    <a:pt x="13773" y="1180"/>
                    <a:pt x="13556" y="1180"/>
                  </a:cubicBezTo>
                  <a:lnTo>
                    <a:pt x="5243" y="1180"/>
                  </a:lnTo>
                  <a:lnTo>
                    <a:pt x="5243" y="683"/>
                  </a:lnTo>
                  <a:cubicBezTo>
                    <a:pt x="5243" y="311"/>
                    <a:pt x="4964" y="1"/>
                    <a:pt x="45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93"/>
            <p:cNvSpPr/>
            <p:nvPr/>
          </p:nvSpPr>
          <p:spPr>
            <a:xfrm>
              <a:off x="4226075" y="4246600"/>
              <a:ext cx="10100" cy="9925"/>
            </a:xfrm>
            <a:custGeom>
              <a:avLst/>
              <a:gdLst/>
              <a:ahLst/>
              <a:cxnLst/>
              <a:rect l="l" t="t" r="r" b="b"/>
              <a:pathLst>
                <a:path w="404" h="397" extrusionOk="0">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93"/>
            <p:cNvSpPr/>
            <p:nvPr/>
          </p:nvSpPr>
          <p:spPr>
            <a:xfrm>
              <a:off x="4247000" y="4246600"/>
              <a:ext cx="10875" cy="9925"/>
            </a:xfrm>
            <a:custGeom>
              <a:avLst/>
              <a:gdLst/>
              <a:ahLst/>
              <a:cxnLst/>
              <a:rect l="l" t="t" r="r" b="b"/>
              <a:pathLst>
                <a:path w="435" h="397" extrusionOk="0">
                  <a:moveTo>
                    <a:pt x="206" y="1"/>
                  </a:moveTo>
                  <a:cubicBezTo>
                    <a:pt x="101" y="1"/>
                    <a:pt x="1" y="71"/>
                    <a:pt x="1" y="210"/>
                  </a:cubicBezTo>
                  <a:cubicBezTo>
                    <a:pt x="1" y="334"/>
                    <a:pt x="109" y="396"/>
                    <a:pt x="218" y="396"/>
                  </a:cubicBezTo>
                  <a:cubicBezTo>
                    <a:pt x="326" y="396"/>
                    <a:pt x="435" y="334"/>
                    <a:pt x="435" y="210"/>
                  </a:cubicBezTo>
                  <a:cubicBezTo>
                    <a:pt x="419" y="71"/>
                    <a:pt x="311"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93"/>
            <p:cNvSpPr/>
            <p:nvPr/>
          </p:nvSpPr>
          <p:spPr>
            <a:xfrm>
              <a:off x="4268725" y="4246600"/>
              <a:ext cx="10100" cy="9925"/>
            </a:xfrm>
            <a:custGeom>
              <a:avLst/>
              <a:gdLst/>
              <a:ahLst/>
              <a:cxnLst/>
              <a:rect l="l" t="t" r="r" b="b"/>
              <a:pathLst>
                <a:path w="404" h="397" extrusionOk="0">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0" name="Google Shape;16520;p93"/>
          <p:cNvGrpSpPr/>
          <p:nvPr/>
        </p:nvGrpSpPr>
        <p:grpSpPr>
          <a:xfrm>
            <a:off x="3993901" y="4010200"/>
            <a:ext cx="349000" cy="279975"/>
            <a:chOff x="3196225" y="4204550"/>
            <a:chExt cx="349000" cy="279975"/>
          </a:xfrm>
        </p:grpSpPr>
        <p:sp>
          <p:nvSpPr>
            <p:cNvPr id="16521" name="Google Shape;16521;p93"/>
            <p:cNvSpPr/>
            <p:nvPr/>
          </p:nvSpPr>
          <p:spPr>
            <a:xfrm>
              <a:off x="3461825" y="4226250"/>
              <a:ext cx="11650" cy="8175"/>
            </a:xfrm>
            <a:custGeom>
              <a:avLst/>
              <a:gdLst/>
              <a:ahLst/>
              <a:cxnLst/>
              <a:rect l="l" t="t" r="r" b="b"/>
              <a:pathLst>
                <a:path w="466" h="327" extrusionOk="0">
                  <a:moveTo>
                    <a:pt x="233" y="1"/>
                  </a:moveTo>
                  <a:cubicBezTo>
                    <a:pt x="117" y="1"/>
                    <a:pt x="1" y="63"/>
                    <a:pt x="47" y="187"/>
                  </a:cubicBezTo>
                  <a:cubicBezTo>
                    <a:pt x="78" y="280"/>
                    <a:pt x="156" y="326"/>
                    <a:pt x="233" y="326"/>
                  </a:cubicBezTo>
                  <a:cubicBezTo>
                    <a:pt x="311" y="326"/>
                    <a:pt x="388" y="280"/>
                    <a:pt x="419" y="187"/>
                  </a:cubicBezTo>
                  <a:cubicBezTo>
                    <a:pt x="466" y="63"/>
                    <a:pt x="350" y="1"/>
                    <a:pt x="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93"/>
            <p:cNvSpPr/>
            <p:nvPr/>
          </p:nvSpPr>
          <p:spPr>
            <a:xfrm>
              <a:off x="3482775" y="4226250"/>
              <a:ext cx="11650" cy="8175"/>
            </a:xfrm>
            <a:custGeom>
              <a:avLst/>
              <a:gdLst/>
              <a:ahLst/>
              <a:cxnLst/>
              <a:rect l="l" t="t" r="r" b="b"/>
              <a:pathLst>
                <a:path w="466" h="327" extrusionOk="0">
                  <a:moveTo>
                    <a:pt x="233" y="1"/>
                  </a:moveTo>
                  <a:cubicBezTo>
                    <a:pt x="116" y="1"/>
                    <a:pt x="0" y="63"/>
                    <a:pt x="47" y="187"/>
                  </a:cubicBezTo>
                  <a:cubicBezTo>
                    <a:pt x="78" y="280"/>
                    <a:pt x="155" y="326"/>
                    <a:pt x="233" y="326"/>
                  </a:cubicBezTo>
                  <a:cubicBezTo>
                    <a:pt x="310" y="326"/>
                    <a:pt x="388" y="280"/>
                    <a:pt x="419" y="187"/>
                  </a:cubicBezTo>
                  <a:cubicBezTo>
                    <a:pt x="465" y="63"/>
                    <a:pt x="349" y="1"/>
                    <a:pt x="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93"/>
            <p:cNvSpPr/>
            <p:nvPr/>
          </p:nvSpPr>
          <p:spPr>
            <a:xfrm>
              <a:off x="3504875" y="4225475"/>
              <a:ext cx="10100" cy="10875"/>
            </a:xfrm>
            <a:custGeom>
              <a:avLst/>
              <a:gdLst/>
              <a:ahLst/>
              <a:cxnLst/>
              <a:rect l="l" t="t" r="r" b="b"/>
              <a:pathLst>
                <a:path w="404" h="435" extrusionOk="0">
                  <a:moveTo>
                    <a:pt x="186" y="1"/>
                  </a:moveTo>
                  <a:cubicBezTo>
                    <a:pt x="93" y="1"/>
                    <a:pt x="0" y="94"/>
                    <a:pt x="0" y="218"/>
                  </a:cubicBezTo>
                  <a:cubicBezTo>
                    <a:pt x="0" y="342"/>
                    <a:pt x="93" y="435"/>
                    <a:pt x="186" y="435"/>
                  </a:cubicBezTo>
                  <a:cubicBezTo>
                    <a:pt x="310" y="435"/>
                    <a:pt x="403" y="342"/>
                    <a:pt x="403" y="218"/>
                  </a:cubicBezTo>
                  <a:cubicBezTo>
                    <a:pt x="403" y="94"/>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93"/>
            <p:cNvSpPr/>
            <p:nvPr/>
          </p:nvSpPr>
          <p:spPr>
            <a:xfrm>
              <a:off x="3196225" y="4204550"/>
              <a:ext cx="349000" cy="279975"/>
            </a:xfrm>
            <a:custGeom>
              <a:avLst/>
              <a:gdLst/>
              <a:ahLst/>
              <a:cxnLst/>
              <a:rect l="l" t="t" r="r" b="b"/>
              <a:pathLst>
                <a:path w="13960" h="11199" extrusionOk="0">
                  <a:moveTo>
                    <a:pt x="13184" y="434"/>
                  </a:moveTo>
                  <a:cubicBezTo>
                    <a:pt x="13370" y="434"/>
                    <a:pt x="13525" y="590"/>
                    <a:pt x="13525" y="776"/>
                  </a:cubicBezTo>
                  <a:lnTo>
                    <a:pt x="13525" y="1675"/>
                  </a:lnTo>
                  <a:lnTo>
                    <a:pt x="404" y="1675"/>
                  </a:lnTo>
                  <a:lnTo>
                    <a:pt x="404" y="776"/>
                  </a:lnTo>
                  <a:cubicBezTo>
                    <a:pt x="404" y="590"/>
                    <a:pt x="559" y="434"/>
                    <a:pt x="745" y="434"/>
                  </a:cubicBezTo>
                  <a:close/>
                  <a:moveTo>
                    <a:pt x="13184" y="0"/>
                  </a:moveTo>
                  <a:lnTo>
                    <a:pt x="13184" y="31"/>
                  </a:lnTo>
                  <a:lnTo>
                    <a:pt x="776" y="31"/>
                  </a:lnTo>
                  <a:cubicBezTo>
                    <a:pt x="342" y="31"/>
                    <a:pt x="0" y="372"/>
                    <a:pt x="0" y="807"/>
                  </a:cubicBezTo>
                  <a:lnTo>
                    <a:pt x="0" y="10795"/>
                  </a:lnTo>
                  <a:cubicBezTo>
                    <a:pt x="0" y="11012"/>
                    <a:pt x="156" y="11198"/>
                    <a:pt x="404" y="11198"/>
                  </a:cubicBezTo>
                  <a:lnTo>
                    <a:pt x="6297" y="11198"/>
                  </a:lnTo>
                  <a:cubicBezTo>
                    <a:pt x="6577" y="11198"/>
                    <a:pt x="6577" y="10795"/>
                    <a:pt x="6297" y="10795"/>
                  </a:cubicBezTo>
                  <a:lnTo>
                    <a:pt x="404" y="10795"/>
                  </a:lnTo>
                  <a:lnTo>
                    <a:pt x="404" y="2109"/>
                  </a:lnTo>
                  <a:lnTo>
                    <a:pt x="13556" y="2109"/>
                  </a:lnTo>
                  <a:lnTo>
                    <a:pt x="13556" y="10795"/>
                  </a:lnTo>
                  <a:lnTo>
                    <a:pt x="7135" y="10795"/>
                  </a:lnTo>
                  <a:cubicBezTo>
                    <a:pt x="6856" y="10795"/>
                    <a:pt x="6856" y="11198"/>
                    <a:pt x="7135" y="11198"/>
                  </a:cubicBezTo>
                  <a:lnTo>
                    <a:pt x="13556" y="11198"/>
                  </a:lnTo>
                  <a:cubicBezTo>
                    <a:pt x="13773" y="11198"/>
                    <a:pt x="13959" y="11012"/>
                    <a:pt x="13959" y="10795"/>
                  </a:cubicBezTo>
                  <a:lnTo>
                    <a:pt x="13959" y="776"/>
                  </a:lnTo>
                  <a:cubicBezTo>
                    <a:pt x="13959" y="341"/>
                    <a:pt x="13618" y="0"/>
                    <a:pt x="13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93"/>
            <p:cNvSpPr/>
            <p:nvPr/>
          </p:nvSpPr>
          <p:spPr>
            <a:xfrm>
              <a:off x="3223375" y="4273550"/>
              <a:ext cx="290825" cy="181500"/>
            </a:xfrm>
            <a:custGeom>
              <a:avLst/>
              <a:gdLst/>
              <a:ahLst/>
              <a:cxnLst/>
              <a:rect l="l" t="t" r="r" b="b"/>
              <a:pathLst>
                <a:path w="11633" h="7260" extrusionOk="0">
                  <a:moveTo>
                    <a:pt x="8934" y="6236"/>
                  </a:moveTo>
                  <a:lnTo>
                    <a:pt x="8934" y="6856"/>
                  </a:lnTo>
                  <a:lnTo>
                    <a:pt x="6762" y="6856"/>
                  </a:lnTo>
                  <a:lnTo>
                    <a:pt x="6762" y="6236"/>
                  </a:lnTo>
                  <a:close/>
                  <a:moveTo>
                    <a:pt x="465" y="1"/>
                  </a:moveTo>
                  <a:cubicBezTo>
                    <a:pt x="217" y="1"/>
                    <a:pt x="0" y="218"/>
                    <a:pt x="0" y="466"/>
                  </a:cubicBezTo>
                  <a:lnTo>
                    <a:pt x="0" y="6794"/>
                  </a:lnTo>
                  <a:cubicBezTo>
                    <a:pt x="0" y="7042"/>
                    <a:pt x="217" y="7259"/>
                    <a:pt x="465" y="7259"/>
                  </a:cubicBezTo>
                  <a:lnTo>
                    <a:pt x="11198" y="7259"/>
                  </a:lnTo>
                  <a:cubicBezTo>
                    <a:pt x="11446" y="7259"/>
                    <a:pt x="11632" y="7042"/>
                    <a:pt x="11632" y="6794"/>
                  </a:cubicBezTo>
                  <a:lnTo>
                    <a:pt x="11632" y="466"/>
                  </a:lnTo>
                  <a:cubicBezTo>
                    <a:pt x="11632" y="218"/>
                    <a:pt x="11446" y="1"/>
                    <a:pt x="11198" y="1"/>
                  </a:cubicBezTo>
                  <a:lnTo>
                    <a:pt x="5056" y="1"/>
                  </a:lnTo>
                  <a:cubicBezTo>
                    <a:pt x="4777" y="1"/>
                    <a:pt x="4777" y="435"/>
                    <a:pt x="5056" y="435"/>
                  </a:cubicBezTo>
                  <a:lnTo>
                    <a:pt x="11198" y="435"/>
                  </a:lnTo>
                  <a:cubicBezTo>
                    <a:pt x="11198" y="426"/>
                    <a:pt x="11201" y="422"/>
                    <a:pt x="11205" y="422"/>
                  </a:cubicBezTo>
                  <a:cubicBezTo>
                    <a:pt x="11214" y="422"/>
                    <a:pt x="11229" y="444"/>
                    <a:pt x="11229" y="466"/>
                  </a:cubicBezTo>
                  <a:lnTo>
                    <a:pt x="11229" y="6794"/>
                  </a:lnTo>
                  <a:cubicBezTo>
                    <a:pt x="11229" y="6825"/>
                    <a:pt x="11198" y="6856"/>
                    <a:pt x="11198" y="6856"/>
                  </a:cubicBezTo>
                  <a:lnTo>
                    <a:pt x="9337" y="6856"/>
                  </a:lnTo>
                  <a:lnTo>
                    <a:pt x="9337" y="6205"/>
                  </a:lnTo>
                  <a:cubicBezTo>
                    <a:pt x="9337" y="5988"/>
                    <a:pt x="9182" y="5832"/>
                    <a:pt x="8996" y="5832"/>
                  </a:cubicBezTo>
                  <a:lnTo>
                    <a:pt x="6700" y="5832"/>
                  </a:lnTo>
                  <a:cubicBezTo>
                    <a:pt x="6514" y="5832"/>
                    <a:pt x="6359" y="5988"/>
                    <a:pt x="6359" y="6205"/>
                  </a:cubicBezTo>
                  <a:lnTo>
                    <a:pt x="6359" y="6856"/>
                  </a:lnTo>
                  <a:lnTo>
                    <a:pt x="465" y="6856"/>
                  </a:lnTo>
                  <a:cubicBezTo>
                    <a:pt x="434" y="6856"/>
                    <a:pt x="434" y="6825"/>
                    <a:pt x="434" y="6794"/>
                  </a:cubicBezTo>
                  <a:lnTo>
                    <a:pt x="434" y="466"/>
                  </a:lnTo>
                  <a:cubicBezTo>
                    <a:pt x="412" y="444"/>
                    <a:pt x="422" y="422"/>
                    <a:pt x="440" y="422"/>
                  </a:cubicBezTo>
                  <a:cubicBezTo>
                    <a:pt x="447" y="422"/>
                    <a:pt x="456" y="426"/>
                    <a:pt x="465" y="435"/>
                  </a:cubicBezTo>
                  <a:lnTo>
                    <a:pt x="4219" y="435"/>
                  </a:lnTo>
                  <a:cubicBezTo>
                    <a:pt x="4498" y="435"/>
                    <a:pt x="4498" y="1"/>
                    <a:pt x="42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93"/>
            <p:cNvSpPr/>
            <p:nvPr/>
          </p:nvSpPr>
          <p:spPr>
            <a:xfrm>
              <a:off x="3278425" y="4332500"/>
              <a:ext cx="104725" cy="63600"/>
            </a:xfrm>
            <a:custGeom>
              <a:avLst/>
              <a:gdLst/>
              <a:ahLst/>
              <a:cxnLst/>
              <a:rect l="l" t="t" r="r" b="b"/>
              <a:pathLst>
                <a:path w="4189" h="2544" extrusionOk="0">
                  <a:moveTo>
                    <a:pt x="1831" y="0"/>
                  </a:moveTo>
                  <a:cubicBezTo>
                    <a:pt x="1707" y="0"/>
                    <a:pt x="1582" y="93"/>
                    <a:pt x="1551" y="217"/>
                  </a:cubicBezTo>
                  <a:lnTo>
                    <a:pt x="1117" y="1923"/>
                  </a:lnTo>
                  <a:lnTo>
                    <a:pt x="807" y="1334"/>
                  </a:lnTo>
                  <a:cubicBezTo>
                    <a:pt x="776" y="1272"/>
                    <a:pt x="714" y="1210"/>
                    <a:pt x="621" y="1179"/>
                  </a:cubicBezTo>
                  <a:cubicBezTo>
                    <a:pt x="559" y="1179"/>
                    <a:pt x="466" y="1179"/>
                    <a:pt x="404" y="1210"/>
                  </a:cubicBezTo>
                  <a:lnTo>
                    <a:pt x="125" y="1396"/>
                  </a:lnTo>
                  <a:cubicBezTo>
                    <a:pt x="31" y="1458"/>
                    <a:pt x="0" y="1582"/>
                    <a:pt x="63" y="1675"/>
                  </a:cubicBezTo>
                  <a:cubicBezTo>
                    <a:pt x="83" y="1735"/>
                    <a:pt x="154" y="1770"/>
                    <a:pt x="228" y="1770"/>
                  </a:cubicBezTo>
                  <a:cubicBezTo>
                    <a:pt x="268" y="1770"/>
                    <a:pt x="309" y="1759"/>
                    <a:pt x="342" y="1737"/>
                  </a:cubicBezTo>
                  <a:lnTo>
                    <a:pt x="497" y="1644"/>
                  </a:lnTo>
                  <a:lnTo>
                    <a:pt x="900" y="2389"/>
                  </a:lnTo>
                  <a:cubicBezTo>
                    <a:pt x="962" y="2482"/>
                    <a:pt x="1055" y="2544"/>
                    <a:pt x="1148" y="2544"/>
                  </a:cubicBezTo>
                  <a:lnTo>
                    <a:pt x="1210" y="2544"/>
                  </a:lnTo>
                  <a:cubicBezTo>
                    <a:pt x="1334" y="2513"/>
                    <a:pt x="1427" y="2451"/>
                    <a:pt x="1458" y="2327"/>
                  </a:cubicBezTo>
                  <a:lnTo>
                    <a:pt x="1924" y="404"/>
                  </a:lnTo>
                  <a:lnTo>
                    <a:pt x="3971" y="404"/>
                  </a:lnTo>
                  <a:cubicBezTo>
                    <a:pt x="4095" y="404"/>
                    <a:pt x="4188" y="310"/>
                    <a:pt x="4188" y="217"/>
                  </a:cubicBezTo>
                  <a:cubicBezTo>
                    <a:pt x="4188" y="93"/>
                    <a:pt x="4095" y="0"/>
                    <a:pt x="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93"/>
            <p:cNvSpPr/>
            <p:nvPr/>
          </p:nvSpPr>
          <p:spPr>
            <a:xfrm>
              <a:off x="3383900" y="4357300"/>
              <a:ext cx="30250" cy="10125"/>
            </a:xfrm>
            <a:custGeom>
              <a:avLst/>
              <a:gdLst/>
              <a:ahLst/>
              <a:cxnLst/>
              <a:rect l="l" t="t" r="r" b="b"/>
              <a:pathLst>
                <a:path w="1210" h="405" extrusionOk="0">
                  <a:moveTo>
                    <a:pt x="279" y="1"/>
                  </a:moveTo>
                  <a:cubicBezTo>
                    <a:pt x="0" y="1"/>
                    <a:pt x="0" y="404"/>
                    <a:pt x="279" y="404"/>
                  </a:cubicBezTo>
                  <a:lnTo>
                    <a:pt x="962" y="404"/>
                  </a:lnTo>
                  <a:cubicBezTo>
                    <a:pt x="1210" y="404"/>
                    <a:pt x="1210" y="1"/>
                    <a:pt x="9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93"/>
            <p:cNvSpPr/>
            <p:nvPr/>
          </p:nvSpPr>
          <p:spPr>
            <a:xfrm>
              <a:off x="3384850" y="4374325"/>
              <a:ext cx="28525" cy="10200"/>
            </a:xfrm>
            <a:custGeom>
              <a:avLst/>
              <a:gdLst/>
              <a:ahLst/>
              <a:cxnLst/>
              <a:rect l="l" t="t" r="r" b="b"/>
              <a:pathLst>
                <a:path w="1141" h="408" extrusionOk="0">
                  <a:moveTo>
                    <a:pt x="218" y="1"/>
                  </a:moveTo>
                  <a:cubicBezTo>
                    <a:pt x="1" y="1"/>
                    <a:pt x="1" y="407"/>
                    <a:pt x="218" y="407"/>
                  </a:cubicBezTo>
                  <a:cubicBezTo>
                    <a:pt x="226" y="407"/>
                    <a:pt x="233" y="407"/>
                    <a:pt x="241" y="406"/>
                  </a:cubicBezTo>
                  <a:lnTo>
                    <a:pt x="924" y="406"/>
                  </a:lnTo>
                  <a:cubicBezTo>
                    <a:pt x="1141" y="375"/>
                    <a:pt x="1141" y="33"/>
                    <a:pt x="924" y="2"/>
                  </a:cubicBezTo>
                  <a:lnTo>
                    <a:pt x="241" y="2"/>
                  </a:lnTo>
                  <a:cubicBezTo>
                    <a:pt x="233" y="1"/>
                    <a:pt x="226"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93"/>
            <p:cNvSpPr/>
            <p:nvPr/>
          </p:nvSpPr>
          <p:spPr>
            <a:xfrm>
              <a:off x="3332425" y="4357125"/>
              <a:ext cx="35200" cy="32000"/>
            </a:xfrm>
            <a:custGeom>
              <a:avLst/>
              <a:gdLst/>
              <a:ahLst/>
              <a:cxnLst/>
              <a:rect l="l" t="t" r="r" b="b"/>
              <a:pathLst>
                <a:path w="1408" h="1280" extrusionOk="0">
                  <a:moveTo>
                    <a:pt x="1187" y="0"/>
                  </a:moveTo>
                  <a:cubicBezTo>
                    <a:pt x="1136" y="0"/>
                    <a:pt x="1082" y="23"/>
                    <a:pt x="1035" y="70"/>
                  </a:cubicBezTo>
                  <a:lnTo>
                    <a:pt x="756" y="349"/>
                  </a:lnTo>
                  <a:lnTo>
                    <a:pt x="446" y="70"/>
                  </a:lnTo>
                  <a:cubicBezTo>
                    <a:pt x="403" y="27"/>
                    <a:pt x="353" y="9"/>
                    <a:pt x="304" y="9"/>
                  </a:cubicBezTo>
                  <a:cubicBezTo>
                    <a:pt x="144" y="9"/>
                    <a:pt x="0" y="206"/>
                    <a:pt x="167" y="349"/>
                  </a:cubicBezTo>
                  <a:lnTo>
                    <a:pt x="446" y="659"/>
                  </a:lnTo>
                  <a:lnTo>
                    <a:pt x="167" y="938"/>
                  </a:lnTo>
                  <a:cubicBezTo>
                    <a:pt x="74" y="1032"/>
                    <a:pt x="74" y="1156"/>
                    <a:pt x="167" y="1249"/>
                  </a:cubicBezTo>
                  <a:cubicBezTo>
                    <a:pt x="198" y="1280"/>
                    <a:pt x="260" y="1280"/>
                    <a:pt x="291" y="1280"/>
                  </a:cubicBezTo>
                  <a:cubicBezTo>
                    <a:pt x="353" y="1280"/>
                    <a:pt x="415" y="1280"/>
                    <a:pt x="446" y="1249"/>
                  </a:cubicBezTo>
                  <a:lnTo>
                    <a:pt x="756" y="938"/>
                  </a:lnTo>
                  <a:lnTo>
                    <a:pt x="1035" y="1249"/>
                  </a:lnTo>
                  <a:cubicBezTo>
                    <a:pt x="1066" y="1280"/>
                    <a:pt x="1129" y="1280"/>
                    <a:pt x="1191" y="1280"/>
                  </a:cubicBezTo>
                  <a:cubicBezTo>
                    <a:pt x="1222" y="1280"/>
                    <a:pt x="1284" y="1280"/>
                    <a:pt x="1315" y="1249"/>
                  </a:cubicBezTo>
                  <a:cubicBezTo>
                    <a:pt x="1408" y="1156"/>
                    <a:pt x="1408" y="1032"/>
                    <a:pt x="1315" y="938"/>
                  </a:cubicBezTo>
                  <a:lnTo>
                    <a:pt x="1035" y="659"/>
                  </a:lnTo>
                  <a:lnTo>
                    <a:pt x="1315" y="349"/>
                  </a:lnTo>
                  <a:cubicBezTo>
                    <a:pt x="1408" y="256"/>
                    <a:pt x="1408" y="132"/>
                    <a:pt x="1315" y="70"/>
                  </a:cubicBezTo>
                  <a:cubicBezTo>
                    <a:pt x="1284" y="23"/>
                    <a:pt x="1237" y="0"/>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93"/>
            <p:cNvSpPr/>
            <p:nvPr/>
          </p:nvSpPr>
          <p:spPr>
            <a:xfrm>
              <a:off x="3426550" y="4357125"/>
              <a:ext cx="34600" cy="32400"/>
            </a:xfrm>
            <a:custGeom>
              <a:avLst/>
              <a:gdLst/>
              <a:ahLst/>
              <a:cxnLst/>
              <a:rect l="l" t="t" r="r" b="b"/>
              <a:pathLst>
                <a:path w="1384" h="1296" extrusionOk="0">
                  <a:moveTo>
                    <a:pt x="217" y="0"/>
                  </a:moveTo>
                  <a:cubicBezTo>
                    <a:pt x="163" y="0"/>
                    <a:pt x="109" y="23"/>
                    <a:pt x="62" y="70"/>
                  </a:cubicBezTo>
                  <a:cubicBezTo>
                    <a:pt x="0" y="132"/>
                    <a:pt x="0" y="256"/>
                    <a:pt x="62" y="349"/>
                  </a:cubicBezTo>
                  <a:lnTo>
                    <a:pt x="372" y="659"/>
                  </a:lnTo>
                  <a:lnTo>
                    <a:pt x="62" y="938"/>
                  </a:lnTo>
                  <a:cubicBezTo>
                    <a:pt x="0" y="1032"/>
                    <a:pt x="0" y="1156"/>
                    <a:pt x="62" y="1249"/>
                  </a:cubicBezTo>
                  <a:cubicBezTo>
                    <a:pt x="124" y="1280"/>
                    <a:pt x="155" y="1280"/>
                    <a:pt x="217" y="1280"/>
                  </a:cubicBezTo>
                  <a:cubicBezTo>
                    <a:pt x="279" y="1280"/>
                    <a:pt x="310" y="1280"/>
                    <a:pt x="372" y="1249"/>
                  </a:cubicBezTo>
                  <a:lnTo>
                    <a:pt x="652" y="938"/>
                  </a:lnTo>
                  <a:lnTo>
                    <a:pt x="962" y="1249"/>
                  </a:lnTo>
                  <a:cubicBezTo>
                    <a:pt x="993" y="1280"/>
                    <a:pt x="1039" y="1295"/>
                    <a:pt x="1090" y="1295"/>
                  </a:cubicBezTo>
                  <a:cubicBezTo>
                    <a:pt x="1140" y="1295"/>
                    <a:pt x="1194" y="1280"/>
                    <a:pt x="1241" y="1249"/>
                  </a:cubicBezTo>
                  <a:cubicBezTo>
                    <a:pt x="1334" y="1156"/>
                    <a:pt x="1334" y="1032"/>
                    <a:pt x="1241" y="938"/>
                  </a:cubicBezTo>
                  <a:lnTo>
                    <a:pt x="962" y="659"/>
                  </a:lnTo>
                  <a:lnTo>
                    <a:pt x="1241" y="349"/>
                  </a:lnTo>
                  <a:cubicBezTo>
                    <a:pt x="1384" y="206"/>
                    <a:pt x="1253" y="9"/>
                    <a:pt x="1100" y="9"/>
                  </a:cubicBezTo>
                  <a:cubicBezTo>
                    <a:pt x="1053" y="9"/>
                    <a:pt x="1005" y="27"/>
                    <a:pt x="962" y="70"/>
                  </a:cubicBezTo>
                  <a:lnTo>
                    <a:pt x="652" y="349"/>
                  </a:lnTo>
                  <a:lnTo>
                    <a:pt x="372" y="70"/>
                  </a:lnTo>
                  <a:cubicBezTo>
                    <a:pt x="326" y="23"/>
                    <a:pt x="27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1" name="Google Shape;16531;p93"/>
          <p:cNvGrpSpPr/>
          <p:nvPr/>
        </p:nvGrpSpPr>
        <p:grpSpPr>
          <a:xfrm>
            <a:off x="4725464" y="4007800"/>
            <a:ext cx="349000" cy="284775"/>
            <a:chOff x="2443225" y="4202075"/>
            <a:chExt cx="349000" cy="284775"/>
          </a:xfrm>
        </p:grpSpPr>
        <p:sp>
          <p:nvSpPr>
            <p:cNvPr id="16532" name="Google Shape;16532;p93"/>
            <p:cNvSpPr/>
            <p:nvPr/>
          </p:nvSpPr>
          <p:spPr>
            <a:xfrm>
              <a:off x="2443225" y="4202075"/>
              <a:ext cx="349000" cy="284775"/>
            </a:xfrm>
            <a:custGeom>
              <a:avLst/>
              <a:gdLst/>
              <a:ahLst/>
              <a:cxnLst/>
              <a:rect l="l" t="t" r="r" b="b"/>
              <a:pathLst>
                <a:path w="13960" h="11391" extrusionOk="0">
                  <a:moveTo>
                    <a:pt x="8283" y="9436"/>
                  </a:moveTo>
                  <a:lnTo>
                    <a:pt x="8500" y="10987"/>
                  </a:lnTo>
                  <a:lnTo>
                    <a:pt x="5491" y="10987"/>
                  </a:lnTo>
                  <a:lnTo>
                    <a:pt x="5708" y="9436"/>
                  </a:lnTo>
                  <a:close/>
                  <a:moveTo>
                    <a:pt x="3873" y="1"/>
                  </a:moveTo>
                  <a:cubicBezTo>
                    <a:pt x="3699" y="1"/>
                    <a:pt x="3704" y="411"/>
                    <a:pt x="3890" y="411"/>
                  </a:cubicBezTo>
                  <a:cubicBezTo>
                    <a:pt x="3896" y="411"/>
                    <a:pt x="3903" y="410"/>
                    <a:pt x="3909" y="409"/>
                  </a:cubicBezTo>
                  <a:lnTo>
                    <a:pt x="13215" y="409"/>
                  </a:lnTo>
                  <a:cubicBezTo>
                    <a:pt x="13401" y="409"/>
                    <a:pt x="13556" y="533"/>
                    <a:pt x="13556" y="751"/>
                  </a:cubicBezTo>
                  <a:lnTo>
                    <a:pt x="13556" y="7544"/>
                  </a:lnTo>
                  <a:lnTo>
                    <a:pt x="10454" y="7544"/>
                  </a:lnTo>
                  <a:cubicBezTo>
                    <a:pt x="10441" y="7540"/>
                    <a:pt x="10429" y="7539"/>
                    <a:pt x="10417" y="7539"/>
                  </a:cubicBezTo>
                  <a:cubicBezTo>
                    <a:pt x="10224" y="7539"/>
                    <a:pt x="10219" y="7957"/>
                    <a:pt x="10401" y="7957"/>
                  </a:cubicBezTo>
                  <a:cubicBezTo>
                    <a:pt x="10417" y="7957"/>
                    <a:pt x="10435" y="7954"/>
                    <a:pt x="10454" y="7947"/>
                  </a:cubicBezTo>
                  <a:lnTo>
                    <a:pt x="13556" y="7947"/>
                  </a:lnTo>
                  <a:lnTo>
                    <a:pt x="13556" y="8660"/>
                  </a:lnTo>
                  <a:cubicBezTo>
                    <a:pt x="13556" y="8847"/>
                    <a:pt x="13401" y="9002"/>
                    <a:pt x="13215" y="9002"/>
                  </a:cubicBezTo>
                  <a:lnTo>
                    <a:pt x="776" y="9002"/>
                  </a:lnTo>
                  <a:cubicBezTo>
                    <a:pt x="590" y="9002"/>
                    <a:pt x="435" y="8847"/>
                    <a:pt x="435" y="8660"/>
                  </a:cubicBezTo>
                  <a:lnTo>
                    <a:pt x="435" y="7947"/>
                  </a:lnTo>
                  <a:lnTo>
                    <a:pt x="9679" y="7947"/>
                  </a:lnTo>
                  <a:cubicBezTo>
                    <a:pt x="9695" y="7954"/>
                    <a:pt x="9711" y="7957"/>
                    <a:pt x="9725" y="7957"/>
                  </a:cubicBezTo>
                  <a:cubicBezTo>
                    <a:pt x="9885" y="7957"/>
                    <a:pt x="9880" y="7539"/>
                    <a:pt x="9711" y="7539"/>
                  </a:cubicBezTo>
                  <a:cubicBezTo>
                    <a:pt x="9701" y="7539"/>
                    <a:pt x="9690" y="7540"/>
                    <a:pt x="9679" y="7544"/>
                  </a:cubicBezTo>
                  <a:lnTo>
                    <a:pt x="435" y="7544"/>
                  </a:lnTo>
                  <a:lnTo>
                    <a:pt x="435" y="751"/>
                  </a:lnTo>
                  <a:cubicBezTo>
                    <a:pt x="435" y="564"/>
                    <a:pt x="559" y="409"/>
                    <a:pt x="776" y="409"/>
                  </a:cubicBezTo>
                  <a:lnTo>
                    <a:pt x="3103" y="409"/>
                  </a:lnTo>
                  <a:cubicBezTo>
                    <a:pt x="3110" y="410"/>
                    <a:pt x="3116" y="411"/>
                    <a:pt x="3123" y="411"/>
                  </a:cubicBezTo>
                  <a:cubicBezTo>
                    <a:pt x="3313" y="411"/>
                    <a:pt x="3313" y="5"/>
                    <a:pt x="3123" y="5"/>
                  </a:cubicBezTo>
                  <a:cubicBezTo>
                    <a:pt x="3116" y="5"/>
                    <a:pt x="3110" y="5"/>
                    <a:pt x="3103" y="6"/>
                  </a:cubicBezTo>
                  <a:lnTo>
                    <a:pt x="776" y="6"/>
                  </a:lnTo>
                  <a:cubicBezTo>
                    <a:pt x="342" y="6"/>
                    <a:pt x="1" y="316"/>
                    <a:pt x="1" y="751"/>
                  </a:cubicBezTo>
                  <a:lnTo>
                    <a:pt x="1" y="8691"/>
                  </a:lnTo>
                  <a:cubicBezTo>
                    <a:pt x="1" y="9095"/>
                    <a:pt x="342" y="9436"/>
                    <a:pt x="776" y="9436"/>
                  </a:cubicBezTo>
                  <a:lnTo>
                    <a:pt x="5305" y="9436"/>
                  </a:lnTo>
                  <a:lnTo>
                    <a:pt x="5088" y="10987"/>
                  </a:lnTo>
                  <a:lnTo>
                    <a:pt x="4405" y="10987"/>
                  </a:lnTo>
                  <a:cubicBezTo>
                    <a:pt x="4126" y="10987"/>
                    <a:pt x="4126" y="11390"/>
                    <a:pt x="4405" y="11390"/>
                  </a:cubicBezTo>
                  <a:lnTo>
                    <a:pt x="9586" y="11390"/>
                  </a:lnTo>
                  <a:cubicBezTo>
                    <a:pt x="9834" y="11390"/>
                    <a:pt x="9834" y="10987"/>
                    <a:pt x="9586" y="10987"/>
                  </a:cubicBezTo>
                  <a:lnTo>
                    <a:pt x="8903" y="10987"/>
                  </a:lnTo>
                  <a:lnTo>
                    <a:pt x="8686" y="9436"/>
                  </a:lnTo>
                  <a:lnTo>
                    <a:pt x="13215" y="9436"/>
                  </a:lnTo>
                  <a:cubicBezTo>
                    <a:pt x="13618" y="9436"/>
                    <a:pt x="13959" y="9095"/>
                    <a:pt x="13959" y="8691"/>
                  </a:cubicBezTo>
                  <a:lnTo>
                    <a:pt x="13959" y="751"/>
                  </a:lnTo>
                  <a:cubicBezTo>
                    <a:pt x="13959" y="335"/>
                    <a:pt x="13646" y="4"/>
                    <a:pt x="13266" y="4"/>
                  </a:cubicBezTo>
                  <a:cubicBezTo>
                    <a:pt x="13249" y="4"/>
                    <a:pt x="13232" y="5"/>
                    <a:pt x="13215" y="6"/>
                  </a:cubicBezTo>
                  <a:lnTo>
                    <a:pt x="3909" y="6"/>
                  </a:lnTo>
                  <a:cubicBezTo>
                    <a:pt x="3896" y="2"/>
                    <a:pt x="3884" y="1"/>
                    <a:pt x="38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93"/>
            <p:cNvSpPr/>
            <p:nvPr/>
          </p:nvSpPr>
          <p:spPr>
            <a:xfrm>
              <a:off x="2617725" y="4232450"/>
              <a:ext cx="10875" cy="139625"/>
            </a:xfrm>
            <a:custGeom>
              <a:avLst/>
              <a:gdLst/>
              <a:ahLst/>
              <a:cxnLst/>
              <a:rect l="l" t="t" r="r" b="b"/>
              <a:pathLst>
                <a:path w="435" h="5585" extrusionOk="0">
                  <a:moveTo>
                    <a:pt x="217" y="1"/>
                  </a:moveTo>
                  <a:cubicBezTo>
                    <a:pt x="93" y="1"/>
                    <a:pt x="0" y="94"/>
                    <a:pt x="0" y="187"/>
                  </a:cubicBezTo>
                  <a:lnTo>
                    <a:pt x="0" y="5367"/>
                  </a:lnTo>
                  <a:cubicBezTo>
                    <a:pt x="0" y="5491"/>
                    <a:pt x="93" y="5584"/>
                    <a:pt x="217" y="5584"/>
                  </a:cubicBezTo>
                  <a:cubicBezTo>
                    <a:pt x="341" y="5584"/>
                    <a:pt x="434" y="5491"/>
                    <a:pt x="434" y="5367"/>
                  </a:cubicBezTo>
                  <a:lnTo>
                    <a:pt x="434" y="187"/>
                  </a:lnTo>
                  <a:cubicBezTo>
                    <a:pt x="434" y="94"/>
                    <a:pt x="34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93"/>
            <p:cNvSpPr/>
            <p:nvPr/>
          </p:nvSpPr>
          <p:spPr>
            <a:xfrm>
              <a:off x="2477350" y="4239450"/>
              <a:ext cx="125650" cy="125650"/>
            </a:xfrm>
            <a:custGeom>
              <a:avLst/>
              <a:gdLst/>
              <a:ahLst/>
              <a:cxnLst/>
              <a:rect l="l" t="t" r="r" b="b"/>
              <a:pathLst>
                <a:path w="5026" h="5026" extrusionOk="0">
                  <a:moveTo>
                    <a:pt x="2513" y="3777"/>
                  </a:moveTo>
                  <a:cubicBezTo>
                    <a:pt x="3017" y="3777"/>
                    <a:pt x="3521" y="4048"/>
                    <a:pt x="3754" y="4591"/>
                  </a:cubicBezTo>
                  <a:lnTo>
                    <a:pt x="1272" y="4591"/>
                  </a:lnTo>
                  <a:cubicBezTo>
                    <a:pt x="1505" y="4048"/>
                    <a:pt x="2009" y="3777"/>
                    <a:pt x="2513" y="3777"/>
                  </a:cubicBezTo>
                  <a:close/>
                  <a:moveTo>
                    <a:pt x="4622" y="403"/>
                  </a:moveTo>
                  <a:lnTo>
                    <a:pt x="4622" y="4591"/>
                  </a:lnTo>
                  <a:lnTo>
                    <a:pt x="4188" y="4591"/>
                  </a:lnTo>
                  <a:cubicBezTo>
                    <a:pt x="4095" y="4281"/>
                    <a:pt x="3878" y="4001"/>
                    <a:pt x="3630" y="3784"/>
                  </a:cubicBezTo>
                  <a:cubicBezTo>
                    <a:pt x="3304" y="3505"/>
                    <a:pt x="2909" y="3366"/>
                    <a:pt x="2513" y="3366"/>
                  </a:cubicBezTo>
                  <a:cubicBezTo>
                    <a:pt x="2118" y="3366"/>
                    <a:pt x="1722" y="3505"/>
                    <a:pt x="1396" y="3784"/>
                  </a:cubicBezTo>
                  <a:cubicBezTo>
                    <a:pt x="1117" y="4001"/>
                    <a:pt x="931" y="4281"/>
                    <a:pt x="807" y="4591"/>
                  </a:cubicBezTo>
                  <a:lnTo>
                    <a:pt x="404" y="4591"/>
                  </a:lnTo>
                  <a:lnTo>
                    <a:pt x="404" y="403"/>
                  </a:lnTo>
                  <a:close/>
                  <a:moveTo>
                    <a:pt x="404" y="0"/>
                  </a:moveTo>
                  <a:cubicBezTo>
                    <a:pt x="187" y="0"/>
                    <a:pt x="1" y="155"/>
                    <a:pt x="1" y="372"/>
                  </a:cubicBezTo>
                  <a:lnTo>
                    <a:pt x="1" y="4622"/>
                  </a:lnTo>
                  <a:cubicBezTo>
                    <a:pt x="1" y="4839"/>
                    <a:pt x="187" y="5025"/>
                    <a:pt x="404" y="5025"/>
                  </a:cubicBezTo>
                  <a:lnTo>
                    <a:pt x="4622" y="5025"/>
                  </a:lnTo>
                  <a:cubicBezTo>
                    <a:pt x="4840" y="5025"/>
                    <a:pt x="5026" y="4839"/>
                    <a:pt x="5026" y="4622"/>
                  </a:cubicBezTo>
                  <a:lnTo>
                    <a:pt x="5026" y="372"/>
                  </a:lnTo>
                  <a:cubicBezTo>
                    <a:pt x="5026" y="155"/>
                    <a:pt x="4840" y="0"/>
                    <a:pt x="46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93"/>
            <p:cNvSpPr/>
            <p:nvPr/>
          </p:nvSpPr>
          <p:spPr>
            <a:xfrm>
              <a:off x="2516125" y="4258825"/>
              <a:ext cx="46550" cy="56625"/>
            </a:xfrm>
            <a:custGeom>
              <a:avLst/>
              <a:gdLst/>
              <a:ahLst/>
              <a:cxnLst/>
              <a:rect l="l" t="t" r="r" b="b"/>
              <a:pathLst>
                <a:path w="1862" h="2265" extrusionOk="0">
                  <a:moveTo>
                    <a:pt x="962" y="435"/>
                  </a:moveTo>
                  <a:cubicBezTo>
                    <a:pt x="1210" y="435"/>
                    <a:pt x="1427" y="745"/>
                    <a:pt x="1427" y="1148"/>
                  </a:cubicBezTo>
                  <a:cubicBezTo>
                    <a:pt x="1427" y="1520"/>
                    <a:pt x="1210" y="1862"/>
                    <a:pt x="962" y="1862"/>
                  </a:cubicBezTo>
                  <a:cubicBezTo>
                    <a:pt x="683" y="1862"/>
                    <a:pt x="466" y="1520"/>
                    <a:pt x="466" y="1148"/>
                  </a:cubicBezTo>
                  <a:cubicBezTo>
                    <a:pt x="466" y="745"/>
                    <a:pt x="683" y="435"/>
                    <a:pt x="962" y="435"/>
                  </a:cubicBezTo>
                  <a:close/>
                  <a:moveTo>
                    <a:pt x="962" y="0"/>
                  </a:moveTo>
                  <a:cubicBezTo>
                    <a:pt x="404" y="94"/>
                    <a:pt x="0" y="590"/>
                    <a:pt x="63" y="1148"/>
                  </a:cubicBezTo>
                  <a:cubicBezTo>
                    <a:pt x="63" y="1769"/>
                    <a:pt x="466" y="2265"/>
                    <a:pt x="962" y="2265"/>
                  </a:cubicBezTo>
                  <a:cubicBezTo>
                    <a:pt x="1458" y="2265"/>
                    <a:pt x="1862" y="1769"/>
                    <a:pt x="1862" y="1148"/>
                  </a:cubicBezTo>
                  <a:cubicBezTo>
                    <a:pt x="1862" y="528"/>
                    <a:pt x="1458" y="0"/>
                    <a:pt x="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93"/>
            <p:cNvSpPr/>
            <p:nvPr/>
          </p:nvSpPr>
          <p:spPr>
            <a:xfrm>
              <a:off x="2651050" y="4236225"/>
              <a:ext cx="108600" cy="31925"/>
            </a:xfrm>
            <a:custGeom>
              <a:avLst/>
              <a:gdLst/>
              <a:ahLst/>
              <a:cxnLst/>
              <a:rect l="l" t="t" r="r" b="b"/>
              <a:pathLst>
                <a:path w="4344" h="1277" extrusionOk="0">
                  <a:moveTo>
                    <a:pt x="3940" y="408"/>
                  </a:moveTo>
                  <a:lnTo>
                    <a:pt x="3940" y="842"/>
                  </a:lnTo>
                  <a:lnTo>
                    <a:pt x="404" y="842"/>
                  </a:lnTo>
                  <a:lnTo>
                    <a:pt x="404" y="408"/>
                  </a:lnTo>
                  <a:close/>
                  <a:moveTo>
                    <a:pt x="295" y="1"/>
                  </a:moveTo>
                  <a:cubicBezTo>
                    <a:pt x="130" y="1"/>
                    <a:pt x="1" y="148"/>
                    <a:pt x="1" y="346"/>
                  </a:cubicBezTo>
                  <a:lnTo>
                    <a:pt x="1" y="935"/>
                  </a:lnTo>
                  <a:cubicBezTo>
                    <a:pt x="1" y="1122"/>
                    <a:pt x="156" y="1277"/>
                    <a:pt x="342" y="1277"/>
                  </a:cubicBezTo>
                  <a:lnTo>
                    <a:pt x="4002" y="1277"/>
                  </a:lnTo>
                  <a:cubicBezTo>
                    <a:pt x="4188" y="1246"/>
                    <a:pt x="4344" y="1122"/>
                    <a:pt x="4344" y="935"/>
                  </a:cubicBezTo>
                  <a:lnTo>
                    <a:pt x="4344" y="346"/>
                  </a:lnTo>
                  <a:cubicBezTo>
                    <a:pt x="4344" y="129"/>
                    <a:pt x="4188" y="5"/>
                    <a:pt x="4002" y="5"/>
                  </a:cubicBezTo>
                  <a:lnTo>
                    <a:pt x="342" y="5"/>
                  </a:lnTo>
                  <a:cubicBezTo>
                    <a:pt x="326" y="2"/>
                    <a:pt x="310"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93"/>
            <p:cNvSpPr/>
            <p:nvPr/>
          </p:nvSpPr>
          <p:spPr>
            <a:xfrm>
              <a:off x="2651050" y="4285200"/>
              <a:ext cx="108600" cy="31800"/>
            </a:xfrm>
            <a:custGeom>
              <a:avLst/>
              <a:gdLst/>
              <a:ahLst/>
              <a:cxnLst/>
              <a:rect l="l" t="t" r="r" b="b"/>
              <a:pathLst>
                <a:path w="4344" h="1272" extrusionOk="0">
                  <a:moveTo>
                    <a:pt x="3940" y="403"/>
                  </a:moveTo>
                  <a:lnTo>
                    <a:pt x="3940" y="869"/>
                  </a:lnTo>
                  <a:lnTo>
                    <a:pt x="404" y="869"/>
                  </a:lnTo>
                  <a:lnTo>
                    <a:pt x="404" y="403"/>
                  </a:lnTo>
                  <a:close/>
                  <a:moveTo>
                    <a:pt x="342" y="0"/>
                  </a:moveTo>
                  <a:cubicBezTo>
                    <a:pt x="156" y="0"/>
                    <a:pt x="1" y="155"/>
                    <a:pt x="1" y="341"/>
                  </a:cubicBezTo>
                  <a:lnTo>
                    <a:pt x="1" y="931"/>
                  </a:lnTo>
                  <a:cubicBezTo>
                    <a:pt x="1" y="1117"/>
                    <a:pt x="156" y="1272"/>
                    <a:pt x="342" y="1272"/>
                  </a:cubicBezTo>
                  <a:lnTo>
                    <a:pt x="4002" y="1272"/>
                  </a:lnTo>
                  <a:cubicBezTo>
                    <a:pt x="4188" y="1272"/>
                    <a:pt x="4344" y="1117"/>
                    <a:pt x="4344" y="931"/>
                  </a:cubicBezTo>
                  <a:lnTo>
                    <a:pt x="4344" y="341"/>
                  </a:lnTo>
                  <a:cubicBezTo>
                    <a:pt x="4344" y="155"/>
                    <a:pt x="4188" y="0"/>
                    <a:pt x="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93"/>
            <p:cNvSpPr/>
            <p:nvPr/>
          </p:nvSpPr>
          <p:spPr>
            <a:xfrm>
              <a:off x="2651050" y="4334050"/>
              <a:ext cx="108600" cy="31825"/>
            </a:xfrm>
            <a:custGeom>
              <a:avLst/>
              <a:gdLst/>
              <a:ahLst/>
              <a:cxnLst/>
              <a:rect l="l" t="t" r="r" b="b"/>
              <a:pathLst>
                <a:path w="4344" h="1273" extrusionOk="0">
                  <a:moveTo>
                    <a:pt x="3940" y="404"/>
                  </a:moveTo>
                  <a:lnTo>
                    <a:pt x="3940" y="838"/>
                  </a:lnTo>
                  <a:lnTo>
                    <a:pt x="404" y="838"/>
                  </a:lnTo>
                  <a:lnTo>
                    <a:pt x="404" y="404"/>
                  </a:lnTo>
                  <a:close/>
                  <a:moveTo>
                    <a:pt x="342" y="0"/>
                  </a:moveTo>
                  <a:cubicBezTo>
                    <a:pt x="156" y="0"/>
                    <a:pt x="1" y="124"/>
                    <a:pt x="1" y="342"/>
                  </a:cubicBezTo>
                  <a:lnTo>
                    <a:pt x="1" y="931"/>
                  </a:lnTo>
                  <a:cubicBezTo>
                    <a:pt x="1" y="1117"/>
                    <a:pt x="156" y="1272"/>
                    <a:pt x="342" y="1272"/>
                  </a:cubicBezTo>
                  <a:lnTo>
                    <a:pt x="4002" y="1272"/>
                  </a:lnTo>
                  <a:cubicBezTo>
                    <a:pt x="4188" y="1272"/>
                    <a:pt x="4344" y="1117"/>
                    <a:pt x="4344" y="931"/>
                  </a:cubicBezTo>
                  <a:lnTo>
                    <a:pt x="4344" y="342"/>
                  </a:lnTo>
                  <a:cubicBezTo>
                    <a:pt x="4344" y="155"/>
                    <a:pt x="4188" y="0"/>
                    <a:pt x="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9" name="Google Shape;16539;p93"/>
          <p:cNvGrpSpPr/>
          <p:nvPr/>
        </p:nvGrpSpPr>
        <p:grpSpPr>
          <a:xfrm>
            <a:off x="5508379" y="3996625"/>
            <a:ext cx="349000" cy="307125"/>
            <a:chOff x="1681700" y="4191350"/>
            <a:chExt cx="349000" cy="307125"/>
          </a:xfrm>
        </p:grpSpPr>
        <p:sp>
          <p:nvSpPr>
            <p:cNvPr id="16540" name="Google Shape;16540;p93"/>
            <p:cNvSpPr/>
            <p:nvPr/>
          </p:nvSpPr>
          <p:spPr>
            <a:xfrm>
              <a:off x="1849750" y="4215400"/>
              <a:ext cx="11125" cy="7550"/>
            </a:xfrm>
            <a:custGeom>
              <a:avLst/>
              <a:gdLst/>
              <a:ahLst/>
              <a:cxnLst/>
              <a:rect l="l" t="t" r="r" b="b"/>
              <a:pathLst>
                <a:path w="445" h="302" extrusionOk="0">
                  <a:moveTo>
                    <a:pt x="258" y="0"/>
                  </a:moveTo>
                  <a:cubicBezTo>
                    <a:pt x="0" y="0"/>
                    <a:pt x="238" y="301"/>
                    <a:pt x="370" y="301"/>
                  </a:cubicBezTo>
                  <a:cubicBezTo>
                    <a:pt x="413" y="301"/>
                    <a:pt x="444" y="270"/>
                    <a:pt x="444" y="187"/>
                  </a:cubicBezTo>
                  <a:cubicBezTo>
                    <a:pt x="444" y="62"/>
                    <a:pt x="351" y="0"/>
                    <a:pt x="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93"/>
            <p:cNvSpPr/>
            <p:nvPr/>
          </p:nvSpPr>
          <p:spPr>
            <a:xfrm>
              <a:off x="1681700" y="4191350"/>
              <a:ext cx="349000" cy="307125"/>
            </a:xfrm>
            <a:custGeom>
              <a:avLst/>
              <a:gdLst/>
              <a:ahLst/>
              <a:cxnLst/>
              <a:rect l="l" t="t" r="r" b="b"/>
              <a:pathLst>
                <a:path w="13960" h="12285" extrusionOk="0">
                  <a:moveTo>
                    <a:pt x="6980" y="404"/>
                  </a:moveTo>
                  <a:cubicBezTo>
                    <a:pt x="7662" y="404"/>
                    <a:pt x="8004" y="1211"/>
                    <a:pt x="7507" y="1707"/>
                  </a:cubicBezTo>
                  <a:cubicBezTo>
                    <a:pt x="7355" y="1870"/>
                    <a:pt x="7162" y="1942"/>
                    <a:pt x="6972" y="1942"/>
                  </a:cubicBezTo>
                  <a:cubicBezTo>
                    <a:pt x="6583" y="1942"/>
                    <a:pt x="6205" y="1638"/>
                    <a:pt x="6205" y="1180"/>
                  </a:cubicBezTo>
                  <a:cubicBezTo>
                    <a:pt x="6205" y="745"/>
                    <a:pt x="6546" y="404"/>
                    <a:pt x="6980" y="404"/>
                  </a:cubicBezTo>
                  <a:close/>
                  <a:moveTo>
                    <a:pt x="7662" y="2110"/>
                  </a:moveTo>
                  <a:lnTo>
                    <a:pt x="7756" y="2606"/>
                  </a:lnTo>
                  <a:lnTo>
                    <a:pt x="6205" y="2606"/>
                  </a:lnTo>
                  <a:lnTo>
                    <a:pt x="6298" y="2110"/>
                  </a:lnTo>
                  <a:cubicBezTo>
                    <a:pt x="6499" y="2250"/>
                    <a:pt x="6740" y="2319"/>
                    <a:pt x="6980" y="2319"/>
                  </a:cubicBezTo>
                  <a:cubicBezTo>
                    <a:pt x="7220" y="2319"/>
                    <a:pt x="7461" y="2250"/>
                    <a:pt x="7662" y="2110"/>
                  </a:cubicBezTo>
                  <a:close/>
                  <a:moveTo>
                    <a:pt x="12284" y="8686"/>
                  </a:moveTo>
                  <a:lnTo>
                    <a:pt x="12284" y="9120"/>
                  </a:lnTo>
                  <a:cubicBezTo>
                    <a:pt x="12284" y="9307"/>
                    <a:pt x="12129" y="9462"/>
                    <a:pt x="11943" y="9462"/>
                  </a:cubicBezTo>
                  <a:lnTo>
                    <a:pt x="2048" y="9462"/>
                  </a:lnTo>
                  <a:cubicBezTo>
                    <a:pt x="1831" y="9462"/>
                    <a:pt x="1707" y="9307"/>
                    <a:pt x="1707" y="9120"/>
                  </a:cubicBezTo>
                  <a:lnTo>
                    <a:pt x="1707" y="8686"/>
                  </a:lnTo>
                  <a:close/>
                  <a:moveTo>
                    <a:pt x="8004" y="9865"/>
                  </a:moveTo>
                  <a:lnTo>
                    <a:pt x="8159" y="11075"/>
                  </a:lnTo>
                  <a:lnTo>
                    <a:pt x="5801" y="11075"/>
                  </a:lnTo>
                  <a:lnTo>
                    <a:pt x="5956" y="9865"/>
                  </a:lnTo>
                  <a:close/>
                  <a:moveTo>
                    <a:pt x="6980" y="1"/>
                  </a:moveTo>
                  <a:cubicBezTo>
                    <a:pt x="6111" y="1"/>
                    <a:pt x="5553" y="962"/>
                    <a:pt x="5956" y="1738"/>
                  </a:cubicBezTo>
                  <a:lnTo>
                    <a:pt x="5770" y="2606"/>
                  </a:lnTo>
                  <a:lnTo>
                    <a:pt x="4778" y="2606"/>
                  </a:lnTo>
                  <a:cubicBezTo>
                    <a:pt x="4530" y="2606"/>
                    <a:pt x="4530" y="3010"/>
                    <a:pt x="4778" y="3010"/>
                  </a:cubicBezTo>
                  <a:lnTo>
                    <a:pt x="11912" y="3010"/>
                  </a:lnTo>
                  <a:cubicBezTo>
                    <a:pt x="12098" y="3010"/>
                    <a:pt x="12253" y="3165"/>
                    <a:pt x="12253" y="3351"/>
                  </a:cubicBezTo>
                  <a:lnTo>
                    <a:pt x="12253" y="8283"/>
                  </a:lnTo>
                  <a:lnTo>
                    <a:pt x="1707" y="8283"/>
                  </a:lnTo>
                  <a:lnTo>
                    <a:pt x="1707" y="3351"/>
                  </a:lnTo>
                  <a:cubicBezTo>
                    <a:pt x="1707" y="3165"/>
                    <a:pt x="1831" y="3010"/>
                    <a:pt x="2048" y="3010"/>
                  </a:cubicBezTo>
                  <a:lnTo>
                    <a:pt x="3971" y="3010"/>
                  </a:lnTo>
                  <a:cubicBezTo>
                    <a:pt x="4250" y="3010"/>
                    <a:pt x="4250" y="2606"/>
                    <a:pt x="3971" y="2606"/>
                  </a:cubicBezTo>
                  <a:lnTo>
                    <a:pt x="2048" y="2606"/>
                  </a:lnTo>
                  <a:cubicBezTo>
                    <a:pt x="1614" y="2606"/>
                    <a:pt x="1272" y="2917"/>
                    <a:pt x="1272" y="3351"/>
                  </a:cubicBezTo>
                  <a:lnTo>
                    <a:pt x="1272" y="9120"/>
                  </a:lnTo>
                  <a:cubicBezTo>
                    <a:pt x="1272" y="9524"/>
                    <a:pt x="1614" y="9865"/>
                    <a:pt x="2048" y="9865"/>
                  </a:cubicBezTo>
                  <a:lnTo>
                    <a:pt x="5553" y="9865"/>
                  </a:lnTo>
                  <a:lnTo>
                    <a:pt x="5367" y="11075"/>
                  </a:lnTo>
                  <a:lnTo>
                    <a:pt x="342" y="11075"/>
                  </a:lnTo>
                  <a:cubicBezTo>
                    <a:pt x="156" y="11075"/>
                    <a:pt x="1" y="11230"/>
                    <a:pt x="1" y="11416"/>
                  </a:cubicBezTo>
                  <a:lnTo>
                    <a:pt x="1" y="11943"/>
                  </a:lnTo>
                  <a:cubicBezTo>
                    <a:pt x="1" y="12129"/>
                    <a:pt x="156" y="12284"/>
                    <a:pt x="342" y="12284"/>
                  </a:cubicBezTo>
                  <a:lnTo>
                    <a:pt x="10454" y="12284"/>
                  </a:lnTo>
                  <a:cubicBezTo>
                    <a:pt x="10578" y="12284"/>
                    <a:pt x="10671" y="12191"/>
                    <a:pt x="10671" y="12067"/>
                  </a:cubicBezTo>
                  <a:cubicBezTo>
                    <a:pt x="10671" y="11974"/>
                    <a:pt x="10578" y="11881"/>
                    <a:pt x="10454" y="11881"/>
                  </a:cubicBezTo>
                  <a:lnTo>
                    <a:pt x="373" y="11881"/>
                  </a:lnTo>
                  <a:lnTo>
                    <a:pt x="373" y="11478"/>
                  </a:lnTo>
                  <a:lnTo>
                    <a:pt x="13525" y="11478"/>
                  </a:lnTo>
                  <a:lnTo>
                    <a:pt x="13525" y="11881"/>
                  </a:lnTo>
                  <a:lnTo>
                    <a:pt x="11261" y="11881"/>
                  </a:lnTo>
                  <a:cubicBezTo>
                    <a:pt x="11168" y="11881"/>
                    <a:pt x="11075" y="11974"/>
                    <a:pt x="11075" y="12067"/>
                  </a:cubicBezTo>
                  <a:cubicBezTo>
                    <a:pt x="11075" y="12191"/>
                    <a:pt x="11168" y="12284"/>
                    <a:pt x="11261" y="12284"/>
                  </a:cubicBezTo>
                  <a:lnTo>
                    <a:pt x="13587" y="12284"/>
                  </a:lnTo>
                  <a:cubicBezTo>
                    <a:pt x="13804" y="12284"/>
                    <a:pt x="13959" y="12129"/>
                    <a:pt x="13959" y="11943"/>
                  </a:cubicBezTo>
                  <a:lnTo>
                    <a:pt x="13959" y="11416"/>
                  </a:lnTo>
                  <a:cubicBezTo>
                    <a:pt x="13959" y="11230"/>
                    <a:pt x="13804" y="11075"/>
                    <a:pt x="13587" y="11075"/>
                  </a:cubicBezTo>
                  <a:lnTo>
                    <a:pt x="8562" y="11075"/>
                  </a:lnTo>
                  <a:lnTo>
                    <a:pt x="8407" y="9865"/>
                  </a:lnTo>
                  <a:lnTo>
                    <a:pt x="11912" y="9865"/>
                  </a:lnTo>
                  <a:cubicBezTo>
                    <a:pt x="12315" y="9865"/>
                    <a:pt x="12657" y="9524"/>
                    <a:pt x="12657" y="9120"/>
                  </a:cubicBezTo>
                  <a:lnTo>
                    <a:pt x="12657" y="3351"/>
                  </a:lnTo>
                  <a:cubicBezTo>
                    <a:pt x="12657" y="2917"/>
                    <a:pt x="12315" y="2606"/>
                    <a:pt x="11912" y="2606"/>
                  </a:cubicBezTo>
                  <a:lnTo>
                    <a:pt x="8190" y="2606"/>
                  </a:lnTo>
                  <a:lnTo>
                    <a:pt x="8004" y="1738"/>
                  </a:lnTo>
                  <a:cubicBezTo>
                    <a:pt x="8407" y="962"/>
                    <a:pt x="7849" y="1"/>
                    <a:pt x="6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93"/>
            <p:cNvSpPr/>
            <p:nvPr/>
          </p:nvSpPr>
          <p:spPr>
            <a:xfrm>
              <a:off x="1742200" y="4282875"/>
              <a:ext cx="100050" cy="100050"/>
            </a:xfrm>
            <a:custGeom>
              <a:avLst/>
              <a:gdLst/>
              <a:ahLst/>
              <a:cxnLst/>
              <a:rect l="l" t="t" r="r" b="b"/>
              <a:pathLst>
                <a:path w="4002" h="4002" extrusionOk="0">
                  <a:moveTo>
                    <a:pt x="2234" y="3133"/>
                  </a:moveTo>
                  <a:cubicBezTo>
                    <a:pt x="2482" y="3133"/>
                    <a:pt x="2730" y="3319"/>
                    <a:pt x="2761" y="3598"/>
                  </a:cubicBezTo>
                  <a:lnTo>
                    <a:pt x="1241" y="3598"/>
                  </a:lnTo>
                  <a:cubicBezTo>
                    <a:pt x="1272" y="3319"/>
                    <a:pt x="1489" y="3133"/>
                    <a:pt x="1768" y="3133"/>
                  </a:cubicBezTo>
                  <a:close/>
                  <a:moveTo>
                    <a:pt x="3567" y="434"/>
                  </a:moveTo>
                  <a:lnTo>
                    <a:pt x="3567" y="3598"/>
                  </a:lnTo>
                  <a:lnTo>
                    <a:pt x="3164" y="3598"/>
                  </a:lnTo>
                  <a:cubicBezTo>
                    <a:pt x="3134" y="3120"/>
                    <a:pt x="2759" y="2728"/>
                    <a:pt x="2287" y="2728"/>
                  </a:cubicBezTo>
                  <a:cubicBezTo>
                    <a:pt x="2269" y="2728"/>
                    <a:pt x="2252" y="2729"/>
                    <a:pt x="2234" y="2730"/>
                  </a:cubicBezTo>
                  <a:lnTo>
                    <a:pt x="1768" y="2730"/>
                  </a:lnTo>
                  <a:cubicBezTo>
                    <a:pt x="1272" y="2730"/>
                    <a:pt x="869" y="3102"/>
                    <a:pt x="838" y="3598"/>
                  </a:cubicBezTo>
                  <a:lnTo>
                    <a:pt x="403" y="3598"/>
                  </a:lnTo>
                  <a:lnTo>
                    <a:pt x="403" y="434"/>
                  </a:lnTo>
                  <a:close/>
                  <a:moveTo>
                    <a:pt x="403" y="0"/>
                  </a:moveTo>
                  <a:cubicBezTo>
                    <a:pt x="186" y="0"/>
                    <a:pt x="0" y="186"/>
                    <a:pt x="0" y="403"/>
                  </a:cubicBezTo>
                  <a:lnTo>
                    <a:pt x="0" y="3598"/>
                  </a:lnTo>
                  <a:cubicBezTo>
                    <a:pt x="0" y="3815"/>
                    <a:pt x="186" y="4002"/>
                    <a:pt x="403" y="4002"/>
                  </a:cubicBezTo>
                  <a:lnTo>
                    <a:pt x="3598" y="4002"/>
                  </a:lnTo>
                  <a:cubicBezTo>
                    <a:pt x="3816" y="4002"/>
                    <a:pt x="4002" y="3815"/>
                    <a:pt x="4002" y="3598"/>
                  </a:cubicBezTo>
                  <a:lnTo>
                    <a:pt x="4002" y="403"/>
                  </a:lnTo>
                  <a:cubicBezTo>
                    <a:pt x="4002" y="186"/>
                    <a:pt x="3816" y="0"/>
                    <a:pt x="3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93"/>
            <p:cNvSpPr/>
            <p:nvPr/>
          </p:nvSpPr>
          <p:spPr>
            <a:xfrm>
              <a:off x="1774775" y="4301775"/>
              <a:ext cx="48650" cy="40500"/>
            </a:xfrm>
            <a:custGeom>
              <a:avLst/>
              <a:gdLst/>
              <a:ahLst/>
              <a:cxnLst/>
              <a:rect l="l" t="t" r="r" b="b"/>
              <a:pathLst>
                <a:path w="1946" h="1620" extrusionOk="0">
                  <a:moveTo>
                    <a:pt x="682" y="423"/>
                  </a:moveTo>
                  <a:cubicBezTo>
                    <a:pt x="807" y="423"/>
                    <a:pt x="931" y="578"/>
                    <a:pt x="931" y="826"/>
                  </a:cubicBezTo>
                  <a:cubicBezTo>
                    <a:pt x="931" y="1043"/>
                    <a:pt x="807" y="1198"/>
                    <a:pt x="682" y="1198"/>
                  </a:cubicBezTo>
                  <a:cubicBezTo>
                    <a:pt x="589" y="1198"/>
                    <a:pt x="465" y="1043"/>
                    <a:pt x="465" y="826"/>
                  </a:cubicBezTo>
                  <a:cubicBezTo>
                    <a:pt x="465" y="578"/>
                    <a:pt x="589" y="423"/>
                    <a:pt x="682" y="423"/>
                  </a:cubicBezTo>
                  <a:close/>
                  <a:moveTo>
                    <a:pt x="875" y="1"/>
                  </a:moveTo>
                  <a:cubicBezTo>
                    <a:pt x="455" y="1"/>
                    <a:pt x="42" y="321"/>
                    <a:pt x="62" y="826"/>
                  </a:cubicBezTo>
                  <a:cubicBezTo>
                    <a:pt x="0" y="1198"/>
                    <a:pt x="279" y="1571"/>
                    <a:pt x="682" y="1602"/>
                  </a:cubicBezTo>
                  <a:cubicBezTo>
                    <a:pt x="742" y="1614"/>
                    <a:pt x="800" y="1620"/>
                    <a:pt x="857" y="1620"/>
                  </a:cubicBezTo>
                  <a:cubicBezTo>
                    <a:pt x="1509" y="1620"/>
                    <a:pt x="1946" y="841"/>
                    <a:pt x="1489" y="299"/>
                  </a:cubicBezTo>
                  <a:cubicBezTo>
                    <a:pt x="1326" y="93"/>
                    <a:pt x="1100" y="1"/>
                    <a:pt x="8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93"/>
            <p:cNvSpPr/>
            <p:nvPr/>
          </p:nvSpPr>
          <p:spPr>
            <a:xfrm>
              <a:off x="1869375" y="4282875"/>
              <a:ext cx="100050" cy="100050"/>
            </a:xfrm>
            <a:custGeom>
              <a:avLst/>
              <a:gdLst/>
              <a:ahLst/>
              <a:cxnLst/>
              <a:rect l="l" t="t" r="r" b="b"/>
              <a:pathLst>
                <a:path w="4002" h="4002" extrusionOk="0">
                  <a:moveTo>
                    <a:pt x="2234" y="3133"/>
                  </a:moveTo>
                  <a:cubicBezTo>
                    <a:pt x="2482" y="3133"/>
                    <a:pt x="2730" y="3350"/>
                    <a:pt x="2761" y="3598"/>
                  </a:cubicBezTo>
                  <a:lnTo>
                    <a:pt x="1241" y="3598"/>
                  </a:lnTo>
                  <a:cubicBezTo>
                    <a:pt x="1272" y="3350"/>
                    <a:pt x="1489" y="3133"/>
                    <a:pt x="1768" y="3133"/>
                  </a:cubicBezTo>
                  <a:close/>
                  <a:moveTo>
                    <a:pt x="3568" y="434"/>
                  </a:moveTo>
                  <a:lnTo>
                    <a:pt x="3568" y="3598"/>
                  </a:lnTo>
                  <a:lnTo>
                    <a:pt x="3164" y="3598"/>
                  </a:lnTo>
                  <a:cubicBezTo>
                    <a:pt x="3133" y="3133"/>
                    <a:pt x="2730" y="2730"/>
                    <a:pt x="2234" y="2730"/>
                  </a:cubicBezTo>
                  <a:lnTo>
                    <a:pt x="1768" y="2730"/>
                  </a:lnTo>
                  <a:cubicBezTo>
                    <a:pt x="1272" y="2730"/>
                    <a:pt x="869" y="3133"/>
                    <a:pt x="838" y="3598"/>
                  </a:cubicBezTo>
                  <a:lnTo>
                    <a:pt x="404" y="3598"/>
                  </a:lnTo>
                  <a:lnTo>
                    <a:pt x="404" y="434"/>
                  </a:lnTo>
                  <a:close/>
                  <a:moveTo>
                    <a:pt x="404" y="0"/>
                  </a:moveTo>
                  <a:cubicBezTo>
                    <a:pt x="186" y="0"/>
                    <a:pt x="0" y="186"/>
                    <a:pt x="0" y="403"/>
                  </a:cubicBezTo>
                  <a:lnTo>
                    <a:pt x="0" y="3598"/>
                  </a:lnTo>
                  <a:cubicBezTo>
                    <a:pt x="0" y="3815"/>
                    <a:pt x="186" y="4002"/>
                    <a:pt x="404" y="4002"/>
                  </a:cubicBezTo>
                  <a:lnTo>
                    <a:pt x="3599" y="4002"/>
                  </a:lnTo>
                  <a:cubicBezTo>
                    <a:pt x="3816" y="4002"/>
                    <a:pt x="4002" y="3815"/>
                    <a:pt x="4002" y="3598"/>
                  </a:cubicBezTo>
                  <a:lnTo>
                    <a:pt x="4002" y="403"/>
                  </a:lnTo>
                  <a:cubicBezTo>
                    <a:pt x="4002" y="186"/>
                    <a:pt x="3816" y="0"/>
                    <a:pt x="3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93"/>
            <p:cNvSpPr/>
            <p:nvPr/>
          </p:nvSpPr>
          <p:spPr>
            <a:xfrm>
              <a:off x="1901950" y="4301775"/>
              <a:ext cx="47950" cy="40500"/>
            </a:xfrm>
            <a:custGeom>
              <a:avLst/>
              <a:gdLst/>
              <a:ahLst/>
              <a:cxnLst/>
              <a:rect l="l" t="t" r="r" b="b"/>
              <a:pathLst>
                <a:path w="1918" h="1620" extrusionOk="0">
                  <a:moveTo>
                    <a:pt x="683" y="423"/>
                  </a:moveTo>
                  <a:cubicBezTo>
                    <a:pt x="807" y="423"/>
                    <a:pt x="931" y="578"/>
                    <a:pt x="931" y="826"/>
                  </a:cubicBezTo>
                  <a:cubicBezTo>
                    <a:pt x="931" y="1043"/>
                    <a:pt x="807" y="1198"/>
                    <a:pt x="683" y="1198"/>
                  </a:cubicBezTo>
                  <a:cubicBezTo>
                    <a:pt x="590" y="1198"/>
                    <a:pt x="465" y="1043"/>
                    <a:pt x="465" y="826"/>
                  </a:cubicBezTo>
                  <a:cubicBezTo>
                    <a:pt x="465" y="578"/>
                    <a:pt x="590" y="423"/>
                    <a:pt x="683" y="423"/>
                  </a:cubicBezTo>
                  <a:close/>
                  <a:moveTo>
                    <a:pt x="860" y="1"/>
                  </a:moveTo>
                  <a:cubicBezTo>
                    <a:pt x="438" y="1"/>
                    <a:pt x="31" y="321"/>
                    <a:pt x="31" y="826"/>
                  </a:cubicBezTo>
                  <a:cubicBezTo>
                    <a:pt x="0" y="1198"/>
                    <a:pt x="279" y="1571"/>
                    <a:pt x="683" y="1602"/>
                  </a:cubicBezTo>
                  <a:cubicBezTo>
                    <a:pt x="742" y="1614"/>
                    <a:pt x="800" y="1620"/>
                    <a:pt x="856" y="1620"/>
                  </a:cubicBezTo>
                  <a:cubicBezTo>
                    <a:pt x="1505" y="1620"/>
                    <a:pt x="1917" y="841"/>
                    <a:pt x="1489" y="299"/>
                  </a:cubicBezTo>
                  <a:cubicBezTo>
                    <a:pt x="1316" y="93"/>
                    <a:pt x="1086" y="1"/>
                    <a:pt x="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6" name="Google Shape;16546;p93"/>
          <p:cNvGrpSpPr/>
          <p:nvPr/>
        </p:nvGrpSpPr>
        <p:grpSpPr>
          <a:xfrm>
            <a:off x="6275158" y="4016012"/>
            <a:ext cx="348975" cy="268350"/>
            <a:chOff x="7719625" y="1964175"/>
            <a:chExt cx="348975" cy="268350"/>
          </a:xfrm>
        </p:grpSpPr>
        <p:sp>
          <p:nvSpPr>
            <p:cNvPr id="16547" name="Google Shape;16547;p93"/>
            <p:cNvSpPr/>
            <p:nvPr/>
          </p:nvSpPr>
          <p:spPr>
            <a:xfrm>
              <a:off x="7985600" y="1985325"/>
              <a:ext cx="10900" cy="10500"/>
            </a:xfrm>
            <a:custGeom>
              <a:avLst/>
              <a:gdLst/>
              <a:ahLst/>
              <a:cxnLst/>
              <a:rect l="l" t="t" r="r" b="b"/>
              <a:pathLst>
                <a:path w="436" h="420" extrusionOk="0">
                  <a:moveTo>
                    <a:pt x="218" y="0"/>
                  </a:moveTo>
                  <a:cubicBezTo>
                    <a:pt x="109" y="0"/>
                    <a:pt x="1" y="70"/>
                    <a:pt x="1" y="210"/>
                  </a:cubicBezTo>
                  <a:cubicBezTo>
                    <a:pt x="1" y="349"/>
                    <a:pt x="109" y="419"/>
                    <a:pt x="218" y="419"/>
                  </a:cubicBezTo>
                  <a:cubicBezTo>
                    <a:pt x="326" y="419"/>
                    <a:pt x="435" y="349"/>
                    <a:pt x="435" y="210"/>
                  </a:cubicBezTo>
                  <a:cubicBezTo>
                    <a:pt x="435" y="70"/>
                    <a:pt x="326"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93"/>
            <p:cNvSpPr/>
            <p:nvPr/>
          </p:nvSpPr>
          <p:spPr>
            <a:xfrm>
              <a:off x="8007325" y="1985125"/>
              <a:ext cx="10100" cy="10100"/>
            </a:xfrm>
            <a:custGeom>
              <a:avLst/>
              <a:gdLst/>
              <a:ahLst/>
              <a:cxnLst/>
              <a:rect l="l" t="t" r="r" b="b"/>
              <a:pathLst>
                <a:path w="404" h="404" extrusionOk="0">
                  <a:moveTo>
                    <a:pt x="186" y="1"/>
                  </a:moveTo>
                  <a:cubicBezTo>
                    <a:pt x="93" y="1"/>
                    <a:pt x="0" y="94"/>
                    <a:pt x="0" y="218"/>
                  </a:cubicBezTo>
                  <a:cubicBezTo>
                    <a:pt x="0" y="311"/>
                    <a:pt x="93" y="404"/>
                    <a:pt x="186" y="404"/>
                  </a:cubicBezTo>
                  <a:cubicBezTo>
                    <a:pt x="311" y="404"/>
                    <a:pt x="404" y="311"/>
                    <a:pt x="404" y="218"/>
                  </a:cubicBezTo>
                  <a:cubicBezTo>
                    <a:pt x="404" y="94"/>
                    <a:pt x="311"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93"/>
            <p:cNvSpPr/>
            <p:nvPr/>
          </p:nvSpPr>
          <p:spPr>
            <a:xfrm>
              <a:off x="8028250" y="1985125"/>
              <a:ext cx="10125" cy="10100"/>
            </a:xfrm>
            <a:custGeom>
              <a:avLst/>
              <a:gdLst/>
              <a:ahLst/>
              <a:cxnLst/>
              <a:rect l="l" t="t" r="r" b="b"/>
              <a:pathLst>
                <a:path w="405" h="404" extrusionOk="0">
                  <a:moveTo>
                    <a:pt x="218" y="1"/>
                  </a:moveTo>
                  <a:cubicBezTo>
                    <a:pt x="94" y="1"/>
                    <a:pt x="1" y="94"/>
                    <a:pt x="1" y="218"/>
                  </a:cubicBezTo>
                  <a:cubicBezTo>
                    <a:pt x="1" y="311"/>
                    <a:pt x="94" y="404"/>
                    <a:pt x="218" y="404"/>
                  </a:cubicBezTo>
                  <a:cubicBezTo>
                    <a:pt x="311" y="404"/>
                    <a:pt x="404" y="311"/>
                    <a:pt x="404" y="218"/>
                  </a:cubicBezTo>
                  <a:cubicBezTo>
                    <a:pt x="404" y="94"/>
                    <a:pt x="311"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93"/>
            <p:cNvSpPr/>
            <p:nvPr/>
          </p:nvSpPr>
          <p:spPr>
            <a:xfrm>
              <a:off x="7757375" y="2039400"/>
              <a:ext cx="11900" cy="7550"/>
            </a:xfrm>
            <a:custGeom>
              <a:avLst/>
              <a:gdLst/>
              <a:ahLst/>
              <a:cxnLst/>
              <a:rect l="l" t="t" r="r" b="b"/>
              <a:pathLst>
                <a:path w="476" h="302" extrusionOk="0">
                  <a:moveTo>
                    <a:pt x="258" y="1"/>
                  </a:moveTo>
                  <a:cubicBezTo>
                    <a:pt x="0" y="1"/>
                    <a:pt x="256" y="302"/>
                    <a:pt x="397" y="302"/>
                  </a:cubicBezTo>
                  <a:cubicBezTo>
                    <a:pt x="442" y="302"/>
                    <a:pt x="475" y="270"/>
                    <a:pt x="475" y="187"/>
                  </a:cubicBezTo>
                  <a:cubicBezTo>
                    <a:pt x="475" y="94"/>
                    <a:pt x="382"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93"/>
            <p:cNvSpPr/>
            <p:nvPr/>
          </p:nvSpPr>
          <p:spPr>
            <a:xfrm>
              <a:off x="7757375" y="2129375"/>
              <a:ext cx="11900" cy="7550"/>
            </a:xfrm>
            <a:custGeom>
              <a:avLst/>
              <a:gdLst/>
              <a:ahLst/>
              <a:cxnLst/>
              <a:rect l="l" t="t" r="r" b="b"/>
              <a:pathLst>
                <a:path w="476" h="302" extrusionOk="0">
                  <a:moveTo>
                    <a:pt x="258" y="0"/>
                  </a:moveTo>
                  <a:cubicBezTo>
                    <a:pt x="0" y="0"/>
                    <a:pt x="256" y="301"/>
                    <a:pt x="397" y="301"/>
                  </a:cubicBezTo>
                  <a:cubicBezTo>
                    <a:pt x="442" y="301"/>
                    <a:pt x="475" y="270"/>
                    <a:pt x="475" y="186"/>
                  </a:cubicBezTo>
                  <a:cubicBezTo>
                    <a:pt x="475" y="93"/>
                    <a:pt x="382" y="0"/>
                    <a:pt x="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93"/>
            <p:cNvSpPr/>
            <p:nvPr/>
          </p:nvSpPr>
          <p:spPr>
            <a:xfrm>
              <a:off x="7719625" y="1964175"/>
              <a:ext cx="348975" cy="268350"/>
            </a:xfrm>
            <a:custGeom>
              <a:avLst/>
              <a:gdLst/>
              <a:ahLst/>
              <a:cxnLst/>
              <a:rect l="l" t="t" r="r" b="b"/>
              <a:pathLst>
                <a:path w="13959" h="10734" extrusionOk="0">
                  <a:moveTo>
                    <a:pt x="7662" y="2079"/>
                  </a:moveTo>
                  <a:lnTo>
                    <a:pt x="7631" y="10330"/>
                  </a:lnTo>
                  <a:lnTo>
                    <a:pt x="434" y="10330"/>
                  </a:lnTo>
                  <a:lnTo>
                    <a:pt x="434" y="2079"/>
                  </a:lnTo>
                  <a:close/>
                  <a:moveTo>
                    <a:pt x="434" y="1"/>
                  </a:moveTo>
                  <a:cubicBezTo>
                    <a:pt x="186" y="1"/>
                    <a:pt x="0" y="187"/>
                    <a:pt x="0" y="435"/>
                  </a:cubicBezTo>
                  <a:lnTo>
                    <a:pt x="0" y="10330"/>
                  </a:lnTo>
                  <a:cubicBezTo>
                    <a:pt x="0" y="10547"/>
                    <a:pt x="186" y="10734"/>
                    <a:pt x="434" y="10734"/>
                  </a:cubicBezTo>
                  <a:lnTo>
                    <a:pt x="11167" y="10734"/>
                  </a:lnTo>
                  <a:cubicBezTo>
                    <a:pt x="11415" y="10734"/>
                    <a:pt x="11415" y="10330"/>
                    <a:pt x="11167" y="10330"/>
                  </a:cubicBezTo>
                  <a:lnTo>
                    <a:pt x="8065" y="10330"/>
                  </a:lnTo>
                  <a:lnTo>
                    <a:pt x="8065" y="2079"/>
                  </a:lnTo>
                  <a:lnTo>
                    <a:pt x="13556" y="2079"/>
                  </a:lnTo>
                  <a:lnTo>
                    <a:pt x="13556" y="10299"/>
                  </a:lnTo>
                  <a:lnTo>
                    <a:pt x="11974" y="10299"/>
                  </a:lnTo>
                  <a:cubicBezTo>
                    <a:pt x="11694" y="10299"/>
                    <a:pt x="11694" y="10734"/>
                    <a:pt x="11974" y="10734"/>
                  </a:cubicBezTo>
                  <a:lnTo>
                    <a:pt x="13556" y="10734"/>
                  </a:lnTo>
                  <a:cubicBezTo>
                    <a:pt x="13773" y="10734"/>
                    <a:pt x="13959" y="10547"/>
                    <a:pt x="13959" y="10299"/>
                  </a:cubicBezTo>
                  <a:lnTo>
                    <a:pt x="13959" y="435"/>
                  </a:lnTo>
                  <a:cubicBezTo>
                    <a:pt x="13959" y="187"/>
                    <a:pt x="13773" y="1"/>
                    <a:pt x="13556" y="1"/>
                  </a:cubicBezTo>
                  <a:lnTo>
                    <a:pt x="3412" y="1"/>
                  </a:lnTo>
                  <a:cubicBezTo>
                    <a:pt x="3133" y="1"/>
                    <a:pt x="3133" y="435"/>
                    <a:pt x="3412" y="435"/>
                  </a:cubicBezTo>
                  <a:lnTo>
                    <a:pt x="13556" y="435"/>
                  </a:lnTo>
                  <a:lnTo>
                    <a:pt x="13556" y="1676"/>
                  </a:lnTo>
                  <a:lnTo>
                    <a:pt x="403" y="1676"/>
                  </a:lnTo>
                  <a:lnTo>
                    <a:pt x="403" y="435"/>
                  </a:lnTo>
                  <a:lnTo>
                    <a:pt x="2575" y="435"/>
                  </a:lnTo>
                  <a:cubicBezTo>
                    <a:pt x="2854" y="435"/>
                    <a:pt x="2854"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93"/>
            <p:cNvSpPr/>
            <p:nvPr/>
          </p:nvSpPr>
          <p:spPr>
            <a:xfrm>
              <a:off x="7756850" y="2061125"/>
              <a:ext cx="75225" cy="10100"/>
            </a:xfrm>
            <a:custGeom>
              <a:avLst/>
              <a:gdLst/>
              <a:ahLst/>
              <a:cxnLst/>
              <a:rect l="l" t="t" r="r" b="b"/>
              <a:pathLst>
                <a:path w="3009" h="404" extrusionOk="0">
                  <a:moveTo>
                    <a:pt x="279" y="0"/>
                  </a:moveTo>
                  <a:cubicBezTo>
                    <a:pt x="0" y="0"/>
                    <a:pt x="0" y="404"/>
                    <a:pt x="279" y="404"/>
                  </a:cubicBezTo>
                  <a:lnTo>
                    <a:pt x="2730" y="404"/>
                  </a:lnTo>
                  <a:cubicBezTo>
                    <a:pt x="3009" y="404"/>
                    <a:pt x="3009" y="0"/>
                    <a:pt x="2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93"/>
            <p:cNvSpPr/>
            <p:nvPr/>
          </p:nvSpPr>
          <p:spPr>
            <a:xfrm>
              <a:off x="7774675" y="2039400"/>
              <a:ext cx="110925" cy="10900"/>
            </a:xfrm>
            <a:custGeom>
              <a:avLst/>
              <a:gdLst/>
              <a:ahLst/>
              <a:cxnLst/>
              <a:rect l="l" t="t" r="r" b="b"/>
              <a:pathLst>
                <a:path w="4437" h="436" extrusionOk="0">
                  <a:moveTo>
                    <a:pt x="280" y="1"/>
                  </a:moveTo>
                  <a:cubicBezTo>
                    <a:pt x="1" y="1"/>
                    <a:pt x="1" y="404"/>
                    <a:pt x="280" y="435"/>
                  </a:cubicBezTo>
                  <a:lnTo>
                    <a:pt x="4157" y="435"/>
                  </a:lnTo>
                  <a:cubicBezTo>
                    <a:pt x="4436" y="435"/>
                    <a:pt x="4436" y="1"/>
                    <a:pt x="4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93"/>
            <p:cNvSpPr/>
            <p:nvPr/>
          </p:nvSpPr>
          <p:spPr>
            <a:xfrm>
              <a:off x="7758400" y="2079375"/>
              <a:ext cx="35675" cy="30625"/>
            </a:xfrm>
            <a:custGeom>
              <a:avLst/>
              <a:gdLst/>
              <a:ahLst/>
              <a:cxnLst/>
              <a:rect l="l" t="t" r="r" b="b"/>
              <a:pathLst>
                <a:path w="1427" h="1225" extrusionOk="0">
                  <a:moveTo>
                    <a:pt x="620" y="418"/>
                  </a:moveTo>
                  <a:cubicBezTo>
                    <a:pt x="745" y="418"/>
                    <a:pt x="838" y="511"/>
                    <a:pt x="838" y="604"/>
                  </a:cubicBezTo>
                  <a:cubicBezTo>
                    <a:pt x="838" y="728"/>
                    <a:pt x="745" y="821"/>
                    <a:pt x="620" y="821"/>
                  </a:cubicBezTo>
                  <a:cubicBezTo>
                    <a:pt x="496" y="821"/>
                    <a:pt x="403" y="728"/>
                    <a:pt x="434" y="604"/>
                  </a:cubicBezTo>
                  <a:cubicBezTo>
                    <a:pt x="434" y="511"/>
                    <a:pt x="527" y="418"/>
                    <a:pt x="620" y="418"/>
                  </a:cubicBezTo>
                  <a:close/>
                  <a:moveTo>
                    <a:pt x="630" y="0"/>
                  </a:moveTo>
                  <a:cubicBezTo>
                    <a:pt x="307" y="0"/>
                    <a:pt x="0" y="252"/>
                    <a:pt x="0" y="635"/>
                  </a:cubicBezTo>
                  <a:cubicBezTo>
                    <a:pt x="0" y="945"/>
                    <a:pt x="279" y="1225"/>
                    <a:pt x="620" y="1225"/>
                  </a:cubicBezTo>
                  <a:cubicBezTo>
                    <a:pt x="1179" y="1225"/>
                    <a:pt x="1427" y="573"/>
                    <a:pt x="1055" y="170"/>
                  </a:cubicBezTo>
                  <a:cubicBezTo>
                    <a:pt x="928" y="53"/>
                    <a:pt x="777"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93"/>
            <p:cNvSpPr/>
            <p:nvPr/>
          </p:nvSpPr>
          <p:spPr>
            <a:xfrm>
              <a:off x="7800275" y="2079375"/>
              <a:ext cx="36475" cy="30625"/>
            </a:xfrm>
            <a:custGeom>
              <a:avLst/>
              <a:gdLst/>
              <a:ahLst/>
              <a:cxnLst/>
              <a:rect l="l" t="t" r="r" b="b"/>
              <a:pathLst>
                <a:path w="1459" h="1225" extrusionOk="0">
                  <a:moveTo>
                    <a:pt x="838" y="418"/>
                  </a:moveTo>
                  <a:cubicBezTo>
                    <a:pt x="931" y="418"/>
                    <a:pt x="1024" y="511"/>
                    <a:pt x="1024" y="635"/>
                  </a:cubicBezTo>
                  <a:cubicBezTo>
                    <a:pt x="1024" y="728"/>
                    <a:pt x="931" y="821"/>
                    <a:pt x="838" y="821"/>
                  </a:cubicBezTo>
                  <a:cubicBezTo>
                    <a:pt x="714" y="821"/>
                    <a:pt x="621" y="728"/>
                    <a:pt x="621" y="635"/>
                  </a:cubicBezTo>
                  <a:cubicBezTo>
                    <a:pt x="621" y="511"/>
                    <a:pt x="714" y="418"/>
                    <a:pt x="838" y="418"/>
                  </a:cubicBezTo>
                  <a:close/>
                  <a:moveTo>
                    <a:pt x="815" y="0"/>
                  </a:moveTo>
                  <a:cubicBezTo>
                    <a:pt x="668" y="0"/>
                    <a:pt x="520" y="53"/>
                    <a:pt x="403" y="170"/>
                  </a:cubicBezTo>
                  <a:cubicBezTo>
                    <a:pt x="0" y="573"/>
                    <a:pt x="279" y="1225"/>
                    <a:pt x="838" y="1225"/>
                  </a:cubicBezTo>
                  <a:cubicBezTo>
                    <a:pt x="1179" y="1225"/>
                    <a:pt x="1458" y="945"/>
                    <a:pt x="1458" y="635"/>
                  </a:cubicBezTo>
                  <a:cubicBezTo>
                    <a:pt x="1458" y="252"/>
                    <a:pt x="1137" y="0"/>
                    <a:pt x="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93"/>
            <p:cNvSpPr/>
            <p:nvPr/>
          </p:nvSpPr>
          <p:spPr>
            <a:xfrm>
              <a:off x="7847575" y="2079725"/>
              <a:ext cx="35700" cy="30650"/>
            </a:xfrm>
            <a:custGeom>
              <a:avLst/>
              <a:gdLst/>
              <a:ahLst/>
              <a:cxnLst/>
              <a:rect l="l" t="t" r="r" b="b"/>
              <a:pathLst>
                <a:path w="1428" h="1226" extrusionOk="0">
                  <a:moveTo>
                    <a:pt x="838" y="404"/>
                  </a:moveTo>
                  <a:cubicBezTo>
                    <a:pt x="931" y="404"/>
                    <a:pt x="1024" y="497"/>
                    <a:pt x="1024" y="621"/>
                  </a:cubicBezTo>
                  <a:cubicBezTo>
                    <a:pt x="1024" y="714"/>
                    <a:pt x="931" y="807"/>
                    <a:pt x="838" y="807"/>
                  </a:cubicBezTo>
                  <a:cubicBezTo>
                    <a:pt x="714" y="807"/>
                    <a:pt x="621" y="714"/>
                    <a:pt x="621" y="621"/>
                  </a:cubicBezTo>
                  <a:cubicBezTo>
                    <a:pt x="621" y="497"/>
                    <a:pt x="714" y="404"/>
                    <a:pt x="838" y="404"/>
                  </a:cubicBezTo>
                  <a:close/>
                  <a:moveTo>
                    <a:pt x="838" y="1"/>
                  </a:moveTo>
                  <a:cubicBezTo>
                    <a:pt x="280" y="1"/>
                    <a:pt x="0" y="652"/>
                    <a:pt x="404" y="1055"/>
                  </a:cubicBezTo>
                  <a:cubicBezTo>
                    <a:pt x="521" y="1173"/>
                    <a:pt x="667" y="1226"/>
                    <a:pt x="812" y="1226"/>
                  </a:cubicBezTo>
                  <a:cubicBezTo>
                    <a:pt x="1123" y="1226"/>
                    <a:pt x="1427" y="982"/>
                    <a:pt x="1427" y="621"/>
                  </a:cubicBezTo>
                  <a:cubicBezTo>
                    <a:pt x="1427" y="280"/>
                    <a:pt x="1179" y="1"/>
                    <a:pt x="8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93"/>
            <p:cNvSpPr/>
            <p:nvPr/>
          </p:nvSpPr>
          <p:spPr>
            <a:xfrm>
              <a:off x="7758400" y="2151075"/>
              <a:ext cx="71350" cy="10100"/>
            </a:xfrm>
            <a:custGeom>
              <a:avLst/>
              <a:gdLst/>
              <a:ahLst/>
              <a:cxnLst/>
              <a:rect l="l" t="t" r="r" b="b"/>
              <a:pathLst>
                <a:path w="2854" h="404" extrusionOk="0">
                  <a:moveTo>
                    <a:pt x="217" y="1"/>
                  </a:moveTo>
                  <a:cubicBezTo>
                    <a:pt x="93" y="1"/>
                    <a:pt x="0" y="94"/>
                    <a:pt x="0" y="187"/>
                  </a:cubicBezTo>
                  <a:cubicBezTo>
                    <a:pt x="0" y="311"/>
                    <a:pt x="93" y="404"/>
                    <a:pt x="217" y="404"/>
                  </a:cubicBezTo>
                  <a:lnTo>
                    <a:pt x="2668" y="404"/>
                  </a:lnTo>
                  <a:cubicBezTo>
                    <a:pt x="2761" y="404"/>
                    <a:pt x="2854" y="311"/>
                    <a:pt x="2854" y="187"/>
                  </a:cubicBezTo>
                  <a:cubicBezTo>
                    <a:pt x="2854" y="94"/>
                    <a:pt x="2792" y="1"/>
                    <a:pt x="2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93"/>
            <p:cNvSpPr/>
            <p:nvPr/>
          </p:nvSpPr>
          <p:spPr>
            <a:xfrm>
              <a:off x="7776225" y="2129375"/>
              <a:ext cx="109375" cy="10100"/>
            </a:xfrm>
            <a:custGeom>
              <a:avLst/>
              <a:gdLst/>
              <a:ahLst/>
              <a:cxnLst/>
              <a:rect l="l" t="t" r="r" b="b"/>
              <a:pathLst>
                <a:path w="4375" h="404" extrusionOk="0">
                  <a:moveTo>
                    <a:pt x="218" y="0"/>
                  </a:moveTo>
                  <a:cubicBezTo>
                    <a:pt x="94" y="0"/>
                    <a:pt x="1" y="93"/>
                    <a:pt x="1" y="186"/>
                  </a:cubicBezTo>
                  <a:cubicBezTo>
                    <a:pt x="1" y="310"/>
                    <a:pt x="94" y="403"/>
                    <a:pt x="218" y="403"/>
                  </a:cubicBezTo>
                  <a:lnTo>
                    <a:pt x="4095" y="403"/>
                  </a:lnTo>
                  <a:cubicBezTo>
                    <a:pt x="4374" y="403"/>
                    <a:pt x="4374" y="0"/>
                    <a:pt x="40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93"/>
            <p:cNvSpPr/>
            <p:nvPr/>
          </p:nvSpPr>
          <p:spPr>
            <a:xfrm>
              <a:off x="7758400" y="2169300"/>
              <a:ext cx="35675" cy="30650"/>
            </a:xfrm>
            <a:custGeom>
              <a:avLst/>
              <a:gdLst/>
              <a:ahLst/>
              <a:cxnLst/>
              <a:rect l="l" t="t" r="r" b="b"/>
              <a:pathLst>
                <a:path w="1427" h="1226" extrusionOk="0">
                  <a:moveTo>
                    <a:pt x="620" y="419"/>
                  </a:moveTo>
                  <a:cubicBezTo>
                    <a:pt x="745" y="419"/>
                    <a:pt x="838" y="512"/>
                    <a:pt x="838" y="605"/>
                  </a:cubicBezTo>
                  <a:cubicBezTo>
                    <a:pt x="838" y="729"/>
                    <a:pt x="745" y="823"/>
                    <a:pt x="620" y="823"/>
                  </a:cubicBezTo>
                  <a:cubicBezTo>
                    <a:pt x="496" y="823"/>
                    <a:pt x="403" y="729"/>
                    <a:pt x="434" y="605"/>
                  </a:cubicBezTo>
                  <a:cubicBezTo>
                    <a:pt x="434" y="512"/>
                    <a:pt x="527" y="419"/>
                    <a:pt x="620" y="419"/>
                  </a:cubicBezTo>
                  <a:close/>
                  <a:moveTo>
                    <a:pt x="625" y="1"/>
                  </a:moveTo>
                  <a:cubicBezTo>
                    <a:pt x="304" y="1"/>
                    <a:pt x="0" y="245"/>
                    <a:pt x="0" y="605"/>
                  </a:cubicBezTo>
                  <a:cubicBezTo>
                    <a:pt x="0" y="947"/>
                    <a:pt x="279" y="1226"/>
                    <a:pt x="620" y="1226"/>
                  </a:cubicBezTo>
                  <a:cubicBezTo>
                    <a:pt x="1179" y="1226"/>
                    <a:pt x="1427" y="574"/>
                    <a:pt x="1055" y="171"/>
                  </a:cubicBezTo>
                  <a:cubicBezTo>
                    <a:pt x="927" y="53"/>
                    <a:pt x="774" y="1"/>
                    <a:pt x="6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93"/>
            <p:cNvSpPr/>
            <p:nvPr/>
          </p:nvSpPr>
          <p:spPr>
            <a:xfrm>
              <a:off x="7800275" y="2169700"/>
              <a:ext cx="36475" cy="30625"/>
            </a:xfrm>
            <a:custGeom>
              <a:avLst/>
              <a:gdLst/>
              <a:ahLst/>
              <a:cxnLst/>
              <a:rect l="l" t="t" r="r" b="b"/>
              <a:pathLst>
                <a:path w="1459" h="1225" extrusionOk="0">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79" y="0"/>
                    <a:pt x="0" y="651"/>
                    <a:pt x="403" y="1055"/>
                  </a:cubicBezTo>
                  <a:cubicBezTo>
                    <a:pt x="520" y="1172"/>
                    <a:pt x="668" y="1224"/>
                    <a:pt x="815" y="1224"/>
                  </a:cubicBezTo>
                  <a:cubicBezTo>
                    <a:pt x="1137" y="1224"/>
                    <a:pt x="1458" y="973"/>
                    <a:pt x="1458" y="589"/>
                  </a:cubicBezTo>
                  <a:cubicBezTo>
                    <a:pt x="1458" y="279"/>
                    <a:pt x="1179" y="0"/>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93"/>
            <p:cNvSpPr/>
            <p:nvPr/>
          </p:nvSpPr>
          <p:spPr>
            <a:xfrm>
              <a:off x="7847575" y="2169700"/>
              <a:ext cx="35700" cy="30625"/>
            </a:xfrm>
            <a:custGeom>
              <a:avLst/>
              <a:gdLst/>
              <a:ahLst/>
              <a:cxnLst/>
              <a:rect l="l" t="t" r="r" b="b"/>
              <a:pathLst>
                <a:path w="1428" h="1225" extrusionOk="0">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80" y="0"/>
                    <a:pt x="0" y="651"/>
                    <a:pt x="404" y="1055"/>
                  </a:cubicBezTo>
                  <a:cubicBezTo>
                    <a:pt x="520" y="1172"/>
                    <a:pt x="665" y="1224"/>
                    <a:pt x="808" y="1224"/>
                  </a:cubicBezTo>
                  <a:cubicBezTo>
                    <a:pt x="1121" y="1224"/>
                    <a:pt x="1427" y="973"/>
                    <a:pt x="1427" y="589"/>
                  </a:cubicBezTo>
                  <a:cubicBezTo>
                    <a:pt x="1427" y="248"/>
                    <a:pt x="1179" y="0"/>
                    <a:pt x="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93"/>
            <p:cNvSpPr/>
            <p:nvPr/>
          </p:nvSpPr>
          <p:spPr>
            <a:xfrm>
              <a:off x="7942950" y="2031950"/>
              <a:ext cx="93075" cy="175750"/>
            </a:xfrm>
            <a:custGeom>
              <a:avLst/>
              <a:gdLst/>
              <a:ahLst/>
              <a:cxnLst/>
              <a:rect l="l" t="t" r="r" b="b"/>
              <a:pathLst>
                <a:path w="3723" h="7030" extrusionOk="0">
                  <a:moveTo>
                    <a:pt x="3165" y="423"/>
                  </a:moveTo>
                  <a:cubicBezTo>
                    <a:pt x="3227" y="454"/>
                    <a:pt x="3258" y="516"/>
                    <a:pt x="3289" y="578"/>
                  </a:cubicBezTo>
                  <a:cubicBezTo>
                    <a:pt x="3320" y="640"/>
                    <a:pt x="3320" y="702"/>
                    <a:pt x="3289" y="764"/>
                  </a:cubicBezTo>
                  <a:lnTo>
                    <a:pt x="2917" y="1633"/>
                  </a:lnTo>
                  <a:lnTo>
                    <a:pt x="2451" y="1447"/>
                  </a:lnTo>
                  <a:lnTo>
                    <a:pt x="2854" y="578"/>
                  </a:lnTo>
                  <a:cubicBezTo>
                    <a:pt x="2886" y="485"/>
                    <a:pt x="2979" y="423"/>
                    <a:pt x="3072" y="423"/>
                  </a:cubicBezTo>
                  <a:close/>
                  <a:moveTo>
                    <a:pt x="2296" y="1819"/>
                  </a:moveTo>
                  <a:lnTo>
                    <a:pt x="2761" y="2005"/>
                  </a:lnTo>
                  <a:lnTo>
                    <a:pt x="2544" y="2501"/>
                  </a:lnTo>
                  <a:lnTo>
                    <a:pt x="2079" y="2315"/>
                  </a:lnTo>
                  <a:lnTo>
                    <a:pt x="2296" y="1819"/>
                  </a:lnTo>
                  <a:close/>
                  <a:moveTo>
                    <a:pt x="1924" y="2687"/>
                  </a:moveTo>
                  <a:lnTo>
                    <a:pt x="2389" y="2873"/>
                  </a:lnTo>
                  <a:lnTo>
                    <a:pt x="931" y="6255"/>
                  </a:lnTo>
                  <a:cubicBezTo>
                    <a:pt x="869" y="6348"/>
                    <a:pt x="807" y="6410"/>
                    <a:pt x="714" y="6472"/>
                  </a:cubicBezTo>
                  <a:lnTo>
                    <a:pt x="497" y="6596"/>
                  </a:lnTo>
                  <a:lnTo>
                    <a:pt x="435" y="6348"/>
                  </a:lnTo>
                  <a:cubicBezTo>
                    <a:pt x="435" y="6255"/>
                    <a:pt x="435" y="6161"/>
                    <a:pt x="466" y="6068"/>
                  </a:cubicBezTo>
                  <a:lnTo>
                    <a:pt x="1924" y="2687"/>
                  </a:lnTo>
                  <a:close/>
                  <a:moveTo>
                    <a:pt x="3076" y="0"/>
                  </a:moveTo>
                  <a:cubicBezTo>
                    <a:pt x="2832" y="0"/>
                    <a:pt x="2589" y="132"/>
                    <a:pt x="2482" y="392"/>
                  </a:cubicBezTo>
                  <a:lnTo>
                    <a:pt x="94" y="5882"/>
                  </a:lnTo>
                  <a:cubicBezTo>
                    <a:pt x="1" y="6068"/>
                    <a:pt x="1" y="6286"/>
                    <a:pt x="63" y="6472"/>
                  </a:cubicBezTo>
                  <a:lnTo>
                    <a:pt x="125" y="6782"/>
                  </a:lnTo>
                  <a:cubicBezTo>
                    <a:pt x="156" y="6875"/>
                    <a:pt x="249" y="6968"/>
                    <a:pt x="342" y="6999"/>
                  </a:cubicBezTo>
                  <a:cubicBezTo>
                    <a:pt x="373" y="7030"/>
                    <a:pt x="404" y="7030"/>
                    <a:pt x="466" y="7030"/>
                  </a:cubicBezTo>
                  <a:cubicBezTo>
                    <a:pt x="528" y="7030"/>
                    <a:pt x="590" y="6999"/>
                    <a:pt x="621" y="6999"/>
                  </a:cubicBezTo>
                  <a:lnTo>
                    <a:pt x="900" y="6844"/>
                  </a:lnTo>
                  <a:cubicBezTo>
                    <a:pt x="1086" y="6751"/>
                    <a:pt x="1210" y="6596"/>
                    <a:pt x="1304" y="6410"/>
                  </a:cubicBezTo>
                  <a:lnTo>
                    <a:pt x="3661" y="919"/>
                  </a:lnTo>
                  <a:cubicBezTo>
                    <a:pt x="3723" y="764"/>
                    <a:pt x="3723" y="578"/>
                    <a:pt x="3661" y="423"/>
                  </a:cubicBezTo>
                  <a:lnTo>
                    <a:pt x="3692" y="423"/>
                  </a:lnTo>
                  <a:cubicBezTo>
                    <a:pt x="3582" y="140"/>
                    <a:pt x="3328" y="0"/>
                    <a:pt x="3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4" name="Google Shape;16564;p93"/>
          <p:cNvGrpSpPr/>
          <p:nvPr/>
        </p:nvGrpSpPr>
        <p:grpSpPr>
          <a:xfrm>
            <a:off x="7009520" y="4015250"/>
            <a:ext cx="348975" cy="269875"/>
            <a:chOff x="931825" y="4209975"/>
            <a:chExt cx="348975" cy="269875"/>
          </a:xfrm>
        </p:grpSpPr>
        <p:sp>
          <p:nvSpPr>
            <p:cNvPr id="16565" name="Google Shape;16565;p93"/>
            <p:cNvSpPr/>
            <p:nvPr/>
          </p:nvSpPr>
          <p:spPr>
            <a:xfrm>
              <a:off x="1062875" y="4246425"/>
              <a:ext cx="78350" cy="10100"/>
            </a:xfrm>
            <a:custGeom>
              <a:avLst/>
              <a:gdLst/>
              <a:ahLst/>
              <a:cxnLst/>
              <a:rect l="l" t="t" r="r" b="b"/>
              <a:pathLst>
                <a:path w="3134" h="404" extrusionOk="0">
                  <a:moveTo>
                    <a:pt x="217" y="0"/>
                  </a:moveTo>
                  <a:cubicBezTo>
                    <a:pt x="93" y="0"/>
                    <a:pt x="0" y="93"/>
                    <a:pt x="0" y="217"/>
                  </a:cubicBezTo>
                  <a:cubicBezTo>
                    <a:pt x="0" y="310"/>
                    <a:pt x="93" y="403"/>
                    <a:pt x="217" y="403"/>
                  </a:cubicBezTo>
                  <a:lnTo>
                    <a:pt x="2947" y="403"/>
                  </a:lnTo>
                  <a:cubicBezTo>
                    <a:pt x="3040" y="403"/>
                    <a:pt x="3133" y="310"/>
                    <a:pt x="3133" y="217"/>
                  </a:cubicBezTo>
                  <a:cubicBezTo>
                    <a:pt x="3133" y="93"/>
                    <a:pt x="3040" y="0"/>
                    <a:pt x="29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93"/>
            <p:cNvSpPr/>
            <p:nvPr/>
          </p:nvSpPr>
          <p:spPr>
            <a:xfrm>
              <a:off x="1061325" y="4268900"/>
              <a:ext cx="81450" cy="10875"/>
            </a:xfrm>
            <a:custGeom>
              <a:avLst/>
              <a:gdLst/>
              <a:ahLst/>
              <a:cxnLst/>
              <a:rect l="l" t="t" r="r" b="b"/>
              <a:pathLst>
                <a:path w="3258" h="435" extrusionOk="0">
                  <a:moveTo>
                    <a:pt x="279" y="1"/>
                  </a:moveTo>
                  <a:cubicBezTo>
                    <a:pt x="0" y="1"/>
                    <a:pt x="0" y="435"/>
                    <a:pt x="279" y="435"/>
                  </a:cubicBezTo>
                  <a:lnTo>
                    <a:pt x="3009" y="435"/>
                  </a:lnTo>
                  <a:cubicBezTo>
                    <a:pt x="3257" y="435"/>
                    <a:pt x="3257" y="1"/>
                    <a:pt x="30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93"/>
            <p:cNvSpPr/>
            <p:nvPr/>
          </p:nvSpPr>
          <p:spPr>
            <a:xfrm>
              <a:off x="1061325" y="4291400"/>
              <a:ext cx="81450" cy="10100"/>
            </a:xfrm>
            <a:custGeom>
              <a:avLst/>
              <a:gdLst/>
              <a:ahLst/>
              <a:cxnLst/>
              <a:rect l="l" t="t" r="r" b="b"/>
              <a:pathLst>
                <a:path w="3258" h="404" extrusionOk="0">
                  <a:moveTo>
                    <a:pt x="279" y="0"/>
                  </a:moveTo>
                  <a:cubicBezTo>
                    <a:pt x="0" y="0"/>
                    <a:pt x="0" y="404"/>
                    <a:pt x="279" y="404"/>
                  </a:cubicBezTo>
                  <a:lnTo>
                    <a:pt x="3009" y="404"/>
                  </a:lnTo>
                  <a:cubicBezTo>
                    <a:pt x="3257" y="404"/>
                    <a:pt x="3257" y="0"/>
                    <a:pt x="3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93"/>
            <p:cNvSpPr/>
            <p:nvPr/>
          </p:nvSpPr>
          <p:spPr>
            <a:xfrm>
              <a:off x="931825" y="4209975"/>
              <a:ext cx="348975" cy="269875"/>
            </a:xfrm>
            <a:custGeom>
              <a:avLst/>
              <a:gdLst/>
              <a:ahLst/>
              <a:cxnLst/>
              <a:rect l="l" t="t" r="r" b="b"/>
              <a:pathLst>
                <a:path w="13959" h="10795" extrusionOk="0">
                  <a:moveTo>
                    <a:pt x="8034" y="404"/>
                  </a:moveTo>
                  <a:cubicBezTo>
                    <a:pt x="8934" y="404"/>
                    <a:pt x="9709" y="1148"/>
                    <a:pt x="9709" y="2079"/>
                  </a:cubicBezTo>
                  <a:lnTo>
                    <a:pt x="9709" y="2978"/>
                  </a:lnTo>
                  <a:cubicBezTo>
                    <a:pt x="9678" y="3878"/>
                    <a:pt x="8934" y="4622"/>
                    <a:pt x="8034" y="4622"/>
                  </a:cubicBezTo>
                  <a:lnTo>
                    <a:pt x="7879" y="4622"/>
                  </a:lnTo>
                  <a:cubicBezTo>
                    <a:pt x="7755" y="4622"/>
                    <a:pt x="7631" y="4684"/>
                    <a:pt x="7569" y="4777"/>
                  </a:cubicBezTo>
                  <a:lnTo>
                    <a:pt x="6700" y="5832"/>
                  </a:lnTo>
                  <a:lnTo>
                    <a:pt x="5832" y="4777"/>
                  </a:lnTo>
                  <a:cubicBezTo>
                    <a:pt x="5739" y="4684"/>
                    <a:pt x="5614" y="4622"/>
                    <a:pt x="5490" y="4622"/>
                  </a:cubicBezTo>
                  <a:cubicBezTo>
                    <a:pt x="4622" y="4622"/>
                    <a:pt x="3939" y="3940"/>
                    <a:pt x="3939" y="3071"/>
                  </a:cubicBezTo>
                  <a:lnTo>
                    <a:pt x="3939" y="2079"/>
                  </a:lnTo>
                  <a:cubicBezTo>
                    <a:pt x="3939" y="1148"/>
                    <a:pt x="4684" y="404"/>
                    <a:pt x="5583" y="404"/>
                  </a:cubicBezTo>
                  <a:close/>
                  <a:moveTo>
                    <a:pt x="11787" y="3009"/>
                  </a:moveTo>
                  <a:cubicBezTo>
                    <a:pt x="11787" y="3009"/>
                    <a:pt x="11818" y="3040"/>
                    <a:pt x="11818" y="3040"/>
                  </a:cubicBezTo>
                  <a:lnTo>
                    <a:pt x="11818" y="9430"/>
                  </a:lnTo>
                  <a:lnTo>
                    <a:pt x="2109" y="9430"/>
                  </a:lnTo>
                  <a:lnTo>
                    <a:pt x="2140" y="3040"/>
                  </a:lnTo>
                  <a:lnTo>
                    <a:pt x="3536" y="3040"/>
                  </a:lnTo>
                  <a:lnTo>
                    <a:pt x="3536" y="3071"/>
                  </a:lnTo>
                  <a:cubicBezTo>
                    <a:pt x="3536" y="4157"/>
                    <a:pt x="4436" y="5056"/>
                    <a:pt x="5521" y="5056"/>
                  </a:cubicBezTo>
                  <a:lnTo>
                    <a:pt x="6359" y="6080"/>
                  </a:lnTo>
                  <a:cubicBezTo>
                    <a:pt x="6452" y="6189"/>
                    <a:pt x="6576" y="6243"/>
                    <a:pt x="6696" y="6243"/>
                  </a:cubicBezTo>
                  <a:cubicBezTo>
                    <a:pt x="6816" y="6243"/>
                    <a:pt x="6933" y="6189"/>
                    <a:pt x="7010" y="6080"/>
                  </a:cubicBezTo>
                  <a:lnTo>
                    <a:pt x="7879" y="5056"/>
                  </a:lnTo>
                  <a:lnTo>
                    <a:pt x="8034" y="5056"/>
                  </a:lnTo>
                  <a:cubicBezTo>
                    <a:pt x="9151" y="5056"/>
                    <a:pt x="10081" y="4157"/>
                    <a:pt x="10112" y="3009"/>
                  </a:cubicBezTo>
                  <a:close/>
                  <a:moveTo>
                    <a:pt x="12253" y="2141"/>
                  </a:moveTo>
                  <a:cubicBezTo>
                    <a:pt x="12501" y="2141"/>
                    <a:pt x="12687" y="2358"/>
                    <a:pt x="12687" y="2606"/>
                  </a:cubicBezTo>
                  <a:lnTo>
                    <a:pt x="12687" y="9430"/>
                  </a:lnTo>
                  <a:lnTo>
                    <a:pt x="12222" y="9430"/>
                  </a:lnTo>
                  <a:lnTo>
                    <a:pt x="12222" y="3040"/>
                  </a:lnTo>
                  <a:cubicBezTo>
                    <a:pt x="12222" y="2823"/>
                    <a:pt x="12035" y="2606"/>
                    <a:pt x="11787" y="2606"/>
                  </a:cubicBezTo>
                  <a:lnTo>
                    <a:pt x="10112" y="2606"/>
                  </a:lnTo>
                  <a:lnTo>
                    <a:pt x="10112" y="2141"/>
                  </a:lnTo>
                  <a:close/>
                  <a:moveTo>
                    <a:pt x="5583" y="9833"/>
                  </a:moveTo>
                  <a:lnTo>
                    <a:pt x="5583" y="10361"/>
                  </a:lnTo>
                  <a:lnTo>
                    <a:pt x="620" y="10361"/>
                  </a:lnTo>
                  <a:cubicBezTo>
                    <a:pt x="496" y="10361"/>
                    <a:pt x="403" y="10268"/>
                    <a:pt x="403" y="10175"/>
                  </a:cubicBezTo>
                  <a:lnTo>
                    <a:pt x="403" y="9833"/>
                  </a:lnTo>
                  <a:close/>
                  <a:moveTo>
                    <a:pt x="7972" y="9833"/>
                  </a:moveTo>
                  <a:lnTo>
                    <a:pt x="7972" y="10361"/>
                  </a:lnTo>
                  <a:lnTo>
                    <a:pt x="5987" y="10361"/>
                  </a:lnTo>
                  <a:lnTo>
                    <a:pt x="5987" y="9833"/>
                  </a:lnTo>
                  <a:close/>
                  <a:moveTo>
                    <a:pt x="5614" y="0"/>
                  </a:moveTo>
                  <a:cubicBezTo>
                    <a:pt x="4591" y="0"/>
                    <a:pt x="3722" y="745"/>
                    <a:pt x="3567" y="1737"/>
                  </a:cubicBezTo>
                  <a:lnTo>
                    <a:pt x="1706" y="1737"/>
                  </a:lnTo>
                  <a:cubicBezTo>
                    <a:pt x="1241" y="1737"/>
                    <a:pt x="869" y="2141"/>
                    <a:pt x="869" y="2606"/>
                  </a:cubicBezTo>
                  <a:lnTo>
                    <a:pt x="869" y="6390"/>
                  </a:lnTo>
                  <a:cubicBezTo>
                    <a:pt x="869" y="6514"/>
                    <a:pt x="969" y="6576"/>
                    <a:pt x="1070" y="6576"/>
                  </a:cubicBezTo>
                  <a:cubicBezTo>
                    <a:pt x="1171" y="6576"/>
                    <a:pt x="1272" y="6514"/>
                    <a:pt x="1272" y="6390"/>
                  </a:cubicBezTo>
                  <a:lnTo>
                    <a:pt x="1272" y="2606"/>
                  </a:lnTo>
                  <a:cubicBezTo>
                    <a:pt x="1272" y="2358"/>
                    <a:pt x="1458" y="2141"/>
                    <a:pt x="1706" y="2141"/>
                  </a:cubicBezTo>
                  <a:lnTo>
                    <a:pt x="3536" y="2141"/>
                  </a:lnTo>
                  <a:lnTo>
                    <a:pt x="3536" y="2606"/>
                  </a:lnTo>
                  <a:lnTo>
                    <a:pt x="2171" y="2606"/>
                  </a:lnTo>
                  <a:cubicBezTo>
                    <a:pt x="1923" y="2606"/>
                    <a:pt x="1737" y="2823"/>
                    <a:pt x="1737" y="3040"/>
                  </a:cubicBezTo>
                  <a:lnTo>
                    <a:pt x="1737" y="9430"/>
                  </a:lnTo>
                  <a:lnTo>
                    <a:pt x="1272" y="9430"/>
                  </a:lnTo>
                  <a:lnTo>
                    <a:pt x="1272" y="7197"/>
                  </a:lnTo>
                  <a:cubicBezTo>
                    <a:pt x="1272" y="7057"/>
                    <a:pt x="1171" y="6987"/>
                    <a:pt x="1070" y="6987"/>
                  </a:cubicBezTo>
                  <a:cubicBezTo>
                    <a:pt x="969" y="6987"/>
                    <a:pt x="869" y="7057"/>
                    <a:pt x="869" y="7197"/>
                  </a:cubicBezTo>
                  <a:lnTo>
                    <a:pt x="869" y="9430"/>
                  </a:lnTo>
                  <a:lnTo>
                    <a:pt x="403" y="9430"/>
                  </a:lnTo>
                  <a:cubicBezTo>
                    <a:pt x="186" y="9430"/>
                    <a:pt x="0" y="9616"/>
                    <a:pt x="0" y="9833"/>
                  </a:cubicBezTo>
                  <a:lnTo>
                    <a:pt x="0" y="10175"/>
                  </a:lnTo>
                  <a:cubicBezTo>
                    <a:pt x="0" y="10516"/>
                    <a:pt x="279" y="10795"/>
                    <a:pt x="620" y="10795"/>
                  </a:cubicBezTo>
                  <a:lnTo>
                    <a:pt x="9678" y="10795"/>
                  </a:lnTo>
                  <a:cubicBezTo>
                    <a:pt x="9926" y="10795"/>
                    <a:pt x="9926" y="10392"/>
                    <a:pt x="9678" y="10392"/>
                  </a:cubicBezTo>
                  <a:lnTo>
                    <a:pt x="8375" y="10392"/>
                  </a:lnTo>
                  <a:lnTo>
                    <a:pt x="8375" y="9864"/>
                  </a:lnTo>
                  <a:lnTo>
                    <a:pt x="13586" y="9864"/>
                  </a:lnTo>
                  <a:lnTo>
                    <a:pt x="13586" y="10175"/>
                  </a:lnTo>
                  <a:cubicBezTo>
                    <a:pt x="13586" y="10299"/>
                    <a:pt x="13493" y="10392"/>
                    <a:pt x="13369" y="10392"/>
                  </a:cubicBezTo>
                  <a:lnTo>
                    <a:pt x="10485" y="10392"/>
                  </a:lnTo>
                  <a:cubicBezTo>
                    <a:pt x="10205" y="10392"/>
                    <a:pt x="10205" y="10795"/>
                    <a:pt x="10485" y="10795"/>
                  </a:cubicBezTo>
                  <a:lnTo>
                    <a:pt x="13338" y="10795"/>
                  </a:lnTo>
                  <a:cubicBezTo>
                    <a:pt x="13680" y="10795"/>
                    <a:pt x="13959" y="10516"/>
                    <a:pt x="13959" y="10175"/>
                  </a:cubicBezTo>
                  <a:lnTo>
                    <a:pt x="13959" y="9802"/>
                  </a:lnTo>
                  <a:cubicBezTo>
                    <a:pt x="13959" y="9585"/>
                    <a:pt x="13773" y="9430"/>
                    <a:pt x="13586" y="9430"/>
                  </a:cubicBezTo>
                  <a:lnTo>
                    <a:pt x="13090" y="9430"/>
                  </a:lnTo>
                  <a:lnTo>
                    <a:pt x="13090" y="2606"/>
                  </a:lnTo>
                  <a:cubicBezTo>
                    <a:pt x="13090" y="2141"/>
                    <a:pt x="12718" y="1737"/>
                    <a:pt x="12253" y="1737"/>
                  </a:cubicBezTo>
                  <a:lnTo>
                    <a:pt x="10081" y="1737"/>
                  </a:lnTo>
                  <a:cubicBezTo>
                    <a:pt x="9926" y="745"/>
                    <a:pt x="9058" y="0"/>
                    <a:pt x="80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93"/>
            <p:cNvSpPr/>
            <p:nvPr/>
          </p:nvSpPr>
          <p:spPr>
            <a:xfrm>
              <a:off x="1030000" y="4392150"/>
              <a:ext cx="145350" cy="31200"/>
            </a:xfrm>
            <a:custGeom>
              <a:avLst/>
              <a:gdLst/>
              <a:ahLst/>
              <a:cxnLst/>
              <a:rect l="l" t="t" r="r" b="b"/>
              <a:pathLst>
                <a:path w="5814" h="1248" extrusionOk="0">
                  <a:moveTo>
                    <a:pt x="5069" y="437"/>
                  </a:moveTo>
                  <a:cubicBezTo>
                    <a:pt x="5348" y="437"/>
                    <a:pt x="5348" y="840"/>
                    <a:pt x="5069" y="840"/>
                  </a:cubicBezTo>
                  <a:lnTo>
                    <a:pt x="881" y="840"/>
                  </a:lnTo>
                  <a:cubicBezTo>
                    <a:pt x="602" y="840"/>
                    <a:pt x="602" y="437"/>
                    <a:pt x="881" y="437"/>
                  </a:cubicBezTo>
                  <a:close/>
                  <a:moveTo>
                    <a:pt x="824" y="1"/>
                  </a:moveTo>
                  <a:cubicBezTo>
                    <a:pt x="10" y="1"/>
                    <a:pt x="1" y="1248"/>
                    <a:pt x="797" y="1248"/>
                  </a:cubicBezTo>
                  <a:cubicBezTo>
                    <a:pt x="824" y="1248"/>
                    <a:pt x="852" y="1247"/>
                    <a:pt x="881" y="1244"/>
                  </a:cubicBezTo>
                  <a:lnTo>
                    <a:pt x="5069" y="1244"/>
                  </a:lnTo>
                  <a:cubicBezTo>
                    <a:pt x="5813" y="1181"/>
                    <a:pt x="5813" y="65"/>
                    <a:pt x="5069" y="3"/>
                  </a:cubicBezTo>
                  <a:lnTo>
                    <a:pt x="881" y="3"/>
                  </a:lnTo>
                  <a:cubicBezTo>
                    <a:pt x="861" y="1"/>
                    <a:pt x="842"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70" name="Google Shape;16570;p93"/>
          <p:cNvSpPr/>
          <p:nvPr/>
        </p:nvSpPr>
        <p:spPr>
          <a:xfrm>
            <a:off x="7754640" y="3975700"/>
            <a:ext cx="330400" cy="348975"/>
          </a:xfrm>
          <a:custGeom>
            <a:avLst/>
            <a:gdLst/>
            <a:ahLst/>
            <a:cxnLst/>
            <a:rect l="l" t="t" r="r" b="b"/>
            <a:pathLst>
              <a:path w="13216" h="13959" extrusionOk="0">
                <a:moveTo>
                  <a:pt x="6298" y="403"/>
                </a:moveTo>
                <a:cubicBezTo>
                  <a:pt x="6856" y="403"/>
                  <a:pt x="7414" y="931"/>
                  <a:pt x="7818" y="1830"/>
                </a:cubicBezTo>
                <a:cubicBezTo>
                  <a:pt x="8066" y="2419"/>
                  <a:pt x="8252" y="3009"/>
                  <a:pt x="8345" y="3629"/>
                </a:cubicBezTo>
                <a:cubicBezTo>
                  <a:pt x="7663" y="3536"/>
                  <a:pt x="6980" y="3490"/>
                  <a:pt x="6294" y="3490"/>
                </a:cubicBezTo>
                <a:cubicBezTo>
                  <a:pt x="5608" y="3490"/>
                  <a:pt x="4917" y="3536"/>
                  <a:pt x="4219" y="3629"/>
                </a:cubicBezTo>
                <a:cubicBezTo>
                  <a:pt x="4344" y="3009"/>
                  <a:pt x="4530" y="2419"/>
                  <a:pt x="4778" y="1830"/>
                </a:cubicBezTo>
                <a:cubicBezTo>
                  <a:pt x="5181" y="931"/>
                  <a:pt x="5739" y="403"/>
                  <a:pt x="6298" y="403"/>
                </a:cubicBezTo>
                <a:close/>
                <a:moveTo>
                  <a:pt x="7445" y="527"/>
                </a:moveTo>
                <a:lnTo>
                  <a:pt x="7445" y="527"/>
                </a:lnTo>
                <a:cubicBezTo>
                  <a:pt x="9462" y="993"/>
                  <a:pt x="10982" y="2637"/>
                  <a:pt x="11323" y="4653"/>
                </a:cubicBezTo>
                <a:cubicBezTo>
                  <a:pt x="10951" y="4374"/>
                  <a:pt x="10547" y="4157"/>
                  <a:pt x="10113" y="4032"/>
                </a:cubicBezTo>
                <a:cubicBezTo>
                  <a:pt x="9679" y="3877"/>
                  <a:pt x="9245" y="3753"/>
                  <a:pt x="8779" y="3691"/>
                </a:cubicBezTo>
                <a:cubicBezTo>
                  <a:pt x="8686" y="2978"/>
                  <a:pt x="8469" y="2326"/>
                  <a:pt x="8190" y="1675"/>
                </a:cubicBezTo>
                <a:cubicBezTo>
                  <a:pt x="8004" y="1241"/>
                  <a:pt x="7756" y="869"/>
                  <a:pt x="7445" y="527"/>
                </a:cubicBezTo>
                <a:close/>
                <a:moveTo>
                  <a:pt x="3754" y="4126"/>
                </a:moveTo>
                <a:lnTo>
                  <a:pt x="3754" y="4126"/>
                </a:lnTo>
                <a:cubicBezTo>
                  <a:pt x="3630" y="5025"/>
                  <a:pt x="3630" y="5956"/>
                  <a:pt x="3754" y="6886"/>
                </a:cubicBezTo>
                <a:cubicBezTo>
                  <a:pt x="2172" y="6576"/>
                  <a:pt x="1211" y="6018"/>
                  <a:pt x="1211" y="5490"/>
                </a:cubicBezTo>
                <a:cubicBezTo>
                  <a:pt x="1211" y="5118"/>
                  <a:pt x="1738" y="4715"/>
                  <a:pt x="2606" y="4405"/>
                </a:cubicBezTo>
                <a:cubicBezTo>
                  <a:pt x="2979" y="4281"/>
                  <a:pt x="3351" y="4188"/>
                  <a:pt x="3754" y="4126"/>
                </a:cubicBezTo>
                <a:close/>
                <a:moveTo>
                  <a:pt x="8841" y="4126"/>
                </a:moveTo>
                <a:lnTo>
                  <a:pt x="8841" y="4126"/>
                </a:lnTo>
                <a:cubicBezTo>
                  <a:pt x="10423" y="4405"/>
                  <a:pt x="11385" y="4994"/>
                  <a:pt x="11385" y="5490"/>
                </a:cubicBezTo>
                <a:cubicBezTo>
                  <a:pt x="11385" y="5894"/>
                  <a:pt x="10858" y="6266"/>
                  <a:pt x="9989" y="6607"/>
                </a:cubicBezTo>
                <a:cubicBezTo>
                  <a:pt x="9586" y="6731"/>
                  <a:pt x="9214" y="6824"/>
                  <a:pt x="8841" y="6886"/>
                </a:cubicBezTo>
                <a:cubicBezTo>
                  <a:pt x="8903" y="6421"/>
                  <a:pt x="8934" y="5956"/>
                  <a:pt x="8934" y="5490"/>
                </a:cubicBezTo>
                <a:cubicBezTo>
                  <a:pt x="8934" y="5025"/>
                  <a:pt x="8903" y="4560"/>
                  <a:pt x="8841" y="4126"/>
                </a:cubicBezTo>
                <a:close/>
                <a:moveTo>
                  <a:pt x="6298" y="3877"/>
                </a:moveTo>
                <a:cubicBezTo>
                  <a:pt x="7011" y="3877"/>
                  <a:pt x="7725" y="3939"/>
                  <a:pt x="8407" y="4032"/>
                </a:cubicBezTo>
                <a:cubicBezTo>
                  <a:pt x="8469" y="4529"/>
                  <a:pt x="8500" y="5025"/>
                  <a:pt x="8500" y="5490"/>
                </a:cubicBezTo>
                <a:cubicBezTo>
                  <a:pt x="8500" y="5987"/>
                  <a:pt x="8469" y="6483"/>
                  <a:pt x="8407" y="6979"/>
                </a:cubicBezTo>
                <a:cubicBezTo>
                  <a:pt x="7725" y="7072"/>
                  <a:pt x="7011" y="7134"/>
                  <a:pt x="6298" y="7134"/>
                </a:cubicBezTo>
                <a:cubicBezTo>
                  <a:pt x="5584" y="7134"/>
                  <a:pt x="4871" y="7072"/>
                  <a:pt x="4188" y="6979"/>
                </a:cubicBezTo>
                <a:cubicBezTo>
                  <a:pt x="4033" y="5987"/>
                  <a:pt x="4033" y="5025"/>
                  <a:pt x="4188" y="4032"/>
                </a:cubicBezTo>
                <a:cubicBezTo>
                  <a:pt x="4871" y="3939"/>
                  <a:pt x="5584" y="3877"/>
                  <a:pt x="6298" y="3877"/>
                </a:cubicBezTo>
                <a:close/>
                <a:moveTo>
                  <a:pt x="4250" y="7383"/>
                </a:moveTo>
                <a:lnTo>
                  <a:pt x="4250" y="7383"/>
                </a:lnTo>
                <a:cubicBezTo>
                  <a:pt x="4933" y="7476"/>
                  <a:pt x="5615" y="7538"/>
                  <a:pt x="6298" y="7538"/>
                </a:cubicBezTo>
                <a:cubicBezTo>
                  <a:pt x="6980" y="7538"/>
                  <a:pt x="7663" y="7476"/>
                  <a:pt x="8345" y="7383"/>
                </a:cubicBezTo>
                <a:lnTo>
                  <a:pt x="8345" y="7383"/>
                </a:lnTo>
                <a:cubicBezTo>
                  <a:pt x="8252" y="8034"/>
                  <a:pt x="8035" y="8685"/>
                  <a:pt x="7756" y="9275"/>
                </a:cubicBezTo>
                <a:lnTo>
                  <a:pt x="6701" y="8809"/>
                </a:lnTo>
                <a:cubicBezTo>
                  <a:pt x="6577" y="8747"/>
                  <a:pt x="6437" y="8716"/>
                  <a:pt x="6294" y="8716"/>
                </a:cubicBezTo>
                <a:cubicBezTo>
                  <a:pt x="6150" y="8716"/>
                  <a:pt x="6003" y="8747"/>
                  <a:pt x="5864" y="8809"/>
                </a:cubicBezTo>
                <a:lnTo>
                  <a:pt x="4840" y="9275"/>
                </a:lnTo>
                <a:cubicBezTo>
                  <a:pt x="4530" y="8685"/>
                  <a:pt x="4344" y="8034"/>
                  <a:pt x="4250" y="7383"/>
                </a:cubicBezTo>
                <a:close/>
                <a:moveTo>
                  <a:pt x="1273" y="6359"/>
                </a:moveTo>
                <a:lnTo>
                  <a:pt x="1273" y="6359"/>
                </a:lnTo>
                <a:cubicBezTo>
                  <a:pt x="1645" y="6638"/>
                  <a:pt x="2048" y="6855"/>
                  <a:pt x="2482" y="6979"/>
                </a:cubicBezTo>
                <a:cubicBezTo>
                  <a:pt x="2917" y="7134"/>
                  <a:pt x="3351" y="7227"/>
                  <a:pt x="3816" y="7321"/>
                </a:cubicBezTo>
                <a:cubicBezTo>
                  <a:pt x="3909" y="8065"/>
                  <a:pt x="4126" y="8778"/>
                  <a:pt x="4437" y="9461"/>
                </a:cubicBezTo>
                <a:lnTo>
                  <a:pt x="3599" y="9833"/>
                </a:lnTo>
                <a:lnTo>
                  <a:pt x="3568" y="9802"/>
                </a:lnTo>
                <a:cubicBezTo>
                  <a:pt x="2358" y="9027"/>
                  <a:pt x="1521" y="7786"/>
                  <a:pt x="1273" y="6359"/>
                </a:cubicBezTo>
                <a:close/>
                <a:moveTo>
                  <a:pt x="6271" y="9112"/>
                </a:moveTo>
                <a:cubicBezTo>
                  <a:pt x="6352" y="9112"/>
                  <a:pt x="6437" y="9135"/>
                  <a:pt x="6515" y="9182"/>
                </a:cubicBezTo>
                <a:lnTo>
                  <a:pt x="9958" y="10733"/>
                </a:lnTo>
                <a:lnTo>
                  <a:pt x="6515" y="12346"/>
                </a:lnTo>
                <a:cubicBezTo>
                  <a:pt x="6437" y="12377"/>
                  <a:pt x="6360" y="12392"/>
                  <a:pt x="6286" y="12392"/>
                </a:cubicBezTo>
                <a:cubicBezTo>
                  <a:pt x="6212" y="12392"/>
                  <a:pt x="6143" y="12377"/>
                  <a:pt x="6081" y="12346"/>
                </a:cubicBezTo>
                <a:lnTo>
                  <a:pt x="2606" y="10733"/>
                </a:lnTo>
                <a:lnTo>
                  <a:pt x="6050" y="9182"/>
                </a:lnTo>
                <a:cubicBezTo>
                  <a:pt x="6112" y="9135"/>
                  <a:pt x="6189" y="9112"/>
                  <a:pt x="6271" y="9112"/>
                </a:cubicBezTo>
                <a:close/>
                <a:moveTo>
                  <a:pt x="2762" y="12997"/>
                </a:moveTo>
                <a:cubicBezTo>
                  <a:pt x="2793" y="12997"/>
                  <a:pt x="2855" y="13028"/>
                  <a:pt x="2917" y="13059"/>
                </a:cubicBezTo>
                <a:cubicBezTo>
                  <a:pt x="2948" y="13090"/>
                  <a:pt x="2948" y="13152"/>
                  <a:pt x="2979" y="13183"/>
                </a:cubicBezTo>
                <a:lnTo>
                  <a:pt x="2979" y="13214"/>
                </a:lnTo>
                <a:cubicBezTo>
                  <a:pt x="2979" y="13338"/>
                  <a:pt x="2855" y="13431"/>
                  <a:pt x="2731" y="13431"/>
                </a:cubicBezTo>
                <a:cubicBezTo>
                  <a:pt x="2637" y="13431"/>
                  <a:pt x="2544" y="13338"/>
                  <a:pt x="2513" y="13245"/>
                </a:cubicBezTo>
                <a:lnTo>
                  <a:pt x="2513" y="13214"/>
                </a:lnTo>
                <a:cubicBezTo>
                  <a:pt x="2513" y="13090"/>
                  <a:pt x="2637" y="12997"/>
                  <a:pt x="2762" y="12997"/>
                </a:cubicBezTo>
                <a:close/>
                <a:moveTo>
                  <a:pt x="8469" y="11880"/>
                </a:moveTo>
                <a:lnTo>
                  <a:pt x="8469" y="13059"/>
                </a:lnTo>
                <a:lnTo>
                  <a:pt x="8097" y="13183"/>
                </a:lnTo>
                <a:cubicBezTo>
                  <a:pt x="7523" y="13431"/>
                  <a:pt x="6910" y="13555"/>
                  <a:pt x="6298" y="13555"/>
                </a:cubicBezTo>
                <a:cubicBezTo>
                  <a:pt x="5685" y="13555"/>
                  <a:pt x="5073" y="13431"/>
                  <a:pt x="4499" y="13183"/>
                </a:cubicBezTo>
                <a:lnTo>
                  <a:pt x="4126" y="13059"/>
                </a:lnTo>
                <a:lnTo>
                  <a:pt x="4126" y="11880"/>
                </a:lnTo>
                <a:lnTo>
                  <a:pt x="5926" y="12718"/>
                </a:lnTo>
                <a:cubicBezTo>
                  <a:pt x="6016" y="12763"/>
                  <a:pt x="6107" y="12792"/>
                  <a:pt x="6198" y="12792"/>
                </a:cubicBezTo>
                <a:cubicBezTo>
                  <a:pt x="6231" y="12792"/>
                  <a:pt x="6265" y="12788"/>
                  <a:pt x="6298" y="12780"/>
                </a:cubicBezTo>
                <a:cubicBezTo>
                  <a:pt x="6331" y="12788"/>
                  <a:pt x="6366" y="12792"/>
                  <a:pt x="6403" y="12792"/>
                </a:cubicBezTo>
                <a:cubicBezTo>
                  <a:pt x="6503" y="12792"/>
                  <a:pt x="6610" y="12763"/>
                  <a:pt x="6701" y="12718"/>
                </a:cubicBezTo>
                <a:lnTo>
                  <a:pt x="8469" y="11880"/>
                </a:lnTo>
                <a:close/>
                <a:moveTo>
                  <a:pt x="6298" y="0"/>
                </a:moveTo>
                <a:cubicBezTo>
                  <a:pt x="4871" y="0"/>
                  <a:pt x="3475" y="558"/>
                  <a:pt x="2451" y="1551"/>
                </a:cubicBezTo>
                <a:cubicBezTo>
                  <a:pt x="2325" y="1702"/>
                  <a:pt x="2466" y="1895"/>
                  <a:pt x="2623" y="1895"/>
                </a:cubicBezTo>
                <a:cubicBezTo>
                  <a:pt x="2659" y="1895"/>
                  <a:pt x="2696" y="1884"/>
                  <a:pt x="2731" y="1861"/>
                </a:cubicBezTo>
                <a:cubicBezTo>
                  <a:pt x="3413" y="1210"/>
                  <a:pt x="4219" y="744"/>
                  <a:pt x="5150" y="527"/>
                </a:cubicBezTo>
                <a:lnTo>
                  <a:pt x="5150" y="527"/>
                </a:lnTo>
                <a:cubicBezTo>
                  <a:pt x="4840" y="869"/>
                  <a:pt x="4561" y="1241"/>
                  <a:pt x="4406" y="1644"/>
                </a:cubicBezTo>
                <a:cubicBezTo>
                  <a:pt x="4126" y="2295"/>
                  <a:pt x="3909" y="2978"/>
                  <a:pt x="3816" y="3691"/>
                </a:cubicBezTo>
                <a:cubicBezTo>
                  <a:pt x="3351" y="3753"/>
                  <a:pt x="2917" y="3877"/>
                  <a:pt x="2482" y="4001"/>
                </a:cubicBezTo>
                <a:cubicBezTo>
                  <a:pt x="2048" y="4157"/>
                  <a:pt x="1645" y="4374"/>
                  <a:pt x="1273" y="4653"/>
                </a:cubicBezTo>
                <a:cubicBezTo>
                  <a:pt x="1397" y="3877"/>
                  <a:pt x="1707" y="3164"/>
                  <a:pt x="2141" y="2544"/>
                </a:cubicBezTo>
                <a:cubicBezTo>
                  <a:pt x="2276" y="2386"/>
                  <a:pt x="2133" y="2212"/>
                  <a:pt x="1985" y="2212"/>
                </a:cubicBezTo>
                <a:cubicBezTo>
                  <a:pt x="1930" y="2212"/>
                  <a:pt x="1873" y="2236"/>
                  <a:pt x="1831" y="2295"/>
                </a:cubicBezTo>
                <a:cubicBezTo>
                  <a:pt x="1" y="4808"/>
                  <a:pt x="621" y="8313"/>
                  <a:pt x="3165" y="10050"/>
                </a:cubicBezTo>
                <a:lnTo>
                  <a:pt x="2420" y="10391"/>
                </a:lnTo>
                <a:cubicBezTo>
                  <a:pt x="2265" y="10453"/>
                  <a:pt x="2172" y="10609"/>
                  <a:pt x="2203" y="10764"/>
                </a:cubicBezTo>
                <a:cubicBezTo>
                  <a:pt x="2203" y="10919"/>
                  <a:pt x="2296" y="11074"/>
                  <a:pt x="2451" y="11136"/>
                </a:cubicBezTo>
                <a:lnTo>
                  <a:pt x="2544" y="11167"/>
                </a:lnTo>
                <a:lnTo>
                  <a:pt x="2544" y="12656"/>
                </a:lnTo>
                <a:cubicBezTo>
                  <a:pt x="2296" y="12718"/>
                  <a:pt x="2141" y="12935"/>
                  <a:pt x="2110" y="13183"/>
                </a:cubicBezTo>
                <a:cubicBezTo>
                  <a:pt x="2110" y="13183"/>
                  <a:pt x="2110" y="13214"/>
                  <a:pt x="2110" y="13214"/>
                </a:cubicBezTo>
                <a:cubicBezTo>
                  <a:pt x="2110" y="13586"/>
                  <a:pt x="2389" y="13866"/>
                  <a:pt x="2731" y="13866"/>
                </a:cubicBezTo>
                <a:cubicBezTo>
                  <a:pt x="3072" y="13866"/>
                  <a:pt x="3320" y="13586"/>
                  <a:pt x="3351" y="13276"/>
                </a:cubicBezTo>
                <a:cubicBezTo>
                  <a:pt x="3351" y="13245"/>
                  <a:pt x="3351" y="13245"/>
                  <a:pt x="3351" y="13214"/>
                </a:cubicBezTo>
                <a:cubicBezTo>
                  <a:pt x="3351" y="13059"/>
                  <a:pt x="3289" y="12904"/>
                  <a:pt x="3165" y="12780"/>
                </a:cubicBezTo>
                <a:cubicBezTo>
                  <a:pt x="3103" y="12718"/>
                  <a:pt x="3010" y="12656"/>
                  <a:pt x="2917" y="12625"/>
                </a:cubicBezTo>
                <a:lnTo>
                  <a:pt x="2917" y="11322"/>
                </a:lnTo>
                <a:lnTo>
                  <a:pt x="3692" y="11694"/>
                </a:lnTo>
                <a:lnTo>
                  <a:pt x="3692" y="13090"/>
                </a:lnTo>
                <a:cubicBezTo>
                  <a:pt x="3692" y="13245"/>
                  <a:pt x="3785" y="13369"/>
                  <a:pt x="3909" y="13400"/>
                </a:cubicBezTo>
                <a:lnTo>
                  <a:pt x="4313" y="13586"/>
                </a:lnTo>
                <a:cubicBezTo>
                  <a:pt x="4933" y="13835"/>
                  <a:pt x="5600" y="13959"/>
                  <a:pt x="6267" y="13959"/>
                </a:cubicBezTo>
                <a:cubicBezTo>
                  <a:pt x="6934" y="13959"/>
                  <a:pt x="7601" y="13835"/>
                  <a:pt x="8221" y="13586"/>
                </a:cubicBezTo>
                <a:lnTo>
                  <a:pt x="8655" y="13400"/>
                </a:lnTo>
                <a:cubicBezTo>
                  <a:pt x="8748" y="13369"/>
                  <a:pt x="8841" y="13245"/>
                  <a:pt x="8841" y="13090"/>
                </a:cubicBezTo>
                <a:lnTo>
                  <a:pt x="8841" y="11694"/>
                </a:lnTo>
                <a:lnTo>
                  <a:pt x="10144" y="11105"/>
                </a:lnTo>
                <a:cubicBezTo>
                  <a:pt x="10423" y="10950"/>
                  <a:pt x="10454" y="10515"/>
                  <a:pt x="10144" y="10360"/>
                </a:cubicBezTo>
                <a:lnTo>
                  <a:pt x="9431" y="10050"/>
                </a:lnTo>
                <a:cubicBezTo>
                  <a:pt x="9803" y="9771"/>
                  <a:pt x="10144" y="9461"/>
                  <a:pt x="10454" y="9120"/>
                </a:cubicBezTo>
                <a:cubicBezTo>
                  <a:pt x="10571" y="8956"/>
                  <a:pt x="10424" y="8775"/>
                  <a:pt x="10278" y="8775"/>
                </a:cubicBezTo>
                <a:cubicBezTo>
                  <a:pt x="10230" y="8775"/>
                  <a:pt x="10182" y="8794"/>
                  <a:pt x="10144" y="8840"/>
                </a:cubicBezTo>
                <a:cubicBezTo>
                  <a:pt x="9803" y="9213"/>
                  <a:pt x="9431" y="9523"/>
                  <a:pt x="9027" y="9802"/>
                </a:cubicBezTo>
                <a:cubicBezTo>
                  <a:pt x="9027" y="9802"/>
                  <a:pt x="8996" y="9833"/>
                  <a:pt x="8996" y="9833"/>
                </a:cubicBezTo>
                <a:lnTo>
                  <a:pt x="8128" y="9461"/>
                </a:lnTo>
                <a:cubicBezTo>
                  <a:pt x="8438" y="8778"/>
                  <a:pt x="8655" y="8065"/>
                  <a:pt x="8779" y="7321"/>
                </a:cubicBezTo>
                <a:cubicBezTo>
                  <a:pt x="9214" y="7258"/>
                  <a:pt x="9679" y="7134"/>
                  <a:pt x="10082" y="6979"/>
                </a:cubicBezTo>
                <a:cubicBezTo>
                  <a:pt x="10547" y="6855"/>
                  <a:pt x="10951" y="6638"/>
                  <a:pt x="11292" y="6359"/>
                </a:cubicBezTo>
                <a:lnTo>
                  <a:pt x="11292" y="6359"/>
                </a:lnTo>
                <a:cubicBezTo>
                  <a:pt x="11199" y="6979"/>
                  <a:pt x="10982" y="7600"/>
                  <a:pt x="10671" y="8158"/>
                </a:cubicBezTo>
                <a:cubicBezTo>
                  <a:pt x="10609" y="8251"/>
                  <a:pt x="10640" y="8375"/>
                  <a:pt x="10734" y="8437"/>
                </a:cubicBezTo>
                <a:cubicBezTo>
                  <a:pt x="10757" y="8445"/>
                  <a:pt x="10782" y="8449"/>
                  <a:pt x="10808" y="8449"/>
                </a:cubicBezTo>
                <a:cubicBezTo>
                  <a:pt x="10885" y="8449"/>
                  <a:pt x="10966" y="8414"/>
                  <a:pt x="11013" y="8344"/>
                </a:cubicBezTo>
                <a:cubicBezTo>
                  <a:pt x="13215" y="4684"/>
                  <a:pt x="10578" y="0"/>
                  <a:pt x="6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71" name="Google Shape;16571;p93"/>
          <p:cNvGrpSpPr/>
          <p:nvPr/>
        </p:nvGrpSpPr>
        <p:grpSpPr>
          <a:xfrm>
            <a:off x="2469473" y="1743861"/>
            <a:ext cx="292375" cy="348975"/>
            <a:chOff x="1709625" y="1923875"/>
            <a:chExt cx="292375" cy="348975"/>
          </a:xfrm>
        </p:grpSpPr>
        <p:sp>
          <p:nvSpPr>
            <p:cNvPr id="16572" name="Google Shape;16572;p93"/>
            <p:cNvSpPr/>
            <p:nvPr/>
          </p:nvSpPr>
          <p:spPr>
            <a:xfrm>
              <a:off x="1709625" y="1923875"/>
              <a:ext cx="292375" cy="348975"/>
            </a:xfrm>
            <a:custGeom>
              <a:avLst/>
              <a:gdLst/>
              <a:ahLst/>
              <a:cxnLst/>
              <a:rect l="l" t="t" r="r" b="b"/>
              <a:pathLst>
                <a:path w="11695" h="13959" extrusionOk="0">
                  <a:moveTo>
                    <a:pt x="8065" y="403"/>
                  </a:moveTo>
                  <a:cubicBezTo>
                    <a:pt x="8127" y="403"/>
                    <a:pt x="8189" y="465"/>
                    <a:pt x="8189" y="558"/>
                  </a:cubicBezTo>
                  <a:lnTo>
                    <a:pt x="8189" y="1396"/>
                  </a:lnTo>
                  <a:lnTo>
                    <a:pt x="2017" y="1396"/>
                  </a:lnTo>
                  <a:cubicBezTo>
                    <a:pt x="1706" y="1396"/>
                    <a:pt x="1458" y="1644"/>
                    <a:pt x="1458" y="1954"/>
                  </a:cubicBezTo>
                  <a:lnTo>
                    <a:pt x="1458" y="2978"/>
                  </a:lnTo>
                  <a:cubicBezTo>
                    <a:pt x="1458" y="3117"/>
                    <a:pt x="1559" y="3187"/>
                    <a:pt x="1660" y="3187"/>
                  </a:cubicBezTo>
                  <a:cubicBezTo>
                    <a:pt x="1761" y="3187"/>
                    <a:pt x="1862" y="3117"/>
                    <a:pt x="1862" y="2978"/>
                  </a:cubicBezTo>
                  <a:lnTo>
                    <a:pt x="1862" y="1954"/>
                  </a:lnTo>
                  <a:cubicBezTo>
                    <a:pt x="1862" y="1861"/>
                    <a:pt x="1924" y="1799"/>
                    <a:pt x="2017" y="1799"/>
                  </a:cubicBezTo>
                  <a:lnTo>
                    <a:pt x="9523" y="1799"/>
                  </a:lnTo>
                  <a:cubicBezTo>
                    <a:pt x="9616" y="1799"/>
                    <a:pt x="9678" y="1861"/>
                    <a:pt x="9678" y="1954"/>
                  </a:cubicBezTo>
                  <a:lnTo>
                    <a:pt x="9678" y="9182"/>
                  </a:lnTo>
                  <a:lnTo>
                    <a:pt x="6235" y="9182"/>
                  </a:lnTo>
                  <a:cubicBezTo>
                    <a:pt x="5956" y="9182"/>
                    <a:pt x="5708" y="9430"/>
                    <a:pt x="5739" y="9709"/>
                  </a:cubicBezTo>
                  <a:lnTo>
                    <a:pt x="5739" y="12035"/>
                  </a:lnTo>
                  <a:cubicBezTo>
                    <a:pt x="5708" y="12315"/>
                    <a:pt x="5956" y="12563"/>
                    <a:pt x="6235" y="12563"/>
                  </a:cubicBezTo>
                  <a:lnTo>
                    <a:pt x="7228" y="12563"/>
                  </a:lnTo>
                  <a:cubicBezTo>
                    <a:pt x="7507" y="12563"/>
                    <a:pt x="7507" y="12159"/>
                    <a:pt x="7228" y="12159"/>
                  </a:cubicBezTo>
                  <a:lnTo>
                    <a:pt x="6235" y="12159"/>
                  </a:lnTo>
                  <a:cubicBezTo>
                    <a:pt x="6173" y="12128"/>
                    <a:pt x="6142" y="12097"/>
                    <a:pt x="6142" y="12035"/>
                  </a:cubicBezTo>
                  <a:lnTo>
                    <a:pt x="6142" y="9709"/>
                  </a:lnTo>
                  <a:cubicBezTo>
                    <a:pt x="6142" y="9647"/>
                    <a:pt x="6173" y="9616"/>
                    <a:pt x="6235" y="9616"/>
                  </a:cubicBezTo>
                  <a:lnTo>
                    <a:pt x="11198" y="9616"/>
                  </a:lnTo>
                  <a:cubicBezTo>
                    <a:pt x="11260" y="9616"/>
                    <a:pt x="11291" y="9647"/>
                    <a:pt x="11291" y="9709"/>
                  </a:cubicBezTo>
                  <a:lnTo>
                    <a:pt x="11291" y="12035"/>
                  </a:lnTo>
                  <a:cubicBezTo>
                    <a:pt x="11291" y="12066"/>
                    <a:pt x="11260" y="12128"/>
                    <a:pt x="11198" y="12128"/>
                  </a:cubicBezTo>
                  <a:lnTo>
                    <a:pt x="8065" y="12128"/>
                  </a:lnTo>
                  <a:cubicBezTo>
                    <a:pt x="7786" y="12128"/>
                    <a:pt x="7786" y="12532"/>
                    <a:pt x="8065" y="12532"/>
                  </a:cubicBezTo>
                  <a:lnTo>
                    <a:pt x="9647" y="12532"/>
                  </a:lnTo>
                  <a:lnTo>
                    <a:pt x="9647" y="13400"/>
                  </a:lnTo>
                  <a:cubicBezTo>
                    <a:pt x="9647" y="13493"/>
                    <a:pt x="9585" y="13555"/>
                    <a:pt x="9523" y="13555"/>
                  </a:cubicBezTo>
                  <a:lnTo>
                    <a:pt x="2017" y="13555"/>
                  </a:lnTo>
                  <a:cubicBezTo>
                    <a:pt x="1955" y="13555"/>
                    <a:pt x="1893" y="13493"/>
                    <a:pt x="1893" y="13400"/>
                  </a:cubicBezTo>
                  <a:lnTo>
                    <a:pt x="1893" y="3815"/>
                  </a:lnTo>
                  <a:cubicBezTo>
                    <a:pt x="1893" y="3676"/>
                    <a:pt x="1784" y="3606"/>
                    <a:pt x="1675" y="3606"/>
                  </a:cubicBezTo>
                  <a:cubicBezTo>
                    <a:pt x="1567" y="3606"/>
                    <a:pt x="1458" y="3676"/>
                    <a:pt x="1458" y="3815"/>
                  </a:cubicBezTo>
                  <a:lnTo>
                    <a:pt x="1458" y="12159"/>
                  </a:lnTo>
                  <a:lnTo>
                    <a:pt x="559" y="12159"/>
                  </a:lnTo>
                  <a:cubicBezTo>
                    <a:pt x="466" y="12159"/>
                    <a:pt x="404" y="12097"/>
                    <a:pt x="404" y="12004"/>
                  </a:cubicBezTo>
                  <a:lnTo>
                    <a:pt x="404" y="558"/>
                  </a:lnTo>
                  <a:cubicBezTo>
                    <a:pt x="404" y="465"/>
                    <a:pt x="466" y="403"/>
                    <a:pt x="559" y="403"/>
                  </a:cubicBezTo>
                  <a:close/>
                  <a:moveTo>
                    <a:pt x="559" y="0"/>
                  </a:moveTo>
                  <a:cubicBezTo>
                    <a:pt x="249" y="0"/>
                    <a:pt x="0" y="248"/>
                    <a:pt x="0" y="558"/>
                  </a:cubicBezTo>
                  <a:lnTo>
                    <a:pt x="0" y="12035"/>
                  </a:lnTo>
                  <a:cubicBezTo>
                    <a:pt x="0" y="12315"/>
                    <a:pt x="249" y="12563"/>
                    <a:pt x="559" y="12563"/>
                  </a:cubicBezTo>
                  <a:lnTo>
                    <a:pt x="1458" y="12563"/>
                  </a:lnTo>
                  <a:lnTo>
                    <a:pt x="1458" y="13431"/>
                  </a:lnTo>
                  <a:cubicBezTo>
                    <a:pt x="1458" y="13710"/>
                    <a:pt x="1706" y="13959"/>
                    <a:pt x="2017" y="13959"/>
                  </a:cubicBezTo>
                  <a:lnTo>
                    <a:pt x="9523" y="13959"/>
                  </a:lnTo>
                  <a:cubicBezTo>
                    <a:pt x="9834" y="13959"/>
                    <a:pt x="10082" y="13710"/>
                    <a:pt x="10082" y="13400"/>
                  </a:cubicBezTo>
                  <a:lnTo>
                    <a:pt x="10082" y="12532"/>
                  </a:lnTo>
                  <a:lnTo>
                    <a:pt x="11198" y="12532"/>
                  </a:lnTo>
                  <a:cubicBezTo>
                    <a:pt x="11478" y="12532"/>
                    <a:pt x="11695" y="12315"/>
                    <a:pt x="11695" y="12035"/>
                  </a:cubicBezTo>
                  <a:lnTo>
                    <a:pt x="11695" y="9709"/>
                  </a:lnTo>
                  <a:cubicBezTo>
                    <a:pt x="11695" y="9399"/>
                    <a:pt x="11478" y="9182"/>
                    <a:pt x="11198" y="9182"/>
                  </a:cubicBezTo>
                  <a:lnTo>
                    <a:pt x="11198" y="9213"/>
                  </a:lnTo>
                  <a:lnTo>
                    <a:pt x="10082" y="9213"/>
                  </a:lnTo>
                  <a:lnTo>
                    <a:pt x="10082" y="1954"/>
                  </a:lnTo>
                  <a:cubicBezTo>
                    <a:pt x="10082" y="1644"/>
                    <a:pt x="9834" y="1396"/>
                    <a:pt x="9523" y="1396"/>
                  </a:cubicBezTo>
                  <a:lnTo>
                    <a:pt x="8624" y="1396"/>
                  </a:lnTo>
                  <a:lnTo>
                    <a:pt x="8624" y="558"/>
                  </a:lnTo>
                  <a:cubicBezTo>
                    <a:pt x="8624" y="248"/>
                    <a:pt x="8345" y="0"/>
                    <a:pt x="8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93"/>
            <p:cNvSpPr/>
            <p:nvPr/>
          </p:nvSpPr>
          <p:spPr>
            <a:xfrm>
              <a:off x="1777875" y="2002175"/>
              <a:ext cx="78350" cy="10125"/>
            </a:xfrm>
            <a:custGeom>
              <a:avLst/>
              <a:gdLst/>
              <a:ahLst/>
              <a:cxnLst/>
              <a:rect l="l" t="t" r="r" b="b"/>
              <a:pathLst>
                <a:path w="3134" h="405" extrusionOk="0">
                  <a:moveTo>
                    <a:pt x="279" y="1"/>
                  </a:moveTo>
                  <a:cubicBezTo>
                    <a:pt x="0" y="1"/>
                    <a:pt x="0" y="404"/>
                    <a:pt x="279" y="404"/>
                  </a:cubicBezTo>
                  <a:lnTo>
                    <a:pt x="2885" y="404"/>
                  </a:lnTo>
                  <a:cubicBezTo>
                    <a:pt x="3133" y="404"/>
                    <a:pt x="3133" y="1"/>
                    <a:pt x="28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93"/>
            <p:cNvSpPr/>
            <p:nvPr/>
          </p:nvSpPr>
          <p:spPr>
            <a:xfrm>
              <a:off x="1779575" y="2154150"/>
              <a:ext cx="50850" cy="10175"/>
            </a:xfrm>
            <a:custGeom>
              <a:avLst/>
              <a:gdLst/>
              <a:ahLst/>
              <a:cxnLst/>
              <a:rect l="l" t="t" r="r" b="b"/>
              <a:pathLst>
                <a:path w="2034" h="407" extrusionOk="0">
                  <a:moveTo>
                    <a:pt x="191" y="0"/>
                  </a:moveTo>
                  <a:cubicBezTo>
                    <a:pt x="1" y="0"/>
                    <a:pt x="1" y="406"/>
                    <a:pt x="191" y="406"/>
                  </a:cubicBezTo>
                  <a:cubicBezTo>
                    <a:pt x="197" y="406"/>
                    <a:pt x="204" y="406"/>
                    <a:pt x="211" y="405"/>
                  </a:cubicBezTo>
                  <a:lnTo>
                    <a:pt x="1793" y="405"/>
                  </a:lnTo>
                  <a:cubicBezTo>
                    <a:pt x="1801" y="406"/>
                    <a:pt x="1809" y="406"/>
                    <a:pt x="1817" y="406"/>
                  </a:cubicBezTo>
                  <a:cubicBezTo>
                    <a:pt x="2034" y="406"/>
                    <a:pt x="2034" y="0"/>
                    <a:pt x="1817" y="0"/>
                  </a:cubicBezTo>
                  <a:cubicBezTo>
                    <a:pt x="1809" y="0"/>
                    <a:pt x="1801" y="1"/>
                    <a:pt x="1793" y="2"/>
                  </a:cubicBezTo>
                  <a:lnTo>
                    <a:pt x="211" y="2"/>
                  </a:lnTo>
                  <a:cubicBezTo>
                    <a:pt x="204" y="1"/>
                    <a:pt x="19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93"/>
            <p:cNvSpPr/>
            <p:nvPr/>
          </p:nvSpPr>
          <p:spPr>
            <a:xfrm>
              <a:off x="1779425" y="2178225"/>
              <a:ext cx="50425" cy="10100"/>
            </a:xfrm>
            <a:custGeom>
              <a:avLst/>
              <a:gdLst/>
              <a:ahLst/>
              <a:cxnLst/>
              <a:rect l="l" t="t" r="r" b="b"/>
              <a:pathLst>
                <a:path w="2017" h="404" extrusionOk="0">
                  <a:moveTo>
                    <a:pt x="217" y="0"/>
                  </a:moveTo>
                  <a:cubicBezTo>
                    <a:pt x="93" y="0"/>
                    <a:pt x="0" y="93"/>
                    <a:pt x="0" y="217"/>
                  </a:cubicBezTo>
                  <a:cubicBezTo>
                    <a:pt x="0" y="310"/>
                    <a:pt x="93" y="404"/>
                    <a:pt x="217" y="404"/>
                  </a:cubicBezTo>
                  <a:lnTo>
                    <a:pt x="1799" y="404"/>
                  </a:lnTo>
                  <a:cubicBezTo>
                    <a:pt x="1923" y="404"/>
                    <a:pt x="2016" y="310"/>
                    <a:pt x="2016" y="217"/>
                  </a:cubicBezTo>
                  <a:cubicBezTo>
                    <a:pt x="2016" y="93"/>
                    <a:pt x="1923"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93"/>
            <p:cNvSpPr/>
            <p:nvPr/>
          </p:nvSpPr>
          <p:spPr>
            <a:xfrm>
              <a:off x="1777875" y="2203000"/>
              <a:ext cx="53525" cy="10150"/>
            </a:xfrm>
            <a:custGeom>
              <a:avLst/>
              <a:gdLst/>
              <a:ahLst/>
              <a:cxnLst/>
              <a:rect l="l" t="t" r="r" b="b"/>
              <a:pathLst>
                <a:path w="2141" h="406" extrusionOk="0">
                  <a:moveTo>
                    <a:pt x="251" y="0"/>
                  </a:moveTo>
                  <a:cubicBezTo>
                    <a:pt x="0" y="0"/>
                    <a:pt x="10" y="405"/>
                    <a:pt x="279" y="405"/>
                  </a:cubicBezTo>
                  <a:lnTo>
                    <a:pt x="1861" y="405"/>
                  </a:lnTo>
                  <a:cubicBezTo>
                    <a:pt x="2140" y="405"/>
                    <a:pt x="2140" y="2"/>
                    <a:pt x="1861" y="2"/>
                  </a:cubicBezTo>
                  <a:lnTo>
                    <a:pt x="279" y="2"/>
                  </a:lnTo>
                  <a:cubicBezTo>
                    <a:pt x="270" y="1"/>
                    <a:pt x="260"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93"/>
            <p:cNvSpPr/>
            <p:nvPr/>
          </p:nvSpPr>
          <p:spPr>
            <a:xfrm>
              <a:off x="1777875" y="2227075"/>
              <a:ext cx="53525" cy="10100"/>
            </a:xfrm>
            <a:custGeom>
              <a:avLst/>
              <a:gdLst/>
              <a:ahLst/>
              <a:cxnLst/>
              <a:rect l="l" t="t" r="r" b="b"/>
              <a:pathLst>
                <a:path w="2141" h="404" extrusionOk="0">
                  <a:moveTo>
                    <a:pt x="279" y="0"/>
                  </a:moveTo>
                  <a:cubicBezTo>
                    <a:pt x="0" y="0"/>
                    <a:pt x="0" y="404"/>
                    <a:pt x="279" y="404"/>
                  </a:cubicBezTo>
                  <a:lnTo>
                    <a:pt x="1861" y="404"/>
                  </a:lnTo>
                  <a:cubicBezTo>
                    <a:pt x="2140" y="404"/>
                    <a:pt x="2140" y="0"/>
                    <a:pt x="1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93"/>
            <p:cNvSpPr/>
            <p:nvPr/>
          </p:nvSpPr>
          <p:spPr>
            <a:xfrm>
              <a:off x="1777875" y="2086725"/>
              <a:ext cx="152000" cy="10875"/>
            </a:xfrm>
            <a:custGeom>
              <a:avLst/>
              <a:gdLst/>
              <a:ahLst/>
              <a:cxnLst/>
              <a:rect l="l" t="t" r="r" b="b"/>
              <a:pathLst>
                <a:path w="6080" h="435" extrusionOk="0">
                  <a:moveTo>
                    <a:pt x="279" y="0"/>
                  </a:moveTo>
                  <a:cubicBezTo>
                    <a:pt x="0" y="0"/>
                    <a:pt x="0" y="434"/>
                    <a:pt x="279" y="434"/>
                  </a:cubicBezTo>
                  <a:lnTo>
                    <a:pt x="5801" y="434"/>
                  </a:lnTo>
                  <a:cubicBezTo>
                    <a:pt x="6080" y="403"/>
                    <a:pt x="6080" y="0"/>
                    <a:pt x="58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93"/>
            <p:cNvSpPr/>
            <p:nvPr/>
          </p:nvSpPr>
          <p:spPr>
            <a:xfrm>
              <a:off x="1777875" y="2109975"/>
              <a:ext cx="152000" cy="10100"/>
            </a:xfrm>
            <a:custGeom>
              <a:avLst/>
              <a:gdLst/>
              <a:ahLst/>
              <a:cxnLst/>
              <a:rect l="l" t="t" r="r" b="b"/>
              <a:pathLst>
                <a:path w="6080" h="404" extrusionOk="0">
                  <a:moveTo>
                    <a:pt x="279" y="1"/>
                  </a:moveTo>
                  <a:cubicBezTo>
                    <a:pt x="0" y="1"/>
                    <a:pt x="0" y="404"/>
                    <a:pt x="279" y="404"/>
                  </a:cubicBezTo>
                  <a:lnTo>
                    <a:pt x="5801" y="404"/>
                  </a:lnTo>
                  <a:cubicBezTo>
                    <a:pt x="6080" y="404"/>
                    <a:pt x="6080" y="1"/>
                    <a:pt x="58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93"/>
            <p:cNvSpPr/>
            <p:nvPr/>
          </p:nvSpPr>
          <p:spPr>
            <a:xfrm>
              <a:off x="1780200" y="2025450"/>
              <a:ext cx="148125" cy="40350"/>
            </a:xfrm>
            <a:custGeom>
              <a:avLst/>
              <a:gdLst/>
              <a:ahLst/>
              <a:cxnLst/>
              <a:rect l="l" t="t" r="r" b="b"/>
              <a:pathLst>
                <a:path w="5925" h="1614" extrusionOk="0">
                  <a:moveTo>
                    <a:pt x="5491" y="404"/>
                  </a:moveTo>
                  <a:lnTo>
                    <a:pt x="5491" y="1179"/>
                  </a:lnTo>
                  <a:lnTo>
                    <a:pt x="403" y="1179"/>
                  </a:lnTo>
                  <a:lnTo>
                    <a:pt x="403" y="404"/>
                  </a:lnTo>
                  <a:close/>
                  <a:moveTo>
                    <a:pt x="341" y="1"/>
                  </a:moveTo>
                  <a:cubicBezTo>
                    <a:pt x="155" y="1"/>
                    <a:pt x="0" y="156"/>
                    <a:pt x="0" y="342"/>
                  </a:cubicBezTo>
                  <a:lnTo>
                    <a:pt x="0" y="1241"/>
                  </a:lnTo>
                  <a:cubicBezTo>
                    <a:pt x="0" y="1427"/>
                    <a:pt x="155" y="1613"/>
                    <a:pt x="341" y="1613"/>
                  </a:cubicBezTo>
                  <a:lnTo>
                    <a:pt x="5553" y="1613"/>
                  </a:lnTo>
                  <a:cubicBezTo>
                    <a:pt x="5739" y="1613"/>
                    <a:pt x="5925" y="1427"/>
                    <a:pt x="5925" y="1241"/>
                  </a:cubicBezTo>
                  <a:lnTo>
                    <a:pt x="5925" y="342"/>
                  </a:lnTo>
                  <a:cubicBezTo>
                    <a:pt x="5925" y="156"/>
                    <a:pt x="5739" y="1"/>
                    <a:pt x="55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93"/>
            <p:cNvSpPr/>
            <p:nvPr/>
          </p:nvSpPr>
          <p:spPr>
            <a:xfrm>
              <a:off x="1955450" y="2175125"/>
              <a:ext cx="24075" cy="41700"/>
            </a:xfrm>
            <a:custGeom>
              <a:avLst/>
              <a:gdLst/>
              <a:ahLst/>
              <a:cxnLst/>
              <a:rect l="l" t="t" r="r" b="b"/>
              <a:pathLst>
                <a:path w="963" h="1668" extrusionOk="0">
                  <a:moveTo>
                    <a:pt x="187" y="0"/>
                  </a:moveTo>
                  <a:cubicBezTo>
                    <a:pt x="94" y="0"/>
                    <a:pt x="1" y="62"/>
                    <a:pt x="1" y="186"/>
                  </a:cubicBezTo>
                  <a:lnTo>
                    <a:pt x="1" y="1458"/>
                  </a:lnTo>
                  <a:cubicBezTo>
                    <a:pt x="1" y="1598"/>
                    <a:pt x="101" y="1667"/>
                    <a:pt x="202" y="1667"/>
                  </a:cubicBezTo>
                  <a:cubicBezTo>
                    <a:pt x="303" y="1667"/>
                    <a:pt x="404" y="1598"/>
                    <a:pt x="404" y="1458"/>
                  </a:cubicBezTo>
                  <a:lnTo>
                    <a:pt x="404" y="1024"/>
                  </a:lnTo>
                  <a:lnTo>
                    <a:pt x="683" y="1024"/>
                  </a:lnTo>
                  <a:cubicBezTo>
                    <a:pt x="962" y="1024"/>
                    <a:pt x="962" y="621"/>
                    <a:pt x="683" y="621"/>
                  </a:cubicBezTo>
                  <a:lnTo>
                    <a:pt x="404" y="621"/>
                  </a:lnTo>
                  <a:lnTo>
                    <a:pt x="404" y="403"/>
                  </a:lnTo>
                  <a:lnTo>
                    <a:pt x="714" y="403"/>
                  </a:lnTo>
                  <a:cubicBezTo>
                    <a:pt x="962" y="372"/>
                    <a:pt x="962" y="31"/>
                    <a:pt x="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93"/>
            <p:cNvSpPr/>
            <p:nvPr/>
          </p:nvSpPr>
          <p:spPr>
            <a:xfrm>
              <a:off x="1915125" y="2175125"/>
              <a:ext cx="33375" cy="41900"/>
            </a:xfrm>
            <a:custGeom>
              <a:avLst/>
              <a:gdLst/>
              <a:ahLst/>
              <a:cxnLst/>
              <a:rect l="l" t="t" r="r" b="b"/>
              <a:pathLst>
                <a:path w="1335" h="1676" extrusionOk="0">
                  <a:moveTo>
                    <a:pt x="559" y="434"/>
                  </a:moveTo>
                  <a:cubicBezTo>
                    <a:pt x="838" y="434"/>
                    <a:pt x="838" y="745"/>
                    <a:pt x="838" y="838"/>
                  </a:cubicBezTo>
                  <a:cubicBezTo>
                    <a:pt x="838" y="1055"/>
                    <a:pt x="745" y="1241"/>
                    <a:pt x="559" y="1241"/>
                  </a:cubicBezTo>
                  <a:lnTo>
                    <a:pt x="404" y="1241"/>
                  </a:lnTo>
                  <a:lnTo>
                    <a:pt x="404" y="434"/>
                  </a:lnTo>
                  <a:close/>
                  <a:moveTo>
                    <a:pt x="218" y="0"/>
                  </a:moveTo>
                  <a:cubicBezTo>
                    <a:pt x="156" y="0"/>
                    <a:pt x="125" y="31"/>
                    <a:pt x="63" y="62"/>
                  </a:cubicBezTo>
                  <a:cubicBezTo>
                    <a:pt x="32" y="93"/>
                    <a:pt x="1" y="155"/>
                    <a:pt x="1" y="217"/>
                  </a:cubicBezTo>
                  <a:lnTo>
                    <a:pt x="1" y="1458"/>
                  </a:lnTo>
                  <a:cubicBezTo>
                    <a:pt x="32" y="1520"/>
                    <a:pt x="32" y="1551"/>
                    <a:pt x="63" y="1613"/>
                  </a:cubicBezTo>
                  <a:cubicBezTo>
                    <a:pt x="125" y="1644"/>
                    <a:pt x="156" y="1644"/>
                    <a:pt x="218" y="1675"/>
                  </a:cubicBezTo>
                  <a:lnTo>
                    <a:pt x="590" y="1675"/>
                  </a:lnTo>
                  <a:cubicBezTo>
                    <a:pt x="1024" y="1644"/>
                    <a:pt x="1334" y="1241"/>
                    <a:pt x="1272" y="838"/>
                  </a:cubicBezTo>
                  <a:cubicBezTo>
                    <a:pt x="1334" y="403"/>
                    <a:pt x="993"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93"/>
            <p:cNvSpPr/>
            <p:nvPr/>
          </p:nvSpPr>
          <p:spPr>
            <a:xfrm>
              <a:off x="1877525" y="2174800"/>
              <a:ext cx="33750" cy="41625"/>
            </a:xfrm>
            <a:custGeom>
              <a:avLst/>
              <a:gdLst/>
              <a:ahLst/>
              <a:cxnLst/>
              <a:rect l="l" t="t" r="r" b="b"/>
              <a:pathLst>
                <a:path w="1350" h="1665" extrusionOk="0">
                  <a:moveTo>
                    <a:pt x="605" y="416"/>
                  </a:moveTo>
                  <a:cubicBezTo>
                    <a:pt x="822" y="416"/>
                    <a:pt x="822" y="727"/>
                    <a:pt x="605" y="727"/>
                  </a:cubicBezTo>
                  <a:lnTo>
                    <a:pt x="450" y="727"/>
                  </a:lnTo>
                  <a:lnTo>
                    <a:pt x="450" y="572"/>
                  </a:lnTo>
                  <a:lnTo>
                    <a:pt x="450" y="416"/>
                  </a:lnTo>
                  <a:close/>
                  <a:moveTo>
                    <a:pt x="199" y="0"/>
                  </a:moveTo>
                  <a:cubicBezTo>
                    <a:pt x="168" y="0"/>
                    <a:pt x="131" y="22"/>
                    <a:pt x="109" y="44"/>
                  </a:cubicBezTo>
                  <a:cubicBezTo>
                    <a:pt x="47" y="106"/>
                    <a:pt x="47" y="137"/>
                    <a:pt x="47" y="199"/>
                  </a:cubicBezTo>
                  <a:lnTo>
                    <a:pt x="47" y="1502"/>
                  </a:lnTo>
                  <a:cubicBezTo>
                    <a:pt x="0" y="1611"/>
                    <a:pt x="116" y="1665"/>
                    <a:pt x="233" y="1665"/>
                  </a:cubicBezTo>
                  <a:cubicBezTo>
                    <a:pt x="349" y="1665"/>
                    <a:pt x="465" y="1611"/>
                    <a:pt x="419" y="1502"/>
                  </a:cubicBezTo>
                  <a:lnTo>
                    <a:pt x="419" y="1130"/>
                  </a:lnTo>
                  <a:lnTo>
                    <a:pt x="574" y="1130"/>
                  </a:lnTo>
                  <a:cubicBezTo>
                    <a:pt x="1349" y="1130"/>
                    <a:pt x="1349" y="13"/>
                    <a:pt x="574" y="13"/>
                  </a:cubicBezTo>
                  <a:lnTo>
                    <a:pt x="233" y="13"/>
                  </a:lnTo>
                  <a:cubicBezTo>
                    <a:pt x="224" y="4"/>
                    <a:pt x="212"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4" name="Google Shape;16584;p93"/>
          <p:cNvGrpSpPr/>
          <p:nvPr/>
        </p:nvGrpSpPr>
        <p:grpSpPr>
          <a:xfrm>
            <a:off x="1057406" y="2264479"/>
            <a:ext cx="351325" cy="342775"/>
            <a:chOff x="1680925" y="3066150"/>
            <a:chExt cx="351325" cy="342775"/>
          </a:xfrm>
        </p:grpSpPr>
        <p:sp>
          <p:nvSpPr>
            <p:cNvPr id="16585" name="Google Shape;16585;p93"/>
            <p:cNvSpPr/>
            <p:nvPr/>
          </p:nvSpPr>
          <p:spPr>
            <a:xfrm>
              <a:off x="1949250" y="3134775"/>
              <a:ext cx="41125" cy="16700"/>
            </a:xfrm>
            <a:custGeom>
              <a:avLst/>
              <a:gdLst/>
              <a:ahLst/>
              <a:cxnLst/>
              <a:rect l="l" t="t" r="r" b="b"/>
              <a:pathLst>
                <a:path w="1645" h="668" extrusionOk="0">
                  <a:moveTo>
                    <a:pt x="822" y="0"/>
                  </a:moveTo>
                  <a:cubicBezTo>
                    <a:pt x="559" y="0"/>
                    <a:pt x="295" y="109"/>
                    <a:pt x="93" y="326"/>
                  </a:cubicBezTo>
                  <a:cubicBezTo>
                    <a:pt x="0" y="388"/>
                    <a:pt x="0" y="512"/>
                    <a:pt x="93" y="605"/>
                  </a:cubicBezTo>
                  <a:cubicBezTo>
                    <a:pt x="124" y="636"/>
                    <a:pt x="186" y="667"/>
                    <a:pt x="217" y="667"/>
                  </a:cubicBezTo>
                  <a:cubicBezTo>
                    <a:pt x="280" y="667"/>
                    <a:pt x="342" y="636"/>
                    <a:pt x="373" y="605"/>
                  </a:cubicBezTo>
                  <a:cubicBezTo>
                    <a:pt x="497" y="481"/>
                    <a:pt x="660" y="419"/>
                    <a:pt x="822" y="419"/>
                  </a:cubicBezTo>
                  <a:cubicBezTo>
                    <a:pt x="985" y="419"/>
                    <a:pt x="1148" y="481"/>
                    <a:pt x="1272" y="605"/>
                  </a:cubicBezTo>
                  <a:cubicBezTo>
                    <a:pt x="1319" y="636"/>
                    <a:pt x="1373" y="652"/>
                    <a:pt x="1423" y="652"/>
                  </a:cubicBezTo>
                  <a:cubicBezTo>
                    <a:pt x="1474" y="652"/>
                    <a:pt x="1520" y="636"/>
                    <a:pt x="1551" y="605"/>
                  </a:cubicBezTo>
                  <a:cubicBezTo>
                    <a:pt x="1644" y="512"/>
                    <a:pt x="1644" y="388"/>
                    <a:pt x="1551" y="326"/>
                  </a:cubicBezTo>
                  <a:cubicBezTo>
                    <a:pt x="1350" y="109"/>
                    <a:pt x="108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93"/>
            <p:cNvSpPr/>
            <p:nvPr/>
          </p:nvSpPr>
          <p:spPr>
            <a:xfrm>
              <a:off x="1931650" y="3112675"/>
              <a:ext cx="74225" cy="23275"/>
            </a:xfrm>
            <a:custGeom>
              <a:avLst/>
              <a:gdLst/>
              <a:ahLst/>
              <a:cxnLst/>
              <a:rect l="l" t="t" r="r" b="b"/>
              <a:pathLst>
                <a:path w="2969" h="931" extrusionOk="0">
                  <a:moveTo>
                    <a:pt x="1526" y="0"/>
                  </a:moveTo>
                  <a:cubicBezTo>
                    <a:pt x="1030" y="0"/>
                    <a:pt x="534" y="186"/>
                    <a:pt x="146" y="559"/>
                  </a:cubicBezTo>
                  <a:cubicBezTo>
                    <a:pt x="0" y="704"/>
                    <a:pt x="140" y="926"/>
                    <a:pt x="297" y="926"/>
                  </a:cubicBezTo>
                  <a:cubicBezTo>
                    <a:pt x="340" y="926"/>
                    <a:pt x="385" y="909"/>
                    <a:pt x="425" y="869"/>
                  </a:cubicBezTo>
                  <a:cubicBezTo>
                    <a:pt x="735" y="559"/>
                    <a:pt x="1131" y="404"/>
                    <a:pt x="1526" y="404"/>
                  </a:cubicBezTo>
                  <a:cubicBezTo>
                    <a:pt x="1922" y="404"/>
                    <a:pt x="2317" y="559"/>
                    <a:pt x="2628" y="869"/>
                  </a:cubicBezTo>
                  <a:cubicBezTo>
                    <a:pt x="2659" y="900"/>
                    <a:pt x="2690" y="931"/>
                    <a:pt x="2752" y="931"/>
                  </a:cubicBezTo>
                  <a:cubicBezTo>
                    <a:pt x="2814" y="931"/>
                    <a:pt x="2876" y="900"/>
                    <a:pt x="2907" y="869"/>
                  </a:cubicBezTo>
                  <a:cubicBezTo>
                    <a:pt x="2969" y="776"/>
                    <a:pt x="2969" y="652"/>
                    <a:pt x="2907" y="559"/>
                  </a:cubicBezTo>
                  <a:cubicBezTo>
                    <a:pt x="2519" y="186"/>
                    <a:pt x="2023" y="0"/>
                    <a:pt x="1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93"/>
            <p:cNvSpPr/>
            <p:nvPr/>
          </p:nvSpPr>
          <p:spPr>
            <a:xfrm>
              <a:off x="1917450" y="3089400"/>
              <a:ext cx="105500" cy="29700"/>
            </a:xfrm>
            <a:custGeom>
              <a:avLst/>
              <a:gdLst/>
              <a:ahLst/>
              <a:cxnLst/>
              <a:rect l="l" t="t" r="r" b="b"/>
              <a:pathLst>
                <a:path w="4220" h="1188" extrusionOk="0">
                  <a:moveTo>
                    <a:pt x="2094" y="1"/>
                  </a:moveTo>
                  <a:cubicBezTo>
                    <a:pt x="1358" y="1"/>
                    <a:pt x="621" y="280"/>
                    <a:pt x="63" y="838"/>
                  </a:cubicBezTo>
                  <a:cubicBezTo>
                    <a:pt x="1" y="900"/>
                    <a:pt x="1" y="1055"/>
                    <a:pt x="63" y="1117"/>
                  </a:cubicBezTo>
                  <a:cubicBezTo>
                    <a:pt x="109" y="1164"/>
                    <a:pt x="163" y="1187"/>
                    <a:pt x="218" y="1187"/>
                  </a:cubicBezTo>
                  <a:cubicBezTo>
                    <a:pt x="272" y="1187"/>
                    <a:pt x="326" y="1164"/>
                    <a:pt x="373" y="1117"/>
                  </a:cubicBezTo>
                  <a:lnTo>
                    <a:pt x="342" y="1117"/>
                  </a:lnTo>
                  <a:cubicBezTo>
                    <a:pt x="823" y="637"/>
                    <a:pt x="1458" y="396"/>
                    <a:pt x="2094" y="396"/>
                  </a:cubicBezTo>
                  <a:cubicBezTo>
                    <a:pt x="2730" y="396"/>
                    <a:pt x="3366" y="637"/>
                    <a:pt x="3847" y="1117"/>
                  </a:cubicBezTo>
                  <a:cubicBezTo>
                    <a:pt x="3878" y="1148"/>
                    <a:pt x="3940" y="1179"/>
                    <a:pt x="4002" y="1179"/>
                  </a:cubicBezTo>
                  <a:cubicBezTo>
                    <a:pt x="4033" y="1179"/>
                    <a:pt x="4095" y="1148"/>
                    <a:pt x="4126" y="1117"/>
                  </a:cubicBezTo>
                  <a:cubicBezTo>
                    <a:pt x="4219" y="1055"/>
                    <a:pt x="4219" y="900"/>
                    <a:pt x="4126" y="838"/>
                  </a:cubicBezTo>
                  <a:cubicBezTo>
                    <a:pt x="3568" y="280"/>
                    <a:pt x="2831" y="1"/>
                    <a:pt x="20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93"/>
            <p:cNvSpPr/>
            <p:nvPr/>
          </p:nvSpPr>
          <p:spPr>
            <a:xfrm>
              <a:off x="1680925" y="3066150"/>
              <a:ext cx="351325" cy="342775"/>
            </a:xfrm>
            <a:custGeom>
              <a:avLst/>
              <a:gdLst/>
              <a:ahLst/>
              <a:cxnLst/>
              <a:rect l="l" t="t" r="r" b="b"/>
              <a:pathLst>
                <a:path w="14053" h="13711" extrusionOk="0">
                  <a:moveTo>
                    <a:pt x="6763" y="403"/>
                  </a:moveTo>
                  <a:lnTo>
                    <a:pt x="6763" y="1179"/>
                  </a:lnTo>
                  <a:lnTo>
                    <a:pt x="5212" y="1179"/>
                  </a:lnTo>
                  <a:cubicBezTo>
                    <a:pt x="5150" y="1179"/>
                    <a:pt x="5119" y="1117"/>
                    <a:pt x="5119" y="1086"/>
                  </a:cubicBezTo>
                  <a:lnTo>
                    <a:pt x="5119" y="496"/>
                  </a:lnTo>
                  <a:cubicBezTo>
                    <a:pt x="5119" y="434"/>
                    <a:pt x="5150" y="403"/>
                    <a:pt x="5212" y="403"/>
                  </a:cubicBezTo>
                  <a:close/>
                  <a:moveTo>
                    <a:pt x="6949" y="2637"/>
                  </a:moveTo>
                  <a:lnTo>
                    <a:pt x="10888" y="6669"/>
                  </a:lnTo>
                  <a:lnTo>
                    <a:pt x="10206" y="6669"/>
                  </a:lnTo>
                  <a:lnTo>
                    <a:pt x="7104" y="3505"/>
                  </a:lnTo>
                  <a:cubicBezTo>
                    <a:pt x="7073" y="3474"/>
                    <a:pt x="7011" y="3443"/>
                    <a:pt x="6949" y="3443"/>
                  </a:cubicBezTo>
                  <a:cubicBezTo>
                    <a:pt x="6887" y="3443"/>
                    <a:pt x="6856" y="3474"/>
                    <a:pt x="6794" y="3505"/>
                  </a:cubicBezTo>
                  <a:lnTo>
                    <a:pt x="3816" y="6669"/>
                  </a:lnTo>
                  <a:lnTo>
                    <a:pt x="3134" y="6669"/>
                  </a:lnTo>
                  <a:lnTo>
                    <a:pt x="6949" y="2637"/>
                  </a:lnTo>
                  <a:close/>
                  <a:moveTo>
                    <a:pt x="3692" y="7041"/>
                  </a:moveTo>
                  <a:lnTo>
                    <a:pt x="3692" y="8716"/>
                  </a:lnTo>
                  <a:lnTo>
                    <a:pt x="466" y="8716"/>
                  </a:lnTo>
                  <a:lnTo>
                    <a:pt x="1148" y="7103"/>
                  </a:lnTo>
                  <a:cubicBezTo>
                    <a:pt x="1148" y="7072"/>
                    <a:pt x="1179" y="7041"/>
                    <a:pt x="1210" y="7041"/>
                  </a:cubicBezTo>
                  <a:close/>
                  <a:moveTo>
                    <a:pt x="1521" y="10267"/>
                  </a:moveTo>
                  <a:cubicBezTo>
                    <a:pt x="1614" y="10267"/>
                    <a:pt x="1676" y="10329"/>
                    <a:pt x="1676" y="10392"/>
                  </a:cubicBezTo>
                  <a:lnTo>
                    <a:pt x="1676" y="11694"/>
                  </a:lnTo>
                  <a:cubicBezTo>
                    <a:pt x="1676" y="11756"/>
                    <a:pt x="1614" y="11818"/>
                    <a:pt x="1521" y="11818"/>
                  </a:cubicBezTo>
                  <a:lnTo>
                    <a:pt x="807" y="11818"/>
                  </a:lnTo>
                  <a:lnTo>
                    <a:pt x="807" y="10267"/>
                  </a:lnTo>
                  <a:close/>
                  <a:moveTo>
                    <a:pt x="13215" y="10267"/>
                  </a:moveTo>
                  <a:lnTo>
                    <a:pt x="13215" y="11818"/>
                  </a:lnTo>
                  <a:lnTo>
                    <a:pt x="12501" y="11818"/>
                  </a:lnTo>
                  <a:cubicBezTo>
                    <a:pt x="12408" y="11818"/>
                    <a:pt x="12377" y="11787"/>
                    <a:pt x="12377" y="11694"/>
                  </a:cubicBezTo>
                  <a:lnTo>
                    <a:pt x="12377" y="10392"/>
                  </a:lnTo>
                  <a:cubicBezTo>
                    <a:pt x="12346" y="10329"/>
                    <a:pt x="12408" y="10267"/>
                    <a:pt x="12501" y="10267"/>
                  </a:cubicBezTo>
                  <a:close/>
                  <a:moveTo>
                    <a:pt x="6794" y="9740"/>
                  </a:moveTo>
                  <a:lnTo>
                    <a:pt x="6825" y="13276"/>
                  </a:lnTo>
                  <a:lnTo>
                    <a:pt x="5708" y="13276"/>
                  </a:lnTo>
                  <a:lnTo>
                    <a:pt x="5708" y="9926"/>
                  </a:lnTo>
                  <a:cubicBezTo>
                    <a:pt x="5708" y="9833"/>
                    <a:pt x="5801" y="9740"/>
                    <a:pt x="5894" y="9740"/>
                  </a:cubicBezTo>
                  <a:close/>
                  <a:moveTo>
                    <a:pt x="8097" y="9771"/>
                  </a:moveTo>
                  <a:cubicBezTo>
                    <a:pt x="8190" y="9771"/>
                    <a:pt x="8283" y="9833"/>
                    <a:pt x="8283" y="9926"/>
                  </a:cubicBezTo>
                  <a:lnTo>
                    <a:pt x="8314" y="13276"/>
                  </a:lnTo>
                  <a:lnTo>
                    <a:pt x="7197" y="13276"/>
                  </a:lnTo>
                  <a:lnTo>
                    <a:pt x="7197" y="9771"/>
                  </a:lnTo>
                  <a:close/>
                  <a:moveTo>
                    <a:pt x="6980" y="3940"/>
                  </a:moveTo>
                  <a:lnTo>
                    <a:pt x="9927" y="6948"/>
                  </a:lnTo>
                  <a:lnTo>
                    <a:pt x="9927" y="13276"/>
                  </a:lnTo>
                  <a:lnTo>
                    <a:pt x="8717" y="13276"/>
                  </a:lnTo>
                  <a:lnTo>
                    <a:pt x="8717" y="9926"/>
                  </a:lnTo>
                  <a:cubicBezTo>
                    <a:pt x="8717" y="9616"/>
                    <a:pt x="8438" y="9337"/>
                    <a:pt x="8128" y="9337"/>
                  </a:cubicBezTo>
                  <a:lnTo>
                    <a:pt x="5925" y="9337"/>
                  </a:lnTo>
                  <a:cubicBezTo>
                    <a:pt x="5584" y="9337"/>
                    <a:pt x="5336" y="9616"/>
                    <a:pt x="5336" y="9926"/>
                  </a:cubicBezTo>
                  <a:lnTo>
                    <a:pt x="5336" y="13276"/>
                  </a:lnTo>
                  <a:lnTo>
                    <a:pt x="4095" y="13276"/>
                  </a:lnTo>
                  <a:lnTo>
                    <a:pt x="4095" y="11787"/>
                  </a:lnTo>
                  <a:cubicBezTo>
                    <a:pt x="4095" y="11648"/>
                    <a:pt x="3994" y="11578"/>
                    <a:pt x="3894" y="11578"/>
                  </a:cubicBezTo>
                  <a:cubicBezTo>
                    <a:pt x="3793" y="11578"/>
                    <a:pt x="3692" y="11648"/>
                    <a:pt x="3692" y="11787"/>
                  </a:cubicBezTo>
                  <a:lnTo>
                    <a:pt x="3692" y="13276"/>
                  </a:lnTo>
                  <a:lnTo>
                    <a:pt x="931" y="13276"/>
                  </a:lnTo>
                  <a:cubicBezTo>
                    <a:pt x="869" y="13276"/>
                    <a:pt x="807" y="13214"/>
                    <a:pt x="807" y="13121"/>
                  </a:cubicBezTo>
                  <a:lnTo>
                    <a:pt x="807" y="12253"/>
                  </a:lnTo>
                  <a:lnTo>
                    <a:pt x="1521" y="12253"/>
                  </a:lnTo>
                  <a:cubicBezTo>
                    <a:pt x="1831" y="12253"/>
                    <a:pt x="2048" y="12005"/>
                    <a:pt x="2048" y="11694"/>
                  </a:cubicBezTo>
                  <a:lnTo>
                    <a:pt x="2048" y="10392"/>
                  </a:lnTo>
                  <a:cubicBezTo>
                    <a:pt x="2048" y="10081"/>
                    <a:pt x="1800" y="9864"/>
                    <a:pt x="1521" y="9864"/>
                  </a:cubicBezTo>
                  <a:lnTo>
                    <a:pt x="807" y="9864"/>
                  </a:lnTo>
                  <a:lnTo>
                    <a:pt x="807" y="9120"/>
                  </a:lnTo>
                  <a:lnTo>
                    <a:pt x="3692" y="9120"/>
                  </a:lnTo>
                  <a:lnTo>
                    <a:pt x="3692" y="10950"/>
                  </a:lnTo>
                  <a:cubicBezTo>
                    <a:pt x="3692" y="11074"/>
                    <a:pt x="3793" y="11136"/>
                    <a:pt x="3894" y="11136"/>
                  </a:cubicBezTo>
                  <a:cubicBezTo>
                    <a:pt x="3994" y="11136"/>
                    <a:pt x="4095" y="11074"/>
                    <a:pt x="4095" y="10950"/>
                  </a:cubicBezTo>
                  <a:lnTo>
                    <a:pt x="4095" y="6917"/>
                  </a:lnTo>
                  <a:lnTo>
                    <a:pt x="6980" y="3940"/>
                  </a:lnTo>
                  <a:close/>
                  <a:moveTo>
                    <a:pt x="12812" y="7041"/>
                  </a:moveTo>
                  <a:cubicBezTo>
                    <a:pt x="12843" y="7041"/>
                    <a:pt x="12874" y="7072"/>
                    <a:pt x="12905" y="7103"/>
                  </a:cubicBezTo>
                  <a:lnTo>
                    <a:pt x="13556" y="8716"/>
                  </a:lnTo>
                  <a:lnTo>
                    <a:pt x="12688" y="8716"/>
                  </a:lnTo>
                  <a:cubicBezTo>
                    <a:pt x="12563" y="8716"/>
                    <a:pt x="12470" y="8810"/>
                    <a:pt x="12470" y="8934"/>
                  </a:cubicBezTo>
                  <a:cubicBezTo>
                    <a:pt x="12470" y="9027"/>
                    <a:pt x="12563" y="9120"/>
                    <a:pt x="12688" y="9120"/>
                  </a:cubicBezTo>
                  <a:lnTo>
                    <a:pt x="13215" y="9120"/>
                  </a:lnTo>
                  <a:lnTo>
                    <a:pt x="13215" y="9864"/>
                  </a:lnTo>
                  <a:lnTo>
                    <a:pt x="12501" y="9864"/>
                  </a:lnTo>
                  <a:cubicBezTo>
                    <a:pt x="12191" y="9864"/>
                    <a:pt x="11974" y="10112"/>
                    <a:pt x="11974" y="10392"/>
                  </a:cubicBezTo>
                  <a:lnTo>
                    <a:pt x="11974" y="11694"/>
                  </a:lnTo>
                  <a:cubicBezTo>
                    <a:pt x="11974" y="12005"/>
                    <a:pt x="12191" y="12222"/>
                    <a:pt x="12501" y="12222"/>
                  </a:cubicBezTo>
                  <a:lnTo>
                    <a:pt x="13215" y="12222"/>
                  </a:lnTo>
                  <a:lnTo>
                    <a:pt x="13215" y="13121"/>
                  </a:lnTo>
                  <a:cubicBezTo>
                    <a:pt x="13215" y="13183"/>
                    <a:pt x="13153" y="13245"/>
                    <a:pt x="13091" y="13245"/>
                  </a:cubicBezTo>
                  <a:lnTo>
                    <a:pt x="13091" y="13276"/>
                  </a:lnTo>
                  <a:lnTo>
                    <a:pt x="10330" y="13276"/>
                  </a:lnTo>
                  <a:lnTo>
                    <a:pt x="10330" y="9120"/>
                  </a:lnTo>
                  <a:lnTo>
                    <a:pt x="11850" y="9120"/>
                  </a:lnTo>
                  <a:cubicBezTo>
                    <a:pt x="11974" y="9120"/>
                    <a:pt x="12067" y="9027"/>
                    <a:pt x="12067" y="8934"/>
                  </a:cubicBezTo>
                  <a:cubicBezTo>
                    <a:pt x="12067" y="8810"/>
                    <a:pt x="11974" y="8716"/>
                    <a:pt x="11850" y="8716"/>
                  </a:cubicBezTo>
                  <a:lnTo>
                    <a:pt x="10330" y="8716"/>
                  </a:lnTo>
                  <a:lnTo>
                    <a:pt x="10330" y="7041"/>
                  </a:lnTo>
                  <a:close/>
                  <a:moveTo>
                    <a:pt x="5212" y="0"/>
                  </a:moveTo>
                  <a:cubicBezTo>
                    <a:pt x="4933" y="0"/>
                    <a:pt x="4716" y="217"/>
                    <a:pt x="4716" y="496"/>
                  </a:cubicBezTo>
                  <a:lnTo>
                    <a:pt x="4716" y="1086"/>
                  </a:lnTo>
                  <a:cubicBezTo>
                    <a:pt x="4716" y="1365"/>
                    <a:pt x="4933" y="1582"/>
                    <a:pt x="5212" y="1582"/>
                  </a:cubicBezTo>
                  <a:lnTo>
                    <a:pt x="6763" y="1582"/>
                  </a:lnTo>
                  <a:lnTo>
                    <a:pt x="6763" y="2265"/>
                  </a:lnTo>
                  <a:lnTo>
                    <a:pt x="2544" y="6669"/>
                  </a:lnTo>
                  <a:lnTo>
                    <a:pt x="1210" y="6669"/>
                  </a:lnTo>
                  <a:cubicBezTo>
                    <a:pt x="1188" y="6666"/>
                    <a:pt x="1166" y="6665"/>
                    <a:pt x="1145" y="6665"/>
                  </a:cubicBezTo>
                  <a:cubicBezTo>
                    <a:pt x="957" y="6665"/>
                    <a:pt x="801" y="6784"/>
                    <a:pt x="745" y="6979"/>
                  </a:cubicBezTo>
                  <a:lnTo>
                    <a:pt x="63" y="8654"/>
                  </a:lnTo>
                  <a:cubicBezTo>
                    <a:pt x="1" y="8748"/>
                    <a:pt x="32" y="8903"/>
                    <a:pt x="94" y="8996"/>
                  </a:cubicBezTo>
                  <a:cubicBezTo>
                    <a:pt x="156" y="9089"/>
                    <a:pt x="249" y="9151"/>
                    <a:pt x="373" y="9151"/>
                  </a:cubicBezTo>
                  <a:lnTo>
                    <a:pt x="373" y="13152"/>
                  </a:lnTo>
                  <a:cubicBezTo>
                    <a:pt x="373" y="13462"/>
                    <a:pt x="621" y="13711"/>
                    <a:pt x="931" y="13711"/>
                  </a:cubicBezTo>
                  <a:lnTo>
                    <a:pt x="13091" y="13711"/>
                  </a:lnTo>
                  <a:cubicBezTo>
                    <a:pt x="13370" y="13711"/>
                    <a:pt x="13618" y="13462"/>
                    <a:pt x="13618" y="13152"/>
                  </a:cubicBezTo>
                  <a:lnTo>
                    <a:pt x="13618" y="9120"/>
                  </a:lnTo>
                  <a:cubicBezTo>
                    <a:pt x="13866" y="9120"/>
                    <a:pt x="14052" y="8872"/>
                    <a:pt x="13959" y="8623"/>
                  </a:cubicBezTo>
                  <a:lnTo>
                    <a:pt x="13277" y="6948"/>
                  </a:lnTo>
                  <a:cubicBezTo>
                    <a:pt x="13184" y="6762"/>
                    <a:pt x="12998" y="6638"/>
                    <a:pt x="12812" y="6638"/>
                  </a:cubicBezTo>
                  <a:lnTo>
                    <a:pt x="11447" y="6638"/>
                  </a:lnTo>
                  <a:lnTo>
                    <a:pt x="7166" y="2265"/>
                  </a:lnTo>
                  <a:lnTo>
                    <a:pt x="7166" y="186"/>
                  </a:lnTo>
                  <a:cubicBezTo>
                    <a:pt x="7166" y="93"/>
                    <a:pt x="7073" y="0"/>
                    <a:pt x="6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93"/>
            <p:cNvSpPr/>
            <p:nvPr/>
          </p:nvSpPr>
          <p:spPr>
            <a:xfrm>
              <a:off x="1809650" y="3208050"/>
              <a:ext cx="79900" cy="68575"/>
            </a:xfrm>
            <a:custGeom>
              <a:avLst/>
              <a:gdLst/>
              <a:ahLst/>
              <a:cxnLst/>
              <a:rect l="l" t="t" r="r" b="b"/>
              <a:pathLst>
                <a:path w="3196" h="2743" extrusionOk="0">
                  <a:moveTo>
                    <a:pt x="1815" y="435"/>
                  </a:moveTo>
                  <a:cubicBezTo>
                    <a:pt x="2298" y="435"/>
                    <a:pt x="2762" y="802"/>
                    <a:pt x="2762" y="1365"/>
                  </a:cubicBezTo>
                  <a:cubicBezTo>
                    <a:pt x="2762" y="1893"/>
                    <a:pt x="2358" y="2327"/>
                    <a:pt x="1831" y="2327"/>
                  </a:cubicBezTo>
                  <a:cubicBezTo>
                    <a:pt x="962" y="2327"/>
                    <a:pt x="559" y="1334"/>
                    <a:pt x="1149" y="714"/>
                  </a:cubicBezTo>
                  <a:cubicBezTo>
                    <a:pt x="1341" y="521"/>
                    <a:pt x="1580" y="435"/>
                    <a:pt x="1815" y="435"/>
                  </a:cubicBezTo>
                  <a:close/>
                  <a:moveTo>
                    <a:pt x="1831" y="1"/>
                  </a:moveTo>
                  <a:cubicBezTo>
                    <a:pt x="590" y="1"/>
                    <a:pt x="1" y="1490"/>
                    <a:pt x="838" y="2358"/>
                  </a:cubicBezTo>
                  <a:cubicBezTo>
                    <a:pt x="1114" y="2624"/>
                    <a:pt x="1452" y="2743"/>
                    <a:pt x="1785" y="2743"/>
                  </a:cubicBezTo>
                  <a:cubicBezTo>
                    <a:pt x="2502" y="2743"/>
                    <a:pt x="3196" y="2191"/>
                    <a:pt x="3196" y="1365"/>
                  </a:cubicBezTo>
                  <a:cubicBezTo>
                    <a:pt x="3196" y="621"/>
                    <a:pt x="2575" y="1"/>
                    <a:pt x="18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93"/>
            <p:cNvSpPr/>
            <p:nvPr/>
          </p:nvSpPr>
          <p:spPr>
            <a:xfrm>
              <a:off x="1849975" y="3225300"/>
              <a:ext cx="15550" cy="26200"/>
            </a:xfrm>
            <a:custGeom>
              <a:avLst/>
              <a:gdLst/>
              <a:ahLst/>
              <a:cxnLst/>
              <a:rect l="l" t="t" r="r" b="b"/>
              <a:pathLst>
                <a:path w="622" h="1048" extrusionOk="0">
                  <a:moveTo>
                    <a:pt x="218" y="1"/>
                  </a:moveTo>
                  <a:cubicBezTo>
                    <a:pt x="109" y="1"/>
                    <a:pt x="1" y="71"/>
                    <a:pt x="1" y="210"/>
                  </a:cubicBezTo>
                  <a:lnTo>
                    <a:pt x="1" y="675"/>
                  </a:lnTo>
                  <a:cubicBezTo>
                    <a:pt x="1" y="737"/>
                    <a:pt x="32" y="769"/>
                    <a:pt x="63" y="831"/>
                  </a:cubicBezTo>
                  <a:lnTo>
                    <a:pt x="249" y="986"/>
                  </a:lnTo>
                  <a:cubicBezTo>
                    <a:pt x="280" y="1017"/>
                    <a:pt x="342" y="1048"/>
                    <a:pt x="373" y="1048"/>
                  </a:cubicBezTo>
                  <a:cubicBezTo>
                    <a:pt x="435" y="1048"/>
                    <a:pt x="497" y="1017"/>
                    <a:pt x="528" y="986"/>
                  </a:cubicBezTo>
                  <a:cubicBezTo>
                    <a:pt x="621" y="924"/>
                    <a:pt x="621" y="769"/>
                    <a:pt x="528" y="706"/>
                  </a:cubicBezTo>
                  <a:lnTo>
                    <a:pt x="435" y="613"/>
                  </a:lnTo>
                  <a:lnTo>
                    <a:pt x="435" y="210"/>
                  </a:lnTo>
                  <a:cubicBezTo>
                    <a:pt x="435" y="71"/>
                    <a:pt x="327"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1" name="Google Shape;16591;p93"/>
          <p:cNvGrpSpPr/>
          <p:nvPr/>
        </p:nvGrpSpPr>
        <p:grpSpPr>
          <a:xfrm>
            <a:off x="3990801" y="2320304"/>
            <a:ext cx="355200" cy="231125"/>
            <a:chOff x="3953100" y="3121200"/>
            <a:chExt cx="355200" cy="231125"/>
          </a:xfrm>
        </p:grpSpPr>
        <p:sp>
          <p:nvSpPr>
            <p:cNvPr id="16592" name="Google Shape;16592;p93"/>
            <p:cNvSpPr/>
            <p:nvPr/>
          </p:nvSpPr>
          <p:spPr>
            <a:xfrm>
              <a:off x="3953100" y="3121200"/>
              <a:ext cx="355200" cy="231125"/>
            </a:xfrm>
            <a:custGeom>
              <a:avLst/>
              <a:gdLst/>
              <a:ahLst/>
              <a:cxnLst/>
              <a:rect l="l" t="t" r="r" b="b"/>
              <a:pathLst>
                <a:path w="14208" h="9245" extrusionOk="0">
                  <a:moveTo>
                    <a:pt x="8655" y="4901"/>
                  </a:moveTo>
                  <a:lnTo>
                    <a:pt x="8841" y="5925"/>
                  </a:lnTo>
                  <a:lnTo>
                    <a:pt x="5677" y="5925"/>
                  </a:lnTo>
                  <a:lnTo>
                    <a:pt x="5863" y="4901"/>
                  </a:lnTo>
                  <a:close/>
                  <a:moveTo>
                    <a:pt x="8903" y="6328"/>
                  </a:moveTo>
                  <a:lnTo>
                    <a:pt x="9089" y="7352"/>
                  </a:lnTo>
                  <a:lnTo>
                    <a:pt x="5398" y="7352"/>
                  </a:lnTo>
                  <a:lnTo>
                    <a:pt x="5584" y="6328"/>
                  </a:lnTo>
                  <a:close/>
                  <a:moveTo>
                    <a:pt x="2730" y="0"/>
                  </a:moveTo>
                  <a:cubicBezTo>
                    <a:pt x="1396" y="0"/>
                    <a:pt x="279" y="1117"/>
                    <a:pt x="279" y="2451"/>
                  </a:cubicBezTo>
                  <a:cubicBezTo>
                    <a:pt x="279" y="3785"/>
                    <a:pt x="1396" y="4901"/>
                    <a:pt x="2730" y="4901"/>
                  </a:cubicBezTo>
                  <a:lnTo>
                    <a:pt x="5491" y="4901"/>
                  </a:lnTo>
                  <a:lnTo>
                    <a:pt x="4994" y="7352"/>
                  </a:lnTo>
                  <a:lnTo>
                    <a:pt x="4250" y="7352"/>
                  </a:lnTo>
                  <a:cubicBezTo>
                    <a:pt x="4002" y="7352"/>
                    <a:pt x="3816" y="7538"/>
                    <a:pt x="3816" y="7786"/>
                  </a:cubicBezTo>
                  <a:lnTo>
                    <a:pt x="3816" y="7972"/>
                  </a:lnTo>
                  <a:cubicBezTo>
                    <a:pt x="3816" y="8686"/>
                    <a:pt x="4374" y="9244"/>
                    <a:pt x="5087" y="9244"/>
                  </a:cubicBezTo>
                  <a:lnTo>
                    <a:pt x="6887" y="9244"/>
                  </a:lnTo>
                  <a:cubicBezTo>
                    <a:pt x="7166" y="9244"/>
                    <a:pt x="7166" y="8841"/>
                    <a:pt x="6887" y="8841"/>
                  </a:cubicBezTo>
                  <a:lnTo>
                    <a:pt x="5087" y="8841"/>
                  </a:lnTo>
                  <a:cubicBezTo>
                    <a:pt x="4591" y="8841"/>
                    <a:pt x="4219" y="8469"/>
                    <a:pt x="4219" y="7972"/>
                  </a:cubicBezTo>
                  <a:lnTo>
                    <a:pt x="4219" y="7786"/>
                  </a:lnTo>
                  <a:lnTo>
                    <a:pt x="4250" y="7755"/>
                  </a:lnTo>
                  <a:lnTo>
                    <a:pt x="10268" y="7755"/>
                  </a:lnTo>
                  <a:cubicBezTo>
                    <a:pt x="10268" y="7755"/>
                    <a:pt x="10299" y="7755"/>
                    <a:pt x="10299" y="7786"/>
                  </a:cubicBezTo>
                  <a:lnTo>
                    <a:pt x="10299" y="7972"/>
                  </a:lnTo>
                  <a:cubicBezTo>
                    <a:pt x="10299" y="8469"/>
                    <a:pt x="9895" y="8841"/>
                    <a:pt x="9430" y="8841"/>
                  </a:cubicBezTo>
                  <a:lnTo>
                    <a:pt x="7693" y="8841"/>
                  </a:lnTo>
                  <a:cubicBezTo>
                    <a:pt x="7414" y="8841"/>
                    <a:pt x="7414" y="9244"/>
                    <a:pt x="7693" y="9244"/>
                  </a:cubicBezTo>
                  <a:lnTo>
                    <a:pt x="9430" y="9244"/>
                  </a:lnTo>
                  <a:cubicBezTo>
                    <a:pt x="10144" y="9244"/>
                    <a:pt x="10702" y="8686"/>
                    <a:pt x="10702" y="7972"/>
                  </a:cubicBezTo>
                  <a:lnTo>
                    <a:pt x="10702" y="7786"/>
                  </a:lnTo>
                  <a:cubicBezTo>
                    <a:pt x="10702" y="7538"/>
                    <a:pt x="10516" y="7352"/>
                    <a:pt x="10268" y="7352"/>
                  </a:cubicBezTo>
                  <a:lnTo>
                    <a:pt x="9523" y="7352"/>
                  </a:lnTo>
                  <a:lnTo>
                    <a:pt x="9058" y="4901"/>
                  </a:lnTo>
                  <a:lnTo>
                    <a:pt x="11788" y="4901"/>
                  </a:lnTo>
                  <a:cubicBezTo>
                    <a:pt x="13121" y="4901"/>
                    <a:pt x="14207" y="3785"/>
                    <a:pt x="14207" y="2451"/>
                  </a:cubicBezTo>
                  <a:cubicBezTo>
                    <a:pt x="14207" y="1117"/>
                    <a:pt x="13121" y="0"/>
                    <a:pt x="11788" y="0"/>
                  </a:cubicBezTo>
                  <a:lnTo>
                    <a:pt x="6763" y="0"/>
                  </a:lnTo>
                  <a:cubicBezTo>
                    <a:pt x="6638" y="0"/>
                    <a:pt x="6545" y="94"/>
                    <a:pt x="6545" y="218"/>
                  </a:cubicBezTo>
                  <a:cubicBezTo>
                    <a:pt x="6545" y="342"/>
                    <a:pt x="6638" y="435"/>
                    <a:pt x="6763" y="435"/>
                  </a:cubicBezTo>
                  <a:lnTo>
                    <a:pt x="11788" y="435"/>
                  </a:lnTo>
                  <a:cubicBezTo>
                    <a:pt x="12904" y="435"/>
                    <a:pt x="13835" y="1334"/>
                    <a:pt x="13835" y="2451"/>
                  </a:cubicBezTo>
                  <a:cubicBezTo>
                    <a:pt x="13835" y="3568"/>
                    <a:pt x="12904" y="4467"/>
                    <a:pt x="11788" y="4467"/>
                  </a:cubicBezTo>
                  <a:lnTo>
                    <a:pt x="2699" y="4467"/>
                  </a:lnTo>
                  <a:cubicBezTo>
                    <a:pt x="0" y="4467"/>
                    <a:pt x="0" y="404"/>
                    <a:pt x="2699" y="404"/>
                  </a:cubicBezTo>
                  <a:lnTo>
                    <a:pt x="5956" y="404"/>
                  </a:lnTo>
                  <a:cubicBezTo>
                    <a:pt x="6049" y="404"/>
                    <a:pt x="6142" y="342"/>
                    <a:pt x="6142" y="218"/>
                  </a:cubicBezTo>
                  <a:cubicBezTo>
                    <a:pt x="6142" y="94"/>
                    <a:pt x="6049" y="0"/>
                    <a:pt x="5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93"/>
            <p:cNvSpPr/>
            <p:nvPr/>
          </p:nvSpPr>
          <p:spPr>
            <a:xfrm>
              <a:off x="4094225" y="3142825"/>
              <a:ext cx="93100" cy="79200"/>
            </a:xfrm>
            <a:custGeom>
              <a:avLst/>
              <a:gdLst/>
              <a:ahLst/>
              <a:cxnLst/>
              <a:rect l="l" t="t" r="r" b="b"/>
              <a:pathLst>
                <a:path w="3724" h="3168" extrusionOk="0">
                  <a:moveTo>
                    <a:pt x="1583" y="407"/>
                  </a:moveTo>
                  <a:cubicBezTo>
                    <a:pt x="2637" y="407"/>
                    <a:pt x="3134" y="1679"/>
                    <a:pt x="2420" y="2392"/>
                  </a:cubicBezTo>
                  <a:cubicBezTo>
                    <a:pt x="2178" y="2634"/>
                    <a:pt x="1884" y="2742"/>
                    <a:pt x="1597" y="2742"/>
                  </a:cubicBezTo>
                  <a:cubicBezTo>
                    <a:pt x="1001" y="2742"/>
                    <a:pt x="435" y="2277"/>
                    <a:pt x="435" y="1586"/>
                  </a:cubicBezTo>
                  <a:cubicBezTo>
                    <a:pt x="435" y="935"/>
                    <a:pt x="962" y="407"/>
                    <a:pt x="1583" y="407"/>
                  </a:cubicBezTo>
                  <a:close/>
                  <a:moveTo>
                    <a:pt x="1586" y="0"/>
                  </a:moveTo>
                  <a:cubicBezTo>
                    <a:pt x="776" y="0"/>
                    <a:pt x="1" y="624"/>
                    <a:pt x="1" y="1586"/>
                  </a:cubicBezTo>
                  <a:cubicBezTo>
                    <a:pt x="1" y="2455"/>
                    <a:pt x="714" y="3168"/>
                    <a:pt x="1583" y="3168"/>
                  </a:cubicBezTo>
                  <a:cubicBezTo>
                    <a:pt x="3010" y="3168"/>
                    <a:pt x="3723" y="1462"/>
                    <a:pt x="2699" y="469"/>
                  </a:cubicBezTo>
                  <a:cubicBezTo>
                    <a:pt x="2376" y="146"/>
                    <a:pt x="1977" y="0"/>
                    <a:pt x="15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93"/>
            <p:cNvSpPr/>
            <p:nvPr/>
          </p:nvSpPr>
          <p:spPr>
            <a:xfrm>
              <a:off x="4115175" y="3163900"/>
              <a:ext cx="44225" cy="37200"/>
            </a:xfrm>
            <a:custGeom>
              <a:avLst/>
              <a:gdLst/>
              <a:ahLst/>
              <a:cxnLst/>
              <a:rect l="l" t="t" r="r" b="b"/>
              <a:pathLst>
                <a:path w="1769" h="1488" extrusionOk="0">
                  <a:moveTo>
                    <a:pt x="745" y="402"/>
                  </a:moveTo>
                  <a:cubicBezTo>
                    <a:pt x="1055" y="402"/>
                    <a:pt x="1210" y="774"/>
                    <a:pt x="993" y="991"/>
                  </a:cubicBezTo>
                  <a:cubicBezTo>
                    <a:pt x="923" y="1061"/>
                    <a:pt x="837" y="1092"/>
                    <a:pt x="753" y="1092"/>
                  </a:cubicBezTo>
                  <a:cubicBezTo>
                    <a:pt x="575" y="1092"/>
                    <a:pt x="404" y="953"/>
                    <a:pt x="404" y="743"/>
                  </a:cubicBezTo>
                  <a:cubicBezTo>
                    <a:pt x="404" y="557"/>
                    <a:pt x="559" y="402"/>
                    <a:pt x="745" y="402"/>
                  </a:cubicBezTo>
                  <a:close/>
                  <a:moveTo>
                    <a:pt x="758" y="0"/>
                  </a:moveTo>
                  <a:cubicBezTo>
                    <a:pt x="373" y="0"/>
                    <a:pt x="0" y="300"/>
                    <a:pt x="0" y="743"/>
                  </a:cubicBezTo>
                  <a:cubicBezTo>
                    <a:pt x="0" y="1146"/>
                    <a:pt x="342" y="1487"/>
                    <a:pt x="745" y="1487"/>
                  </a:cubicBezTo>
                  <a:cubicBezTo>
                    <a:pt x="1427" y="1487"/>
                    <a:pt x="1768" y="681"/>
                    <a:pt x="1272" y="216"/>
                  </a:cubicBezTo>
                  <a:cubicBezTo>
                    <a:pt x="1123" y="67"/>
                    <a:pt x="939" y="0"/>
                    <a:pt x="7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93"/>
            <p:cNvSpPr/>
            <p:nvPr/>
          </p:nvSpPr>
          <p:spPr>
            <a:xfrm>
              <a:off x="4011700" y="3178325"/>
              <a:ext cx="41025" cy="9850"/>
            </a:xfrm>
            <a:custGeom>
              <a:avLst/>
              <a:gdLst/>
              <a:ahLst/>
              <a:cxnLst/>
              <a:rect l="l" t="t" r="r" b="b"/>
              <a:pathLst>
                <a:path w="1641" h="394" extrusionOk="0">
                  <a:moveTo>
                    <a:pt x="178" y="0"/>
                  </a:moveTo>
                  <a:cubicBezTo>
                    <a:pt x="0" y="0"/>
                    <a:pt x="0" y="394"/>
                    <a:pt x="178" y="394"/>
                  </a:cubicBezTo>
                  <a:cubicBezTo>
                    <a:pt x="194" y="394"/>
                    <a:pt x="212" y="390"/>
                    <a:pt x="231" y="383"/>
                  </a:cubicBezTo>
                  <a:lnTo>
                    <a:pt x="1410" y="383"/>
                  </a:lnTo>
                  <a:cubicBezTo>
                    <a:pt x="1429" y="390"/>
                    <a:pt x="1447" y="394"/>
                    <a:pt x="1463" y="394"/>
                  </a:cubicBezTo>
                  <a:cubicBezTo>
                    <a:pt x="1640" y="394"/>
                    <a:pt x="1640" y="0"/>
                    <a:pt x="1463" y="0"/>
                  </a:cubicBezTo>
                  <a:cubicBezTo>
                    <a:pt x="1447" y="0"/>
                    <a:pt x="1429" y="4"/>
                    <a:pt x="1410" y="11"/>
                  </a:cubicBezTo>
                  <a:lnTo>
                    <a:pt x="231" y="11"/>
                  </a:lnTo>
                  <a:cubicBezTo>
                    <a:pt x="212" y="4"/>
                    <a:pt x="194"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93"/>
            <p:cNvSpPr/>
            <p:nvPr/>
          </p:nvSpPr>
          <p:spPr>
            <a:xfrm>
              <a:off x="4217525" y="3178475"/>
              <a:ext cx="39275" cy="10475"/>
            </a:xfrm>
            <a:custGeom>
              <a:avLst/>
              <a:gdLst/>
              <a:ahLst/>
              <a:cxnLst/>
              <a:rect l="l" t="t" r="r" b="b"/>
              <a:pathLst>
                <a:path w="1571" h="419" extrusionOk="0">
                  <a:moveTo>
                    <a:pt x="1372" y="0"/>
                  </a:moveTo>
                  <a:cubicBezTo>
                    <a:pt x="1360" y="0"/>
                    <a:pt x="1348" y="2"/>
                    <a:pt x="1335" y="5"/>
                  </a:cubicBezTo>
                  <a:lnTo>
                    <a:pt x="187" y="5"/>
                  </a:lnTo>
                  <a:cubicBezTo>
                    <a:pt x="1" y="98"/>
                    <a:pt x="1" y="346"/>
                    <a:pt x="187" y="408"/>
                  </a:cubicBezTo>
                  <a:lnTo>
                    <a:pt x="1335" y="408"/>
                  </a:lnTo>
                  <a:cubicBezTo>
                    <a:pt x="1354" y="415"/>
                    <a:pt x="1372" y="419"/>
                    <a:pt x="1388" y="419"/>
                  </a:cubicBezTo>
                  <a:cubicBezTo>
                    <a:pt x="1570" y="419"/>
                    <a:pt x="1565" y="0"/>
                    <a:pt x="1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7" name="Google Shape;16597;p93"/>
          <p:cNvGrpSpPr/>
          <p:nvPr/>
        </p:nvGrpSpPr>
        <p:grpSpPr>
          <a:xfrm>
            <a:off x="5508004" y="1785299"/>
            <a:ext cx="349750" cy="266100"/>
            <a:chOff x="931825" y="2533500"/>
            <a:chExt cx="349750" cy="266100"/>
          </a:xfrm>
        </p:grpSpPr>
        <p:sp>
          <p:nvSpPr>
            <p:cNvPr id="16598" name="Google Shape;16598;p93"/>
            <p:cNvSpPr/>
            <p:nvPr/>
          </p:nvSpPr>
          <p:spPr>
            <a:xfrm>
              <a:off x="1137325" y="2698375"/>
              <a:ext cx="144250" cy="101225"/>
            </a:xfrm>
            <a:custGeom>
              <a:avLst/>
              <a:gdLst/>
              <a:ahLst/>
              <a:cxnLst/>
              <a:rect l="l" t="t" r="r" b="b"/>
              <a:pathLst>
                <a:path w="5770" h="4049" extrusionOk="0">
                  <a:moveTo>
                    <a:pt x="4281" y="2366"/>
                  </a:moveTo>
                  <a:lnTo>
                    <a:pt x="4281" y="3327"/>
                  </a:lnTo>
                  <a:lnTo>
                    <a:pt x="4095" y="3420"/>
                  </a:lnTo>
                  <a:cubicBezTo>
                    <a:pt x="3707" y="3575"/>
                    <a:pt x="3296" y="3653"/>
                    <a:pt x="2885" y="3653"/>
                  </a:cubicBezTo>
                  <a:cubicBezTo>
                    <a:pt x="2474" y="3653"/>
                    <a:pt x="2063" y="3575"/>
                    <a:pt x="1675" y="3420"/>
                  </a:cubicBezTo>
                  <a:lnTo>
                    <a:pt x="1489" y="3327"/>
                  </a:lnTo>
                  <a:lnTo>
                    <a:pt x="1489" y="2366"/>
                  </a:lnTo>
                  <a:lnTo>
                    <a:pt x="2606" y="2893"/>
                  </a:lnTo>
                  <a:cubicBezTo>
                    <a:pt x="2699" y="2924"/>
                    <a:pt x="2792" y="2955"/>
                    <a:pt x="2885" y="2955"/>
                  </a:cubicBezTo>
                  <a:cubicBezTo>
                    <a:pt x="2978" y="2955"/>
                    <a:pt x="3071" y="2924"/>
                    <a:pt x="3164" y="2893"/>
                  </a:cubicBezTo>
                  <a:lnTo>
                    <a:pt x="4281" y="2366"/>
                  </a:lnTo>
                  <a:close/>
                  <a:moveTo>
                    <a:pt x="2854" y="0"/>
                  </a:moveTo>
                  <a:cubicBezTo>
                    <a:pt x="2745" y="0"/>
                    <a:pt x="2637" y="24"/>
                    <a:pt x="2544" y="70"/>
                  </a:cubicBezTo>
                  <a:lnTo>
                    <a:pt x="186" y="1156"/>
                  </a:lnTo>
                  <a:cubicBezTo>
                    <a:pt x="93" y="1218"/>
                    <a:pt x="0" y="1342"/>
                    <a:pt x="0" y="1466"/>
                  </a:cubicBezTo>
                  <a:cubicBezTo>
                    <a:pt x="31" y="1590"/>
                    <a:pt x="93" y="1714"/>
                    <a:pt x="217" y="1776"/>
                  </a:cubicBezTo>
                  <a:lnTo>
                    <a:pt x="1055" y="2148"/>
                  </a:lnTo>
                  <a:lnTo>
                    <a:pt x="1055" y="3389"/>
                  </a:lnTo>
                  <a:cubicBezTo>
                    <a:pt x="1055" y="3513"/>
                    <a:pt x="1117" y="3606"/>
                    <a:pt x="1241" y="3668"/>
                  </a:cubicBezTo>
                  <a:lnTo>
                    <a:pt x="1520" y="3792"/>
                  </a:lnTo>
                  <a:cubicBezTo>
                    <a:pt x="1954" y="3963"/>
                    <a:pt x="2420" y="4048"/>
                    <a:pt x="2885" y="4048"/>
                  </a:cubicBezTo>
                  <a:cubicBezTo>
                    <a:pt x="3350" y="4048"/>
                    <a:pt x="3815" y="3963"/>
                    <a:pt x="4250" y="3792"/>
                  </a:cubicBezTo>
                  <a:lnTo>
                    <a:pt x="4529" y="3668"/>
                  </a:lnTo>
                  <a:cubicBezTo>
                    <a:pt x="4622" y="3606"/>
                    <a:pt x="4715" y="3513"/>
                    <a:pt x="4715" y="3389"/>
                  </a:cubicBezTo>
                  <a:lnTo>
                    <a:pt x="4715" y="2179"/>
                  </a:lnTo>
                  <a:lnTo>
                    <a:pt x="5553" y="1776"/>
                  </a:lnTo>
                  <a:cubicBezTo>
                    <a:pt x="5677" y="1714"/>
                    <a:pt x="5739" y="1590"/>
                    <a:pt x="5739" y="1466"/>
                  </a:cubicBezTo>
                  <a:cubicBezTo>
                    <a:pt x="5770" y="1342"/>
                    <a:pt x="5677" y="1218"/>
                    <a:pt x="5584" y="1156"/>
                  </a:cubicBezTo>
                  <a:lnTo>
                    <a:pt x="5553" y="1156"/>
                  </a:lnTo>
                  <a:lnTo>
                    <a:pt x="4622" y="722"/>
                  </a:lnTo>
                  <a:cubicBezTo>
                    <a:pt x="4593" y="714"/>
                    <a:pt x="4565" y="710"/>
                    <a:pt x="4539" y="710"/>
                  </a:cubicBezTo>
                  <a:cubicBezTo>
                    <a:pt x="4456" y="710"/>
                    <a:pt x="4390" y="751"/>
                    <a:pt x="4343" y="846"/>
                  </a:cubicBezTo>
                  <a:cubicBezTo>
                    <a:pt x="4312" y="939"/>
                    <a:pt x="4343" y="1063"/>
                    <a:pt x="4436" y="1094"/>
                  </a:cubicBezTo>
                  <a:lnTo>
                    <a:pt x="5242" y="1466"/>
                  </a:lnTo>
                  <a:lnTo>
                    <a:pt x="2978" y="2490"/>
                  </a:lnTo>
                  <a:cubicBezTo>
                    <a:pt x="2947" y="2505"/>
                    <a:pt x="2908" y="2513"/>
                    <a:pt x="2869" y="2513"/>
                  </a:cubicBezTo>
                  <a:cubicBezTo>
                    <a:pt x="2831" y="2513"/>
                    <a:pt x="2792" y="2505"/>
                    <a:pt x="2761" y="2490"/>
                  </a:cubicBezTo>
                  <a:lnTo>
                    <a:pt x="496" y="1466"/>
                  </a:lnTo>
                  <a:lnTo>
                    <a:pt x="2730" y="473"/>
                  </a:lnTo>
                  <a:cubicBezTo>
                    <a:pt x="2761" y="442"/>
                    <a:pt x="2807" y="427"/>
                    <a:pt x="2854" y="427"/>
                  </a:cubicBezTo>
                  <a:cubicBezTo>
                    <a:pt x="2900" y="427"/>
                    <a:pt x="2947" y="442"/>
                    <a:pt x="2978" y="473"/>
                  </a:cubicBezTo>
                  <a:lnTo>
                    <a:pt x="3722" y="784"/>
                  </a:lnTo>
                  <a:cubicBezTo>
                    <a:pt x="3755" y="800"/>
                    <a:pt x="3787" y="807"/>
                    <a:pt x="3816" y="807"/>
                  </a:cubicBezTo>
                  <a:cubicBezTo>
                    <a:pt x="4012" y="807"/>
                    <a:pt x="4124" y="492"/>
                    <a:pt x="3909" y="411"/>
                  </a:cubicBezTo>
                  <a:lnTo>
                    <a:pt x="3164" y="70"/>
                  </a:lnTo>
                  <a:cubicBezTo>
                    <a:pt x="3071" y="24"/>
                    <a:pt x="2962" y="0"/>
                    <a:pt x="28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93"/>
            <p:cNvSpPr/>
            <p:nvPr/>
          </p:nvSpPr>
          <p:spPr>
            <a:xfrm>
              <a:off x="931825" y="2533500"/>
              <a:ext cx="184575" cy="111625"/>
            </a:xfrm>
            <a:custGeom>
              <a:avLst/>
              <a:gdLst/>
              <a:ahLst/>
              <a:cxnLst/>
              <a:rect l="l" t="t" r="r" b="b"/>
              <a:pathLst>
                <a:path w="7383" h="4465" extrusionOk="0">
                  <a:moveTo>
                    <a:pt x="2918" y="0"/>
                  </a:moveTo>
                  <a:cubicBezTo>
                    <a:pt x="1958" y="0"/>
                    <a:pt x="1012" y="712"/>
                    <a:pt x="993" y="1888"/>
                  </a:cubicBezTo>
                  <a:lnTo>
                    <a:pt x="993" y="2043"/>
                  </a:lnTo>
                  <a:cubicBezTo>
                    <a:pt x="403" y="2167"/>
                    <a:pt x="0" y="2695"/>
                    <a:pt x="0" y="3315"/>
                  </a:cubicBezTo>
                  <a:lnTo>
                    <a:pt x="0" y="3346"/>
                  </a:lnTo>
                  <a:cubicBezTo>
                    <a:pt x="30" y="3978"/>
                    <a:pt x="527" y="4464"/>
                    <a:pt x="1124" y="4464"/>
                  </a:cubicBezTo>
                  <a:cubicBezTo>
                    <a:pt x="1142" y="4464"/>
                    <a:pt x="1160" y="4464"/>
                    <a:pt x="1179" y="4463"/>
                  </a:cubicBezTo>
                  <a:lnTo>
                    <a:pt x="2916" y="4463"/>
                  </a:lnTo>
                  <a:cubicBezTo>
                    <a:pt x="3195" y="4463"/>
                    <a:pt x="3195" y="4060"/>
                    <a:pt x="2916" y="4060"/>
                  </a:cubicBezTo>
                  <a:lnTo>
                    <a:pt x="1179" y="4060"/>
                  </a:lnTo>
                  <a:cubicBezTo>
                    <a:pt x="775" y="4060"/>
                    <a:pt x="434" y="3749"/>
                    <a:pt x="403" y="3346"/>
                  </a:cubicBezTo>
                  <a:lnTo>
                    <a:pt x="403" y="3315"/>
                  </a:lnTo>
                  <a:cubicBezTo>
                    <a:pt x="403" y="2819"/>
                    <a:pt x="775" y="2447"/>
                    <a:pt x="1241" y="2415"/>
                  </a:cubicBezTo>
                  <a:cubicBezTo>
                    <a:pt x="1303" y="2384"/>
                    <a:pt x="1365" y="2353"/>
                    <a:pt x="1396" y="2322"/>
                  </a:cubicBezTo>
                  <a:cubicBezTo>
                    <a:pt x="1427" y="2291"/>
                    <a:pt x="1458" y="2229"/>
                    <a:pt x="1458" y="2167"/>
                  </a:cubicBezTo>
                  <a:cubicBezTo>
                    <a:pt x="1171" y="1058"/>
                    <a:pt x="2052" y="314"/>
                    <a:pt x="2929" y="314"/>
                  </a:cubicBezTo>
                  <a:cubicBezTo>
                    <a:pt x="3475" y="314"/>
                    <a:pt x="4019" y="602"/>
                    <a:pt x="4281" y="1268"/>
                  </a:cubicBezTo>
                  <a:cubicBezTo>
                    <a:pt x="4281" y="1299"/>
                    <a:pt x="4343" y="1361"/>
                    <a:pt x="4374" y="1361"/>
                  </a:cubicBezTo>
                  <a:cubicBezTo>
                    <a:pt x="4405" y="1376"/>
                    <a:pt x="4436" y="1384"/>
                    <a:pt x="4467" y="1384"/>
                  </a:cubicBezTo>
                  <a:cubicBezTo>
                    <a:pt x="4498" y="1384"/>
                    <a:pt x="4529" y="1376"/>
                    <a:pt x="4560" y="1361"/>
                  </a:cubicBezTo>
                  <a:cubicBezTo>
                    <a:pt x="4684" y="1299"/>
                    <a:pt x="4839" y="1268"/>
                    <a:pt x="4994" y="1268"/>
                  </a:cubicBezTo>
                  <a:cubicBezTo>
                    <a:pt x="5490" y="1268"/>
                    <a:pt x="5894" y="1671"/>
                    <a:pt x="5894" y="2167"/>
                  </a:cubicBezTo>
                  <a:lnTo>
                    <a:pt x="5894" y="2198"/>
                  </a:lnTo>
                  <a:cubicBezTo>
                    <a:pt x="5894" y="2260"/>
                    <a:pt x="5894" y="2322"/>
                    <a:pt x="5956" y="2353"/>
                  </a:cubicBezTo>
                  <a:cubicBezTo>
                    <a:pt x="5987" y="2384"/>
                    <a:pt x="6049" y="2415"/>
                    <a:pt x="6080" y="2415"/>
                  </a:cubicBezTo>
                  <a:cubicBezTo>
                    <a:pt x="6576" y="2415"/>
                    <a:pt x="6979" y="2819"/>
                    <a:pt x="6979" y="3315"/>
                  </a:cubicBezTo>
                  <a:lnTo>
                    <a:pt x="6979" y="3346"/>
                  </a:lnTo>
                  <a:cubicBezTo>
                    <a:pt x="6948" y="3749"/>
                    <a:pt x="6607" y="4060"/>
                    <a:pt x="6204" y="4060"/>
                  </a:cubicBezTo>
                  <a:lnTo>
                    <a:pt x="3722" y="4060"/>
                  </a:lnTo>
                  <a:cubicBezTo>
                    <a:pt x="3443" y="4060"/>
                    <a:pt x="3443" y="4463"/>
                    <a:pt x="3722" y="4463"/>
                  </a:cubicBezTo>
                  <a:lnTo>
                    <a:pt x="6204" y="4463"/>
                  </a:lnTo>
                  <a:cubicBezTo>
                    <a:pt x="6222" y="4464"/>
                    <a:pt x="6241" y="4464"/>
                    <a:pt x="6259" y="4464"/>
                  </a:cubicBezTo>
                  <a:cubicBezTo>
                    <a:pt x="6855" y="4464"/>
                    <a:pt x="7353" y="3978"/>
                    <a:pt x="7383" y="3346"/>
                  </a:cubicBezTo>
                  <a:lnTo>
                    <a:pt x="7383" y="3315"/>
                  </a:lnTo>
                  <a:cubicBezTo>
                    <a:pt x="7383" y="2664"/>
                    <a:pt x="6917" y="2105"/>
                    <a:pt x="6266" y="2012"/>
                  </a:cubicBezTo>
                  <a:cubicBezTo>
                    <a:pt x="6204" y="1330"/>
                    <a:pt x="5646" y="834"/>
                    <a:pt x="4963" y="834"/>
                  </a:cubicBezTo>
                  <a:cubicBezTo>
                    <a:pt x="4808" y="834"/>
                    <a:pt x="4653" y="865"/>
                    <a:pt x="4529" y="927"/>
                  </a:cubicBezTo>
                  <a:cubicBezTo>
                    <a:pt x="4143" y="288"/>
                    <a:pt x="3528" y="0"/>
                    <a:pt x="2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93"/>
            <p:cNvSpPr/>
            <p:nvPr/>
          </p:nvSpPr>
          <p:spPr>
            <a:xfrm>
              <a:off x="1010125" y="2770575"/>
              <a:ext cx="41900" cy="16600"/>
            </a:xfrm>
            <a:custGeom>
              <a:avLst/>
              <a:gdLst/>
              <a:ahLst/>
              <a:cxnLst/>
              <a:rect l="l" t="t" r="r" b="b"/>
              <a:pathLst>
                <a:path w="1676" h="664" extrusionOk="0">
                  <a:moveTo>
                    <a:pt x="753" y="0"/>
                  </a:moveTo>
                  <a:cubicBezTo>
                    <a:pt x="503" y="0"/>
                    <a:pt x="258" y="120"/>
                    <a:pt x="63" y="315"/>
                  </a:cubicBezTo>
                  <a:cubicBezTo>
                    <a:pt x="1" y="377"/>
                    <a:pt x="1" y="532"/>
                    <a:pt x="63" y="594"/>
                  </a:cubicBezTo>
                  <a:cubicBezTo>
                    <a:pt x="110" y="641"/>
                    <a:pt x="164" y="664"/>
                    <a:pt x="218" y="664"/>
                  </a:cubicBezTo>
                  <a:cubicBezTo>
                    <a:pt x="272" y="664"/>
                    <a:pt x="327" y="641"/>
                    <a:pt x="373" y="594"/>
                  </a:cubicBezTo>
                  <a:cubicBezTo>
                    <a:pt x="497" y="470"/>
                    <a:pt x="652" y="408"/>
                    <a:pt x="838" y="408"/>
                  </a:cubicBezTo>
                  <a:cubicBezTo>
                    <a:pt x="1025" y="408"/>
                    <a:pt x="1180" y="470"/>
                    <a:pt x="1304" y="594"/>
                  </a:cubicBezTo>
                  <a:cubicBezTo>
                    <a:pt x="1366" y="625"/>
                    <a:pt x="1397" y="656"/>
                    <a:pt x="1459" y="656"/>
                  </a:cubicBezTo>
                  <a:cubicBezTo>
                    <a:pt x="1521" y="656"/>
                    <a:pt x="1552" y="625"/>
                    <a:pt x="1614" y="594"/>
                  </a:cubicBezTo>
                  <a:cubicBezTo>
                    <a:pt x="1676" y="532"/>
                    <a:pt x="1676" y="377"/>
                    <a:pt x="1614" y="315"/>
                  </a:cubicBezTo>
                  <a:cubicBezTo>
                    <a:pt x="1419" y="120"/>
                    <a:pt x="1174" y="0"/>
                    <a:pt x="924" y="0"/>
                  </a:cubicBezTo>
                  <a:cubicBezTo>
                    <a:pt x="895" y="0"/>
                    <a:pt x="867" y="2"/>
                    <a:pt x="838" y="5"/>
                  </a:cubicBezTo>
                  <a:cubicBezTo>
                    <a:pt x="810" y="2"/>
                    <a:pt x="781"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93"/>
            <p:cNvSpPr/>
            <p:nvPr/>
          </p:nvSpPr>
          <p:spPr>
            <a:xfrm>
              <a:off x="991750" y="2746650"/>
              <a:ext cx="77350" cy="24050"/>
            </a:xfrm>
            <a:custGeom>
              <a:avLst/>
              <a:gdLst/>
              <a:ahLst/>
              <a:cxnLst/>
              <a:rect l="l" t="t" r="r" b="b"/>
              <a:pathLst>
                <a:path w="3094" h="962" extrusionOk="0">
                  <a:moveTo>
                    <a:pt x="1573" y="0"/>
                  </a:moveTo>
                  <a:cubicBezTo>
                    <a:pt x="1046" y="0"/>
                    <a:pt x="519" y="217"/>
                    <a:pt x="147" y="590"/>
                  </a:cubicBezTo>
                  <a:cubicBezTo>
                    <a:pt x="1" y="735"/>
                    <a:pt x="140" y="957"/>
                    <a:pt x="312" y="957"/>
                  </a:cubicBezTo>
                  <a:cubicBezTo>
                    <a:pt x="360" y="957"/>
                    <a:pt x="410" y="940"/>
                    <a:pt x="457" y="900"/>
                  </a:cubicBezTo>
                  <a:cubicBezTo>
                    <a:pt x="767" y="574"/>
                    <a:pt x="1178" y="411"/>
                    <a:pt x="1589" y="411"/>
                  </a:cubicBezTo>
                  <a:cubicBezTo>
                    <a:pt x="2000" y="411"/>
                    <a:pt x="2411" y="574"/>
                    <a:pt x="2721" y="900"/>
                  </a:cubicBezTo>
                  <a:cubicBezTo>
                    <a:pt x="2752" y="931"/>
                    <a:pt x="2814" y="962"/>
                    <a:pt x="2876" y="962"/>
                  </a:cubicBezTo>
                  <a:cubicBezTo>
                    <a:pt x="2938" y="962"/>
                    <a:pt x="2969" y="931"/>
                    <a:pt x="3031" y="900"/>
                  </a:cubicBezTo>
                  <a:cubicBezTo>
                    <a:pt x="3093" y="807"/>
                    <a:pt x="3093" y="683"/>
                    <a:pt x="3031" y="590"/>
                  </a:cubicBezTo>
                  <a:cubicBezTo>
                    <a:pt x="2628" y="217"/>
                    <a:pt x="2132" y="0"/>
                    <a:pt x="1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93"/>
            <p:cNvSpPr/>
            <p:nvPr/>
          </p:nvSpPr>
          <p:spPr>
            <a:xfrm>
              <a:off x="974700" y="2722600"/>
              <a:ext cx="111450" cy="31050"/>
            </a:xfrm>
            <a:custGeom>
              <a:avLst/>
              <a:gdLst/>
              <a:ahLst/>
              <a:cxnLst/>
              <a:rect l="l" t="t" r="r" b="b"/>
              <a:pathLst>
                <a:path w="4458" h="1242" extrusionOk="0">
                  <a:moveTo>
                    <a:pt x="2255" y="1"/>
                  </a:moveTo>
                  <a:cubicBezTo>
                    <a:pt x="1480" y="1"/>
                    <a:pt x="705" y="311"/>
                    <a:pt x="146" y="869"/>
                  </a:cubicBezTo>
                  <a:cubicBezTo>
                    <a:pt x="0" y="1015"/>
                    <a:pt x="140" y="1237"/>
                    <a:pt x="312" y="1237"/>
                  </a:cubicBezTo>
                  <a:cubicBezTo>
                    <a:pt x="359" y="1237"/>
                    <a:pt x="409" y="1220"/>
                    <a:pt x="456" y="1179"/>
                  </a:cubicBezTo>
                  <a:cubicBezTo>
                    <a:pt x="953" y="668"/>
                    <a:pt x="1612" y="412"/>
                    <a:pt x="2271" y="412"/>
                  </a:cubicBezTo>
                  <a:cubicBezTo>
                    <a:pt x="2930" y="412"/>
                    <a:pt x="3589" y="668"/>
                    <a:pt x="4086" y="1179"/>
                  </a:cubicBezTo>
                  <a:cubicBezTo>
                    <a:pt x="4117" y="1210"/>
                    <a:pt x="4179" y="1241"/>
                    <a:pt x="4241" y="1241"/>
                  </a:cubicBezTo>
                  <a:cubicBezTo>
                    <a:pt x="4303" y="1241"/>
                    <a:pt x="4334" y="1210"/>
                    <a:pt x="4396" y="1179"/>
                  </a:cubicBezTo>
                  <a:cubicBezTo>
                    <a:pt x="4458" y="1086"/>
                    <a:pt x="4458" y="962"/>
                    <a:pt x="4396" y="869"/>
                  </a:cubicBezTo>
                  <a:cubicBezTo>
                    <a:pt x="3806" y="311"/>
                    <a:pt x="3062"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93"/>
            <p:cNvSpPr/>
            <p:nvPr/>
          </p:nvSpPr>
          <p:spPr>
            <a:xfrm>
              <a:off x="1026425" y="2682150"/>
              <a:ext cx="11275" cy="7900"/>
            </a:xfrm>
            <a:custGeom>
              <a:avLst/>
              <a:gdLst/>
              <a:ahLst/>
              <a:cxnLst/>
              <a:rect l="l" t="t" r="r" b="b"/>
              <a:pathLst>
                <a:path w="451" h="316" extrusionOk="0">
                  <a:moveTo>
                    <a:pt x="66" y="1"/>
                  </a:moveTo>
                  <a:cubicBezTo>
                    <a:pt x="28" y="1"/>
                    <a:pt x="0" y="28"/>
                    <a:pt x="0" y="99"/>
                  </a:cubicBezTo>
                  <a:cubicBezTo>
                    <a:pt x="0" y="223"/>
                    <a:pt x="93" y="316"/>
                    <a:pt x="186" y="316"/>
                  </a:cubicBezTo>
                  <a:cubicBezTo>
                    <a:pt x="450" y="316"/>
                    <a:pt x="195" y="1"/>
                    <a:pt x="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93"/>
            <p:cNvSpPr/>
            <p:nvPr/>
          </p:nvSpPr>
          <p:spPr>
            <a:xfrm>
              <a:off x="1026425" y="2664000"/>
              <a:ext cx="11200" cy="8225"/>
            </a:xfrm>
            <a:custGeom>
              <a:avLst/>
              <a:gdLst/>
              <a:ahLst/>
              <a:cxnLst/>
              <a:rect l="l" t="t" r="r" b="b"/>
              <a:pathLst>
                <a:path w="448" h="329" extrusionOk="0">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93"/>
            <p:cNvSpPr/>
            <p:nvPr/>
          </p:nvSpPr>
          <p:spPr>
            <a:xfrm>
              <a:off x="1026425" y="2700450"/>
              <a:ext cx="11200" cy="8225"/>
            </a:xfrm>
            <a:custGeom>
              <a:avLst/>
              <a:gdLst/>
              <a:ahLst/>
              <a:cxnLst/>
              <a:rect l="l" t="t" r="r" b="b"/>
              <a:pathLst>
                <a:path w="448" h="329" extrusionOk="0">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93"/>
            <p:cNvSpPr/>
            <p:nvPr/>
          </p:nvSpPr>
          <p:spPr>
            <a:xfrm>
              <a:off x="1107850" y="2766650"/>
              <a:ext cx="10100" cy="10250"/>
            </a:xfrm>
            <a:custGeom>
              <a:avLst/>
              <a:gdLst/>
              <a:ahLst/>
              <a:cxnLst/>
              <a:rect l="l" t="t" r="r" b="b"/>
              <a:pathLst>
                <a:path w="404" h="410" extrusionOk="0">
                  <a:moveTo>
                    <a:pt x="150" y="1"/>
                  </a:moveTo>
                  <a:cubicBezTo>
                    <a:pt x="71" y="1"/>
                    <a:pt x="0" y="85"/>
                    <a:pt x="0" y="193"/>
                  </a:cubicBezTo>
                  <a:cubicBezTo>
                    <a:pt x="0" y="317"/>
                    <a:pt x="93" y="410"/>
                    <a:pt x="187" y="410"/>
                  </a:cubicBezTo>
                  <a:cubicBezTo>
                    <a:pt x="311" y="410"/>
                    <a:pt x="404" y="317"/>
                    <a:pt x="404" y="193"/>
                  </a:cubicBezTo>
                  <a:cubicBezTo>
                    <a:pt x="404" y="69"/>
                    <a:pt x="311" y="7"/>
                    <a:pt x="187" y="7"/>
                  </a:cubicBezTo>
                  <a:cubicBezTo>
                    <a:pt x="174" y="3"/>
                    <a:pt x="162" y="1"/>
                    <a:pt x="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93"/>
            <p:cNvSpPr/>
            <p:nvPr/>
          </p:nvSpPr>
          <p:spPr>
            <a:xfrm>
              <a:off x="1125300" y="2766650"/>
              <a:ext cx="11650" cy="9475"/>
            </a:xfrm>
            <a:custGeom>
              <a:avLst/>
              <a:gdLst/>
              <a:ahLst/>
              <a:cxnLst/>
              <a:rect l="l" t="t" r="r" b="b"/>
              <a:pathLst>
                <a:path w="466" h="379" extrusionOk="0">
                  <a:moveTo>
                    <a:pt x="196" y="1"/>
                  </a:moveTo>
                  <a:cubicBezTo>
                    <a:pt x="117" y="1"/>
                    <a:pt x="47" y="85"/>
                    <a:pt x="47" y="193"/>
                  </a:cubicBezTo>
                  <a:cubicBezTo>
                    <a:pt x="0" y="317"/>
                    <a:pt x="117" y="379"/>
                    <a:pt x="233" y="379"/>
                  </a:cubicBezTo>
                  <a:cubicBezTo>
                    <a:pt x="349" y="379"/>
                    <a:pt x="466" y="317"/>
                    <a:pt x="419" y="193"/>
                  </a:cubicBezTo>
                  <a:cubicBezTo>
                    <a:pt x="419" y="69"/>
                    <a:pt x="326" y="7"/>
                    <a:pt x="233" y="7"/>
                  </a:cubicBezTo>
                  <a:cubicBezTo>
                    <a:pt x="221" y="3"/>
                    <a:pt x="208"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93"/>
            <p:cNvSpPr/>
            <p:nvPr/>
          </p:nvSpPr>
          <p:spPr>
            <a:xfrm>
              <a:off x="1089225" y="2766650"/>
              <a:ext cx="10125" cy="10250"/>
            </a:xfrm>
            <a:custGeom>
              <a:avLst/>
              <a:gdLst/>
              <a:ahLst/>
              <a:cxnLst/>
              <a:rect l="l" t="t" r="r" b="b"/>
              <a:pathLst>
                <a:path w="405" h="410" extrusionOk="0">
                  <a:moveTo>
                    <a:pt x="171" y="1"/>
                  </a:moveTo>
                  <a:cubicBezTo>
                    <a:pt x="71" y="1"/>
                    <a:pt x="1" y="85"/>
                    <a:pt x="1" y="193"/>
                  </a:cubicBezTo>
                  <a:cubicBezTo>
                    <a:pt x="1" y="317"/>
                    <a:pt x="94" y="410"/>
                    <a:pt x="218" y="410"/>
                  </a:cubicBezTo>
                  <a:cubicBezTo>
                    <a:pt x="311" y="410"/>
                    <a:pt x="404" y="317"/>
                    <a:pt x="404" y="193"/>
                  </a:cubicBezTo>
                  <a:cubicBezTo>
                    <a:pt x="404" y="69"/>
                    <a:pt x="311" y="7"/>
                    <a:pt x="218" y="7"/>
                  </a:cubicBezTo>
                  <a:cubicBezTo>
                    <a:pt x="202" y="3"/>
                    <a:pt x="186"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09" name="Google Shape;16609;p93"/>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Online Learning</a:t>
            </a:r>
            <a:endParaRPr sz="1600">
              <a:solidFill>
                <a:srgbClr val="FFFFFF"/>
              </a:solidFill>
            </a:endParaRPr>
          </a:p>
        </p:txBody>
      </p:sp>
      <p:sp>
        <p:nvSpPr>
          <p:cNvPr id="16610" name="Google Shape;16610;p9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6614"/>
        <p:cNvGrpSpPr/>
        <p:nvPr/>
      </p:nvGrpSpPr>
      <p:grpSpPr>
        <a:xfrm>
          <a:off x="0" y="0"/>
          <a:ext cx="0" cy="0"/>
          <a:chOff x="0" y="0"/>
          <a:chExt cx="0" cy="0"/>
        </a:xfrm>
      </p:grpSpPr>
      <p:grpSp>
        <p:nvGrpSpPr>
          <p:cNvPr id="16615" name="Google Shape;16615;p94"/>
          <p:cNvGrpSpPr/>
          <p:nvPr/>
        </p:nvGrpSpPr>
        <p:grpSpPr>
          <a:xfrm>
            <a:off x="4803025" y="1783336"/>
            <a:ext cx="347225" cy="310175"/>
            <a:chOff x="7055563" y="3039906"/>
            <a:chExt cx="347225" cy="310175"/>
          </a:xfrm>
        </p:grpSpPr>
        <p:sp>
          <p:nvSpPr>
            <p:cNvPr id="16616" name="Google Shape;16616;p94"/>
            <p:cNvSpPr/>
            <p:nvPr/>
          </p:nvSpPr>
          <p:spPr>
            <a:xfrm>
              <a:off x="7165888" y="3133881"/>
              <a:ext cx="10050" cy="20225"/>
            </a:xfrm>
            <a:custGeom>
              <a:avLst/>
              <a:gdLst/>
              <a:ahLst/>
              <a:cxnLst/>
              <a:rect l="l" t="t" r="r" b="b"/>
              <a:pathLst>
                <a:path w="402" h="809" extrusionOk="0">
                  <a:moveTo>
                    <a:pt x="253" y="1"/>
                  </a:moveTo>
                  <a:cubicBezTo>
                    <a:pt x="241" y="1"/>
                    <a:pt x="229" y="3"/>
                    <a:pt x="217" y="7"/>
                  </a:cubicBezTo>
                  <a:cubicBezTo>
                    <a:pt x="93" y="7"/>
                    <a:pt x="1" y="68"/>
                    <a:pt x="1" y="192"/>
                  </a:cubicBezTo>
                  <a:lnTo>
                    <a:pt x="1" y="624"/>
                  </a:lnTo>
                  <a:cubicBezTo>
                    <a:pt x="1" y="716"/>
                    <a:pt x="93" y="809"/>
                    <a:pt x="217" y="809"/>
                  </a:cubicBezTo>
                  <a:cubicBezTo>
                    <a:pt x="309" y="809"/>
                    <a:pt x="402" y="716"/>
                    <a:pt x="402" y="624"/>
                  </a:cubicBezTo>
                  <a:lnTo>
                    <a:pt x="402" y="192"/>
                  </a:lnTo>
                  <a:cubicBezTo>
                    <a:pt x="402" y="85"/>
                    <a:pt x="332"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94"/>
            <p:cNvSpPr/>
            <p:nvPr/>
          </p:nvSpPr>
          <p:spPr>
            <a:xfrm>
              <a:off x="7281613" y="3135181"/>
              <a:ext cx="10075" cy="18925"/>
            </a:xfrm>
            <a:custGeom>
              <a:avLst/>
              <a:gdLst/>
              <a:ahLst/>
              <a:cxnLst/>
              <a:rect l="l" t="t" r="r" b="b"/>
              <a:pathLst>
                <a:path w="403" h="757" extrusionOk="0">
                  <a:moveTo>
                    <a:pt x="202" y="1"/>
                  </a:moveTo>
                  <a:cubicBezTo>
                    <a:pt x="117" y="1"/>
                    <a:pt x="32" y="47"/>
                    <a:pt x="1" y="140"/>
                  </a:cubicBezTo>
                  <a:lnTo>
                    <a:pt x="1" y="572"/>
                  </a:lnTo>
                  <a:cubicBezTo>
                    <a:pt x="1" y="661"/>
                    <a:pt x="86" y="749"/>
                    <a:pt x="202" y="757"/>
                  </a:cubicBezTo>
                  <a:lnTo>
                    <a:pt x="202" y="757"/>
                  </a:lnTo>
                  <a:cubicBezTo>
                    <a:pt x="317" y="749"/>
                    <a:pt x="402" y="661"/>
                    <a:pt x="402" y="572"/>
                  </a:cubicBezTo>
                  <a:lnTo>
                    <a:pt x="402" y="140"/>
                  </a:lnTo>
                  <a:cubicBezTo>
                    <a:pt x="371" y="47"/>
                    <a:pt x="286" y="1"/>
                    <a:pt x="202" y="1"/>
                  </a:cubicBezTo>
                  <a:close/>
                  <a:moveTo>
                    <a:pt x="202" y="757"/>
                  </a:moveTo>
                  <a:cubicBezTo>
                    <a:pt x="196" y="757"/>
                    <a:pt x="191" y="757"/>
                    <a:pt x="186" y="757"/>
                  </a:cubicBezTo>
                  <a:lnTo>
                    <a:pt x="217" y="757"/>
                  </a:lnTo>
                  <a:cubicBezTo>
                    <a:pt x="212" y="757"/>
                    <a:pt x="207" y="757"/>
                    <a:pt x="202" y="75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94"/>
            <p:cNvSpPr/>
            <p:nvPr/>
          </p:nvSpPr>
          <p:spPr>
            <a:xfrm>
              <a:off x="7209088" y="3143206"/>
              <a:ext cx="40750" cy="17075"/>
            </a:xfrm>
            <a:custGeom>
              <a:avLst/>
              <a:gdLst/>
              <a:ahLst/>
              <a:cxnLst/>
              <a:rect l="l" t="t" r="r" b="b"/>
              <a:pathLst>
                <a:path w="1630" h="683" extrusionOk="0">
                  <a:moveTo>
                    <a:pt x="1351" y="1"/>
                  </a:moveTo>
                  <a:cubicBezTo>
                    <a:pt x="1302" y="1"/>
                    <a:pt x="1250" y="20"/>
                    <a:pt x="1205" y="66"/>
                  </a:cubicBezTo>
                  <a:cubicBezTo>
                    <a:pt x="1097" y="189"/>
                    <a:pt x="942" y="251"/>
                    <a:pt x="788" y="251"/>
                  </a:cubicBezTo>
                  <a:cubicBezTo>
                    <a:pt x="634" y="251"/>
                    <a:pt x="479" y="189"/>
                    <a:pt x="371" y="66"/>
                  </a:cubicBezTo>
                  <a:cubicBezTo>
                    <a:pt x="325" y="35"/>
                    <a:pt x="271" y="19"/>
                    <a:pt x="221" y="19"/>
                  </a:cubicBezTo>
                  <a:cubicBezTo>
                    <a:pt x="171" y="19"/>
                    <a:pt x="124" y="35"/>
                    <a:pt x="94" y="66"/>
                  </a:cubicBezTo>
                  <a:cubicBezTo>
                    <a:pt x="1" y="158"/>
                    <a:pt x="1" y="282"/>
                    <a:pt x="94" y="374"/>
                  </a:cubicBezTo>
                  <a:cubicBezTo>
                    <a:pt x="248" y="559"/>
                    <a:pt x="526" y="683"/>
                    <a:pt x="803" y="683"/>
                  </a:cubicBezTo>
                  <a:lnTo>
                    <a:pt x="772" y="652"/>
                  </a:lnTo>
                  <a:cubicBezTo>
                    <a:pt x="1050" y="652"/>
                    <a:pt x="1328" y="559"/>
                    <a:pt x="1513" y="343"/>
                  </a:cubicBezTo>
                  <a:cubicBezTo>
                    <a:pt x="1629" y="181"/>
                    <a:pt x="1501" y="1"/>
                    <a:pt x="1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94"/>
            <p:cNvSpPr/>
            <p:nvPr/>
          </p:nvSpPr>
          <p:spPr>
            <a:xfrm>
              <a:off x="7055563" y="3039906"/>
              <a:ext cx="347225" cy="310175"/>
            </a:xfrm>
            <a:custGeom>
              <a:avLst/>
              <a:gdLst/>
              <a:ahLst/>
              <a:cxnLst/>
              <a:rect l="l" t="t" r="r" b="b"/>
              <a:pathLst>
                <a:path w="13889" h="12407" extrusionOk="0">
                  <a:moveTo>
                    <a:pt x="4599" y="402"/>
                  </a:moveTo>
                  <a:cubicBezTo>
                    <a:pt x="5340" y="402"/>
                    <a:pt x="5340" y="1482"/>
                    <a:pt x="4599" y="1482"/>
                  </a:cubicBezTo>
                  <a:lnTo>
                    <a:pt x="1297" y="1482"/>
                  </a:lnTo>
                  <a:cubicBezTo>
                    <a:pt x="988" y="1482"/>
                    <a:pt x="741" y="1235"/>
                    <a:pt x="741" y="957"/>
                  </a:cubicBezTo>
                  <a:cubicBezTo>
                    <a:pt x="741" y="649"/>
                    <a:pt x="988" y="402"/>
                    <a:pt x="1297" y="402"/>
                  </a:cubicBezTo>
                  <a:close/>
                  <a:moveTo>
                    <a:pt x="4414" y="1883"/>
                  </a:moveTo>
                  <a:lnTo>
                    <a:pt x="4414" y="3148"/>
                  </a:lnTo>
                  <a:lnTo>
                    <a:pt x="1482" y="3148"/>
                  </a:lnTo>
                  <a:lnTo>
                    <a:pt x="1482" y="1883"/>
                  </a:lnTo>
                  <a:close/>
                  <a:moveTo>
                    <a:pt x="12345" y="1883"/>
                  </a:moveTo>
                  <a:lnTo>
                    <a:pt x="12345" y="3148"/>
                  </a:lnTo>
                  <a:lnTo>
                    <a:pt x="9444" y="3148"/>
                  </a:lnTo>
                  <a:lnTo>
                    <a:pt x="9444" y="1883"/>
                  </a:lnTo>
                  <a:close/>
                  <a:moveTo>
                    <a:pt x="13117" y="3580"/>
                  </a:moveTo>
                  <a:cubicBezTo>
                    <a:pt x="13271" y="3580"/>
                    <a:pt x="13425" y="3704"/>
                    <a:pt x="13425" y="3889"/>
                  </a:cubicBezTo>
                  <a:lnTo>
                    <a:pt x="13425" y="4661"/>
                  </a:lnTo>
                  <a:cubicBezTo>
                    <a:pt x="13425" y="4846"/>
                    <a:pt x="13271" y="4969"/>
                    <a:pt x="13117" y="4969"/>
                  </a:cubicBezTo>
                  <a:lnTo>
                    <a:pt x="741" y="4969"/>
                  </a:lnTo>
                  <a:cubicBezTo>
                    <a:pt x="556" y="4969"/>
                    <a:pt x="432" y="4846"/>
                    <a:pt x="432" y="4661"/>
                  </a:cubicBezTo>
                  <a:lnTo>
                    <a:pt x="432" y="3889"/>
                  </a:lnTo>
                  <a:cubicBezTo>
                    <a:pt x="432" y="3704"/>
                    <a:pt x="556" y="3580"/>
                    <a:pt x="741" y="3580"/>
                  </a:cubicBezTo>
                  <a:close/>
                  <a:moveTo>
                    <a:pt x="11419" y="5401"/>
                  </a:moveTo>
                  <a:lnTo>
                    <a:pt x="11419" y="8549"/>
                  </a:lnTo>
                  <a:cubicBezTo>
                    <a:pt x="11388" y="8858"/>
                    <a:pt x="11149" y="9012"/>
                    <a:pt x="10910" y="9012"/>
                  </a:cubicBezTo>
                  <a:cubicBezTo>
                    <a:pt x="10671" y="9012"/>
                    <a:pt x="10432" y="8858"/>
                    <a:pt x="10401" y="8549"/>
                  </a:cubicBezTo>
                  <a:lnTo>
                    <a:pt x="10401" y="5401"/>
                  </a:lnTo>
                  <a:close/>
                  <a:moveTo>
                    <a:pt x="12345" y="5401"/>
                  </a:moveTo>
                  <a:lnTo>
                    <a:pt x="12345" y="8549"/>
                  </a:lnTo>
                  <a:cubicBezTo>
                    <a:pt x="12299" y="9475"/>
                    <a:pt x="11597" y="9938"/>
                    <a:pt x="10895" y="9938"/>
                  </a:cubicBezTo>
                  <a:cubicBezTo>
                    <a:pt x="10193" y="9938"/>
                    <a:pt x="9490" y="9475"/>
                    <a:pt x="9444" y="8549"/>
                  </a:cubicBezTo>
                  <a:lnTo>
                    <a:pt x="9444" y="5401"/>
                  </a:lnTo>
                  <a:lnTo>
                    <a:pt x="10000" y="5401"/>
                  </a:lnTo>
                  <a:lnTo>
                    <a:pt x="10000" y="8549"/>
                  </a:lnTo>
                  <a:cubicBezTo>
                    <a:pt x="10031" y="9120"/>
                    <a:pt x="10463" y="9406"/>
                    <a:pt x="10898" y="9406"/>
                  </a:cubicBezTo>
                  <a:cubicBezTo>
                    <a:pt x="11334" y="9406"/>
                    <a:pt x="11774" y="9120"/>
                    <a:pt x="11821" y="8549"/>
                  </a:cubicBezTo>
                  <a:lnTo>
                    <a:pt x="11821" y="5401"/>
                  </a:lnTo>
                  <a:close/>
                  <a:moveTo>
                    <a:pt x="4414" y="5401"/>
                  </a:moveTo>
                  <a:lnTo>
                    <a:pt x="4414" y="8549"/>
                  </a:lnTo>
                  <a:cubicBezTo>
                    <a:pt x="4414" y="9521"/>
                    <a:pt x="3681" y="10007"/>
                    <a:pt x="2948" y="10007"/>
                  </a:cubicBezTo>
                  <a:cubicBezTo>
                    <a:pt x="2215" y="10007"/>
                    <a:pt x="1482" y="9521"/>
                    <a:pt x="1482" y="8549"/>
                  </a:cubicBezTo>
                  <a:lnTo>
                    <a:pt x="1482" y="5401"/>
                  </a:lnTo>
                  <a:lnTo>
                    <a:pt x="2037" y="5401"/>
                  </a:lnTo>
                  <a:lnTo>
                    <a:pt x="2037" y="6821"/>
                  </a:lnTo>
                  <a:cubicBezTo>
                    <a:pt x="2037" y="6944"/>
                    <a:pt x="2130" y="7037"/>
                    <a:pt x="2222" y="7037"/>
                  </a:cubicBezTo>
                  <a:cubicBezTo>
                    <a:pt x="2346" y="7037"/>
                    <a:pt x="2438" y="6944"/>
                    <a:pt x="2438" y="6821"/>
                  </a:cubicBezTo>
                  <a:lnTo>
                    <a:pt x="2438" y="5401"/>
                  </a:lnTo>
                  <a:lnTo>
                    <a:pt x="3457" y="5401"/>
                  </a:lnTo>
                  <a:lnTo>
                    <a:pt x="3457" y="8549"/>
                  </a:lnTo>
                  <a:cubicBezTo>
                    <a:pt x="3457" y="8889"/>
                    <a:pt x="3202" y="9058"/>
                    <a:pt x="2948" y="9058"/>
                  </a:cubicBezTo>
                  <a:cubicBezTo>
                    <a:pt x="2693" y="9058"/>
                    <a:pt x="2438" y="8889"/>
                    <a:pt x="2438" y="8549"/>
                  </a:cubicBezTo>
                  <a:lnTo>
                    <a:pt x="2438" y="7623"/>
                  </a:lnTo>
                  <a:cubicBezTo>
                    <a:pt x="2438" y="7531"/>
                    <a:pt x="2346" y="7438"/>
                    <a:pt x="2222" y="7438"/>
                  </a:cubicBezTo>
                  <a:cubicBezTo>
                    <a:pt x="2130" y="7438"/>
                    <a:pt x="2037" y="7531"/>
                    <a:pt x="2037" y="7623"/>
                  </a:cubicBezTo>
                  <a:lnTo>
                    <a:pt x="2037" y="8549"/>
                  </a:lnTo>
                  <a:cubicBezTo>
                    <a:pt x="2037" y="9151"/>
                    <a:pt x="2492" y="9452"/>
                    <a:pt x="2948" y="9452"/>
                  </a:cubicBezTo>
                  <a:cubicBezTo>
                    <a:pt x="3403" y="9452"/>
                    <a:pt x="3858" y="9151"/>
                    <a:pt x="3858" y="8549"/>
                  </a:cubicBezTo>
                  <a:lnTo>
                    <a:pt x="3858" y="5401"/>
                  </a:lnTo>
                  <a:close/>
                  <a:moveTo>
                    <a:pt x="7500" y="5401"/>
                  </a:moveTo>
                  <a:lnTo>
                    <a:pt x="7500" y="10061"/>
                  </a:lnTo>
                  <a:lnTo>
                    <a:pt x="6358" y="10061"/>
                  </a:lnTo>
                  <a:lnTo>
                    <a:pt x="6358" y="5401"/>
                  </a:lnTo>
                  <a:close/>
                  <a:moveTo>
                    <a:pt x="8302" y="10463"/>
                  </a:moveTo>
                  <a:cubicBezTo>
                    <a:pt x="8950" y="10463"/>
                    <a:pt x="9444" y="10987"/>
                    <a:pt x="9444" y="11635"/>
                  </a:cubicBezTo>
                  <a:lnTo>
                    <a:pt x="9475" y="11635"/>
                  </a:lnTo>
                  <a:lnTo>
                    <a:pt x="9475" y="11790"/>
                  </a:lnTo>
                  <a:cubicBezTo>
                    <a:pt x="9475" y="11913"/>
                    <a:pt x="9382" y="12006"/>
                    <a:pt x="9259" y="12006"/>
                  </a:cubicBezTo>
                  <a:lnTo>
                    <a:pt x="4568" y="12006"/>
                  </a:lnTo>
                  <a:cubicBezTo>
                    <a:pt x="4475" y="12006"/>
                    <a:pt x="4383" y="11913"/>
                    <a:pt x="4383" y="11790"/>
                  </a:cubicBezTo>
                  <a:lnTo>
                    <a:pt x="4383" y="11635"/>
                  </a:lnTo>
                  <a:cubicBezTo>
                    <a:pt x="4383" y="10987"/>
                    <a:pt x="4907" y="10463"/>
                    <a:pt x="5525" y="10463"/>
                  </a:cubicBezTo>
                  <a:close/>
                  <a:moveTo>
                    <a:pt x="1297" y="0"/>
                  </a:moveTo>
                  <a:cubicBezTo>
                    <a:pt x="155" y="31"/>
                    <a:pt x="0" y="1636"/>
                    <a:pt x="1111" y="1883"/>
                  </a:cubicBezTo>
                  <a:lnTo>
                    <a:pt x="1111" y="3179"/>
                  </a:lnTo>
                  <a:lnTo>
                    <a:pt x="741" y="3179"/>
                  </a:lnTo>
                  <a:cubicBezTo>
                    <a:pt x="340" y="3179"/>
                    <a:pt x="31" y="3488"/>
                    <a:pt x="31" y="3889"/>
                  </a:cubicBezTo>
                  <a:lnTo>
                    <a:pt x="31" y="4661"/>
                  </a:lnTo>
                  <a:cubicBezTo>
                    <a:pt x="31" y="5062"/>
                    <a:pt x="340" y="5370"/>
                    <a:pt x="741" y="5370"/>
                  </a:cubicBezTo>
                  <a:lnTo>
                    <a:pt x="741" y="5401"/>
                  </a:lnTo>
                  <a:lnTo>
                    <a:pt x="1081" y="5401"/>
                  </a:lnTo>
                  <a:lnTo>
                    <a:pt x="1081" y="8549"/>
                  </a:lnTo>
                  <a:cubicBezTo>
                    <a:pt x="1081" y="9568"/>
                    <a:pt x="1914" y="10401"/>
                    <a:pt x="2963" y="10401"/>
                  </a:cubicBezTo>
                  <a:cubicBezTo>
                    <a:pt x="3982" y="10401"/>
                    <a:pt x="4815" y="9568"/>
                    <a:pt x="4815" y="8549"/>
                  </a:cubicBezTo>
                  <a:lnTo>
                    <a:pt x="4815" y="5401"/>
                  </a:lnTo>
                  <a:lnTo>
                    <a:pt x="5926" y="5401"/>
                  </a:lnTo>
                  <a:lnTo>
                    <a:pt x="5926" y="10061"/>
                  </a:lnTo>
                  <a:lnTo>
                    <a:pt x="5556" y="10061"/>
                  </a:lnTo>
                  <a:cubicBezTo>
                    <a:pt x="4691" y="10061"/>
                    <a:pt x="3982" y="10771"/>
                    <a:pt x="3982" y="11635"/>
                  </a:cubicBezTo>
                  <a:lnTo>
                    <a:pt x="3982" y="11790"/>
                  </a:lnTo>
                  <a:cubicBezTo>
                    <a:pt x="3982" y="12129"/>
                    <a:pt x="4259" y="12407"/>
                    <a:pt x="4599" y="12407"/>
                  </a:cubicBezTo>
                  <a:lnTo>
                    <a:pt x="9259" y="12407"/>
                  </a:lnTo>
                  <a:cubicBezTo>
                    <a:pt x="9598" y="12407"/>
                    <a:pt x="9876" y="12129"/>
                    <a:pt x="9876" y="11790"/>
                  </a:cubicBezTo>
                  <a:lnTo>
                    <a:pt x="9876" y="11635"/>
                  </a:lnTo>
                  <a:cubicBezTo>
                    <a:pt x="9876" y="10771"/>
                    <a:pt x="9197" y="10061"/>
                    <a:pt x="8333" y="10061"/>
                  </a:cubicBezTo>
                  <a:lnTo>
                    <a:pt x="7932" y="10061"/>
                  </a:lnTo>
                  <a:lnTo>
                    <a:pt x="7932" y="5401"/>
                  </a:lnTo>
                  <a:lnTo>
                    <a:pt x="9074" y="5401"/>
                  </a:lnTo>
                  <a:lnTo>
                    <a:pt x="9074" y="8549"/>
                  </a:lnTo>
                  <a:cubicBezTo>
                    <a:pt x="9074" y="9568"/>
                    <a:pt x="9876" y="10401"/>
                    <a:pt x="10926" y="10401"/>
                  </a:cubicBezTo>
                  <a:cubicBezTo>
                    <a:pt x="11944" y="10401"/>
                    <a:pt x="12777" y="9568"/>
                    <a:pt x="12777" y="8549"/>
                  </a:cubicBezTo>
                  <a:lnTo>
                    <a:pt x="12777" y="5401"/>
                  </a:lnTo>
                  <a:lnTo>
                    <a:pt x="13117" y="5401"/>
                  </a:lnTo>
                  <a:cubicBezTo>
                    <a:pt x="13518" y="5401"/>
                    <a:pt x="13857" y="5062"/>
                    <a:pt x="13857" y="4661"/>
                  </a:cubicBezTo>
                  <a:lnTo>
                    <a:pt x="13857" y="3889"/>
                  </a:lnTo>
                  <a:cubicBezTo>
                    <a:pt x="13857" y="3488"/>
                    <a:pt x="13518" y="3179"/>
                    <a:pt x="13117" y="3179"/>
                  </a:cubicBezTo>
                  <a:lnTo>
                    <a:pt x="12777" y="3179"/>
                  </a:lnTo>
                  <a:lnTo>
                    <a:pt x="12777" y="1883"/>
                  </a:lnTo>
                  <a:cubicBezTo>
                    <a:pt x="13888" y="1636"/>
                    <a:pt x="13703" y="31"/>
                    <a:pt x="12592" y="0"/>
                  </a:cubicBezTo>
                  <a:lnTo>
                    <a:pt x="11944" y="0"/>
                  </a:lnTo>
                  <a:cubicBezTo>
                    <a:pt x="11821" y="0"/>
                    <a:pt x="11728" y="93"/>
                    <a:pt x="11759" y="217"/>
                  </a:cubicBezTo>
                  <a:cubicBezTo>
                    <a:pt x="11759" y="309"/>
                    <a:pt x="11821" y="402"/>
                    <a:pt x="11944" y="402"/>
                  </a:cubicBezTo>
                  <a:lnTo>
                    <a:pt x="12592" y="402"/>
                  </a:lnTo>
                  <a:cubicBezTo>
                    <a:pt x="13302" y="402"/>
                    <a:pt x="13302" y="1513"/>
                    <a:pt x="12592" y="1513"/>
                  </a:cubicBezTo>
                  <a:lnTo>
                    <a:pt x="9259" y="1513"/>
                  </a:lnTo>
                  <a:cubicBezTo>
                    <a:pt x="8549" y="1513"/>
                    <a:pt x="8549" y="402"/>
                    <a:pt x="9259" y="402"/>
                  </a:cubicBezTo>
                  <a:lnTo>
                    <a:pt x="11172" y="402"/>
                  </a:lnTo>
                  <a:cubicBezTo>
                    <a:pt x="11296" y="402"/>
                    <a:pt x="11388" y="340"/>
                    <a:pt x="11388" y="217"/>
                  </a:cubicBezTo>
                  <a:cubicBezTo>
                    <a:pt x="11388" y="93"/>
                    <a:pt x="11296" y="0"/>
                    <a:pt x="11172" y="0"/>
                  </a:cubicBezTo>
                  <a:lnTo>
                    <a:pt x="9259" y="0"/>
                  </a:lnTo>
                  <a:cubicBezTo>
                    <a:pt x="8148" y="0"/>
                    <a:pt x="7963" y="1636"/>
                    <a:pt x="9074" y="1883"/>
                  </a:cubicBezTo>
                  <a:lnTo>
                    <a:pt x="9074" y="3179"/>
                  </a:lnTo>
                  <a:lnTo>
                    <a:pt x="4815" y="3179"/>
                  </a:lnTo>
                  <a:lnTo>
                    <a:pt x="4815" y="1883"/>
                  </a:lnTo>
                  <a:cubicBezTo>
                    <a:pt x="5926" y="1636"/>
                    <a:pt x="5741" y="0"/>
                    <a:pt x="4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0" name="Google Shape;16620;p94"/>
          <p:cNvGrpSpPr/>
          <p:nvPr/>
        </p:nvGrpSpPr>
        <p:grpSpPr>
          <a:xfrm>
            <a:off x="5493756" y="1777161"/>
            <a:ext cx="352625" cy="322525"/>
            <a:chOff x="6314113" y="3033731"/>
            <a:chExt cx="352625" cy="322525"/>
          </a:xfrm>
        </p:grpSpPr>
        <p:sp>
          <p:nvSpPr>
            <p:cNvPr id="16621" name="Google Shape;16621;p94"/>
            <p:cNvSpPr/>
            <p:nvPr/>
          </p:nvSpPr>
          <p:spPr>
            <a:xfrm>
              <a:off x="6366563" y="3160881"/>
              <a:ext cx="12000" cy="16375"/>
            </a:xfrm>
            <a:custGeom>
              <a:avLst/>
              <a:gdLst/>
              <a:ahLst/>
              <a:cxnLst/>
              <a:rect l="l" t="t" r="r" b="b"/>
              <a:pathLst>
                <a:path w="480" h="655" extrusionOk="0">
                  <a:moveTo>
                    <a:pt x="201" y="1"/>
                  </a:moveTo>
                  <a:cubicBezTo>
                    <a:pt x="101" y="1"/>
                    <a:pt x="32" y="85"/>
                    <a:pt x="32" y="192"/>
                  </a:cubicBezTo>
                  <a:lnTo>
                    <a:pt x="32" y="470"/>
                  </a:lnTo>
                  <a:cubicBezTo>
                    <a:pt x="1" y="593"/>
                    <a:pt x="124" y="655"/>
                    <a:pt x="244" y="655"/>
                  </a:cubicBezTo>
                  <a:cubicBezTo>
                    <a:pt x="363" y="655"/>
                    <a:pt x="479" y="593"/>
                    <a:pt x="433" y="470"/>
                  </a:cubicBezTo>
                  <a:lnTo>
                    <a:pt x="433" y="223"/>
                  </a:lnTo>
                  <a:cubicBezTo>
                    <a:pt x="433" y="99"/>
                    <a:pt x="340" y="7"/>
                    <a:pt x="217" y="7"/>
                  </a:cubicBezTo>
                  <a:lnTo>
                    <a:pt x="248" y="7"/>
                  </a:lnTo>
                  <a:cubicBezTo>
                    <a:pt x="231" y="3"/>
                    <a:pt x="216"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94"/>
            <p:cNvSpPr/>
            <p:nvPr/>
          </p:nvSpPr>
          <p:spPr>
            <a:xfrm>
              <a:off x="6441413" y="3160881"/>
              <a:ext cx="10050" cy="16375"/>
            </a:xfrm>
            <a:custGeom>
              <a:avLst/>
              <a:gdLst/>
              <a:ahLst/>
              <a:cxnLst/>
              <a:rect l="l" t="t" r="r" b="b"/>
              <a:pathLst>
                <a:path w="402" h="655" extrusionOk="0">
                  <a:moveTo>
                    <a:pt x="169" y="1"/>
                  </a:moveTo>
                  <a:cubicBezTo>
                    <a:pt x="70" y="1"/>
                    <a:pt x="0" y="85"/>
                    <a:pt x="0" y="192"/>
                  </a:cubicBezTo>
                  <a:lnTo>
                    <a:pt x="0" y="470"/>
                  </a:lnTo>
                  <a:cubicBezTo>
                    <a:pt x="0" y="562"/>
                    <a:pt x="93" y="655"/>
                    <a:pt x="216" y="655"/>
                  </a:cubicBezTo>
                  <a:cubicBezTo>
                    <a:pt x="309" y="655"/>
                    <a:pt x="402" y="562"/>
                    <a:pt x="402" y="470"/>
                  </a:cubicBezTo>
                  <a:lnTo>
                    <a:pt x="402" y="223"/>
                  </a:lnTo>
                  <a:cubicBezTo>
                    <a:pt x="402" y="99"/>
                    <a:pt x="309" y="7"/>
                    <a:pt x="216" y="7"/>
                  </a:cubicBezTo>
                  <a:cubicBezTo>
                    <a:pt x="200" y="3"/>
                    <a:pt x="18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94"/>
            <p:cNvSpPr/>
            <p:nvPr/>
          </p:nvSpPr>
          <p:spPr>
            <a:xfrm>
              <a:off x="6393163" y="3166356"/>
              <a:ext cx="31300" cy="14375"/>
            </a:xfrm>
            <a:custGeom>
              <a:avLst/>
              <a:gdLst/>
              <a:ahLst/>
              <a:cxnLst/>
              <a:rect l="l" t="t" r="r" b="b"/>
              <a:pathLst>
                <a:path w="1252" h="575" extrusionOk="0">
                  <a:moveTo>
                    <a:pt x="299" y="0"/>
                  </a:moveTo>
                  <a:cubicBezTo>
                    <a:pt x="142" y="0"/>
                    <a:pt x="1" y="181"/>
                    <a:pt x="140" y="343"/>
                  </a:cubicBezTo>
                  <a:cubicBezTo>
                    <a:pt x="279" y="498"/>
                    <a:pt x="472" y="575"/>
                    <a:pt x="665" y="575"/>
                  </a:cubicBezTo>
                  <a:cubicBezTo>
                    <a:pt x="858" y="575"/>
                    <a:pt x="1051" y="498"/>
                    <a:pt x="1190" y="343"/>
                  </a:cubicBezTo>
                  <a:cubicBezTo>
                    <a:pt x="1251" y="251"/>
                    <a:pt x="1251" y="127"/>
                    <a:pt x="1190" y="66"/>
                  </a:cubicBezTo>
                  <a:lnTo>
                    <a:pt x="1159" y="66"/>
                  </a:lnTo>
                  <a:cubicBezTo>
                    <a:pt x="1113" y="35"/>
                    <a:pt x="1059" y="19"/>
                    <a:pt x="1008" y="19"/>
                  </a:cubicBezTo>
                  <a:cubicBezTo>
                    <a:pt x="958" y="19"/>
                    <a:pt x="912" y="35"/>
                    <a:pt x="881" y="66"/>
                  </a:cubicBezTo>
                  <a:cubicBezTo>
                    <a:pt x="819" y="127"/>
                    <a:pt x="727" y="158"/>
                    <a:pt x="665" y="158"/>
                  </a:cubicBezTo>
                  <a:cubicBezTo>
                    <a:pt x="572" y="158"/>
                    <a:pt x="511" y="127"/>
                    <a:pt x="449" y="66"/>
                  </a:cubicBezTo>
                  <a:cubicBezTo>
                    <a:pt x="403" y="20"/>
                    <a:pt x="350"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94"/>
            <p:cNvSpPr/>
            <p:nvPr/>
          </p:nvSpPr>
          <p:spPr>
            <a:xfrm>
              <a:off x="6386638" y="3271356"/>
              <a:ext cx="46300" cy="49500"/>
            </a:xfrm>
            <a:custGeom>
              <a:avLst/>
              <a:gdLst/>
              <a:ahLst/>
              <a:cxnLst/>
              <a:rect l="l" t="t" r="r" b="b"/>
              <a:pathLst>
                <a:path w="1852" h="1980" extrusionOk="0">
                  <a:moveTo>
                    <a:pt x="926" y="433"/>
                  </a:moveTo>
                  <a:cubicBezTo>
                    <a:pt x="1296" y="834"/>
                    <a:pt x="1389" y="1205"/>
                    <a:pt x="1296" y="1390"/>
                  </a:cubicBezTo>
                  <a:cubicBezTo>
                    <a:pt x="1219" y="1529"/>
                    <a:pt x="1073" y="1598"/>
                    <a:pt x="922" y="1598"/>
                  </a:cubicBezTo>
                  <a:cubicBezTo>
                    <a:pt x="772" y="1598"/>
                    <a:pt x="617" y="1529"/>
                    <a:pt x="525" y="1390"/>
                  </a:cubicBezTo>
                  <a:cubicBezTo>
                    <a:pt x="463" y="1205"/>
                    <a:pt x="525" y="834"/>
                    <a:pt x="926" y="433"/>
                  </a:cubicBezTo>
                  <a:close/>
                  <a:moveTo>
                    <a:pt x="941" y="1"/>
                  </a:moveTo>
                  <a:cubicBezTo>
                    <a:pt x="849" y="1"/>
                    <a:pt x="756" y="32"/>
                    <a:pt x="679" y="94"/>
                  </a:cubicBezTo>
                  <a:cubicBezTo>
                    <a:pt x="185" y="587"/>
                    <a:pt x="0" y="1143"/>
                    <a:pt x="185" y="1544"/>
                  </a:cubicBezTo>
                  <a:cubicBezTo>
                    <a:pt x="300" y="1802"/>
                    <a:pt x="573" y="1979"/>
                    <a:pt x="859" y="1979"/>
                  </a:cubicBezTo>
                  <a:cubicBezTo>
                    <a:pt x="881" y="1979"/>
                    <a:pt x="904" y="1978"/>
                    <a:pt x="926" y="1976"/>
                  </a:cubicBezTo>
                  <a:cubicBezTo>
                    <a:pt x="949" y="1978"/>
                    <a:pt x="971" y="1979"/>
                    <a:pt x="994" y="1979"/>
                  </a:cubicBezTo>
                  <a:cubicBezTo>
                    <a:pt x="1279" y="1979"/>
                    <a:pt x="1555" y="1802"/>
                    <a:pt x="1698" y="1544"/>
                  </a:cubicBezTo>
                  <a:cubicBezTo>
                    <a:pt x="1852" y="1143"/>
                    <a:pt x="1698" y="587"/>
                    <a:pt x="1204" y="94"/>
                  </a:cubicBezTo>
                  <a:cubicBezTo>
                    <a:pt x="1127" y="32"/>
                    <a:pt x="103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94"/>
            <p:cNvSpPr/>
            <p:nvPr/>
          </p:nvSpPr>
          <p:spPr>
            <a:xfrm>
              <a:off x="6329538" y="3245131"/>
              <a:ext cx="45550" cy="49500"/>
            </a:xfrm>
            <a:custGeom>
              <a:avLst/>
              <a:gdLst/>
              <a:ahLst/>
              <a:cxnLst/>
              <a:rect l="l" t="t" r="r" b="b"/>
              <a:pathLst>
                <a:path w="1822" h="1980" extrusionOk="0">
                  <a:moveTo>
                    <a:pt x="895" y="402"/>
                  </a:moveTo>
                  <a:cubicBezTo>
                    <a:pt x="1297" y="834"/>
                    <a:pt x="1358" y="1173"/>
                    <a:pt x="1297" y="1359"/>
                  </a:cubicBezTo>
                  <a:cubicBezTo>
                    <a:pt x="1204" y="1513"/>
                    <a:pt x="1081" y="1575"/>
                    <a:pt x="895" y="1575"/>
                  </a:cubicBezTo>
                  <a:cubicBezTo>
                    <a:pt x="741" y="1575"/>
                    <a:pt x="587" y="1513"/>
                    <a:pt x="525" y="1359"/>
                  </a:cubicBezTo>
                  <a:cubicBezTo>
                    <a:pt x="432" y="1173"/>
                    <a:pt x="525" y="834"/>
                    <a:pt x="895" y="402"/>
                  </a:cubicBezTo>
                  <a:close/>
                  <a:moveTo>
                    <a:pt x="911" y="1"/>
                  </a:moveTo>
                  <a:cubicBezTo>
                    <a:pt x="818" y="1"/>
                    <a:pt x="726" y="32"/>
                    <a:pt x="648" y="93"/>
                  </a:cubicBezTo>
                  <a:cubicBezTo>
                    <a:pt x="155" y="587"/>
                    <a:pt x="0" y="1112"/>
                    <a:pt x="155" y="1513"/>
                  </a:cubicBezTo>
                  <a:cubicBezTo>
                    <a:pt x="269" y="1799"/>
                    <a:pt x="543" y="1979"/>
                    <a:pt x="853" y="1979"/>
                  </a:cubicBezTo>
                  <a:cubicBezTo>
                    <a:pt x="877" y="1979"/>
                    <a:pt x="902" y="1978"/>
                    <a:pt x="926" y="1976"/>
                  </a:cubicBezTo>
                  <a:lnTo>
                    <a:pt x="895" y="1976"/>
                  </a:lnTo>
                  <a:cubicBezTo>
                    <a:pt x="1235" y="1976"/>
                    <a:pt x="1513" y="1822"/>
                    <a:pt x="1667" y="1513"/>
                  </a:cubicBezTo>
                  <a:cubicBezTo>
                    <a:pt x="1821" y="1143"/>
                    <a:pt x="1667" y="587"/>
                    <a:pt x="1173" y="93"/>
                  </a:cubicBezTo>
                  <a:cubicBezTo>
                    <a:pt x="1096" y="32"/>
                    <a:pt x="1003" y="1"/>
                    <a:pt x="9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94"/>
            <p:cNvSpPr/>
            <p:nvPr/>
          </p:nvSpPr>
          <p:spPr>
            <a:xfrm>
              <a:off x="6443713" y="3245131"/>
              <a:ext cx="46325" cy="49500"/>
            </a:xfrm>
            <a:custGeom>
              <a:avLst/>
              <a:gdLst/>
              <a:ahLst/>
              <a:cxnLst/>
              <a:rect l="l" t="t" r="r" b="b"/>
              <a:pathLst>
                <a:path w="1853" h="1980" extrusionOk="0">
                  <a:moveTo>
                    <a:pt x="927" y="402"/>
                  </a:moveTo>
                  <a:cubicBezTo>
                    <a:pt x="1328" y="834"/>
                    <a:pt x="1390" y="1173"/>
                    <a:pt x="1328" y="1359"/>
                  </a:cubicBezTo>
                  <a:cubicBezTo>
                    <a:pt x="1235" y="1513"/>
                    <a:pt x="1081" y="1575"/>
                    <a:pt x="927" y="1575"/>
                  </a:cubicBezTo>
                  <a:cubicBezTo>
                    <a:pt x="772" y="1575"/>
                    <a:pt x="618" y="1513"/>
                    <a:pt x="556" y="1359"/>
                  </a:cubicBezTo>
                  <a:cubicBezTo>
                    <a:pt x="464" y="1173"/>
                    <a:pt x="556" y="834"/>
                    <a:pt x="927" y="402"/>
                  </a:cubicBezTo>
                  <a:close/>
                  <a:moveTo>
                    <a:pt x="942" y="1"/>
                  </a:moveTo>
                  <a:cubicBezTo>
                    <a:pt x="850" y="1"/>
                    <a:pt x="757" y="32"/>
                    <a:pt x="680" y="93"/>
                  </a:cubicBezTo>
                  <a:cubicBezTo>
                    <a:pt x="186" y="587"/>
                    <a:pt x="1" y="1112"/>
                    <a:pt x="186" y="1513"/>
                  </a:cubicBezTo>
                  <a:cubicBezTo>
                    <a:pt x="301" y="1799"/>
                    <a:pt x="574" y="1979"/>
                    <a:pt x="884" y="1979"/>
                  </a:cubicBezTo>
                  <a:cubicBezTo>
                    <a:pt x="909" y="1979"/>
                    <a:pt x="933" y="1978"/>
                    <a:pt x="958" y="1976"/>
                  </a:cubicBezTo>
                  <a:lnTo>
                    <a:pt x="927" y="1976"/>
                  </a:lnTo>
                  <a:cubicBezTo>
                    <a:pt x="1266" y="1976"/>
                    <a:pt x="1544" y="1822"/>
                    <a:pt x="1698" y="1513"/>
                  </a:cubicBezTo>
                  <a:cubicBezTo>
                    <a:pt x="1853" y="1143"/>
                    <a:pt x="1698" y="587"/>
                    <a:pt x="1205" y="93"/>
                  </a:cubicBezTo>
                  <a:cubicBezTo>
                    <a:pt x="1127" y="32"/>
                    <a:pt x="1035" y="1"/>
                    <a:pt x="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94"/>
            <p:cNvSpPr/>
            <p:nvPr/>
          </p:nvSpPr>
          <p:spPr>
            <a:xfrm>
              <a:off x="6523188" y="3239731"/>
              <a:ext cx="104950" cy="86450"/>
            </a:xfrm>
            <a:custGeom>
              <a:avLst/>
              <a:gdLst/>
              <a:ahLst/>
              <a:cxnLst/>
              <a:rect l="l" t="t" r="r" b="b"/>
              <a:pathLst>
                <a:path w="4198" h="3458" extrusionOk="0">
                  <a:moveTo>
                    <a:pt x="2099" y="464"/>
                  </a:moveTo>
                  <a:lnTo>
                    <a:pt x="3642" y="3025"/>
                  </a:lnTo>
                  <a:lnTo>
                    <a:pt x="556" y="3025"/>
                  </a:lnTo>
                  <a:lnTo>
                    <a:pt x="2099" y="464"/>
                  </a:lnTo>
                  <a:close/>
                  <a:moveTo>
                    <a:pt x="2099" y="1"/>
                  </a:moveTo>
                  <a:cubicBezTo>
                    <a:pt x="1976" y="1"/>
                    <a:pt x="1852" y="62"/>
                    <a:pt x="1791" y="155"/>
                  </a:cubicBezTo>
                  <a:lnTo>
                    <a:pt x="124" y="2932"/>
                  </a:lnTo>
                  <a:cubicBezTo>
                    <a:pt x="1" y="3149"/>
                    <a:pt x="155" y="3426"/>
                    <a:pt x="402" y="3457"/>
                  </a:cubicBezTo>
                  <a:lnTo>
                    <a:pt x="3797" y="3457"/>
                  </a:lnTo>
                  <a:cubicBezTo>
                    <a:pt x="4044" y="3457"/>
                    <a:pt x="4198" y="3149"/>
                    <a:pt x="4074" y="2932"/>
                  </a:cubicBezTo>
                  <a:lnTo>
                    <a:pt x="2377" y="155"/>
                  </a:lnTo>
                  <a:cubicBezTo>
                    <a:pt x="2315" y="62"/>
                    <a:pt x="2223" y="1"/>
                    <a:pt x="2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94"/>
            <p:cNvSpPr/>
            <p:nvPr/>
          </p:nvSpPr>
          <p:spPr>
            <a:xfrm>
              <a:off x="6314113" y="3033731"/>
              <a:ext cx="352625" cy="322525"/>
            </a:xfrm>
            <a:custGeom>
              <a:avLst/>
              <a:gdLst/>
              <a:ahLst/>
              <a:cxnLst/>
              <a:rect l="l" t="t" r="r" b="b"/>
              <a:pathLst>
                <a:path w="14105" h="12901" extrusionOk="0">
                  <a:moveTo>
                    <a:pt x="13394" y="402"/>
                  </a:moveTo>
                  <a:lnTo>
                    <a:pt x="13394" y="1482"/>
                  </a:lnTo>
                  <a:lnTo>
                    <a:pt x="6851" y="1482"/>
                  </a:lnTo>
                  <a:cubicBezTo>
                    <a:pt x="5555" y="1482"/>
                    <a:pt x="4475" y="2470"/>
                    <a:pt x="4383" y="3766"/>
                  </a:cubicBezTo>
                  <a:lnTo>
                    <a:pt x="3272" y="3766"/>
                  </a:lnTo>
                  <a:cubicBezTo>
                    <a:pt x="3395" y="1852"/>
                    <a:pt x="4938" y="402"/>
                    <a:pt x="6821" y="402"/>
                  </a:cubicBezTo>
                  <a:close/>
                  <a:moveTo>
                    <a:pt x="4568" y="4167"/>
                  </a:moveTo>
                  <a:cubicBezTo>
                    <a:pt x="5617" y="4445"/>
                    <a:pt x="6419" y="5278"/>
                    <a:pt x="6728" y="6327"/>
                  </a:cubicBezTo>
                  <a:lnTo>
                    <a:pt x="926" y="6327"/>
                  </a:lnTo>
                  <a:cubicBezTo>
                    <a:pt x="1173" y="5617"/>
                    <a:pt x="1605" y="5000"/>
                    <a:pt x="2191" y="4568"/>
                  </a:cubicBezTo>
                  <a:lnTo>
                    <a:pt x="2222" y="4568"/>
                  </a:lnTo>
                  <a:cubicBezTo>
                    <a:pt x="2469" y="4383"/>
                    <a:pt x="2778" y="4229"/>
                    <a:pt x="3117" y="4167"/>
                  </a:cubicBezTo>
                  <a:close/>
                  <a:moveTo>
                    <a:pt x="10462" y="7438"/>
                  </a:moveTo>
                  <a:cubicBezTo>
                    <a:pt x="10833" y="7438"/>
                    <a:pt x="11203" y="7623"/>
                    <a:pt x="11419" y="7963"/>
                  </a:cubicBezTo>
                  <a:lnTo>
                    <a:pt x="13116" y="10771"/>
                  </a:lnTo>
                  <a:cubicBezTo>
                    <a:pt x="13549" y="11512"/>
                    <a:pt x="12993" y="12469"/>
                    <a:pt x="12129" y="12500"/>
                  </a:cubicBezTo>
                  <a:lnTo>
                    <a:pt x="8765" y="12500"/>
                  </a:lnTo>
                  <a:cubicBezTo>
                    <a:pt x="7901" y="12469"/>
                    <a:pt x="7345" y="11512"/>
                    <a:pt x="7808" y="10771"/>
                  </a:cubicBezTo>
                  <a:lnTo>
                    <a:pt x="9475" y="7963"/>
                  </a:lnTo>
                  <a:cubicBezTo>
                    <a:pt x="9691" y="7623"/>
                    <a:pt x="10061" y="7438"/>
                    <a:pt x="10462" y="7438"/>
                  </a:cubicBezTo>
                  <a:close/>
                  <a:moveTo>
                    <a:pt x="6821" y="1"/>
                  </a:moveTo>
                  <a:cubicBezTo>
                    <a:pt x="4691" y="1"/>
                    <a:pt x="2963" y="1698"/>
                    <a:pt x="2901" y="3797"/>
                  </a:cubicBezTo>
                  <a:cubicBezTo>
                    <a:pt x="2562" y="3889"/>
                    <a:pt x="2253" y="4043"/>
                    <a:pt x="1975" y="4229"/>
                  </a:cubicBezTo>
                  <a:cubicBezTo>
                    <a:pt x="1265" y="4753"/>
                    <a:pt x="741" y="5494"/>
                    <a:pt x="494" y="6327"/>
                  </a:cubicBezTo>
                  <a:cubicBezTo>
                    <a:pt x="216" y="6420"/>
                    <a:pt x="0" y="6698"/>
                    <a:pt x="0" y="7006"/>
                  </a:cubicBezTo>
                  <a:lnTo>
                    <a:pt x="0" y="7500"/>
                  </a:lnTo>
                  <a:cubicBezTo>
                    <a:pt x="0" y="7870"/>
                    <a:pt x="278" y="8179"/>
                    <a:pt x="648" y="8179"/>
                  </a:cubicBezTo>
                  <a:lnTo>
                    <a:pt x="2562" y="8179"/>
                  </a:lnTo>
                  <a:cubicBezTo>
                    <a:pt x="2654" y="8179"/>
                    <a:pt x="2747" y="8086"/>
                    <a:pt x="2747" y="7963"/>
                  </a:cubicBezTo>
                  <a:cubicBezTo>
                    <a:pt x="2747" y="7870"/>
                    <a:pt x="2654" y="7778"/>
                    <a:pt x="2562" y="7778"/>
                  </a:cubicBezTo>
                  <a:lnTo>
                    <a:pt x="648" y="7778"/>
                  </a:lnTo>
                  <a:cubicBezTo>
                    <a:pt x="494" y="7778"/>
                    <a:pt x="370" y="7654"/>
                    <a:pt x="370" y="7500"/>
                  </a:cubicBezTo>
                  <a:lnTo>
                    <a:pt x="370" y="7006"/>
                  </a:lnTo>
                  <a:cubicBezTo>
                    <a:pt x="370" y="6852"/>
                    <a:pt x="494" y="6728"/>
                    <a:pt x="648" y="6728"/>
                  </a:cubicBezTo>
                  <a:lnTo>
                    <a:pt x="6975" y="6728"/>
                  </a:lnTo>
                  <a:cubicBezTo>
                    <a:pt x="7129" y="6728"/>
                    <a:pt x="7253" y="6852"/>
                    <a:pt x="7253" y="7006"/>
                  </a:cubicBezTo>
                  <a:lnTo>
                    <a:pt x="7253" y="7500"/>
                  </a:lnTo>
                  <a:cubicBezTo>
                    <a:pt x="7253" y="7654"/>
                    <a:pt x="7129" y="7778"/>
                    <a:pt x="6975" y="7778"/>
                  </a:cubicBezTo>
                  <a:lnTo>
                    <a:pt x="3364" y="7778"/>
                  </a:lnTo>
                  <a:cubicBezTo>
                    <a:pt x="3241" y="7778"/>
                    <a:pt x="3148" y="7870"/>
                    <a:pt x="3148" y="7963"/>
                  </a:cubicBezTo>
                  <a:cubicBezTo>
                    <a:pt x="3148" y="8086"/>
                    <a:pt x="3241" y="8179"/>
                    <a:pt x="3364" y="8179"/>
                  </a:cubicBezTo>
                  <a:lnTo>
                    <a:pt x="6975" y="8179"/>
                  </a:lnTo>
                  <a:cubicBezTo>
                    <a:pt x="7345" y="8179"/>
                    <a:pt x="7654" y="7870"/>
                    <a:pt x="7654" y="7500"/>
                  </a:cubicBezTo>
                  <a:lnTo>
                    <a:pt x="7654" y="7006"/>
                  </a:lnTo>
                  <a:cubicBezTo>
                    <a:pt x="7654" y="6698"/>
                    <a:pt x="7438" y="6420"/>
                    <a:pt x="7129" y="6327"/>
                  </a:cubicBezTo>
                  <a:cubicBezTo>
                    <a:pt x="6913" y="5494"/>
                    <a:pt x="6389" y="4753"/>
                    <a:pt x="5648" y="4229"/>
                  </a:cubicBezTo>
                  <a:cubicBezTo>
                    <a:pt x="5401" y="4043"/>
                    <a:pt x="5092" y="3889"/>
                    <a:pt x="4784" y="3797"/>
                  </a:cubicBezTo>
                  <a:cubicBezTo>
                    <a:pt x="4845" y="2716"/>
                    <a:pt x="5740" y="1883"/>
                    <a:pt x="6851" y="1852"/>
                  </a:cubicBezTo>
                  <a:lnTo>
                    <a:pt x="9629" y="1852"/>
                  </a:lnTo>
                  <a:lnTo>
                    <a:pt x="9629" y="7253"/>
                  </a:lnTo>
                  <a:cubicBezTo>
                    <a:pt x="9444" y="7377"/>
                    <a:pt x="9259" y="7562"/>
                    <a:pt x="9135" y="7747"/>
                  </a:cubicBezTo>
                  <a:lnTo>
                    <a:pt x="7438" y="10555"/>
                  </a:lnTo>
                  <a:cubicBezTo>
                    <a:pt x="6821" y="11574"/>
                    <a:pt x="7561" y="12901"/>
                    <a:pt x="8765" y="12901"/>
                  </a:cubicBezTo>
                  <a:lnTo>
                    <a:pt x="12160" y="12901"/>
                  </a:lnTo>
                  <a:cubicBezTo>
                    <a:pt x="13363" y="12901"/>
                    <a:pt x="14104" y="11574"/>
                    <a:pt x="13487" y="10555"/>
                  </a:cubicBezTo>
                  <a:lnTo>
                    <a:pt x="11759" y="7778"/>
                  </a:lnTo>
                  <a:cubicBezTo>
                    <a:pt x="11635" y="7562"/>
                    <a:pt x="11450" y="7377"/>
                    <a:pt x="11234" y="7253"/>
                  </a:cubicBezTo>
                  <a:lnTo>
                    <a:pt x="11234" y="3858"/>
                  </a:lnTo>
                  <a:cubicBezTo>
                    <a:pt x="11234" y="3766"/>
                    <a:pt x="11141" y="3673"/>
                    <a:pt x="11049" y="3673"/>
                  </a:cubicBezTo>
                  <a:cubicBezTo>
                    <a:pt x="10925" y="3673"/>
                    <a:pt x="10833" y="3766"/>
                    <a:pt x="10833" y="3858"/>
                  </a:cubicBezTo>
                  <a:lnTo>
                    <a:pt x="10833" y="7068"/>
                  </a:lnTo>
                  <a:cubicBezTo>
                    <a:pt x="10709" y="7037"/>
                    <a:pt x="10578" y="7022"/>
                    <a:pt x="10443" y="7022"/>
                  </a:cubicBezTo>
                  <a:cubicBezTo>
                    <a:pt x="10308" y="7022"/>
                    <a:pt x="10169" y="7037"/>
                    <a:pt x="10030" y="7068"/>
                  </a:cubicBezTo>
                  <a:lnTo>
                    <a:pt x="10030" y="1883"/>
                  </a:lnTo>
                  <a:lnTo>
                    <a:pt x="10833" y="1883"/>
                  </a:lnTo>
                  <a:lnTo>
                    <a:pt x="10833" y="3087"/>
                  </a:lnTo>
                  <a:cubicBezTo>
                    <a:pt x="10833" y="3179"/>
                    <a:pt x="10925" y="3272"/>
                    <a:pt x="11049" y="3272"/>
                  </a:cubicBezTo>
                  <a:cubicBezTo>
                    <a:pt x="11141" y="3272"/>
                    <a:pt x="11234" y="3179"/>
                    <a:pt x="11234" y="3087"/>
                  </a:cubicBezTo>
                  <a:lnTo>
                    <a:pt x="11234" y="1883"/>
                  </a:lnTo>
                  <a:lnTo>
                    <a:pt x="13549" y="1883"/>
                  </a:lnTo>
                  <a:cubicBezTo>
                    <a:pt x="13672" y="1883"/>
                    <a:pt x="13765" y="1791"/>
                    <a:pt x="13765" y="1667"/>
                  </a:cubicBezTo>
                  <a:lnTo>
                    <a:pt x="13765" y="186"/>
                  </a:lnTo>
                  <a:cubicBezTo>
                    <a:pt x="13765" y="93"/>
                    <a:pt x="13672" y="1"/>
                    <a:pt x="1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9" name="Google Shape;16629;p94"/>
          <p:cNvGrpSpPr/>
          <p:nvPr/>
        </p:nvGrpSpPr>
        <p:grpSpPr>
          <a:xfrm>
            <a:off x="6283838" y="1765586"/>
            <a:ext cx="278550" cy="345675"/>
            <a:chOff x="4841988" y="4141656"/>
            <a:chExt cx="278550" cy="345675"/>
          </a:xfrm>
        </p:grpSpPr>
        <p:sp>
          <p:nvSpPr>
            <p:cNvPr id="16630" name="Google Shape;16630;p94"/>
            <p:cNvSpPr/>
            <p:nvPr/>
          </p:nvSpPr>
          <p:spPr>
            <a:xfrm>
              <a:off x="4946163" y="4363106"/>
              <a:ext cx="10050" cy="15450"/>
            </a:xfrm>
            <a:custGeom>
              <a:avLst/>
              <a:gdLst/>
              <a:ahLst/>
              <a:cxnLst/>
              <a:rect l="l" t="t" r="r" b="b"/>
              <a:pathLst>
                <a:path w="402" h="618" extrusionOk="0">
                  <a:moveTo>
                    <a:pt x="185" y="0"/>
                  </a:moveTo>
                  <a:cubicBezTo>
                    <a:pt x="93" y="0"/>
                    <a:pt x="0" y="93"/>
                    <a:pt x="0" y="216"/>
                  </a:cubicBezTo>
                  <a:lnTo>
                    <a:pt x="0" y="432"/>
                  </a:lnTo>
                  <a:cubicBezTo>
                    <a:pt x="0" y="525"/>
                    <a:pt x="93" y="617"/>
                    <a:pt x="185" y="617"/>
                  </a:cubicBezTo>
                  <a:cubicBezTo>
                    <a:pt x="309" y="617"/>
                    <a:pt x="401" y="525"/>
                    <a:pt x="401" y="432"/>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94"/>
            <p:cNvSpPr/>
            <p:nvPr/>
          </p:nvSpPr>
          <p:spPr>
            <a:xfrm>
              <a:off x="5006338" y="4363106"/>
              <a:ext cx="10825" cy="15450"/>
            </a:xfrm>
            <a:custGeom>
              <a:avLst/>
              <a:gdLst/>
              <a:ahLst/>
              <a:cxnLst/>
              <a:rect l="l" t="t" r="r" b="b"/>
              <a:pathLst>
                <a:path w="433" h="618" extrusionOk="0">
                  <a:moveTo>
                    <a:pt x="216" y="0"/>
                  </a:moveTo>
                  <a:cubicBezTo>
                    <a:pt x="93" y="0"/>
                    <a:pt x="0" y="93"/>
                    <a:pt x="0" y="216"/>
                  </a:cubicBezTo>
                  <a:lnTo>
                    <a:pt x="0" y="432"/>
                  </a:lnTo>
                  <a:cubicBezTo>
                    <a:pt x="0" y="525"/>
                    <a:pt x="93" y="617"/>
                    <a:pt x="216" y="617"/>
                  </a:cubicBezTo>
                  <a:cubicBezTo>
                    <a:pt x="340" y="617"/>
                    <a:pt x="432" y="525"/>
                    <a:pt x="432" y="432"/>
                  </a:cubicBezTo>
                  <a:lnTo>
                    <a:pt x="432" y="216"/>
                  </a:lnTo>
                  <a:cubicBezTo>
                    <a:pt x="432" y="93"/>
                    <a:pt x="340"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94"/>
            <p:cNvSpPr/>
            <p:nvPr/>
          </p:nvSpPr>
          <p:spPr>
            <a:xfrm>
              <a:off x="4966613" y="4368081"/>
              <a:ext cx="29300" cy="13550"/>
            </a:xfrm>
            <a:custGeom>
              <a:avLst/>
              <a:gdLst/>
              <a:ahLst/>
              <a:cxnLst/>
              <a:rect l="l" t="t" r="r" b="b"/>
              <a:pathLst>
                <a:path w="1172" h="542" extrusionOk="0">
                  <a:moveTo>
                    <a:pt x="292" y="1"/>
                  </a:moveTo>
                  <a:cubicBezTo>
                    <a:pt x="137" y="1"/>
                    <a:pt x="1" y="196"/>
                    <a:pt x="139" y="357"/>
                  </a:cubicBezTo>
                  <a:cubicBezTo>
                    <a:pt x="262" y="480"/>
                    <a:pt x="424" y="542"/>
                    <a:pt x="586" y="542"/>
                  </a:cubicBezTo>
                  <a:cubicBezTo>
                    <a:pt x="748" y="542"/>
                    <a:pt x="910" y="480"/>
                    <a:pt x="1034" y="357"/>
                  </a:cubicBezTo>
                  <a:cubicBezTo>
                    <a:pt x="1172" y="196"/>
                    <a:pt x="1036" y="1"/>
                    <a:pt x="881" y="1"/>
                  </a:cubicBezTo>
                  <a:cubicBezTo>
                    <a:pt x="828" y="1"/>
                    <a:pt x="772" y="24"/>
                    <a:pt x="725" y="79"/>
                  </a:cubicBezTo>
                  <a:cubicBezTo>
                    <a:pt x="694" y="110"/>
                    <a:pt x="633" y="141"/>
                    <a:pt x="571" y="141"/>
                  </a:cubicBezTo>
                  <a:cubicBezTo>
                    <a:pt x="540" y="141"/>
                    <a:pt x="478" y="110"/>
                    <a:pt x="447" y="79"/>
                  </a:cubicBezTo>
                  <a:cubicBezTo>
                    <a:pt x="400" y="24"/>
                    <a:pt x="345"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94"/>
            <p:cNvSpPr/>
            <p:nvPr/>
          </p:nvSpPr>
          <p:spPr>
            <a:xfrm>
              <a:off x="4841988" y="4141656"/>
              <a:ext cx="278550" cy="345675"/>
            </a:xfrm>
            <a:custGeom>
              <a:avLst/>
              <a:gdLst/>
              <a:ahLst/>
              <a:cxnLst/>
              <a:rect l="l" t="t" r="r" b="b"/>
              <a:pathLst>
                <a:path w="11142" h="13827" extrusionOk="0">
                  <a:moveTo>
                    <a:pt x="10278" y="402"/>
                  </a:moveTo>
                  <a:cubicBezTo>
                    <a:pt x="10525" y="402"/>
                    <a:pt x="10710" y="618"/>
                    <a:pt x="10710" y="834"/>
                  </a:cubicBezTo>
                  <a:lnTo>
                    <a:pt x="10710" y="12994"/>
                  </a:lnTo>
                  <a:cubicBezTo>
                    <a:pt x="10710" y="13210"/>
                    <a:pt x="10525" y="13426"/>
                    <a:pt x="10278" y="13426"/>
                  </a:cubicBezTo>
                  <a:lnTo>
                    <a:pt x="834" y="13426"/>
                  </a:lnTo>
                  <a:cubicBezTo>
                    <a:pt x="618" y="13426"/>
                    <a:pt x="402" y="13210"/>
                    <a:pt x="402" y="12994"/>
                  </a:cubicBezTo>
                  <a:lnTo>
                    <a:pt x="402" y="12716"/>
                  </a:lnTo>
                  <a:lnTo>
                    <a:pt x="1513" y="12716"/>
                  </a:lnTo>
                  <a:cubicBezTo>
                    <a:pt x="1606" y="12716"/>
                    <a:pt x="1698" y="12623"/>
                    <a:pt x="1698" y="12500"/>
                  </a:cubicBezTo>
                  <a:cubicBezTo>
                    <a:pt x="1698" y="12376"/>
                    <a:pt x="1606" y="12284"/>
                    <a:pt x="1513" y="12284"/>
                  </a:cubicBezTo>
                  <a:lnTo>
                    <a:pt x="402" y="12284"/>
                  </a:lnTo>
                  <a:lnTo>
                    <a:pt x="402" y="11574"/>
                  </a:lnTo>
                  <a:lnTo>
                    <a:pt x="957" y="11574"/>
                  </a:lnTo>
                  <a:cubicBezTo>
                    <a:pt x="1081" y="11574"/>
                    <a:pt x="1173" y="11481"/>
                    <a:pt x="1173" y="11389"/>
                  </a:cubicBezTo>
                  <a:cubicBezTo>
                    <a:pt x="1173" y="11265"/>
                    <a:pt x="1081" y="11173"/>
                    <a:pt x="957" y="11173"/>
                  </a:cubicBezTo>
                  <a:lnTo>
                    <a:pt x="402" y="11173"/>
                  </a:lnTo>
                  <a:lnTo>
                    <a:pt x="402" y="10463"/>
                  </a:lnTo>
                  <a:lnTo>
                    <a:pt x="957" y="10463"/>
                  </a:lnTo>
                  <a:cubicBezTo>
                    <a:pt x="1081" y="10463"/>
                    <a:pt x="1173" y="10370"/>
                    <a:pt x="1173" y="10278"/>
                  </a:cubicBezTo>
                  <a:cubicBezTo>
                    <a:pt x="1173" y="10154"/>
                    <a:pt x="1081" y="10062"/>
                    <a:pt x="957" y="10062"/>
                  </a:cubicBezTo>
                  <a:lnTo>
                    <a:pt x="402" y="10062"/>
                  </a:lnTo>
                  <a:lnTo>
                    <a:pt x="402" y="9352"/>
                  </a:lnTo>
                  <a:lnTo>
                    <a:pt x="957" y="9352"/>
                  </a:lnTo>
                  <a:cubicBezTo>
                    <a:pt x="1081" y="9352"/>
                    <a:pt x="1173" y="9259"/>
                    <a:pt x="1173" y="9167"/>
                  </a:cubicBezTo>
                  <a:cubicBezTo>
                    <a:pt x="1173" y="9043"/>
                    <a:pt x="1081" y="8951"/>
                    <a:pt x="957" y="8951"/>
                  </a:cubicBezTo>
                  <a:lnTo>
                    <a:pt x="402" y="8951"/>
                  </a:lnTo>
                  <a:lnTo>
                    <a:pt x="402" y="8241"/>
                  </a:lnTo>
                  <a:lnTo>
                    <a:pt x="957" y="8241"/>
                  </a:lnTo>
                  <a:cubicBezTo>
                    <a:pt x="1081" y="8241"/>
                    <a:pt x="1173" y="8148"/>
                    <a:pt x="1173" y="8025"/>
                  </a:cubicBezTo>
                  <a:cubicBezTo>
                    <a:pt x="1173" y="7932"/>
                    <a:pt x="1081" y="7840"/>
                    <a:pt x="957" y="7840"/>
                  </a:cubicBezTo>
                  <a:lnTo>
                    <a:pt x="402" y="7840"/>
                  </a:lnTo>
                  <a:lnTo>
                    <a:pt x="402" y="7130"/>
                  </a:lnTo>
                  <a:lnTo>
                    <a:pt x="1513" y="7130"/>
                  </a:lnTo>
                  <a:cubicBezTo>
                    <a:pt x="1606" y="7130"/>
                    <a:pt x="1698" y="7037"/>
                    <a:pt x="1698" y="6914"/>
                  </a:cubicBezTo>
                  <a:cubicBezTo>
                    <a:pt x="1698" y="6790"/>
                    <a:pt x="1606" y="6698"/>
                    <a:pt x="1513" y="6698"/>
                  </a:cubicBezTo>
                  <a:lnTo>
                    <a:pt x="402" y="6698"/>
                  </a:lnTo>
                  <a:lnTo>
                    <a:pt x="402" y="5988"/>
                  </a:lnTo>
                  <a:lnTo>
                    <a:pt x="957" y="5988"/>
                  </a:lnTo>
                  <a:cubicBezTo>
                    <a:pt x="974" y="5992"/>
                    <a:pt x="989" y="5994"/>
                    <a:pt x="1004" y="5994"/>
                  </a:cubicBezTo>
                  <a:cubicBezTo>
                    <a:pt x="1104" y="5994"/>
                    <a:pt x="1173" y="5910"/>
                    <a:pt x="1173" y="5803"/>
                  </a:cubicBezTo>
                  <a:cubicBezTo>
                    <a:pt x="1173" y="5679"/>
                    <a:pt x="1081" y="5587"/>
                    <a:pt x="957" y="5587"/>
                  </a:cubicBezTo>
                  <a:lnTo>
                    <a:pt x="402" y="5587"/>
                  </a:lnTo>
                  <a:lnTo>
                    <a:pt x="402" y="4877"/>
                  </a:lnTo>
                  <a:lnTo>
                    <a:pt x="957" y="4877"/>
                  </a:lnTo>
                  <a:cubicBezTo>
                    <a:pt x="1081" y="4877"/>
                    <a:pt x="1173" y="4784"/>
                    <a:pt x="1173" y="4692"/>
                  </a:cubicBezTo>
                  <a:cubicBezTo>
                    <a:pt x="1173" y="4568"/>
                    <a:pt x="1081" y="4476"/>
                    <a:pt x="957" y="4476"/>
                  </a:cubicBezTo>
                  <a:lnTo>
                    <a:pt x="402" y="4476"/>
                  </a:lnTo>
                  <a:lnTo>
                    <a:pt x="402" y="3766"/>
                  </a:lnTo>
                  <a:lnTo>
                    <a:pt x="957" y="3766"/>
                  </a:lnTo>
                  <a:cubicBezTo>
                    <a:pt x="1143" y="3704"/>
                    <a:pt x="1143" y="3427"/>
                    <a:pt x="957" y="3396"/>
                  </a:cubicBezTo>
                  <a:lnTo>
                    <a:pt x="402" y="3396"/>
                  </a:lnTo>
                  <a:lnTo>
                    <a:pt x="402" y="2655"/>
                  </a:lnTo>
                  <a:lnTo>
                    <a:pt x="957" y="2655"/>
                  </a:lnTo>
                  <a:cubicBezTo>
                    <a:pt x="1143" y="2593"/>
                    <a:pt x="1143" y="2315"/>
                    <a:pt x="957" y="2254"/>
                  </a:cubicBezTo>
                  <a:lnTo>
                    <a:pt x="402" y="2254"/>
                  </a:lnTo>
                  <a:lnTo>
                    <a:pt x="402" y="1544"/>
                  </a:lnTo>
                  <a:lnTo>
                    <a:pt x="1513" y="1544"/>
                  </a:lnTo>
                  <a:cubicBezTo>
                    <a:pt x="1606" y="1544"/>
                    <a:pt x="1698" y="1451"/>
                    <a:pt x="1698" y="1328"/>
                  </a:cubicBezTo>
                  <a:cubicBezTo>
                    <a:pt x="1698" y="1235"/>
                    <a:pt x="1606" y="1143"/>
                    <a:pt x="1513" y="1143"/>
                  </a:cubicBezTo>
                  <a:lnTo>
                    <a:pt x="402" y="1143"/>
                  </a:lnTo>
                  <a:lnTo>
                    <a:pt x="402" y="834"/>
                  </a:lnTo>
                  <a:cubicBezTo>
                    <a:pt x="402" y="618"/>
                    <a:pt x="618" y="402"/>
                    <a:pt x="834" y="402"/>
                  </a:cubicBezTo>
                  <a:close/>
                  <a:moveTo>
                    <a:pt x="834" y="1"/>
                  </a:moveTo>
                  <a:cubicBezTo>
                    <a:pt x="371" y="1"/>
                    <a:pt x="1" y="371"/>
                    <a:pt x="1" y="834"/>
                  </a:cubicBezTo>
                  <a:lnTo>
                    <a:pt x="1" y="12994"/>
                  </a:lnTo>
                  <a:cubicBezTo>
                    <a:pt x="1" y="13457"/>
                    <a:pt x="371" y="13827"/>
                    <a:pt x="834" y="13827"/>
                  </a:cubicBezTo>
                  <a:lnTo>
                    <a:pt x="10278" y="13827"/>
                  </a:lnTo>
                  <a:cubicBezTo>
                    <a:pt x="10741" y="13827"/>
                    <a:pt x="11142" y="13457"/>
                    <a:pt x="11142" y="12994"/>
                  </a:cubicBezTo>
                  <a:lnTo>
                    <a:pt x="11142" y="834"/>
                  </a:lnTo>
                  <a:cubicBezTo>
                    <a:pt x="11142" y="371"/>
                    <a:pt x="10741" y="1"/>
                    <a:pt x="10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94"/>
            <p:cNvSpPr/>
            <p:nvPr/>
          </p:nvSpPr>
          <p:spPr>
            <a:xfrm>
              <a:off x="4858188" y="4170206"/>
              <a:ext cx="226875" cy="291675"/>
            </a:xfrm>
            <a:custGeom>
              <a:avLst/>
              <a:gdLst/>
              <a:ahLst/>
              <a:cxnLst/>
              <a:rect l="l" t="t" r="r" b="b"/>
              <a:pathLst>
                <a:path w="9075" h="11667" extrusionOk="0">
                  <a:moveTo>
                    <a:pt x="3643" y="1"/>
                  </a:moveTo>
                  <a:cubicBezTo>
                    <a:pt x="3241" y="1"/>
                    <a:pt x="2933" y="309"/>
                    <a:pt x="2933" y="711"/>
                  </a:cubicBezTo>
                  <a:lnTo>
                    <a:pt x="2933" y="5062"/>
                  </a:lnTo>
                  <a:cubicBezTo>
                    <a:pt x="1" y="7006"/>
                    <a:pt x="1297" y="11543"/>
                    <a:pt x="4815" y="11666"/>
                  </a:cubicBezTo>
                  <a:lnTo>
                    <a:pt x="4908" y="11666"/>
                  </a:lnTo>
                  <a:cubicBezTo>
                    <a:pt x="5710" y="11666"/>
                    <a:pt x="6513" y="11389"/>
                    <a:pt x="7130" y="10895"/>
                  </a:cubicBezTo>
                  <a:cubicBezTo>
                    <a:pt x="7348" y="10774"/>
                    <a:pt x="7205" y="10520"/>
                    <a:pt x="7029" y="10520"/>
                  </a:cubicBezTo>
                  <a:cubicBezTo>
                    <a:pt x="6981" y="10520"/>
                    <a:pt x="6930" y="10540"/>
                    <a:pt x="6883" y="10586"/>
                  </a:cubicBezTo>
                  <a:cubicBezTo>
                    <a:pt x="6288" y="11091"/>
                    <a:pt x="5558" y="11335"/>
                    <a:pt x="4830" y="11335"/>
                  </a:cubicBezTo>
                  <a:cubicBezTo>
                    <a:pt x="3822" y="11335"/>
                    <a:pt x="2820" y="10866"/>
                    <a:pt x="2192" y="9969"/>
                  </a:cubicBezTo>
                  <a:cubicBezTo>
                    <a:pt x="1143" y="8426"/>
                    <a:pt x="1606" y="6266"/>
                    <a:pt x="3272" y="5371"/>
                  </a:cubicBezTo>
                  <a:cubicBezTo>
                    <a:pt x="3303" y="5309"/>
                    <a:pt x="3365" y="5247"/>
                    <a:pt x="3365" y="5186"/>
                  </a:cubicBezTo>
                  <a:lnTo>
                    <a:pt x="3365" y="711"/>
                  </a:lnTo>
                  <a:cubicBezTo>
                    <a:pt x="3365" y="525"/>
                    <a:pt x="3488" y="402"/>
                    <a:pt x="3673" y="402"/>
                  </a:cubicBezTo>
                  <a:lnTo>
                    <a:pt x="6204" y="402"/>
                  </a:lnTo>
                  <a:cubicBezTo>
                    <a:pt x="6358" y="402"/>
                    <a:pt x="6513" y="525"/>
                    <a:pt x="6513" y="711"/>
                  </a:cubicBezTo>
                  <a:lnTo>
                    <a:pt x="6513" y="5186"/>
                  </a:lnTo>
                  <a:cubicBezTo>
                    <a:pt x="6513" y="5247"/>
                    <a:pt x="6544" y="5309"/>
                    <a:pt x="6605" y="5340"/>
                  </a:cubicBezTo>
                  <a:cubicBezTo>
                    <a:pt x="8241" y="6358"/>
                    <a:pt x="8611" y="8519"/>
                    <a:pt x="7469" y="10031"/>
                  </a:cubicBezTo>
                  <a:cubicBezTo>
                    <a:pt x="7356" y="10189"/>
                    <a:pt x="7476" y="10348"/>
                    <a:pt x="7620" y="10348"/>
                  </a:cubicBezTo>
                  <a:cubicBezTo>
                    <a:pt x="7673" y="10348"/>
                    <a:pt x="7729" y="10327"/>
                    <a:pt x="7778" y="10278"/>
                  </a:cubicBezTo>
                  <a:cubicBezTo>
                    <a:pt x="9074" y="8611"/>
                    <a:pt x="8673" y="6204"/>
                    <a:pt x="6914" y="5062"/>
                  </a:cubicBezTo>
                  <a:lnTo>
                    <a:pt x="6914" y="711"/>
                  </a:lnTo>
                  <a:cubicBezTo>
                    <a:pt x="6914" y="309"/>
                    <a:pt x="6605" y="1"/>
                    <a:pt x="6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94"/>
            <p:cNvSpPr/>
            <p:nvPr/>
          </p:nvSpPr>
          <p:spPr>
            <a:xfrm>
              <a:off x="4902163" y="4199331"/>
              <a:ext cx="157425" cy="229375"/>
            </a:xfrm>
            <a:custGeom>
              <a:avLst/>
              <a:gdLst/>
              <a:ahLst/>
              <a:cxnLst/>
              <a:rect l="l" t="t" r="r" b="b"/>
              <a:pathLst>
                <a:path w="6297" h="9175" extrusionOk="0">
                  <a:moveTo>
                    <a:pt x="3153" y="1"/>
                  </a:moveTo>
                  <a:cubicBezTo>
                    <a:pt x="2732" y="1"/>
                    <a:pt x="2316" y="271"/>
                    <a:pt x="2285" y="811"/>
                  </a:cubicBezTo>
                  <a:lnTo>
                    <a:pt x="2285" y="1829"/>
                  </a:lnTo>
                  <a:cubicBezTo>
                    <a:pt x="2285" y="1922"/>
                    <a:pt x="2377" y="2015"/>
                    <a:pt x="2501" y="2015"/>
                  </a:cubicBezTo>
                  <a:cubicBezTo>
                    <a:pt x="2593" y="2015"/>
                    <a:pt x="2686" y="1922"/>
                    <a:pt x="2686" y="1829"/>
                  </a:cubicBezTo>
                  <a:lnTo>
                    <a:pt x="2686" y="811"/>
                  </a:lnTo>
                  <a:cubicBezTo>
                    <a:pt x="2655" y="471"/>
                    <a:pt x="2910" y="302"/>
                    <a:pt x="3164" y="302"/>
                  </a:cubicBezTo>
                  <a:cubicBezTo>
                    <a:pt x="3419" y="302"/>
                    <a:pt x="3674" y="471"/>
                    <a:pt x="3643" y="811"/>
                  </a:cubicBezTo>
                  <a:lnTo>
                    <a:pt x="3643" y="4977"/>
                  </a:lnTo>
                  <a:cubicBezTo>
                    <a:pt x="3643" y="5039"/>
                    <a:pt x="3674" y="5132"/>
                    <a:pt x="3766" y="5162"/>
                  </a:cubicBezTo>
                  <a:cubicBezTo>
                    <a:pt x="5741" y="5841"/>
                    <a:pt x="5247" y="8773"/>
                    <a:pt x="3149" y="8773"/>
                  </a:cubicBezTo>
                  <a:cubicBezTo>
                    <a:pt x="1081" y="8773"/>
                    <a:pt x="587" y="5841"/>
                    <a:pt x="2562" y="5162"/>
                  </a:cubicBezTo>
                  <a:cubicBezTo>
                    <a:pt x="2624" y="5132"/>
                    <a:pt x="2686" y="5039"/>
                    <a:pt x="2686" y="4977"/>
                  </a:cubicBezTo>
                  <a:lnTo>
                    <a:pt x="2686" y="2663"/>
                  </a:lnTo>
                  <a:cubicBezTo>
                    <a:pt x="2686" y="2539"/>
                    <a:pt x="2593" y="2447"/>
                    <a:pt x="2501" y="2447"/>
                  </a:cubicBezTo>
                  <a:cubicBezTo>
                    <a:pt x="2485" y="2443"/>
                    <a:pt x="2469" y="2441"/>
                    <a:pt x="2454" y="2441"/>
                  </a:cubicBezTo>
                  <a:cubicBezTo>
                    <a:pt x="2355" y="2441"/>
                    <a:pt x="2285" y="2525"/>
                    <a:pt x="2285" y="2632"/>
                  </a:cubicBezTo>
                  <a:lnTo>
                    <a:pt x="2285" y="4823"/>
                  </a:lnTo>
                  <a:cubicBezTo>
                    <a:pt x="1" y="5780"/>
                    <a:pt x="680" y="9174"/>
                    <a:pt x="3149" y="9174"/>
                  </a:cubicBezTo>
                  <a:cubicBezTo>
                    <a:pt x="5618" y="9174"/>
                    <a:pt x="6297" y="5780"/>
                    <a:pt x="4044" y="4823"/>
                  </a:cubicBezTo>
                  <a:lnTo>
                    <a:pt x="4044" y="811"/>
                  </a:lnTo>
                  <a:cubicBezTo>
                    <a:pt x="3998" y="271"/>
                    <a:pt x="3573" y="1"/>
                    <a:pt x="31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6" name="Google Shape;16636;p94"/>
          <p:cNvGrpSpPr/>
          <p:nvPr/>
        </p:nvGrpSpPr>
        <p:grpSpPr>
          <a:xfrm>
            <a:off x="7019550" y="1765611"/>
            <a:ext cx="366500" cy="345625"/>
            <a:chOff x="4804963" y="3581531"/>
            <a:chExt cx="366500" cy="345625"/>
          </a:xfrm>
        </p:grpSpPr>
        <p:sp>
          <p:nvSpPr>
            <p:cNvPr id="16637" name="Google Shape;16637;p94"/>
            <p:cNvSpPr/>
            <p:nvPr/>
          </p:nvSpPr>
          <p:spPr>
            <a:xfrm>
              <a:off x="5015588" y="3626081"/>
              <a:ext cx="17775" cy="15650"/>
            </a:xfrm>
            <a:custGeom>
              <a:avLst/>
              <a:gdLst/>
              <a:ahLst/>
              <a:cxnLst/>
              <a:rect l="l" t="t" r="r" b="b"/>
              <a:pathLst>
                <a:path w="711" h="626" extrusionOk="0">
                  <a:moveTo>
                    <a:pt x="498" y="1"/>
                  </a:moveTo>
                  <a:cubicBezTo>
                    <a:pt x="448" y="1"/>
                    <a:pt x="402" y="24"/>
                    <a:pt x="371" y="70"/>
                  </a:cubicBezTo>
                  <a:lnTo>
                    <a:pt x="124" y="286"/>
                  </a:lnTo>
                  <a:cubicBezTo>
                    <a:pt x="1" y="410"/>
                    <a:pt x="93" y="626"/>
                    <a:pt x="278" y="626"/>
                  </a:cubicBezTo>
                  <a:cubicBezTo>
                    <a:pt x="309" y="626"/>
                    <a:pt x="371" y="626"/>
                    <a:pt x="402" y="564"/>
                  </a:cubicBezTo>
                  <a:lnTo>
                    <a:pt x="649" y="348"/>
                  </a:lnTo>
                  <a:cubicBezTo>
                    <a:pt x="710" y="255"/>
                    <a:pt x="710" y="132"/>
                    <a:pt x="649" y="70"/>
                  </a:cubicBezTo>
                  <a:cubicBezTo>
                    <a:pt x="602" y="24"/>
                    <a:pt x="548"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94"/>
            <p:cNvSpPr/>
            <p:nvPr/>
          </p:nvSpPr>
          <p:spPr>
            <a:xfrm>
              <a:off x="5080413" y="3690131"/>
              <a:ext cx="16975" cy="16400"/>
            </a:xfrm>
            <a:custGeom>
              <a:avLst/>
              <a:gdLst/>
              <a:ahLst/>
              <a:cxnLst/>
              <a:rect l="l" t="t" r="r" b="b"/>
              <a:pathLst>
                <a:path w="679" h="656" extrusionOk="0">
                  <a:moveTo>
                    <a:pt x="467" y="0"/>
                  </a:moveTo>
                  <a:cubicBezTo>
                    <a:pt x="417" y="0"/>
                    <a:pt x="370" y="23"/>
                    <a:pt x="340" y="70"/>
                  </a:cubicBezTo>
                  <a:lnTo>
                    <a:pt x="93" y="286"/>
                  </a:lnTo>
                  <a:cubicBezTo>
                    <a:pt x="0" y="378"/>
                    <a:pt x="0" y="502"/>
                    <a:pt x="93" y="594"/>
                  </a:cubicBezTo>
                  <a:cubicBezTo>
                    <a:pt x="123" y="625"/>
                    <a:pt x="185" y="656"/>
                    <a:pt x="247" y="656"/>
                  </a:cubicBezTo>
                  <a:cubicBezTo>
                    <a:pt x="278" y="656"/>
                    <a:pt x="340" y="625"/>
                    <a:pt x="370" y="594"/>
                  </a:cubicBezTo>
                  <a:lnTo>
                    <a:pt x="617" y="347"/>
                  </a:lnTo>
                  <a:cubicBezTo>
                    <a:pt x="679" y="286"/>
                    <a:pt x="679" y="131"/>
                    <a:pt x="617" y="70"/>
                  </a:cubicBezTo>
                  <a:cubicBezTo>
                    <a:pt x="571" y="23"/>
                    <a:pt x="517" y="0"/>
                    <a:pt x="4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94"/>
            <p:cNvSpPr/>
            <p:nvPr/>
          </p:nvSpPr>
          <p:spPr>
            <a:xfrm>
              <a:off x="5041063" y="3656531"/>
              <a:ext cx="27025" cy="24700"/>
            </a:xfrm>
            <a:custGeom>
              <a:avLst/>
              <a:gdLst/>
              <a:ahLst/>
              <a:cxnLst/>
              <a:rect l="l" t="t" r="r" b="b"/>
              <a:pathLst>
                <a:path w="1081" h="988" extrusionOk="0">
                  <a:moveTo>
                    <a:pt x="209" y="1"/>
                  </a:moveTo>
                  <a:cubicBezTo>
                    <a:pt x="109" y="1"/>
                    <a:pt x="17" y="48"/>
                    <a:pt x="31" y="148"/>
                  </a:cubicBezTo>
                  <a:cubicBezTo>
                    <a:pt x="0" y="364"/>
                    <a:pt x="93" y="611"/>
                    <a:pt x="278" y="765"/>
                  </a:cubicBezTo>
                  <a:cubicBezTo>
                    <a:pt x="401" y="920"/>
                    <a:pt x="617" y="981"/>
                    <a:pt x="833" y="981"/>
                  </a:cubicBezTo>
                  <a:cubicBezTo>
                    <a:pt x="849" y="985"/>
                    <a:pt x="865" y="987"/>
                    <a:pt x="881" y="987"/>
                  </a:cubicBezTo>
                  <a:cubicBezTo>
                    <a:pt x="987" y="987"/>
                    <a:pt x="1080" y="900"/>
                    <a:pt x="1080" y="765"/>
                  </a:cubicBezTo>
                  <a:cubicBezTo>
                    <a:pt x="1049" y="673"/>
                    <a:pt x="957" y="580"/>
                    <a:pt x="864" y="580"/>
                  </a:cubicBezTo>
                  <a:cubicBezTo>
                    <a:pt x="741" y="580"/>
                    <a:pt x="617" y="549"/>
                    <a:pt x="556" y="488"/>
                  </a:cubicBezTo>
                  <a:cubicBezTo>
                    <a:pt x="463" y="395"/>
                    <a:pt x="432" y="272"/>
                    <a:pt x="432" y="179"/>
                  </a:cubicBezTo>
                  <a:cubicBezTo>
                    <a:pt x="449" y="63"/>
                    <a:pt x="324" y="1"/>
                    <a:pt x="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94"/>
            <p:cNvSpPr/>
            <p:nvPr/>
          </p:nvSpPr>
          <p:spPr>
            <a:xfrm>
              <a:off x="4804963" y="3581531"/>
              <a:ext cx="366500" cy="345625"/>
            </a:xfrm>
            <a:custGeom>
              <a:avLst/>
              <a:gdLst/>
              <a:ahLst/>
              <a:cxnLst/>
              <a:rect l="l" t="t" r="r" b="b"/>
              <a:pathLst>
                <a:path w="14660" h="13825" extrusionOk="0">
                  <a:moveTo>
                    <a:pt x="9777" y="544"/>
                  </a:moveTo>
                  <a:cubicBezTo>
                    <a:pt x="12099" y="544"/>
                    <a:pt x="14040" y="3407"/>
                    <a:pt x="12160" y="5648"/>
                  </a:cubicBezTo>
                  <a:lnTo>
                    <a:pt x="10308" y="7531"/>
                  </a:lnTo>
                  <a:lnTo>
                    <a:pt x="7253" y="4475"/>
                  </a:lnTo>
                  <a:cubicBezTo>
                    <a:pt x="7222" y="4444"/>
                    <a:pt x="7176" y="4429"/>
                    <a:pt x="7126" y="4429"/>
                  </a:cubicBezTo>
                  <a:cubicBezTo>
                    <a:pt x="7075" y="4429"/>
                    <a:pt x="7021" y="4444"/>
                    <a:pt x="6975" y="4475"/>
                  </a:cubicBezTo>
                  <a:cubicBezTo>
                    <a:pt x="6913" y="4568"/>
                    <a:pt x="6913" y="4691"/>
                    <a:pt x="6975" y="4784"/>
                  </a:cubicBezTo>
                  <a:lnTo>
                    <a:pt x="10000" y="7808"/>
                  </a:lnTo>
                  <a:lnTo>
                    <a:pt x="8148" y="9660"/>
                  </a:lnTo>
                  <a:cubicBezTo>
                    <a:pt x="8024" y="9814"/>
                    <a:pt x="7870" y="9907"/>
                    <a:pt x="7716" y="10030"/>
                  </a:cubicBezTo>
                  <a:lnTo>
                    <a:pt x="7716" y="9938"/>
                  </a:lnTo>
                  <a:cubicBezTo>
                    <a:pt x="7531" y="8117"/>
                    <a:pt x="6018" y="6728"/>
                    <a:pt x="4198" y="6728"/>
                  </a:cubicBezTo>
                  <a:lnTo>
                    <a:pt x="3920" y="6728"/>
                  </a:lnTo>
                  <a:cubicBezTo>
                    <a:pt x="3580" y="6759"/>
                    <a:pt x="3272" y="6821"/>
                    <a:pt x="2963" y="6944"/>
                  </a:cubicBezTo>
                  <a:lnTo>
                    <a:pt x="2932" y="6944"/>
                  </a:lnTo>
                  <a:cubicBezTo>
                    <a:pt x="3056" y="6327"/>
                    <a:pt x="3364" y="5771"/>
                    <a:pt x="3796" y="5309"/>
                  </a:cubicBezTo>
                  <a:lnTo>
                    <a:pt x="5648" y="3457"/>
                  </a:lnTo>
                  <a:lnTo>
                    <a:pt x="6420" y="4198"/>
                  </a:lnTo>
                  <a:cubicBezTo>
                    <a:pt x="6463" y="4241"/>
                    <a:pt x="6511" y="4259"/>
                    <a:pt x="6557" y="4259"/>
                  </a:cubicBezTo>
                  <a:cubicBezTo>
                    <a:pt x="6709" y="4259"/>
                    <a:pt x="6840" y="4062"/>
                    <a:pt x="6697" y="3920"/>
                  </a:cubicBezTo>
                  <a:lnTo>
                    <a:pt x="5957" y="3179"/>
                  </a:lnTo>
                  <a:lnTo>
                    <a:pt x="7808" y="1297"/>
                  </a:lnTo>
                  <a:cubicBezTo>
                    <a:pt x="8444" y="769"/>
                    <a:pt x="9125" y="544"/>
                    <a:pt x="9777" y="544"/>
                  </a:cubicBezTo>
                  <a:close/>
                  <a:moveTo>
                    <a:pt x="4195" y="7143"/>
                  </a:moveTo>
                  <a:cubicBezTo>
                    <a:pt x="4968" y="7143"/>
                    <a:pt x="5699" y="7419"/>
                    <a:pt x="6265" y="7932"/>
                  </a:cubicBezTo>
                  <a:cubicBezTo>
                    <a:pt x="6265" y="7932"/>
                    <a:pt x="3364" y="10802"/>
                    <a:pt x="3364" y="10802"/>
                  </a:cubicBezTo>
                  <a:cubicBezTo>
                    <a:pt x="3224" y="10942"/>
                    <a:pt x="3350" y="11154"/>
                    <a:pt x="3513" y="11154"/>
                  </a:cubicBezTo>
                  <a:cubicBezTo>
                    <a:pt x="3565" y="11154"/>
                    <a:pt x="3621" y="11132"/>
                    <a:pt x="3673" y="11080"/>
                  </a:cubicBezTo>
                  <a:lnTo>
                    <a:pt x="6543" y="8210"/>
                  </a:lnTo>
                  <a:cubicBezTo>
                    <a:pt x="6944" y="8672"/>
                    <a:pt x="7191" y="9228"/>
                    <a:pt x="7284" y="9814"/>
                  </a:cubicBezTo>
                  <a:cubicBezTo>
                    <a:pt x="7562" y="11697"/>
                    <a:pt x="6111" y="13394"/>
                    <a:pt x="4198" y="13425"/>
                  </a:cubicBezTo>
                  <a:cubicBezTo>
                    <a:pt x="3426" y="13425"/>
                    <a:pt x="2716" y="13147"/>
                    <a:pt x="2130" y="12654"/>
                  </a:cubicBezTo>
                  <a:lnTo>
                    <a:pt x="3117" y="11666"/>
                  </a:lnTo>
                  <a:cubicBezTo>
                    <a:pt x="3238" y="11522"/>
                    <a:pt x="3095" y="11340"/>
                    <a:pt x="2939" y="11340"/>
                  </a:cubicBezTo>
                  <a:cubicBezTo>
                    <a:pt x="2895" y="11340"/>
                    <a:pt x="2850" y="11354"/>
                    <a:pt x="2809" y="11388"/>
                  </a:cubicBezTo>
                  <a:lnTo>
                    <a:pt x="1852" y="12345"/>
                  </a:lnTo>
                  <a:cubicBezTo>
                    <a:pt x="155" y="10462"/>
                    <a:pt x="1358" y="7438"/>
                    <a:pt x="3889" y="7160"/>
                  </a:cubicBezTo>
                  <a:lnTo>
                    <a:pt x="3858" y="7160"/>
                  </a:lnTo>
                  <a:cubicBezTo>
                    <a:pt x="3971" y="7149"/>
                    <a:pt x="4084" y="7143"/>
                    <a:pt x="4195" y="7143"/>
                  </a:cubicBezTo>
                  <a:close/>
                  <a:moveTo>
                    <a:pt x="10000" y="0"/>
                  </a:moveTo>
                  <a:cubicBezTo>
                    <a:pt x="9074" y="0"/>
                    <a:pt x="8179" y="371"/>
                    <a:pt x="7531" y="1019"/>
                  </a:cubicBezTo>
                  <a:lnTo>
                    <a:pt x="3519" y="5031"/>
                  </a:lnTo>
                  <a:cubicBezTo>
                    <a:pt x="2932" y="5617"/>
                    <a:pt x="2593" y="6358"/>
                    <a:pt x="2500" y="7160"/>
                  </a:cubicBezTo>
                  <a:cubicBezTo>
                    <a:pt x="432" y="8271"/>
                    <a:pt x="0" y="11111"/>
                    <a:pt x="1698" y="12777"/>
                  </a:cubicBezTo>
                  <a:cubicBezTo>
                    <a:pt x="2409" y="13498"/>
                    <a:pt x="3295" y="13824"/>
                    <a:pt x="4168" y="13824"/>
                  </a:cubicBezTo>
                  <a:cubicBezTo>
                    <a:pt x="5908" y="13824"/>
                    <a:pt x="7592" y="12528"/>
                    <a:pt x="7716" y="10493"/>
                  </a:cubicBezTo>
                  <a:cubicBezTo>
                    <a:pt x="7994" y="10339"/>
                    <a:pt x="8210" y="10154"/>
                    <a:pt x="8426" y="9969"/>
                  </a:cubicBezTo>
                  <a:lnTo>
                    <a:pt x="12438" y="5957"/>
                  </a:lnTo>
                  <a:cubicBezTo>
                    <a:pt x="14660" y="3765"/>
                    <a:pt x="13086" y="0"/>
                    <a:pt x="10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1" name="Google Shape;16641;p94"/>
          <p:cNvGrpSpPr/>
          <p:nvPr/>
        </p:nvGrpSpPr>
        <p:grpSpPr>
          <a:xfrm>
            <a:off x="7766436" y="1765786"/>
            <a:ext cx="297075" cy="345275"/>
            <a:chOff x="1799788" y="4142056"/>
            <a:chExt cx="297075" cy="345275"/>
          </a:xfrm>
        </p:grpSpPr>
        <p:sp>
          <p:nvSpPr>
            <p:cNvPr id="16642" name="Google Shape;16642;p94"/>
            <p:cNvSpPr/>
            <p:nvPr/>
          </p:nvSpPr>
          <p:spPr>
            <a:xfrm>
              <a:off x="1898538" y="4197206"/>
              <a:ext cx="10050" cy="18550"/>
            </a:xfrm>
            <a:custGeom>
              <a:avLst/>
              <a:gdLst/>
              <a:ahLst/>
              <a:cxnLst/>
              <a:rect l="l" t="t" r="r" b="b"/>
              <a:pathLst>
                <a:path w="402" h="742" extrusionOk="0">
                  <a:moveTo>
                    <a:pt x="217" y="1"/>
                  </a:moveTo>
                  <a:cubicBezTo>
                    <a:pt x="93" y="1"/>
                    <a:pt x="1" y="93"/>
                    <a:pt x="1" y="217"/>
                  </a:cubicBezTo>
                  <a:lnTo>
                    <a:pt x="1" y="526"/>
                  </a:lnTo>
                  <a:cubicBezTo>
                    <a:pt x="1" y="649"/>
                    <a:pt x="93" y="742"/>
                    <a:pt x="217" y="742"/>
                  </a:cubicBezTo>
                  <a:cubicBezTo>
                    <a:pt x="309" y="742"/>
                    <a:pt x="402" y="649"/>
                    <a:pt x="402" y="526"/>
                  </a:cubicBezTo>
                  <a:lnTo>
                    <a:pt x="402" y="217"/>
                  </a:lnTo>
                  <a:cubicBezTo>
                    <a:pt x="402" y="93"/>
                    <a:pt x="309"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94"/>
            <p:cNvSpPr/>
            <p:nvPr/>
          </p:nvSpPr>
          <p:spPr>
            <a:xfrm>
              <a:off x="1986488" y="4197981"/>
              <a:ext cx="10850" cy="17775"/>
            </a:xfrm>
            <a:custGeom>
              <a:avLst/>
              <a:gdLst/>
              <a:ahLst/>
              <a:cxnLst/>
              <a:rect l="l" t="t" r="r" b="b"/>
              <a:pathLst>
                <a:path w="434" h="711" extrusionOk="0">
                  <a:moveTo>
                    <a:pt x="217" y="1"/>
                  </a:moveTo>
                  <a:cubicBezTo>
                    <a:pt x="109" y="1"/>
                    <a:pt x="1" y="62"/>
                    <a:pt x="32" y="186"/>
                  </a:cubicBezTo>
                  <a:lnTo>
                    <a:pt x="32" y="495"/>
                  </a:lnTo>
                  <a:cubicBezTo>
                    <a:pt x="32" y="618"/>
                    <a:pt x="124" y="711"/>
                    <a:pt x="217" y="711"/>
                  </a:cubicBezTo>
                  <a:cubicBezTo>
                    <a:pt x="310" y="711"/>
                    <a:pt x="402" y="618"/>
                    <a:pt x="402" y="495"/>
                  </a:cubicBezTo>
                  <a:lnTo>
                    <a:pt x="402" y="186"/>
                  </a:lnTo>
                  <a:cubicBezTo>
                    <a:pt x="433" y="62"/>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94"/>
            <p:cNvSpPr/>
            <p:nvPr/>
          </p:nvSpPr>
          <p:spPr>
            <a:xfrm>
              <a:off x="1931713" y="4204731"/>
              <a:ext cx="33200" cy="14875"/>
            </a:xfrm>
            <a:custGeom>
              <a:avLst/>
              <a:gdLst/>
              <a:ahLst/>
              <a:cxnLst/>
              <a:rect l="l" t="t" r="r" b="b"/>
              <a:pathLst>
                <a:path w="1328" h="595" extrusionOk="0">
                  <a:moveTo>
                    <a:pt x="217" y="1"/>
                  </a:moveTo>
                  <a:cubicBezTo>
                    <a:pt x="163" y="1"/>
                    <a:pt x="109" y="24"/>
                    <a:pt x="62" y="70"/>
                  </a:cubicBezTo>
                  <a:cubicBezTo>
                    <a:pt x="1" y="132"/>
                    <a:pt x="1" y="255"/>
                    <a:pt x="62" y="348"/>
                  </a:cubicBezTo>
                  <a:cubicBezTo>
                    <a:pt x="217" y="502"/>
                    <a:pt x="433" y="595"/>
                    <a:pt x="649" y="595"/>
                  </a:cubicBezTo>
                  <a:cubicBezTo>
                    <a:pt x="896" y="595"/>
                    <a:pt x="1112" y="502"/>
                    <a:pt x="1235" y="348"/>
                  </a:cubicBezTo>
                  <a:cubicBezTo>
                    <a:pt x="1328" y="255"/>
                    <a:pt x="1328" y="132"/>
                    <a:pt x="1235" y="70"/>
                  </a:cubicBezTo>
                  <a:lnTo>
                    <a:pt x="1204" y="70"/>
                  </a:lnTo>
                  <a:cubicBezTo>
                    <a:pt x="1158" y="24"/>
                    <a:pt x="1104" y="1"/>
                    <a:pt x="1054" y="1"/>
                  </a:cubicBezTo>
                  <a:cubicBezTo>
                    <a:pt x="1004" y="1"/>
                    <a:pt x="957" y="24"/>
                    <a:pt x="927" y="70"/>
                  </a:cubicBezTo>
                  <a:cubicBezTo>
                    <a:pt x="849" y="163"/>
                    <a:pt x="741" y="209"/>
                    <a:pt x="637" y="209"/>
                  </a:cubicBezTo>
                  <a:cubicBezTo>
                    <a:pt x="533" y="209"/>
                    <a:pt x="433" y="163"/>
                    <a:pt x="371" y="70"/>
                  </a:cubicBezTo>
                  <a:cubicBezTo>
                    <a:pt x="325" y="24"/>
                    <a:pt x="27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94"/>
            <p:cNvSpPr/>
            <p:nvPr/>
          </p:nvSpPr>
          <p:spPr>
            <a:xfrm>
              <a:off x="1931713" y="4160831"/>
              <a:ext cx="37075" cy="31775"/>
            </a:xfrm>
            <a:custGeom>
              <a:avLst/>
              <a:gdLst/>
              <a:ahLst/>
              <a:cxnLst/>
              <a:rect l="l" t="t" r="r" b="b"/>
              <a:pathLst>
                <a:path w="1483" h="1271" extrusionOk="0">
                  <a:moveTo>
                    <a:pt x="649" y="407"/>
                  </a:moveTo>
                  <a:cubicBezTo>
                    <a:pt x="907" y="407"/>
                    <a:pt x="630" y="745"/>
                    <a:pt x="482" y="745"/>
                  </a:cubicBezTo>
                  <a:cubicBezTo>
                    <a:pt x="436" y="745"/>
                    <a:pt x="402" y="712"/>
                    <a:pt x="402" y="623"/>
                  </a:cubicBezTo>
                  <a:cubicBezTo>
                    <a:pt x="402" y="499"/>
                    <a:pt x="495" y="407"/>
                    <a:pt x="649" y="407"/>
                  </a:cubicBezTo>
                  <a:close/>
                  <a:moveTo>
                    <a:pt x="632" y="1"/>
                  </a:moveTo>
                  <a:cubicBezTo>
                    <a:pt x="308" y="1"/>
                    <a:pt x="1" y="249"/>
                    <a:pt x="1" y="623"/>
                  </a:cubicBezTo>
                  <a:cubicBezTo>
                    <a:pt x="1" y="993"/>
                    <a:pt x="279" y="1271"/>
                    <a:pt x="649" y="1271"/>
                  </a:cubicBezTo>
                  <a:cubicBezTo>
                    <a:pt x="1204" y="1271"/>
                    <a:pt x="1482" y="592"/>
                    <a:pt x="1081" y="191"/>
                  </a:cubicBezTo>
                  <a:cubicBezTo>
                    <a:pt x="950" y="59"/>
                    <a:pt x="789"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94"/>
            <p:cNvSpPr/>
            <p:nvPr/>
          </p:nvSpPr>
          <p:spPr>
            <a:xfrm>
              <a:off x="1871013" y="4280956"/>
              <a:ext cx="48475" cy="23875"/>
            </a:xfrm>
            <a:custGeom>
              <a:avLst/>
              <a:gdLst/>
              <a:ahLst/>
              <a:cxnLst/>
              <a:rect l="l" t="t" r="r" b="b"/>
              <a:pathLst>
                <a:path w="1939" h="955" extrusionOk="0">
                  <a:moveTo>
                    <a:pt x="1650" y="0"/>
                  </a:moveTo>
                  <a:cubicBezTo>
                    <a:pt x="1624" y="0"/>
                    <a:pt x="1595" y="5"/>
                    <a:pt x="1565" y="15"/>
                  </a:cubicBezTo>
                  <a:lnTo>
                    <a:pt x="608" y="385"/>
                  </a:lnTo>
                  <a:lnTo>
                    <a:pt x="639" y="293"/>
                  </a:lnTo>
                  <a:cubicBezTo>
                    <a:pt x="700" y="169"/>
                    <a:pt x="639" y="77"/>
                    <a:pt x="546" y="15"/>
                  </a:cubicBezTo>
                  <a:cubicBezTo>
                    <a:pt x="517" y="8"/>
                    <a:pt x="490" y="4"/>
                    <a:pt x="464" y="4"/>
                  </a:cubicBezTo>
                  <a:cubicBezTo>
                    <a:pt x="381" y="4"/>
                    <a:pt x="316" y="44"/>
                    <a:pt x="268" y="138"/>
                  </a:cubicBezTo>
                  <a:cubicBezTo>
                    <a:pt x="268" y="138"/>
                    <a:pt x="52" y="663"/>
                    <a:pt x="52" y="694"/>
                  </a:cubicBezTo>
                  <a:cubicBezTo>
                    <a:pt x="0" y="824"/>
                    <a:pt x="102" y="955"/>
                    <a:pt x="228" y="955"/>
                  </a:cubicBezTo>
                  <a:cubicBezTo>
                    <a:pt x="252" y="955"/>
                    <a:pt x="275" y="950"/>
                    <a:pt x="299" y="941"/>
                  </a:cubicBezTo>
                  <a:lnTo>
                    <a:pt x="1719" y="385"/>
                  </a:lnTo>
                  <a:cubicBezTo>
                    <a:pt x="1939" y="303"/>
                    <a:pt x="1865" y="0"/>
                    <a:pt x="16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94"/>
            <p:cNvSpPr/>
            <p:nvPr/>
          </p:nvSpPr>
          <p:spPr>
            <a:xfrm>
              <a:off x="1946563" y="4288131"/>
              <a:ext cx="75300" cy="10225"/>
            </a:xfrm>
            <a:custGeom>
              <a:avLst/>
              <a:gdLst/>
              <a:ahLst/>
              <a:cxnLst/>
              <a:rect l="l" t="t" r="r" b="b"/>
              <a:pathLst>
                <a:path w="3012" h="409" extrusionOk="0">
                  <a:moveTo>
                    <a:pt x="199" y="0"/>
                  </a:moveTo>
                  <a:cubicBezTo>
                    <a:pt x="1" y="0"/>
                    <a:pt x="7" y="408"/>
                    <a:pt x="218" y="408"/>
                  </a:cubicBezTo>
                  <a:cubicBezTo>
                    <a:pt x="225" y="408"/>
                    <a:pt x="233" y="408"/>
                    <a:pt x="240" y="407"/>
                  </a:cubicBezTo>
                  <a:lnTo>
                    <a:pt x="2802" y="407"/>
                  </a:lnTo>
                  <a:cubicBezTo>
                    <a:pt x="2808" y="408"/>
                    <a:pt x="2814" y="408"/>
                    <a:pt x="2821" y="408"/>
                  </a:cubicBezTo>
                  <a:cubicBezTo>
                    <a:pt x="3005" y="408"/>
                    <a:pt x="3011" y="0"/>
                    <a:pt x="2838" y="0"/>
                  </a:cubicBezTo>
                  <a:cubicBezTo>
                    <a:pt x="2826" y="0"/>
                    <a:pt x="2814" y="2"/>
                    <a:pt x="2802" y="6"/>
                  </a:cubicBezTo>
                  <a:lnTo>
                    <a:pt x="240" y="6"/>
                  </a:lnTo>
                  <a:cubicBezTo>
                    <a:pt x="225" y="2"/>
                    <a:pt x="212"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94"/>
            <p:cNvSpPr/>
            <p:nvPr/>
          </p:nvSpPr>
          <p:spPr>
            <a:xfrm>
              <a:off x="1870763" y="4329731"/>
              <a:ext cx="47100" cy="24425"/>
            </a:xfrm>
            <a:custGeom>
              <a:avLst/>
              <a:gdLst/>
              <a:ahLst/>
              <a:cxnLst/>
              <a:rect l="l" t="t" r="r" b="b"/>
              <a:pathLst>
                <a:path w="1884" h="977" extrusionOk="0">
                  <a:moveTo>
                    <a:pt x="1626" y="0"/>
                  </a:moveTo>
                  <a:cubicBezTo>
                    <a:pt x="1608" y="0"/>
                    <a:pt x="1591" y="3"/>
                    <a:pt x="1575" y="8"/>
                  </a:cubicBezTo>
                  <a:lnTo>
                    <a:pt x="587" y="409"/>
                  </a:lnTo>
                  <a:lnTo>
                    <a:pt x="649" y="286"/>
                  </a:lnTo>
                  <a:cubicBezTo>
                    <a:pt x="708" y="127"/>
                    <a:pt x="576" y="6"/>
                    <a:pt x="442" y="6"/>
                  </a:cubicBezTo>
                  <a:cubicBezTo>
                    <a:pt x="367" y="6"/>
                    <a:pt x="292" y="44"/>
                    <a:pt x="248" y="132"/>
                  </a:cubicBezTo>
                  <a:lnTo>
                    <a:pt x="32" y="687"/>
                  </a:lnTo>
                  <a:cubicBezTo>
                    <a:pt x="1" y="780"/>
                    <a:pt x="32" y="841"/>
                    <a:pt x="93" y="903"/>
                  </a:cubicBezTo>
                  <a:cubicBezTo>
                    <a:pt x="116" y="948"/>
                    <a:pt x="172" y="977"/>
                    <a:pt x="236" y="977"/>
                  </a:cubicBezTo>
                  <a:cubicBezTo>
                    <a:pt x="260" y="977"/>
                    <a:pt x="284" y="973"/>
                    <a:pt x="309" y="965"/>
                  </a:cubicBezTo>
                  <a:lnTo>
                    <a:pt x="1729" y="409"/>
                  </a:lnTo>
                  <a:cubicBezTo>
                    <a:pt x="1822" y="348"/>
                    <a:pt x="1883" y="255"/>
                    <a:pt x="1822" y="132"/>
                  </a:cubicBezTo>
                  <a:cubicBezTo>
                    <a:pt x="1796" y="55"/>
                    <a:pt x="1708" y="0"/>
                    <a:pt x="16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94"/>
            <p:cNvSpPr/>
            <p:nvPr/>
          </p:nvSpPr>
          <p:spPr>
            <a:xfrm>
              <a:off x="1947138" y="4336856"/>
              <a:ext cx="74875" cy="10075"/>
            </a:xfrm>
            <a:custGeom>
              <a:avLst/>
              <a:gdLst/>
              <a:ahLst/>
              <a:cxnLst/>
              <a:rect l="l" t="t" r="r" b="b"/>
              <a:pathLst>
                <a:path w="2995" h="403" extrusionOk="0">
                  <a:moveTo>
                    <a:pt x="217" y="1"/>
                  </a:moveTo>
                  <a:cubicBezTo>
                    <a:pt x="94" y="1"/>
                    <a:pt x="1" y="93"/>
                    <a:pt x="1" y="217"/>
                  </a:cubicBezTo>
                  <a:cubicBezTo>
                    <a:pt x="1" y="309"/>
                    <a:pt x="94" y="402"/>
                    <a:pt x="217" y="402"/>
                  </a:cubicBezTo>
                  <a:lnTo>
                    <a:pt x="2779" y="402"/>
                  </a:lnTo>
                  <a:cubicBezTo>
                    <a:pt x="2902" y="402"/>
                    <a:pt x="2995" y="309"/>
                    <a:pt x="2995" y="217"/>
                  </a:cubicBezTo>
                  <a:cubicBezTo>
                    <a:pt x="2995" y="93"/>
                    <a:pt x="2902" y="1"/>
                    <a:pt x="27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94"/>
            <p:cNvSpPr/>
            <p:nvPr/>
          </p:nvSpPr>
          <p:spPr>
            <a:xfrm>
              <a:off x="1870763" y="4378906"/>
              <a:ext cx="47100" cy="23875"/>
            </a:xfrm>
            <a:custGeom>
              <a:avLst/>
              <a:gdLst/>
              <a:ahLst/>
              <a:cxnLst/>
              <a:rect l="l" t="t" r="r" b="b"/>
              <a:pathLst>
                <a:path w="1884" h="955" extrusionOk="0">
                  <a:moveTo>
                    <a:pt x="440" y="1"/>
                  </a:moveTo>
                  <a:cubicBezTo>
                    <a:pt x="366" y="1"/>
                    <a:pt x="291" y="41"/>
                    <a:pt x="248" y="140"/>
                  </a:cubicBezTo>
                  <a:lnTo>
                    <a:pt x="32" y="695"/>
                  </a:lnTo>
                  <a:cubicBezTo>
                    <a:pt x="1" y="757"/>
                    <a:pt x="1" y="850"/>
                    <a:pt x="62" y="911"/>
                  </a:cubicBezTo>
                  <a:lnTo>
                    <a:pt x="93" y="911"/>
                  </a:lnTo>
                  <a:cubicBezTo>
                    <a:pt x="115" y="933"/>
                    <a:pt x="168" y="955"/>
                    <a:pt x="229" y="955"/>
                  </a:cubicBezTo>
                  <a:cubicBezTo>
                    <a:pt x="255" y="955"/>
                    <a:pt x="282" y="951"/>
                    <a:pt x="309" y="942"/>
                  </a:cubicBezTo>
                  <a:lnTo>
                    <a:pt x="1729" y="387"/>
                  </a:lnTo>
                  <a:cubicBezTo>
                    <a:pt x="1822" y="356"/>
                    <a:pt x="1883" y="232"/>
                    <a:pt x="1822" y="140"/>
                  </a:cubicBezTo>
                  <a:cubicBezTo>
                    <a:pt x="1798" y="45"/>
                    <a:pt x="1720" y="5"/>
                    <a:pt x="1644" y="5"/>
                  </a:cubicBezTo>
                  <a:cubicBezTo>
                    <a:pt x="1620" y="5"/>
                    <a:pt x="1596" y="9"/>
                    <a:pt x="1575" y="16"/>
                  </a:cubicBezTo>
                  <a:lnTo>
                    <a:pt x="587" y="417"/>
                  </a:lnTo>
                  <a:lnTo>
                    <a:pt x="649" y="294"/>
                  </a:lnTo>
                  <a:cubicBezTo>
                    <a:pt x="709" y="135"/>
                    <a:pt x="575" y="1"/>
                    <a:pt x="4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94"/>
            <p:cNvSpPr/>
            <p:nvPr/>
          </p:nvSpPr>
          <p:spPr>
            <a:xfrm>
              <a:off x="1947138" y="4385481"/>
              <a:ext cx="74875" cy="10825"/>
            </a:xfrm>
            <a:custGeom>
              <a:avLst/>
              <a:gdLst/>
              <a:ahLst/>
              <a:cxnLst/>
              <a:rect l="l" t="t" r="r" b="b"/>
              <a:pathLst>
                <a:path w="2995" h="433" extrusionOk="0">
                  <a:moveTo>
                    <a:pt x="217" y="0"/>
                  </a:moveTo>
                  <a:cubicBezTo>
                    <a:pt x="94" y="0"/>
                    <a:pt x="1" y="93"/>
                    <a:pt x="1" y="216"/>
                  </a:cubicBezTo>
                  <a:cubicBezTo>
                    <a:pt x="1" y="340"/>
                    <a:pt x="94" y="432"/>
                    <a:pt x="217" y="432"/>
                  </a:cubicBezTo>
                  <a:lnTo>
                    <a:pt x="2779" y="432"/>
                  </a:lnTo>
                  <a:cubicBezTo>
                    <a:pt x="2902" y="432"/>
                    <a:pt x="2995" y="340"/>
                    <a:pt x="2995" y="216"/>
                  </a:cubicBezTo>
                  <a:cubicBezTo>
                    <a:pt x="2995" y="93"/>
                    <a:pt x="2902" y="0"/>
                    <a:pt x="27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94"/>
            <p:cNvSpPr/>
            <p:nvPr/>
          </p:nvSpPr>
          <p:spPr>
            <a:xfrm>
              <a:off x="1799788" y="4142056"/>
              <a:ext cx="297075" cy="345275"/>
            </a:xfrm>
            <a:custGeom>
              <a:avLst/>
              <a:gdLst/>
              <a:ahLst/>
              <a:cxnLst/>
              <a:rect l="l" t="t" r="r" b="b"/>
              <a:pathLst>
                <a:path w="11883" h="13811" extrusionOk="0">
                  <a:moveTo>
                    <a:pt x="5910" y="394"/>
                  </a:moveTo>
                  <a:cubicBezTo>
                    <a:pt x="6327" y="394"/>
                    <a:pt x="6744" y="648"/>
                    <a:pt x="6852" y="1158"/>
                  </a:cubicBezTo>
                  <a:cubicBezTo>
                    <a:pt x="6883" y="1405"/>
                    <a:pt x="7099" y="1559"/>
                    <a:pt x="7346" y="1559"/>
                  </a:cubicBezTo>
                  <a:lnTo>
                    <a:pt x="8765" y="1559"/>
                  </a:lnTo>
                  <a:cubicBezTo>
                    <a:pt x="8919" y="1559"/>
                    <a:pt x="9074" y="1682"/>
                    <a:pt x="9074" y="1837"/>
                  </a:cubicBezTo>
                  <a:lnTo>
                    <a:pt x="9074" y="3534"/>
                  </a:lnTo>
                  <a:cubicBezTo>
                    <a:pt x="9043" y="3688"/>
                    <a:pt x="8919" y="3781"/>
                    <a:pt x="8765" y="3781"/>
                  </a:cubicBezTo>
                  <a:lnTo>
                    <a:pt x="3056" y="3781"/>
                  </a:lnTo>
                  <a:cubicBezTo>
                    <a:pt x="2901" y="3781"/>
                    <a:pt x="2778" y="3688"/>
                    <a:pt x="2778" y="3534"/>
                  </a:cubicBezTo>
                  <a:lnTo>
                    <a:pt x="2778" y="1837"/>
                  </a:lnTo>
                  <a:lnTo>
                    <a:pt x="2747" y="1837"/>
                  </a:lnTo>
                  <a:cubicBezTo>
                    <a:pt x="2747" y="1682"/>
                    <a:pt x="2871" y="1559"/>
                    <a:pt x="3056" y="1559"/>
                  </a:cubicBezTo>
                  <a:lnTo>
                    <a:pt x="4475" y="1559"/>
                  </a:lnTo>
                  <a:cubicBezTo>
                    <a:pt x="4722" y="1559"/>
                    <a:pt x="4907" y="1405"/>
                    <a:pt x="4969" y="1158"/>
                  </a:cubicBezTo>
                  <a:cubicBezTo>
                    <a:pt x="5077" y="648"/>
                    <a:pt x="5494" y="394"/>
                    <a:pt x="5910" y="394"/>
                  </a:cubicBezTo>
                  <a:close/>
                  <a:moveTo>
                    <a:pt x="5914" y="0"/>
                  </a:moveTo>
                  <a:cubicBezTo>
                    <a:pt x="5324" y="0"/>
                    <a:pt x="4738" y="355"/>
                    <a:pt x="4599" y="1065"/>
                  </a:cubicBezTo>
                  <a:cubicBezTo>
                    <a:pt x="4568" y="1127"/>
                    <a:pt x="4537" y="1158"/>
                    <a:pt x="4475" y="1158"/>
                  </a:cubicBezTo>
                  <a:lnTo>
                    <a:pt x="3056" y="1158"/>
                  </a:lnTo>
                  <a:cubicBezTo>
                    <a:pt x="2747" y="1158"/>
                    <a:pt x="2469" y="1343"/>
                    <a:pt x="2377" y="1651"/>
                  </a:cubicBezTo>
                  <a:lnTo>
                    <a:pt x="1605" y="1651"/>
                  </a:lnTo>
                  <a:cubicBezTo>
                    <a:pt x="710" y="1651"/>
                    <a:pt x="0" y="2361"/>
                    <a:pt x="0" y="3225"/>
                  </a:cubicBezTo>
                  <a:lnTo>
                    <a:pt x="0" y="12206"/>
                  </a:lnTo>
                  <a:cubicBezTo>
                    <a:pt x="0" y="13101"/>
                    <a:pt x="710" y="13811"/>
                    <a:pt x="1605" y="13811"/>
                  </a:cubicBezTo>
                  <a:lnTo>
                    <a:pt x="10247" y="13811"/>
                  </a:lnTo>
                  <a:cubicBezTo>
                    <a:pt x="11111" y="13811"/>
                    <a:pt x="11820" y="13101"/>
                    <a:pt x="11851" y="12237"/>
                  </a:cubicBezTo>
                  <a:lnTo>
                    <a:pt x="11851" y="5231"/>
                  </a:lnTo>
                  <a:cubicBezTo>
                    <a:pt x="11882" y="5108"/>
                    <a:pt x="11759" y="5046"/>
                    <a:pt x="11639" y="5046"/>
                  </a:cubicBezTo>
                  <a:cubicBezTo>
                    <a:pt x="11520" y="5046"/>
                    <a:pt x="11404" y="5108"/>
                    <a:pt x="11450" y="5231"/>
                  </a:cubicBezTo>
                  <a:lnTo>
                    <a:pt x="11450" y="12206"/>
                  </a:lnTo>
                  <a:cubicBezTo>
                    <a:pt x="11450" y="12885"/>
                    <a:pt x="10925" y="13410"/>
                    <a:pt x="10277" y="13410"/>
                  </a:cubicBezTo>
                  <a:lnTo>
                    <a:pt x="1605" y="13410"/>
                  </a:lnTo>
                  <a:cubicBezTo>
                    <a:pt x="926" y="13410"/>
                    <a:pt x="402" y="12854"/>
                    <a:pt x="402" y="12206"/>
                  </a:cubicBezTo>
                  <a:lnTo>
                    <a:pt x="402" y="3225"/>
                  </a:lnTo>
                  <a:cubicBezTo>
                    <a:pt x="402" y="2577"/>
                    <a:pt x="926" y="2053"/>
                    <a:pt x="1605" y="2053"/>
                  </a:cubicBezTo>
                  <a:lnTo>
                    <a:pt x="2377" y="2053"/>
                  </a:lnTo>
                  <a:lnTo>
                    <a:pt x="2377" y="2762"/>
                  </a:lnTo>
                  <a:lnTo>
                    <a:pt x="1605" y="2762"/>
                  </a:lnTo>
                  <a:cubicBezTo>
                    <a:pt x="1327" y="2762"/>
                    <a:pt x="1111" y="2978"/>
                    <a:pt x="1111" y="3225"/>
                  </a:cubicBezTo>
                  <a:lnTo>
                    <a:pt x="1111" y="9305"/>
                  </a:lnTo>
                  <a:cubicBezTo>
                    <a:pt x="1111" y="9398"/>
                    <a:pt x="1204" y="9490"/>
                    <a:pt x="1297" y="9490"/>
                  </a:cubicBezTo>
                  <a:cubicBezTo>
                    <a:pt x="1420" y="9490"/>
                    <a:pt x="1513" y="9398"/>
                    <a:pt x="1513" y="9305"/>
                  </a:cubicBezTo>
                  <a:lnTo>
                    <a:pt x="1513" y="3225"/>
                  </a:lnTo>
                  <a:cubicBezTo>
                    <a:pt x="1513" y="3194"/>
                    <a:pt x="1543" y="3164"/>
                    <a:pt x="1605" y="3164"/>
                  </a:cubicBezTo>
                  <a:lnTo>
                    <a:pt x="2377" y="3164"/>
                  </a:lnTo>
                  <a:lnTo>
                    <a:pt x="2377" y="3503"/>
                  </a:lnTo>
                  <a:cubicBezTo>
                    <a:pt x="2377" y="3873"/>
                    <a:pt x="2685" y="4213"/>
                    <a:pt x="3056" y="4213"/>
                  </a:cubicBezTo>
                  <a:lnTo>
                    <a:pt x="8796" y="4213"/>
                  </a:lnTo>
                  <a:cubicBezTo>
                    <a:pt x="9166" y="4182"/>
                    <a:pt x="9475" y="3873"/>
                    <a:pt x="9475" y="3503"/>
                  </a:cubicBezTo>
                  <a:lnTo>
                    <a:pt x="9475" y="3164"/>
                  </a:lnTo>
                  <a:lnTo>
                    <a:pt x="10247" y="3164"/>
                  </a:lnTo>
                  <a:cubicBezTo>
                    <a:pt x="10277" y="3164"/>
                    <a:pt x="10339" y="3194"/>
                    <a:pt x="10339" y="3225"/>
                  </a:cubicBezTo>
                  <a:lnTo>
                    <a:pt x="10339" y="11681"/>
                  </a:lnTo>
                  <a:cubicBezTo>
                    <a:pt x="10339" y="11712"/>
                    <a:pt x="10277" y="11743"/>
                    <a:pt x="10247" y="11743"/>
                  </a:cubicBezTo>
                  <a:lnTo>
                    <a:pt x="1605" y="11743"/>
                  </a:lnTo>
                  <a:cubicBezTo>
                    <a:pt x="1543" y="11743"/>
                    <a:pt x="1513" y="11712"/>
                    <a:pt x="1513" y="11681"/>
                  </a:cubicBezTo>
                  <a:lnTo>
                    <a:pt x="1513" y="10107"/>
                  </a:lnTo>
                  <a:cubicBezTo>
                    <a:pt x="1513" y="9984"/>
                    <a:pt x="1420" y="9891"/>
                    <a:pt x="1297" y="9891"/>
                  </a:cubicBezTo>
                  <a:cubicBezTo>
                    <a:pt x="1204" y="9891"/>
                    <a:pt x="1111" y="9984"/>
                    <a:pt x="1111" y="10107"/>
                  </a:cubicBezTo>
                  <a:lnTo>
                    <a:pt x="1111" y="11681"/>
                  </a:lnTo>
                  <a:cubicBezTo>
                    <a:pt x="1111" y="11928"/>
                    <a:pt x="1327" y="12144"/>
                    <a:pt x="1605" y="12144"/>
                  </a:cubicBezTo>
                  <a:lnTo>
                    <a:pt x="10247" y="12144"/>
                  </a:lnTo>
                  <a:cubicBezTo>
                    <a:pt x="10524" y="12144"/>
                    <a:pt x="10740" y="11928"/>
                    <a:pt x="10740" y="11681"/>
                  </a:cubicBezTo>
                  <a:lnTo>
                    <a:pt x="10740" y="3225"/>
                  </a:lnTo>
                  <a:cubicBezTo>
                    <a:pt x="10740" y="2978"/>
                    <a:pt x="10524" y="2762"/>
                    <a:pt x="10247" y="2762"/>
                  </a:cubicBezTo>
                  <a:lnTo>
                    <a:pt x="9475" y="2762"/>
                  </a:lnTo>
                  <a:lnTo>
                    <a:pt x="9475" y="2053"/>
                  </a:lnTo>
                  <a:lnTo>
                    <a:pt x="10247" y="2053"/>
                  </a:lnTo>
                  <a:cubicBezTo>
                    <a:pt x="10895" y="2053"/>
                    <a:pt x="11419" y="2577"/>
                    <a:pt x="11419" y="3225"/>
                  </a:cubicBezTo>
                  <a:lnTo>
                    <a:pt x="11419" y="4429"/>
                  </a:lnTo>
                  <a:cubicBezTo>
                    <a:pt x="11419" y="4552"/>
                    <a:pt x="11512" y="4645"/>
                    <a:pt x="11635" y="4645"/>
                  </a:cubicBezTo>
                  <a:cubicBezTo>
                    <a:pt x="11728" y="4645"/>
                    <a:pt x="11820" y="4552"/>
                    <a:pt x="11820" y="4429"/>
                  </a:cubicBezTo>
                  <a:lnTo>
                    <a:pt x="11820" y="3225"/>
                  </a:lnTo>
                  <a:cubicBezTo>
                    <a:pt x="11820" y="2361"/>
                    <a:pt x="11111" y="1651"/>
                    <a:pt x="10247" y="1651"/>
                  </a:cubicBezTo>
                  <a:lnTo>
                    <a:pt x="9444" y="1651"/>
                  </a:lnTo>
                  <a:cubicBezTo>
                    <a:pt x="9352" y="1343"/>
                    <a:pt x="9074" y="1158"/>
                    <a:pt x="8765" y="1158"/>
                  </a:cubicBezTo>
                  <a:lnTo>
                    <a:pt x="7346" y="1158"/>
                  </a:lnTo>
                  <a:cubicBezTo>
                    <a:pt x="7284" y="1158"/>
                    <a:pt x="7253" y="1127"/>
                    <a:pt x="7253" y="1065"/>
                  </a:cubicBezTo>
                  <a:cubicBezTo>
                    <a:pt x="7099" y="355"/>
                    <a:pt x="6505" y="0"/>
                    <a:pt x="5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3" name="Google Shape;16653;p94"/>
          <p:cNvGrpSpPr/>
          <p:nvPr/>
        </p:nvGrpSpPr>
        <p:grpSpPr>
          <a:xfrm>
            <a:off x="7742136" y="2330787"/>
            <a:ext cx="345675" cy="321775"/>
            <a:chOff x="5563388" y="3034481"/>
            <a:chExt cx="345675" cy="321775"/>
          </a:xfrm>
        </p:grpSpPr>
        <p:sp>
          <p:nvSpPr>
            <p:cNvPr id="16654" name="Google Shape;16654;p94"/>
            <p:cNvSpPr/>
            <p:nvPr/>
          </p:nvSpPr>
          <p:spPr>
            <a:xfrm>
              <a:off x="5684513" y="3122456"/>
              <a:ext cx="10075" cy="18550"/>
            </a:xfrm>
            <a:custGeom>
              <a:avLst/>
              <a:gdLst/>
              <a:ahLst/>
              <a:cxnLst/>
              <a:rect l="l" t="t" r="r" b="b"/>
              <a:pathLst>
                <a:path w="403" h="742" extrusionOk="0">
                  <a:moveTo>
                    <a:pt x="186" y="1"/>
                  </a:moveTo>
                  <a:cubicBezTo>
                    <a:pt x="63" y="1"/>
                    <a:pt x="1" y="93"/>
                    <a:pt x="1" y="217"/>
                  </a:cubicBezTo>
                  <a:lnTo>
                    <a:pt x="1" y="525"/>
                  </a:lnTo>
                  <a:cubicBezTo>
                    <a:pt x="1" y="649"/>
                    <a:pt x="63" y="741"/>
                    <a:pt x="186" y="741"/>
                  </a:cubicBezTo>
                  <a:cubicBezTo>
                    <a:pt x="309" y="741"/>
                    <a:pt x="402" y="649"/>
                    <a:pt x="402" y="525"/>
                  </a:cubicBezTo>
                  <a:lnTo>
                    <a:pt x="402" y="217"/>
                  </a:lnTo>
                  <a:cubicBezTo>
                    <a:pt x="402" y="93"/>
                    <a:pt x="309"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94"/>
            <p:cNvSpPr/>
            <p:nvPr/>
          </p:nvSpPr>
          <p:spPr>
            <a:xfrm>
              <a:off x="5777113" y="3122456"/>
              <a:ext cx="10825" cy="18550"/>
            </a:xfrm>
            <a:custGeom>
              <a:avLst/>
              <a:gdLst/>
              <a:ahLst/>
              <a:cxnLst/>
              <a:rect l="l" t="t" r="r" b="b"/>
              <a:pathLst>
                <a:path w="433" h="742" extrusionOk="0">
                  <a:moveTo>
                    <a:pt x="216" y="1"/>
                  </a:moveTo>
                  <a:cubicBezTo>
                    <a:pt x="93" y="1"/>
                    <a:pt x="0" y="93"/>
                    <a:pt x="31" y="217"/>
                  </a:cubicBezTo>
                  <a:lnTo>
                    <a:pt x="31" y="525"/>
                  </a:lnTo>
                  <a:cubicBezTo>
                    <a:pt x="0" y="649"/>
                    <a:pt x="93" y="741"/>
                    <a:pt x="216" y="741"/>
                  </a:cubicBezTo>
                  <a:cubicBezTo>
                    <a:pt x="340" y="741"/>
                    <a:pt x="432" y="649"/>
                    <a:pt x="432" y="525"/>
                  </a:cubicBezTo>
                  <a:lnTo>
                    <a:pt x="432" y="217"/>
                  </a:lnTo>
                  <a:cubicBezTo>
                    <a:pt x="432" y="93"/>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94"/>
            <p:cNvSpPr/>
            <p:nvPr/>
          </p:nvSpPr>
          <p:spPr>
            <a:xfrm>
              <a:off x="5719238" y="3129756"/>
              <a:ext cx="35100" cy="15875"/>
            </a:xfrm>
            <a:custGeom>
              <a:avLst/>
              <a:gdLst/>
              <a:ahLst/>
              <a:cxnLst/>
              <a:rect l="l" t="t" r="r" b="b"/>
              <a:pathLst>
                <a:path w="1404" h="635" extrusionOk="0">
                  <a:moveTo>
                    <a:pt x="1113" y="1"/>
                  </a:moveTo>
                  <a:cubicBezTo>
                    <a:pt x="1060" y="1"/>
                    <a:pt x="1005" y="24"/>
                    <a:pt x="957" y="79"/>
                  </a:cubicBezTo>
                  <a:cubicBezTo>
                    <a:pt x="880" y="172"/>
                    <a:pt x="772" y="218"/>
                    <a:pt x="664" y="218"/>
                  </a:cubicBezTo>
                  <a:cubicBezTo>
                    <a:pt x="556" y="218"/>
                    <a:pt x="448" y="172"/>
                    <a:pt x="371" y="79"/>
                  </a:cubicBezTo>
                  <a:cubicBezTo>
                    <a:pt x="325" y="33"/>
                    <a:pt x="271" y="10"/>
                    <a:pt x="217" y="10"/>
                  </a:cubicBezTo>
                  <a:cubicBezTo>
                    <a:pt x="163" y="10"/>
                    <a:pt x="109" y="33"/>
                    <a:pt x="62" y="79"/>
                  </a:cubicBezTo>
                  <a:cubicBezTo>
                    <a:pt x="1" y="172"/>
                    <a:pt x="1" y="295"/>
                    <a:pt x="62" y="357"/>
                  </a:cubicBezTo>
                  <a:cubicBezTo>
                    <a:pt x="217" y="542"/>
                    <a:pt x="464" y="635"/>
                    <a:pt x="680" y="635"/>
                  </a:cubicBezTo>
                  <a:cubicBezTo>
                    <a:pt x="896" y="635"/>
                    <a:pt x="1112" y="511"/>
                    <a:pt x="1266" y="357"/>
                  </a:cubicBezTo>
                  <a:cubicBezTo>
                    <a:pt x="1404" y="196"/>
                    <a:pt x="1268" y="1"/>
                    <a:pt x="1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94"/>
            <p:cNvSpPr/>
            <p:nvPr/>
          </p:nvSpPr>
          <p:spPr>
            <a:xfrm>
              <a:off x="5597338" y="3157956"/>
              <a:ext cx="277775" cy="164350"/>
            </a:xfrm>
            <a:custGeom>
              <a:avLst/>
              <a:gdLst/>
              <a:ahLst/>
              <a:cxnLst/>
              <a:rect l="l" t="t" r="r" b="b"/>
              <a:pathLst>
                <a:path w="11111" h="6574" extrusionOk="0">
                  <a:moveTo>
                    <a:pt x="895" y="0"/>
                  </a:moveTo>
                  <a:cubicBezTo>
                    <a:pt x="402" y="0"/>
                    <a:pt x="0" y="402"/>
                    <a:pt x="0" y="926"/>
                  </a:cubicBezTo>
                  <a:lnTo>
                    <a:pt x="0" y="5648"/>
                  </a:lnTo>
                  <a:cubicBezTo>
                    <a:pt x="0" y="6142"/>
                    <a:pt x="402" y="6574"/>
                    <a:pt x="895" y="6574"/>
                  </a:cubicBezTo>
                  <a:lnTo>
                    <a:pt x="10185" y="6574"/>
                  </a:lnTo>
                  <a:cubicBezTo>
                    <a:pt x="10710" y="6574"/>
                    <a:pt x="11111" y="6173"/>
                    <a:pt x="11111" y="5648"/>
                  </a:cubicBezTo>
                  <a:lnTo>
                    <a:pt x="11111" y="4506"/>
                  </a:lnTo>
                  <a:cubicBezTo>
                    <a:pt x="11111" y="4383"/>
                    <a:pt x="11018" y="4290"/>
                    <a:pt x="10926" y="4290"/>
                  </a:cubicBezTo>
                  <a:cubicBezTo>
                    <a:pt x="10802" y="4290"/>
                    <a:pt x="10710" y="4383"/>
                    <a:pt x="10710" y="4506"/>
                  </a:cubicBezTo>
                  <a:lnTo>
                    <a:pt x="10710" y="5648"/>
                  </a:lnTo>
                  <a:cubicBezTo>
                    <a:pt x="10710" y="5926"/>
                    <a:pt x="10463" y="6173"/>
                    <a:pt x="10185" y="6173"/>
                  </a:cubicBezTo>
                  <a:lnTo>
                    <a:pt x="895" y="6173"/>
                  </a:lnTo>
                  <a:cubicBezTo>
                    <a:pt x="618" y="6142"/>
                    <a:pt x="402" y="5926"/>
                    <a:pt x="402" y="5648"/>
                  </a:cubicBezTo>
                  <a:lnTo>
                    <a:pt x="402" y="926"/>
                  </a:lnTo>
                  <a:cubicBezTo>
                    <a:pt x="402" y="648"/>
                    <a:pt x="618" y="402"/>
                    <a:pt x="895" y="402"/>
                  </a:cubicBezTo>
                  <a:lnTo>
                    <a:pt x="10185" y="402"/>
                  </a:lnTo>
                  <a:cubicBezTo>
                    <a:pt x="10463" y="402"/>
                    <a:pt x="10710" y="648"/>
                    <a:pt x="10710" y="926"/>
                  </a:cubicBezTo>
                  <a:lnTo>
                    <a:pt x="10710" y="3704"/>
                  </a:lnTo>
                  <a:cubicBezTo>
                    <a:pt x="10679" y="3796"/>
                    <a:pt x="10771" y="3889"/>
                    <a:pt x="10895" y="3889"/>
                  </a:cubicBezTo>
                  <a:cubicBezTo>
                    <a:pt x="11018" y="3889"/>
                    <a:pt x="11111" y="3796"/>
                    <a:pt x="11111" y="3704"/>
                  </a:cubicBezTo>
                  <a:lnTo>
                    <a:pt x="11111" y="926"/>
                  </a:lnTo>
                  <a:cubicBezTo>
                    <a:pt x="11111" y="402"/>
                    <a:pt x="10679" y="0"/>
                    <a:pt x="10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94"/>
            <p:cNvSpPr/>
            <p:nvPr/>
          </p:nvSpPr>
          <p:spPr>
            <a:xfrm>
              <a:off x="5685288" y="3189581"/>
              <a:ext cx="101100" cy="100325"/>
            </a:xfrm>
            <a:custGeom>
              <a:avLst/>
              <a:gdLst/>
              <a:ahLst/>
              <a:cxnLst/>
              <a:rect l="l" t="t" r="r" b="b"/>
              <a:pathLst>
                <a:path w="4044" h="4013" extrusionOk="0">
                  <a:moveTo>
                    <a:pt x="2377" y="402"/>
                  </a:moveTo>
                  <a:cubicBezTo>
                    <a:pt x="2408" y="402"/>
                    <a:pt x="2439" y="433"/>
                    <a:pt x="2439" y="464"/>
                  </a:cubicBezTo>
                  <a:lnTo>
                    <a:pt x="2439" y="1420"/>
                  </a:lnTo>
                  <a:cubicBezTo>
                    <a:pt x="2439" y="1513"/>
                    <a:pt x="2531" y="1605"/>
                    <a:pt x="2624" y="1605"/>
                  </a:cubicBezTo>
                  <a:lnTo>
                    <a:pt x="3581" y="1605"/>
                  </a:lnTo>
                  <a:cubicBezTo>
                    <a:pt x="3612" y="1605"/>
                    <a:pt x="3642" y="1636"/>
                    <a:pt x="3642" y="1667"/>
                  </a:cubicBezTo>
                  <a:lnTo>
                    <a:pt x="3642" y="2377"/>
                  </a:lnTo>
                  <a:cubicBezTo>
                    <a:pt x="3642" y="2408"/>
                    <a:pt x="3612" y="2439"/>
                    <a:pt x="3581" y="2439"/>
                  </a:cubicBezTo>
                  <a:lnTo>
                    <a:pt x="2624" y="2439"/>
                  </a:lnTo>
                  <a:cubicBezTo>
                    <a:pt x="2531" y="2439"/>
                    <a:pt x="2439" y="2500"/>
                    <a:pt x="2439" y="2624"/>
                  </a:cubicBezTo>
                  <a:lnTo>
                    <a:pt x="2439" y="3581"/>
                  </a:lnTo>
                  <a:cubicBezTo>
                    <a:pt x="2439" y="3611"/>
                    <a:pt x="2408" y="3611"/>
                    <a:pt x="2377" y="3611"/>
                  </a:cubicBezTo>
                  <a:lnTo>
                    <a:pt x="1667" y="3611"/>
                  </a:lnTo>
                  <a:cubicBezTo>
                    <a:pt x="1636" y="3611"/>
                    <a:pt x="1606" y="3611"/>
                    <a:pt x="1636" y="3581"/>
                  </a:cubicBezTo>
                  <a:lnTo>
                    <a:pt x="1636" y="2624"/>
                  </a:lnTo>
                  <a:cubicBezTo>
                    <a:pt x="1636" y="2500"/>
                    <a:pt x="1544" y="2439"/>
                    <a:pt x="1420" y="2439"/>
                  </a:cubicBezTo>
                  <a:lnTo>
                    <a:pt x="464" y="2439"/>
                  </a:lnTo>
                  <a:cubicBezTo>
                    <a:pt x="433" y="2439"/>
                    <a:pt x="433" y="2408"/>
                    <a:pt x="433" y="2377"/>
                  </a:cubicBezTo>
                  <a:lnTo>
                    <a:pt x="433" y="1667"/>
                  </a:lnTo>
                  <a:cubicBezTo>
                    <a:pt x="433" y="1636"/>
                    <a:pt x="433" y="1605"/>
                    <a:pt x="464" y="1605"/>
                  </a:cubicBezTo>
                  <a:lnTo>
                    <a:pt x="1420" y="1605"/>
                  </a:lnTo>
                  <a:cubicBezTo>
                    <a:pt x="1544" y="1605"/>
                    <a:pt x="1636" y="1513"/>
                    <a:pt x="1636" y="1420"/>
                  </a:cubicBezTo>
                  <a:lnTo>
                    <a:pt x="1636" y="464"/>
                  </a:lnTo>
                  <a:cubicBezTo>
                    <a:pt x="1606" y="433"/>
                    <a:pt x="1636" y="402"/>
                    <a:pt x="1667" y="402"/>
                  </a:cubicBezTo>
                  <a:close/>
                  <a:moveTo>
                    <a:pt x="1667" y="1"/>
                  </a:moveTo>
                  <a:cubicBezTo>
                    <a:pt x="1420" y="1"/>
                    <a:pt x="1204" y="217"/>
                    <a:pt x="1204" y="464"/>
                  </a:cubicBezTo>
                  <a:lnTo>
                    <a:pt x="1204" y="1204"/>
                  </a:lnTo>
                  <a:lnTo>
                    <a:pt x="464" y="1204"/>
                  </a:lnTo>
                  <a:cubicBezTo>
                    <a:pt x="217" y="1204"/>
                    <a:pt x="1" y="1420"/>
                    <a:pt x="1" y="1667"/>
                  </a:cubicBezTo>
                  <a:lnTo>
                    <a:pt x="1" y="2377"/>
                  </a:lnTo>
                  <a:cubicBezTo>
                    <a:pt x="32" y="2624"/>
                    <a:pt x="217" y="2840"/>
                    <a:pt x="464" y="2840"/>
                  </a:cubicBezTo>
                  <a:lnTo>
                    <a:pt x="1204" y="2840"/>
                  </a:lnTo>
                  <a:lnTo>
                    <a:pt x="1204" y="3581"/>
                  </a:lnTo>
                  <a:cubicBezTo>
                    <a:pt x="1204" y="3827"/>
                    <a:pt x="1420" y="4013"/>
                    <a:pt x="1667" y="4013"/>
                  </a:cubicBezTo>
                  <a:lnTo>
                    <a:pt x="2377" y="4013"/>
                  </a:lnTo>
                  <a:cubicBezTo>
                    <a:pt x="2624" y="4013"/>
                    <a:pt x="2840" y="3827"/>
                    <a:pt x="2840" y="3581"/>
                  </a:cubicBezTo>
                  <a:lnTo>
                    <a:pt x="2840" y="2840"/>
                  </a:lnTo>
                  <a:lnTo>
                    <a:pt x="3581" y="2840"/>
                  </a:lnTo>
                  <a:cubicBezTo>
                    <a:pt x="3828" y="2840"/>
                    <a:pt x="4044" y="2624"/>
                    <a:pt x="4044" y="2377"/>
                  </a:cubicBezTo>
                  <a:lnTo>
                    <a:pt x="4044" y="1667"/>
                  </a:lnTo>
                  <a:cubicBezTo>
                    <a:pt x="4044" y="1420"/>
                    <a:pt x="3828" y="1204"/>
                    <a:pt x="3581" y="1204"/>
                  </a:cubicBezTo>
                  <a:lnTo>
                    <a:pt x="2840" y="1204"/>
                  </a:lnTo>
                  <a:lnTo>
                    <a:pt x="2840" y="464"/>
                  </a:lnTo>
                  <a:cubicBezTo>
                    <a:pt x="2840" y="217"/>
                    <a:pt x="2624" y="1"/>
                    <a:pt x="23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94"/>
            <p:cNvSpPr/>
            <p:nvPr/>
          </p:nvSpPr>
          <p:spPr>
            <a:xfrm>
              <a:off x="5563388" y="3034481"/>
              <a:ext cx="345675" cy="321775"/>
            </a:xfrm>
            <a:custGeom>
              <a:avLst/>
              <a:gdLst/>
              <a:ahLst/>
              <a:cxnLst/>
              <a:rect l="l" t="t" r="r" b="b"/>
              <a:pathLst>
                <a:path w="13827" h="12871" extrusionOk="0">
                  <a:moveTo>
                    <a:pt x="7963" y="1452"/>
                  </a:moveTo>
                  <a:cubicBezTo>
                    <a:pt x="7994" y="1452"/>
                    <a:pt x="7994" y="1483"/>
                    <a:pt x="7994" y="1483"/>
                  </a:cubicBezTo>
                  <a:lnTo>
                    <a:pt x="7994" y="2223"/>
                  </a:lnTo>
                  <a:lnTo>
                    <a:pt x="5803" y="2223"/>
                  </a:lnTo>
                  <a:lnTo>
                    <a:pt x="5803" y="1483"/>
                  </a:lnTo>
                  <a:cubicBezTo>
                    <a:pt x="5803" y="1483"/>
                    <a:pt x="5803" y="1452"/>
                    <a:pt x="5833" y="1452"/>
                  </a:cubicBezTo>
                  <a:close/>
                  <a:moveTo>
                    <a:pt x="7963" y="403"/>
                  </a:moveTo>
                  <a:cubicBezTo>
                    <a:pt x="8580" y="403"/>
                    <a:pt x="9074" y="896"/>
                    <a:pt x="9074" y="1483"/>
                  </a:cubicBezTo>
                  <a:lnTo>
                    <a:pt x="9074" y="2223"/>
                  </a:lnTo>
                  <a:lnTo>
                    <a:pt x="8395" y="2223"/>
                  </a:lnTo>
                  <a:lnTo>
                    <a:pt x="8395" y="1483"/>
                  </a:lnTo>
                  <a:cubicBezTo>
                    <a:pt x="8395" y="1267"/>
                    <a:pt x="8210" y="1051"/>
                    <a:pt x="7963" y="1051"/>
                  </a:cubicBezTo>
                  <a:lnTo>
                    <a:pt x="5833" y="1051"/>
                  </a:lnTo>
                  <a:cubicBezTo>
                    <a:pt x="5587" y="1051"/>
                    <a:pt x="5401" y="1267"/>
                    <a:pt x="5401" y="1483"/>
                  </a:cubicBezTo>
                  <a:lnTo>
                    <a:pt x="5401" y="2223"/>
                  </a:lnTo>
                  <a:lnTo>
                    <a:pt x="4722" y="2223"/>
                  </a:lnTo>
                  <a:lnTo>
                    <a:pt x="4722" y="1483"/>
                  </a:lnTo>
                  <a:cubicBezTo>
                    <a:pt x="4722" y="896"/>
                    <a:pt x="5216" y="403"/>
                    <a:pt x="5833" y="403"/>
                  </a:cubicBezTo>
                  <a:close/>
                  <a:moveTo>
                    <a:pt x="3550" y="2933"/>
                  </a:moveTo>
                  <a:lnTo>
                    <a:pt x="3550" y="3551"/>
                  </a:lnTo>
                  <a:cubicBezTo>
                    <a:pt x="3550" y="3612"/>
                    <a:pt x="3488" y="3674"/>
                    <a:pt x="3426" y="3674"/>
                  </a:cubicBezTo>
                  <a:lnTo>
                    <a:pt x="2068" y="3674"/>
                  </a:lnTo>
                  <a:cubicBezTo>
                    <a:pt x="1976" y="3674"/>
                    <a:pt x="1914" y="3612"/>
                    <a:pt x="1914" y="3551"/>
                  </a:cubicBezTo>
                  <a:lnTo>
                    <a:pt x="1914" y="2933"/>
                  </a:lnTo>
                  <a:close/>
                  <a:moveTo>
                    <a:pt x="11882" y="2933"/>
                  </a:moveTo>
                  <a:lnTo>
                    <a:pt x="11882" y="3551"/>
                  </a:lnTo>
                  <a:cubicBezTo>
                    <a:pt x="11882" y="3612"/>
                    <a:pt x="11852" y="3674"/>
                    <a:pt x="11759" y="3674"/>
                  </a:cubicBezTo>
                  <a:lnTo>
                    <a:pt x="10401" y="3674"/>
                  </a:lnTo>
                  <a:cubicBezTo>
                    <a:pt x="10308" y="3674"/>
                    <a:pt x="10278" y="3612"/>
                    <a:pt x="10278" y="3551"/>
                  </a:cubicBezTo>
                  <a:lnTo>
                    <a:pt x="10278" y="2933"/>
                  </a:lnTo>
                  <a:close/>
                  <a:moveTo>
                    <a:pt x="8018" y="0"/>
                  </a:moveTo>
                  <a:cubicBezTo>
                    <a:pt x="7999" y="0"/>
                    <a:pt x="7981" y="1"/>
                    <a:pt x="7963" y="1"/>
                  </a:cubicBezTo>
                  <a:lnTo>
                    <a:pt x="5833" y="1"/>
                  </a:lnTo>
                  <a:cubicBezTo>
                    <a:pt x="5000" y="1"/>
                    <a:pt x="4321" y="650"/>
                    <a:pt x="4321" y="1483"/>
                  </a:cubicBezTo>
                  <a:lnTo>
                    <a:pt x="4321" y="2223"/>
                  </a:lnTo>
                  <a:lnTo>
                    <a:pt x="4043" y="2223"/>
                  </a:lnTo>
                  <a:cubicBezTo>
                    <a:pt x="3858" y="2223"/>
                    <a:pt x="3673" y="2347"/>
                    <a:pt x="3581" y="2532"/>
                  </a:cubicBezTo>
                  <a:lnTo>
                    <a:pt x="1883" y="2532"/>
                  </a:lnTo>
                  <a:cubicBezTo>
                    <a:pt x="1791" y="2347"/>
                    <a:pt x="1605" y="2223"/>
                    <a:pt x="1420" y="2223"/>
                  </a:cubicBezTo>
                  <a:lnTo>
                    <a:pt x="525" y="2223"/>
                  </a:lnTo>
                  <a:cubicBezTo>
                    <a:pt x="217" y="2223"/>
                    <a:pt x="1" y="2440"/>
                    <a:pt x="1" y="2717"/>
                  </a:cubicBezTo>
                  <a:lnTo>
                    <a:pt x="1" y="6266"/>
                  </a:lnTo>
                  <a:cubicBezTo>
                    <a:pt x="1" y="6359"/>
                    <a:pt x="93" y="6452"/>
                    <a:pt x="217" y="6452"/>
                  </a:cubicBezTo>
                  <a:cubicBezTo>
                    <a:pt x="309" y="6452"/>
                    <a:pt x="402" y="6359"/>
                    <a:pt x="402" y="6266"/>
                  </a:cubicBezTo>
                  <a:lnTo>
                    <a:pt x="402" y="2717"/>
                  </a:lnTo>
                  <a:cubicBezTo>
                    <a:pt x="402" y="2656"/>
                    <a:pt x="463" y="2625"/>
                    <a:pt x="494" y="2625"/>
                  </a:cubicBezTo>
                  <a:lnTo>
                    <a:pt x="1389" y="2625"/>
                  </a:lnTo>
                  <a:cubicBezTo>
                    <a:pt x="1451" y="2625"/>
                    <a:pt x="1513" y="2656"/>
                    <a:pt x="1513" y="2717"/>
                  </a:cubicBezTo>
                  <a:lnTo>
                    <a:pt x="1513" y="3551"/>
                  </a:lnTo>
                  <a:cubicBezTo>
                    <a:pt x="1513" y="3828"/>
                    <a:pt x="1760" y="4075"/>
                    <a:pt x="2037" y="4075"/>
                  </a:cubicBezTo>
                  <a:lnTo>
                    <a:pt x="3426" y="4075"/>
                  </a:lnTo>
                  <a:cubicBezTo>
                    <a:pt x="3704" y="4075"/>
                    <a:pt x="3951" y="3828"/>
                    <a:pt x="3951" y="3551"/>
                  </a:cubicBezTo>
                  <a:lnTo>
                    <a:pt x="3951" y="2717"/>
                  </a:lnTo>
                  <a:cubicBezTo>
                    <a:pt x="3951" y="2656"/>
                    <a:pt x="4013" y="2625"/>
                    <a:pt x="4043" y="2625"/>
                  </a:cubicBezTo>
                  <a:lnTo>
                    <a:pt x="9784" y="2625"/>
                  </a:lnTo>
                  <a:cubicBezTo>
                    <a:pt x="9815" y="2625"/>
                    <a:pt x="9876" y="2656"/>
                    <a:pt x="9876" y="2717"/>
                  </a:cubicBezTo>
                  <a:lnTo>
                    <a:pt x="9876" y="3551"/>
                  </a:lnTo>
                  <a:cubicBezTo>
                    <a:pt x="9876" y="3828"/>
                    <a:pt x="10123" y="4075"/>
                    <a:pt x="10401" y="4075"/>
                  </a:cubicBezTo>
                  <a:lnTo>
                    <a:pt x="11790" y="4075"/>
                  </a:lnTo>
                  <a:cubicBezTo>
                    <a:pt x="12068" y="4075"/>
                    <a:pt x="12314" y="3828"/>
                    <a:pt x="12314" y="3551"/>
                  </a:cubicBezTo>
                  <a:lnTo>
                    <a:pt x="12314" y="2717"/>
                  </a:lnTo>
                  <a:cubicBezTo>
                    <a:pt x="12314" y="2656"/>
                    <a:pt x="12376" y="2625"/>
                    <a:pt x="12407" y="2625"/>
                  </a:cubicBezTo>
                  <a:lnTo>
                    <a:pt x="13302" y="2625"/>
                  </a:lnTo>
                  <a:cubicBezTo>
                    <a:pt x="13364" y="2625"/>
                    <a:pt x="13425" y="2656"/>
                    <a:pt x="13425" y="2717"/>
                  </a:cubicBezTo>
                  <a:lnTo>
                    <a:pt x="13425" y="11698"/>
                  </a:lnTo>
                  <a:cubicBezTo>
                    <a:pt x="13425" y="12099"/>
                    <a:pt x="13086" y="12439"/>
                    <a:pt x="12685" y="12439"/>
                  </a:cubicBezTo>
                  <a:lnTo>
                    <a:pt x="1142" y="12439"/>
                  </a:lnTo>
                  <a:cubicBezTo>
                    <a:pt x="741" y="12439"/>
                    <a:pt x="402" y="12099"/>
                    <a:pt x="402" y="11698"/>
                  </a:cubicBezTo>
                  <a:lnTo>
                    <a:pt x="402" y="7069"/>
                  </a:lnTo>
                  <a:cubicBezTo>
                    <a:pt x="402" y="6976"/>
                    <a:pt x="309" y="6884"/>
                    <a:pt x="186" y="6884"/>
                  </a:cubicBezTo>
                  <a:cubicBezTo>
                    <a:pt x="93" y="6884"/>
                    <a:pt x="1" y="6945"/>
                    <a:pt x="1" y="7069"/>
                  </a:cubicBezTo>
                  <a:lnTo>
                    <a:pt x="1" y="11698"/>
                  </a:lnTo>
                  <a:cubicBezTo>
                    <a:pt x="1" y="12346"/>
                    <a:pt x="525" y="12871"/>
                    <a:pt x="1142" y="12871"/>
                  </a:cubicBezTo>
                  <a:lnTo>
                    <a:pt x="1142" y="12840"/>
                  </a:lnTo>
                  <a:lnTo>
                    <a:pt x="12654" y="12840"/>
                  </a:lnTo>
                  <a:cubicBezTo>
                    <a:pt x="13302" y="12840"/>
                    <a:pt x="13827" y="12346"/>
                    <a:pt x="13827" y="11698"/>
                  </a:cubicBezTo>
                  <a:lnTo>
                    <a:pt x="13827" y="2717"/>
                  </a:lnTo>
                  <a:cubicBezTo>
                    <a:pt x="13827" y="2440"/>
                    <a:pt x="13580" y="2223"/>
                    <a:pt x="13302" y="2223"/>
                  </a:cubicBezTo>
                  <a:lnTo>
                    <a:pt x="12407" y="2223"/>
                  </a:lnTo>
                  <a:cubicBezTo>
                    <a:pt x="12222" y="2223"/>
                    <a:pt x="12037" y="2347"/>
                    <a:pt x="11944" y="2532"/>
                  </a:cubicBezTo>
                  <a:lnTo>
                    <a:pt x="10216" y="2532"/>
                  </a:lnTo>
                  <a:cubicBezTo>
                    <a:pt x="10154" y="2316"/>
                    <a:pt x="9969" y="2223"/>
                    <a:pt x="9753" y="2223"/>
                  </a:cubicBezTo>
                  <a:lnTo>
                    <a:pt x="9475" y="2223"/>
                  </a:lnTo>
                  <a:lnTo>
                    <a:pt x="9475" y="1483"/>
                  </a:lnTo>
                  <a:cubicBezTo>
                    <a:pt x="9475" y="668"/>
                    <a:pt x="8826" y="0"/>
                    <a:pt x="80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0" name="Google Shape;16660;p94"/>
          <p:cNvGrpSpPr/>
          <p:nvPr/>
        </p:nvGrpSpPr>
        <p:grpSpPr>
          <a:xfrm>
            <a:off x="7028425" y="2319150"/>
            <a:ext cx="348750" cy="345050"/>
            <a:chOff x="4806513" y="3022356"/>
            <a:chExt cx="348750" cy="345050"/>
          </a:xfrm>
        </p:grpSpPr>
        <p:sp>
          <p:nvSpPr>
            <p:cNvPr id="16661" name="Google Shape;16661;p94"/>
            <p:cNvSpPr/>
            <p:nvPr/>
          </p:nvSpPr>
          <p:spPr>
            <a:xfrm>
              <a:off x="4929188" y="3221606"/>
              <a:ext cx="19225" cy="17050"/>
            </a:xfrm>
            <a:custGeom>
              <a:avLst/>
              <a:gdLst/>
              <a:ahLst/>
              <a:cxnLst/>
              <a:rect l="l" t="t" r="r" b="b"/>
              <a:pathLst>
                <a:path w="769" h="682" extrusionOk="0">
                  <a:moveTo>
                    <a:pt x="216" y="0"/>
                  </a:moveTo>
                  <a:cubicBezTo>
                    <a:pt x="162" y="0"/>
                    <a:pt x="108" y="16"/>
                    <a:pt x="62" y="47"/>
                  </a:cubicBezTo>
                  <a:cubicBezTo>
                    <a:pt x="0" y="139"/>
                    <a:pt x="0" y="263"/>
                    <a:pt x="62" y="355"/>
                  </a:cubicBezTo>
                  <a:lnTo>
                    <a:pt x="370" y="633"/>
                  </a:lnTo>
                  <a:cubicBezTo>
                    <a:pt x="411" y="667"/>
                    <a:pt x="455" y="682"/>
                    <a:pt x="497" y="682"/>
                  </a:cubicBezTo>
                  <a:cubicBezTo>
                    <a:pt x="645" y="682"/>
                    <a:pt x="769" y="500"/>
                    <a:pt x="648" y="355"/>
                  </a:cubicBezTo>
                  <a:lnTo>
                    <a:pt x="370" y="47"/>
                  </a:lnTo>
                  <a:cubicBezTo>
                    <a:pt x="324" y="16"/>
                    <a:pt x="270"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94"/>
            <p:cNvSpPr/>
            <p:nvPr/>
          </p:nvSpPr>
          <p:spPr>
            <a:xfrm>
              <a:off x="5007888" y="3142906"/>
              <a:ext cx="17750" cy="17000"/>
            </a:xfrm>
            <a:custGeom>
              <a:avLst/>
              <a:gdLst/>
              <a:ahLst/>
              <a:cxnLst/>
              <a:rect l="l" t="t" r="r" b="b"/>
              <a:pathLst>
                <a:path w="710" h="680" extrusionOk="0">
                  <a:moveTo>
                    <a:pt x="212" y="1"/>
                  </a:moveTo>
                  <a:cubicBezTo>
                    <a:pt x="162" y="1"/>
                    <a:pt x="108" y="16"/>
                    <a:pt x="62" y="47"/>
                  </a:cubicBezTo>
                  <a:cubicBezTo>
                    <a:pt x="0" y="139"/>
                    <a:pt x="0" y="263"/>
                    <a:pt x="62" y="355"/>
                  </a:cubicBezTo>
                  <a:lnTo>
                    <a:pt x="339" y="633"/>
                  </a:lnTo>
                  <a:cubicBezTo>
                    <a:pt x="386" y="664"/>
                    <a:pt x="440" y="679"/>
                    <a:pt x="494" y="679"/>
                  </a:cubicBezTo>
                  <a:cubicBezTo>
                    <a:pt x="548" y="679"/>
                    <a:pt x="602" y="664"/>
                    <a:pt x="648" y="633"/>
                  </a:cubicBezTo>
                  <a:cubicBezTo>
                    <a:pt x="710" y="541"/>
                    <a:pt x="710" y="417"/>
                    <a:pt x="648" y="355"/>
                  </a:cubicBezTo>
                  <a:lnTo>
                    <a:pt x="339" y="47"/>
                  </a:lnTo>
                  <a:cubicBezTo>
                    <a:pt x="309" y="16"/>
                    <a:pt x="262"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94"/>
            <p:cNvSpPr/>
            <p:nvPr/>
          </p:nvSpPr>
          <p:spPr>
            <a:xfrm>
              <a:off x="4966213" y="3179156"/>
              <a:ext cx="29700" cy="29100"/>
            </a:xfrm>
            <a:custGeom>
              <a:avLst/>
              <a:gdLst/>
              <a:ahLst/>
              <a:cxnLst/>
              <a:rect l="l" t="t" r="r" b="b"/>
              <a:pathLst>
                <a:path w="1188" h="1164" extrusionOk="0">
                  <a:moveTo>
                    <a:pt x="971" y="0"/>
                  </a:moveTo>
                  <a:cubicBezTo>
                    <a:pt x="848" y="0"/>
                    <a:pt x="723" y="70"/>
                    <a:pt x="772" y="202"/>
                  </a:cubicBezTo>
                  <a:cubicBezTo>
                    <a:pt x="772" y="356"/>
                    <a:pt x="710" y="479"/>
                    <a:pt x="618" y="572"/>
                  </a:cubicBezTo>
                  <a:cubicBezTo>
                    <a:pt x="494" y="695"/>
                    <a:pt x="371" y="757"/>
                    <a:pt x="217" y="757"/>
                  </a:cubicBezTo>
                  <a:lnTo>
                    <a:pt x="186" y="788"/>
                  </a:lnTo>
                  <a:cubicBezTo>
                    <a:pt x="0" y="819"/>
                    <a:pt x="0" y="1097"/>
                    <a:pt x="155" y="1158"/>
                  </a:cubicBezTo>
                  <a:cubicBezTo>
                    <a:pt x="183" y="1162"/>
                    <a:pt x="212" y="1163"/>
                    <a:pt x="240" y="1163"/>
                  </a:cubicBezTo>
                  <a:cubicBezTo>
                    <a:pt x="483" y="1163"/>
                    <a:pt x="702" y="1047"/>
                    <a:pt x="895" y="881"/>
                  </a:cubicBezTo>
                  <a:cubicBezTo>
                    <a:pt x="1081" y="695"/>
                    <a:pt x="1173" y="449"/>
                    <a:pt x="1173" y="171"/>
                  </a:cubicBezTo>
                  <a:cubicBezTo>
                    <a:pt x="1188" y="55"/>
                    <a:pt x="1080" y="0"/>
                    <a:pt x="9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94"/>
            <p:cNvSpPr/>
            <p:nvPr/>
          </p:nvSpPr>
          <p:spPr>
            <a:xfrm>
              <a:off x="4856663" y="3071531"/>
              <a:ext cx="267750" cy="266225"/>
            </a:xfrm>
            <a:custGeom>
              <a:avLst/>
              <a:gdLst/>
              <a:ahLst/>
              <a:cxnLst/>
              <a:rect l="l" t="t" r="r" b="b"/>
              <a:pathLst>
                <a:path w="10710" h="10649" extrusionOk="0">
                  <a:moveTo>
                    <a:pt x="7854" y="1"/>
                  </a:moveTo>
                  <a:cubicBezTo>
                    <a:pt x="7692" y="1"/>
                    <a:pt x="7530" y="63"/>
                    <a:pt x="7407" y="186"/>
                  </a:cubicBezTo>
                  <a:lnTo>
                    <a:pt x="6697" y="896"/>
                  </a:lnTo>
                  <a:cubicBezTo>
                    <a:pt x="6635" y="958"/>
                    <a:pt x="6635" y="1081"/>
                    <a:pt x="6697" y="1174"/>
                  </a:cubicBezTo>
                  <a:cubicBezTo>
                    <a:pt x="6743" y="1220"/>
                    <a:pt x="6797" y="1243"/>
                    <a:pt x="6851" y="1243"/>
                  </a:cubicBezTo>
                  <a:cubicBezTo>
                    <a:pt x="6905" y="1243"/>
                    <a:pt x="6959" y="1220"/>
                    <a:pt x="7006" y="1174"/>
                  </a:cubicBezTo>
                  <a:lnTo>
                    <a:pt x="7685" y="464"/>
                  </a:lnTo>
                  <a:cubicBezTo>
                    <a:pt x="7731" y="417"/>
                    <a:pt x="7793" y="394"/>
                    <a:pt x="7854" y="394"/>
                  </a:cubicBezTo>
                  <a:cubicBezTo>
                    <a:pt x="7916" y="394"/>
                    <a:pt x="7978" y="417"/>
                    <a:pt x="8024" y="464"/>
                  </a:cubicBezTo>
                  <a:lnTo>
                    <a:pt x="9135" y="1575"/>
                  </a:lnTo>
                  <a:cubicBezTo>
                    <a:pt x="10154" y="2624"/>
                    <a:pt x="10277" y="3241"/>
                    <a:pt x="10277" y="3426"/>
                  </a:cubicBezTo>
                  <a:cubicBezTo>
                    <a:pt x="10277" y="3612"/>
                    <a:pt x="10215" y="3766"/>
                    <a:pt x="10123" y="3859"/>
                  </a:cubicBezTo>
                  <a:cubicBezTo>
                    <a:pt x="9722" y="4167"/>
                    <a:pt x="9228" y="4321"/>
                    <a:pt x="8734" y="4321"/>
                  </a:cubicBezTo>
                  <a:cubicBezTo>
                    <a:pt x="8663" y="4318"/>
                    <a:pt x="8592" y="4316"/>
                    <a:pt x="8521" y="4316"/>
                  </a:cubicBezTo>
                  <a:cubicBezTo>
                    <a:pt x="6149" y="4316"/>
                    <a:pt x="4232" y="6306"/>
                    <a:pt x="4352" y="8704"/>
                  </a:cubicBezTo>
                  <a:cubicBezTo>
                    <a:pt x="4382" y="9198"/>
                    <a:pt x="4228" y="9691"/>
                    <a:pt x="3920" y="10062"/>
                  </a:cubicBezTo>
                  <a:cubicBezTo>
                    <a:pt x="3796" y="10185"/>
                    <a:pt x="3642" y="10247"/>
                    <a:pt x="3487" y="10247"/>
                  </a:cubicBezTo>
                  <a:cubicBezTo>
                    <a:pt x="3271" y="10247"/>
                    <a:pt x="2654" y="10123"/>
                    <a:pt x="1605" y="9074"/>
                  </a:cubicBezTo>
                  <a:lnTo>
                    <a:pt x="494" y="7963"/>
                  </a:lnTo>
                  <a:cubicBezTo>
                    <a:pt x="432" y="7901"/>
                    <a:pt x="432" y="7747"/>
                    <a:pt x="494" y="7654"/>
                  </a:cubicBezTo>
                  <a:lnTo>
                    <a:pt x="6450" y="1729"/>
                  </a:lnTo>
                  <a:cubicBezTo>
                    <a:pt x="6543" y="1636"/>
                    <a:pt x="6543" y="1513"/>
                    <a:pt x="6450" y="1420"/>
                  </a:cubicBezTo>
                  <a:cubicBezTo>
                    <a:pt x="6404" y="1390"/>
                    <a:pt x="6350" y="1374"/>
                    <a:pt x="6300" y="1374"/>
                  </a:cubicBezTo>
                  <a:cubicBezTo>
                    <a:pt x="6250" y="1374"/>
                    <a:pt x="6203" y="1390"/>
                    <a:pt x="6172" y="1420"/>
                  </a:cubicBezTo>
                  <a:lnTo>
                    <a:pt x="247" y="7377"/>
                  </a:lnTo>
                  <a:cubicBezTo>
                    <a:pt x="0" y="7624"/>
                    <a:pt x="0" y="7994"/>
                    <a:pt x="247" y="8241"/>
                  </a:cubicBezTo>
                  <a:lnTo>
                    <a:pt x="1358" y="9352"/>
                  </a:lnTo>
                  <a:cubicBezTo>
                    <a:pt x="2376" y="10401"/>
                    <a:pt x="3086" y="10648"/>
                    <a:pt x="3487" y="10648"/>
                  </a:cubicBezTo>
                  <a:cubicBezTo>
                    <a:pt x="3734" y="10648"/>
                    <a:pt x="4012" y="10555"/>
                    <a:pt x="4197" y="10370"/>
                  </a:cubicBezTo>
                  <a:cubicBezTo>
                    <a:pt x="4599" y="9907"/>
                    <a:pt x="4784" y="9321"/>
                    <a:pt x="4753" y="8704"/>
                  </a:cubicBezTo>
                  <a:cubicBezTo>
                    <a:pt x="4633" y="6522"/>
                    <a:pt x="6395" y="4717"/>
                    <a:pt x="8552" y="4717"/>
                  </a:cubicBezTo>
                  <a:cubicBezTo>
                    <a:pt x="8623" y="4717"/>
                    <a:pt x="8694" y="4719"/>
                    <a:pt x="8765" y="4723"/>
                  </a:cubicBezTo>
                  <a:cubicBezTo>
                    <a:pt x="8802" y="4725"/>
                    <a:pt x="8839" y="4726"/>
                    <a:pt x="8876" y="4726"/>
                  </a:cubicBezTo>
                  <a:cubicBezTo>
                    <a:pt x="9429" y="4726"/>
                    <a:pt x="9996" y="4514"/>
                    <a:pt x="10401" y="4167"/>
                  </a:cubicBezTo>
                  <a:cubicBezTo>
                    <a:pt x="10617" y="3951"/>
                    <a:pt x="10709" y="3704"/>
                    <a:pt x="10709" y="3426"/>
                  </a:cubicBezTo>
                  <a:cubicBezTo>
                    <a:pt x="10709" y="3056"/>
                    <a:pt x="10462" y="2346"/>
                    <a:pt x="9413" y="1297"/>
                  </a:cubicBezTo>
                  <a:lnTo>
                    <a:pt x="8302" y="186"/>
                  </a:lnTo>
                  <a:cubicBezTo>
                    <a:pt x="8178" y="63"/>
                    <a:pt x="8016" y="1"/>
                    <a:pt x="78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94"/>
            <p:cNvSpPr/>
            <p:nvPr/>
          </p:nvSpPr>
          <p:spPr>
            <a:xfrm>
              <a:off x="4806513" y="3022356"/>
              <a:ext cx="348750" cy="345050"/>
            </a:xfrm>
            <a:custGeom>
              <a:avLst/>
              <a:gdLst/>
              <a:ahLst/>
              <a:cxnLst/>
              <a:rect l="l" t="t" r="r" b="b"/>
              <a:pathLst>
                <a:path w="13950" h="13802" extrusionOk="0">
                  <a:moveTo>
                    <a:pt x="11666" y="394"/>
                  </a:moveTo>
                  <a:cubicBezTo>
                    <a:pt x="11820" y="394"/>
                    <a:pt x="11974" y="456"/>
                    <a:pt x="12098" y="579"/>
                  </a:cubicBezTo>
                  <a:lnTo>
                    <a:pt x="13178" y="1659"/>
                  </a:lnTo>
                  <a:cubicBezTo>
                    <a:pt x="13425" y="1875"/>
                    <a:pt x="13425" y="2276"/>
                    <a:pt x="13178" y="2523"/>
                  </a:cubicBezTo>
                  <a:lnTo>
                    <a:pt x="12746" y="2955"/>
                  </a:lnTo>
                  <a:cubicBezTo>
                    <a:pt x="12777" y="2925"/>
                    <a:pt x="11604" y="1752"/>
                    <a:pt x="11512" y="1659"/>
                  </a:cubicBezTo>
                  <a:lnTo>
                    <a:pt x="10833" y="980"/>
                  </a:lnTo>
                  <a:lnTo>
                    <a:pt x="11234" y="610"/>
                  </a:lnTo>
                  <a:lnTo>
                    <a:pt x="11234" y="579"/>
                  </a:lnTo>
                  <a:cubicBezTo>
                    <a:pt x="11357" y="456"/>
                    <a:pt x="11512" y="394"/>
                    <a:pt x="11666" y="394"/>
                  </a:cubicBezTo>
                  <a:close/>
                  <a:moveTo>
                    <a:pt x="1080" y="10763"/>
                  </a:moveTo>
                  <a:lnTo>
                    <a:pt x="2531" y="12183"/>
                  </a:lnTo>
                  <a:cubicBezTo>
                    <a:pt x="2680" y="12363"/>
                    <a:pt x="2859" y="12513"/>
                    <a:pt x="3039" y="12663"/>
                  </a:cubicBezTo>
                  <a:lnTo>
                    <a:pt x="3039" y="12663"/>
                  </a:lnTo>
                  <a:lnTo>
                    <a:pt x="2623" y="13078"/>
                  </a:lnTo>
                  <a:cubicBezTo>
                    <a:pt x="2500" y="13201"/>
                    <a:pt x="2346" y="13263"/>
                    <a:pt x="2191" y="13263"/>
                  </a:cubicBezTo>
                  <a:cubicBezTo>
                    <a:pt x="2037" y="13263"/>
                    <a:pt x="1883" y="13201"/>
                    <a:pt x="1759" y="13078"/>
                  </a:cubicBezTo>
                  <a:lnTo>
                    <a:pt x="710" y="11998"/>
                  </a:lnTo>
                  <a:cubicBezTo>
                    <a:pt x="463" y="11751"/>
                    <a:pt x="463" y="11381"/>
                    <a:pt x="710" y="11134"/>
                  </a:cubicBezTo>
                  <a:lnTo>
                    <a:pt x="1080" y="10763"/>
                  </a:lnTo>
                  <a:close/>
                  <a:moveTo>
                    <a:pt x="11666" y="0"/>
                  </a:moveTo>
                  <a:cubicBezTo>
                    <a:pt x="11411" y="0"/>
                    <a:pt x="11157" y="101"/>
                    <a:pt x="10956" y="301"/>
                  </a:cubicBezTo>
                  <a:lnTo>
                    <a:pt x="10524" y="702"/>
                  </a:lnTo>
                  <a:cubicBezTo>
                    <a:pt x="10324" y="569"/>
                    <a:pt x="10095" y="505"/>
                    <a:pt x="9870" y="505"/>
                  </a:cubicBezTo>
                  <a:cubicBezTo>
                    <a:pt x="9574" y="505"/>
                    <a:pt x="9284" y="616"/>
                    <a:pt x="9073" y="826"/>
                  </a:cubicBezTo>
                  <a:lnTo>
                    <a:pt x="926" y="8973"/>
                  </a:lnTo>
                  <a:cubicBezTo>
                    <a:pt x="556" y="9375"/>
                    <a:pt x="494" y="9961"/>
                    <a:pt x="802" y="10424"/>
                  </a:cubicBezTo>
                  <a:lnTo>
                    <a:pt x="401" y="10856"/>
                  </a:lnTo>
                  <a:cubicBezTo>
                    <a:pt x="0" y="11257"/>
                    <a:pt x="0" y="11905"/>
                    <a:pt x="401" y="12306"/>
                  </a:cubicBezTo>
                  <a:lnTo>
                    <a:pt x="1451" y="13356"/>
                  </a:lnTo>
                  <a:cubicBezTo>
                    <a:pt x="1651" y="13556"/>
                    <a:pt x="1914" y="13657"/>
                    <a:pt x="2176" y="13657"/>
                  </a:cubicBezTo>
                  <a:cubicBezTo>
                    <a:pt x="2438" y="13657"/>
                    <a:pt x="2700" y="13556"/>
                    <a:pt x="2901" y="13356"/>
                  </a:cubicBezTo>
                  <a:lnTo>
                    <a:pt x="3364" y="12924"/>
                  </a:lnTo>
                  <a:cubicBezTo>
                    <a:pt x="3889" y="13387"/>
                    <a:pt x="4568" y="13695"/>
                    <a:pt x="5277" y="13788"/>
                  </a:cubicBezTo>
                  <a:cubicBezTo>
                    <a:pt x="5358" y="13797"/>
                    <a:pt x="5438" y="13801"/>
                    <a:pt x="5518" y="13801"/>
                  </a:cubicBezTo>
                  <a:cubicBezTo>
                    <a:pt x="5991" y="13801"/>
                    <a:pt x="6451" y="13646"/>
                    <a:pt x="6821" y="13356"/>
                  </a:cubicBezTo>
                  <a:cubicBezTo>
                    <a:pt x="6913" y="13263"/>
                    <a:pt x="6913" y="13140"/>
                    <a:pt x="6851" y="13078"/>
                  </a:cubicBezTo>
                  <a:cubicBezTo>
                    <a:pt x="6816" y="13024"/>
                    <a:pt x="6748" y="12991"/>
                    <a:pt x="6686" y="12991"/>
                  </a:cubicBezTo>
                  <a:cubicBezTo>
                    <a:pt x="6642" y="12991"/>
                    <a:pt x="6600" y="13008"/>
                    <a:pt x="6574" y="13047"/>
                  </a:cubicBezTo>
                  <a:cubicBezTo>
                    <a:pt x="6266" y="13278"/>
                    <a:pt x="5916" y="13402"/>
                    <a:pt x="5558" y="13402"/>
                  </a:cubicBezTo>
                  <a:cubicBezTo>
                    <a:pt x="5485" y="13402"/>
                    <a:pt x="5412" y="13397"/>
                    <a:pt x="5339" y="13387"/>
                  </a:cubicBezTo>
                  <a:cubicBezTo>
                    <a:pt x="4629" y="13263"/>
                    <a:pt x="3981" y="12955"/>
                    <a:pt x="3487" y="12492"/>
                  </a:cubicBezTo>
                  <a:cubicBezTo>
                    <a:pt x="3241" y="12306"/>
                    <a:pt x="3025" y="12090"/>
                    <a:pt x="2808" y="11874"/>
                  </a:cubicBezTo>
                  <a:lnTo>
                    <a:pt x="1235" y="10300"/>
                  </a:lnTo>
                  <a:cubicBezTo>
                    <a:pt x="957" y="10023"/>
                    <a:pt x="957" y="9560"/>
                    <a:pt x="1235" y="9251"/>
                  </a:cubicBezTo>
                  <a:lnTo>
                    <a:pt x="9351" y="1135"/>
                  </a:lnTo>
                  <a:cubicBezTo>
                    <a:pt x="9490" y="980"/>
                    <a:pt x="9675" y="903"/>
                    <a:pt x="9864" y="903"/>
                  </a:cubicBezTo>
                  <a:cubicBezTo>
                    <a:pt x="10053" y="903"/>
                    <a:pt x="10246" y="980"/>
                    <a:pt x="10401" y="1135"/>
                  </a:cubicBezTo>
                  <a:lnTo>
                    <a:pt x="11974" y="2708"/>
                  </a:lnTo>
                  <a:cubicBezTo>
                    <a:pt x="12715" y="3418"/>
                    <a:pt x="13610" y="4468"/>
                    <a:pt x="13487" y="5579"/>
                  </a:cubicBezTo>
                  <a:cubicBezTo>
                    <a:pt x="13456" y="6011"/>
                    <a:pt x="13240" y="6412"/>
                    <a:pt x="12900" y="6690"/>
                  </a:cubicBezTo>
                  <a:lnTo>
                    <a:pt x="12869" y="6690"/>
                  </a:lnTo>
                  <a:cubicBezTo>
                    <a:pt x="12384" y="7202"/>
                    <a:pt x="11734" y="7479"/>
                    <a:pt x="11063" y="7479"/>
                  </a:cubicBezTo>
                  <a:cubicBezTo>
                    <a:pt x="10966" y="7479"/>
                    <a:pt x="10868" y="7473"/>
                    <a:pt x="10771" y="7461"/>
                  </a:cubicBezTo>
                  <a:cubicBezTo>
                    <a:pt x="10701" y="7456"/>
                    <a:pt x="10632" y="7454"/>
                    <a:pt x="10563" y="7454"/>
                  </a:cubicBezTo>
                  <a:cubicBezTo>
                    <a:pt x="8836" y="7454"/>
                    <a:pt x="7443" y="8920"/>
                    <a:pt x="7561" y="10671"/>
                  </a:cubicBezTo>
                  <a:cubicBezTo>
                    <a:pt x="7623" y="11319"/>
                    <a:pt x="7438" y="11967"/>
                    <a:pt x="7067" y="12492"/>
                  </a:cubicBezTo>
                  <a:cubicBezTo>
                    <a:pt x="7006" y="12584"/>
                    <a:pt x="7006" y="12708"/>
                    <a:pt x="7098" y="12769"/>
                  </a:cubicBezTo>
                  <a:cubicBezTo>
                    <a:pt x="7140" y="12797"/>
                    <a:pt x="7188" y="12812"/>
                    <a:pt x="7233" y="12812"/>
                  </a:cubicBezTo>
                  <a:cubicBezTo>
                    <a:pt x="7289" y="12812"/>
                    <a:pt x="7342" y="12789"/>
                    <a:pt x="7376" y="12739"/>
                  </a:cubicBezTo>
                  <a:cubicBezTo>
                    <a:pt x="7839" y="12152"/>
                    <a:pt x="8024" y="11411"/>
                    <a:pt x="7962" y="10702"/>
                  </a:cubicBezTo>
                  <a:cubicBezTo>
                    <a:pt x="7901" y="9930"/>
                    <a:pt x="8178" y="9159"/>
                    <a:pt x="8734" y="8634"/>
                  </a:cubicBezTo>
                  <a:cubicBezTo>
                    <a:pt x="9475" y="7893"/>
                    <a:pt x="10092" y="7893"/>
                    <a:pt x="10771" y="7893"/>
                  </a:cubicBezTo>
                  <a:cubicBezTo>
                    <a:pt x="10846" y="7898"/>
                    <a:pt x="10920" y="7901"/>
                    <a:pt x="10995" y="7901"/>
                  </a:cubicBezTo>
                  <a:cubicBezTo>
                    <a:pt x="11809" y="7901"/>
                    <a:pt x="12582" y="7592"/>
                    <a:pt x="13147" y="6998"/>
                  </a:cubicBezTo>
                  <a:cubicBezTo>
                    <a:pt x="13579" y="6690"/>
                    <a:pt x="13826" y="6165"/>
                    <a:pt x="13888" y="5640"/>
                  </a:cubicBezTo>
                  <a:cubicBezTo>
                    <a:pt x="13950" y="4900"/>
                    <a:pt x="13672" y="4097"/>
                    <a:pt x="13024" y="3264"/>
                  </a:cubicBezTo>
                  <a:lnTo>
                    <a:pt x="13456" y="2801"/>
                  </a:lnTo>
                  <a:cubicBezTo>
                    <a:pt x="13857" y="2400"/>
                    <a:pt x="13857" y="1752"/>
                    <a:pt x="13456" y="1351"/>
                  </a:cubicBezTo>
                  <a:lnTo>
                    <a:pt x="12376" y="301"/>
                  </a:lnTo>
                  <a:cubicBezTo>
                    <a:pt x="12175" y="101"/>
                    <a:pt x="11920" y="0"/>
                    <a:pt x="11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6" name="Google Shape;16666;p94"/>
          <p:cNvGrpSpPr/>
          <p:nvPr/>
        </p:nvGrpSpPr>
        <p:grpSpPr>
          <a:xfrm>
            <a:off x="6248738" y="2318837"/>
            <a:ext cx="348750" cy="345675"/>
            <a:chOff x="4806513" y="2463556"/>
            <a:chExt cx="348750" cy="345675"/>
          </a:xfrm>
        </p:grpSpPr>
        <p:sp>
          <p:nvSpPr>
            <p:cNvPr id="16667" name="Google Shape;16667;p94"/>
            <p:cNvSpPr/>
            <p:nvPr/>
          </p:nvSpPr>
          <p:spPr>
            <a:xfrm>
              <a:off x="4966988" y="2641406"/>
              <a:ext cx="10050" cy="9275"/>
            </a:xfrm>
            <a:custGeom>
              <a:avLst/>
              <a:gdLst/>
              <a:ahLst/>
              <a:cxnLst/>
              <a:rect l="l" t="t" r="r" b="b"/>
              <a:pathLst>
                <a:path w="402" h="371" extrusionOk="0">
                  <a:moveTo>
                    <a:pt x="213" y="0"/>
                  </a:moveTo>
                  <a:cubicBezTo>
                    <a:pt x="162" y="0"/>
                    <a:pt x="108" y="16"/>
                    <a:pt x="62" y="47"/>
                  </a:cubicBezTo>
                  <a:cubicBezTo>
                    <a:pt x="0" y="139"/>
                    <a:pt x="0" y="263"/>
                    <a:pt x="62" y="325"/>
                  </a:cubicBezTo>
                  <a:cubicBezTo>
                    <a:pt x="108" y="355"/>
                    <a:pt x="162" y="371"/>
                    <a:pt x="213" y="371"/>
                  </a:cubicBezTo>
                  <a:cubicBezTo>
                    <a:pt x="263" y="371"/>
                    <a:pt x="309" y="355"/>
                    <a:pt x="340" y="325"/>
                  </a:cubicBezTo>
                  <a:cubicBezTo>
                    <a:pt x="402" y="263"/>
                    <a:pt x="402" y="139"/>
                    <a:pt x="340" y="47"/>
                  </a:cubicBezTo>
                  <a:cubicBezTo>
                    <a:pt x="309" y="16"/>
                    <a:pt x="263"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94"/>
            <p:cNvSpPr/>
            <p:nvPr/>
          </p:nvSpPr>
          <p:spPr>
            <a:xfrm>
              <a:off x="4806513" y="2463556"/>
              <a:ext cx="348750" cy="345675"/>
            </a:xfrm>
            <a:custGeom>
              <a:avLst/>
              <a:gdLst/>
              <a:ahLst/>
              <a:cxnLst/>
              <a:rect l="l" t="t" r="r" b="b"/>
              <a:pathLst>
                <a:path w="13950" h="13827" extrusionOk="0">
                  <a:moveTo>
                    <a:pt x="13332" y="2871"/>
                  </a:moveTo>
                  <a:cubicBezTo>
                    <a:pt x="13394" y="2871"/>
                    <a:pt x="13425" y="2902"/>
                    <a:pt x="13456" y="2933"/>
                  </a:cubicBezTo>
                  <a:cubicBezTo>
                    <a:pt x="13487" y="2964"/>
                    <a:pt x="13518" y="3025"/>
                    <a:pt x="13518" y="3056"/>
                  </a:cubicBezTo>
                  <a:lnTo>
                    <a:pt x="13518" y="3828"/>
                  </a:lnTo>
                  <a:cubicBezTo>
                    <a:pt x="13518" y="3951"/>
                    <a:pt x="13487" y="4044"/>
                    <a:pt x="13425" y="4136"/>
                  </a:cubicBezTo>
                  <a:lnTo>
                    <a:pt x="11728" y="6852"/>
                  </a:lnTo>
                  <a:cubicBezTo>
                    <a:pt x="11635" y="6976"/>
                    <a:pt x="11512" y="7068"/>
                    <a:pt x="11326" y="7099"/>
                  </a:cubicBezTo>
                  <a:lnTo>
                    <a:pt x="9691" y="7377"/>
                  </a:lnTo>
                  <a:lnTo>
                    <a:pt x="9506" y="6235"/>
                  </a:lnTo>
                  <a:lnTo>
                    <a:pt x="10771" y="5988"/>
                  </a:lnTo>
                  <a:cubicBezTo>
                    <a:pt x="10833" y="5988"/>
                    <a:pt x="10863" y="5957"/>
                    <a:pt x="10894" y="5895"/>
                  </a:cubicBezTo>
                  <a:lnTo>
                    <a:pt x="12283" y="3704"/>
                  </a:lnTo>
                  <a:cubicBezTo>
                    <a:pt x="12314" y="3673"/>
                    <a:pt x="12314" y="3612"/>
                    <a:pt x="12314" y="3581"/>
                  </a:cubicBezTo>
                  <a:lnTo>
                    <a:pt x="12314" y="3056"/>
                  </a:lnTo>
                  <a:cubicBezTo>
                    <a:pt x="12314" y="2964"/>
                    <a:pt x="12407" y="2871"/>
                    <a:pt x="12499" y="2871"/>
                  </a:cubicBezTo>
                  <a:close/>
                  <a:moveTo>
                    <a:pt x="9104" y="6451"/>
                  </a:moveTo>
                  <a:lnTo>
                    <a:pt x="9259" y="7284"/>
                  </a:lnTo>
                  <a:lnTo>
                    <a:pt x="7407" y="7593"/>
                  </a:lnTo>
                  <a:lnTo>
                    <a:pt x="7561" y="6729"/>
                  </a:lnTo>
                  <a:lnTo>
                    <a:pt x="9104" y="6451"/>
                  </a:lnTo>
                  <a:close/>
                  <a:moveTo>
                    <a:pt x="6666" y="4661"/>
                  </a:moveTo>
                  <a:lnTo>
                    <a:pt x="7469" y="4815"/>
                  </a:lnTo>
                  <a:lnTo>
                    <a:pt x="6203" y="12160"/>
                  </a:lnTo>
                  <a:cubicBezTo>
                    <a:pt x="6203" y="12222"/>
                    <a:pt x="6234" y="12284"/>
                    <a:pt x="6265" y="12346"/>
                  </a:cubicBezTo>
                  <a:cubicBezTo>
                    <a:pt x="6327" y="12376"/>
                    <a:pt x="6388" y="12407"/>
                    <a:pt x="6450" y="12407"/>
                  </a:cubicBezTo>
                  <a:lnTo>
                    <a:pt x="7654" y="12129"/>
                  </a:lnTo>
                  <a:cubicBezTo>
                    <a:pt x="7716" y="12099"/>
                    <a:pt x="7777" y="12037"/>
                    <a:pt x="7777" y="11944"/>
                  </a:cubicBezTo>
                  <a:lnTo>
                    <a:pt x="8148" y="9877"/>
                  </a:lnTo>
                  <a:cubicBezTo>
                    <a:pt x="8148" y="9815"/>
                    <a:pt x="8117" y="9753"/>
                    <a:pt x="8086" y="9722"/>
                  </a:cubicBezTo>
                  <a:lnTo>
                    <a:pt x="7808" y="9414"/>
                  </a:lnTo>
                  <a:cubicBezTo>
                    <a:pt x="7716" y="9352"/>
                    <a:pt x="7716" y="9259"/>
                    <a:pt x="7808" y="9198"/>
                  </a:cubicBezTo>
                  <a:lnTo>
                    <a:pt x="8148" y="8827"/>
                  </a:lnTo>
                  <a:cubicBezTo>
                    <a:pt x="8178" y="8796"/>
                    <a:pt x="8217" y="8781"/>
                    <a:pt x="8256" y="8781"/>
                  </a:cubicBezTo>
                  <a:cubicBezTo>
                    <a:pt x="8294" y="8781"/>
                    <a:pt x="8333" y="8796"/>
                    <a:pt x="8364" y="8827"/>
                  </a:cubicBezTo>
                  <a:lnTo>
                    <a:pt x="8888" y="9352"/>
                  </a:lnTo>
                  <a:cubicBezTo>
                    <a:pt x="8981" y="9445"/>
                    <a:pt x="9043" y="9568"/>
                    <a:pt x="9012" y="9722"/>
                  </a:cubicBezTo>
                  <a:lnTo>
                    <a:pt x="8549" y="12500"/>
                  </a:lnTo>
                  <a:cubicBezTo>
                    <a:pt x="8518" y="12654"/>
                    <a:pt x="8394" y="12778"/>
                    <a:pt x="8209" y="12839"/>
                  </a:cubicBezTo>
                  <a:lnTo>
                    <a:pt x="5771" y="13395"/>
                  </a:lnTo>
                  <a:cubicBezTo>
                    <a:pt x="5727" y="13408"/>
                    <a:pt x="5683" y="13415"/>
                    <a:pt x="5642" y="13415"/>
                  </a:cubicBezTo>
                  <a:cubicBezTo>
                    <a:pt x="5397" y="13415"/>
                    <a:pt x="5220" y="13196"/>
                    <a:pt x="5247" y="12932"/>
                  </a:cubicBezTo>
                  <a:lnTo>
                    <a:pt x="6666" y="4661"/>
                  </a:lnTo>
                  <a:close/>
                  <a:moveTo>
                    <a:pt x="10123" y="1"/>
                  </a:moveTo>
                  <a:cubicBezTo>
                    <a:pt x="9938" y="1"/>
                    <a:pt x="9752" y="63"/>
                    <a:pt x="9598" y="155"/>
                  </a:cubicBezTo>
                  <a:lnTo>
                    <a:pt x="8981" y="556"/>
                  </a:lnTo>
                  <a:cubicBezTo>
                    <a:pt x="8888" y="618"/>
                    <a:pt x="8857" y="742"/>
                    <a:pt x="8919" y="834"/>
                  </a:cubicBezTo>
                  <a:cubicBezTo>
                    <a:pt x="8959" y="894"/>
                    <a:pt x="9025" y="928"/>
                    <a:pt x="9091" y="928"/>
                  </a:cubicBezTo>
                  <a:cubicBezTo>
                    <a:pt x="9127" y="928"/>
                    <a:pt x="9164" y="918"/>
                    <a:pt x="9197" y="896"/>
                  </a:cubicBezTo>
                  <a:lnTo>
                    <a:pt x="9814" y="495"/>
                  </a:lnTo>
                  <a:cubicBezTo>
                    <a:pt x="9907" y="433"/>
                    <a:pt x="9999" y="402"/>
                    <a:pt x="10123" y="402"/>
                  </a:cubicBezTo>
                  <a:lnTo>
                    <a:pt x="10894" y="402"/>
                  </a:lnTo>
                  <a:cubicBezTo>
                    <a:pt x="10987" y="402"/>
                    <a:pt x="11079" y="495"/>
                    <a:pt x="11079" y="587"/>
                  </a:cubicBezTo>
                  <a:lnTo>
                    <a:pt x="11079" y="1420"/>
                  </a:lnTo>
                  <a:cubicBezTo>
                    <a:pt x="11079" y="1513"/>
                    <a:pt x="10987" y="1606"/>
                    <a:pt x="10894" y="1606"/>
                  </a:cubicBezTo>
                  <a:lnTo>
                    <a:pt x="10339" y="1606"/>
                  </a:lnTo>
                  <a:cubicBezTo>
                    <a:pt x="10308" y="1606"/>
                    <a:pt x="10277" y="1606"/>
                    <a:pt x="10246" y="1637"/>
                  </a:cubicBezTo>
                  <a:lnTo>
                    <a:pt x="8024" y="3025"/>
                  </a:lnTo>
                  <a:cubicBezTo>
                    <a:pt x="7962" y="3056"/>
                    <a:pt x="7932" y="3118"/>
                    <a:pt x="7932" y="3180"/>
                  </a:cubicBezTo>
                  <a:lnTo>
                    <a:pt x="7716" y="4445"/>
                  </a:lnTo>
                  <a:lnTo>
                    <a:pt x="6543" y="4260"/>
                  </a:lnTo>
                  <a:lnTo>
                    <a:pt x="6821" y="2624"/>
                  </a:lnTo>
                  <a:cubicBezTo>
                    <a:pt x="6851" y="2439"/>
                    <a:pt x="6944" y="2315"/>
                    <a:pt x="7098" y="2223"/>
                  </a:cubicBezTo>
                  <a:lnTo>
                    <a:pt x="8518" y="1328"/>
                  </a:lnTo>
                  <a:cubicBezTo>
                    <a:pt x="8678" y="1195"/>
                    <a:pt x="8562" y="970"/>
                    <a:pt x="8388" y="970"/>
                  </a:cubicBezTo>
                  <a:cubicBezTo>
                    <a:pt x="8361" y="970"/>
                    <a:pt x="8332" y="976"/>
                    <a:pt x="8302" y="988"/>
                  </a:cubicBezTo>
                  <a:lnTo>
                    <a:pt x="6882" y="1883"/>
                  </a:lnTo>
                  <a:cubicBezTo>
                    <a:pt x="6635" y="2007"/>
                    <a:pt x="6450" y="2254"/>
                    <a:pt x="6419" y="2562"/>
                  </a:cubicBezTo>
                  <a:lnTo>
                    <a:pt x="6142" y="4229"/>
                  </a:lnTo>
                  <a:cubicBezTo>
                    <a:pt x="6111" y="4352"/>
                    <a:pt x="6172" y="4476"/>
                    <a:pt x="6265" y="4568"/>
                  </a:cubicBezTo>
                  <a:lnTo>
                    <a:pt x="5926" y="6605"/>
                  </a:lnTo>
                  <a:lnTo>
                    <a:pt x="2006" y="7284"/>
                  </a:lnTo>
                  <a:lnTo>
                    <a:pt x="2006" y="7284"/>
                  </a:lnTo>
                  <a:lnTo>
                    <a:pt x="2160" y="6513"/>
                  </a:lnTo>
                  <a:lnTo>
                    <a:pt x="4012" y="6204"/>
                  </a:lnTo>
                  <a:lnTo>
                    <a:pt x="4228" y="6420"/>
                  </a:lnTo>
                  <a:cubicBezTo>
                    <a:pt x="4336" y="6528"/>
                    <a:pt x="4475" y="6582"/>
                    <a:pt x="4618" y="6582"/>
                  </a:cubicBezTo>
                  <a:cubicBezTo>
                    <a:pt x="4761" y="6582"/>
                    <a:pt x="4907" y="6528"/>
                    <a:pt x="5031" y="6420"/>
                  </a:cubicBezTo>
                  <a:lnTo>
                    <a:pt x="5370" y="6081"/>
                  </a:lnTo>
                  <a:cubicBezTo>
                    <a:pt x="5586" y="5865"/>
                    <a:pt x="5586" y="5494"/>
                    <a:pt x="5370" y="5278"/>
                  </a:cubicBezTo>
                  <a:lnTo>
                    <a:pt x="4876" y="4754"/>
                  </a:lnTo>
                  <a:cubicBezTo>
                    <a:pt x="4705" y="4607"/>
                    <a:pt x="4515" y="4518"/>
                    <a:pt x="4305" y="4518"/>
                  </a:cubicBezTo>
                  <a:cubicBezTo>
                    <a:pt x="4250" y="4518"/>
                    <a:pt x="4194" y="4525"/>
                    <a:pt x="4136" y="4538"/>
                  </a:cubicBezTo>
                  <a:lnTo>
                    <a:pt x="1358" y="5000"/>
                  </a:lnTo>
                  <a:cubicBezTo>
                    <a:pt x="1049" y="5062"/>
                    <a:pt x="772" y="5278"/>
                    <a:pt x="710" y="5618"/>
                  </a:cubicBezTo>
                  <a:lnTo>
                    <a:pt x="124" y="8087"/>
                  </a:lnTo>
                  <a:cubicBezTo>
                    <a:pt x="0" y="8580"/>
                    <a:pt x="370" y="9074"/>
                    <a:pt x="895" y="9074"/>
                  </a:cubicBezTo>
                  <a:cubicBezTo>
                    <a:pt x="957" y="9074"/>
                    <a:pt x="2130" y="8889"/>
                    <a:pt x="2130" y="8889"/>
                  </a:cubicBezTo>
                  <a:lnTo>
                    <a:pt x="2160" y="8889"/>
                  </a:lnTo>
                  <a:cubicBezTo>
                    <a:pt x="2253" y="8858"/>
                    <a:pt x="2315" y="8766"/>
                    <a:pt x="2315" y="8673"/>
                  </a:cubicBezTo>
                  <a:cubicBezTo>
                    <a:pt x="2288" y="8566"/>
                    <a:pt x="2215" y="8482"/>
                    <a:pt x="2115" y="8482"/>
                  </a:cubicBezTo>
                  <a:cubicBezTo>
                    <a:pt x="2100" y="8482"/>
                    <a:pt x="2084" y="8484"/>
                    <a:pt x="2068" y="8488"/>
                  </a:cubicBezTo>
                  <a:lnTo>
                    <a:pt x="988" y="8673"/>
                  </a:lnTo>
                  <a:cubicBezTo>
                    <a:pt x="970" y="8675"/>
                    <a:pt x="953" y="8676"/>
                    <a:pt x="936" y="8676"/>
                  </a:cubicBezTo>
                  <a:cubicBezTo>
                    <a:pt x="655" y="8676"/>
                    <a:pt x="467" y="8441"/>
                    <a:pt x="525" y="8179"/>
                  </a:cubicBezTo>
                  <a:lnTo>
                    <a:pt x="1111" y="5710"/>
                  </a:lnTo>
                  <a:cubicBezTo>
                    <a:pt x="1142" y="5556"/>
                    <a:pt x="1265" y="5433"/>
                    <a:pt x="1420" y="5402"/>
                  </a:cubicBezTo>
                  <a:lnTo>
                    <a:pt x="4228" y="4939"/>
                  </a:lnTo>
                  <a:cubicBezTo>
                    <a:pt x="4259" y="4931"/>
                    <a:pt x="4290" y="4927"/>
                    <a:pt x="4320" y="4927"/>
                  </a:cubicBezTo>
                  <a:cubicBezTo>
                    <a:pt x="4411" y="4927"/>
                    <a:pt x="4498" y="4962"/>
                    <a:pt x="4568" y="5031"/>
                  </a:cubicBezTo>
                  <a:lnTo>
                    <a:pt x="5092" y="5556"/>
                  </a:lnTo>
                  <a:cubicBezTo>
                    <a:pt x="5154" y="5618"/>
                    <a:pt x="5154" y="5710"/>
                    <a:pt x="5092" y="5772"/>
                  </a:cubicBezTo>
                  <a:lnTo>
                    <a:pt x="4722" y="6142"/>
                  </a:lnTo>
                  <a:cubicBezTo>
                    <a:pt x="4691" y="6173"/>
                    <a:pt x="4652" y="6189"/>
                    <a:pt x="4614" y="6189"/>
                  </a:cubicBezTo>
                  <a:cubicBezTo>
                    <a:pt x="4575" y="6189"/>
                    <a:pt x="4537" y="6173"/>
                    <a:pt x="4506" y="6142"/>
                  </a:cubicBezTo>
                  <a:lnTo>
                    <a:pt x="4228" y="5834"/>
                  </a:lnTo>
                  <a:cubicBezTo>
                    <a:pt x="4166" y="5803"/>
                    <a:pt x="4105" y="5772"/>
                    <a:pt x="4043" y="5772"/>
                  </a:cubicBezTo>
                  <a:lnTo>
                    <a:pt x="1975" y="6142"/>
                  </a:lnTo>
                  <a:cubicBezTo>
                    <a:pt x="1883" y="6142"/>
                    <a:pt x="1821" y="6204"/>
                    <a:pt x="1821" y="6297"/>
                  </a:cubicBezTo>
                  <a:cubicBezTo>
                    <a:pt x="1821" y="6297"/>
                    <a:pt x="1543" y="7439"/>
                    <a:pt x="1543" y="7469"/>
                  </a:cubicBezTo>
                  <a:cubicBezTo>
                    <a:pt x="1512" y="7593"/>
                    <a:pt x="1605" y="7716"/>
                    <a:pt x="1759" y="7716"/>
                  </a:cubicBezTo>
                  <a:lnTo>
                    <a:pt x="5833" y="7006"/>
                  </a:lnTo>
                  <a:lnTo>
                    <a:pt x="5710" y="7871"/>
                  </a:lnTo>
                  <a:lnTo>
                    <a:pt x="2870" y="8364"/>
                  </a:lnTo>
                  <a:cubicBezTo>
                    <a:pt x="2778" y="8364"/>
                    <a:pt x="2685" y="8488"/>
                    <a:pt x="2716" y="8580"/>
                  </a:cubicBezTo>
                  <a:cubicBezTo>
                    <a:pt x="2747" y="8704"/>
                    <a:pt x="2839" y="8766"/>
                    <a:pt x="2963" y="8766"/>
                  </a:cubicBezTo>
                  <a:lnTo>
                    <a:pt x="5648" y="8303"/>
                  </a:lnTo>
                  <a:lnTo>
                    <a:pt x="4876" y="12870"/>
                  </a:lnTo>
                  <a:cubicBezTo>
                    <a:pt x="4815" y="13210"/>
                    <a:pt x="4969" y="13549"/>
                    <a:pt x="5277" y="13703"/>
                  </a:cubicBezTo>
                  <a:cubicBezTo>
                    <a:pt x="5401" y="13796"/>
                    <a:pt x="5524" y="13827"/>
                    <a:pt x="5679" y="13827"/>
                  </a:cubicBezTo>
                  <a:cubicBezTo>
                    <a:pt x="5740" y="13827"/>
                    <a:pt x="5833" y="13827"/>
                    <a:pt x="5895" y="13796"/>
                  </a:cubicBezTo>
                  <a:lnTo>
                    <a:pt x="8333" y="13210"/>
                  </a:lnTo>
                  <a:cubicBezTo>
                    <a:pt x="8672" y="13148"/>
                    <a:pt x="8919" y="12870"/>
                    <a:pt x="8950" y="12562"/>
                  </a:cubicBezTo>
                  <a:lnTo>
                    <a:pt x="9444" y="9784"/>
                  </a:lnTo>
                  <a:cubicBezTo>
                    <a:pt x="9475" y="9506"/>
                    <a:pt x="9382" y="9259"/>
                    <a:pt x="9197" y="9074"/>
                  </a:cubicBezTo>
                  <a:lnTo>
                    <a:pt x="8703" y="8550"/>
                  </a:lnTo>
                  <a:cubicBezTo>
                    <a:pt x="8580" y="8442"/>
                    <a:pt x="8433" y="8388"/>
                    <a:pt x="8290" y="8388"/>
                  </a:cubicBezTo>
                  <a:cubicBezTo>
                    <a:pt x="8148" y="8388"/>
                    <a:pt x="8009" y="8442"/>
                    <a:pt x="7901" y="8550"/>
                  </a:cubicBezTo>
                  <a:lnTo>
                    <a:pt x="7530" y="8889"/>
                  </a:lnTo>
                  <a:cubicBezTo>
                    <a:pt x="7314" y="9136"/>
                    <a:pt x="7314" y="9475"/>
                    <a:pt x="7530" y="9691"/>
                  </a:cubicBezTo>
                  <a:lnTo>
                    <a:pt x="7746" y="9907"/>
                  </a:lnTo>
                  <a:lnTo>
                    <a:pt x="7438" y="11759"/>
                  </a:lnTo>
                  <a:lnTo>
                    <a:pt x="6697" y="11944"/>
                  </a:lnTo>
                  <a:lnTo>
                    <a:pt x="6697" y="11944"/>
                  </a:lnTo>
                  <a:lnTo>
                    <a:pt x="7376" y="7994"/>
                  </a:lnTo>
                  <a:lnTo>
                    <a:pt x="9413" y="7655"/>
                  </a:lnTo>
                  <a:cubicBezTo>
                    <a:pt x="9475" y="7747"/>
                    <a:pt x="9567" y="7809"/>
                    <a:pt x="9691" y="7809"/>
                  </a:cubicBezTo>
                  <a:lnTo>
                    <a:pt x="9752" y="7809"/>
                  </a:lnTo>
                  <a:lnTo>
                    <a:pt x="11419" y="7500"/>
                  </a:lnTo>
                  <a:cubicBezTo>
                    <a:pt x="11697" y="7469"/>
                    <a:pt x="11944" y="7315"/>
                    <a:pt x="12098" y="7068"/>
                  </a:cubicBezTo>
                  <a:lnTo>
                    <a:pt x="13795" y="4352"/>
                  </a:lnTo>
                  <a:cubicBezTo>
                    <a:pt x="13888" y="4198"/>
                    <a:pt x="13950" y="4013"/>
                    <a:pt x="13950" y="3828"/>
                  </a:cubicBezTo>
                  <a:lnTo>
                    <a:pt x="13950" y="3056"/>
                  </a:lnTo>
                  <a:cubicBezTo>
                    <a:pt x="13950" y="2748"/>
                    <a:pt x="13672" y="2470"/>
                    <a:pt x="13363" y="2470"/>
                  </a:cubicBezTo>
                  <a:lnTo>
                    <a:pt x="12530" y="2470"/>
                  </a:lnTo>
                  <a:cubicBezTo>
                    <a:pt x="12221" y="2470"/>
                    <a:pt x="11944" y="2748"/>
                    <a:pt x="11944" y="3056"/>
                  </a:cubicBezTo>
                  <a:lnTo>
                    <a:pt x="11944" y="3519"/>
                  </a:lnTo>
                  <a:lnTo>
                    <a:pt x="10647" y="5618"/>
                  </a:lnTo>
                  <a:lnTo>
                    <a:pt x="9413" y="5834"/>
                  </a:lnTo>
                  <a:cubicBezTo>
                    <a:pt x="9289" y="5865"/>
                    <a:pt x="9166" y="5926"/>
                    <a:pt x="9135" y="6050"/>
                  </a:cubicBezTo>
                  <a:lnTo>
                    <a:pt x="7654" y="6297"/>
                  </a:lnTo>
                  <a:lnTo>
                    <a:pt x="7901" y="4815"/>
                  </a:lnTo>
                  <a:cubicBezTo>
                    <a:pt x="7932" y="4815"/>
                    <a:pt x="7962" y="4815"/>
                    <a:pt x="7993" y="4784"/>
                  </a:cubicBezTo>
                  <a:cubicBezTo>
                    <a:pt x="8055" y="4723"/>
                    <a:pt x="8117" y="4630"/>
                    <a:pt x="8148" y="4538"/>
                  </a:cubicBezTo>
                  <a:lnTo>
                    <a:pt x="8333" y="3303"/>
                  </a:lnTo>
                  <a:lnTo>
                    <a:pt x="10431" y="2007"/>
                  </a:lnTo>
                  <a:lnTo>
                    <a:pt x="10894" y="2007"/>
                  </a:lnTo>
                  <a:cubicBezTo>
                    <a:pt x="11234" y="2007"/>
                    <a:pt x="11481" y="1760"/>
                    <a:pt x="11481" y="1420"/>
                  </a:cubicBezTo>
                  <a:lnTo>
                    <a:pt x="11481" y="587"/>
                  </a:lnTo>
                  <a:cubicBezTo>
                    <a:pt x="11481" y="279"/>
                    <a:pt x="11234" y="1"/>
                    <a:pt x="10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9" name="Google Shape;16669;p94"/>
          <p:cNvGrpSpPr/>
          <p:nvPr/>
        </p:nvGrpSpPr>
        <p:grpSpPr>
          <a:xfrm>
            <a:off x="5497231" y="2360887"/>
            <a:ext cx="345675" cy="261575"/>
            <a:chOff x="4051938" y="3063831"/>
            <a:chExt cx="345675" cy="261575"/>
          </a:xfrm>
        </p:grpSpPr>
        <p:sp>
          <p:nvSpPr>
            <p:cNvPr id="16670" name="Google Shape;16670;p94"/>
            <p:cNvSpPr/>
            <p:nvPr/>
          </p:nvSpPr>
          <p:spPr>
            <a:xfrm>
              <a:off x="4222713" y="3063831"/>
              <a:ext cx="174900" cy="261575"/>
            </a:xfrm>
            <a:custGeom>
              <a:avLst/>
              <a:gdLst/>
              <a:ahLst/>
              <a:cxnLst/>
              <a:rect l="l" t="t" r="r" b="b"/>
              <a:pathLst>
                <a:path w="6996" h="10463" extrusionOk="0">
                  <a:moveTo>
                    <a:pt x="4928" y="417"/>
                  </a:moveTo>
                  <a:cubicBezTo>
                    <a:pt x="5128" y="417"/>
                    <a:pt x="5329" y="556"/>
                    <a:pt x="5329" y="833"/>
                  </a:cubicBezTo>
                  <a:lnTo>
                    <a:pt x="5329" y="2222"/>
                  </a:lnTo>
                  <a:cubicBezTo>
                    <a:pt x="5329" y="2346"/>
                    <a:pt x="5421" y="2438"/>
                    <a:pt x="5545" y="2438"/>
                  </a:cubicBezTo>
                  <a:cubicBezTo>
                    <a:pt x="5668" y="2438"/>
                    <a:pt x="5761" y="2346"/>
                    <a:pt x="5730" y="2222"/>
                  </a:cubicBezTo>
                  <a:lnTo>
                    <a:pt x="5730" y="833"/>
                  </a:lnTo>
                  <a:cubicBezTo>
                    <a:pt x="5730" y="617"/>
                    <a:pt x="5915" y="432"/>
                    <a:pt x="6131" y="432"/>
                  </a:cubicBezTo>
                  <a:cubicBezTo>
                    <a:pt x="6347" y="432"/>
                    <a:pt x="6501" y="617"/>
                    <a:pt x="6501" y="833"/>
                  </a:cubicBezTo>
                  <a:lnTo>
                    <a:pt x="6501" y="7685"/>
                  </a:lnTo>
                  <a:lnTo>
                    <a:pt x="2150" y="7685"/>
                  </a:lnTo>
                  <a:lnTo>
                    <a:pt x="2150" y="4568"/>
                  </a:lnTo>
                  <a:cubicBezTo>
                    <a:pt x="2150" y="4506"/>
                    <a:pt x="2119" y="4444"/>
                    <a:pt x="2088" y="4413"/>
                  </a:cubicBezTo>
                  <a:lnTo>
                    <a:pt x="915" y="3549"/>
                  </a:lnTo>
                  <a:cubicBezTo>
                    <a:pt x="569" y="3277"/>
                    <a:pt x="818" y="2806"/>
                    <a:pt x="1154" y="2806"/>
                  </a:cubicBezTo>
                  <a:cubicBezTo>
                    <a:pt x="1236" y="2806"/>
                    <a:pt x="1324" y="2834"/>
                    <a:pt x="1409" y="2901"/>
                  </a:cubicBezTo>
                  <a:lnTo>
                    <a:pt x="1841" y="3210"/>
                  </a:lnTo>
                  <a:cubicBezTo>
                    <a:pt x="1875" y="3235"/>
                    <a:pt x="1914" y="3247"/>
                    <a:pt x="1952" y="3247"/>
                  </a:cubicBezTo>
                  <a:cubicBezTo>
                    <a:pt x="2053" y="3247"/>
                    <a:pt x="2150" y="3167"/>
                    <a:pt x="2150" y="3055"/>
                  </a:cubicBezTo>
                  <a:lnTo>
                    <a:pt x="2150" y="833"/>
                  </a:lnTo>
                  <a:cubicBezTo>
                    <a:pt x="2150" y="556"/>
                    <a:pt x="2351" y="417"/>
                    <a:pt x="2551" y="417"/>
                  </a:cubicBezTo>
                  <a:cubicBezTo>
                    <a:pt x="2752" y="417"/>
                    <a:pt x="2952" y="556"/>
                    <a:pt x="2952" y="833"/>
                  </a:cubicBezTo>
                  <a:lnTo>
                    <a:pt x="2952" y="2222"/>
                  </a:lnTo>
                  <a:cubicBezTo>
                    <a:pt x="2968" y="2346"/>
                    <a:pt x="3060" y="2407"/>
                    <a:pt x="3153" y="2407"/>
                  </a:cubicBezTo>
                  <a:cubicBezTo>
                    <a:pt x="3246" y="2407"/>
                    <a:pt x="3338" y="2346"/>
                    <a:pt x="3354" y="2222"/>
                  </a:cubicBezTo>
                  <a:lnTo>
                    <a:pt x="3354" y="833"/>
                  </a:lnTo>
                  <a:cubicBezTo>
                    <a:pt x="3354" y="617"/>
                    <a:pt x="3539" y="432"/>
                    <a:pt x="3755" y="432"/>
                  </a:cubicBezTo>
                  <a:cubicBezTo>
                    <a:pt x="3971" y="432"/>
                    <a:pt x="4125" y="617"/>
                    <a:pt x="4125" y="833"/>
                  </a:cubicBezTo>
                  <a:lnTo>
                    <a:pt x="4125" y="2222"/>
                  </a:lnTo>
                  <a:cubicBezTo>
                    <a:pt x="4125" y="2346"/>
                    <a:pt x="4218" y="2438"/>
                    <a:pt x="4341" y="2438"/>
                  </a:cubicBezTo>
                  <a:cubicBezTo>
                    <a:pt x="4434" y="2438"/>
                    <a:pt x="4526" y="2346"/>
                    <a:pt x="4526" y="2222"/>
                  </a:cubicBezTo>
                  <a:lnTo>
                    <a:pt x="4526" y="833"/>
                  </a:lnTo>
                  <a:cubicBezTo>
                    <a:pt x="4526" y="556"/>
                    <a:pt x="4727" y="417"/>
                    <a:pt x="4928" y="417"/>
                  </a:cubicBezTo>
                  <a:close/>
                  <a:moveTo>
                    <a:pt x="3770" y="0"/>
                  </a:moveTo>
                  <a:cubicBezTo>
                    <a:pt x="3546" y="0"/>
                    <a:pt x="3323" y="93"/>
                    <a:pt x="3168" y="278"/>
                  </a:cubicBezTo>
                  <a:cubicBezTo>
                    <a:pt x="3014" y="124"/>
                    <a:pt x="2798" y="0"/>
                    <a:pt x="2551" y="0"/>
                  </a:cubicBezTo>
                  <a:cubicBezTo>
                    <a:pt x="2119" y="0"/>
                    <a:pt x="1749" y="371"/>
                    <a:pt x="1749" y="833"/>
                  </a:cubicBezTo>
                  <a:lnTo>
                    <a:pt x="1749" y="2654"/>
                  </a:lnTo>
                  <a:lnTo>
                    <a:pt x="1656" y="2562"/>
                  </a:lnTo>
                  <a:cubicBezTo>
                    <a:pt x="1491" y="2438"/>
                    <a:pt x="1323" y="2385"/>
                    <a:pt x="1164" y="2385"/>
                  </a:cubicBezTo>
                  <a:cubicBezTo>
                    <a:pt x="493" y="2385"/>
                    <a:pt x="0" y="3334"/>
                    <a:pt x="699" y="3858"/>
                  </a:cubicBezTo>
                  <a:lnTo>
                    <a:pt x="1749" y="4660"/>
                  </a:lnTo>
                  <a:lnTo>
                    <a:pt x="1749" y="8857"/>
                  </a:lnTo>
                  <a:cubicBezTo>
                    <a:pt x="1749" y="8950"/>
                    <a:pt x="1841" y="9043"/>
                    <a:pt x="1965" y="9043"/>
                  </a:cubicBezTo>
                  <a:cubicBezTo>
                    <a:pt x="2057" y="9043"/>
                    <a:pt x="2150" y="8950"/>
                    <a:pt x="2150" y="8857"/>
                  </a:cubicBezTo>
                  <a:lnTo>
                    <a:pt x="2150" y="8086"/>
                  </a:lnTo>
                  <a:lnTo>
                    <a:pt x="6594" y="8086"/>
                  </a:lnTo>
                  <a:lnTo>
                    <a:pt x="6594" y="10030"/>
                  </a:lnTo>
                  <a:lnTo>
                    <a:pt x="2150" y="10030"/>
                  </a:lnTo>
                  <a:lnTo>
                    <a:pt x="2150" y="9629"/>
                  </a:lnTo>
                  <a:cubicBezTo>
                    <a:pt x="2150" y="9506"/>
                    <a:pt x="2057" y="9444"/>
                    <a:pt x="1965" y="9444"/>
                  </a:cubicBezTo>
                  <a:cubicBezTo>
                    <a:pt x="1841" y="9444"/>
                    <a:pt x="1749" y="9536"/>
                    <a:pt x="1749" y="9660"/>
                  </a:cubicBezTo>
                  <a:lnTo>
                    <a:pt x="1749" y="10277"/>
                  </a:lnTo>
                  <a:cubicBezTo>
                    <a:pt x="1749" y="10370"/>
                    <a:pt x="1841" y="10462"/>
                    <a:pt x="1965" y="10462"/>
                  </a:cubicBezTo>
                  <a:lnTo>
                    <a:pt x="6779" y="10462"/>
                  </a:lnTo>
                  <a:cubicBezTo>
                    <a:pt x="6903" y="10462"/>
                    <a:pt x="6995" y="10370"/>
                    <a:pt x="6995" y="10277"/>
                  </a:cubicBezTo>
                  <a:lnTo>
                    <a:pt x="6995" y="833"/>
                  </a:lnTo>
                  <a:cubicBezTo>
                    <a:pt x="6995" y="371"/>
                    <a:pt x="6625" y="0"/>
                    <a:pt x="6193" y="0"/>
                  </a:cubicBezTo>
                  <a:cubicBezTo>
                    <a:pt x="6023" y="185"/>
                    <a:pt x="5799" y="278"/>
                    <a:pt x="5579" y="278"/>
                  </a:cubicBezTo>
                  <a:cubicBezTo>
                    <a:pt x="5360" y="278"/>
                    <a:pt x="5144" y="185"/>
                    <a:pt x="4989" y="0"/>
                  </a:cubicBezTo>
                  <a:cubicBezTo>
                    <a:pt x="4742" y="0"/>
                    <a:pt x="4526" y="124"/>
                    <a:pt x="4372" y="278"/>
                  </a:cubicBezTo>
                  <a:cubicBezTo>
                    <a:pt x="4218" y="93"/>
                    <a:pt x="3994" y="0"/>
                    <a:pt x="37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94"/>
            <p:cNvSpPr/>
            <p:nvPr/>
          </p:nvSpPr>
          <p:spPr>
            <a:xfrm>
              <a:off x="4051938" y="3063831"/>
              <a:ext cx="175025" cy="261575"/>
            </a:xfrm>
            <a:custGeom>
              <a:avLst/>
              <a:gdLst/>
              <a:ahLst/>
              <a:cxnLst/>
              <a:rect l="l" t="t" r="r" b="b"/>
              <a:pathLst>
                <a:path w="7001" h="10463" extrusionOk="0">
                  <a:moveTo>
                    <a:pt x="4845" y="8086"/>
                  </a:moveTo>
                  <a:lnTo>
                    <a:pt x="4845" y="10061"/>
                  </a:lnTo>
                  <a:lnTo>
                    <a:pt x="401" y="10061"/>
                  </a:lnTo>
                  <a:lnTo>
                    <a:pt x="401" y="8086"/>
                  </a:lnTo>
                  <a:close/>
                  <a:moveTo>
                    <a:pt x="2022" y="0"/>
                  </a:moveTo>
                  <a:cubicBezTo>
                    <a:pt x="1798" y="0"/>
                    <a:pt x="1574" y="93"/>
                    <a:pt x="1420" y="278"/>
                  </a:cubicBezTo>
                  <a:cubicBezTo>
                    <a:pt x="1266" y="124"/>
                    <a:pt x="1049" y="0"/>
                    <a:pt x="833" y="0"/>
                  </a:cubicBezTo>
                  <a:cubicBezTo>
                    <a:pt x="371" y="0"/>
                    <a:pt x="0" y="371"/>
                    <a:pt x="0" y="803"/>
                  </a:cubicBezTo>
                  <a:lnTo>
                    <a:pt x="0" y="4259"/>
                  </a:lnTo>
                  <a:cubicBezTo>
                    <a:pt x="0" y="4366"/>
                    <a:pt x="70" y="4450"/>
                    <a:pt x="169" y="4450"/>
                  </a:cubicBezTo>
                  <a:cubicBezTo>
                    <a:pt x="184" y="4450"/>
                    <a:pt x="200" y="4448"/>
                    <a:pt x="216" y="4444"/>
                  </a:cubicBezTo>
                  <a:cubicBezTo>
                    <a:pt x="309" y="4444"/>
                    <a:pt x="401" y="4383"/>
                    <a:pt x="401" y="4259"/>
                  </a:cubicBezTo>
                  <a:lnTo>
                    <a:pt x="401" y="803"/>
                  </a:lnTo>
                  <a:cubicBezTo>
                    <a:pt x="401" y="540"/>
                    <a:pt x="602" y="409"/>
                    <a:pt x="803" y="409"/>
                  </a:cubicBezTo>
                  <a:cubicBezTo>
                    <a:pt x="1003" y="409"/>
                    <a:pt x="1204" y="540"/>
                    <a:pt x="1204" y="803"/>
                  </a:cubicBezTo>
                  <a:lnTo>
                    <a:pt x="1204" y="2222"/>
                  </a:lnTo>
                  <a:cubicBezTo>
                    <a:pt x="1204" y="2346"/>
                    <a:pt x="1296" y="2438"/>
                    <a:pt x="1420" y="2438"/>
                  </a:cubicBezTo>
                  <a:cubicBezTo>
                    <a:pt x="1543" y="2438"/>
                    <a:pt x="1636" y="2346"/>
                    <a:pt x="1636" y="2222"/>
                  </a:cubicBezTo>
                  <a:lnTo>
                    <a:pt x="1636" y="803"/>
                  </a:lnTo>
                  <a:cubicBezTo>
                    <a:pt x="1636" y="540"/>
                    <a:pt x="1836" y="409"/>
                    <a:pt x="2037" y="409"/>
                  </a:cubicBezTo>
                  <a:cubicBezTo>
                    <a:pt x="2238" y="409"/>
                    <a:pt x="2438" y="540"/>
                    <a:pt x="2438" y="803"/>
                  </a:cubicBezTo>
                  <a:lnTo>
                    <a:pt x="2438" y="2222"/>
                  </a:lnTo>
                  <a:cubicBezTo>
                    <a:pt x="2438" y="2346"/>
                    <a:pt x="2531" y="2438"/>
                    <a:pt x="2623" y="2438"/>
                  </a:cubicBezTo>
                  <a:cubicBezTo>
                    <a:pt x="2747" y="2438"/>
                    <a:pt x="2839" y="2346"/>
                    <a:pt x="2839" y="2222"/>
                  </a:cubicBezTo>
                  <a:lnTo>
                    <a:pt x="2839" y="803"/>
                  </a:lnTo>
                  <a:cubicBezTo>
                    <a:pt x="2839" y="540"/>
                    <a:pt x="3040" y="409"/>
                    <a:pt x="3241" y="409"/>
                  </a:cubicBezTo>
                  <a:cubicBezTo>
                    <a:pt x="3441" y="409"/>
                    <a:pt x="3642" y="540"/>
                    <a:pt x="3642" y="803"/>
                  </a:cubicBezTo>
                  <a:lnTo>
                    <a:pt x="3642" y="2222"/>
                  </a:lnTo>
                  <a:cubicBezTo>
                    <a:pt x="3642" y="2346"/>
                    <a:pt x="3734" y="2438"/>
                    <a:pt x="3827" y="2438"/>
                  </a:cubicBezTo>
                  <a:cubicBezTo>
                    <a:pt x="3950" y="2438"/>
                    <a:pt x="4043" y="2346"/>
                    <a:pt x="4043" y="2222"/>
                  </a:cubicBezTo>
                  <a:lnTo>
                    <a:pt x="4043" y="803"/>
                  </a:lnTo>
                  <a:cubicBezTo>
                    <a:pt x="4043" y="540"/>
                    <a:pt x="4244" y="409"/>
                    <a:pt x="4444" y="409"/>
                  </a:cubicBezTo>
                  <a:cubicBezTo>
                    <a:pt x="4645" y="409"/>
                    <a:pt x="4845" y="540"/>
                    <a:pt x="4845" y="803"/>
                  </a:cubicBezTo>
                  <a:lnTo>
                    <a:pt x="4845" y="3055"/>
                  </a:lnTo>
                  <a:cubicBezTo>
                    <a:pt x="4845" y="3167"/>
                    <a:pt x="4943" y="3247"/>
                    <a:pt x="5043" y="3247"/>
                  </a:cubicBezTo>
                  <a:cubicBezTo>
                    <a:pt x="5081" y="3247"/>
                    <a:pt x="5120" y="3235"/>
                    <a:pt x="5154" y="3210"/>
                  </a:cubicBezTo>
                  <a:lnTo>
                    <a:pt x="5586" y="2901"/>
                  </a:lnTo>
                  <a:cubicBezTo>
                    <a:pt x="5672" y="2834"/>
                    <a:pt x="5760" y="2805"/>
                    <a:pt x="5843" y="2805"/>
                  </a:cubicBezTo>
                  <a:cubicBezTo>
                    <a:pt x="6178" y="2805"/>
                    <a:pt x="6426" y="3271"/>
                    <a:pt x="6080" y="3518"/>
                  </a:cubicBezTo>
                  <a:lnTo>
                    <a:pt x="4907" y="4383"/>
                  </a:lnTo>
                  <a:cubicBezTo>
                    <a:pt x="4876" y="4444"/>
                    <a:pt x="4845" y="4506"/>
                    <a:pt x="4845" y="4568"/>
                  </a:cubicBezTo>
                  <a:lnTo>
                    <a:pt x="4845" y="7685"/>
                  </a:lnTo>
                  <a:lnTo>
                    <a:pt x="401" y="7685"/>
                  </a:lnTo>
                  <a:lnTo>
                    <a:pt x="401" y="5062"/>
                  </a:lnTo>
                  <a:cubicBezTo>
                    <a:pt x="401" y="4969"/>
                    <a:pt x="309" y="4876"/>
                    <a:pt x="216" y="4876"/>
                  </a:cubicBezTo>
                  <a:cubicBezTo>
                    <a:pt x="93" y="4876"/>
                    <a:pt x="0" y="4969"/>
                    <a:pt x="0" y="5062"/>
                  </a:cubicBezTo>
                  <a:lnTo>
                    <a:pt x="0" y="10277"/>
                  </a:lnTo>
                  <a:cubicBezTo>
                    <a:pt x="0" y="10370"/>
                    <a:pt x="93" y="10462"/>
                    <a:pt x="216" y="10462"/>
                  </a:cubicBezTo>
                  <a:lnTo>
                    <a:pt x="5031" y="10462"/>
                  </a:lnTo>
                  <a:cubicBezTo>
                    <a:pt x="5154" y="10462"/>
                    <a:pt x="5247" y="10370"/>
                    <a:pt x="5247" y="10277"/>
                  </a:cubicBezTo>
                  <a:lnTo>
                    <a:pt x="5247" y="4660"/>
                  </a:lnTo>
                  <a:lnTo>
                    <a:pt x="6327" y="3858"/>
                  </a:lnTo>
                  <a:cubicBezTo>
                    <a:pt x="7001" y="3334"/>
                    <a:pt x="6504" y="2385"/>
                    <a:pt x="5831" y="2385"/>
                  </a:cubicBezTo>
                  <a:cubicBezTo>
                    <a:pt x="5673" y="2385"/>
                    <a:pt x="5504" y="2438"/>
                    <a:pt x="5339" y="2562"/>
                  </a:cubicBezTo>
                  <a:lnTo>
                    <a:pt x="5247" y="2623"/>
                  </a:lnTo>
                  <a:lnTo>
                    <a:pt x="5247" y="803"/>
                  </a:lnTo>
                  <a:cubicBezTo>
                    <a:pt x="5247" y="371"/>
                    <a:pt x="4876" y="0"/>
                    <a:pt x="4444" y="0"/>
                  </a:cubicBezTo>
                  <a:cubicBezTo>
                    <a:pt x="4290" y="185"/>
                    <a:pt x="4066" y="278"/>
                    <a:pt x="3842" y="278"/>
                  </a:cubicBezTo>
                  <a:cubicBezTo>
                    <a:pt x="3619" y="278"/>
                    <a:pt x="3395" y="185"/>
                    <a:pt x="3241" y="0"/>
                  </a:cubicBezTo>
                  <a:cubicBezTo>
                    <a:pt x="2994" y="0"/>
                    <a:pt x="2778" y="124"/>
                    <a:pt x="2623" y="278"/>
                  </a:cubicBezTo>
                  <a:cubicBezTo>
                    <a:pt x="2469" y="93"/>
                    <a:pt x="2245" y="0"/>
                    <a:pt x="20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2" name="Google Shape;16672;p94"/>
          <p:cNvGrpSpPr/>
          <p:nvPr/>
        </p:nvGrpSpPr>
        <p:grpSpPr>
          <a:xfrm>
            <a:off x="4802650" y="2343087"/>
            <a:ext cx="347975" cy="297175"/>
            <a:chOff x="3292738" y="3045206"/>
            <a:chExt cx="347975" cy="297175"/>
          </a:xfrm>
        </p:grpSpPr>
        <p:sp>
          <p:nvSpPr>
            <p:cNvPr id="16673" name="Google Shape;16673;p94"/>
            <p:cNvSpPr/>
            <p:nvPr/>
          </p:nvSpPr>
          <p:spPr>
            <a:xfrm>
              <a:off x="3575888" y="3204256"/>
              <a:ext cx="10050" cy="20275"/>
            </a:xfrm>
            <a:custGeom>
              <a:avLst/>
              <a:gdLst/>
              <a:ahLst/>
              <a:cxnLst/>
              <a:rect l="l" t="t" r="r" b="b"/>
              <a:pathLst>
                <a:path w="402" h="811" extrusionOk="0">
                  <a:moveTo>
                    <a:pt x="186" y="0"/>
                  </a:moveTo>
                  <a:cubicBezTo>
                    <a:pt x="93" y="0"/>
                    <a:pt x="0" y="93"/>
                    <a:pt x="0" y="185"/>
                  </a:cubicBezTo>
                  <a:lnTo>
                    <a:pt x="0" y="648"/>
                  </a:lnTo>
                  <a:cubicBezTo>
                    <a:pt x="16" y="756"/>
                    <a:pt x="108" y="810"/>
                    <a:pt x="201" y="810"/>
                  </a:cubicBezTo>
                  <a:cubicBezTo>
                    <a:pt x="294" y="810"/>
                    <a:pt x="386" y="756"/>
                    <a:pt x="402" y="648"/>
                  </a:cubicBezTo>
                  <a:lnTo>
                    <a:pt x="402" y="185"/>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94"/>
            <p:cNvSpPr/>
            <p:nvPr/>
          </p:nvSpPr>
          <p:spPr>
            <a:xfrm>
              <a:off x="3292738" y="3045206"/>
              <a:ext cx="347975" cy="297175"/>
            </a:xfrm>
            <a:custGeom>
              <a:avLst/>
              <a:gdLst/>
              <a:ahLst/>
              <a:cxnLst/>
              <a:rect l="l" t="t" r="r" b="b"/>
              <a:pathLst>
                <a:path w="13919" h="11887" extrusionOk="0">
                  <a:moveTo>
                    <a:pt x="9752" y="3492"/>
                  </a:moveTo>
                  <a:cubicBezTo>
                    <a:pt x="10061" y="3492"/>
                    <a:pt x="10308" y="3739"/>
                    <a:pt x="10339" y="4078"/>
                  </a:cubicBezTo>
                  <a:cubicBezTo>
                    <a:pt x="10339" y="4078"/>
                    <a:pt x="10339" y="4109"/>
                    <a:pt x="10339" y="4140"/>
                  </a:cubicBezTo>
                  <a:lnTo>
                    <a:pt x="10123" y="4140"/>
                  </a:lnTo>
                  <a:cubicBezTo>
                    <a:pt x="9907" y="4140"/>
                    <a:pt x="9722" y="4140"/>
                    <a:pt x="9536" y="4202"/>
                  </a:cubicBezTo>
                  <a:cubicBezTo>
                    <a:pt x="9413" y="4202"/>
                    <a:pt x="9320" y="4233"/>
                    <a:pt x="9228" y="4294"/>
                  </a:cubicBezTo>
                  <a:cubicBezTo>
                    <a:pt x="9197" y="4202"/>
                    <a:pt x="9166" y="4140"/>
                    <a:pt x="9166" y="4078"/>
                  </a:cubicBezTo>
                  <a:cubicBezTo>
                    <a:pt x="9166" y="3770"/>
                    <a:pt x="9444" y="3523"/>
                    <a:pt x="9752" y="3523"/>
                  </a:cubicBezTo>
                  <a:lnTo>
                    <a:pt x="9752" y="3492"/>
                  </a:lnTo>
                  <a:close/>
                  <a:moveTo>
                    <a:pt x="13209" y="6485"/>
                  </a:moveTo>
                  <a:cubicBezTo>
                    <a:pt x="13271" y="6485"/>
                    <a:pt x="13363" y="6516"/>
                    <a:pt x="13425" y="6578"/>
                  </a:cubicBezTo>
                  <a:cubicBezTo>
                    <a:pt x="13456" y="6609"/>
                    <a:pt x="13487" y="6671"/>
                    <a:pt x="13487" y="6732"/>
                  </a:cubicBezTo>
                  <a:lnTo>
                    <a:pt x="13487" y="6918"/>
                  </a:lnTo>
                  <a:cubicBezTo>
                    <a:pt x="13302" y="6856"/>
                    <a:pt x="13178" y="6732"/>
                    <a:pt x="13116" y="6578"/>
                  </a:cubicBezTo>
                  <a:lnTo>
                    <a:pt x="13116" y="6485"/>
                  </a:lnTo>
                  <a:close/>
                  <a:moveTo>
                    <a:pt x="5218" y="4046"/>
                  </a:moveTo>
                  <a:cubicBezTo>
                    <a:pt x="5248" y="4046"/>
                    <a:pt x="5278" y="4047"/>
                    <a:pt x="5308" y="4047"/>
                  </a:cubicBezTo>
                  <a:cubicBezTo>
                    <a:pt x="6265" y="4047"/>
                    <a:pt x="7191" y="4449"/>
                    <a:pt x="7839" y="5128"/>
                  </a:cubicBezTo>
                  <a:cubicBezTo>
                    <a:pt x="7962" y="5236"/>
                    <a:pt x="8117" y="5290"/>
                    <a:pt x="8267" y="5290"/>
                  </a:cubicBezTo>
                  <a:cubicBezTo>
                    <a:pt x="8418" y="5290"/>
                    <a:pt x="8564" y="5236"/>
                    <a:pt x="8672" y="5128"/>
                  </a:cubicBezTo>
                  <a:cubicBezTo>
                    <a:pt x="9044" y="4743"/>
                    <a:pt x="9527" y="4561"/>
                    <a:pt x="10007" y="4561"/>
                  </a:cubicBezTo>
                  <a:cubicBezTo>
                    <a:pt x="10684" y="4561"/>
                    <a:pt x="11354" y="4923"/>
                    <a:pt x="11697" y="5590"/>
                  </a:cubicBezTo>
                  <a:cubicBezTo>
                    <a:pt x="11882" y="6023"/>
                    <a:pt x="12252" y="6300"/>
                    <a:pt x="12684" y="6455"/>
                  </a:cubicBezTo>
                  <a:cubicBezTo>
                    <a:pt x="12715" y="6578"/>
                    <a:pt x="12746" y="6732"/>
                    <a:pt x="12808" y="6856"/>
                  </a:cubicBezTo>
                  <a:cubicBezTo>
                    <a:pt x="12962" y="7103"/>
                    <a:pt x="13178" y="7257"/>
                    <a:pt x="13425" y="7319"/>
                  </a:cubicBezTo>
                  <a:cubicBezTo>
                    <a:pt x="13394" y="7473"/>
                    <a:pt x="13363" y="7627"/>
                    <a:pt x="13302" y="7782"/>
                  </a:cubicBezTo>
                  <a:cubicBezTo>
                    <a:pt x="13116" y="7782"/>
                    <a:pt x="12931" y="7689"/>
                    <a:pt x="12777" y="7566"/>
                  </a:cubicBezTo>
                  <a:cubicBezTo>
                    <a:pt x="12734" y="7523"/>
                    <a:pt x="12686" y="7505"/>
                    <a:pt x="12640" y="7505"/>
                  </a:cubicBezTo>
                  <a:cubicBezTo>
                    <a:pt x="12488" y="7505"/>
                    <a:pt x="12357" y="7701"/>
                    <a:pt x="12499" y="7843"/>
                  </a:cubicBezTo>
                  <a:cubicBezTo>
                    <a:pt x="12684" y="8029"/>
                    <a:pt x="12900" y="8152"/>
                    <a:pt x="13147" y="8183"/>
                  </a:cubicBezTo>
                  <a:cubicBezTo>
                    <a:pt x="12746" y="9047"/>
                    <a:pt x="12036" y="9726"/>
                    <a:pt x="11141" y="10127"/>
                  </a:cubicBezTo>
                  <a:lnTo>
                    <a:pt x="11141" y="10158"/>
                  </a:lnTo>
                  <a:cubicBezTo>
                    <a:pt x="10802" y="10312"/>
                    <a:pt x="10462" y="10436"/>
                    <a:pt x="10092" y="10528"/>
                  </a:cubicBezTo>
                  <a:cubicBezTo>
                    <a:pt x="9938" y="10436"/>
                    <a:pt x="9722" y="10374"/>
                    <a:pt x="9536" y="10374"/>
                  </a:cubicBezTo>
                  <a:lnTo>
                    <a:pt x="8981" y="10374"/>
                  </a:lnTo>
                  <a:cubicBezTo>
                    <a:pt x="8703" y="10374"/>
                    <a:pt x="8425" y="10528"/>
                    <a:pt x="8302" y="10744"/>
                  </a:cubicBezTo>
                  <a:lnTo>
                    <a:pt x="5185" y="10744"/>
                  </a:lnTo>
                  <a:cubicBezTo>
                    <a:pt x="5031" y="10559"/>
                    <a:pt x="4784" y="10436"/>
                    <a:pt x="4537" y="10374"/>
                  </a:cubicBezTo>
                  <a:lnTo>
                    <a:pt x="3796" y="10374"/>
                  </a:lnTo>
                  <a:cubicBezTo>
                    <a:pt x="3704" y="10374"/>
                    <a:pt x="3580" y="10405"/>
                    <a:pt x="3487" y="10436"/>
                  </a:cubicBezTo>
                  <a:lnTo>
                    <a:pt x="3426" y="10467"/>
                  </a:lnTo>
                  <a:cubicBezTo>
                    <a:pt x="2469" y="10004"/>
                    <a:pt x="1821" y="9109"/>
                    <a:pt x="1667" y="8059"/>
                  </a:cubicBezTo>
                  <a:cubicBezTo>
                    <a:pt x="1574" y="7134"/>
                    <a:pt x="1821" y="6208"/>
                    <a:pt x="2407" y="5467"/>
                  </a:cubicBezTo>
                  <a:cubicBezTo>
                    <a:pt x="3068" y="4596"/>
                    <a:pt x="4110" y="4046"/>
                    <a:pt x="5218" y="4046"/>
                  </a:cubicBezTo>
                  <a:close/>
                  <a:moveTo>
                    <a:pt x="4352" y="10775"/>
                  </a:moveTo>
                  <a:cubicBezTo>
                    <a:pt x="4722" y="10775"/>
                    <a:pt x="5031" y="11084"/>
                    <a:pt x="5061" y="11485"/>
                  </a:cubicBezTo>
                  <a:cubicBezTo>
                    <a:pt x="5061" y="11507"/>
                    <a:pt x="5046" y="11529"/>
                    <a:pt x="5026" y="11529"/>
                  </a:cubicBezTo>
                  <a:cubicBezTo>
                    <a:pt x="5018" y="11529"/>
                    <a:pt x="5009" y="11525"/>
                    <a:pt x="5000" y="11516"/>
                  </a:cubicBezTo>
                  <a:lnTo>
                    <a:pt x="5000" y="11547"/>
                  </a:lnTo>
                  <a:lnTo>
                    <a:pt x="3796" y="11547"/>
                  </a:lnTo>
                  <a:cubicBezTo>
                    <a:pt x="3580" y="11547"/>
                    <a:pt x="3395" y="11362"/>
                    <a:pt x="3395" y="11146"/>
                  </a:cubicBezTo>
                  <a:cubicBezTo>
                    <a:pt x="3395" y="10930"/>
                    <a:pt x="3580" y="10775"/>
                    <a:pt x="3796" y="10775"/>
                  </a:cubicBezTo>
                  <a:close/>
                  <a:moveTo>
                    <a:pt x="9506" y="10775"/>
                  </a:moveTo>
                  <a:cubicBezTo>
                    <a:pt x="9907" y="10775"/>
                    <a:pt x="10215" y="11084"/>
                    <a:pt x="10215" y="11485"/>
                  </a:cubicBezTo>
                  <a:cubicBezTo>
                    <a:pt x="10215" y="11516"/>
                    <a:pt x="10185" y="11516"/>
                    <a:pt x="10185" y="11516"/>
                  </a:cubicBezTo>
                  <a:lnTo>
                    <a:pt x="10185" y="11547"/>
                  </a:lnTo>
                  <a:lnTo>
                    <a:pt x="8950" y="11547"/>
                  </a:lnTo>
                  <a:cubicBezTo>
                    <a:pt x="8734" y="11547"/>
                    <a:pt x="8580" y="11362"/>
                    <a:pt x="8580" y="11146"/>
                  </a:cubicBezTo>
                  <a:cubicBezTo>
                    <a:pt x="8580" y="10930"/>
                    <a:pt x="8734" y="10775"/>
                    <a:pt x="8950" y="10775"/>
                  </a:cubicBezTo>
                  <a:close/>
                  <a:moveTo>
                    <a:pt x="2163" y="1"/>
                  </a:moveTo>
                  <a:cubicBezTo>
                    <a:pt x="1783" y="1"/>
                    <a:pt x="1416" y="377"/>
                    <a:pt x="1605" y="838"/>
                  </a:cubicBezTo>
                  <a:cubicBezTo>
                    <a:pt x="1759" y="1116"/>
                    <a:pt x="1852" y="1424"/>
                    <a:pt x="1883" y="1764"/>
                  </a:cubicBezTo>
                  <a:cubicBezTo>
                    <a:pt x="1883" y="2504"/>
                    <a:pt x="1451" y="3122"/>
                    <a:pt x="988" y="3770"/>
                  </a:cubicBezTo>
                  <a:cubicBezTo>
                    <a:pt x="710" y="4140"/>
                    <a:pt x="494" y="4510"/>
                    <a:pt x="278" y="4912"/>
                  </a:cubicBezTo>
                  <a:cubicBezTo>
                    <a:pt x="247" y="5035"/>
                    <a:pt x="278" y="5158"/>
                    <a:pt x="401" y="5189"/>
                  </a:cubicBezTo>
                  <a:cubicBezTo>
                    <a:pt x="427" y="5207"/>
                    <a:pt x="455" y="5214"/>
                    <a:pt x="483" y="5214"/>
                  </a:cubicBezTo>
                  <a:cubicBezTo>
                    <a:pt x="556" y="5214"/>
                    <a:pt x="626" y="5163"/>
                    <a:pt x="648" y="5097"/>
                  </a:cubicBezTo>
                  <a:cubicBezTo>
                    <a:pt x="833" y="4695"/>
                    <a:pt x="1080" y="4325"/>
                    <a:pt x="1327" y="3986"/>
                  </a:cubicBezTo>
                  <a:cubicBezTo>
                    <a:pt x="1790" y="3307"/>
                    <a:pt x="2284" y="2597"/>
                    <a:pt x="2284" y="1733"/>
                  </a:cubicBezTo>
                  <a:cubicBezTo>
                    <a:pt x="2253" y="1362"/>
                    <a:pt x="2160" y="992"/>
                    <a:pt x="1975" y="653"/>
                  </a:cubicBezTo>
                  <a:cubicBezTo>
                    <a:pt x="1944" y="560"/>
                    <a:pt x="1975" y="437"/>
                    <a:pt x="2068" y="406"/>
                  </a:cubicBezTo>
                  <a:cubicBezTo>
                    <a:pt x="2093" y="397"/>
                    <a:pt x="2117" y="394"/>
                    <a:pt x="2142" y="394"/>
                  </a:cubicBezTo>
                  <a:cubicBezTo>
                    <a:pt x="2208" y="394"/>
                    <a:pt x="2270" y="422"/>
                    <a:pt x="2315" y="467"/>
                  </a:cubicBezTo>
                  <a:cubicBezTo>
                    <a:pt x="2531" y="838"/>
                    <a:pt x="2685" y="1270"/>
                    <a:pt x="2747" y="1733"/>
                  </a:cubicBezTo>
                  <a:cubicBezTo>
                    <a:pt x="2747" y="2196"/>
                    <a:pt x="2685" y="2659"/>
                    <a:pt x="2500" y="3060"/>
                  </a:cubicBezTo>
                  <a:cubicBezTo>
                    <a:pt x="2346" y="3430"/>
                    <a:pt x="2160" y="3770"/>
                    <a:pt x="1975" y="4078"/>
                  </a:cubicBezTo>
                  <a:cubicBezTo>
                    <a:pt x="1667" y="4572"/>
                    <a:pt x="1420" y="5066"/>
                    <a:pt x="1265" y="5621"/>
                  </a:cubicBezTo>
                  <a:cubicBezTo>
                    <a:pt x="1204" y="5899"/>
                    <a:pt x="1265" y="6177"/>
                    <a:pt x="1389" y="6424"/>
                  </a:cubicBezTo>
                  <a:cubicBezTo>
                    <a:pt x="1296" y="6701"/>
                    <a:pt x="1235" y="7010"/>
                    <a:pt x="1235" y="7288"/>
                  </a:cubicBezTo>
                  <a:lnTo>
                    <a:pt x="1235" y="7596"/>
                  </a:lnTo>
                  <a:cubicBezTo>
                    <a:pt x="710" y="7134"/>
                    <a:pt x="432" y="6485"/>
                    <a:pt x="463" y="5807"/>
                  </a:cubicBezTo>
                  <a:cubicBezTo>
                    <a:pt x="446" y="5691"/>
                    <a:pt x="359" y="5628"/>
                    <a:pt x="272" y="5628"/>
                  </a:cubicBezTo>
                  <a:cubicBezTo>
                    <a:pt x="197" y="5628"/>
                    <a:pt x="121" y="5675"/>
                    <a:pt x="93" y="5776"/>
                  </a:cubicBezTo>
                  <a:cubicBezTo>
                    <a:pt x="0" y="6609"/>
                    <a:pt x="432" y="7442"/>
                    <a:pt x="1296" y="8183"/>
                  </a:cubicBezTo>
                  <a:cubicBezTo>
                    <a:pt x="1451" y="9263"/>
                    <a:pt x="2130" y="10220"/>
                    <a:pt x="3117" y="10713"/>
                  </a:cubicBezTo>
                  <a:cubicBezTo>
                    <a:pt x="3055" y="10837"/>
                    <a:pt x="2994" y="10960"/>
                    <a:pt x="2994" y="11115"/>
                  </a:cubicBezTo>
                  <a:cubicBezTo>
                    <a:pt x="2994" y="11516"/>
                    <a:pt x="3333" y="11886"/>
                    <a:pt x="3765" y="11886"/>
                  </a:cubicBezTo>
                  <a:lnTo>
                    <a:pt x="4969" y="11886"/>
                  </a:lnTo>
                  <a:cubicBezTo>
                    <a:pt x="5247" y="11886"/>
                    <a:pt x="5432" y="11670"/>
                    <a:pt x="5432" y="11423"/>
                  </a:cubicBezTo>
                  <a:cubicBezTo>
                    <a:pt x="5432" y="11300"/>
                    <a:pt x="5432" y="11207"/>
                    <a:pt x="5401" y="11084"/>
                  </a:cubicBezTo>
                  <a:lnTo>
                    <a:pt x="8178" y="11084"/>
                  </a:lnTo>
                  <a:cubicBezTo>
                    <a:pt x="8178" y="11516"/>
                    <a:pt x="8518" y="11855"/>
                    <a:pt x="8950" y="11855"/>
                  </a:cubicBezTo>
                  <a:lnTo>
                    <a:pt x="10154" y="11855"/>
                  </a:lnTo>
                  <a:cubicBezTo>
                    <a:pt x="10401" y="11855"/>
                    <a:pt x="10617" y="11670"/>
                    <a:pt x="10617" y="11392"/>
                  </a:cubicBezTo>
                  <a:cubicBezTo>
                    <a:pt x="10617" y="11176"/>
                    <a:pt x="10555" y="10960"/>
                    <a:pt x="10431" y="10775"/>
                  </a:cubicBezTo>
                  <a:cubicBezTo>
                    <a:pt x="10709" y="10683"/>
                    <a:pt x="11018" y="10559"/>
                    <a:pt x="11296" y="10436"/>
                  </a:cubicBezTo>
                  <a:cubicBezTo>
                    <a:pt x="12067" y="10065"/>
                    <a:pt x="12746" y="9479"/>
                    <a:pt x="13240" y="8769"/>
                  </a:cubicBezTo>
                  <a:cubicBezTo>
                    <a:pt x="13548" y="8245"/>
                    <a:pt x="13764" y="7689"/>
                    <a:pt x="13826" y="7072"/>
                  </a:cubicBezTo>
                  <a:cubicBezTo>
                    <a:pt x="13919" y="6794"/>
                    <a:pt x="13888" y="6455"/>
                    <a:pt x="13703" y="6208"/>
                  </a:cubicBezTo>
                  <a:cubicBezTo>
                    <a:pt x="13548" y="6053"/>
                    <a:pt x="13363" y="5992"/>
                    <a:pt x="13147" y="5992"/>
                  </a:cubicBezTo>
                  <a:lnTo>
                    <a:pt x="13178" y="6084"/>
                  </a:lnTo>
                  <a:lnTo>
                    <a:pt x="12931" y="6084"/>
                  </a:lnTo>
                  <a:cubicBezTo>
                    <a:pt x="12530" y="6023"/>
                    <a:pt x="12221" y="5776"/>
                    <a:pt x="12036" y="5436"/>
                  </a:cubicBezTo>
                  <a:cubicBezTo>
                    <a:pt x="11944" y="5220"/>
                    <a:pt x="11820" y="5035"/>
                    <a:pt x="11697" y="4881"/>
                  </a:cubicBezTo>
                  <a:cubicBezTo>
                    <a:pt x="11913" y="4325"/>
                    <a:pt x="11913" y="3708"/>
                    <a:pt x="11635" y="3183"/>
                  </a:cubicBezTo>
                  <a:cubicBezTo>
                    <a:pt x="11593" y="3100"/>
                    <a:pt x="11526" y="3066"/>
                    <a:pt x="11460" y="3066"/>
                  </a:cubicBezTo>
                  <a:cubicBezTo>
                    <a:pt x="11331" y="3066"/>
                    <a:pt x="11203" y="3195"/>
                    <a:pt x="11265" y="3338"/>
                  </a:cubicBezTo>
                  <a:cubicBezTo>
                    <a:pt x="11450" y="3739"/>
                    <a:pt x="11481" y="4171"/>
                    <a:pt x="11357" y="4572"/>
                  </a:cubicBezTo>
                  <a:cubicBezTo>
                    <a:pt x="11172" y="4449"/>
                    <a:pt x="10956" y="4325"/>
                    <a:pt x="10740" y="4263"/>
                  </a:cubicBezTo>
                  <a:cubicBezTo>
                    <a:pt x="10740" y="4202"/>
                    <a:pt x="10740" y="4140"/>
                    <a:pt x="10740" y="4078"/>
                  </a:cubicBezTo>
                  <a:cubicBezTo>
                    <a:pt x="10740" y="3430"/>
                    <a:pt x="10246" y="3106"/>
                    <a:pt x="9752" y="3106"/>
                  </a:cubicBezTo>
                  <a:cubicBezTo>
                    <a:pt x="9259" y="3106"/>
                    <a:pt x="8765" y="3430"/>
                    <a:pt x="8765" y="4078"/>
                  </a:cubicBezTo>
                  <a:cubicBezTo>
                    <a:pt x="8765" y="4202"/>
                    <a:pt x="8796" y="4356"/>
                    <a:pt x="8857" y="4449"/>
                  </a:cubicBezTo>
                  <a:cubicBezTo>
                    <a:pt x="8672" y="4572"/>
                    <a:pt x="8487" y="4695"/>
                    <a:pt x="8364" y="4850"/>
                  </a:cubicBezTo>
                  <a:cubicBezTo>
                    <a:pt x="8333" y="4881"/>
                    <a:pt x="8302" y="4881"/>
                    <a:pt x="8271" y="4881"/>
                  </a:cubicBezTo>
                  <a:cubicBezTo>
                    <a:pt x="7586" y="3652"/>
                    <a:pt x="8600" y="2388"/>
                    <a:pt x="9764" y="2388"/>
                  </a:cubicBezTo>
                  <a:cubicBezTo>
                    <a:pt x="10121" y="2388"/>
                    <a:pt x="10492" y="2507"/>
                    <a:pt x="10833" y="2782"/>
                  </a:cubicBezTo>
                  <a:cubicBezTo>
                    <a:pt x="10863" y="2818"/>
                    <a:pt x="10897" y="2833"/>
                    <a:pt x="10932" y="2833"/>
                  </a:cubicBezTo>
                  <a:cubicBezTo>
                    <a:pt x="11077" y="2833"/>
                    <a:pt x="11229" y="2573"/>
                    <a:pt x="11079" y="2473"/>
                  </a:cubicBezTo>
                  <a:cubicBezTo>
                    <a:pt x="10677" y="2135"/>
                    <a:pt x="10213" y="1984"/>
                    <a:pt x="9759" y="1984"/>
                  </a:cubicBezTo>
                  <a:cubicBezTo>
                    <a:pt x="8678" y="1984"/>
                    <a:pt x="7654" y="2840"/>
                    <a:pt x="7654" y="4078"/>
                  </a:cubicBezTo>
                  <a:cubicBezTo>
                    <a:pt x="7654" y="4202"/>
                    <a:pt x="7685" y="4325"/>
                    <a:pt x="7716" y="4449"/>
                  </a:cubicBezTo>
                  <a:cubicBezTo>
                    <a:pt x="6991" y="3892"/>
                    <a:pt x="6129" y="3617"/>
                    <a:pt x="5270" y="3617"/>
                  </a:cubicBezTo>
                  <a:cubicBezTo>
                    <a:pt x="4226" y="3617"/>
                    <a:pt x="3186" y="4023"/>
                    <a:pt x="2407" y="4819"/>
                  </a:cubicBezTo>
                  <a:cubicBezTo>
                    <a:pt x="2099" y="5097"/>
                    <a:pt x="1852" y="5436"/>
                    <a:pt x="1667" y="5807"/>
                  </a:cubicBezTo>
                  <a:cubicBezTo>
                    <a:pt x="1667" y="5807"/>
                    <a:pt x="1667" y="5776"/>
                    <a:pt x="1667" y="5745"/>
                  </a:cubicBezTo>
                  <a:cubicBezTo>
                    <a:pt x="1790" y="5220"/>
                    <a:pt x="2037" y="4757"/>
                    <a:pt x="2315" y="4325"/>
                  </a:cubicBezTo>
                  <a:cubicBezTo>
                    <a:pt x="2531" y="3986"/>
                    <a:pt x="2716" y="3615"/>
                    <a:pt x="2870" y="3245"/>
                  </a:cubicBezTo>
                  <a:cubicBezTo>
                    <a:pt x="3086" y="2751"/>
                    <a:pt x="3179" y="2227"/>
                    <a:pt x="3148" y="1702"/>
                  </a:cubicBezTo>
                  <a:cubicBezTo>
                    <a:pt x="3086" y="1208"/>
                    <a:pt x="2932" y="714"/>
                    <a:pt x="2654" y="282"/>
                  </a:cubicBezTo>
                  <a:cubicBezTo>
                    <a:pt x="2526" y="84"/>
                    <a:pt x="2343" y="1"/>
                    <a:pt x="2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5" name="Google Shape;16675;p94"/>
          <p:cNvGrpSpPr/>
          <p:nvPr/>
        </p:nvGrpSpPr>
        <p:grpSpPr>
          <a:xfrm>
            <a:off x="4818450" y="2850724"/>
            <a:ext cx="316375" cy="345675"/>
            <a:chOff x="5578038" y="3581531"/>
            <a:chExt cx="316375" cy="345675"/>
          </a:xfrm>
        </p:grpSpPr>
        <p:sp>
          <p:nvSpPr>
            <p:cNvPr id="16676" name="Google Shape;16676;p94"/>
            <p:cNvSpPr/>
            <p:nvPr/>
          </p:nvSpPr>
          <p:spPr>
            <a:xfrm>
              <a:off x="5659838" y="3846006"/>
              <a:ext cx="10050" cy="17925"/>
            </a:xfrm>
            <a:custGeom>
              <a:avLst/>
              <a:gdLst/>
              <a:ahLst/>
              <a:cxnLst/>
              <a:rect l="l" t="t" r="r" b="b"/>
              <a:pathLst>
                <a:path w="402" h="717" extrusionOk="0">
                  <a:moveTo>
                    <a:pt x="253" y="1"/>
                  </a:moveTo>
                  <a:cubicBezTo>
                    <a:pt x="241" y="1"/>
                    <a:pt x="228" y="3"/>
                    <a:pt x="216" y="7"/>
                  </a:cubicBezTo>
                  <a:cubicBezTo>
                    <a:pt x="93" y="7"/>
                    <a:pt x="0" y="69"/>
                    <a:pt x="0" y="192"/>
                  </a:cubicBezTo>
                  <a:lnTo>
                    <a:pt x="0" y="501"/>
                  </a:lnTo>
                  <a:cubicBezTo>
                    <a:pt x="0" y="624"/>
                    <a:pt x="93" y="717"/>
                    <a:pt x="216" y="717"/>
                  </a:cubicBezTo>
                  <a:cubicBezTo>
                    <a:pt x="309" y="717"/>
                    <a:pt x="401" y="624"/>
                    <a:pt x="401" y="501"/>
                  </a:cubicBezTo>
                  <a:lnTo>
                    <a:pt x="401" y="192"/>
                  </a:lnTo>
                  <a:cubicBezTo>
                    <a:pt x="401" y="85"/>
                    <a:pt x="332"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94"/>
            <p:cNvSpPr/>
            <p:nvPr/>
          </p:nvSpPr>
          <p:spPr>
            <a:xfrm>
              <a:off x="5747788" y="3847331"/>
              <a:ext cx="9275" cy="16600"/>
            </a:xfrm>
            <a:custGeom>
              <a:avLst/>
              <a:gdLst/>
              <a:ahLst/>
              <a:cxnLst/>
              <a:rect l="l" t="t" r="r" b="b"/>
              <a:pathLst>
                <a:path w="371" h="664" extrusionOk="0">
                  <a:moveTo>
                    <a:pt x="174" y="0"/>
                  </a:moveTo>
                  <a:cubicBezTo>
                    <a:pt x="93" y="0"/>
                    <a:pt x="16" y="46"/>
                    <a:pt x="1" y="139"/>
                  </a:cubicBezTo>
                  <a:lnTo>
                    <a:pt x="1" y="448"/>
                  </a:lnTo>
                  <a:cubicBezTo>
                    <a:pt x="1" y="571"/>
                    <a:pt x="62" y="664"/>
                    <a:pt x="186" y="664"/>
                  </a:cubicBezTo>
                  <a:cubicBezTo>
                    <a:pt x="278" y="664"/>
                    <a:pt x="371" y="571"/>
                    <a:pt x="371" y="448"/>
                  </a:cubicBezTo>
                  <a:lnTo>
                    <a:pt x="371" y="139"/>
                  </a:lnTo>
                  <a:cubicBezTo>
                    <a:pt x="340" y="46"/>
                    <a:pt x="25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94"/>
            <p:cNvSpPr/>
            <p:nvPr/>
          </p:nvSpPr>
          <p:spPr>
            <a:xfrm>
              <a:off x="5690888" y="3852256"/>
              <a:ext cx="33775" cy="15525"/>
            </a:xfrm>
            <a:custGeom>
              <a:avLst/>
              <a:gdLst/>
              <a:ahLst/>
              <a:cxnLst/>
              <a:rect l="l" t="t" r="r" b="b"/>
              <a:pathLst>
                <a:path w="1351" h="621" extrusionOk="0">
                  <a:moveTo>
                    <a:pt x="279" y="0"/>
                  </a:moveTo>
                  <a:cubicBezTo>
                    <a:pt x="129" y="0"/>
                    <a:pt x="0" y="181"/>
                    <a:pt x="116" y="343"/>
                  </a:cubicBezTo>
                  <a:cubicBezTo>
                    <a:pt x="271" y="498"/>
                    <a:pt x="487" y="590"/>
                    <a:pt x="703" y="590"/>
                  </a:cubicBezTo>
                  <a:lnTo>
                    <a:pt x="703" y="621"/>
                  </a:lnTo>
                  <a:cubicBezTo>
                    <a:pt x="919" y="621"/>
                    <a:pt x="1135" y="528"/>
                    <a:pt x="1289" y="374"/>
                  </a:cubicBezTo>
                  <a:cubicBezTo>
                    <a:pt x="1351" y="282"/>
                    <a:pt x="1351" y="158"/>
                    <a:pt x="1258" y="65"/>
                  </a:cubicBezTo>
                  <a:cubicBezTo>
                    <a:pt x="1227" y="35"/>
                    <a:pt x="1181" y="19"/>
                    <a:pt x="1131" y="19"/>
                  </a:cubicBezTo>
                  <a:cubicBezTo>
                    <a:pt x="1081" y="19"/>
                    <a:pt x="1027" y="35"/>
                    <a:pt x="980" y="65"/>
                  </a:cubicBezTo>
                  <a:cubicBezTo>
                    <a:pt x="919" y="158"/>
                    <a:pt x="826" y="189"/>
                    <a:pt x="703" y="189"/>
                  </a:cubicBezTo>
                  <a:cubicBezTo>
                    <a:pt x="610" y="189"/>
                    <a:pt x="487" y="158"/>
                    <a:pt x="425" y="65"/>
                  </a:cubicBezTo>
                  <a:cubicBezTo>
                    <a:pt x="379" y="20"/>
                    <a:pt x="328"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94"/>
            <p:cNvSpPr/>
            <p:nvPr/>
          </p:nvSpPr>
          <p:spPr>
            <a:xfrm>
              <a:off x="5604288" y="3800656"/>
              <a:ext cx="209575" cy="100325"/>
            </a:xfrm>
            <a:custGeom>
              <a:avLst/>
              <a:gdLst/>
              <a:ahLst/>
              <a:cxnLst/>
              <a:rect l="l" t="t" r="r" b="b"/>
              <a:pathLst>
                <a:path w="8383" h="4013" extrusionOk="0">
                  <a:moveTo>
                    <a:pt x="1574" y="432"/>
                  </a:moveTo>
                  <a:cubicBezTo>
                    <a:pt x="2161" y="432"/>
                    <a:pt x="2716" y="586"/>
                    <a:pt x="3210" y="864"/>
                  </a:cubicBezTo>
                  <a:cubicBezTo>
                    <a:pt x="3796" y="1173"/>
                    <a:pt x="4413" y="1327"/>
                    <a:pt x="5062" y="1327"/>
                  </a:cubicBezTo>
                  <a:cubicBezTo>
                    <a:pt x="5926" y="1296"/>
                    <a:pt x="6821" y="1111"/>
                    <a:pt x="7654" y="802"/>
                  </a:cubicBezTo>
                  <a:cubicBezTo>
                    <a:pt x="7682" y="791"/>
                    <a:pt x="7709" y="786"/>
                    <a:pt x="7734" y="786"/>
                  </a:cubicBezTo>
                  <a:cubicBezTo>
                    <a:pt x="7848" y="786"/>
                    <a:pt x="7926" y="892"/>
                    <a:pt x="7901" y="1018"/>
                  </a:cubicBezTo>
                  <a:cubicBezTo>
                    <a:pt x="7777" y="1636"/>
                    <a:pt x="7438" y="2191"/>
                    <a:pt x="7006" y="2654"/>
                  </a:cubicBezTo>
                  <a:cubicBezTo>
                    <a:pt x="6389" y="3241"/>
                    <a:pt x="5555" y="3580"/>
                    <a:pt x="4691" y="3611"/>
                  </a:cubicBezTo>
                  <a:lnTo>
                    <a:pt x="3765" y="3611"/>
                  </a:lnTo>
                  <a:cubicBezTo>
                    <a:pt x="2901" y="3580"/>
                    <a:pt x="2068" y="3271"/>
                    <a:pt x="1451" y="2654"/>
                  </a:cubicBezTo>
                  <a:cubicBezTo>
                    <a:pt x="926" y="2129"/>
                    <a:pt x="587" y="1451"/>
                    <a:pt x="494" y="741"/>
                  </a:cubicBezTo>
                  <a:cubicBezTo>
                    <a:pt x="463" y="617"/>
                    <a:pt x="556" y="525"/>
                    <a:pt x="648" y="525"/>
                  </a:cubicBezTo>
                  <a:cubicBezTo>
                    <a:pt x="957" y="463"/>
                    <a:pt x="1266" y="432"/>
                    <a:pt x="1574" y="432"/>
                  </a:cubicBezTo>
                  <a:close/>
                  <a:moveTo>
                    <a:pt x="1543" y="0"/>
                  </a:moveTo>
                  <a:cubicBezTo>
                    <a:pt x="1204" y="0"/>
                    <a:pt x="864" y="31"/>
                    <a:pt x="525" y="93"/>
                  </a:cubicBezTo>
                  <a:lnTo>
                    <a:pt x="525" y="123"/>
                  </a:lnTo>
                  <a:cubicBezTo>
                    <a:pt x="216" y="185"/>
                    <a:pt x="0" y="463"/>
                    <a:pt x="31" y="772"/>
                  </a:cubicBezTo>
                  <a:cubicBezTo>
                    <a:pt x="155" y="1605"/>
                    <a:pt x="525" y="2376"/>
                    <a:pt x="1142" y="2932"/>
                  </a:cubicBezTo>
                  <a:cubicBezTo>
                    <a:pt x="1821" y="3611"/>
                    <a:pt x="2778" y="4012"/>
                    <a:pt x="3735" y="4012"/>
                  </a:cubicBezTo>
                  <a:lnTo>
                    <a:pt x="4660" y="4012"/>
                  </a:lnTo>
                  <a:cubicBezTo>
                    <a:pt x="5648" y="4012"/>
                    <a:pt x="6574" y="3611"/>
                    <a:pt x="7284" y="2932"/>
                  </a:cubicBezTo>
                  <a:cubicBezTo>
                    <a:pt x="7777" y="2438"/>
                    <a:pt x="8148" y="1790"/>
                    <a:pt x="8302" y="1111"/>
                  </a:cubicBezTo>
                  <a:cubicBezTo>
                    <a:pt x="8382" y="709"/>
                    <a:pt x="8068" y="377"/>
                    <a:pt x="7701" y="377"/>
                  </a:cubicBezTo>
                  <a:cubicBezTo>
                    <a:pt x="7645" y="377"/>
                    <a:pt x="7588" y="385"/>
                    <a:pt x="7531" y="401"/>
                  </a:cubicBezTo>
                  <a:cubicBezTo>
                    <a:pt x="6728" y="710"/>
                    <a:pt x="5895" y="864"/>
                    <a:pt x="5062" y="926"/>
                  </a:cubicBezTo>
                  <a:cubicBezTo>
                    <a:pt x="4444" y="895"/>
                    <a:pt x="3858" y="741"/>
                    <a:pt x="3364" y="463"/>
                  </a:cubicBezTo>
                  <a:cubicBezTo>
                    <a:pt x="2778" y="154"/>
                    <a:pt x="2161" y="0"/>
                    <a:pt x="1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94"/>
            <p:cNvSpPr/>
            <p:nvPr/>
          </p:nvSpPr>
          <p:spPr>
            <a:xfrm>
              <a:off x="5713313" y="3762831"/>
              <a:ext cx="55325" cy="47450"/>
            </a:xfrm>
            <a:custGeom>
              <a:avLst/>
              <a:gdLst/>
              <a:ahLst/>
              <a:cxnLst/>
              <a:rect l="l" t="t" r="r" b="b"/>
              <a:pathLst>
                <a:path w="2213" h="1898" extrusionOk="0">
                  <a:moveTo>
                    <a:pt x="947" y="402"/>
                  </a:moveTo>
                  <a:cubicBezTo>
                    <a:pt x="1441" y="402"/>
                    <a:pt x="1688" y="988"/>
                    <a:pt x="1349" y="1328"/>
                  </a:cubicBezTo>
                  <a:cubicBezTo>
                    <a:pt x="1239" y="1437"/>
                    <a:pt x="1104" y="1486"/>
                    <a:pt x="971" y="1486"/>
                  </a:cubicBezTo>
                  <a:cubicBezTo>
                    <a:pt x="692" y="1486"/>
                    <a:pt x="423" y="1271"/>
                    <a:pt x="423" y="958"/>
                  </a:cubicBezTo>
                  <a:cubicBezTo>
                    <a:pt x="423" y="649"/>
                    <a:pt x="639" y="402"/>
                    <a:pt x="947" y="402"/>
                  </a:cubicBezTo>
                  <a:close/>
                  <a:moveTo>
                    <a:pt x="947" y="1"/>
                  </a:moveTo>
                  <a:cubicBezTo>
                    <a:pt x="423" y="1"/>
                    <a:pt x="22" y="433"/>
                    <a:pt x="22" y="958"/>
                  </a:cubicBezTo>
                  <a:cubicBezTo>
                    <a:pt x="1" y="1518"/>
                    <a:pt x="469" y="1897"/>
                    <a:pt x="956" y="1897"/>
                  </a:cubicBezTo>
                  <a:cubicBezTo>
                    <a:pt x="1193" y="1897"/>
                    <a:pt x="1435" y="1808"/>
                    <a:pt x="1626" y="1606"/>
                  </a:cubicBezTo>
                  <a:cubicBezTo>
                    <a:pt x="2213" y="1019"/>
                    <a:pt x="1812" y="1"/>
                    <a:pt x="9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94"/>
            <p:cNvSpPr/>
            <p:nvPr/>
          </p:nvSpPr>
          <p:spPr>
            <a:xfrm>
              <a:off x="5652888" y="3749256"/>
              <a:ext cx="45550" cy="38300"/>
            </a:xfrm>
            <a:custGeom>
              <a:avLst/>
              <a:gdLst/>
              <a:ahLst/>
              <a:cxnLst/>
              <a:rect l="l" t="t" r="r" b="b"/>
              <a:pathLst>
                <a:path w="1822" h="1532" extrusionOk="0">
                  <a:moveTo>
                    <a:pt x="1050" y="412"/>
                  </a:moveTo>
                  <a:cubicBezTo>
                    <a:pt x="1138" y="412"/>
                    <a:pt x="1227" y="443"/>
                    <a:pt x="1297" y="513"/>
                  </a:cubicBezTo>
                  <a:cubicBezTo>
                    <a:pt x="1544" y="760"/>
                    <a:pt x="1358" y="1130"/>
                    <a:pt x="1050" y="1130"/>
                  </a:cubicBezTo>
                  <a:cubicBezTo>
                    <a:pt x="834" y="1130"/>
                    <a:pt x="679" y="976"/>
                    <a:pt x="679" y="760"/>
                  </a:cubicBezTo>
                  <a:cubicBezTo>
                    <a:pt x="679" y="551"/>
                    <a:pt x="864" y="412"/>
                    <a:pt x="1050" y="412"/>
                  </a:cubicBezTo>
                  <a:close/>
                  <a:moveTo>
                    <a:pt x="1049" y="1"/>
                  </a:moveTo>
                  <a:cubicBezTo>
                    <a:pt x="855" y="1"/>
                    <a:pt x="656" y="73"/>
                    <a:pt x="494" y="235"/>
                  </a:cubicBezTo>
                  <a:cubicBezTo>
                    <a:pt x="1" y="698"/>
                    <a:pt x="371" y="1531"/>
                    <a:pt x="1050" y="1531"/>
                  </a:cubicBezTo>
                  <a:cubicBezTo>
                    <a:pt x="1482" y="1531"/>
                    <a:pt x="1821" y="1192"/>
                    <a:pt x="1821" y="760"/>
                  </a:cubicBezTo>
                  <a:cubicBezTo>
                    <a:pt x="1821" y="304"/>
                    <a:pt x="1445" y="1"/>
                    <a:pt x="1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94"/>
            <p:cNvSpPr/>
            <p:nvPr/>
          </p:nvSpPr>
          <p:spPr>
            <a:xfrm>
              <a:off x="5693788" y="3706506"/>
              <a:ext cx="38600" cy="33300"/>
            </a:xfrm>
            <a:custGeom>
              <a:avLst/>
              <a:gdLst/>
              <a:ahLst/>
              <a:cxnLst/>
              <a:rect l="l" t="t" r="r" b="b"/>
              <a:pathLst>
                <a:path w="1544" h="1332" extrusionOk="0">
                  <a:moveTo>
                    <a:pt x="884" y="448"/>
                  </a:moveTo>
                  <a:cubicBezTo>
                    <a:pt x="1019" y="448"/>
                    <a:pt x="1158" y="526"/>
                    <a:pt x="1142" y="680"/>
                  </a:cubicBezTo>
                  <a:cubicBezTo>
                    <a:pt x="1142" y="803"/>
                    <a:pt x="1019" y="927"/>
                    <a:pt x="895" y="927"/>
                  </a:cubicBezTo>
                  <a:cubicBezTo>
                    <a:pt x="741" y="927"/>
                    <a:pt x="617" y="803"/>
                    <a:pt x="648" y="680"/>
                  </a:cubicBezTo>
                  <a:cubicBezTo>
                    <a:pt x="617" y="526"/>
                    <a:pt x="749" y="448"/>
                    <a:pt x="884" y="448"/>
                  </a:cubicBezTo>
                  <a:close/>
                  <a:moveTo>
                    <a:pt x="895" y="1"/>
                  </a:moveTo>
                  <a:cubicBezTo>
                    <a:pt x="309" y="1"/>
                    <a:pt x="0" y="711"/>
                    <a:pt x="401" y="1143"/>
                  </a:cubicBezTo>
                  <a:cubicBezTo>
                    <a:pt x="541" y="1273"/>
                    <a:pt x="711" y="1332"/>
                    <a:pt x="875" y="1332"/>
                  </a:cubicBezTo>
                  <a:cubicBezTo>
                    <a:pt x="1219" y="1332"/>
                    <a:pt x="1543" y="1076"/>
                    <a:pt x="1543" y="680"/>
                  </a:cubicBezTo>
                  <a:cubicBezTo>
                    <a:pt x="1543" y="310"/>
                    <a:pt x="1235"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94"/>
            <p:cNvSpPr/>
            <p:nvPr/>
          </p:nvSpPr>
          <p:spPr>
            <a:xfrm>
              <a:off x="5597338" y="3660081"/>
              <a:ext cx="243050" cy="267125"/>
            </a:xfrm>
            <a:custGeom>
              <a:avLst/>
              <a:gdLst/>
              <a:ahLst/>
              <a:cxnLst/>
              <a:rect l="l" t="t" r="r" b="b"/>
              <a:pathLst>
                <a:path w="9722" h="10685" extrusionOk="0">
                  <a:moveTo>
                    <a:pt x="5353" y="0"/>
                  </a:moveTo>
                  <a:cubicBezTo>
                    <a:pt x="5248" y="0"/>
                    <a:pt x="5154" y="84"/>
                    <a:pt x="5154" y="191"/>
                  </a:cubicBezTo>
                  <a:lnTo>
                    <a:pt x="5154" y="994"/>
                  </a:lnTo>
                  <a:cubicBezTo>
                    <a:pt x="5154" y="1086"/>
                    <a:pt x="5216" y="1179"/>
                    <a:pt x="5309" y="1179"/>
                  </a:cubicBezTo>
                  <a:cubicBezTo>
                    <a:pt x="7592" y="1580"/>
                    <a:pt x="9290" y="3555"/>
                    <a:pt x="9290" y="5901"/>
                  </a:cubicBezTo>
                  <a:cubicBezTo>
                    <a:pt x="9321" y="8308"/>
                    <a:pt x="7346" y="10283"/>
                    <a:pt x="4938" y="10283"/>
                  </a:cubicBezTo>
                  <a:lnTo>
                    <a:pt x="4043" y="10283"/>
                  </a:lnTo>
                  <a:cubicBezTo>
                    <a:pt x="2593" y="10283"/>
                    <a:pt x="1235" y="9573"/>
                    <a:pt x="402" y="8370"/>
                  </a:cubicBezTo>
                  <a:cubicBezTo>
                    <a:pt x="362" y="8310"/>
                    <a:pt x="296" y="8276"/>
                    <a:pt x="230" y="8276"/>
                  </a:cubicBezTo>
                  <a:cubicBezTo>
                    <a:pt x="193" y="8276"/>
                    <a:pt x="157" y="8286"/>
                    <a:pt x="124" y="8308"/>
                  </a:cubicBezTo>
                  <a:cubicBezTo>
                    <a:pt x="31" y="8370"/>
                    <a:pt x="0" y="8493"/>
                    <a:pt x="62" y="8586"/>
                  </a:cubicBezTo>
                  <a:cubicBezTo>
                    <a:pt x="957" y="9882"/>
                    <a:pt x="2439" y="10684"/>
                    <a:pt x="4013" y="10684"/>
                  </a:cubicBezTo>
                  <a:lnTo>
                    <a:pt x="4938" y="10684"/>
                  </a:lnTo>
                  <a:cubicBezTo>
                    <a:pt x="7592" y="10684"/>
                    <a:pt x="9722" y="8524"/>
                    <a:pt x="9722" y="5901"/>
                  </a:cubicBezTo>
                  <a:cubicBezTo>
                    <a:pt x="9691" y="3432"/>
                    <a:pt x="7963" y="1302"/>
                    <a:pt x="5556" y="809"/>
                  </a:cubicBezTo>
                  <a:lnTo>
                    <a:pt x="5556" y="469"/>
                  </a:lnTo>
                  <a:lnTo>
                    <a:pt x="8889" y="1549"/>
                  </a:lnTo>
                  <a:cubicBezTo>
                    <a:pt x="8908" y="1554"/>
                    <a:pt x="8926" y="1556"/>
                    <a:pt x="8943" y="1556"/>
                  </a:cubicBezTo>
                  <a:cubicBezTo>
                    <a:pt x="9152" y="1556"/>
                    <a:pt x="9240" y="1234"/>
                    <a:pt x="9012" y="1148"/>
                  </a:cubicBezTo>
                  <a:lnTo>
                    <a:pt x="5401" y="6"/>
                  </a:lnTo>
                  <a:cubicBezTo>
                    <a:pt x="5385" y="2"/>
                    <a:pt x="5369" y="0"/>
                    <a:pt x="5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94"/>
            <p:cNvSpPr/>
            <p:nvPr/>
          </p:nvSpPr>
          <p:spPr>
            <a:xfrm>
              <a:off x="5578038" y="3581531"/>
              <a:ext cx="316375" cy="278075"/>
            </a:xfrm>
            <a:custGeom>
              <a:avLst/>
              <a:gdLst/>
              <a:ahLst/>
              <a:cxnLst/>
              <a:rect l="l" t="t" r="r" b="b"/>
              <a:pathLst>
                <a:path w="12655" h="11123" extrusionOk="0">
                  <a:moveTo>
                    <a:pt x="6112" y="402"/>
                  </a:moveTo>
                  <a:cubicBezTo>
                    <a:pt x="6729" y="463"/>
                    <a:pt x="6729" y="1389"/>
                    <a:pt x="6112" y="1451"/>
                  </a:cubicBezTo>
                  <a:lnTo>
                    <a:pt x="4352" y="1451"/>
                  </a:lnTo>
                  <a:cubicBezTo>
                    <a:pt x="4075" y="1451"/>
                    <a:pt x="3859" y="1204"/>
                    <a:pt x="3859" y="926"/>
                  </a:cubicBezTo>
                  <a:lnTo>
                    <a:pt x="3890" y="926"/>
                  </a:lnTo>
                  <a:cubicBezTo>
                    <a:pt x="3890" y="648"/>
                    <a:pt x="4106" y="402"/>
                    <a:pt x="4383" y="402"/>
                  </a:cubicBezTo>
                  <a:close/>
                  <a:moveTo>
                    <a:pt x="4383" y="0"/>
                  </a:moveTo>
                  <a:cubicBezTo>
                    <a:pt x="3272" y="0"/>
                    <a:pt x="3087" y="1574"/>
                    <a:pt x="4167" y="1821"/>
                  </a:cubicBezTo>
                  <a:lnTo>
                    <a:pt x="4167" y="3951"/>
                  </a:lnTo>
                  <a:cubicBezTo>
                    <a:pt x="3025" y="4167"/>
                    <a:pt x="2007" y="4784"/>
                    <a:pt x="1266" y="5679"/>
                  </a:cubicBezTo>
                  <a:cubicBezTo>
                    <a:pt x="433" y="6636"/>
                    <a:pt x="1" y="7870"/>
                    <a:pt x="1" y="9166"/>
                  </a:cubicBezTo>
                  <a:lnTo>
                    <a:pt x="32" y="9166"/>
                  </a:lnTo>
                  <a:cubicBezTo>
                    <a:pt x="32" y="9814"/>
                    <a:pt x="155" y="10432"/>
                    <a:pt x="433" y="11018"/>
                  </a:cubicBezTo>
                  <a:cubicBezTo>
                    <a:pt x="456" y="11087"/>
                    <a:pt x="531" y="11122"/>
                    <a:pt x="620" y="11122"/>
                  </a:cubicBezTo>
                  <a:cubicBezTo>
                    <a:pt x="649" y="11122"/>
                    <a:pt x="680" y="11118"/>
                    <a:pt x="711" y="11111"/>
                  </a:cubicBezTo>
                  <a:cubicBezTo>
                    <a:pt x="803" y="11049"/>
                    <a:pt x="834" y="10925"/>
                    <a:pt x="803" y="10833"/>
                  </a:cubicBezTo>
                  <a:cubicBezTo>
                    <a:pt x="556" y="10277"/>
                    <a:pt x="402" y="9691"/>
                    <a:pt x="402" y="9074"/>
                  </a:cubicBezTo>
                  <a:cubicBezTo>
                    <a:pt x="402" y="6728"/>
                    <a:pt x="2100" y="4722"/>
                    <a:pt x="4414" y="4321"/>
                  </a:cubicBezTo>
                  <a:cubicBezTo>
                    <a:pt x="4507" y="4290"/>
                    <a:pt x="4568" y="4198"/>
                    <a:pt x="4568" y="4105"/>
                  </a:cubicBezTo>
                  <a:lnTo>
                    <a:pt x="4568" y="1852"/>
                  </a:lnTo>
                  <a:lnTo>
                    <a:pt x="5896" y="1852"/>
                  </a:lnTo>
                  <a:lnTo>
                    <a:pt x="5896" y="2222"/>
                  </a:lnTo>
                  <a:cubicBezTo>
                    <a:pt x="5896" y="2315"/>
                    <a:pt x="5957" y="2408"/>
                    <a:pt x="6050" y="2408"/>
                  </a:cubicBezTo>
                  <a:lnTo>
                    <a:pt x="12068" y="4383"/>
                  </a:lnTo>
                  <a:cubicBezTo>
                    <a:pt x="12161" y="4414"/>
                    <a:pt x="12191" y="4506"/>
                    <a:pt x="12191" y="4599"/>
                  </a:cubicBezTo>
                  <a:lnTo>
                    <a:pt x="12068" y="4876"/>
                  </a:lnTo>
                  <a:cubicBezTo>
                    <a:pt x="12043" y="4953"/>
                    <a:pt x="11975" y="5008"/>
                    <a:pt x="11918" y="5008"/>
                  </a:cubicBezTo>
                  <a:cubicBezTo>
                    <a:pt x="11906" y="5008"/>
                    <a:pt x="11894" y="5005"/>
                    <a:pt x="11883" y="5000"/>
                  </a:cubicBezTo>
                  <a:lnTo>
                    <a:pt x="10525" y="4568"/>
                  </a:lnTo>
                  <a:cubicBezTo>
                    <a:pt x="10498" y="4558"/>
                    <a:pt x="10472" y="4553"/>
                    <a:pt x="10448" y="4553"/>
                  </a:cubicBezTo>
                  <a:cubicBezTo>
                    <a:pt x="10255" y="4553"/>
                    <a:pt x="10182" y="4856"/>
                    <a:pt x="10401" y="4938"/>
                  </a:cubicBezTo>
                  <a:lnTo>
                    <a:pt x="11759" y="5370"/>
                  </a:lnTo>
                  <a:cubicBezTo>
                    <a:pt x="11814" y="5389"/>
                    <a:pt x="11871" y="5397"/>
                    <a:pt x="11928" y="5397"/>
                  </a:cubicBezTo>
                  <a:cubicBezTo>
                    <a:pt x="12161" y="5397"/>
                    <a:pt x="12395" y="5254"/>
                    <a:pt x="12469" y="5031"/>
                  </a:cubicBezTo>
                  <a:lnTo>
                    <a:pt x="12562" y="4722"/>
                  </a:lnTo>
                  <a:cubicBezTo>
                    <a:pt x="12654" y="4414"/>
                    <a:pt x="12500" y="4105"/>
                    <a:pt x="12191" y="4012"/>
                  </a:cubicBezTo>
                  <a:lnTo>
                    <a:pt x="6297" y="2068"/>
                  </a:lnTo>
                  <a:lnTo>
                    <a:pt x="6297" y="1821"/>
                  </a:lnTo>
                  <a:cubicBezTo>
                    <a:pt x="7377" y="1574"/>
                    <a:pt x="7192" y="0"/>
                    <a:pt x="61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5" name="Google Shape;16685;p94"/>
          <p:cNvGrpSpPr/>
          <p:nvPr/>
        </p:nvGrpSpPr>
        <p:grpSpPr>
          <a:xfrm>
            <a:off x="5504556" y="2850824"/>
            <a:ext cx="331025" cy="345475"/>
            <a:chOff x="2540463" y="3580956"/>
            <a:chExt cx="331025" cy="345475"/>
          </a:xfrm>
        </p:grpSpPr>
        <p:sp>
          <p:nvSpPr>
            <p:cNvPr id="16686" name="Google Shape;16686;p94"/>
            <p:cNvSpPr/>
            <p:nvPr/>
          </p:nvSpPr>
          <p:spPr>
            <a:xfrm>
              <a:off x="2601413" y="3888456"/>
              <a:ext cx="10825" cy="16375"/>
            </a:xfrm>
            <a:custGeom>
              <a:avLst/>
              <a:gdLst/>
              <a:ahLst/>
              <a:cxnLst/>
              <a:rect l="l" t="t" r="r" b="b"/>
              <a:pathLst>
                <a:path w="433" h="655" extrusionOk="0">
                  <a:moveTo>
                    <a:pt x="264" y="0"/>
                  </a:moveTo>
                  <a:cubicBezTo>
                    <a:pt x="249" y="0"/>
                    <a:pt x="233" y="2"/>
                    <a:pt x="217" y="6"/>
                  </a:cubicBezTo>
                  <a:cubicBezTo>
                    <a:pt x="93" y="6"/>
                    <a:pt x="32" y="68"/>
                    <a:pt x="32" y="191"/>
                  </a:cubicBezTo>
                  <a:lnTo>
                    <a:pt x="32" y="438"/>
                  </a:lnTo>
                  <a:cubicBezTo>
                    <a:pt x="1" y="562"/>
                    <a:pt x="93" y="654"/>
                    <a:pt x="217" y="654"/>
                  </a:cubicBezTo>
                  <a:cubicBezTo>
                    <a:pt x="340" y="654"/>
                    <a:pt x="433" y="562"/>
                    <a:pt x="433" y="438"/>
                  </a:cubicBezTo>
                  <a:lnTo>
                    <a:pt x="433" y="191"/>
                  </a:lnTo>
                  <a:cubicBezTo>
                    <a:pt x="433" y="84"/>
                    <a:pt x="363" y="0"/>
                    <a:pt x="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94"/>
            <p:cNvSpPr/>
            <p:nvPr/>
          </p:nvSpPr>
          <p:spPr>
            <a:xfrm>
              <a:off x="2670088" y="3888606"/>
              <a:ext cx="11600" cy="16225"/>
            </a:xfrm>
            <a:custGeom>
              <a:avLst/>
              <a:gdLst/>
              <a:ahLst/>
              <a:cxnLst/>
              <a:rect l="l" t="t" r="r" b="b"/>
              <a:pathLst>
                <a:path w="464" h="649" extrusionOk="0">
                  <a:moveTo>
                    <a:pt x="232" y="0"/>
                  </a:moveTo>
                  <a:cubicBezTo>
                    <a:pt x="116" y="0"/>
                    <a:pt x="1" y="62"/>
                    <a:pt x="31" y="185"/>
                  </a:cubicBezTo>
                  <a:lnTo>
                    <a:pt x="31" y="432"/>
                  </a:lnTo>
                  <a:cubicBezTo>
                    <a:pt x="31" y="551"/>
                    <a:pt x="116" y="641"/>
                    <a:pt x="232" y="648"/>
                  </a:cubicBezTo>
                  <a:lnTo>
                    <a:pt x="232" y="648"/>
                  </a:lnTo>
                  <a:cubicBezTo>
                    <a:pt x="348" y="641"/>
                    <a:pt x="433" y="551"/>
                    <a:pt x="433" y="432"/>
                  </a:cubicBezTo>
                  <a:lnTo>
                    <a:pt x="433" y="185"/>
                  </a:lnTo>
                  <a:cubicBezTo>
                    <a:pt x="463" y="62"/>
                    <a:pt x="348" y="0"/>
                    <a:pt x="232" y="0"/>
                  </a:cubicBezTo>
                  <a:close/>
                  <a:moveTo>
                    <a:pt x="232" y="648"/>
                  </a:moveTo>
                  <a:cubicBezTo>
                    <a:pt x="227" y="648"/>
                    <a:pt x="222" y="648"/>
                    <a:pt x="217" y="648"/>
                  </a:cubicBezTo>
                  <a:lnTo>
                    <a:pt x="247" y="648"/>
                  </a:lnTo>
                  <a:cubicBezTo>
                    <a:pt x="242" y="648"/>
                    <a:pt x="237" y="648"/>
                    <a:pt x="232" y="64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94"/>
            <p:cNvSpPr/>
            <p:nvPr/>
          </p:nvSpPr>
          <p:spPr>
            <a:xfrm>
              <a:off x="2625763" y="3893581"/>
              <a:ext cx="29700" cy="13950"/>
            </a:xfrm>
            <a:custGeom>
              <a:avLst/>
              <a:gdLst/>
              <a:ahLst/>
              <a:cxnLst/>
              <a:rect l="l" t="t" r="r" b="b"/>
              <a:pathLst>
                <a:path w="1188" h="558" extrusionOk="0">
                  <a:moveTo>
                    <a:pt x="289" y="0"/>
                  </a:moveTo>
                  <a:cubicBezTo>
                    <a:pt x="135" y="0"/>
                    <a:pt x="1" y="189"/>
                    <a:pt x="138" y="326"/>
                  </a:cubicBezTo>
                  <a:cubicBezTo>
                    <a:pt x="261" y="480"/>
                    <a:pt x="439" y="557"/>
                    <a:pt x="616" y="557"/>
                  </a:cubicBezTo>
                  <a:cubicBezTo>
                    <a:pt x="794" y="557"/>
                    <a:pt x="971" y="480"/>
                    <a:pt x="1095" y="326"/>
                  </a:cubicBezTo>
                  <a:cubicBezTo>
                    <a:pt x="1187" y="264"/>
                    <a:pt x="1187" y="110"/>
                    <a:pt x="1095" y="48"/>
                  </a:cubicBezTo>
                  <a:lnTo>
                    <a:pt x="1095" y="79"/>
                  </a:lnTo>
                  <a:cubicBezTo>
                    <a:pt x="1048" y="33"/>
                    <a:pt x="994" y="10"/>
                    <a:pt x="944" y="10"/>
                  </a:cubicBezTo>
                  <a:cubicBezTo>
                    <a:pt x="894" y="10"/>
                    <a:pt x="848" y="33"/>
                    <a:pt x="817" y="79"/>
                  </a:cubicBezTo>
                  <a:cubicBezTo>
                    <a:pt x="755" y="110"/>
                    <a:pt x="693" y="141"/>
                    <a:pt x="632" y="141"/>
                  </a:cubicBezTo>
                  <a:cubicBezTo>
                    <a:pt x="539" y="141"/>
                    <a:pt x="477" y="110"/>
                    <a:pt x="447" y="79"/>
                  </a:cubicBezTo>
                  <a:cubicBezTo>
                    <a:pt x="399" y="23"/>
                    <a:pt x="343"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94"/>
            <p:cNvSpPr/>
            <p:nvPr/>
          </p:nvSpPr>
          <p:spPr>
            <a:xfrm>
              <a:off x="2540463" y="3580956"/>
              <a:ext cx="331025" cy="345475"/>
            </a:xfrm>
            <a:custGeom>
              <a:avLst/>
              <a:gdLst/>
              <a:ahLst/>
              <a:cxnLst/>
              <a:rect l="l" t="t" r="r" b="b"/>
              <a:pathLst>
                <a:path w="13241" h="13819" extrusionOk="0">
                  <a:moveTo>
                    <a:pt x="4044" y="2400"/>
                  </a:moveTo>
                  <a:cubicBezTo>
                    <a:pt x="4105" y="2492"/>
                    <a:pt x="4136" y="2554"/>
                    <a:pt x="4167" y="2647"/>
                  </a:cubicBezTo>
                  <a:cubicBezTo>
                    <a:pt x="4352" y="3017"/>
                    <a:pt x="4445" y="3418"/>
                    <a:pt x="4383" y="3850"/>
                  </a:cubicBezTo>
                  <a:lnTo>
                    <a:pt x="3704" y="3850"/>
                  </a:lnTo>
                  <a:cubicBezTo>
                    <a:pt x="3642" y="3418"/>
                    <a:pt x="3704" y="3017"/>
                    <a:pt x="3889" y="2647"/>
                  </a:cubicBezTo>
                  <a:lnTo>
                    <a:pt x="3920" y="2647"/>
                  </a:lnTo>
                  <a:cubicBezTo>
                    <a:pt x="3951" y="2554"/>
                    <a:pt x="4013" y="2492"/>
                    <a:pt x="4044" y="2400"/>
                  </a:cubicBezTo>
                  <a:close/>
                  <a:moveTo>
                    <a:pt x="4908" y="4251"/>
                  </a:moveTo>
                  <a:cubicBezTo>
                    <a:pt x="5031" y="4251"/>
                    <a:pt x="5155" y="4344"/>
                    <a:pt x="5155" y="4467"/>
                  </a:cubicBezTo>
                  <a:lnTo>
                    <a:pt x="5155" y="6689"/>
                  </a:lnTo>
                  <a:cubicBezTo>
                    <a:pt x="5155" y="6813"/>
                    <a:pt x="5031" y="6905"/>
                    <a:pt x="4908" y="6905"/>
                  </a:cubicBezTo>
                  <a:lnTo>
                    <a:pt x="3180" y="6905"/>
                  </a:lnTo>
                  <a:cubicBezTo>
                    <a:pt x="3056" y="6905"/>
                    <a:pt x="2933" y="6813"/>
                    <a:pt x="2933" y="6689"/>
                  </a:cubicBezTo>
                  <a:lnTo>
                    <a:pt x="2933" y="4467"/>
                  </a:lnTo>
                  <a:cubicBezTo>
                    <a:pt x="2933" y="4344"/>
                    <a:pt x="3056" y="4251"/>
                    <a:pt x="3180" y="4251"/>
                  </a:cubicBezTo>
                  <a:close/>
                  <a:moveTo>
                    <a:pt x="2964" y="8726"/>
                  </a:moveTo>
                  <a:lnTo>
                    <a:pt x="2964" y="9560"/>
                  </a:lnTo>
                  <a:lnTo>
                    <a:pt x="2285" y="9590"/>
                  </a:lnTo>
                  <a:lnTo>
                    <a:pt x="2285" y="8726"/>
                  </a:lnTo>
                  <a:close/>
                  <a:moveTo>
                    <a:pt x="1698" y="8140"/>
                  </a:moveTo>
                  <a:cubicBezTo>
                    <a:pt x="1791" y="8140"/>
                    <a:pt x="1883" y="8202"/>
                    <a:pt x="1883" y="8325"/>
                  </a:cubicBezTo>
                  <a:lnTo>
                    <a:pt x="1883" y="9992"/>
                  </a:lnTo>
                  <a:cubicBezTo>
                    <a:pt x="1883" y="10084"/>
                    <a:pt x="1791" y="10146"/>
                    <a:pt x="1698" y="10146"/>
                  </a:cubicBezTo>
                  <a:lnTo>
                    <a:pt x="1174" y="10146"/>
                  </a:lnTo>
                  <a:cubicBezTo>
                    <a:pt x="1081" y="10146"/>
                    <a:pt x="988" y="10084"/>
                    <a:pt x="988" y="9992"/>
                  </a:cubicBezTo>
                  <a:lnTo>
                    <a:pt x="988" y="8325"/>
                  </a:lnTo>
                  <a:cubicBezTo>
                    <a:pt x="988" y="8202"/>
                    <a:pt x="1081" y="8140"/>
                    <a:pt x="1174" y="8140"/>
                  </a:cubicBezTo>
                  <a:close/>
                  <a:moveTo>
                    <a:pt x="4723" y="7338"/>
                  </a:moveTo>
                  <a:lnTo>
                    <a:pt x="4723" y="11257"/>
                  </a:lnTo>
                  <a:lnTo>
                    <a:pt x="3396" y="11257"/>
                  </a:lnTo>
                  <a:lnTo>
                    <a:pt x="3396" y="7338"/>
                  </a:lnTo>
                  <a:close/>
                  <a:moveTo>
                    <a:pt x="4877" y="11689"/>
                  </a:moveTo>
                  <a:cubicBezTo>
                    <a:pt x="5031" y="11689"/>
                    <a:pt x="6605" y="11936"/>
                    <a:pt x="7408" y="12985"/>
                  </a:cubicBezTo>
                  <a:cubicBezTo>
                    <a:pt x="7531" y="13170"/>
                    <a:pt x="7408" y="13417"/>
                    <a:pt x="7192" y="13417"/>
                  </a:cubicBezTo>
                  <a:lnTo>
                    <a:pt x="896" y="13417"/>
                  </a:lnTo>
                  <a:cubicBezTo>
                    <a:pt x="649" y="13417"/>
                    <a:pt x="525" y="13170"/>
                    <a:pt x="680" y="12985"/>
                  </a:cubicBezTo>
                  <a:cubicBezTo>
                    <a:pt x="1451" y="11936"/>
                    <a:pt x="3025" y="11689"/>
                    <a:pt x="3180" y="11689"/>
                  </a:cubicBezTo>
                  <a:close/>
                  <a:moveTo>
                    <a:pt x="4013" y="0"/>
                  </a:moveTo>
                  <a:cubicBezTo>
                    <a:pt x="3920" y="0"/>
                    <a:pt x="3828" y="39"/>
                    <a:pt x="3766" y="116"/>
                  </a:cubicBezTo>
                  <a:cubicBezTo>
                    <a:pt x="3550" y="394"/>
                    <a:pt x="3334" y="671"/>
                    <a:pt x="3180" y="980"/>
                  </a:cubicBezTo>
                  <a:cubicBezTo>
                    <a:pt x="3073" y="1150"/>
                    <a:pt x="3216" y="1291"/>
                    <a:pt x="3356" y="1291"/>
                  </a:cubicBezTo>
                  <a:cubicBezTo>
                    <a:pt x="3419" y="1291"/>
                    <a:pt x="3481" y="1263"/>
                    <a:pt x="3519" y="1196"/>
                  </a:cubicBezTo>
                  <a:cubicBezTo>
                    <a:pt x="3673" y="918"/>
                    <a:pt x="3828" y="671"/>
                    <a:pt x="4013" y="455"/>
                  </a:cubicBezTo>
                  <a:cubicBezTo>
                    <a:pt x="4352" y="857"/>
                    <a:pt x="4599" y="1289"/>
                    <a:pt x="4784" y="1782"/>
                  </a:cubicBezTo>
                  <a:cubicBezTo>
                    <a:pt x="5093" y="2431"/>
                    <a:pt x="5062" y="3171"/>
                    <a:pt x="4753" y="3819"/>
                  </a:cubicBezTo>
                  <a:cubicBezTo>
                    <a:pt x="4815" y="3356"/>
                    <a:pt x="4723" y="2893"/>
                    <a:pt x="4507" y="2461"/>
                  </a:cubicBezTo>
                  <a:cubicBezTo>
                    <a:pt x="4414" y="2276"/>
                    <a:pt x="4291" y="2091"/>
                    <a:pt x="4167" y="1906"/>
                  </a:cubicBezTo>
                  <a:cubicBezTo>
                    <a:pt x="4136" y="1844"/>
                    <a:pt x="4075" y="1813"/>
                    <a:pt x="4013" y="1813"/>
                  </a:cubicBezTo>
                  <a:cubicBezTo>
                    <a:pt x="3951" y="1813"/>
                    <a:pt x="3889" y="1844"/>
                    <a:pt x="3859" y="1906"/>
                  </a:cubicBezTo>
                  <a:cubicBezTo>
                    <a:pt x="3704" y="2060"/>
                    <a:pt x="3612" y="2276"/>
                    <a:pt x="3519" y="2461"/>
                  </a:cubicBezTo>
                  <a:cubicBezTo>
                    <a:pt x="3303" y="2893"/>
                    <a:pt x="3210" y="3356"/>
                    <a:pt x="3241" y="3819"/>
                  </a:cubicBezTo>
                  <a:cubicBezTo>
                    <a:pt x="2964" y="3202"/>
                    <a:pt x="2933" y="2523"/>
                    <a:pt x="3180" y="1906"/>
                  </a:cubicBezTo>
                  <a:cubicBezTo>
                    <a:pt x="3237" y="1732"/>
                    <a:pt x="3114" y="1619"/>
                    <a:pt x="2991" y="1619"/>
                  </a:cubicBezTo>
                  <a:cubicBezTo>
                    <a:pt x="2917" y="1619"/>
                    <a:pt x="2844" y="1659"/>
                    <a:pt x="2809" y="1752"/>
                  </a:cubicBezTo>
                  <a:cubicBezTo>
                    <a:pt x="2531" y="2461"/>
                    <a:pt x="2531" y="3233"/>
                    <a:pt x="2840" y="3912"/>
                  </a:cubicBezTo>
                  <a:cubicBezTo>
                    <a:pt x="2624" y="4035"/>
                    <a:pt x="2501" y="4251"/>
                    <a:pt x="2501" y="4498"/>
                  </a:cubicBezTo>
                  <a:lnTo>
                    <a:pt x="2501" y="6689"/>
                  </a:lnTo>
                  <a:cubicBezTo>
                    <a:pt x="2501" y="6967"/>
                    <a:pt x="2686" y="7214"/>
                    <a:pt x="2933" y="7307"/>
                  </a:cubicBezTo>
                  <a:lnTo>
                    <a:pt x="2933" y="8325"/>
                  </a:lnTo>
                  <a:lnTo>
                    <a:pt x="2254" y="8325"/>
                  </a:lnTo>
                  <a:cubicBezTo>
                    <a:pt x="2254" y="7986"/>
                    <a:pt x="1976" y="7739"/>
                    <a:pt x="1667" y="7739"/>
                  </a:cubicBezTo>
                  <a:lnTo>
                    <a:pt x="1143" y="7739"/>
                  </a:lnTo>
                  <a:cubicBezTo>
                    <a:pt x="834" y="7739"/>
                    <a:pt x="556" y="7986"/>
                    <a:pt x="556" y="8325"/>
                  </a:cubicBezTo>
                  <a:lnTo>
                    <a:pt x="556" y="9992"/>
                  </a:lnTo>
                  <a:cubicBezTo>
                    <a:pt x="556" y="10300"/>
                    <a:pt x="834" y="10578"/>
                    <a:pt x="1143" y="10578"/>
                  </a:cubicBezTo>
                  <a:lnTo>
                    <a:pt x="1667" y="10578"/>
                  </a:lnTo>
                  <a:cubicBezTo>
                    <a:pt x="1976" y="10578"/>
                    <a:pt x="2223" y="10300"/>
                    <a:pt x="2254" y="9992"/>
                  </a:cubicBezTo>
                  <a:lnTo>
                    <a:pt x="2933" y="9992"/>
                  </a:lnTo>
                  <a:lnTo>
                    <a:pt x="2933" y="11288"/>
                  </a:lnTo>
                  <a:cubicBezTo>
                    <a:pt x="2439" y="11380"/>
                    <a:pt x="1081" y="11720"/>
                    <a:pt x="309" y="12738"/>
                  </a:cubicBezTo>
                  <a:cubicBezTo>
                    <a:pt x="1" y="13170"/>
                    <a:pt x="309" y="13788"/>
                    <a:pt x="865" y="13818"/>
                  </a:cubicBezTo>
                  <a:lnTo>
                    <a:pt x="7161" y="13818"/>
                  </a:lnTo>
                  <a:cubicBezTo>
                    <a:pt x="7716" y="13788"/>
                    <a:pt x="8025" y="13170"/>
                    <a:pt x="7685" y="12738"/>
                  </a:cubicBezTo>
                  <a:cubicBezTo>
                    <a:pt x="6914" y="11720"/>
                    <a:pt x="5556" y="11380"/>
                    <a:pt x="5062" y="11288"/>
                  </a:cubicBezTo>
                  <a:lnTo>
                    <a:pt x="5062" y="11041"/>
                  </a:lnTo>
                  <a:cubicBezTo>
                    <a:pt x="5229" y="11018"/>
                    <a:pt x="5392" y="11007"/>
                    <a:pt x="5553" y="11007"/>
                  </a:cubicBezTo>
                  <a:cubicBezTo>
                    <a:pt x="6461" y="11007"/>
                    <a:pt x="7278" y="11348"/>
                    <a:pt x="8117" y="11689"/>
                  </a:cubicBezTo>
                  <a:cubicBezTo>
                    <a:pt x="8858" y="11998"/>
                    <a:pt x="9661" y="12245"/>
                    <a:pt x="10432" y="12368"/>
                  </a:cubicBezTo>
                  <a:cubicBezTo>
                    <a:pt x="10453" y="12376"/>
                    <a:pt x="10473" y="12380"/>
                    <a:pt x="10492" y="12380"/>
                  </a:cubicBezTo>
                  <a:cubicBezTo>
                    <a:pt x="10681" y="12380"/>
                    <a:pt x="10717" y="11996"/>
                    <a:pt x="10515" y="11996"/>
                  </a:cubicBezTo>
                  <a:cubicBezTo>
                    <a:pt x="10509" y="11996"/>
                    <a:pt x="10501" y="11997"/>
                    <a:pt x="10494" y="11998"/>
                  </a:cubicBezTo>
                  <a:cubicBezTo>
                    <a:pt x="9722" y="11843"/>
                    <a:pt x="8982" y="11627"/>
                    <a:pt x="8272" y="11319"/>
                  </a:cubicBezTo>
                  <a:cubicBezTo>
                    <a:pt x="7362" y="10944"/>
                    <a:pt x="6498" y="10616"/>
                    <a:pt x="5520" y="10616"/>
                  </a:cubicBezTo>
                  <a:cubicBezTo>
                    <a:pt x="5370" y="10616"/>
                    <a:pt x="5218" y="10623"/>
                    <a:pt x="5062" y="10640"/>
                  </a:cubicBezTo>
                  <a:lnTo>
                    <a:pt x="5062" y="9806"/>
                  </a:lnTo>
                  <a:cubicBezTo>
                    <a:pt x="5211" y="9793"/>
                    <a:pt x="5358" y="9786"/>
                    <a:pt x="5503" y="9786"/>
                  </a:cubicBezTo>
                  <a:cubicBezTo>
                    <a:pt x="6650" y="9786"/>
                    <a:pt x="7676" y="10191"/>
                    <a:pt x="8580" y="10547"/>
                  </a:cubicBezTo>
                  <a:cubicBezTo>
                    <a:pt x="9436" y="10901"/>
                    <a:pt x="10225" y="11209"/>
                    <a:pt x="11061" y="11209"/>
                  </a:cubicBezTo>
                  <a:cubicBezTo>
                    <a:pt x="11612" y="11209"/>
                    <a:pt x="12183" y="11075"/>
                    <a:pt x="12808" y="10732"/>
                  </a:cubicBezTo>
                  <a:lnTo>
                    <a:pt x="12808" y="11658"/>
                  </a:lnTo>
                  <a:cubicBezTo>
                    <a:pt x="12346" y="11874"/>
                    <a:pt x="11821" y="11998"/>
                    <a:pt x="11265" y="12029"/>
                  </a:cubicBezTo>
                  <a:lnTo>
                    <a:pt x="11296" y="11998"/>
                  </a:lnTo>
                  <a:cubicBezTo>
                    <a:pt x="11204" y="11998"/>
                    <a:pt x="11111" y="12090"/>
                    <a:pt x="11111" y="12214"/>
                  </a:cubicBezTo>
                  <a:cubicBezTo>
                    <a:pt x="11111" y="12306"/>
                    <a:pt x="11204" y="12399"/>
                    <a:pt x="11296" y="12399"/>
                  </a:cubicBezTo>
                  <a:cubicBezTo>
                    <a:pt x="11944" y="12368"/>
                    <a:pt x="12562" y="12214"/>
                    <a:pt x="13117" y="11936"/>
                  </a:cubicBezTo>
                  <a:cubicBezTo>
                    <a:pt x="13179" y="11905"/>
                    <a:pt x="13241" y="11843"/>
                    <a:pt x="13241" y="11751"/>
                  </a:cubicBezTo>
                  <a:lnTo>
                    <a:pt x="13241" y="10362"/>
                  </a:lnTo>
                  <a:cubicBezTo>
                    <a:pt x="13241" y="10226"/>
                    <a:pt x="13141" y="10140"/>
                    <a:pt x="13040" y="10140"/>
                  </a:cubicBezTo>
                  <a:cubicBezTo>
                    <a:pt x="13002" y="10140"/>
                    <a:pt x="12965" y="10152"/>
                    <a:pt x="12932" y="10177"/>
                  </a:cubicBezTo>
                  <a:cubicBezTo>
                    <a:pt x="12264" y="10618"/>
                    <a:pt x="11677" y="10787"/>
                    <a:pt x="11101" y="10787"/>
                  </a:cubicBezTo>
                  <a:cubicBezTo>
                    <a:pt x="10346" y="10787"/>
                    <a:pt x="9610" y="10496"/>
                    <a:pt x="8735" y="10146"/>
                  </a:cubicBezTo>
                  <a:cubicBezTo>
                    <a:pt x="7777" y="9780"/>
                    <a:pt x="6717" y="9362"/>
                    <a:pt x="5460" y="9362"/>
                  </a:cubicBezTo>
                  <a:cubicBezTo>
                    <a:pt x="5340" y="9362"/>
                    <a:pt x="5217" y="9366"/>
                    <a:pt x="5093" y="9374"/>
                  </a:cubicBezTo>
                  <a:lnTo>
                    <a:pt x="5093" y="7276"/>
                  </a:lnTo>
                  <a:cubicBezTo>
                    <a:pt x="5340" y="7183"/>
                    <a:pt x="5525" y="6967"/>
                    <a:pt x="5525" y="6689"/>
                  </a:cubicBezTo>
                  <a:lnTo>
                    <a:pt x="5525" y="4467"/>
                  </a:lnTo>
                  <a:cubicBezTo>
                    <a:pt x="5525" y="4221"/>
                    <a:pt x="5402" y="4004"/>
                    <a:pt x="5186" y="3912"/>
                  </a:cubicBezTo>
                  <a:cubicBezTo>
                    <a:pt x="5494" y="3171"/>
                    <a:pt x="5494" y="2369"/>
                    <a:pt x="5186" y="1628"/>
                  </a:cubicBezTo>
                  <a:cubicBezTo>
                    <a:pt x="4970" y="1073"/>
                    <a:pt x="4661" y="579"/>
                    <a:pt x="4260" y="116"/>
                  </a:cubicBezTo>
                  <a:cubicBezTo>
                    <a:pt x="4198" y="39"/>
                    <a:pt x="4105" y="0"/>
                    <a:pt x="4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0" name="Google Shape;16690;p94"/>
          <p:cNvGrpSpPr/>
          <p:nvPr/>
        </p:nvGrpSpPr>
        <p:grpSpPr>
          <a:xfrm>
            <a:off x="6246038" y="2852274"/>
            <a:ext cx="354150" cy="342575"/>
            <a:chOff x="6307938" y="1923106"/>
            <a:chExt cx="354150" cy="342575"/>
          </a:xfrm>
        </p:grpSpPr>
        <p:sp>
          <p:nvSpPr>
            <p:cNvPr id="16691" name="Google Shape;16691;p94"/>
            <p:cNvSpPr/>
            <p:nvPr/>
          </p:nvSpPr>
          <p:spPr>
            <a:xfrm>
              <a:off x="6392038" y="2170181"/>
              <a:ext cx="17675" cy="14550"/>
            </a:xfrm>
            <a:custGeom>
              <a:avLst/>
              <a:gdLst/>
              <a:ahLst/>
              <a:cxnLst/>
              <a:rect l="l" t="t" r="r" b="b"/>
              <a:pathLst>
                <a:path w="707" h="582" extrusionOk="0">
                  <a:moveTo>
                    <a:pt x="243" y="1"/>
                  </a:moveTo>
                  <a:cubicBezTo>
                    <a:pt x="193" y="1"/>
                    <a:pt x="139" y="24"/>
                    <a:pt x="93" y="70"/>
                  </a:cubicBezTo>
                  <a:cubicBezTo>
                    <a:pt x="0" y="132"/>
                    <a:pt x="0" y="255"/>
                    <a:pt x="93" y="348"/>
                  </a:cubicBezTo>
                  <a:lnTo>
                    <a:pt x="309" y="533"/>
                  </a:lnTo>
                  <a:cubicBezTo>
                    <a:pt x="350" y="567"/>
                    <a:pt x="393" y="582"/>
                    <a:pt x="435" y="582"/>
                  </a:cubicBezTo>
                  <a:cubicBezTo>
                    <a:pt x="583" y="582"/>
                    <a:pt x="707" y="400"/>
                    <a:pt x="587" y="255"/>
                  </a:cubicBezTo>
                  <a:lnTo>
                    <a:pt x="371" y="70"/>
                  </a:lnTo>
                  <a:cubicBezTo>
                    <a:pt x="340" y="24"/>
                    <a:pt x="293"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94"/>
            <p:cNvSpPr/>
            <p:nvPr/>
          </p:nvSpPr>
          <p:spPr>
            <a:xfrm>
              <a:off x="6446338" y="2114081"/>
              <a:ext cx="18250" cy="15625"/>
            </a:xfrm>
            <a:custGeom>
              <a:avLst/>
              <a:gdLst/>
              <a:ahLst/>
              <a:cxnLst/>
              <a:rect l="l" t="t" r="r" b="b"/>
              <a:pathLst>
                <a:path w="730" h="625" extrusionOk="0">
                  <a:moveTo>
                    <a:pt x="299" y="1"/>
                  </a:moveTo>
                  <a:cubicBezTo>
                    <a:pt x="132" y="1"/>
                    <a:pt x="0" y="204"/>
                    <a:pt x="143" y="370"/>
                  </a:cubicBezTo>
                  <a:lnTo>
                    <a:pt x="359" y="555"/>
                  </a:lnTo>
                  <a:cubicBezTo>
                    <a:pt x="390" y="601"/>
                    <a:pt x="444" y="624"/>
                    <a:pt x="498" y="624"/>
                  </a:cubicBezTo>
                  <a:cubicBezTo>
                    <a:pt x="552" y="624"/>
                    <a:pt x="606" y="601"/>
                    <a:pt x="637" y="555"/>
                  </a:cubicBezTo>
                  <a:cubicBezTo>
                    <a:pt x="729" y="462"/>
                    <a:pt x="729" y="339"/>
                    <a:pt x="637" y="277"/>
                  </a:cubicBezTo>
                  <a:lnTo>
                    <a:pt x="451" y="61"/>
                  </a:lnTo>
                  <a:cubicBezTo>
                    <a:pt x="402" y="19"/>
                    <a:pt x="349"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94"/>
            <p:cNvSpPr/>
            <p:nvPr/>
          </p:nvSpPr>
          <p:spPr>
            <a:xfrm>
              <a:off x="6417888" y="2139506"/>
              <a:ext cx="25100" cy="24725"/>
            </a:xfrm>
            <a:custGeom>
              <a:avLst/>
              <a:gdLst/>
              <a:ahLst/>
              <a:cxnLst/>
              <a:rect l="l" t="t" r="r" b="b"/>
              <a:pathLst>
                <a:path w="1004" h="989" extrusionOk="0">
                  <a:moveTo>
                    <a:pt x="787" y="1"/>
                  </a:moveTo>
                  <a:cubicBezTo>
                    <a:pt x="664" y="32"/>
                    <a:pt x="571" y="124"/>
                    <a:pt x="602" y="217"/>
                  </a:cubicBezTo>
                  <a:cubicBezTo>
                    <a:pt x="602" y="402"/>
                    <a:pt x="448" y="556"/>
                    <a:pt x="262" y="556"/>
                  </a:cubicBezTo>
                  <a:cubicBezTo>
                    <a:pt x="248" y="553"/>
                    <a:pt x="234" y="551"/>
                    <a:pt x="221" y="551"/>
                  </a:cubicBezTo>
                  <a:cubicBezTo>
                    <a:pt x="20" y="551"/>
                    <a:pt x="0" y="959"/>
                    <a:pt x="210" y="959"/>
                  </a:cubicBezTo>
                  <a:cubicBezTo>
                    <a:pt x="217" y="959"/>
                    <a:pt x="224" y="959"/>
                    <a:pt x="232" y="958"/>
                  </a:cubicBezTo>
                  <a:lnTo>
                    <a:pt x="232" y="989"/>
                  </a:lnTo>
                  <a:cubicBezTo>
                    <a:pt x="664" y="989"/>
                    <a:pt x="1003" y="649"/>
                    <a:pt x="1003" y="217"/>
                  </a:cubicBezTo>
                  <a:cubicBezTo>
                    <a:pt x="972" y="94"/>
                    <a:pt x="880"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94"/>
            <p:cNvSpPr/>
            <p:nvPr/>
          </p:nvSpPr>
          <p:spPr>
            <a:xfrm>
              <a:off x="6355763" y="2078431"/>
              <a:ext cx="162500" cy="143275"/>
            </a:xfrm>
            <a:custGeom>
              <a:avLst/>
              <a:gdLst/>
              <a:ahLst/>
              <a:cxnLst/>
              <a:rect l="l" t="t" r="r" b="b"/>
              <a:pathLst>
                <a:path w="6500" h="5731" extrusionOk="0">
                  <a:moveTo>
                    <a:pt x="4301" y="502"/>
                  </a:moveTo>
                  <a:cubicBezTo>
                    <a:pt x="5095" y="502"/>
                    <a:pt x="5764" y="1492"/>
                    <a:pt x="5093" y="2259"/>
                  </a:cubicBezTo>
                  <a:lnTo>
                    <a:pt x="2315" y="5036"/>
                  </a:lnTo>
                  <a:cubicBezTo>
                    <a:pt x="2088" y="5257"/>
                    <a:pt x="1834" y="5349"/>
                    <a:pt x="1590" y="5349"/>
                  </a:cubicBezTo>
                  <a:cubicBezTo>
                    <a:pt x="776" y="5349"/>
                    <a:pt x="74" y="4315"/>
                    <a:pt x="834" y="3555"/>
                  </a:cubicBezTo>
                  <a:lnTo>
                    <a:pt x="3612" y="777"/>
                  </a:lnTo>
                  <a:cubicBezTo>
                    <a:pt x="3832" y="584"/>
                    <a:pt x="4072" y="502"/>
                    <a:pt x="4301" y="502"/>
                  </a:cubicBezTo>
                  <a:close/>
                  <a:moveTo>
                    <a:pt x="4379" y="1"/>
                  </a:moveTo>
                  <a:cubicBezTo>
                    <a:pt x="4025" y="1"/>
                    <a:pt x="3657" y="147"/>
                    <a:pt x="3334" y="500"/>
                  </a:cubicBezTo>
                  <a:lnTo>
                    <a:pt x="556" y="3277"/>
                  </a:lnTo>
                  <a:cubicBezTo>
                    <a:pt x="1" y="3833"/>
                    <a:pt x="1" y="4759"/>
                    <a:pt x="556" y="5314"/>
                  </a:cubicBezTo>
                  <a:cubicBezTo>
                    <a:pt x="834" y="5592"/>
                    <a:pt x="1204" y="5731"/>
                    <a:pt x="1575" y="5731"/>
                  </a:cubicBezTo>
                  <a:cubicBezTo>
                    <a:pt x="1945" y="5731"/>
                    <a:pt x="2315" y="5592"/>
                    <a:pt x="2593" y="5314"/>
                  </a:cubicBezTo>
                  <a:lnTo>
                    <a:pt x="5371" y="2537"/>
                  </a:lnTo>
                  <a:cubicBezTo>
                    <a:pt x="6500" y="1502"/>
                    <a:pt x="5514" y="1"/>
                    <a:pt x="43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94"/>
            <p:cNvSpPr/>
            <p:nvPr/>
          </p:nvSpPr>
          <p:spPr>
            <a:xfrm>
              <a:off x="6539388" y="1982906"/>
              <a:ext cx="17475" cy="13900"/>
            </a:xfrm>
            <a:custGeom>
              <a:avLst/>
              <a:gdLst/>
              <a:ahLst/>
              <a:cxnLst/>
              <a:rect l="l" t="t" r="r" b="b"/>
              <a:pathLst>
                <a:path w="699" h="556" extrusionOk="0">
                  <a:moveTo>
                    <a:pt x="416" y="1"/>
                  </a:moveTo>
                  <a:cubicBezTo>
                    <a:pt x="370" y="1"/>
                    <a:pt x="322" y="19"/>
                    <a:pt x="279" y="62"/>
                  </a:cubicBezTo>
                  <a:lnTo>
                    <a:pt x="124" y="216"/>
                  </a:lnTo>
                  <a:cubicBezTo>
                    <a:pt x="1" y="340"/>
                    <a:pt x="93" y="556"/>
                    <a:pt x="279" y="556"/>
                  </a:cubicBezTo>
                  <a:cubicBezTo>
                    <a:pt x="309" y="556"/>
                    <a:pt x="371" y="556"/>
                    <a:pt x="402" y="494"/>
                  </a:cubicBezTo>
                  <a:lnTo>
                    <a:pt x="556" y="340"/>
                  </a:lnTo>
                  <a:cubicBezTo>
                    <a:pt x="698" y="197"/>
                    <a:pt x="568" y="1"/>
                    <a:pt x="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94"/>
            <p:cNvSpPr/>
            <p:nvPr/>
          </p:nvSpPr>
          <p:spPr>
            <a:xfrm>
              <a:off x="6583363" y="2026106"/>
              <a:ext cx="16700" cy="13900"/>
            </a:xfrm>
            <a:custGeom>
              <a:avLst/>
              <a:gdLst/>
              <a:ahLst/>
              <a:cxnLst/>
              <a:rect l="l" t="t" r="r" b="b"/>
              <a:pathLst>
                <a:path w="668" h="556" extrusionOk="0">
                  <a:moveTo>
                    <a:pt x="371" y="1"/>
                  </a:moveTo>
                  <a:cubicBezTo>
                    <a:pt x="321" y="1"/>
                    <a:pt x="267" y="19"/>
                    <a:pt x="217" y="62"/>
                  </a:cubicBezTo>
                  <a:lnTo>
                    <a:pt x="63" y="216"/>
                  </a:lnTo>
                  <a:cubicBezTo>
                    <a:pt x="1" y="278"/>
                    <a:pt x="1" y="402"/>
                    <a:pt x="63" y="494"/>
                  </a:cubicBezTo>
                  <a:cubicBezTo>
                    <a:pt x="124" y="525"/>
                    <a:pt x="155" y="556"/>
                    <a:pt x="217" y="556"/>
                  </a:cubicBezTo>
                  <a:cubicBezTo>
                    <a:pt x="279" y="556"/>
                    <a:pt x="310" y="525"/>
                    <a:pt x="371" y="494"/>
                  </a:cubicBezTo>
                  <a:lnTo>
                    <a:pt x="526" y="340"/>
                  </a:lnTo>
                  <a:cubicBezTo>
                    <a:pt x="668" y="198"/>
                    <a:pt x="537"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94"/>
            <p:cNvSpPr/>
            <p:nvPr/>
          </p:nvSpPr>
          <p:spPr>
            <a:xfrm>
              <a:off x="6557913" y="2004481"/>
              <a:ext cx="20075" cy="19325"/>
            </a:xfrm>
            <a:custGeom>
              <a:avLst/>
              <a:gdLst/>
              <a:ahLst/>
              <a:cxnLst/>
              <a:rect l="l" t="t" r="r" b="b"/>
              <a:pathLst>
                <a:path w="803" h="773" extrusionOk="0">
                  <a:moveTo>
                    <a:pt x="177" y="0"/>
                  </a:moveTo>
                  <a:cubicBezTo>
                    <a:pt x="103" y="0"/>
                    <a:pt x="29" y="40"/>
                    <a:pt x="1" y="125"/>
                  </a:cubicBezTo>
                  <a:cubicBezTo>
                    <a:pt x="1" y="279"/>
                    <a:pt x="62" y="464"/>
                    <a:pt x="186" y="588"/>
                  </a:cubicBezTo>
                  <a:cubicBezTo>
                    <a:pt x="309" y="711"/>
                    <a:pt x="463" y="773"/>
                    <a:pt x="649" y="773"/>
                  </a:cubicBezTo>
                  <a:cubicBezTo>
                    <a:pt x="803" y="680"/>
                    <a:pt x="803" y="433"/>
                    <a:pt x="618" y="372"/>
                  </a:cubicBezTo>
                  <a:lnTo>
                    <a:pt x="587" y="372"/>
                  </a:lnTo>
                  <a:cubicBezTo>
                    <a:pt x="463" y="372"/>
                    <a:pt x="371" y="279"/>
                    <a:pt x="371" y="156"/>
                  </a:cubicBezTo>
                  <a:cubicBezTo>
                    <a:pt x="354" y="55"/>
                    <a:pt x="265"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94"/>
            <p:cNvSpPr/>
            <p:nvPr/>
          </p:nvSpPr>
          <p:spPr>
            <a:xfrm>
              <a:off x="6503013" y="1957856"/>
              <a:ext cx="123600" cy="109925"/>
            </a:xfrm>
            <a:custGeom>
              <a:avLst/>
              <a:gdLst/>
              <a:ahLst/>
              <a:cxnLst/>
              <a:rect l="l" t="t" r="r" b="b"/>
              <a:pathLst>
                <a:path w="4944" h="4397" extrusionOk="0">
                  <a:moveTo>
                    <a:pt x="1548" y="366"/>
                  </a:moveTo>
                  <a:cubicBezTo>
                    <a:pt x="1733" y="366"/>
                    <a:pt x="1921" y="439"/>
                    <a:pt x="2073" y="601"/>
                  </a:cubicBezTo>
                  <a:lnTo>
                    <a:pt x="4203" y="2730"/>
                  </a:lnTo>
                  <a:cubicBezTo>
                    <a:pt x="4746" y="3274"/>
                    <a:pt x="4240" y="4016"/>
                    <a:pt x="3669" y="4016"/>
                  </a:cubicBezTo>
                  <a:cubicBezTo>
                    <a:pt x="3494" y="4016"/>
                    <a:pt x="3312" y="3946"/>
                    <a:pt x="3153" y="3780"/>
                  </a:cubicBezTo>
                  <a:lnTo>
                    <a:pt x="1024" y="1650"/>
                  </a:lnTo>
                  <a:cubicBezTo>
                    <a:pt x="869" y="1496"/>
                    <a:pt x="808" y="1311"/>
                    <a:pt x="808" y="1126"/>
                  </a:cubicBezTo>
                  <a:cubicBezTo>
                    <a:pt x="808" y="669"/>
                    <a:pt x="1170" y="366"/>
                    <a:pt x="1548" y="366"/>
                  </a:cubicBezTo>
                  <a:close/>
                  <a:moveTo>
                    <a:pt x="1607" y="1"/>
                  </a:moveTo>
                  <a:cubicBezTo>
                    <a:pt x="735" y="1"/>
                    <a:pt x="0" y="1086"/>
                    <a:pt x="746" y="1928"/>
                  </a:cubicBezTo>
                  <a:lnTo>
                    <a:pt x="2875" y="4057"/>
                  </a:lnTo>
                  <a:cubicBezTo>
                    <a:pt x="3091" y="4273"/>
                    <a:pt x="3369" y="4397"/>
                    <a:pt x="3678" y="4397"/>
                  </a:cubicBezTo>
                  <a:cubicBezTo>
                    <a:pt x="3986" y="4397"/>
                    <a:pt x="4264" y="4273"/>
                    <a:pt x="4511" y="4057"/>
                  </a:cubicBezTo>
                  <a:cubicBezTo>
                    <a:pt x="4943" y="3625"/>
                    <a:pt x="4943" y="2885"/>
                    <a:pt x="4511" y="2422"/>
                  </a:cubicBezTo>
                  <a:lnTo>
                    <a:pt x="2351" y="292"/>
                  </a:lnTo>
                  <a:cubicBezTo>
                    <a:pt x="2112" y="88"/>
                    <a:pt x="1854" y="1"/>
                    <a:pt x="16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94"/>
            <p:cNvSpPr/>
            <p:nvPr/>
          </p:nvSpPr>
          <p:spPr>
            <a:xfrm>
              <a:off x="6307938" y="2036706"/>
              <a:ext cx="241525" cy="228975"/>
            </a:xfrm>
            <a:custGeom>
              <a:avLst/>
              <a:gdLst/>
              <a:ahLst/>
              <a:cxnLst/>
              <a:rect l="l" t="t" r="r" b="b"/>
              <a:pathLst>
                <a:path w="9661" h="9159" extrusionOk="0">
                  <a:moveTo>
                    <a:pt x="5987" y="348"/>
                  </a:moveTo>
                  <a:cubicBezTo>
                    <a:pt x="6142" y="348"/>
                    <a:pt x="6234" y="440"/>
                    <a:pt x="6234" y="595"/>
                  </a:cubicBezTo>
                  <a:lnTo>
                    <a:pt x="6234" y="811"/>
                  </a:lnTo>
                  <a:cubicBezTo>
                    <a:pt x="6080" y="811"/>
                    <a:pt x="5895" y="842"/>
                    <a:pt x="5741" y="873"/>
                  </a:cubicBezTo>
                  <a:lnTo>
                    <a:pt x="5741" y="595"/>
                  </a:lnTo>
                  <a:cubicBezTo>
                    <a:pt x="5741" y="440"/>
                    <a:pt x="5833" y="348"/>
                    <a:pt x="5987" y="348"/>
                  </a:cubicBezTo>
                  <a:close/>
                  <a:moveTo>
                    <a:pt x="8129" y="1069"/>
                  </a:moveTo>
                  <a:cubicBezTo>
                    <a:pt x="8317" y="1069"/>
                    <a:pt x="8492" y="1331"/>
                    <a:pt x="8302" y="1521"/>
                  </a:cubicBezTo>
                  <a:lnTo>
                    <a:pt x="8117" y="1706"/>
                  </a:lnTo>
                  <a:cubicBezTo>
                    <a:pt x="8086" y="1644"/>
                    <a:pt x="8024" y="1582"/>
                    <a:pt x="7963" y="1521"/>
                  </a:cubicBezTo>
                  <a:cubicBezTo>
                    <a:pt x="7901" y="1459"/>
                    <a:pt x="7839" y="1397"/>
                    <a:pt x="7777" y="1335"/>
                  </a:cubicBezTo>
                  <a:lnTo>
                    <a:pt x="7963" y="1150"/>
                  </a:lnTo>
                  <a:cubicBezTo>
                    <a:pt x="8013" y="1093"/>
                    <a:pt x="8071" y="1069"/>
                    <a:pt x="8129" y="1069"/>
                  </a:cubicBezTo>
                  <a:close/>
                  <a:moveTo>
                    <a:pt x="3741" y="1593"/>
                  </a:moveTo>
                  <a:cubicBezTo>
                    <a:pt x="3800" y="1593"/>
                    <a:pt x="3862" y="1618"/>
                    <a:pt x="3920" y="1675"/>
                  </a:cubicBezTo>
                  <a:lnTo>
                    <a:pt x="4167" y="1922"/>
                  </a:lnTo>
                  <a:lnTo>
                    <a:pt x="3827" y="2292"/>
                  </a:lnTo>
                  <a:lnTo>
                    <a:pt x="3580" y="2045"/>
                  </a:lnTo>
                  <a:cubicBezTo>
                    <a:pt x="3391" y="1856"/>
                    <a:pt x="3547" y="1593"/>
                    <a:pt x="3741" y="1593"/>
                  </a:cubicBezTo>
                  <a:close/>
                  <a:moveTo>
                    <a:pt x="8858" y="3218"/>
                  </a:moveTo>
                  <a:cubicBezTo>
                    <a:pt x="8981" y="3218"/>
                    <a:pt x="9105" y="3341"/>
                    <a:pt x="9105" y="3465"/>
                  </a:cubicBezTo>
                  <a:cubicBezTo>
                    <a:pt x="9105" y="3619"/>
                    <a:pt x="8981" y="3743"/>
                    <a:pt x="8858" y="3743"/>
                  </a:cubicBezTo>
                  <a:lnTo>
                    <a:pt x="8580" y="3743"/>
                  </a:lnTo>
                  <a:cubicBezTo>
                    <a:pt x="8611" y="3557"/>
                    <a:pt x="8642" y="3403"/>
                    <a:pt x="8642" y="3218"/>
                  </a:cubicBezTo>
                  <a:close/>
                  <a:moveTo>
                    <a:pt x="2149" y="3179"/>
                  </a:moveTo>
                  <a:cubicBezTo>
                    <a:pt x="2215" y="3179"/>
                    <a:pt x="2284" y="3203"/>
                    <a:pt x="2346" y="3249"/>
                  </a:cubicBezTo>
                  <a:lnTo>
                    <a:pt x="2593" y="3496"/>
                  </a:lnTo>
                  <a:lnTo>
                    <a:pt x="2222" y="3866"/>
                  </a:lnTo>
                  <a:lnTo>
                    <a:pt x="1975" y="3619"/>
                  </a:lnTo>
                  <a:cubicBezTo>
                    <a:pt x="1883" y="3527"/>
                    <a:pt x="1883" y="3341"/>
                    <a:pt x="1975" y="3249"/>
                  </a:cubicBezTo>
                  <a:cubicBezTo>
                    <a:pt x="2022" y="3203"/>
                    <a:pt x="2083" y="3179"/>
                    <a:pt x="2149" y="3179"/>
                  </a:cubicBezTo>
                  <a:close/>
                  <a:moveTo>
                    <a:pt x="1204" y="5409"/>
                  </a:moveTo>
                  <a:cubicBezTo>
                    <a:pt x="1142" y="5594"/>
                    <a:pt x="1142" y="5749"/>
                    <a:pt x="1142" y="5934"/>
                  </a:cubicBezTo>
                  <a:lnTo>
                    <a:pt x="895" y="5934"/>
                  </a:lnTo>
                  <a:cubicBezTo>
                    <a:pt x="772" y="5934"/>
                    <a:pt x="648" y="5810"/>
                    <a:pt x="648" y="5687"/>
                  </a:cubicBezTo>
                  <a:cubicBezTo>
                    <a:pt x="648" y="5533"/>
                    <a:pt x="772" y="5409"/>
                    <a:pt x="895" y="5409"/>
                  </a:cubicBezTo>
                  <a:close/>
                  <a:moveTo>
                    <a:pt x="7531" y="5286"/>
                  </a:moveTo>
                  <a:lnTo>
                    <a:pt x="7777" y="5533"/>
                  </a:lnTo>
                  <a:cubicBezTo>
                    <a:pt x="7870" y="5625"/>
                    <a:pt x="7870" y="5810"/>
                    <a:pt x="7777" y="5903"/>
                  </a:cubicBezTo>
                  <a:cubicBezTo>
                    <a:pt x="7716" y="5949"/>
                    <a:pt x="7646" y="5972"/>
                    <a:pt x="7581" y="5972"/>
                  </a:cubicBezTo>
                  <a:cubicBezTo>
                    <a:pt x="7515" y="5972"/>
                    <a:pt x="7453" y="5949"/>
                    <a:pt x="7407" y="5903"/>
                  </a:cubicBezTo>
                  <a:lnTo>
                    <a:pt x="7160" y="5656"/>
                  </a:lnTo>
                  <a:lnTo>
                    <a:pt x="7531" y="5286"/>
                  </a:lnTo>
                  <a:close/>
                  <a:moveTo>
                    <a:pt x="5957" y="6860"/>
                  </a:moveTo>
                  <a:lnTo>
                    <a:pt x="6203" y="7107"/>
                  </a:lnTo>
                  <a:cubicBezTo>
                    <a:pt x="6296" y="7199"/>
                    <a:pt x="6296" y="7384"/>
                    <a:pt x="6203" y="7477"/>
                  </a:cubicBezTo>
                  <a:cubicBezTo>
                    <a:pt x="6142" y="7523"/>
                    <a:pt x="6072" y="7546"/>
                    <a:pt x="6007" y="7546"/>
                  </a:cubicBezTo>
                  <a:cubicBezTo>
                    <a:pt x="5941" y="7546"/>
                    <a:pt x="5879" y="7523"/>
                    <a:pt x="5833" y="7477"/>
                  </a:cubicBezTo>
                  <a:lnTo>
                    <a:pt x="5586" y="7230"/>
                  </a:lnTo>
                  <a:lnTo>
                    <a:pt x="5957" y="6860"/>
                  </a:lnTo>
                  <a:close/>
                  <a:moveTo>
                    <a:pt x="6252" y="1188"/>
                  </a:moveTo>
                  <a:cubicBezTo>
                    <a:pt x="7782" y="1188"/>
                    <a:pt x="9106" y="3155"/>
                    <a:pt x="7685" y="4576"/>
                  </a:cubicBezTo>
                  <a:lnTo>
                    <a:pt x="4876" y="7384"/>
                  </a:lnTo>
                  <a:cubicBezTo>
                    <a:pt x="4449" y="7812"/>
                    <a:pt x="3972" y="7991"/>
                    <a:pt x="3515" y="7991"/>
                  </a:cubicBezTo>
                  <a:cubicBezTo>
                    <a:pt x="1989" y="7991"/>
                    <a:pt x="674" y="6000"/>
                    <a:pt x="2099" y="4576"/>
                  </a:cubicBezTo>
                  <a:lnTo>
                    <a:pt x="4876" y="1798"/>
                  </a:lnTo>
                  <a:cubicBezTo>
                    <a:pt x="5307" y="1368"/>
                    <a:pt x="5789" y="1188"/>
                    <a:pt x="6252" y="1188"/>
                  </a:cubicBezTo>
                  <a:close/>
                  <a:moveTo>
                    <a:pt x="1605" y="7446"/>
                  </a:moveTo>
                  <a:cubicBezTo>
                    <a:pt x="1667" y="7508"/>
                    <a:pt x="1729" y="7569"/>
                    <a:pt x="1790" y="7631"/>
                  </a:cubicBezTo>
                  <a:lnTo>
                    <a:pt x="1975" y="7816"/>
                  </a:lnTo>
                  <a:lnTo>
                    <a:pt x="1790" y="8002"/>
                  </a:lnTo>
                  <a:cubicBezTo>
                    <a:pt x="1733" y="8059"/>
                    <a:pt x="1669" y="8083"/>
                    <a:pt x="1607" y="8083"/>
                  </a:cubicBezTo>
                  <a:cubicBezTo>
                    <a:pt x="1405" y="8083"/>
                    <a:pt x="1230" y="7821"/>
                    <a:pt x="1420" y="7631"/>
                  </a:cubicBezTo>
                  <a:lnTo>
                    <a:pt x="1605" y="7446"/>
                  </a:lnTo>
                  <a:close/>
                  <a:moveTo>
                    <a:pt x="4012" y="8279"/>
                  </a:moveTo>
                  <a:lnTo>
                    <a:pt x="4012" y="8557"/>
                  </a:lnTo>
                  <a:cubicBezTo>
                    <a:pt x="4012" y="8711"/>
                    <a:pt x="3889" y="8835"/>
                    <a:pt x="3765" y="8835"/>
                  </a:cubicBezTo>
                  <a:cubicBezTo>
                    <a:pt x="3611" y="8835"/>
                    <a:pt x="3488" y="8711"/>
                    <a:pt x="3488" y="8557"/>
                  </a:cubicBezTo>
                  <a:lnTo>
                    <a:pt x="3488" y="8341"/>
                  </a:lnTo>
                  <a:lnTo>
                    <a:pt x="3765" y="8341"/>
                  </a:lnTo>
                  <a:lnTo>
                    <a:pt x="4012" y="8279"/>
                  </a:lnTo>
                  <a:close/>
                  <a:moveTo>
                    <a:pt x="5960" y="1"/>
                  </a:moveTo>
                  <a:cubicBezTo>
                    <a:pt x="5648" y="1"/>
                    <a:pt x="5339" y="209"/>
                    <a:pt x="5308" y="626"/>
                  </a:cubicBezTo>
                  <a:lnTo>
                    <a:pt x="5308" y="1027"/>
                  </a:lnTo>
                  <a:cubicBezTo>
                    <a:pt x="5031" y="1150"/>
                    <a:pt x="4784" y="1335"/>
                    <a:pt x="4568" y="1521"/>
                  </a:cubicBezTo>
                  <a:lnTo>
                    <a:pt x="4444" y="1675"/>
                  </a:lnTo>
                  <a:lnTo>
                    <a:pt x="4197" y="1428"/>
                  </a:lnTo>
                  <a:cubicBezTo>
                    <a:pt x="4059" y="1289"/>
                    <a:pt x="3889" y="1220"/>
                    <a:pt x="3719" y="1220"/>
                  </a:cubicBezTo>
                  <a:cubicBezTo>
                    <a:pt x="3549" y="1220"/>
                    <a:pt x="3380" y="1289"/>
                    <a:pt x="3241" y="1428"/>
                  </a:cubicBezTo>
                  <a:cubicBezTo>
                    <a:pt x="2994" y="1675"/>
                    <a:pt x="2994" y="2076"/>
                    <a:pt x="3241" y="2354"/>
                  </a:cubicBezTo>
                  <a:lnTo>
                    <a:pt x="3488" y="2601"/>
                  </a:lnTo>
                  <a:lnTo>
                    <a:pt x="2870" y="3249"/>
                  </a:lnTo>
                  <a:lnTo>
                    <a:pt x="2624" y="3002"/>
                  </a:lnTo>
                  <a:cubicBezTo>
                    <a:pt x="2528" y="2853"/>
                    <a:pt x="2397" y="2791"/>
                    <a:pt x="2258" y="2791"/>
                  </a:cubicBezTo>
                  <a:cubicBezTo>
                    <a:pt x="1765" y="2791"/>
                    <a:pt x="1168" y="3560"/>
                    <a:pt x="1698" y="3897"/>
                  </a:cubicBezTo>
                  <a:lnTo>
                    <a:pt x="1945" y="4144"/>
                  </a:lnTo>
                  <a:lnTo>
                    <a:pt x="1790" y="4267"/>
                  </a:lnTo>
                  <a:cubicBezTo>
                    <a:pt x="1605" y="4483"/>
                    <a:pt x="1420" y="4730"/>
                    <a:pt x="1296" y="5008"/>
                  </a:cubicBezTo>
                  <a:lnTo>
                    <a:pt x="895" y="5008"/>
                  </a:lnTo>
                  <a:cubicBezTo>
                    <a:pt x="0" y="5008"/>
                    <a:pt x="0" y="6335"/>
                    <a:pt x="895" y="6335"/>
                  </a:cubicBezTo>
                  <a:lnTo>
                    <a:pt x="1142" y="6335"/>
                  </a:lnTo>
                  <a:cubicBezTo>
                    <a:pt x="1173" y="6613"/>
                    <a:pt x="1266" y="6860"/>
                    <a:pt x="1420" y="7107"/>
                  </a:cubicBezTo>
                  <a:lnTo>
                    <a:pt x="1173" y="7353"/>
                  </a:lnTo>
                  <a:cubicBezTo>
                    <a:pt x="721" y="7829"/>
                    <a:pt x="1149" y="8470"/>
                    <a:pt x="1652" y="8470"/>
                  </a:cubicBezTo>
                  <a:cubicBezTo>
                    <a:pt x="1802" y="8470"/>
                    <a:pt x="1957" y="8414"/>
                    <a:pt x="2099" y="8279"/>
                  </a:cubicBezTo>
                  <a:lnTo>
                    <a:pt x="2346" y="8032"/>
                  </a:lnTo>
                  <a:cubicBezTo>
                    <a:pt x="2562" y="8187"/>
                    <a:pt x="2840" y="8279"/>
                    <a:pt x="3117" y="8310"/>
                  </a:cubicBezTo>
                  <a:lnTo>
                    <a:pt x="3117" y="8557"/>
                  </a:lnTo>
                  <a:cubicBezTo>
                    <a:pt x="3148" y="8958"/>
                    <a:pt x="3465" y="9159"/>
                    <a:pt x="3781" y="9159"/>
                  </a:cubicBezTo>
                  <a:cubicBezTo>
                    <a:pt x="4097" y="9159"/>
                    <a:pt x="4414" y="8958"/>
                    <a:pt x="4444" y="8557"/>
                  </a:cubicBezTo>
                  <a:lnTo>
                    <a:pt x="4444" y="8156"/>
                  </a:lnTo>
                  <a:cubicBezTo>
                    <a:pt x="4691" y="8032"/>
                    <a:pt x="4938" y="7847"/>
                    <a:pt x="5154" y="7631"/>
                  </a:cubicBezTo>
                  <a:lnTo>
                    <a:pt x="5278" y="7508"/>
                  </a:lnTo>
                  <a:lnTo>
                    <a:pt x="5525" y="7755"/>
                  </a:lnTo>
                  <a:cubicBezTo>
                    <a:pt x="5673" y="7889"/>
                    <a:pt x="5833" y="7946"/>
                    <a:pt x="5984" y="7946"/>
                  </a:cubicBezTo>
                  <a:cubicBezTo>
                    <a:pt x="6494" y="7946"/>
                    <a:pt x="6910" y="7305"/>
                    <a:pt x="6481" y="6829"/>
                  </a:cubicBezTo>
                  <a:lnTo>
                    <a:pt x="6234" y="6613"/>
                  </a:lnTo>
                  <a:lnTo>
                    <a:pt x="6852" y="5965"/>
                  </a:lnTo>
                  <a:lnTo>
                    <a:pt x="7098" y="6212"/>
                  </a:lnTo>
                  <a:cubicBezTo>
                    <a:pt x="7242" y="6355"/>
                    <a:pt x="7404" y="6415"/>
                    <a:pt x="7560" y="6415"/>
                  </a:cubicBezTo>
                  <a:cubicBezTo>
                    <a:pt x="8075" y="6415"/>
                    <a:pt x="8529" y="5760"/>
                    <a:pt x="8055" y="5286"/>
                  </a:cubicBezTo>
                  <a:lnTo>
                    <a:pt x="7777" y="5008"/>
                  </a:lnTo>
                  <a:lnTo>
                    <a:pt x="7932" y="4885"/>
                  </a:lnTo>
                  <a:cubicBezTo>
                    <a:pt x="8148" y="4668"/>
                    <a:pt x="8302" y="4422"/>
                    <a:pt x="8426" y="4175"/>
                  </a:cubicBezTo>
                  <a:lnTo>
                    <a:pt x="8827" y="4175"/>
                  </a:lnTo>
                  <a:cubicBezTo>
                    <a:pt x="9660" y="4082"/>
                    <a:pt x="9660" y="2909"/>
                    <a:pt x="8827" y="2848"/>
                  </a:cubicBezTo>
                  <a:lnTo>
                    <a:pt x="8580" y="2848"/>
                  </a:lnTo>
                  <a:cubicBezTo>
                    <a:pt x="8549" y="2570"/>
                    <a:pt x="8456" y="2292"/>
                    <a:pt x="8333" y="2076"/>
                  </a:cubicBezTo>
                  <a:lnTo>
                    <a:pt x="8580" y="1829"/>
                  </a:lnTo>
                  <a:cubicBezTo>
                    <a:pt x="9013" y="1348"/>
                    <a:pt x="8583" y="698"/>
                    <a:pt x="8066" y="698"/>
                  </a:cubicBezTo>
                  <a:cubicBezTo>
                    <a:pt x="7919" y="698"/>
                    <a:pt x="7766" y="750"/>
                    <a:pt x="7623" y="873"/>
                  </a:cubicBezTo>
                  <a:lnTo>
                    <a:pt x="7407" y="1119"/>
                  </a:lnTo>
                  <a:cubicBezTo>
                    <a:pt x="7160" y="996"/>
                    <a:pt x="6882" y="903"/>
                    <a:pt x="6636" y="873"/>
                  </a:cubicBezTo>
                  <a:lnTo>
                    <a:pt x="6636" y="626"/>
                  </a:lnTo>
                  <a:cubicBezTo>
                    <a:pt x="6589" y="209"/>
                    <a:pt x="6273" y="1"/>
                    <a:pt x="5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94"/>
            <p:cNvSpPr/>
            <p:nvPr/>
          </p:nvSpPr>
          <p:spPr>
            <a:xfrm>
              <a:off x="6473813" y="1923106"/>
              <a:ext cx="188275" cy="179600"/>
            </a:xfrm>
            <a:custGeom>
              <a:avLst/>
              <a:gdLst/>
              <a:ahLst/>
              <a:cxnLst/>
              <a:rect l="l" t="t" r="r" b="b"/>
              <a:pathLst>
                <a:path w="7531" h="7184" extrusionOk="0">
                  <a:moveTo>
                    <a:pt x="2932" y="355"/>
                  </a:moveTo>
                  <a:cubicBezTo>
                    <a:pt x="3025" y="355"/>
                    <a:pt x="3087" y="417"/>
                    <a:pt x="3087" y="510"/>
                  </a:cubicBezTo>
                  <a:lnTo>
                    <a:pt x="3087" y="664"/>
                  </a:lnTo>
                  <a:cubicBezTo>
                    <a:pt x="3025" y="664"/>
                    <a:pt x="2994" y="664"/>
                    <a:pt x="2932" y="633"/>
                  </a:cubicBezTo>
                  <a:lnTo>
                    <a:pt x="2778" y="633"/>
                  </a:lnTo>
                  <a:lnTo>
                    <a:pt x="2778" y="510"/>
                  </a:lnTo>
                  <a:cubicBezTo>
                    <a:pt x="2778" y="417"/>
                    <a:pt x="2840" y="355"/>
                    <a:pt x="2932" y="355"/>
                  </a:cubicBezTo>
                  <a:close/>
                  <a:moveTo>
                    <a:pt x="1281" y="926"/>
                  </a:moveTo>
                  <a:cubicBezTo>
                    <a:pt x="1320" y="926"/>
                    <a:pt x="1358" y="942"/>
                    <a:pt x="1389" y="972"/>
                  </a:cubicBezTo>
                  <a:lnTo>
                    <a:pt x="1482" y="1096"/>
                  </a:lnTo>
                  <a:cubicBezTo>
                    <a:pt x="1482" y="1096"/>
                    <a:pt x="1389" y="1188"/>
                    <a:pt x="1389" y="1188"/>
                  </a:cubicBezTo>
                  <a:lnTo>
                    <a:pt x="1297" y="1281"/>
                  </a:lnTo>
                  <a:lnTo>
                    <a:pt x="1173" y="1188"/>
                  </a:lnTo>
                  <a:cubicBezTo>
                    <a:pt x="1112" y="1127"/>
                    <a:pt x="1112" y="1034"/>
                    <a:pt x="1173" y="972"/>
                  </a:cubicBezTo>
                  <a:cubicBezTo>
                    <a:pt x="1204" y="942"/>
                    <a:pt x="1243" y="926"/>
                    <a:pt x="1281" y="926"/>
                  </a:cubicBezTo>
                  <a:close/>
                  <a:moveTo>
                    <a:pt x="4645" y="1327"/>
                  </a:moveTo>
                  <a:cubicBezTo>
                    <a:pt x="4684" y="1327"/>
                    <a:pt x="4722" y="1343"/>
                    <a:pt x="4753" y="1374"/>
                  </a:cubicBezTo>
                  <a:cubicBezTo>
                    <a:pt x="4815" y="1435"/>
                    <a:pt x="4815" y="1528"/>
                    <a:pt x="4753" y="1590"/>
                  </a:cubicBezTo>
                  <a:lnTo>
                    <a:pt x="4599" y="1744"/>
                  </a:lnTo>
                  <a:lnTo>
                    <a:pt x="4383" y="1528"/>
                  </a:lnTo>
                  <a:lnTo>
                    <a:pt x="4537" y="1374"/>
                  </a:lnTo>
                  <a:cubicBezTo>
                    <a:pt x="4568" y="1343"/>
                    <a:pt x="4607" y="1327"/>
                    <a:pt x="4645" y="1327"/>
                  </a:cubicBezTo>
                  <a:close/>
                  <a:moveTo>
                    <a:pt x="834" y="2577"/>
                  </a:moveTo>
                  <a:cubicBezTo>
                    <a:pt x="834" y="2670"/>
                    <a:pt x="865" y="2793"/>
                    <a:pt x="865" y="2886"/>
                  </a:cubicBezTo>
                  <a:lnTo>
                    <a:pt x="710" y="2886"/>
                  </a:lnTo>
                  <a:cubicBezTo>
                    <a:pt x="525" y="2886"/>
                    <a:pt x="525" y="2577"/>
                    <a:pt x="710" y="2577"/>
                  </a:cubicBezTo>
                  <a:close/>
                  <a:moveTo>
                    <a:pt x="5864" y="2562"/>
                  </a:moveTo>
                  <a:cubicBezTo>
                    <a:pt x="5903" y="2562"/>
                    <a:pt x="5941" y="2577"/>
                    <a:pt x="5957" y="2608"/>
                  </a:cubicBezTo>
                  <a:cubicBezTo>
                    <a:pt x="6019" y="2639"/>
                    <a:pt x="6019" y="2732"/>
                    <a:pt x="5957" y="2793"/>
                  </a:cubicBezTo>
                  <a:lnTo>
                    <a:pt x="5803" y="2978"/>
                  </a:lnTo>
                  <a:lnTo>
                    <a:pt x="5587" y="2762"/>
                  </a:lnTo>
                  <a:lnTo>
                    <a:pt x="5772" y="2608"/>
                  </a:lnTo>
                  <a:cubicBezTo>
                    <a:pt x="5787" y="2577"/>
                    <a:pt x="5826" y="2562"/>
                    <a:pt x="5864" y="2562"/>
                  </a:cubicBezTo>
                  <a:close/>
                  <a:moveTo>
                    <a:pt x="6883" y="4305"/>
                  </a:moveTo>
                  <a:cubicBezTo>
                    <a:pt x="7037" y="4305"/>
                    <a:pt x="7037" y="4552"/>
                    <a:pt x="6883" y="4583"/>
                  </a:cubicBezTo>
                  <a:lnTo>
                    <a:pt x="6728" y="4583"/>
                  </a:lnTo>
                  <a:cubicBezTo>
                    <a:pt x="6728" y="4491"/>
                    <a:pt x="6728" y="4398"/>
                    <a:pt x="6698" y="4305"/>
                  </a:cubicBezTo>
                  <a:close/>
                  <a:moveTo>
                    <a:pt x="1729" y="4213"/>
                  </a:moveTo>
                  <a:lnTo>
                    <a:pt x="1945" y="4429"/>
                  </a:lnTo>
                  <a:lnTo>
                    <a:pt x="1791" y="4583"/>
                  </a:lnTo>
                  <a:cubicBezTo>
                    <a:pt x="1760" y="4614"/>
                    <a:pt x="1721" y="4630"/>
                    <a:pt x="1683" y="4630"/>
                  </a:cubicBezTo>
                  <a:cubicBezTo>
                    <a:pt x="1644" y="4630"/>
                    <a:pt x="1605" y="4614"/>
                    <a:pt x="1575" y="4583"/>
                  </a:cubicBezTo>
                  <a:cubicBezTo>
                    <a:pt x="1513" y="4522"/>
                    <a:pt x="1513" y="4429"/>
                    <a:pt x="1575" y="4367"/>
                  </a:cubicBezTo>
                  <a:lnTo>
                    <a:pt x="1729" y="4213"/>
                  </a:lnTo>
                  <a:close/>
                  <a:moveTo>
                    <a:pt x="2963" y="5417"/>
                  </a:moveTo>
                  <a:lnTo>
                    <a:pt x="3179" y="5633"/>
                  </a:lnTo>
                  <a:lnTo>
                    <a:pt x="3025" y="5787"/>
                  </a:lnTo>
                  <a:cubicBezTo>
                    <a:pt x="2994" y="5818"/>
                    <a:pt x="2948" y="5833"/>
                    <a:pt x="2905" y="5833"/>
                  </a:cubicBezTo>
                  <a:cubicBezTo>
                    <a:pt x="2863" y="5833"/>
                    <a:pt x="2824" y="5818"/>
                    <a:pt x="2809" y="5787"/>
                  </a:cubicBezTo>
                  <a:cubicBezTo>
                    <a:pt x="2747" y="5725"/>
                    <a:pt x="2747" y="5633"/>
                    <a:pt x="2809" y="5571"/>
                  </a:cubicBezTo>
                  <a:lnTo>
                    <a:pt x="2963" y="5417"/>
                  </a:lnTo>
                  <a:close/>
                  <a:moveTo>
                    <a:pt x="2687" y="1053"/>
                  </a:moveTo>
                  <a:cubicBezTo>
                    <a:pt x="3065" y="1053"/>
                    <a:pt x="3447" y="1197"/>
                    <a:pt x="3735" y="1466"/>
                  </a:cubicBezTo>
                  <a:lnTo>
                    <a:pt x="5864" y="3596"/>
                  </a:lnTo>
                  <a:cubicBezTo>
                    <a:pt x="6932" y="4663"/>
                    <a:pt x="5957" y="6150"/>
                    <a:pt x="4818" y="6150"/>
                  </a:cubicBezTo>
                  <a:cubicBezTo>
                    <a:pt x="4475" y="6150"/>
                    <a:pt x="4118" y="6016"/>
                    <a:pt x="3797" y="5694"/>
                  </a:cubicBezTo>
                  <a:lnTo>
                    <a:pt x="1914" y="3781"/>
                  </a:lnTo>
                  <a:cubicBezTo>
                    <a:pt x="1636" y="3596"/>
                    <a:pt x="1451" y="3318"/>
                    <a:pt x="1328" y="3009"/>
                  </a:cubicBezTo>
                  <a:cubicBezTo>
                    <a:pt x="1081" y="2361"/>
                    <a:pt x="1328" y="1651"/>
                    <a:pt x="1914" y="1281"/>
                  </a:cubicBezTo>
                  <a:cubicBezTo>
                    <a:pt x="2146" y="1126"/>
                    <a:pt x="2415" y="1053"/>
                    <a:pt x="2687" y="1053"/>
                  </a:cubicBezTo>
                  <a:close/>
                  <a:moveTo>
                    <a:pt x="6266" y="5849"/>
                  </a:moveTo>
                  <a:lnTo>
                    <a:pt x="6358" y="5972"/>
                  </a:lnTo>
                  <a:cubicBezTo>
                    <a:pt x="6420" y="6034"/>
                    <a:pt x="6420" y="6126"/>
                    <a:pt x="6358" y="6188"/>
                  </a:cubicBezTo>
                  <a:cubicBezTo>
                    <a:pt x="6327" y="6219"/>
                    <a:pt x="6289" y="6234"/>
                    <a:pt x="6250" y="6234"/>
                  </a:cubicBezTo>
                  <a:cubicBezTo>
                    <a:pt x="6212" y="6234"/>
                    <a:pt x="6173" y="6219"/>
                    <a:pt x="6142" y="6188"/>
                  </a:cubicBezTo>
                  <a:lnTo>
                    <a:pt x="6049" y="6065"/>
                  </a:lnTo>
                  <a:cubicBezTo>
                    <a:pt x="6142" y="6003"/>
                    <a:pt x="6204" y="5941"/>
                    <a:pt x="6266" y="5879"/>
                  </a:cubicBezTo>
                  <a:lnTo>
                    <a:pt x="6266" y="5849"/>
                  </a:lnTo>
                  <a:close/>
                  <a:moveTo>
                    <a:pt x="4753" y="6497"/>
                  </a:moveTo>
                  <a:lnTo>
                    <a:pt x="4753" y="6620"/>
                  </a:lnTo>
                  <a:cubicBezTo>
                    <a:pt x="4753" y="6713"/>
                    <a:pt x="4692" y="6774"/>
                    <a:pt x="4599" y="6774"/>
                  </a:cubicBezTo>
                  <a:lnTo>
                    <a:pt x="4599" y="6805"/>
                  </a:lnTo>
                  <a:cubicBezTo>
                    <a:pt x="4506" y="6805"/>
                    <a:pt x="4445" y="6713"/>
                    <a:pt x="4445" y="6651"/>
                  </a:cubicBezTo>
                  <a:lnTo>
                    <a:pt x="4445" y="6497"/>
                  </a:lnTo>
                  <a:close/>
                  <a:moveTo>
                    <a:pt x="2948" y="0"/>
                  </a:moveTo>
                  <a:cubicBezTo>
                    <a:pt x="2678" y="0"/>
                    <a:pt x="2408" y="170"/>
                    <a:pt x="2377" y="510"/>
                  </a:cubicBezTo>
                  <a:lnTo>
                    <a:pt x="2377" y="664"/>
                  </a:lnTo>
                  <a:cubicBezTo>
                    <a:pt x="2192" y="695"/>
                    <a:pt x="2007" y="756"/>
                    <a:pt x="1852" y="849"/>
                  </a:cubicBezTo>
                  <a:lnTo>
                    <a:pt x="1698" y="695"/>
                  </a:lnTo>
                  <a:cubicBezTo>
                    <a:pt x="1618" y="575"/>
                    <a:pt x="1511" y="525"/>
                    <a:pt x="1397" y="525"/>
                  </a:cubicBezTo>
                  <a:cubicBezTo>
                    <a:pt x="985" y="525"/>
                    <a:pt x="491" y="1176"/>
                    <a:pt x="926" y="1466"/>
                  </a:cubicBezTo>
                  <a:lnTo>
                    <a:pt x="1081" y="1621"/>
                  </a:lnTo>
                  <a:cubicBezTo>
                    <a:pt x="988" y="1806"/>
                    <a:pt x="926" y="1960"/>
                    <a:pt x="896" y="2176"/>
                  </a:cubicBezTo>
                  <a:lnTo>
                    <a:pt x="741" y="2176"/>
                  </a:lnTo>
                  <a:cubicBezTo>
                    <a:pt x="1" y="2176"/>
                    <a:pt x="1" y="3287"/>
                    <a:pt x="741" y="3287"/>
                  </a:cubicBezTo>
                  <a:lnTo>
                    <a:pt x="1019" y="3287"/>
                  </a:lnTo>
                  <a:cubicBezTo>
                    <a:pt x="1112" y="3472"/>
                    <a:pt x="1266" y="3657"/>
                    <a:pt x="1420" y="3812"/>
                  </a:cubicBezTo>
                  <a:lnTo>
                    <a:pt x="1482" y="3904"/>
                  </a:lnTo>
                  <a:lnTo>
                    <a:pt x="1328" y="4059"/>
                  </a:lnTo>
                  <a:cubicBezTo>
                    <a:pt x="1056" y="4454"/>
                    <a:pt x="1397" y="4928"/>
                    <a:pt x="1797" y="4928"/>
                  </a:cubicBezTo>
                  <a:cubicBezTo>
                    <a:pt x="1897" y="4928"/>
                    <a:pt x="2000" y="4898"/>
                    <a:pt x="2099" y="4830"/>
                  </a:cubicBezTo>
                  <a:lnTo>
                    <a:pt x="2253" y="4676"/>
                  </a:lnTo>
                  <a:lnTo>
                    <a:pt x="2686" y="5108"/>
                  </a:lnTo>
                  <a:lnTo>
                    <a:pt x="2500" y="5293"/>
                  </a:lnTo>
                  <a:cubicBezTo>
                    <a:pt x="2085" y="5562"/>
                    <a:pt x="2599" y="6219"/>
                    <a:pt x="2999" y="6219"/>
                  </a:cubicBezTo>
                  <a:cubicBezTo>
                    <a:pt x="3104" y="6219"/>
                    <a:pt x="3201" y="6174"/>
                    <a:pt x="3272" y="6065"/>
                  </a:cubicBezTo>
                  <a:lnTo>
                    <a:pt x="3457" y="5879"/>
                  </a:lnTo>
                  <a:lnTo>
                    <a:pt x="3519" y="5972"/>
                  </a:lnTo>
                  <a:cubicBezTo>
                    <a:pt x="3673" y="6126"/>
                    <a:pt x="3858" y="6250"/>
                    <a:pt x="4043" y="6342"/>
                  </a:cubicBezTo>
                  <a:lnTo>
                    <a:pt x="4043" y="6651"/>
                  </a:lnTo>
                  <a:cubicBezTo>
                    <a:pt x="4043" y="7006"/>
                    <a:pt x="4321" y="7183"/>
                    <a:pt x="4599" y="7183"/>
                  </a:cubicBezTo>
                  <a:cubicBezTo>
                    <a:pt x="4877" y="7183"/>
                    <a:pt x="5154" y="7006"/>
                    <a:pt x="5154" y="6651"/>
                  </a:cubicBezTo>
                  <a:lnTo>
                    <a:pt x="5154" y="6528"/>
                  </a:lnTo>
                  <a:cubicBezTo>
                    <a:pt x="5371" y="6466"/>
                    <a:pt x="5556" y="6404"/>
                    <a:pt x="5710" y="6311"/>
                  </a:cubicBezTo>
                  <a:lnTo>
                    <a:pt x="5864" y="6497"/>
                  </a:lnTo>
                  <a:cubicBezTo>
                    <a:pt x="5943" y="6608"/>
                    <a:pt x="6048" y="6654"/>
                    <a:pt x="6159" y="6654"/>
                  </a:cubicBezTo>
                  <a:cubicBezTo>
                    <a:pt x="6572" y="6654"/>
                    <a:pt x="7074" y="6017"/>
                    <a:pt x="6636" y="5725"/>
                  </a:cubicBezTo>
                  <a:lnTo>
                    <a:pt x="6482" y="5571"/>
                  </a:lnTo>
                  <a:cubicBezTo>
                    <a:pt x="6574" y="5386"/>
                    <a:pt x="6636" y="5200"/>
                    <a:pt x="6667" y="5015"/>
                  </a:cubicBezTo>
                  <a:lnTo>
                    <a:pt x="6852" y="4984"/>
                  </a:lnTo>
                  <a:cubicBezTo>
                    <a:pt x="7531" y="4923"/>
                    <a:pt x="7531" y="3904"/>
                    <a:pt x="6852" y="3843"/>
                  </a:cubicBezTo>
                  <a:lnTo>
                    <a:pt x="6543" y="3843"/>
                  </a:lnTo>
                  <a:cubicBezTo>
                    <a:pt x="6451" y="3657"/>
                    <a:pt x="6327" y="3472"/>
                    <a:pt x="6173" y="3318"/>
                  </a:cubicBezTo>
                  <a:lnTo>
                    <a:pt x="6111" y="3225"/>
                  </a:lnTo>
                  <a:lnTo>
                    <a:pt x="6266" y="3071"/>
                  </a:lnTo>
                  <a:cubicBezTo>
                    <a:pt x="6537" y="2676"/>
                    <a:pt x="6196" y="2202"/>
                    <a:pt x="5796" y="2202"/>
                  </a:cubicBezTo>
                  <a:cubicBezTo>
                    <a:pt x="5696" y="2202"/>
                    <a:pt x="5593" y="2232"/>
                    <a:pt x="5494" y="2299"/>
                  </a:cubicBezTo>
                  <a:lnTo>
                    <a:pt x="5340" y="2454"/>
                  </a:lnTo>
                  <a:lnTo>
                    <a:pt x="4908" y="2053"/>
                  </a:lnTo>
                  <a:lnTo>
                    <a:pt x="5062" y="1867"/>
                  </a:lnTo>
                  <a:cubicBezTo>
                    <a:pt x="5333" y="1472"/>
                    <a:pt x="4993" y="998"/>
                    <a:pt x="4593" y="998"/>
                  </a:cubicBezTo>
                  <a:cubicBezTo>
                    <a:pt x="4493" y="998"/>
                    <a:pt x="4389" y="1028"/>
                    <a:pt x="4290" y="1096"/>
                  </a:cubicBezTo>
                  <a:lnTo>
                    <a:pt x="4136" y="1281"/>
                  </a:lnTo>
                  <a:cubicBezTo>
                    <a:pt x="3951" y="1096"/>
                    <a:pt x="3735" y="942"/>
                    <a:pt x="3519" y="818"/>
                  </a:cubicBezTo>
                  <a:lnTo>
                    <a:pt x="3519" y="510"/>
                  </a:lnTo>
                  <a:cubicBezTo>
                    <a:pt x="3488" y="170"/>
                    <a:pt x="3218" y="0"/>
                    <a:pt x="2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1" name="Google Shape;16701;p94"/>
          <p:cNvGrpSpPr/>
          <p:nvPr/>
        </p:nvGrpSpPr>
        <p:grpSpPr>
          <a:xfrm>
            <a:off x="7059275" y="2850911"/>
            <a:ext cx="287050" cy="345300"/>
            <a:chOff x="4081238" y="4142031"/>
            <a:chExt cx="287050" cy="345300"/>
          </a:xfrm>
        </p:grpSpPr>
        <p:grpSp>
          <p:nvGrpSpPr>
            <p:cNvPr id="16702" name="Google Shape;16702;p94"/>
            <p:cNvGrpSpPr/>
            <p:nvPr/>
          </p:nvGrpSpPr>
          <p:grpSpPr>
            <a:xfrm>
              <a:off x="4160713" y="4237331"/>
              <a:ext cx="118850" cy="229950"/>
              <a:chOff x="4160713" y="4237331"/>
              <a:chExt cx="118850" cy="229950"/>
            </a:xfrm>
          </p:grpSpPr>
          <p:sp>
            <p:nvSpPr>
              <p:cNvPr id="16703" name="Google Shape;16703;p94"/>
              <p:cNvSpPr/>
              <p:nvPr/>
            </p:nvSpPr>
            <p:spPr>
              <a:xfrm>
                <a:off x="4170363" y="4443331"/>
                <a:ext cx="11200" cy="18550"/>
              </a:xfrm>
              <a:custGeom>
                <a:avLst/>
                <a:gdLst/>
                <a:ahLst/>
                <a:cxnLst/>
                <a:rect l="l" t="t" r="r" b="b"/>
                <a:pathLst>
                  <a:path w="448" h="742" extrusionOk="0">
                    <a:moveTo>
                      <a:pt x="232" y="1"/>
                    </a:moveTo>
                    <a:cubicBezTo>
                      <a:pt x="108" y="1"/>
                      <a:pt x="47" y="93"/>
                      <a:pt x="47" y="217"/>
                    </a:cubicBezTo>
                    <a:lnTo>
                      <a:pt x="47" y="556"/>
                    </a:lnTo>
                    <a:cubicBezTo>
                      <a:pt x="0" y="680"/>
                      <a:pt x="108" y="741"/>
                      <a:pt x="220" y="741"/>
                    </a:cubicBezTo>
                    <a:cubicBezTo>
                      <a:pt x="332" y="741"/>
                      <a:pt x="448" y="680"/>
                      <a:pt x="417" y="556"/>
                    </a:cubicBezTo>
                    <a:lnTo>
                      <a:pt x="417" y="217"/>
                    </a:lnTo>
                    <a:cubicBezTo>
                      <a:pt x="417" y="93"/>
                      <a:pt x="325" y="32"/>
                      <a:pt x="232" y="32"/>
                    </a:cubicBezTo>
                    <a:lnTo>
                      <a:pt x="2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94"/>
              <p:cNvSpPr/>
              <p:nvPr/>
            </p:nvSpPr>
            <p:spPr>
              <a:xfrm>
                <a:off x="4268738" y="4444106"/>
                <a:ext cx="10825" cy="18550"/>
              </a:xfrm>
              <a:custGeom>
                <a:avLst/>
                <a:gdLst/>
                <a:ahLst/>
                <a:cxnLst/>
                <a:rect l="l" t="t" r="r" b="b"/>
                <a:pathLst>
                  <a:path w="433" h="742" extrusionOk="0">
                    <a:moveTo>
                      <a:pt x="205" y="1"/>
                    </a:moveTo>
                    <a:cubicBezTo>
                      <a:pt x="108" y="1"/>
                      <a:pt x="16" y="62"/>
                      <a:pt x="0" y="186"/>
                    </a:cubicBezTo>
                    <a:lnTo>
                      <a:pt x="0" y="556"/>
                    </a:lnTo>
                    <a:cubicBezTo>
                      <a:pt x="0" y="649"/>
                      <a:pt x="93" y="741"/>
                      <a:pt x="216" y="741"/>
                    </a:cubicBezTo>
                    <a:cubicBezTo>
                      <a:pt x="340" y="741"/>
                      <a:pt x="432" y="649"/>
                      <a:pt x="432" y="525"/>
                    </a:cubicBezTo>
                    <a:lnTo>
                      <a:pt x="432" y="186"/>
                    </a:lnTo>
                    <a:cubicBezTo>
                      <a:pt x="402" y="62"/>
                      <a:pt x="301"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94"/>
              <p:cNvSpPr/>
              <p:nvPr/>
            </p:nvSpPr>
            <p:spPr>
              <a:xfrm>
                <a:off x="4207013" y="4451631"/>
                <a:ext cx="35525" cy="15650"/>
              </a:xfrm>
              <a:custGeom>
                <a:avLst/>
                <a:gdLst/>
                <a:ahLst/>
                <a:cxnLst/>
                <a:rect l="l" t="t" r="r" b="b"/>
                <a:pathLst>
                  <a:path w="1421" h="626" extrusionOk="0">
                    <a:moveTo>
                      <a:pt x="247" y="1"/>
                    </a:moveTo>
                    <a:cubicBezTo>
                      <a:pt x="193" y="1"/>
                      <a:pt x="139" y="24"/>
                      <a:pt x="93" y="70"/>
                    </a:cubicBezTo>
                    <a:cubicBezTo>
                      <a:pt x="31" y="132"/>
                      <a:pt x="0" y="255"/>
                      <a:pt x="93" y="348"/>
                    </a:cubicBezTo>
                    <a:cubicBezTo>
                      <a:pt x="263" y="533"/>
                      <a:pt x="494" y="625"/>
                      <a:pt x="726" y="625"/>
                    </a:cubicBezTo>
                    <a:cubicBezTo>
                      <a:pt x="957" y="625"/>
                      <a:pt x="1189" y="533"/>
                      <a:pt x="1358" y="348"/>
                    </a:cubicBezTo>
                    <a:cubicBezTo>
                      <a:pt x="1420" y="255"/>
                      <a:pt x="1420" y="132"/>
                      <a:pt x="1327" y="70"/>
                    </a:cubicBezTo>
                    <a:cubicBezTo>
                      <a:pt x="1281" y="24"/>
                      <a:pt x="1227" y="1"/>
                      <a:pt x="1177" y="1"/>
                    </a:cubicBezTo>
                    <a:cubicBezTo>
                      <a:pt x="1127" y="1"/>
                      <a:pt x="1081" y="24"/>
                      <a:pt x="1050" y="70"/>
                    </a:cubicBezTo>
                    <a:cubicBezTo>
                      <a:pt x="957" y="163"/>
                      <a:pt x="834" y="209"/>
                      <a:pt x="714" y="209"/>
                    </a:cubicBezTo>
                    <a:cubicBezTo>
                      <a:pt x="594" y="209"/>
                      <a:pt x="479" y="163"/>
                      <a:pt x="402" y="70"/>
                    </a:cubicBezTo>
                    <a:cubicBezTo>
                      <a:pt x="355" y="24"/>
                      <a:pt x="301" y="1"/>
                      <a:pt x="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94"/>
              <p:cNvSpPr/>
              <p:nvPr/>
            </p:nvSpPr>
            <p:spPr>
              <a:xfrm>
                <a:off x="4160713" y="4370806"/>
                <a:ext cx="40925" cy="35150"/>
              </a:xfrm>
              <a:custGeom>
                <a:avLst/>
                <a:gdLst/>
                <a:ahLst/>
                <a:cxnLst/>
                <a:rect l="l" t="t" r="r" b="b"/>
                <a:pathLst>
                  <a:path w="1637" h="1406" extrusionOk="0">
                    <a:moveTo>
                      <a:pt x="902" y="398"/>
                    </a:moveTo>
                    <a:cubicBezTo>
                      <a:pt x="920" y="398"/>
                      <a:pt x="938" y="399"/>
                      <a:pt x="957" y="402"/>
                    </a:cubicBezTo>
                    <a:cubicBezTo>
                      <a:pt x="1297" y="433"/>
                      <a:pt x="1297" y="957"/>
                      <a:pt x="957" y="988"/>
                    </a:cubicBezTo>
                    <a:cubicBezTo>
                      <a:pt x="938" y="991"/>
                      <a:pt x="920" y="992"/>
                      <a:pt x="902" y="992"/>
                    </a:cubicBezTo>
                    <a:cubicBezTo>
                      <a:pt x="513" y="992"/>
                      <a:pt x="513" y="398"/>
                      <a:pt x="902" y="398"/>
                    </a:cubicBezTo>
                    <a:close/>
                    <a:moveTo>
                      <a:pt x="957" y="1"/>
                    </a:moveTo>
                    <a:cubicBezTo>
                      <a:pt x="309" y="1"/>
                      <a:pt x="1" y="741"/>
                      <a:pt x="433" y="1204"/>
                    </a:cubicBezTo>
                    <a:cubicBezTo>
                      <a:pt x="582" y="1343"/>
                      <a:pt x="760" y="1406"/>
                      <a:pt x="932" y="1406"/>
                    </a:cubicBezTo>
                    <a:cubicBezTo>
                      <a:pt x="1296" y="1406"/>
                      <a:pt x="1636" y="1129"/>
                      <a:pt x="1636" y="711"/>
                    </a:cubicBezTo>
                    <a:cubicBezTo>
                      <a:pt x="1636" y="309"/>
                      <a:pt x="1328"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94"/>
              <p:cNvSpPr/>
              <p:nvPr/>
            </p:nvSpPr>
            <p:spPr>
              <a:xfrm>
                <a:off x="4169213" y="4237331"/>
                <a:ext cx="38600" cy="33125"/>
              </a:xfrm>
              <a:custGeom>
                <a:avLst/>
                <a:gdLst/>
                <a:ahLst/>
                <a:cxnLst/>
                <a:rect l="l" t="t" r="r" b="b"/>
                <a:pathLst>
                  <a:path w="1544" h="1325" extrusionOk="0">
                    <a:moveTo>
                      <a:pt x="648" y="402"/>
                    </a:moveTo>
                    <a:cubicBezTo>
                      <a:pt x="803" y="402"/>
                      <a:pt x="926" y="525"/>
                      <a:pt x="926" y="680"/>
                    </a:cubicBezTo>
                    <a:cubicBezTo>
                      <a:pt x="926" y="762"/>
                      <a:pt x="894" y="794"/>
                      <a:pt x="848" y="794"/>
                    </a:cubicBezTo>
                    <a:cubicBezTo>
                      <a:pt x="688" y="794"/>
                      <a:pt x="360" y="402"/>
                      <a:pt x="648" y="402"/>
                    </a:cubicBezTo>
                    <a:close/>
                    <a:moveTo>
                      <a:pt x="648" y="1"/>
                    </a:moveTo>
                    <a:cubicBezTo>
                      <a:pt x="309" y="1"/>
                      <a:pt x="0" y="309"/>
                      <a:pt x="0" y="680"/>
                    </a:cubicBezTo>
                    <a:cubicBezTo>
                      <a:pt x="0" y="1060"/>
                      <a:pt x="333" y="1325"/>
                      <a:pt x="672" y="1325"/>
                    </a:cubicBezTo>
                    <a:cubicBezTo>
                      <a:pt x="828" y="1325"/>
                      <a:pt x="985" y="1269"/>
                      <a:pt x="1111" y="1143"/>
                    </a:cubicBezTo>
                    <a:cubicBezTo>
                      <a:pt x="1543" y="711"/>
                      <a:pt x="123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08" name="Google Shape;16708;p94"/>
            <p:cNvSpPr/>
            <p:nvPr/>
          </p:nvSpPr>
          <p:spPr>
            <a:xfrm>
              <a:off x="4081238" y="4142031"/>
              <a:ext cx="287050" cy="345300"/>
            </a:xfrm>
            <a:custGeom>
              <a:avLst/>
              <a:gdLst/>
              <a:ahLst/>
              <a:cxnLst/>
              <a:rect l="l" t="t" r="r" b="b"/>
              <a:pathLst>
                <a:path w="11482" h="13812" extrusionOk="0">
                  <a:moveTo>
                    <a:pt x="2655" y="418"/>
                  </a:moveTo>
                  <a:lnTo>
                    <a:pt x="2964" y="696"/>
                  </a:lnTo>
                  <a:cubicBezTo>
                    <a:pt x="2995" y="727"/>
                    <a:pt x="2995" y="757"/>
                    <a:pt x="2964" y="788"/>
                  </a:cubicBezTo>
                  <a:lnTo>
                    <a:pt x="2192" y="1652"/>
                  </a:lnTo>
                  <a:cubicBezTo>
                    <a:pt x="2192" y="1668"/>
                    <a:pt x="2177" y="1676"/>
                    <a:pt x="2161" y="1676"/>
                  </a:cubicBezTo>
                  <a:cubicBezTo>
                    <a:pt x="2146" y="1676"/>
                    <a:pt x="2130" y="1668"/>
                    <a:pt x="2130" y="1652"/>
                  </a:cubicBezTo>
                  <a:lnTo>
                    <a:pt x="1822" y="1375"/>
                  </a:lnTo>
                  <a:cubicBezTo>
                    <a:pt x="1791" y="1375"/>
                    <a:pt x="1791" y="1344"/>
                    <a:pt x="1822" y="1313"/>
                  </a:cubicBezTo>
                  <a:lnTo>
                    <a:pt x="2593" y="418"/>
                  </a:lnTo>
                  <a:close/>
                  <a:moveTo>
                    <a:pt x="3149" y="1189"/>
                  </a:moveTo>
                  <a:lnTo>
                    <a:pt x="3643" y="1652"/>
                  </a:lnTo>
                  <a:lnTo>
                    <a:pt x="3149" y="2208"/>
                  </a:lnTo>
                  <a:lnTo>
                    <a:pt x="2624" y="1776"/>
                  </a:lnTo>
                  <a:lnTo>
                    <a:pt x="3149" y="1189"/>
                  </a:lnTo>
                  <a:close/>
                  <a:moveTo>
                    <a:pt x="4167" y="3504"/>
                  </a:moveTo>
                  <a:cubicBezTo>
                    <a:pt x="4723" y="3504"/>
                    <a:pt x="5155" y="3936"/>
                    <a:pt x="5155" y="4492"/>
                  </a:cubicBezTo>
                  <a:cubicBezTo>
                    <a:pt x="5124" y="5016"/>
                    <a:pt x="4723" y="5448"/>
                    <a:pt x="4167" y="5448"/>
                  </a:cubicBezTo>
                  <a:cubicBezTo>
                    <a:pt x="3643" y="5448"/>
                    <a:pt x="3211" y="5016"/>
                    <a:pt x="3211" y="4492"/>
                  </a:cubicBezTo>
                  <a:cubicBezTo>
                    <a:pt x="3211" y="3936"/>
                    <a:pt x="3643" y="3535"/>
                    <a:pt x="4167" y="3504"/>
                  </a:cubicBezTo>
                  <a:close/>
                  <a:moveTo>
                    <a:pt x="8581" y="5788"/>
                  </a:moveTo>
                  <a:lnTo>
                    <a:pt x="9013" y="6158"/>
                  </a:lnTo>
                  <a:lnTo>
                    <a:pt x="8334" y="6930"/>
                  </a:lnTo>
                  <a:lnTo>
                    <a:pt x="7902" y="6559"/>
                  </a:lnTo>
                  <a:lnTo>
                    <a:pt x="8581" y="5788"/>
                  </a:lnTo>
                  <a:close/>
                  <a:moveTo>
                    <a:pt x="9491" y="6259"/>
                  </a:moveTo>
                  <a:cubicBezTo>
                    <a:pt x="9506" y="6259"/>
                    <a:pt x="9522" y="6266"/>
                    <a:pt x="9537" y="6282"/>
                  </a:cubicBezTo>
                  <a:lnTo>
                    <a:pt x="9846" y="6559"/>
                  </a:lnTo>
                  <a:cubicBezTo>
                    <a:pt x="9877" y="6559"/>
                    <a:pt x="9877" y="6621"/>
                    <a:pt x="9846" y="6621"/>
                  </a:cubicBezTo>
                  <a:cubicBezTo>
                    <a:pt x="9846" y="6621"/>
                    <a:pt x="8920" y="7701"/>
                    <a:pt x="8920" y="7701"/>
                  </a:cubicBezTo>
                  <a:lnTo>
                    <a:pt x="8827" y="7701"/>
                  </a:lnTo>
                  <a:lnTo>
                    <a:pt x="8519" y="7424"/>
                  </a:lnTo>
                  <a:cubicBezTo>
                    <a:pt x="8488" y="7393"/>
                    <a:pt x="8488" y="7362"/>
                    <a:pt x="8519" y="7331"/>
                  </a:cubicBezTo>
                  <a:lnTo>
                    <a:pt x="9445" y="6282"/>
                  </a:lnTo>
                  <a:cubicBezTo>
                    <a:pt x="9460" y="6266"/>
                    <a:pt x="9476" y="6259"/>
                    <a:pt x="9491" y="6259"/>
                  </a:cubicBezTo>
                  <a:close/>
                  <a:moveTo>
                    <a:pt x="2902" y="4955"/>
                  </a:moveTo>
                  <a:cubicBezTo>
                    <a:pt x="2933" y="5078"/>
                    <a:pt x="3025" y="5201"/>
                    <a:pt x="3118" y="5325"/>
                  </a:cubicBezTo>
                  <a:cubicBezTo>
                    <a:pt x="3334" y="5634"/>
                    <a:pt x="3704" y="5819"/>
                    <a:pt x="4106" y="5850"/>
                  </a:cubicBezTo>
                  <a:cubicBezTo>
                    <a:pt x="3735" y="6652"/>
                    <a:pt x="3766" y="7578"/>
                    <a:pt x="4198" y="8349"/>
                  </a:cubicBezTo>
                  <a:cubicBezTo>
                    <a:pt x="4075" y="8349"/>
                    <a:pt x="3951" y="8349"/>
                    <a:pt x="3828" y="8380"/>
                  </a:cubicBezTo>
                  <a:cubicBezTo>
                    <a:pt x="3466" y="8441"/>
                    <a:pt x="3104" y="8619"/>
                    <a:pt x="2829" y="8914"/>
                  </a:cubicBezTo>
                  <a:lnTo>
                    <a:pt x="2829" y="8914"/>
                  </a:lnTo>
                  <a:cubicBezTo>
                    <a:pt x="2527" y="8333"/>
                    <a:pt x="2346" y="7663"/>
                    <a:pt x="2346" y="7022"/>
                  </a:cubicBezTo>
                  <a:cubicBezTo>
                    <a:pt x="2346" y="6282"/>
                    <a:pt x="2532" y="5572"/>
                    <a:pt x="2902" y="4955"/>
                  </a:cubicBezTo>
                  <a:close/>
                  <a:moveTo>
                    <a:pt x="4136" y="8743"/>
                  </a:moveTo>
                  <a:cubicBezTo>
                    <a:pt x="4622" y="8743"/>
                    <a:pt x="5109" y="9013"/>
                    <a:pt x="5340" y="9553"/>
                  </a:cubicBezTo>
                  <a:lnTo>
                    <a:pt x="6112" y="11281"/>
                  </a:lnTo>
                  <a:lnTo>
                    <a:pt x="2161" y="11281"/>
                  </a:lnTo>
                  <a:lnTo>
                    <a:pt x="2933" y="9553"/>
                  </a:lnTo>
                  <a:cubicBezTo>
                    <a:pt x="3164" y="9013"/>
                    <a:pt x="3650" y="8743"/>
                    <a:pt x="4136" y="8743"/>
                  </a:cubicBezTo>
                  <a:close/>
                  <a:moveTo>
                    <a:pt x="9661" y="11682"/>
                  </a:moveTo>
                  <a:cubicBezTo>
                    <a:pt x="10216" y="11682"/>
                    <a:pt x="10710" y="12053"/>
                    <a:pt x="10833" y="12608"/>
                  </a:cubicBezTo>
                  <a:lnTo>
                    <a:pt x="10864" y="12608"/>
                  </a:lnTo>
                  <a:lnTo>
                    <a:pt x="10988" y="13102"/>
                  </a:lnTo>
                  <a:cubicBezTo>
                    <a:pt x="11019" y="13256"/>
                    <a:pt x="10895" y="13380"/>
                    <a:pt x="10772" y="13380"/>
                  </a:cubicBezTo>
                  <a:lnTo>
                    <a:pt x="742" y="13380"/>
                  </a:lnTo>
                  <a:cubicBezTo>
                    <a:pt x="587" y="13380"/>
                    <a:pt x="464" y="13256"/>
                    <a:pt x="526" y="13102"/>
                  </a:cubicBezTo>
                  <a:lnTo>
                    <a:pt x="649" y="12608"/>
                  </a:lnTo>
                  <a:cubicBezTo>
                    <a:pt x="772" y="12053"/>
                    <a:pt x="1266" y="11682"/>
                    <a:pt x="1822" y="11682"/>
                  </a:cubicBezTo>
                  <a:close/>
                  <a:moveTo>
                    <a:pt x="2584" y="0"/>
                  </a:moveTo>
                  <a:cubicBezTo>
                    <a:pt x="2457" y="0"/>
                    <a:pt x="2337" y="54"/>
                    <a:pt x="2254" y="171"/>
                  </a:cubicBezTo>
                  <a:lnTo>
                    <a:pt x="1482" y="1035"/>
                  </a:lnTo>
                  <a:cubicBezTo>
                    <a:pt x="1297" y="1220"/>
                    <a:pt x="1328" y="1498"/>
                    <a:pt x="1513" y="1683"/>
                  </a:cubicBezTo>
                  <a:lnTo>
                    <a:pt x="1822" y="1961"/>
                  </a:lnTo>
                  <a:cubicBezTo>
                    <a:pt x="1915" y="2036"/>
                    <a:pt x="2020" y="2077"/>
                    <a:pt x="2122" y="2077"/>
                  </a:cubicBezTo>
                  <a:cubicBezTo>
                    <a:pt x="2189" y="2077"/>
                    <a:pt x="2255" y="2059"/>
                    <a:pt x="2316" y="2023"/>
                  </a:cubicBezTo>
                  <a:lnTo>
                    <a:pt x="2840" y="2517"/>
                  </a:lnTo>
                  <a:lnTo>
                    <a:pt x="2748" y="2640"/>
                  </a:lnTo>
                  <a:cubicBezTo>
                    <a:pt x="2501" y="2918"/>
                    <a:pt x="2532" y="3319"/>
                    <a:pt x="2809" y="3566"/>
                  </a:cubicBezTo>
                  <a:lnTo>
                    <a:pt x="2995" y="3720"/>
                  </a:lnTo>
                  <a:cubicBezTo>
                    <a:pt x="2871" y="3905"/>
                    <a:pt x="2809" y="4121"/>
                    <a:pt x="2778" y="4307"/>
                  </a:cubicBezTo>
                  <a:cubicBezTo>
                    <a:pt x="1729" y="5788"/>
                    <a:pt x="1637" y="7732"/>
                    <a:pt x="2532" y="9306"/>
                  </a:cubicBezTo>
                  <a:lnTo>
                    <a:pt x="2532" y="9368"/>
                  </a:lnTo>
                  <a:lnTo>
                    <a:pt x="1698" y="11281"/>
                  </a:lnTo>
                  <a:cubicBezTo>
                    <a:pt x="1019" y="11343"/>
                    <a:pt x="433" y="11837"/>
                    <a:pt x="248" y="12516"/>
                  </a:cubicBezTo>
                  <a:lnTo>
                    <a:pt x="124" y="13009"/>
                  </a:lnTo>
                  <a:cubicBezTo>
                    <a:pt x="1" y="13411"/>
                    <a:pt x="310" y="13812"/>
                    <a:pt x="742" y="13812"/>
                  </a:cubicBezTo>
                  <a:lnTo>
                    <a:pt x="10772" y="13812"/>
                  </a:lnTo>
                  <a:cubicBezTo>
                    <a:pt x="11173" y="13812"/>
                    <a:pt x="11482" y="13411"/>
                    <a:pt x="11389" y="13009"/>
                  </a:cubicBezTo>
                  <a:lnTo>
                    <a:pt x="11265" y="12516"/>
                  </a:lnTo>
                  <a:cubicBezTo>
                    <a:pt x="11080" y="11806"/>
                    <a:pt x="10401" y="11281"/>
                    <a:pt x="9661" y="11281"/>
                  </a:cubicBezTo>
                  <a:lnTo>
                    <a:pt x="6574" y="11281"/>
                  </a:lnTo>
                  <a:lnTo>
                    <a:pt x="6235" y="10541"/>
                  </a:lnTo>
                  <a:lnTo>
                    <a:pt x="9568" y="10541"/>
                  </a:lnTo>
                  <a:cubicBezTo>
                    <a:pt x="9877" y="10541"/>
                    <a:pt x="10154" y="10294"/>
                    <a:pt x="10154" y="9954"/>
                  </a:cubicBezTo>
                  <a:lnTo>
                    <a:pt x="10154" y="9214"/>
                  </a:lnTo>
                  <a:cubicBezTo>
                    <a:pt x="10154" y="8905"/>
                    <a:pt x="9877" y="8658"/>
                    <a:pt x="9568" y="8658"/>
                  </a:cubicBezTo>
                  <a:lnTo>
                    <a:pt x="8395" y="8658"/>
                  </a:lnTo>
                  <a:cubicBezTo>
                    <a:pt x="8383" y="8654"/>
                    <a:pt x="8371" y="8653"/>
                    <a:pt x="8359" y="8653"/>
                  </a:cubicBezTo>
                  <a:cubicBezTo>
                    <a:pt x="8191" y="8653"/>
                    <a:pt x="8191" y="9034"/>
                    <a:pt x="8359" y="9034"/>
                  </a:cubicBezTo>
                  <a:cubicBezTo>
                    <a:pt x="8371" y="9034"/>
                    <a:pt x="8383" y="9032"/>
                    <a:pt x="8395" y="9028"/>
                  </a:cubicBezTo>
                  <a:lnTo>
                    <a:pt x="9568" y="9028"/>
                  </a:lnTo>
                  <a:cubicBezTo>
                    <a:pt x="9661" y="9028"/>
                    <a:pt x="9753" y="9121"/>
                    <a:pt x="9753" y="9214"/>
                  </a:cubicBezTo>
                  <a:lnTo>
                    <a:pt x="9753" y="9954"/>
                  </a:lnTo>
                  <a:cubicBezTo>
                    <a:pt x="9753" y="10047"/>
                    <a:pt x="9661" y="10139"/>
                    <a:pt x="9568" y="10139"/>
                  </a:cubicBezTo>
                  <a:lnTo>
                    <a:pt x="6050" y="10139"/>
                  </a:lnTo>
                  <a:lnTo>
                    <a:pt x="5710" y="9399"/>
                  </a:lnTo>
                  <a:cubicBezTo>
                    <a:pt x="5680" y="9275"/>
                    <a:pt x="5587" y="9152"/>
                    <a:pt x="5525" y="9059"/>
                  </a:cubicBezTo>
                  <a:lnTo>
                    <a:pt x="7624" y="9059"/>
                  </a:lnTo>
                  <a:cubicBezTo>
                    <a:pt x="7636" y="9063"/>
                    <a:pt x="7647" y="9064"/>
                    <a:pt x="7658" y="9064"/>
                  </a:cubicBezTo>
                  <a:cubicBezTo>
                    <a:pt x="7828" y="9064"/>
                    <a:pt x="7828" y="8653"/>
                    <a:pt x="7658" y="8653"/>
                  </a:cubicBezTo>
                  <a:cubicBezTo>
                    <a:pt x="7647" y="8653"/>
                    <a:pt x="7636" y="8655"/>
                    <a:pt x="7624" y="8658"/>
                  </a:cubicBezTo>
                  <a:lnTo>
                    <a:pt x="5093" y="8658"/>
                  </a:lnTo>
                  <a:cubicBezTo>
                    <a:pt x="5001" y="8596"/>
                    <a:pt x="4908" y="8535"/>
                    <a:pt x="4785" y="8504"/>
                  </a:cubicBezTo>
                  <a:cubicBezTo>
                    <a:pt x="4167" y="7732"/>
                    <a:pt x="4075" y="6652"/>
                    <a:pt x="4630" y="5788"/>
                  </a:cubicBezTo>
                  <a:cubicBezTo>
                    <a:pt x="4785" y="5757"/>
                    <a:pt x="4939" y="5664"/>
                    <a:pt x="5093" y="5541"/>
                  </a:cubicBezTo>
                  <a:lnTo>
                    <a:pt x="6698" y="6961"/>
                  </a:lnTo>
                  <a:cubicBezTo>
                    <a:pt x="6828" y="7062"/>
                    <a:pt x="6985" y="7116"/>
                    <a:pt x="7141" y="7116"/>
                  </a:cubicBezTo>
                  <a:cubicBezTo>
                    <a:pt x="7318" y="7116"/>
                    <a:pt x="7493" y="7046"/>
                    <a:pt x="7624" y="6899"/>
                  </a:cubicBezTo>
                  <a:lnTo>
                    <a:pt x="7655" y="6868"/>
                  </a:lnTo>
                  <a:lnTo>
                    <a:pt x="8118" y="7269"/>
                  </a:lnTo>
                  <a:cubicBezTo>
                    <a:pt x="8087" y="7300"/>
                    <a:pt x="8087" y="7362"/>
                    <a:pt x="8118" y="7393"/>
                  </a:cubicBezTo>
                  <a:cubicBezTo>
                    <a:pt x="8118" y="7516"/>
                    <a:pt x="8179" y="7640"/>
                    <a:pt x="8272" y="7732"/>
                  </a:cubicBezTo>
                  <a:lnTo>
                    <a:pt x="8581" y="8010"/>
                  </a:lnTo>
                  <a:cubicBezTo>
                    <a:pt x="8661" y="8077"/>
                    <a:pt x="8758" y="8109"/>
                    <a:pt x="8858" y="8109"/>
                  </a:cubicBezTo>
                  <a:cubicBezTo>
                    <a:pt x="8989" y="8109"/>
                    <a:pt x="9123" y="8053"/>
                    <a:pt x="9229" y="7948"/>
                  </a:cubicBezTo>
                  <a:lnTo>
                    <a:pt x="10154" y="6868"/>
                  </a:lnTo>
                  <a:cubicBezTo>
                    <a:pt x="10309" y="6683"/>
                    <a:pt x="10309" y="6405"/>
                    <a:pt x="10124" y="6251"/>
                  </a:cubicBezTo>
                  <a:lnTo>
                    <a:pt x="9784" y="5973"/>
                  </a:lnTo>
                  <a:cubicBezTo>
                    <a:pt x="9702" y="5891"/>
                    <a:pt x="9592" y="5850"/>
                    <a:pt x="9482" y="5850"/>
                  </a:cubicBezTo>
                  <a:cubicBezTo>
                    <a:pt x="9428" y="5850"/>
                    <a:pt x="9373" y="5860"/>
                    <a:pt x="9321" y="5880"/>
                  </a:cubicBezTo>
                  <a:lnTo>
                    <a:pt x="8827" y="5448"/>
                  </a:lnTo>
                  <a:lnTo>
                    <a:pt x="8858" y="5448"/>
                  </a:lnTo>
                  <a:cubicBezTo>
                    <a:pt x="9105" y="5171"/>
                    <a:pt x="9074" y="4739"/>
                    <a:pt x="8797" y="4492"/>
                  </a:cubicBezTo>
                  <a:lnTo>
                    <a:pt x="6328" y="2362"/>
                  </a:lnTo>
                  <a:cubicBezTo>
                    <a:pt x="6287" y="2322"/>
                    <a:pt x="6242" y="2305"/>
                    <a:pt x="6199" y="2305"/>
                  </a:cubicBezTo>
                  <a:cubicBezTo>
                    <a:pt x="6044" y="2305"/>
                    <a:pt x="5912" y="2519"/>
                    <a:pt x="6081" y="2640"/>
                  </a:cubicBezTo>
                  <a:lnTo>
                    <a:pt x="8519" y="4800"/>
                  </a:lnTo>
                  <a:cubicBezTo>
                    <a:pt x="8642" y="4893"/>
                    <a:pt x="8642" y="5047"/>
                    <a:pt x="8550" y="5171"/>
                  </a:cubicBezTo>
                  <a:lnTo>
                    <a:pt x="7315" y="6590"/>
                  </a:lnTo>
                  <a:cubicBezTo>
                    <a:pt x="7266" y="6656"/>
                    <a:pt x="7189" y="6687"/>
                    <a:pt x="7115" y="6687"/>
                  </a:cubicBezTo>
                  <a:cubicBezTo>
                    <a:pt x="7051" y="6687"/>
                    <a:pt x="6988" y="6664"/>
                    <a:pt x="6945" y="6621"/>
                  </a:cubicBezTo>
                  <a:lnTo>
                    <a:pt x="5340" y="5201"/>
                  </a:lnTo>
                  <a:lnTo>
                    <a:pt x="5340" y="5171"/>
                  </a:lnTo>
                  <a:cubicBezTo>
                    <a:pt x="5951" y="4160"/>
                    <a:pt x="5130" y="3095"/>
                    <a:pt x="4172" y="3095"/>
                  </a:cubicBezTo>
                  <a:cubicBezTo>
                    <a:pt x="3872" y="3095"/>
                    <a:pt x="3559" y="3200"/>
                    <a:pt x="3272" y="3442"/>
                  </a:cubicBezTo>
                  <a:lnTo>
                    <a:pt x="3087" y="3257"/>
                  </a:lnTo>
                  <a:cubicBezTo>
                    <a:pt x="2964" y="3165"/>
                    <a:pt x="2964" y="3010"/>
                    <a:pt x="3056" y="2887"/>
                  </a:cubicBezTo>
                  <a:cubicBezTo>
                    <a:pt x="3056" y="2887"/>
                    <a:pt x="4322" y="1467"/>
                    <a:pt x="4322" y="1467"/>
                  </a:cubicBezTo>
                  <a:cubicBezTo>
                    <a:pt x="4375" y="1413"/>
                    <a:pt x="4450" y="1380"/>
                    <a:pt x="4521" y="1380"/>
                  </a:cubicBezTo>
                  <a:cubicBezTo>
                    <a:pt x="4573" y="1380"/>
                    <a:pt x="4622" y="1398"/>
                    <a:pt x="4661" y="1436"/>
                  </a:cubicBezTo>
                  <a:lnTo>
                    <a:pt x="5463" y="2146"/>
                  </a:lnTo>
                  <a:cubicBezTo>
                    <a:pt x="5510" y="2186"/>
                    <a:pt x="5559" y="2203"/>
                    <a:pt x="5604" y="2203"/>
                  </a:cubicBezTo>
                  <a:cubicBezTo>
                    <a:pt x="5766" y="2203"/>
                    <a:pt x="5886" y="1983"/>
                    <a:pt x="5741" y="1838"/>
                  </a:cubicBezTo>
                  <a:lnTo>
                    <a:pt x="4939" y="1128"/>
                  </a:lnTo>
                  <a:cubicBezTo>
                    <a:pt x="4814" y="1031"/>
                    <a:pt x="4664" y="983"/>
                    <a:pt x="4514" y="983"/>
                  </a:cubicBezTo>
                  <a:cubicBezTo>
                    <a:pt x="4331" y="983"/>
                    <a:pt x="4149" y="1054"/>
                    <a:pt x="4013" y="1189"/>
                  </a:cubicBezTo>
                  <a:lnTo>
                    <a:pt x="3890" y="1313"/>
                  </a:lnTo>
                  <a:lnTo>
                    <a:pt x="3365" y="850"/>
                  </a:lnTo>
                  <a:cubicBezTo>
                    <a:pt x="3365" y="819"/>
                    <a:pt x="3365" y="757"/>
                    <a:pt x="3365" y="696"/>
                  </a:cubicBezTo>
                  <a:cubicBezTo>
                    <a:pt x="3365" y="572"/>
                    <a:pt x="3303" y="480"/>
                    <a:pt x="3211" y="387"/>
                  </a:cubicBezTo>
                  <a:lnTo>
                    <a:pt x="2902" y="109"/>
                  </a:lnTo>
                  <a:cubicBezTo>
                    <a:pt x="2803" y="39"/>
                    <a:pt x="2691" y="0"/>
                    <a:pt x="2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9" name="Google Shape;16709;p94"/>
          <p:cNvGrpSpPr/>
          <p:nvPr/>
        </p:nvGrpSpPr>
        <p:grpSpPr>
          <a:xfrm>
            <a:off x="7746761" y="2850724"/>
            <a:ext cx="336425" cy="345675"/>
            <a:chOff x="7795463" y="2463556"/>
            <a:chExt cx="336425" cy="345675"/>
          </a:xfrm>
        </p:grpSpPr>
        <p:sp>
          <p:nvSpPr>
            <p:cNvPr id="16710" name="Google Shape;16710;p94"/>
            <p:cNvSpPr/>
            <p:nvPr/>
          </p:nvSpPr>
          <p:spPr>
            <a:xfrm>
              <a:off x="7920838" y="2708906"/>
              <a:ext cx="10850" cy="16225"/>
            </a:xfrm>
            <a:custGeom>
              <a:avLst/>
              <a:gdLst/>
              <a:ahLst/>
              <a:cxnLst/>
              <a:rect l="l" t="t" r="r" b="b"/>
              <a:pathLst>
                <a:path w="434" h="649" extrusionOk="0">
                  <a:moveTo>
                    <a:pt x="217" y="1"/>
                  </a:moveTo>
                  <a:cubicBezTo>
                    <a:pt x="109" y="1"/>
                    <a:pt x="1" y="63"/>
                    <a:pt x="16" y="186"/>
                  </a:cubicBezTo>
                  <a:lnTo>
                    <a:pt x="16" y="464"/>
                  </a:lnTo>
                  <a:cubicBezTo>
                    <a:pt x="16" y="556"/>
                    <a:pt x="109" y="649"/>
                    <a:pt x="232" y="649"/>
                  </a:cubicBezTo>
                  <a:cubicBezTo>
                    <a:pt x="325" y="649"/>
                    <a:pt x="418" y="556"/>
                    <a:pt x="418" y="464"/>
                  </a:cubicBezTo>
                  <a:lnTo>
                    <a:pt x="418" y="186"/>
                  </a:lnTo>
                  <a:cubicBezTo>
                    <a:pt x="433" y="6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94"/>
            <p:cNvSpPr/>
            <p:nvPr/>
          </p:nvSpPr>
          <p:spPr>
            <a:xfrm>
              <a:off x="7996088" y="2708131"/>
              <a:ext cx="10050" cy="17000"/>
            </a:xfrm>
            <a:custGeom>
              <a:avLst/>
              <a:gdLst/>
              <a:ahLst/>
              <a:cxnLst/>
              <a:rect l="l" t="t" r="r" b="b"/>
              <a:pathLst>
                <a:path w="402" h="680" extrusionOk="0">
                  <a:moveTo>
                    <a:pt x="216" y="1"/>
                  </a:moveTo>
                  <a:cubicBezTo>
                    <a:pt x="93" y="1"/>
                    <a:pt x="0" y="94"/>
                    <a:pt x="0" y="217"/>
                  </a:cubicBezTo>
                  <a:lnTo>
                    <a:pt x="0" y="495"/>
                  </a:lnTo>
                  <a:cubicBezTo>
                    <a:pt x="0" y="587"/>
                    <a:pt x="93" y="680"/>
                    <a:pt x="216" y="680"/>
                  </a:cubicBezTo>
                  <a:cubicBezTo>
                    <a:pt x="309" y="680"/>
                    <a:pt x="401" y="587"/>
                    <a:pt x="401" y="495"/>
                  </a:cubicBezTo>
                  <a:lnTo>
                    <a:pt x="401" y="217"/>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94"/>
            <p:cNvSpPr/>
            <p:nvPr/>
          </p:nvSpPr>
          <p:spPr>
            <a:xfrm>
              <a:off x="7947688" y="2714656"/>
              <a:ext cx="32550" cy="14350"/>
            </a:xfrm>
            <a:custGeom>
              <a:avLst/>
              <a:gdLst/>
              <a:ahLst/>
              <a:cxnLst/>
              <a:rect l="l" t="t" r="r" b="b"/>
              <a:pathLst>
                <a:path w="1302" h="574" extrusionOk="0">
                  <a:moveTo>
                    <a:pt x="271" y="1"/>
                  </a:moveTo>
                  <a:cubicBezTo>
                    <a:pt x="124" y="1"/>
                    <a:pt x="1" y="189"/>
                    <a:pt x="115" y="326"/>
                  </a:cubicBezTo>
                  <a:cubicBezTo>
                    <a:pt x="269" y="481"/>
                    <a:pt x="455" y="573"/>
                    <a:pt x="640" y="573"/>
                  </a:cubicBezTo>
                  <a:cubicBezTo>
                    <a:pt x="856" y="573"/>
                    <a:pt x="1041" y="481"/>
                    <a:pt x="1164" y="326"/>
                  </a:cubicBezTo>
                  <a:cubicBezTo>
                    <a:pt x="1302" y="189"/>
                    <a:pt x="1168" y="1"/>
                    <a:pt x="1013" y="1"/>
                  </a:cubicBezTo>
                  <a:cubicBezTo>
                    <a:pt x="960" y="1"/>
                    <a:pt x="904" y="24"/>
                    <a:pt x="856" y="79"/>
                  </a:cubicBezTo>
                  <a:cubicBezTo>
                    <a:pt x="794" y="141"/>
                    <a:pt x="732" y="172"/>
                    <a:pt x="640" y="172"/>
                  </a:cubicBezTo>
                  <a:cubicBezTo>
                    <a:pt x="547" y="172"/>
                    <a:pt x="486" y="141"/>
                    <a:pt x="424" y="79"/>
                  </a:cubicBezTo>
                  <a:cubicBezTo>
                    <a:pt x="376" y="24"/>
                    <a:pt x="322"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94"/>
            <p:cNvSpPr/>
            <p:nvPr/>
          </p:nvSpPr>
          <p:spPr>
            <a:xfrm>
              <a:off x="7891138" y="2690406"/>
              <a:ext cx="145850" cy="56350"/>
            </a:xfrm>
            <a:custGeom>
              <a:avLst/>
              <a:gdLst/>
              <a:ahLst/>
              <a:cxnLst/>
              <a:rect l="l" t="t" r="r" b="b"/>
              <a:pathLst>
                <a:path w="5834" h="2254" extrusionOk="0">
                  <a:moveTo>
                    <a:pt x="5216" y="401"/>
                  </a:moveTo>
                  <a:cubicBezTo>
                    <a:pt x="5309" y="401"/>
                    <a:pt x="5402" y="494"/>
                    <a:pt x="5402" y="587"/>
                  </a:cubicBezTo>
                  <a:lnTo>
                    <a:pt x="5402" y="1667"/>
                  </a:lnTo>
                  <a:cubicBezTo>
                    <a:pt x="5402" y="1759"/>
                    <a:pt x="5309" y="1852"/>
                    <a:pt x="5216" y="1852"/>
                  </a:cubicBezTo>
                  <a:lnTo>
                    <a:pt x="587" y="1852"/>
                  </a:lnTo>
                  <a:cubicBezTo>
                    <a:pt x="464" y="1852"/>
                    <a:pt x="402" y="1759"/>
                    <a:pt x="402" y="1667"/>
                  </a:cubicBezTo>
                  <a:lnTo>
                    <a:pt x="402" y="587"/>
                  </a:lnTo>
                  <a:cubicBezTo>
                    <a:pt x="402" y="494"/>
                    <a:pt x="464" y="401"/>
                    <a:pt x="587" y="401"/>
                  </a:cubicBezTo>
                  <a:close/>
                  <a:moveTo>
                    <a:pt x="587" y="0"/>
                  </a:moveTo>
                  <a:cubicBezTo>
                    <a:pt x="279" y="0"/>
                    <a:pt x="1" y="278"/>
                    <a:pt x="1" y="587"/>
                  </a:cubicBezTo>
                  <a:lnTo>
                    <a:pt x="1" y="1667"/>
                  </a:lnTo>
                  <a:cubicBezTo>
                    <a:pt x="1" y="2006"/>
                    <a:pt x="248" y="2253"/>
                    <a:pt x="587" y="2253"/>
                  </a:cubicBezTo>
                  <a:lnTo>
                    <a:pt x="5216" y="2253"/>
                  </a:lnTo>
                  <a:cubicBezTo>
                    <a:pt x="5525" y="2253"/>
                    <a:pt x="5803" y="2006"/>
                    <a:pt x="5834" y="1667"/>
                  </a:cubicBezTo>
                  <a:lnTo>
                    <a:pt x="5834" y="587"/>
                  </a:lnTo>
                  <a:cubicBezTo>
                    <a:pt x="5834" y="278"/>
                    <a:pt x="5556" y="0"/>
                    <a:pt x="5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94"/>
            <p:cNvSpPr/>
            <p:nvPr/>
          </p:nvSpPr>
          <p:spPr>
            <a:xfrm>
              <a:off x="7835688" y="2754256"/>
              <a:ext cx="51625" cy="42525"/>
            </a:xfrm>
            <a:custGeom>
              <a:avLst/>
              <a:gdLst/>
              <a:ahLst/>
              <a:cxnLst/>
              <a:rect l="l" t="t" r="r" b="b"/>
              <a:pathLst>
                <a:path w="2065" h="1701" extrusionOk="0">
                  <a:moveTo>
                    <a:pt x="923" y="409"/>
                  </a:moveTo>
                  <a:cubicBezTo>
                    <a:pt x="1170" y="409"/>
                    <a:pt x="1355" y="532"/>
                    <a:pt x="1355" y="718"/>
                  </a:cubicBezTo>
                  <a:cubicBezTo>
                    <a:pt x="1355" y="872"/>
                    <a:pt x="1170" y="1026"/>
                    <a:pt x="923" y="1026"/>
                  </a:cubicBezTo>
                  <a:cubicBezTo>
                    <a:pt x="676" y="1026"/>
                    <a:pt x="491" y="872"/>
                    <a:pt x="491" y="718"/>
                  </a:cubicBezTo>
                  <a:cubicBezTo>
                    <a:pt x="491" y="532"/>
                    <a:pt x="676" y="409"/>
                    <a:pt x="923" y="409"/>
                  </a:cubicBezTo>
                  <a:close/>
                  <a:moveTo>
                    <a:pt x="821" y="0"/>
                  </a:moveTo>
                  <a:cubicBezTo>
                    <a:pt x="434" y="0"/>
                    <a:pt x="118" y="320"/>
                    <a:pt x="89" y="718"/>
                  </a:cubicBezTo>
                  <a:cubicBezTo>
                    <a:pt x="0" y="1273"/>
                    <a:pt x="440" y="1701"/>
                    <a:pt x="923" y="1701"/>
                  </a:cubicBezTo>
                  <a:cubicBezTo>
                    <a:pt x="1111" y="1701"/>
                    <a:pt x="1305" y="1636"/>
                    <a:pt x="1478" y="1489"/>
                  </a:cubicBezTo>
                  <a:cubicBezTo>
                    <a:pt x="2065" y="995"/>
                    <a:pt x="1725" y="8"/>
                    <a:pt x="923" y="8"/>
                  </a:cubicBezTo>
                  <a:cubicBezTo>
                    <a:pt x="888" y="3"/>
                    <a:pt x="854" y="0"/>
                    <a:pt x="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94"/>
            <p:cNvSpPr/>
            <p:nvPr/>
          </p:nvSpPr>
          <p:spPr>
            <a:xfrm>
              <a:off x="7908113" y="2754256"/>
              <a:ext cx="41700" cy="36175"/>
            </a:xfrm>
            <a:custGeom>
              <a:avLst/>
              <a:gdLst/>
              <a:ahLst/>
              <a:cxnLst/>
              <a:rect l="l" t="t" r="r" b="b"/>
              <a:pathLst>
                <a:path w="1668" h="1447" extrusionOk="0">
                  <a:moveTo>
                    <a:pt x="834" y="409"/>
                  </a:moveTo>
                  <a:cubicBezTo>
                    <a:pt x="1081" y="409"/>
                    <a:pt x="1266" y="532"/>
                    <a:pt x="1266" y="718"/>
                  </a:cubicBezTo>
                  <a:cubicBezTo>
                    <a:pt x="1266" y="872"/>
                    <a:pt x="1050" y="1026"/>
                    <a:pt x="834" y="1026"/>
                  </a:cubicBezTo>
                  <a:cubicBezTo>
                    <a:pt x="587" y="1026"/>
                    <a:pt x="402" y="872"/>
                    <a:pt x="402" y="718"/>
                  </a:cubicBezTo>
                  <a:cubicBezTo>
                    <a:pt x="402" y="532"/>
                    <a:pt x="587" y="409"/>
                    <a:pt x="834" y="409"/>
                  </a:cubicBezTo>
                  <a:close/>
                  <a:moveTo>
                    <a:pt x="936" y="0"/>
                  </a:moveTo>
                  <a:cubicBezTo>
                    <a:pt x="902" y="0"/>
                    <a:pt x="868" y="3"/>
                    <a:pt x="834" y="8"/>
                  </a:cubicBezTo>
                  <a:cubicBezTo>
                    <a:pt x="217" y="100"/>
                    <a:pt x="1" y="872"/>
                    <a:pt x="464" y="1273"/>
                  </a:cubicBezTo>
                  <a:cubicBezTo>
                    <a:pt x="602" y="1393"/>
                    <a:pt x="765" y="1447"/>
                    <a:pt x="926" y="1447"/>
                  </a:cubicBezTo>
                  <a:cubicBezTo>
                    <a:pt x="1303" y="1447"/>
                    <a:pt x="1667" y="1150"/>
                    <a:pt x="1667" y="718"/>
                  </a:cubicBezTo>
                  <a:cubicBezTo>
                    <a:pt x="1639" y="320"/>
                    <a:pt x="1323" y="0"/>
                    <a:pt x="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94"/>
            <p:cNvSpPr/>
            <p:nvPr/>
          </p:nvSpPr>
          <p:spPr>
            <a:xfrm>
              <a:off x="7978338" y="2754256"/>
              <a:ext cx="41675" cy="36175"/>
            </a:xfrm>
            <a:custGeom>
              <a:avLst/>
              <a:gdLst/>
              <a:ahLst/>
              <a:cxnLst/>
              <a:rect l="l" t="t" r="r" b="b"/>
              <a:pathLst>
                <a:path w="1667" h="1447" extrusionOk="0">
                  <a:moveTo>
                    <a:pt x="833" y="409"/>
                  </a:moveTo>
                  <a:cubicBezTo>
                    <a:pt x="1050" y="409"/>
                    <a:pt x="1266" y="532"/>
                    <a:pt x="1266" y="718"/>
                  </a:cubicBezTo>
                  <a:cubicBezTo>
                    <a:pt x="1266" y="872"/>
                    <a:pt x="1050" y="1026"/>
                    <a:pt x="833" y="1026"/>
                  </a:cubicBezTo>
                  <a:cubicBezTo>
                    <a:pt x="587" y="1026"/>
                    <a:pt x="371" y="872"/>
                    <a:pt x="371" y="718"/>
                  </a:cubicBezTo>
                  <a:cubicBezTo>
                    <a:pt x="371" y="532"/>
                    <a:pt x="587" y="409"/>
                    <a:pt x="833" y="409"/>
                  </a:cubicBezTo>
                  <a:close/>
                  <a:moveTo>
                    <a:pt x="935" y="0"/>
                  </a:moveTo>
                  <a:cubicBezTo>
                    <a:pt x="902" y="0"/>
                    <a:pt x="868" y="3"/>
                    <a:pt x="833" y="8"/>
                  </a:cubicBezTo>
                  <a:cubicBezTo>
                    <a:pt x="216" y="100"/>
                    <a:pt x="0" y="872"/>
                    <a:pt x="463" y="1273"/>
                  </a:cubicBezTo>
                  <a:cubicBezTo>
                    <a:pt x="601" y="1393"/>
                    <a:pt x="764" y="1447"/>
                    <a:pt x="925" y="1447"/>
                  </a:cubicBezTo>
                  <a:cubicBezTo>
                    <a:pt x="1302" y="1447"/>
                    <a:pt x="1667" y="1150"/>
                    <a:pt x="1667" y="718"/>
                  </a:cubicBezTo>
                  <a:cubicBezTo>
                    <a:pt x="1638" y="320"/>
                    <a:pt x="1322" y="0"/>
                    <a:pt x="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94"/>
            <p:cNvSpPr/>
            <p:nvPr/>
          </p:nvSpPr>
          <p:spPr>
            <a:xfrm>
              <a:off x="8047763" y="2753806"/>
              <a:ext cx="41700" cy="36200"/>
            </a:xfrm>
            <a:custGeom>
              <a:avLst/>
              <a:gdLst/>
              <a:ahLst/>
              <a:cxnLst/>
              <a:rect l="l" t="t" r="r" b="b"/>
              <a:pathLst>
                <a:path w="1668" h="1448" extrusionOk="0">
                  <a:moveTo>
                    <a:pt x="834" y="427"/>
                  </a:moveTo>
                  <a:cubicBezTo>
                    <a:pt x="1081" y="427"/>
                    <a:pt x="1297" y="550"/>
                    <a:pt x="1297" y="736"/>
                  </a:cubicBezTo>
                  <a:cubicBezTo>
                    <a:pt x="1297" y="890"/>
                    <a:pt x="1081" y="1044"/>
                    <a:pt x="834" y="1044"/>
                  </a:cubicBezTo>
                  <a:cubicBezTo>
                    <a:pt x="618" y="1044"/>
                    <a:pt x="402" y="890"/>
                    <a:pt x="402" y="736"/>
                  </a:cubicBezTo>
                  <a:cubicBezTo>
                    <a:pt x="402" y="550"/>
                    <a:pt x="618" y="427"/>
                    <a:pt x="834" y="427"/>
                  </a:cubicBezTo>
                  <a:close/>
                  <a:moveTo>
                    <a:pt x="729" y="0"/>
                  </a:moveTo>
                  <a:cubicBezTo>
                    <a:pt x="356" y="0"/>
                    <a:pt x="1" y="287"/>
                    <a:pt x="1" y="736"/>
                  </a:cubicBezTo>
                  <a:cubicBezTo>
                    <a:pt x="30" y="1148"/>
                    <a:pt x="369" y="1447"/>
                    <a:pt x="775" y="1447"/>
                  </a:cubicBezTo>
                  <a:cubicBezTo>
                    <a:pt x="794" y="1447"/>
                    <a:pt x="814" y="1447"/>
                    <a:pt x="834" y="1445"/>
                  </a:cubicBezTo>
                  <a:cubicBezTo>
                    <a:pt x="1451" y="1353"/>
                    <a:pt x="1667" y="581"/>
                    <a:pt x="1204" y="180"/>
                  </a:cubicBezTo>
                  <a:cubicBezTo>
                    <a:pt x="1062" y="57"/>
                    <a:pt x="894" y="0"/>
                    <a:pt x="7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94"/>
            <p:cNvSpPr/>
            <p:nvPr/>
          </p:nvSpPr>
          <p:spPr>
            <a:xfrm>
              <a:off x="7795463" y="2463556"/>
              <a:ext cx="336425" cy="345675"/>
            </a:xfrm>
            <a:custGeom>
              <a:avLst/>
              <a:gdLst/>
              <a:ahLst/>
              <a:cxnLst/>
              <a:rect l="l" t="t" r="r" b="b"/>
              <a:pathLst>
                <a:path w="13457" h="13827" extrusionOk="0">
                  <a:moveTo>
                    <a:pt x="11389" y="402"/>
                  </a:moveTo>
                  <a:cubicBezTo>
                    <a:pt x="11512" y="402"/>
                    <a:pt x="11574" y="495"/>
                    <a:pt x="11574" y="618"/>
                  </a:cubicBezTo>
                  <a:lnTo>
                    <a:pt x="11574" y="1266"/>
                  </a:lnTo>
                  <a:cubicBezTo>
                    <a:pt x="11574" y="1359"/>
                    <a:pt x="11512" y="1451"/>
                    <a:pt x="11389" y="1451"/>
                  </a:cubicBezTo>
                  <a:lnTo>
                    <a:pt x="2100" y="1451"/>
                  </a:lnTo>
                  <a:cubicBezTo>
                    <a:pt x="1976" y="1451"/>
                    <a:pt x="1914" y="1359"/>
                    <a:pt x="1914" y="1235"/>
                  </a:cubicBezTo>
                  <a:lnTo>
                    <a:pt x="1914" y="618"/>
                  </a:lnTo>
                  <a:cubicBezTo>
                    <a:pt x="1914" y="495"/>
                    <a:pt x="1976" y="402"/>
                    <a:pt x="2100" y="402"/>
                  </a:cubicBezTo>
                  <a:close/>
                  <a:moveTo>
                    <a:pt x="7932" y="6945"/>
                  </a:moveTo>
                  <a:cubicBezTo>
                    <a:pt x="8272" y="6976"/>
                    <a:pt x="8550" y="7161"/>
                    <a:pt x="8704" y="7439"/>
                  </a:cubicBezTo>
                  <a:lnTo>
                    <a:pt x="9136" y="8210"/>
                  </a:lnTo>
                  <a:lnTo>
                    <a:pt x="4352" y="8210"/>
                  </a:lnTo>
                  <a:lnTo>
                    <a:pt x="4723" y="7439"/>
                  </a:lnTo>
                  <a:cubicBezTo>
                    <a:pt x="4877" y="7130"/>
                    <a:pt x="5186" y="6945"/>
                    <a:pt x="5525" y="6945"/>
                  </a:cubicBezTo>
                  <a:close/>
                  <a:moveTo>
                    <a:pt x="9908" y="1822"/>
                  </a:moveTo>
                  <a:lnTo>
                    <a:pt x="9908" y="2778"/>
                  </a:lnTo>
                  <a:cubicBezTo>
                    <a:pt x="9908" y="2871"/>
                    <a:pt x="10000" y="2964"/>
                    <a:pt x="10093" y="2964"/>
                  </a:cubicBezTo>
                  <a:cubicBezTo>
                    <a:pt x="10216" y="2964"/>
                    <a:pt x="10309" y="2902"/>
                    <a:pt x="10309" y="2778"/>
                  </a:cubicBezTo>
                  <a:lnTo>
                    <a:pt x="10309" y="1883"/>
                  </a:lnTo>
                  <a:lnTo>
                    <a:pt x="11173" y="1883"/>
                  </a:lnTo>
                  <a:lnTo>
                    <a:pt x="11173" y="8241"/>
                  </a:lnTo>
                  <a:lnTo>
                    <a:pt x="10309" y="8241"/>
                  </a:lnTo>
                  <a:lnTo>
                    <a:pt x="10309" y="3612"/>
                  </a:lnTo>
                  <a:cubicBezTo>
                    <a:pt x="10309" y="3519"/>
                    <a:pt x="10216" y="3426"/>
                    <a:pt x="10093" y="3426"/>
                  </a:cubicBezTo>
                  <a:cubicBezTo>
                    <a:pt x="10000" y="3426"/>
                    <a:pt x="9908" y="3519"/>
                    <a:pt x="9908" y="3612"/>
                  </a:cubicBezTo>
                  <a:lnTo>
                    <a:pt x="9908" y="8241"/>
                  </a:lnTo>
                  <a:lnTo>
                    <a:pt x="9568" y="8241"/>
                  </a:lnTo>
                  <a:lnTo>
                    <a:pt x="9105" y="7284"/>
                  </a:lnTo>
                  <a:cubicBezTo>
                    <a:pt x="8889" y="6821"/>
                    <a:pt x="8426" y="6544"/>
                    <a:pt x="7932" y="6544"/>
                  </a:cubicBezTo>
                  <a:lnTo>
                    <a:pt x="5525" y="6544"/>
                  </a:lnTo>
                  <a:cubicBezTo>
                    <a:pt x="5031" y="6544"/>
                    <a:pt x="4599" y="6821"/>
                    <a:pt x="4383" y="7284"/>
                  </a:cubicBezTo>
                  <a:lnTo>
                    <a:pt x="3890" y="8241"/>
                  </a:lnTo>
                  <a:lnTo>
                    <a:pt x="3550" y="8241"/>
                  </a:lnTo>
                  <a:lnTo>
                    <a:pt x="3581" y="1822"/>
                  </a:lnTo>
                  <a:close/>
                  <a:moveTo>
                    <a:pt x="11358" y="8611"/>
                  </a:moveTo>
                  <a:cubicBezTo>
                    <a:pt x="11821" y="8611"/>
                    <a:pt x="12222" y="8920"/>
                    <a:pt x="12315" y="9383"/>
                  </a:cubicBezTo>
                  <a:lnTo>
                    <a:pt x="12901" y="12562"/>
                  </a:lnTo>
                  <a:cubicBezTo>
                    <a:pt x="12994" y="12994"/>
                    <a:pt x="12685" y="13395"/>
                    <a:pt x="12222" y="13395"/>
                  </a:cubicBezTo>
                  <a:lnTo>
                    <a:pt x="1235" y="13395"/>
                  </a:lnTo>
                  <a:cubicBezTo>
                    <a:pt x="772" y="13395"/>
                    <a:pt x="464" y="12994"/>
                    <a:pt x="556" y="12562"/>
                  </a:cubicBezTo>
                  <a:lnTo>
                    <a:pt x="1174" y="9383"/>
                  </a:lnTo>
                  <a:cubicBezTo>
                    <a:pt x="1262" y="8971"/>
                    <a:pt x="1631" y="8671"/>
                    <a:pt x="2040" y="8671"/>
                  </a:cubicBezTo>
                  <a:cubicBezTo>
                    <a:pt x="2060" y="8671"/>
                    <a:pt x="2080" y="8672"/>
                    <a:pt x="2100" y="8673"/>
                  </a:cubicBezTo>
                  <a:lnTo>
                    <a:pt x="11358" y="8611"/>
                  </a:lnTo>
                  <a:close/>
                  <a:moveTo>
                    <a:pt x="2100" y="1"/>
                  </a:moveTo>
                  <a:cubicBezTo>
                    <a:pt x="1760" y="32"/>
                    <a:pt x="1482" y="279"/>
                    <a:pt x="1513" y="618"/>
                  </a:cubicBezTo>
                  <a:lnTo>
                    <a:pt x="1513" y="1266"/>
                  </a:lnTo>
                  <a:cubicBezTo>
                    <a:pt x="1482" y="1513"/>
                    <a:pt x="1637" y="1729"/>
                    <a:pt x="1884" y="1822"/>
                  </a:cubicBezTo>
                  <a:lnTo>
                    <a:pt x="1884" y="6235"/>
                  </a:lnTo>
                  <a:cubicBezTo>
                    <a:pt x="1884" y="6358"/>
                    <a:pt x="1976" y="6420"/>
                    <a:pt x="2100" y="6420"/>
                  </a:cubicBezTo>
                  <a:cubicBezTo>
                    <a:pt x="2112" y="6424"/>
                    <a:pt x="2124" y="6426"/>
                    <a:pt x="2136" y="6426"/>
                  </a:cubicBezTo>
                  <a:cubicBezTo>
                    <a:pt x="2215" y="6426"/>
                    <a:pt x="2285" y="6342"/>
                    <a:pt x="2285" y="6235"/>
                  </a:cubicBezTo>
                  <a:lnTo>
                    <a:pt x="2285" y="1883"/>
                  </a:lnTo>
                  <a:lnTo>
                    <a:pt x="3149" y="1883"/>
                  </a:lnTo>
                  <a:lnTo>
                    <a:pt x="3149" y="8241"/>
                  </a:lnTo>
                  <a:lnTo>
                    <a:pt x="2285" y="8241"/>
                  </a:lnTo>
                  <a:lnTo>
                    <a:pt x="2285" y="7037"/>
                  </a:lnTo>
                  <a:cubicBezTo>
                    <a:pt x="2285" y="6945"/>
                    <a:pt x="2192" y="6852"/>
                    <a:pt x="2100" y="6852"/>
                  </a:cubicBezTo>
                  <a:cubicBezTo>
                    <a:pt x="1976" y="6852"/>
                    <a:pt x="1884" y="6945"/>
                    <a:pt x="1884" y="7037"/>
                  </a:cubicBezTo>
                  <a:lnTo>
                    <a:pt x="1884" y="8272"/>
                  </a:lnTo>
                  <a:cubicBezTo>
                    <a:pt x="1359" y="8333"/>
                    <a:pt x="896" y="8735"/>
                    <a:pt x="772" y="9290"/>
                  </a:cubicBezTo>
                  <a:cubicBezTo>
                    <a:pt x="772" y="9290"/>
                    <a:pt x="186" y="12469"/>
                    <a:pt x="186" y="12469"/>
                  </a:cubicBezTo>
                  <a:cubicBezTo>
                    <a:pt x="1" y="13148"/>
                    <a:pt x="526" y="13796"/>
                    <a:pt x="1235" y="13827"/>
                  </a:cubicBezTo>
                  <a:lnTo>
                    <a:pt x="12253" y="13827"/>
                  </a:lnTo>
                  <a:cubicBezTo>
                    <a:pt x="12932" y="13796"/>
                    <a:pt x="13457" y="13148"/>
                    <a:pt x="13302" y="12469"/>
                  </a:cubicBezTo>
                  <a:lnTo>
                    <a:pt x="12685" y="9290"/>
                  </a:lnTo>
                  <a:cubicBezTo>
                    <a:pt x="12562" y="8766"/>
                    <a:pt x="12099" y="8364"/>
                    <a:pt x="11574" y="8272"/>
                  </a:cubicBezTo>
                  <a:lnTo>
                    <a:pt x="11574" y="1822"/>
                  </a:lnTo>
                  <a:cubicBezTo>
                    <a:pt x="11821" y="1760"/>
                    <a:pt x="11975" y="1513"/>
                    <a:pt x="11975" y="1266"/>
                  </a:cubicBezTo>
                  <a:lnTo>
                    <a:pt x="11975" y="618"/>
                  </a:lnTo>
                  <a:cubicBezTo>
                    <a:pt x="11975" y="279"/>
                    <a:pt x="11698" y="1"/>
                    <a:pt x="11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9" name="Google Shape;16719;p94"/>
          <p:cNvGrpSpPr/>
          <p:nvPr/>
        </p:nvGrpSpPr>
        <p:grpSpPr>
          <a:xfrm>
            <a:off x="7734286" y="3425142"/>
            <a:ext cx="361375" cy="330675"/>
            <a:chOff x="5552838" y="1929231"/>
            <a:chExt cx="361375" cy="330675"/>
          </a:xfrm>
        </p:grpSpPr>
        <p:sp>
          <p:nvSpPr>
            <p:cNvPr id="16720" name="Google Shape;16720;p94"/>
            <p:cNvSpPr/>
            <p:nvPr/>
          </p:nvSpPr>
          <p:spPr>
            <a:xfrm>
              <a:off x="5667538" y="2137981"/>
              <a:ext cx="10075" cy="20850"/>
            </a:xfrm>
            <a:custGeom>
              <a:avLst/>
              <a:gdLst/>
              <a:ahLst/>
              <a:cxnLst/>
              <a:rect l="l" t="t" r="r" b="b"/>
              <a:pathLst>
                <a:path w="403" h="834" extrusionOk="0">
                  <a:moveTo>
                    <a:pt x="217" y="0"/>
                  </a:moveTo>
                  <a:cubicBezTo>
                    <a:pt x="93" y="0"/>
                    <a:pt x="1" y="93"/>
                    <a:pt x="1" y="185"/>
                  </a:cubicBezTo>
                  <a:lnTo>
                    <a:pt x="1" y="617"/>
                  </a:lnTo>
                  <a:cubicBezTo>
                    <a:pt x="1" y="741"/>
                    <a:pt x="93" y="834"/>
                    <a:pt x="217" y="834"/>
                  </a:cubicBezTo>
                  <a:cubicBezTo>
                    <a:pt x="310" y="834"/>
                    <a:pt x="402" y="741"/>
                    <a:pt x="402" y="617"/>
                  </a:cubicBezTo>
                  <a:lnTo>
                    <a:pt x="402" y="185"/>
                  </a:lnTo>
                  <a:cubicBezTo>
                    <a:pt x="402" y="62"/>
                    <a:pt x="310"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94"/>
            <p:cNvSpPr/>
            <p:nvPr/>
          </p:nvSpPr>
          <p:spPr>
            <a:xfrm>
              <a:off x="5784813" y="2137981"/>
              <a:ext cx="10075" cy="20850"/>
            </a:xfrm>
            <a:custGeom>
              <a:avLst/>
              <a:gdLst/>
              <a:ahLst/>
              <a:cxnLst/>
              <a:rect l="l" t="t" r="r" b="b"/>
              <a:pathLst>
                <a:path w="403" h="834" extrusionOk="0">
                  <a:moveTo>
                    <a:pt x="217" y="0"/>
                  </a:moveTo>
                  <a:cubicBezTo>
                    <a:pt x="93" y="0"/>
                    <a:pt x="1" y="62"/>
                    <a:pt x="1" y="185"/>
                  </a:cubicBezTo>
                  <a:lnTo>
                    <a:pt x="1" y="617"/>
                  </a:lnTo>
                  <a:cubicBezTo>
                    <a:pt x="1" y="741"/>
                    <a:pt x="93" y="834"/>
                    <a:pt x="217" y="834"/>
                  </a:cubicBezTo>
                  <a:cubicBezTo>
                    <a:pt x="310" y="834"/>
                    <a:pt x="402" y="741"/>
                    <a:pt x="402" y="617"/>
                  </a:cubicBezTo>
                  <a:lnTo>
                    <a:pt x="402" y="185"/>
                  </a:lnTo>
                  <a:cubicBezTo>
                    <a:pt x="402" y="93"/>
                    <a:pt x="310"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94"/>
            <p:cNvSpPr/>
            <p:nvPr/>
          </p:nvSpPr>
          <p:spPr>
            <a:xfrm>
              <a:off x="5710763" y="2147581"/>
              <a:ext cx="42025" cy="16650"/>
            </a:xfrm>
            <a:custGeom>
              <a:avLst/>
              <a:gdLst/>
              <a:ahLst/>
              <a:cxnLst/>
              <a:rect l="l" t="t" r="r" b="b"/>
              <a:pathLst>
                <a:path w="1681" h="666" extrusionOk="0">
                  <a:moveTo>
                    <a:pt x="1392" y="1"/>
                  </a:moveTo>
                  <a:cubicBezTo>
                    <a:pt x="1339" y="1"/>
                    <a:pt x="1282" y="23"/>
                    <a:pt x="1235" y="79"/>
                  </a:cubicBezTo>
                  <a:cubicBezTo>
                    <a:pt x="1142" y="203"/>
                    <a:pt x="988" y="264"/>
                    <a:pt x="803" y="264"/>
                  </a:cubicBezTo>
                  <a:cubicBezTo>
                    <a:pt x="648" y="264"/>
                    <a:pt x="494" y="203"/>
                    <a:pt x="371" y="79"/>
                  </a:cubicBezTo>
                  <a:cubicBezTo>
                    <a:pt x="337" y="28"/>
                    <a:pt x="284" y="5"/>
                    <a:pt x="228" y="5"/>
                  </a:cubicBezTo>
                  <a:cubicBezTo>
                    <a:pt x="182" y="5"/>
                    <a:pt x="134" y="21"/>
                    <a:pt x="93" y="48"/>
                  </a:cubicBezTo>
                  <a:cubicBezTo>
                    <a:pt x="0" y="110"/>
                    <a:pt x="0" y="264"/>
                    <a:pt x="93" y="326"/>
                  </a:cubicBezTo>
                  <a:cubicBezTo>
                    <a:pt x="278" y="542"/>
                    <a:pt x="525" y="666"/>
                    <a:pt x="803" y="666"/>
                  </a:cubicBezTo>
                  <a:cubicBezTo>
                    <a:pt x="1080" y="666"/>
                    <a:pt x="1358" y="542"/>
                    <a:pt x="1543" y="326"/>
                  </a:cubicBezTo>
                  <a:cubicBezTo>
                    <a:pt x="1681" y="189"/>
                    <a:pt x="1546" y="1"/>
                    <a:pt x="1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94"/>
            <p:cNvSpPr/>
            <p:nvPr/>
          </p:nvSpPr>
          <p:spPr>
            <a:xfrm>
              <a:off x="5552838" y="1929231"/>
              <a:ext cx="361375" cy="330675"/>
            </a:xfrm>
            <a:custGeom>
              <a:avLst/>
              <a:gdLst/>
              <a:ahLst/>
              <a:cxnLst/>
              <a:rect l="l" t="t" r="r" b="b"/>
              <a:pathLst>
                <a:path w="14455" h="13227" extrusionOk="0">
                  <a:moveTo>
                    <a:pt x="12983" y="5048"/>
                  </a:moveTo>
                  <a:cubicBezTo>
                    <a:pt x="13838" y="5048"/>
                    <a:pt x="13847" y="6345"/>
                    <a:pt x="13013" y="6345"/>
                  </a:cubicBezTo>
                  <a:cubicBezTo>
                    <a:pt x="13003" y="6345"/>
                    <a:pt x="12993" y="6345"/>
                    <a:pt x="12983" y="6344"/>
                  </a:cubicBezTo>
                  <a:lnTo>
                    <a:pt x="4033" y="6344"/>
                  </a:lnTo>
                  <a:cubicBezTo>
                    <a:pt x="4020" y="6341"/>
                    <a:pt x="4007" y="6339"/>
                    <a:pt x="3994" y="6339"/>
                  </a:cubicBezTo>
                  <a:cubicBezTo>
                    <a:pt x="3799" y="6339"/>
                    <a:pt x="3799" y="6751"/>
                    <a:pt x="3994" y="6751"/>
                  </a:cubicBezTo>
                  <a:cubicBezTo>
                    <a:pt x="4007" y="6751"/>
                    <a:pt x="4020" y="6749"/>
                    <a:pt x="4033" y="6745"/>
                  </a:cubicBezTo>
                  <a:lnTo>
                    <a:pt x="12767" y="6745"/>
                  </a:lnTo>
                  <a:cubicBezTo>
                    <a:pt x="12736" y="7363"/>
                    <a:pt x="12582" y="7980"/>
                    <a:pt x="12366" y="8566"/>
                  </a:cubicBezTo>
                  <a:cubicBezTo>
                    <a:pt x="12150" y="9153"/>
                    <a:pt x="11811" y="9677"/>
                    <a:pt x="11379" y="10109"/>
                  </a:cubicBezTo>
                  <a:cubicBezTo>
                    <a:pt x="10823" y="10634"/>
                    <a:pt x="10144" y="11004"/>
                    <a:pt x="9434" y="11190"/>
                  </a:cubicBezTo>
                  <a:lnTo>
                    <a:pt x="5052" y="11190"/>
                  </a:lnTo>
                  <a:cubicBezTo>
                    <a:pt x="4311" y="11004"/>
                    <a:pt x="3632" y="10665"/>
                    <a:pt x="3077" y="10140"/>
                  </a:cubicBezTo>
                  <a:cubicBezTo>
                    <a:pt x="2645" y="9708"/>
                    <a:pt x="2305" y="9184"/>
                    <a:pt x="2089" y="8597"/>
                  </a:cubicBezTo>
                  <a:cubicBezTo>
                    <a:pt x="1842" y="8011"/>
                    <a:pt x="1719" y="7394"/>
                    <a:pt x="1688" y="6745"/>
                  </a:cubicBezTo>
                  <a:lnTo>
                    <a:pt x="3231" y="6745"/>
                  </a:lnTo>
                  <a:cubicBezTo>
                    <a:pt x="3246" y="6749"/>
                    <a:pt x="3259" y="6751"/>
                    <a:pt x="3272" y="6751"/>
                  </a:cubicBezTo>
                  <a:cubicBezTo>
                    <a:pt x="3464" y="6751"/>
                    <a:pt x="3464" y="6370"/>
                    <a:pt x="3272" y="6370"/>
                  </a:cubicBezTo>
                  <a:cubicBezTo>
                    <a:pt x="3259" y="6370"/>
                    <a:pt x="3246" y="6371"/>
                    <a:pt x="3231" y="6375"/>
                  </a:cubicBezTo>
                  <a:lnTo>
                    <a:pt x="1503" y="6375"/>
                  </a:lnTo>
                  <a:cubicBezTo>
                    <a:pt x="608" y="6375"/>
                    <a:pt x="608" y="5048"/>
                    <a:pt x="1503" y="5048"/>
                  </a:cubicBezTo>
                  <a:close/>
                  <a:moveTo>
                    <a:pt x="9218" y="11591"/>
                  </a:moveTo>
                  <a:lnTo>
                    <a:pt x="9218" y="12331"/>
                  </a:lnTo>
                  <a:cubicBezTo>
                    <a:pt x="9218" y="12609"/>
                    <a:pt x="9033" y="12825"/>
                    <a:pt x="8755" y="12825"/>
                  </a:cubicBezTo>
                  <a:lnTo>
                    <a:pt x="5700" y="12825"/>
                  </a:lnTo>
                  <a:cubicBezTo>
                    <a:pt x="5422" y="12825"/>
                    <a:pt x="5237" y="12609"/>
                    <a:pt x="5237" y="12362"/>
                  </a:cubicBezTo>
                  <a:lnTo>
                    <a:pt x="5237" y="11591"/>
                  </a:lnTo>
                  <a:close/>
                  <a:moveTo>
                    <a:pt x="13012" y="1"/>
                  </a:moveTo>
                  <a:cubicBezTo>
                    <a:pt x="12654" y="1"/>
                    <a:pt x="12303" y="140"/>
                    <a:pt x="12057" y="419"/>
                  </a:cubicBezTo>
                  <a:lnTo>
                    <a:pt x="12057" y="450"/>
                  </a:lnTo>
                  <a:cubicBezTo>
                    <a:pt x="11965" y="511"/>
                    <a:pt x="11903" y="604"/>
                    <a:pt x="11841" y="697"/>
                  </a:cubicBezTo>
                  <a:cubicBezTo>
                    <a:pt x="11379" y="1437"/>
                    <a:pt x="10792" y="2085"/>
                    <a:pt x="10113" y="2610"/>
                  </a:cubicBezTo>
                  <a:lnTo>
                    <a:pt x="7490" y="4647"/>
                  </a:lnTo>
                  <a:lnTo>
                    <a:pt x="1472" y="4647"/>
                  </a:lnTo>
                  <a:cubicBezTo>
                    <a:pt x="1461" y="4647"/>
                    <a:pt x="1451" y="4646"/>
                    <a:pt x="1441" y="4646"/>
                  </a:cubicBezTo>
                  <a:cubicBezTo>
                    <a:pt x="173" y="4646"/>
                    <a:pt x="1" y="6531"/>
                    <a:pt x="1287" y="6745"/>
                  </a:cubicBezTo>
                  <a:cubicBezTo>
                    <a:pt x="1287" y="7424"/>
                    <a:pt x="1410" y="8103"/>
                    <a:pt x="1657" y="8721"/>
                  </a:cubicBezTo>
                  <a:cubicBezTo>
                    <a:pt x="2182" y="10140"/>
                    <a:pt x="3354" y="11190"/>
                    <a:pt x="4805" y="11529"/>
                  </a:cubicBezTo>
                  <a:lnTo>
                    <a:pt x="4805" y="12331"/>
                  </a:lnTo>
                  <a:cubicBezTo>
                    <a:pt x="4805" y="12825"/>
                    <a:pt x="5206" y="13226"/>
                    <a:pt x="5700" y="13226"/>
                  </a:cubicBezTo>
                  <a:lnTo>
                    <a:pt x="8755" y="13226"/>
                  </a:lnTo>
                  <a:cubicBezTo>
                    <a:pt x="9249" y="13226"/>
                    <a:pt x="9619" y="12825"/>
                    <a:pt x="9619" y="12331"/>
                  </a:cubicBezTo>
                  <a:lnTo>
                    <a:pt x="9619" y="11529"/>
                  </a:lnTo>
                  <a:cubicBezTo>
                    <a:pt x="11070" y="11190"/>
                    <a:pt x="12274" y="10140"/>
                    <a:pt x="12767" y="8721"/>
                  </a:cubicBezTo>
                  <a:cubicBezTo>
                    <a:pt x="13014" y="8103"/>
                    <a:pt x="13138" y="7424"/>
                    <a:pt x="13169" y="6745"/>
                  </a:cubicBezTo>
                  <a:cubicBezTo>
                    <a:pt x="14454" y="6531"/>
                    <a:pt x="14282" y="4646"/>
                    <a:pt x="13014" y="4646"/>
                  </a:cubicBezTo>
                  <a:cubicBezTo>
                    <a:pt x="13004" y="4646"/>
                    <a:pt x="12994" y="4647"/>
                    <a:pt x="12983" y="4647"/>
                  </a:cubicBezTo>
                  <a:lnTo>
                    <a:pt x="11224" y="4647"/>
                  </a:lnTo>
                  <a:lnTo>
                    <a:pt x="11625" y="4122"/>
                  </a:lnTo>
                  <a:cubicBezTo>
                    <a:pt x="11903" y="3752"/>
                    <a:pt x="12243" y="3412"/>
                    <a:pt x="12582" y="3104"/>
                  </a:cubicBezTo>
                  <a:cubicBezTo>
                    <a:pt x="12675" y="3042"/>
                    <a:pt x="12675" y="2888"/>
                    <a:pt x="12613" y="2826"/>
                  </a:cubicBezTo>
                  <a:cubicBezTo>
                    <a:pt x="12562" y="2775"/>
                    <a:pt x="12502" y="2752"/>
                    <a:pt x="12447" y="2752"/>
                  </a:cubicBezTo>
                  <a:cubicBezTo>
                    <a:pt x="12403" y="2752"/>
                    <a:pt x="12363" y="2767"/>
                    <a:pt x="12335" y="2795"/>
                  </a:cubicBezTo>
                  <a:cubicBezTo>
                    <a:pt x="11934" y="3135"/>
                    <a:pt x="11595" y="3474"/>
                    <a:pt x="11317" y="3875"/>
                  </a:cubicBezTo>
                  <a:lnTo>
                    <a:pt x="10700" y="4647"/>
                  </a:lnTo>
                  <a:lnTo>
                    <a:pt x="8169" y="4647"/>
                  </a:lnTo>
                  <a:lnTo>
                    <a:pt x="10360" y="2919"/>
                  </a:lnTo>
                  <a:cubicBezTo>
                    <a:pt x="11070" y="2363"/>
                    <a:pt x="11687" y="1684"/>
                    <a:pt x="12181" y="913"/>
                  </a:cubicBezTo>
                  <a:cubicBezTo>
                    <a:pt x="12377" y="618"/>
                    <a:pt x="12724" y="411"/>
                    <a:pt x="13062" y="411"/>
                  </a:cubicBezTo>
                  <a:cubicBezTo>
                    <a:pt x="13254" y="411"/>
                    <a:pt x="13444" y="478"/>
                    <a:pt x="13601" y="635"/>
                  </a:cubicBezTo>
                  <a:cubicBezTo>
                    <a:pt x="13940" y="1005"/>
                    <a:pt x="13878" y="1561"/>
                    <a:pt x="13508" y="1900"/>
                  </a:cubicBezTo>
                  <a:cubicBezTo>
                    <a:pt x="13323" y="2054"/>
                    <a:pt x="13138" y="2178"/>
                    <a:pt x="12952" y="2271"/>
                  </a:cubicBezTo>
                  <a:cubicBezTo>
                    <a:pt x="12860" y="2363"/>
                    <a:pt x="12860" y="2487"/>
                    <a:pt x="12922" y="2579"/>
                  </a:cubicBezTo>
                  <a:cubicBezTo>
                    <a:pt x="12956" y="2630"/>
                    <a:pt x="13008" y="2653"/>
                    <a:pt x="13064" y="2653"/>
                  </a:cubicBezTo>
                  <a:cubicBezTo>
                    <a:pt x="13110" y="2653"/>
                    <a:pt x="13158" y="2638"/>
                    <a:pt x="13199" y="2610"/>
                  </a:cubicBezTo>
                  <a:cubicBezTo>
                    <a:pt x="13415" y="2487"/>
                    <a:pt x="13601" y="2332"/>
                    <a:pt x="13786" y="2178"/>
                  </a:cubicBezTo>
                  <a:cubicBezTo>
                    <a:pt x="14341" y="1684"/>
                    <a:pt x="14372" y="882"/>
                    <a:pt x="13909" y="326"/>
                  </a:cubicBezTo>
                  <a:cubicBezTo>
                    <a:pt x="13649" y="109"/>
                    <a:pt x="13327" y="1"/>
                    <a:pt x="13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4" name="Google Shape;16724;p94"/>
          <p:cNvGrpSpPr/>
          <p:nvPr/>
        </p:nvGrpSpPr>
        <p:grpSpPr>
          <a:xfrm>
            <a:off x="7014175" y="3430742"/>
            <a:ext cx="377250" cy="319475"/>
            <a:chOff x="4784188" y="1934881"/>
            <a:chExt cx="377250" cy="319475"/>
          </a:xfrm>
        </p:grpSpPr>
        <p:sp>
          <p:nvSpPr>
            <p:cNvPr id="16725" name="Google Shape;16725;p94"/>
            <p:cNvSpPr/>
            <p:nvPr/>
          </p:nvSpPr>
          <p:spPr>
            <a:xfrm>
              <a:off x="5068838" y="2167281"/>
              <a:ext cx="10050" cy="14700"/>
            </a:xfrm>
            <a:custGeom>
              <a:avLst/>
              <a:gdLst/>
              <a:ahLst/>
              <a:cxnLst/>
              <a:rect l="l" t="t" r="r" b="b"/>
              <a:pathLst>
                <a:path w="402" h="588" extrusionOk="0">
                  <a:moveTo>
                    <a:pt x="216" y="1"/>
                  </a:moveTo>
                  <a:cubicBezTo>
                    <a:pt x="93" y="1"/>
                    <a:pt x="0" y="94"/>
                    <a:pt x="0" y="186"/>
                  </a:cubicBezTo>
                  <a:lnTo>
                    <a:pt x="0" y="402"/>
                  </a:lnTo>
                  <a:cubicBezTo>
                    <a:pt x="0" y="495"/>
                    <a:pt x="93" y="587"/>
                    <a:pt x="216" y="587"/>
                  </a:cubicBezTo>
                  <a:cubicBezTo>
                    <a:pt x="309" y="587"/>
                    <a:pt x="401" y="495"/>
                    <a:pt x="401" y="402"/>
                  </a:cubicBezTo>
                  <a:lnTo>
                    <a:pt x="401" y="186"/>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94"/>
            <p:cNvSpPr/>
            <p:nvPr/>
          </p:nvSpPr>
          <p:spPr>
            <a:xfrm>
              <a:off x="5122463" y="2168056"/>
              <a:ext cx="10825" cy="14700"/>
            </a:xfrm>
            <a:custGeom>
              <a:avLst/>
              <a:gdLst/>
              <a:ahLst/>
              <a:cxnLst/>
              <a:rect l="l" t="t" r="r" b="b"/>
              <a:pathLst>
                <a:path w="433" h="588" extrusionOk="0">
                  <a:moveTo>
                    <a:pt x="216" y="1"/>
                  </a:moveTo>
                  <a:cubicBezTo>
                    <a:pt x="108" y="1"/>
                    <a:pt x="0" y="63"/>
                    <a:pt x="15" y="186"/>
                  </a:cubicBezTo>
                  <a:lnTo>
                    <a:pt x="15" y="371"/>
                  </a:lnTo>
                  <a:cubicBezTo>
                    <a:pt x="15" y="495"/>
                    <a:pt x="108" y="587"/>
                    <a:pt x="231" y="587"/>
                  </a:cubicBezTo>
                  <a:cubicBezTo>
                    <a:pt x="324" y="587"/>
                    <a:pt x="417" y="495"/>
                    <a:pt x="417" y="371"/>
                  </a:cubicBezTo>
                  <a:lnTo>
                    <a:pt x="417" y="186"/>
                  </a:lnTo>
                  <a:cubicBezTo>
                    <a:pt x="432" y="63"/>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94"/>
            <p:cNvSpPr/>
            <p:nvPr/>
          </p:nvSpPr>
          <p:spPr>
            <a:xfrm>
              <a:off x="5087538" y="2171831"/>
              <a:ext cx="26650" cy="13225"/>
            </a:xfrm>
            <a:custGeom>
              <a:avLst/>
              <a:gdLst/>
              <a:ahLst/>
              <a:cxnLst/>
              <a:rect l="l" t="t" r="r" b="b"/>
              <a:pathLst>
                <a:path w="1066" h="529" extrusionOk="0">
                  <a:moveTo>
                    <a:pt x="279" y="1"/>
                  </a:moveTo>
                  <a:cubicBezTo>
                    <a:pt x="129" y="1"/>
                    <a:pt x="0" y="181"/>
                    <a:pt x="116" y="344"/>
                  </a:cubicBezTo>
                  <a:cubicBezTo>
                    <a:pt x="209" y="436"/>
                    <a:pt x="363" y="529"/>
                    <a:pt x="517" y="529"/>
                  </a:cubicBezTo>
                  <a:cubicBezTo>
                    <a:pt x="703" y="529"/>
                    <a:pt x="826" y="436"/>
                    <a:pt x="950" y="344"/>
                  </a:cubicBezTo>
                  <a:cubicBezTo>
                    <a:pt x="1066" y="181"/>
                    <a:pt x="937" y="1"/>
                    <a:pt x="787" y="1"/>
                  </a:cubicBezTo>
                  <a:cubicBezTo>
                    <a:pt x="738" y="1"/>
                    <a:pt x="687" y="20"/>
                    <a:pt x="641" y="66"/>
                  </a:cubicBezTo>
                  <a:cubicBezTo>
                    <a:pt x="610" y="97"/>
                    <a:pt x="579" y="97"/>
                    <a:pt x="517" y="97"/>
                  </a:cubicBezTo>
                  <a:cubicBezTo>
                    <a:pt x="487" y="97"/>
                    <a:pt x="456" y="97"/>
                    <a:pt x="425" y="66"/>
                  </a:cubicBezTo>
                  <a:cubicBezTo>
                    <a:pt x="379" y="20"/>
                    <a:pt x="32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94"/>
            <p:cNvSpPr/>
            <p:nvPr/>
          </p:nvSpPr>
          <p:spPr>
            <a:xfrm>
              <a:off x="4831963" y="2092831"/>
              <a:ext cx="155875" cy="134100"/>
            </a:xfrm>
            <a:custGeom>
              <a:avLst/>
              <a:gdLst/>
              <a:ahLst/>
              <a:cxnLst/>
              <a:rect l="l" t="t" r="r" b="b"/>
              <a:pathLst>
                <a:path w="6235" h="5364" extrusionOk="0">
                  <a:moveTo>
                    <a:pt x="4045" y="1"/>
                  </a:moveTo>
                  <a:cubicBezTo>
                    <a:pt x="3983" y="1"/>
                    <a:pt x="3921" y="6"/>
                    <a:pt x="3858" y="16"/>
                  </a:cubicBezTo>
                  <a:cubicBezTo>
                    <a:pt x="3797" y="16"/>
                    <a:pt x="3735" y="47"/>
                    <a:pt x="3704" y="78"/>
                  </a:cubicBezTo>
                  <a:lnTo>
                    <a:pt x="1883" y="1930"/>
                  </a:lnTo>
                  <a:cubicBezTo>
                    <a:pt x="1790" y="1991"/>
                    <a:pt x="1790" y="2146"/>
                    <a:pt x="1883" y="2207"/>
                  </a:cubicBezTo>
                  <a:cubicBezTo>
                    <a:pt x="1914" y="2254"/>
                    <a:pt x="1960" y="2277"/>
                    <a:pt x="2010" y="2277"/>
                  </a:cubicBezTo>
                  <a:cubicBezTo>
                    <a:pt x="2061" y="2277"/>
                    <a:pt x="2115" y="2254"/>
                    <a:pt x="2161" y="2207"/>
                  </a:cubicBezTo>
                  <a:lnTo>
                    <a:pt x="3951" y="417"/>
                  </a:lnTo>
                  <a:cubicBezTo>
                    <a:pt x="3986" y="412"/>
                    <a:pt x="4022" y="410"/>
                    <a:pt x="4058" y="410"/>
                  </a:cubicBezTo>
                  <a:cubicBezTo>
                    <a:pt x="4245" y="410"/>
                    <a:pt x="4439" y="478"/>
                    <a:pt x="4568" y="634"/>
                  </a:cubicBezTo>
                  <a:cubicBezTo>
                    <a:pt x="4815" y="911"/>
                    <a:pt x="5154" y="1066"/>
                    <a:pt x="5525" y="1066"/>
                  </a:cubicBezTo>
                  <a:lnTo>
                    <a:pt x="1883" y="4738"/>
                  </a:lnTo>
                  <a:cubicBezTo>
                    <a:pt x="1711" y="4910"/>
                    <a:pt x="1519" y="4982"/>
                    <a:pt x="1335" y="4982"/>
                  </a:cubicBezTo>
                  <a:cubicBezTo>
                    <a:pt x="726" y="4982"/>
                    <a:pt x="204" y="4196"/>
                    <a:pt x="772" y="3627"/>
                  </a:cubicBezTo>
                  <a:lnTo>
                    <a:pt x="1605" y="2763"/>
                  </a:lnTo>
                  <a:cubicBezTo>
                    <a:pt x="1747" y="2621"/>
                    <a:pt x="1617" y="2424"/>
                    <a:pt x="1465" y="2424"/>
                  </a:cubicBezTo>
                  <a:cubicBezTo>
                    <a:pt x="1419" y="2424"/>
                    <a:pt x="1371" y="2442"/>
                    <a:pt x="1328" y="2485"/>
                  </a:cubicBezTo>
                  <a:lnTo>
                    <a:pt x="463" y="3349"/>
                  </a:lnTo>
                  <a:cubicBezTo>
                    <a:pt x="1" y="3812"/>
                    <a:pt x="1" y="4553"/>
                    <a:pt x="463" y="5016"/>
                  </a:cubicBezTo>
                  <a:cubicBezTo>
                    <a:pt x="710" y="5247"/>
                    <a:pt x="1019" y="5363"/>
                    <a:pt x="1324" y="5363"/>
                  </a:cubicBezTo>
                  <a:cubicBezTo>
                    <a:pt x="1628" y="5363"/>
                    <a:pt x="1929" y="5247"/>
                    <a:pt x="2161" y="5016"/>
                  </a:cubicBezTo>
                  <a:lnTo>
                    <a:pt x="6173" y="1004"/>
                  </a:lnTo>
                  <a:cubicBezTo>
                    <a:pt x="6235" y="942"/>
                    <a:pt x="6235" y="850"/>
                    <a:pt x="6204" y="788"/>
                  </a:cubicBezTo>
                  <a:cubicBezTo>
                    <a:pt x="6173" y="695"/>
                    <a:pt x="6080" y="664"/>
                    <a:pt x="6019" y="664"/>
                  </a:cubicBezTo>
                  <a:cubicBezTo>
                    <a:pt x="5911" y="673"/>
                    <a:pt x="5815" y="676"/>
                    <a:pt x="5729" y="676"/>
                  </a:cubicBezTo>
                  <a:cubicBezTo>
                    <a:pt x="5174" y="676"/>
                    <a:pt x="5033" y="516"/>
                    <a:pt x="4846" y="356"/>
                  </a:cubicBezTo>
                  <a:cubicBezTo>
                    <a:pt x="4641" y="125"/>
                    <a:pt x="4350" y="1"/>
                    <a:pt x="40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94"/>
            <p:cNvSpPr/>
            <p:nvPr/>
          </p:nvSpPr>
          <p:spPr>
            <a:xfrm>
              <a:off x="5040288" y="2094781"/>
              <a:ext cx="121150" cy="134650"/>
            </a:xfrm>
            <a:custGeom>
              <a:avLst/>
              <a:gdLst/>
              <a:ahLst/>
              <a:cxnLst/>
              <a:rect l="l" t="t" r="r" b="b"/>
              <a:pathLst>
                <a:path w="4846" h="5386" extrusionOk="0">
                  <a:moveTo>
                    <a:pt x="2438" y="370"/>
                  </a:moveTo>
                  <a:cubicBezTo>
                    <a:pt x="2515" y="370"/>
                    <a:pt x="2593" y="401"/>
                    <a:pt x="2654" y="463"/>
                  </a:cubicBezTo>
                  <a:cubicBezTo>
                    <a:pt x="3241" y="1049"/>
                    <a:pt x="3704" y="1759"/>
                    <a:pt x="3981" y="2531"/>
                  </a:cubicBezTo>
                  <a:cubicBezTo>
                    <a:pt x="4197" y="3024"/>
                    <a:pt x="4197" y="3580"/>
                    <a:pt x="4012" y="4074"/>
                  </a:cubicBezTo>
                  <a:cubicBezTo>
                    <a:pt x="3657" y="4676"/>
                    <a:pt x="3048" y="4976"/>
                    <a:pt x="2434" y="4976"/>
                  </a:cubicBezTo>
                  <a:cubicBezTo>
                    <a:pt x="1821" y="4976"/>
                    <a:pt x="1204" y="4676"/>
                    <a:pt x="833" y="4074"/>
                  </a:cubicBezTo>
                  <a:cubicBezTo>
                    <a:pt x="648" y="3580"/>
                    <a:pt x="679" y="3024"/>
                    <a:pt x="864" y="2531"/>
                  </a:cubicBezTo>
                  <a:cubicBezTo>
                    <a:pt x="1173" y="1759"/>
                    <a:pt x="1636" y="1049"/>
                    <a:pt x="2222" y="463"/>
                  </a:cubicBezTo>
                  <a:cubicBezTo>
                    <a:pt x="2284" y="401"/>
                    <a:pt x="2361" y="370"/>
                    <a:pt x="2438" y="370"/>
                  </a:cubicBezTo>
                  <a:close/>
                  <a:moveTo>
                    <a:pt x="2438" y="0"/>
                  </a:moveTo>
                  <a:cubicBezTo>
                    <a:pt x="2253" y="0"/>
                    <a:pt x="2068" y="62"/>
                    <a:pt x="1914" y="216"/>
                  </a:cubicBezTo>
                  <a:cubicBezTo>
                    <a:pt x="556" y="1636"/>
                    <a:pt x="0" y="3148"/>
                    <a:pt x="463" y="4228"/>
                  </a:cubicBezTo>
                  <a:cubicBezTo>
                    <a:pt x="895" y="5000"/>
                    <a:pt x="1659" y="5385"/>
                    <a:pt x="2423" y="5385"/>
                  </a:cubicBezTo>
                  <a:cubicBezTo>
                    <a:pt x="3187" y="5385"/>
                    <a:pt x="3951" y="5000"/>
                    <a:pt x="4383" y="4228"/>
                  </a:cubicBezTo>
                  <a:cubicBezTo>
                    <a:pt x="4846" y="3148"/>
                    <a:pt x="4321" y="1636"/>
                    <a:pt x="2932" y="216"/>
                  </a:cubicBezTo>
                  <a:cubicBezTo>
                    <a:pt x="2809" y="62"/>
                    <a:pt x="2623" y="0"/>
                    <a:pt x="2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94"/>
            <p:cNvSpPr/>
            <p:nvPr/>
          </p:nvSpPr>
          <p:spPr>
            <a:xfrm>
              <a:off x="4784188" y="1934881"/>
              <a:ext cx="345625" cy="319475"/>
            </a:xfrm>
            <a:custGeom>
              <a:avLst/>
              <a:gdLst/>
              <a:ahLst/>
              <a:cxnLst/>
              <a:rect l="l" t="t" r="r" b="b"/>
              <a:pathLst>
                <a:path w="13825" h="12779" extrusionOk="0">
                  <a:moveTo>
                    <a:pt x="9365" y="417"/>
                  </a:moveTo>
                  <a:cubicBezTo>
                    <a:pt x="9627" y="417"/>
                    <a:pt x="9889" y="517"/>
                    <a:pt x="10090" y="717"/>
                  </a:cubicBezTo>
                  <a:lnTo>
                    <a:pt x="12991" y="3618"/>
                  </a:lnTo>
                  <a:cubicBezTo>
                    <a:pt x="13751" y="4379"/>
                    <a:pt x="13067" y="5413"/>
                    <a:pt x="12261" y="5413"/>
                  </a:cubicBezTo>
                  <a:cubicBezTo>
                    <a:pt x="12020" y="5413"/>
                    <a:pt x="11768" y="5320"/>
                    <a:pt x="11540" y="5100"/>
                  </a:cubicBezTo>
                  <a:lnTo>
                    <a:pt x="8639" y="2199"/>
                  </a:lnTo>
                  <a:cubicBezTo>
                    <a:pt x="8238" y="1767"/>
                    <a:pt x="8238" y="1119"/>
                    <a:pt x="8639" y="717"/>
                  </a:cubicBezTo>
                  <a:cubicBezTo>
                    <a:pt x="8840" y="517"/>
                    <a:pt x="9102" y="417"/>
                    <a:pt x="9365" y="417"/>
                  </a:cubicBezTo>
                  <a:close/>
                  <a:moveTo>
                    <a:pt x="9368" y="0"/>
                  </a:moveTo>
                  <a:cubicBezTo>
                    <a:pt x="8320" y="0"/>
                    <a:pt x="7391" y="1249"/>
                    <a:pt x="8207" y="2322"/>
                  </a:cubicBezTo>
                  <a:lnTo>
                    <a:pt x="1634" y="8896"/>
                  </a:lnTo>
                  <a:cubicBezTo>
                    <a:pt x="1" y="10529"/>
                    <a:pt x="1489" y="12779"/>
                    <a:pt x="3233" y="12779"/>
                  </a:cubicBezTo>
                  <a:cubicBezTo>
                    <a:pt x="3763" y="12779"/>
                    <a:pt x="4316" y="12571"/>
                    <a:pt x="4813" y="12075"/>
                  </a:cubicBezTo>
                  <a:lnTo>
                    <a:pt x="4843" y="12105"/>
                  </a:lnTo>
                  <a:lnTo>
                    <a:pt x="10121" y="6797"/>
                  </a:lnTo>
                  <a:cubicBezTo>
                    <a:pt x="10213" y="6705"/>
                    <a:pt x="10213" y="6581"/>
                    <a:pt x="10121" y="6489"/>
                  </a:cubicBezTo>
                  <a:cubicBezTo>
                    <a:pt x="10090" y="6458"/>
                    <a:pt x="10044" y="6442"/>
                    <a:pt x="9993" y="6442"/>
                  </a:cubicBezTo>
                  <a:cubicBezTo>
                    <a:pt x="9943" y="6442"/>
                    <a:pt x="9889" y="6458"/>
                    <a:pt x="9843" y="6489"/>
                  </a:cubicBezTo>
                  <a:lnTo>
                    <a:pt x="4535" y="11797"/>
                  </a:lnTo>
                  <a:cubicBezTo>
                    <a:pt x="4132" y="12207"/>
                    <a:pt x="3680" y="12379"/>
                    <a:pt x="3246" y="12379"/>
                  </a:cubicBezTo>
                  <a:cubicBezTo>
                    <a:pt x="1819" y="12379"/>
                    <a:pt x="586" y="10522"/>
                    <a:pt x="1912" y="9174"/>
                  </a:cubicBezTo>
                  <a:lnTo>
                    <a:pt x="8485" y="2631"/>
                  </a:lnTo>
                  <a:lnTo>
                    <a:pt x="11108" y="5254"/>
                  </a:lnTo>
                  <a:lnTo>
                    <a:pt x="10399" y="5933"/>
                  </a:lnTo>
                  <a:cubicBezTo>
                    <a:pt x="10337" y="6026"/>
                    <a:pt x="10337" y="6149"/>
                    <a:pt x="10399" y="6211"/>
                  </a:cubicBezTo>
                  <a:cubicBezTo>
                    <a:pt x="10445" y="6257"/>
                    <a:pt x="10499" y="6280"/>
                    <a:pt x="10553" y="6280"/>
                  </a:cubicBezTo>
                  <a:cubicBezTo>
                    <a:pt x="10607" y="6280"/>
                    <a:pt x="10661" y="6257"/>
                    <a:pt x="10707" y="6211"/>
                  </a:cubicBezTo>
                  <a:lnTo>
                    <a:pt x="11386" y="5532"/>
                  </a:lnTo>
                  <a:cubicBezTo>
                    <a:pt x="11633" y="5717"/>
                    <a:pt x="11942" y="5810"/>
                    <a:pt x="12250" y="5810"/>
                  </a:cubicBezTo>
                  <a:cubicBezTo>
                    <a:pt x="12651" y="5810"/>
                    <a:pt x="13022" y="5655"/>
                    <a:pt x="13269" y="5378"/>
                  </a:cubicBezTo>
                  <a:cubicBezTo>
                    <a:pt x="13824" y="4822"/>
                    <a:pt x="13824" y="3927"/>
                    <a:pt x="13269" y="3341"/>
                  </a:cubicBezTo>
                  <a:lnTo>
                    <a:pt x="10368" y="440"/>
                  </a:lnTo>
                  <a:cubicBezTo>
                    <a:pt x="10059" y="131"/>
                    <a:pt x="9707"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1" name="Google Shape;16731;p94"/>
          <p:cNvGrpSpPr/>
          <p:nvPr/>
        </p:nvGrpSpPr>
        <p:grpSpPr>
          <a:xfrm>
            <a:off x="6259925" y="3417642"/>
            <a:ext cx="326375" cy="345675"/>
            <a:chOff x="1784363" y="3581531"/>
            <a:chExt cx="326375" cy="345675"/>
          </a:xfrm>
        </p:grpSpPr>
        <p:sp>
          <p:nvSpPr>
            <p:cNvPr id="16732" name="Google Shape;16732;p94"/>
            <p:cNvSpPr/>
            <p:nvPr/>
          </p:nvSpPr>
          <p:spPr>
            <a:xfrm>
              <a:off x="1869213" y="3606981"/>
              <a:ext cx="42475" cy="75650"/>
            </a:xfrm>
            <a:custGeom>
              <a:avLst/>
              <a:gdLst/>
              <a:ahLst/>
              <a:cxnLst/>
              <a:rect l="l" t="t" r="r" b="b"/>
              <a:pathLst>
                <a:path w="1699" h="3026" extrusionOk="0">
                  <a:moveTo>
                    <a:pt x="248" y="1"/>
                  </a:moveTo>
                  <a:cubicBezTo>
                    <a:pt x="124" y="1"/>
                    <a:pt x="1" y="62"/>
                    <a:pt x="1" y="186"/>
                  </a:cubicBezTo>
                  <a:lnTo>
                    <a:pt x="1" y="2840"/>
                  </a:lnTo>
                  <a:cubicBezTo>
                    <a:pt x="1" y="2963"/>
                    <a:pt x="94" y="3025"/>
                    <a:pt x="217" y="3025"/>
                  </a:cubicBezTo>
                  <a:lnTo>
                    <a:pt x="1544" y="3025"/>
                  </a:lnTo>
                  <a:cubicBezTo>
                    <a:pt x="1637" y="3025"/>
                    <a:pt x="1698" y="2902"/>
                    <a:pt x="1698" y="2778"/>
                  </a:cubicBezTo>
                  <a:cubicBezTo>
                    <a:pt x="1698" y="2655"/>
                    <a:pt x="1637" y="2531"/>
                    <a:pt x="1544" y="2531"/>
                  </a:cubicBezTo>
                  <a:lnTo>
                    <a:pt x="526" y="2531"/>
                  </a:lnTo>
                  <a:lnTo>
                    <a:pt x="526" y="186"/>
                  </a:lnTo>
                  <a:cubicBezTo>
                    <a:pt x="526" y="62"/>
                    <a:pt x="402" y="1"/>
                    <a:pt x="2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94"/>
            <p:cNvSpPr/>
            <p:nvPr/>
          </p:nvSpPr>
          <p:spPr>
            <a:xfrm>
              <a:off x="1916288" y="3606206"/>
              <a:ext cx="57125" cy="75650"/>
            </a:xfrm>
            <a:custGeom>
              <a:avLst/>
              <a:gdLst/>
              <a:ahLst/>
              <a:cxnLst/>
              <a:rect l="l" t="t" r="r" b="b"/>
              <a:pathLst>
                <a:path w="2285" h="3026" extrusionOk="0">
                  <a:moveTo>
                    <a:pt x="1112" y="711"/>
                  </a:moveTo>
                  <a:lnTo>
                    <a:pt x="1482" y="1976"/>
                  </a:lnTo>
                  <a:lnTo>
                    <a:pt x="772" y="1976"/>
                  </a:lnTo>
                  <a:lnTo>
                    <a:pt x="1112" y="711"/>
                  </a:lnTo>
                  <a:close/>
                  <a:moveTo>
                    <a:pt x="1112" y="1"/>
                  </a:moveTo>
                  <a:cubicBezTo>
                    <a:pt x="957" y="1"/>
                    <a:pt x="803" y="63"/>
                    <a:pt x="772" y="186"/>
                  </a:cubicBezTo>
                  <a:lnTo>
                    <a:pt x="1" y="2778"/>
                  </a:lnTo>
                  <a:cubicBezTo>
                    <a:pt x="1" y="2778"/>
                    <a:pt x="1" y="2809"/>
                    <a:pt x="1" y="2809"/>
                  </a:cubicBezTo>
                  <a:cubicBezTo>
                    <a:pt x="1" y="2964"/>
                    <a:pt x="186" y="3025"/>
                    <a:pt x="340" y="3025"/>
                  </a:cubicBezTo>
                  <a:cubicBezTo>
                    <a:pt x="463" y="3025"/>
                    <a:pt x="494" y="3025"/>
                    <a:pt x="494" y="2933"/>
                  </a:cubicBezTo>
                  <a:lnTo>
                    <a:pt x="679" y="2377"/>
                  </a:lnTo>
                  <a:lnTo>
                    <a:pt x="1605" y="2377"/>
                  </a:lnTo>
                  <a:lnTo>
                    <a:pt x="1760" y="2933"/>
                  </a:lnTo>
                  <a:cubicBezTo>
                    <a:pt x="1760" y="2994"/>
                    <a:pt x="1852" y="3025"/>
                    <a:pt x="1945" y="3025"/>
                  </a:cubicBezTo>
                  <a:cubicBezTo>
                    <a:pt x="2068" y="3025"/>
                    <a:pt x="2284" y="2933"/>
                    <a:pt x="2284" y="2809"/>
                  </a:cubicBezTo>
                  <a:cubicBezTo>
                    <a:pt x="2284" y="2809"/>
                    <a:pt x="2284" y="2778"/>
                    <a:pt x="2284" y="2778"/>
                  </a:cubicBezTo>
                  <a:lnTo>
                    <a:pt x="1482" y="186"/>
                  </a:lnTo>
                  <a:cubicBezTo>
                    <a:pt x="1420" y="63"/>
                    <a:pt x="1266" y="1"/>
                    <a:pt x="11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94"/>
            <p:cNvSpPr/>
            <p:nvPr/>
          </p:nvSpPr>
          <p:spPr>
            <a:xfrm>
              <a:off x="1978788" y="3606981"/>
              <a:ext cx="49350" cy="74925"/>
            </a:xfrm>
            <a:custGeom>
              <a:avLst/>
              <a:gdLst/>
              <a:ahLst/>
              <a:cxnLst/>
              <a:rect l="l" t="t" r="r" b="b"/>
              <a:pathLst>
                <a:path w="1974" h="2997" extrusionOk="0">
                  <a:moveTo>
                    <a:pt x="957" y="495"/>
                  </a:moveTo>
                  <a:cubicBezTo>
                    <a:pt x="1389" y="525"/>
                    <a:pt x="1389" y="1143"/>
                    <a:pt x="957" y="1204"/>
                  </a:cubicBezTo>
                  <a:lnTo>
                    <a:pt x="494" y="1204"/>
                  </a:lnTo>
                  <a:lnTo>
                    <a:pt x="494" y="495"/>
                  </a:lnTo>
                  <a:close/>
                  <a:moveTo>
                    <a:pt x="988" y="1606"/>
                  </a:moveTo>
                  <a:cubicBezTo>
                    <a:pt x="1235" y="1606"/>
                    <a:pt x="1358" y="1729"/>
                    <a:pt x="1358" y="2038"/>
                  </a:cubicBezTo>
                  <a:lnTo>
                    <a:pt x="1358" y="2099"/>
                  </a:lnTo>
                  <a:cubicBezTo>
                    <a:pt x="1358" y="2439"/>
                    <a:pt x="1204" y="2562"/>
                    <a:pt x="988" y="2562"/>
                  </a:cubicBezTo>
                  <a:lnTo>
                    <a:pt x="525" y="2562"/>
                  </a:lnTo>
                  <a:lnTo>
                    <a:pt x="525" y="1606"/>
                  </a:lnTo>
                  <a:close/>
                  <a:moveTo>
                    <a:pt x="216" y="1"/>
                  </a:moveTo>
                  <a:cubicBezTo>
                    <a:pt x="93" y="1"/>
                    <a:pt x="0" y="62"/>
                    <a:pt x="0" y="186"/>
                  </a:cubicBezTo>
                  <a:lnTo>
                    <a:pt x="0" y="2840"/>
                  </a:lnTo>
                  <a:cubicBezTo>
                    <a:pt x="0" y="2933"/>
                    <a:pt x="93" y="2994"/>
                    <a:pt x="216" y="2994"/>
                  </a:cubicBezTo>
                  <a:lnTo>
                    <a:pt x="1111" y="2994"/>
                  </a:lnTo>
                  <a:cubicBezTo>
                    <a:pt x="1128" y="2995"/>
                    <a:pt x="1145" y="2996"/>
                    <a:pt x="1161" y="2996"/>
                  </a:cubicBezTo>
                  <a:cubicBezTo>
                    <a:pt x="1603" y="2996"/>
                    <a:pt x="1973" y="2606"/>
                    <a:pt x="1914" y="2130"/>
                  </a:cubicBezTo>
                  <a:lnTo>
                    <a:pt x="1914" y="2038"/>
                  </a:lnTo>
                  <a:cubicBezTo>
                    <a:pt x="1943" y="1741"/>
                    <a:pt x="1802" y="1473"/>
                    <a:pt x="1517" y="1370"/>
                  </a:cubicBezTo>
                  <a:lnTo>
                    <a:pt x="1517" y="1370"/>
                  </a:lnTo>
                  <a:cubicBezTo>
                    <a:pt x="1740" y="1239"/>
                    <a:pt x="1851" y="976"/>
                    <a:pt x="1821" y="741"/>
                  </a:cubicBezTo>
                  <a:cubicBezTo>
                    <a:pt x="1821" y="155"/>
                    <a:pt x="1451" y="1"/>
                    <a:pt x="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94"/>
            <p:cNvSpPr/>
            <p:nvPr/>
          </p:nvSpPr>
          <p:spPr>
            <a:xfrm>
              <a:off x="1811363" y="3819156"/>
              <a:ext cx="54800" cy="54050"/>
            </a:xfrm>
            <a:custGeom>
              <a:avLst/>
              <a:gdLst/>
              <a:ahLst/>
              <a:cxnLst/>
              <a:rect l="l" t="t" r="r" b="b"/>
              <a:pathLst>
                <a:path w="2192" h="2162" extrusionOk="0">
                  <a:moveTo>
                    <a:pt x="1574" y="402"/>
                  </a:moveTo>
                  <a:cubicBezTo>
                    <a:pt x="1698" y="402"/>
                    <a:pt x="1790" y="495"/>
                    <a:pt x="1790" y="618"/>
                  </a:cubicBezTo>
                  <a:lnTo>
                    <a:pt x="1790" y="1544"/>
                  </a:lnTo>
                  <a:cubicBezTo>
                    <a:pt x="1790" y="1636"/>
                    <a:pt x="1698" y="1760"/>
                    <a:pt x="1574" y="1760"/>
                  </a:cubicBezTo>
                  <a:lnTo>
                    <a:pt x="618" y="1760"/>
                  </a:lnTo>
                  <a:cubicBezTo>
                    <a:pt x="525" y="1760"/>
                    <a:pt x="402" y="1636"/>
                    <a:pt x="432" y="1544"/>
                  </a:cubicBezTo>
                  <a:lnTo>
                    <a:pt x="402" y="618"/>
                  </a:lnTo>
                  <a:cubicBezTo>
                    <a:pt x="402" y="495"/>
                    <a:pt x="494" y="402"/>
                    <a:pt x="618" y="402"/>
                  </a:cubicBezTo>
                  <a:close/>
                  <a:moveTo>
                    <a:pt x="618" y="1"/>
                  </a:moveTo>
                  <a:cubicBezTo>
                    <a:pt x="278" y="1"/>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94"/>
            <p:cNvSpPr/>
            <p:nvPr/>
          </p:nvSpPr>
          <p:spPr>
            <a:xfrm>
              <a:off x="1811363" y="3731206"/>
              <a:ext cx="54800" cy="54025"/>
            </a:xfrm>
            <a:custGeom>
              <a:avLst/>
              <a:gdLst/>
              <a:ahLst/>
              <a:cxnLst/>
              <a:rect l="l" t="t" r="r" b="b"/>
              <a:pathLst>
                <a:path w="2192" h="2161" extrusionOk="0">
                  <a:moveTo>
                    <a:pt x="1574" y="402"/>
                  </a:moveTo>
                  <a:cubicBezTo>
                    <a:pt x="1698" y="402"/>
                    <a:pt x="1790" y="494"/>
                    <a:pt x="1790" y="618"/>
                  </a:cubicBezTo>
                  <a:lnTo>
                    <a:pt x="1790" y="1544"/>
                  </a:lnTo>
                  <a:cubicBezTo>
                    <a:pt x="1790" y="1636"/>
                    <a:pt x="1698" y="1760"/>
                    <a:pt x="1574" y="1760"/>
                  </a:cubicBezTo>
                  <a:lnTo>
                    <a:pt x="618" y="1760"/>
                  </a:lnTo>
                  <a:cubicBezTo>
                    <a:pt x="525" y="1760"/>
                    <a:pt x="432" y="1636"/>
                    <a:pt x="432" y="1544"/>
                  </a:cubicBezTo>
                  <a:lnTo>
                    <a:pt x="432" y="618"/>
                  </a:lnTo>
                  <a:cubicBezTo>
                    <a:pt x="432" y="494"/>
                    <a:pt x="525" y="402"/>
                    <a:pt x="618" y="402"/>
                  </a:cubicBezTo>
                  <a:close/>
                  <a:moveTo>
                    <a:pt x="618" y="0"/>
                  </a:moveTo>
                  <a:cubicBezTo>
                    <a:pt x="278" y="0"/>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94"/>
            <p:cNvSpPr/>
            <p:nvPr/>
          </p:nvSpPr>
          <p:spPr>
            <a:xfrm>
              <a:off x="2029713" y="3819156"/>
              <a:ext cx="54025" cy="54050"/>
            </a:xfrm>
            <a:custGeom>
              <a:avLst/>
              <a:gdLst/>
              <a:ahLst/>
              <a:cxnLst/>
              <a:rect l="l" t="t" r="r" b="b"/>
              <a:pathLst>
                <a:path w="2161" h="2162" extrusionOk="0">
                  <a:moveTo>
                    <a:pt x="1543" y="402"/>
                  </a:moveTo>
                  <a:cubicBezTo>
                    <a:pt x="1636" y="402"/>
                    <a:pt x="1759" y="495"/>
                    <a:pt x="1759" y="618"/>
                  </a:cubicBezTo>
                  <a:lnTo>
                    <a:pt x="1759" y="1544"/>
                  </a:lnTo>
                  <a:cubicBezTo>
                    <a:pt x="1759" y="1636"/>
                    <a:pt x="1636" y="1760"/>
                    <a:pt x="1543" y="1760"/>
                  </a:cubicBezTo>
                  <a:lnTo>
                    <a:pt x="587" y="1760"/>
                  </a:lnTo>
                  <a:cubicBezTo>
                    <a:pt x="463" y="1760"/>
                    <a:pt x="371" y="1636"/>
                    <a:pt x="371" y="1544"/>
                  </a:cubicBezTo>
                  <a:lnTo>
                    <a:pt x="371" y="618"/>
                  </a:lnTo>
                  <a:cubicBezTo>
                    <a:pt x="371" y="495"/>
                    <a:pt x="463" y="402"/>
                    <a:pt x="587" y="402"/>
                  </a:cubicBezTo>
                  <a:close/>
                  <a:moveTo>
                    <a:pt x="617" y="1"/>
                  </a:moveTo>
                  <a:cubicBezTo>
                    <a:pt x="278" y="1"/>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1"/>
                    <a:pt x="1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94"/>
            <p:cNvSpPr/>
            <p:nvPr/>
          </p:nvSpPr>
          <p:spPr>
            <a:xfrm>
              <a:off x="2029713" y="3731206"/>
              <a:ext cx="54025" cy="54025"/>
            </a:xfrm>
            <a:custGeom>
              <a:avLst/>
              <a:gdLst/>
              <a:ahLst/>
              <a:cxnLst/>
              <a:rect l="l" t="t" r="r" b="b"/>
              <a:pathLst>
                <a:path w="2161" h="2161" extrusionOk="0">
                  <a:moveTo>
                    <a:pt x="1543" y="402"/>
                  </a:moveTo>
                  <a:cubicBezTo>
                    <a:pt x="1667" y="402"/>
                    <a:pt x="1759" y="494"/>
                    <a:pt x="1759" y="618"/>
                  </a:cubicBezTo>
                  <a:lnTo>
                    <a:pt x="1759" y="1544"/>
                  </a:lnTo>
                  <a:cubicBezTo>
                    <a:pt x="1759" y="1636"/>
                    <a:pt x="1667" y="1760"/>
                    <a:pt x="1543" y="1760"/>
                  </a:cubicBezTo>
                  <a:lnTo>
                    <a:pt x="617" y="1760"/>
                  </a:lnTo>
                  <a:cubicBezTo>
                    <a:pt x="494" y="1760"/>
                    <a:pt x="401" y="1636"/>
                    <a:pt x="401" y="1544"/>
                  </a:cubicBezTo>
                  <a:lnTo>
                    <a:pt x="401" y="618"/>
                  </a:lnTo>
                  <a:cubicBezTo>
                    <a:pt x="401" y="494"/>
                    <a:pt x="494" y="402"/>
                    <a:pt x="617" y="402"/>
                  </a:cubicBezTo>
                  <a:close/>
                  <a:moveTo>
                    <a:pt x="617" y="0"/>
                  </a:moveTo>
                  <a:cubicBezTo>
                    <a:pt x="278" y="0"/>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0"/>
                    <a:pt x="1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94"/>
            <p:cNvSpPr/>
            <p:nvPr/>
          </p:nvSpPr>
          <p:spPr>
            <a:xfrm>
              <a:off x="1920913" y="3731206"/>
              <a:ext cx="54050" cy="54025"/>
            </a:xfrm>
            <a:custGeom>
              <a:avLst/>
              <a:gdLst/>
              <a:ahLst/>
              <a:cxnLst/>
              <a:rect l="l" t="t" r="r" b="b"/>
              <a:pathLst>
                <a:path w="2162" h="2161" extrusionOk="0">
                  <a:moveTo>
                    <a:pt x="1544" y="402"/>
                  </a:moveTo>
                  <a:cubicBezTo>
                    <a:pt x="1667" y="402"/>
                    <a:pt x="1760" y="494"/>
                    <a:pt x="1760" y="618"/>
                  </a:cubicBezTo>
                  <a:lnTo>
                    <a:pt x="1760" y="1544"/>
                  </a:lnTo>
                  <a:cubicBezTo>
                    <a:pt x="1760" y="1667"/>
                    <a:pt x="1667" y="1760"/>
                    <a:pt x="1544" y="1760"/>
                  </a:cubicBezTo>
                  <a:lnTo>
                    <a:pt x="618" y="1760"/>
                  </a:lnTo>
                  <a:cubicBezTo>
                    <a:pt x="494" y="1760"/>
                    <a:pt x="402" y="1667"/>
                    <a:pt x="402" y="1544"/>
                  </a:cubicBezTo>
                  <a:lnTo>
                    <a:pt x="402" y="618"/>
                  </a:lnTo>
                  <a:cubicBezTo>
                    <a:pt x="402" y="494"/>
                    <a:pt x="494" y="402"/>
                    <a:pt x="587" y="402"/>
                  </a:cubicBezTo>
                  <a:close/>
                  <a:moveTo>
                    <a:pt x="618" y="0"/>
                  </a:moveTo>
                  <a:cubicBezTo>
                    <a:pt x="278" y="0"/>
                    <a:pt x="1" y="278"/>
                    <a:pt x="1" y="618"/>
                  </a:cubicBezTo>
                  <a:lnTo>
                    <a:pt x="1" y="1544"/>
                  </a:lnTo>
                  <a:cubicBezTo>
                    <a:pt x="1" y="1883"/>
                    <a:pt x="278" y="2161"/>
                    <a:pt x="618" y="2161"/>
                  </a:cubicBezTo>
                  <a:lnTo>
                    <a:pt x="1544" y="2161"/>
                  </a:lnTo>
                  <a:cubicBezTo>
                    <a:pt x="1883" y="2161"/>
                    <a:pt x="2161" y="1883"/>
                    <a:pt x="2161" y="1544"/>
                  </a:cubicBezTo>
                  <a:lnTo>
                    <a:pt x="2161" y="618"/>
                  </a:lnTo>
                  <a:cubicBezTo>
                    <a:pt x="2161" y="278"/>
                    <a:pt x="1883" y="0"/>
                    <a:pt x="15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94"/>
            <p:cNvSpPr/>
            <p:nvPr/>
          </p:nvSpPr>
          <p:spPr>
            <a:xfrm>
              <a:off x="1918613" y="3861606"/>
              <a:ext cx="15450" cy="13050"/>
            </a:xfrm>
            <a:custGeom>
              <a:avLst/>
              <a:gdLst/>
              <a:ahLst/>
              <a:cxnLst/>
              <a:rect l="l" t="t" r="r" b="b"/>
              <a:pathLst>
                <a:path w="618" h="522" extrusionOk="0">
                  <a:moveTo>
                    <a:pt x="370" y="0"/>
                  </a:moveTo>
                  <a:cubicBezTo>
                    <a:pt x="124" y="0"/>
                    <a:pt x="0" y="278"/>
                    <a:pt x="185" y="432"/>
                  </a:cubicBezTo>
                  <a:cubicBezTo>
                    <a:pt x="237" y="494"/>
                    <a:pt x="302" y="521"/>
                    <a:pt x="366" y="521"/>
                  </a:cubicBezTo>
                  <a:cubicBezTo>
                    <a:pt x="494" y="521"/>
                    <a:pt x="617" y="412"/>
                    <a:pt x="617" y="247"/>
                  </a:cubicBezTo>
                  <a:cubicBezTo>
                    <a:pt x="617" y="124"/>
                    <a:pt x="525" y="0"/>
                    <a:pt x="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94"/>
            <p:cNvSpPr/>
            <p:nvPr/>
          </p:nvSpPr>
          <p:spPr>
            <a:xfrm>
              <a:off x="1958713" y="3861606"/>
              <a:ext cx="15475" cy="13050"/>
            </a:xfrm>
            <a:custGeom>
              <a:avLst/>
              <a:gdLst/>
              <a:ahLst/>
              <a:cxnLst/>
              <a:rect l="l" t="t" r="r" b="b"/>
              <a:pathLst>
                <a:path w="619" h="522" extrusionOk="0">
                  <a:moveTo>
                    <a:pt x="371" y="0"/>
                  </a:moveTo>
                  <a:cubicBezTo>
                    <a:pt x="124" y="0"/>
                    <a:pt x="1" y="278"/>
                    <a:pt x="186" y="432"/>
                  </a:cubicBezTo>
                  <a:cubicBezTo>
                    <a:pt x="238" y="494"/>
                    <a:pt x="303" y="521"/>
                    <a:pt x="367" y="521"/>
                  </a:cubicBezTo>
                  <a:cubicBezTo>
                    <a:pt x="495" y="521"/>
                    <a:pt x="618" y="412"/>
                    <a:pt x="618" y="247"/>
                  </a:cubicBezTo>
                  <a:cubicBezTo>
                    <a:pt x="618" y="124"/>
                    <a:pt x="49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94"/>
            <p:cNvSpPr/>
            <p:nvPr/>
          </p:nvSpPr>
          <p:spPr>
            <a:xfrm>
              <a:off x="1784363" y="3581531"/>
              <a:ext cx="326375" cy="290125"/>
            </a:xfrm>
            <a:custGeom>
              <a:avLst/>
              <a:gdLst/>
              <a:ahLst/>
              <a:cxnLst/>
              <a:rect l="l" t="t" r="r" b="b"/>
              <a:pathLst>
                <a:path w="13055" h="11605" extrusionOk="0">
                  <a:moveTo>
                    <a:pt x="10215" y="402"/>
                  </a:moveTo>
                  <a:cubicBezTo>
                    <a:pt x="10524" y="402"/>
                    <a:pt x="10802" y="648"/>
                    <a:pt x="10802" y="957"/>
                  </a:cubicBezTo>
                  <a:lnTo>
                    <a:pt x="10802" y="4043"/>
                  </a:lnTo>
                  <a:cubicBezTo>
                    <a:pt x="10802" y="4352"/>
                    <a:pt x="10524" y="4630"/>
                    <a:pt x="10215" y="4630"/>
                  </a:cubicBezTo>
                  <a:lnTo>
                    <a:pt x="2839" y="4630"/>
                  </a:lnTo>
                  <a:cubicBezTo>
                    <a:pt x="2531" y="4630"/>
                    <a:pt x="2284" y="4352"/>
                    <a:pt x="2284" y="4043"/>
                  </a:cubicBezTo>
                  <a:lnTo>
                    <a:pt x="2284" y="957"/>
                  </a:lnTo>
                  <a:cubicBezTo>
                    <a:pt x="2284" y="648"/>
                    <a:pt x="2531" y="402"/>
                    <a:pt x="2839" y="402"/>
                  </a:cubicBezTo>
                  <a:close/>
                  <a:moveTo>
                    <a:pt x="2839" y="0"/>
                  </a:moveTo>
                  <a:cubicBezTo>
                    <a:pt x="2315" y="0"/>
                    <a:pt x="1883" y="432"/>
                    <a:pt x="1883" y="957"/>
                  </a:cubicBezTo>
                  <a:lnTo>
                    <a:pt x="1883" y="2963"/>
                  </a:lnTo>
                  <a:lnTo>
                    <a:pt x="1142" y="2963"/>
                  </a:lnTo>
                  <a:cubicBezTo>
                    <a:pt x="525" y="2963"/>
                    <a:pt x="0" y="3457"/>
                    <a:pt x="0" y="4074"/>
                  </a:cubicBezTo>
                  <a:lnTo>
                    <a:pt x="0" y="5309"/>
                  </a:lnTo>
                  <a:cubicBezTo>
                    <a:pt x="0" y="5432"/>
                    <a:pt x="93" y="5525"/>
                    <a:pt x="216" y="5525"/>
                  </a:cubicBezTo>
                  <a:cubicBezTo>
                    <a:pt x="340" y="5525"/>
                    <a:pt x="432" y="5432"/>
                    <a:pt x="401" y="5309"/>
                  </a:cubicBezTo>
                  <a:lnTo>
                    <a:pt x="401" y="4074"/>
                  </a:lnTo>
                  <a:cubicBezTo>
                    <a:pt x="401" y="3673"/>
                    <a:pt x="741" y="3364"/>
                    <a:pt x="1142" y="3364"/>
                  </a:cubicBezTo>
                  <a:lnTo>
                    <a:pt x="1883" y="3364"/>
                  </a:lnTo>
                  <a:lnTo>
                    <a:pt x="1883" y="4043"/>
                  </a:lnTo>
                  <a:cubicBezTo>
                    <a:pt x="1883" y="4599"/>
                    <a:pt x="2315" y="5031"/>
                    <a:pt x="2839" y="5031"/>
                  </a:cubicBezTo>
                  <a:lnTo>
                    <a:pt x="10215" y="5031"/>
                  </a:lnTo>
                  <a:cubicBezTo>
                    <a:pt x="10771" y="5031"/>
                    <a:pt x="11203" y="4599"/>
                    <a:pt x="11203" y="4043"/>
                  </a:cubicBezTo>
                  <a:lnTo>
                    <a:pt x="11203" y="3364"/>
                  </a:lnTo>
                  <a:lnTo>
                    <a:pt x="11944" y="3364"/>
                  </a:lnTo>
                  <a:cubicBezTo>
                    <a:pt x="12345" y="3364"/>
                    <a:pt x="12654" y="3673"/>
                    <a:pt x="12654" y="4074"/>
                  </a:cubicBezTo>
                  <a:lnTo>
                    <a:pt x="12654" y="11388"/>
                  </a:lnTo>
                  <a:cubicBezTo>
                    <a:pt x="12654" y="11512"/>
                    <a:pt x="12746" y="11604"/>
                    <a:pt x="12870" y="11604"/>
                  </a:cubicBezTo>
                  <a:cubicBezTo>
                    <a:pt x="12962" y="11604"/>
                    <a:pt x="13055" y="11512"/>
                    <a:pt x="13055" y="11388"/>
                  </a:cubicBezTo>
                  <a:lnTo>
                    <a:pt x="13055" y="4074"/>
                  </a:lnTo>
                  <a:cubicBezTo>
                    <a:pt x="13055" y="3457"/>
                    <a:pt x="12561" y="2963"/>
                    <a:pt x="11944" y="2963"/>
                  </a:cubicBezTo>
                  <a:lnTo>
                    <a:pt x="11203" y="2963"/>
                  </a:lnTo>
                  <a:lnTo>
                    <a:pt x="11203" y="957"/>
                  </a:lnTo>
                  <a:cubicBezTo>
                    <a:pt x="11203" y="432"/>
                    <a:pt x="10771" y="0"/>
                    <a:pt x="10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94"/>
            <p:cNvSpPr/>
            <p:nvPr/>
          </p:nvSpPr>
          <p:spPr>
            <a:xfrm>
              <a:off x="1784363" y="3729656"/>
              <a:ext cx="326375" cy="197550"/>
            </a:xfrm>
            <a:custGeom>
              <a:avLst/>
              <a:gdLst/>
              <a:ahLst/>
              <a:cxnLst/>
              <a:rect l="l" t="t" r="r" b="b"/>
              <a:pathLst>
                <a:path w="13055" h="7902" extrusionOk="0">
                  <a:moveTo>
                    <a:pt x="6327" y="3581"/>
                  </a:moveTo>
                  <a:lnTo>
                    <a:pt x="6327" y="7500"/>
                  </a:lnTo>
                  <a:lnTo>
                    <a:pt x="4352" y="7500"/>
                  </a:lnTo>
                  <a:lnTo>
                    <a:pt x="4352" y="4105"/>
                  </a:lnTo>
                  <a:cubicBezTo>
                    <a:pt x="4352" y="3828"/>
                    <a:pt x="4568" y="3581"/>
                    <a:pt x="4876" y="3581"/>
                  </a:cubicBezTo>
                  <a:close/>
                  <a:moveTo>
                    <a:pt x="8209" y="3581"/>
                  </a:moveTo>
                  <a:cubicBezTo>
                    <a:pt x="8487" y="3581"/>
                    <a:pt x="8734" y="3828"/>
                    <a:pt x="8734" y="4105"/>
                  </a:cubicBezTo>
                  <a:lnTo>
                    <a:pt x="8734" y="7500"/>
                  </a:lnTo>
                  <a:lnTo>
                    <a:pt x="6728" y="7500"/>
                  </a:lnTo>
                  <a:lnTo>
                    <a:pt x="6728" y="3581"/>
                  </a:lnTo>
                  <a:close/>
                  <a:moveTo>
                    <a:pt x="216" y="1"/>
                  </a:moveTo>
                  <a:cubicBezTo>
                    <a:pt x="93" y="1"/>
                    <a:pt x="0" y="93"/>
                    <a:pt x="0" y="217"/>
                  </a:cubicBezTo>
                  <a:lnTo>
                    <a:pt x="0" y="7716"/>
                  </a:lnTo>
                  <a:cubicBezTo>
                    <a:pt x="0" y="7809"/>
                    <a:pt x="93" y="7901"/>
                    <a:pt x="216" y="7901"/>
                  </a:cubicBezTo>
                  <a:lnTo>
                    <a:pt x="12870" y="7901"/>
                  </a:lnTo>
                  <a:cubicBezTo>
                    <a:pt x="12962" y="7901"/>
                    <a:pt x="13055" y="7809"/>
                    <a:pt x="13055" y="7685"/>
                  </a:cubicBezTo>
                  <a:lnTo>
                    <a:pt x="13055" y="6297"/>
                  </a:lnTo>
                  <a:cubicBezTo>
                    <a:pt x="13055" y="6173"/>
                    <a:pt x="12962" y="6081"/>
                    <a:pt x="12870" y="6081"/>
                  </a:cubicBezTo>
                  <a:cubicBezTo>
                    <a:pt x="12746" y="6081"/>
                    <a:pt x="12654" y="6173"/>
                    <a:pt x="12654" y="6297"/>
                  </a:cubicBezTo>
                  <a:lnTo>
                    <a:pt x="12654" y="7469"/>
                  </a:lnTo>
                  <a:lnTo>
                    <a:pt x="9135" y="7469"/>
                  </a:lnTo>
                  <a:lnTo>
                    <a:pt x="9135" y="4105"/>
                  </a:lnTo>
                  <a:cubicBezTo>
                    <a:pt x="9135" y="3581"/>
                    <a:pt x="8703" y="3180"/>
                    <a:pt x="8209" y="3180"/>
                  </a:cubicBezTo>
                  <a:lnTo>
                    <a:pt x="4876" y="3180"/>
                  </a:lnTo>
                  <a:cubicBezTo>
                    <a:pt x="4352" y="3180"/>
                    <a:pt x="3920" y="3581"/>
                    <a:pt x="3920" y="4105"/>
                  </a:cubicBezTo>
                  <a:lnTo>
                    <a:pt x="3920" y="7500"/>
                  </a:lnTo>
                  <a:lnTo>
                    <a:pt x="432" y="7500"/>
                  </a:lnTo>
                  <a:lnTo>
                    <a:pt x="432" y="217"/>
                  </a:lnTo>
                  <a:cubicBezTo>
                    <a:pt x="432" y="93"/>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4" name="Google Shape;16744;p94"/>
          <p:cNvGrpSpPr/>
          <p:nvPr/>
        </p:nvGrpSpPr>
        <p:grpSpPr>
          <a:xfrm>
            <a:off x="5521919" y="3417642"/>
            <a:ext cx="296300" cy="345675"/>
            <a:chOff x="1039038" y="4141656"/>
            <a:chExt cx="296300" cy="345675"/>
          </a:xfrm>
        </p:grpSpPr>
        <p:sp>
          <p:nvSpPr>
            <p:cNvPr id="16745" name="Google Shape;16745;p94"/>
            <p:cNvSpPr/>
            <p:nvPr/>
          </p:nvSpPr>
          <p:spPr>
            <a:xfrm>
              <a:off x="1120813" y="4177156"/>
              <a:ext cx="10075" cy="21625"/>
            </a:xfrm>
            <a:custGeom>
              <a:avLst/>
              <a:gdLst/>
              <a:ahLst/>
              <a:cxnLst/>
              <a:rect l="l" t="t" r="r" b="b"/>
              <a:pathLst>
                <a:path w="403" h="865" extrusionOk="0">
                  <a:moveTo>
                    <a:pt x="186" y="1"/>
                  </a:moveTo>
                  <a:cubicBezTo>
                    <a:pt x="94" y="1"/>
                    <a:pt x="1" y="93"/>
                    <a:pt x="1" y="217"/>
                  </a:cubicBezTo>
                  <a:lnTo>
                    <a:pt x="1" y="649"/>
                  </a:lnTo>
                  <a:cubicBezTo>
                    <a:pt x="1" y="772"/>
                    <a:pt x="94" y="865"/>
                    <a:pt x="186" y="865"/>
                  </a:cubicBezTo>
                  <a:cubicBezTo>
                    <a:pt x="310" y="865"/>
                    <a:pt x="402" y="772"/>
                    <a:pt x="402" y="649"/>
                  </a:cubicBezTo>
                  <a:lnTo>
                    <a:pt x="402" y="217"/>
                  </a:lnTo>
                  <a:cubicBezTo>
                    <a:pt x="402" y="93"/>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94"/>
            <p:cNvSpPr/>
            <p:nvPr/>
          </p:nvSpPr>
          <p:spPr>
            <a:xfrm>
              <a:off x="1242738" y="4177156"/>
              <a:ext cx="10050" cy="21625"/>
            </a:xfrm>
            <a:custGeom>
              <a:avLst/>
              <a:gdLst/>
              <a:ahLst/>
              <a:cxnLst/>
              <a:rect l="l" t="t" r="r" b="b"/>
              <a:pathLst>
                <a:path w="402" h="865" extrusionOk="0">
                  <a:moveTo>
                    <a:pt x="216" y="1"/>
                  </a:moveTo>
                  <a:cubicBezTo>
                    <a:pt x="93" y="1"/>
                    <a:pt x="0" y="93"/>
                    <a:pt x="0" y="217"/>
                  </a:cubicBezTo>
                  <a:lnTo>
                    <a:pt x="0" y="649"/>
                  </a:lnTo>
                  <a:cubicBezTo>
                    <a:pt x="0" y="772"/>
                    <a:pt x="93" y="865"/>
                    <a:pt x="216" y="865"/>
                  </a:cubicBezTo>
                  <a:cubicBezTo>
                    <a:pt x="309" y="865"/>
                    <a:pt x="401" y="772"/>
                    <a:pt x="401" y="649"/>
                  </a:cubicBezTo>
                  <a:lnTo>
                    <a:pt x="401" y="217"/>
                  </a:lnTo>
                  <a:cubicBezTo>
                    <a:pt x="401"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94"/>
            <p:cNvSpPr/>
            <p:nvPr/>
          </p:nvSpPr>
          <p:spPr>
            <a:xfrm>
              <a:off x="1165213" y="4187556"/>
              <a:ext cx="44150" cy="16750"/>
            </a:xfrm>
            <a:custGeom>
              <a:avLst/>
              <a:gdLst/>
              <a:ahLst/>
              <a:cxnLst/>
              <a:rect l="l" t="t" r="r" b="b"/>
              <a:pathLst>
                <a:path w="1766" h="670" extrusionOk="0">
                  <a:moveTo>
                    <a:pt x="278" y="0"/>
                  </a:moveTo>
                  <a:cubicBezTo>
                    <a:pt x="136" y="0"/>
                    <a:pt x="1" y="195"/>
                    <a:pt x="138" y="356"/>
                  </a:cubicBezTo>
                  <a:cubicBezTo>
                    <a:pt x="305" y="550"/>
                    <a:pt x="546" y="669"/>
                    <a:pt x="816" y="669"/>
                  </a:cubicBezTo>
                  <a:cubicBezTo>
                    <a:pt x="842" y="669"/>
                    <a:pt x="868" y="668"/>
                    <a:pt x="894" y="666"/>
                  </a:cubicBezTo>
                  <a:lnTo>
                    <a:pt x="894" y="666"/>
                  </a:lnTo>
                  <a:cubicBezTo>
                    <a:pt x="917" y="668"/>
                    <a:pt x="941" y="669"/>
                    <a:pt x="964" y="669"/>
                  </a:cubicBezTo>
                  <a:cubicBezTo>
                    <a:pt x="1213" y="669"/>
                    <a:pt x="1457" y="550"/>
                    <a:pt x="1651" y="356"/>
                  </a:cubicBezTo>
                  <a:cubicBezTo>
                    <a:pt x="1765" y="195"/>
                    <a:pt x="1624" y="0"/>
                    <a:pt x="1480" y="0"/>
                  </a:cubicBezTo>
                  <a:cubicBezTo>
                    <a:pt x="1431" y="0"/>
                    <a:pt x="1381" y="23"/>
                    <a:pt x="1342" y="78"/>
                  </a:cubicBezTo>
                  <a:cubicBezTo>
                    <a:pt x="1219" y="202"/>
                    <a:pt x="1049" y="263"/>
                    <a:pt x="879" y="263"/>
                  </a:cubicBezTo>
                  <a:cubicBezTo>
                    <a:pt x="709" y="263"/>
                    <a:pt x="540" y="202"/>
                    <a:pt x="416" y="78"/>
                  </a:cubicBezTo>
                  <a:cubicBezTo>
                    <a:pt x="377" y="23"/>
                    <a:pt x="32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94"/>
            <p:cNvSpPr/>
            <p:nvPr/>
          </p:nvSpPr>
          <p:spPr>
            <a:xfrm>
              <a:off x="1039038" y="4141656"/>
              <a:ext cx="296300" cy="345675"/>
            </a:xfrm>
            <a:custGeom>
              <a:avLst/>
              <a:gdLst/>
              <a:ahLst/>
              <a:cxnLst/>
              <a:rect l="l" t="t" r="r" b="b"/>
              <a:pathLst>
                <a:path w="11852" h="13827" extrusionOk="0">
                  <a:moveTo>
                    <a:pt x="1976" y="3951"/>
                  </a:moveTo>
                  <a:lnTo>
                    <a:pt x="2192" y="5649"/>
                  </a:lnTo>
                  <a:lnTo>
                    <a:pt x="1420" y="5649"/>
                  </a:lnTo>
                  <a:lnTo>
                    <a:pt x="1173" y="3951"/>
                  </a:lnTo>
                  <a:close/>
                  <a:moveTo>
                    <a:pt x="10895" y="402"/>
                  </a:moveTo>
                  <a:cubicBezTo>
                    <a:pt x="11203" y="402"/>
                    <a:pt x="11419" y="649"/>
                    <a:pt x="11450" y="958"/>
                  </a:cubicBezTo>
                  <a:lnTo>
                    <a:pt x="11450" y="2994"/>
                  </a:lnTo>
                  <a:cubicBezTo>
                    <a:pt x="11419" y="3272"/>
                    <a:pt x="11203" y="3519"/>
                    <a:pt x="10895" y="3519"/>
                  </a:cubicBezTo>
                  <a:lnTo>
                    <a:pt x="3889" y="3519"/>
                  </a:lnTo>
                  <a:cubicBezTo>
                    <a:pt x="3797" y="3519"/>
                    <a:pt x="3704" y="3612"/>
                    <a:pt x="3704" y="3735"/>
                  </a:cubicBezTo>
                  <a:cubicBezTo>
                    <a:pt x="3704" y="3859"/>
                    <a:pt x="3797" y="3951"/>
                    <a:pt x="3889" y="3951"/>
                  </a:cubicBezTo>
                  <a:lnTo>
                    <a:pt x="9444" y="3951"/>
                  </a:lnTo>
                  <a:lnTo>
                    <a:pt x="9228" y="5649"/>
                  </a:lnTo>
                  <a:lnTo>
                    <a:pt x="2593" y="5649"/>
                  </a:lnTo>
                  <a:lnTo>
                    <a:pt x="2377" y="3951"/>
                  </a:lnTo>
                  <a:lnTo>
                    <a:pt x="3087" y="3951"/>
                  </a:lnTo>
                  <a:cubicBezTo>
                    <a:pt x="3210" y="3951"/>
                    <a:pt x="3303" y="3859"/>
                    <a:pt x="3303" y="3735"/>
                  </a:cubicBezTo>
                  <a:cubicBezTo>
                    <a:pt x="3303" y="3612"/>
                    <a:pt x="3210" y="3519"/>
                    <a:pt x="3087" y="3519"/>
                  </a:cubicBezTo>
                  <a:lnTo>
                    <a:pt x="957" y="3519"/>
                  </a:lnTo>
                  <a:cubicBezTo>
                    <a:pt x="649" y="3519"/>
                    <a:pt x="402" y="3272"/>
                    <a:pt x="402" y="2994"/>
                  </a:cubicBezTo>
                  <a:lnTo>
                    <a:pt x="402" y="958"/>
                  </a:lnTo>
                  <a:cubicBezTo>
                    <a:pt x="402" y="649"/>
                    <a:pt x="649" y="402"/>
                    <a:pt x="957" y="402"/>
                  </a:cubicBezTo>
                  <a:close/>
                  <a:moveTo>
                    <a:pt x="10648" y="3951"/>
                  </a:moveTo>
                  <a:lnTo>
                    <a:pt x="10432" y="5649"/>
                  </a:lnTo>
                  <a:lnTo>
                    <a:pt x="9660" y="5649"/>
                  </a:lnTo>
                  <a:lnTo>
                    <a:pt x="9846" y="3951"/>
                  </a:lnTo>
                  <a:close/>
                  <a:moveTo>
                    <a:pt x="10370" y="6081"/>
                  </a:moveTo>
                  <a:lnTo>
                    <a:pt x="9784" y="10710"/>
                  </a:lnTo>
                  <a:lnTo>
                    <a:pt x="2068" y="10710"/>
                  </a:lnTo>
                  <a:lnTo>
                    <a:pt x="1451" y="6081"/>
                  </a:lnTo>
                  <a:close/>
                  <a:moveTo>
                    <a:pt x="9722" y="11111"/>
                  </a:moveTo>
                  <a:lnTo>
                    <a:pt x="9537" y="12654"/>
                  </a:lnTo>
                  <a:cubicBezTo>
                    <a:pt x="9444" y="13086"/>
                    <a:pt x="9074" y="13426"/>
                    <a:pt x="8642" y="13426"/>
                  </a:cubicBezTo>
                  <a:lnTo>
                    <a:pt x="3179" y="13426"/>
                  </a:lnTo>
                  <a:cubicBezTo>
                    <a:pt x="2747" y="13426"/>
                    <a:pt x="2377" y="13086"/>
                    <a:pt x="2315" y="12654"/>
                  </a:cubicBezTo>
                  <a:lnTo>
                    <a:pt x="2099" y="11111"/>
                  </a:lnTo>
                  <a:lnTo>
                    <a:pt x="2809" y="11111"/>
                  </a:lnTo>
                  <a:lnTo>
                    <a:pt x="2963" y="12562"/>
                  </a:lnTo>
                  <a:cubicBezTo>
                    <a:pt x="2994" y="12654"/>
                    <a:pt x="3087" y="12747"/>
                    <a:pt x="3179" y="12747"/>
                  </a:cubicBezTo>
                  <a:lnTo>
                    <a:pt x="7037" y="12747"/>
                  </a:lnTo>
                  <a:cubicBezTo>
                    <a:pt x="7161" y="12747"/>
                    <a:pt x="7253" y="12654"/>
                    <a:pt x="7253" y="12562"/>
                  </a:cubicBezTo>
                  <a:cubicBezTo>
                    <a:pt x="7253" y="12438"/>
                    <a:pt x="7161" y="12346"/>
                    <a:pt x="7037" y="12346"/>
                  </a:cubicBezTo>
                  <a:lnTo>
                    <a:pt x="3365" y="12346"/>
                  </a:lnTo>
                  <a:lnTo>
                    <a:pt x="3210" y="11111"/>
                  </a:lnTo>
                  <a:lnTo>
                    <a:pt x="8611" y="11111"/>
                  </a:lnTo>
                  <a:lnTo>
                    <a:pt x="8457" y="12346"/>
                  </a:lnTo>
                  <a:lnTo>
                    <a:pt x="7839" y="12346"/>
                  </a:lnTo>
                  <a:cubicBezTo>
                    <a:pt x="7716" y="12346"/>
                    <a:pt x="7623" y="12438"/>
                    <a:pt x="7623" y="12562"/>
                  </a:cubicBezTo>
                  <a:cubicBezTo>
                    <a:pt x="7623" y="12654"/>
                    <a:pt x="7716" y="12747"/>
                    <a:pt x="7839" y="12747"/>
                  </a:cubicBezTo>
                  <a:lnTo>
                    <a:pt x="8642" y="12747"/>
                  </a:lnTo>
                  <a:cubicBezTo>
                    <a:pt x="8734" y="12747"/>
                    <a:pt x="8827" y="12654"/>
                    <a:pt x="8858" y="12562"/>
                  </a:cubicBezTo>
                  <a:lnTo>
                    <a:pt x="9012" y="11111"/>
                  </a:lnTo>
                  <a:close/>
                  <a:moveTo>
                    <a:pt x="957" y="1"/>
                  </a:moveTo>
                  <a:cubicBezTo>
                    <a:pt x="402" y="1"/>
                    <a:pt x="1" y="433"/>
                    <a:pt x="1" y="958"/>
                  </a:cubicBezTo>
                  <a:lnTo>
                    <a:pt x="1" y="2994"/>
                  </a:lnTo>
                  <a:cubicBezTo>
                    <a:pt x="1" y="3427"/>
                    <a:pt x="309" y="3828"/>
                    <a:pt x="772" y="3920"/>
                  </a:cubicBezTo>
                  <a:lnTo>
                    <a:pt x="1914" y="12685"/>
                  </a:lnTo>
                  <a:cubicBezTo>
                    <a:pt x="2007" y="13333"/>
                    <a:pt x="2531" y="13827"/>
                    <a:pt x="3179" y="13827"/>
                  </a:cubicBezTo>
                  <a:lnTo>
                    <a:pt x="8642" y="13827"/>
                  </a:lnTo>
                  <a:cubicBezTo>
                    <a:pt x="9290" y="13827"/>
                    <a:pt x="9846" y="13333"/>
                    <a:pt x="9938" y="12685"/>
                  </a:cubicBezTo>
                  <a:lnTo>
                    <a:pt x="11080" y="3920"/>
                  </a:lnTo>
                  <a:cubicBezTo>
                    <a:pt x="11512" y="3828"/>
                    <a:pt x="11852" y="3427"/>
                    <a:pt x="11852" y="2994"/>
                  </a:cubicBezTo>
                  <a:lnTo>
                    <a:pt x="11852" y="958"/>
                  </a:lnTo>
                  <a:cubicBezTo>
                    <a:pt x="11852" y="433"/>
                    <a:pt x="11419" y="1"/>
                    <a:pt x="10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94"/>
            <p:cNvSpPr/>
            <p:nvPr/>
          </p:nvSpPr>
          <p:spPr>
            <a:xfrm>
              <a:off x="1129313" y="4316806"/>
              <a:ext cx="114975" cy="10050"/>
            </a:xfrm>
            <a:custGeom>
              <a:avLst/>
              <a:gdLst/>
              <a:ahLst/>
              <a:cxnLst/>
              <a:rect l="l" t="t" r="r" b="b"/>
              <a:pathLst>
                <a:path w="4599" h="402" extrusionOk="0">
                  <a:moveTo>
                    <a:pt x="0" y="0"/>
                  </a:moveTo>
                  <a:lnTo>
                    <a:pt x="0" y="402"/>
                  </a:lnTo>
                  <a:lnTo>
                    <a:pt x="4599" y="402"/>
                  </a:lnTo>
                  <a:lnTo>
                    <a:pt x="45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94"/>
            <p:cNvSpPr/>
            <p:nvPr/>
          </p:nvSpPr>
          <p:spPr>
            <a:xfrm>
              <a:off x="1129313" y="4346131"/>
              <a:ext cx="114975" cy="10050"/>
            </a:xfrm>
            <a:custGeom>
              <a:avLst/>
              <a:gdLst/>
              <a:ahLst/>
              <a:cxnLst/>
              <a:rect l="l" t="t" r="r" b="b"/>
              <a:pathLst>
                <a:path w="4599" h="402" extrusionOk="0">
                  <a:moveTo>
                    <a:pt x="0" y="0"/>
                  </a:moveTo>
                  <a:lnTo>
                    <a:pt x="0" y="401"/>
                  </a:lnTo>
                  <a:lnTo>
                    <a:pt x="4599" y="401"/>
                  </a:lnTo>
                  <a:lnTo>
                    <a:pt x="45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94"/>
            <p:cNvSpPr/>
            <p:nvPr/>
          </p:nvSpPr>
          <p:spPr>
            <a:xfrm>
              <a:off x="1129313" y="4375431"/>
              <a:ext cx="114975" cy="10075"/>
            </a:xfrm>
            <a:custGeom>
              <a:avLst/>
              <a:gdLst/>
              <a:ahLst/>
              <a:cxnLst/>
              <a:rect l="l" t="t" r="r" b="b"/>
              <a:pathLst>
                <a:path w="4599" h="403" extrusionOk="0">
                  <a:moveTo>
                    <a:pt x="0" y="1"/>
                  </a:moveTo>
                  <a:lnTo>
                    <a:pt x="0" y="402"/>
                  </a:lnTo>
                  <a:lnTo>
                    <a:pt x="4599" y="402"/>
                  </a:lnTo>
                  <a:lnTo>
                    <a:pt x="459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2" name="Google Shape;16752;p94"/>
          <p:cNvGrpSpPr/>
          <p:nvPr/>
        </p:nvGrpSpPr>
        <p:grpSpPr>
          <a:xfrm>
            <a:off x="4805338" y="3417642"/>
            <a:ext cx="342600" cy="345675"/>
            <a:chOff x="5564163" y="2463556"/>
            <a:chExt cx="342600" cy="345675"/>
          </a:xfrm>
        </p:grpSpPr>
        <p:sp>
          <p:nvSpPr>
            <p:cNvPr id="16753" name="Google Shape;16753;p94"/>
            <p:cNvSpPr/>
            <p:nvPr/>
          </p:nvSpPr>
          <p:spPr>
            <a:xfrm>
              <a:off x="5743938" y="2580056"/>
              <a:ext cx="43225" cy="37025"/>
            </a:xfrm>
            <a:custGeom>
              <a:avLst/>
              <a:gdLst/>
              <a:ahLst/>
              <a:cxnLst/>
              <a:rect l="l" t="t" r="r" b="b"/>
              <a:pathLst>
                <a:path w="1729" h="1481" extrusionOk="0">
                  <a:moveTo>
                    <a:pt x="741" y="402"/>
                  </a:moveTo>
                  <a:cubicBezTo>
                    <a:pt x="926" y="402"/>
                    <a:pt x="1050" y="556"/>
                    <a:pt x="1050" y="742"/>
                  </a:cubicBezTo>
                  <a:cubicBezTo>
                    <a:pt x="1050" y="928"/>
                    <a:pt x="896" y="1059"/>
                    <a:pt x="730" y="1059"/>
                  </a:cubicBezTo>
                  <a:cubicBezTo>
                    <a:pt x="649" y="1059"/>
                    <a:pt x="565" y="1028"/>
                    <a:pt x="494" y="958"/>
                  </a:cubicBezTo>
                  <a:cubicBezTo>
                    <a:pt x="278" y="773"/>
                    <a:pt x="432" y="402"/>
                    <a:pt x="741" y="402"/>
                  </a:cubicBezTo>
                  <a:close/>
                  <a:moveTo>
                    <a:pt x="741" y="1"/>
                  </a:moveTo>
                  <a:cubicBezTo>
                    <a:pt x="309" y="1"/>
                    <a:pt x="0" y="310"/>
                    <a:pt x="0" y="742"/>
                  </a:cubicBezTo>
                  <a:cubicBezTo>
                    <a:pt x="0" y="1182"/>
                    <a:pt x="357" y="1480"/>
                    <a:pt x="731" y="1480"/>
                  </a:cubicBezTo>
                  <a:cubicBezTo>
                    <a:pt x="907" y="1480"/>
                    <a:pt x="1087" y="1414"/>
                    <a:pt x="1235" y="1266"/>
                  </a:cubicBezTo>
                  <a:cubicBezTo>
                    <a:pt x="1728" y="803"/>
                    <a:pt x="1389"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94"/>
            <p:cNvSpPr/>
            <p:nvPr/>
          </p:nvSpPr>
          <p:spPr>
            <a:xfrm>
              <a:off x="5705588" y="2566181"/>
              <a:ext cx="34500" cy="29725"/>
            </a:xfrm>
            <a:custGeom>
              <a:avLst/>
              <a:gdLst/>
              <a:ahLst/>
              <a:cxnLst/>
              <a:rect l="l" t="t" r="r" b="b"/>
              <a:pathLst>
                <a:path w="1380" h="1189" extrusionOk="0">
                  <a:moveTo>
                    <a:pt x="608" y="402"/>
                  </a:moveTo>
                  <a:cubicBezTo>
                    <a:pt x="701" y="402"/>
                    <a:pt x="794" y="463"/>
                    <a:pt x="794" y="587"/>
                  </a:cubicBezTo>
                  <a:cubicBezTo>
                    <a:pt x="794" y="679"/>
                    <a:pt x="701" y="772"/>
                    <a:pt x="608" y="772"/>
                  </a:cubicBezTo>
                  <a:cubicBezTo>
                    <a:pt x="331" y="772"/>
                    <a:pt x="331" y="402"/>
                    <a:pt x="608" y="402"/>
                  </a:cubicBezTo>
                  <a:close/>
                  <a:moveTo>
                    <a:pt x="608" y="0"/>
                  </a:moveTo>
                  <a:cubicBezTo>
                    <a:pt x="269" y="0"/>
                    <a:pt x="22" y="247"/>
                    <a:pt x="22" y="587"/>
                  </a:cubicBezTo>
                  <a:cubicBezTo>
                    <a:pt x="1" y="945"/>
                    <a:pt x="297" y="1188"/>
                    <a:pt x="604" y="1188"/>
                  </a:cubicBezTo>
                  <a:cubicBezTo>
                    <a:pt x="747" y="1188"/>
                    <a:pt x="892" y="1136"/>
                    <a:pt x="1010" y="1019"/>
                  </a:cubicBezTo>
                  <a:cubicBezTo>
                    <a:pt x="1380" y="649"/>
                    <a:pt x="113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94"/>
            <p:cNvSpPr/>
            <p:nvPr/>
          </p:nvSpPr>
          <p:spPr>
            <a:xfrm>
              <a:off x="5564163" y="2463556"/>
              <a:ext cx="342600" cy="345675"/>
            </a:xfrm>
            <a:custGeom>
              <a:avLst/>
              <a:gdLst/>
              <a:ahLst/>
              <a:cxnLst/>
              <a:rect l="l" t="t" r="r" b="b"/>
              <a:pathLst>
                <a:path w="13704" h="13827" extrusionOk="0">
                  <a:moveTo>
                    <a:pt x="7531" y="402"/>
                  </a:moveTo>
                  <a:cubicBezTo>
                    <a:pt x="8117" y="402"/>
                    <a:pt x="8117" y="1266"/>
                    <a:pt x="7531" y="1266"/>
                  </a:cubicBezTo>
                  <a:lnTo>
                    <a:pt x="6173" y="1266"/>
                  </a:lnTo>
                  <a:cubicBezTo>
                    <a:pt x="5926" y="1266"/>
                    <a:pt x="5741" y="1081"/>
                    <a:pt x="5741" y="834"/>
                  </a:cubicBezTo>
                  <a:cubicBezTo>
                    <a:pt x="5741" y="618"/>
                    <a:pt x="5926" y="402"/>
                    <a:pt x="6173" y="402"/>
                  </a:cubicBezTo>
                  <a:close/>
                  <a:moveTo>
                    <a:pt x="5586" y="6358"/>
                  </a:moveTo>
                  <a:cubicBezTo>
                    <a:pt x="5833" y="6358"/>
                    <a:pt x="6080" y="6420"/>
                    <a:pt x="6296" y="6544"/>
                  </a:cubicBezTo>
                  <a:cubicBezTo>
                    <a:pt x="6728" y="6760"/>
                    <a:pt x="7222" y="6852"/>
                    <a:pt x="7716" y="6852"/>
                  </a:cubicBezTo>
                  <a:cubicBezTo>
                    <a:pt x="8179" y="6852"/>
                    <a:pt x="8673" y="6790"/>
                    <a:pt x="9136" y="6698"/>
                  </a:cubicBezTo>
                  <a:cubicBezTo>
                    <a:pt x="9166" y="6698"/>
                    <a:pt x="9197" y="6729"/>
                    <a:pt x="9197" y="6760"/>
                  </a:cubicBezTo>
                  <a:cubicBezTo>
                    <a:pt x="9197" y="6883"/>
                    <a:pt x="9197" y="6976"/>
                    <a:pt x="9197" y="7068"/>
                  </a:cubicBezTo>
                  <a:cubicBezTo>
                    <a:pt x="9197" y="7192"/>
                    <a:pt x="9166" y="7284"/>
                    <a:pt x="9166" y="7408"/>
                  </a:cubicBezTo>
                  <a:lnTo>
                    <a:pt x="4537" y="7408"/>
                  </a:lnTo>
                  <a:cubicBezTo>
                    <a:pt x="4506" y="7253"/>
                    <a:pt x="4475" y="7099"/>
                    <a:pt x="4475" y="6976"/>
                  </a:cubicBezTo>
                  <a:lnTo>
                    <a:pt x="4475" y="6945"/>
                  </a:lnTo>
                  <a:cubicBezTo>
                    <a:pt x="4475" y="6420"/>
                    <a:pt x="5185" y="6358"/>
                    <a:pt x="5586" y="6358"/>
                  </a:cubicBezTo>
                  <a:close/>
                  <a:moveTo>
                    <a:pt x="7808" y="9136"/>
                  </a:moveTo>
                  <a:cubicBezTo>
                    <a:pt x="7531" y="9259"/>
                    <a:pt x="7253" y="9321"/>
                    <a:pt x="6944" y="9321"/>
                  </a:cubicBezTo>
                  <a:lnTo>
                    <a:pt x="6852" y="9321"/>
                  </a:lnTo>
                  <a:cubicBezTo>
                    <a:pt x="6512" y="9321"/>
                    <a:pt x="6204" y="9259"/>
                    <a:pt x="5895" y="9136"/>
                  </a:cubicBezTo>
                  <a:close/>
                  <a:moveTo>
                    <a:pt x="9506" y="9136"/>
                  </a:moveTo>
                  <a:cubicBezTo>
                    <a:pt x="8981" y="9784"/>
                    <a:pt x="8210" y="10247"/>
                    <a:pt x="7346" y="10370"/>
                  </a:cubicBezTo>
                  <a:lnTo>
                    <a:pt x="7160" y="10216"/>
                  </a:lnTo>
                  <a:cubicBezTo>
                    <a:pt x="7099" y="10185"/>
                    <a:pt x="7037" y="10123"/>
                    <a:pt x="6944" y="10093"/>
                  </a:cubicBezTo>
                  <a:cubicBezTo>
                    <a:pt x="6913" y="10077"/>
                    <a:pt x="6883" y="10069"/>
                    <a:pt x="6852" y="10069"/>
                  </a:cubicBezTo>
                  <a:cubicBezTo>
                    <a:pt x="6821" y="10069"/>
                    <a:pt x="6790" y="10077"/>
                    <a:pt x="6759" y="10093"/>
                  </a:cubicBezTo>
                  <a:cubicBezTo>
                    <a:pt x="6697" y="10123"/>
                    <a:pt x="6605" y="10185"/>
                    <a:pt x="6543" y="10216"/>
                  </a:cubicBezTo>
                  <a:cubicBezTo>
                    <a:pt x="6481" y="10247"/>
                    <a:pt x="6420" y="10309"/>
                    <a:pt x="6358" y="10370"/>
                  </a:cubicBezTo>
                  <a:cubicBezTo>
                    <a:pt x="5494" y="10247"/>
                    <a:pt x="4722" y="9784"/>
                    <a:pt x="4198" y="9136"/>
                  </a:cubicBezTo>
                  <a:lnTo>
                    <a:pt x="5123" y="9136"/>
                  </a:lnTo>
                  <a:cubicBezTo>
                    <a:pt x="5617" y="9537"/>
                    <a:pt x="6235" y="9722"/>
                    <a:pt x="6852" y="9722"/>
                  </a:cubicBezTo>
                  <a:lnTo>
                    <a:pt x="6944" y="9722"/>
                  </a:lnTo>
                  <a:cubicBezTo>
                    <a:pt x="7562" y="9722"/>
                    <a:pt x="8117" y="9506"/>
                    <a:pt x="8580" y="9136"/>
                  </a:cubicBezTo>
                  <a:close/>
                  <a:moveTo>
                    <a:pt x="6852" y="11913"/>
                  </a:moveTo>
                  <a:cubicBezTo>
                    <a:pt x="7068" y="12253"/>
                    <a:pt x="7191" y="12623"/>
                    <a:pt x="7191" y="13024"/>
                  </a:cubicBezTo>
                  <a:cubicBezTo>
                    <a:pt x="7191" y="13148"/>
                    <a:pt x="7191" y="13302"/>
                    <a:pt x="7160" y="13426"/>
                  </a:cubicBezTo>
                  <a:lnTo>
                    <a:pt x="6574" y="13426"/>
                  </a:lnTo>
                  <a:cubicBezTo>
                    <a:pt x="6543" y="13302"/>
                    <a:pt x="6512" y="13148"/>
                    <a:pt x="6512" y="13024"/>
                  </a:cubicBezTo>
                  <a:cubicBezTo>
                    <a:pt x="6512" y="12623"/>
                    <a:pt x="6636" y="12253"/>
                    <a:pt x="6852" y="11913"/>
                  </a:cubicBezTo>
                  <a:close/>
                  <a:moveTo>
                    <a:pt x="6852" y="10494"/>
                  </a:moveTo>
                  <a:cubicBezTo>
                    <a:pt x="6883" y="10494"/>
                    <a:pt x="7160" y="10710"/>
                    <a:pt x="7160" y="10710"/>
                  </a:cubicBezTo>
                  <a:cubicBezTo>
                    <a:pt x="7932" y="11389"/>
                    <a:pt x="8148" y="12500"/>
                    <a:pt x="7654" y="13426"/>
                  </a:cubicBezTo>
                  <a:lnTo>
                    <a:pt x="7562" y="13426"/>
                  </a:lnTo>
                  <a:cubicBezTo>
                    <a:pt x="7592" y="13302"/>
                    <a:pt x="7592" y="13148"/>
                    <a:pt x="7592" y="13024"/>
                  </a:cubicBezTo>
                  <a:cubicBezTo>
                    <a:pt x="7592" y="12469"/>
                    <a:pt x="7376" y="11883"/>
                    <a:pt x="7006" y="11481"/>
                  </a:cubicBezTo>
                  <a:cubicBezTo>
                    <a:pt x="6960" y="11435"/>
                    <a:pt x="6906" y="11412"/>
                    <a:pt x="6852" y="11412"/>
                  </a:cubicBezTo>
                  <a:cubicBezTo>
                    <a:pt x="6798" y="11412"/>
                    <a:pt x="6744" y="11435"/>
                    <a:pt x="6697" y="11481"/>
                  </a:cubicBezTo>
                  <a:cubicBezTo>
                    <a:pt x="6327" y="11883"/>
                    <a:pt x="6111" y="12469"/>
                    <a:pt x="6111" y="13024"/>
                  </a:cubicBezTo>
                  <a:cubicBezTo>
                    <a:pt x="6111" y="13148"/>
                    <a:pt x="6111" y="13302"/>
                    <a:pt x="6142" y="13426"/>
                  </a:cubicBezTo>
                  <a:lnTo>
                    <a:pt x="6049" y="13426"/>
                  </a:lnTo>
                  <a:cubicBezTo>
                    <a:pt x="5556" y="12500"/>
                    <a:pt x="5772" y="11389"/>
                    <a:pt x="6543" y="10710"/>
                  </a:cubicBezTo>
                  <a:cubicBezTo>
                    <a:pt x="6543" y="10710"/>
                    <a:pt x="6759" y="10556"/>
                    <a:pt x="6852" y="10494"/>
                  </a:cubicBezTo>
                  <a:close/>
                  <a:moveTo>
                    <a:pt x="6173" y="1"/>
                  </a:moveTo>
                  <a:cubicBezTo>
                    <a:pt x="5185" y="1"/>
                    <a:pt x="5000" y="1420"/>
                    <a:pt x="5957" y="1667"/>
                  </a:cubicBezTo>
                  <a:lnTo>
                    <a:pt x="5957" y="3241"/>
                  </a:lnTo>
                  <a:cubicBezTo>
                    <a:pt x="4259" y="3643"/>
                    <a:pt x="3025" y="5186"/>
                    <a:pt x="3025" y="6976"/>
                  </a:cubicBezTo>
                  <a:cubicBezTo>
                    <a:pt x="3025" y="7099"/>
                    <a:pt x="3025" y="7253"/>
                    <a:pt x="3056" y="7408"/>
                  </a:cubicBezTo>
                  <a:cubicBezTo>
                    <a:pt x="2685" y="7408"/>
                    <a:pt x="2408" y="7624"/>
                    <a:pt x="2284" y="7963"/>
                  </a:cubicBezTo>
                  <a:lnTo>
                    <a:pt x="62" y="13549"/>
                  </a:lnTo>
                  <a:cubicBezTo>
                    <a:pt x="0" y="13673"/>
                    <a:pt x="93" y="13827"/>
                    <a:pt x="247" y="13827"/>
                  </a:cubicBezTo>
                  <a:lnTo>
                    <a:pt x="1667" y="13827"/>
                  </a:lnTo>
                  <a:cubicBezTo>
                    <a:pt x="1760" y="13827"/>
                    <a:pt x="1821" y="13765"/>
                    <a:pt x="1852" y="13703"/>
                  </a:cubicBezTo>
                  <a:lnTo>
                    <a:pt x="2439" y="12191"/>
                  </a:lnTo>
                  <a:cubicBezTo>
                    <a:pt x="2498" y="12032"/>
                    <a:pt x="2366" y="11912"/>
                    <a:pt x="2240" y="11912"/>
                  </a:cubicBezTo>
                  <a:cubicBezTo>
                    <a:pt x="2170" y="11912"/>
                    <a:pt x="2101" y="11949"/>
                    <a:pt x="2068" y="12037"/>
                  </a:cubicBezTo>
                  <a:lnTo>
                    <a:pt x="1513" y="13426"/>
                  </a:lnTo>
                  <a:lnTo>
                    <a:pt x="525" y="13426"/>
                  </a:lnTo>
                  <a:lnTo>
                    <a:pt x="2624" y="8117"/>
                  </a:lnTo>
                  <a:cubicBezTo>
                    <a:pt x="2716" y="7932"/>
                    <a:pt x="2871" y="7809"/>
                    <a:pt x="3056" y="7809"/>
                  </a:cubicBezTo>
                  <a:lnTo>
                    <a:pt x="10648" y="7809"/>
                  </a:lnTo>
                  <a:cubicBezTo>
                    <a:pt x="10833" y="7809"/>
                    <a:pt x="10987" y="7932"/>
                    <a:pt x="11049" y="8117"/>
                  </a:cubicBezTo>
                  <a:lnTo>
                    <a:pt x="13178" y="13426"/>
                  </a:lnTo>
                  <a:lnTo>
                    <a:pt x="12191" y="13426"/>
                  </a:lnTo>
                  <a:lnTo>
                    <a:pt x="10370" y="8858"/>
                  </a:lnTo>
                  <a:cubicBezTo>
                    <a:pt x="10339" y="8766"/>
                    <a:pt x="10277" y="8735"/>
                    <a:pt x="10185" y="8735"/>
                  </a:cubicBezTo>
                  <a:lnTo>
                    <a:pt x="3519" y="8735"/>
                  </a:lnTo>
                  <a:cubicBezTo>
                    <a:pt x="3426" y="8735"/>
                    <a:pt x="3364" y="8796"/>
                    <a:pt x="3334" y="8858"/>
                  </a:cubicBezTo>
                  <a:lnTo>
                    <a:pt x="2377" y="11296"/>
                  </a:lnTo>
                  <a:cubicBezTo>
                    <a:pt x="2315" y="11420"/>
                    <a:pt x="2377" y="11543"/>
                    <a:pt x="2469" y="11574"/>
                  </a:cubicBezTo>
                  <a:cubicBezTo>
                    <a:pt x="2499" y="11581"/>
                    <a:pt x="2526" y="11585"/>
                    <a:pt x="2552" y="11585"/>
                  </a:cubicBezTo>
                  <a:cubicBezTo>
                    <a:pt x="2635" y="11585"/>
                    <a:pt x="2700" y="11545"/>
                    <a:pt x="2747" y="11451"/>
                  </a:cubicBezTo>
                  <a:lnTo>
                    <a:pt x="3673" y="9136"/>
                  </a:lnTo>
                  <a:lnTo>
                    <a:pt x="3704" y="9136"/>
                  </a:lnTo>
                  <a:cubicBezTo>
                    <a:pt x="4228" y="9938"/>
                    <a:pt x="5062" y="10494"/>
                    <a:pt x="6018" y="10710"/>
                  </a:cubicBezTo>
                  <a:cubicBezTo>
                    <a:pt x="5278" y="11574"/>
                    <a:pt x="5185" y="12778"/>
                    <a:pt x="5772" y="13734"/>
                  </a:cubicBezTo>
                  <a:cubicBezTo>
                    <a:pt x="5802" y="13796"/>
                    <a:pt x="5864" y="13827"/>
                    <a:pt x="5926" y="13827"/>
                  </a:cubicBezTo>
                  <a:lnTo>
                    <a:pt x="7808" y="13827"/>
                  </a:lnTo>
                  <a:cubicBezTo>
                    <a:pt x="7870" y="13827"/>
                    <a:pt x="7932" y="13796"/>
                    <a:pt x="7994" y="13734"/>
                  </a:cubicBezTo>
                  <a:cubicBezTo>
                    <a:pt x="8549" y="12778"/>
                    <a:pt x="8457" y="11574"/>
                    <a:pt x="7747" y="10710"/>
                  </a:cubicBezTo>
                  <a:cubicBezTo>
                    <a:pt x="8673" y="10494"/>
                    <a:pt x="9506" y="9938"/>
                    <a:pt x="10061" y="9136"/>
                  </a:cubicBezTo>
                  <a:lnTo>
                    <a:pt x="10092" y="9136"/>
                  </a:lnTo>
                  <a:lnTo>
                    <a:pt x="11882" y="13703"/>
                  </a:lnTo>
                  <a:cubicBezTo>
                    <a:pt x="11913" y="13765"/>
                    <a:pt x="11975" y="13827"/>
                    <a:pt x="12067" y="13827"/>
                  </a:cubicBezTo>
                  <a:lnTo>
                    <a:pt x="13456" y="13827"/>
                  </a:lnTo>
                  <a:cubicBezTo>
                    <a:pt x="13611" y="13827"/>
                    <a:pt x="13703" y="13673"/>
                    <a:pt x="13672" y="13549"/>
                  </a:cubicBezTo>
                  <a:lnTo>
                    <a:pt x="11450" y="7963"/>
                  </a:lnTo>
                  <a:cubicBezTo>
                    <a:pt x="11327" y="7624"/>
                    <a:pt x="11018" y="7439"/>
                    <a:pt x="10679" y="7408"/>
                  </a:cubicBezTo>
                  <a:cubicBezTo>
                    <a:pt x="10679" y="7253"/>
                    <a:pt x="10709" y="7130"/>
                    <a:pt x="10709" y="6976"/>
                  </a:cubicBezTo>
                  <a:cubicBezTo>
                    <a:pt x="10709" y="6266"/>
                    <a:pt x="10493" y="5556"/>
                    <a:pt x="10123" y="4970"/>
                  </a:cubicBezTo>
                  <a:cubicBezTo>
                    <a:pt x="10084" y="4891"/>
                    <a:pt x="10020" y="4860"/>
                    <a:pt x="9956" y="4860"/>
                  </a:cubicBezTo>
                  <a:cubicBezTo>
                    <a:pt x="9818" y="4860"/>
                    <a:pt x="9678" y="5007"/>
                    <a:pt x="9784" y="5155"/>
                  </a:cubicBezTo>
                  <a:cubicBezTo>
                    <a:pt x="10185" y="5834"/>
                    <a:pt x="10339" y="6605"/>
                    <a:pt x="10247" y="7408"/>
                  </a:cubicBezTo>
                  <a:lnTo>
                    <a:pt x="9598" y="7408"/>
                  </a:lnTo>
                  <a:cubicBezTo>
                    <a:pt x="9629" y="7161"/>
                    <a:pt x="9629" y="6945"/>
                    <a:pt x="9598" y="6729"/>
                  </a:cubicBezTo>
                  <a:cubicBezTo>
                    <a:pt x="9572" y="6460"/>
                    <a:pt x="9381" y="6285"/>
                    <a:pt x="9149" y="6285"/>
                  </a:cubicBezTo>
                  <a:cubicBezTo>
                    <a:pt x="9114" y="6285"/>
                    <a:pt x="9079" y="6289"/>
                    <a:pt x="9043" y="6297"/>
                  </a:cubicBezTo>
                  <a:cubicBezTo>
                    <a:pt x="8580" y="6389"/>
                    <a:pt x="8148" y="6420"/>
                    <a:pt x="7716" y="6451"/>
                  </a:cubicBezTo>
                  <a:cubicBezTo>
                    <a:pt x="7284" y="6451"/>
                    <a:pt x="6852" y="6358"/>
                    <a:pt x="6451" y="6173"/>
                  </a:cubicBezTo>
                  <a:cubicBezTo>
                    <a:pt x="6173" y="6019"/>
                    <a:pt x="5864" y="5926"/>
                    <a:pt x="5586" y="5926"/>
                  </a:cubicBezTo>
                  <a:cubicBezTo>
                    <a:pt x="4938" y="5926"/>
                    <a:pt x="4074" y="6173"/>
                    <a:pt x="4074" y="6945"/>
                  </a:cubicBezTo>
                  <a:cubicBezTo>
                    <a:pt x="4074" y="7099"/>
                    <a:pt x="4074" y="7253"/>
                    <a:pt x="4105" y="7408"/>
                  </a:cubicBezTo>
                  <a:lnTo>
                    <a:pt x="3426" y="7408"/>
                  </a:lnTo>
                  <a:cubicBezTo>
                    <a:pt x="3179" y="5587"/>
                    <a:pt x="4414" y="3920"/>
                    <a:pt x="6204" y="3581"/>
                  </a:cubicBezTo>
                  <a:cubicBezTo>
                    <a:pt x="6296" y="3550"/>
                    <a:pt x="6358" y="3488"/>
                    <a:pt x="6358" y="3365"/>
                  </a:cubicBezTo>
                  <a:lnTo>
                    <a:pt x="6358" y="1698"/>
                  </a:lnTo>
                  <a:lnTo>
                    <a:pt x="7315" y="1698"/>
                  </a:lnTo>
                  <a:lnTo>
                    <a:pt x="7315" y="3396"/>
                  </a:lnTo>
                  <a:cubicBezTo>
                    <a:pt x="7315" y="3488"/>
                    <a:pt x="7407" y="3581"/>
                    <a:pt x="7500" y="3581"/>
                  </a:cubicBezTo>
                  <a:cubicBezTo>
                    <a:pt x="8179" y="3704"/>
                    <a:pt x="8827" y="4044"/>
                    <a:pt x="9321" y="4568"/>
                  </a:cubicBezTo>
                  <a:cubicBezTo>
                    <a:pt x="9361" y="4602"/>
                    <a:pt x="9407" y="4617"/>
                    <a:pt x="9451" y="4617"/>
                  </a:cubicBezTo>
                  <a:cubicBezTo>
                    <a:pt x="9607" y="4617"/>
                    <a:pt x="9750" y="4435"/>
                    <a:pt x="9629" y="4291"/>
                  </a:cubicBezTo>
                  <a:cubicBezTo>
                    <a:pt x="9105" y="3766"/>
                    <a:pt x="8457" y="3396"/>
                    <a:pt x="7747" y="3210"/>
                  </a:cubicBezTo>
                  <a:lnTo>
                    <a:pt x="7747" y="1667"/>
                  </a:lnTo>
                  <a:cubicBezTo>
                    <a:pt x="8703" y="1420"/>
                    <a:pt x="8549" y="1"/>
                    <a:pt x="7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6" name="Google Shape;16756;p94"/>
          <p:cNvGrpSpPr/>
          <p:nvPr/>
        </p:nvGrpSpPr>
        <p:grpSpPr>
          <a:xfrm>
            <a:off x="4794650" y="3991542"/>
            <a:ext cx="363975" cy="330250"/>
            <a:chOff x="2526038" y="1929656"/>
            <a:chExt cx="363975" cy="330250"/>
          </a:xfrm>
        </p:grpSpPr>
        <p:sp>
          <p:nvSpPr>
            <p:cNvPr id="16757" name="Google Shape;16757;p94"/>
            <p:cNvSpPr/>
            <p:nvPr/>
          </p:nvSpPr>
          <p:spPr>
            <a:xfrm>
              <a:off x="2633838" y="1962831"/>
              <a:ext cx="10825" cy="23175"/>
            </a:xfrm>
            <a:custGeom>
              <a:avLst/>
              <a:gdLst/>
              <a:ahLst/>
              <a:cxnLst/>
              <a:rect l="l" t="t" r="r" b="b"/>
              <a:pathLst>
                <a:path w="433" h="927" extrusionOk="0">
                  <a:moveTo>
                    <a:pt x="216" y="1"/>
                  </a:moveTo>
                  <a:cubicBezTo>
                    <a:pt x="93" y="1"/>
                    <a:pt x="0" y="93"/>
                    <a:pt x="0" y="217"/>
                  </a:cubicBezTo>
                  <a:lnTo>
                    <a:pt x="0" y="710"/>
                  </a:lnTo>
                  <a:cubicBezTo>
                    <a:pt x="0" y="834"/>
                    <a:pt x="93" y="927"/>
                    <a:pt x="216" y="927"/>
                  </a:cubicBezTo>
                  <a:cubicBezTo>
                    <a:pt x="340" y="927"/>
                    <a:pt x="432" y="834"/>
                    <a:pt x="432" y="710"/>
                  </a:cubicBezTo>
                  <a:lnTo>
                    <a:pt x="432" y="217"/>
                  </a:lnTo>
                  <a:cubicBezTo>
                    <a:pt x="401"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94"/>
            <p:cNvSpPr/>
            <p:nvPr/>
          </p:nvSpPr>
          <p:spPr>
            <a:xfrm>
              <a:off x="2772713" y="1962831"/>
              <a:ext cx="10050" cy="23175"/>
            </a:xfrm>
            <a:custGeom>
              <a:avLst/>
              <a:gdLst/>
              <a:ahLst/>
              <a:cxnLst/>
              <a:rect l="l" t="t" r="r" b="b"/>
              <a:pathLst>
                <a:path w="402" h="927" extrusionOk="0">
                  <a:moveTo>
                    <a:pt x="185" y="1"/>
                  </a:moveTo>
                  <a:cubicBezTo>
                    <a:pt x="93" y="1"/>
                    <a:pt x="0" y="93"/>
                    <a:pt x="0" y="217"/>
                  </a:cubicBezTo>
                  <a:lnTo>
                    <a:pt x="0" y="710"/>
                  </a:lnTo>
                  <a:cubicBezTo>
                    <a:pt x="0" y="834"/>
                    <a:pt x="62" y="927"/>
                    <a:pt x="185" y="927"/>
                  </a:cubicBezTo>
                  <a:cubicBezTo>
                    <a:pt x="309" y="927"/>
                    <a:pt x="401" y="834"/>
                    <a:pt x="401" y="710"/>
                  </a:cubicBezTo>
                  <a:lnTo>
                    <a:pt x="401" y="217"/>
                  </a:lnTo>
                  <a:cubicBezTo>
                    <a:pt x="401" y="93"/>
                    <a:pt x="309"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94"/>
            <p:cNvSpPr/>
            <p:nvPr/>
          </p:nvSpPr>
          <p:spPr>
            <a:xfrm>
              <a:off x="2684163" y="1974331"/>
              <a:ext cx="48275" cy="18625"/>
            </a:xfrm>
            <a:custGeom>
              <a:avLst/>
              <a:gdLst/>
              <a:ahLst/>
              <a:cxnLst/>
              <a:rect l="l" t="t" r="r" b="b"/>
              <a:pathLst>
                <a:path w="1931" h="745" extrusionOk="0">
                  <a:moveTo>
                    <a:pt x="292" y="0"/>
                  </a:moveTo>
                  <a:cubicBezTo>
                    <a:pt x="147" y="0"/>
                    <a:pt x="0" y="180"/>
                    <a:pt x="117" y="343"/>
                  </a:cubicBezTo>
                  <a:cubicBezTo>
                    <a:pt x="333" y="590"/>
                    <a:pt x="641" y="713"/>
                    <a:pt x="981" y="744"/>
                  </a:cubicBezTo>
                  <a:cubicBezTo>
                    <a:pt x="1289" y="713"/>
                    <a:pt x="1598" y="590"/>
                    <a:pt x="1814" y="343"/>
                  </a:cubicBezTo>
                  <a:cubicBezTo>
                    <a:pt x="1930" y="180"/>
                    <a:pt x="1784" y="0"/>
                    <a:pt x="1639" y="0"/>
                  </a:cubicBezTo>
                  <a:cubicBezTo>
                    <a:pt x="1591" y="0"/>
                    <a:pt x="1543" y="20"/>
                    <a:pt x="1505" y="65"/>
                  </a:cubicBezTo>
                  <a:cubicBezTo>
                    <a:pt x="1351" y="220"/>
                    <a:pt x="1166" y="312"/>
                    <a:pt x="981" y="312"/>
                  </a:cubicBezTo>
                  <a:cubicBezTo>
                    <a:pt x="765" y="312"/>
                    <a:pt x="579" y="220"/>
                    <a:pt x="425" y="65"/>
                  </a:cubicBezTo>
                  <a:cubicBezTo>
                    <a:pt x="387" y="20"/>
                    <a:pt x="340" y="0"/>
                    <a:pt x="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94"/>
            <p:cNvSpPr/>
            <p:nvPr/>
          </p:nvSpPr>
          <p:spPr>
            <a:xfrm>
              <a:off x="2526038" y="1929656"/>
              <a:ext cx="363975" cy="330250"/>
            </a:xfrm>
            <a:custGeom>
              <a:avLst/>
              <a:gdLst/>
              <a:ahLst/>
              <a:cxnLst/>
              <a:rect l="l" t="t" r="r" b="b"/>
              <a:pathLst>
                <a:path w="14559" h="13210" extrusionOk="0">
                  <a:moveTo>
                    <a:pt x="13046" y="1"/>
                  </a:moveTo>
                  <a:lnTo>
                    <a:pt x="13046" y="31"/>
                  </a:lnTo>
                  <a:lnTo>
                    <a:pt x="1534" y="31"/>
                  </a:lnTo>
                  <a:cubicBezTo>
                    <a:pt x="1522" y="31"/>
                    <a:pt x="1510" y="31"/>
                    <a:pt x="1497" y="31"/>
                  </a:cubicBezTo>
                  <a:cubicBezTo>
                    <a:pt x="503" y="31"/>
                    <a:pt x="0" y="1244"/>
                    <a:pt x="701" y="1945"/>
                  </a:cubicBezTo>
                  <a:cubicBezTo>
                    <a:pt x="856" y="2099"/>
                    <a:pt x="948" y="2284"/>
                    <a:pt x="948" y="2500"/>
                  </a:cubicBezTo>
                  <a:lnTo>
                    <a:pt x="948" y="5340"/>
                  </a:lnTo>
                  <a:cubicBezTo>
                    <a:pt x="917" y="5463"/>
                    <a:pt x="1033" y="5525"/>
                    <a:pt x="1149" y="5525"/>
                  </a:cubicBezTo>
                  <a:cubicBezTo>
                    <a:pt x="1264" y="5525"/>
                    <a:pt x="1380" y="5463"/>
                    <a:pt x="1349" y="5340"/>
                  </a:cubicBezTo>
                  <a:lnTo>
                    <a:pt x="1349" y="2500"/>
                  </a:lnTo>
                  <a:cubicBezTo>
                    <a:pt x="1349" y="2161"/>
                    <a:pt x="1226" y="1883"/>
                    <a:pt x="979" y="1667"/>
                  </a:cubicBezTo>
                  <a:cubicBezTo>
                    <a:pt x="794" y="1451"/>
                    <a:pt x="732" y="1112"/>
                    <a:pt x="886" y="865"/>
                  </a:cubicBezTo>
                  <a:cubicBezTo>
                    <a:pt x="979" y="587"/>
                    <a:pt x="1257" y="402"/>
                    <a:pt x="1534" y="402"/>
                  </a:cubicBezTo>
                  <a:lnTo>
                    <a:pt x="13046" y="402"/>
                  </a:lnTo>
                  <a:cubicBezTo>
                    <a:pt x="13694" y="402"/>
                    <a:pt x="14034" y="1173"/>
                    <a:pt x="13571" y="1636"/>
                  </a:cubicBezTo>
                  <a:cubicBezTo>
                    <a:pt x="13355" y="1852"/>
                    <a:pt x="13231" y="2161"/>
                    <a:pt x="13231" y="2500"/>
                  </a:cubicBezTo>
                  <a:lnTo>
                    <a:pt x="13231" y="11173"/>
                  </a:lnTo>
                  <a:cubicBezTo>
                    <a:pt x="13200" y="12068"/>
                    <a:pt x="12490" y="12777"/>
                    <a:pt x="11626" y="12777"/>
                  </a:cubicBezTo>
                  <a:lnTo>
                    <a:pt x="2954" y="12777"/>
                  </a:lnTo>
                  <a:cubicBezTo>
                    <a:pt x="2059" y="12777"/>
                    <a:pt x="1349" y="12068"/>
                    <a:pt x="1349" y="11173"/>
                  </a:cubicBezTo>
                  <a:lnTo>
                    <a:pt x="1349" y="6173"/>
                  </a:lnTo>
                  <a:cubicBezTo>
                    <a:pt x="1318" y="6080"/>
                    <a:pt x="1241" y="6034"/>
                    <a:pt x="1164" y="6034"/>
                  </a:cubicBezTo>
                  <a:cubicBezTo>
                    <a:pt x="1087" y="6034"/>
                    <a:pt x="1010" y="6080"/>
                    <a:pt x="979" y="6173"/>
                  </a:cubicBezTo>
                  <a:lnTo>
                    <a:pt x="979" y="11173"/>
                  </a:lnTo>
                  <a:cubicBezTo>
                    <a:pt x="979" y="12284"/>
                    <a:pt x="1843" y="13179"/>
                    <a:pt x="2954" y="13209"/>
                  </a:cubicBezTo>
                  <a:lnTo>
                    <a:pt x="11626" y="13209"/>
                  </a:lnTo>
                  <a:cubicBezTo>
                    <a:pt x="12737" y="13179"/>
                    <a:pt x="13632" y="12284"/>
                    <a:pt x="13632" y="11203"/>
                  </a:cubicBezTo>
                  <a:lnTo>
                    <a:pt x="13632" y="2500"/>
                  </a:lnTo>
                  <a:cubicBezTo>
                    <a:pt x="13632" y="2284"/>
                    <a:pt x="13725" y="2068"/>
                    <a:pt x="13848" y="1945"/>
                  </a:cubicBezTo>
                  <a:cubicBezTo>
                    <a:pt x="14558" y="1204"/>
                    <a:pt x="14064" y="1"/>
                    <a:pt x="130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94"/>
            <p:cNvSpPr/>
            <p:nvPr/>
          </p:nvSpPr>
          <p:spPr>
            <a:xfrm>
              <a:off x="2577513" y="2013431"/>
              <a:ext cx="260800" cy="217150"/>
            </a:xfrm>
            <a:custGeom>
              <a:avLst/>
              <a:gdLst/>
              <a:ahLst/>
              <a:cxnLst/>
              <a:rect l="l" t="t" r="r" b="b"/>
              <a:pathLst>
                <a:path w="10432" h="8686" extrusionOk="0">
                  <a:moveTo>
                    <a:pt x="3050" y="1"/>
                  </a:moveTo>
                  <a:cubicBezTo>
                    <a:pt x="2175" y="1"/>
                    <a:pt x="1299" y="110"/>
                    <a:pt x="432" y="322"/>
                  </a:cubicBezTo>
                  <a:cubicBezTo>
                    <a:pt x="185" y="384"/>
                    <a:pt x="31" y="600"/>
                    <a:pt x="0" y="847"/>
                  </a:cubicBezTo>
                  <a:lnTo>
                    <a:pt x="31" y="878"/>
                  </a:lnTo>
                  <a:lnTo>
                    <a:pt x="31" y="7822"/>
                  </a:lnTo>
                  <a:cubicBezTo>
                    <a:pt x="31" y="8315"/>
                    <a:pt x="432" y="8686"/>
                    <a:pt x="895" y="8686"/>
                  </a:cubicBezTo>
                  <a:lnTo>
                    <a:pt x="9567" y="8686"/>
                  </a:lnTo>
                  <a:cubicBezTo>
                    <a:pt x="10030" y="8686"/>
                    <a:pt x="10431" y="8284"/>
                    <a:pt x="10431" y="7822"/>
                  </a:cubicBezTo>
                  <a:lnTo>
                    <a:pt x="10431" y="6155"/>
                  </a:lnTo>
                  <a:cubicBezTo>
                    <a:pt x="10401" y="6062"/>
                    <a:pt x="10316" y="6016"/>
                    <a:pt x="10231" y="6016"/>
                  </a:cubicBezTo>
                  <a:cubicBezTo>
                    <a:pt x="10146" y="6016"/>
                    <a:pt x="10061" y="6062"/>
                    <a:pt x="10030" y="6155"/>
                  </a:cubicBezTo>
                  <a:lnTo>
                    <a:pt x="10030" y="7822"/>
                  </a:lnTo>
                  <a:cubicBezTo>
                    <a:pt x="10061" y="8099"/>
                    <a:pt x="9845" y="8315"/>
                    <a:pt x="9567" y="8315"/>
                  </a:cubicBezTo>
                  <a:lnTo>
                    <a:pt x="895" y="8315"/>
                  </a:lnTo>
                  <a:cubicBezTo>
                    <a:pt x="648" y="8315"/>
                    <a:pt x="432" y="8099"/>
                    <a:pt x="432" y="7852"/>
                  </a:cubicBezTo>
                  <a:lnTo>
                    <a:pt x="432" y="878"/>
                  </a:lnTo>
                  <a:cubicBezTo>
                    <a:pt x="432" y="785"/>
                    <a:pt x="494" y="723"/>
                    <a:pt x="556" y="723"/>
                  </a:cubicBezTo>
                  <a:cubicBezTo>
                    <a:pt x="1359" y="514"/>
                    <a:pt x="2188" y="414"/>
                    <a:pt x="3020" y="414"/>
                  </a:cubicBezTo>
                  <a:cubicBezTo>
                    <a:pt x="3786" y="414"/>
                    <a:pt x="4554" y="499"/>
                    <a:pt x="5308" y="662"/>
                  </a:cubicBezTo>
                  <a:cubicBezTo>
                    <a:pt x="6254" y="855"/>
                    <a:pt x="7211" y="951"/>
                    <a:pt x="8165" y="951"/>
                  </a:cubicBezTo>
                  <a:cubicBezTo>
                    <a:pt x="8737" y="951"/>
                    <a:pt x="9309" y="916"/>
                    <a:pt x="9876" y="847"/>
                  </a:cubicBezTo>
                  <a:cubicBezTo>
                    <a:pt x="9887" y="841"/>
                    <a:pt x="9899" y="839"/>
                    <a:pt x="9911" y="839"/>
                  </a:cubicBezTo>
                  <a:cubicBezTo>
                    <a:pt x="9968" y="839"/>
                    <a:pt x="10030" y="894"/>
                    <a:pt x="10030" y="970"/>
                  </a:cubicBezTo>
                  <a:lnTo>
                    <a:pt x="10030" y="5353"/>
                  </a:lnTo>
                  <a:cubicBezTo>
                    <a:pt x="10061" y="5445"/>
                    <a:pt x="10146" y="5491"/>
                    <a:pt x="10227" y="5491"/>
                  </a:cubicBezTo>
                  <a:cubicBezTo>
                    <a:pt x="10308" y="5491"/>
                    <a:pt x="10385" y="5445"/>
                    <a:pt x="10401" y="5353"/>
                  </a:cubicBezTo>
                  <a:lnTo>
                    <a:pt x="10401" y="970"/>
                  </a:lnTo>
                  <a:cubicBezTo>
                    <a:pt x="10401" y="650"/>
                    <a:pt x="10153" y="412"/>
                    <a:pt x="9866" y="412"/>
                  </a:cubicBezTo>
                  <a:cubicBezTo>
                    <a:pt x="9849" y="412"/>
                    <a:pt x="9832" y="413"/>
                    <a:pt x="9814" y="415"/>
                  </a:cubicBezTo>
                  <a:cubicBezTo>
                    <a:pt x="9225" y="501"/>
                    <a:pt x="8631" y="543"/>
                    <a:pt x="8038" y="543"/>
                  </a:cubicBezTo>
                  <a:cubicBezTo>
                    <a:pt x="7140" y="543"/>
                    <a:pt x="6244" y="446"/>
                    <a:pt x="5370" y="260"/>
                  </a:cubicBezTo>
                  <a:cubicBezTo>
                    <a:pt x="4601" y="86"/>
                    <a:pt x="3826" y="1"/>
                    <a:pt x="3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94"/>
            <p:cNvSpPr/>
            <p:nvPr/>
          </p:nvSpPr>
          <p:spPr>
            <a:xfrm>
              <a:off x="2689388" y="2199706"/>
              <a:ext cx="37050" cy="9275"/>
            </a:xfrm>
            <a:custGeom>
              <a:avLst/>
              <a:gdLst/>
              <a:ahLst/>
              <a:cxnLst/>
              <a:rect l="l" t="t" r="r" b="b"/>
              <a:pathLst>
                <a:path w="1482" h="371" extrusionOk="0">
                  <a:moveTo>
                    <a:pt x="185" y="0"/>
                  </a:moveTo>
                  <a:cubicBezTo>
                    <a:pt x="0" y="62"/>
                    <a:pt x="0" y="309"/>
                    <a:pt x="185" y="371"/>
                  </a:cubicBezTo>
                  <a:lnTo>
                    <a:pt x="1327" y="371"/>
                  </a:lnTo>
                  <a:cubicBezTo>
                    <a:pt x="1481" y="309"/>
                    <a:pt x="1481" y="62"/>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94"/>
            <p:cNvSpPr/>
            <p:nvPr/>
          </p:nvSpPr>
          <p:spPr>
            <a:xfrm>
              <a:off x="2688888" y="2177831"/>
              <a:ext cx="38325" cy="9675"/>
            </a:xfrm>
            <a:custGeom>
              <a:avLst/>
              <a:gdLst/>
              <a:ahLst/>
              <a:cxnLst/>
              <a:rect l="l" t="t" r="r" b="b"/>
              <a:pathLst>
                <a:path w="1533" h="387" extrusionOk="0">
                  <a:moveTo>
                    <a:pt x="157" y="0"/>
                  </a:moveTo>
                  <a:cubicBezTo>
                    <a:pt x="1" y="0"/>
                    <a:pt x="6" y="386"/>
                    <a:pt x="171" y="386"/>
                  </a:cubicBezTo>
                  <a:cubicBezTo>
                    <a:pt x="182" y="386"/>
                    <a:pt x="193" y="385"/>
                    <a:pt x="205" y="381"/>
                  </a:cubicBezTo>
                  <a:lnTo>
                    <a:pt x="1347" y="381"/>
                  </a:lnTo>
                  <a:cubicBezTo>
                    <a:pt x="1532" y="320"/>
                    <a:pt x="1532" y="42"/>
                    <a:pt x="1347" y="11"/>
                  </a:cubicBezTo>
                  <a:lnTo>
                    <a:pt x="205" y="11"/>
                  </a:lnTo>
                  <a:cubicBezTo>
                    <a:pt x="188" y="4"/>
                    <a:pt x="172" y="0"/>
                    <a:pt x="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94"/>
            <p:cNvSpPr/>
            <p:nvPr/>
          </p:nvSpPr>
          <p:spPr>
            <a:xfrm>
              <a:off x="2689388" y="2155731"/>
              <a:ext cx="37825" cy="10825"/>
            </a:xfrm>
            <a:custGeom>
              <a:avLst/>
              <a:gdLst/>
              <a:ahLst/>
              <a:cxnLst/>
              <a:rect l="l" t="t" r="r" b="b"/>
              <a:pathLst>
                <a:path w="1513" h="433" extrusionOk="0">
                  <a:moveTo>
                    <a:pt x="185" y="0"/>
                  </a:moveTo>
                  <a:cubicBezTo>
                    <a:pt x="93" y="0"/>
                    <a:pt x="0" y="93"/>
                    <a:pt x="0" y="216"/>
                  </a:cubicBezTo>
                  <a:cubicBezTo>
                    <a:pt x="0" y="340"/>
                    <a:pt x="93" y="432"/>
                    <a:pt x="185" y="432"/>
                  </a:cubicBezTo>
                  <a:lnTo>
                    <a:pt x="1327" y="432"/>
                  </a:lnTo>
                  <a:cubicBezTo>
                    <a:pt x="1420" y="432"/>
                    <a:pt x="1512" y="340"/>
                    <a:pt x="1512" y="216"/>
                  </a:cubicBezTo>
                  <a:cubicBezTo>
                    <a:pt x="1512" y="93"/>
                    <a:pt x="1420"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94"/>
            <p:cNvSpPr/>
            <p:nvPr/>
          </p:nvSpPr>
          <p:spPr>
            <a:xfrm>
              <a:off x="2680888" y="2134106"/>
              <a:ext cx="54800" cy="10075"/>
            </a:xfrm>
            <a:custGeom>
              <a:avLst/>
              <a:gdLst/>
              <a:ahLst/>
              <a:cxnLst/>
              <a:rect l="l" t="t" r="r" b="b"/>
              <a:pathLst>
                <a:path w="2192" h="403" extrusionOk="0">
                  <a:moveTo>
                    <a:pt x="217" y="1"/>
                  </a:moveTo>
                  <a:cubicBezTo>
                    <a:pt x="93" y="1"/>
                    <a:pt x="1" y="94"/>
                    <a:pt x="1" y="217"/>
                  </a:cubicBezTo>
                  <a:cubicBezTo>
                    <a:pt x="1" y="310"/>
                    <a:pt x="93" y="402"/>
                    <a:pt x="217" y="402"/>
                  </a:cubicBezTo>
                  <a:lnTo>
                    <a:pt x="1976" y="402"/>
                  </a:lnTo>
                  <a:cubicBezTo>
                    <a:pt x="2099" y="402"/>
                    <a:pt x="2192" y="310"/>
                    <a:pt x="2192" y="217"/>
                  </a:cubicBezTo>
                  <a:cubicBezTo>
                    <a:pt x="2192" y="94"/>
                    <a:pt x="2099" y="1"/>
                    <a:pt x="1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94"/>
            <p:cNvSpPr/>
            <p:nvPr/>
          </p:nvSpPr>
          <p:spPr>
            <a:xfrm>
              <a:off x="2689388" y="2112506"/>
              <a:ext cx="37825" cy="10075"/>
            </a:xfrm>
            <a:custGeom>
              <a:avLst/>
              <a:gdLst/>
              <a:ahLst/>
              <a:cxnLst/>
              <a:rect l="l" t="t" r="r" b="b"/>
              <a:pathLst>
                <a:path w="1513" h="403" extrusionOk="0">
                  <a:moveTo>
                    <a:pt x="185" y="1"/>
                  </a:moveTo>
                  <a:cubicBezTo>
                    <a:pt x="93" y="1"/>
                    <a:pt x="0" y="93"/>
                    <a:pt x="0" y="217"/>
                  </a:cubicBezTo>
                  <a:cubicBezTo>
                    <a:pt x="0" y="309"/>
                    <a:pt x="93" y="402"/>
                    <a:pt x="185" y="402"/>
                  </a:cubicBezTo>
                  <a:lnTo>
                    <a:pt x="1327" y="402"/>
                  </a:lnTo>
                  <a:cubicBezTo>
                    <a:pt x="1420" y="402"/>
                    <a:pt x="1512" y="309"/>
                    <a:pt x="1512" y="217"/>
                  </a:cubicBezTo>
                  <a:cubicBezTo>
                    <a:pt x="1512" y="93"/>
                    <a:pt x="1420" y="1"/>
                    <a:pt x="1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94"/>
            <p:cNvSpPr/>
            <p:nvPr/>
          </p:nvSpPr>
          <p:spPr>
            <a:xfrm>
              <a:off x="2689388" y="2090906"/>
              <a:ext cx="37825" cy="10050"/>
            </a:xfrm>
            <a:custGeom>
              <a:avLst/>
              <a:gdLst/>
              <a:ahLst/>
              <a:cxnLst/>
              <a:rect l="l" t="t" r="r" b="b"/>
              <a:pathLst>
                <a:path w="1513" h="402" extrusionOk="0">
                  <a:moveTo>
                    <a:pt x="185" y="1"/>
                  </a:moveTo>
                  <a:cubicBezTo>
                    <a:pt x="93" y="1"/>
                    <a:pt x="0" y="93"/>
                    <a:pt x="0" y="186"/>
                  </a:cubicBezTo>
                  <a:cubicBezTo>
                    <a:pt x="0" y="309"/>
                    <a:pt x="93" y="402"/>
                    <a:pt x="185" y="402"/>
                  </a:cubicBezTo>
                  <a:lnTo>
                    <a:pt x="1327" y="402"/>
                  </a:lnTo>
                  <a:cubicBezTo>
                    <a:pt x="1420" y="402"/>
                    <a:pt x="1512" y="309"/>
                    <a:pt x="1512" y="186"/>
                  </a:cubicBezTo>
                  <a:cubicBezTo>
                    <a:pt x="1512" y="93"/>
                    <a:pt x="1420" y="1"/>
                    <a:pt x="1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94"/>
            <p:cNvSpPr/>
            <p:nvPr/>
          </p:nvSpPr>
          <p:spPr>
            <a:xfrm>
              <a:off x="2688888" y="2069181"/>
              <a:ext cx="38325" cy="10300"/>
            </a:xfrm>
            <a:custGeom>
              <a:avLst/>
              <a:gdLst/>
              <a:ahLst/>
              <a:cxnLst/>
              <a:rect l="l" t="t" r="r" b="b"/>
              <a:pathLst>
                <a:path w="1533" h="412" extrusionOk="0">
                  <a:moveTo>
                    <a:pt x="171" y="1"/>
                  </a:moveTo>
                  <a:cubicBezTo>
                    <a:pt x="1" y="1"/>
                    <a:pt x="1" y="412"/>
                    <a:pt x="171" y="412"/>
                  </a:cubicBezTo>
                  <a:cubicBezTo>
                    <a:pt x="182" y="412"/>
                    <a:pt x="193" y="410"/>
                    <a:pt x="205" y="407"/>
                  </a:cubicBezTo>
                  <a:lnTo>
                    <a:pt x="1347" y="407"/>
                  </a:lnTo>
                  <a:cubicBezTo>
                    <a:pt x="1532" y="345"/>
                    <a:pt x="1532" y="67"/>
                    <a:pt x="1347" y="6"/>
                  </a:cubicBezTo>
                  <a:lnTo>
                    <a:pt x="205" y="6"/>
                  </a:lnTo>
                  <a:cubicBezTo>
                    <a:pt x="193" y="2"/>
                    <a:pt x="182"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94"/>
            <p:cNvSpPr/>
            <p:nvPr/>
          </p:nvSpPr>
          <p:spPr>
            <a:xfrm>
              <a:off x="2681063" y="2047581"/>
              <a:ext cx="54475" cy="10225"/>
            </a:xfrm>
            <a:custGeom>
              <a:avLst/>
              <a:gdLst/>
              <a:ahLst/>
              <a:cxnLst/>
              <a:rect l="l" t="t" r="r" b="b"/>
              <a:pathLst>
                <a:path w="2179" h="409" extrusionOk="0">
                  <a:moveTo>
                    <a:pt x="174" y="0"/>
                  </a:moveTo>
                  <a:cubicBezTo>
                    <a:pt x="0" y="0"/>
                    <a:pt x="6" y="408"/>
                    <a:pt x="191" y="408"/>
                  </a:cubicBezTo>
                  <a:cubicBezTo>
                    <a:pt x="197" y="408"/>
                    <a:pt x="203" y="408"/>
                    <a:pt x="210" y="407"/>
                  </a:cubicBezTo>
                  <a:lnTo>
                    <a:pt x="1969" y="407"/>
                  </a:lnTo>
                  <a:cubicBezTo>
                    <a:pt x="1975" y="408"/>
                    <a:pt x="1982" y="408"/>
                    <a:pt x="1988" y="408"/>
                  </a:cubicBezTo>
                  <a:cubicBezTo>
                    <a:pt x="2173" y="408"/>
                    <a:pt x="2178" y="0"/>
                    <a:pt x="2005" y="0"/>
                  </a:cubicBezTo>
                  <a:cubicBezTo>
                    <a:pt x="1994" y="0"/>
                    <a:pt x="1982" y="2"/>
                    <a:pt x="1969" y="5"/>
                  </a:cubicBezTo>
                  <a:lnTo>
                    <a:pt x="210" y="5"/>
                  </a:lnTo>
                  <a:cubicBezTo>
                    <a:pt x="197" y="2"/>
                    <a:pt x="18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0" name="Google Shape;16770;p94"/>
          <p:cNvGrpSpPr/>
          <p:nvPr/>
        </p:nvGrpSpPr>
        <p:grpSpPr>
          <a:xfrm>
            <a:off x="5497169" y="4000230"/>
            <a:ext cx="345800" cy="312875"/>
            <a:chOff x="1774963" y="1938531"/>
            <a:chExt cx="345800" cy="312875"/>
          </a:xfrm>
        </p:grpSpPr>
        <p:sp>
          <p:nvSpPr>
            <p:cNvPr id="16771" name="Google Shape;16771;p94"/>
            <p:cNvSpPr/>
            <p:nvPr/>
          </p:nvSpPr>
          <p:spPr>
            <a:xfrm>
              <a:off x="1918613" y="2072406"/>
              <a:ext cx="68675" cy="58825"/>
            </a:xfrm>
            <a:custGeom>
              <a:avLst/>
              <a:gdLst/>
              <a:ahLst/>
              <a:cxnLst/>
              <a:rect l="l" t="t" r="r" b="b"/>
              <a:pathLst>
                <a:path w="2747" h="2353" extrusionOk="0">
                  <a:moveTo>
                    <a:pt x="1173" y="401"/>
                  </a:moveTo>
                  <a:cubicBezTo>
                    <a:pt x="1605" y="401"/>
                    <a:pt x="1944" y="741"/>
                    <a:pt x="1944" y="1173"/>
                  </a:cubicBezTo>
                  <a:cubicBezTo>
                    <a:pt x="1944" y="1636"/>
                    <a:pt x="1557" y="1955"/>
                    <a:pt x="1154" y="1955"/>
                  </a:cubicBezTo>
                  <a:cubicBezTo>
                    <a:pt x="966" y="1955"/>
                    <a:pt x="775" y="1885"/>
                    <a:pt x="617" y="1728"/>
                  </a:cubicBezTo>
                  <a:cubicBezTo>
                    <a:pt x="154" y="1234"/>
                    <a:pt x="494" y="401"/>
                    <a:pt x="1173" y="401"/>
                  </a:cubicBezTo>
                  <a:close/>
                  <a:moveTo>
                    <a:pt x="1173" y="0"/>
                  </a:moveTo>
                  <a:cubicBezTo>
                    <a:pt x="525" y="0"/>
                    <a:pt x="0" y="525"/>
                    <a:pt x="0" y="1173"/>
                  </a:cubicBezTo>
                  <a:cubicBezTo>
                    <a:pt x="0" y="1883"/>
                    <a:pt x="580" y="2353"/>
                    <a:pt x="1184" y="2353"/>
                  </a:cubicBezTo>
                  <a:cubicBezTo>
                    <a:pt x="1472" y="2353"/>
                    <a:pt x="1767" y="2245"/>
                    <a:pt x="2006" y="2006"/>
                  </a:cubicBezTo>
                  <a:cubicBezTo>
                    <a:pt x="2747" y="1265"/>
                    <a:pt x="2222" y="0"/>
                    <a:pt x="1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94"/>
            <p:cNvSpPr/>
            <p:nvPr/>
          </p:nvSpPr>
          <p:spPr>
            <a:xfrm>
              <a:off x="1774963" y="1938531"/>
              <a:ext cx="345800" cy="312875"/>
            </a:xfrm>
            <a:custGeom>
              <a:avLst/>
              <a:gdLst/>
              <a:ahLst/>
              <a:cxnLst/>
              <a:rect l="l" t="t" r="r" b="b"/>
              <a:pathLst>
                <a:path w="13832" h="12515" extrusionOk="0">
                  <a:moveTo>
                    <a:pt x="6788" y="2205"/>
                  </a:moveTo>
                  <a:cubicBezTo>
                    <a:pt x="6832" y="2205"/>
                    <a:pt x="6875" y="2206"/>
                    <a:pt x="6919" y="2207"/>
                  </a:cubicBezTo>
                  <a:lnTo>
                    <a:pt x="6888" y="2207"/>
                  </a:lnTo>
                  <a:cubicBezTo>
                    <a:pt x="7752" y="2207"/>
                    <a:pt x="8585" y="2454"/>
                    <a:pt x="9326" y="2917"/>
                  </a:cubicBezTo>
                  <a:cubicBezTo>
                    <a:pt x="9264" y="3040"/>
                    <a:pt x="9203" y="3164"/>
                    <a:pt x="9141" y="3287"/>
                  </a:cubicBezTo>
                  <a:cubicBezTo>
                    <a:pt x="9110" y="3318"/>
                    <a:pt x="9079" y="3380"/>
                    <a:pt x="9048" y="3442"/>
                  </a:cubicBezTo>
                  <a:cubicBezTo>
                    <a:pt x="8400" y="2994"/>
                    <a:pt x="7644" y="2770"/>
                    <a:pt x="6888" y="2770"/>
                  </a:cubicBezTo>
                  <a:cubicBezTo>
                    <a:pt x="6132" y="2770"/>
                    <a:pt x="5376" y="2994"/>
                    <a:pt x="4728" y="3442"/>
                  </a:cubicBezTo>
                  <a:cubicBezTo>
                    <a:pt x="4697" y="3380"/>
                    <a:pt x="4666" y="3318"/>
                    <a:pt x="4635" y="3287"/>
                  </a:cubicBezTo>
                  <a:cubicBezTo>
                    <a:pt x="4573" y="3164"/>
                    <a:pt x="4512" y="3040"/>
                    <a:pt x="4481" y="2917"/>
                  </a:cubicBezTo>
                  <a:cubicBezTo>
                    <a:pt x="5155" y="2477"/>
                    <a:pt x="5968" y="2205"/>
                    <a:pt x="6788" y="2205"/>
                  </a:cubicBezTo>
                  <a:close/>
                  <a:moveTo>
                    <a:pt x="6903" y="3148"/>
                  </a:moveTo>
                  <a:cubicBezTo>
                    <a:pt x="7575" y="3148"/>
                    <a:pt x="8246" y="3349"/>
                    <a:pt x="8832" y="3750"/>
                  </a:cubicBezTo>
                  <a:cubicBezTo>
                    <a:pt x="8339" y="4306"/>
                    <a:pt x="7629" y="4614"/>
                    <a:pt x="6888" y="4614"/>
                  </a:cubicBezTo>
                  <a:cubicBezTo>
                    <a:pt x="6147" y="4614"/>
                    <a:pt x="5468" y="4306"/>
                    <a:pt x="4975" y="3750"/>
                  </a:cubicBezTo>
                  <a:cubicBezTo>
                    <a:pt x="5561" y="3349"/>
                    <a:pt x="6232" y="3148"/>
                    <a:pt x="6903" y="3148"/>
                  </a:cubicBezTo>
                  <a:close/>
                  <a:moveTo>
                    <a:pt x="10314" y="6343"/>
                  </a:moveTo>
                  <a:lnTo>
                    <a:pt x="10314" y="6589"/>
                  </a:lnTo>
                  <a:cubicBezTo>
                    <a:pt x="10345" y="7886"/>
                    <a:pt x="9573" y="9089"/>
                    <a:pt x="8400" y="9676"/>
                  </a:cubicBezTo>
                  <a:cubicBezTo>
                    <a:pt x="8153" y="8966"/>
                    <a:pt x="8246" y="8225"/>
                    <a:pt x="8585" y="7577"/>
                  </a:cubicBezTo>
                  <a:cubicBezTo>
                    <a:pt x="8925" y="6991"/>
                    <a:pt x="9480" y="6559"/>
                    <a:pt x="10159" y="6373"/>
                  </a:cubicBezTo>
                  <a:lnTo>
                    <a:pt x="10314" y="6343"/>
                  </a:lnTo>
                  <a:close/>
                  <a:moveTo>
                    <a:pt x="2929" y="6299"/>
                  </a:moveTo>
                  <a:cubicBezTo>
                    <a:pt x="2984" y="6299"/>
                    <a:pt x="3038" y="6303"/>
                    <a:pt x="3092" y="6312"/>
                  </a:cubicBezTo>
                  <a:lnTo>
                    <a:pt x="3092" y="6589"/>
                  </a:lnTo>
                  <a:cubicBezTo>
                    <a:pt x="3092" y="7299"/>
                    <a:pt x="3308" y="7978"/>
                    <a:pt x="3678" y="8595"/>
                  </a:cubicBezTo>
                  <a:cubicBezTo>
                    <a:pt x="3704" y="8655"/>
                    <a:pt x="3753" y="8680"/>
                    <a:pt x="3808" y="8680"/>
                  </a:cubicBezTo>
                  <a:cubicBezTo>
                    <a:pt x="3950" y="8680"/>
                    <a:pt x="4129" y="8513"/>
                    <a:pt x="4018" y="8379"/>
                  </a:cubicBezTo>
                  <a:cubicBezTo>
                    <a:pt x="3678" y="7824"/>
                    <a:pt x="3493" y="7207"/>
                    <a:pt x="3493" y="6559"/>
                  </a:cubicBezTo>
                  <a:lnTo>
                    <a:pt x="3493" y="6343"/>
                  </a:lnTo>
                  <a:cubicBezTo>
                    <a:pt x="4975" y="6589"/>
                    <a:pt x="5870" y="8071"/>
                    <a:pt x="5468" y="9490"/>
                  </a:cubicBezTo>
                  <a:cubicBezTo>
                    <a:pt x="5468" y="9552"/>
                    <a:pt x="5437" y="9614"/>
                    <a:pt x="5437" y="9645"/>
                  </a:cubicBezTo>
                  <a:cubicBezTo>
                    <a:pt x="5067" y="9490"/>
                    <a:pt x="4759" y="9244"/>
                    <a:pt x="4481" y="8997"/>
                  </a:cubicBezTo>
                  <a:cubicBezTo>
                    <a:pt x="4433" y="8942"/>
                    <a:pt x="4378" y="8919"/>
                    <a:pt x="4325" y="8919"/>
                  </a:cubicBezTo>
                  <a:cubicBezTo>
                    <a:pt x="4172" y="8919"/>
                    <a:pt x="4042" y="9114"/>
                    <a:pt x="4203" y="9274"/>
                  </a:cubicBezTo>
                  <a:cubicBezTo>
                    <a:pt x="4512" y="9583"/>
                    <a:pt x="4882" y="9830"/>
                    <a:pt x="5283" y="10046"/>
                  </a:cubicBezTo>
                  <a:cubicBezTo>
                    <a:pt x="5191" y="10200"/>
                    <a:pt x="5098" y="10385"/>
                    <a:pt x="4975" y="10540"/>
                  </a:cubicBezTo>
                  <a:cubicBezTo>
                    <a:pt x="3462" y="9768"/>
                    <a:pt x="2536" y="8256"/>
                    <a:pt x="2536" y="6589"/>
                  </a:cubicBezTo>
                  <a:lnTo>
                    <a:pt x="2536" y="6343"/>
                  </a:lnTo>
                  <a:cubicBezTo>
                    <a:pt x="2667" y="6321"/>
                    <a:pt x="2798" y="6299"/>
                    <a:pt x="2929" y="6299"/>
                  </a:cubicBezTo>
                  <a:close/>
                  <a:moveTo>
                    <a:pt x="10746" y="6281"/>
                  </a:moveTo>
                  <a:cubicBezTo>
                    <a:pt x="10931" y="6281"/>
                    <a:pt x="11116" y="6281"/>
                    <a:pt x="11332" y="6343"/>
                  </a:cubicBezTo>
                  <a:lnTo>
                    <a:pt x="11332" y="6589"/>
                  </a:lnTo>
                  <a:cubicBezTo>
                    <a:pt x="11301" y="8256"/>
                    <a:pt x="10375" y="9768"/>
                    <a:pt x="8863" y="10540"/>
                  </a:cubicBezTo>
                  <a:lnTo>
                    <a:pt x="8863" y="10509"/>
                  </a:lnTo>
                  <a:cubicBezTo>
                    <a:pt x="8740" y="10385"/>
                    <a:pt x="8647" y="10231"/>
                    <a:pt x="8555" y="10046"/>
                  </a:cubicBezTo>
                  <a:cubicBezTo>
                    <a:pt x="9912" y="9429"/>
                    <a:pt x="10746" y="8071"/>
                    <a:pt x="10746" y="6589"/>
                  </a:cubicBezTo>
                  <a:lnTo>
                    <a:pt x="10746" y="6281"/>
                  </a:lnTo>
                  <a:close/>
                  <a:moveTo>
                    <a:pt x="4577" y="1"/>
                  </a:moveTo>
                  <a:cubicBezTo>
                    <a:pt x="4506" y="1"/>
                    <a:pt x="4431" y="24"/>
                    <a:pt x="4357" y="78"/>
                  </a:cubicBezTo>
                  <a:cubicBezTo>
                    <a:pt x="3123" y="911"/>
                    <a:pt x="2351" y="2331"/>
                    <a:pt x="2382" y="3843"/>
                  </a:cubicBezTo>
                  <a:lnTo>
                    <a:pt x="2382" y="3966"/>
                  </a:lnTo>
                  <a:lnTo>
                    <a:pt x="2290" y="3997"/>
                  </a:lnTo>
                  <a:cubicBezTo>
                    <a:pt x="963" y="4769"/>
                    <a:pt x="129" y="6127"/>
                    <a:pt x="37" y="7639"/>
                  </a:cubicBezTo>
                  <a:cubicBezTo>
                    <a:pt x="0" y="7875"/>
                    <a:pt x="177" y="8014"/>
                    <a:pt x="361" y="8014"/>
                  </a:cubicBezTo>
                  <a:cubicBezTo>
                    <a:pt x="489" y="8014"/>
                    <a:pt x="621" y="7946"/>
                    <a:pt x="685" y="7793"/>
                  </a:cubicBezTo>
                  <a:cubicBezTo>
                    <a:pt x="963" y="7176"/>
                    <a:pt x="1487" y="6682"/>
                    <a:pt x="2135" y="6435"/>
                  </a:cubicBezTo>
                  <a:lnTo>
                    <a:pt x="2135" y="6589"/>
                  </a:lnTo>
                  <a:cubicBezTo>
                    <a:pt x="2104" y="7855"/>
                    <a:pt x="2629" y="9058"/>
                    <a:pt x="3524" y="9984"/>
                  </a:cubicBezTo>
                  <a:cubicBezTo>
                    <a:pt x="3864" y="10324"/>
                    <a:pt x="4265" y="10601"/>
                    <a:pt x="4697" y="10818"/>
                  </a:cubicBezTo>
                  <a:cubicBezTo>
                    <a:pt x="4210" y="11223"/>
                    <a:pt x="3629" y="11415"/>
                    <a:pt x="3015" y="11415"/>
                  </a:cubicBezTo>
                  <a:cubicBezTo>
                    <a:pt x="2928" y="11415"/>
                    <a:pt x="2841" y="11412"/>
                    <a:pt x="2753" y="11404"/>
                  </a:cubicBezTo>
                  <a:cubicBezTo>
                    <a:pt x="2730" y="11400"/>
                    <a:pt x="2709" y="11399"/>
                    <a:pt x="2689" y="11399"/>
                  </a:cubicBezTo>
                  <a:cubicBezTo>
                    <a:pt x="2336" y="11399"/>
                    <a:pt x="2217" y="11877"/>
                    <a:pt x="2567" y="12052"/>
                  </a:cubicBezTo>
                  <a:cubicBezTo>
                    <a:pt x="3185" y="12361"/>
                    <a:pt x="3864" y="12515"/>
                    <a:pt x="4573" y="12515"/>
                  </a:cubicBezTo>
                  <a:cubicBezTo>
                    <a:pt x="5376" y="12515"/>
                    <a:pt x="6147" y="12299"/>
                    <a:pt x="6857" y="11898"/>
                  </a:cubicBezTo>
                  <a:lnTo>
                    <a:pt x="6919" y="11836"/>
                  </a:lnTo>
                  <a:cubicBezTo>
                    <a:pt x="6950" y="11867"/>
                    <a:pt x="6981" y="11867"/>
                    <a:pt x="7011" y="11898"/>
                  </a:cubicBezTo>
                  <a:cubicBezTo>
                    <a:pt x="7690" y="12299"/>
                    <a:pt x="8493" y="12515"/>
                    <a:pt x="9264" y="12515"/>
                  </a:cubicBezTo>
                  <a:cubicBezTo>
                    <a:pt x="9974" y="12515"/>
                    <a:pt x="10653" y="12361"/>
                    <a:pt x="11270" y="12052"/>
                  </a:cubicBezTo>
                  <a:cubicBezTo>
                    <a:pt x="11620" y="11877"/>
                    <a:pt x="11502" y="11399"/>
                    <a:pt x="11149" y="11399"/>
                  </a:cubicBezTo>
                  <a:cubicBezTo>
                    <a:pt x="11129" y="11399"/>
                    <a:pt x="11107" y="11400"/>
                    <a:pt x="11085" y="11404"/>
                  </a:cubicBezTo>
                  <a:cubicBezTo>
                    <a:pt x="10997" y="11414"/>
                    <a:pt x="10907" y="11419"/>
                    <a:pt x="10817" y="11419"/>
                  </a:cubicBezTo>
                  <a:cubicBezTo>
                    <a:pt x="10375" y="11419"/>
                    <a:pt x="9927" y="11295"/>
                    <a:pt x="9542" y="11064"/>
                  </a:cubicBezTo>
                  <a:cubicBezTo>
                    <a:pt x="9419" y="11003"/>
                    <a:pt x="9295" y="10910"/>
                    <a:pt x="9172" y="10818"/>
                  </a:cubicBezTo>
                  <a:cubicBezTo>
                    <a:pt x="10746" y="9984"/>
                    <a:pt x="11733" y="8349"/>
                    <a:pt x="11702" y="6559"/>
                  </a:cubicBezTo>
                  <a:lnTo>
                    <a:pt x="11702" y="6435"/>
                  </a:lnTo>
                  <a:cubicBezTo>
                    <a:pt x="11857" y="6466"/>
                    <a:pt x="11980" y="6528"/>
                    <a:pt x="12104" y="6620"/>
                  </a:cubicBezTo>
                  <a:cubicBezTo>
                    <a:pt x="12567" y="6898"/>
                    <a:pt x="12968" y="7330"/>
                    <a:pt x="13184" y="7824"/>
                  </a:cubicBezTo>
                  <a:cubicBezTo>
                    <a:pt x="13246" y="7961"/>
                    <a:pt x="13364" y="8023"/>
                    <a:pt x="13483" y="8023"/>
                  </a:cubicBezTo>
                  <a:cubicBezTo>
                    <a:pt x="13657" y="8023"/>
                    <a:pt x="13832" y="7890"/>
                    <a:pt x="13832" y="7670"/>
                  </a:cubicBezTo>
                  <a:cubicBezTo>
                    <a:pt x="13770" y="6867"/>
                    <a:pt x="13523" y="6127"/>
                    <a:pt x="13091" y="5478"/>
                  </a:cubicBezTo>
                  <a:lnTo>
                    <a:pt x="13060" y="5448"/>
                  </a:lnTo>
                  <a:cubicBezTo>
                    <a:pt x="13026" y="5397"/>
                    <a:pt x="12974" y="5374"/>
                    <a:pt x="12918" y="5374"/>
                  </a:cubicBezTo>
                  <a:cubicBezTo>
                    <a:pt x="12872" y="5374"/>
                    <a:pt x="12824" y="5389"/>
                    <a:pt x="12783" y="5417"/>
                  </a:cubicBezTo>
                  <a:cubicBezTo>
                    <a:pt x="12690" y="5448"/>
                    <a:pt x="12659" y="5571"/>
                    <a:pt x="12721" y="5664"/>
                  </a:cubicBezTo>
                  <a:cubicBezTo>
                    <a:pt x="13060" y="6188"/>
                    <a:pt x="13276" y="6744"/>
                    <a:pt x="13369" y="7330"/>
                  </a:cubicBezTo>
                  <a:cubicBezTo>
                    <a:pt x="12787" y="6366"/>
                    <a:pt x="11803" y="5887"/>
                    <a:pt x="10819" y="5887"/>
                  </a:cubicBezTo>
                  <a:cubicBezTo>
                    <a:pt x="9820" y="5887"/>
                    <a:pt x="8821" y="6381"/>
                    <a:pt x="8246" y="7361"/>
                  </a:cubicBezTo>
                  <a:cubicBezTo>
                    <a:pt x="7104" y="9336"/>
                    <a:pt x="8524" y="11805"/>
                    <a:pt x="10777" y="11805"/>
                  </a:cubicBezTo>
                  <a:cubicBezTo>
                    <a:pt x="10282" y="12000"/>
                    <a:pt x="9760" y="12097"/>
                    <a:pt x="9241" y="12097"/>
                  </a:cubicBezTo>
                  <a:cubicBezTo>
                    <a:pt x="8529" y="12097"/>
                    <a:pt x="7821" y="11915"/>
                    <a:pt x="7197" y="11558"/>
                  </a:cubicBezTo>
                  <a:cubicBezTo>
                    <a:pt x="7135" y="11527"/>
                    <a:pt x="7104" y="11466"/>
                    <a:pt x="7042" y="11435"/>
                  </a:cubicBezTo>
                  <a:cubicBezTo>
                    <a:pt x="6996" y="11419"/>
                    <a:pt x="6957" y="11412"/>
                    <a:pt x="6919" y="11412"/>
                  </a:cubicBezTo>
                  <a:cubicBezTo>
                    <a:pt x="6880" y="11412"/>
                    <a:pt x="6842" y="11419"/>
                    <a:pt x="6795" y="11435"/>
                  </a:cubicBezTo>
                  <a:cubicBezTo>
                    <a:pt x="6765" y="11466"/>
                    <a:pt x="6703" y="11527"/>
                    <a:pt x="6641" y="11558"/>
                  </a:cubicBezTo>
                  <a:cubicBezTo>
                    <a:pt x="5998" y="11915"/>
                    <a:pt x="5294" y="12097"/>
                    <a:pt x="4587" y="12097"/>
                  </a:cubicBezTo>
                  <a:cubicBezTo>
                    <a:pt x="4072" y="12097"/>
                    <a:pt x="3556" y="12000"/>
                    <a:pt x="3061" y="11805"/>
                  </a:cubicBezTo>
                  <a:cubicBezTo>
                    <a:pt x="5314" y="11774"/>
                    <a:pt x="6703" y="9336"/>
                    <a:pt x="5592" y="7361"/>
                  </a:cubicBezTo>
                  <a:cubicBezTo>
                    <a:pt x="5129" y="6559"/>
                    <a:pt x="4296" y="6034"/>
                    <a:pt x="3370" y="5911"/>
                  </a:cubicBezTo>
                  <a:cubicBezTo>
                    <a:pt x="3245" y="5894"/>
                    <a:pt x="3120" y="5886"/>
                    <a:pt x="2996" y="5886"/>
                  </a:cubicBezTo>
                  <a:cubicBezTo>
                    <a:pt x="1959" y="5886"/>
                    <a:pt x="992" y="6448"/>
                    <a:pt x="469" y="7330"/>
                  </a:cubicBezTo>
                  <a:cubicBezTo>
                    <a:pt x="654" y="6096"/>
                    <a:pt x="1395" y="5016"/>
                    <a:pt x="2506" y="4367"/>
                  </a:cubicBezTo>
                  <a:lnTo>
                    <a:pt x="2660" y="4275"/>
                  </a:lnTo>
                  <a:cubicBezTo>
                    <a:pt x="2753" y="4244"/>
                    <a:pt x="2783" y="4151"/>
                    <a:pt x="2783" y="4090"/>
                  </a:cubicBezTo>
                  <a:lnTo>
                    <a:pt x="2783" y="3843"/>
                  </a:lnTo>
                  <a:cubicBezTo>
                    <a:pt x="2783" y="2577"/>
                    <a:pt x="3339" y="1374"/>
                    <a:pt x="4326" y="602"/>
                  </a:cubicBezTo>
                  <a:lnTo>
                    <a:pt x="4326" y="602"/>
                  </a:lnTo>
                  <a:cubicBezTo>
                    <a:pt x="4080" y="1034"/>
                    <a:pt x="3925" y="1559"/>
                    <a:pt x="3925" y="2053"/>
                  </a:cubicBezTo>
                  <a:cubicBezTo>
                    <a:pt x="3925" y="2547"/>
                    <a:pt x="4049" y="3040"/>
                    <a:pt x="4296" y="3472"/>
                  </a:cubicBezTo>
                  <a:cubicBezTo>
                    <a:pt x="4820" y="4429"/>
                    <a:pt x="5808" y="5016"/>
                    <a:pt x="6888" y="5016"/>
                  </a:cubicBezTo>
                  <a:cubicBezTo>
                    <a:pt x="7937" y="5016"/>
                    <a:pt x="8925" y="4491"/>
                    <a:pt x="9480" y="3596"/>
                  </a:cubicBezTo>
                  <a:cubicBezTo>
                    <a:pt x="10005" y="2670"/>
                    <a:pt x="10005" y="1528"/>
                    <a:pt x="9480" y="602"/>
                  </a:cubicBezTo>
                  <a:lnTo>
                    <a:pt x="9480" y="602"/>
                  </a:lnTo>
                  <a:cubicBezTo>
                    <a:pt x="10468" y="1405"/>
                    <a:pt x="11054" y="2577"/>
                    <a:pt x="11023" y="3843"/>
                  </a:cubicBezTo>
                  <a:lnTo>
                    <a:pt x="11023" y="4090"/>
                  </a:lnTo>
                  <a:cubicBezTo>
                    <a:pt x="11023" y="4182"/>
                    <a:pt x="11085" y="4244"/>
                    <a:pt x="11147" y="4275"/>
                  </a:cubicBezTo>
                  <a:lnTo>
                    <a:pt x="11332" y="4398"/>
                  </a:lnTo>
                  <a:cubicBezTo>
                    <a:pt x="11672" y="4583"/>
                    <a:pt x="11980" y="4830"/>
                    <a:pt x="12258" y="5108"/>
                  </a:cubicBezTo>
                  <a:cubicBezTo>
                    <a:pt x="12301" y="5151"/>
                    <a:pt x="12351" y="5169"/>
                    <a:pt x="12399" y="5169"/>
                  </a:cubicBezTo>
                  <a:cubicBezTo>
                    <a:pt x="12560" y="5169"/>
                    <a:pt x="12709" y="4973"/>
                    <a:pt x="12567" y="4830"/>
                  </a:cubicBezTo>
                  <a:cubicBezTo>
                    <a:pt x="12258" y="4522"/>
                    <a:pt x="11918" y="4244"/>
                    <a:pt x="11548" y="4028"/>
                  </a:cubicBezTo>
                  <a:lnTo>
                    <a:pt x="11456" y="3997"/>
                  </a:lnTo>
                  <a:lnTo>
                    <a:pt x="11456" y="3843"/>
                  </a:lnTo>
                  <a:cubicBezTo>
                    <a:pt x="11456" y="2331"/>
                    <a:pt x="10684" y="911"/>
                    <a:pt x="9419" y="78"/>
                  </a:cubicBezTo>
                  <a:cubicBezTo>
                    <a:pt x="9357" y="35"/>
                    <a:pt x="9294" y="16"/>
                    <a:pt x="9232" y="16"/>
                  </a:cubicBezTo>
                  <a:cubicBezTo>
                    <a:pt x="8986" y="16"/>
                    <a:pt x="8783" y="318"/>
                    <a:pt x="8956" y="541"/>
                  </a:cubicBezTo>
                  <a:cubicBezTo>
                    <a:pt x="9295" y="1004"/>
                    <a:pt x="9480" y="1528"/>
                    <a:pt x="9480" y="2084"/>
                  </a:cubicBezTo>
                  <a:cubicBezTo>
                    <a:pt x="9450" y="2238"/>
                    <a:pt x="9450" y="2361"/>
                    <a:pt x="9419" y="2516"/>
                  </a:cubicBezTo>
                  <a:cubicBezTo>
                    <a:pt x="8647" y="2037"/>
                    <a:pt x="7775" y="1798"/>
                    <a:pt x="6903" y="1798"/>
                  </a:cubicBezTo>
                  <a:cubicBezTo>
                    <a:pt x="6032" y="1798"/>
                    <a:pt x="5160" y="2037"/>
                    <a:pt x="4388" y="2516"/>
                  </a:cubicBezTo>
                  <a:cubicBezTo>
                    <a:pt x="4357" y="2361"/>
                    <a:pt x="4326" y="2207"/>
                    <a:pt x="4326" y="2053"/>
                  </a:cubicBezTo>
                  <a:cubicBezTo>
                    <a:pt x="4326" y="1528"/>
                    <a:pt x="4512" y="1004"/>
                    <a:pt x="4820" y="541"/>
                  </a:cubicBezTo>
                  <a:cubicBezTo>
                    <a:pt x="5013" y="299"/>
                    <a:pt x="4829" y="1"/>
                    <a:pt x="45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3" name="Google Shape;16773;p94"/>
          <p:cNvGrpSpPr/>
          <p:nvPr/>
        </p:nvGrpSpPr>
        <p:grpSpPr>
          <a:xfrm>
            <a:off x="6245650" y="3984005"/>
            <a:ext cx="354925" cy="345325"/>
            <a:chOff x="7786988" y="3022331"/>
            <a:chExt cx="354925" cy="345325"/>
          </a:xfrm>
        </p:grpSpPr>
        <p:sp>
          <p:nvSpPr>
            <p:cNvPr id="16774" name="Google Shape;16774;p94"/>
            <p:cNvSpPr/>
            <p:nvPr/>
          </p:nvSpPr>
          <p:spPr>
            <a:xfrm>
              <a:off x="7912738" y="3183406"/>
              <a:ext cx="10075" cy="18550"/>
            </a:xfrm>
            <a:custGeom>
              <a:avLst/>
              <a:gdLst/>
              <a:ahLst/>
              <a:cxnLst/>
              <a:rect l="l" t="t" r="r" b="b"/>
              <a:pathLst>
                <a:path w="403" h="742" extrusionOk="0">
                  <a:moveTo>
                    <a:pt x="186" y="1"/>
                  </a:moveTo>
                  <a:cubicBezTo>
                    <a:pt x="94" y="1"/>
                    <a:pt x="1" y="93"/>
                    <a:pt x="1" y="217"/>
                  </a:cubicBezTo>
                  <a:lnTo>
                    <a:pt x="1" y="525"/>
                  </a:lnTo>
                  <a:cubicBezTo>
                    <a:pt x="1" y="649"/>
                    <a:pt x="94" y="741"/>
                    <a:pt x="186" y="741"/>
                  </a:cubicBezTo>
                  <a:cubicBezTo>
                    <a:pt x="310" y="741"/>
                    <a:pt x="402" y="649"/>
                    <a:pt x="402" y="525"/>
                  </a:cubicBezTo>
                  <a:lnTo>
                    <a:pt x="402" y="217"/>
                  </a:lnTo>
                  <a:cubicBezTo>
                    <a:pt x="402" y="93"/>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94"/>
            <p:cNvSpPr/>
            <p:nvPr/>
          </p:nvSpPr>
          <p:spPr>
            <a:xfrm>
              <a:off x="8005338" y="3183406"/>
              <a:ext cx="10050" cy="18550"/>
            </a:xfrm>
            <a:custGeom>
              <a:avLst/>
              <a:gdLst/>
              <a:ahLst/>
              <a:cxnLst/>
              <a:rect l="l" t="t" r="r" b="b"/>
              <a:pathLst>
                <a:path w="402" h="742" extrusionOk="0">
                  <a:moveTo>
                    <a:pt x="216" y="1"/>
                  </a:moveTo>
                  <a:cubicBezTo>
                    <a:pt x="93" y="1"/>
                    <a:pt x="0" y="93"/>
                    <a:pt x="0" y="217"/>
                  </a:cubicBezTo>
                  <a:lnTo>
                    <a:pt x="0" y="525"/>
                  </a:lnTo>
                  <a:cubicBezTo>
                    <a:pt x="0" y="649"/>
                    <a:pt x="93" y="741"/>
                    <a:pt x="216" y="741"/>
                  </a:cubicBezTo>
                  <a:cubicBezTo>
                    <a:pt x="309" y="741"/>
                    <a:pt x="402" y="649"/>
                    <a:pt x="402" y="525"/>
                  </a:cubicBezTo>
                  <a:lnTo>
                    <a:pt x="402" y="217"/>
                  </a:lnTo>
                  <a:cubicBezTo>
                    <a:pt x="402"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94"/>
            <p:cNvSpPr/>
            <p:nvPr/>
          </p:nvSpPr>
          <p:spPr>
            <a:xfrm>
              <a:off x="7945538" y="3191031"/>
              <a:ext cx="37075" cy="15550"/>
            </a:xfrm>
            <a:custGeom>
              <a:avLst/>
              <a:gdLst/>
              <a:ahLst/>
              <a:cxnLst/>
              <a:rect l="l" t="t" r="r" b="b"/>
              <a:pathLst>
                <a:path w="1483" h="622" extrusionOk="0">
                  <a:moveTo>
                    <a:pt x="298" y="1"/>
                  </a:moveTo>
                  <a:cubicBezTo>
                    <a:pt x="141" y="1"/>
                    <a:pt x="0" y="181"/>
                    <a:pt x="139" y="344"/>
                  </a:cubicBezTo>
                  <a:cubicBezTo>
                    <a:pt x="294" y="529"/>
                    <a:pt x="510" y="622"/>
                    <a:pt x="757" y="622"/>
                  </a:cubicBezTo>
                  <a:cubicBezTo>
                    <a:pt x="973" y="622"/>
                    <a:pt x="1189" y="529"/>
                    <a:pt x="1343" y="344"/>
                  </a:cubicBezTo>
                  <a:cubicBezTo>
                    <a:pt x="1483" y="181"/>
                    <a:pt x="1342" y="1"/>
                    <a:pt x="1185" y="1"/>
                  </a:cubicBezTo>
                  <a:cubicBezTo>
                    <a:pt x="1133" y="1"/>
                    <a:pt x="1080" y="20"/>
                    <a:pt x="1034" y="66"/>
                  </a:cubicBezTo>
                  <a:cubicBezTo>
                    <a:pt x="957" y="159"/>
                    <a:pt x="849" y="205"/>
                    <a:pt x="741" y="205"/>
                  </a:cubicBezTo>
                  <a:cubicBezTo>
                    <a:pt x="633" y="205"/>
                    <a:pt x="525" y="159"/>
                    <a:pt x="448" y="66"/>
                  </a:cubicBezTo>
                  <a:cubicBezTo>
                    <a:pt x="402" y="20"/>
                    <a:pt x="349"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94"/>
            <p:cNvSpPr/>
            <p:nvPr/>
          </p:nvSpPr>
          <p:spPr>
            <a:xfrm>
              <a:off x="7899638" y="3100856"/>
              <a:ext cx="182100" cy="145875"/>
            </a:xfrm>
            <a:custGeom>
              <a:avLst/>
              <a:gdLst/>
              <a:ahLst/>
              <a:cxnLst/>
              <a:rect l="l" t="t" r="r" b="b"/>
              <a:pathLst>
                <a:path w="7284" h="5835" extrusionOk="0">
                  <a:moveTo>
                    <a:pt x="2562" y="1"/>
                  </a:moveTo>
                  <a:lnTo>
                    <a:pt x="2593" y="31"/>
                  </a:lnTo>
                  <a:cubicBezTo>
                    <a:pt x="1667" y="31"/>
                    <a:pt x="772" y="371"/>
                    <a:pt x="93" y="988"/>
                  </a:cubicBezTo>
                  <a:cubicBezTo>
                    <a:pt x="0" y="1081"/>
                    <a:pt x="0" y="1204"/>
                    <a:pt x="93" y="1266"/>
                  </a:cubicBezTo>
                  <a:cubicBezTo>
                    <a:pt x="124" y="1312"/>
                    <a:pt x="170" y="1335"/>
                    <a:pt x="220" y="1335"/>
                  </a:cubicBezTo>
                  <a:cubicBezTo>
                    <a:pt x="270" y="1335"/>
                    <a:pt x="324" y="1312"/>
                    <a:pt x="371" y="1266"/>
                  </a:cubicBezTo>
                  <a:cubicBezTo>
                    <a:pt x="1049" y="682"/>
                    <a:pt x="1796" y="432"/>
                    <a:pt x="2516" y="432"/>
                  </a:cubicBezTo>
                  <a:cubicBezTo>
                    <a:pt x="4841" y="432"/>
                    <a:pt x="6879" y="3050"/>
                    <a:pt x="5370" y="5525"/>
                  </a:cubicBezTo>
                  <a:cubicBezTo>
                    <a:pt x="5309" y="5617"/>
                    <a:pt x="5339" y="5741"/>
                    <a:pt x="5432" y="5803"/>
                  </a:cubicBezTo>
                  <a:cubicBezTo>
                    <a:pt x="5465" y="5824"/>
                    <a:pt x="5501" y="5835"/>
                    <a:pt x="5538" y="5835"/>
                  </a:cubicBezTo>
                  <a:cubicBezTo>
                    <a:pt x="5604" y="5835"/>
                    <a:pt x="5670" y="5801"/>
                    <a:pt x="5710" y="5741"/>
                  </a:cubicBezTo>
                  <a:cubicBezTo>
                    <a:pt x="7284" y="3272"/>
                    <a:pt x="5525"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94"/>
            <p:cNvSpPr/>
            <p:nvPr/>
          </p:nvSpPr>
          <p:spPr>
            <a:xfrm>
              <a:off x="7859513" y="3138631"/>
              <a:ext cx="172075" cy="149700"/>
            </a:xfrm>
            <a:custGeom>
              <a:avLst/>
              <a:gdLst/>
              <a:ahLst/>
              <a:cxnLst/>
              <a:rect l="l" t="t" r="r" b="b"/>
              <a:pathLst>
                <a:path w="6883" h="5988" extrusionOk="0">
                  <a:moveTo>
                    <a:pt x="1314" y="1"/>
                  </a:moveTo>
                  <a:cubicBezTo>
                    <a:pt x="1248" y="1"/>
                    <a:pt x="1182" y="35"/>
                    <a:pt x="1142" y="94"/>
                  </a:cubicBezTo>
                  <a:cubicBezTo>
                    <a:pt x="0" y="1668"/>
                    <a:pt x="278" y="3829"/>
                    <a:pt x="1760" y="5094"/>
                  </a:cubicBezTo>
                  <a:cubicBezTo>
                    <a:pt x="2446" y="5693"/>
                    <a:pt x="3299" y="5988"/>
                    <a:pt x="4155" y="5988"/>
                  </a:cubicBezTo>
                  <a:cubicBezTo>
                    <a:pt x="5105" y="5988"/>
                    <a:pt x="6059" y="5624"/>
                    <a:pt x="6790" y="4909"/>
                  </a:cubicBezTo>
                  <a:cubicBezTo>
                    <a:pt x="6883" y="4847"/>
                    <a:pt x="6883" y="4693"/>
                    <a:pt x="6790" y="4631"/>
                  </a:cubicBezTo>
                  <a:cubicBezTo>
                    <a:pt x="6744" y="4585"/>
                    <a:pt x="6690" y="4562"/>
                    <a:pt x="6640" y="4562"/>
                  </a:cubicBezTo>
                  <a:cubicBezTo>
                    <a:pt x="6589" y="4562"/>
                    <a:pt x="6543" y="4585"/>
                    <a:pt x="6512" y="4631"/>
                  </a:cubicBezTo>
                  <a:cubicBezTo>
                    <a:pt x="5866" y="5261"/>
                    <a:pt x="5026" y="5578"/>
                    <a:pt x="4181" y="5578"/>
                  </a:cubicBezTo>
                  <a:cubicBezTo>
                    <a:pt x="3412" y="5578"/>
                    <a:pt x="2639" y="5315"/>
                    <a:pt x="2006" y="4785"/>
                  </a:cubicBezTo>
                  <a:cubicBezTo>
                    <a:pt x="710" y="3674"/>
                    <a:pt x="463" y="1730"/>
                    <a:pt x="1482" y="341"/>
                  </a:cubicBezTo>
                  <a:cubicBezTo>
                    <a:pt x="1544" y="249"/>
                    <a:pt x="1513" y="94"/>
                    <a:pt x="1420" y="33"/>
                  </a:cubicBezTo>
                  <a:cubicBezTo>
                    <a:pt x="1387" y="11"/>
                    <a:pt x="1351" y="1"/>
                    <a:pt x="1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94"/>
            <p:cNvSpPr/>
            <p:nvPr/>
          </p:nvSpPr>
          <p:spPr>
            <a:xfrm>
              <a:off x="7786988" y="3022331"/>
              <a:ext cx="354925" cy="345325"/>
            </a:xfrm>
            <a:custGeom>
              <a:avLst/>
              <a:gdLst/>
              <a:ahLst/>
              <a:cxnLst/>
              <a:rect l="l" t="t" r="r" b="b"/>
              <a:pathLst>
                <a:path w="14197" h="13813" extrusionOk="0">
                  <a:moveTo>
                    <a:pt x="7099" y="395"/>
                  </a:moveTo>
                  <a:cubicBezTo>
                    <a:pt x="7376" y="395"/>
                    <a:pt x="7592" y="642"/>
                    <a:pt x="7592" y="920"/>
                  </a:cubicBezTo>
                  <a:cubicBezTo>
                    <a:pt x="7623" y="1305"/>
                    <a:pt x="7353" y="1498"/>
                    <a:pt x="7083" y="1498"/>
                  </a:cubicBezTo>
                  <a:cubicBezTo>
                    <a:pt x="6813" y="1498"/>
                    <a:pt x="6543" y="1305"/>
                    <a:pt x="6574" y="920"/>
                  </a:cubicBezTo>
                  <a:cubicBezTo>
                    <a:pt x="6574" y="642"/>
                    <a:pt x="6790" y="395"/>
                    <a:pt x="7099" y="395"/>
                  </a:cubicBezTo>
                  <a:close/>
                  <a:moveTo>
                    <a:pt x="7284" y="1815"/>
                  </a:moveTo>
                  <a:lnTo>
                    <a:pt x="7284" y="2092"/>
                  </a:lnTo>
                  <a:lnTo>
                    <a:pt x="6883" y="2092"/>
                  </a:lnTo>
                  <a:lnTo>
                    <a:pt x="6883" y="1815"/>
                  </a:lnTo>
                  <a:cubicBezTo>
                    <a:pt x="6944" y="1845"/>
                    <a:pt x="7006" y="1845"/>
                    <a:pt x="7099" y="1845"/>
                  </a:cubicBezTo>
                  <a:cubicBezTo>
                    <a:pt x="7160" y="1845"/>
                    <a:pt x="7222" y="1845"/>
                    <a:pt x="7284" y="1815"/>
                  </a:cubicBezTo>
                  <a:close/>
                  <a:moveTo>
                    <a:pt x="4024" y="1246"/>
                  </a:moveTo>
                  <a:cubicBezTo>
                    <a:pt x="4203" y="1246"/>
                    <a:pt x="4380" y="1335"/>
                    <a:pt x="4475" y="1506"/>
                  </a:cubicBezTo>
                  <a:cubicBezTo>
                    <a:pt x="4661" y="1845"/>
                    <a:pt x="4414" y="2247"/>
                    <a:pt x="4043" y="2277"/>
                  </a:cubicBezTo>
                  <a:cubicBezTo>
                    <a:pt x="3858" y="2277"/>
                    <a:pt x="3704" y="2185"/>
                    <a:pt x="3611" y="2031"/>
                  </a:cubicBezTo>
                  <a:lnTo>
                    <a:pt x="3580" y="2031"/>
                  </a:lnTo>
                  <a:cubicBezTo>
                    <a:pt x="3457" y="1815"/>
                    <a:pt x="3519" y="1506"/>
                    <a:pt x="3704" y="1352"/>
                  </a:cubicBezTo>
                  <a:cubicBezTo>
                    <a:pt x="3799" y="1280"/>
                    <a:pt x="3912" y="1246"/>
                    <a:pt x="4024" y="1246"/>
                  </a:cubicBezTo>
                  <a:close/>
                  <a:moveTo>
                    <a:pt x="10154" y="1228"/>
                  </a:moveTo>
                  <a:cubicBezTo>
                    <a:pt x="10679" y="1228"/>
                    <a:pt x="10864" y="1938"/>
                    <a:pt x="10401" y="2216"/>
                  </a:cubicBezTo>
                  <a:cubicBezTo>
                    <a:pt x="10319" y="2259"/>
                    <a:pt x="10235" y="2279"/>
                    <a:pt x="10154" y="2279"/>
                  </a:cubicBezTo>
                  <a:cubicBezTo>
                    <a:pt x="9777" y="2279"/>
                    <a:pt x="9462" y="1856"/>
                    <a:pt x="9691" y="1475"/>
                  </a:cubicBezTo>
                  <a:cubicBezTo>
                    <a:pt x="9784" y="1321"/>
                    <a:pt x="9969" y="1228"/>
                    <a:pt x="10154" y="1228"/>
                  </a:cubicBezTo>
                  <a:close/>
                  <a:moveTo>
                    <a:pt x="4661" y="2432"/>
                  </a:moveTo>
                  <a:lnTo>
                    <a:pt x="4784" y="2679"/>
                  </a:lnTo>
                  <a:cubicBezTo>
                    <a:pt x="4691" y="2740"/>
                    <a:pt x="4568" y="2802"/>
                    <a:pt x="4445" y="2864"/>
                  </a:cubicBezTo>
                  <a:lnTo>
                    <a:pt x="4321" y="2648"/>
                  </a:lnTo>
                  <a:cubicBezTo>
                    <a:pt x="4445" y="2586"/>
                    <a:pt x="4568" y="2524"/>
                    <a:pt x="4661" y="2432"/>
                  </a:cubicBezTo>
                  <a:close/>
                  <a:moveTo>
                    <a:pt x="9506" y="2432"/>
                  </a:moveTo>
                  <a:cubicBezTo>
                    <a:pt x="9598" y="2524"/>
                    <a:pt x="9722" y="2586"/>
                    <a:pt x="9845" y="2617"/>
                  </a:cubicBezTo>
                  <a:lnTo>
                    <a:pt x="9722" y="2864"/>
                  </a:lnTo>
                  <a:cubicBezTo>
                    <a:pt x="9598" y="2771"/>
                    <a:pt x="9475" y="2709"/>
                    <a:pt x="9382" y="2648"/>
                  </a:cubicBezTo>
                  <a:lnTo>
                    <a:pt x="9506" y="2432"/>
                  </a:lnTo>
                  <a:close/>
                  <a:moveTo>
                    <a:pt x="2007" y="3393"/>
                  </a:moveTo>
                  <a:cubicBezTo>
                    <a:pt x="2065" y="3393"/>
                    <a:pt x="2127" y="3411"/>
                    <a:pt x="2192" y="3450"/>
                  </a:cubicBezTo>
                  <a:cubicBezTo>
                    <a:pt x="2284" y="3512"/>
                    <a:pt x="2377" y="3635"/>
                    <a:pt x="2408" y="3759"/>
                  </a:cubicBezTo>
                  <a:cubicBezTo>
                    <a:pt x="2500" y="4098"/>
                    <a:pt x="2253" y="4407"/>
                    <a:pt x="1914" y="4407"/>
                  </a:cubicBezTo>
                  <a:cubicBezTo>
                    <a:pt x="1341" y="4407"/>
                    <a:pt x="1564" y="3393"/>
                    <a:pt x="2007" y="3393"/>
                  </a:cubicBezTo>
                  <a:close/>
                  <a:moveTo>
                    <a:pt x="12253" y="3358"/>
                  </a:moveTo>
                  <a:cubicBezTo>
                    <a:pt x="12777" y="3388"/>
                    <a:pt x="12962" y="4067"/>
                    <a:pt x="12530" y="4345"/>
                  </a:cubicBezTo>
                  <a:cubicBezTo>
                    <a:pt x="12435" y="4398"/>
                    <a:pt x="12341" y="4421"/>
                    <a:pt x="12254" y="4421"/>
                  </a:cubicBezTo>
                  <a:cubicBezTo>
                    <a:pt x="11778" y="4421"/>
                    <a:pt x="11484" y="3737"/>
                    <a:pt x="12006" y="3450"/>
                  </a:cubicBezTo>
                  <a:cubicBezTo>
                    <a:pt x="12067" y="3388"/>
                    <a:pt x="12160" y="3358"/>
                    <a:pt x="12253" y="3358"/>
                  </a:cubicBezTo>
                  <a:close/>
                  <a:moveTo>
                    <a:pt x="11358" y="4160"/>
                  </a:moveTo>
                  <a:cubicBezTo>
                    <a:pt x="11419" y="4283"/>
                    <a:pt x="11481" y="4407"/>
                    <a:pt x="11574" y="4499"/>
                  </a:cubicBezTo>
                  <a:lnTo>
                    <a:pt x="11327" y="4623"/>
                  </a:lnTo>
                  <a:cubicBezTo>
                    <a:pt x="11265" y="4530"/>
                    <a:pt x="11203" y="4407"/>
                    <a:pt x="11142" y="4283"/>
                  </a:cubicBezTo>
                  <a:lnTo>
                    <a:pt x="11358" y="4160"/>
                  </a:lnTo>
                  <a:close/>
                  <a:moveTo>
                    <a:pt x="2809" y="4160"/>
                  </a:moveTo>
                  <a:lnTo>
                    <a:pt x="3025" y="4314"/>
                  </a:lnTo>
                  <a:cubicBezTo>
                    <a:pt x="2963" y="4438"/>
                    <a:pt x="2871" y="4530"/>
                    <a:pt x="2840" y="4654"/>
                  </a:cubicBezTo>
                  <a:lnTo>
                    <a:pt x="2593" y="4530"/>
                  </a:lnTo>
                  <a:cubicBezTo>
                    <a:pt x="2593" y="4530"/>
                    <a:pt x="2685" y="4407"/>
                    <a:pt x="2716" y="4376"/>
                  </a:cubicBezTo>
                  <a:cubicBezTo>
                    <a:pt x="2747" y="4314"/>
                    <a:pt x="2778" y="4253"/>
                    <a:pt x="2809" y="4160"/>
                  </a:cubicBezTo>
                  <a:close/>
                  <a:moveTo>
                    <a:pt x="2253" y="6691"/>
                  </a:moveTo>
                  <a:lnTo>
                    <a:pt x="2253" y="6907"/>
                  </a:lnTo>
                  <a:lnTo>
                    <a:pt x="2253" y="7123"/>
                  </a:lnTo>
                  <a:lnTo>
                    <a:pt x="1976" y="7123"/>
                  </a:lnTo>
                  <a:cubicBezTo>
                    <a:pt x="2006" y="7123"/>
                    <a:pt x="2006" y="6907"/>
                    <a:pt x="2006" y="6876"/>
                  </a:cubicBezTo>
                  <a:cubicBezTo>
                    <a:pt x="2006" y="6814"/>
                    <a:pt x="2006" y="6752"/>
                    <a:pt x="1976" y="6691"/>
                  </a:cubicBezTo>
                  <a:close/>
                  <a:moveTo>
                    <a:pt x="12129" y="6691"/>
                  </a:moveTo>
                  <a:cubicBezTo>
                    <a:pt x="12129" y="6814"/>
                    <a:pt x="12129" y="6938"/>
                    <a:pt x="12129" y="7061"/>
                  </a:cubicBezTo>
                  <a:lnTo>
                    <a:pt x="12129" y="7123"/>
                  </a:lnTo>
                  <a:lnTo>
                    <a:pt x="11882" y="7123"/>
                  </a:lnTo>
                  <a:lnTo>
                    <a:pt x="11882" y="7061"/>
                  </a:lnTo>
                  <a:lnTo>
                    <a:pt x="11882" y="6691"/>
                  </a:lnTo>
                  <a:close/>
                  <a:moveTo>
                    <a:pt x="13051" y="6378"/>
                  </a:moveTo>
                  <a:cubicBezTo>
                    <a:pt x="13225" y="6378"/>
                    <a:pt x="13397" y="6463"/>
                    <a:pt x="13487" y="6629"/>
                  </a:cubicBezTo>
                  <a:cubicBezTo>
                    <a:pt x="13703" y="6999"/>
                    <a:pt x="13456" y="7431"/>
                    <a:pt x="13055" y="7431"/>
                  </a:cubicBezTo>
                  <a:cubicBezTo>
                    <a:pt x="12654" y="7431"/>
                    <a:pt x="12407" y="6999"/>
                    <a:pt x="12592" y="6660"/>
                  </a:cubicBezTo>
                  <a:cubicBezTo>
                    <a:pt x="12687" y="6471"/>
                    <a:pt x="12870" y="6378"/>
                    <a:pt x="13051" y="6378"/>
                  </a:cubicBezTo>
                  <a:close/>
                  <a:moveTo>
                    <a:pt x="1167" y="6380"/>
                  </a:moveTo>
                  <a:cubicBezTo>
                    <a:pt x="1834" y="6380"/>
                    <a:pt x="1834" y="7434"/>
                    <a:pt x="1167" y="7434"/>
                  </a:cubicBezTo>
                  <a:cubicBezTo>
                    <a:pt x="1149" y="7434"/>
                    <a:pt x="1130" y="7433"/>
                    <a:pt x="1111" y="7431"/>
                  </a:cubicBezTo>
                  <a:cubicBezTo>
                    <a:pt x="1092" y="7433"/>
                    <a:pt x="1072" y="7434"/>
                    <a:pt x="1054" y="7434"/>
                  </a:cubicBezTo>
                  <a:cubicBezTo>
                    <a:pt x="359" y="7434"/>
                    <a:pt x="359" y="6380"/>
                    <a:pt x="1054" y="6380"/>
                  </a:cubicBezTo>
                  <a:cubicBezTo>
                    <a:pt x="1072" y="6380"/>
                    <a:pt x="1092" y="6380"/>
                    <a:pt x="1111" y="6382"/>
                  </a:cubicBezTo>
                  <a:cubicBezTo>
                    <a:pt x="1130" y="6380"/>
                    <a:pt x="1149" y="6380"/>
                    <a:pt x="1167" y="6380"/>
                  </a:cubicBezTo>
                  <a:close/>
                  <a:moveTo>
                    <a:pt x="11358" y="9160"/>
                  </a:moveTo>
                  <a:lnTo>
                    <a:pt x="11574" y="9283"/>
                  </a:lnTo>
                  <a:lnTo>
                    <a:pt x="11574" y="9314"/>
                  </a:lnTo>
                  <a:cubicBezTo>
                    <a:pt x="11481" y="9406"/>
                    <a:pt x="11419" y="9499"/>
                    <a:pt x="11388" y="9622"/>
                  </a:cubicBezTo>
                  <a:lnTo>
                    <a:pt x="11142" y="9499"/>
                  </a:lnTo>
                  <a:cubicBezTo>
                    <a:pt x="11234" y="9376"/>
                    <a:pt x="11296" y="9252"/>
                    <a:pt x="11358" y="9160"/>
                  </a:cubicBezTo>
                  <a:close/>
                  <a:moveTo>
                    <a:pt x="2840" y="9160"/>
                  </a:moveTo>
                  <a:cubicBezTo>
                    <a:pt x="2871" y="9283"/>
                    <a:pt x="2963" y="9406"/>
                    <a:pt x="3025" y="9530"/>
                  </a:cubicBezTo>
                  <a:lnTo>
                    <a:pt x="2809" y="9653"/>
                  </a:lnTo>
                  <a:cubicBezTo>
                    <a:pt x="2747" y="9530"/>
                    <a:pt x="2685" y="9406"/>
                    <a:pt x="2593" y="9314"/>
                  </a:cubicBezTo>
                  <a:lnTo>
                    <a:pt x="2840" y="9160"/>
                  </a:lnTo>
                  <a:close/>
                  <a:moveTo>
                    <a:pt x="12357" y="9420"/>
                  </a:moveTo>
                  <a:cubicBezTo>
                    <a:pt x="12412" y="9420"/>
                    <a:pt x="12470" y="9435"/>
                    <a:pt x="12530" y="9468"/>
                  </a:cubicBezTo>
                  <a:cubicBezTo>
                    <a:pt x="12993" y="9746"/>
                    <a:pt x="12777" y="10425"/>
                    <a:pt x="12253" y="10425"/>
                  </a:cubicBezTo>
                  <a:cubicBezTo>
                    <a:pt x="11675" y="10425"/>
                    <a:pt x="11906" y="9420"/>
                    <a:pt x="12357" y="9420"/>
                  </a:cubicBezTo>
                  <a:close/>
                  <a:moveTo>
                    <a:pt x="1914" y="9406"/>
                  </a:moveTo>
                  <a:cubicBezTo>
                    <a:pt x="2408" y="9437"/>
                    <a:pt x="2593" y="10085"/>
                    <a:pt x="2192" y="10394"/>
                  </a:cubicBezTo>
                  <a:cubicBezTo>
                    <a:pt x="2133" y="10427"/>
                    <a:pt x="2076" y="10442"/>
                    <a:pt x="2022" y="10442"/>
                  </a:cubicBezTo>
                  <a:cubicBezTo>
                    <a:pt x="1569" y="10442"/>
                    <a:pt x="1335" y="9406"/>
                    <a:pt x="1914" y="9406"/>
                  </a:cubicBezTo>
                  <a:close/>
                  <a:moveTo>
                    <a:pt x="7083" y="2501"/>
                  </a:moveTo>
                  <a:cubicBezTo>
                    <a:pt x="7214" y="2501"/>
                    <a:pt x="7346" y="2509"/>
                    <a:pt x="7469" y="2524"/>
                  </a:cubicBezTo>
                  <a:cubicBezTo>
                    <a:pt x="9598" y="2709"/>
                    <a:pt x="11296" y="4376"/>
                    <a:pt x="11481" y="6536"/>
                  </a:cubicBezTo>
                  <a:cubicBezTo>
                    <a:pt x="11512" y="6783"/>
                    <a:pt x="11512" y="7030"/>
                    <a:pt x="11481" y="7308"/>
                  </a:cubicBezTo>
                  <a:cubicBezTo>
                    <a:pt x="11296" y="9437"/>
                    <a:pt x="9598" y="11104"/>
                    <a:pt x="7469" y="11320"/>
                  </a:cubicBezTo>
                  <a:lnTo>
                    <a:pt x="7438" y="11289"/>
                  </a:lnTo>
                  <a:cubicBezTo>
                    <a:pt x="7315" y="11304"/>
                    <a:pt x="7184" y="11312"/>
                    <a:pt x="7052" y="11312"/>
                  </a:cubicBezTo>
                  <a:cubicBezTo>
                    <a:pt x="6921" y="11312"/>
                    <a:pt x="6790" y="11304"/>
                    <a:pt x="6667" y="11289"/>
                  </a:cubicBezTo>
                  <a:cubicBezTo>
                    <a:pt x="4537" y="11104"/>
                    <a:pt x="2871" y="9406"/>
                    <a:pt x="2685" y="7308"/>
                  </a:cubicBezTo>
                  <a:cubicBezTo>
                    <a:pt x="2655" y="7030"/>
                    <a:pt x="2655" y="6783"/>
                    <a:pt x="2685" y="6536"/>
                  </a:cubicBezTo>
                  <a:cubicBezTo>
                    <a:pt x="2871" y="4376"/>
                    <a:pt x="4568" y="2709"/>
                    <a:pt x="6697" y="2524"/>
                  </a:cubicBezTo>
                  <a:cubicBezTo>
                    <a:pt x="6821" y="2509"/>
                    <a:pt x="6952" y="2501"/>
                    <a:pt x="7083" y="2501"/>
                  </a:cubicBezTo>
                  <a:close/>
                  <a:moveTo>
                    <a:pt x="4445" y="10950"/>
                  </a:moveTo>
                  <a:cubicBezTo>
                    <a:pt x="4568" y="11042"/>
                    <a:pt x="4691" y="11104"/>
                    <a:pt x="4784" y="11166"/>
                  </a:cubicBezTo>
                  <a:lnTo>
                    <a:pt x="4661" y="11382"/>
                  </a:lnTo>
                  <a:cubicBezTo>
                    <a:pt x="4568" y="11289"/>
                    <a:pt x="4445" y="11227"/>
                    <a:pt x="4321" y="11196"/>
                  </a:cubicBezTo>
                  <a:lnTo>
                    <a:pt x="4445" y="10950"/>
                  </a:lnTo>
                  <a:close/>
                  <a:moveTo>
                    <a:pt x="9722" y="10950"/>
                  </a:moveTo>
                  <a:lnTo>
                    <a:pt x="9845" y="11166"/>
                  </a:lnTo>
                  <a:cubicBezTo>
                    <a:pt x="9722" y="11227"/>
                    <a:pt x="9598" y="11289"/>
                    <a:pt x="9506" y="11382"/>
                  </a:cubicBezTo>
                  <a:lnTo>
                    <a:pt x="9382" y="11135"/>
                  </a:lnTo>
                  <a:cubicBezTo>
                    <a:pt x="9475" y="11073"/>
                    <a:pt x="9598" y="11011"/>
                    <a:pt x="9722" y="10950"/>
                  </a:cubicBezTo>
                  <a:close/>
                  <a:moveTo>
                    <a:pt x="7253" y="11721"/>
                  </a:moveTo>
                  <a:lnTo>
                    <a:pt x="7253" y="11999"/>
                  </a:lnTo>
                  <a:cubicBezTo>
                    <a:pt x="7222" y="11983"/>
                    <a:pt x="7191" y="11976"/>
                    <a:pt x="7160" y="11976"/>
                  </a:cubicBezTo>
                  <a:cubicBezTo>
                    <a:pt x="7130" y="11976"/>
                    <a:pt x="7099" y="11983"/>
                    <a:pt x="7068" y="11999"/>
                  </a:cubicBezTo>
                  <a:cubicBezTo>
                    <a:pt x="7037" y="11983"/>
                    <a:pt x="7006" y="11976"/>
                    <a:pt x="6971" y="11976"/>
                  </a:cubicBezTo>
                  <a:cubicBezTo>
                    <a:pt x="6937" y="11976"/>
                    <a:pt x="6898" y="11983"/>
                    <a:pt x="6852" y="11999"/>
                  </a:cubicBezTo>
                  <a:lnTo>
                    <a:pt x="6852" y="11721"/>
                  </a:lnTo>
                  <a:close/>
                  <a:moveTo>
                    <a:pt x="10145" y="11456"/>
                  </a:moveTo>
                  <a:cubicBezTo>
                    <a:pt x="10313" y="11456"/>
                    <a:pt x="10481" y="11542"/>
                    <a:pt x="10586" y="11752"/>
                  </a:cubicBezTo>
                  <a:lnTo>
                    <a:pt x="10586" y="11783"/>
                  </a:lnTo>
                  <a:cubicBezTo>
                    <a:pt x="10771" y="12122"/>
                    <a:pt x="10524" y="12523"/>
                    <a:pt x="10154" y="12554"/>
                  </a:cubicBezTo>
                  <a:cubicBezTo>
                    <a:pt x="9969" y="12554"/>
                    <a:pt x="9784" y="12462"/>
                    <a:pt x="9691" y="12307"/>
                  </a:cubicBezTo>
                  <a:cubicBezTo>
                    <a:pt x="9393" y="11882"/>
                    <a:pt x="9771" y="11456"/>
                    <a:pt x="10145" y="11456"/>
                  </a:cubicBezTo>
                  <a:close/>
                  <a:moveTo>
                    <a:pt x="3994" y="11534"/>
                  </a:moveTo>
                  <a:cubicBezTo>
                    <a:pt x="4401" y="11534"/>
                    <a:pt x="4654" y="11950"/>
                    <a:pt x="4475" y="12307"/>
                  </a:cubicBezTo>
                  <a:lnTo>
                    <a:pt x="4475" y="12338"/>
                  </a:lnTo>
                  <a:cubicBezTo>
                    <a:pt x="4383" y="12493"/>
                    <a:pt x="4198" y="12585"/>
                    <a:pt x="4013" y="12585"/>
                  </a:cubicBezTo>
                  <a:cubicBezTo>
                    <a:pt x="3395" y="12554"/>
                    <a:pt x="3334" y="11659"/>
                    <a:pt x="3951" y="11536"/>
                  </a:cubicBezTo>
                  <a:cubicBezTo>
                    <a:pt x="3965" y="11535"/>
                    <a:pt x="3980" y="11534"/>
                    <a:pt x="3994" y="11534"/>
                  </a:cubicBezTo>
                  <a:close/>
                  <a:moveTo>
                    <a:pt x="7068" y="12315"/>
                  </a:moveTo>
                  <a:cubicBezTo>
                    <a:pt x="7346" y="12315"/>
                    <a:pt x="7623" y="12508"/>
                    <a:pt x="7592" y="12894"/>
                  </a:cubicBezTo>
                  <a:cubicBezTo>
                    <a:pt x="7592" y="13172"/>
                    <a:pt x="7346" y="13418"/>
                    <a:pt x="7068" y="13418"/>
                  </a:cubicBezTo>
                  <a:cubicBezTo>
                    <a:pt x="6790" y="13418"/>
                    <a:pt x="6543" y="13172"/>
                    <a:pt x="6543" y="12894"/>
                  </a:cubicBezTo>
                  <a:cubicBezTo>
                    <a:pt x="6512" y="12508"/>
                    <a:pt x="6790" y="12315"/>
                    <a:pt x="7068" y="12315"/>
                  </a:cubicBezTo>
                  <a:close/>
                  <a:moveTo>
                    <a:pt x="7079" y="1"/>
                  </a:moveTo>
                  <a:cubicBezTo>
                    <a:pt x="6597" y="1"/>
                    <a:pt x="6173" y="383"/>
                    <a:pt x="6173" y="920"/>
                  </a:cubicBezTo>
                  <a:cubicBezTo>
                    <a:pt x="6173" y="1197"/>
                    <a:pt x="6296" y="1444"/>
                    <a:pt x="6481" y="1629"/>
                  </a:cubicBezTo>
                  <a:lnTo>
                    <a:pt x="6481" y="2123"/>
                  </a:lnTo>
                  <a:cubicBezTo>
                    <a:pt x="6019" y="2185"/>
                    <a:pt x="5586" y="2308"/>
                    <a:pt x="5185" y="2493"/>
                  </a:cubicBezTo>
                  <a:lnTo>
                    <a:pt x="4907" y="2061"/>
                  </a:lnTo>
                  <a:cubicBezTo>
                    <a:pt x="5110" y="1455"/>
                    <a:pt x="4664" y="849"/>
                    <a:pt x="4049" y="849"/>
                  </a:cubicBezTo>
                  <a:cubicBezTo>
                    <a:pt x="4007" y="849"/>
                    <a:pt x="3964" y="852"/>
                    <a:pt x="3920" y="858"/>
                  </a:cubicBezTo>
                  <a:cubicBezTo>
                    <a:pt x="3272" y="920"/>
                    <a:pt x="2901" y="1660"/>
                    <a:pt x="3241" y="2247"/>
                  </a:cubicBezTo>
                  <a:cubicBezTo>
                    <a:pt x="3364" y="2463"/>
                    <a:pt x="3611" y="2617"/>
                    <a:pt x="3858" y="2679"/>
                  </a:cubicBezTo>
                  <a:lnTo>
                    <a:pt x="4136" y="3111"/>
                  </a:lnTo>
                  <a:cubicBezTo>
                    <a:pt x="3796" y="3358"/>
                    <a:pt x="3519" y="3666"/>
                    <a:pt x="3272" y="3975"/>
                  </a:cubicBezTo>
                  <a:lnTo>
                    <a:pt x="2840" y="3728"/>
                  </a:lnTo>
                  <a:cubicBezTo>
                    <a:pt x="2840" y="3697"/>
                    <a:pt x="2840" y="3666"/>
                    <a:pt x="2840" y="3666"/>
                  </a:cubicBezTo>
                  <a:cubicBezTo>
                    <a:pt x="2701" y="3215"/>
                    <a:pt x="2318" y="2979"/>
                    <a:pt x="1933" y="2979"/>
                  </a:cubicBezTo>
                  <a:cubicBezTo>
                    <a:pt x="1633" y="2979"/>
                    <a:pt x="1332" y="3122"/>
                    <a:pt x="1142" y="3419"/>
                  </a:cubicBezTo>
                  <a:cubicBezTo>
                    <a:pt x="895" y="3882"/>
                    <a:pt x="1019" y="4438"/>
                    <a:pt x="1482" y="4685"/>
                  </a:cubicBezTo>
                  <a:cubicBezTo>
                    <a:pt x="1605" y="4777"/>
                    <a:pt x="1760" y="4808"/>
                    <a:pt x="1945" y="4808"/>
                  </a:cubicBezTo>
                  <a:cubicBezTo>
                    <a:pt x="2037" y="4808"/>
                    <a:pt x="2130" y="4808"/>
                    <a:pt x="2223" y="4777"/>
                  </a:cubicBezTo>
                  <a:lnTo>
                    <a:pt x="2685" y="5024"/>
                  </a:lnTo>
                  <a:cubicBezTo>
                    <a:pt x="2500" y="5425"/>
                    <a:pt x="2377" y="5857"/>
                    <a:pt x="2315" y="6289"/>
                  </a:cubicBezTo>
                  <a:lnTo>
                    <a:pt x="1790" y="6289"/>
                  </a:lnTo>
                  <a:cubicBezTo>
                    <a:pt x="1612" y="6098"/>
                    <a:pt x="1371" y="6007"/>
                    <a:pt x="1129" y="6007"/>
                  </a:cubicBezTo>
                  <a:cubicBezTo>
                    <a:pt x="785" y="6007"/>
                    <a:pt x="441" y="6192"/>
                    <a:pt x="278" y="6536"/>
                  </a:cubicBezTo>
                  <a:cubicBezTo>
                    <a:pt x="0" y="7154"/>
                    <a:pt x="433" y="7833"/>
                    <a:pt x="1111" y="7833"/>
                  </a:cubicBezTo>
                  <a:cubicBezTo>
                    <a:pt x="1358" y="7833"/>
                    <a:pt x="1636" y="7740"/>
                    <a:pt x="1790" y="7524"/>
                  </a:cubicBezTo>
                  <a:lnTo>
                    <a:pt x="2315" y="7524"/>
                  </a:lnTo>
                  <a:cubicBezTo>
                    <a:pt x="2346" y="7956"/>
                    <a:pt x="2469" y="8388"/>
                    <a:pt x="2655" y="8789"/>
                  </a:cubicBezTo>
                  <a:lnTo>
                    <a:pt x="2223" y="9067"/>
                  </a:lnTo>
                  <a:cubicBezTo>
                    <a:pt x="2130" y="9036"/>
                    <a:pt x="2006" y="9005"/>
                    <a:pt x="1914" y="9005"/>
                  </a:cubicBezTo>
                  <a:cubicBezTo>
                    <a:pt x="1204" y="9005"/>
                    <a:pt x="772" y="9777"/>
                    <a:pt x="1111" y="10394"/>
                  </a:cubicBezTo>
                  <a:cubicBezTo>
                    <a:pt x="1266" y="10672"/>
                    <a:pt x="1574" y="10857"/>
                    <a:pt x="1914" y="10857"/>
                  </a:cubicBezTo>
                  <a:cubicBezTo>
                    <a:pt x="2346" y="10857"/>
                    <a:pt x="2747" y="10548"/>
                    <a:pt x="2809" y="10116"/>
                  </a:cubicBezTo>
                  <a:lnTo>
                    <a:pt x="3272" y="9839"/>
                  </a:lnTo>
                  <a:cubicBezTo>
                    <a:pt x="3519" y="10178"/>
                    <a:pt x="3796" y="10456"/>
                    <a:pt x="4136" y="10703"/>
                  </a:cubicBezTo>
                  <a:lnTo>
                    <a:pt x="3858" y="11166"/>
                  </a:lnTo>
                  <a:cubicBezTo>
                    <a:pt x="3611" y="11196"/>
                    <a:pt x="3364" y="11351"/>
                    <a:pt x="3241" y="11598"/>
                  </a:cubicBezTo>
                  <a:cubicBezTo>
                    <a:pt x="3118" y="11814"/>
                    <a:pt x="3056" y="12061"/>
                    <a:pt x="3118" y="12277"/>
                  </a:cubicBezTo>
                  <a:cubicBezTo>
                    <a:pt x="3179" y="12523"/>
                    <a:pt x="3334" y="12740"/>
                    <a:pt x="3550" y="12863"/>
                  </a:cubicBezTo>
                  <a:cubicBezTo>
                    <a:pt x="3704" y="12925"/>
                    <a:pt x="3858" y="12986"/>
                    <a:pt x="4013" y="12986"/>
                  </a:cubicBezTo>
                  <a:cubicBezTo>
                    <a:pt x="4352" y="12986"/>
                    <a:pt x="4661" y="12801"/>
                    <a:pt x="4815" y="12523"/>
                  </a:cubicBezTo>
                  <a:cubicBezTo>
                    <a:pt x="4938" y="12338"/>
                    <a:pt x="4969" y="12061"/>
                    <a:pt x="4907" y="11845"/>
                  </a:cubicBezTo>
                  <a:cubicBezTo>
                    <a:pt x="4907" y="11814"/>
                    <a:pt x="4907" y="11783"/>
                    <a:pt x="4907" y="11783"/>
                  </a:cubicBezTo>
                  <a:lnTo>
                    <a:pt x="5185" y="11351"/>
                  </a:lnTo>
                  <a:cubicBezTo>
                    <a:pt x="5586" y="11505"/>
                    <a:pt x="6049" y="11628"/>
                    <a:pt x="6512" y="11690"/>
                  </a:cubicBezTo>
                  <a:lnTo>
                    <a:pt x="6512" y="12215"/>
                  </a:lnTo>
                  <a:cubicBezTo>
                    <a:pt x="5988" y="12647"/>
                    <a:pt x="6111" y="13449"/>
                    <a:pt x="6728" y="13727"/>
                  </a:cubicBezTo>
                  <a:cubicBezTo>
                    <a:pt x="6858" y="13785"/>
                    <a:pt x="6990" y="13812"/>
                    <a:pt x="7119" y="13812"/>
                  </a:cubicBezTo>
                  <a:cubicBezTo>
                    <a:pt x="7602" y="13812"/>
                    <a:pt x="8031" y="13430"/>
                    <a:pt x="8055" y="12894"/>
                  </a:cubicBezTo>
                  <a:cubicBezTo>
                    <a:pt x="8025" y="12647"/>
                    <a:pt x="7932" y="12369"/>
                    <a:pt x="7716" y="12215"/>
                  </a:cubicBezTo>
                  <a:lnTo>
                    <a:pt x="7716" y="11690"/>
                  </a:lnTo>
                  <a:cubicBezTo>
                    <a:pt x="8179" y="11628"/>
                    <a:pt x="8611" y="11505"/>
                    <a:pt x="9043" y="11351"/>
                  </a:cubicBezTo>
                  <a:lnTo>
                    <a:pt x="9290" y="11783"/>
                  </a:lnTo>
                  <a:lnTo>
                    <a:pt x="9290" y="11845"/>
                  </a:lnTo>
                  <a:cubicBezTo>
                    <a:pt x="9136" y="12431"/>
                    <a:pt x="9598" y="12986"/>
                    <a:pt x="10185" y="12986"/>
                  </a:cubicBezTo>
                  <a:cubicBezTo>
                    <a:pt x="10617" y="12986"/>
                    <a:pt x="10987" y="12709"/>
                    <a:pt x="11080" y="12307"/>
                  </a:cubicBezTo>
                  <a:cubicBezTo>
                    <a:pt x="11142" y="12061"/>
                    <a:pt x="11111" y="11814"/>
                    <a:pt x="10987" y="11598"/>
                  </a:cubicBezTo>
                  <a:cubicBezTo>
                    <a:pt x="10833" y="11351"/>
                    <a:pt x="10586" y="11196"/>
                    <a:pt x="10339" y="11166"/>
                  </a:cubicBezTo>
                  <a:lnTo>
                    <a:pt x="10061" y="10703"/>
                  </a:lnTo>
                  <a:cubicBezTo>
                    <a:pt x="10370" y="10456"/>
                    <a:pt x="10679" y="10178"/>
                    <a:pt x="10926" y="9839"/>
                  </a:cubicBezTo>
                  <a:lnTo>
                    <a:pt x="11358" y="10085"/>
                  </a:lnTo>
                  <a:cubicBezTo>
                    <a:pt x="11358" y="10116"/>
                    <a:pt x="11358" y="10147"/>
                    <a:pt x="11358" y="10178"/>
                  </a:cubicBezTo>
                  <a:cubicBezTo>
                    <a:pt x="11419" y="10394"/>
                    <a:pt x="11574" y="10610"/>
                    <a:pt x="11790" y="10734"/>
                  </a:cubicBezTo>
                  <a:cubicBezTo>
                    <a:pt x="11944" y="10795"/>
                    <a:pt x="12098" y="10857"/>
                    <a:pt x="12253" y="10857"/>
                  </a:cubicBezTo>
                  <a:cubicBezTo>
                    <a:pt x="13209" y="10857"/>
                    <a:pt x="13549" y="9592"/>
                    <a:pt x="12716" y="9129"/>
                  </a:cubicBezTo>
                  <a:cubicBezTo>
                    <a:pt x="12592" y="9036"/>
                    <a:pt x="12407" y="9005"/>
                    <a:pt x="12253" y="9005"/>
                  </a:cubicBezTo>
                  <a:cubicBezTo>
                    <a:pt x="12160" y="9005"/>
                    <a:pt x="12067" y="9005"/>
                    <a:pt x="11944" y="9036"/>
                  </a:cubicBezTo>
                  <a:lnTo>
                    <a:pt x="11512" y="8789"/>
                  </a:lnTo>
                  <a:cubicBezTo>
                    <a:pt x="11697" y="8388"/>
                    <a:pt x="11821" y="7956"/>
                    <a:pt x="11851" y="7524"/>
                  </a:cubicBezTo>
                  <a:lnTo>
                    <a:pt x="12376" y="7524"/>
                  </a:lnTo>
                  <a:cubicBezTo>
                    <a:pt x="12556" y="7730"/>
                    <a:pt x="12807" y="7829"/>
                    <a:pt x="13057" y="7829"/>
                  </a:cubicBezTo>
                  <a:cubicBezTo>
                    <a:pt x="13407" y="7829"/>
                    <a:pt x="13757" y="7637"/>
                    <a:pt x="13919" y="7277"/>
                  </a:cubicBezTo>
                  <a:cubicBezTo>
                    <a:pt x="14197" y="6691"/>
                    <a:pt x="13734" y="5981"/>
                    <a:pt x="13055" y="5981"/>
                  </a:cubicBezTo>
                  <a:cubicBezTo>
                    <a:pt x="12808" y="5981"/>
                    <a:pt x="12530" y="6104"/>
                    <a:pt x="12376" y="6289"/>
                  </a:cubicBezTo>
                  <a:lnTo>
                    <a:pt x="11882" y="6289"/>
                  </a:lnTo>
                  <a:cubicBezTo>
                    <a:pt x="11821" y="5857"/>
                    <a:pt x="11697" y="5425"/>
                    <a:pt x="11512" y="5024"/>
                  </a:cubicBezTo>
                  <a:lnTo>
                    <a:pt x="11975" y="4777"/>
                  </a:lnTo>
                  <a:cubicBezTo>
                    <a:pt x="12067" y="4808"/>
                    <a:pt x="12160" y="4808"/>
                    <a:pt x="12253" y="4808"/>
                  </a:cubicBezTo>
                  <a:cubicBezTo>
                    <a:pt x="13055" y="4808"/>
                    <a:pt x="13487" y="3913"/>
                    <a:pt x="12962" y="3296"/>
                  </a:cubicBezTo>
                  <a:cubicBezTo>
                    <a:pt x="12776" y="3074"/>
                    <a:pt x="12518" y="2971"/>
                    <a:pt x="12263" y="2971"/>
                  </a:cubicBezTo>
                  <a:cubicBezTo>
                    <a:pt x="11845" y="2971"/>
                    <a:pt x="11434" y="3248"/>
                    <a:pt x="11358" y="3728"/>
                  </a:cubicBezTo>
                  <a:lnTo>
                    <a:pt x="10926" y="3975"/>
                  </a:lnTo>
                  <a:cubicBezTo>
                    <a:pt x="10648" y="3666"/>
                    <a:pt x="10370" y="3358"/>
                    <a:pt x="10061" y="3111"/>
                  </a:cubicBezTo>
                  <a:lnTo>
                    <a:pt x="10339" y="2679"/>
                  </a:lnTo>
                  <a:cubicBezTo>
                    <a:pt x="11172" y="2524"/>
                    <a:pt x="11358" y="1382"/>
                    <a:pt x="10648" y="950"/>
                  </a:cubicBezTo>
                  <a:cubicBezTo>
                    <a:pt x="10493" y="860"/>
                    <a:pt x="10331" y="820"/>
                    <a:pt x="10175" y="820"/>
                  </a:cubicBezTo>
                  <a:cubicBezTo>
                    <a:pt x="9584" y="820"/>
                    <a:pt x="9070" y="1396"/>
                    <a:pt x="9290" y="2031"/>
                  </a:cubicBezTo>
                  <a:lnTo>
                    <a:pt x="9012" y="2493"/>
                  </a:lnTo>
                  <a:cubicBezTo>
                    <a:pt x="8611" y="2308"/>
                    <a:pt x="8148" y="2185"/>
                    <a:pt x="7716" y="2123"/>
                  </a:cubicBezTo>
                  <a:lnTo>
                    <a:pt x="7716" y="1629"/>
                  </a:lnTo>
                  <a:cubicBezTo>
                    <a:pt x="8210" y="1166"/>
                    <a:pt x="8086" y="364"/>
                    <a:pt x="7469" y="86"/>
                  </a:cubicBezTo>
                  <a:cubicBezTo>
                    <a:pt x="7339" y="28"/>
                    <a:pt x="7207" y="1"/>
                    <a:pt x="70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80" name="Google Shape;16780;p94"/>
          <p:cNvSpPr/>
          <p:nvPr/>
        </p:nvSpPr>
        <p:spPr>
          <a:xfrm>
            <a:off x="7039988" y="3986142"/>
            <a:ext cx="325625" cy="341050"/>
          </a:xfrm>
          <a:custGeom>
            <a:avLst/>
            <a:gdLst/>
            <a:ahLst/>
            <a:cxnLst/>
            <a:rect l="l" t="t" r="r" b="b"/>
            <a:pathLst>
              <a:path w="13025" h="13642" extrusionOk="0">
                <a:moveTo>
                  <a:pt x="6513" y="310"/>
                </a:moveTo>
                <a:cubicBezTo>
                  <a:pt x="7161" y="310"/>
                  <a:pt x="7500" y="1081"/>
                  <a:pt x="7068" y="1575"/>
                </a:cubicBezTo>
                <a:cubicBezTo>
                  <a:pt x="6921" y="1733"/>
                  <a:pt x="6730" y="1805"/>
                  <a:pt x="6540" y="1805"/>
                </a:cubicBezTo>
                <a:cubicBezTo>
                  <a:pt x="6174" y="1805"/>
                  <a:pt x="5813" y="1539"/>
                  <a:pt x="5772" y="1112"/>
                </a:cubicBezTo>
                <a:cubicBezTo>
                  <a:pt x="5772" y="680"/>
                  <a:pt x="6112" y="340"/>
                  <a:pt x="6513" y="310"/>
                </a:cubicBezTo>
                <a:close/>
                <a:moveTo>
                  <a:pt x="5433" y="1390"/>
                </a:moveTo>
                <a:cubicBezTo>
                  <a:pt x="5464" y="1544"/>
                  <a:pt x="5556" y="1667"/>
                  <a:pt x="5649" y="1791"/>
                </a:cubicBezTo>
                <a:lnTo>
                  <a:pt x="5710" y="1853"/>
                </a:lnTo>
                <a:lnTo>
                  <a:pt x="2624" y="3612"/>
                </a:lnTo>
                <a:cubicBezTo>
                  <a:pt x="2563" y="3457"/>
                  <a:pt x="2501" y="3334"/>
                  <a:pt x="2377" y="3211"/>
                </a:cubicBezTo>
                <a:lnTo>
                  <a:pt x="2346" y="3149"/>
                </a:lnTo>
                <a:lnTo>
                  <a:pt x="5433" y="1390"/>
                </a:lnTo>
                <a:close/>
                <a:moveTo>
                  <a:pt x="7624" y="1359"/>
                </a:moveTo>
                <a:lnTo>
                  <a:pt x="10710" y="3149"/>
                </a:lnTo>
                <a:lnTo>
                  <a:pt x="10679" y="3149"/>
                </a:lnTo>
                <a:cubicBezTo>
                  <a:pt x="10679" y="3180"/>
                  <a:pt x="10648" y="3180"/>
                  <a:pt x="10648" y="3180"/>
                </a:cubicBezTo>
                <a:cubicBezTo>
                  <a:pt x="10556" y="3303"/>
                  <a:pt x="10463" y="3457"/>
                  <a:pt x="10432" y="3612"/>
                </a:cubicBezTo>
                <a:lnTo>
                  <a:pt x="7346" y="1822"/>
                </a:lnTo>
                <a:lnTo>
                  <a:pt x="7377" y="1791"/>
                </a:lnTo>
                <a:cubicBezTo>
                  <a:pt x="7500" y="1667"/>
                  <a:pt x="7562" y="1513"/>
                  <a:pt x="7624" y="1359"/>
                </a:cubicBezTo>
                <a:close/>
                <a:moveTo>
                  <a:pt x="11543" y="3206"/>
                </a:moveTo>
                <a:cubicBezTo>
                  <a:pt x="11922" y="3206"/>
                  <a:pt x="12284" y="3495"/>
                  <a:pt x="12284" y="3951"/>
                </a:cubicBezTo>
                <a:cubicBezTo>
                  <a:pt x="12253" y="4352"/>
                  <a:pt x="11945" y="4661"/>
                  <a:pt x="11543" y="4661"/>
                </a:cubicBezTo>
                <a:cubicBezTo>
                  <a:pt x="10864" y="4661"/>
                  <a:pt x="10556" y="3889"/>
                  <a:pt x="11019" y="3427"/>
                </a:cubicBezTo>
                <a:cubicBezTo>
                  <a:pt x="11170" y="3275"/>
                  <a:pt x="11359" y="3206"/>
                  <a:pt x="11543" y="3206"/>
                </a:cubicBezTo>
                <a:close/>
                <a:moveTo>
                  <a:pt x="1544" y="3211"/>
                </a:moveTo>
                <a:cubicBezTo>
                  <a:pt x="2192" y="3211"/>
                  <a:pt x="2532" y="3982"/>
                  <a:pt x="2069" y="4476"/>
                </a:cubicBezTo>
                <a:cubicBezTo>
                  <a:pt x="1911" y="4624"/>
                  <a:pt x="1724" y="4690"/>
                  <a:pt x="1544" y="4690"/>
                </a:cubicBezTo>
                <a:cubicBezTo>
                  <a:pt x="1160" y="4690"/>
                  <a:pt x="803" y="4392"/>
                  <a:pt x="803" y="3951"/>
                </a:cubicBezTo>
                <a:cubicBezTo>
                  <a:pt x="803" y="3519"/>
                  <a:pt x="1112" y="3211"/>
                  <a:pt x="1544" y="3211"/>
                </a:cubicBezTo>
                <a:close/>
                <a:moveTo>
                  <a:pt x="6791" y="2161"/>
                </a:moveTo>
                <a:lnTo>
                  <a:pt x="6791" y="5217"/>
                </a:lnTo>
                <a:cubicBezTo>
                  <a:pt x="6698" y="5186"/>
                  <a:pt x="6605" y="5186"/>
                  <a:pt x="6513" y="5186"/>
                </a:cubicBezTo>
                <a:cubicBezTo>
                  <a:pt x="6420" y="5186"/>
                  <a:pt x="6359" y="5186"/>
                  <a:pt x="6266" y="5217"/>
                </a:cubicBezTo>
                <a:lnTo>
                  <a:pt x="6266" y="2161"/>
                </a:lnTo>
                <a:cubicBezTo>
                  <a:pt x="6359" y="2161"/>
                  <a:pt x="6420" y="2192"/>
                  <a:pt x="6513" y="2192"/>
                </a:cubicBezTo>
                <a:cubicBezTo>
                  <a:pt x="6605" y="2192"/>
                  <a:pt x="6698" y="2192"/>
                  <a:pt x="6791" y="2161"/>
                </a:cubicBezTo>
                <a:close/>
                <a:moveTo>
                  <a:pt x="7192" y="2223"/>
                </a:moveTo>
                <a:lnTo>
                  <a:pt x="10155" y="3951"/>
                </a:lnTo>
                <a:lnTo>
                  <a:pt x="7470" y="5494"/>
                </a:lnTo>
                <a:cubicBezTo>
                  <a:pt x="7377" y="5433"/>
                  <a:pt x="7284" y="5371"/>
                  <a:pt x="7192" y="5340"/>
                </a:cubicBezTo>
                <a:lnTo>
                  <a:pt x="7192" y="2223"/>
                </a:lnTo>
                <a:close/>
                <a:moveTo>
                  <a:pt x="10432" y="4229"/>
                </a:moveTo>
                <a:cubicBezTo>
                  <a:pt x="10463" y="4414"/>
                  <a:pt x="10556" y="4568"/>
                  <a:pt x="10679" y="4692"/>
                </a:cubicBezTo>
                <a:lnTo>
                  <a:pt x="10679" y="4723"/>
                </a:lnTo>
                <a:lnTo>
                  <a:pt x="8056" y="6235"/>
                </a:lnTo>
                <a:cubicBezTo>
                  <a:pt x="8025" y="6173"/>
                  <a:pt x="7994" y="6081"/>
                  <a:pt x="7932" y="6019"/>
                </a:cubicBezTo>
                <a:cubicBezTo>
                  <a:pt x="7902" y="5926"/>
                  <a:pt x="7840" y="5834"/>
                  <a:pt x="7778" y="5772"/>
                </a:cubicBezTo>
                <a:lnTo>
                  <a:pt x="10432" y="4229"/>
                </a:lnTo>
                <a:close/>
                <a:moveTo>
                  <a:pt x="5834" y="2223"/>
                </a:moveTo>
                <a:lnTo>
                  <a:pt x="5834" y="5340"/>
                </a:lnTo>
                <a:cubicBezTo>
                  <a:pt x="5741" y="5371"/>
                  <a:pt x="5649" y="5433"/>
                  <a:pt x="5587" y="5494"/>
                </a:cubicBezTo>
                <a:lnTo>
                  <a:pt x="4476" y="4877"/>
                </a:lnTo>
                <a:cubicBezTo>
                  <a:pt x="4443" y="4855"/>
                  <a:pt x="4406" y="4845"/>
                  <a:pt x="4370" y="4845"/>
                </a:cubicBezTo>
                <a:cubicBezTo>
                  <a:pt x="4304" y="4845"/>
                  <a:pt x="4238" y="4879"/>
                  <a:pt x="4198" y="4939"/>
                </a:cubicBezTo>
                <a:cubicBezTo>
                  <a:pt x="4136" y="5031"/>
                  <a:pt x="4167" y="5155"/>
                  <a:pt x="4291" y="5217"/>
                </a:cubicBezTo>
                <a:lnTo>
                  <a:pt x="5278" y="5772"/>
                </a:lnTo>
                <a:cubicBezTo>
                  <a:pt x="5247" y="5803"/>
                  <a:pt x="5247" y="5834"/>
                  <a:pt x="5217" y="5834"/>
                </a:cubicBezTo>
                <a:cubicBezTo>
                  <a:pt x="5124" y="5957"/>
                  <a:pt x="5062" y="6112"/>
                  <a:pt x="5001" y="6266"/>
                </a:cubicBezTo>
                <a:lnTo>
                  <a:pt x="2346" y="4723"/>
                </a:lnTo>
                <a:cubicBezTo>
                  <a:pt x="2377" y="4723"/>
                  <a:pt x="2377" y="4692"/>
                  <a:pt x="2408" y="4661"/>
                </a:cubicBezTo>
                <a:cubicBezTo>
                  <a:pt x="2501" y="4538"/>
                  <a:pt x="2593" y="4414"/>
                  <a:pt x="2624" y="4260"/>
                </a:cubicBezTo>
                <a:lnTo>
                  <a:pt x="3581" y="4815"/>
                </a:lnTo>
                <a:cubicBezTo>
                  <a:pt x="3618" y="4834"/>
                  <a:pt x="3654" y="4842"/>
                  <a:pt x="3686" y="4842"/>
                </a:cubicBezTo>
                <a:cubicBezTo>
                  <a:pt x="3874" y="4842"/>
                  <a:pt x="3976" y="4581"/>
                  <a:pt x="3766" y="4476"/>
                </a:cubicBezTo>
                <a:lnTo>
                  <a:pt x="2871" y="3951"/>
                </a:lnTo>
                <a:lnTo>
                  <a:pt x="5834" y="2223"/>
                </a:lnTo>
                <a:close/>
                <a:moveTo>
                  <a:pt x="6477" y="5586"/>
                </a:moveTo>
                <a:cubicBezTo>
                  <a:pt x="7162" y="5586"/>
                  <a:pt x="7747" y="6130"/>
                  <a:pt x="7747" y="6821"/>
                </a:cubicBezTo>
                <a:cubicBezTo>
                  <a:pt x="7747" y="6976"/>
                  <a:pt x="7716" y="7099"/>
                  <a:pt x="7655" y="7253"/>
                </a:cubicBezTo>
                <a:lnTo>
                  <a:pt x="7686" y="7253"/>
                </a:lnTo>
                <a:cubicBezTo>
                  <a:pt x="7500" y="7685"/>
                  <a:pt x="7099" y="7994"/>
                  <a:pt x="6636" y="8025"/>
                </a:cubicBezTo>
                <a:cubicBezTo>
                  <a:pt x="6590" y="8040"/>
                  <a:pt x="6544" y="8048"/>
                  <a:pt x="6497" y="8048"/>
                </a:cubicBezTo>
                <a:cubicBezTo>
                  <a:pt x="6451" y="8048"/>
                  <a:pt x="6405" y="8040"/>
                  <a:pt x="6359" y="8025"/>
                </a:cubicBezTo>
                <a:cubicBezTo>
                  <a:pt x="4908" y="7840"/>
                  <a:pt x="4970" y="5741"/>
                  <a:pt x="6420" y="5587"/>
                </a:cubicBezTo>
                <a:cubicBezTo>
                  <a:pt x="6439" y="5586"/>
                  <a:pt x="6458" y="5586"/>
                  <a:pt x="6477" y="5586"/>
                </a:cubicBezTo>
                <a:close/>
                <a:moveTo>
                  <a:pt x="1822" y="5031"/>
                </a:moveTo>
                <a:lnTo>
                  <a:pt x="1822" y="8364"/>
                </a:lnTo>
                <a:cubicBezTo>
                  <a:pt x="1729" y="8349"/>
                  <a:pt x="1644" y="8341"/>
                  <a:pt x="1559" y="8341"/>
                </a:cubicBezTo>
                <a:cubicBezTo>
                  <a:pt x="1475" y="8341"/>
                  <a:pt x="1390" y="8349"/>
                  <a:pt x="1297" y="8364"/>
                </a:cubicBezTo>
                <a:lnTo>
                  <a:pt x="1297" y="5031"/>
                </a:lnTo>
                <a:cubicBezTo>
                  <a:pt x="1359" y="5031"/>
                  <a:pt x="1451" y="5062"/>
                  <a:pt x="1544" y="5062"/>
                </a:cubicBezTo>
                <a:cubicBezTo>
                  <a:pt x="1637" y="5062"/>
                  <a:pt x="1729" y="5062"/>
                  <a:pt x="1822" y="5031"/>
                </a:cubicBezTo>
                <a:close/>
                <a:moveTo>
                  <a:pt x="2192" y="5124"/>
                </a:moveTo>
                <a:lnTo>
                  <a:pt x="4908" y="6667"/>
                </a:lnTo>
                <a:lnTo>
                  <a:pt x="4908" y="6821"/>
                </a:lnTo>
                <a:cubicBezTo>
                  <a:pt x="4908" y="6852"/>
                  <a:pt x="4908" y="6883"/>
                  <a:pt x="4908" y="6914"/>
                </a:cubicBezTo>
                <a:lnTo>
                  <a:pt x="2192" y="8364"/>
                </a:lnTo>
                <a:lnTo>
                  <a:pt x="2192" y="5124"/>
                </a:lnTo>
                <a:close/>
                <a:moveTo>
                  <a:pt x="10864" y="5124"/>
                </a:moveTo>
                <a:lnTo>
                  <a:pt x="10864" y="8364"/>
                </a:lnTo>
                <a:lnTo>
                  <a:pt x="8149" y="6914"/>
                </a:lnTo>
                <a:cubicBezTo>
                  <a:pt x="8149" y="6883"/>
                  <a:pt x="8149" y="6852"/>
                  <a:pt x="8149" y="6821"/>
                </a:cubicBezTo>
                <a:lnTo>
                  <a:pt x="8149" y="6667"/>
                </a:lnTo>
                <a:lnTo>
                  <a:pt x="10864" y="5124"/>
                </a:lnTo>
                <a:close/>
                <a:moveTo>
                  <a:pt x="11821" y="5031"/>
                </a:moveTo>
                <a:lnTo>
                  <a:pt x="11821" y="8364"/>
                </a:lnTo>
                <a:cubicBezTo>
                  <a:pt x="11728" y="8334"/>
                  <a:pt x="11636" y="8334"/>
                  <a:pt x="11543" y="8334"/>
                </a:cubicBezTo>
                <a:cubicBezTo>
                  <a:pt x="11451" y="8334"/>
                  <a:pt x="11358" y="8334"/>
                  <a:pt x="11266" y="8364"/>
                </a:cubicBezTo>
                <a:lnTo>
                  <a:pt x="11266" y="5031"/>
                </a:lnTo>
                <a:cubicBezTo>
                  <a:pt x="11358" y="5062"/>
                  <a:pt x="11451" y="5062"/>
                  <a:pt x="11543" y="5062"/>
                </a:cubicBezTo>
                <a:cubicBezTo>
                  <a:pt x="11636" y="5062"/>
                  <a:pt x="11728" y="5062"/>
                  <a:pt x="11821" y="5031"/>
                </a:cubicBezTo>
                <a:close/>
                <a:moveTo>
                  <a:pt x="4970" y="7346"/>
                </a:moveTo>
                <a:cubicBezTo>
                  <a:pt x="5031" y="7500"/>
                  <a:pt x="5124" y="7655"/>
                  <a:pt x="5217" y="7778"/>
                </a:cubicBezTo>
                <a:lnTo>
                  <a:pt x="5217" y="7809"/>
                </a:lnTo>
                <a:lnTo>
                  <a:pt x="2624" y="9198"/>
                </a:lnTo>
                <a:cubicBezTo>
                  <a:pt x="2593" y="9013"/>
                  <a:pt x="2501" y="8858"/>
                  <a:pt x="2377" y="8735"/>
                </a:cubicBezTo>
                <a:lnTo>
                  <a:pt x="4970" y="7346"/>
                </a:lnTo>
                <a:close/>
                <a:moveTo>
                  <a:pt x="1558" y="8737"/>
                </a:moveTo>
                <a:cubicBezTo>
                  <a:pt x="1738" y="8737"/>
                  <a:pt x="1921" y="8803"/>
                  <a:pt x="2069" y="8951"/>
                </a:cubicBezTo>
                <a:cubicBezTo>
                  <a:pt x="2532" y="9414"/>
                  <a:pt x="2223" y="10216"/>
                  <a:pt x="1544" y="10216"/>
                </a:cubicBezTo>
                <a:cubicBezTo>
                  <a:pt x="1143" y="10216"/>
                  <a:pt x="803" y="9877"/>
                  <a:pt x="803" y="9475"/>
                </a:cubicBezTo>
                <a:cubicBezTo>
                  <a:pt x="803" y="9035"/>
                  <a:pt x="1174" y="8737"/>
                  <a:pt x="1558" y="8737"/>
                </a:cubicBezTo>
                <a:close/>
                <a:moveTo>
                  <a:pt x="11557" y="8737"/>
                </a:moveTo>
                <a:cubicBezTo>
                  <a:pt x="11737" y="8737"/>
                  <a:pt x="11920" y="8803"/>
                  <a:pt x="12068" y="8951"/>
                </a:cubicBezTo>
                <a:cubicBezTo>
                  <a:pt x="12531" y="9414"/>
                  <a:pt x="12191" y="10216"/>
                  <a:pt x="11543" y="10216"/>
                </a:cubicBezTo>
                <a:cubicBezTo>
                  <a:pt x="11142" y="10185"/>
                  <a:pt x="10803" y="9877"/>
                  <a:pt x="10803" y="9475"/>
                </a:cubicBezTo>
                <a:cubicBezTo>
                  <a:pt x="10803" y="9035"/>
                  <a:pt x="11174" y="8737"/>
                  <a:pt x="11557" y="8737"/>
                </a:cubicBezTo>
                <a:close/>
                <a:moveTo>
                  <a:pt x="5525" y="8118"/>
                </a:moveTo>
                <a:cubicBezTo>
                  <a:pt x="5618" y="8179"/>
                  <a:pt x="5741" y="8241"/>
                  <a:pt x="5834" y="8303"/>
                </a:cubicBezTo>
                <a:lnTo>
                  <a:pt x="5834" y="11420"/>
                </a:lnTo>
                <a:lnTo>
                  <a:pt x="2717" y="9630"/>
                </a:lnTo>
                <a:lnTo>
                  <a:pt x="5525" y="8118"/>
                </a:lnTo>
                <a:close/>
                <a:moveTo>
                  <a:pt x="8056" y="7377"/>
                </a:moveTo>
                <a:lnTo>
                  <a:pt x="10648" y="8766"/>
                </a:lnTo>
                <a:cubicBezTo>
                  <a:pt x="10525" y="8889"/>
                  <a:pt x="10432" y="9043"/>
                  <a:pt x="10401" y="9229"/>
                </a:cubicBezTo>
                <a:lnTo>
                  <a:pt x="9753" y="8889"/>
                </a:lnTo>
                <a:cubicBezTo>
                  <a:pt x="9723" y="8872"/>
                  <a:pt x="9694" y="8864"/>
                  <a:pt x="9666" y="8864"/>
                </a:cubicBezTo>
                <a:cubicBezTo>
                  <a:pt x="9493" y="8864"/>
                  <a:pt x="9382" y="9153"/>
                  <a:pt x="9568" y="9259"/>
                </a:cubicBezTo>
                <a:lnTo>
                  <a:pt x="10309" y="9630"/>
                </a:lnTo>
                <a:lnTo>
                  <a:pt x="7192" y="11420"/>
                </a:lnTo>
                <a:lnTo>
                  <a:pt x="7192" y="8303"/>
                </a:lnTo>
                <a:cubicBezTo>
                  <a:pt x="7315" y="8241"/>
                  <a:pt x="7408" y="8179"/>
                  <a:pt x="7500" y="8118"/>
                </a:cubicBezTo>
                <a:lnTo>
                  <a:pt x="8889" y="8858"/>
                </a:lnTo>
                <a:cubicBezTo>
                  <a:pt x="8919" y="8875"/>
                  <a:pt x="8950" y="8883"/>
                  <a:pt x="8978" y="8883"/>
                </a:cubicBezTo>
                <a:cubicBezTo>
                  <a:pt x="9157" y="8883"/>
                  <a:pt x="9287" y="8594"/>
                  <a:pt x="9074" y="8488"/>
                </a:cubicBezTo>
                <a:lnTo>
                  <a:pt x="7809" y="7809"/>
                </a:lnTo>
                <a:cubicBezTo>
                  <a:pt x="7932" y="7685"/>
                  <a:pt x="7994" y="7531"/>
                  <a:pt x="8056" y="7377"/>
                </a:cubicBezTo>
                <a:close/>
                <a:moveTo>
                  <a:pt x="6791" y="8426"/>
                </a:moveTo>
                <a:lnTo>
                  <a:pt x="6791" y="11481"/>
                </a:lnTo>
                <a:lnTo>
                  <a:pt x="6729" y="11481"/>
                </a:lnTo>
                <a:lnTo>
                  <a:pt x="6729" y="11451"/>
                </a:lnTo>
                <a:cubicBezTo>
                  <a:pt x="6667" y="11451"/>
                  <a:pt x="6605" y="11420"/>
                  <a:pt x="6513" y="11420"/>
                </a:cubicBezTo>
                <a:cubicBezTo>
                  <a:pt x="6420" y="11420"/>
                  <a:pt x="6328" y="11451"/>
                  <a:pt x="6266" y="11481"/>
                </a:cubicBezTo>
                <a:lnTo>
                  <a:pt x="6266" y="8426"/>
                </a:lnTo>
                <a:cubicBezTo>
                  <a:pt x="6343" y="8442"/>
                  <a:pt x="6420" y="8449"/>
                  <a:pt x="6501" y="8449"/>
                </a:cubicBezTo>
                <a:cubicBezTo>
                  <a:pt x="6582" y="8449"/>
                  <a:pt x="6667" y="8442"/>
                  <a:pt x="6760" y="8426"/>
                </a:cubicBezTo>
                <a:close/>
                <a:moveTo>
                  <a:pt x="2593" y="9969"/>
                </a:moveTo>
                <a:lnTo>
                  <a:pt x="5710" y="11790"/>
                </a:lnTo>
                <a:lnTo>
                  <a:pt x="5680" y="11821"/>
                </a:lnTo>
                <a:cubicBezTo>
                  <a:pt x="5556" y="11944"/>
                  <a:pt x="5494" y="12099"/>
                  <a:pt x="5464" y="12253"/>
                </a:cubicBezTo>
                <a:lnTo>
                  <a:pt x="2223" y="10401"/>
                </a:lnTo>
                <a:cubicBezTo>
                  <a:pt x="2377" y="10278"/>
                  <a:pt x="2501" y="10124"/>
                  <a:pt x="2593" y="9969"/>
                </a:cubicBezTo>
                <a:close/>
                <a:moveTo>
                  <a:pt x="10494" y="9969"/>
                </a:moveTo>
                <a:cubicBezTo>
                  <a:pt x="10587" y="10124"/>
                  <a:pt x="10710" y="10278"/>
                  <a:pt x="10864" y="10401"/>
                </a:cubicBezTo>
                <a:lnTo>
                  <a:pt x="7655" y="12253"/>
                </a:lnTo>
                <a:cubicBezTo>
                  <a:pt x="7593" y="12099"/>
                  <a:pt x="7531" y="11944"/>
                  <a:pt x="7408" y="11821"/>
                </a:cubicBezTo>
                <a:lnTo>
                  <a:pt x="7377" y="11790"/>
                </a:lnTo>
                <a:lnTo>
                  <a:pt x="10494" y="9969"/>
                </a:lnTo>
                <a:close/>
                <a:moveTo>
                  <a:pt x="6544" y="11821"/>
                </a:moveTo>
                <a:cubicBezTo>
                  <a:pt x="6914" y="11852"/>
                  <a:pt x="7223" y="12099"/>
                  <a:pt x="7254" y="12469"/>
                </a:cubicBezTo>
                <a:cubicBezTo>
                  <a:pt x="7315" y="12901"/>
                  <a:pt x="6976" y="13302"/>
                  <a:pt x="6544" y="13302"/>
                </a:cubicBezTo>
                <a:cubicBezTo>
                  <a:pt x="6112" y="13271"/>
                  <a:pt x="5772" y="12901"/>
                  <a:pt x="5803" y="12469"/>
                </a:cubicBezTo>
                <a:cubicBezTo>
                  <a:pt x="5865" y="12099"/>
                  <a:pt x="6173" y="11852"/>
                  <a:pt x="6544" y="11821"/>
                </a:cubicBezTo>
                <a:close/>
                <a:moveTo>
                  <a:pt x="6528" y="1"/>
                </a:moveTo>
                <a:cubicBezTo>
                  <a:pt x="6027" y="1"/>
                  <a:pt x="5525" y="310"/>
                  <a:pt x="5402" y="927"/>
                </a:cubicBezTo>
                <a:lnTo>
                  <a:pt x="2007" y="2902"/>
                </a:lnTo>
                <a:cubicBezTo>
                  <a:pt x="1870" y="2856"/>
                  <a:pt x="1738" y="2835"/>
                  <a:pt x="1611" y="2835"/>
                </a:cubicBezTo>
                <a:cubicBezTo>
                  <a:pt x="624" y="2835"/>
                  <a:pt x="17" y="4108"/>
                  <a:pt x="865" y="4846"/>
                </a:cubicBezTo>
                <a:lnTo>
                  <a:pt x="865" y="8580"/>
                </a:lnTo>
                <a:cubicBezTo>
                  <a:pt x="1" y="9229"/>
                  <a:pt x="464" y="10586"/>
                  <a:pt x="1544" y="10648"/>
                </a:cubicBezTo>
                <a:cubicBezTo>
                  <a:pt x="1606" y="10648"/>
                  <a:pt x="1668" y="10617"/>
                  <a:pt x="1760" y="10617"/>
                </a:cubicBezTo>
                <a:lnTo>
                  <a:pt x="5402" y="12716"/>
                </a:lnTo>
                <a:cubicBezTo>
                  <a:pt x="5525" y="13333"/>
                  <a:pt x="6027" y="13642"/>
                  <a:pt x="6528" y="13642"/>
                </a:cubicBezTo>
                <a:cubicBezTo>
                  <a:pt x="7030" y="13642"/>
                  <a:pt x="7531" y="13333"/>
                  <a:pt x="7655" y="12716"/>
                </a:cubicBezTo>
                <a:lnTo>
                  <a:pt x="11296" y="10617"/>
                </a:lnTo>
                <a:cubicBezTo>
                  <a:pt x="11358" y="10617"/>
                  <a:pt x="11451" y="10648"/>
                  <a:pt x="11512" y="10648"/>
                </a:cubicBezTo>
                <a:cubicBezTo>
                  <a:pt x="12593" y="10586"/>
                  <a:pt x="13025" y="9229"/>
                  <a:pt x="12191" y="8580"/>
                </a:cubicBezTo>
                <a:lnTo>
                  <a:pt x="12191" y="4846"/>
                </a:lnTo>
                <a:cubicBezTo>
                  <a:pt x="12469" y="4630"/>
                  <a:pt x="12654" y="4291"/>
                  <a:pt x="12654" y="3951"/>
                </a:cubicBezTo>
                <a:cubicBezTo>
                  <a:pt x="12654" y="3288"/>
                  <a:pt x="12126" y="2801"/>
                  <a:pt x="11522" y="2801"/>
                </a:cubicBezTo>
                <a:cubicBezTo>
                  <a:pt x="11367" y="2801"/>
                  <a:pt x="11207" y="2833"/>
                  <a:pt x="11050" y="2902"/>
                </a:cubicBezTo>
                <a:lnTo>
                  <a:pt x="7655" y="927"/>
                </a:lnTo>
                <a:cubicBezTo>
                  <a:pt x="7531" y="310"/>
                  <a:pt x="7030" y="1"/>
                  <a:pt x="6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81" name="Google Shape;16781;p94"/>
          <p:cNvGrpSpPr/>
          <p:nvPr/>
        </p:nvGrpSpPr>
        <p:grpSpPr>
          <a:xfrm>
            <a:off x="7735586" y="3984217"/>
            <a:ext cx="358775" cy="344900"/>
            <a:chOff x="1008188" y="1921956"/>
            <a:chExt cx="358775" cy="344900"/>
          </a:xfrm>
        </p:grpSpPr>
        <p:sp>
          <p:nvSpPr>
            <p:cNvPr id="16782" name="Google Shape;16782;p94"/>
            <p:cNvSpPr/>
            <p:nvPr/>
          </p:nvSpPr>
          <p:spPr>
            <a:xfrm>
              <a:off x="1118513" y="1960531"/>
              <a:ext cx="10050" cy="21625"/>
            </a:xfrm>
            <a:custGeom>
              <a:avLst/>
              <a:gdLst/>
              <a:ahLst/>
              <a:cxnLst/>
              <a:rect l="l" t="t" r="r" b="b"/>
              <a:pathLst>
                <a:path w="402" h="865" extrusionOk="0">
                  <a:moveTo>
                    <a:pt x="186" y="0"/>
                  </a:moveTo>
                  <a:cubicBezTo>
                    <a:pt x="93" y="0"/>
                    <a:pt x="0" y="93"/>
                    <a:pt x="0" y="185"/>
                  </a:cubicBezTo>
                  <a:lnTo>
                    <a:pt x="0" y="648"/>
                  </a:lnTo>
                  <a:cubicBezTo>
                    <a:pt x="0" y="772"/>
                    <a:pt x="93" y="864"/>
                    <a:pt x="186" y="864"/>
                  </a:cubicBezTo>
                  <a:cubicBezTo>
                    <a:pt x="309" y="864"/>
                    <a:pt x="402" y="772"/>
                    <a:pt x="402" y="648"/>
                  </a:cubicBezTo>
                  <a:lnTo>
                    <a:pt x="402" y="185"/>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94"/>
            <p:cNvSpPr/>
            <p:nvPr/>
          </p:nvSpPr>
          <p:spPr>
            <a:xfrm>
              <a:off x="1245813" y="1960531"/>
              <a:ext cx="10050" cy="21625"/>
            </a:xfrm>
            <a:custGeom>
              <a:avLst/>
              <a:gdLst/>
              <a:ahLst/>
              <a:cxnLst/>
              <a:rect l="l" t="t" r="r" b="b"/>
              <a:pathLst>
                <a:path w="402" h="865" extrusionOk="0">
                  <a:moveTo>
                    <a:pt x="186" y="0"/>
                  </a:moveTo>
                  <a:cubicBezTo>
                    <a:pt x="93" y="0"/>
                    <a:pt x="1" y="93"/>
                    <a:pt x="1" y="185"/>
                  </a:cubicBezTo>
                  <a:lnTo>
                    <a:pt x="1" y="648"/>
                  </a:lnTo>
                  <a:cubicBezTo>
                    <a:pt x="1" y="772"/>
                    <a:pt x="62" y="864"/>
                    <a:pt x="186" y="864"/>
                  </a:cubicBezTo>
                  <a:cubicBezTo>
                    <a:pt x="309" y="864"/>
                    <a:pt x="402" y="772"/>
                    <a:pt x="402" y="648"/>
                  </a:cubicBezTo>
                  <a:lnTo>
                    <a:pt x="402" y="185"/>
                  </a:lnTo>
                  <a:cubicBezTo>
                    <a:pt x="371"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94"/>
            <p:cNvSpPr/>
            <p:nvPr/>
          </p:nvSpPr>
          <p:spPr>
            <a:xfrm>
              <a:off x="1164438" y="1970906"/>
              <a:ext cx="44925" cy="17025"/>
            </a:xfrm>
            <a:custGeom>
              <a:avLst/>
              <a:gdLst/>
              <a:ahLst/>
              <a:cxnLst/>
              <a:rect l="l" t="t" r="r" b="b"/>
              <a:pathLst>
                <a:path w="1797" h="681" extrusionOk="0">
                  <a:moveTo>
                    <a:pt x="279" y="1"/>
                  </a:moveTo>
                  <a:cubicBezTo>
                    <a:pt x="137" y="1"/>
                    <a:pt x="1" y="196"/>
                    <a:pt x="139" y="357"/>
                  </a:cubicBezTo>
                  <a:cubicBezTo>
                    <a:pt x="339" y="573"/>
                    <a:pt x="617" y="681"/>
                    <a:pt x="898" y="681"/>
                  </a:cubicBezTo>
                  <a:cubicBezTo>
                    <a:pt x="1180" y="681"/>
                    <a:pt x="1466" y="573"/>
                    <a:pt x="1682" y="357"/>
                  </a:cubicBezTo>
                  <a:cubicBezTo>
                    <a:pt x="1796" y="196"/>
                    <a:pt x="1655" y="1"/>
                    <a:pt x="1511" y="1"/>
                  </a:cubicBezTo>
                  <a:cubicBezTo>
                    <a:pt x="1462" y="1"/>
                    <a:pt x="1412" y="24"/>
                    <a:pt x="1373" y="79"/>
                  </a:cubicBezTo>
                  <a:cubicBezTo>
                    <a:pt x="1250" y="218"/>
                    <a:pt x="1080" y="287"/>
                    <a:pt x="906" y="287"/>
                  </a:cubicBezTo>
                  <a:cubicBezTo>
                    <a:pt x="733" y="287"/>
                    <a:pt x="555" y="218"/>
                    <a:pt x="416" y="79"/>
                  </a:cubicBezTo>
                  <a:cubicBezTo>
                    <a:pt x="377" y="24"/>
                    <a:pt x="327"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94"/>
            <p:cNvSpPr/>
            <p:nvPr/>
          </p:nvSpPr>
          <p:spPr>
            <a:xfrm>
              <a:off x="1179463" y="2155331"/>
              <a:ext cx="15450" cy="15650"/>
            </a:xfrm>
            <a:custGeom>
              <a:avLst/>
              <a:gdLst/>
              <a:ahLst/>
              <a:cxnLst/>
              <a:rect l="l" t="t" r="r" b="b"/>
              <a:pathLst>
                <a:path w="618" h="626" extrusionOk="0">
                  <a:moveTo>
                    <a:pt x="309" y="1"/>
                  </a:moveTo>
                  <a:cubicBezTo>
                    <a:pt x="155" y="1"/>
                    <a:pt x="0" y="109"/>
                    <a:pt x="0" y="325"/>
                  </a:cubicBezTo>
                  <a:cubicBezTo>
                    <a:pt x="0" y="525"/>
                    <a:pt x="155" y="626"/>
                    <a:pt x="309" y="626"/>
                  </a:cubicBezTo>
                  <a:cubicBezTo>
                    <a:pt x="463" y="626"/>
                    <a:pt x="618" y="525"/>
                    <a:pt x="618" y="325"/>
                  </a:cubicBezTo>
                  <a:cubicBezTo>
                    <a:pt x="618" y="109"/>
                    <a:pt x="463"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94"/>
            <p:cNvSpPr/>
            <p:nvPr/>
          </p:nvSpPr>
          <p:spPr>
            <a:xfrm>
              <a:off x="1008188" y="1921956"/>
              <a:ext cx="358775" cy="344900"/>
            </a:xfrm>
            <a:custGeom>
              <a:avLst/>
              <a:gdLst/>
              <a:ahLst/>
              <a:cxnLst/>
              <a:rect l="l" t="t" r="r" b="b"/>
              <a:pathLst>
                <a:path w="14351" h="13796" extrusionOk="0">
                  <a:moveTo>
                    <a:pt x="12959" y="3856"/>
                  </a:moveTo>
                  <a:cubicBezTo>
                    <a:pt x="13952" y="3856"/>
                    <a:pt x="13961" y="5343"/>
                    <a:pt x="12987" y="5343"/>
                  </a:cubicBezTo>
                  <a:cubicBezTo>
                    <a:pt x="12959" y="5343"/>
                    <a:pt x="12930" y="5342"/>
                    <a:pt x="12900" y="5339"/>
                  </a:cubicBezTo>
                  <a:lnTo>
                    <a:pt x="4506" y="5339"/>
                  </a:lnTo>
                  <a:cubicBezTo>
                    <a:pt x="4492" y="5336"/>
                    <a:pt x="4479" y="5334"/>
                    <a:pt x="4467" y="5334"/>
                  </a:cubicBezTo>
                  <a:cubicBezTo>
                    <a:pt x="4272" y="5334"/>
                    <a:pt x="4272" y="5745"/>
                    <a:pt x="4467" y="5745"/>
                  </a:cubicBezTo>
                  <a:cubicBezTo>
                    <a:pt x="4479" y="5745"/>
                    <a:pt x="4492" y="5744"/>
                    <a:pt x="4506" y="5740"/>
                  </a:cubicBezTo>
                  <a:lnTo>
                    <a:pt x="12684" y="5740"/>
                  </a:lnTo>
                  <a:lnTo>
                    <a:pt x="11666" y="12437"/>
                  </a:lnTo>
                  <a:cubicBezTo>
                    <a:pt x="11573" y="12993"/>
                    <a:pt x="11080" y="13363"/>
                    <a:pt x="10555" y="13363"/>
                  </a:cubicBezTo>
                  <a:lnTo>
                    <a:pt x="3765" y="13363"/>
                  </a:lnTo>
                  <a:cubicBezTo>
                    <a:pt x="3210" y="13363"/>
                    <a:pt x="2747" y="12993"/>
                    <a:pt x="2654" y="12437"/>
                  </a:cubicBezTo>
                  <a:lnTo>
                    <a:pt x="1636" y="5771"/>
                  </a:lnTo>
                  <a:lnTo>
                    <a:pt x="3673" y="5771"/>
                  </a:lnTo>
                  <a:cubicBezTo>
                    <a:pt x="3858" y="5709"/>
                    <a:pt x="3858" y="5432"/>
                    <a:pt x="3673" y="5370"/>
                  </a:cubicBezTo>
                  <a:lnTo>
                    <a:pt x="1420" y="5370"/>
                  </a:lnTo>
                  <a:cubicBezTo>
                    <a:pt x="401" y="5370"/>
                    <a:pt x="401" y="3858"/>
                    <a:pt x="1420" y="3858"/>
                  </a:cubicBezTo>
                  <a:lnTo>
                    <a:pt x="12900" y="3858"/>
                  </a:lnTo>
                  <a:cubicBezTo>
                    <a:pt x="12920" y="3857"/>
                    <a:pt x="12940" y="3856"/>
                    <a:pt x="12959" y="3856"/>
                  </a:cubicBezTo>
                  <a:close/>
                  <a:moveTo>
                    <a:pt x="3642" y="0"/>
                  </a:moveTo>
                  <a:cubicBezTo>
                    <a:pt x="2963" y="0"/>
                    <a:pt x="2376" y="432"/>
                    <a:pt x="2130" y="1049"/>
                  </a:cubicBezTo>
                  <a:lnTo>
                    <a:pt x="1265" y="3487"/>
                  </a:lnTo>
                  <a:cubicBezTo>
                    <a:pt x="0" y="3703"/>
                    <a:pt x="0" y="5463"/>
                    <a:pt x="1235" y="5740"/>
                  </a:cubicBezTo>
                  <a:lnTo>
                    <a:pt x="2253" y="12499"/>
                  </a:lnTo>
                  <a:cubicBezTo>
                    <a:pt x="2376" y="13240"/>
                    <a:pt x="3025" y="13764"/>
                    <a:pt x="3765" y="13795"/>
                  </a:cubicBezTo>
                  <a:lnTo>
                    <a:pt x="10555" y="13795"/>
                  </a:lnTo>
                  <a:cubicBezTo>
                    <a:pt x="11296" y="13764"/>
                    <a:pt x="11913" y="13240"/>
                    <a:pt x="12067" y="12530"/>
                  </a:cubicBezTo>
                  <a:lnTo>
                    <a:pt x="13086" y="5740"/>
                  </a:lnTo>
                  <a:cubicBezTo>
                    <a:pt x="14351" y="5493"/>
                    <a:pt x="14320" y="3703"/>
                    <a:pt x="13055" y="3487"/>
                  </a:cubicBezTo>
                  <a:lnTo>
                    <a:pt x="12160" y="1049"/>
                  </a:lnTo>
                  <a:cubicBezTo>
                    <a:pt x="11944" y="432"/>
                    <a:pt x="11326" y="0"/>
                    <a:pt x="10678" y="0"/>
                  </a:cubicBezTo>
                  <a:lnTo>
                    <a:pt x="9567" y="0"/>
                  </a:lnTo>
                  <a:cubicBezTo>
                    <a:pt x="9475" y="0"/>
                    <a:pt x="9382" y="93"/>
                    <a:pt x="9382" y="216"/>
                  </a:cubicBezTo>
                  <a:cubicBezTo>
                    <a:pt x="9382" y="309"/>
                    <a:pt x="9475" y="401"/>
                    <a:pt x="9567" y="401"/>
                  </a:cubicBezTo>
                  <a:lnTo>
                    <a:pt x="10678" y="401"/>
                  </a:lnTo>
                  <a:cubicBezTo>
                    <a:pt x="11172" y="401"/>
                    <a:pt x="11604" y="710"/>
                    <a:pt x="11789" y="1173"/>
                  </a:cubicBezTo>
                  <a:lnTo>
                    <a:pt x="12623" y="3487"/>
                  </a:lnTo>
                  <a:lnTo>
                    <a:pt x="1698" y="3487"/>
                  </a:lnTo>
                  <a:lnTo>
                    <a:pt x="2531" y="1204"/>
                  </a:lnTo>
                  <a:cubicBezTo>
                    <a:pt x="2685" y="741"/>
                    <a:pt x="3148" y="432"/>
                    <a:pt x="3642" y="432"/>
                  </a:cubicBezTo>
                  <a:lnTo>
                    <a:pt x="8765" y="432"/>
                  </a:lnTo>
                  <a:cubicBezTo>
                    <a:pt x="8888" y="432"/>
                    <a:pt x="8981" y="339"/>
                    <a:pt x="8981" y="216"/>
                  </a:cubicBezTo>
                  <a:cubicBezTo>
                    <a:pt x="8981" y="93"/>
                    <a:pt x="8888" y="0"/>
                    <a:pt x="8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94"/>
            <p:cNvSpPr/>
            <p:nvPr/>
          </p:nvSpPr>
          <p:spPr>
            <a:xfrm>
              <a:off x="1100763" y="2081306"/>
              <a:ext cx="172850" cy="156725"/>
            </a:xfrm>
            <a:custGeom>
              <a:avLst/>
              <a:gdLst/>
              <a:ahLst/>
              <a:cxnLst/>
              <a:rect l="l" t="t" r="r" b="b"/>
              <a:pathLst>
                <a:path w="6914" h="6269" extrusionOk="0">
                  <a:moveTo>
                    <a:pt x="3566" y="1737"/>
                  </a:moveTo>
                  <a:cubicBezTo>
                    <a:pt x="3807" y="1737"/>
                    <a:pt x="4041" y="1821"/>
                    <a:pt x="4229" y="1928"/>
                  </a:cubicBezTo>
                  <a:lnTo>
                    <a:pt x="4259" y="1928"/>
                  </a:lnTo>
                  <a:cubicBezTo>
                    <a:pt x="4043" y="2144"/>
                    <a:pt x="3766" y="2267"/>
                    <a:pt x="3457" y="2267"/>
                  </a:cubicBezTo>
                  <a:cubicBezTo>
                    <a:pt x="3179" y="2267"/>
                    <a:pt x="2902" y="2144"/>
                    <a:pt x="2686" y="1928"/>
                  </a:cubicBezTo>
                  <a:cubicBezTo>
                    <a:pt x="2902" y="1804"/>
                    <a:pt x="3179" y="1743"/>
                    <a:pt x="3457" y="1743"/>
                  </a:cubicBezTo>
                  <a:cubicBezTo>
                    <a:pt x="3494" y="1739"/>
                    <a:pt x="3530" y="1737"/>
                    <a:pt x="3566" y="1737"/>
                  </a:cubicBezTo>
                  <a:close/>
                  <a:moveTo>
                    <a:pt x="1853" y="3348"/>
                  </a:moveTo>
                  <a:cubicBezTo>
                    <a:pt x="2470" y="3502"/>
                    <a:pt x="2809" y="4119"/>
                    <a:pt x="2655" y="4705"/>
                  </a:cubicBezTo>
                  <a:cubicBezTo>
                    <a:pt x="2531" y="4613"/>
                    <a:pt x="2439" y="4520"/>
                    <a:pt x="2346" y="4428"/>
                  </a:cubicBezTo>
                  <a:cubicBezTo>
                    <a:pt x="2045" y="4127"/>
                    <a:pt x="1862" y="3738"/>
                    <a:pt x="1853" y="3348"/>
                  </a:cubicBezTo>
                  <a:close/>
                  <a:moveTo>
                    <a:pt x="5031" y="3317"/>
                  </a:moveTo>
                  <a:lnTo>
                    <a:pt x="5031" y="3317"/>
                  </a:lnTo>
                  <a:cubicBezTo>
                    <a:pt x="5062" y="3872"/>
                    <a:pt x="4753" y="4397"/>
                    <a:pt x="4259" y="4705"/>
                  </a:cubicBezTo>
                  <a:cubicBezTo>
                    <a:pt x="4167" y="4335"/>
                    <a:pt x="4259" y="3934"/>
                    <a:pt x="4476" y="3656"/>
                  </a:cubicBezTo>
                  <a:cubicBezTo>
                    <a:pt x="4599" y="3502"/>
                    <a:pt x="4753" y="3409"/>
                    <a:pt x="4938" y="3347"/>
                  </a:cubicBezTo>
                  <a:lnTo>
                    <a:pt x="5031" y="3317"/>
                  </a:lnTo>
                  <a:close/>
                  <a:moveTo>
                    <a:pt x="4969" y="848"/>
                  </a:moveTo>
                  <a:lnTo>
                    <a:pt x="4969" y="848"/>
                  </a:lnTo>
                  <a:cubicBezTo>
                    <a:pt x="5216" y="1187"/>
                    <a:pt x="5340" y="1588"/>
                    <a:pt x="5340" y="1990"/>
                  </a:cubicBezTo>
                  <a:lnTo>
                    <a:pt x="5340" y="2113"/>
                  </a:lnTo>
                  <a:cubicBezTo>
                    <a:pt x="5340" y="2206"/>
                    <a:pt x="5370" y="2267"/>
                    <a:pt x="5463" y="2298"/>
                  </a:cubicBezTo>
                  <a:lnTo>
                    <a:pt x="5556" y="2360"/>
                  </a:lnTo>
                  <a:cubicBezTo>
                    <a:pt x="5895" y="2545"/>
                    <a:pt x="6173" y="2884"/>
                    <a:pt x="6358" y="3255"/>
                  </a:cubicBezTo>
                  <a:cubicBezTo>
                    <a:pt x="6265" y="3193"/>
                    <a:pt x="6204" y="3131"/>
                    <a:pt x="6111" y="3101"/>
                  </a:cubicBezTo>
                  <a:cubicBezTo>
                    <a:pt x="5816" y="2930"/>
                    <a:pt x="5532" y="2856"/>
                    <a:pt x="5270" y="2856"/>
                  </a:cubicBezTo>
                  <a:cubicBezTo>
                    <a:pt x="3783" y="2856"/>
                    <a:pt x="3009" y="5248"/>
                    <a:pt x="4846" y="5878"/>
                  </a:cubicBezTo>
                  <a:cubicBezTo>
                    <a:pt x="4756" y="5891"/>
                    <a:pt x="4667" y="5897"/>
                    <a:pt x="4579" y="5897"/>
                  </a:cubicBezTo>
                  <a:cubicBezTo>
                    <a:pt x="4248" y="5897"/>
                    <a:pt x="3935" y="5809"/>
                    <a:pt x="3642" y="5662"/>
                  </a:cubicBezTo>
                  <a:lnTo>
                    <a:pt x="3550" y="5600"/>
                  </a:lnTo>
                  <a:cubicBezTo>
                    <a:pt x="3519" y="5569"/>
                    <a:pt x="3480" y="5554"/>
                    <a:pt x="3442" y="5554"/>
                  </a:cubicBezTo>
                  <a:cubicBezTo>
                    <a:pt x="3403" y="5554"/>
                    <a:pt x="3364" y="5569"/>
                    <a:pt x="3334" y="5600"/>
                  </a:cubicBezTo>
                  <a:lnTo>
                    <a:pt x="3272" y="5662"/>
                  </a:lnTo>
                  <a:cubicBezTo>
                    <a:pt x="2979" y="5809"/>
                    <a:pt x="2647" y="5897"/>
                    <a:pt x="2323" y="5897"/>
                  </a:cubicBezTo>
                  <a:cubicBezTo>
                    <a:pt x="2237" y="5897"/>
                    <a:pt x="2152" y="5891"/>
                    <a:pt x="2068" y="5878"/>
                  </a:cubicBezTo>
                  <a:cubicBezTo>
                    <a:pt x="2161" y="5847"/>
                    <a:pt x="2253" y="5816"/>
                    <a:pt x="2346" y="5755"/>
                  </a:cubicBezTo>
                  <a:cubicBezTo>
                    <a:pt x="3704" y="4983"/>
                    <a:pt x="3148" y="2884"/>
                    <a:pt x="1574" y="2884"/>
                  </a:cubicBezTo>
                  <a:cubicBezTo>
                    <a:pt x="1204" y="2884"/>
                    <a:pt x="834" y="3039"/>
                    <a:pt x="556" y="3286"/>
                  </a:cubicBezTo>
                  <a:cubicBezTo>
                    <a:pt x="710" y="2884"/>
                    <a:pt x="1019" y="2576"/>
                    <a:pt x="1358" y="2360"/>
                  </a:cubicBezTo>
                  <a:lnTo>
                    <a:pt x="1389" y="2329"/>
                  </a:lnTo>
                  <a:lnTo>
                    <a:pt x="1451" y="2267"/>
                  </a:lnTo>
                  <a:cubicBezTo>
                    <a:pt x="1513" y="2236"/>
                    <a:pt x="1544" y="2175"/>
                    <a:pt x="1574" y="2113"/>
                  </a:cubicBezTo>
                  <a:lnTo>
                    <a:pt x="1574" y="1990"/>
                  </a:lnTo>
                  <a:cubicBezTo>
                    <a:pt x="1544" y="1588"/>
                    <a:pt x="1698" y="1187"/>
                    <a:pt x="1945" y="848"/>
                  </a:cubicBezTo>
                  <a:lnTo>
                    <a:pt x="1945" y="848"/>
                  </a:lnTo>
                  <a:cubicBezTo>
                    <a:pt x="1914" y="940"/>
                    <a:pt x="1914" y="1033"/>
                    <a:pt x="1914" y="1125"/>
                  </a:cubicBezTo>
                  <a:cubicBezTo>
                    <a:pt x="1914" y="1372"/>
                    <a:pt x="1976" y="1650"/>
                    <a:pt x="2099" y="1866"/>
                  </a:cubicBezTo>
                  <a:cubicBezTo>
                    <a:pt x="2346" y="2298"/>
                    <a:pt x="2778" y="2607"/>
                    <a:pt x="3272" y="2668"/>
                  </a:cubicBezTo>
                  <a:lnTo>
                    <a:pt x="3642" y="2668"/>
                  </a:lnTo>
                  <a:cubicBezTo>
                    <a:pt x="4136" y="2607"/>
                    <a:pt x="4568" y="2298"/>
                    <a:pt x="4815" y="1866"/>
                  </a:cubicBezTo>
                  <a:cubicBezTo>
                    <a:pt x="4938" y="1650"/>
                    <a:pt x="5000" y="1372"/>
                    <a:pt x="5000" y="1125"/>
                  </a:cubicBezTo>
                  <a:cubicBezTo>
                    <a:pt x="5000" y="1033"/>
                    <a:pt x="4969" y="940"/>
                    <a:pt x="4969" y="848"/>
                  </a:cubicBezTo>
                  <a:close/>
                  <a:moveTo>
                    <a:pt x="2329" y="1"/>
                  </a:moveTo>
                  <a:cubicBezTo>
                    <a:pt x="2281" y="1"/>
                    <a:pt x="2233" y="14"/>
                    <a:pt x="2192" y="45"/>
                  </a:cubicBezTo>
                  <a:cubicBezTo>
                    <a:pt x="1544" y="477"/>
                    <a:pt x="1142" y="1187"/>
                    <a:pt x="1142" y="1990"/>
                  </a:cubicBezTo>
                  <a:cubicBezTo>
                    <a:pt x="494" y="2360"/>
                    <a:pt x="62" y="3070"/>
                    <a:pt x="31" y="3841"/>
                  </a:cubicBezTo>
                  <a:cubicBezTo>
                    <a:pt x="1" y="3903"/>
                    <a:pt x="31" y="3965"/>
                    <a:pt x="93" y="4026"/>
                  </a:cubicBezTo>
                  <a:lnTo>
                    <a:pt x="93" y="4057"/>
                  </a:lnTo>
                  <a:cubicBezTo>
                    <a:pt x="124" y="4088"/>
                    <a:pt x="186" y="4119"/>
                    <a:pt x="278" y="4119"/>
                  </a:cubicBezTo>
                  <a:cubicBezTo>
                    <a:pt x="371" y="4119"/>
                    <a:pt x="494" y="4057"/>
                    <a:pt x="525" y="3965"/>
                  </a:cubicBezTo>
                  <a:cubicBezTo>
                    <a:pt x="618" y="3749"/>
                    <a:pt x="772" y="3563"/>
                    <a:pt x="988" y="3440"/>
                  </a:cubicBezTo>
                  <a:cubicBezTo>
                    <a:pt x="1142" y="3347"/>
                    <a:pt x="1297" y="3286"/>
                    <a:pt x="1451" y="3286"/>
                  </a:cubicBezTo>
                  <a:lnTo>
                    <a:pt x="1451" y="3317"/>
                  </a:lnTo>
                  <a:cubicBezTo>
                    <a:pt x="1451" y="3841"/>
                    <a:pt x="1667" y="4335"/>
                    <a:pt x="2037" y="4705"/>
                  </a:cubicBezTo>
                  <a:cubicBezTo>
                    <a:pt x="2161" y="4860"/>
                    <a:pt x="2315" y="4952"/>
                    <a:pt x="2500" y="5045"/>
                  </a:cubicBezTo>
                  <a:cubicBezTo>
                    <a:pt x="2408" y="5199"/>
                    <a:pt x="2284" y="5292"/>
                    <a:pt x="2130" y="5384"/>
                  </a:cubicBezTo>
                  <a:cubicBezTo>
                    <a:pt x="1914" y="5508"/>
                    <a:pt x="1667" y="5539"/>
                    <a:pt x="1451" y="5539"/>
                  </a:cubicBezTo>
                  <a:cubicBezTo>
                    <a:pt x="1431" y="5535"/>
                    <a:pt x="1411" y="5533"/>
                    <a:pt x="1392" y="5533"/>
                  </a:cubicBezTo>
                  <a:cubicBezTo>
                    <a:pt x="1266" y="5533"/>
                    <a:pt x="1169" y="5617"/>
                    <a:pt x="1142" y="5724"/>
                  </a:cubicBezTo>
                  <a:cubicBezTo>
                    <a:pt x="1112" y="5847"/>
                    <a:pt x="1173" y="5971"/>
                    <a:pt x="1297" y="6032"/>
                  </a:cubicBezTo>
                  <a:cubicBezTo>
                    <a:pt x="1614" y="6191"/>
                    <a:pt x="1958" y="6269"/>
                    <a:pt x="2305" y="6269"/>
                  </a:cubicBezTo>
                  <a:cubicBezTo>
                    <a:pt x="2699" y="6269"/>
                    <a:pt x="3095" y="6168"/>
                    <a:pt x="3457" y="5971"/>
                  </a:cubicBezTo>
                  <a:cubicBezTo>
                    <a:pt x="3802" y="6168"/>
                    <a:pt x="4200" y="6269"/>
                    <a:pt x="4599" y="6269"/>
                  </a:cubicBezTo>
                  <a:cubicBezTo>
                    <a:pt x="4949" y="6269"/>
                    <a:pt x="5300" y="6191"/>
                    <a:pt x="5617" y="6032"/>
                  </a:cubicBezTo>
                  <a:cubicBezTo>
                    <a:pt x="5710" y="5971"/>
                    <a:pt x="5772" y="5847"/>
                    <a:pt x="5741" y="5724"/>
                  </a:cubicBezTo>
                  <a:cubicBezTo>
                    <a:pt x="5714" y="5617"/>
                    <a:pt x="5617" y="5533"/>
                    <a:pt x="5512" y="5533"/>
                  </a:cubicBezTo>
                  <a:cubicBezTo>
                    <a:pt x="5496" y="5533"/>
                    <a:pt x="5479" y="5535"/>
                    <a:pt x="5463" y="5539"/>
                  </a:cubicBezTo>
                  <a:cubicBezTo>
                    <a:pt x="5216" y="5539"/>
                    <a:pt x="4969" y="5508"/>
                    <a:pt x="4784" y="5384"/>
                  </a:cubicBezTo>
                  <a:cubicBezTo>
                    <a:pt x="4630" y="5292"/>
                    <a:pt x="4506" y="5199"/>
                    <a:pt x="4414" y="5045"/>
                  </a:cubicBezTo>
                  <a:cubicBezTo>
                    <a:pt x="5062" y="4705"/>
                    <a:pt x="5463" y="4026"/>
                    <a:pt x="5463" y="3317"/>
                  </a:cubicBezTo>
                  <a:lnTo>
                    <a:pt x="5463" y="3255"/>
                  </a:lnTo>
                  <a:cubicBezTo>
                    <a:pt x="5617" y="3286"/>
                    <a:pt x="5772" y="3317"/>
                    <a:pt x="5926" y="3409"/>
                  </a:cubicBezTo>
                  <a:cubicBezTo>
                    <a:pt x="6111" y="3533"/>
                    <a:pt x="6296" y="3718"/>
                    <a:pt x="6389" y="3934"/>
                  </a:cubicBezTo>
                  <a:cubicBezTo>
                    <a:pt x="6420" y="4026"/>
                    <a:pt x="6512" y="4088"/>
                    <a:pt x="6636" y="4088"/>
                  </a:cubicBezTo>
                  <a:cubicBezTo>
                    <a:pt x="6698" y="4088"/>
                    <a:pt x="6759" y="4057"/>
                    <a:pt x="6821" y="4026"/>
                  </a:cubicBezTo>
                  <a:cubicBezTo>
                    <a:pt x="6883" y="3965"/>
                    <a:pt x="6914" y="3903"/>
                    <a:pt x="6914" y="3810"/>
                  </a:cubicBezTo>
                  <a:cubicBezTo>
                    <a:pt x="6852" y="3039"/>
                    <a:pt x="6420" y="2360"/>
                    <a:pt x="5772" y="1990"/>
                  </a:cubicBezTo>
                  <a:cubicBezTo>
                    <a:pt x="5772" y="1187"/>
                    <a:pt x="5370" y="477"/>
                    <a:pt x="4722" y="45"/>
                  </a:cubicBezTo>
                  <a:cubicBezTo>
                    <a:pt x="4681" y="14"/>
                    <a:pt x="4633" y="1"/>
                    <a:pt x="4585" y="1"/>
                  </a:cubicBezTo>
                  <a:cubicBezTo>
                    <a:pt x="4489" y="1"/>
                    <a:pt x="4393" y="56"/>
                    <a:pt x="4352" y="138"/>
                  </a:cubicBezTo>
                  <a:cubicBezTo>
                    <a:pt x="4290" y="230"/>
                    <a:pt x="4321" y="354"/>
                    <a:pt x="4383" y="416"/>
                  </a:cubicBezTo>
                  <a:cubicBezTo>
                    <a:pt x="4506" y="632"/>
                    <a:pt x="4599" y="848"/>
                    <a:pt x="4599" y="1095"/>
                  </a:cubicBezTo>
                  <a:cubicBezTo>
                    <a:pt x="4599" y="1280"/>
                    <a:pt x="4568" y="1434"/>
                    <a:pt x="4476" y="1588"/>
                  </a:cubicBezTo>
                  <a:cubicBezTo>
                    <a:pt x="4167" y="1403"/>
                    <a:pt x="3827" y="1311"/>
                    <a:pt x="3457" y="1311"/>
                  </a:cubicBezTo>
                  <a:cubicBezTo>
                    <a:pt x="3087" y="1311"/>
                    <a:pt x="2747" y="1403"/>
                    <a:pt x="2439" y="1588"/>
                  </a:cubicBezTo>
                  <a:cubicBezTo>
                    <a:pt x="2253" y="1218"/>
                    <a:pt x="2284" y="755"/>
                    <a:pt x="2531" y="416"/>
                  </a:cubicBezTo>
                  <a:cubicBezTo>
                    <a:pt x="2593" y="354"/>
                    <a:pt x="2593" y="230"/>
                    <a:pt x="2562" y="138"/>
                  </a:cubicBezTo>
                  <a:cubicBezTo>
                    <a:pt x="2521" y="56"/>
                    <a:pt x="2425" y="1"/>
                    <a:pt x="23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88" name="Google Shape;16788;p94"/>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Laboratory</a:t>
            </a:r>
            <a:endParaRPr sz="1600">
              <a:solidFill>
                <a:srgbClr val="FFFFFF"/>
              </a:solidFill>
            </a:endParaRPr>
          </a:p>
        </p:txBody>
      </p:sp>
      <p:grpSp>
        <p:nvGrpSpPr>
          <p:cNvPr id="16789" name="Google Shape;16789;p94"/>
          <p:cNvGrpSpPr/>
          <p:nvPr/>
        </p:nvGrpSpPr>
        <p:grpSpPr>
          <a:xfrm>
            <a:off x="1744350" y="1765786"/>
            <a:ext cx="432875" cy="345275"/>
            <a:chOff x="2480288" y="2463956"/>
            <a:chExt cx="432875" cy="345275"/>
          </a:xfrm>
        </p:grpSpPr>
        <p:sp>
          <p:nvSpPr>
            <p:cNvPr id="16790" name="Google Shape;16790;p94"/>
            <p:cNvSpPr/>
            <p:nvPr/>
          </p:nvSpPr>
          <p:spPr>
            <a:xfrm>
              <a:off x="2673188" y="2611856"/>
              <a:ext cx="60975" cy="52325"/>
            </a:xfrm>
            <a:custGeom>
              <a:avLst/>
              <a:gdLst/>
              <a:ahLst/>
              <a:cxnLst/>
              <a:rect l="l" t="t" r="r" b="b"/>
              <a:pathLst>
                <a:path w="2439" h="2093" extrusionOk="0">
                  <a:moveTo>
                    <a:pt x="1402" y="422"/>
                  </a:moveTo>
                  <a:cubicBezTo>
                    <a:pt x="1560" y="422"/>
                    <a:pt x="1721" y="480"/>
                    <a:pt x="1852" y="612"/>
                  </a:cubicBezTo>
                  <a:cubicBezTo>
                    <a:pt x="2253" y="1013"/>
                    <a:pt x="1975" y="1692"/>
                    <a:pt x="1420" y="1692"/>
                  </a:cubicBezTo>
                  <a:cubicBezTo>
                    <a:pt x="1049" y="1692"/>
                    <a:pt x="772" y="1414"/>
                    <a:pt x="772" y="1044"/>
                  </a:cubicBezTo>
                  <a:cubicBezTo>
                    <a:pt x="772" y="670"/>
                    <a:pt x="1079" y="422"/>
                    <a:pt x="1402" y="422"/>
                  </a:cubicBezTo>
                  <a:close/>
                  <a:moveTo>
                    <a:pt x="1387" y="1"/>
                  </a:moveTo>
                  <a:cubicBezTo>
                    <a:pt x="1130" y="1"/>
                    <a:pt x="867" y="94"/>
                    <a:pt x="648" y="303"/>
                  </a:cubicBezTo>
                  <a:cubicBezTo>
                    <a:pt x="0" y="982"/>
                    <a:pt x="463" y="2093"/>
                    <a:pt x="1420" y="2093"/>
                  </a:cubicBezTo>
                  <a:cubicBezTo>
                    <a:pt x="1975" y="2093"/>
                    <a:pt x="2438" y="1630"/>
                    <a:pt x="2438" y="1044"/>
                  </a:cubicBezTo>
                  <a:cubicBezTo>
                    <a:pt x="2438" y="416"/>
                    <a:pt x="1927" y="1"/>
                    <a:pt x="13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94"/>
            <p:cNvSpPr/>
            <p:nvPr/>
          </p:nvSpPr>
          <p:spPr>
            <a:xfrm>
              <a:off x="2653113" y="2527031"/>
              <a:ext cx="110350" cy="75425"/>
            </a:xfrm>
            <a:custGeom>
              <a:avLst/>
              <a:gdLst/>
              <a:ahLst/>
              <a:cxnLst/>
              <a:rect l="l" t="t" r="r" b="b"/>
              <a:pathLst>
                <a:path w="4414" h="3017" extrusionOk="0">
                  <a:moveTo>
                    <a:pt x="2192" y="394"/>
                  </a:moveTo>
                  <a:cubicBezTo>
                    <a:pt x="2693" y="394"/>
                    <a:pt x="3195" y="486"/>
                    <a:pt x="3673" y="671"/>
                  </a:cubicBezTo>
                  <a:cubicBezTo>
                    <a:pt x="3858" y="764"/>
                    <a:pt x="3951" y="980"/>
                    <a:pt x="3889" y="1165"/>
                  </a:cubicBezTo>
                  <a:lnTo>
                    <a:pt x="3334" y="2492"/>
                  </a:lnTo>
                  <a:cubicBezTo>
                    <a:pt x="2979" y="2292"/>
                    <a:pt x="2578" y="2191"/>
                    <a:pt x="2176" y="2191"/>
                  </a:cubicBezTo>
                  <a:cubicBezTo>
                    <a:pt x="1775" y="2191"/>
                    <a:pt x="1374" y="2292"/>
                    <a:pt x="1019" y="2492"/>
                  </a:cubicBezTo>
                  <a:lnTo>
                    <a:pt x="494" y="1165"/>
                  </a:lnTo>
                  <a:cubicBezTo>
                    <a:pt x="464" y="1073"/>
                    <a:pt x="464" y="949"/>
                    <a:pt x="494" y="887"/>
                  </a:cubicBezTo>
                  <a:lnTo>
                    <a:pt x="525" y="887"/>
                  </a:lnTo>
                  <a:cubicBezTo>
                    <a:pt x="556" y="795"/>
                    <a:pt x="618" y="702"/>
                    <a:pt x="710" y="671"/>
                  </a:cubicBezTo>
                  <a:cubicBezTo>
                    <a:pt x="1189" y="486"/>
                    <a:pt x="1690" y="394"/>
                    <a:pt x="2192" y="394"/>
                  </a:cubicBezTo>
                  <a:close/>
                  <a:moveTo>
                    <a:pt x="2207" y="0"/>
                  </a:moveTo>
                  <a:cubicBezTo>
                    <a:pt x="1659" y="0"/>
                    <a:pt x="1112" y="101"/>
                    <a:pt x="587" y="301"/>
                  </a:cubicBezTo>
                  <a:cubicBezTo>
                    <a:pt x="186" y="455"/>
                    <a:pt x="1" y="918"/>
                    <a:pt x="155" y="1289"/>
                  </a:cubicBezTo>
                  <a:lnTo>
                    <a:pt x="772" y="2894"/>
                  </a:lnTo>
                  <a:cubicBezTo>
                    <a:pt x="803" y="2955"/>
                    <a:pt x="834" y="2986"/>
                    <a:pt x="896" y="3017"/>
                  </a:cubicBezTo>
                  <a:cubicBezTo>
                    <a:pt x="957" y="3017"/>
                    <a:pt x="1019" y="3017"/>
                    <a:pt x="1081" y="2986"/>
                  </a:cubicBezTo>
                  <a:cubicBezTo>
                    <a:pt x="1420" y="2724"/>
                    <a:pt x="1814" y="2593"/>
                    <a:pt x="2207" y="2593"/>
                  </a:cubicBezTo>
                  <a:cubicBezTo>
                    <a:pt x="2601" y="2593"/>
                    <a:pt x="2994" y="2724"/>
                    <a:pt x="3334" y="2986"/>
                  </a:cubicBezTo>
                  <a:cubicBezTo>
                    <a:pt x="3365" y="3007"/>
                    <a:pt x="3402" y="3017"/>
                    <a:pt x="3441" y="3017"/>
                  </a:cubicBezTo>
                  <a:cubicBezTo>
                    <a:pt x="3519" y="3017"/>
                    <a:pt x="3601" y="2976"/>
                    <a:pt x="3642" y="2894"/>
                  </a:cubicBezTo>
                  <a:lnTo>
                    <a:pt x="4260" y="1289"/>
                  </a:lnTo>
                  <a:cubicBezTo>
                    <a:pt x="4414" y="918"/>
                    <a:pt x="4229" y="455"/>
                    <a:pt x="3827" y="301"/>
                  </a:cubicBezTo>
                  <a:cubicBezTo>
                    <a:pt x="3303" y="101"/>
                    <a:pt x="2755" y="0"/>
                    <a:pt x="2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94"/>
            <p:cNvSpPr/>
            <p:nvPr/>
          </p:nvSpPr>
          <p:spPr>
            <a:xfrm>
              <a:off x="2596788" y="2623281"/>
              <a:ext cx="94925" cy="102350"/>
            </a:xfrm>
            <a:custGeom>
              <a:avLst/>
              <a:gdLst/>
              <a:ahLst/>
              <a:cxnLst/>
              <a:rect l="l" t="t" r="r" b="b"/>
              <a:pathLst>
                <a:path w="3797" h="4094" extrusionOk="0">
                  <a:moveTo>
                    <a:pt x="2192" y="432"/>
                  </a:moveTo>
                  <a:cubicBezTo>
                    <a:pt x="2192" y="833"/>
                    <a:pt x="2254" y="1235"/>
                    <a:pt x="2439" y="1605"/>
                  </a:cubicBezTo>
                  <a:cubicBezTo>
                    <a:pt x="2624" y="1975"/>
                    <a:pt x="2902" y="2284"/>
                    <a:pt x="3241" y="2500"/>
                  </a:cubicBezTo>
                  <a:lnTo>
                    <a:pt x="2284" y="3580"/>
                  </a:lnTo>
                  <a:cubicBezTo>
                    <a:pt x="2198" y="3649"/>
                    <a:pt x="2092" y="3690"/>
                    <a:pt x="1988" y="3690"/>
                  </a:cubicBezTo>
                  <a:cubicBezTo>
                    <a:pt x="1907" y="3690"/>
                    <a:pt x="1827" y="3665"/>
                    <a:pt x="1760" y="3611"/>
                  </a:cubicBezTo>
                  <a:cubicBezTo>
                    <a:pt x="1019" y="2932"/>
                    <a:pt x="556" y="1975"/>
                    <a:pt x="464" y="988"/>
                  </a:cubicBezTo>
                  <a:cubicBezTo>
                    <a:pt x="464" y="772"/>
                    <a:pt x="587" y="617"/>
                    <a:pt x="772" y="587"/>
                  </a:cubicBezTo>
                  <a:lnTo>
                    <a:pt x="2192" y="432"/>
                  </a:lnTo>
                  <a:close/>
                  <a:moveTo>
                    <a:pt x="2439" y="0"/>
                  </a:moveTo>
                  <a:lnTo>
                    <a:pt x="741" y="185"/>
                  </a:lnTo>
                  <a:cubicBezTo>
                    <a:pt x="556" y="185"/>
                    <a:pt x="371" y="278"/>
                    <a:pt x="217" y="432"/>
                  </a:cubicBezTo>
                  <a:cubicBezTo>
                    <a:pt x="93" y="587"/>
                    <a:pt x="1" y="803"/>
                    <a:pt x="32" y="1019"/>
                  </a:cubicBezTo>
                  <a:cubicBezTo>
                    <a:pt x="93" y="1543"/>
                    <a:pt x="248" y="2099"/>
                    <a:pt x="494" y="2593"/>
                  </a:cubicBezTo>
                  <a:cubicBezTo>
                    <a:pt x="741" y="3086"/>
                    <a:pt x="1081" y="3518"/>
                    <a:pt x="1482" y="3889"/>
                  </a:cubicBezTo>
                  <a:cubicBezTo>
                    <a:pt x="1632" y="4024"/>
                    <a:pt x="1826" y="4093"/>
                    <a:pt x="2018" y="4093"/>
                  </a:cubicBezTo>
                  <a:cubicBezTo>
                    <a:pt x="2220" y="4093"/>
                    <a:pt x="2420" y="4016"/>
                    <a:pt x="2562" y="3858"/>
                  </a:cubicBezTo>
                  <a:lnTo>
                    <a:pt x="3735" y="2562"/>
                  </a:lnTo>
                  <a:cubicBezTo>
                    <a:pt x="3797" y="2469"/>
                    <a:pt x="3766" y="2315"/>
                    <a:pt x="3673" y="2253"/>
                  </a:cubicBezTo>
                  <a:cubicBezTo>
                    <a:pt x="2902" y="1883"/>
                    <a:pt x="2500" y="1080"/>
                    <a:pt x="2655" y="247"/>
                  </a:cubicBezTo>
                  <a:cubicBezTo>
                    <a:pt x="2686" y="124"/>
                    <a:pt x="2562" y="0"/>
                    <a:pt x="2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94"/>
            <p:cNvSpPr/>
            <p:nvPr/>
          </p:nvSpPr>
          <p:spPr>
            <a:xfrm>
              <a:off x="2724863" y="2623931"/>
              <a:ext cx="94925" cy="102000"/>
            </a:xfrm>
            <a:custGeom>
              <a:avLst/>
              <a:gdLst/>
              <a:ahLst/>
              <a:cxnLst/>
              <a:rect l="l" t="t" r="r" b="b"/>
              <a:pathLst>
                <a:path w="3797" h="4080" extrusionOk="0">
                  <a:moveTo>
                    <a:pt x="1606" y="437"/>
                  </a:moveTo>
                  <a:lnTo>
                    <a:pt x="3025" y="561"/>
                  </a:lnTo>
                  <a:cubicBezTo>
                    <a:pt x="3210" y="591"/>
                    <a:pt x="3365" y="746"/>
                    <a:pt x="3365" y="931"/>
                  </a:cubicBezTo>
                  <a:cubicBezTo>
                    <a:pt x="3272" y="1949"/>
                    <a:pt x="2809" y="2875"/>
                    <a:pt x="2038" y="3585"/>
                  </a:cubicBezTo>
                  <a:cubicBezTo>
                    <a:pt x="1966" y="3628"/>
                    <a:pt x="1881" y="3651"/>
                    <a:pt x="1798" y="3651"/>
                  </a:cubicBezTo>
                  <a:cubicBezTo>
                    <a:pt x="1703" y="3651"/>
                    <a:pt x="1610" y="3620"/>
                    <a:pt x="1544" y="3554"/>
                  </a:cubicBezTo>
                  <a:lnTo>
                    <a:pt x="556" y="2474"/>
                  </a:lnTo>
                  <a:cubicBezTo>
                    <a:pt x="896" y="2258"/>
                    <a:pt x="1174" y="1949"/>
                    <a:pt x="1359" y="1579"/>
                  </a:cubicBezTo>
                  <a:cubicBezTo>
                    <a:pt x="1544" y="1240"/>
                    <a:pt x="1606" y="838"/>
                    <a:pt x="1606" y="437"/>
                  </a:cubicBezTo>
                  <a:close/>
                  <a:moveTo>
                    <a:pt x="1343" y="0"/>
                  </a:moveTo>
                  <a:cubicBezTo>
                    <a:pt x="1217" y="0"/>
                    <a:pt x="1146" y="111"/>
                    <a:pt x="1174" y="221"/>
                  </a:cubicBezTo>
                  <a:cubicBezTo>
                    <a:pt x="1235" y="622"/>
                    <a:pt x="1174" y="1024"/>
                    <a:pt x="988" y="1394"/>
                  </a:cubicBezTo>
                  <a:cubicBezTo>
                    <a:pt x="803" y="1733"/>
                    <a:pt x="525" y="2042"/>
                    <a:pt x="155" y="2227"/>
                  </a:cubicBezTo>
                  <a:cubicBezTo>
                    <a:pt x="32" y="2289"/>
                    <a:pt x="1" y="2443"/>
                    <a:pt x="93" y="2536"/>
                  </a:cubicBezTo>
                  <a:lnTo>
                    <a:pt x="1235" y="3801"/>
                  </a:lnTo>
                  <a:lnTo>
                    <a:pt x="1235" y="3832"/>
                  </a:lnTo>
                  <a:cubicBezTo>
                    <a:pt x="1381" y="3994"/>
                    <a:pt x="1586" y="4079"/>
                    <a:pt x="1793" y="4079"/>
                  </a:cubicBezTo>
                  <a:cubicBezTo>
                    <a:pt x="1980" y="4079"/>
                    <a:pt x="2169" y="4009"/>
                    <a:pt x="2315" y="3863"/>
                  </a:cubicBezTo>
                  <a:cubicBezTo>
                    <a:pt x="2717" y="3492"/>
                    <a:pt x="3056" y="3060"/>
                    <a:pt x="3303" y="2567"/>
                  </a:cubicBezTo>
                  <a:cubicBezTo>
                    <a:pt x="3550" y="2073"/>
                    <a:pt x="3704" y="1517"/>
                    <a:pt x="3766" y="993"/>
                  </a:cubicBezTo>
                  <a:cubicBezTo>
                    <a:pt x="3797" y="561"/>
                    <a:pt x="3488" y="190"/>
                    <a:pt x="3056" y="159"/>
                  </a:cubicBezTo>
                  <a:lnTo>
                    <a:pt x="1390" y="5"/>
                  </a:lnTo>
                  <a:cubicBezTo>
                    <a:pt x="1373" y="2"/>
                    <a:pt x="1358" y="0"/>
                    <a:pt x="13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94"/>
            <p:cNvSpPr/>
            <p:nvPr/>
          </p:nvSpPr>
          <p:spPr>
            <a:xfrm>
              <a:off x="2480288" y="2463956"/>
              <a:ext cx="432875" cy="345275"/>
            </a:xfrm>
            <a:custGeom>
              <a:avLst/>
              <a:gdLst/>
              <a:ahLst/>
              <a:cxnLst/>
              <a:rect l="l" t="t" r="r" b="b"/>
              <a:pathLst>
                <a:path w="17315" h="13811" extrusionOk="0">
                  <a:moveTo>
                    <a:pt x="9095" y="0"/>
                  </a:moveTo>
                  <a:cubicBezTo>
                    <a:pt x="7461" y="0"/>
                    <a:pt x="5802" y="576"/>
                    <a:pt x="4445" y="1806"/>
                  </a:cubicBezTo>
                  <a:cubicBezTo>
                    <a:pt x="4300" y="1951"/>
                    <a:pt x="4439" y="2171"/>
                    <a:pt x="4595" y="2171"/>
                  </a:cubicBezTo>
                  <a:cubicBezTo>
                    <a:pt x="4638" y="2171"/>
                    <a:pt x="4682" y="2154"/>
                    <a:pt x="4722" y="2114"/>
                  </a:cubicBezTo>
                  <a:cubicBezTo>
                    <a:pt x="5975" y="993"/>
                    <a:pt x="7537" y="442"/>
                    <a:pt x="9093" y="442"/>
                  </a:cubicBezTo>
                  <a:cubicBezTo>
                    <a:pt x="10835" y="442"/>
                    <a:pt x="12570" y="1132"/>
                    <a:pt x="13858" y="2485"/>
                  </a:cubicBezTo>
                  <a:cubicBezTo>
                    <a:pt x="16296" y="5077"/>
                    <a:pt x="16234" y="9120"/>
                    <a:pt x="13734" y="11620"/>
                  </a:cubicBezTo>
                  <a:cubicBezTo>
                    <a:pt x="12465" y="12905"/>
                    <a:pt x="10798" y="13545"/>
                    <a:pt x="9124" y="13545"/>
                  </a:cubicBezTo>
                  <a:cubicBezTo>
                    <a:pt x="7503" y="13545"/>
                    <a:pt x="5875" y="12943"/>
                    <a:pt x="4599" y="11743"/>
                  </a:cubicBezTo>
                  <a:cubicBezTo>
                    <a:pt x="2007" y="9305"/>
                    <a:pt x="1852" y="5262"/>
                    <a:pt x="4198" y="2639"/>
                  </a:cubicBezTo>
                  <a:cubicBezTo>
                    <a:pt x="4336" y="2478"/>
                    <a:pt x="4200" y="2283"/>
                    <a:pt x="4058" y="2283"/>
                  </a:cubicBezTo>
                  <a:cubicBezTo>
                    <a:pt x="4009" y="2283"/>
                    <a:pt x="3959" y="2306"/>
                    <a:pt x="3920" y="2361"/>
                  </a:cubicBezTo>
                  <a:cubicBezTo>
                    <a:pt x="1" y="6836"/>
                    <a:pt x="3179" y="13811"/>
                    <a:pt x="9136" y="13811"/>
                  </a:cubicBezTo>
                  <a:cubicBezTo>
                    <a:pt x="13981" y="13811"/>
                    <a:pt x="17314" y="8935"/>
                    <a:pt x="15555" y="4398"/>
                  </a:cubicBezTo>
                  <a:cubicBezTo>
                    <a:pt x="14457" y="1586"/>
                    <a:pt x="11809" y="0"/>
                    <a:pt x="90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94"/>
            <p:cNvSpPr/>
            <p:nvPr/>
          </p:nvSpPr>
          <p:spPr>
            <a:xfrm>
              <a:off x="2545863" y="2492756"/>
              <a:ext cx="327175" cy="289200"/>
            </a:xfrm>
            <a:custGeom>
              <a:avLst/>
              <a:gdLst/>
              <a:ahLst/>
              <a:cxnLst/>
              <a:rect l="l" t="t" r="r" b="b"/>
              <a:pathLst>
                <a:path w="13087" h="11568" extrusionOk="0">
                  <a:moveTo>
                    <a:pt x="6529" y="0"/>
                  </a:moveTo>
                  <a:cubicBezTo>
                    <a:pt x="4734" y="0"/>
                    <a:pt x="2966" y="838"/>
                    <a:pt x="1822" y="2382"/>
                  </a:cubicBezTo>
                  <a:cubicBezTo>
                    <a:pt x="1" y="4913"/>
                    <a:pt x="495" y="8431"/>
                    <a:pt x="2964" y="10344"/>
                  </a:cubicBezTo>
                  <a:cubicBezTo>
                    <a:pt x="4012" y="11167"/>
                    <a:pt x="5261" y="11568"/>
                    <a:pt x="6506" y="11568"/>
                  </a:cubicBezTo>
                  <a:cubicBezTo>
                    <a:pt x="8154" y="11568"/>
                    <a:pt x="9796" y="10865"/>
                    <a:pt x="10957" y="9511"/>
                  </a:cubicBezTo>
                  <a:cubicBezTo>
                    <a:pt x="11018" y="9418"/>
                    <a:pt x="10988" y="9295"/>
                    <a:pt x="10926" y="9233"/>
                  </a:cubicBezTo>
                  <a:cubicBezTo>
                    <a:pt x="10887" y="9194"/>
                    <a:pt x="10843" y="9177"/>
                    <a:pt x="10800" y="9177"/>
                  </a:cubicBezTo>
                  <a:cubicBezTo>
                    <a:pt x="10741" y="9177"/>
                    <a:pt x="10684" y="9210"/>
                    <a:pt x="10648" y="9264"/>
                  </a:cubicBezTo>
                  <a:cubicBezTo>
                    <a:pt x="9557" y="10531"/>
                    <a:pt x="8005" y="11196"/>
                    <a:pt x="6442" y="11196"/>
                  </a:cubicBezTo>
                  <a:cubicBezTo>
                    <a:pt x="5265" y="11196"/>
                    <a:pt x="4082" y="10818"/>
                    <a:pt x="3087" y="10036"/>
                  </a:cubicBezTo>
                  <a:cubicBezTo>
                    <a:pt x="772" y="8215"/>
                    <a:pt x="340" y="4913"/>
                    <a:pt x="2069" y="2536"/>
                  </a:cubicBezTo>
                  <a:cubicBezTo>
                    <a:pt x="3136" y="1068"/>
                    <a:pt x="4793" y="283"/>
                    <a:pt x="6478" y="283"/>
                  </a:cubicBezTo>
                  <a:cubicBezTo>
                    <a:pt x="7521" y="283"/>
                    <a:pt x="8574" y="584"/>
                    <a:pt x="9506" y="1209"/>
                  </a:cubicBezTo>
                  <a:cubicBezTo>
                    <a:pt x="11944" y="2845"/>
                    <a:pt x="12654" y="6147"/>
                    <a:pt x="11080" y="8616"/>
                  </a:cubicBezTo>
                  <a:cubicBezTo>
                    <a:pt x="11018" y="8709"/>
                    <a:pt x="11049" y="8832"/>
                    <a:pt x="11142" y="8894"/>
                  </a:cubicBezTo>
                  <a:cubicBezTo>
                    <a:pt x="11175" y="8916"/>
                    <a:pt x="11211" y="8926"/>
                    <a:pt x="11248" y="8926"/>
                  </a:cubicBezTo>
                  <a:cubicBezTo>
                    <a:pt x="11314" y="8926"/>
                    <a:pt x="11380" y="8892"/>
                    <a:pt x="11420" y="8832"/>
                  </a:cubicBezTo>
                  <a:cubicBezTo>
                    <a:pt x="13086" y="6209"/>
                    <a:pt x="12315" y="2721"/>
                    <a:pt x="9753" y="993"/>
                  </a:cubicBezTo>
                  <a:cubicBezTo>
                    <a:pt x="8762" y="321"/>
                    <a:pt x="7641" y="0"/>
                    <a:pt x="6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6" name="Google Shape;16796;p94"/>
          <p:cNvGrpSpPr/>
          <p:nvPr/>
        </p:nvGrpSpPr>
        <p:grpSpPr>
          <a:xfrm>
            <a:off x="2525719" y="1766361"/>
            <a:ext cx="362650" cy="344125"/>
            <a:chOff x="1766613" y="2464331"/>
            <a:chExt cx="362650" cy="344125"/>
          </a:xfrm>
        </p:grpSpPr>
        <p:sp>
          <p:nvSpPr>
            <p:cNvPr id="16797" name="Google Shape;16797;p94"/>
            <p:cNvSpPr/>
            <p:nvPr/>
          </p:nvSpPr>
          <p:spPr>
            <a:xfrm>
              <a:off x="1885438" y="2722806"/>
              <a:ext cx="10050" cy="20850"/>
            </a:xfrm>
            <a:custGeom>
              <a:avLst/>
              <a:gdLst/>
              <a:ahLst/>
              <a:cxnLst/>
              <a:rect l="l" t="t" r="r" b="b"/>
              <a:pathLst>
                <a:path w="402" h="834" extrusionOk="0">
                  <a:moveTo>
                    <a:pt x="185" y="0"/>
                  </a:moveTo>
                  <a:cubicBezTo>
                    <a:pt x="93" y="0"/>
                    <a:pt x="0" y="93"/>
                    <a:pt x="0" y="216"/>
                  </a:cubicBezTo>
                  <a:lnTo>
                    <a:pt x="0" y="618"/>
                  </a:lnTo>
                  <a:cubicBezTo>
                    <a:pt x="0" y="741"/>
                    <a:pt x="93" y="834"/>
                    <a:pt x="185" y="834"/>
                  </a:cubicBezTo>
                  <a:cubicBezTo>
                    <a:pt x="309" y="834"/>
                    <a:pt x="401" y="741"/>
                    <a:pt x="401" y="618"/>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94"/>
            <p:cNvSpPr/>
            <p:nvPr/>
          </p:nvSpPr>
          <p:spPr>
            <a:xfrm>
              <a:off x="2000388" y="2722806"/>
              <a:ext cx="10050" cy="20850"/>
            </a:xfrm>
            <a:custGeom>
              <a:avLst/>
              <a:gdLst/>
              <a:ahLst/>
              <a:cxnLst/>
              <a:rect l="l" t="t" r="r" b="b"/>
              <a:pathLst>
                <a:path w="402" h="834" extrusionOk="0">
                  <a:moveTo>
                    <a:pt x="216" y="0"/>
                  </a:moveTo>
                  <a:cubicBezTo>
                    <a:pt x="93" y="0"/>
                    <a:pt x="0" y="93"/>
                    <a:pt x="0" y="216"/>
                  </a:cubicBezTo>
                  <a:lnTo>
                    <a:pt x="0" y="618"/>
                  </a:lnTo>
                  <a:cubicBezTo>
                    <a:pt x="0" y="741"/>
                    <a:pt x="93" y="834"/>
                    <a:pt x="216" y="834"/>
                  </a:cubicBezTo>
                  <a:cubicBezTo>
                    <a:pt x="309" y="834"/>
                    <a:pt x="402" y="741"/>
                    <a:pt x="402" y="618"/>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94"/>
            <p:cNvSpPr/>
            <p:nvPr/>
          </p:nvSpPr>
          <p:spPr>
            <a:xfrm>
              <a:off x="1928638" y="2732456"/>
              <a:ext cx="40150" cy="16400"/>
            </a:xfrm>
            <a:custGeom>
              <a:avLst/>
              <a:gdLst/>
              <a:ahLst/>
              <a:cxnLst/>
              <a:rect l="l" t="t" r="r" b="b"/>
              <a:pathLst>
                <a:path w="1606" h="656" extrusionOk="0">
                  <a:moveTo>
                    <a:pt x="216" y="0"/>
                  </a:moveTo>
                  <a:cubicBezTo>
                    <a:pt x="162" y="0"/>
                    <a:pt x="108" y="16"/>
                    <a:pt x="62" y="46"/>
                  </a:cubicBezTo>
                  <a:cubicBezTo>
                    <a:pt x="0" y="139"/>
                    <a:pt x="0" y="262"/>
                    <a:pt x="62" y="355"/>
                  </a:cubicBezTo>
                  <a:cubicBezTo>
                    <a:pt x="263" y="556"/>
                    <a:pt x="525" y="656"/>
                    <a:pt x="787" y="656"/>
                  </a:cubicBezTo>
                  <a:cubicBezTo>
                    <a:pt x="1050" y="656"/>
                    <a:pt x="1312" y="556"/>
                    <a:pt x="1513" y="355"/>
                  </a:cubicBezTo>
                  <a:cubicBezTo>
                    <a:pt x="1605" y="262"/>
                    <a:pt x="1605" y="139"/>
                    <a:pt x="1513" y="46"/>
                  </a:cubicBezTo>
                  <a:lnTo>
                    <a:pt x="1482" y="46"/>
                  </a:lnTo>
                  <a:cubicBezTo>
                    <a:pt x="1435" y="16"/>
                    <a:pt x="1381" y="0"/>
                    <a:pt x="1331" y="0"/>
                  </a:cubicBezTo>
                  <a:cubicBezTo>
                    <a:pt x="1281" y="0"/>
                    <a:pt x="1235" y="16"/>
                    <a:pt x="1204" y="46"/>
                  </a:cubicBezTo>
                  <a:cubicBezTo>
                    <a:pt x="1080" y="170"/>
                    <a:pt x="926" y="232"/>
                    <a:pt x="772" y="232"/>
                  </a:cubicBezTo>
                  <a:cubicBezTo>
                    <a:pt x="618" y="232"/>
                    <a:pt x="463" y="170"/>
                    <a:pt x="371" y="46"/>
                  </a:cubicBezTo>
                  <a:cubicBezTo>
                    <a:pt x="324" y="16"/>
                    <a:pt x="270"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94"/>
            <p:cNvSpPr/>
            <p:nvPr/>
          </p:nvSpPr>
          <p:spPr>
            <a:xfrm>
              <a:off x="1766613" y="2464331"/>
              <a:ext cx="362650" cy="344125"/>
            </a:xfrm>
            <a:custGeom>
              <a:avLst/>
              <a:gdLst/>
              <a:ahLst/>
              <a:cxnLst/>
              <a:rect l="l" t="t" r="r" b="b"/>
              <a:pathLst>
                <a:path w="14506" h="13765" extrusionOk="0">
                  <a:moveTo>
                    <a:pt x="7253" y="402"/>
                  </a:moveTo>
                  <a:cubicBezTo>
                    <a:pt x="7531" y="402"/>
                    <a:pt x="7994" y="402"/>
                    <a:pt x="8148" y="711"/>
                  </a:cubicBezTo>
                  <a:cubicBezTo>
                    <a:pt x="8333" y="1112"/>
                    <a:pt x="7932" y="1791"/>
                    <a:pt x="7716" y="2130"/>
                  </a:cubicBezTo>
                  <a:lnTo>
                    <a:pt x="6790" y="2130"/>
                  </a:lnTo>
                  <a:cubicBezTo>
                    <a:pt x="6574" y="1791"/>
                    <a:pt x="6173" y="1081"/>
                    <a:pt x="6358" y="711"/>
                  </a:cubicBezTo>
                  <a:cubicBezTo>
                    <a:pt x="6512" y="433"/>
                    <a:pt x="6975" y="402"/>
                    <a:pt x="7253" y="402"/>
                  </a:cubicBezTo>
                  <a:close/>
                  <a:moveTo>
                    <a:pt x="5586" y="2747"/>
                  </a:moveTo>
                  <a:cubicBezTo>
                    <a:pt x="5617" y="2747"/>
                    <a:pt x="5648" y="2778"/>
                    <a:pt x="5648" y="2809"/>
                  </a:cubicBezTo>
                  <a:cubicBezTo>
                    <a:pt x="5339" y="3612"/>
                    <a:pt x="4383" y="3889"/>
                    <a:pt x="4228" y="3951"/>
                  </a:cubicBezTo>
                  <a:lnTo>
                    <a:pt x="3148" y="3951"/>
                  </a:lnTo>
                  <a:cubicBezTo>
                    <a:pt x="2963" y="3889"/>
                    <a:pt x="2747" y="3797"/>
                    <a:pt x="2562" y="3704"/>
                  </a:cubicBezTo>
                  <a:cubicBezTo>
                    <a:pt x="2192" y="3519"/>
                    <a:pt x="1914" y="3210"/>
                    <a:pt x="1729" y="2809"/>
                  </a:cubicBezTo>
                  <a:cubicBezTo>
                    <a:pt x="1729" y="2778"/>
                    <a:pt x="1759" y="2747"/>
                    <a:pt x="1790" y="2747"/>
                  </a:cubicBezTo>
                  <a:close/>
                  <a:moveTo>
                    <a:pt x="4043" y="4321"/>
                  </a:moveTo>
                  <a:lnTo>
                    <a:pt x="4043" y="5216"/>
                  </a:lnTo>
                  <a:lnTo>
                    <a:pt x="3333" y="5031"/>
                  </a:lnTo>
                  <a:lnTo>
                    <a:pt x="3333" y="4321"/>
                  </a:lnTo>
                  <a:close/>
                  <a:moveTo>
                    <a:pt x="12746" y="4599"/>
                  </a:moveTo>
                  <a:cubicBezTo>
                    <a:pt x="12777" y="4599"/>
                    <a:pt x="12808" y="4661"/>
                    <a:pt x="12777" y="4692"/>
                  </a:cubicBezTo>
                  <a:cubicBezTo>
                    <a:pt x="12469" y="5463"/>
                    <a:pt x="11512" y="5772"/>
                    <a:pt x="11357" y="5803"/>
                  </a:cubicBezTo>
                  <a:lnTo>
                    <a:pt x="10308" y="5803"/>
                  </a:lnTo>
                  <a:cubicBezTo>
                    <a:pt x="10123" y="5741"/>
                    <a:pt x="9907" y="5679"/>
                    <a:pt x="9722" y="5556"/>
                  </a:cubicBezTo>
                  <a:cubicBezTo>
                    <a:pt x="9351" y="5371"/>
                    <a:pt x="9043" y="5062"/>
                    <a:pt x="8889" y="4692"/>
                  </a:cubicBezTo>
                  <a:cubicBezTo>
                    <a:pt x="8858" y="4661"/>
                    <a:pt x="8889" y="4599"/>
                    <a:pt x="8919" y="4599"/>
                  </a:cubicBezTo>
                  <a:close/>
                  <a:moveTo>
                    <a:pt x="7592" y="2531"/>
                  </a:moveTo>
                  <a:lnTo>
                    <a:pt x="7592" y="6173"/>
                  </a:lnTo>
                  <a:lnTo>
                    <a:pt x="6913" y="5988"/>
                  </a:lnTo>
                  <a:lnTo>
                    <a:pt x="6913" y="2531"/>
                  </a:lnTo>
                  <a:close/>
                  <a:moveTo>
                    <a:pt x="11203" y="6235"/>
                  </a:moveTo>
                  <a:lnTo>
                    <a:pt x="11203" y="7161"/>
                  </a:lnTo>
                  <a:lnTo>
                    <a:pt x="10493" y="6975"/>
                  </a:lnTo>
                  <a:lnTo>
                    <a:pt x="10462" y="6235"/>
                  </a:lnTo>
                  <a:close/>
                  <a:moveTo>
                    <a:pt x="3333" y="6543"/>
                  </a:moveTo>
                  <a:lnTo>
                    <a:pt x="4043" y="6759"/>
                  </a:lnTo>
                  <a:lnTo>
                    <a:pt x="4043" y="8981"/>
                  </a:lnTo>
                  <a:lnTo>
                    <a:pt x="3333" y="8981"/>
                  </a:lnTo>
                  <a:lnTo>
                    <a:pt x="3333" y="6543"/>
                  </a:lnTo>
                  <a:close/>
                  <a:moveTo>
                    <a:pt x="4444" y="6852"/>
                  </a:moveTo>
                  <a:lnTo>
                    <a:pt x="6512" y="7438"/>
                  </a:lnTo>
                  <a:lnTo>
                    <a:pt x="6512" y="8981"/>
                  </a:lnTo>
                  <a:lnTo>
                    <a:pt x="4444" y="8981"/>
                  </a:lnTo>
                  <a:lnTo>
                    <a:pt x="4444" y="6852"/>
                  </a:lnTo>
                  <a:close/>
                  <a:moveTo>
                    <a:pt x="6913" y="7562"/>
                  </a:moveTo>
                  <a:lnTo>
                    <a:pt x="7592" y="7747"/>
                  </a:lnTo>
                  <a:lnTo>
                    <a:pt x="7592" y="8981"/>
                  </a:lnTo>
                  <a:lnTo>
                    <a:pt x="6913" y="8981"/>
                  </a:lnTo>
                  <a:lnTo>
                    <a:pt x="6913" y="7562"/>
                  </a:lnTo>
                  <a:close/>
                  <a:moveTo>
                    <a:pt x="10462" y="8519"/>
                  </a:moveTo>
                  <a:lnTo>
                    <a:pt x="11172" y="8704"/>
                  </a:lnTo>
                  <a:lnTo>
                    <a:pt x="11172" y="8981"/>
                  </a:lnTo>
                  <a:lnTo>
                    <a:pt x="10462" y="8981"/>
                  </a:lnTo>
                  <a:lnTo>
                    <a:pt x="10462" y="8519"/>
                  </a:lnTo>
                  <a:close/>
                  <a:moveTo>
                    <a:pt x="8024" y="7840"/>
                  </a:moveTo>
                  <a:lnTo>
                    <a:pt x="10061" y="8395"/>
                  </a:lnTo>
                  <a:lnTo>
                    <a:pt x="10061" y="8981"/>
                  </a:lnTo>
                  <a:lnTo>
                    <a:pt x="8024" y="9012"/>
                  </a:lnTo>
                  <a:lnTo>
                    <a:pt x="8024" y="7840"/>
                  </a:lnTo>
                  <a:close/>
                  <a:moveTo>
                    <a:pt x="11388" y="9383"/>
                  </a:moveTo>
                  <a:cubicBezTo>
                    <a:pt x="11666" y="9383"/>
                    <a:pt x="11944" y="9568"/>
                    <a:pt x="12067" y="9846"/>
                  </a:cubicBezTo>
                  <a:lnTo>
                    <a:pt x="12901" y="11882"/>
                  </a:lnTo>
                  <a:lnTo>
                    <a:pt x="11512" y="11882"/>
                  </a:lnTo>
                  <a:cubicBezTo>
                    <a:pt x="11500" y="11878"/>
                    <a:pt x="11487" y="11876"/>
                    <a:pt x="11475" y="11876"/>
                  </a:cubicBezTo>
                  <a:cubicBezTo>
                    <a:pt x="11396" y="11876"/>
                    <a:pt x="11327" y="11960"/>
                    <a:pt x="11327" y="12068"/>
                  </a:cubicBezTo>
                  <a:cubicBezTo>
                    <a:pt x="11327" y="12191"/>
                    <a:pt x="11419" y="12284"/>
                    <a:pt x="11512" y="12284"/>
                  </a:cubicBezTo>
                  <a:lnTo>
                    <a:pt x="13209" y="12284"/>
                  </a:lnTo>
                  <a:cubicBezTo>
                    <a:pt x="13237" y="12280"/>
                    <a:pt x="13264" y="12279"/>
                    <a:pt x="13290" y="12279"/>
                  </a:cubicBezTo>
                  <a:cubicBezTo>
                    <a:pt x="13962" y="12279"/>
                    <a:pt x="13954" y="13366"/>
                    <a:pt x="13264" y="13366"/>
                  </a:cubicBezTo>
                  <a:cubicBezTo>
                    <a:pt x="13246" y="13366"/>
                    <a:pt x="13228" y="13365"/>
                    <a:pt x="13209" y="13364"/>
                  </a:cubicBezTo>
                  <a:lnTo>
                    <a:pt x="13209" y="13395"/>
                  </a:lnTo>
                  <a:lnTo>
                    <a:pt x="1297" y="13395"/>
                  </a:lnTo>
                  <a:cubicBezTo>
                    <a:pt x="1277" y="13396"/>
                    <a:pt x="1258" y="13397"/>
                    <a:pt x="1239" y="13397"/>
                  </a:cubicBezTo>
                  <a:cubicBezTo>
                    <a:pt x="513" y="13397"/>
                    <a:pt x="513" y="12281"/>
                    <a:pt x="1239" y="12281"/>
                  </a:cubicBezTo>
                  <a:cubicBezTo>
                    <a:pt x="1258" y="12281"/>
                    <a:pt x="1277" y="12282"/>
                    <a:pt x="1297" y="12284"/>
                  </a:cubicBezTo>
                  <a:lnTo>
                    <a:pt x="10740" y="12284"/>
                  </a:lnTo>
                  <a:cubicBezTo>
                    <a:pt x="10833" y="12284"/>
                    <a:pt x="10925" y="12191"/>
                    <a:pt x="10925" y="12098"/>
                  </a:cubicBezTo>
                  <a:cubicBezTo>
                    <a:pt x="10925" y="11975"/>
                    <a:pt x="10833" y="11882"/>
                    <a:pt x="10740" y="11882"/>
                  </a:cubicBezTo>
                  <a:lnTo>
                    <a:pt x="1605" y="11882"/>
                  </a:lnTo>
                  <a:lnTo>
                    <a:pt x="2438" y="9846"/>
                  </a:lnTo>
                  <a:cubicBezTo>
                    <a:pt x="2562" y="9568"/>
                    <a:pt x="2840" y="9383"/>
                    <a:pt x="3148" y="9383"/>
                  </a:cubicBezTo>
                  <a:close/>
                  <a:moveTo>
                    <a:pt x="7253" y="1"/>
                  </a:moveTo>
                  <a:cubicBezTo>
                    <a:pt x="6605" y="1"/>
                    <a:pt x="6173" y="186"/>
                    <a:pt x="5988" y="525"/>
                  </a:cubicBezTo>
                  <a:cubicBezTo>
                    <a:pt x="5679" y="1173"/>
                    <a:pt x="6296" y="2130"/>
                    <a:pt x="6481" y="2377"/>
                  </a:cubicBezTo>
                  <a:lnTo>
                    <a:pt x="6481" y="5864"/>
                  </a:lnTo>
                  <a:lnTo>
                    <a:pt x="5926" y="5710"/>
                  </a:lnTo>
                  <a:cubicBezTo>
                    <a:pt x="5909" y="5705"/>
                    <a:pt x="5892" y="5702"/>
                    <a:pt x="5874" y="5702"/>
                  </a:cubicBezTo>
                  <a:cubicBezTo>
                    <a:pt x="5792" y="5702"/>
                    <a:pt x="5704" y="5757"/>
                    <a:pt x="5679" y="5834"/>
                  </a:cubicBezTo>
                  <a:cubicBezTo>
                    <a:pt x="5648" y="5957"/>
                    <a:pt x="5710" y="6080"/>
                    <a:pt x="5833" y="6080"/>
                  </a:cubicBezTo>
                  <a:lnTo>
                    <a:pt x="11697" y="7685"/>
                  </a:lnTo>
                  <a:cubicBezTo>
                    <a:pt x="12048" y="7832"/>
                    <a:pt x="11928" y="8338"/>
                    <a:pt x="11573" y="8338"/>
                  </a:cubicBezTo>
                  <a:cubicBezTo>
                    <a:pt x="11553" y="8338"/>
                    <a:pt x="11533" y="8337"/>
                    <a:pt x="11512" y="8333"/>
                  </a:cubicBezTo>
                  <a:lnTo>
                    <a:pt x="2809" y="5988"/>
                  </a:lnTo>
                  <a:cubicBezTo>
                    <a:pt x="2624" y="5926"/>
                    <a:pt x="2500" y="5741"/>
                    <a:pt x="2562" y="5556"/>
                  </a:cubicBezTo>
                  <a:cubicBezTo>
                    <a:pt x="2611" y="5409"/>
                    <a:pt x="2737" y="5321"/>
                    <a:pt x="2864" y="5321"/>
                  </a:cubicBezTo>
                  <a:cubicBezTo>
                    <a:pt x="2897" y="5321"/>
                    <a:pt x="2931" y="5327"/>
                    <a:pt x="2963" y="5340"/>
                  </a:cubicBezTo>
                  <a:lnTo>
                    <a:pt x="5062" y="5895"/>
                  </a:lnTo>
                  <a:cubicBezTo>
                    <a:pt x="5088" y="5904"/>
                    <a:pt x="5114" y="5908"/>
                    <a:pt x="5137" y="5908"/>
                  </a:cubicBezTo>
                  <a:cubicBezTo>
                    <a:pt x="5359" y="5908"/>
                    <a:pt x="5433" y="5550"/>
                    <a:pt x="5154" y="5494"/>
                  </a:cubicBezTo>
                  <a:lnTo>
                    <a:pt x="4444" y="5309"/>
                  </a:lnTo>
                  <a:lnTo>
                    <a:pt x="4444" y="4290"/>
                  </a:lnTo>
                  <a:cubicBezTo>
                    <a:pt x="5123" y="4074"/>
                    <a:pt x="5679" y="3581"/>
                    <a:pt x="6018" y="2963"/>
                  </a:cubicBezTo>
                  <a:cubicBezTo>
                    <a:pt x="6111" y="2655"/>
                    <a:pt x="5895" y="2315"/>
                    <a:pt x="5586" y="2315"/>
                  </a:cubicBezTo>
                  <a:lnTo>
                    <a:pt x="1790" y="2315"/>
                  </a:lnTo>
                  <a:cubicBezTo>
                    <a:pt x="1451" y="2315"/>
                    <a:pt x="1235" y="2655"/>
                    <a:pt x="1358" y="2963"/>
                  </a:cubicBezTo>
                  <a:cubicBezTo>
                    <a:pt x="1667" y="3581"/>
                    <a:pt x="2253" y="4074"/>
                    <a:pt x="2932" y="4290"/>
                  </a:cubicBezTo>
                  <a:lnTo>
                    <a:pt x="2932" y="4939"/>
                  </a:lnTo>
                  <a:cubicBezTo>
                    <a:pt x="2901" y="4931"/>
                    <a:pt x="2869" y="4927"/>
                    <a:pt x="2835" y="4927"/>
                  </a:cubicBezTo>
                  <a:cubicBezTo>
                    <a:pt x="2734" y="4927"/>
                    <a:pt x="2624" y="4962"/>
                    <a:pt x="2531" y="5031"/>
                  </a:cubicBezTo>
                  <a:cubicBezTo>
                    <a:pt x="2377" y="5124"/>
                    <a:pt x="2253" y="5278"/>
                    <a:pt x="2192" y="5463"/>
                  </a:cubicBezTo>
                  <a:cubicBezTo>
                    <a:pt x="2130" y="5648"/>
                    <a:pt x="2161" y="5864"/>
                    <a:pt x="2284" y="6050"/>
                  </a:cubicBezTo>
                  <a:cubicBezTo>
                    <a:pt x="2377" y="6204"/>
                    <a:pt x="2531" y="6327"/>
                    <a:pt x="2716" y="6389"/>
                  </a:cubicBezTo>
                  <a:lnTo>
                    <a:pt x="2963" y="6451"/>
                  </a:lnTo>
                  <a:lnTo>
                    <a:pt x="2963" y="8981"/>
                  </a:lnTo>
                  <a:cubicBezTo>
                    <a:pt x="2562" y="9043"/>
                    <a:pt x="2253" y="9321"/>
                    <a:pt x="2099" y="9660"/>
                  </a:cubicBezTo>
                  <a:lnTo>
                    <a:pt x="1173" y="11882"/>
                  </a:lnTo>
                  <a:cubicBezTo>
                    <a:pt x="0" y="12068"/>
                    <a:pt x="124" y="13765"/>
                    <a:pt x="1297" y="13765"/>
                  </a:cubicBezTo>
                  <a:lnTo>
                    <a:pt x="13209" y="13765"/>
                  </a:lnTo>
                  <a:cubicBezTo>
                    <a:pt x="14382" y="13765"/>
                    <a:pt x="14505" y="12068"/>
                    <a:pt x="13364" y="11882"/>
                  </a:cubicBezTo>
                  <a:lnTo>
                    <a:pt x="12438" y="9660"/>
                  </a:lnTo>
                  <a:cubicBezTo>
                    <a:pt x="12283" y="9321"/>
                    <a:pt x="11944" y="9043"/>
                    <a:pt x="11574" y="8981"/>
                  </a:cubicBezTo>
                  <a:lnTo>
                    <a:pt x="11574" y="8796"/>
                  </a:lnTo>
                  <a:lnTo>
                    <a:pt x="11604" y="8796"/>
                  </a:lnTo>
                  <a:cubicBezTo>
                    <a:pt x="12499" y="8796"/>
                    <a:pt x="12654" y="7531"/>
                    <a:pt x="11820" y="7315"/>
                  </a:cubicBezTo>
                  <a:lnTo>
                    <a:pt x="11574" y="7253"/>
                  </a:lnTo>
                  <a:lnTo>
                    <a:pt x="11574" y="6173"/>
                  </a:lnTo>
                  <a:cubicBezTo>
                    <a:pt x="12252" y="5957"/>
                    <a:pt x="12839" y="5494"/>
                    <a:pt x="13147" y="4846"/>
                  </a:cubicBezTo>
                  <a:cubicBezTo>
                    <a:pt x="13271" y="4537"/>
                    <a:pt x="13055" y="4229"/>
                    <a:pt x="12746" y="4198"/>
                  </a:cubicBezTo>
                  <a:lnTo>
                    <a:pt x="8950" y="4198"/>
                  </a:lnTo>
                  <a:cubicBezTo>
                    <a:pt x="8611" y="4198"/>
                    <a:pt x="8364" y="4537"/>
                    <a:pt x="8487" y="4846"/>
                  </a:cubicBezTo>
                  <a:cubicBezTo>
                    <a:pt x="8796" y="5494"/>
                    <a:pt x="9382" y="5957"/>
                    <a:pt x="10061" y="6173"/>
                  </a:cubicBezTo>
                  <a:lnTo>
                    <a:pt x="10061" y="6852"/>
                  </a:lnTo>
                  <a:lnTo>
                    <a:pt x="7994" y="6296"/>
                  </a:lnTo>
                  <a:lnTo>
                    <a:pt x="7994" y="2377"/>
                  </a:lnTo>
                  <a:cubicBezTo>
                    <a:pt x="8179" y="2130"/>
                    <a:pt x="8796" y="1173"/>
                    <a:pt x="8487" y="556"/>
                  </a:cubicBezTo>
                  <a:cubicBezTo>
                    <a:pt x="8302" y="186"/>
                    <a:pt x="7901" y="1"/>
                    <a:pt x="7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1" name="Google Shape;16801;p94"/>
          <p:cNvGrpSpPr/>
          <p:nvPr/>
        </p:nvGrpSpPr>
        <p:grpSpPr>
          <a:xfrm>
            <a:off x="3372119" y="1765874"/>
            <a:ext cx="207550" cy="345100"/>
            <a:chOff x="7124238" y="4142231"/>
            <a:chExt cx="207550" cy="345100"/>
          </a:xfrm>
        </p:grpSpPr>
        <p:sp>
          <p:nvSpPr>
            <p:cNvPr id="16802" name="Google Shape;16802;p94"/>
            <p:cNvSpPr/>
            <p:nvPr/>
          </p:nvSpPr>
          <p:spPr>
            <a:xfrm>
              <a:off x="7184413" y="4397056"/>
              <a:ext cx="10825" cy="17750"/>
            </a:xfrm>
            <a:custGeom>
              <a:avLst/>
              <a:gdLst/>
              <a:ahLst/>
              <a:cxnLst/>
              <a:rect l="l" t="t" r="r" b="b"/>
              <a:pathLst>
                <a:path w="433" h="710" extrusionOk="0">
                  <a:moveTo>
                    <a:pt x="216" y="0"/>
                  </a:moveTo>
                  <a:cubicBezTo>
                    <a:pt x="93" y="0"/>
                    <a:pt x="0" y="93"/>
                    <a:pt x="0" y="216"/>
                  </a:cubicBezTo>
                  <a:lnTo>
                    <a:pt x="0" y="494"/>
                  </a:lnTo>
                  <a:cubicBezTo>
                    <a:pt x="0" y="617"/>
                    <a:pt x="93" y="710"/>
                    <a:pt x="216" y="710"/>
                  </a:cubicBezTo>
                  <a:cubicBezTo>
                    <a:pt x="340" y="710"/>
                    <a:pt x="402" y="617"/>
                    <a:pt x="402" y="494"/>
                  </a:cubicBezTo>
                  <a:lnTo>
                    <a:pt x="402" y="216"/>
                  </a:lnTo>
                  <a:cubicBezTo>
                    <a:pt x="432" y="93"/>
                    <a:pt x="340"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94"/>
            <p:cNvSpPr/>
            <p:nvPr/>
          </p:nvSpPr>
          <p:spPr>
            <a:xfrm>
              <a:off x="7262338" y="4397056"/>
              <a:ext cx="10050" cy="17750"/>
            </a:xfrm>
            <a:custGeom>
              <a:avLst/>
              <a:gdLst/>
              <a:ahLst/>
              <a:cxnLst/>
              <a:rect l="l" t="t" r="r" b="b"/>
              <a:pathLst>
                <a:path w="402" h="710" extrusionOk="0">
                  <a:moveTo>
                    <a:pt x="216" y="0"/>
                  </a:moveTo>
                  <a:cubicBezTo>
                    <a:pt x="93" y="0"/>
                    <a:pt x="0" y="93"/>
                    <a:pt x="0" y="216"/>
                  </a:cubicBezTo>
                  <a:lnTo>
                    <a:pt x="0" y="494"/>
                  </a:lnTo>
                  <a:cubicBezTo>
                    <a:pt x="0" y="617"/>
                    <a:pt x="93" y="710"/>
                    <a:pt x="216" y="710"/>
                  </a:cubicBezTo>
                  <a:cubicBezTo>
                    <a:pt x="309" y="710"/>
                    <a:pt x="402" y="617"/>
                    <a:pt x="402" y="494"/>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94"/>
            <p:cNvSpPr/>
            <p:nvPr/>
          </p:nvSpPr>
          <p:spPr>
            <a:xfrm>
              <a:off x="7211788" y="4403606"/>
              <a:ext cx="32050" cy="14675"/>
            </a:xfrm>
            <a:custGeom>
              <a:avLst/>
              <a:gdLst/>
              <a:ahLst/>
              <a:cxnLst/>
              <a:rect l="l" t="t" r="r" b="b"/>
              <a:pathLst>
                <a:path w="1282" h="587" extrusionOk="0">
                  <a:moveTo>
                    <a:pt x="1039" y="0"/>
                  </a:moveTo>
                  <a:cubicBezTo>
                    <a:pt x="989" y="0"/>
                    <a:pt x="942" y="16"/>
                    <a:pt x="911" y="47"/>
                  </a:cubicBezTo>
                  <a:lnTo>
                    <a:pt x="911" y="78"/>
                  </a:lnTo>
                  <a:cubicBezTo>
                    <a:pt x="850" y="139"/>
                    <a:pt x="757" y="170"/>
                    <a:pt x="664" y="170"/>
                  </a:cubicBezTo>
                  <a:cubicBezTo>
                    <a:pt x="572" y="170"/>
                    <a:pt x="510" y="139"/>
                    <a:pt x="448" y="78"/>
                  </a:cubicBezTo>
                  <a:cubicBezTo>
                    <a:pt x="403" y="32"/>
                    <a:pt x="349" y="12"/>
                    <a:pt x="298" y="12"/>
                  </a:cubicBezTo>
                  <a:cubicBezTo>
                    <a:pt x="141" y="12"/>
                    <a:pt x="0" y="193"/>
                    <a:pt x="140" y="355"/>
                  </a:cubicBezTo>
                  <a:cubicBezTo>
                    <a:pt x="279" y="510"/>
                    <a:pt x="472" y="587"/>
                    <a:pt x="668" y="587"/>
                  </a:cubicBezTo>
                  <a:cubicBezTo>
                    <a:pt x="865" y="587"/>
                    <a:pt x="1066" y="510"/>
                    <a:pt x="1220" y="355"/>
                  </a:cubicBezTo>
                  <a:cubicBezTo>
                    <a:pt x="1282" y="263"/>
                    <a:pt x="1282" y="139"/>
                    <a:pt x="1189" y="47"/>
                  </a:cubicBezTo>
                  <a:cubicBezTo>
                    <a:pt x="1143" y="16"/>
                    <a:pt x="1089" y="0"/>
                    <a:pt x="10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94"/>
            <p:cNvSpPr/>
            <p:nvPr/>
          </p:nvSpPr>
          <p:spPr>
            <a:xfrm>
              <a:off x="7152013" y="4355381"/>
              <a:ext cx="152775" cy="104950"/>
            </a:xfrm>
            <a:custGeom>
              <a:avLst/>
              <a:gdLst/>
              <a:ahLst/>
              <a:cxnLst/>
              <a:rect l="l" t="t" r="r" b="b"/>
              <a:pathLst>
                <a:path w="6111" h="4198" extrusionOk="0">
                  <a:moveTo>
                    <a:pt x="1451" y="1"/>
                  </a:moveTo>
                  <a:cubicBezTo>
                    <a:pt x="1080" y="1"/>
                    <a:pt x="741" y="186"/>
                    <a:pt x="525" y="463"/>
                  </a:cubicBezTo>
                  <a:cubicBezTo>
                    <a:pt x="185" y="926"/>
                    <a:pt x="0" y="1513"/>
                    <a:pt x="31" y="2130"/>
                  </a:cubicBezTo>
                  <a:cubicBezTo>
                    <a:pt x="62" y="3272"/>
                    <a:pt x="1019" y="4198"/>
                    <a:pt x="2191" y="4198"/>
                  </a:cubicBezTo>
                  <a:lnTo>
                    <a:pt x="3950" y="4198"/>
                  </a:lnTo>
                  <a:cubicBezTo>
                    <a:pt x="4475" y="4198"/>
                    <a:pt x="5000" y="3982"/>
                    <a:pt x="5401" y="3642"/>
                  </a:cubicBezTo>
                  <a:cubicBezTo>
                    <a:pt x="5546" y="3497"/>
                    <a:pt x="5407" y="3277"/>
                    <a:pt x="5251" y="3277"/>
                  </a:cubicBezTo>
                  <a:cubicBezTo>
                    <a:pt x="5208" y="3277"/>
                    <a:pt x="5163" y="3293"/>
                    <a:pt x="5123" y="3334"/>
                  </a:cubicBezTo>
                  <a:cubicBezTo>
                    <a:pt x="4815" y="3611"/>
                    <a:pt x="4383" y="3766"/>
                    <a:pt x="3981" y="3766"/>
                  </a:cubicBezTo>
                  <a:lnTo>
                    <a:pt x="2160" y="3766"/>
                  </a:lnTo>
                  <a:cubicBezTo>
                    <a:pt x="2142" y="3766"/>
                    <a:pt x="2123" y="3767"/>
                    <a:pt x="2105" y="3767"/>
                  </a:cubicBezTo>
                  <a:cubicBezTo>
                    <a:pt x="1204" y="3767"/>
                    <a:pt x="462" y="3037"/>
                    <a:pt x="432" y="2099"/>
                  </a:cubicBezTo>
                  <a:cubicBezTo>
                    <a:pt x="401" y="1605"/>
                    <a:pt x="556" y="1112"/>
                    <a:pt x="833" y="710"/>
                  </a:cubicBezTo>
                  <a:cubicBezTo>
                    <a:pt x="988" y="525"/>
                    <a:pt x="1204" y="402"/>
                    <a:pt x="1420" y="402"/>
                  </a:cubicBezTo>
                  <a:lnTo>
                    <a:pt x="4660" y="402"/>
                  </a:lnTo>
                  <a:cubicBezTo>
                    <a:pt x="4907" y="402"/>
                    <a:pt x="5123" y="525"/>
                    <a:pt x="5247" y="710"/>
                  </a:cubicBezTo>
                  <a:cubicBezTo>
                    <a:pt x="5555" y="1112"/>
                    <a:pt x="5679" y="1605"/>
                    <a:pt x="5679" y="2099"/>
                  </a:cubicBezTo>
                  <a:cubicBezTo>
                    <a:pt x="5679" y="2315"/>
                    <a:pt x="5617" y="2531"/>
                    <a:pt x="5524" y="2747"/>
                  </a:cubicBezTo>
                  <a:lnTo>
                    <a:pt x="5555" y="2747"/>
                  </a:lnTo>
                  <a:cubicBezTo>
                    <a:pt x="5494" y="2840"/>
                    <a:pt x="5555" y="2963"/>
                    <a:pt x="5648" y="3025"/>
                  </a:cubicBezTo>
                  <a:cubicBezTo>
                    <a:pt x="5670" y="3032"/>
                    <a:pt x="5693" y="3036"/>
                    <a:pt x="5717" y="3036"/>
                  </a:cubicBezTo>
                  <a:cubicBezTo>
                    <a:pt x="5795" y="3036"/>
                    <a:pt x="5878" y="2996"/>
                    <a:pt x="5926" y="2902"/>
                  </a:cubicBezTo>
                  <a:cubicBezTo>
                    <a:pt x="6018" y="2655"/>
                    <a:pt x="6080" y="2408"/>
                    <a:pt x="6111" y="2130"/>
                  </a:cubicBezTo>
                  <a:cubicBezTo>
                    <a:pt x="6111" y="1513"/>
                    <a:pt x="5926" y="926"/>
                    <a:pt x="5586" y="463"/>
                  </a:cubicBezTo>
                  <a:cubicBezTo>
                    <a:pt x="5370" y="186"/>
                    <a:pt x="5031" y="1"/>
                    <a:pt x="4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94"/>
            <p:cNvSpPr/>
            <p:nvPr/>
          </p:nvSpPr>
          <p:spPr>
            <a:xfrm>
              <a:off x="7124238" y="4142231"/>
              <a:ext cx="207550" cy="345100"/>
            </a:xfrm>
            <a:custGeom>
              <a:avLst/>
              <a:gdLst/>
              <a:ahLst/>
              <a:cxnLst/>
              <a:rect l="l" t="t" r="r" b="b"/>
              <a:pathLst>
                <a:path w="8302" h="13804" extrusionOk="0">
                  <a:moveTo>
                    <a:pt x="2191" y="379"/>
                  </a:moveTo>
                  <a:cubicBezTo>
                    <a:pt x="2809" y="379"/>
                    <a:pt x="3426" y="626"/>
                    <a:pt x="3858" y="1089"/>
                  </a:cubicBezTo>
                  <a:lnTo>
                    <a:pt x="3920" y="1120"/>
                  </a:lnTo>
                  <a:lnTo>
                    <a:pt x="3858" y="1181"/>
                  </a:lnTo>
                  <a:cubicBezTo>
                    <a:pt x="3704" y="1428"/>
                    <a:pt x="3580" y="1706"/>
                    <a:pt x="3488" y="1953"/>
                  </a:cubicBezTo>
                  <a:lnTo>
                    <a:pt x="2932" y="1398"/>
                  </a:lnTo>
                  <a:cubicBezTo>
                    <a:pt x="2901" y="1367"/>
                    <a:pt x="2855" y="1351"/>
                    <a:pt x="2805" y="1351"/>
                  </a:cubicBezTo>
                  <a:cubicBezTo>
                    <a:pt x="2755" y="1351"/>
                    <a:pt x="2701" y="1367"/>
                    <a:pt x="2654" y="1398"/>
                  </a:cubicBezTo>
                  <a:cubicBezTo>
                    <a:pt x="2593" y="1490"/>
                    <a:pt x="2593" y="1614"/>
                    <a:pt x="2654" y="1706"/>
                  </a:cubicBezTo>
                  <a:lnTo>
                    <a:pt x="3426" y="2447"/>
                  </a:lnTo>
                  <a:lnTo>
                    <a:pt x="3426" y="2539"/>
                  </a:lnTo>
                  <a:cubicBezTo>
                    <a:pt x="3426" y="2694"/>
                    <a:pt x="3426" y="2848"/>
                    <a:pt x="3426" y="2971"/>
                  </a:cubicBezTo>
                  <a:lnTo>
                    <a:pt x="2839" y="2971"/>
                  </a:lnTo>
                  <a:cubicBezTo>
                    <a:pt x="2654" y="2879"/>
                    <a:pt x="2500" y="2755"/>
                    <a:pt x="2346" y="2601"/>
                  </a:cubicBezTo>
                  <a:cubicBezTo>
                    <a:pt x="1852" y="2107"/>
                    <a:pt x="1605" y="1459"/>
                    <a:pt x="1667" y="780"/>
                  </a:cubicBezTo>
                  <a:lnTo>
                    <a:pt x="1636" y="780"/>
                  </a:lnTo>
                  <a:cubicBezTo>
                    <a:pt x="1667" y="472"/>
                    <a:pt x="1944" y="379"/>
                    <a:pt x="2191" y="379"/>
                  </a:cubicBezTo>
                  <a:close/>
                  <a:moveTo>
                    <a:pt x="6142" y="379"/>
                  </a:moveTo>
                  <a:cubicBezTo>
                    <a:pt x="6419" y="379"/>
                    <a:pt x="6697" y="472"/>
                    <a:pt x="6697" y="780"/>
                  </a:cubicBezTo>
                  <a:cubicBezTo>
                    <a:pt x="6759" y="1459"/>
                    <a:pt x="6512" y="2138"/>
                    <a:pt x="6018" y="2601"/>
                  </a:cubicBezTo>
                  <a:cubicBezTo>
                    <a:pt x="5895" y="2755"/>
                    <a:pt x="5710" y="2879"/>
                    <a:pt x="5524" y="3002"/>
                  </a:cubicBezTo>
                  <a:lnTo>
                    <a:pt x="4382" y="3002"/>
                  </a:lnTo>
                  <a:lnTo>
                    <a:pt x="5679" y="1706"/>
                  </a:lnTo>
                  <a:cubicBezTo>
                    <a:pt x="5740" y="1614"/>
                    <a:pt x="5740" y="1490"/>
                    <a:pt x="5679" y="1428"/>
                  </a:cubicBezTo>
                  <a:cubicBezTo>
                    <a:pt x="5632" y="1382"/>
                    <a:pt x="5578" y="1359"/>
                    <a:pt x="5524" y="1359"/>
                  </a:cubicBezTo>
                  <a:cubicBezTo>
                    <a:pt x="5470" y="1359"/>
                    <a:pt x="5416" y="1382"/>
                    <a:pt x="5370" y="1428"/>
                  </a:cubicBezTo>
                  <a:lnTo>
                    <a:pt x="3827" y="3002"/>
                  </a:lnTo>
                  <a:lnTo>
                    <a:pt x="3827" y="2879"/>
                  </a:lnTo>
                  <a:cubicBezTo>
                    <a:pt x="3796" y="2200"/>
                    <a:pt x="4043" y="1552"/>
                    <a:pt x="4506" y="1089"/>
                  </a:cubicBezTo>
                  <a:cubicBezTo>
                    <a:pt x="4938" y="657"/>
                    <a:pt x="5555" y="410"/>
                    <a:pt x="6172" y="410"/>
                  </a:cubicBezTo>
                  <a:lnTo>
                    <a:pt x="6142" y="379"/>
                  </a:lnTo>
                  <a:close/>
                  <a:moveTo>
                    <a:pt x="5710" y="3404"/>
                  </a:moveTo>
                  <a:cubicBezTo>
                    <a:pt x="6296" y="3434"/>
                    <a:pt x="6296" y="4268"/>
                    <a:pt x="5710" y="4329"/>
                  </a:cubicBezTo>
                  <a:lnTo>
                    <a:pt x="2623" y="4329"/>
                  </a:lnTo>
                  <a:cubicBezTo>
                    <a:pt x="2376" y="4329"/>
                    <a:pt x="2160" y="4113"/>
                    <a:pt x="2160" y="3866"/>
                  </a:cubicBezTo>
                  <a:cubicBezTo>
                    <a:pt x="2160" y="3589"/>
                    <a:pt x="2376" y="3404"/>
                    <a:pt x="2623" y="3404"/>
                  </a:cubicBezTo>
                  <a:close/>
                  <a:moveTo>
                    <a:pt x="2195" y="0"/>
                  </a:moveTo>
                  <a:cubicBezTo>
                    <a:pt x="2122" y="0"/>
                    <a:pt x="2049" y="3"/>
                    <a:pt x="1975" y="9"/>
                  </a:cubicBezTo>
                  <a:cubicBezTo>
                    <a:pt x="1574" y="9"/>
                    <a:pt x="1235" y="348"/>
                    <a:pt x="1204" y="780"/>
                  </a:cubicBezTo>
                  <a:cubicBezTo>
                    <a:pt x="1142" y="1552"/>
                    <a:pt x="1451" y="2354"/>
                    <a:pt x="2006" y="2910"/>
                  </a:cubicBezTo>
                  <a:cubicBezTo>
                    <a:pt x="2068" y="2971"/>
                    <a:pt x="2130" y="3033"/>
                    <a:pt x="2222" y="3095"/>
                  </a:cubicBezTo>
                  <a:cubicBezTo>
                    <a:pt x="1481" y="3465"/>
                    <a:pt x="1605" y="4545"/>
                    <a:pt x="2407" y="4731"/>
                  </a:cubicBezTo>
                  <a:lnTo>
                    <a:pt x="2407" y="6613"/>
                  </a:lnTo>
                  <a:cubicBezTo>
                    <a:pt x="2407" y="6860"/>
                    <a:pt x="2253" y="7107"/>
                    <a:pt x="2037" y="7261"/>
                  </a:cubicBezTo>
                  <a:cubicBezTo>
                    <a:pt x="1636" y="7446"/>
                    <a:pt x="1296" y="7724"/>
                    <a:pt x="988" y="8064"/>
                  </a:cubicBezTo>
                  <a:cubicBezTo>
                    <a:pt x="895" y="8125"/>
                    <a:pt x="895" y="8280"/>
                    <a:pt x="988" y="8341"/>
                  </a:cubicBezTo>
                  <a:cubicBezTo>
                    <a:pt x="1019" y="8388"/>
                    <a:pt x="1073" y="8411"/>
                    <a:pt x="1127" y="8411"/>
                  </a:cubicBezTo>
                  <a:cubicBezTo>
                    <a:pt x="1181" y="8411"/>
                    <a:pt x="1235" y="8388"/>
                    <a:pt x="1265" y="8341"/>
                  </a:cubicBezTo>
                  <a:cubicBezTo>
                    <a:pt x="1543" y="8064"/>
                    <a:pt x="1852" y="7817"/>
                    <a:pt x="2191" y="7632"/>
                  </a:cubicBezTo>
                  <a:cubicBezTo>
                    <a:pt x="2562" y="7416"/>
                    <a:pt x="2809" y="7045"/>
                    <a:pt x="2809" y="6613"/>
                  </a:cubicBezTo>
                  <a:lnTo>
                    <a:pt x="2809" y="4761"/>
                  </a:lnTo>
                  <a:lnTo>
                    <a:pt x="5494" y="4761"/>
                  </a:lnTo>
                  <a:lnTo>
                    <a:pt x="5494" y="6613"/>
                  </a:lnTo>
                  <a:cubicBezTo>
                    <a:pt x="5494" y="7045"/>
                    <a:pt x="5710" y="7416"/>
                    <a:pt x="6080" y="7632"/>
                  </a:cubicBezTo>
                  <a:cubicBezTo>
                    <a:pt x="7222" y="8218"/>
                    <a:pt x="7901" y="9422"/>
                    <a:pt x="7870" y="10687"/>
                  </a:cubicBezTo>
                  <a:cubicBezTo>
                    <a:pt x="7839" y="11397"/>
                    <a:pt x="7530" y="12106"/>
                    <a:pt x="7006" y="12600"/>
                  </a:cubicBezTo>
                  <a:cubicBezTo>
                    <a:pt x="6481" y="13125"/>
                    <a:pt x="5771" y="13403"/>
                    <a:pt x="5031" y="13403"/>
                  </a:cubicBezTo>
                  <a:lnTo>
                    <a:pt x="3271" y="13403"/>
                  </a:lnTo>
                  <a:cubicBezTo>
                    <a:pt x="2531" y="13403"/>
                    <a:pt x="1821" y="13125"/>
                    <a:pt x="1296" y="12600"/>
                  </a:cubicBezTo>
                  <a:cubicBezTo>
                    <a:pt x="772" y="12106"/>
                    <a:pt x="463" y="11397"/>
                    <a:pt x="432" y="10687"/>
                  </a:cubicBezTo>
                  <a:cubicBezTo>
                    <a:pt x="401" y="10070"/>
                    <a:pt x="556" y="9483"/>
                    <a:pt x="833" y="8959"/>
                  </a:cubicBezTo>
                  <a:cubicBezTo>
                    <a:pt x="895" y="8866"/>
                    <a:pt x="833" y="8743"/>
                    <a:pt x="741" y="8681"/>
                  </a:cubicBezTo>
                  <a:cubicBezTo>
                    <a:pt x="715" y="8664"/>
                    <a:pt x="687" y="8656"/>
                    <a:pt x="658" y="8656"/>
                  </a:cubicBezTo>
                  <a:cubicBezTo>
                    <a:pt x="584" y="8656"/>
                    <a:pt x="508" y="8707"/>
                    <a:pt x="463" y="8773"/>
                  </a:cubicBezTo>
                  <a:cubicBezTo>
                    <a:pt x="154" y="9360"/>
                    <a:pt x="0" y="10008"/>
                    <a:pt x="31" y="10687"/>
                  </a:cubicBezTo>
                  <a:cubicBezTo>
                    <a:pt x="31" y="11551"/>
                    <a:pt x="401" y="12323"/>
                    <a:pt x="988" y="12909"/>
                  </a:cubicBezTo>
                  <a:lnTo>
                    <a:pt x="1019" y="12878"/>
                  </a:lnTo>
                  <a:cubicBezTo>
                    <a:pt x="1636" y="13464"/>
                    <a:pt x="2438" y="13804"/>
                    <a:pt x="3271" y="13804"/>
                  </a:cubicBezTo>
                  <a:lnTo>
                    <a:pt x="5061" y="13804"/>
                  </a:lnTo>
                  <a:cubicBezTo>
                    <a:pt x="5895" y="13804"/>
                    <a:pt x="6697" y="13495"/>
                    <a:pt x="7314" y="12909"/>
                  </a:cubicBezTo>
                  <a:cubicBezTo>
                    <a:pt x="7901" y="12323"/>
                    <a:pt x="8271" y="11520"/>
                    <a:pt x="8271" y="10687"/>
                  </a:cubicBezTo>
                  <a:cubicBezTo>
                    <a:pt x="8302" y="9946"/>
                    <a:pt x="8117" y="9236"/>
                    <a:pt x="7746" y="8588"/>
                  </a:cubicBezTo>
                  <a:cubicBezTo>
                    <a:pt x="7376" y="8033"/>
                    <a:pt x="6882" y="7570"/>
                    <a:pt x="6296" y="7261"/>
                  </a:cubicBezTo>
                  <a:cubicBezTo>
                    <a:pt x="6049" y="7107"/>
                    <a:pt x="5926" y="6860"/>
                    <a:pt x="5926" y="6613"/>
                  </a:cubicBezTo>
                  <a:lnTo>
                    <a:pt x="5926" y="4731"/>
                  </a:lnTo>
                  <a:cubicBezTo>
                    <a:pt x="6697" y="4545"/>
                    <a:pt x="6821" y="3465"/>
                    <a:pt x="6111" y="3095"/>
                  </a:cubicBezTo>
                  <a:cubicBezTo>
                    <a:pt x="6172" y="3033"/>
                    <a:pt x="6234" y="2971"/>
                    <a:pt x="6296" y="2910"/>
                  </a:cubicBezTo>
                  <a:cubicBezTo>
                    <a:pt x="6882" y="2354"/>
                    <a:pt x="7160" y="1552"/>
                    <a:pt x="7098" y="780"/>
                  </a:cubicBezTo>
                  <a:cubicBezTo>
                    <a:pt x="7067" y="348"/>
                    <a:pt x="6759" y="9"/>
                    <a:pt x="6327" y="9"/>
                  </a:cubicBezTo>
                  <a:cubicBezTo>
                    <a:pt x="6253" y="3"/>
                    <a:pt x="6180" y="0"/>
                    <a:pt x="6107" y="0"/>
                  </a:cubicBezTo>
                  <a:cubicBezTo>
                    <a:pt x="5385" y="0"/>
                    <a:pt x="4702" y="276"/>
                    <a:pt x="4197" y="780"/>
                  </a:cubicBezTo>
                  <a:cubicBezTo>
                    <a:pt x="4166" y="811"/>
                    <a:pt x="4166" y="811"/>
                    <a:pt x="4166" y="811"/>
                  </a:cubicBezTo>
                  <a:lnTo>
                    <a:pt x="4136" y="780"/>
                  </a:lnTo>
                  <a:cubicBezTo>
                    <a:pt x="3603" y="276"/>
                    <a:pt x="2918" y="0"/>
                    <a:pt x="2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7" name="Google Shape;16807;p94"/>
          <p:cNvGrpSpPr/>
          <p:nvPr/>
        </p:nvGrpSpPr>
        <p:grpSpPr>
          <a:xfrm>
            <a:off x="4042718" y="1770799"/>
            <a:ext cx="355675" cy="335250"/>
            <a:chOff x="1055681" y="2468781"/>
            <a:chExt cx="355675" cy="335250"/>
          </a:xfrm>
        </p:grpSpPr>
        <p:sp>
          <p:nvSpPr>
            <p:cNvPr id="16808" name="Google Shape;16808;p94"/>
            <p:cNvSpPr/>
            <p:nvPr/>
          </p:nvSpPr>
          <p:spPr>
            <a:xfrm>
              <a:off x="1197156" y="2653381"/>
              <a:ext cx="17475" cy="14850"/>
            </a:xfrm>
            <a:custGeom>
              <a:avLst/>
              <a:gdLst/>
              <a:ahLst/>
              <a:cxnLst/>
              <a:rect l="l" t="t" r="r" b="b"/>
              <a:pathLst>
                <a:path w="699" h="594" extrusionOk="0">
                  <a:moveTo>
                    <a:pt x="283" y="0"/>
                  </a:moveTo>
                  <a:cubicBezTo>
                    <a:pt x="131" y="0"/>
                    <a:pt x="1" y="197"/>
                    <a:pt x="143" y="339"/>
                  </a:cubicBezTo>
                  <a:lnTo>
                    <a:pt x="328" y="524"/>
                  </a:lnTo>
                  <a:cubicBezTo>
                    <a:pt x="359" y="571"/>
                    <a:pt x="405" y="594"/>
                    <a:pt x="455" y="594"/>
                  </a:cubicBezTo>
                  <a:cubicBezTo>
                    <a:pt x="505" y="594"/>
                    <a:pt x="559" y="571"/>
                    <a:pt x="606" y="524"/>
                  </a:cubicBezTo>
                  <a:cubicBezTo>
                    <a:pt x="698" y="463"/>
                    <a:pt x="698" y="308"/>
                    <a:pt x="606" y="247"/>
                  </a:cubicBezTo>
                  <a:lnTo>
                    <a:pt x="420" y="62"/>
                  </a:lnTo>
                  <a:cubicBezTo>
                    <a:pt x="377" y="19"/>
                    <a:pt x="329"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94"/>
            <p:cNvSpPr/>
            <p:nvPr/>
          </p:nvSpPr>
          <p:spPr>
            <a:xfrm>
              <a:off x="1247306" y="2602456"/>
              <a:ext cx="17475" cy="14875"/>
            </a:xfrm>
            <a:custGeom>
              <a:avLst/>
              <a:gdLst/>
              <a:ahLst/>
              <a:cxnLst/>
              <a:rect l="l" t="t" r="r" b="b"/>
              <a:pathLst>
                <a:path w="699" h="595" extrusionOk="0">
                  <a:moveTo>
                    <a:pt x="285" y="1"/>
                  </a:moveTo>
                  <a:cubicBezTo>
                    <a:pt x="132" y="1"/>
                    <a:pt x="0" y="204"/>
                    <a:pt x="143" y="370"/>
                  </a:cubicBezTo>
                  <a:lnTo>
                    <a:pt x="328" y="525"/>
                  </a:lnTo>
                  <a:cubicBezTo>
                    <a:pt x="359" y="571"/>
                    <a:pt x="405" y="594"/>
                    <a:pt x="455" y="594"/>
                  </a:cubicBezTo>
                  <a:cubicBezTo>
                    <a:pt x="505" y="594"/>
                    <a:pt x="559" y="571"/>
                    <a:pt x="606" y="525"/>
                  </a:cubicBezTo>
                  <a:cubicBezTo>
                    <a:pt x="698" y="463"/>
                    <a:pt x="698" y="339"/>
                    <a:pt x="606" y="247"/>
                  </a:cubicBezTo>
                  <a:lnTo>
                    <a:pt x="420" y="62"/>
                  </a:lnTo>
                  <a:cubicBezTo>
                    <a:pt x="378" y="19"/>
                    <a:pt x="330"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94"/>
            <p:cNvSpPr/>
            <p:nvPr/>
          </p:nvSpPr>
          <p:spPr>
            <a:xfrm>
              <a:off x="1221306" y="2625581"/>
              <a:ext cx="23400" cy="22550"/>
            </a:xfrm>
            <a:custGeom>
              <a:avLst/>
              <a:gdLst/>
              <a:ahLst/>
              <a:cxnLst/>
              <a:rect l="l" t="t" r="r" b="b"/>
              <a:pathLst>
                <a:path w="936" h="902" extrusionOk="0">
                  <a:moveTo>
                    <a:pt x="720" y="1"/>
                  </a:moveTo>
                  <a:lnTo>
                    <a:pt x="720" y="32"/>
                  </a:lnTo>
                  <a:cubicBezTo>
                    <a:pt x="596" y="32"/>
                    <a:pt x="535" y="124"/>
                    <a:pt x="535" y="248"/>
                  </a:cubicBezTo>
                  <a:cubicBezTo>
                    <a:pt x="535" y="402"/>
                    <a:pt x="411" y="525"/>
                    <a:pt x="257" y="525"/>
                  </a:cubicBezTo>
                  <a:cubicBezTo>
                    <a:pt x="237" y="518"/>
                    <a:pt x="218" y="514"/>
                    <a:pt x="201" y="514"/>
                  </a:cubicBezTo>
                  <a:cubicBezTo>
                    <a:pt x="19" y="514"/>
                    <a:pt x="1" y="901"/>
                    <a:pt x="187" y="901"/>
                  </a:cubicBezTo>
                  <a:cubicBezTo>
                    <a:pt x="199" y="901"/>
                    <a:pt x="212" y="899"/>
                    <a:pt x="226" y="896"/>
                  </a:cubicBezTo>
                  <a:cubicBezTo>
                    <a:pt x="250" y="900"/>
                    <a:pt x="275" y="902"/>
                    <a:pt x="299" y="902"/>
                  </a:cubicBezTo>
                  <a:cubicBezTo>
                    <a:pt x="459" y="902"/>
                    <a:pt x="617" y="818"/>
                    <a:pt x="751" y="711"/>
                  </a:cubicBezTo>
                  <a:cubicBezTo>
                    <a:pt x="874" y="556"/>
                    <a:pt x="936" y="371"/>
                    <a:pt x="936" y="186"/>
                  </a:cubicBezTo>
                  <a:cubicBezTo>
                    <a:pt x="936" y="93"/>
                    <a:pt x="843" y="1"/>
                    <a:pt x="7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94"/>
            <p:cNvSpPr/>
            <p:nvPr/>
          </p:nvSpPr>
          <p:spPr>
            <a:xfrm>
              <a:off x="1162131" y="2567531"/>
              <a:ext cx="141225" cy="138325"/>
            </a:xfrm>
            <a:custGeom>
              <a:avLst/>
              <a:gdLst/>
              <a:ahLst/>
              <a:cxnLst/>
              <a:rect l="l" t="t" r="r" b="b"/>
              <a:pathLst>
                <a:path w="5649" h="5533" extrusionOk="0">
                  <a:moveTo>
                    <a:pt x="3577" y="394"/>
                  </a:moveTo>
                  <a:cubicBezTo>
                    <a:pt x="3627" y="394"/>
                    <a:pt x="3673" y="409"/>
                    <a:pt x="3704" y="440"/>
                  </a:cubicBezTo>
                  <a:lnTo>
                    <a:pt x="5155" y="1891"/>
                  </a:lnTo>
                  <a:cubicBezTo>
                    <a:pt x="5216" y="1952"/>
                    <a:pt x="5216" y="2076"/>
                    <a:pt x="5155" y="2168"/>
                  </a:cubicBezTo>
                  <a:lnTo>
                    <a:pt x="2254" y="5069"/>
                  </a:lnTo>
                  <a:cubicBezTo>
                    <a:pt x="2207" y="5100"/>
                    <a:pt x="2153" y="5116"/>
                    <a:pt x="2099" y="5116"/>
                  </a:cubicBezTo>
                  <a:cubicBezTo>
                    <a:pt x="2045" y="5116"/>
                    <a:pt x="1991" y="5100"/>
                    <a:pt x="1945" y="5069"/>
                  </a:cubicBezTo>
                  <a:lnTo>
                    <a:pt x="525" y="3619"/>
                  </a:lnTo>
                  <a:cubicBezTo>
                    <a:pt x="464" y="3557"/>
                    <a:pt x="464" y="3434"/>
                    <a:pt x="525" y="3341"/>
                  </a:cubicBezTo>
                  <a:lnTo>
                    <a:pt x="3426" y="440"/>
                  </a:lnTo>
                  <a:cubicBezTo>
                    <a:pt x="3473" y="409"/>
                    <a:pt x="3527" y="394"/>
                    <a:pt x="3577" y="394"/>
                  </a:cubicBezTo>
                  <a:close/>
                  <a:moveTo>
                    <a:pt x="3550" y="0"/>
                  </a:moveTo>
                  <a:cubicBezTo>
                    <a:pt x="3395" y="0"/>
                    <a:pt x="3241" y="54"/>
                    <a:pt x="3118" y="162"/>
                  </a:cubicBezTo>
                  <a:lnTo>
                    <a:pt x="247" y="3063"/>
                  </a:lnTo>
                  <a:cubicBezTo>
                    <a:pt x="1" y="3310"/>
                    <a:pt x="1" y="3681"/>
                    <a:pt x="247" y="3928"/>
                  </a:cubicBezTo>
                  <a:lnTo>
                    <a:pt x="1667" y="5347"/>
                  </a:lnTo>
                  <a:cubicBezTo>
                    <a:pt x="1775" y="5471"/>
                    <a:pt x="1929" y="5532"/>
                    <a:pt x="2084" y="5532"/>
                  </a:cubicBezTo>
                  <a:cubicBezTo>
                    <a:pt x="2238" y="5532"/>
                    <a:pt x="2392" y="5471"/>
                    <a:pt x="2500" y="5347"/>
                  </a:cubicBezTo>
                  <a:lnTo>
                    <a:pt x="5401" y="2446"/>
                  </a:lnTo>
                  <a:cubicBezTo>
                    <a:pt x="5648" y="2230"/>
                    <a:pt x="5648" y="1829"/>
                    <a:pt x="5401" y="1613"/>
                  </a:cubicBezTo>
                  <a:lnTo>
                    <a:pt x="3982" y="162"/>
                  </a:lnTo>
                  <a:cubicBezTo>
                    <a:pt x="3858" y="54"/>
                    <a:pt x="3704" y="0"/>
                    <a:pt x="35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94"/>
            <p:cNvSpPr/>
            <p:nvPr/>
          </p:nvSpPr>
          <p:spPr>
            <a:xfrm>
              <a:off x="1055681" y="2468781"/>
              <a:ext cx="355675" cy="335250"/>
            </a:xfrm>
            <a:custGeom>
              <a:avLst/>
              <a:gdLst/>
              <a:ahLst/>
              <a:cxnLst/>
              <a:rect l="l" t="t" r="r" b="b"/>
              <a:pathLst>
                <a:path w="14227" h="13410" extrusionOk="0">
                  <a:moveTo>
                    <a:pt x="9625" y="2963"/>
                  </a:moveTo>
                  <a:cubicBezTo>
                    <a:pt x="9767" y="2963"/>
                    <a:pt x="9906" y="3017"/>
                    <a:pt x="9999" y="3125"/>
                  </a:cubicBezTo>
                  <a:lnTo>
                    <a:pt x="10709" y="3804"/>
                  </a:lnTo>
                  <a:cubicBezTo>
                    <a:pt x="10925" y="4020"/>
                    <a:pt x="10925" y="4359"/>
                    <a:pt x="10709" y="4575"/>
                  </a:cubicBezTo>
                  <a:lnTo>
                    <a:pt x="10678" y="4575"/>
                  </a:lnTo>
                  <a:lnTo>
                    <a:pt x="10369" y="4884"/>
                  </a:lnTo>
                  <a:lnTo>
                    <a:pt x="8919" y="3434"/>
                  </a:lnTo>
                  <a:lnTo>
                    <a:pt x="9227" y="3125"/>
                  </a:lnTo>
                  <a:cubicBezTo>
                    <a:pt x="9335" y="3017"/>
                    <a:pt x="9482" y="2963"/>
                    <a:pt x="9625" y="2963"/>
                  </a:cubicBezTo>
                  <a:close/>
                  <a:moveTo>
                    <a:pt x="3086" y="10038"/>
                  </a:moveTo>
                  <a:lnTo>
                    <a:pt x="3765" y="10748"/>
                  </a:lnTo>
                  <a:lnTo>
                    <a:pt x="2901" y="11612"/>
                  </a:lnTo>
                  <a:lnTo>
                    <a:pt x="2191" y="10933"/>
                  </a:lnTo>
                  <a:lnTo>
                    <a:pt x="3086" y="10038"/>
                  </a:lnTo>
                  <a:close/>
                  <a:moveTo>
                    <a:pt x="7823" y="3310"/>
                  </a:moveTo>
                  <a:cubicBezTo>
                    <a:pt x="8062" y="3310"/>
                    <a:pt x="8302" y="3403"/>
                    <a:pt x="8487" y="3588"/>
                  </a:cubicBezTo>
                  <a:lnTo>
                    <a:pt x="10215" y="5316"/>
                  </a:lnTo>
                  <a:cubicBezTo>
                    <a:pt x="10554" y="5686"/>
                    <a:pt x="10554" y="6273"/>
                    <a:pt x="10215" y="6643"/>
                  </a:cubicBezTo>
                  <a:lnTo>
                    <a:pt x="6357" y="10501"/>
                  </a:lnTo>
                  <a:lnTo>
                    <a:pt x="4382" y="8495"/>
                  </a:lnTo>
                  <a:cubicBezTo>
                    <a:pt x="4339" y="8452"/>
                    <a:pt x="4292" y="8434"/>
                    <a:pt x="4246" y="8434"/>
                  </a:cubicBezTo>
                  <a:cubicBezTo>
                    <a:pt x="4094" y="8434"/>
                    <a:pt x="3962" y="8637"/>
                    <a:pt x="4104" y="8803"/>
                  </a:cubicBezTo>
                  <a:lnTo>
                    <a:pt x="6512" y="11211"/>
                  </a:lnTo>
                  <a:cubicBezTo>
                    <a:pt x="6635" y="11303"/>
                    <a:pt x="6635" y="11488"/>
                    <a:pt x="6512" y="11612"/>
                  </a:cubicBezTo>
                  <a:lnTo>
                    <a:pt x="6049" y="12075"/>
                  </a:lnTo>
                  <a:cubicBezTo>
                    <a:pt x="5987" y="12121"/>
                    <a:pt x="5917" y="12144"/>
                    <a:pt x="5848" y="12144"/>
                  </a:cubicBezTo>
                  <a:cubicBezTo>
                    <a:pt x="5779" y="12144"/>
                    <a:pt x="5709" y="12121"/>
                    <a:pt x="5647" y="12075"/>
                  </a:cubicBezTo>
                  <a:lnTo>
                    <a:pt x="1728" y="8155"/>
                  </a:lnTo>
                  <a:cubicBezTo>
                    <a:pt x="1635" y="8032"/>
                    <a:pt x="1635" y="7847"/>
                    <a:pt x="1728" y="7754"/>
                  </a:cubicBezTo>
                  <a:lnTo>
                    <a:pt x="2191" y="7291"/>
                  </a:lnTo>
                  <a:cubicBezTo>
                    <a:pt x="2237" y="7245"/>
                    <a:pt x="2307" y="7222"/>
                    <a:pt x="2376" y="7222"/>
                  </a:cubicBezTo>
                  <a:cubicBezTo>
                    <a:pt x="2445" y="7222"/>
                    <a:pt x="2515" y="7245"/>
                    <a:pt x="2561" y="7291"/>
                  </a:cubicBezTo>
                  <a:lnTo>
                    <a:pt x="3518" y="8217"/>
                  </a:lnTo>
                  <a:cubicBezTo>
                    <a:pt x="3564" y="8263"/>
                    <a:pt x="3618" y="8287"/>
                    <a:pt x="3668" y="8287"/>
                  </a:cubicBezTo>
                  <a:cubicBezTo>
                    <a:pt x="3719" y="8287"/>
                    <a:pt x="3765" y="8263"/>
                    <a:pt x="3796" y="8217"/>
                  </a:cubicBezTo>
                  <a:cubicBezTo>
                    <a:pt x="3888" y="8124"/>
                    <a:pt x="3888" y="8001"/>
                    <a:pt x="3796" y="7939"/>
                  </a:cubicBezTo>
                  <a:lnTo>
                    <a:pt x="3302" y="7446"/>
                  </a:lnTo>
                  <a:lnTo>
                    <a:pt x="7160" y="3588"/>
                  </a:lnTo>
                  <a:cubicBezTo>
                    <a:pt x="7345" y="3403"/>
                    <a:pt x="7584" y="3310"/>
                    <a:pt x="7823" y="3310"/>
                  </a:cubicBezTo>
                  <a:close/>
                  <a:moveTo>
                    <a:pt x="1255" y="10704"/>
                  </a:moveTo>
                  <a:cubicBezTo>
                    <a:pt x="1350" y="10704"/>
                    <a:pt x="1449" y="10736"/>
                    <a:pt x="1543" y="10809"/>
                  </a:cubicBezTo>
                  <a:lnTo>
                    <a:pt x="2962" y="12260"/>
                  </a:lnTo>
                  <a:cubicBezTo>
                    <a:pt x="3148" y="12414"/>
                    <a:pt x="3148" y="12723"/>
                    <a:pt x="2962" y="12877"/>
                  </a:cubicBezTo>
                  <a:cubicBezTo>
                    <a:pt x="2885" y="12970"/>
                    <a:pt x="2777" y="13016"/>
                    <a:pt x="2665" y="13016"/>
                  </a:cubicBezTo>
                  <a:cubicBezTo>
                    <a:pt x="2553" y="13016"/>
                    <a:pt x="2438" y="12970"/>
                    <a:pt x="2345" y="12877"/>
                  </a:cubicBezTo>
                  <a:lnTo>
                    <a:pt x="895" y="11458"/>
                  </a:lnTo>
                  <a:cubicBezTo>
                    <a:pt x="629" y="11119"/>
                    <a:pt x="912" y="10704"/>
                    <a:pt x="1255" y="10704"/>
                  </a:cubicBezTo>
                  <a:close/>
                  <a:moveTo>
                    <a:pt x="13526" y="1"/>
                  </a:moveTo>
                  <a:cubicBezTo>
                    <a:pt x="13068" y="1"/>
                    <a:pt x="12638" y="183"/>
                    <a:pt x="12344" y="502"/>
                  </a:cubicBezTo>
                  <a:lnTo>
                    <a:pt x="10091" y="2724"/>
                  </a:lnTo>
                  <a:cubicBezTo>
                    <a:pt x="9937" y="2631"/>
                    <a:pt x="9752" y="2600"/>
                    <a:pt x="9598" y="2600"/>
                  </a:cubicBezTo>
                  <a:cubicBezTo>
                    <a:pt x="9320" y="2600"/>
                    <a:pt x="9104" y="2693"/>
                    <a:pt x="8919" y="2847"/>
                  </a:cubicBezTo>
                  <a:lnTo>
                    <a:pt x="8610" y="3187"/>
                  </a:lnTo>
                  <a:cubicBezTo>
                    <a:pt x="8362" y="3007"/>
                    <a:pt x="8077" y="2921"/>
                    <a:pt x="7796" y="2921"/>
                  </a:cubicBezTo>
                  <a:cubicBezTo>
                    <a:pt x="7448" y="2921"/>
                    <a:pt x="7107" y="3054"/>
                    <a:pt x="6851" y="3310"/>
                  </a:cubicBezTo>
                  <a:lnTo>
                    <a:pt x="2993" y="7168"/>
                  </a:lnTo>
                  <a:lnTo>
                    <a:pt x="2839" y="7013"/>
                  </a:lnTo>
                  <a:cubicBezTo>
                    <a:pt x="2716" y="6890"/>
                    <a:pt x="2546" y="6828"/>
                    <a:pt x="2372" y="6828"/>
                  </a:cubicBezTo>
                  <a:cubicBezTo>
                    <a:pt x="2199" y="6828"/>
                    <a:pt x="2021" y="6890"/>
                    <a:pt x="1882" y="7013"/>
                  </a:cubicBezTo>
                  <a:lnTo>
                    <a:pt x="1419" y="7476"/>
                  </a:lnTo>
                  <a:cubicBezTo>
                    <a:pt x="1172" y="7754"/>
                    <a:pt x="1172" y="8186"/>
                    <a:pt x="1419" y="8464"/>
                  </a:cubicBezTo>
                  <a:lnTo>
                    <a:pt x="2777" y="9760"/>
                  </a:lnTo>
                  <a:lnTo>
                    <a:pt x="1913" y="10624"/>
                  </a:lnTo>
                  <a:lnTo>
                    <a:pt x="1821" y="10532"/>
                  </a:lnTo>
                  <a:cubicBezTo>
                    <a:pt x="1634" y="10345"/>
                    <a:pt x="1426" y="10267"/>
                    <a:pt x="1226" y="10267"/>
                  </a:cubicBezTo>
                  <a:cubicBezTo>
                    <a:pt x="567" y="10267"/>
                    <a:pt x="1" y="11119"/>
                    <a:pt x="617" y="11735"/>
                  </a:cubicBezTo>
                  <a:lnTo>
                    <a:pt x="2067" y="13186"/>
                  </a:lnTo>
                  <a:cubicBezTo>
                    <a:pt x="2238" y="13343"/>
                    <a:pt x="2426" y="13409"/>
                    <a:pt x="2609" y="13409"/>
                  </a:cubicBezTo>
                  <a:cubicBezTo>
                    <a:pt x="3253" y="13409"/>
                    <a:pt x="3824" y="12583"/>
                    <a:pt x="3271" y="11982"/>
                  </a:cubicBezTo>
                  <a:lnTo>
                    <a:pt x="3178" y="11890"/>
                  </a:lnTo>
                  <a:lnTo>
                    <a:pt x="4043" y="11025"/>
                  </a:lnTo>
                  <a:lnTo>
                    <a:pt x="5370" y="12353"/>
                  </a:lnTo>
                  <a:cubicBezTo>
                    <a:pt x="5493" y="12476"/>
                    <a:pt x="5663" y="12538"/>
                    <a:pt x="5836" y="12538"/>
                  </a:cubicBezTo>
                  <a:cubicBezTo>
                    <a:pt x="6010" y="12538"/>
                    <a:pt x="6187" y="12476"/>
                    <a:pt x="6326" y="12353"/>
                  </a:cubicBezTo>
                  <a:lnTo>
                    <a:pt x="6789" y="11890"/>
                  </a:lnTo>
                  <a:cubicBezTo>
                    <a:pt x="7036" y="11612"/>
                    <a:pt x="7036" y="11180"/>
                    <a:pt x="6789" y="10933"/>
                  </a:cubicBezTo>
                  <a:lnTo>
                    <a:pt x="6635" y="10779"/>
                  </a:lnTo>
                  <a:lnTo>
                    <a:pt x="10493" y="6921"/>
                  </a:lnTo>
                  <a:cubicBezTo>
                    <a:pt x="10956" y="6458"/>
                    <a:pt x="11017" y="5717"/>
                    <a:pt x="10616" y="5193"/>
                  </a:cubicBezTo>
                  <a:lnTo>
                    <a:pt x="10956" y="4853"/>
                  </a:lnTo>
                  <a:cubicBezTo>
                    <a:pt x="11264" y="4545"/>
                    <a:pt x="11295" y="4051"/>
                    <a:pt x="11079" y="3711"/>
                  </a:cubicBezTo>
                  <a:lnTo>
                    <a:pt x="12807" y="1952"/>
                  </a:lnTo>
                  <a:cubicBezTo>
                    <a:pt x="12971" y="1812"/>
                    <a:pt x="12833" y="1601"/>
                    <a:pt x="12677" y="1601"/>
                  </a:cubicBezTo>
                  <a:cubicBezTo>
                    <a:pt x="12626" y="1601"/>
                    <a:pt x="12574" y="1622"/>
                    <a:pt x="12530" y="1674"/>
                  </a:cubicBezTo>
                  <a:lnTo>
                    <a:pt x="10801" y="3372"/>
                  </a:lnTo>
                  <a:lnTo>
                    <a:pt x="10400" y="3001"/>
                  </a:lnTo>
                  <a:lnTo>
                    <a:pt x="12622" y="779"/>
                  </a:lnTo>
                  <a:cubicBezTo>
                    <a:pt x="12864" y="538"/>
                    <a:pt x="13162" y="410"/>
                    <a:pt x="13487" y="410"/>
                  </a:cubicBezTo>
                  <a:cubicBezTo>
                    <a:pt x="13577" y="410"/>
                    <a:pt x="13670" y="420"/>
                    <a:pt x="13764" y="440"/>
                  </a:cubicBezTo>
                  <a:lnTo>
                    <a:pt x="13116" y="1088"/>
                  </a:lnTo>
                  <a:cubicBezTo>
                    <a:pt x="13023" y="1181"/>
                    <a:pt x="13023" y="1304"/>
                    <a:pt x="13116" y="1397"/>
                  </a:cubicBezTo>
                  <a:cubicBezTo>
                    <a:pt x="13147" y="1428"/>
                    <a:pt x="13193" y="1443"/>
                    <a:pt x="13243" y="1443"/>
                  </a:cubicBezTo>
                  <a:cubicBezTo>
                    <a:pt x="13293" y="1443"/>
                    <a:pt x="13347" y="1428"/>
                    <a:pt x="13394" y="1397"/>
                  </a:cubicBezTo>
                  <a:lnTo>
                    <a:pt x="14104" y="687"/>
                  </a:lnTo>
                  <a:cubicBezTo>
                    <a:pt x="14196" y="594"/>
                    <a:pt x="14227" y="440"/>
                    <a:pt x="14196" y="286"/>
                  </a:cubicBezTo>
                  <a:lnTo>
                    <a:pt x="14196" y="286"/>
                  </a:lnTo>
                  <a:lnTo>
                    <a:pt x="14165" y="317"/>
                  </a:lnTo>
                  <a:cubicBezTo>
                    <a:pt x="14134" y="162"/>
                    <a:pt x="14011" y="70"/>
                    <a:pt x="13887" y="39"/>
                  </a:cubicBezTo>
                  <a:cubicBezTo>
                    <a:pt x="13766" y="13"/>
                    <a:pt x="13645" y="1"/>
                    <a:pt x="13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3" name="Google Shape;16813;p94"/>
          <p:cNvGrpSpPr/>
          <p:nvPr/>
        </p:nvGrpSpPr>
        <p:grpSpPr>
          <a:xfrm>
            <a:off x="4045018" y="2334212"/>
            <a:ext cx="351075" cy="314925"/>
            <a:chOff x="2532763" y="3037481"/>
            <a:chExt cx="351075" cy="314925"/>
          </a:xfrm>
        </p:grpSpPr>
        <p:sp>
          <p:nvSpPr>
            <p:cNvPr id="16814" name="Google Shape;16814;p94"/>
            <p:cNvSpPr/>
            <p:nvPr/>
          </p:nvSpPr>
          <p:spPr>
            <a:xfrm>
              <a:off x="2702813" y="3147881"/>
              <a:ext cx="15900" cy="17050"/>
            </a:xfrm>
            <a:custGeom>
              <a:avLst/>
              <a:gdLst/>
              <a:ahLst/>
              <a:cxnLst/>
              <a:rect l="l" t="t" r="r" b="b"/>
              <a:pathLst>
                <a:path w="636" h="682" extrusionOk="0">
                  <a:moveTo>
                    <a:pt x="258" y="0"/>
                  </a:moveTo>
                  <a:cubicBezTo>
                    <a:pt x="126" y="0"/>
                    <a:pt x="1" y="121"/>
                    <a:pt x="80" y="280"/>
                  </a:cubicBezTo>
                  <a:lnTo>
                    <a:pt x="204" y="558"/>
                  </a:lnTo>
                  <a:cubicBezTo>
                    <a:pt x="235" y="619"/>
                    <a:pt x="296" y="681"/>
                    <a:pt x="389" y="681"/>
                  </a:cubicBezTo>
                  <a:cubicBezTo>
                    <a:pt x="543" y="681"/>
                    <a:pt x="636" y="527"/>
                    <a:pt x="574" y="403"/>
                  </a:cubicBezTo>
                  <a:lnTo>
                    <a:pt x="451" y="126"/>
                  </a:lnTo>
                  <a:cubicBezTo>
                    <a:pt x="407" y="38"/>
                    <a:pt x="331" y="0"/>
                    <a:pt x="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94"/>
            <p:cNvSpPr/>
            <p:nvPr/>
          </p:nvSpPr>
          <p:spPr>
            <a:xfrm>
              <a:off x="2779138" y="3112606"/>
              <a:ext cx="15975" cy="16825"/>
            </a:xfrm>
            <a:custGeom>
              <a:avLst/>
              <a:gdLst/>
              <a:ahLst/>
              <a:cxnLst/>
              <a:rect l="l" t="t" r="r" b="b"/>
              <a:pathLst>
                <a:path w="639" h="673" extrusionOk="0">
                  <a:moveTo>
                    <a:pt x="275" y="0"/>
                  </a:moveTo>
                  <a:cubicBezTo>
                    <a:pt x="138" y="0"/>
                    <a:pt x="0" y="137"/>
                    <a:pt x="83" y="302"/>
                  </a:cubicBezTo>
                  <a:lnTo>
                    <a:pt x="206" y="580"/>
                  </a:lnTo>
                  <a:cubicBezTo>
                    <a:pt x="237" y="642"/>
                    <a:pt x="299" y="672"/>
                    <a:pt x="391" y="672"/>
                  </a:cubicBezTo>
                  <a:cubicBezTo>
                    <a:pt x="546" y="672"/>
                    <a:pt x="638" y="518"/>
                    <a:pt x="576" y="395"/>
                  </a:cubicBezTo>
                  <a:lnTo>
                    <a:pt x="453" y="117"/>
                  </a:lnTo>
                  <a:cubicBezTo>
                    <a:pt x="412" y="35"/>
                    <a:pt x="343" y="0"/>
                    <a:pt x="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94"/>
            <p:cNvSpPr/>
            <p:nvPr/>
          </p:nvSpPr>
          <p:spPr>
            <a:xfrm>
              <a:off x="2733263" y="3132281"/>
              <a:ext cx="32525" cy="20300"/>
            </a:xfrm>
            <a:custGeom>
              <a:avLst/>
              <a:gdLst/>
              <a:ahLst/>
              <a:cxnLst/>
              <a:rect l="l" t="t" r="r" b="b"/>
              <a:pathLst>
                <a:path w="1301" h="812" extrusionOk="0">
                  <a:moveTo>
                    <a:pt x="1081" y="1"/>
                  </a:moveTo>
                  <a:cubicBezTo>
                    <a:pt x="982" y="1"/>
                    <a:pt x="894" y="56"/>
                    <a:pt x="868" y="132"/>
                  </a:cubicBezTo>
                  <a:cubicBezTo>
                    <a:pt x="838" y="256"/>
                    <a:pt x="776" y="317"/>
                    <a:pt x="683" y="348"/>
                  </a:cubicBezTo>
                  <a:cubicBezTo>
                    <a:pt x="637" y="379"/>
                    <a:pt x="591" y="395"/>
                    <a:pt x="544" y="395"/>
                  </a:cubicBezTo>
                  <a:cubicBezTo>
                    <a:pt x="498" y="395"/>
                    <a:pt x="452" y="379"/>
                    <a:pt x="405" y="348"/>
                  </a:cubicBezTo>
                  <a:cubicBezTo>
                    <a:pt x="375" y="338"/>
                    <a:pt x="346" y="334"/>
                    <a:pt x="319" y="334"/>
                  </a:cubicBezTo>
                  <a:cubicBezTo>
                    <a:pt x="99" y="334"/>
                    <a:pt x="0" y="640"/>
                    <a:pt x="220" y="750"/>
                  </a:cubicBezTo>
                  <a:cubicBezTo>
                    <a:pt x="313" y="780"/>
                    <a:pt x="436" y="811"/>
                    <a:pt x="529" y="811"/>
                  </a:cubicBezTo>
                  <a:cubicBezTo>
                    <a:pt x="868" y="811"/>
                    <a:pt x="1177" y="595"/>
                    <a:pt x="1270" y="256"/>
                  </a:cubicBezTo>
                  <a:cubicBezTo>
                    <a:pt x="1300" y="163"/>
                    <a:pt x="1239" y="40"/>
                    <a:pt x="1146" y="9"/>
                  </a:cubicBezTo>
                  <a:cubicBezTo>
                    <a:pt x="1124" y="3"/>
                    <a:pt x="1102" y="1"/>
                    <a:pt x="10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94"/>
            <p:cNvSpPr/>
            <p:nvPr/>
          </p:nvSpPr>
          <p:spPr>
            <a:xfrm>
              <a:off x="2686288" y="3194206"/>
              <a:ext cx="38600" cy="33275"/>
            </a:xfrm>
            <a:custGeom>
              <a:avLst/>
              <a:gdLst/>
              <a:ahLst/>
              <a:cxnLst/>
              <a:rect l="l" t="t" r="r" b="b"/>
              <a:pathLst>
                <a:path w="1544" h="1331" extrusionOk="0">
                  <a:moveTo>
                    <a:pt x="649" y="402"/>
                  </a:moveTo>
                  <a:cubicBezTo>
                    <a:pt x="896" y="402"/>
                    <a:pt x="1019" y="680"/>
                    <a:pt x="834" y="834"/>
                  </a:cubicBezTo>
                  <a:cubicBezTo>
                    <a:pt x="782" y="896"/>
                    <a:pt x="717" y="923"/>
                    <a:pt x="653" y="923"/>
                  </a:cubicBezTo>
                  <a:cubicBezTo>
                    <a:pt x="525" y="923"/>
                    <a:pt x="402" y="813"/>
                    <a:pt x="402" y="649"/>
                  </a:cubicBezTo>
                  <a:cubicBezTo>
                    <a:pt x="402" y="525"/>
                    <a:pt x="525" y="402"/>
                    <a:pt x="649" y="402"/>
                  </a:cubicBezTo>
                  <a:close/>
                  <a:moveTo>
                    <a:pt x="649" y="1"/>
                  </a:moveTo>
                  <a:cubicBezTo>
                    <a:pt x="278" y="1"/>
                    <a:pt x="1" y="279"/>
                    <a:pt x="1" y="649"/>
                  </a:cubicBezTo>
                  <a:cubicBezTo>
                    <a:pt x="1" y="1068"/>
                    <a:pt x="328" y="1330"/>
                    <a:pt x="673" y="1330"/>
                  </a:cubicBezTo>
                  <a:cubicBezTo>
                    <a:pt x="836" y="1330"/>
                    <a:pt x="1004" y="1272"/>
                    <a:pt x="1143" y="1143"/>
                  </a:cubicBezTo>
                  <a:cubicBezTo>
                    <a:pt x="1544" y="711"/>
                    <a:pt x="1266" y="1"/>
                    <a:pt x="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94"/>
            <p:cNvSpPr/>
            <p:nvPr/>
          </p:nvSpPr>
          <p:spPr>
            <a:xfrm>
              <a:off x="2532763" y="3037481"/>
              <a:ext cx="351075" cy="314925"/>
            </a:xfrm>
            <a:custGeom>
              <a:avLst/>
              <a:gdLst/>
              <a:ahLst/>
              <a:cxnLst/>
              <a:rect l="l" t="t" r="r" b="b"/>
              <a:pathLst>
                <a:path w="14043" h="12597" extrusionOk="0">
                  <a:moveTo>
                    <a:pt x="6821" y="5869"/>
                  </a:moveTo>
                  <a:cubicBezTo>
                    <a:pt x="7716" y="5869"/>
                    <a:pt x="8179" y="6949"/>
                    <a:pt x="7592" y="7628"/>
                  </a:cubicBezTo>
                  <a:cubicBezTo>
                    <a:pt x="7379" y="7874"/>
                    <a:pt x="7097" y="7987"/>
                    <a:pt x="6818" y="7987"/>
                  </a:cubicBezTo>
                  <a:cubicBezTo>
                    <a:pt x="6329" y="7987"/>
                    <a:pt x="5850" y="7642"/>
                    <a:pt x="5771" y="7072"/>
                  </a:cubicBezTo>
                  <a:cubicBezTo>
                    <a:pt x="5679" y="6455"/>
                    <a:pt x="6173" y="5869"/>
                    <a:pt x="6821" y="5869"/>
                  </a:cubicBezTo>
                  <a:close/>
                  <a:moveTo>
                    <a:pt x="1074" y="6691"/>
                  </a:moveTo>
                  <a:cubicBezTo>
                    <a:pt x="1166" y="6691"/>
                    <a:pt x="1249" y="6731"/>
                    <a:pt x="1296" y="6825"/>
                  </a:cubicBezTo>
                  <a:lnTo>
                    <a:pt x="2006" y="8368"/>
                  </a:lnTo>
                  <a:cubicBezTo>
                    <a:pt x="2037" y="8430"/>
                    <a:pt x="2037" y="8492"/>
                    <a:pt x="2006" y="8554"/>
                  </a:cubicBezTo>
                  <a:cubicBezTo>
                    <a:pt x="1975" y="8584"/>
                    <a:pt x="1944" y="8646"/>
                    <a:pt x="1883" y="8677"/>
                  </a:cubicBezTo>
                  <a:lnTo>
                    <a:pt x="1543" y="8831"/>
                  </a:lnTo>
                  <a:cubicBezTo>
                    <a:pt x="1514" y="8839"/>
                    <a:pt x="1485" y="8842"/>
                    <a:pt x="1457" y="8842"/>
                  </a:cubicBezTo>
                  <a:cubicBezTo>
                    <a:pt x="1367" y="8842"/>
                    <a:pt x="1289" y="8802"/>
                    <a:pt x="1265" y="8708"/>
                  </a:cubicBezTo>
                  <a:lnTo>
                    <a:pt x="525" y="7165"/>
                  </a:lnTo>
                  <a:cubicBezTo>
                    <a:pt x="494" y="7041"/>
                    <a:pt x="525" y="6918"/>
                    <a:pt x="648" y="6887"/>
                  </a:cubicBezTo>
                  <a:lnTo>
                    <a:pt x="988" y="6702"/>
                  </a:lnTo>
                  <a:cubicBezTo>
                    <a:pt x="1017" y="6695"/>
                    <a:pt x="1046" y="6691"/>
                    <a:pt x="1074" y="6691"/>
                  </a:cubicBezTo>
                  <a:close/>
                  <a:moveTo>
                    <a:pt x="5864" y="7998"/>
                  </a:moveTo>
                  <a:cubicBezTo>
                    <a:pt x="5956" y="8091"/>
                    <a:pt x="6049" y="8152"/>
                    <a:pt x="6173" y="8214"/>
                  </a:cubicBezTo>
                  <a:cubicBezTo>
                    <a:pt x="6234" y="8245"/>
                    <a:pt x="6327" y="8276"/>
                    <a:pt x="6419" y="8307"/>
                  </a:cubicBezTo>
                  <a:lnTo>
                    <a:pt x="4784" y="11331"/>
                  </a:lnTo>
                  <a:lnTo>
                    <a:pt x="4074" y="11331"/>
                  </a:lnTo>
                  <a:lnTo>
                    <a:pt x="5864" y="7998"/>
                  </a:lnTo>
                  <a:close/>
                  <a:moveTo>
                    <a:pt x="7746" y="7998"/>
                  </a:moveTo>
                  <a:lnTo>
                    <a:pt x="9506" y="11331"/>
                  </a:lnTo>
                  <a:lnTo>
                    <a:pt x="8765" y="11331"/>
                  </a:lnTo>
                  <a:lnTo>
                    <a:pt x="7160" y="8307"/>
                  </a:lnTo>
                  <a:cubicBezTo>
                    <a:pt x="7253" y="8276"/>
                    <a:pt x="7345" y="8245"/>
                    <a:pt x="7438" y="8214"/>
                  </a:cubicBezTo>
                  <a:cubicBezTo>
                    <a:pt x="7530" y="8152"/>
                    <a:pt x="7654" y="8091"/>
                    <a:pt x="7746" y="7998"/>
                  </a:cubicBezTo>
                  <a:close/>
                  <a:moveTo>
                    <a:pt x="5123" y="11732"/>
                  </a:moveTo>
                  <a:cubicBezTo>
                    <a:pt x="5185" y="11732"/>
                    <a:pt x="5247" y="11763"/>
                    <a:pt x="5247" y="11825"/>
                  </a:cubicBezTo>
                  <a:lnTo>
                    <a:pt x="5247" y="12103"/>
                  </a:lnTo>
                  <a:cubicBezTo>
                    <a:pt x="5216" y="12134"/>
                    <a:pt x="5185" y="12195"/>
                    <a:pt x="5123" y="12195"/>
                  </a:cubicBezTo>
                  <a:lnTo>
                    <a:pt x="3580" y="12195"/>
                  </a:lnTo>
                  <a:cubicBezTo>
                    <a:pt x="3518" y="12195"/>
                    <a:pt x="3457" y="12134"/>
                    <a:pt x="3457" y="12103"/>
                  </a:cubicBezTo>
                  <a:lnTo>
                    <a:pt x="3457" y="11825"/>
                  </a:lnTo>
                  <a:cubicBezTo>
                    <a:pt x="3457" y="11763"/>
                    <a:pt x="3518" y="11732"/>
                    <a:pt x="3580" y="11732"/>
                  </a:cubicBezTo>
                  <a:close/>
                  <a:moveTo>
                    <a:pt x="9999" y="11732"/>
                  </a:moveTo>
                  <a:cubicBezTo>
                    <a:pt x="10061" y="11732"/>
                    <a:pt x="10123" y="11763"/>
                    <a:pt x="10123" y="11825"/>
                  </a:cubicBezTo>
                  <a:lnTo>
                    <a:pt x="10123" y="12103"/>
                  </a:lnTo>
                  <a:cubicBezTo>
                    <a:pt x="10092" y="12134"/>
                    <a:pt x="10061" y="12195"/>
                    <a:pt x="9999" y="12195"/>
                  </a:cubicBezTo>
                  <a:lnTo>
                    <a:pt x="8456" y="12195"/>
                  </a:lnTo>
                  <a:cubicBezTo>
                    <a:pt x="8395" y="12195"/>
                    <a:pt x="8333" y="12134"/>
                    <a:pt x="8333" y="12103"/>
                  </a:cubicBezTo>
                  <a:lnTo>
                    <a:pt x="8333" y="11825"/>
                  </a:lnTo>
                  <a:cubicBezTo>
                    <a:pt x="8333" y="11763"/>
                    <a:pt x="8395" y="11732"/>
                    <a:pt x="8456" y="11732"/>
                  </a:cubicBezTo>
                  <a:close/>
                  <a:moveTo>
                    <a:pt x="11354" y="1"/>
                  </a:moveTo>
                  <a:cubicBezTo>
                    <a:pt x="11262" y="1"/>
                    <a:pt x="11168" y="22"/>
                    <a:pt x="11080" y="67"/>
                  </a:cubicBezTo>
                  <a:lnTo>
                    <a:pt x="10493" y="314"/>
                  </a:lnTo>
                  <a:cubicBezTo>
                    <a:pt x="10246" y="437"/>
                    <a:pt x="10092" y="715"/>
                    <a:pt x="10123" y="992"/>
                  </a:cubicBezTo>
                  <a:lnTo>
                    <a:pt x="1512" y="6486"/>
                  </a:lnTo>
                  <a:cubicBezTo>
                    <a:pt x="1389" y="6362"/>
                    <a:pt x="1235" y="6301"/>
                    <a:pt x="1080" y="6301"/>
                  </a:cubicBezTo>
                  <a:cubicBezTo>
                    <a:pt x="988" y="6301"/>
                    <a:pt x="895" y="6301"/>
                    <a:pt x="803" y="6362"/>
                  </a:cubicBezTo>
                  <a:lnTo>
                    <a:pt x="463" y="6517"/>
                  </a:lnTo>
                  <a:cubicBezTo>
                    <a:pt x="154" y="6671"/>
                    <a:pt x="0" y="7041"/>
                    <a:pt x="154" y="7350"/>
                  </a:cubicBezTo>
                  <a:lnTo>
                    <a:pt x="864" y="8893"/>
                  </a:lnTo>
                  <a:cubicBezTo>
                    <a:pt x="979" y="9122"/>
                    <a:pt x="1212" y="9249"/>
                    <a:pt x="1451" y="9249"/>
                  </a:cubicBezTo>
                  <a:cubicBezTo>
                    <a:pt x="1534" y="9249"/>
                    <a:pt x="1618" y="9234"/>
                    <a:pt x="1698" y="9202"/>
                  </a:cubicBezTo>
                  <a:lnTo>
                    <a:pt x="2037" y="9047"/>
                  </a:lnTo>
                  <a:cubicBezTo>
                    <a:pt x="2284" y="8924"/>
                    <a:pt x="2438" y="8677"/>
                    <a:pt x="2407" y="8430"/>
                  </a:cubicBezTo>
                  <a:lnTo>
                    <a:pt x="3488" y="8122"/>
                  </a:lnTo>
                  <a:cubicBezTo>
                    <a:pt x="3716" y="8036"/>
                    <a:pt x="3628" y="7713"/>
                    <a:pt x="3418" y="7713"/>
                  </a:cubicBezTo>
                  <a:cubicBezTo>
                    <a:pt x="3401" y="7713"/>
                    <a:pt x="3383" y="7716"/>
                    <a:pt x="3364" y="7720"/>
                  </a:cubicBezTo>
                  <a:lnTo>
                    <a:pt x="2284" y="8060"/>
                  </a:lnTo>
                  <a:lnTo>
                    <a:pt x="1759" y="6825"/>
                  </a:lnTo>
                  <a:lnTo>
                    <a:pt x="10308" y="1363"/>
                  </a:lnTo>
                  <a:lnTo>
                    <a:pt x="12067" y="5128"/>
                  </a:lnTo>
                  <a:lnTo>
                    <a:pt x="8148" y="6301"/>
                  </a:lnTo>
                  <a:cubicBezTo>
                    <a:pt x="8148" y="6301"/>
                    <a:pt x="8086" y="6177"/>
                    <a:pt x="8024" y="6116"/>
                  </a:cubicBezTo>
                  <a:cubicBezTo>
                    <a:pt x="7746" y="5683"/>
                    <a:pt x="7253" y="5437"/>
                    <a:pt x="6728" y="5437"/>
                  </a:cubicBezTo>
                  <a:cubicBezTo>
                    <a:pt x="5956" y="5498"/>
                    <a:pt x="5370" y="6146"/>
                    <a:pt x="5370" y="6918"/>
                  </a:cubicBezTo>
                  <a:cubicBezTo>
                    <a:pt x="5339" y="6980"/>
                    <a:pt x="5339" y="7041"/>
                    <a:pt x="5370" y="7134"/>
                  </a:cubicBezTo>
                  <a:lnTo>
                    <a:pt x="4136" y="7504"/>
                  </a:lnTo>
                  <a:cubicBezTo>
                    <a:pt x="4043" y="7535"/>
                    <a:pt x="3981" y="7628"/>
                    <a:pt x="4012" y="7751"/>
                  </a:cubicBezTo>
                  <a:cubicBezTo>
                    <a:pt x="4038" y="7827"/>
                    <a:pt x="4126" y="7883"/>
                    <a:pt x="4208" y="7883"/>
                  </a:cubicBezTo>
                  <a:cubicBezTo>
                    <a:pt x="4225" y="7883"/>
                    <a:pt x="4243" y="7880"/>
                    <a:pt x="4259" y="7875"/>
                  </a:cubicBezTo>
                  <a:lnTo>
                    <a:pt x="5463" y="7504"/>
                  </a:lnTo>
                  <a:cubicBezTo>
                    <a:pt x="5494" y="7566"/>
                    <a:pt x="5524" y="7628"/>
                    <a:pt x="5555" y="7689"/>
                  </a:cubicBezTo>
                  <a:lnTo>
                    <a:pt x="3611" y="11331"/>
                  </a:lnTo>
                  <a:lnTo>
                    <a:pt x="3580" y="11331"/>
                  </a:lnTo>
                  <a:cubicBezTo>
                    <a:pt x="3302" y="11331"/>
                    <a:pt x="3086" y="11547"/>
                    <a:pt x="3055" y="11825"/>
                  </a:cubicBezTo>
                  <a:lnTo>
                    <a:pt x="3055" y="12103"/>
                  </a:lnTo>
                  <a:cubicBezTo>
                    <a:pt x="3086" y="12380"/>
                    <a:pt x="3302" y="12596"/>
                    <a:pt x="3580" y="12596"/>
                  </a:cubicBezTo>
                  <a:lnTo>
                    <a:pt x="5123" y="12596"/>
                  </a:lnTo>
                  <a:cubicBezTo>
                    <a:pt x="5401" y="12596"/>
                    <a:pt x="5648" y="12380"/>
                    <a:pt x="5648" y="12103"/>
                  </a:cubicBezTo>
                  <a:lnTo>
                    <a:pt x="5648" y="11825"/>
                  </a:lnTo>
                  <a:cubicBezTo>
                    <a:pt x="5648" y="11609"/>
                    <a:pt x="5494" y="11393"/>
                    <a:pt x="5247" y="11331"/>
                  </a:cubicBezTo>
                  <a:lnTo>
                    <a:pt x="6790" y="8461"/>
                  </a:lnTo>
                  <a:lnTo>
                    <a:pt x="8333" y="11331"/>
                  </a:lnTo>
                  <a:cubicBezTo>
                    <a:pt x="8117" y="11393"/>
                    <a:pt x="7963" y="11609"/>
                    <a:pt x="7963" y="11825"/>
                  </a:cubicBezTo>
                  <a:lnTo>
                    <a:pt x="7963" y="12103"/>
                  </a:lnTo>
                  <a:cubicBezTo>
                    <a:pt x="7963" y="12380"/>
                    <a:pt x="8179" y="12596"/>
                    <a:pt x="8456" y="12596"/>
                  </a:cubicBezTo>
                  <a:lnTo>
                    <a:pt x="9999" y="12596"/>
                  </a:lnTo>
                  <a:cubicBezTo>
                    <a:pt x="10308" y="12596"/>
                    <a:pt x="10524" y="12380"/>
                    <a:pt x="10524" y="12103"/>
                  </a:cubicBezTo>
                  <a:lnTo>
                    <a:pt x="10524" y="11825"/>
                  </a:lnTo>
                  <a:cubicBezTo>
                    <a:pt x="10524" y="11547"/>
                    <a:pt x="10308" y="11331"/>
                    <a:pt x="9999" y="11331"/>
                  </a:cubicBezTo>
                  <a:lnTo>
                    <a:pt x="9969" y="11331"/>
                  </a:lnTo>
                  <a:lnTo>
                    <a:pt x="8055" y="7689"/>
                  </a:lnTo>
                  <a:cubicBezTo>
                    <a:pt x="8209" y="7443"/>
                    <a:pt x="8271" y="7165"/>
                    <a:pt x="8271" y="6918"/>
                  </a:cubicBezTo>
                  <a:cubicBezTo>
                    <a:pt x="8271" y="6825"/>
                    <a:pt x="8271" y="6764"/>
                    <a:pt x="8271" y="6671"/>
                  </a:cubicBezTo>
                  <a:lnTo>
                    <a:pt x="12252" y="5467"/>
                  </a:lnTo>
                  <a:cubicBezTo>
                    <a:pt x="12376" y="5622"/>
                    <a:pt x="12561" y="5683"/>
                    <a:pt x="12746" y="5683"/>
                  </a:cubicBezTo>
                  <a:cubicBezTo>
                    <a:pt x="12839" y="5683"/>
                    <a:pt x="12900" y="5683"/>
                    <a:pt x="12993" y="5622"/>
                  </a:cubicBezTo>
                  <a:lnTo>
                    <a:pt x="13579" y="5375"/>
                  </a:lnTo>
                  <a:cubicBezTo>
                    <a:pt x="13888" y="5221"/>
                    <a:pt x="14042" y="4850"/>
                    <a:pt x="13888" y="4542"/>
                  </a:cubicBezTo>
                  <a:lnTo>
                    <a:pt x="12592" y="1795"/>
                  </a:lnTo>
                  <a:cubicBezTo>
                    <a:pt x="12551" y="1713"/>
                    <a:pt x="12482" y="1678"/>
                    <a:pt x="12413" y="1678"/>
                  </a:cubicBezTo>
                  <a:cubicBezTo>
                    <a:pt x="12276" y="1678"/>
                    <a:pt x="12139" y="1815"/>
                    <a:pt x="12221" y="1980"/>
                  </a:cubicBezTo>
                  <a:cubicBezTo>
                    <a:pt x="12221" y="1980"/>
                    <a:pt x="13456" y="4727"/>
                    <a:pt x="13487" y="4727"/>
                  </a:cubicBezTo>
                  <a:cubicBezTo>
                    <a:pt x="13518" y="4850"/>
                    <a:pt x="13456" y="4974"/>
                    <a:pt x="13363" y="5035"/>
                  </a:cubicBezTo>
                  <a:lnTo>
                    <a:pt x="12777" y="5282"/>
                  </a:lnTo>
                  <a:cubicBezTo>
                    <a:pt x="12742" y="5299"/>
                    <a:pt x="12708" y="5307"/>
                    <a:pt x="12675" y="5307"/>
                  </a:cubicBezTo>
                  <a:cubicBezTo>
                    <a:pt x="12589" y="5307"/>
                    <a:pt x="12513" y="5256"/>
                    <a:pt x="12468" y="5190"/>
                  </a:cubicBezTo>
                  <a:lnTo>
                    <a:pt x="10555" y="992"/>
                  </a:lnTo>
                  <a:cubicBezTo>
                    <a:pt x="10493" y="869"/>
                    <a:pt x="10555" y="746"/>
                    <a:pt x="10678" y="684"/>
                  </a:cubicBezTo>
                  <a:lnTo>
                    <a:pt x="11234" y="437"/>
                  </a:lnTo>
                  <a:cubicBezTo>
                    <a:pt x="11275" y="416"/>
                    <a:pt x="11316" y="406"/>
                    <a:pt x="11355" y="406"/>
                  </a:cubicBezTo>
                  <a:cubicBezTo>
                    <a:pt x="11433" y="406"/>
                    <a:pt x="11501" y="447"/>
                    <a:pt x="11542" y="530"/>
                  </a:cubicBezTo>
                  <a:lnTo>
                    <a:pt x="11882" y="1239"/>
                  </a:lnTo>
                  <a:cubicBezTo>
                    <a:pt x="11915" y="1327"/>
                    <a:pt x="11983" y="1364"/>
                    <a:pt x="12053" y="1364"/>
                  </a:cubicBezTo>
                  <a:cubicBezTo>
                    <a:pt x="12180" y="1364"/>
                    <a:pt x="12312" y="1244"/>
                    <a:pt x="12252" y="1085"/>
                  </a:cubicBezTo>
                  <a:lnTo>
                    <a:pt x="11913" y="375"/>
                  </a:lnTo>
                  <a:cubicBezTo>
                    <a:pt x="11803" y="133"/>
                    <a:pt x="11583" y="1"/>
                    <a:pt x="11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19" name="Google Shape;16819;p94"/>
          <p:cNvSpPr/>
          <p:nvPr/>
        </p:nvSpPr>
        <p:spPr>
          <a:xfrm>
            <a:off x="3307294" y="2318712"/>
            <a:ext cx="337200" cy="345925"/>
          </a:xfrm>
          <a:custGeom>
            <a:avLst/>
            <a:gdLst/>
            <a:ahLst/>
            <a:cxnLst/>
            <a:rect l="l" t="t" r="r" b="b"/>
            <a:pathLst>
              <a:path w="13488" h="13837" extrusionOk="0">
                <a:moveTo>
                  <a:pt x="10416" y="427"/>
                </a:moveTo>
                <a:cubicBezTo>
                  <a:pt x="10532" y="427"/>
                  <a:pt x="10648" y="474"/>
                  <a:pt x="10741" y="566"/>
                </a:cubicBezTo>
                <a:lnTo>
                  <a:pt x="12870" y="2696"/>
                </a:lnTo>
                <a:cubicBezTo>
                  <a:pt x="13055" y="2881"/>
                  <a:pt x="13055" y="3159"/>
                  <a:pt x="12870" y="3344"/>
                </a:cubicBezTo>
                <a:cubicBezTo>
                  <a:pt x="12793" y="3421"/>
                  <a:pt x="12685" y="3460"/>
                  <a:pt x="12573" y="3460"/>
                </a:cubicBezTo>
                <a:cubicBezTo>
                  <a:pt x="12461" y="3460"/>
                  <a:pt x="12345" y="3421"/>
                  <a:pt x="12253" y="3344"/>
                </a:cubicBezTo>
                <a:lnTo>
                  <a:pt x="10092" y="1184"/>
                </a:lnTo>
                <a:cubicBezTo>
                  <a:pt x="9938" y="998"/>
                  <a:pt x="9938" y="721"/>
                  <a:pt x="10092" y="566"/>
                </a:cubicBezTo>
                <a:cubicBezTo>
                  <a:pt x="10185" y="474"/>
                  <a:pt x="10301" y="427"/>
                  <a:pt x="10416" y="427"/>
                </a:cubicBezTo>
                <a:close/>
                <a:moveTo>
                  <a:pt x="1605" y="7881"/>
                </a:moveTo>
                <a:lnTo>
                  <a:pt x="1914" y="8220"/>
                </a:lnTo>
                <a:cubicBezTo>
                  <a:pt x="1945" y="8220"/>
                  <a:pt x="1945" y="8251"/>
                  <a:pt x="1914" y="8282"/>
                </a:cubicBezTo>
                <a:lnTo>
                  <a:pt x="834" y="9362"/>
                </a:lnTo>
                <a:cubicBezTo>
                  <a:pt x="818" y="9377"/>
                  <a:pt x="811" y="9385"/>
                  <a:pt x="803" y="9385"/>
                </a:cubicBezTo>
                <a:cubicBezTo>
                  <a:pt x="795" y="9385"/>
                  <a:pt x="788" y="9377"/>
                  <a:pt x="772" y="9362"/>
                </a:cubicBezTo>
                <a:lnTo>
                  <a:pt x="464" y="9053"/>
                </a:lnTo>
                <a:cubicBezTo>
                  <a:pt x="433" y="9022"/>
                  <a:pt x="433" y="9022"/>
                  <a:pt x="464" y="8992"/>
                </a:cubicBezTo>
                <a:lnTo>
                  <a:pt x="1544" y="7881"/>
                </a:lnTo>
                <a:close/>
                <a:moveTo>
                  <a:pt x="1883" y="8899"/>
                </a:moveTo>
                <a:lnTo>
                  <a:pt x="2253" y="9269"/>
                </a:lnTo>
                <a:lnTo>
                  <a:pt x="1821" y="9701"/>
                </a:lnTo>
                <a:lnTo>
                  <a:pt x="1451" y="9331"/>
                </a:lnTo>
                <a:lnTo>
                  <a:pt x="1883" y="8899"/>
                </a:lnTo>
                <a:close/>
                <a:moveTo>
                  <a:pt x="9969" y="1616"/>
                </a:moveTo>
                <a:lnTo>
                  <a:pt x="11821" y="3467"/>
                </a:lnTo>
                <a:lnTo>
                  <a:pt x="6327" y="8992"/>
                </a:lnTo>
                <a:cubicBezTo>
                  <a:pt x="6080" y="9208"/>
                  <a:pt x="5772" y="9362"/>
                  <a:pt x="5463" y="9362"/>
                </a:cubicBezTo>
                <a:cubicBezTo>
                  <a:pt x="5062" y="9393"/>
                  <a:pt x="4661" y="9578"/>
                  <a:pt x="4352" y="9887"/>
                </a:cubicBezTo>
                <a:lnTo>
                  <a:pt x="4167" y="10072"/>
                </a:lnTo>
                <a:lnTo>
                  <a:pt x="3365" y="9269"/>
                </a:lnTo>
                <a:lnTo>
                  <a:pt x="3550" y="9084"/>
                </a:lnTo>
                <a:cubicBezTo>
                  <a:pt x="3858" y="8776"/>
                  <a:pt x="4013" y="8405"/>
                  <a:pt x="4043" y="7973"/>
                </a:cubicBezTo>
                <a:cubicBezTo>
                  <a:pt x="4074" y="7726"/>
                  <a:pt x="4167" y="7479"/>
                  <a:pt x="4290" y="7294"/>
                </a:cubicBezTo>
                <a:lnTo>
                  <a:pt x="4938" y="7911"/>
                </a:lnTo>
                <a:cubicBezTo>
                  <a:pt x="4985" y="7958"/>
                  <a:pt x="5039" y="7981"/>
                  <a:pt x="5089" y="7981"/>
                </a:cubicBezTo>
                <a:cubicBezTo>
                  <a:pt x="5139" y="7981"/>
                  <a:pt x="5185" y="7958"/>
                  <a:pt x="5216" y="7911"/>
                </a:cubicBezTo>
                <a:cubicBezTo>
                  <a:pt x="5309" y="7850"/>
                  <a:pt x="5309" y="7726"/>
                  <a:pt x="5216" y="7634"/>
                </a:cubicBezTo>
                <a:lnTo>
                  <a:pt x="4568" y="6986"/>
                </a:lnTo>
                <a:lnTo>
                  <a:pt x="4784" y="6770"/>
                </a:lnTo>
                <a:lnTo>
                  <a:pt x="5278" y="7232"/>
                </a:lnTo>
                <a:cubicBezTo>
                  <a:pt x="5321" y="7276"/>
                  <a:pt x="5369" y="7294"/>
                  <a:pt x="5415" y="7294"/>
                </a:cubicBezTo>
                <a:cubicBezTo>
                  <a:pt x="5567" y="7294"/>
                  <a:pt x="5698" y="7097"/>
                  <a:pt x="5556" y="6955"/>
                </a:cubicBezTo>
                <a:lnTo>
                  <a:pt x="5093" y="6492"/>
                </a:lnTo>
                <a:lnTo>
                  <a:pt x="5309" y="6245"/>
                </a:lnTo>
                <a:lnTo>
                  <a:pt x="5772" y="6739"/>
                </a:lnTo>
                <a:cubicBezTo>
                  <a:pt x="5818" y="6770"/>
                  <a:pt x="5872" y="6785"/>
                  <a:pt x="5922" y="6785"/>
                </a:cubicBezTo>
                <a:cubicBezTo>
                  <a:pt x="5972" y="6785"/>
                  <a:pt x="6019" y="6770"/>
                  <a:pt x="6050" y="6739"/>
                </a:cubicBezTo>
                <a:cubicBezTo>
                  <a:pt x="6142" y="6646"/>
                  <a:pt x="6142" y="6523"/>
                  <a:pt x="6050" y="6430"/>
                </a:cubicBezTo>
                <a:lnTo>
                  <a:pt x="5587" y="5967"/>
                </a:lnTo>
                <a:lnTo>
                  <a:pt x="5833" y="5751"/>
                </a:lnTo>
                <a:lnTo>
                  <a:pt x="6296" y="6214"/>
                </a:lnTo>
                <a:cubicBezTo>
                  <a:pt x="6327" y="6245"/>
                  <a:pt x="6389" y="6276"/>
                  <a:pt x="6451" y="6276"/>
                </a:cubicBezTo>
                <a:cubicBezTo>
                  <a:pt x="6512" y="6276"/>
                  <a:pt x="6543" y="6245"/>
                  <a:pt x="6605" y="6214"/>
                </a:cubicBezTo>
                <a:cubicBezTo>
                  <a:pt x="6667" y="6121"/>
                  <a:pt x="6667" y="5998"/>
                  <a:pt x="6605" y="5905"/>
                </a:cubicBezTo>
                <a:lnTo>
                  <a:pt x="6111" y="5443"/>
                </a:lnTo>
                <a:lnTo>
                  <a:pt x="6358" y="5226"/>
                </a:lnTo>
                <a:lnTo>
                  <a:pt x="6821" y="5689"/>
                </a:lnTo>
                <a:cubicBezTo>
                  <a:pt x="6852" y="5736"/>
                  <a:pt x="6898" y="5759"/>
                  <a:pt x="6948" y="5759"/>
                </a:cubicBezTo>
                <a:cubicBezTo>
                  <a:pt x="6999" y="5759"/>
                  <a:pt x="7053" y="5736"/>
                  <a:pt x="7099" y="5689"/>
                </a:cubicBezTo>
                <a:cubicBezTo>
                  <a:pt x="7191" y="5628"/>
                  <a:pt x="7191" y="5473"/>
                  <a:pt x="7099" y="5412"/>
                </a:cubicBezTo>
                <a:lnTo>
                  <a:pt x="6605" y="4980"/>
                </a:lnTo>
                <a:lnTo>
                  <a:pt x="6821" y="4733"/>
                </a:lnTo>
                <a:lnTo>
                  <a:pt x="7500" y="5412"/>
                </a:lnTo>
                <a:cubicBezTo>
                  <a:pt x="7540" y="5452"/>
                  <a:pt x="7585" y="5469"/>
                  <a:pt x="7628" y="5469"/>
                </a:cubicBezTo>
                <a:cubicBezTo>
                  <a:pt x="7784" y="5469"/>
                  <a:pt x="7923" y="5248"/>
                  <a:pt x="7778" y="5103"/>
                </a:cubicBezTo>
                <a:lnTo>
                  <a:pt x="7130" y="4455"/>
                </a:lnTo>
                <a:lnTo>
                  <a:pt x="7346" y="4239"/>
                </a:lnTo>
                <a:lnTo>
                  <a:pt x="7809" y="4702"/>
                </a:lnTo>
                <a:cubicBezTo>
                  <a:pt x="7849" y="4736"/>
                  <a:pt x="7893" y="4750"/>
                  <a:pt x="7935" y="4750"/>
                </a:cubicBezTo>
                <a:cubicBezTo>
                  <a:pt x="8083" y="4750"/>
                  <a:pt x="8207" y="4568"/>
                  <a:pt x="8086" y="4424"/>
                </a:cubicBezTo>
                <a:lnTo>
                  <a:pt x="7623" y="3961"/>
                </a:lnTo>
                <a:lnTo>
                  <a:pt x="7839" y="3714"/>
                </a:lnTo>
                <a:lnTo>
                  <a:pt x="8333" y="4208"/>
                </a:lnTo>
                <a:cubicBezTo>
                  <a:pt x="8364" y="4239"/>
                  <a:pt x="8410" y="4254"/>
                  <a:pt x="8461" y="4254"/>
                </a:cubicBezTo>
                <a:cubicBezTo>
                  <a:pt x="8511" y="4254"/>
                  <a:pt x="8565" y="4239"/>
                  <a:pt x="8611" y="4208"/>
                </a:cubicBezTo>
                <a:cubicBezTo>
                  <a:pt x="8704" y="4115"/>
                  <a:pt x="8704" y="3992"/>
                  <a:pt x="8611" y="3899"/>
                </a:cubicBezTo>
                <a:lnTo>
                  <a:pt x="8148" y="3436"/>
                </a:lnTo>
                <a:lnTo>
                  <a:pt x="8364" y="3190"/>
                </a:lnTo>
                <a:lnTo>
                  <a:pt x="8858" y="3683"/>
                </a:lnTo>
                <a:cubicBezTo>
                  <a:pt x="8889" y="3714"/>
                  <a:pt x="8935" y="3730"/>
                  <a:pt x="8985" y="3730"/>
                </a:cubicBezTo>
                <a:cubicBezTo>
                  <a:pt x="9035" y="3730"/>
                  <a:pt x="9089" y="3714"/>
                  <a:pt x="9136" y="3683"/>
                </a:cubicBezTo>
                <a:cubicBezTo>
                  <a:pt x="9197" y="3591"/>
                  <a:pt x="9197" y="3467"/>
                  <a:pt x="9136" y="3375"/>
                </a:cubicBezTo>
                <a:lnTo>
                  <a:pt x="8673" y="2912"/>
                </a:lnTo>
                <a:lnTo>
                  <a:pt x="8889" y="2696"/>
                </a:lnTo>
                <a:lnTo>
                  <a:pt x="9352" y="3159"/>
                </a:lnTo>
                <a:cubicBezTo>
                  <a:pt x="9398" y="3205"/>
                  <a:pt x="9452" y="3228"/>
                  <a:pt x="9502" y="3228"/>
                </a:cubicBezTo>
                <a:cubicBezTo>
                  <a:pt x="9552" y="3228"/>
                  <a:pt x="9599" y="3205"/>
                  <a:pt x="9629" y="3159"/>
                </a:cubicBezTo>
                <a:cubicBezTo>
                  <a:pt x="9722" y="3097"/>
                  <a:pt x="9722" y="2943"/>
                  <a:pt x="9629" y="2881"/>
                </a:cubicBezTo>
                <a:lnTo>
                  <a:pt x="9167" y="2418"/>
                </a:lnTo>
                <a:lnTo>
                  <a:pt x="9383" y="2171"/>
                </a:lnTo>
                <a:lnTo>
                  <a:pt x="10031" y="2850"/>
                </a:lnTo>
                <a:cubicBezTo>
                  <a:pt x="10077" y="2881"/>
                  <a:pt x="10131" y="2896"/>
                  <a:pt x="10185" y="2896"/>
                </a:cubicBezTo>
                <a:cubicBezTo>
                  <a:pt x="10239" y="2896"/>
                  <a:pt x="10293" y="2881"/>
                  <a:pt x="10339" y="2850"/>
                </a:cubicBezTo>
                <a:cubicBezTo>
                  <a:pt x="10401" y="2758"/>
                  <a:pt x="10401" y="2634"/>
                  <a:pt x="10339" y="2542"/>
                </a:cubicBezTo>
                <a:lnTo>
                  <a:pt x="9691" y="1893"/>
                </a:lnTo>
                <a:lnTo>
                  <a:pt x="9969" y="1616"/>
                </a:lnTo>
                <a:close/>
                <a:moveTo>
                  <a:pt x="2797" y="9377"/>
                </a:moveTo>
                <a:cubicBezTo>
                  <a:pt x="2840" y="9377"/>
                  <a:pt x="2886" y="9393"/>
                  <a:pt x="2932" y="9424"/>
                </a:cubicBezTo>
                <a:lnTo>
                  <a:pt x="4013" y="10504"/>
                </a:lnTo>
                <a:cubicBezTo>
                  <a:pt x="4074" y="10566"/>
                  <a:pt x="4074" y="10658"/>
                  <a:pt x="4013" y="10720"/>
                </a:cubicBezTo>
                <a:lnTo>
                  <a:pt x="3303" y="11461"/>
                </a:lnTo>
                <a:cubicBezTo>
                  <a:pt x="3272" y="11491"/>
                  <a:pt x="3226" y="11507"/>
                  <a:pt x="3179" y="11507"/>
                </a:cubicBezTo>
                <a:cubicBezTo>
                  <a:pt x="3133" y="11507"/>
                  <a:pt x="3087" y="11491"/>
                  <a:pt x="3056" y="11461"/>
                </a:cubicBezTo>
                <a:lnTo>
                  <a:pt x="1976" y="10380"/>
                </a:lnTo>
                <a:cubicBezTo>
                  <a:pt x="1914" y="10319"/>
                  <a:pt x="1914" y="10195"/>
                  <a:pt x="1976" y="10133"/>
                </a:cubicBezTo>
                <a:lnTo>
                  <a:pt x="2686" y="9424"/>
                </a:lnTo>
                <a:cubicBezTo>
                  <a:pt x="2716" y="9393"/>
                  <a:pt x="2755" y="9377"/>
                  <a:pt x="2797" y="9377"/>
                </a:cubicBezTo>
                <a:close/>
                <a:moveTo>
                  <a:pt x="5216" y="10751"/>
                </a:moveTo>
                <a:cubicBezTo>
                  <a:pt x="5216" y="10751"/>
                  <a:pt x="5278" y="10751"/>
                  <a:pt x="5340" y="10812"/>
                </a:cubicBezTo>
                <a:lnTo>
                  <a:pt x="5926" y="11430"/>
                </a:lnTo>
                <a:cubicBezTo>
                  <a:pt x="5988" y="11491"/>
                  <a:pt x="6019" y="11522"/>
                  <a:pt x="5988" y="11522"/>
                </a:cubicBezTo>
                <a:cubicBezTo>
                  <a:pt x="5988" y="11615"/>
                  <a:pt x="5679" y="11738"/>
                  <a:pt x="5371" y="11800"/>
                </a:cubicBezTo>
                <a:lnTo>
                  <a:pt x="4938" y="11368"/>
                </a:lnTo>
                <a:cubicBezTo>
                  <a:pt x="5031" y="11028"/>
                  <a:pt x="5155" y="10751"/>
                  <a:pt x="5216" y="10751"/>
                </a:cubicBezTo>
                <a:close/>
                <a:moveTo>
                  <a:pt x="2007" y="10936"/>
                </a:moveTo>
                <a:lnTo>
                  <a:pt x="2500" y="11430"/>
                </a:lnTo>
                <a:lnTo>
                  <a:pt x="1451" y="12479"/>
                </a:lnTo>
                <a:cubicBezTo>
                  <a:pt x="1420" y="12510"/>
                  <a:pt x="1374" y="12525"/>
                  <a:pt x="1324" y="12525"/>
                </a:cubicBezTo>
                <a:cubicBezTo>
                  <a:pt x="1274" y="12525"/>
                  <a:pt x="1220" y="12510"/>
                  <a:pt x="1173" y="12479"/>
                </a:cubicBezTo>
                <a:lnTo>
                  <a:pt x="957" y="12232"/>
                </a:lnTo>
                <a:cubicBezTo>
                  <a:pt x="865" y="12170"/>
                  <a:pt x="865" y="12047"/>
                  <a:pt x="957" y="11985"/>
                </a:cubicBezTo>
                <a:lnTo>
                  <a:pt x="2007" y="10936"/>
                </a:lnTo>
                <a:close/>
                <a:moveTo>
                  <a:pt x="4167" y="11152"/>
                </a:moveTo>
                <a:lnTo>
                  <a:pt x="5371" y="12356"/>
                </a:lnTo>
                <a:cubicBezTo>
                  <a:pt x="5401" y="12386"/>
                  <a:pt x="5401" y="12448"/>
                  <a:pt x="5371" y="12510"/>
                </a:cubicBezTo>
                <a:lnTo>
                  <a:pt x="5093" y="12788"/>
                </a:lnTo>
                <a:cubicBezTo>
                  <a:pt x="5062" y="12803"/>
                  <a:pt x="5031" y="12811"/>
                  <a:pt x="5004" y="12811"/>
                </a:cubicBezTo>
                <a:cubicBezTo>
                  <a:pt x="4977" y="12811"/>
                  <a:pt x="4954" y="12803"/>
                  <a:pt x="4938" y="12788"/>
                </a:cubicBezTo>
                <a:lnTo>
                  <a:pt x="3735" y="11584"/>
                </a:lnTo>
                <a:lnTo>
                  <a:pt x="4167" y="11152"/>
                </a:lnTo>
                <a:close/>
                <a:moveTo>
                  <a:pt x="3951" y="12356"/>
                </a:moveTo>
                <a:lnTo>
                  <a:pt x="4383" y="12818"/>
                </a:lnTo>
                <a:cubicBezTo>
                  <a:pt x="4321" y="13158"/>
                  <a:pt x="4167" y="13436"/>
                  <a:pt x="4105" y="13436"/>
                </a:cubicBezTo>
                <a:cubicBezTo>
                  <a:pt x="4105" y="13436"/>
                  <a:pt x="4074" y="13436"/>
                  <a:pt x="3982" y="13343"/>
                </a:cubicBezTo>
                <a:lnTo>
                  <a:pt x="3395" y="12757"/>
                </a:lnTo>
                <a:cubicBezTo>
                  <a:pt x="3334" y="12695"/>
                  <a:pt x="3334" y="12664"/>
                  <a:pt x="3334" y="12633"/>
                </a:cubicBezTo>
                <a:cubicBezTo>
                  <a:pt x="3365" y="12572"/>
                  <a:pt x="3642" y="12417"/>
                  <a:pt x="3951" y="12356"/>
                </a:cubicBezTo>
                <a:close/>
                <a:moveTo>
                  <a:pt x="10428" y="1"/>
                </a:moveTo>
                <a:cubicBezTo>
                  <a:pt x="9836" y="1"/>
                  <a:pt x="9300" y="662"/>
                  <a:pt x="9691" y="1307"/>
                </a:cubicBezTo>
                <a:lnTo>
                  <a:pt x="4167" y="6831"/>
                </a:lnTo>
                <a:cubicBezTo>
                  <a:pt x="3858" y="7140"/>
                  <a:pt x="3673" y="7510"/>
                  <a:pt x="3642" y="7942"/>
                </a:cubicBezTo>
                <a:cubicBezTo>
                  <a:pt x="3642" y="8251"/>
                  <a:pt x="3488" y="8560"/>
                  <a:pt x="3272" y="8806"/>
                </a:cubicBezTo>
                <a:lnTo>
                  <a:pt x="3056" y="9022"/>
                </a:lnTo>
                <a:cubicBezTo>
                  <a:pt x="2979" y="8976"/>
                  <a:pt x="2902" y="8953"/>
                  <a:pt x="2824" y="8953"/>
                </a:cubicBezTo>
                <a:cubicBezTo>
                  <a:pt x="2747" y="8953"/>
                  <a:pt x="2670" y="8976"/>
                  <a:pt x="2593" y="9022"/>
                </a:cubicBezTo>
                <a:lnTo>
                  <a:pt x="2192" y="8590"/>
                </a:lnTo>
                <a:lnTo>
                  <a:pt x="2223" y="8560"/>
                </a:lnTo>
                <a:cubicBezTo>
                  <a:pt x="2408" y="8374"/>
                  <a:pt x="2408" y="8097"/>
                  <a:pt x="2223" y="7911"/>
                </a:cubicBezTo>
                <a:lnTo>
                  <a:pt x="1914" y="7603"/>
                </a:lnTo>
                <a:cubicBezTo>
                  <a:pt x="1821" y="7510"/>
                  <a:pt x="1706" y="7464"/>
                  <a:pt x="1590" y="7464"/>
                </a:cubicBezTo>
                <a:cubicBezTo>
                  <a:pt x="1474" y="7464"/>
                  <a:pt x="1358" y="7510"/>
                  <a:pt x="1266" y="7603"/>
                </a:cubicBezTo>
                <a:lnTo>
                  <a:pt x="186" y="8683"/>
                </a:lnTo>
                <a:cubicBezTo>
                  <a:pt x="1" y="8868"/>
                  <a:pt x="1" y="9146"/>
                  <a:pt x="186" y="9331"/>
                </a:cubicBezTo>
                <a:lnTo>
                  <a:pt x="494" y="9640"/>
                </a:lnTo>
                <a:cubicBezTo>
                  <a:pt x="587" y="9732"/>
                  <a:pt x="703" y="9779"/>
                  <a:pt x="818" y="9779"/>
                </a:cubicBezTo>
                <a:cubicBezTo>
                  <a:pt x="934" y="9779"/>
                  <a:pt x="1050" y="9732"/>
                  <a:pt x="1142" y="9640"/>
                </a:cubicBezTo>
                <a:lnTo>
                  <a:pt x="1173" y="9609"/>
                </a:lnTo>
                <a:lnTo>
                  <a:pt x="1605" y="10010"/>
                </a:lnTo>
                <a:cubicBezTo>
                  <a:pt x="1482" y="10226"/>
                  <a:pt x="1544" y="10473"/>
                  <a:pt x="1698" y="10658"/>
                </a:cubicBezTo>
                <a:lnTo>
                  <a:pt x="649" y="11677"/>
                </a:lnTo>
                <a:cubicBezTo>
                  <a:pt x="433" y="11923"/>
                  <a:pt x="433" y="12294"/>
                  <a:pt x="649" y="12541"/>
                </a:cubicBezTo>
                <a:lnTo>
                  <a:pt x="896" y="12757"/>
                </a:lnTo>
                <a:cubicBezTo>
                  <a:pt x="1019" y="12880"/>
                  <a:pt x="1173" y="12942"/>
                  <a:pt x="1328" y="12942"/>
                </a:cubicBezTo>
                <a:cubicBezTo>
                  <a:pt x="1482" y="12942"/>
                  <a:pt x="1636" y="12880"/>
                  <a:pt x="1760" y="12757"/>
                </a:cubicBezTo>
                <a:lnTo>
                  <a:pt x="2809" y="11738"/>
                </a:lnTo>
                <a:cubicBezTo>
                  <a:pt x="2902" y="11831"/>
                  <a:pt x="3025" y="11893"/>
                  <a:pt x="3179" y="11893"/>
                </a:cubicBezTo>
                <a:cubicBezTo>
                  <a:pt x="3272" y="11893"/>
                  <a:pt x="3334" y="11862"/>
                  <a:pt x="3395" y="11831"/>
                </a:cubicBezTo>
                <a:lnTo>
                  <a:pt x="3611" y="12047"/>
                </a:lnTo>
                <a:lnTo>
                  <a:pt x="3519" y="12047"/>
                </a:lnTo>
                <a:cubicBezTo>
                  <a:pt x="3179" y="12170"/>
                  <a:pt x="2994" y="12325"/>
                  <a:pt x="2932" y="12541"/>
                </a:cubicBezTo>
                <a:cubicBezTo>
                  <a:pt x="2871" y="12726"/>
                  <a:pt x="2932" y="12911"/>
                  <a:pt x="3087" y="13065"/>
                </a:cubicBezTo>
                <a:lnTo>
                  <a:pt x="3704" y="13652"/>
                </a:lnTo>
                <a:cubicBezTo>
                  <a:pt x="3797" y="13744"/>
                  <a:pt x="3920" y="13837"/>
                  <a:pt x="4074" y="13837"/>
                </a:cubicBezTo>
                <a:cubicBezTo>
                  <a:pt x="4290" y="13806"/>
                  <a:pt x="4445" y="13683"/>
                  <a:pt x="4537" y="13497"/>
                </a:cubicBezTo>
                <a:cubicBezTo>
                  <a:pt x="4599" y="13374"/>
                  <a:pt x="4661" y="13250"/>
                  <a:pt x="4692" y="13127"/>
                </a:cubicBezTo>
                <a:cubicBezTo>
                  <a:pt x="4784" y="13189"/>
                  <a:pt x="4877" y="13220"/>
                  <a:pt x="4969" y="13220"/>
                </a:cubicBezTo>
                <a:cubicBezTo>
                  <a:pt x="5124" y="13220"/>
                  <a:pt x="5247" y="13158"/>
                  <a:pt x="5340" y="13065"/>
                </a:cubicBezTo>
                <a:lnTo>
                  <a:pt x="5617" y="12788"/>
                </a:lnTo>
                <a:cubicBezTo>
                  <a:pt x="5803" y="12602"/>
                  <a:pt x="5833" y="12325"/>
                  <a:pt x="5679" y="12139"/>
                </a:cubicBezTo>
                <a:cubicBezTo>
                  <a:pt x="5957" y="12047"/>
                  <a:pt x="6296" y="11893"/>
                  <a:pt x="6358" y="11646"/>
                </a:cubicBezTo>
                <a:cubicBezTo>
                  <a:pt x="6420" y="11461"/>
                  <a:pt x="6358" y="11275"/>
                  <a:pt x="6235" y="11152"/>
                </a:cubicBezTo>
                <a:lnTo>
                  <a:pt x="5617" y="10535"/>
                </a:lnTo>
                <a:cubicBezTo>
                  <a:pt x="5525" y="10442"/>
                  <a:pt x="5401" y="10350"/>
                  <a:pt x="5247" y="10350"/>
                </a:cubicBezTo>
                <a:cubicBezTo>
                  <a:pt x="4908" y="10350"/>
                  <a:pt x="4722" y="10751"/>
                  <a:pt x="4630" y="11059"/>
                </a:cubicBezTo>
                <a:lnTo>
                  <a:pt x="4445" y="10843"/>
                </a:lnTo>
                <a:cubicBezTo>
                  <a:pt x="4506" y="10689"/>
                  <a:pt x="4506" y="10535"/>
                  <a:pt x="4445" y="10380"/>
                </a:cubicBezTo>
                <a:lnTo>
                  <a:pt x="4661" y="10164"/>
                </a:lnTo>
                <a:cubicBezTo>
                  <a:pt x="4877" y="9948"/>
                  <a:pt x="5185" y="9794"/>
                  <a:pt x="5494" y="9794"/>
                </a:cubicBezTo>
                <a:cubicBezTo>
                  <a:pt x="5926" y="9763"/>
                  <a:pt x="6296" y="9578"/>
                  <a:pt x="6605" y="9269"/>
                </a:cubicBezTo>
                <a:lnTo>
                  <a:pt x="12129" y="3745"/>
                </a:lnTo>
                <a:cubicBezTo>
                  <a:pt x="12284" y="3807"/>
                  <a:pt x="12438" y="3869"/>
                  <a:pt x="12592" y="3869"/>
                </a:cubicBezTo>
                <a:cubicBezTo>
                  <a:pt x="12808" y="3869"/>
                  <a:pt x="12993" y="3776"/>
                  <a:pt x="13179" y="3622"/>
                </a:cubicBezTo>
                <a:cubicBezTo>
                  <a:pt x="13487" y="3282"/>
                  <a:pt x="13487" y="2758"/>
                  <a:pt x="13179" y="2418"/>
                </a:cubicBezTo>
                <a:lnTo>
                  <a:pt x="11018" y="258"/>
                </a:lnTo>
                <a:cubicBezTo>
                  <a:pt x="10838" y="77"/>
                  <a:pt x="10630" y="1"/>
                  <a:pt x="104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20" name="Google Shape;16820;p94"/>
          <p:cNvGrpSpPr/>
          <p:nvPr/>
        </p:nvGrpSpPr>
        <p:grpSpPr>
          <a:xfrm>
            <a:off x="2526494" y="2317875"/>
            <a:ext cx="361100" cy="347600"/>
            <a:chOff x="1767388" y="3021206"/>
            <a:chExt cx="361100" cy="347600"/>
          </a:xfrm>
        </p:grpSpPr>
        <p:sp>
          <p:nvSpPr>
            <p:cNvPr id="16821" name="Google Shape;16821;p94"/>
            <p:cNvSpPr/>
            <p:nvPr/>
          </p:nvSpPr>
          <p:spPr>
            <a:xfrm>
              <a:off x="1885438" y="3181881"/>
              <a:ext cx="10050" cy="20850"/>
            </a:xfrm>
            <a:custGeom>
              <a:avLst/>
              <a:gdLst/>
              <a:ahLst/>
              <a:cxnLst/>
              <a:rect l="l" t="t" r="r" b="b"/>
              <a:pathLst>
                <a:path w="402" h="834" extrusionOk="0">
                  <a:moveTo>
                    <a:pt x="185" y="0"/>
                  </a:moveTo>
                  <a:cubicBezTo>
                    <a:pt x="62" y="0"/>
                    <a:pt x="0" y="93"/>
                    <a:pt x="0" y="216"/>
                  </a:cubicBezTo>
                  <a:lnTo>
                    <a:pt x="0" y="617"/>
                  </a:lnTo>
                  <a:cubicBezTo>
                    <a:pt x="0" y="741"/>
                    <a:pt x="93" y="833"/>
                    <a:pt x="185" y="833"/>
                  </a:cubicBezTo>
                  <a:cubicBezTo>
                    <a:pt x="309" y="833"/>
                    <a:pt x="401" y="741"/>
                    <a:pt x="401" y="617"/>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94"/>
            <p:cNvSpPr/>
            <p:nvPr/>
          </p:nvSpPr>
          <p:spPr>
            <a:xfrm>
              <a:off x="2000388" y="3181881"/>
              <a:ext cx="10050" cy="20850"/>
            </a:xfrm>
            <a:custGeom>
              <a:avLst/>
              <a:gdLst/>
              <a:ahLst/>
              <a:cxnLst/>
              <a:rect l="l" t="t" r="r" b="b"/>
              <a:pathLst>
                <a:path w="402" h="834" extrusionOk="0">
                  <a:moveTo>
                    <a:pt x="216" y="0"/>
                  </a:moveTo>
                  <a:cubicBezTo>
                    <a:pt x="93" y="0"/>
                    <a:pt x="0" y="93"/>
                    <a:pt x="0" y="216"/>
                  </a:cubicBezTo>
                  <a:lnTo>
                    <a:pt x="0" y="617"/>
                  </a:lnTo>
                  <a:cubicBezTo>
                    <a:pt x="0" y="741"/>
                    <a:pt x="93" y="833"/>
                    <a:pt x="216" y="833"/>
                  </a:cubicBezTo>
                  <a:cubicBezTo>
                    <a:pt x="309" y="833"/>
                    <a:pt x="402" y="741"/>
                    <a:pt x="402" y="617"/>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94"/>
            <p:cNvSpPr/>
            <p:nvPr/>
          </p:nvSpPr>
          <p:spPr>
            <a:xfrm>
              <a:off x="1928638" y="3191606"/>
              <a:ext cx="40150" cy="16325"/>
            </a:xfrm>
            <a:custGeom>
              <a:avLst/>
              <a:gdLst/>
              <a:ahLst/>
              <a:cxnLst/>
              <a:rect l="l" t="t" r="r" b="b"/>
              <a:pathLst>
                <a:path w="1606" h="653" extrusionOk="0">
                  <a:moveTo>
                    <a:pt x="200" y="0"/>
                  </a:moveTo>
                  <a:cubicBezTo>
                    <a:pt x="152" y="0"/>
                    <a:pt x="104" y="15"/>
                    <a:pt x="62" y="43"/>
                  </a:cubicBezTo>
                  <a:cubicBezTo>
                    <a:pt x="0" y="136"/>
                    <a:pt x="0" y="259"/>
                    <a:pt x="62" y="352"/>
                  </a:cubicBezTo>
                  <a:cubicBezTo>
                    <a:pt x="263" y="552"/>
                    <a:pt x="525" y="653"/>
                    <a:pt x="787" y="653"/>
                  </a:cubicBezTo>
                  <a:cubicBezTo>
                    <a:pt x="1050" y="653"/>
                    <a:pt x="1312" y="552"/>
                    <a:pt x="1513" y="352"/>
                  </a:cubicBezTo>
                  <a:cubicBezTo>
                    <a:pt x="1605" y="259"/>
                    <a:pt x="1605" y="136"/>
                    <a:pt x="1513" y="43"/>
                  </a:cubicBezTo>
                  <a:lnTo>
                    <a:pt x="1482" y="43"/>
                  </a:lnTo>
                  <a:cubicBezTo>
                    <a:pt x="1440" y="15"/>
                    <a:pt x="1392" y="0"/>
                    <a:pt x="1347" y="0"/>
                  </a:cubicBezTo>
                  <a:cubicBezTo>
                    <a:pt x="1291" y="0"/>
                    <a:pt x="1238" y="23"/>
                    <a:pt x="1204" y="74"/>
                  </a:cubicBezTo>
                  <a:cubicBezTo>
                    <a:pt x="1080" y="197"/>
                    <a:pt x="926" y="259"/>
                    <a:pt x="772" y="259"/>
                  </a:cubicBezTo>
                  <a:cubicBezTo>
                    <a:pt x="618" y="259"/>
                    <a:pt x="463" y="197"/>
                    <a:pt x="371" y="74"/>
                  </a:cubicBezTo>
                  <a:cubicBezTo>
                    <a:pt x="320" y="23"/>
                    <a:pt x="259"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94"/>
            <p:cNvSpPr/>
            <p:nvPr/>
          </p:nvSpPr>
          <p:spPr>
            <a:xfrm>
              <a:off x="1767388" y="3021206"/>
              <a:ext cx="361100" cy="347600"/>
            </a:xfrm>
            <a:custGeom>
              <a:avLst/>
              <a:gdLst/>
              <a:ahLst/>
              <a:cxnLst/>
              <a:rect l="l" t="t" r="r" b="b"/>
              <a:pathLst>
                <a:path w="14444" h="13904" extrusionOk="0">
                  <a:moveTo>
                    <a:pt x="3734" y="1181"/>
                  </a:moveTo>
                  <a:lnTo>
                    <a:pt x="3765" y="1983"/>
                  </a:lnTo>
                  <a:lnTo>
                    <a:pt x="2685" y="1983"/>
                  </a:lnTo>
                  <a:lnTo>
                    <a:pt x="2685" y="1181"/>
                  </a:lnTo>
                  <a:close/>
                  <a:moveTo>
                    <a:pt x="6419" y="1181"/>
                  </a:moveTo>
                  <a:lnTo>
                    <a:pt x="6419" y="1983"/>
                  </a:lnTo>
                  <a:lnTo>
                    <a:pt x="5370" y="1983"/>
                  </a:lnTo>
                  <a:lnTo>
                    <a:pt x="5370" y="1181"/>
                  </a:lnTo>
                  <a:close/>
                  <a:moveTo>
                    <a:pt x="9104" y="1181"/>
                  </a:moveTo>
                  <a:lnTo>
                    <a:pt x="9104" y="1983"/>
                  </a:lnTo>
                  <a:lnTo>
                    <a:pt x="8024" y="1983"/>
                  </a:lnTo>
                  <a:lnTo>
                    <a:pt x="8024" y="1181"/>
                  </a:lnTo>
                  <a:close/>
                  <a:moveTo>
                    <a:pt x="11759" y="1181"/>
                  </a:moveTo>
                  <a:lnTo>
                    <a:pt x="11759" y="1983"/>
                  </a:lnTo>
                  <a:lnTo>
                    <a:pt x="10678" y="1983"/>
                  </a:lnTo>
                  <a:lnTo>
                    <a:pt x="10678" y="1181"/>
                  </a:lnTo>
                  <a:close/>
                  <a:moveTo>
                    <a:pt x="13363" y="1211"/>
                  </a:moveTo>
                  <a:cubicBezTo>
                    <a:pt x="13549" y="1242"/>
                    <a:pt x="13703" y="1397"/>
                    <a:pt x="13703" y="1613"/>
                  </a:cubicBezTo>
                  <a:cubicBezTo>
                    <a:pt x="13703" y="1829"/>
                    <a:pt x="13549" y="1983"/>
                    <a:pt x="13363" y="2014"/>
                  </a:cubicBezTo>
                  <a:lnTo>
                    <a:pt x="13363" y="1211"/>
                  </a:lnTo>
                  <a:close/>
                  <a:moveTo>
                    <a:pt x="1049" y="1242"/>
                  </a:moveTo>
                  <a:lnTo>
                    <a:pt x="1049" y="2045"/>
                  </a:lnTo>
                  <a:cubicBezTo>
                    <a:pt x="864" y="2014"/>
                    <a:pt x="710" y="1860"/>
                    <a:pt x="710" y="1643"/>
                  </a:cubicBezTo>
                  <a:lnTo>
                    <a:pt x="710" y="1613"/>
                  </a:lnTo>
                  <a:cubicBezTo>
                    <a:pt x="710" y="1427"/>
                    <a:pt x="864" y="1242"/>
                    <a:pt x="1049" y="1242"/>
                  </a:cubicBezTo>
                  <a:close/>
                  <a:moveTo>
                    <a:pt x="7222" y="424"/>
                  </a:moveTo>
                  <a:cubicBezTo>
                    <a:pt x="7422" y="424"/>
                    <a:pt x="7623" y="563"/>
                    <a:pt x="7623" y="841"/>
                  </a:cubicBezTo>
                  <a:lnTo>
                    <a:pt x="7623" y="2909"/>
                  </a:lnTo>
                  <a:lnTo>
                    <a:pt x="6852" y="2909"/>
                  </a:lnTo>
                  <a:lnTo>
                    <a:pt x="6821" y="841"/>
                  </a:lnTo>
                  <a:cubicBezTo>
                    <a:pt x="6821" y="563"/>
                    <a:pt x="7021" y="424"/>
                    <a:pt x="7222" y="424"/>
                  </a:cubicBezTo>
                  <a:close/>
                  <a:moveTo>
                    <a:pt x="6419" y="2415"/>
                  </a:moveTo>
                  <a:lnTo>
                    <a:pt x="6419" y="3001"/>
                  </a:lnTo>
                  <a:cubicBezTo>
                    <a:pt x="6049" y="3063"/>
                    <a:pt x="5710" y="3187"/>
                    <a:pt x="5370" y="3372"/>
                  </a:cubicBezTo>
                  <a:lnTo>
                    <a:pt x="5370" y="2415"/>
                  </a:lnTo>
                  <a:close/>
                  <a:moveTo>
                    <a:pt x="9074" y="2415"/>
                  </a:moveTo>
                  <a:lnTo>
                    <a:pt x="9074" y="3372"/>
                  </a:lnTo>
                  <a:cubicBezTo>
                    <a:pt x="8734" y="3187"/>
                    <a:pt x="8395" y="3063"/>
                    <a:pt x="8024" y="2971"/>
                  </a:cubicBezTo>
                  <a:lnTo>
                    <a:pt x="8024" y="2415"/>
                  </a:lnTo>
                  <a:close/>
                  <a:moveTo>
                    <a:pt x="11759" y="2415"/>
                  </a:moveTo>
                  <a:lnTo>
                    <a:pt x="11759" y="3464"/>
                  </a:lnTo>
                  <a:lnTo>
                    <a:pt x="10678" y="3464"/>
                  </a:lnTo>
                  <a:lnTo>
                    <a:pt x="10678" y="2415"/>
                  </a:lnTo>
                  <a:close/>
                  <a:moveTo>
                    <a:pt x="3734" y="2415"/>
                  </a:moveTo>
                  <a:lnTo>
                    <a:pt x="3734" y="3495"/>
                  </a:lnTo>
                  <a:lnTo>
                    <a:pt x="2685" y="3495"/>
                  </a:lnTo>
                  <a:lnTo>
                    <a:pt x="2685" y="2415"/>
                  </a:lnTo>
                  <a:close/>
                  <a:moveTo>
                    <a:pt x="4568" y="424"/>
                  </a:moveTo>
                  <a:cubicBezTo>
                    <a:pt x="4768" y="424"/>
                    <a:pt x="4969" y="563"/>
                    <a:pt x="4969" y="841"/>
                  </a:cubicBezTo>
                  <a:lnTo>
                    <a:pt x="4969" y="3588"/>
                  </a:lnTo>
                  <a:cubicBezTo>
                    <a:pt x="4660" y="3773"/>
                    <a:pt x="4383" y="4020"/>
                    <a:pt x="4167" y="4298"/>
                  </a:cubicBezTo>
                  <a:lnTo>
                    <a:pt x="4167" y="841"/>
                  </a:lnTo>
                  <a:cubicBezTo>
                    <a:pt x="4167" y="563"/>
                    <a:pt x="4367" y="424"/>
                    <a:pt x="4568" y="424"/>
                  </a:cubicBezTo>
                  <a:close/>
                  <a:moveTo>
                    <a:pt x="9876" y="424"/>
                  </a:moveTo>
                  <a:cubicBezTo>
                    <a:pt x="10077" y="424"/>
                    <a:pt x="10277" y="563"/>
                    <a:pt x="10277" y="841"/>
                  </a:cubicBezTo>
                  <a:lnTo>
                    <a:pt x="10277" y="4298"/>
                  </a:lnTo>
                  <a:cubicBezTo>
                    <a:pt x="10061" y="4020"/>
                    <a:pt x="9783" y="3773"/>
                    <a:pt x="9475" y="3588"/>
                  </a:cubicBezTo>
                  <a:lnTo>
                    <a:pt x="9475" y="841"/>
                  </a:lnTo>
                  <a:cubicBezTo>
                    <a:pt x="9475" y="563"/>
                    <a:pt x="9675" y="424"/>
                    <a:pt x="9876" y="424"/>
                  </a:cubicBezTo>
                  <a:close/>
                  <a:moveTo>
                    <a:pt x="3734" y="3866"/>
                  </a:moveTo>
                  <a:lnTo>
                    <a:pt x="3734" y="4668"/>
                  </a:lnTo>
                  <a:lnTo>
                    <a:pt x="2685" y="4668"/>
                  </a:lnTo>
                  <a:lnTo>
                    <a:pt x="2685" y="3866"/>
                  </a:lnTo>
                  <a:close/>
                  <a:moveTo>
                    <a:pt x="11759" y="3866"/>
                  </a:moveTo>
                  <a:lnTo>
                    <a:pt x="11759" y="4668"/>
                  </a:lnTo>
                  <a:lnTo>
                    <a:pt x="10678" y="4668"/>
                  </a:lnTo>
                  <a:lnTo>
                    <a:pt x="10678" y="3866"/>
                  </a:lnTo>
                  <a:close/>
                  <a:moveTo>
                    <a:pt x="13302" y="3866"/>
                  </a:moveTo>
                  <a:cubicBezTo>
                    <a:pt x="13487" y="3896"/>
                    <a:pt x="13641" y="4051"/>
                    <a:pt x="13641" y="4267"/>
                  </a:cubicBezTo>
                  <a:cubicBezTo>
                    <a:pt x="13641" y="4483"/>
                    <a:pt x="13487" y="4637"/>
                    <a:pt x="13302" y="4668"/>
                  </a:cubicBezTo>
                  <a:lnTo>
                    <a:pt x="13302" y="3866"/>
                  </a:lnTo>
                  <a:close/>
                  <a:moveTo>
                    <a:pt x="1049" y="3896"/>
                  </a:moveTo>
                  <a:lnTo>
                    <a:pt x="1049" y="4699"/>
                  </a:lnTo>
                  <a:cubicBezTo>
                    <a:pt x="864" y="4699"/>
                    <a:pt x="710" y="4514"/>
                    <a:pt x="710" y="4328"/>
                  </a:cubicBezTo>
                  <a:lnTo>
                    <a:pt x="710" y="4298"/>
                  </a:lnTo>
                  <a:cubicBezTo>
                    <a:pt x="710" y="4082"/>
                    <a:pt x="864" y="3927"/>
                    <a:pt x="1049" y="3896"/>
                  </a:cubicBezTo>
                  <a:close/>
                  <a:moveTo>
                    <a:pt x="3642" y="5100"/>
                  </a:moveTo>
                  <a:cubicBezTo>
                    <a:pt x="3457" y="5439"/>
                    <a:pt x="3333" y="5779"/>
                    <a:pt x="3241" y="6149"/>
                  </a:cubicBezTo>
                  <a:lnTo>
                    <a:pt x="2685" y="6149"/>
                  </a:lnTo>
                  <a:lnTo>
                    <a:pt x="2685" y="5100"/>
                  </a:lnTo>
                  <a:close/>
                  <a:moveTo>
                    <a:pt x="11759" y="5069"/>
                  </a:moveTo>
                  <a:lnTo>
                    <a:pt x="11759" y="6149"/>
                  </a:lnTo>
                  <a:lnTo>
                    <a:pt x="11172" y="6149"/>
                  </a:lnTo>
                  <a:cubicBezTo>
                    <a:pt x="11080" y="5779"/>
                    <a:pt x="10956" y="5409"/>
                    <a:pt x="10802" y="5069"/>
                  </a:cubicBezTo>
                  <a:close/>
                  <a:moveTo>
                    <a:pt x="1049" y="6581"/>
                  </a:moveTo>
                  <a:lnTo>
                    <a:pt x="1049" y="7353"/>
                  </a:lnTo>
                  <a:cubicBezTo>
                    <a:pt x="869" y="7323"/>
                    <a:pt x="717" y="7175"/>
                    <a:pt x="710" y="6967"/>
                  </a:cubicBezTo>
                  <a:lnTo>
                    <a:pt x="710" y="6967"/>
                  </a:lnTo>
                  <a:cubicBezTo>
                    <a:pt x="717" y="6759"/>
                    <a:pt x="869" y="6611"/>
                    <a:pt x="1049" y="6581"/>
                  </a:cubicBezTo>
                  <a:close/>
                  <a:moveTo>
                    <a:pt x="3179" y="6581"/>
                  </a:moveTo>
                  <a:cubicBezTo>
                    <a:pt x="3179" y="6705"/>
                    <a:pt x="3179" y="6828"/>
                    <a:pt x="3179" y="6952"/>
                  </a:cubicBezTo>
                  <a:cubicBezTo>
                    <a:pt x="3179" y="7075"/>
                    <a:pt x="3179" y="7229"/>
                    <a:pt x="3179" y="7353"/>
                  </a:cubicBezTo>
                  <a:lnTo>
                    <a:pt x="2685" y="7353"/>
                  </a:lnTo>
                  <a:lnTo>
                    <a:pt x="2685" y="6581"/>
                  </a:lnTo>
                  <a:close/>
                  <a:moveTo>
                    <a:pt x="11759" y="6550"/>
                  </a:moveTo>
                  <a:lnTo>
                    <a:pt x="11759" y="7353"/>
                  </a:lnTo>
                  <a:lnTo>
                    <a:pt x="11234" y="7353"/>
                  </a:lnTo>
                  <a:cubicBezTo>
                    <a:pt x="11265" y="7075"/>
                    <a:pt x="11265" y="6797"/>
                    <a:pt x="11234" y="6550"/>
                  </a:cubicBezTo>
                  <a:close/>
                  <a:moveTo>
                    <a:pt x="13302" y="6581"/>
                  </a:moveTo>
                  <a:cubicBezTo>
                    <a:pt x="13487" y="6581"/>
                    <a:pt x="13641" y="6767"/>
                    <a:pt x="13641" y="6952"/>
                  </a:cubicBezTo>
                  <a:cubicBezTo>
                    <a:pt x="13641" y="7137"/>
                    <a:pt x="13487" y="7322"/>
                    <a:pt x="13302" y="7353"/>
                  </a:cubicBezTo>
                  <a:lnTo>
                    <a:pt x="13302" y="6581"/>
                  </a:lnTo>
                  <a:close/>
                  <a:moveTo>
                    <a:pt x="11759" y="7754"/>
                  </a:moveTo>
                  <a:lnTo>
                    <a:pt x="11759" y="8803"/>
                  </a:lnTo>
                  <a:lnTo>
                    <a:pt x="10802" y="8803"/>
                  </a:lnTo>
                  <a:cubicBezTo>
                    <a:pt x="10987" y="8495"/>
                    <a:pt x="11110" y="8124"/>
                    <a:pt x="11172" y="7754"/>
                  </a:cubicBezTo>
                  <a:close/>
                  <a:moveTo>
                    <a:pt x="3241" y="7754"/>
                  </a:moveTo>
                  <a:cubicBezTo>
                    <a:pt x="3333" y="8124"/>
                    <a:pt x="3457" y="8495"/>
                    <a:pt x="3642" y="8834"/>
                  </a:cubicBezTo>
                  <a:lnTo>
                    <a:pt x="2685" y="8834"/>
                  </a:lnTo>
                  <a:lnTo>
                    <a:pt x="2685" y="7754"/>
                  </a:lnTo>
                  <a:close/>
                  <a:moveTo>
                    <a:pt x="11759" y="9235"/>
                  </a:moveTo>
                  <a:lnTo>
                    <a:pt x="11759" y="10007"/>
                  </a:lnTo>
                  <a:lnTo>
                    <a:pt x="10678" y="10007"/>
                  </a:lnTo>
                  <a:lnTo>
                    <a:pt x="10678" y="9235"/>
                  </a:lnTo>
                  <a:close/>
                  <a:moveTo>
                    <a:pt x="13302" y="9205"/>
                  </a:moveTo>
                  <a:cubicBezTo>
                    <a:pt x="13487" y="9235"/>
                    <a:pt x="13641" y="9390"/>
                    <a:pt x="13641" y="9606"/>
                  </a:cubicBezTo>
                  <a:lnTo>
                    <a:pt x="13641" y="9637"/>
                  </a:lnTo>
                  <a:cubicBezTo>
                    <a:pt x="13641" y="9822"/>
                    <a:pt x="13487" y="9976"/>
                    <a:pt x="13302" y="10007"/>
                  </a:cubicBezTo>
                  <a:lnTo>
                    <a:pt x="13302" y="9205"/>
                  </a:lnTo>
                  <a:close/>
                  <a:moveTo>
                    <a:pt x="1049" y="9266"/>
                  </a:moveTo>
                  <a:lnTo>
                    <a:pt x="1049" y="10038"/>
                  </a:lnTo>
                  <a:cubicBezTo>
                    <a:pt x="864" y="10007"/>
                    <a:pt x="710" y="9853"/>
                    <a:pt x="710" y="9667"/>
                  </a:cubicBezTo>
                  <a:lnTo>
                    <a:pt x="710" y="9637"/>
                  </a:lnTo>
                  <a:cubicBezTo>
                    <a:pt x="710" y="9421"/>
                    <a:pt x="864" y="9266"/>
                    <a:pt x="1049" y="9266"/>
                  </a:cubicBezTo>
                  <a:close/>
                  <a:moveTo>
                    <a:pt x="3734" y="9235"/>
                  </a:moveTo>
                  <a:lnTo>
                    <a:pt x="3734" y="10038"/>
                  </a:lnTo>
                  <a:lnTo>
                    <a:pt x="2685" y="10038"/>
                  </a:lnTo>
                  <a:lnTo>
                    <a:pt x="2685" y="9235"/>
                  </a:lnTo>
                  <a:close/>
                  <a:moveTo>
                    <a:pt x="7222" y="3341"/>
                  </a:moveTo>
                  <a:cubicBezTo>
                    <a:pt x="9104" y="3341"/>
                    <a:pt x="10678" y="4791"/>
                    <a:pt x="10833" y="6674"/>
                  </a:cubicBezTo>
                  <a:cubicBezTo>
                    <a:pt x="10987" y="8587"/>
                    <a:pt x="9660" y="10254"/>
                    <a:pt x="7777" y="10562"/>
                  </a:cubicBezTo>
                  <a:cubicBezTo>
                    <a:pt x="7592" y="10578"/>
                    <a:pt x="7407" y="10586"/>
                    <a:pt x="7218" y="10586"/>
                  </a:cubicBezTo>
                  <a:cubicBezTo>
                    <a:pt x="7029" y="10586"/>
                    <a:pt x="6836" y="10578"/>
                    <a:pt x="6635" y="10562"/>
                  </a:cubicBezTo>
                  <a:cubicBezTo>
                    <a:pt x="4784" y="10254"/>
                    <a:pt x="3426" y="8587"/>
                    <a:pt x="3580" y="6674"/>
                  </a:cubicBezTo>
                  <a:cubicBezTo>
                    <a:pt x="3734" y="4791"/>
                    <a:pt x="5308" y="3341"/>
                    <a:pt x="7222" y="3341"/>
                  </a:cubicBezTo>
                  <a:close/>
                  <a:moveTo>
                    <a:pt x="11759" y="10408"/>
                  </a:moveTo>
                  <a:lnTo>
                    <a:pt x="11759" y="11457"/>
                  </a:lnTo>
                  <a:lnTo>
                    <a:pt x="10678" y="11457"/>
                  </a:lnTo>
                  <a:lnTo>
                    <a:pt x="10678" y="10408"/>
                  </a:lnTo>
                  <a:close/>
                  <a:moveTo>
                    <a:pt x="3734" y="10439"/>
                  </a:moveTo>
                  <a:lnTo>
                    <a:pt x="3734" y="11488"/>
                  </a:lnTo>
                  <a:lnTo>
                    <a:pt x="2685" y="11488"/>
                  </a:lnTo>
                  <a:lnTo>
                    <a:pt x="2685" y="10439"/>
                  </a:lnTo>
                  <a:close/>
                  <a:moveTo>
                    <a:pt x="5370" y="10562"/>
                  </a:moveTo>
                  <a:cubicBezTo>
                    <a:pt x="5710" y="10717"/>
                    <a:pt x="6049" y="10871"/>
                    <a:pt x="6419" y="10933"/>
                  </a:cubicBezTo>
                  <a:lnTo>
                    <a:pt x="6419" y="11519"/>
                  </a:lnTo>
                  <a:lnTo>
                    <a:pt x="5370" y="11519"/>
                  </a:lnTo>
                  <a:lnTo>
                    <a:pt x="5370" y="10562"/>
                  </a:lnTo>
                  <a:close/>
                  <a:moveTo>
                    <a:pt x="9104" y="10532"/>
                  </a:moveTo>
                  <a:lnTo>
                    <a:pt x="9074" y="11519"/>
                  </a:lnTo>
                  <a:lnTo>
                    <a:pt x="8024" y="11519"/>
                  </a:lnTo>
                  <a:lnTo>
                    <a:pt x="8024" y="10933"/>
                  </a:lnTo>
                  <a:cubicBezTo>
                    <a:pt x="8395" y="10840"/>
                    <a:pt x="8765" y="10717"/>
                    <a:pt x="9104" y="10532"/>
                  </a:cubicBezTo>
                  <a:close/>
                  <a:moveTo>
                    <a:pt x="3734" y="11890"/>
                  </a:moveTo>
                  <a:lnTo>
                    <a:pt x="3734" y="12692"/>
                  </a:lnTo>
                  <a:lnTo>
                    <a:pt x="2685" y="12692"/>
                  </a:lnTo>
                  <a:lnTo>
                    <a:pt x="2685" y="11890"/>
                  </a:lnTo>
                  <a:close/>
                  <a:moveTo>
                    <a:pt x="6389" y="11890"/>
                  </a:moveTo>
                  <a:lnTo>
                    <a:pt x="6389" y="12692"/>
                  </a:lnTo>
                  <a:lnTo>
                    <a:pt x="5370" y="12692"/>
                  </a:lnTo>
                  <a:lnTo>
                    <a:pt x="5339" y="11890"/>
                  </a:lnTo>
                  <a:close/>
                  <a:moveTo>
                    <a:pt x="9043" y="11890"/>
                  </a:moveTo>
                  <a:lnTo>
                    <a:pt x="9043" y="12692"/>
                  </a:lnTo>
                  <a:lnTo>
                    <a:pt x="8024" y="12692"/>
                  </a:lnTo>
                  <a:lnTo>
                    <a:pt x="7963" y="11890"/>
                  </a:lnTo>
                  <a:close/>
                  <a:moveTo>
                    <a:pt x="11697" y="11890"/>
                  </a:moveTo>
                  <a:lnTo>
                    <a:pt x="11697" y="12692"/>
                  </a:lnTo>
                  <a:lnTo>
                    <a:pt x="10617" y="12692"/>
                  </a:lnTo>
                  <a:lnTo>
                    <a:pt x="10617" y="11890"/>
                  </a:lnTo>
                  <a:close/>
                  <a:moveTo>
                    <a:pt x="13302" y="11890"/>
                  </a:moveTo>
                  <a:cubicBezTo>
                    <a:pt x="13487" y="11890"/>
                    <a:pt x="13641" y="12075"/>
                    <a:pt x="13641" y="12260"/>
                  </a:cubicBezTo>
                  <a:lnTo>
                    <a:pt x="13641" y="12291"/>
                  </a:lnTo>
                  <a:cubicBezTo>
                    <a:pt x="13641" y="12507"/>
                    <a:pt x="13487" y="12661"/>
                    <a:pt x="13302" y="12692"/>
                  </a:cubicBezTo>
                  <a:lnTo>
                    <a:pt x="13302" y="11890"/>
                  </a:lnTo>
                  <a:close/>
                  <a:moveTo>
                    <a:pt x="1049" y="11920"/>
                  </a:moveTo>
                  <a:lnTo>
                    <a:pt x="1049" y="12723"/>
                  </a:lnTo>
                  <a:cubicBezTo>
                    <a:pt x="864" y="12692"/>
                    <a:pt x="710" y="12538"/>
                    <a:pt x="710" y="12322"/>
                  </a:cubicBezTo>
                  <a:cubicBezTo>
                    <a:pt x="710" y="12106"/>
                    <a:pt x="864" y="11951"/>
                    <a:pt x="1049" y="11920"/>
                  </a:cubicBezTo>
                  <a:close/>
                  <a:moveTo>
                    <a:pt x="4136" y="9575"/>
                  </a:moveTo>
                  <a:cubicBezTo>
                    <a:pt x="4383" y="9853"/>
                    <a:pt x="4629" y="10100"/>
                    <a:pt x="4938" y="10285"/>
                  </a:cubicBezTo>
                  <a:lnTo>
                    <a:pt x="4938" y="13062"/>
                  </a:lnTo>
                  <a:cubicBezTo>
                    <a:pt x="4938" y="13325"/>
                    <a:pt x="4737" y="13456"/>
                    <a:pt x="4537" y="13456"/>
                  </a:cubicBezTo>
                  <a:cubicBezTo>
                    <a:pt x="4336" y="13456"/>
                    <a:pt x="4136" y="13325"/>
                    <a:pt x="4136" y="13062"/>
                  </a:cubicBezTo>
                  <a:lnTo>
                    <a:pt x="4136" y="9575"/>
                  </a:lnTo>
                  <a:close/>
                  <a:moveTo>
                    <a:pt x="7561" y="10964"/>
                  </a:moveTo>
                  <a:lnTo>
                    <a:pt x="7592" y="13062"/>
                  </a:lnTo>
                  <a:cubicBezTo>
                    <a:pt x="7592" y="13325"/>
                    <a:pt x="7392" y="13456"/>
                    <a:pt x="7191" y="13456"/>
                  </a:cubicBezTo>
                  <a:cubicBezTo>
                    <a:pt x="6990" y="13456"/>
                    <a:pt x="6790" y="13325"/>
                    <a:pt x="6790" y="13062"/>
                  </a:cubicBezTo>
                  <a:lnTo>
                    <a:pt x="6790" y="10964"/>
                  </a:lnTo>
                  <a:cubicBezTo>
                    <a:pt x="6913" y="10995"/>
                    <a:pt x="7037" y="10995"/>
                    <a:pt x="7191" y="10995"/>
                  </a:cubicBezTo>
                  <a:cubicBezTo>
                    <a:pt x="7314" y="10995"/>
                    <a:pt x="7438" y="10995"/>
                    <a:pt x="7561" y="10964"/>
                  </a:cubicBezTo>
                  <a:close/>
                  <a:moveTo>
                    <a:pt x="10246" y="9575"/>
                  </a:moveTo>
                  <a:lnTo>
                    <a:pt x="10246" y="13062"/>
                  </a:lnTo>
                  <a:cubicBezTo>
                    <a:pt x="10246" y="13325"/>
                    <a:pt x="10046" y="13456"/>
                    <a:pt x="9845" y="13456"/>
                  </a:cubicBezTo>
                  <a:cubicBezTo>
                    <a:pt x="9645" y="13456"/>
                    <a:pt x="9444" y="13325"/>
                    <a:pt x="9444" y="13062"/>
                  </a:cubicBezTo>
                  <a:lnTo>
                    <a:pt x="9444" y="10285"/>
                  </a:lnTo>
                  <a:cubicBezTo>
                    <a:pt x="9753" y="10100"/>
                    <a:pt x="9999" y="9853"/>
                    <a:pt x="10246" y="9575"/>
                  </a:cubicBezTo>
                  <a:close/>
                  <a:moveTo>
                    <a:pt x="1860" y="0"/>
                  </a:moveTo>
                  <a:cubicBezTo>
                    <a:pt x="1458" y="0"/>
                    <a:pt x="1065" y="270"/>
                    <a:pt x="1080" y="810"/>
                  </a:cubicBezTo>
                  <a:cubicBezTo>
                    <a:pt x="0" y="810"/>
                    <a:pt x="0" y="2415"/>
                    <a:pt x="1080" y="2415"/>
                  </a:cubicBezTo>
                  <a:lnTo>
                    <a:pt x="1080" y="3495"/>
                  </a:lnTo>
                  <a:cubicBezTo>
                    <a:pt x="0" y="3495"/>
                    <a:pt x="0" y="5100"/>
                    <a:pt x="1080" y="5100"/>
                  </a:cubicBezTo>
                  <a:lnTo>
                    <a:pt x="1080" y="6149"/>
                  </a:lnTo>
                  <a:cubicBezTo>
                    <a:pt x="62" y="6211"/>
                    <a:pt x="62" y="7692"/>
                    <a:pt x="1080" y="7754"/>
                  </a:cubicBezTo>
                  <a:lnTo>
                    <a:pt x="1080" y="8834"/>
                  </a:lnTo>
                  <a:cubicBezTo>
                    <a:pt x="0" y="8834"/>
                    <a:pt x="0" y="10439"/>
                    <a:pt x="1080" y="10439"/>
                  </a:cubicBezTo>
                  <a:lnTo>
                    <a:pt x="1080" y="10562"/>
                  </a:lnTo>
                  <a:cubicBezTo>
                    <a:pt x="1080" y="10686"/>
                    <a:pt x="1142" y="10748"/>
                    <a:pt x="1266" y="10748"/>
                  </a:cubicBezTo>
                  <a:cubicBezTo>
                    <a:pt x="1282" y="10752"/>
                    <a:pt x="1297" y="10754"/>
                    <a:pt x="1312" y="10754"/>
                  </a:cubicBezTo>
                  <a:cubicBezTo>
                    <a:pt x="1412" y="10754"/>
                    <a:pt x="1482" y="10670"/>
                    <a:pt x="1482" y="10562"/>
                  </a:cubicBezTo>
                  <a:lnTo>
                    <a:pt x="1482" y="841"/>
                  </a:lnTo>
                  <a:cubicBezTo>
                    <a:pt x="1482" y="579"/>
                    <a:pt x="1682" y="448"/>
                    <a:pt x="1883" y="448"/>
                  </a:cubicBezTo>
                  <a:cubicBezTo>
                    <a:pt x="2083" y="448"/>
                    <a:pt x="2284" y="579"/>
                    <a:pt x="2284" y="841"/>
                  </a:cubicBezTo>
                  <a:lnTo>
                    <a:pt x="2284" y="13062"/>
                  </a:lnTo>
                  <a:cubicBezTo>
                    <a:pt x="2284" y="13325"/>
                    <a:pt x="2083" y="13456"/>
                    <a:pt x="1883" y="13456"/>
                  </a:cubicBezTo>
                  <a:cubicBezTo>
                    <a:pt x="1682" y="13456"/>
                    <a:pt x="1482" y="13325"/>
                    <a:pt x="1482" y="13062"/>
                  </a:cubicBezTo>
                  <a:lnTo>
                    <a:pt x="1482" y="11365"/>
                  </a:lnTo>
                  <a:cubicBezTo>
                    <a:pt x="1482" y="11241"/>
                    <a:pt x="1389" y="11149"/>
                    <a:pt x="1266" y="11149"/>
                  </a:cubicBezTo>
                  <a:cubicBezTo>
                    <a:pt x="1142" y="11149"/>
                    <a:pt x="1049" y="11241"/>
                    <a:pt x="1080" y="11365"/>
                  </a:cubicBezTo>
                  <a:lnTo>
                    <a:pt x="1080" y="11488"/>
                  </a:lnTo>
                  <a:cubicBezTo>
                    <a:pt x="0" y="11488"/>
                    <a:pt x="0" y="13093"/>
                    <a:pt x="1080" y="13093"/>
                  </a:cubicBezTo>
                  <a:cubicBezTo>
                    <a:pt x="1080" y="13633"/>
                    <a:pt x="1482" y="13903"/>
                    <a:pt x="1883" y="13903"/>
                  </a:cubicBezTo>
                  <a:cubicBezTo>
                    <a:pt x="2284" y="13903"/>
                    <a:pt x="2685" y="13633"/>
                    <a:pt x="2685" y="13093"/>
                  </a:cubicBezTo>
                  <a:lnTo>
                    <a:pt x="3734" y="13093"/>
                  </a:lnTo>
                  <a:cubicBezTo>
                    <a:pt x="3734" y="13633"/>
                    <a:pt x="4136" y="13903"/>
                    <a:pt x="4537" y="13903"/>
                  </a:cubicBezTo>
                  <a:cubicBezTo>
                    <a:pt x="4938" y="13903"/>
                    <a:pt x="5339" y="13633"/>
                    <a:pt x="5339" y="13093"/>
                  </a:cubicBezTo>
                  <a:lnTo>
                    <a:pt x="6419" y="13093"/>
                  </a:lnTo>
                  <a:cubicBezTo>
                    <a:pt x="6419" y="13633"/>
                    <a:pt x="6821" y="13903"/>
                    <a:pt x="7222" y="13903"/>
                  </a:cubicBezTo>
                  <a:cubicBezTo>
                    <a:pt x="7623" y="13903"/>
                    <a:pt x="8024" y="13633"/>
                    <a:pt x="8024" y="13093"/>
                  </a:cubicBezTo>
                  <a:lnTo>
                    <a:pt x="9074" y="13093"/>
                  </a:lnTo>
                  <a:cubicBezTo>
                    <a:pt x="9104" y="13602"/>
                    <a:pt x="9490" y="13857"/>
                    <a:pt x="9876" y="13857"/>
                  </a:cubicBezTo>
                  <a:cubicBezTo>
                    <a:pt x="10262" y="13857"/>
                    <a:pt x="10648" y="13602"/>
                    <a:pt x="10678" y="13093"/>
                  </a:cubicBezTo>
                  <a:lnTo>
                    <a:pt x="11759" y="13093"/>
                  </a:lnTo>
                  <a:cubicBezTo>
                    <a:pt x="11759" y="13633"/>
                    <a:pt x="12160" y="13903"/>
                    <a:pt x="12561" y="13903"/>
                  </a:cubicBezTo>
                  <a:cubicBezTo>
                    <a:pt x="12962" y="13903"/>
                    <a:pt x="13363" y="13633"/>
                    <a:pt x="13363" y="13093"/>
                  </a:cubicBezTo>
                  <a:cubicBezTo>
                    <a:pt x="14444" y="13093"/>
                    <a:pt x="14444" y="11488"/>
                    <a:pt x="13363" y="11488"/>
                  </a:cubicBezTo>
                  <a:lnTo>
                    <a:pt x="13363" y="10439"/>
                  </a:lnTo>
                  <a:cubicBezTo>
                    <a:pt x="14433" y="10408"/>
                    <a:pt x="14443" y="8834"/>
                    <a:pt x="13394" y="8834"/>
                  </a:cubicBezTo>
                  <a:cubicBezTo>
                    <a:pt x="13384" y="8834"/>
                    <a:pt x="13374" y="8834"/>
                    <a:pt x="13363" y="8834"/>
                  </a:cubicBezTo>
                  <a:lnTo>
                    <a:pt x="13363" y="7754"/>
                  </a:lnTo>
                  <a:cubicBezTo>
                    <a:pt x="14351" y="7692"/>
                    <a:pt x="14351" y="6211"/>
                    <a:pt x="13363" y="6149"/>
                  </a:cubicBezTo>
                  <a:lnTo>
                    <a:pt x="13363" y="5069"/>
                  </a:lnTo>
                  <a:cubicBezTo>
                    <a:pt x="14444" y="5069"/>
                    <a:pt x="14444" y="3464"/>
                    <a:pt x="13363" y="3464"/>
                  </a:cubicBezTo>
                  <a:lnTo>
                    <a:pt x="13363" y="3341"/>
                  </a:lnTo>
                  <a:cubicBezTo>
                    <a:pt x="13363" y="3234"/>
                    <a:pt x="13294" y="3150"/>
                    <a:pt x="13194" y="3150"/>
                  </a:cubicBezTo>
                  <a:cubicBezTo>
                    <a:pt x="13179" y="3150"/>
                    <a:pt x="13164" y="3152"/>
                    <a:pt x="13147" y="3156"/>
                  </a:cubicBezTo>
                  <a:cubicBezTo>
                    <a:pt x="13055" y="3156"/>
                    <a:pt x="12962" y="3217"/>
                    <a:pt x="12962" y="3341"/>
                  </a:cubicBezTo>
                  <a:lnTo>
                    <a:pt x="12962" y="13062"/>
                  </a:lnTo>
                  <a:cubicBezTo>
                    <a:pt x="12962" y="13325"/>
                    <a:pt x="12762" y="13456"/>
                    <a:pt x="12561" y="13456"/>
                  </a:cubicBezTo>
                  <a:cubicBezTo>
                    <a:pt x="12360" y="13456"/>
                    <a:pt x="12160" y="13325"/>
                    <a:pt x="12160" y="13062"/>
                  </a:cubicBezTo>
                  <a:lnTo>
                    <a:pt x="12160" y="841"/>
                  </a:lnTo>
                  <a:cubicBezTo>
                    <a:pt x="12160" y="579"/>
                    <a:pt x="12360" y="448"/>
                    <a:pt x="12561" y="448"/>
                  </a:cubicBezTo>
                  <a:cubicBezTo>
                    <a:pt x="12762" y="448"/>
                    <a:pt x="12962" y="579"/>
                    <a:pt x="12962" y="841"/>
                  </a:cubicBezTo>
                  <a:lnTo>
                    <a:pt x="12962" y="2538"/>
                  </a:lnTo>
                  <a:cubicBezTo>
                    <a:pt x="12962" y="2662"/>
                    <a:pt x="13055" y="2754"/>
                    <a:pt x="13178" y="2754"/>
                  </a:cubicBezTo>
                  <a:cubicBezTo>
                    <a:pt x="13271" y="2754"/>
                    <a:pt x="13363" y="2662"/>
                    <a:pt x="13363" y="2538"/>
                  </a:cubicBezTo>
                  <a:lnTo>
                    <a:pt x="13363" y="2415"/>
                  </a:lnTo>
                  <a:cubicBezTo>
                    <a:pt x="14444" y="2415"/>
                    <a:pt x="14444" y="810"/>
                    <a:pt x="13363" y="810"/>
                  </a:cubicBezTo>
                  <a:cubicBezTo>
                    <a:pt x="13363" y="270"/>
                    <a:pt x="12962" y="0"/>
                    <a:pt x="12561" y="0"/>
                  </a:cubicBezTo>
                  <a:cubicBezTo>
                    <a:pt x="12160" y="0"/>
                    <a:pt x="11759" y="270"/>
                    <a:pt x="11759" y="810"/>
                  </a:cubicBezTo>
                  <a:lnTo>
                    <a:pt x="10709" y="810"/>
                  </a:lnTo>
                  <a:cubicBezTo>
                    <a:pt x="10678" y="301"/>
                    <a:pt x="10293" y="46"/>
                    <a:pt x="9907" y="46"/>
                  </a:cubicBezTo>
                  <a:cubicBezTo>
                    <a:pt x="9521" y="46"/>
                    <a:pt x="9135" y="301"/>
                    <a:pt x="9104" y="810"/>
                  </a:cubicBezTo>
                  <a:lnTo>
                    <a:pt x="8024" y="810"/>
                  </a:lnTo>
                  <a:cubicBezTo>
                    <a:pt x="8024" y="270"/>
                    <a:pt x="7623" y="0"/>
                    <a:pt x="7222" y="0"/>
                  </a:cubicBezTo>
                  <a:cubicBezTo>
                    <a:pt x="6821" y="0"/>
                    <a:pt x="6419" y="270"/>
                    <a:pt x="6419" y="810"/>
                  </a:cubicBezTo>
                  <a:lnTo>
                    <a:pt x="5370" y="810"/>
                  </a:lnTo>
                  <a:cubicBezTo>
                    <a:pt x="5370" y="270"/>
                    <a:pt x="4969" y="0"/>
                    <a:pt x="4568" y="0"/>
                  </a:cubicBezTo>
                  <a:cubicBezTo>
                    <a:pt x="4167" y="0"/>
                    <a:pt x="3765" y="270"/>
                    <a:pt x="3765" y="810"/>
                  </a:cubicBezTo>
                  <a:lnTo>
                    <a:pt x="2685" y="810"/>
                  </a:lnTo>
                  <a:cubicBezTo>
                    <a:pt x="2670" y="270"/>
                    <a:pt x="2261" y="0"/>
                    <a:pt x="18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5" name="Google Shape;16825;p94"/>
          <p:cNvGrpSpPr/>
          <p:nvPr/>
        </p:nvGrpSpPr>
        <p:grpSpPr>
          <a:xfrm>
            <a:off x="1781438" y="2319825"/>
            <a:ext cx="358700" cy="343700"/>
            <a:chOff x="1002088" y="3024131"/>
            <a:chExt cx="358700" cy="343700"/>
          </a:xfrm>
        </p:grpSpPr>
        <p:sp>
          <p:nvSpPr>
            <p:cNvPr id="16826" name="Google Shape;16826;p94"/>
            <p:cNvSpPr/>
            <p:nvPr/>
          </p:nvSpPr>
          <p:spPr>
            <a:xfrm>
              <a:off x="1205688" y="3159306"/>
              <a:ext cx="19025" cy="16400"/>
            </a:xfrm>
            <a:custGeom>
              <a:avLst/>
              <a:gdLst/>
              <a:ahLst/>
              <a:cxnLst/>
              <a:rect l="l" t="t" r="r" b="b"/>
              <a:pathLst>
                <a:path w="761" h="656" extrusionOk="0">
                  <a:moveTo>
                    <a:pt x="221" y="0"/>
                  </a:moveTo>
                  <a:cubicBezTo>
                    <a:pt x="170" y="0"/>
                    <a:pt x="124" y="23"/>
                    <a:pt x="93" y="70"/>
                  </a:cubicBezTo>
                  <a:cubicBezTo>
                    <a:pt x="1" y="131"/>
                    <a:pt x="1" y="255"/>
                    <a:pt x="93" y="348"/>
                  </a:cubicBezTo>
                  <a:lnTo>
                    <a:pt x="340" y="594"/>
                  </a:lnTo>
                  <a:cubicBezTo>
                    <a:pt x="383" y="637"/>
                    <a:pt x="431" y="655"/>
                    <a:pt x="477" y="655"/>
                  </a:cubicBezTo>
                  <a:cubicBezTo>
                    <a:pt x="629" y="655"/>
                    <a:pt x="760" y="459"/>
                    <a:pt x="618" y="317"/>
                  </a:cubicBezTo>
                  <a:lnTo>
                    <a:pt x="371" y="70"/>
                  </a:lnTo>
                  <a:cubicBezTo>
                    <a:pt x="325" y="23"/>
                    <a:pt x="271"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94"/>
            <p:cNvSpPr/>
            <p:nvPr/>
          </p:nvSpPr>
          <p:spPr>
            <a:xfrm>
              <a:off x="1276688" y="3088331"/>
              <a:ext cx="17750" cy="16600"/>
            </a:xfrm>
            <a:custGeom>
              <a:avLst/>
              <a:gdLst/>
              <a:ahLst/>
              <a:cxnLst/>
              <a:rect l="l" t="t" r="r" b="b"/>
              <a:pathLst>
                <a:path w="710" h="664" extrusionOk="0">
                  <a:moveTo>
                    <a:pt x="220" y="0"/>
                  </a:moveTo>
                  <a:cubicBezTo>
                    <a:pt x="170" y="0"/>
                    <a:pt x="123" y="23"/>
                    <a:pt x="93" y="69"/>
                  </a:cubicBezTo>
                  <a:cubicBezTo>
                    <a:pt x="0" y="131"/>
                    <a:pt x="0" y="255"/>
                    <a:pt x="93" y="347"/>
                  </a:cubicBezTo>
                  <a:lnTo>
                    <a:pt x="340" y="594"/>
                  </a:lnTo>
                  <a:cubicBezTo>
                    <a:pt x="370" y="640"/>
                    <a:pt x="424" y="664"/>
                    <a:pt x="478" y="664"/>
                  </a:cubicBezTo>
                  <a:cubicBezTo>
                    <a:pt x="532" y="664"/>
                    <a:pt x="586" y="640"/>
                    <a:pt x="617" y="594"/>
                  </a:cubicBezTo>
                  <a:cubicBezTo>
                    <a:pt x="710" y="532"/>
                    <a:pt x="710" y="378"/>
                    <a:pt x="617" y="316"/>
                  </a:cubicBezTo>
                  <a:lnTo>
                    <a:pt x="370" y="69"/>
                  </a:lnTo>
                  <a:cubicBezTo>
                    <a:pt x="324" y="23"/>
                    <a:pt x="270" y="0"/>
                    <a:pt x="2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94"/>
            <p:cNvSpPr/>
            <p:nvPr/>
          </p:nvSpPr>
          <p:spPr>
            <a:xfrm>
              <a:off x="1237963" y="3120906"/>
              <a:ext cx="28700" cy="27800"/>
            </a:xfrm>
            <a:custGeom>
              <a:avLst/>
              <a:gdLst/>
              <a:ahLst/>
              <a:cxnLst/>
              <a:rect l="l" t="t" r="r" b="b"/>
              <a:pathLst>
                <a:path w="1148" h="1112" extrusionOk="0">
                  <a:moveTo>
                    <a:pt x="932" y="1"/>
                  </a:moveTo>
                  <a:cubicBezTo>
                    <a:pt x="808" y="1"/>
                    <a:pt x="716" y="94"/>
                    <a:pt x="747" y="217"/>
                  </a:cubicBezTo>
                  <a:cubicBezTo>
                    <a:pt x="747" y="340"/>
                    <a:pt x="685" y="464"/>
                    <a:pt x="592" y="556"/>
                  </a:cubicBezTo>
                  <a:cubicBezTo>
                    <a:pt x="500" y="649"/>
                    <a:pt x="376" y="711"/>
                    <a:pt x="253" y="711"/>
                  </a:cubicBezTo>
                  <a:cubicBezTo>
                    <a:pt x="228" y="698"/>
                    <a:pt x="205" y="693"/>
                    <a:pt x="185" y="693"/>
                  </a:cubicBezTo>
                  <a:cubicBezTo>
                    <a:pt x="13" y="693"/>
                    <a:pt x="1" y="1086"/>
                    <a:pt x="185" y="1086"/>
                  </a:cubicBezTo>
                  <a:cubicBezTo>
                    <a:pt x="197" y="1086"/>
                    <a:pt x="209" y="1084"/>
                    <a:pt x="222" y="1081"/>
                  </a:cubicBezTo>
                  <a:lnTo>
                    <a:pt x="222" y="1112"/>
                  </a:lnTo>
                  <a:cubicBezTo>
                    <a:pt x="469" y="1112"/>
                    <a:pt x="716" y="1019"/>
                    <a:pt x="901" y="865"/>
                  </a:cubicBezTo>
                  <a:cubicBezTo>
                    <a:pt x="1055" y="680"/>
                    <a:pt x="1148" y="433"/>
                    <a:pt x="1148" y="186"/>
                  </a:cubicBezTo>
                  <a:cubicBezTo>
                    <a:pt x="1148" y="94"/>
                    <a:pt x="1024" y="1"/>
                    <a:pt x="9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94"/>
            <p:cNvSpPr/>
            <p:nvPr/>
          </p:nvSpPr>
          <p:spPr>
            <a:xfrm>
              <a:off x="1114663" y="3024131"/>
              <a:ext cx="246125" cy="261525"/>
            </a:xfrm>
            <a:custGeom>
              <a:avLst/>
              <a:gdLst/>
              <a:ahLst/>
              <a:cxnLst/>
              <a:rect l="l" t="t" r="r" b="b"/>
              <a:pathLst>
                <a:path w="9845" h="10461" extrusionOk="0">
                  <a:moveTo>
                    <a:pt x="7137" y="387"/>
                  </a:moveTo>
                  <a:cubicBezTo>
                    <a:pt x="7287" y="387"/>
                    <a:pt x="7436" y="435"/>
                    <a:pt x="7561" y="539"/>
                  </a:cubicBezTo>
                  <a:lnTo>
                    <a:pt x="9197" y="2205"/>
                  </a:lnTo>
                  <a:cubicBezTo>
                    <a:pt x="9536" y="2576"/>
                    <a:pt x="9351" y="3162"/>
                    <a:pt x="8857" y="3316"/>
                  </a:cubicBezTo>
                  <a:cubicBezTo>
                    <a:pt x="8518" y="3409"/>
                    <a:pt x="8209" y="3718"/>
                    <a:pt x="8117" y="4088"/>
                  </a:cubicBezTo>
                  <a:cubicBezTo>
                    <a:pt x="8024" y="4304"/>
                    <a:pt x="7870" y="4489"/>
                    <a:pt x="7623" y="4551"/>
                  </a:cubicBezTo>
                  <a:cubicBezTo>
                    <a:pt x="7283" y="4674"/>
                    <a:pt x="7006" y="4952"/>
                    <a:pt x="6882" y="5292"/>
                  </a:cubicBezTo>
                  <a:cubicBezTo>
                    <a:pt x="6790" y="5508"/>
                    <a:pt x="6635" y="5693"/>
                    <a:pt x="6419" y="5785"/>
                  </a:cubicBezTo>
                  <a:cubicBezTo>
                    <a:pt x="6049" y="5878"/>
                    <a:pt x="5740" y="6187"/>
                    <a:pt x="5648" y="6526"/>
                  </a:cubicBezTo>
                  <a:cubicBezTo>
                    <a:pt x="5555" y="6773"/>
                    <a:pt x="5370" y="6958"/>
                    <a:pt x="5154" y="7020"/>
                  </a:cubicBezTo>
                  <a:cubicBezTo>
                    <a:pt x="4784" y="7143"/>
                    <a:pt x="4475" y="7421"/>
                    <a:pt x="4382" y="7791"/>
                  </a:cubicBezTo>
                  <a:cubicBezTo>
                    <a:pt x="4282" y="8113"/>
                    <a:pt x="3999" y="8290"/>
                    <a:pt x="3711" y="8290"/>
                  </a:cubicBezTo>
                  <a:cubicBezTo>
                    <a:pt x="3557" y="8290"/>
                    <a:pt x="3401" y="8239"/>
                    <a:pt x="3271" y="8131"/>
                  </a:cubicBezTo>
                  <a:lnTo>
                    <a:pt x="1636" y="6464"/>
                  </a:lnTo>
                  <a:cubicBezTo>
                    <a:pt x="1481" y="6279"/>
                    <a:pt x="1420" y="6063"/>
                    <a:pt x="1481" y="5847"/>
                  </a:cubicBezTo>
                  <a:cubicBezTo>
                    <a:pt x="1574" y="5600"/>
                    <a:pt x="1728" y="5415"/>
                    <a:pt x="1975" y="5353"/>
                  </a:cubicBezTo>
                  <a:cubicBezTo>
                    <a:pt x="2346" y="5230"/>
                    <a:pt x="2623" y="4952"/>
                    <a:pt x="2716" y="4582"/>
                  </a:cubicBezTo>
                  <a:cubicBezTo>
                    <a:pt x="2808" y="4366"/>
                    <a:pt x="2994" y="4181"/>
                    <a:pt x="3210" y="4119"/>
                  </a:cubicBezTo>
                  <a:cubicBezTo>
                    <a:pt x="3580" y="3995"/>
                    <a:pt x="3858" y="3718"/>
                    <a:pt x="3981" y="3378"/>
                  </a:cubicBezTo>
                  <a:cubicBezTo>
                    <a:pt x="4043" y="3131"/>
                    <a:pt x="4228" y="2946"/>
                    <a:pt x="4444" y="2884"/>
                  </a:cubicBezTo>
                  <a:cubicBezTo>
                    <a:pt x="4814" y="2761"/>
                    <a:pt x="5092" y="2483"/>
                    <a:pt x="5216" y="2113"/>
                  </a:cubicBezTo>
                  <a:cubicBezTo>
                    <a:pt x="5277" y="1897"/>
                    <a:pt x="5463" y="1712"/>
                    <a:pt x="5679" y="1650"/>
                  </a:cubicBezTo>
                  <a:cubicBezTo>
                    <a:pt x="6049" y="1526"/>
                    <a:pt x="6358" y="1249"/>
                    <a:pt x="6450" y="878"/>
                  </a:cubicBezTo>
                  <a:cubicBezTo>
                    <a:pt x="6552" y="572"/>
                    <a:pt x="6844" y="387"/>
                    <a:pt x="7137" y="387"/>
                  </a:cubicBezTo>
                  <a:close/>
                  <a:moveTo>
                    <a:pt x="7099" y="0"/>
                  </a:moveTo>
                  <a:cubicBezTo>
                    <a:pt x="6644" y="0"/>
                    <a:pt x="6207" y="292"/>
                    <a:pt x="6049" y="786"/>
                  </a:cubicBezTo>
                  <a:cubicBezTo>
                    <a:pt x="5987" y="1002"/>
                    <a:pt x="5802" y="1187"/>
                    <a:pt x="5555" y="1280"/>
                  </a:cubicBezTo>
                  <a:cubicBezTo>
                    <a:pt x="5216" y="1372"/>
                    <a:pt x="4938" y="1650"/>
                    <a:pt x="4814" y="2020"/>
                  </a:cubicBezTo>
                  <a:cubicBezTo>
                    <a:pt x="4753" y="2236"/>
                    <a:pt x="4568" y="2421"/>
                    <a:pt x="4321" y="2514"/>
                  </a:cubicBezTo>
                  <a:cubicBezTo>
                    <a:pt x="3981" y="2607"/>
                    <a:pt x="3673" y="2915"/>
                    <a:pt x="3580" y="3286"/>
                  </a:cubicBezTo>
                  <a:cubicBezTo>
                    <a:pt x="3518" y="3502"/>
                    <a:pt x="3333" y="3687"/>
                    <a:pt x="3086" y="3749"/>
                  </a:cubicBezTo>
                  <a:cubicBezTo>
                    <a:pt x="2747" y="3872"/>
                    <a:pt x="2469" y="4150"/>
                    <a:pt x="2346" y="4520"/>
                  </a:cubicBezTo>
                  <a:cubicBezTo>
                    <a:pt x="2284" y="4736"/>
                    <a:pt x="2099" y="4921"/>
                    <a:pt x="1852" y="5014"/>
                  </a:cubicBezTo>
                  <a:cubicBezTo>
                    <a:pt x="1481" y="5106"/>
                    <a:pt x="1204" y="5415"/>
                    <a:pt x="1080" y="5785"/>
                  </a:cubicBezTo>
                  <a:cubicBezTo>
                    <a:pt x="957" y="6125"/>
                    <a:pt x="1080" y="6526"/>
                    <a:pt x="1327" y="6804"/>
                  </a:cubicBezTo>
                  <a:lnTo>
                    <a:pt x="1667" y="7112"/>
                  </a:lnTo>
                  <a:lnTo>
                    <a:pt x="1142" y="7637"/>
                  </a:lnTo>
                  <a:cubicBezTo>
                    <a:pt x="1049" y="7699"/>
                    <a:pt x="1049" y="7822"/>
                    <a:pt x="1142" y="7915"/>
                  </a:cubicBezTo>
                  <a:cubicBezTo>
                    <a:pt x="1173" y="7946"/>
                    <a:pt x="1227" y="7961"/>
                    <a:pt x="1281" y="7961"/>
                  </a:cubicBezTo>
                  <a:cubicBezTo>
                    <a:pt x="1335" y="7961"/>
                    <a:pt x="1389" y="7946"/>
                    <a:pt x="1420" y="7915"/>
                  </a:cubicBezTo>
                  <a:lnTo>
                    <a:pt x="1944" y="7390"/>
                  </a:lnTo>
                  <a:lnTo>
                    <a:pt x="2407" y="7853"/>
                  </a:lnTo>
                  <a:lnTo>
                    <a:pt x="93" y="10137"/>
                  </a:lnTo>
                  <a:cubicBezTo>
                    <a:pt x="0" y="10199"/>
                    <a:pt x="0" y="10322"/>
                    <a:pt x="93" y="10415"/>
                  </a:cubicBezTo>
                  <a:cubicBezTo>
                    <a:pt x="123" y="10445"/>
                    <a:pt x="170" y="10461"/>
                    <a:pt x="220" y="10461"/>
                  </a:cubicBezTo>
                  <a:cubicBezTo>
                    <a:pt x="270" y="10461"/>
                    <a:pt x="324" y="10445"/>
                    <a:pt x="370" y="10415"/>
                  </a:cubicBezTo>
                  <a:lnTo>
                    <a:pt x="2685" y="8069"/>
                  </a:lnTo>
                  <a:lnTo>
                    <a:pt x="3025" y="8409"/>
                  </a:lnTo>
                  <a:cubicBezTo>
                    <a:pt x="3208" y="8592"/>
                    <a:pt x="3478" y="8691"/>
                    <a:pt x="3756" y="8691"/>
                  </a:cubicBezTo>
                  <a:cubicBezTo>
                    <a:pt x="3852" y="8691"/>
                    <a:pt x="3948" y="8679"/>
                    <a:pt x="4043" y="8656"/>
                  </a:cubicBezTo>
                  <a:cubicBezTo>
                    <a:pt x="4382" y="8532"/>
                    <a:pt x="4660" y="8254"/>
                    <a:pt x="4784" y="7884"/>
                  </a:cubicBezTo>
                  <a:cubicBezTo>
                    <a:pt x="4845" y="7668"/>
                    <a:pt x="5031" y="7483"/>
                    <a:pt x="5277" y="7421"/>
                  </a:cubicBezTo>
                  <a:cubicBezTo>
                    <a:pt x="5617" y="7298"/>
                    <a:pt x="5895" y="7020"/>
                    <a:pt x="6018" y="6650"/>
                  </a:cubicBezTo>
                  <a:cubicBezTo>
                    <a:pt x="6080" y="6433"/>
                    <a:pt x="6265" y="6248"/>
                    <a:pt x="6512" y="6156"/>
                  </a:cubicBezTo>
                  <a:cubicBezTo>
                    <a:pt x="6851" y="6063"/>
                    <a:pt x="7129" y="5785"/>
                    <a:pt x="7253" y="5415"/>
                  </a:cubicBezTo>
                  <a:cubicBezTo>
                    <a:pt x="7314" y="5199"/>
                    <a:pt x="7499" y="5014"/>
                    <a:pt x="7746" y="4921"/>
                  </a:cubicBezTo>
                  <a:cubicBezTo>
                    <a:pt x="8086" y="4829"/>
                    <a:pt x="8394" y="4551"/>
                    <a:pt x="8487" y="4181"/>
                  </a:cubicBezTo>
                  <a:cubicBezTo>
                    <a:pt x="8580" y="3965"/>
                    <a:pt x="8765" y="3779"/>
                    <a:pt x="8981" y="3687"/>
                  </a:cubicBezTo>
                  <a:cubicBezTo>
                    <a:pt x="9351" y="3563"/>
                    <a:pt x="9629" y="3286"/>
                    <a:pt x="9722" y="2946"/>
                  </a:cubicBezTo>
                  <a:cubicBezTo>
                    <a:pt x="9845" y="2576"/>
                    <a:pt x="9752" y="2175"/>
                    <a:pt x="9475" y="1928"/>
                  </a:cubicBezTo>
                  <a:lnTo>
                    <a:pt x="7839" y="292"/>
                  </a:lnTo>
                  <a:cubicBezTo>
                    <a:pt x="7617" y="92"/>
                    <a:pt x="7355" y="0"/>
                    <a:pt x="7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94"/>
            <p:cNvSpPr/>
            <p:nvPr/>
          </p:nvSpPr>
          <p:spPr>
            <a:xfrm>
              <a:off x="1027563" y="3311281"/>
              <a:ext cx="49300" cy="36500"/>
            </a:xfrm>
            <a:custGeom>
              <a:avLst/>
              <a:gdLst/>
              <a:ahLst/>
              <a:cxnLst/>
              <a:rect l="l" t="t" r="r" b="b"/>
              <a:pathLst>
                <a:path w="1972" h="1460" extrusionOk="0">
                  <a:moveTo>
                    <a:pt x="1008" y="416"/>
                  </a:moveTo>
                  <a:cubicBezTo>
                    <a:pt x="1167" y="416"/>
                    <a:pt x="1324" y="540"/>
                    <a:pt x="1324" y="749"/>
                  </a:cubicBezTo>
                  <a:cubicBezTo>
                    <a:pt x="1324" y="936"/>
                    <a:pt x="1170" y="1054"/>
                    <a:pt x="1013" y="1054"/>
                  </a:cubicBezTo>
                  <a:cubicBezTo>
                    <a:pt x="937" y="1054"/>
                    <a:pt x="860" y="1026"/>
                    <a:pt x="799" y="965"/>
                  </a:cubicBezTo>
                  <a:cubicBezTo>
                    <a:pt x="676" y="842"/>
                    <a:pt x="676" y="626"/>
                    <a:pt x="799" y="503"/>
                  </a:cubicBezTo>
                  <a:cubicBezTo>
                    <a:pt x="858" y="443"/>
                    <a:pt x="934" y="416"/>
                    <a:pt x="1008" y="416"/>
                  </a:cubicBezTo>
                  <a:close/>
                  <a:moveTo>
                    <a:pt x="1023" y="1"/>
                  </a:moveTo>
                  <a:cubicBezTo>
                    <a:pt x="479" y="1"/>
                    <a:pt x="0" y="722"/>
                    <a:pt x="521" y="1243"/>
                  </a:cubicBezTo>
                  <a:cubicBezTo>
                    <a:pt x="645" y="1367"/>
                    <a:pt x="830" y="1459"/>
                    <a:pt x="1015" y="1459"/>
                  </a:cubicBezTo>
                  <a:cubicBezTo>
                    <a:pt x="1663" y="1459"/>
                    <a:pt x="1972" y="688"/>
                    <a:pt x="1509" y="225"/>
                  </a:cubicBezTo>
                  <a:cubicBezTo>
                    <a:pt x="1358" y="67"/>
                    <a:pt x="1188"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94"/>
            <p:cNvSpPr/>
            <p:nvPr/>
          </p:nvSpPr>
          <p:spPr>
            <a:xfrm>
              <a:off x="1002088" y="3225856"/>
              <a:ext cx="138525" cy="141975"/>
            </a:xfrm>
            <a:custGeom>
              <a:avLst/>
              <a:gdLst/>
              <a:ahLst/>
              <a:cxnLst/>
              <a:rect l="l" t="t" r="r" b="b"/>
              <a:pathLst>
                <a:path w="5541" h="5679" extrusionOk="0">
                  <a:moveTo>
                    <a:pt x="2021" y="3030"/>
                  </a:moveTo>
                  <a:cubicBezTo>
                    <a:pt x="2596" y="3030"/>
                    <a:pt x="3145" y="3479"/>
                    <a:pt x="3145" y="4166"/>
                  </a:cubicBezTo>
                  <a:cubicBezTo>
                    <a:pt x="3145" y="4839"/>
                    <a:pt x="2587" y="5283"/>
                    <a:pt x="2006" y="5283"/>
                  </a:cubicBezTo>
                  <a:cubicBezTo>
                    <a:pt x="1735" y="5283"/>
                    <a:pt x="1458" y="5185"/>
                    <a:pt x="1232" y="4969"/>
                  </a:cubicBezTo>
                  <a:cubicBezTo>
                    <a:pt x="800" y="4506"/>
                    <a:pt x="800" y="3796"/>
                    <a:pt x="1232" y="3364"/>
                  </a:cubicBezTo>
                  <a:cubicBezTo>
                    <a:pt x="1462" y="3134"/>
                    <a:pt x="1745" y="3030"/>
                    <a:pt x="2021" y="3030"/>
                  </a:cubicBezTo>
                  <a:close/>
                  <a:moveTo>
                    <a:pt x="5257" y="1"/>
                  </a:moveTo>
                  <a:cubicBezTo>
                    <a:pt x="5211" y="1"/>
                    <a:pt x="5163" y="19"/>
                    <a:pt x="5120" y="62"/>
                  </a:cubicBezTo>
                  <a:lnTo>
                    <a:pt x="2497" y="2685"/>
                  </a:lnTo>
                  <a:cubicBezTo>
                    <a:pt x="2359" y="2651"/>
                    <a:pt x="2225" y="2636"/>
                    <a:pt x="2096" y="2636"/>
                  </a:cubicBezTo>
                  <a:cubicBezTo>
                    <a:pt x="806" y="2636"/>
                    <a:pt x="0" y="4209"/>
                    <a:pt x="954" y="5247"/>
                  </a:cubicBezTo>
                  <a:cubicBezTo>
                    <a:pt x="1263" y="5524"/>
                    <a:pt x="1633" y="5679"/>
                    <a:pt x="2034" y="5679"/>
                  </a:cubicBezTo>
                  <a:cubicBezTo>
                    <a:pt x="2435" y="5679"/>
                    <a:pt x="2837" y="5524"/>
                    <a:pt x="3114" y="5247"/>
                  </a:cubicBezTo>
                  <a:cubicBezTo>
                    <a:pt x="3515" y="4845"/>
                    <a:pt x="3670" y="4259"/>
                    <a:pt x="3515" y="3704"/>
                  </a:cubicBezTo>
                  <a:lnTo>
                    <a:pt x="4318" y="2901"/>
                  </a:lnTo>
                  <a:cubicBezTo>
                    <a:pt x="4380" y="2809"/>
                    <a:pt x="4380" y="2685"/>
                    <a:pt x="4318" y="2623"/>
                  </a:cubicBezTo>
                  <a:cubicBezTo>
                    <a:pt x="4272" y="2577"/>
                    <a:pt x="4218" y="2554"/>
                    <a:pt x="4167" y="2554"/>
                  </a:cubicBezTo>
                  <a:cubicBezTo>
                    <a:pt x="4117" y="2554"/>
                    <a:pt x="4071" y="2577"/>
                    <a:pt x="4040" y="2623"/>
                  </a:cubicBezTo>
                  <a:lnTo>
                    <a:pt x="3330" y="3333"/>
                  </a:lnTo>
                  <a:cubicBezTo>
                    <a:pt x="3269" y="3241"/>
                    <a:pt x="3207" y="3148"/>
                    <a:pt x="3114" y="3086"/>
                  </a:cubicBezTo>
                  <a:cubicBezTo>
                    <a:pt x="3053" y="3025"/>
                    <a:pt x="2960" y="2932"/>
                    <a:pt x="2867" y="2870"/>
                  </a:cubicBezTo>
                  <a:lnTo>
                    <a:pt x="5398" y="340"/>
                  </a:lnTo>
                  <a:cubicBezTo>
                    <a:pt x="5540" y="197"/>
                    <a:pt x="5410" y="1"/>
                    <a:pt x="52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2" name="Google Shape;16832;p94"/>
          <p:cNvGrpSpPr/>
          <p:nvPr/>
        </p:nvGrpSpPr>
        <p:grpSpPr>
          <a:xfrm>
            <a:off x="1047104" y="2318837"/>
            <a:ext cx="337825" cy="345675"/>
            <a:chOff x="1014488" y="3581531"/>
            <a:chExt cx="337825" cy="345675"/>
          </a:xfrm>
        </p:grpSpPr>
        <p:sp>
          <p:nvSpPr>
            <p:cNvPr id="16833" name="Google Shape;16833;p94"/>
            <p:cNvSpPr/>
            <p:nvPr/>
          </p:nvSpPr>
          <p:spPr>
            <a:xfrm>
              <a:off x="1135488" y="3834581"/>
              <a:ext cx="10050" cy="18550"/>
            </a:xfrm>
            <a:custGeom>
              <a:avLst/>
              <a:gdLst/>
              <a:ahLst/>
              <a:cxnLst/>
              <a:rect l="l" t="t" r="r" b="b"/>
              <a:pathLst>
                <a:path w="402" h="742" extrusionOk="0">
                  <a:moveTo>
                    <a:pt x="216" y="1"/>
                  </a:moveTo>
                  <a:cubicBezTo>
                    <a:pt x="93" y="1"/>
                    <a:pt x="0" y="94"/>
                    <a:pt x="0" y="217"/>
                  </a:cubicBezTo>
                  <a:lnTo>
                    <a:pt x="0" y="556"/>
                  </a:lnTo>
                  <a:cubicBezTo>
                    <a:pt x="0" y="649"/>
                    <a:pt x="93" y="742"/>
                    <a:pt x="216" y="742"/>
                  </a:cubicBezTo>
                  <a:cubicBezTo>
                    <a:pt x="309" y="742"/>
                    <a:pt x="402" y="649"/>
                    <a:pt x="402" y="556"/>
                  </a:cubicBezTo>
                  <a:lnTo>
                    <a:pt x="402" y="217"/>
                  </a:lnTo>
                  <a:cubicBezTo>
                    <a:pt x="402"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94"/>
            <p:cNvSpPr/>
            <p:nvPr/>
          </p:nvSpPr>
          <p:spPr>
            <a:xfrm>
              <a:off x="1228063" y="3834581"/>
              <a:ext cx="10050" cy="18550"/>
            </a:xfrm>
            <a:custGeom>
              <a:avLst/>
              <a:gdLst/>
              <a:ahLst/>
              <a:cxnLst/>
              <a:rect l="l" t="t" r="r" b="b"/>
              <a:pathLst>
                <a:path w="402" h="742" extrusionOk="0">
                  <a:moveTo>
                    <a:pt x="186" y="1"/>
                  </a:moveTo>
                  <a:cubicBezTo>
                    <a:pt x="93" y="1"/>
                    <a:pt x="1" y="94"/>
                    <a:pt x="1" y="217"/>
                  </a:cubicBezTo>
                  <a:lnTo>
                    <a:pt x="1" y="556"/>
                  </a:lnTo>
                  <a:cubicBezTo>
                    <a:pt x="1" y="649"/>
                    <a:pt x="93" y="742"/>
                    <a:pt x="186" y="742"/>
                  </a:cubicBezTo>
                  <a:cubicBezTo>
                    <a:pt x="309" y="742"/>
                    <a:pt x="402" y="649"/>
                    <a:pt x="402" y="556"/>
                  </a:cubicBezTo>
                  <a:lnTo>
                    <a:pt x="402" y="217"/>
                  </a:lnTo>
                  <a:cubicBezTo>
                    <a:pt x="402" y="94"/>
                    <a:pt x="309"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94"/>
            <p:cNvSpPr/>
            <p:nvPr/>
          </p:nvSpPr>
          <p:spPr>
            <a:xfrm>
              <a:off x="1169438" y="3842881"/>
              <a:ext cx="35900" cy="15075"/>
            </a:xfrm>
            <a:custGeom>
              <a:avLst/>
              <a:gdLst/>
              <a:ahLst/>
              <a:cxnLst/>
              <a:rect l="l" t="t" r="r" b="b"/>
              <a:pathLst>
                <a:path w="1436" h="603" extrusionOk="0">
                  <a:moveTo>
                    <a:pt x="247" y="1"/>
                  </a:moveTo>
                  <a:cubicBezTo>
                    <a:pt x="193" y="1"/>
                    <a:pt x="139" y="24"/>
                    <a:pt x="93" y="70"/>
                  </a:cubicBezTo>
                  <a:cubicBezTo>
                    <a:pt x="31" y="132"/>
                    <a:pt x="0" y="255"/>
                    <a:pt x="93" y="348"/>
                  </a:cubicBezTo>
                  <a:cubicBezTo>
                    <a:pt x="247" y="518"/>
                    <a:pt x="471" y="603"/>
                    <a:pt x="695" y="603"/>
                  </a:cubicBezTo>
                  <a:cubicBezTo>
                    <a:pt x="918" y="603"/>
                    <a:pt x="1142" y="518"/>
                    <a:pt x="1296" y="348"/>
                  </a:cubicBezTo>
                  <a:cubicBezTo>
                    <a:pt x="1436" y="185"/>
                    <a:pt x="1295" y="5"/>
                    <a:pt x="1138" y="5"/>
                  </a:cubicBezTo>
                  <a:cubicBezTo>
                    <a:pt x="1087" y="5"/>
                    <a:pt x="1034" y="24"/>
                    <a:pt x="988" y="70"/>
                  </a:cubicBezTo>
                  <a:cubicBezTo>
                    <a:pt x="926" y="132"/>
                    <a:pt x="803" y="194"/>
                    <a:pt x="679" y="194"/>
                  </a:cubicBezTo>
                  <a:cubicBezTo>
                    <a:pt x="587" y="194"/>
                    <a:pt x="463" y="132"/>
                    <a:pt x="401" y="70"/>
                  </a:cubicBezTo>
                  <a:cubicBezTo>
                    <a:pt x="355" y="24"/>
                    <a:pt x="301" y="1"/>
                    <a:pt x="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94"/>
            <p:cNvSpPr/>
            <p:nvPr/>
          </p:nvSpPr>
          <p:spPr>
            <a:xfrm>
              <a:off x="1083013" y="3789431"/>
              <a:ext cx="209125" cy="110000"/>
            </a:xfrm>
            <a:custGeom>
              <a:avLst/>
              <a:gdLst/>
              <a:ahLst/>
              <a:cxnLst/>
              <a:rect l="l" t="t" r="r" b="b"/>
              <a:pathLst>
                <a:path w="8365" h="4400" extrusionOk="0">
                  <a:moveTo>
                    <a:pt x="2217" y="0"/>
                  </a:moveTo>
                  <a:cubicBezTo>
                    <a:pt x="1608" y="0"/>
                    <a:pt x="1011" y="148"/>
                    <a:pt x="309" y="572"/>
                  </a:cubicBezTo>
                  <a:cubicBezTo>
                    <a:pt x="130" y="692"/>
                    <a:pt x="9" y="927"/>
                    <a:pt x="1" y="1166"/>
                  </a:cubicBezTo>
                  <a:lnTo>
                    <a:pt x="1" y="1166"/>
                  </a:lnTo>
                  <a:cubicBezTo>
                    <a:pt x="1" y="1163"/>
                    <a:pt x="1" y="1161"/>
                    <a:pt x="1" y="1159"/>
                  </a:cubicBezTo>
                  <a:lnTo>
                    <a:pt x="1" y="1190"/>
                  </a:lnTo>
                  <a:cubicBezTo>
                    <a:pt x="1" y="1182"/>
                    <a:pt x="1" y="1174"/>
                    <a:pt x="1" y="1166"/>
                  </a:cubicBezTo>
                  <a:lnTo>
                    <a:pt x="1" y="1166"/>
                  </a:lnTo>
                  <a:cubicBezTo>
                    <a:pt x="65" y="2274"/>
                    <a:pt x="589" y="3321"/>
                    <a:pt x="1451" y="4060"/>
                  </a:cubicBezTo>
                  <a:cubicBezTo>
                    <a:pt x="1729" y="4276"/>
                    <a:pt x="2068" y="4399"/>
                    <a:pt x="2439" y="4399"/>
                  </a:cubicBezTo>
                  <a:lnTo>
                    <a:pt x="5864" y="4399"/>
                  </a:lnTo>
                  <a:cubicBezTo>
                    <a:pt x="6235" y="4399"/>
                    <a:pt x="6574" y="4276"/>
                    <a:pt x="6883" y="4029"/>
                  </a:cubicBezTo>
                  <a:cubicBezTo>
                    <a:pt x="7099" y="3813"/>
                    <a:pt x="7315" y="3597"/>
                    <a:pt x="7500" y="3381"/>
                  </a:cubicBezTo>
                  <a:cubicBezTo>
                    <a:pt x="7562" y="3288"/>
                    <a:pt x="7531" y="3165"/>
                    <a:pt x="7438" y="3072"/>
                  </a:cubicBezTo>
                  <a:cubicBezTo>
                    <a:pt x="7406" y="3050"/>
                    <a:pt x="7369" y="3040"/>
                    <a:pt x="7333" y="3040"/>
                  </a:cubicBezTo>
                  <a:cubicBezTo>
                    <a:pt x="7266" y="3040"/>
                    <a:pt x="7201" y="3074"/>
                    <a:pt x="7161" y="3134"/>
                  </a:cubicBezTo>
                  <a:cubicBezTo>
                    <a:pt x="7006" y="3350"/>
                    <a:pt x="6821" y="3535"/>
                    <a:pt x="6605" y="3720"/>
                  </a:cubicBezTo>
                  <a:cubicBezTo>
                    <a:pt x="6389" y="3906"/>
                    <a:pt x="6142" y="3998"/>
                    <a:pt x="5864" y="3998"/>
                  </a:cubicBezTo>
                  <a:lnTo>
                    <a:pt x="2439" y="3998"/>
                  </a:lnTo>
                  <a:cubicBezTo>
                    <a:pt x="2161" y="3998"/>
                    <a:pt x="1914" y="3906"/>
                    <a:pt x="1698" y="3720"/>
                  </a:cubicBezTo>
                  <a:cubicBezTo>
                    <a:pt x="927" y="3072"/>
                    <a:pt x="464" y="2146"/>
                    <a:pt x="402" y="1128"/>
                  </a:cubicBezTo>
                  <a:cubicBezTo>
                    <a:pt x="371" y="1035"/>
                    <a:pt x="433" y="943"/>
                    <a:pt x="525" y="881"/>
                  </a:cubicBezTo>
                  <a:cubicBezTo>
                    <a:pt x="1114" y="515"/>
                    <a:pt x="1629" y="387"/>
                    <a:pt x="2168" y="387"/>
                  </a:cubicBezTo>
                  <a:cubicBezTo>
                    <a:pt x="2674" y="387"/>
                    <a:pt x="3200" y="500"/>
                    <a:pt x="3828" y="634"/>
                  </a:cubicBezTo>
                  <a:cubicBezTo>
                    <a:pt x="4986" y="888"/>
                    <a:pt x="6144" y="1039"/>
                    <a:pt x="7303" y="1039"/>
                  </a:cubicBezTo>
                  <a:cubicBezTo>
                    <a:pt x="7410" y="1039"/>
                    <a:pt x="7517" y="1038"/>
                    <a:pt x="7624" y="1035"/>
                  </a:cubicBezTo>
                  <a:cubicBezTo>
                    <a:pt x="7778" y="1035"/>
                    <a:pt x="7901" y="1159"/>
                    <a:pt x="7901" y="1313"/>
                  </a:cubicBezTo>
                  <a:cubicBezTo>
                    <a:pt x="7840" y="1714"/>
                    <a:pt x="7716" y="2116"/>
                    <a:pt x="7562" y="2486"/>
                  </a:cubicBezTo>
                  <a:cubicBezTo>
                    <a:pt x="7500" y="2578"/>
                    <a:pt x="7562" y="2702"/>
                    <a:pt x="7654" y="2733"/>
                  </a:cubicBezTo>
                  <a:cubicBezTo>
                    <a:pt x="7685" y="2753"/>
                    <a:pt x="7720" y="2764"/>
                    <a:pt x="7754" y="2764"/>
                  </a:cubicBezTo>
                  <a:cubicBezTo>
                    <a:pt x="7822" y="2764"/>
                    <a:pt x="7891" y="2723"/>
                    <a:pt x="7932" y="2640"/>
                  </a:cubicBezTo>
                  <a:cubicBezTo>
                    <a:pt x="8117" y="2239"/>
                    <a:pt x="8241" y="1838"/>
                    <a:pt x="8303" y="1375"/>
                  </a:cubicBezTo>
                  <a:cubicBezTo>
                    <a:pt x="8364" y="974"/>
                    <a:pt x="8025" y="634"/>
                    <a:pt x="7654" y="634"/>
                  </a:cubicBezTo>
                  <a:cubicBezTo>
                    <a:pt x="7528" y="637"/>
                    <a:pt x="7402" y="639"/>
                    <a:pt x="7276" y="639"/>
                  </a:cubicBezTo>
                  <a:cubicBezTo>
                    <a:pt x="6143" y="639"/>
                    <a:pt x="5034" y="514"/>
                    <a:pt x="3951" y="264"/>
                  </a:cubicBezTo>
                  <a:cubicBezTo>
                    <a:pt x="3311" y="118"/>
                    <a:pt x="2759" y="0"/>
                    <a:pt x="2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94"/>
            <p:cNvSpPr/>
            <p:nvPr/>
          </p:nvSpPr>
          <p:spPr>
            <a:xfrm>
              <a:off x="1137038" y="3740456"/>
              <a:ext cx="49400" cy="42450"/>
            </a:xfrm>
            <a:custGeom>
              <a:avLst/>
              <a:gdLst/>
              <a:ahLst/>
              <a:cxnLst/>
              <a:rect l="l" t="t" r="r" b="b"/>
              <a:pathLst>
                <a:path w="1976" h="1698" extrusionOk="0">
                  <a:moveTo>
                    <a:pt x="833" y="402"/>
                  </a:moveTo>
                  <a:cubicBezTo>
                    <a:pt x="1080" y="402"/>
                    <a:pt x="1296" y="618"/>
                    <a:pt x="1296" y="865"/>
                  </a:cubicBezTo>
                  <a:cubicBezTo>
                    <a:pt x="1296" y="1118"/>
                    <a:pt x="1065" y="1300"/>
                    <a:pt x="830" y="1300"/>
                  </a:cubicBezTo>
                  <a:cubicBezTo>
                    <a:pt x="721" y="1300"/>
                    <a:pt x="612" y="1261"/>
                    <a:pt x="525" y="1174"/>
                  </a:cubicBezTo>
                  <a:cubicBezTo>
                    <a:pt x="247" y="896"/>
                    <a:pt x="432" y="402"/>
                    <a:pt x="833" y="402"/>
                  </a:cubicBezTo>
                  <a:close/>
                  <a:moveTo>
                    <a:pt x="833" y="1"/>
                  </a:moveTo>
                  <a:cubicBezTo>
                    <a:pt x="370" y="1"/>
                    <a:pt x="0" y="371"/>
                    <a:pt x="0" y="865"/>
                  </a:cubicBezTo>
                  <a:cubicBezTo>
                    <a:pt x="0" y="1366"/>
                    <a:pt x="409" y="1697"/>
                    <a:pt x="846" y="1697"/>
                  </a:cubicBezTo>
                  <a:cubicBezTo>
                    <a:pt x="1055" y="1697"/>
                    <a:pt x="1271" y="1621"/>
                    <a:pt x="1451" y="1451"/>
                  </a:cubicBezTo>
                  <a:cubicBezTo>
                    <a:pt x="1975" y="927"/>
                    <a:pt x="1605" y="1"/>
                    <a:pt x="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94"/>
            <p:cNvSpPr/>
            <p:nvPr/>
          </p:nvSpPr>
          <p:spPr>
            <a:xfrm>
              <a:off x="1192588" y="3732831"/>
              <a:ext cx="44000" cy="37750"/>
            </a:xfrm>
            <a:custGeom>
              <a:avLst/>
              <a:gdLst/>
              <a:ahLst/>
              <a:cxnLst/>
              <a:rect l="l" t="t" r="r" b="b"/>
              <a:pathLst>
                <a:path w="1760" h="1510" extrusionOk="0">
                  <a:moveTo>
                    <a:pt x="999" y="375"/>
                  </a:moveTo>
                  <a:cubicBezTo>
                    <a:pt x="1181" y="375"/>
                    <a:pt x="1358" y="506"/>
                    <a:pt x="1327" y="769"/>
                  </a:cubicBezTo>
                  <a:cubicBezTo>
                    <a:pt x="1312" y="969"/>
                    <a:pt x="1157" y="1070"/>
                    <a:pt x="999" y="1070"/>
                  </a:cubicBezTo>
                  <a:cubicBezTo>
                    <a:pt x="841" y="1070"/>
                    <a:pt x="679" y="969"/>
                    <a:pt x="648" y="769"/>
                  </a:cubicBezTo>
                  <a:cubicBezTo>
                    <a:pt x="633" y="506"/>
                    <a:pt x="818" y="375"/>
                    <a:pt x="999" y="375"/>
                  </a:cubicBezTo>
                  <a:close/>
                  <a:moveTo>
                    <a:pt x="991" y="0"/>
                  </a:moveTo>
                  <a:cubicBezTo>
                    <a:pt x="808" y="0"/>
                    <a:pt x="620" y="66"/>
                    <a:pt x="463" y="213"/>
                  </a:cubicBezTo>
                  <a:cubicBezTo>
                    <a:pt x="0" y="676"/>
                    <a:pt x="309" y="1479"/>
                    <a:pt x="988" y="1509"/>
                  </a:cubicBezTo>
                  <a:cubicBezTo>
                    <a:pt x="1389" y="1509"/>
                    <a:pt x="1728" y="1201"/>
                    <a:pt x="1759" y="769"/>
                  </a:cubicBezTo>
                  <a:cubicBezTo>
                    <a:pt x="1759" y="305"/>
                    <a:pt x="1386" y="0"/>
                    <a:pt x="9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94"/>
            <p:cNvSpPr/>
            <p:nvPr/>
          </p:nvSpPr>
          <p:spPr>
            <a:xfrm>
              <a:off x="1160938" y="3699656"/>
              <a:ext cx="37075" cy="32350"/>
            </a:xfrm>
            <a:custGeom>
              <a:avLst/>
              <a:gdLst/>
              <a:ahLst/>
              <a:cxnLst/>
              <a:rect l="l" t="t" r="r" b="b"/>
              <a:pathLst>
                <a:path w="1483" h="1294" extrusionOk="0">
                  <a:moveTo>
                    <a:pt x="697" y="527"/>
                  </a:moveTo>
                  <a:cubicBezTo>
                    <a:pt x="850" y="527"/>
                    <a:pt x="1150" y="892"/>
                    <a:pt x="865" y="892"/>
                  </a:cubicBezTo>
                  <a:cubicBezTo>
                    <a:pt x="711" y="892"/>
                    <a:pt x="618" y="769"/>
                    <a:pt x="618" y="645"/>
                  </a:cubicBezTo>
                  <a:cubicBezTo>
                    <a:pt x="618" y="560"/>
                    <a:pt x="651" y="527"/>
                    <a:pt x="697" y="527"/>
                  </a:cubicBezTo>
                  <a:close/>
                  <a:moveTo>
                    <a:pt x="834" y="0"/>
                  </a:moveTo>
                  <a:cubicBezTo>
                    <a:pt x="682" y="0"/>
                    <a:pt x="528" y="56"/>
                    <a:pt x="402" y="182"/>
                  </a:cubicBezTo>
                  <a:cubicBezTo>
                    <a:pt x="1" y="584"/>
                    <a:pt x="279" y="1293"/>
                    <a:pt x="865" y="1293"/>
                  </a:cubicBezTo>
                  <a:cubicBezTo>
                    <a:pt x="1204" y="1293"/>
                    <a:pt x="1482" y="985"/>
                    <a:pt x="1482" y="645"/>
                  </a:cubicBezTo>
                  <a:cubicBezTo>
                    <a:pt x="1482" y="265"/>
                    <a:pt x="1163"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94"/>
            <p:cNvSpPr/>
            <p:nvPr/>
          </p:nvSpPr>
          <p:spPr>
            <a:xfrm>
              <a:off x="1014488" y="3581531"/>
              <a:ext cx="337825" cy="345675"/>
            </a:xfrm>
            <a:custGeom>
              <a:avLst/>
              <a:gdLst/>
              <a:ahLst/>
              <a:cxnLst/>
              <a:rect l="l" t="t" r="r" b="b"/>
              <a:pathLst>
                <a:path w="13513" h="13827" extrusionOk="0">
                  <a:moveTo>
                    <a:pt x="7649" y="402"/>
                  </a:moveTo>
                  <a:cubicBezTo>
                    <a:pt x="8204" y="463"/>
                    <a:pt x="8204" y="1266"/>
                    <a:pt x="7649" y="1327"/>
                  </a:cubicBezTo>
                  <a:lnTo>
                    <a:pt x="6137" y="1327"/>
                  </a:lnTo>
                  <a:cubicBezTo>
                    <a:pt x="5890" y="1327"/>
                    <a:pt x="5674" y="1111"/>
                    <a:pt x="5674" y="864"/>
                  </a:cubicBezTo>
                  <a:cubicBezTo>
                    <a:pt x="5674" y="618"/>
                    <a:pt x="5890" y="402"/>
                    <a:pt x="6137" y="402"/>
                  </a:cubicBezTo>
                  <a:close/>
                  <a:moveTo>
                    <a:pt x="2865" y="1883"/>
                  </a:moveTo>
                  <a:cubicBezTo>
                    <a:pt x="2873" y="1891"/>
                    <a:pt x="2881" y="1899"/>
                    <a:pt x="2889" y="1907"/>
                  </a:cubicBezTo>
                  <a:lnTo>
                    <a:pt x="2889" y="1907"/>
                  </a:lnTo>
                  <a:cubicBezTo>
                    <a:pt x="2891" y="1909"/>
                    <a:pt x="2894" y="1911"/>
                    <a:pt x="2896" y="1914"/>
                  </a:cubicBezTo>
                  <a:lnTo>
                    <a:pt x="2865" y="1883"/>
                  </a:lnTo>
                  <a:close/>
                  <a:moveTo>
                    <a:pt x="11522" y="2053"/>
                  </a:moveTo>
                  <a:cubicBezTo>
                    <a:pt x="11638" y="2053"/>
                    <a:pt x="11753" y="2099"/>
                    <a:pt x="11846" y="2192"/>
                  </a:cubicBezTo>
                  <a:lnTo>
                    <a:pt x="12895" y="3241"/>
                  </a:lnTo>
                  <a:cubicBezTo>
                    <a:pt x="13080" y="3426"/>
                    <a:pt x="13080" y="3704"/>
                    <a:pt x="12895" y="3889"/>
                  </a:cubicBezTo>
                  <a:cubicBezTo>
                    <a:pt x="12803" y="3981"/>
                    <a:pt x="12687" y="4028"/>
                    <a:pt x="12571" y="4028"/>
                  </a:cubicBezTo>
                  <a:cubicBezTo>
                    <a:pt x="12455" y="4028"/>
                    <a:pt x="12340" y="3981"/>
                    <a:pt x="12247" y="3889"/>
                  </a:cubicBezTo>
                  <a:lnTo>
                    <a:pt x="11198" y="2840"/>
                  </a:lnTo>
                  <a:cubicBezTo>
                    <a:pt x="11013" y="2654"/>
                    <a:pt x="11013" y="2377"/>
                    <a:pt x="11198" y="2192"/>
                  </a:cubicBezTo>
                  <a:cubicBezTo>
                    <a:pt x="11290" y="2099"/>
                    <a:pt x="11406" y="2053"/>
                    <a:pt x="11522" y="2053"/>
                  </a:cubicBezTo>
                  <a:close/>
                  <a:moveTo>
                    <a:pt x="2269" y="2036"/>
                  </a:moveTo>
                  <a:cubicBezTo>
                    <a:pt x="2629" y="2036"/>
                    <a:pt x="2941" y="2510"/>
                    <a:pt x="2587" y="2840"/>
                  </a:cubicBezTo>
                  <a:lnTo>
                    <a:pt x="1538" y="3920"/>
                  </a:lnTo>
                  <a:cubicBezTo>
                    <a:pt x="1446" y="3997"/>
                    <a:pt x="1330" y="4036"/>
                    <a:pt x="1214" y="4036"/>
                  </a:cubicBezTo>
                  <a:cubicBezTo>
                    <a:pt x="1098" y="4036"/>
                    <a:pt x="983" y="3997"/>
                    <a:pt x="890" y="3920"/>
                  </a:cubicBezTo>
                  <a:cubicBezTo>
                    <a:pt x="705" y="3735"/>
                    <a:pt x="705" y="3426"/>
                    <a:pt x="890" y="3241"/>
                  </a:cubicBezTo>
                  <a:lnTo>
                    <a:pt x="1939" y="2192"/>
                  </a:lnTo>
                  <a:cubicBezTo>
                    <a:pt x="2042" y="2082"/>
                    <a:pt x="2158" y="2036"/>
                    <a:pt x="2269" y="2036"/>
                  </a:cubicBezTo>
                  <a:close/>
                  <a:moveTo>
                    <a:pt x="6137" y="0"/>
                  </a:moveTo>
                  <a:cubicBezTo>
                    <a:pt x="5118" y="31"/>
                    <a:pt x="4964" y="1451"/>
                    <a:pt x="5951" y="1729"/>
                  </a:cubicBezTo>
                  <a:lnTo>
                    <a:pt x="5951" y="3889"/>
                  </a:lnTo>
                  <a:cubicBezTo>
                    <a:pt x="5951" y="3951"/>
                    <a:pt x="5890" y="4043"/>
                    <a:pt x="5797" y="4043"/>
                  </a:cubicBezTo>
                  <a:cubicBezTo>
                    <a:pt x="5396" y="4136"/>
                    <a:pt x="4995" y="4259"/>
                    <a:pt x="4624" y="4444"/>
                  </a:cubicBezTo>
                  <a:cubicBezTo>
                    <a:pt x="4606" y="4453"/>
                    <a:pt x="4588" y="4457"/>
                    <a:pt x="4570" y="4457"/>
                  </a:cubicBezTo>
                  <a:cubicBezTo>
                    <a:pt x="4526" y="4457"/>
                    <a:pt x="4483" y="4435"/>
                    <a:pt x="4439" y="4414"/>
                  </a:cubicBezTo>
                  <a:lnTo>
                    <a:pt x="3019" y="2963"/>
                  </a:lnTo>
                  <a:cubicBezTo>
                    <a:pt x="3081" y="2840"/>
                    <a:pt x="3143" y="2685"/>
                    <a:pt x="3143" y="2500"/>
                  </a:cubicBezTo>
                  <a:cubicBezTo>
                    <a:pt x="3143" y="2293"/>
                    <a:pt x="3058" y="2087"/>
                    <a:pt x="2889" y="1907"/>
                  </a:cubicBezTo>
                  <a:lnTo>
                    <a:pt x="2889" y="1907"/>
                  </a:lnTo>
                  <a:cubicBezTo>
                    <a:pt x="2705" y="1742"/>
                    <a:pt x="2484" y="1659"/>
                    <a:pt x="2267" y="1659"/>
                  </a:cubicBezTo>
                  <a:cubicBezTo>
                    <a:pt x="2047" y="1659"/>
                    <a:pt x="1831" y="1744"/>
                    <a:pt x="1662" y="1914"/>
                  </a:cubicBezTo>
                  <a:lnTo>
                    <a:pt x="612" y="2963"/>
                  </a:lnTo>
                  <a:cubicBezTo>
                    <a:pt x="0" y="3550"/>
                    <a:pt x="526" y="4452"/>
                    <a:pt x="1215" y="4452"/>
                  </a:cubicBezTo>
                  <a:cubicBezTo>
                    <a:pt x="1359" y="4452"/>
                    <a:pt x="1511" y="4412"/>
                    <a:pt x="1662" y="4321"/>
                  </a:cubicBezTo>
                  <a:lnTo>
                    <a:pt x="2896" y="5525"/>
                  </a:lnTo>
                  <a:cubicBezTo>
                    <a:pt x="2958" y="5586"/>
                    <a:pt x="2958" y="5710"/>
                    <a:pt x="2896" y="5771"/>
                  </a:cubicBezTo>
                  <a:cubicBezTo>
                    <a:pt x="2649" y="6049"/>
                    <a:pt x="2433" y="6358"/>
                    <a:pt x="2248" y="6697"/>
                  </a:cubicBezTo>
                  <a:cubicBezTo>
                    <a:pt x="2217" y="6790"/>
                    <a:pt x="2248" y="6913"/>
                    <a:pt x="2341" y="6975"/>
                  </a:cubicBezTo>
                  <a:cubicBezTo>
                    <a:pt x="2364" y="6983"/>
                    <a:pt x="2389" y="6987"/>
                    <a:pt x="2414" y="6987"/>
                  </a:cubicBezTo>
                  <a:cubicBezTo>
                    <a:pt x="2491" y="6987"/>
                    <a:pt x="2572" y="6952"/>
                    <a:pt x="2618" y="6882"/>
                  </a:cubicBezTo>
                  <a:cubicBezTo>
                    <a:pt x="2773" y="6574"/>
                    <a:pt x="2989" y="6296"/>
                    <a:pt x="3205" y="6018"/>
                  </a:cubicBezTo>
                  <a:cubicBezTo>
                    <a:pt x="3390" y="5802"/>
                    <a:pt x="3390" y="5463"/>
                    <a:pt x="3174" y="5247"/>
                  </a:cubicBezTo>
                  <a:lnTo>
                    <a:pt x="1970" y="4043"/>
                  </a:lnTo>
                  <a:lnTo>
                    <a:pt x="2742" y="3272"/>
                  </a:lnTo>
                  <a:lnTo>
                    <a:pt x="4161" y="4691"/>
                  </a:lnTo>
                  <a:cubicBezTo>
                    <a:pt x="4266" y="4796"/>
                    <a:pt x="4428" y="4858"/>
                    <a:pt x="4589" y="4858"/>
                  </a:cubicBezTo>
                  <a:cubicBezTo>
                    <a:pt x="4665" y="4858"/>
                    <a:pt x="4740" y="4844"/>
                    <a:pt x="4809" y="4815"/>
                  </a:cubicBezTo>
                  <a:cubicBezTo>
                    <a:pt x="5149" y="4630"/>
                    <a:pt x="5519" y="4506"/>
                    <a:pt x="5890" y="4444"/>
                  </a:cubicBezTo>
                  <a:cubicBezTo>
                    <a:pt x="6137" y="4383"/>
                    <a:pt x="6322" y="4136"/>
                    <a:pt x="6322" y="3889"/>
                  </a:cubicBezTo>
                  <a:lnTo>
                    <a:pt x="6322" y="1729"/>
                  </a:lnTo>
                  <a:lnTo>
                    <a:pt x="7433" y="1729"/>
                  </a:lnTo>
                  <a:lnTo>
                    <a:pt x="7433" y="3889"/>
                  </a:lnTo>
                  <a:cubicBezTo>
                    <a:pt x="7433" y="4136"/>
                    <a:pt x="7618" y="4383"/>
                    <a:pt x="7865" y="4444"/>
                  </a:cubicBezTo>
                  <a:cubicBezTo>
                    <a:pt x="8266" y="4506"/>
                    <a:pt x="8605" y="4630"/>
                    <a:pt x="8976" y="4815"/>
                  </a:cubicBezTo>
                  <a:cubicBezTo>
                    <a:pt x="9045" y="4844"/>
                    <a:pt x="9117" y="4858"/>
                    <a:pt x="9190" y="4858"/>
                  </a:cubicBezTo>
                  <a:cubicBezTo>
                    <a:pt x="9344" y="4858"/>
                    <a:pt x="9498" y="4796"/>
                    <a:pt x="9624" y="4691"/>
                  </a:cubicBezTo>
                  <a:lnTo>
                    <a:pt x="11044" y="3272"/>
                  </a:lnTo>
                  <a:lnTo>
                    <a:pt x="11815" y="4043"/>
                  </a:lnTo>
                  <a:lnTo>
                    <a:pt x="10611" y="5247"/>
                  </a:lnTo>
                  <a:cubicBezTo>
                    <a:pt x="10395" y="5463"/>
                    <a:pt x="10365" y="5802"/>
                    <a:pt x="10581" y="6018"/>
                  </a:cubicBezTo>
                  <a:cubicBezTo>
                    <a:pt x="12309" y="8055"/>
                    <a:pt x="12062" y="11111"/>
                    <a:pt x="10025" y="12870"/>
                  </a:cubicBezTo>
                  <a:cubicBezTo>
                    <a:pt x="9624" y="13209"/>
                    <a:pt x="9130" y="13394"/>
                    <a:pt x="8575" y="13394"/>
                  </a:cubicBezTo>
                  <a:lnTo>
                    <a:pt x="5180" y="13394"/>
                  </a:lnTo>
                  <a:cubicBezTo>
                    <a:pt x="4655" y="13394"/>
                    <a:pt x="4130" y="13209"/>
                    <a:pt x="3729" y="12870"/>
                  </a:cubicBezTo>
                  <a:cubicBezTo>
                    <a:pt x="2217" y="11573"/>
                    <a:pt x="1662" y="9475"/>
                    <a:pt x="2310" y="7592"/>
                  </a:cubicBezTo>
                  <a:cubicBezTo>
                    <a:pt x="2341" y="7469"/>
                    <a:pt x="2279" y="7376"/>
                    <a:pt x="2186" y="7345"/>
                  </a:cubicBezTo>
                  <a:cubicBezTo>
                    <a:pt x="2161" y="7329"/>
                    <a:pt x="2134" y="7321"/>
                    <a:pt x="2107" y="7321"/>
                  </a:cubicBezTo>
                  <a:cubicBezTo>
                    <a:pt x="2034" y="7321"/>
                    <a:pt x="1962" y="7378"/>
                    <a:pt x="1939" y="7469"/>
                  </a:cubicBezTo>
                  <a:cubicBezTo>
                    <a:pt x="1199" y="9506"/>
                    <a:pt x="1816" y="11789"/>
                    <a:pt x="3482" y="13178"/>
                  </a:cubicBezTo>
                  <a:cubicBezTo>
                    <a:pt x="3945" y="13579"/>
                    <a:pt x="4563" y="13826"/>
                    <a:pt x="5180" y="13826"/>
                  </a:cubicBezTo>
                  <a:lnTo>
                    <a:pt x="8575" y="13826"/>
                  </a:lnTo>
                  <a:cubicBezTo>
                    <a:pt x="9223" y="13826"/>
                    <a:pt x="9809" y="13579"/>
                    <a:pt x="10303" y="13178"/>
                  </a:cubicBezTo>
                  <a:cubicBezTo>
                    <a:pt x="12525" y="11296"/>
                    <a:pt x="12772" y="7963"/>
                    <a:pt x="10889" y="5771"/>
                  </a:cubicBezTo>
                  <a:cubicBezTo>
                    <a:pt x="10828" y="5679"/>
                    <a:pt x="10828" y="5586"/>
                    <a:pt x="10889" y="5525"/>
                  </a:cubicBezTo>
                  <a:lnTo>
                    <a:pt x="12124" y="4290"/>
                  </a:lnTo>
                  <a:cubicBezTo>
                    <a:pt x="12268" y="4382"/>
                    <a:pt x="12430" y="4429"/>
                    <a:pt x="12589" y="4429"/>
                  </a:cubicBezTo>
                  <a:cubicBezTo>
                    <a:pt x="12803" y="4429"/>
                    <a:pt x="13014" y="4344"/>
                    <a:pt x="13173" y="4167"/>
                  </a:cubicBezTo>
                  <a:cubicBezTo>
                    <a:pt x="13512" y="3827"/>
                    <a:pt x="13512" y="3303"/>
                    <a:pt x="13173" y="2963"/>
                  </a:cubicBezTo>
                  <a:lnTo>
                    <a:pt x="12124" y="1914"/>
                  </a:lnTo>
                  <a:cubicBezTo>
                    <a:pt x="11954" y="1744"/>
                    <a:pt x="11730" y="1659"/>
                    <a:pt x="11506" y="1659"/>
                  </a:cubicBezTo>
                  <a:cubicBezTo>
                    <a:pt x="11283" y="1659"/>
                    <a:pt x="11059" y="1744"/>
                    <a:pt x="10889" y="1914"/>
                  </a:cubicBezTo>
                  <a:cubicBezTo>
                    <a:pt x="10611" y="2192"/>
                    <a:pt x="10550" y="2624"/>
                    <a:pt x="10766" y="2963"/>
                  </a:cubicBezTo>
                  <a:lnTo>
                    <a:pt x="9346" y="4414"/>
                  </a:lnTo>
                  <a:cubicBezTo>
                    <a:pt x="9303" y="4435"/>
                    <a:pt x="9259" y="4457"/>
                    <a:pt x="9215" y="4457"/>
                  </a:cubicBezTo>
                  <a:cubicBezTo>
                    <a:pt x="9197" y="4457"/>
                    <a:pt x="9179" y="4453"/>
                    <a:pt x="9161" y="4444"/>
                  </a:cubicBezTo>
                  <a:cubicBezTo>
                    <a:pt x="8760" y="4259"/>
                    <a:pt x="8389" y="4136"/>
                    <a:pt x="7988" y="4043"/>
                  </a:cubicBezTo>
                  <a:cubicBezTo>
                    <a:pt x="7896" y="4043"/>
                    <a:pt x="7834" y="3951"/>
                    <a:pt x="7834" y="3889"/>
                  </a:cubicBezTo>
                  <a:lnTo>
                    <a:pt x="7834" y="1729"/>
                  </a:lnTo>
                  <a:cubicBezTo>
                    <a:pt x="8821" y="1451"/>
                    <a:pt x="8667" y="31"/>
                    <a:pt x="7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1" name="Google Shape;16841;p94"/>
          <p:cNvGrpSpPr/>
          <p:nvPr/>
        </p:nvGrpSpPr>
        <p:grpSpPr>
          <a:xfrm>
            <a:off x="1069417" y="2850724"/>
            <a:ext cx="293200" cy="345675"/>
            <a:chOff x="2561313" y="4141656"/>
            <a:chExt cx="293200" cy="345675"/>
          </a:xfrm>
        </p:grpSpPr>
        <p:sp>
          <p:nvSpPr>
            <p:cNvPr id="16842" name="Google Shape;16842;p94"/>
            <p:cNvSpPr/>
            <p:nvPr/>
          </p:nvSpPr>
          <p:spPr>
            <a:xfrm>
              <a:off x="2656963" y="4363106"/>
              <a:ext cx="10075" cy="18525"/>
            </a:xfrm>
            <a:custGeom>
              <a:avLst/>
              <a:gdLst/>
              <a:ahLst/>
              <a:cxnLst/>
              <a:rect l="l" t="t" r="r" b="b"/>
              <a:pathLst>
                <a:path w="403" h="741" extrusionOk="0">
                  <a:moveTo>
                    <a:pt x="186" y="0"/>
                  </a:moveTo>
                  <a:cubicBezTo>
                    <a:pt x="93" y="0"/>
                    <a:pt x="1" y="93"/>
                    <a:pt x="1" y="185"/>
                  </a:cubicBezTo>
                  <a:lnTo>
                    <a:pt x="1" y="525"/>
                  </a:lnTo>
                  <a:cubicBezTo>
                    <a:pt x="1" y="648"/>
                    <a:pt x="93" y="741"/>
                    <a:pt x="186" y="741"/>
                  </a:cubicBezTo>
                  <a:cubicBezTo>
                    <a:pt x="310" y="741"/>
                    <a:pt x="402" y="648"/>
                    <a:pt x="402" y="525"/>
                  </a:cubicBezTo>
                  <a:lnTo>
                    <a:pt x="402" y="185"/>
                  </a:lnTo>
                  <a:cubicBezTo>
                    <a:pt x="402" y="93"/>
                    <a:pt x="310" y="0"/>
                    <a:pt x="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94"/>
            <p:cNvSpPr/>
            <p:nvPr/>
          </p:nvSpPr>
          <p:spPr>
            <a:xfrm>
              <a:off x="2748788" y="4363106"/>
              <a:ext cx="10050" cy="17750"/>
            </a:xfrm>
            <a:custGeom>
              <a:avLst/>
              <a:gdLst/>
              <a:ahLst/>
              <a:cxnLst/>
              <a:rect l="l" t="t" r="r" b="b"/>
              <a:pathLst>
                <a:path w="402" h="710" extrusionOk="0">
                  <a:moveTo>
                    <a:pt x="217" y="0"/>
                  </a:moveTo>
                  <a:cubicBezTo>
                    <a:pt x="93" y="0"/>
                    <a:pt x="0" y="93"/>
                    <a:pt x="0" y="185"/>
                  </a:cubicBezTo>
                  <a:lnTo>
                    <a:pt x="0" y="525"/>
                  </a:lnTo>
                  <a:cubicBezTo>
                    <a:pt x="16" y="648"/>
                    <a:pt x="108" y="710"/>
                    <a:pt x="201" y="710"/>
                  </a:cubicBezTo>
                  <a:cubicBezTo>
                    <a:pt x="294" y="710"/>
                    <a:pt x="386" y="648"/>
                    <a:pt x="402" y="525"/>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94"/>
            <p:cNvSpPr/>
            <p:nvPr/>
          </p:nvSpPr>
          <p:spPr>
            <a:xfrm>
              <a:off x="2690913" y="4369856"/>
              <a:ext cx="33975" cy="15650"/>
            </a:xfrm>
            <a:custGeom>
              <a:avLst/>
              <a:gdLst/>
              <a:ahLst/>
              <a:cxnLst/>
              <a:rect l="l" t="t" r="r" b="b"/>
              <a:pathLst>
                <a:path w="1359" h="626" extrusionOk="0">
                  <a:moveTo>
                    <a:pt x="244" y="0"/>
                  </a:moveTo>
                  <a:cubicBezTo>
                    <a:pt x="194" y="0"/>
                    <a:pt x="140" y="23"/>
                    <a:pt x="93" y="70"/>
                  </a:cubicBezTo>
                  <a:cubicBezTo>
                    <a:pt x="1" y="131"/>
                    <a:pt x="1" y="286"/>
                    <a:pt x="63" y="347"/>
                  </a:cubicBezTo>
                  <a:cubicBezTo>
                    <a:pt x="217" y="533"/>
                    <a:pt x="433" y="625"/>
                    <a:pt x="680" y="625"/>
                  </a:cubicBezTo>
                  <a:cubicBezTo>
                    <a:pt x="927" y="625"/>
                    <a:pt x="1143" y="533"/>
                    <a:pt x="1297" y="347"/>
                  </a:cubicBezTo>
                  <a:cubicBezTo>
                    <a:pt x="1359" y="286"/>
                    <a:pt x="1359" y="131"/>
                    <a:pt x="1266" y="70"/>
                  </a:cubicBezTo>
                  <a:cubicBezTo>
                    <a:pt x="1235" y="23"/>
                    <a:pt x="1181" y="0"/>
                    <a:pt x="1127" y="0"/>
                  </a:cubicBezTo>
                  <a:cubicBezTo>
                    <a:pt x="1073" y="0"/>
                    <a:pt x="1019" y="23"/>
                    <a:pt x="988" y="70"/>
                  </a:cubicBezTo>
                  <a:cubicBezTo>
                    <a:pt x="911" y="162"/>
                    <a:pt x="803" y="209"/>
                    <a:pt x="691" y="209"/>
                  </a:cubicBezTo>
                  <a:cubicBezTo>
                    <a:pt x="579" y="209"/>
                    <a:pt x="464" y="162"/>
                    <a:pt x="371" y="70"/>
                  </a:cubicBezTo>
                  <a:cubicBezTo>
                    <a:pt x="340" y="23"/>
                    <a:pt x="294" y="0"/>
                    <a:pt x="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94"/>
            <p:cNvSpPr/>
            <p:nvPr/>
          </p:nvSpPr>
          <p:spPr>
            <a:xfrm>
              <a:off x="2626888" y="4343806"/>
              <a:ext cx="161275" cy="60975"/>
            </a:xfrm>
            <a:custGeom>
              <a:avLst/>
              <a:gdLst/>
              <a:ahLst/>
              <a:cxnLst/>
              <a:rect l="l" t="t" r="r" b="b"/>
              <a:pathLst>
                <a:path w="6451" h="2439" extrusionOk="0">
                  <a:moveTo>
                    <a:pt x="5771" y="402"/>
                  </a:moveTo>
                  <a:cubicBezTo>
                    <a:pt x="5926" y="402"/>
                    <a:pt x="6049" y="525"/>
                    <a:pt x="6049" y="680"/>
                  </a:cubicBezTo>
                  <a:lnTo>
                    <a:pt x="6080" y="1760"/>
                  </a:lnTo>
                  <a:cubicBezTo>
                    <a:pt x="6080" y="1914"/>
                    <a:pt x="5926" y="2037"/>
                    <a:pt x="5771" y="2037"/>
                  </a:cubicBezTo>
                  <a:lnTo>
                    <a:pt x="710" y="2037"/>
                  </a:lnTo>
                  <a:cubicBezTo>
                    <a:pt x="525" y="2037"/>
                    <a:pt x="402" y="1914"/>
                    <a:pt x="402" y="1760"/>
                  </a:cubicBezTo>
                  <a:lnTo>
                    <a:pt x="402" y="680"/>
                  </a:lnTo>
                  <a:cubicBezTo>
                    <a:pt x="402" y="525"/>
                    <a:pt x="525" y="402"/>
                    <a:pt x="710" y="402"/>
                  </a:cubicBezTo>
                  <a:close/>
                  <a:moveTo>
                    <a:pt x="710" y="1"/>
                  </a:moveTo>
                  <a:cubicBezTo>
                    <a:pt x="309" y="1"/>
                    <a:pt x="0" y="309"/>
                    <a:pt x="0" y="680"/>
                  </a:cubicBezTo>
                  <a:lnTo>
                    <a:pt x="0" y="1760"/>
                  </a:lnTo>
                  <a:cubicBezTo>
                    <a:pt x="0" y="2130"/>
                    <a:pt x="309" y="2439"/>
                    <a:pt x="710" y="2439"/>
                  </a:cubicBezTo>
                  <a:lnTo>
                    <a:pt x="5771" y="2439"/>
                  </a:lnTo>
                  <a:cubicBezTo>
                    <a:pt x="6142" y="2439"/>
                    <a:pt x="6450" y="2130"/>
                    <a:pt x="6450" y="1760"/>
                  </a:cubicBezTo>
                  <a:lnTo>
                    <a:pt x="6450" y="680"/>
                  </a:lnTo>
                  <a:cubicBezTo>
                    <a:pt x="6450" y="309"/>
                    <a:pt x="6142" y="1"/>
                    <a:pt x="5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94"/>
            <p:cNvSpPr/>
            <p:nvPr/>
          </p:nvSpPr>
          <p:spPr>
            <a:xfrm>
              <a:off x="2603738" y="4419431"/>
              <a:ext cx="49400" cy="41650"/>
            </a:xfrm>
            <a:custGeom>
              <a:avLst/>
              <a:gdLst/>
              <a:ahLst/>
              <a:cxnLst/>
              <a:rect l="l" t="t" r="r" b="b"/>
              <a:pathLst>
                <a:path w="1976" h="1666" extrusionOk="0">
                  <a:moveTo>
                    <a:pt x="1145" y="392"/>
                  </a:moveTo>
                  <a:cubicBezTo>
                    <a:pt x="1366" y="392"/>
                    <a:pt x="1574" y="564"/>
                    <a:pt x="1574" y="833"/>
                  </a:cubicBezTo>
                  <a:cubicBezTo>
                    <a:pt x="1574" y="1080"/>
                    <a:pt x="1389" y="1265"/>
                    <a:pt x="1142" y="1265"/>
                  </a:cubicBezTo>
                  <a:cubicBezTo>
                    <a:pt x="741" y="1265"/>
                    <a:pt x="556" y="802"/>
                    <a:pt x="834" y="525"/>
                  </a:cubicBezTo>
                  <a:cubicBezTo>
                    <a:pt x="925" y="433"/>
                    <a:pt x="1036" y="392"/>
                    <a:pt x="1145" y="392"/>
                  </a:cubicBezTo>
                  <a:close/>
                  <a:moveTo>
                    <a:pt x="1142" y="0"/>
                  </a:moveTo>
                  <a:cubicBezTo>
                    <a:pt x="402" y="0"/>
                    <a:pt x="0" y="895"/>
                    <a:pt x="556" y="1420"/>
                  </a:cubicBezTo>
                  <a:cubicBezTo>
                    <a:pt x="726" y="1590"/>
                    <a:pt x="935" y="1666"/>
                    <a:pt x="1139" y="1666"/>
                  </a:cubicBezTo>
                  <a:cubicBezTo>
                    <a:pt x="1566" y="1666"/>
                    <a:pt x="1976" y="1334"/>
                    <a:pt x="1976" y="833"/>
                  </a:cubicBezTo>
                  <a:cubicBezTo>
                    <a:pt x="1976" y="370"/>
                    <a:pt x="1605" y="0"/>
                    <a:pt x="11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94"/>
            <p:cNvSpPr/>
            <p:nvPr/>
          </p:nvSpPr>
          <p:spPr>
            <a:xfrm>
              <a:off x="2762663" y="4419431"/>
              <a:ext cx="48650" cy="41650"/>
            </a:xfrm>
            <a:custGeom>
              <a:avLst/>
              <a:gdLst/>
              <a:ahLst/>
              <a:cxnLst/>
              <a:rect l="l" t="t" r="r" b="b"/>
              <a:pathLst>
                <a:path w="1946" h="1666" extrusionOk="0">
                  <a:moveTo>
                    <a:pt x="834" y="401"/>
                  </a:moveTo>
                  <a:cubicBezTo>
                    <a:pt x="1081" y="401"/>
                    <a:pt x="1266" y="586"/>
                    <a:pt x="1266" y="833"/>
                  </a:cubicBezTo>
                  <a:cubicBezTo>
                    <a:pt x="1266" y="1103"/>
                    <a:pt x="1058" y="1275"/>
                    <a:pt x="837" y="1275"/>
                  </a:cubicBezTo>
                  <a:cubicBezTo>
                    <a:pt x="728" y="1275"/>
                    <a:pt x="617" y="1233"/>
                    <a:pt x="526" y="1142"/>
                  </a:cubicBezTo>
                  <a:cubicBezTo>
                    <a:pt x="248" y="864"/>
                    <a:pt x="433" y="401"/>
                    <a:pt x="834" y="401"/>
                  </a:cubicBezTo>
                  <a:close/>
                  <a:moveTo>
                    <a:pt x="834" y="0"/>
                  </a:moveTo>
                  <a:cubicBezTo>
                    <a:pt x="371" y="0"/>
                    <a:pt x="1" y="370"/>
                    <a:pt x="1" y="833"/>
                  </a:cubicBezTo>
                  <a:cubicBezTo>
                    <a:pt x="1" y="1334"/>
                    <a:pt x="410" y="1666"/>
                    <a:pt x="837" y="1666"/>
                  </a:cubicBezTo>
                  <a:cubicBezTo>
                    <a:pt x="1042" y="1666"/>
                    <a:pt x="1251" y="1590"/>
                    <a:pt x="1421" y="1420"/>
                  </a:cubicBezTo>
                  <a:cubicBezTo>
                    <a:pt x="1945" y="895"/>
                    <a:pt x="1575"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94"/>
            <p:cNvSpPr/>
            <p:nvPr/>
          </p:nvSpPr>
          <p:spPr>
            <a:xfrm>
              <a:off x="2679338" y="4419431"/>
              <a:ext cx="49425" cy="41650"/>
            </a:xfrm>
            <a:custGeom>
              <a:avLst/>
              <a:gdLst/>
              <a:ahLst/>
              <a:cxnLst/>
              <a:rect l="l" t="t" r="r" b="b"/>
              <a:pathLst>
                <a:path w="1977" h="1666" extrusionOk="0">
                  <a:moveTo>
                    <a:pt x="1145" y="392"/>
                  </a:moveTo>
                  <a:cubicBezTo>
                    <a:pt x="1366" y="392"/>
                    <a:pt x="1575" y="564"/>
                    <a:pt x="1575" y="833"/>
                  </a:cubicBezTo>
                  <a:cubicBezTo>
                    <a:pt x="1575" y="1080"/>
                    <a:pt x="1390" y="1265"/>
                    <a:pt x="1143" y="1265"/>
                  </a:cubicBezTo>
                  <a:cubicBezTo>
                    <a:pt x="742" y="1265"/>
                    <a:pt x="556" y="802"/>
                    <a:pt x="834" y="525"/>
                  </a:cubicBezTo>
                  <a:cubicBezTo>
                    <a:pt x="926" y="433"/>
                    <a:pt x="1037" y="392"/>
                    <a:pt x="1145" y="392"/>
                  </a:cubicBezTo>
                  <a:close/>
                  <a:moveTo>
                    <a:pt x="1143" y="0"/>
                  </a:moveTo>
                  <a:cubicBezTo>
                    <a:pt x="402" y="0"/>
                    <a:pt x="1" y="895"/>
                    <a:pt x="556" y="1420"/>
                  </a:cubicBezTo>
                  <a:cubicBezTo>
                    <a:pt x="726" y="1590"/>
                    <a:pt x="935" y="1666"/>
                    <a:pt x="1140" y="1666"/>
                  </a:cubicBezTo>
                  <a:cubicBezTo>
                    <a:pt x="1567" y="1666"/>
                    <a:pt x="1976" y="1334"/>
                    <a:pt x="1976" y="833"/>
                  </a:cubicBezTo>
                  <a:cubicBezTo>
                    <a:pt x="1976" y="370"/>
                    <a:pt x="1606"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94"/>
            <p:cNvSpPr/>
            <p:nvPr/>
          </p:nvSpPr>
          <p:spPr>
            <a:xfrm>
              <a:off x="2561313" y="4141656"/>
              <a:ext cx="293200" cy="345675"/>
            </a:xfrm>
            <a:custGeom>
              <a:avLst/>
              <a:gdLst/>
              <a:ahLst/>
              <a:cxnLst/>
              <a:rect l="l" t="t" r="r" b="b"/>
              <a:pathLst>
                <a:path w="11728" h="13827" extrusionOk="0">
                  <a:moveTo>
                    <a:pt x="6944" y="402"/>
                  </a:moveTo>
                  <a:cubicBezTo>
                    <a:pt x="7222" y="402"/>
                    <a:pt x="7438" y="618"/>
                    <a:pt x="7438" y="896"/>
                  </a:cubicBezTo>
                  <a:lnTo>
                    <a:pt x="7438" y="1421"/>
                  </a:lnTo>
                  <a:lnTo>
                    <a:pt x="4290" y="1421"/>
                  </a:lnTo>
                  <a:lnTo>
                    <a:pt x="4290" y="896"/>
                  </a:lnTo>
                  <a:cubicBezTo>
                    <a:pt x="4290" y="618"/>
                    <a:pt x="4506" y="402"/>
                    <a:pt x="4784" y="402"/>
                  </a:cubicBezTo>
                  <a:close/>
                  <a:moveTo>
                    <a:pt x="8333" y="1853"/>
                  </a:moveTo>
                  <a:cubicBezTo>
                    <a:pt x="8857" y="1853"/>
                    <a:pt x="9289" y="2254"/>
                    <a:pt x="9289" y="2778"/>
                  </a:cubicBezTo>
                  <a:lnTo>
                    <a:pt x="9259" y="2778"/>
                  </a:lnTo>
                  <a:lnTo>
                    <a:pt x="9259" y="4352"/>
                  </a:lnTo>
                  <a:lnTo>
                    <a:pt x="4413" y="4352"/>
                  </a:lnTo>
                  <a:cubicBezTo>
                    <a:pt x="4290" y="4352"/>
                    <a:pt x="4197" y="4445"/>
                    <a:pt x="4197" y="4538"/>
                  </a:cubicBezTo>
                  <a:cubicBezTo>
                    <a:pt x="4197" y="4661"/>
                    <a:pt x="4290" y="4754"/>
                    <a:pt x="4413" y="4754"/>
                  </a:cubicBezTo>
                  <a:lnTo>
                    <a:pt x="9382" y="4754"/>
                  </a:lnTo>
                  <a:lnTo>
                    <a:pt x="11110" y="7006"/>
                  </a:lnTo>
                  <a:lnTo>
                    <a:pt x="9691" y="7006"/>
                  </a:lnTo>
                  <a:cubicBezTo>
                    <a:pt x="9598" y="7006"/>
                    <a:pt x="9505" y="7099"/>
                    <a:pt x="9505" y="7222"/>
                  </a:cubicBezTo>
                  <a:cubicBezTo>
                    <a:pt x="9505" y="7315"/>
                    <a:pt x="9598" y="7408"/>
                    <a:pt x="9691" y="7408"/>
                  </a:cubicBezTo>
                  <a:lnTo>
                    <a:pt x="11326" y="7408"/>
                  </a:lnTo>
                  <a:lnTo>
                    <a:pt x="11326" y="12592"/>
                  </a:lnTo>
                  <a:cubicBezTo>
                    <a:pt x="11326" y="13055"/>
                    <a:pt x="10956" y="13426"/>
                    <a:pt x="10493" y="13426"/>
                  </a:cubicBezTo>
                  <a:lnTo>
                    <a:pt x="1235" y="13426"/>
                  </a:lnTo>
                  <a:cubicBezTo>
                    <a:pt x="772" y="13426"/>
                    <a:pt x="401" y="13055"/>
                    <a:pt x="401" y="12592"/>
                  </a:cubicBezTo>
                  <a:lnTo>
                    <a:pt x="401" y="7408"/>
                  </a:lnTo>
                  <a:lnTo>
                    <a:pt x="8888" y="7408"/>
                  </a:lnTo>
                  <a:cubicBezTo>
                    <a:pt x="9012" y="7408"/>
                    <a:pt x="9104" y="7315"/>
                    <a:pt x="9104" y="7222"/>
                  </a:cubicBezTo>
                  <a:cubicBezTo>
                    <a:pt x="9104" y="7099"/>
                    <a:pt x="9012" y="7006"/>
                    <a:pt x="8888" y="7006"/>
                  </a:cubicBezTo>
                  <a:lnTo>
                    <a:pt x="617" y="7006"/>
                  </a:lnTo>
                  <a:lnTo>
                    <a:pt x="2346" y="4754"/>
                  </a:lnTo>
                  <a:lnTo>
                    <a:pt x="3580" y="4754"/>
                  </a:lnTo>
                  <a:cubicBezTo>
                    <a:pt x="3703" y="4754"/>
                    <a:pt x="3796" y="4661"/>
                    <a:pt x="3796" y="4538"/>
                  </a:cubicBezTo>
                  <a:cubicBezTo>
                    <a:pt x="3796" y="4414"/>
                    <a:pt x="3703" y="4352"/>
                    <a:pt x="3611" y="4352"/>
                  </a:cubicBezTo>
                  <a:lnTo>
                    <a:pt x="2469" y="4352"/>
                  </a:lnTo>
                  <a:lnTo>
                    <a:pt x="2469" y="2778"/>
                  </a:lnTo>
                  <a:cubicBezTo>
                    <a:pt x="2469" y="2254"/>
                    <a:pt x="2870" y="1853"/>
                    <a:pt x="3395" y="1853"/>
                  </a:cubicBezTo>
                  <a:close/>
                  <a:moveTo>
                    <a:pt x="4784" y="1"/>
                  </a:moveTo>
                  <a:cubicBezTo>
                    <a:pt x="4290" y="1"/>
                    <a:pt x="3889" y="402"/>
                    <a:pt x="3889" y="896"/>
                  </a:cubicBezTo>
                  <a:lnTo>
                    <a:pt x="3889" y="1421"/>
                  </a:lnTo>
                  <a:lnTo>
                    <a:pt x="3395" y="1421"/>
                  </a:lnTo>
                  <a:cubicBezTo>
                    <a:pt x="2654" y="1421"/>
                    <a:pt x="2068" y="2038"/>
                    <a:pt x="2068" y="2778"/>
                  </a:cubicBezTo>
                  <a:lnTo>
                    <a:pt x="2068" y="4476"/>
                  </a:lnTo>
                  <a:lnTo>
                    <a:pt x="62" y="7099"/>
                  </a:lnTo>
                  <a:cubicBezTo>
                    <a:pt x="31" y="7130"/>
                    <a:pt x="0" y="7161"/>
                    <a:pt x="0" y="7222"/>
                  </a:cubicBezTo>
                  <a:lnTo>
                    <a:pt x="0" y="12623"/>
                  </a:lnTo>
                  <a:cubicBezTo>
                    <a:pt x="0" y="13271"/>
                    <a:pt x="556" y="13827"/>
                    <a:pt x="1235" y="13827"/>
                  </a:cubicBezTo>
                  <a:lnTo>
                    <a:pt x="10493" y="13827"/>
                  </a:lnTo>
                  <a:cubicBezTo>
                    <a:pt x="11172" y="13827"/>
                    <a:pt x="11728" y="13271"/>
                    <a:pt x="11728" y="12623"/>
                  </a:cubicBezTo>
                  <a:lnTo>
                    <a:pt x="11728" y="7222"/>
                  </a:lnTo>
                  <a:cubicBezTo>
                    <a:pt x="11728" y="7161"/>
                    <a:pt x="11728" y="7130"/>
                    <a:pt x="11697" y="7099"/>
                  </a:cubicBezTo>
                  <a:lnTo>
                    <a:pt x="9691" y="4476"/>
                  </a:lnTo>
                  <a:lnTo>
                    <a:pt x="9691" y="2778"/>
                  </a:lnTo>
                  <a:cubicBezTo>
                    <a:pt x="9691" y="2038"/>
                    <a:pt x="9073" y="1421"/>
                    <a:pt x="8333" y="1421"/>
                  </a:cubicBezTo>
                  <a:lnTo>
                    <a:pt x="7839" y="1421"/>
                  </a:lnTo>
                  <a:lnTo>
                    <a:pt x="7839" y="896"/>
                  </a:lnTo>
                  <a:cubicBezTo>
                    <a:pt x="7839" y="402"/>
                    <a:pt x="7438" y="1"/>
                    <a:pt x="69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0" name="Google Shape;16850;p94"/>
          <p:cNvGrpSpPr/>
          <p:nvPr/>
        </p:nvGrpSpPr>
        <p:grpSpPr>
          <a:xfrm>
            <a:off x="1786400" y="2850824"/>
            <a:ext cx="348775" cy="345475"/>
            <a:chOff x="7790063" y="1921756"/>
            <a:chExt cx="348775" cy="345475"/>
          </a:xfrm>
        </p:grpSpPr>
        <p:sp>
          <p:nvSpPr>
            <p:cNvPr id="16851" name="Google Shape;16851;p94"/>
            <p:cNvSpPr/>
            <p:nvPr/>
          </p:nvSpPr>
          <p:spPr>
            <a:xfrm>
              <a:off x="7790063" y="1992606"/>
              <a:ext cx="267750" cy="274625"/>
            </a:xfrm>
            <a:custGeom>
              <a:avLst/>
              <a:gdLst/>
              <a:ahLst/>
              <a:cxnLst/>
              <a:rect l="l" t="t" r="r" b="b"/>
              <a:pathLst>
                <a:path w="10710" h="10985" extrusionOk="0">
                  <a:moveTo>
                    <a:pt x="9815" y="970"/>
                  </a:moveTo>
                  <a:cubicBezTo>
                    <a:pt x="9877" y="970"/>
                    <a:pt x="9938" y="1001"/>
                    <a:pt x="10000" y="1032"/>
                  </a:cubicBezTo>
                  <a:cubicBezTo>
                    <a:pt x="10124" y="1155"/>
                    <a:pt x="10124" y="1371"/>
                    <a:pt x="10000" y="1495"/>
                  </a:cubicBezTo>
                  <a:lnTo>
                    <a:pt x="9815" y="1649"/>
                  </a:lnTo>
                  <a:lnTo>
                    <a:pt x="9815" y="970"/>
                  </a:lnTo>
                  <a:close/>
                  <a:moveTo>
                    <a:pt x="9105" y="414"/>
                  </a:moveTo>
                  <a:cubicBezTo>
                    <a:pt x="9290" y="414"/>
                    <a:pt x="9414" y="538"/>
                    <a:pt x="9414" y="723"/>
                  </a:cubicBezTo>
                  <a:lnTo>
                    <a:pt x="9414" y="3130"/>
                  </a:lnTo>
                  <a:cubicBezTo>
                    <a:pt x="9414" y="3346"/>
                    <a:pt x="9259" y="3454"/>
                    <a:pt x="9105" y="3454"/>
                  </a:cubicBezTo>
                  <a:cubicBezTo>
                    <a:pt x="8951" y="3454"/>
                    <a:pt x="8797" y="3346"/>
                    <a:pt x="8797" y="3130"/>
                  </a:cubicBezTo>
                  <a:lnTo>
                    <a:pt x="8797" y="723"/>
                  </a:lnTo>
                  <a:cubicBezTo>
                    <a:pt x="8797" y="538"/>
                    <a:pt x="8951" y="414"/>
                    <a:pt x="9105" y="414"/>
                  </a:cubicBezTo>
                  <a:close/>
                  <a:moveTo>
                    <a:pt x="8395" y="2204"/>
                  </a:moveTo>
                  <a:lnTo>
                    <a:pt x="8395" y="3069"/>
                  </a:lnTo>
                  <a:lnTo>
                    <a:pt x="8025" y="3470"/>
                  </a:lnTo>
                  <a:lnTo>
                    <a:pt x="8025" y="2575"/>
                  </a:lnTo>
                  <a:lnTo>
                    <a:pt x="8395" y="2204"/>
                  </a:lnTo>
                  <a:close/>
                  <a:moveTo>
                    <a:pt x="7355" y="2200"/>
                  </a:moveTo>
                  <a:cubicBezTo>
                    <a:pt x="7495" y="2200"/>
                    <a:pt x="7624" y="2341"/>
                    <a:pt x="7624" y="2482"/>
                  </a:cubicBezTo>
                  <a:lnTo>
                    <a:pt x="7624" y="4920"/>
                  </a:lnTo>
                  <a:cubicBezTo>
                    <a:pt x="7608" y="5113"/>
                    <a:pt x="7449" y="5214"/>
                    <a:pt x="7297" y="5214"/>
                  </a:cubicBezTo>
                  <a:cubicBezTo>
                    <a:pt x="7157" y="5214"/>
                    <a:pt x="7021" y="5129"/>
                    <a:pt x="7007" y="4951"/>
                  </a:cubicBezTo>
                  <a:lnTo>
                    <a:pt x="7007" y="2513"/>
                  </a:lnTo>
                  <a:cubicBezTo>
                    <a:pt x="7007" y="2328"/>
                    <a:pt x="7130" y="2204"/>
                    <a:pt x="7315" y="2204"/>
                  </a:cubicBezTo>
                  <a:cubicBezTo>
                    <a:pt x="7329" y="2202"/>
                    <a:pt x="7342" y="2200"/>
                    <a:pt x="7355" y="2200"/>
                  </a:cubicBezTo>
                  <a:close/>
                  <a:moveTo>
                    <a:pt x="6605" y="3994"/>
                  </a:moveTo>
                  <a:lnTo>
                    <a:pt x="6605" y="4889"/>
                  </a:lnTo>
                  <a:lnTo>
                    <a:pt x="6204" y="5291"/>
                  </a:lnTo>
                  <a:lnTo>
                    <a:pt x="6204" y="4365"/>
                  </a:lnTo>
                  <a:lnTo>
                    <a:pt x="6605" y="3994"/>
                  </a:lnTo>
                  <a:close/>
                  <a:moveTo>
                    <a:pt x="5483" y="4025"/>
                  </a:moveTo>
                  <a:cubicBezTo>
                    <a:pt x="5625" y="4025"/>
                    <a:pt x="5772" y="4118"/>
                    <a:pt x="5803" y="4303"/>
                  </a:cubicBezTo>
                  <a:lnTo>
                    <a:pt x="5803" y="6741"/>
                  </a:lnTo>
                  <a:cubicBezTo>
                    <a:pt x="5803" y="6926"/>
                    <a:pt x="5679" y="7050"/>
                    <a:pt x="5494" y="7050"/>
                  </a:cubicBezTo>
                  <a:cubicBezTo>
                    <a:pt x="5340" y="7050"/>
                    <a:pt x="5186" y="6895"/>
                    <a:pt x="5186" y="6741"/>
                  </a:cubicBezTo>
                  <a:lnTo>
                    <a:pt x="5186" y="4303"/>
                  </a:lnTo>
                  <a:cubicBezTo>
                    <a:pt x="5201" y="4118"/>
                    <a:pt x="5340" y="4025"/>
                    <a:pt x="5483" y="4025"/>
                  </a:cubicBezTo>
                  <a:close/>
                  <a:moveTo>
                    <a:pt x="4815" y="5784"/>
                  </a:moveTo>
                  <a:lnTo>
                    <a:pt x="4815" y="6679"/>
                  </a:lnTo>
                  <a:lnTo>
                    <a:pt x="4414" y="7081"/>
                  </a:lnTo>
                  <a:lnTo>
                    <a:pt x="4414" y="6186"/>
                  </a:lnTo>
                  <a:lnTo>
                    <a:pt x="4815" y="5784"/>
                  </a:lnTo>
                  <a:close/>
                  <a:moveTo>
                    <a:pt x="2995" y="7605"/>
                  </a:moveTo>
                  <a:lnTo>
                    <a:pt x="2995" y="8469"/>
                  </a:lnTo>
                  <a:lnTo>
                    <a:pt x="2748" y="8747"/>
                  </a:lnTo>
                  <a:lnTo>
                    <a:pt x="2316" y="8315"/>
                  </a:lnTo>
                  <a:lnTo>
                    <a:pt x="2995" y="7605"/>
                  </a:lnTo>
                  <a:close/>
                  <a:moveTo>
                    <a:pt x="3720" y="5816"/>
                  </a:moveTo>
                  <a:cubicBezTo>
                    <a:pt x="3896" y="5822"/>
                    <a:pt x="4013" y="5943"/>
                    <a:pt x="4013" y="6093"/>
                  </a:cubicBezTo>
                  <a:lnTo>
                    <a:pt x="4013" y="8531"/>
                  </a:lnTo>
                  <a:cubicBezTo>
                    <a:pt x="4013" y="8747"/>
                    <a:pt x="3859" y="8855"/>
                    <a:pt x="3704" y="8855"/>
                  </a:cubicBezTo>
                  <a:cubicBezTo>
                    <a:pt x="3550" y="8855"/>
                    <a:pt x="3396" y="8747"/>
                    <a:pt x="3396" y="8531"/>
                  </a:cubicBezTo>
                  <a:lnTo>
                    <a:pt x="3396" y="6124"/>
                  </a:lnTo>
                  <a:cubicBezTo>
                    <a:pt x="3396" y="5944"/>
                    <a:pt x="3542" y="5822"/>
                    <a:pt x="3720" y="5816"/>
                  </a:cubicBezTo>
                  <a:close/>
                  <a:moveTo>
                    <a:pt x="1482" y="8037"/>
                  </a:moveTo>
                  <a:lnTo>
                    <a:pt x="3025" y="9580"/>
                  </a:lnTo>
                  <a:cubicBezTo>
                    <a:pt x="2776" y="9746"/>
                    <a:pt x="2502" y="9863"/>
                    <a:pt x="2204" y="9863"/>
                  </a:cubicBezTo>
                  <a:cubicBezTo>
                    <a:pt x="2169" y="9863"/>
                    <a:pt x="2135" y="9861"/>
                    <a:pt x="2100" y="9858"/>
                  </a:cubicBezTo>
                  <a:cubicBezTo>
                    <a:pt x="1883" y="9858"/>
                    <a:pt x="1637" y="9920"/>
                    <a:pt x="1482" y="10105"/>
                  </a:cubicBezTo>
                  <a:lnTo>
                    <a:pt x="1019" y="10568"/>
                  </a:lnTo>
                  <a:cubicBezTo>
                    <a:pt x="1004" y="10583"/>
                    <a:pt x="981" y="10591"/>
                    <a:pt x="958" y="10591"/>
                  </a:cubicBezTo>
                  <a:cubicBezTo>
                    <a:pt x="934" y="10591"/>
                    <a:pt x="911" y="10583"/>
                    <a:pt x="896" y="10568"/>
                  </a:cubicBezTo>
                  <a:lnTo>
                    <a:pt x="495" y="10198"/>
                  </a:lnTo>
                  <a:cubicBezTo>
                    <a:pt x="464" y="10167"/>
                    <a:pt x="464" y="10105"/>
                    <a:pt x="495" y="10074"/>
                  </a:cubicBezTo>
                  <a:lnTo>
                    <a:pt x="495" y="10043"/>
                  </a:lnTo>
                  <a:lnTo>
                    <a:pt x="958" y="9580"/>
                  </a:lnTo>
                  <a:cubicBezTo>
                    <a:pt x="1112" y="9395"/>
                    <a:pt x="1205" y="9179"/>
                    <a:pt x="1205" y="8963"/>
                  </a:cubicBezTo>
                  <a:cubicBezTo>
                    <a:pt x="1174" y="8624"/>
                    <a:pt x="1266" y="8315"/>
                    <a:pt x="1482" y="8037"/>
                  </a:cubicBezTo>
                  <a:close/>
                  <a:moveTo>
                    <a:pt x="9128" y="0"/>
                  </a:moveTo>
                  <a:cubicBezTo>
                    <a:pt x="8763" y="0"/>
                    <a:pt x="8395" y="251"/>
                    <a:pt x="8395" y="723"/>
                  </a:cubicBezTo>
                  <a:lnTo>
                    <a:pt x="8395" y="1618"/>
                  </a:lnTo>
                  <a:lnTo>
                    <a:pt x="7932" y="2112"/>
                  </a:lnTo>
                  <a:cubicBezTo>
                    <a:pt x="7782" y="1892"/>
                    <a:pt x="7559" y="1794"/>
                    <a:pt x="7337" y="1794"/>
                  </a:cubicBezTo>
                  <a:cubicBezTo>
                    <a:pt x="6968" y="1794"/>
                    <a:pt x="6605" y="2069"/>
                    <a:pt x="6605" y="2513"/>
                  </a:cubicBezTo>
                  <a:lnTo>
                    <a:pt x="6605" y="3439"/>
                  </a:lnTo>
                  <a:lnTo>
                    <a:pt x="6112" y="3902"/>
                  </a:lnTo>
                  <a:cubicBezTo>
                    <a:pt x="5973" y="3682"/>
                    <a:pt x="5756" y="3584"/>
                    <a:pt x="5540" y="3584"/>
                  </a:cubicBezTo>
                  <a:cubicBezTo>
                    <a:pt x="5178" y="3584"/>
                    <a:pt x="4815" y="3859"/>
                    <a:pt x="4815" y="4303"/>
                  </a:cubicBezTo>
                  <a:lnTo>
                    <a:pt x="4815" y="5229"/>
                  </a:lnTo>
                  <a:lnTo>
                    <a:pt x="4322" y="5692"/>
                  </a:lnTo>
                  <a:cubicBezTo>
                    <a:pt x="4171" y="5483"/>
                    <a:pt x="3950" y="5387"/>
                    <a:pt x="3732" y="5387"/>
                  </a:cubicBezTo>
                  <a:cubicBezTo>
                    <a:pt x="3369" y="5387"/>
                    <a:pt x="3014" y="5650"/>
                    <a:pt x="2995" y="6093"/>
                  </a:cubicBezTo>
                  <a:lnTo>
                    <a:pt x="2995" y="7019"/>
                  </a:lnTo>
                  <a:lnTo>
                    <a:pt x="2038" y="7976"/>
                  </a:lnTo>
                  <a:lnTo>
                    <a:pt x="1328" y="7327"/>
                  </a:lnTo>
                  <a:cubicBezTo>
                    <a:pt x="958" y="6957"/>
                    <a:pt x="958" y="6371"/>
                    <a:pt x="1328" y="6000"/>
                  </a:cubicBezTo>
                  <a:lnTo>
                    <a:pt x="1482" y="5846"/>
                  </a:lnTo>
                  <a:cubicBezTo>
                    <a:pt x="1822" y="5507"/>
                    <a:pt x="1945" y="5013"/>
                    <a:pt x="1791" y="4550"/>
                  </a:cubicBezTo>
                  <a:cubicBezTo>
                    <a:pt x="1667" y="4180"/>
                    <a:pt x="1482" y="3871"/>
                    <a:pt x="1235" y="3562"/>
                  </a:cubicBezTo>
                  <a:cubicBezTo>
                    <a:pt x="1174" y="3531"/>
                    <a:pt x="1174" y="3470"/>
                    <a:pt x="1235" y="3439"/>
                  </a:cubicBezTo>
                  <a:lnTo>
                    <a:pt x="1482" y="3192"/>
                  </a:lnTo>
                  <a:cubicBezTo>
                    <a:pt x="1498" y="3161"/>
                    <a:pt x="1521" y="3146"/>
                    <a:pt x="1548" y="3146"/>
                  </a:cubicBezTo>
                  <a:cubicBezTo>
                    <a:pt x="1575" y="3146"/>
                    <a:pt x="1606" y="3161"/>
                    <a:pt x="1637" y="3192"/>
                  </a:cubicBezTo>
                  <a:cubicBezTo>
                    <a:pt x="1914" y="3408"/>
                    <a:pt x="2254" y="3624"/>
                    <a:pt x="2593" y="3748"/>
                  </a:cubicBezTo>
                  <a:cubicBezTo>
                    <a:pt x="2723" y="3782"/>
                    <a:pt x="2855" y="3800"/>
                    <a:pt x="2986" y="3800"/>
                  </a:cubicBezTo>
                  <a:cubicBezTo>
                    <a:pt x="3321" y="3800"/>
                    <a:pt x="3645" y="3683"/>
                    <a:pt x="3890" y="3439"/>
                  </a:cubicBezTo>
                  <a:lnTo>
                    <a:pt x="6451" y="877"/>
                  </a:lnTo>
                  <a:cubicBezTo>
                    <a:pt x="6544" y="785"/>
                    <a:pt x="6544" y="661"/>
                    <a:pt x="6451" y="600"/>
                  </a:cubicBezTo>
                  <a:cubicBezTo>
                    <a:pt x="6405" y="553"/>
                    <a:pt x="6351" y="530"/>
                    <a:pt x="6301" y="530"/>
                  </a:cubicBezTo>
                  <a:cubicBezTo>
                    <a:pt x="6250" y="530"/>
                    <a:pt x="6204" y="553"/>
                    <a:pt x="6173" y="600"/>
                  </a:cubicBezTo>
                  <a:lnTo>
                    <a:pt x="3612" y="3130"/>
                  </a:lnTo>
                  <a:cubicBezTo>
                    <a:pt x="3437" y="3305"/>
                    <a:pt x="3215" y="3387"/>
                    <a:pt x="3002" y="3387"/>
                  </a:cubicBezTo>
                  <a:cubicBezTo>
                    <a:pt x="2915" y="3387"/>
                    <a:pt x="2829" y="3373"/>
                    <a:pt x="2748" y="3346"/>
                  </a:cubicBezTo>
                  <a:cubicBezTo>
                    <a:pt x="2439" y="3254"/>
                    <a:pt x="2130" y="3069"/>
                    <a:pt x="1883" y="2853"/>
                  </a:cubicBezTo>
                  <a:cubicBezTo>
                    <a:pt x="1795" y="2779"/>
                    <a:pt x="1679" y="2740"/>
                    <a:pt x="1561" y="2740"/>
                  </a:cubicBezTo>
                  <a:cubicBezTo>
                    <a:pt x="1432" y="2740"/>
                    <a:pt x="1301" y="2787"/>
                    <a:pt x="1205" y="2883"/>
                  </a:cubicBezTo>
                  <a:lnTo>
                    <a:pt x="958" y="3161"/>
                  </a:lnTo>
                  <a:cubicBezTo>
                    <a:pt x="772" y="3346"/>
                    <a:pt x="742" y="3624"/>
                    <a:pt x="927" y="3840"/>
                  </a:cubicBezTo>
                  <a:cubicBezTo>
                    <a:pt x="1143" y="4087"/>
                    <a:pt x="1297" y="4365"/>
                    <a:pt x="1421" y="4673"/>
                  </a:cubicBezTo>
                  <a:cubicBezTo>
                    <a:pt x="1513" y="4982"/>
                    <a:pt x="1421" y="5321"/>
                    <a:pt x="1205" y="5538"/>
                  </a:cubicBezTo>
                  <a:lnTo>
                    <a:pt x="1050" y="5692"/>
                  </a:lnTo>
                  <a:cubicBezTo>
                    <a:pt x="526" y="6216"/>
                    <a:pt x="526" y="7081"/>
                    <a:pt x="1050" y="7605"/>
                  </a:cubicBezTo>
                  <a:lnTo>
                    <a:pt x="1174" y="7760"/>
                  </a:lnTo>
                  <a:cubicBezTo>
                    <a:pt x="896" y="8099"/>
                    <a:pt x="772" y="8531"/>
                    <a:pt x="803" y="8963"/>
                  </a:cubicBezTo>
                  <a:cubicBezTo>
                    <a:pt x="803" y="9087"/>
                    <a:pt x="742" y="9210"/>
                    <a:pt x="680" y="9272"/>
                  </a:cubicBezTo>
                  <a:lnTo>
                    <a:pt x="186" y="9766"/>
                  </a:lnTo>
                  <a:cubicBezTo>
                    <a:pt x="1" y="9951"/>
                    <a:pt x="1" y="10259"/>
                    <a:pt x="186" y="10444"/>
                  </a:cubicBezTo>
                  <a:lnTo>
                    <a:pt x="587" y="10846"/>
                  </a:lnTo>
                  <a:cubicBezTo>
                    <a:pt x="680" y="10938"/>
                    <a:pt x="803" y="10985"/>
                    <a:pt x="927" y="10985"/>
                  </a:cubicBezTo>
                  <a:cubicBezTo>
                    <a:pt x="1050" y="10985"/>
                    <a:pt x="1174" y="10938"/>
                    <a:pt x="1266" y="10846"/>
                  </a:cubicBezTo>
                  <a:lnTo>
                    <a:pt x="1760" y="10352"/>
                  </a:lnTo>
                  <a:cubicBezTo>
                    <a:pt x="1829" y="10282"/>
                    <a:pt x="1934" y="10248"/>
                    <a:pt x="2033" y="10248"/>
                  </a:cubicBezTo>
                  <a:cubicBezTo>
                    <a:pt x="2067" y="10248"/>
                    <a:pt x="2100" y="10252"/>
                    <a:pt x="2130" y="10259"/>
                  </a:cubicBezTo>
                  <a:cubicBezTo>
                    <a:pt x="2562" y="10259"/>
                    <a:pt x="2964" y="10105"/>
                    <a:pt x="3272" y="9858"/>
                  </a:cubicBezTo>
                  <a:lnTo>
                    <a:pt x="3396" y="10012"/>
                  </a:lnTo>
                  <a:cubicBezTo>
                    <a:pt x="3658" y="10275"/>
                    <a:pt x="4013" y="10406"/>
                    <a:pt x="4368" y="10406"/>
                  </a:cubicBezTo>
                  <a:cubicBezTo>
                    <a:pt x="4723" y="10406"/>
                    <a:pt x="5078" y="10275"/>
                    <a:pt x="5340" y="10012"/>
                  </a:cubicBezTo>
                  <a:lnTo>
                    <a:pt x="6698" y="8624"/>
                  </a:lnTo>
                  <a:cubicBezTo>
                    <a:pt x="6840" y="8482"/>
                    <a:pt x="6709" y="8285"/>
                    <a:pt x="6557" y="8285"/>
                  </a:cubicBezTo>
                  <a:cubicBezTo>
                    <a:pt x="6511" y="8285"/>
                    <a:pt x="6463" y="8303"/>
                    <a:pt x="6420" y="8346"/>
                  </a:cubicBezTo>
                  <a:lnTo>
                    <a:pt x="5062" y="9704"/>
                  </a:lnTo>
                  <a:cubicBezTo>
                    <a:pt x="4877" y="9889"/>
                    <a:pt x="4630" y="9982"/>
                    <a:pt x="4383" y="9982"/>
                  </a:cubicBezTo>
                  <a:cubicBezTo>
                    <a:pt x="4136" y="9982"/>
                    <a:pt x="3890" y="9889"/>
                    <a:pt x="3704" y="9704"/>
                  </a:cubicBezTo>
                  <a:lnTo>
                    <a:pt x="3025" y="9025"/>
                  </a:lnTo>
                  <a:lnTo>
                    <a:pt x="3118" y="8932"/>
                  </a:lnTo>
                  <a:cubicBezTo>
                    <a:pt x="3149" y="8994"/>
                    <a:pt x="3180" y="9025"/>
                    <a:pt x="3211" y="9056"/>
                  </a:cubicBezTo>
                  <a:cubicBezTo>
                    <a:pt x="3334" y="9179"/>
                    <a:pt x="3519" y="9272"/>
                    <a:pt x="3704" y="9272"/>
                  </a:cubicBezTo>
                  <a:cubicBezTo>
                    <a:pt x="4106" y="9241"/>
                    <a:pt x="4414" y="8932"/>
                    <a:pt x="4414" y="8531"/>
                  </a:cubicBezTo>
                  <a:lnTo>
                    <a:pt x="4414" y="7636"/>
                  </a:lnTo>
                  <a:lnTo>
                    <a:pt x="4908" y="7142"/>
                  </a:lnTo>
                  <a:cubicBezTo>
                    <a:pt x="4939" y="7173"/>
                    <a:pt x="4970" y="7204"/>
                    <a:pt x="5001" y="7235"/>
                  </a:cubicBezTo>
                  <a:cubicBezTo>
                    <a:pt x="5124" y="7389"/>
                    <a:pt x="5309" y="7451"/>
                    <a:pt x="5494" y="7451"/>
                  </a:cubicBezTo>
                  <a:cubicBezTo>
                    <a:pt x="5896" y="7451"/>
                    <a:pt x="6204" y="7142"/>
                    <a:pt x="6204" y="6741"/>
                  </a:cubicBezTo>
                  <a:lnTo>
                    <a:pt x="6204" y="5815"/>
                  </a:lnTo>
                  <a:lnTo>
                    <a:pt x="6729" y="5321"/>
                  </a:lnTo>
                  <a:cubicBezTo>
                    <a:pt x="6760" y="5383"/>
                    <a:pt x="6791" y="5414"/>
                    <a:pt x="6821" y="5445"/>
                  </a:cubicBezTo>
                  <a:cubicBezTo>
                    <a:pt x="6971" y="5594"/>
                    <a:pt x="7149" y="5660"/>
                    <a:pt x="7323" y="5660"/>
                  </a:cubicBezTo>
                  <a:cubicBezTo>
                    <a:pt x="7688" y="5660"/>
                    <a:pt x="8035" y="5369"/>
                    <a:pt x="8056" y="4951"/>
                  </a:cubicBezTo>
                  <a:lnTo>
                    <a:pt x="8056" y="4025"/>
                  </a:lnTo>
                  <a:lnTo>
                    <a:pt x="8519" y="3531"/>
                  </a:lnTo>
                  <a:cubicBezTo>
                    <a:pt x="8550" y="3562"/>
                    <a:pt x="8581" y="3624"/>
                    <a:pt x="8611" y="3655"/>
                  </a:cubicBezTo>
                  <a:cubicBezTo>
                    <a:pt x="8755" y="3779"/>
                    <a:pt x="8922" y="3835"/>
                    <a:pt x="9085" y="3835"/>
                  </a:cubicBezTo>
                  <a:cubicBezTo>
                    <a:pt x="9449" y="3835"/>
                    <a:pt x="9794" y="3556"/>
                    <a:pt x="9815" y="3130"/>
                  </a:cubicBezTo>
                  <a:lnTo>
                    <a:pt x="9815" y="2235"/>
                  </a:lnTo>
                  <a:lnTo>
                    <a:pt x="10278" y="1772"/>
                  </a:lnTo>
                  <a:cubicBezTo>
                    <a:pt x="10710" y="1340"/>
                    <a:pt x="10432" y="569"/>
                    <a:pt x="9815" y="538"/>
                  </a:cubicBezTo>
                  <a:cubicBezTo>
                    <a:pt x="9731" y="174"/>
                    <a:pt x="9431" y="0"/>
                    <a:pt x="91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94"/>
            <p:cNvSpPr/>
            <p:nvPr/>
          </p:nvSpPr>
          <p:spPr>
            <a:xfrm>
              <a:off x="7955963" y="1921756"/>
              <a:ext cx="182875" cy="273650"/>
            </a:xfrm>
            <a:custGeom>
              <a:avLst/>
              <a:gdLst/>
              <a:ahLst/>
              <a:cxnLst/>
              <a:rect l="l" t="t" r="r" b="b"/>
              <a:pathLst>
                <a:path w="7315" h="10946" extrusionOk="0">
                  <a:moveTo>
                    <a:pt x="4927" y="417"/>
                  </a:moveTo>
                  <a:cubicBezTo>
                    <a:pt x="5038" y="417"/>
                    <a:pt x="5154" y="455"/>
                    <a:pt x="5247" y="533"/>
                  </a:cubicBezTo>
                  <a:lnTo>
                    <a:pt x="6697" y="1983"/>
                  </a:lnTo>
                  <a:cubicBezTo>
                    <a:pt x="6882" y="2168"/>
                    <a:pt x="6882" y="2446"/>
                    <a:pt x="6697" y="2600"/>
                  </a:cubicBezTo>
                  <a:cubicBezTo>
                    <a:pt x="6620" y="2693"/>
                    <a:pt x="6512" y="2739"/>
                    <a:pt x="6400" y="2739"/>
                  </a:cubicBezTo>
                  <a:cubicBezTo>
                    <a:pt x="6288" y="2739"/>
                    <a:pt x="6173" y="2693"/>
                    <a:pt x="6080" y="2600"/>
                  </a:cubicBezTo>
                  <a:lnTo>
                    <a:pt x="4629" y="1181"/>
                  </a:lnTo>
                  <a:cubicBezTo>
                    <a:pt x="4444" y="996"/>
                    <a:pt x="4444" y="718"/>
                    <a:pt x="4629" y="564"/>
                  </a:cubicBezTo>
                  <a:lnTo>
                    <a:pt x="4629" y="533"/>
                  </a:lnTo>
                  <a:cubicBezTo>
                    <a:pt x="4707" y="455"/>
                    <a:pt x="4815" y="417"/>
                    <a:pt x="4927" y="417"/>
                  </a:cubicBezTo>
                  <a:close/>
                  <a:moveTo>
                    <a:pt x="4629" y="1705"/>
                  </a:moveTo>
                  <a:lnTo>
                    <a:pt x="5555" y="2631"/>
                  </a:lnTo>
                  <a:lnTo>
                    <a:pt x="4846" y="3341"/>
                  </a:lnTo>
                  <a:lnTo>
                    <a:pt x="3920" y="2415"/>
                  </a:lnTo>
                  <a:lnTo>
                    <a:pt x="4629" y="1705"/>
                  </a:lnTo>
                  <a:close/>
                  <a:moveTo>
                    <a:pt x="4927" y="0"/>
                  </a:moveTo>
                  <a:cubicBezTo>
                    <a:pt x="4714" y="0"/>
                    <a:pt x="4506" y="85"/>
                    <a:pt x="4352" y="255"/>
                  </a:cubicBezTo>
                  <a:cubicBezTo>
                    <a:pt x="4043" y="564"/>
                    <a:pt x="4043" y="1088"/>
                    <a:pt x="4352" y="1397"/>
                  </a:cubicBezTo>
                  <a:lnTo>
                    <a:pt x="3611" y="2137"/>
                  </a:lnTo>
                  <a:lnTo>
                    <a:pt x="3179" y="1705"/>
                  </a:lnTo>
                  <a:cubicBezTo>
                    <a:pt x="2917" y="1428"/>
                    <a:pt x="2569" y="1289"/>
                    <a:pt x="2222" y="1289"/>
                  </a:cubicBezTo>
                  <a:cubicBezTo>
                    <a:pt x="1875" y="1289"/>
                    <a:pt x="1528" y="1428"/>
                    <a:pt x="1266" y="1705"/>
                  </a:cubicBezTo>
                  <a:lnTo>
                    <a:pt x="93" y="2878"/>
                  </a:lnTo>
                  <a:cubicBezTo>
                    <a:pt x="0" y="2940"/>
                    <a:pt x="0" y="3063"/>
                    <a:pt x="93" y="3156"/>
                  </a:cubicBezTo>
                  <a:cubicBezTo>
                    <a:pt x="139" y="3202"/>
                    <a:pt x="193" y="3225"/>
                    <a:pt x="243" y="3225"/>
                  </a:cubicBezTo>
                  <a:cubicBezTo>
                    <a:pt x="293" y="3225"/>
                    <a:pt x="340" y="3202"/>
                    <a:pt x="371" y="3156"/>
                  </a:cubicBezTo>
                  <a:lnTo>
                    <a:pt x="1574" y="1983"/>
                  </a:lnTo>
                  <a:cubicBezTo>
                    <a:pt x="1759" y="1798"/>
                    <a:pt x="1999" y="1705"/>
                    <a:pt x="2238" y="1705"/>
                  </a:cubicBezTo>
                  <a:cubicBezTo>
                    <a:pt x="2477" y="1705"/>
                    <a:pt x="2716" y="1798"/>
                    <a:pt x="2901" y="1983"/>
                  </a:cubicBezTo>
                  <a:lnTo>
                    <a:pt x="5278" y="4359"/>
                  </a:lnTo>
                  <a:cubicBezTo>
                    <a:pt x="5648" y="4730"/>
                    <a:pt x="5648" y="5316"/>
                    <a:pt x="5278" y="5687"/>
                  </a:cubicBezTo>
                  <a:lnTo>
                    <a:pt x="5123" y="5841"/>
                  </a:lnTo>
                  <a:cubicBezTo>
                    <a:pt x="4784" y="6180"/>
                    <a:pt x="4660" y="6674"/>
                    <a:pt x="4815" y="7137"/>
                  </a:cubicBezTo>
                  <a:cubicBezTo>
                    <a:pt x="4938" y="7507"/>
                    <a:pt x="5123" y="7816"/>
                    <a:pt x="5370" y="8125"/>
                  </a:cubicBezTo>
                  <a:cubicBezTo>
                    <a:pt x="5401" y="8155"/>
                    <a:pt x="5401" y="8217"/>
                    <a:pt x="5370" y="8248"/>
                  </a:cubicBezTo>
                  <a:lnTo>
                    <a:pt x="5123" y="8495"/>
                  </a:lnTo>
                  <a:cubicBezTo>
                    <a:pt x="5092" y="8510"/>
                    <a:pt x="5062" y="8518"/>
                    <a:pt x="5035" y="8518"/>
                  </a:cubicBezTo>
                  <a:cubicBezTo>
                    <a:pt x="5008" y="8518"/>
                    <a:pt x="4984" y="8510"/>
                    <a:pt x="4969" y="8495"/>
                  </a:cubicBezTo>
                  <a:cubicBezTo>
                    <a:pt x="4691" y="8248"/>
                    <a:pt x="4352" y="8063"/>
                    <a:pt x="4012" y="7939"/>
                  </a:cubicBezTo>
                  <a:cubicBezTo>
                    <a:pt x="3879" y="7895"/>
                    <a:pt x="3744" y="7874"/>
                    <a:pt x="3611" y="7874"/>
                  </a:cubicBezTo>
                  <a:cubicBezTo>
                    <a:pt x="3279" y="7874"/>
                    <a:pt x="2958" y="8006"/>
                    <a:pt x="2716" y="8248"/>
                  </a:cubicBezTo>
                  <a:lnTo>
                    <a:pt x="340" y="10594"/>
                  </a:lnTo>
                  <a:cubicBezTo>
                    <a:pt x="278" y="10686"/>
                    <a:pt x="278" y="10810"/>
                    <a:pt x="340" y="10902"/>
                  </a:cubicBezTo>
                  <a:cubicBezTo>
                    <a:pt x="362" y="10924"/>
                    <a:pt x="399" y="10946"/>
                    <a:pt x="441" y="10946"/>
                  </a:cubicBezTo>
                  <a:cubicBezTo>
                    <a:pt x="458" y="10946"/>
                    <a:pt x="476" y="10942"/>
                    <a:pt x="494" y="10933"/>
                  </a:cubicBezTo>
                  <a:cubicBezTo>
                    <a:pt x="512" y="10942"/>
                    <a:pt x="528" y="10946"/>
                    <a:pt x="542" y="10946"/>
                  </a:cubicBezTo>
                  <a:cubicBezTo>
                    <a:pt x="576" y="10946"/>
                    <a:pt x="605" y="10924"/>
                    <a:pt x="648" y="10902"/>
                  </a:cubicBezTo>
                  <a:lnTo>
                    <a:pt x="2994" y="8526"/>
                  </a:lnTo>
                  <a:cubicBezTo>
                    <a:pt x="3169" y="8351"/>
                    <a:pt x="3390" y="8269"/>
                    <a:pt x="3614" y="8269"/>
                  </a:cubicBezTo>
                  <a:cubicBezTo>
                    <a:pt x="3706" y="8269"/>
                    <a:pt x="3799" y="8283"/>
                    <a:pt x="3889" y="8310"/>
                  </a:cubicBezTo>
                  <a:cubicBezTo>
                    <a:pt x="4167" y="8433"/>
                    <a:pt x="4475" y="8588"/>
                    <a:pt x="4722" y="8804"/>
                  </a:cubicBezTo>
                  <a:cubicBezTo>
                    <a:pt x="4810" y="8877"/>
                    <a:pt x="4927" y="8916"/>
                    <a:pt x="5045" y="8916"/>
                  </a:cubicBezTo>
                  <a:cubicBezTo>
                    <a:pt x="5174" y="8916"/>
                    <a:pt x="5304" y="8870"/>
                    <a:pt x="5401" y="8773"/>
                  </a:cubicBezTo>
                  <a:lnTo>
                    <a:pt x="5648" y="8495"/>
                  </a:lnTo>
                  <a:cubicBezTo>
                    <a:pt x="5833" y="8310"/>
                    <a:pt x="5864" y="8032"/>
                    <a:pt x="5679" y="7816"/>
                  </a:cubicBezTo>
                  <a:cubicBezTo>
                    <a:pt x="5463" y="7569"/>
                    <a:pt x="5308" y="7291"/>
                    <a:pt x="5216" y="6983"/>
                  </a:cubicBezTo>
                  <a:cubicBezTo>
                    <a:pt x="5092" y="6674"/>
                    <a:pt x="5185" y="6335"/>
                    <a:pt x="5401" y="6119"/>
                  </a:cubicBezTo>
                  <a:lnTo>
                    <a:pt x="5555" y="5964"/>
                  </a:lnTo>
                  <a:cubicBezTo>
                    <a:pt x="6111" y="5440"/>
                    <a:pt x="6111" y="4576"/>
                    <a:pt x="5555" y="4020"/>
                  </a:cubicBezTo>
                  <a:lnTo>
                    <a:pt x="5123" y="3619"/>
                  </a:lnTo>
                  <a:lnTo>
                    <a:pt x="5833" y="2909"/>
                  </a:lnTo>
                  <a:cubicBezTo>
                    <a:pt x="5987" y="3063"/>
                    <a:pt x="6196" y="3140"/>
                    <a:pt x="6404" y="3140"/>
                  </a:cubicBezTo>
                  <a:cubicBezTo>
                    <a:pt x="6612" y="3140"/>
                    <a:pt x="6821" y="3063"/>
                    <a:pt x="6975" y="2909"/>
                  </a:cubicBezTo>
                  <a:cubicBezTo>
                    <a:pt x="7314" y="2570"/>
                    <a:pt x="7314" y="2045"/>
                    <a:pt x="6975" y="1736"/>
                  </a:cubicBezTo>
                  <a:lnTo>
                    <a:pt x="5524" y="255"/>
                  </a:lnTo>
                  <a:cubicBezTo>
                    <a:pt x="5355" y="85"/>
                    <a:pt x="5139" y="0"/>
                    <a:pt x="49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3" name="Google Shape;16853;p94"/>
          <p:cNvGrpSpPr/>
          <p:nvPr/>
        </p:nvGrpSpPr>
        <p:grpSpPr>
          <a:xfrm>
            <a:off x="2550019" y="2850724"/>
            <a:ext cx="314050" cy="345675"/>
            <a:chOff x="6329538" y="3581531"/>
            <a:chExt cx="314050" cy="345675"/>
          </a:xfrm>
        </p:grpSpPr>
        <p:sp>
          <p:nvSpPr>
            <p:cNvPr id="16854" name="Google Shape;16854;p94"/>
            <p:cNvSpPr/>
            <p:nvPr/>
          </p:nvSpPr>
          <p:spPr>
            <a:xfrm>
              <a:off x="6409013" y="3621656"/>
              <a:ext cx="193675" cy="233025"/>
            </a:xfrm>
            <a:custGeom>
              <a:avLst/>
              <a:gdLst/>
              <a:ahLst/>
              <a:cxnLst/>
              <a:rect l="l" t="t" r="r" b="b"/>
              <a:pathLst>
                <a:path w="7747" h="9321" extrusionOk="0">
                  <a:moveTo>
                    <a:pt x="7345" y="2716"/>
                  </a:moveTo>
                  <a:lnTo>
                    <a:pt x="7345" y="3395"/>
                  </a:lnTo>
                  <a:lnTo>
                    <a:pt x="401" y="3395"/>
                  </a:lnTo>
                  <a:lnTo>
                    <a:pt x="401" y="2716"/>
                  </a:lnTo>
                  <a:close/>
                  <a:moveTo>
                    <a:pt x="7345" y="3765"/>
                  </a:moveTo>
                  <a:lnTo>
                    <a:pt x="7345" y="5555"/>
                  </a:lnTo>
                  <a:lnTo>
                    <a:pt x="401" y="5555"/>
                  </a:lnTo>
                  <a:lnTo>
                    <a:pt x="401" y="3765"/>
                  </a:lnTo>
                  <a:close/>
                  <a:moveTo>
                    <a:pt x="7376" y="5956"/>
                  </a:moveTo>
                  <a:lnTo>
                    <a:pt x="7376" y="6635"/>
                  </a:lnTo>
                  <a:lnTo>
                    <a:pt x="6265" y="6635"/>
                  </a:lnTo>
                  <a:cubicBezTo>
                    <a:pt x="6018" y="6666"/>
                    <a:pt x="6018" y="7006"/>
                    <a:pt x="6265" y="7037"/>
                  </a:cubicBezTo>
                  <a:lnTo>
                    <a:pt x="7345" y="7037"/>
                  </a:lnTo>
                  <a:lnTo>
                    <a:pt x="7345" y="8919"/>
                  </a:lnTo>
                  <a:lnTo>
                    <a:pt x="401" y="8919"/>
                  </a:lnTo>
                  <a:lnTo>
                    <a:pt x="401" y="7037"/>
                  </a:lnTo>
                  <a:lnTo>
                    <a:pt x="5463" y="7037"/>
                  </a:lnTo>
                  <a:cubicBezTo>
                    <a:pt x="5679" y="7006"/>
                    <a:pt x="5679" y="6666"/>
                    <a:pt x="5463" y="6635"/>
                  </a:cubicBezTo>
                  <a:lnTo>
                    <a:pt x="432" y="6635"/>
                  </a:lnTo>
                  <a:lnTo>
                    <a:pt x="432" y="5956"/>
                  </a:lnTo>
                  <a:close/>
                  <a:moveTo>
                    <a:pt x="216" y="0"/>
                  </a:moveTo>
                  <a:cubicBezTo>
                    <a:pt x="93" y="0"/>
                    <a:pt x="0" y="93"/>
                    <a:pt x="0" y="216"/>
                  </a:cubicBezTo>
                  <a:lnTo>
                    <a:pt x="31" y="9135"/>
                  </a:lnTo>
                  <a:cubicBezTo>
                    <a:pt x="31" y="9228"/>
                    <a:pt x="124" y="9320"/>
                    <a:pt x="216" y="9320"/>
                  </a:cubicBezTo>
                  <a:lnTo>
                    <a:pt x="7561" y="9320"/>
                  </a:lnTo>
                  <a:cubicBezTo>
                    <a:pt x="7654" y="9320"/>
                    <a:pt x="7746" y="9259"/>
                    <a:pt x="7746" y="9135"/>
                  </a:cubicBezTo>
                  <a:lnTo>
                    <a:pt x="7746" y="216"/>
                  </a:lnTo>
                  <a:cubicBezTo>
                    <a:pt x="7746" y="93"/>
                    <a:pt x="7654" y="0"/>
                    <a:pt x="7561" y="0"/>
                  </a:cubicBezTo>
                  <a:lnTo>
                    <a:pt x="2747" y="0"/>
                  </a:lnTo>
                  <a:cubicBezTo>
                    <a:pt x="2623" y="0"/>
                    <a:pt x="2531" y="93"/>
                    <a:pt x="2531" y="216"/>
                  </a:cubicBezTo>
                  <a:cubicBezTo>
                    <a:pt x="2531" y="309"/>
                    <a:pt x="2623" y="401"/>
                    <a:pt x="2747" y="401"/>
                  </a:cubicBezTo>
                  <a:lnTo>
                    <a:pt x="7345" y="401"/>
                  </a:lnTo>
                  <a:lnTo>
                    <a:pt x="7345" y="2315"/>
                  </a:lnTo>
                  <a:lnTo>
                    <a:pt x="401" y="2315"/>
                  </a:lnTo>
                  <a:lnTo>
                    <a:pt x="401" y="401"/>
                  </a:lnTo>
                  <a:lnTo>
                    <a:pt x="1914" y="401"/>
                  </a:lnTo>
                  <a:cubicBezTo>
                    <a:pt x="2037" y="401"/>
                    <a:pt x="2130" y="309"/>
                    <a:pt x="2130" y="216"/>
                  </a:cubicBezTo>
                  <a:cubicBezTo>
                    <a:pt x="2130" y="93"/>
                    <a:pt x="2037" y="0"/>
                    <a:pt x="1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94"/>
            <p:cNvSpPr/>
            <p:nvPr/>
          </p:nvSpPr>
          <p:spPr>
            <a:xfrm>
              <a:off x="6354988" y="3655981"/>
              <a:ext cx="38600" cy="164350"/>
            </a:xfrm>
            <a:custGeom>
              <a:avLst/>
              <a:gdLst/>
              <a:ahLst/>
              <a:cxnLst/>
              <a:rect l="l" t="t" r="r" b="b"/>
              <a:pathLst>
                <a:path w="1544" h="6574" extrusionOk="0">
                  <a:moveTo>
                    <a:pt x="784" y="440"/>
                  </a:moveTo>
                  <a:cubicBezTo>
                    <a:pt x="1004" y="440"/>
                    <a:pt x="1220" y="556"/>
                    <a:pt x="1143" y="787"/>
                  </a:cubicBezTo>
                  <a:lnTo>
                    <a:pt x="1143" y="5787"/>
                  </a:lnTo>
                  <a:cubicBezTo>
                    <a:pt x="1096" y="5972"/>
                    <a:pt x="942" y="6065"/>
                    <a:pt x="784" y="6065"/>
                  </a:cubicBezTo>
                  <a:cubicBezTo>
                    <a:pt x="626" y="6065"/>
                    <a:pt x="464" y="5972"/>
                    <a:pt x="402" y="5787"/>
                  </a:cubicBezTo>
                  <a:lnTo>
                    <a:pt x="402" y="787"/>
                  </a:lnTo>
                  <a:cubicBezTo>
                    <a:pt x="340" y="556"/>
                    <a:pt x="564" y="440"/>
                    <a:pt x="784" y="440"/>
                  </a:cubicBezTo>
                  <a:close/>
                  <a:moveTo>
                    <a:pt x="772" y="0"/>
                  </a:moveTo>
                  <a:cubicBezTo>
                    <a:pt x="387" y="0"/>
                    <a:pt x="1" y="263"/>
                    <a:pt x="1" y="787"/>
                  </a:cubicBezTo>
                  <a:lnTo>
                    <a:pt x="1" y="5787"/>
                  </a:lnTo>
                  <a:cubicBezTo>
                    <a:pt x="1" y="6312"/>
                    <a:pt x="387" y="6574"/>
                    <a:pt x="772" y="6574"/>
                  </a:cubicBezTo>
                  <a:cubicBezTo>
                    <a:pt x="1158" y="6574"/>
                    <a:pt x="1544" y="6312"/>
                    <a:pt x="1544" y="5787"/>
                  </a:cubicBezTo>
                  <a:lnTo>
                    <a:pt x="1544" y="787"/>
                  </a:lnTo>
                  <a:cubicBezTo>
                    <a:pt x="1544" y="263"/>
                    <a:pt x="1158" y="0"/>
                    <a:pt x="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94"/>
            <p:cNvSpPr/>
            <p:nvPr/>
          </p:nvSpPr>
          <p:spPr>
            <a:xfrm>
              <a:off x="6329538" y="3581531"/>
              <a:ext cx="314050" cy="345675"/>
            </a:xfrm>
            <a:custGeom>
              <a:avLst/>
              <a:gdLst/>
              <a:ahLst/>
              <a:cxnLst/>
              <a:rect l="l" t="t" r="r" b="b"/>
              <a:pathLst>
                <a:path w="12562" h="13827" extrusionOk="0">
                  <a:moveTo>
                    <a:pt x="11172" y="402"/>
                  </a:moveTo>
                  <a:cubicBezTo>
                    <a:pt x="11697" y="402"/>
                    <a:pt x="12129" y="834"/>
                    <a:pt x="12129" y="1358"/>
                  </a:cubicBezTo>
                  <a:lnTo>
                    <a:pt x="12129" y="11203"/>
                  </a:lnTo>
                  <a:cubicBezTo>
                    <a:pt x="12129" y="11728"/>
                    <a:pt x="11697" y="12129"/>
                    <a:pt x="11172" y="12129"/>
                  </a:cubicBezTo>
                  <a:lnTo>
                    <a:pt x="1327" y="12129"/>
                  </a:lnTo>
                  <a:cubicBezTo>
                    <a:pt x="834" y="12129"/>
                    <a:pt x="402" y="11728"/>
                    <a:pt x="402" y="11203"/>
                  </a:cubicBezTo>
                  <a:lnTo>
                    <a:pt x="402" y="1358"/>
                  </a:lnTo>
                  <a:cubicBezTo>
                    <a:pt x="402" y="834"/>
                    <a:pt x="834" y="402"/>
                    <a:pt x="1327" y="402"/>
                  </a:cubicBezTo>
                  <a:close/>
                  <a:moveTo>
                    <a:pt x="3210" y="12530"/>
                  </a:moveTo>
                  <a:lnTo>
                    <a:pt x="3210" y="13117"/>
                  </a:lnTo>
                  <a:cubicBezTo>
                    <a:pt x="3210" y="13257"/>
                    <a:pt x="3081" y="13398"/>
                    <a:pt x="2942" y="13398"/>
                  </a:cubicBezTo>
                  <a:cubicBezTo>
                    <a:pt x="2928" y="13398"/>
                    <a:pt x="2915" y="13397"/>
                    <a:pt x="2901" y="13394"/>
                  </a:cubicBezTo>
                  <a:lnTo>
                    <a:pt x="1852" y="13394"/>
                  </a:lnTo>
                  <a:cubicBezTo>
                    <a:pt x="1836" y="13397"/>
                    <a:pt x="1820" y="13398"/>
                    <a:pt x="1805" y="13398"/>
                  </a:cubicBezTo>
                  <a:cubicBezTo>
                    <a:pt x="1646" y="13398"/>
                    <a:pt x="1543" y="13257"/>
                    <a:pt x="1543" y="13117"/>
                  </a:cubicBezTo>
                  <a:lnTo>
                    <a:pt x="1543" y="12530"/>
                  </a:lnTo>
                  <a:close/>
                  <a:moveTo>
                    <a:pt x="10987" y="12530"/>
                  </a:moveTo>
                  <a:lnTo>
                    <a:pt x="10987" y="13117"/>
                  </a:lnTo>
                  <a:cubicBezTo>
                    <a:pt x="10987" y="13257"/>
                    <a:pt x="10884" y="13398"/>
                    <a:pt x="10726" y="13398"/>
                  </a:cubicBezTo>
                  <a:cubicBezTo>
                    <a:pt x="10710" y="13398"/>
                    <a:pt x="10695" y="13397"/>
                    <a:pt x="10679" y="13394"/>
                  </a:cubicBezTo>
                  <a:lnTo>
                    <a:pt x="9629" y="13394"/>
                  </a:lnTo>
                  <a:cubicBezTo>
                    <a:pt x="9475" y="13394"/>
                    <a:pt x="9321" y="13271"/>
                    <a:pt x="9321" y="13117"/>
                  </a:cubicBezTo>
                  <a:lnTo>
                    <a:pt x="9321" y="12530"/>
                  </a:lnTo>
                  <a:close/>
                  <a:moveTo>
                    <a:pt x="1327" y="0"/>
                  </a:moveTo>
                  <a:cubicBezTo>
                    <a:pt x="587" y="0"/>
                    <a:pt x="0" y="618"/>
                    <a:pt x="0" y="1358"/>
                  </a:cubicBezTo>
                  <a:lnTo>
                    <a:pt x="0" y="11203"/>
                  </a:lnTo>
                  <a:cubicBezTo>
                    <a:pt x="0" y="11851"/>
                    <a:pt x="494" y="12438"/>
                    <a:pt x="1142" y="12530"/>
                  </a:cubicBezTo>
                  <a:lnTo>
                    <a:pt x="1142" y="13117"/>
                  </a:lnTo>
                  <a:cubicBezTo>
                    <a:pt x="1142" y="13487"/>
                    <a:pt x="1482" y="13826"/>
                    <a:pt x="1852" y="13826"/>
                  </a:cubicBezTo>
                  <a:lnTo>
                    <a:pt x="2901" y="13826"/>
                  </a:lnTo>
                  <a:cubicBezTo>
                    <a:pt x="3303" y="13826"/>
                    <a:pt x="3611" y="13487"/>
                    <a:pt x="3611" y="13117"/>
                  </a:cubicBezTo>
                  <a:lnTo>
                    <a:pt x="3611" y="12530"/>
                  </a:lnTo>
                  <a:lnTo>
                    <a:pt x="8950" y="12530"/>
                  </a:lnTo>
                  <a:lnTo>
                    <a:pt x="8950" y="13117"/>
                  </a:lnTo>
                  <a:cubicBezTo>
                    <a:pt x="8950" y="13487"/>
                    <a:pt x="9259" y="13826"/>
                    <a:pt x="9629" y="13826"/>
                  </a:cubicBezTo>
                  <a:lnTo>
                    <a:pt x="10679" y="13826"/>
                  </a:lnTo>
                  <a:cubicBezTo>
                    <a:pt x="11080" y="13826"/>
                    <a:pt x="11388" y="13518"/>
                    <a:pt x="11388" y="13117"/>
                  </a:cubicBezTo>
                  <a:lnTo>
                    <a:pt x="11388" y="12530"/>
                  </a:lnTo>
                  <a:cubicBezTo>
                    <a:pt x="12067" y="12438"/>
                    <a:pt x="12561" y="11851"/>
                    <a:pt x="12561" y="11203"/>
                  </a:cubicBezTo>
                  <a:lnTo>
                    <a:pt x="12561" y="1358"/>
                  </a:lnTo>
                  <a:cubicBezTo>
                    <a:pt x="12561" y="618"/>
                    <a:pt x="11944" y="0"/>
                    <a:pt x="1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7" name="Google Shape;16857;p94"/>
          <p:cNvGrpSpPr/>
          <p:nvPr/>
        </p:nvGrpSpPr>
        <p:grpSpPr>
          <a:xfrm>
            <a:off x="3301894" y="2858799"/>
            <a:ext cx="348000" cy="329525"/>
            <a:chOff x="7054788" y="1930381"/>
            <a:chExt cx="348000" cy="329525"/>
          </a:xfrm>
        </p:grpSpPr>
        <p:sp>
          <p:nvSpPr>
            <p:cNvPr id="16858" name="Google Shape;16858;p94"/>
            <p:cNvSpPr/>
            <p:nvPr/>
          </p:nvSpPr>
          <p:spPr>
            <a:xfrm>
              <a:off x="7054788" y="1930381"/>
              <a:ext cx="348000" cy="329525"/>
            </a:xfrm>
            <a:custGeom>
              <a:avLst/>
              <a:gdLst/>
              <a:ahLst/>
              <a:cxnLst/>
              <a:rect l="l" t="t" r="r" b="b"/>
              <a:pathLst>
                <a:path w="13920" h="13181" extrusionOk="0">
                  <a:moveTo>
                    <a:pt x="8580" y="404"/>
                  </a:moveTo>
                  <a:lnTo>
                    <a:pt x="8241" y="1268"/>
                  </a:lnTo>
                  <a:lnTo>
                    <a:pt x="5679" y="1268"/>
                  </a:lnTo>
                  <a:lnTo>
                    <a:pt x="5309" y="404"/>
                  </a:lnTo>
                  <a:close/>
                  <a:moveTo>
                    <a:pt x="8086" y="1669"/>
                  </a:moveTo>
                  <a:lnTo>
                    <a:pt x="6944" y="4447"/>
                  </a:lnTo>
                  <a:lnTo>
                    <a:pt x="5833" y="1669"/>
                  </a:lnTo>
                  <a:close/>
                  <a:moveTo>
                    <a:pt x="4877" y="406"/>
                  </a:moveTo>
                  <a:lnTo>
                    <a:pt x="6543" y="4539"/>
                  </a:lnTo>
                  <a:lnTo>
                    <a:pt x="4661" y="3521"/>
                  </a:lnTo>
                  <a:lnTo>
                    <a:pt x="5154" y="2996"/>
                  </a:lnTo>
                  <a:cubicBezTo>
                    <a:pt x="5247" y="2903"/>
                    <a:pt x="5247" y="2780"/>
                    <a:pt x="5154" y="2687"/>
                  </a:cubicBezTo>
                  <a:lnTo>
                    <a:pt x="3395" y="990"/>
                  </a:lnTo>
                  <a:cubicBezTo>
                    <a:pt x="3789" y="626"/>
                    <a:pt x="4332" y="441"/>
                    <a:pt x="4877" y="406"/>
                  </a:cubicBezTo>
                  <a:close/>
                  <a:moveTo>
                    <a:pt x="9012" y="404"/>
                  </a:moveTo>
                  <a:cubicBezTo>
                    <a:pt x="9568" y="404"/>
                    <a:pt x="10092" y="620"/>
                    <a:pt x="10524" y="990"/>
                  </a:cubicBezTo>
                  <a:lnTo>
                    <a:pt x="8765" y="2718"/>
                  </a:lnTo>
                  <a:cubicBezTo>
                    <a:pt x="8673" y="2780"/>
                    <a:pt x="8673" y="2903"/>
                    <a:pt x="8765" y="2996"/>
                  </a:cubicBezTo>
                  <a:lnTo>
                    <a:pt x="9259" y="3521"/>
                  </a:lnTo>
                  <a:lnTo>
                    <a:pt x="7346" y="4539"/>
                  </a:lnTo>
                  <a:lnTo>
                    <a:pt x="9012" y="404"/>
                  </a:lnTo>
                  <a:close/>
                  <a:moveTo>
                    <a:pt x="13148" y="7502"/>
                  </a:moveTo>
                  <a:lnTo>
                    <a:pt x="13425" y="8273"/>
                  </a:lnTo>
                  <a:cubicBezTo>
                    <a:pt x="13456" y="8366"/>
                    <a:pt x="13425" y="8489"/>
                    <a:pt x="13333" y="8520"/>
                  </a:cubicBezTo>
                  <a:lnTo>
                    <a:pt x="13333" y="8551"/>
                  </a:lnTo>
                  <a:lnTo>
                    <a:pt x="12160" y="8983"/>
                  </a:lnTo>
                  <a:cubicBezTo>
                    <a:pt x="12144" y="8989"/>
                    <a:pt x="12126" y="8991"/>
                    <a:pt x="12109" y="8991"/>
                  </a:cubicBezTo>
                  <a:cubicBezTo>
                    <a:pt x="12027" y="8991"/>
                    <a:pt x="11939" y="8936"/>
                    <a:pt x="11913" y="8860"/>
                  </a:cubicBezTo>
                  <a:lnTo>
                    <a:pt x="11635" y="8088"/>
                  </a:lnTo>
                  <a:lnTo>
                    <a:pt x="13148" y="7502"/>
                  </a:lnTo>
                  <a:close/>
                  <a:moveTo>
                    <a:pt x="741" y="7533"/>
                  </a:moveTo>
                  <a:lnTo>
                    <a:pt x="2284" y="8119"/>
                  </a:lnTo>
                  <a:lnTo>
                    <a:pt x="2007" y="8891"/>
                  </a:lnTo>
                  <a:lnTo>
                    <a:pt x="2007" y="8860"/>
                  </a:lnTo>
                  <a:cubicBezTo>
                    <a:pt x="1983" y="8954"/>
                    <a:pt x="1905" y="8994"/>
                    <a:pt x="1829" y="8994"/>
                  </a:cubicBezTo>
                  <a:cubicBezTo>
                    <a:pt x="1805" y="8994"/>
                    <a:pt x="1782" y="8990"/>
                    <a:pt x="1760" y="8983"/>
                  </a:cubicBezTo>
                  <a:lnTo>
                    <a:pt x="587" y="8551"/>
                  </a:lnTo>
                  <a:cubicBezTo>
                    <a:pt x="494" y="8520"/>
                    <a:pt x="463" y="8397"/>
                    <a:pt x="494" y="8304"/>
                  </a:cubicBezTo>
                  <a:lnTo>
                    <a:pt x="741" y="7533"/>
                  </a:lnTo>
                  <a:close/>
                  <a:moveTo>
                    <a:pt x="8994" y="0"/>
                  </a:moveTo>
                  <a:cubicBezTo>
                    <a:pt x="8959" y="0"/>
                    <a:pt x="8924" y="1"/>
                    <a:pt x="8889" y="2"/>
                  </a:cubicBezTo>
                  <a:lnTo>
                    <a:pt x="5031" y="2"/>
                  </a:lnTo>
                  <a:cubicBezTo>
                    <a:pt x="3797" y="2"/>
                    <a:pt x="2686" y="774"/>
                    <a:pt x="2253" y="1947"/>
                  </a:cubicBezTo>
                  <a:lnTo>
                    <a:pt x="124" y="8181"/>
                  </a:lnTo>
                  <a:cubicBezTo>
                    <a:pt x="1" y="8489"/>
                    <a:pt x="155" y="8829"/>
                    <a:pt x="463" y="8952"/>
                  </a:cubicBezTo>
                  <a:lnTo>
                    <a:pt x="1605" y="9384"/>
                  </a:lnTo>
                  <a:cubicBezTo>
                    <a:pt x="1671" y="9402"/>
                    <a:pt x="1737" y="9411"/>
                    <a:pt x="1802" y="9411"/>
                  </a:cubicBezTo>
                  <a:cubicBezTo>
                    <a:pt x="2068" y="9411"/>
                    <a:pt x="2302" y="9263"/>
                    <a:pt x="2377" y="9014"/>
                  </a:cubicBezTo>
                  <a:lnTo>
                    <a:pt x="3395" y="6144"/>
                  </a:lnTo>
                  <a:lnTo>
                    <a:pt x="3179" y="9631"/>
                  </a:lnTo>
                  <a:cubicBezTo>
                    <a:pt x="3130" y="9747"/>
                    <a:pt x="3257" y="9810"/>
                    <a:pt x="3377" y="9810"/>
                  </a:cubicBezTo>
                  <a:cubicBezTo>
                    <a:pt x="3480" y="9810"/>
                    <a:pt x="3578" y="9763"/>
                    <a:pt x="3550" y="9662"/>
                  </a:cubicBezTo>
                  <a:lnTo>
                    <a:pt x="3889" y="4693"/>
                  </a:lnTo>
                  <a:cubicBezTo>
                    <a:pt x="3889" y="4570"/>
                    <a:pt x="3797" y="4477"/>
                    <a:pt x="3704" y="4477"/>
                  </a:cubicBezTo>
                  <a:cubicBezTo>
                    <a:pt x="3688" y="4472"/>
                    <a:pt x="3671" y="4469"/>
                    <a:pt x="3655" y="4469"/>
                  </a:cubicBezTo>
                  <a:cubicBezTo>
                    <a:pt x="3581" y="4469"/>
                    <a:pt x="3513" y="4525"/>
                    <a:pt x="3488" y="4601"/>
                  </a:cubicBezTo>
                  <a:lnTo>
                    <a:pt x="2408" y="7687"/>
                  </a:lnTo>
                  <a:lnTo>
                    <a:pt x="896" y="7101"/>
                  </a:lnTo>
                  <a:lnTo>
                    <a:pt x="2624" y="2070"/>
                  </a:lnTo>
                  <a:cubicBezTo>
                    <a:pt x="2747" y="1762"/>
                    <a:pt x="2902" y="1484"/>
                    <a:pt x="3087" y="1268"/>
                  </a:cubicBezTo>
                  <a:lnTo>
                    <a:pt x="4722" y="2842"/>
                  </a:lnTo>
                  <a:lnTo>
                    <a:pt x="4198" y="3459"/>
                  </a:lnTo>
                  <a:cubicBezTo>
                    <a:pt x="4105" y="3552"/>
                    <a:pt x="4136" y="3706"/>
                    <a:pt x="4229" y="3768"/>
                  </a:cubicBezTo>
                  <a:lnTo>
                    <a:pt x="6759" y="5126"/>
                  </a:lnTo>
                  <a:lnTo>
                    <a:pt x="6759" y="12779"/>
                  </a:lnTo>
                  <a:lnTo>
                    <a:pt x="3797" y="12779"/>
                  </a:lnTo>
                  <a:cubicBezTo>
                    <a:pt x="3550" y="12779"/>
                    <a:pt x="3395" y="12594"/>
                    <a:pt x="3395" y="12378"/>
                  </a:cubicBezTo>
                  <a:lnTo>
                    <a:pt x="3519" y="10434"/>
                  </a:lnTo>
                  <a:cubicBezTo>
                    <a:pt x="3570" y="10315"/>
                    <a:pt x="3434" y="10243"/>
                    <a:pt x="3307" y="10243"/>
                  </a:cubicBezTo>
                  <a:cubicBezTo>
                    <a:pt x="3203" y="10243"/>
                    <a:pt x="3104" y="10292"/>
                    <a:pt x="3118" y="10403"/>
                  </a:cubicBezTo>
                  <a:lnTo>
                    <a:pt x="3025" y="12347"/>
                  </a:lnTo>
                  <a:cubicBezTo>
                    <a:pt x="2994" y="12779"/>
                    <a:pt x="3334" y="13150"/>
                    <a:pt x="3797" y="13180"/>
                  </a:cubicBezTo>
                  <a:lnTo>
                    <a:pt x="10123" y="13180"/>
                  </a:lnTo>
                  <a:cubicBezTo>
                    <a:pt x="10555" y="13180"/>
                    <a:pt x="10926" y="12779"/>
                    <a:pt x="10895" y="12347"/>
                  </a:cubicBezTo>
                  <a:lnTo>
                    <a:pt x="10524" y="6144"/>
                  </a:lnTo>
                  <a:lnTo>
                    <a:pt x="11512" y="9014"/>
                  </a:lnTo>
                  <a:cubicBezTo>
                    <a:pt x="11611" y="9263"/>
                    <a:pt x="11851" y="9411"/>
                    <a:pt x="12102" y="9411"/>
                  </a:cubicBezTo>
                  <a:cubicBezTo>
                    <a:pt x="12162" y="9411"/>
                    <a:pt x="12224" y="9402"/>
                    <a:pt x="12284" y="9384"/>
                  </a:cubicBezTo>
                  <a:lnTo>
                    <a:pt x="13456" y="8921"/>
                  </a:lnTo>
                  <a:cubicBezTo>
                    <a:pt x="13765" y="8829"/>
                    <a:pt x="13919" y="8459"/>
                    <a:pt x="13796" y="8150"/>
                  </a:cubicBezTo>
                  <a:lnTo>
                    <a:pt x="13796" y="8150"/>
                  </a:lnTo>
                  <a:lnTo>
                    <a:pt x="13827" y="8181"/>
                  </a:lnTo>
                  <a:lnTo>
                    <a:pt x="12376" y="4014"/>
                  </a:lnTo>
                  <a:cubicBezTo>
                    <a:pt x="12351" y="3938"/>
                    <a:pt x="12263" y="3883"/>
                    <a:pt x="12181" y="3883"/>
                  </a:cubicBezTo>
                  <a:cubicBezTo>
                    <a:pt x="12163" y="3883"/>
                    <a:pt x="12146" y="3886"/>
                    <a:pt x="12129" y="3891"/>
                  </a:cubicBezTo>
                  <a:cubicBezTo>
                    <a:pt x="12006" y="3922"/>
                    <a:pt x="11944" y="4045"/>
                    <a:pt x="12006" y="4138"/>
                  </a:cubicBezTo>
                  <a:lnTo>
                    <a:pt x="13024" y="7132"/>
                  </a:lnTo>
                  <a:lnTo>
                    <a:pt x="11512" y="7718"/>
                  </a:lnTo>
                  <a:lnTo>
                    <a:pt x="10432" y="4632"/>
                  </a:lnTo>
                  <a:cubicBezTo>
                    <a:pt x="10393" y="4541"/>
                    <a:pt x="10317" y="4500"/>
                    <a:pt x="10241" y="4500"/>
                  </a:cubicBezTo>
                  <a:cubicBezTo>
                    <a:pt x="10135" y="4500"/>
                    <a:pt x="10031" y="4581"/>
                    <a:pt x="10031" y="4724"/>
                  </a:cubicBezTo>
                  <a:cubicBezTo>
                    <a:pt x="10031" y="4724"/>
                    <a:pt x="10524" y="12378"/>
                    <a:pt x="10524" y="12378"/>
                  </a:cubicBezTo>
                  <a:cubicBezTo>
                    <a:pt x="10524" y="12594"/>
                    <a:pt x="10339" y="12779"/>
                    <a:pt x="10123" y="12779"/>
                  </a:cubicBezTo>
                  <a:lnTo>
                    <a:pt x="7160" y="12779"/>
                  </a:lnTo>
                  <a:lnTo>
                    <a:pt x="7160" y="5126"/>
                  </a:lnTo>
                  <a:lnTo>
                    <a:pt x="9691" y="3768"/>
                  </a:lnTo>
                  <a:cubicBezTo>
                    <a:pt x="9784" y="3706"/>
                    <a:pt x="9815" y="3552"/>
                    <a:pt x="9722" y="3428"/>
                  </a:cubicBezTo>
                  <a:lnTo>
                    <a:pt x="9197" y="2842"/>
                  </a:lnTo>
                  <a:lnTo>
                    <a:pt x="10833" y="1268"/>
                  </a:lnTo>
                  <a:cubicBezTo>
                    <a:pt x="11018" y="1515"/>
                    <a:pt x="11173" y="1792"/>
                    <a:pt x="11296" y="2070"/>
                  </a:cubicBezTo>
                  <a:lnTo>
                    <a:pt x="11728" y="3397"/>
                  </a:lnTo>
                  <a:cubicBezTo>
                    <a:pt x="11753" y="3473"/>
                    <a:pt x="11842" y="3529"/>
                    <a:pt x="11941" y="3529"/>
                  </a:cubicBezTo>
                  <a:cubicBezTo>
                    <a:pt x="11962" y="3529"/>
                    <a:pt x="11984" y="3526"/>
                    <a:pt x="12006" y="3521"/>
                  </a:cubicBezTo>
                  <a:cubicBezTo>
                    <a:pt x="12098" y="3490"/>
                    <a:pt x="12160" y="3366"/>
                    <a:pt x="12129" y="3274"/>
                  </a:cubicBezTo>
                  <a:lnTo>
                    <a:pt x="11666" y="1947"/>
                  </a:lnTo>
                  <a:cubicBezTo>
                    <a:pt x="11512" y="1546"/>
                    <a:pt x="11296" y="1175"/>
                    <a:pt x="10987" y="867"/>
                  </a:cubicBezTo>
                  <a:cubicBezTo>
                    <a:pt x="10457" y="307"/>
                    <a:pt x="9730" y="0"/>
                    <a:pt x="89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94"/>
            <p:cNvSpPr/>
            <p:nvPr/>
          </p:nvSpPr>
          <p:spPr>
            <a:xfrm>
              <a:off x="7244588" y="2131031"/>
              <a:ext cx="55575" cy="70225"/>
            </a:xfrm>
            <a:custGeom>
              <a:avLst/>
              <a:gdLst/>
              <a:ahLst/>
              <a:cxnLst/>
              <a:rect l="l" t="t" r="r" b="b"/>
              <a:pathLst>
                <a:path w="2223" h="2809" extrusionOk="0">
                  <a:moveTo>
                    <a:pt x="1791" y="402"/>
                  </a:moveTo>
                  <a:cubicBezTo>
                    <a:pt x="1821" y="402"/>
                    <a:pt x="1821" y="433"/>
                    <a:pt x="1821" y="433"/>
                  </a:cubicBezTo>
                  <a:lnTo>
                    <a:pt x="1821" y="895"/>
                  </a:lnTo>
                  <a:lnTo>
                    <a:pt x="433" y="895"/>
                  </a:lnTo>
                  <a:lnTo>
                    <a:pt x="433" y="433"/>
                  </a:lnTo>
                  <a:cubicBezTo>
                    <a:pt x="402" y="433"/>
                    <a:pt x="433" y="402"/>
                    <a:pt x="463" y="402"/>
                  </a:cubicBezTo>
                  <a:close/>
                  <a:moveTo>
                    <a:pt x="1821" y="1297"/>
                  </a:moveTo>
                  <a:lnTo>
                    <a:pt x="1821" y="1698"/>
                  </a:lnTo>
                  <a:cubicBezTo>
                    <a:pt x="1821" y="2068"/>
                    <a:pt x="1513" y="2408"/>
                    <a:pt x="1112" y="2408"/>
                  </a:cubicBezTo>
                  <a:cubicBezTo>
                    <a:pt x="741" y="2408"/>
                    <a:pt x="402" y="2099"/>
                    <a:pt x="402" y="1698"/>
                  </a:cubicBezTo>
                  <a:lnTo>
                    <a:pt x="402" y="1297"/>
                  </a:lnTo>
                  <a:close/>
                  <a:moveTo>
                    <a:pt x="463" y="1"/>
                  </a:moveTo>
                  <a:cubicBezTo>
                    <a:pt x="217" y="1"/>
                    <a:pt x="1" y="186"/>
                    <a:pt x="1" y="433"/>
                  </a:cubicBezTo>
                  <a:lnTo>
                    <a:pt x="1" y="1698"/>
                  </a:lnTo>
                  <a:cubicBezTo>
                    <a:pt x="1" y="2439"/>
                    <a:pt x="556" y="2809"/>
                    <a:pt x="1112" y="2809"/>
                  </a:cubicBezTo>
                  <a:cubicBezTo>
                    <a:pt x="1667" y="2809"/>
                    <a:pt x="2223" y="2439"/>
                    <a:pt x="2223" y="1698"/>
                  </a:cubicBezTo>
                  <a:lnTo>
                    <a:pt x="2223" y="433"/>
                  </a:lnTo>
                  <a:cubicBezTo>
                    <a:pt x="2223" y="186"/>
                    <a:pt x="2037" y="1"/>
                    <a:pt x="1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94"/>
            <p:cNvSpPr/>
            <p:nvPr/>
          </p:nvSpPr>
          <p:spPr>
            <a:xfrm>
              <a:off x="7155488" y="2131031"/>
              <a:ext cx="57875" cy="71975"/>
            </a:xfrm>
            <a:custGeom>
              <a:avLst/>
              <a:gdLst/>
              <a:ahLst/>
              <a:cxnLst/>
              <a:rect l="l" t="t" r="r" b="b"/>
              <a:pathLst>
                <a:path w="2315" h="2879" extrusionOk="0">
                  <a:moveTo>
                    <a:pt x="1867" y="402"/>
                  </a:moveTo>
                  <a:cubicBezTo>
                    <a:pt x="1867" y="402"/>
                    <a:pt x="1898" y="433"/>
                    <a:pt x="1898" y="433"/>
                  </a:cubicBezTo>
                  <a:lnTo>
                    <a:pt x="1898" y="895"/>
                  </a:lnTo>
                  <a:lnTo>
                    <a:pt x="478" y="895"/>
                  </a:lnTo>
                  <a:lnTo>
                    <a:pt x="478" y="433"/>
                  </a:lnTo>
                  <a:cubicBezTo>
                    <a:pt x="478" y="433"/>
                    <a:pt x="509" y="402"/>
                    <a:pt x="509" y="402"/>
                  </a:cubicBezTo>
                  <a:close/>
                  <a:moveTo>
                    <a:pt x="1898" y="1297"/>
                  </a:moveTo>
                  <a:lnTo>
                    <a:pt x="1898" y="1698"/>
                  </a:lnTo>
                  <a:cubicBezTo>
                    <a:pt x="1898" y="2099"/>
                    <a:pt x="1589" y="2408"/>
                    <a:pt x="1188" y="2408"/>
                  </a:cubicBezTo>
                  <a:cubicBezTo>
                    <a:pt x="787" y="2408"/>
                    <a:pt x="478" y="2068"/>
                    <a:pt x="478" y="1698"/>
                  </a:cubicBezTo>
                  <a:lnTo>
                    <a:pt x="478" y="1297"/>
                  </a:lnTo>
                  <a:close/>
                  <a:moveTo>
                    <a:pt x="509" y="1"/>
                  </a:moveTo>
                  <a:cubicBezTo>
                    <a:pt x="262" y="1"/>
                    <a:pt x="46" y="186"/>
                    <a:pt x="46" y="433"/>
                  </a:cubicBezTo>
                  <a:lnTo>
                    <a:pt x="46" y="1698"/>
                  </a:lnTo>
                  <a:cubicBezTo>
                    <a:pt x="0" y="2485"/>
                    <a:pt x="579" y="2878"/>
                    <a:pt x="1157" y="2878"/>
                  </a:cubicBezTo>
                  <a:cubicBezTo>
                    <a:pt x="1736" y="2878"/>
                    <a:pt x="2315" y="2485"/>
                    <a:pt x="2268" y="1698"/>
                  </a:cubicBezTo>
                  <a:lnTo>
                    <a:pt x="2268" y="433"/>
                  </a:lnTo>
                  <a:cubicBezTo>
                    <a:pt x="2268" y="186"/>
                    <a:pt x="2083" y="1"/>
                    <a:pt x="1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1" name="Google Shape;16861;p94"/>
          <p:cNvGrpSpPr/>
          <p:nvPr/>
        </p:nvGrpSpPr>
        <p:grpSpPr>
          <a:xfrm>
            <a:off x="4069706" y="2850724"/>
            <a:ext cx="301700" cy="345675"/>
            <a:chOff x="5584988" y="4141656"/>
            <a:chExt cx="301700" cy="345675"/>
          </a:xfrm>
        </p:grpSpPr>
        <p:sp>
          <p:nvSpPr>
            <p:cNvPr id="16862" name="Google Shape;16862;p94"/>
            <p:cNvSpPr/>
            <p:nvPr/>
          </p:nvSpPr>
          <p:spPr>
            <a:xfrm>
              <a:off x="5682988" y="4403206"/>
              <a:ext cx="10825" cy="18550"/>
            </a:xfrm>
            <a:custGeom>
              <a:avLst/>
              <a:gdLst/>
              <a:ahLst/>
              <a:cxnLst/>
              <a:rect l="l" t="t" r="r" b="b"/>
              <a:pathLst>
                <a:path w="433" h="742" extrusionOk="0">
                  <a:moveTo>
                    <a:pt x="216" y="1"/>
                  </a:moveTo>
                  <a:cubicBezTo>
                    <a:pt x="93" y="1"/>
                    <a:pt x="0" y="63"/>
                    <a:pt x="31" y="186"/>
                  </a:cubicBezTo>
                  <a:lnTo>
                    <a:pt x="31" y="526"/>
                  </a:lnTo>
                  <a:cubicBezTo>
                    <a:pt x="31" y="649"/>
                    <a:pt x="93" y="742"/>
                    <a:pt x="216" y="742"/>
                  </a:cubicBezTo>
                  <a:cubicBezTo>
                    <a:pt x="340" y="742"/>
                    <a:pt x="432" y="649"/>
                    <a:pt x="432" y="526"/>
                  </a:cubicBezTo>
                  <a:lnTo>
                    <a:pt x="432" y="186"/>
                  </a:lnTo>
                  <a:cubicBezTo>
                    <a:pt x="432" y="94"/>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94"/>
            <p:cNvSpPr/>
            <p:nvPr/>
          </p:nvSpPr>
          <p:spPr>
            <a:xfrm>
              <a:off x="5777113" y="4403206"/>
              <a:ext cx="10050" cy="18550"/>
            </a:xfrm>
            <a:custGeom>
              <a:avLst/>
              <a:gdLst/>
              <a:ahLst/>
              <a:cxnLst/>
              <a:rect l="l" t="t" r="r" b="b"/>
              <a:pathLst>
                <a:path w="402" h="742" extrusionOk="0">
                  <a:moveTo>
                    <a:pt x="216" y="1"/>
                  </a:moveTo>
                  <a:cubicBezTo>
                    <a:pt x="93" y="1"/>
                    <a:pt x="0" y="63"/>
                    <a:pt x="0" y="186"/>
                  </a:cubicBezTo>
                  <a:lnTo>
                    <a:pt x="0" y="526"/>
                  </a:lnTo>
                  <a:cubicBezTo>
                    <a:pt x="0" y="649"/>
                    <a:pt x="93" y="742"/>
                    <a:pt x="216" y="742"/>
                  </a:cubicBezTo>
                  <a:cubicBezTo>
                    <a:pt x="340" y="742"/>
                    <a:pt x="401" y="649"/>
                    <a:pt x="401" y="526"/>
                  </a:cubicBezTo>
                  <a:lnTo>
                    <a:pt x="401" y="186"/>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94"/>
            <p:cNvSpPr/>
            <p:nvPr/>
          </p:nvSpPr>
          <p:spPr>
            <a:xfrm>
              <a:off x="5716538" y="4410856"/>
              <a:ext cx="37850" cy="15525"/>
            </a:xfrm>
            <a:custGeom>
              <a:avLst/>
              <a:gdLst/>
              <a:ahLst/>
              <a:cxnLst/>
              <a:rect l="l" t="t" r="r" b="b"/>
              <a:pathLst>
                <a:path w="1514" h="621" extrusionOk="0">
                  <a:moveTo>
                    <a:pt x="298" y="0"/>
                  </a:moveTo>
                  <a:cubicBezTo>
                    <a:pt x="141" y="0"/>
                    <a:pt x="0" y="180"/>
                    <a:pt x="140" y="343"/>
                  </a:cubicBezTo>
                  <a:cubicBezTo>
                    <a:pt x="294" y="497"/>
                    <a:pt x="510" y="621"/>
                    <a:pt x="757" y="621"/>
                  </a:cubicBezTo>
                  <a:cubicBezTo>
                    <a:pt x="1004" y="621"/>
                    <a:pt x="1220" y="497"/>
                    <a:pt x="1374" y="343"/>
                  </a:cubicBezTo>
                  <a:cubicBezTo>
                    <a:pt x="1513" y="180"/>
                    <a:pt x="1373" y="0"/>
                    <a:pt x="1216" y="0"/>
                  </a:cubicBezTo>
                  <a:cubicBezTo>
                    <a:pt x="1164" y="0"/>
                    <a:pt x="1111" y="20"/>
                    <a:pt x="1065" y="65"/>
                  </a:cubicBezTo>
                  <a:cubicBezTo>
                    <a:pt x="973" y="158"/>
                    <a:pt x="880" y="220"/>
                    <a:pt x="757" y="220"/>
                  </a:cubicBezTo>
                  <a:cubicBezTo>
                    <a:pt x="633" y="220"/>
                    <a:pt x="510" y="158"/>
                    <a:pt x="448" y="65"/>
                  </a:cubicBezTo>
                  <a:cubicBezTo>
                    <a:pt x="402" y="20"/>
                    <a:pt x="349"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94"/>
            <p:cNvSpPr/>
            <p:nvPr/>
          </p:nvSpPr>
          <p:spPr>
            <a:xfrm>
              <a:off x="5618938" y="4355856"/>
              <a:ext cx="233025" cy="104475"/>
            </a:xfrm>
            <a:custGeom>
              <a:avLst/>
              <a:gdLst/>
              <a:ahLst/>
              <a:cxnLst/>
              <a:rect l="l" t="t" r="r" b="b"/>
              <a:pathLst>
                <a:path w="9321" h="4179" extrusionOk="0">
                  <a:moveTo>
                    <a:pt x="3156" y="1"/>
                  </a:moveTo>
                  <a:cubicBezTo>
                    <a:pt x="2736" y="1"/>
                    <a:pt x="2335" y="131"/>
                    <a:pt x="2068" y="475"/>
                  </a:cubicBezTo>
                  <a:lnTo>
                    <a:pt x="1359" y="1401"/>
                  </a:lnTo>
                  <a:cubicBezTo>
                    <a:pt x="1297" y="1494"/>
                    <a:pt x="1297" y="1617"/>
                    <a:pt x="1389" y="1679"/>
                  </a:cubicBezTo>
                  <a:cubicBezTo>
                    <a:pt x="1431" y="1707"/>
                    <a:pt x="1479" y="1722"/>
                    <a:pt x="1525" y="1722"/>
                  </a:cubicBezTo>
                  <a:cubicBezTo>
                    <a:pt x="1580" y="1722"/>
                    <a:pt x="1633" y="1699"/>
                    <a:pt x="1667" y="1648"/>
                  </a:cubicBezTo>
                  <a:lnTo>
                    <a:pt x="2377" y="722"/>
                  </a:lnTo>
                  <a:cubicBezTo>
                    <a:pt x="2544" y="485"/>
                    <a:pt x="2819" y="399"/>
                    <a:pt x="3115" y="399"/>
                  </a:cubicBezTo>
                  <a:cubicBezTo>
                    <a:pt x="3475" y="399"/>
                    <a:pt x="3866" y="525"/>
                    <a:pt x="4136" y="661"/>
                  </a:cubicBezTo>
                  <a:cubicBezTo>
                    <a:pt x="4407" y="796"/>
                    <a:pt x="4677" y="922"/>
                    <a:pt x="5120" y="922"/>
                  </a:cubicBezTo>
                  <a:cubicBezTo>
                    <a:pt x="5486" y="922"/>
                    <a:pt x="5969" y="836"/>
                    <a:pt x="6667" y="599"/>
                  </a:cubicBezTo>
                  <a:cubicBezTo>
                    <a:pt x="6692" y="591"/>
                    <a:pt x="6716" y="587"/>
                    <a:pt x="6741" y="587"/>
                  </a:cubicBezTo>
                  <a:cubicBezTo>
                    <a:pt x="6807" y="587"/>
                    <a:pt x="6868" y="615"/>
                    <a:pt x="6914" y="661"/>
                  </a:cubicBezTo>
                  <a:lnTo>
                    <a:pt x="8518" y="2821"/>
                  </a:lnTo>
                  <a:cubicBezTo>
                    <a:pt x="8796" y="3191"/>
                    <a:pt x="8518" y="3747"/>
                    <a:pt x="8056" y="3747"/>
                  </a:cubicBezTo>
                  <a:lnTo>
                    <a:pt x="1266" y="3747"/>
                  </a:lnTo>
                  <a:cubicBezTo>
                    <a:pt x="803" y="3747"/>
                    <a:pt x="525" y="3191"/>
                    <a:pt x="803" y="2821"/>
                  </a:cubicBezTo>
                  <a:lnTo>
                    <a:pt x="1204" y="2296"/>
                  </a:lnTo>
                  <a:cubicBezTo>
                    <a:pt x="1316" y="2139"/>
                    <a:pt x="1168" y="1966"/>
                    <a:pt x="1019" y="1966"/>
                  </a:cubicBezTo>
                  <a:cubicBezTo>
                    <a:pt x="963" y="1966"/>
                    <a:pt x="907" y="1990"/>
                    <a:pt x="865" y="2049"/>
                  </a:cubicBezTo>
                  <a:lnTo>
                    <a:pt x="494" y="2574"/>
                  </a:lnTo>
                  <a:cubicBezTo>
                    <a:pt x="1" y="3253"/>
                    <a:pt x="464" y="4179"/>
                    <a:pt x="1297" y="4179"/>
                  </a:cubicBezTo>
                  <a:lnTo>
                    <a:pt x="8056" y="4179"/>
                  </a:lnTo>
                  <a:cubicBezTo>
                    <a:pt x="8858" y="4148"/>
                    <a:pt x="9321" y="3253"/>
                    <a:pt x="8858" y="2574"/>
                  </a:cubicBezTo>
                  <a:lnTo>
                    <a:pt x="7253" y="444"/>
                  </a:lnTo>
                  <a:cubicBezTo>
                    <a:pt x="7116" y="285"/>
                    <a:pt x="6929" y="193"/>
                    <a:pt x="6729" y="193"/>
                  </a:cubicBezTo>
                  <a:cubicBezTo>
                    <a:pt x="6658" y="193"/>
                    <a:pt x="6585" y="204"/>
                    <a:pt x="6512" y="228"/>
                  </a:cubicBezTo>
                  <a:cubicBezTo>
                    <a:pt x="5893" y="440"/>
                    <a:pt x="5479" y="516"/>
                    <a:pt x="5168" y="516"/>
                  </a:cubicBezTo>
                  <a:cubicBezTo>
                    <a:pt x="4797" y="516"/>
                    <a:pt x="4573" y="408"/>
                    <a:pt x="4321" y="290"/>
                  </a:cubicBezTo>
                  <a:cubicBezTo>
                    <a:pt x="3987" y="123"/>
                    <a:pt x="3563" y="1"/>
                    <a:pt x="3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94"/>
            <p:cNvSpPr/>
            <p:nvPr/>
          </p:nvSpPr>
          <p:spPr>
            <a:xfrm>
              <a:off x="5724638" y="4309856"/>
              <a:ext cx="50950" cy="44300"/>
            </a:xfrm>
            <a:custGeom>
              <a:avLst/>
              <a:gdLst/>
              <a:ahLst/>
              <a:cxnLst/>
              <a:rect l="l" t="t" r="r" b="b"/>
              <a:pathLst>
                <a:path w="2038" h="1772" extrusionOk="0">
                  <a:moveTo>
                    <a:pt x="896" y="402"/>
                  </a:moveTo>
                  <a:cubicBezTo>
                    <a:pt x="1297" y="433"/>
                    <a:pt x="1513" y="927"/>
                    <a:pt x="1204" y="1204"/>
                  </a:cubicBezTo>
                  <a:cubicBezTo>
                    <a:pt x="1103" y="1306"/>
                    <a:pt x="981" y="1351"/>
                    <a:pt x="864" y="1351"/>
                  </a:cubicBezTo>
                  <a:cubicBezTo>
                    <a:pt x="624" y="1351"/>
                    <a:pt x="402" y="1165"/>
                    <a:pt x="402" y="896"/>
                  </a:cubicBezTo>
                  <a:cubicBezTo>
                    <a:pt x="402" y="618"/>
                    <a:pt x="618" y="402"/>
                    <a:pt x="896" y="402"/>
                  </a:cubicBezTo>
                  <a:close/>
                  <a:moveTo>
                    <a:pt x="896" y="1"/>
                  </a:moveTo>
                  <a:cubicBezTo>
                    <a:pt x="402" y="1"/>
                    <a:pt x="1" y="402"/>
                    <a:pt x="1" y="896"/>
                  </a:cubicBezTo>
                  <a:cubicBezTo>
                    <a:pt x="1" y="1419"/>
                    <a:pt x="440" y="1772"/>
                    <a:pt x="897" y="1772"/>
                  </a:cubicBezTo>
                  <a:cubicBezTo>
                    <a:pt x="1113" y="1772"/>
                    <a:pt x="1334" y="1692"/>
                    <a:pt x="1513" y="1513"/>
                  </a:cubicBezTo>
                  <a:cubicBezTo>
                    <a:pt x="2038" y="957"/>
                    <a:pt x="1667" y="1"/>
                    <a:pt x="8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94"/>
            <p:cNvSpPr/>
            <p:nvPr/>
          </p:nvSpPr>
          <p:spPr>
            <a:xfrm>
              <a:off x="5708438" y="4259706"/>
              <a:ext cx="40925" cy="35125"/>
            </a:xfrm>
            <a:custGeom>
              <a:avLst/>
              <a:gdLst/>
              <a:ahLst/>
              <a:cxnLst/>
              <a:rect l="l" t="t" r="r" b="b"/>
              <a:pathLst>
                <a:path w="1637" h="1405" extrusionOk="0">
                  <a:moveTo>
                    <a:pt x="952" y="405"/>
                  </a:moveTo>
                  <a:cubicBezTo>
                    <a:pt x="1098" y="405"/>
                    <a:pt x="1235" y="515"/>
                    <a:pt x="1235" y="680"/>
                  </a:cubicBezTo>
                  <a:cubicBezTo>
                    <a:pt x="1235" y="865"/>
                    <a:pt x="1112" y="988"/>
                    <a:pt x="957" y="988"/>
                  </a:cubicBezTo>
                  <a:cubicBezTo>
                    <a:pt x="680" y="988"/>
                    <a:pt x="556" y="680"/>
                    <a:pt x="741" y="494"/>
                  </a:cubicBezTo>
                  <a:cubicBezTo>
                    <a:pt x="803" y="433"/>
                    <a:pt x="878" y="405"/>
                    <a:pt x="952" y="405"/>
                  </a:cubicBezTo>
                  <a:close/>
                  <a:moveTo>
                    <a:pt x="957" y="1"/>
                  </a:moveTo>
                  <a:cubicBezTo>
                    <a:pt x="309" y="1"/>
                    <a:pt x="1" y="741"/>
                    <a:pt x="464" y="1204"/>
                  </a:cubicBezTo>
                  <a:cubicBezTo>
                    <a:pt x="601" y="1342"/>
                    <a:pt x="771" y="1405"/>
                    <a:pt x="938" y="1405"/>
                  </a:cubicBezTo>
                  <a:cubicBezTo>
                    <a:pt x="1293" y="1405"/>
                    <a:pt x="1636" y="1121"/>
                    <a:pt x="1636" y="680"/>
                  </a:cubicBezTo>
                  <a:cubicBezTo>
                    <a:pt x="1636" y="309"/>
                    <a:pt x="1328"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94"/>
            <p:cNvSpPr/>
            <p:nvPr/>
          </p:nvSpPr>
          <p:spPr>
            <a:xfrm>
              <a:off x="5584988" y="4141656"/>
              <a:ext cx="301700" cy="345675"/>
            </a:xfrm>
            <a:custGeom>
              <a:avLst/>
              <a:gdLst/>
              <a:ahLst/>
              <a:cxnLst/>
              <a:rect l="l" t="t" r="r" b="b"/>
              <a:pathLst>
                <a:path w="12068" h="13827" extrusionOk="0">
                  <a:moveTo>
                    <a:pt x="7586" y="430"/>
                  </a:moveTo>
                  <a:cubicBezTo>
                    <a:pt x="8706" y="430"/>
                    <a:pt x="8706" y="2164"/>
                    <a:pt x="7586" y="2164"/>
                  </a:cubicBezTo>
                  <a:cubicBezTo>
                    <a:pt x="7558" y="2164"/>
                    <a:pt x="7529" y="2163"/>
                    <a:pt x="7500" y="2161"/>
                  </a:cubicBezTo>
                  <a:lnTo>
                    <a:pt x="4507" y="2161"/>
                  </a:lnTo>
                  <a:cubicBezTo>
                    <a:pt x="4044" y="2161"/>
                    <a:pt x="3642" y="1760"/>
                    <a:pt x="3642" y="1297"/>
                  </a:cubicBezTo>
                  <a:cubicBezTo>
                    <a:pt x="3642" y="803"/>
                    <a:pt x="4044" y="433"/>
                    <a:pt x="4507" y="433"/>
                  </a:cubicBezTo>
                  <a:lnTo>
                    <a:pt x="7500" y="433"/>
                  </a:lnTo>
                  <a:cubicBezTo>
                    <a:pt x="7529" y="431"/>
                    <a:pt x="7558" y="430"/>
                    <a:pt x="7586" y="430"/>
                  </a:cubicBezTo>
                  <a:close/>
                  <a:moveTo>
                    <a:pt x="4537" y="1"/>
                  </a:moveTo>
                  <a:cubicBezTo>
                    <a:pt x="2994" y="32"/>
                    <a:pt x="2809" y="2285"/>
                    <a:pt x="4352" y="2532"/>
                  </a:cubicBezTo>
                  <a:lnTo>
                    <a:pt x="4352" y="4908"/>
                  </a:lnTo>
                  <a:cubicBezTo>
                    <a:pt x="4321" y="5556"/>
                    <a:pt x="4105" y="6204"/>
                    <a:pt x="3642" y="6698"/>
                  </a:cubicBezTo>
                  <a:lnTo>
                    <a:pt x="988" y="10494"/>
                  </a:lnTo>
                  <a:cubicBezTo>
                    <a:pt x="1" y="11883"/>
                    <a:pt x="957" y="13796"/>
                    <a:pt x="2624" y="13827"/>
                  </a:cubicBezTo>
                  <a:lnTo>
                    <a:pt x="9414" y="13827"/>
                  </a:lnTo>
                  <a:cubicBezTo>
                    <a:pt x="11080" y="13796"/>
                    <a:pt x="12068" y="11883"/>
                    <a:pt x="11080" y="10494"/>
                  </a:cubicBezTo>
                  <a:lnTo>
                    <a:pt x="9444" y="8148"/>
                  </a:lnTo>
                  <a:cubicBezTo>
                    <a:pt x="9393" y="8097"/>
                    <a:pt x="9333" y="8074"/>
                    <a:pt x="9274" y="8074"/>
                  </a:cubicBezTo>
                  <a:cubicBezTo>
                    <a:pt x="9225" y="8074"/>
                    <a:pt x="9177" y="8090"/>
                    <a:pt x="9136" y="8117"/>
                  </a:cubicBezTo>
                  <a:cubicBezTo>
                    <a:pt x="9043" y="8179"/>
                    <a:pt x="9043" y="8303"/>
                    <a:pt x="9105" y="8395"/>
                  </a:cubicBezTo>
                  <a:lnTo>
                    <a:pt x="10741" y="10741"/>
                  </a:lnTo>
                  <a:cubicBezTo>
                    <a:pt x="11543" y="11852"/>
                    <a:pt x="10771" y="13395"/>
                    <a:pt x="9414" y="13395"/>
                  </a:cubicBezTo>
                  <a:lnTo>
                    <a:pt x="2624" y="13395"/>
                  </a:lnTo>
                  <a:cubicBezTo>
                    <a:pt x="1266" y="13364"/>
                    <a:pt x="494" y="11852"/>
                    <a:pt x="1297" y="10741"/>
                  </a:cubicBezTo>
                  <a:lnTo>
                    <a:pt x="3951" y="6914"/>
                  </a:lnTo>
                  <a:cubicBezTo>
                    <a:pt x="4445" y="6358"/>
                    <a:pt x="4723" y="5649"/>
                    <a:pt x="4723" y="4908"/>
                  </a:cubicBezTo>
                  <a:lnTo>
                    <a:pt x="4723" y="2562"/>
                  </a:lnTo>
                  <a:lnTo>
                    <a:pt x="7315" y="2562"/>
                  </a:lnTo>
                  <a:lnTo>
                    <a:pt x="7315" y="4908"/>
                  </a:lnTo>
                  <a:cubicBezTo>
                    <a:pt x="7315" y="5649"/>
                    <a:pt x="7593" y="6358"/>
                    <a:pt x="8086" y="6914"/>
                  </a:cubicBezTo>
                  <a:lnTo>
                    <a:pt x="8642" y="7747"/>
                  </a:lnTo>
                  <a:cubicBezTo>
                    <a:pt x="8676" y="7798"/>
                    <a:pt x="8729" y="7821"/>
                    <a:pt x="8785" y="7821"/>
                  </a:cubicBezTo>
                  <a:cubicBezTo>
                    <a:pt x="8830" y="7821"/>
                    <a:pt x="8878" y="7806"/>
                    <a:pt x="8920" y="7778"/>
                  </a:cubicBezTo>
                  <a:cubicBezTo>
                    <a:pt x="9012" y="7716"/>
                    <a:pt x="9043" y="7593"/>
                    <a:pt x="8981" y="7500"/>
                  </a:cubicBezTo>
                  <a:lnTo>
                    <a:pt x="8395" y="6698"/>
                  </a:lnTo>
                  <a:cubicBezTo>
                    <a:pt x="7963" y="6204"/>
                    <a:pt x="7716" y="5556"/>
                    <a:pt x="7716" y="4908"/>
                  </a:cubicBezTo>
                  <a:lnTo>
                    <a:pt x="7716" y="2532"/>
                  </a:lnTo>
                  <a:cubicBezTo>
                    <a:pt x="9259" y="2285"/>
                    <a:pt x="9074" y="32"/>
                    <a:pt x="7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9" name="Google Shape;16869;p94"/>
          <p:cNvGrpSpPr/>
          <p:nvPr/>
        </p:nvGrpSpPr>
        <p:grpSpPr>
          <a:xfrm>
            <a:off x="4057356" y="3418117"/>
            <a:ext cx="326400" cy="344725"/>
            <a:chOff x="7065588" y="3581531"/>
            <a:chExt cx="326400" cy="344725"/>
          </a:xfrm>
        </p:grpSpPr>
        <p:sp>
          <p:nvSpPr>
            <p:cNvPr id="16870" name="Google Shape;16870;p94"/>
            <p:cNvSpPr/>
            <p:nvPr/>
          </p:nvSpPr>
          <p:spPr>
            <a:xfrm>
              <a:off x="7170513" y="3671031"/>
              <a:ext cx="10075" cy="18725"/>
            </a:xfrm>
            <a:custGeom>
              <a:avLst/>
              <a:gdLst/>
              <a:ahLst/>
              <a:cxnLst/>
              <a:rect l="l" t="t" r="r" b="b"/>
              <a:pathLst>
                <a:path w="403" h="749" extrusionOk="0">
                  <a:moveTo>
                    <a:pt x="201" y="0"/>
                  </a:moveTo>
                  <a:cubicBezTo>
                    <a:pt x="109" y="0"/>
                    <a:pt x="16" y="62"/>
                    <a:pt x="1" y="185"/>
                  </a:cubicBezTo>
                  <a:lnTo>
                    <a:pt x="1" y="587"/>
                  </a:lnTo>
                  <a:cubicBezTo>
                    <a:pt x="16" y="695"/>
                    <a:pt x="109" y="749"/>
                    <a:pt x="201" y="749"/>
                  </a:cubicBezTo>
                  <a:cubicBezTo>
                    <a:pt x="294" y="749"/>
                    <a:pt x="387" y="695"/>
                    <a:pt x="402" y="587"/>
                  </a:cubicBezTo>
                  <a:lnTo>
                    <a:pt x="402" y="185"/>
                  </a:lnTo>
                  <a:cubicBezTo>
                    <a:pt x="387" y="62"/>
                    <a:pt x="294"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94"/>
            <p:cNvSpPr/>
            <p:nvPr/>
          </p:nvSpPr>
          <p:spPr>
            <a:xfrm>
              <a:off x="7276988" y="3671031"/>
              <a:ext cx="10825" cy="19300"/>
            </a:xfrm>
            <a:custGeom>
              <a:avLst/>
              <a:gdLst/>
              <a:ahLst/>
              <a:cxnLst/>
              <a:rect l="l" t="t" r="r" b="b"/>
              <a:pathLst>
                <a:path w="433" h="772" extrusionOk="0">
                  <a:moveTo>
                    <a:pt x="217" y="0"/>
                  </a:moveTo>
                  <a:cubicBezTo>
                    <a:pt x="93" y="0"/>
                    <a:pt x="1" y="62"/>
                    <a:pt x="32" y="185"/>
                  </a:cubicBezTo>
                  <a:lnTo>
                    <a:pt x="32" y="587"/>
                  </a:lnTo>
                  <a:cubicBezTo>
                    <a:pt x="1" y="679"/>
                    <a:pt x="93" y="772"/>
                    <a:pt x="217" y="772"/>
                  </a:cubicBezTo>
                  <a:cubicBezTo>
                    <a:pt x="340" y="772"/>
                    <a:pt x="433" y="679"/>
                    <a:pt x="433" y="587"/>
                  </a:cubicBezTo>
                  <a:lnTo>
                    <a:pt x="433" y="185"/>
                  </a:lnTo>
                  <a:cubicBezTo>
                    <a:pt x="433"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94"/>
            <p:cNvSpPr/>
            <p:nvPr/>
          </p:nvSpPr>
          <p:spPr>
            <a:xfrm>
              <a:off x="7207938" y="3679431"/>
              <a:ext cx="41125" cy="16125"/>
            </a:xfrm>
            <a:custGeom>
              <a:avLst/>
              <a:gdLst/>
              <a:ahLst/>
              <a:cxnLst/>
              <a:rect l="l" t="t" r="r" b="b"/>
              <a:pathLst>
                <a:path w="1645" h="645" extrusionOk="0">
                  <a:moveTo>
                    <a:pt x="298" y="0"/>
                  </a:moveTo>
                  <a:cubicBezTo>
                    <a:pt x="141" y="0"/>
                    <a:pt x="0" y="181"/>
                    <a:pt x="140" y="343"/>
                  </a:cubicBezTo>
                  <a:cubicBezTo>
                    <a:pt x="325" y="544"/>
                    <a:pt x="572" y="644"/>
                    <a:pt x="818" y="644"/>
                  </a:cubicBezTo>
                  <a:cubicBezTo>
                    <a:pt x="1065" y="644"/>
                    <a:pt x="1312" y="544"/>
                    <a:pt x="1497" y="343"/>
                  </a:cubicBezTo>
                  <a:lnTo>
                    <a:pt x="1528" y="343"/>
                  </a:lnTo>
                  <a:cubicBezTo>
                    <a:pt x="1644" y="181"/>
                    <a:pt x="1498" y="0"/>
                    <a:pt x="1353" y="0"/>
                  </a:cubicBezTo>
                  <a:cubicBezTo>
                    <a:pt x="1305" y="0"/>
                    <a:pt x="1258" y="20"/>
                    <a:pt x="1220" y="65"/>
                  </a:cubicBezTo>
                  <a:cubicBezTo>
                    <a:pt x="1127" y="189"/>
                    <a:pt x="973" y="251"/>
                    <a:pt x="818" y="251"/>
                  </a:cubicBezTo>
                  <a:cubicBezTo>
                    <a:pt x="664" y="251"/>
                    <a:pt x="541" y="189"/>
                    <a:pt x="448" y="65"/>
                  </a:cubicBezTo>
                  <a:cubicBezTo>
                    <a:pt x="402" y="20"/>
                    <a:pt x="349"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94"/>
            <p:cNvSpPr/>
            <p:nvPr/>
          </p:nvSpPr>
          <p:spPr>
            <a:xfrm>
              <a:off x="7065588" y="3581531"/>
              <a:ext cx="326400" cy="344725"/>
            </a:xfrm>
            <a:custGeom>
              <a:avLst/>
              <a:gdLst/>
              <a:ahLst/>
              <a:cxnLst/>
              <a:rect l="l" t="t" r="r" b="b"/>
              <a:pathLst>
                <a:path w="13056" h="13789" extrusionOk="0">
                  <a:moveTo>
                    <a:pt x="1389" y="0"/>
                  </a:moveTo>
                  <a:cubicBezTo>
                    <a:pt x="155" y="31"/>
                    <a:pt x="1" y="1790"/>
                    <a:pt x="1204" y="2037"/>
                  </a:cubicBezTo>
                  <a:cubicBezTo>
                    <a:pt x="1328" y="2747"/>
                    <a:pt x="1575" y="3426"/>
                    <a:pt x="1883" y="4074"/>
                  </a:cubicBezTo>
                  <a:cubicBezTo>
                    <a:pt x="2747" y="5710"/>
                    <a:pt x="4044" y="7099"/>
                    <a:pt x="5648" y="8055"/>
                  </a:cubicBezTo>
                  <a:lnTo>
                    <a:pt x="5648" y="13333"/>
                  </a:lnTo>
                  <a:cubicBezTo>
                    <a:pt x="5648" y="13601"/>
                    <a:pt x="5876" y="13789"/>
                    <a:pt x="6131" y="13789"/>
                  </a:cubicBezTo>
                  <a:cubicBezTo>
                    <a:pt x="6227" y="13789"/>
                    <a:pt x="6327" y="13762"/>
                    <a:pt x="6420" y="13703"/>
                  </a:cubicBezTo>
                  <a:lnTo>
                    <a:pt x="6945" y="13271"/>
                  </a:lnTo>
                  <a:cubicBezTo>
                    <a:pt x="7222" y="13055"/>
                    <a:pt x="7377" y="12715"/>
                    <a:pt x="7377" y="12376"/>
                  </a:cubicBezTo>
                  <a:lnTo>
                    <a:pt x="7377" y="11388"/>
                  </a:lnTo>
                  <a:cubicBezTo>
                    <a:pt x="7377" y="11265"/>
                    <a:pt x="7284" y="11172"/>
                    <a:pt x="7161" y="11172"/>
                  </a:cubicBezTo>
                  <a:cubicBezTo>
                    <a:pt x="7068" y="11172"/>
                    <a:pt x="6975" y="11265"/>
                    <a:pt x="6975" y="11388"/>
                  </a:cubicBezTo>
                  <a:lnTo>
                    <a:pt x="6975" y="12376"/>
                  </a:lnTo>
                  <a:cubicBezTo>
                    <a:pt x="6975" y="12592"/>
                    <a:pt x="6852" y="12808"/>
                    <a:pt x="6698" y="12962"/>
                  </a:cubicBezTo>
                  <a:lnTo>
                    <a:pt x="6173" y="13394"/>
                  </a:lnTo>
                  <a:cubicBezTo>
                    <a:pt x="6156" y="13403"/>
                    <a:pt x="6138" y="13406"/>
                    <a:pt x="6119" y="13406"/>
                  </a:cubicBezTo>
                  <a:cubicBezTo>
                    <a:pt x="6068" y="13406"/>
                    <a:pt x="6019" y="13378"/>
                    <a:pt x="6019" y="13333"/>
                  </a:cubicBezTo>
                  <a:lnTo>
                    <a:pt x="6019" y="7932"/>
                  </a:lnTo>
                  <a:cubicBezTo>
                    <a:pt x="6019" y="7839"/>
                    <a:pt x="5988" y="7777"/>
                    <a:pt x="5926" y="7747"/>
                  </a:cubicBezTo>
                  <a:cubicBezTo>
                    <a:pt x="4352" y="6852"/>
                    <a:pt x="3056" y="5494"/>
                    <a:pt x="2254" y="3889"/>
                  </a:cubicBezTo>
                  <a:cubicBezTo>
                    <a:pt x="1945" y="3303"/>
                    <a:pt x="1729" y="2685"/>
                    <a:pt x="1605" y="2037"/>
                  </a:cubicBezTo>
                  <a:lnTo>
                    <a:pt x="3426" y="2037"/>
                  </a:lnTo>
                  <a:cubicBezTo>
                    <a:pt x="3550" y="2037"/>
                    <a:pt x="3642" y="1945"/>
                    <a:pt x="3642" y="1821"/>
                  </a:cubicBezTo>
                  <a:cubicBezTo>
                    <a:pt x="3642" y="1729"/>
                    <a:pt x="3550" y="1636"/>
                    <a:pt x="3426" y="1636"/>
                  </a:cubicBezTo>
                  <a:lnTo>
                    <a:pt x="1389" y="1636"/>
                  </a:lnTo>
                  <a:cubicBezTo>
                    <a:pt x="618" y="1574"/>
                    <a:pt x="618" y="463"/>
                    <a:pt x="1389" y="402"/>
                  </a:cubicBezTo>
                  <a:lnTo>
                    <a:pt x="11666" y="402"/>
                  </a:lnTo>
                  <a:cubicBezTo>
                    <a:pt x="11686" y="400"/>
                    <a:pt x="11704" y="399"/>
                    <a:pt x="11723" y="399"/>
                  </a:cubicBezTo>
                  <a:cubicBezTo>
                    <a:pt x="12512" y="399"/>
                    <a:pt x="12512" y="1638"/>
                    <a:pt x="11723" y="1638"/>
                  </a:cubicBezTo>
                  <a:cubicBezTo>
                    <a:pt x="11704" y="1638"/>
                    <a:pt x="11686" y="1637"/>
                    <a:pt x="11666" y="1636"/>
                  </a:cubicBezTo>
                  <a:lnTo>
                    <a:pt x="4260" y="1636"/>
                  </a:lnTo>
                  <a:cubicBezTo>
                    <a:pt x="4167" y="1636"/>
                    <a:pt x="4074" y="1729"/>
                    <a:pt x="4074" y="1821"/>
                  </a:cubicBezTo>
                  <a:cubicBezTo>
                    <a:pt x="4074" y="1945"/>
                    <a:pt x="4167" y="2037"/>
                    <a:pt x="4260" y="2037"/>
                  </a:cubicBezTo>
                  <a:lnTo>
                    <a:pt x="11450" y="2037"/>
                  </a:lnTo>
                  <a:cubicBezTo>
                    <a:pt x="11296" y="2685"/>
                    <a:pt x="11080" y="3303"/>
                    <a:pt x="10771" y="3889"/>
                  </a:cubicBezTo>
                  <a:cubicBezTo>
                    <a:pt x="9969" y="5494"/>
                    <a:pt x="8673" y="6852"/>
                    <a:pt x="7099" y="7747"/>
                  </a:cubicBezTo>
                  <a:cubicBezTo>
                    <a:pt x="7037" y="7777"/>
                    <a:pt x="7006" y="7839"/>
                    <a:pt x="7006" y="7932"/>
                  </a:cubicBezTo>
                  <a:lnTo>
                    <a:pt x="7006" y="10555"/>
                  </a:lnTo>
                  <a:cubicBezTo>
                    <a:pt x="7006" y="10678"/>
                    <a:pt x="7099" y="10771"/>
                    <a:pt x="7191" y="10771"/>
                  </a:cubicBezTo>
                  <a:cubicBezTo>
                    <a:pt x="7315" y="10771"/>
                    <a:pt x="7407" y="10678"/>
                    <a:pt x="7407" y="10555"/>
                  </a:cubicBezTo>
                  <a:lnTo>
                    <a:pt x="7407" y="8055"/>
                  </a:lnTo>
                  <a:cubicBezTo>
                    <a:pt x="9012" y="7099"/>
                    <a:pt x="10308" y="5710"/>
                    <a:pt x="11142" y="4074"/>
                  </a:cubicBezTo>
                  <a:cubicBezTo>
                    <a:pt x="11481" y="3426"/>
                    <a:pt x="11728" y="2747"/>
                    <a:pt x="11852" y="2037"/>
                  </a:cubicBezTo>
                  <a:cubicBezTo>
                    <a:pt x="13055" y="1790"/>
                    <a:pt x="12901" y="31"/>
                    <a:pt x="11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4" name="Google Shape;16874;p94"/>
          <p:cNvGrpSpPr/>
          <p:nvPr/>
        </p:nvGrpSpPr>
        <p:grpSpPr>
          <a:xfrm>
            <a:off x="3303056" y="3418005"/>
            <a:ext cx="345675" cy="344950"/>
            <a:chOff x="3294263" y="3582256"/>
            <a:chExt cx="345675" cy="344950"/>
          </a:xfrm>
        </p:grpSpPr>
        <p:sp>
          <p:nvSpPr>
            <p:cNvPr id="16875" name="Google Shape;16875;p94"/>
            <p:cNvSpPr/>
            <p:nvPr/>
          </p:nvSpPr>
          <p:spPr>
            <a:xfrm>
              <a:off x="3526513" y="3727206"/>
              <a:ext cx="10050" cy="22550"/>
            </a:xfrm>
            <a:custGeom>
              <a:avLst/>
              <a:gdLst/>
              <a:ahLst/>
              <a:cxnLst/>
              <a:rect l="l" t="t" r="r" b="b"/>
              <a:pathLst>
                <a:path w="402" h="902" extrusionOk="0">
                  <a:moveTo>
                    <a:pt x="169" y="0"/>
                  </a:moveTo>
                  <a:cubicBezTo>
                    <a:pt x="70" y="0"/>
                    <a:pt x="0" y="84"/>
                    <a:pt x="0" y="191"/>
                  </a:cubicBezTo>
                  <a:lnTo>
                    <a:pt x="0" y="716"/>
                  </a:lnTo>
                  <a:cubicBezTo>
                    <a:pt x="0" y="809"/>
                    <a:pt x="93" y="901"/>
                    <a:pt x="216" y="901"/>
                  </a:cubicBezTo>
                  <a:cubicBezTo>
                    <a:pt x="309" y="901"/>
                    <a:pt x="401" y="809"/>
                    <a:pt x="401" y="716"/>
                  </a:cubicBezTo>
                  <a:lnTo>
                    <a:pt x="401" y="191"/>
                  </a:lnTo>
                  <a:cubicBezTo>
                    <a:pt x="401" y="99"/>
                    <a:pt x="309" y="6"/>
                    <a:pt x="216" y="6"/>
                  </a:cubicBezTo>
                  <a:cubicBezTo>
                    <a:pt x="200" y="2"/>
                    <a:pt x="184"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94"/>
            <p:cNvSpPr/>
            <p:nvPr/>
          </p:nvSpPr>
          <p:spPr>
            <a:xfrm>
              <a:off x="3397663" y="3727206"/>
              <a:ext cx="10050" cy="22550"/>
            </a:xfrm>
            <a:custGeom>
              <a:avLst/>
              <a:gdLst/>
              <a:ahLst/>
              <a:cxnLst/>
              <a:rect l="l" t="t" r="r" b="b"/>
              <a:pathLst>
                <a:path w="402" h="902" extrusionOk="0">
                  <a:moveTo>
                    <a:pt x="140" y="0"/>
                  </a:moveTo>
                  <a:cubicBezTo>
                    <a:pt x="47" y="0"/>
                    <a:pt x="0" y="84"/>
                    <a:pt x="0" y="191"/>
                  </a:cubicBezTo>
                  <a:lnTo>
                    <a:pt x="0" y="716"/>
                  </a:lnTo>
                  <a:cubicBezTo>
                    <a:pt x="0" y="809"/>
                    <a:pt x="93" y="901"/>
                    <a:pt x="185" y="901"/>
                  </a:cubicBezTo>
                  <a:cubicBezTo>
                    <a:pt x="309" y="901"/>
                    <a:pt x="402" y="809"/>
                    <a:pt x="402" y="716"/>
                  </a:cubicBezTo>
                  <a:lnTo>
                    <a:pt x="402" y="191"/>
                  </a:lnTo>
                  <a:cubicBezTo>
                    <a:pt x="402" y="99"/>
                    <a:pt x="309" y="6"/>
                    <a:pt x="185" y="6"/>
                  </a:cubicBezTo>
                  <a:cubicBezTo>
                    <a:pt x="169" y="2"/>
                    <a:pt x="154" y="0"/>
                    <a:pt x="1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94"/>
            <p:cNvSpPr/>
            <p:nvPr/>
          </p:nvSpPr>
          <p:spPr>
            <a:xfrm>
              <a:off x="3448238" y="3758556"/>
              <a:ext cx="35850" cy="15100"/>
            </a:xfrm>
            <a:custGeom>
              <a:avLst/>
              <a:gdLst/>
              <a:ahLst/>
              <a:cxnLst/>
              <a:rect l="l" t="t" r="r" b="b"/>
              <a:pathLst>
                <a:path w="1434" h="604" extrusionOk="0">
                  <a:moveTo>
                    <a:pt x="289" y="1"/>
                  </a:moveTo>
                  <a:cubicBezTo>
                    <a:pt x="135" y="1"/>
                    <a:pt x="0" y="189"/>
                    <a:pt x="138" y="326"/>
                  </a:cubicBezTo>
                  <a:cubicBezTo>
                    <a:pt x="307" y="511"/>
                    <a:pt x="531" y="604"/>
                    <a:pt x="755" y="604"/>
                  </a:cubicBezTo>
                  <a:cubicBezTo>
                    <a:pt x="979" y="604"/>
                    <a:pt x="1202" y="511"/>
                    <a:pt x="1372" y="326"/>
                  </a:cubicBezTo>
                  <a:cubicBezTo>
                    <a:pt x="1434" y="264"/>
                    <a:pt x="1434" y="141"/>
                    <a:pt x="1372" y="48"/>
                  </a:cubicBezTo>
                  <a:lnTo>
                    <a:pt x="1341" y="79"/>
                  </a:lnTo>
                  <a:cubicBezTo>
                    <a:pt x="1295" y="33"/>
                    <a:pt x="1241" y="10"/>
                    <a:pt x="1191" y="10"/>
                  </a:cubicBezTo>
                  <a:cubicBezTo>
                    <a:pt x="1141" y="10"/>
                    <a:pt x="1094" y="33"/>
                    <a:pt x="1063" y="79"/>
                  </a:cubicBezTo>
                  <a:cubicBezTo>
                    <a:pt x="971" y="172"/>
                    <a:pt x="878" y="203"/>
                    <a:pt x="755" y="203"/>
                  </a:cubicBezTo>
                  <a:cubicBezTo>
                    <a:pt x="631" y="203"/>
                    <a:pt x="508" y="172"/>
                    <a:pt x="446" y="79"/>
                  </a:cubicBezTo>
                  <a:cubicBezTo>
                    <a:pt x="398" y="23"/>
                    <a:pt x="342"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94"/>
            <p:cNvSpPr/>
            <p:nvPr/>
          </p:nvSpPr>
          <p:spPr>
            <a:xfrm>
              <a:off x="3294263" y="3582256"/>
              <a:ext cx="345675" cy="344950"/>
            </a:xfrm>
            <a:custGeom>
              <a:avLst/>
              <a:gdLst/>
              <a:ahLst/>
              <a:cxnLst/>
              <a:rect l="l" t="t" r="r" b="b"/>
              <a:pathLst>
                <a:path w="13827" h="13798" extrusionOk="0">
                  <a:moveTo>
                    <a:pt x="4904" y="2531"/>
                  </a:moveTo>
                  <a:cubicBezTo>
                    <a:pt x="4936" y="2531"/>
                    <a:pt x="4968" y="2532"/>
                    <a:pt x="5000" y="2533"/>
                  </a:cubicBezTo>
                  <a:cubicBezTo>
                    <a:pt x="5556" y="2564"/>
                    <a:pt x="6081" y="2625"/>
                    <a:pt x="6636" y="2780"/>
                  </a:cubicBezTo>
                  <a:cubicBezTo>
                    <a:pt x="7253" y="2903"/>
                    <a:pt x="7871" y="2996"/>
                    <a:pt x="8519" y="3027"/>
                  </a:cubicBezTo>
                  <a:cubicBezTo>
                    <a:pt x="9074" y="3027"/>
                    <a:pt x="9630" y="2903"/>
                    <a:pt x="10124" y="2687"/>
                  </a:cubicBezTo>
                  <a:cubicBezTo>
                    <a:pt x="10167" y="2665"/>
                    <a:pt x="10211" y="2655"/>
                    <a:pt x="10252" y="2655"/>
                  </a:cubicBezTo>
                  <a:cubicBezTo>
                    <a:pt x="10327" y="2655"/>
                    <a:pt x="10392" y="2689"/>
                    <a:pt x="10432" y="2749"/>
                  </a:cubicBezTo>
                  <a:cubicBezTo>
                    <a:pt x="10802" y="3150"/>
                    <a:pt x="11111" y="3613"/>
                    <a:pt x="11327" y="4107"/>
                  </a:cubicBezTo>
                  <a:lnTo>
                    <a:pt x="2562" y="4107"/>
                  </a:lnTo>
                  <a:cubicBezTo>
                    <a:pt x="2686" y="3891"/>
                    <a:pt x="2840" y="3644"/>
                    <a:pt x="2994" y="3459"/>
                  </a:cubicBezTo>
                  <a:cubicBezTo>
                    <a:pt x="3468" y="2867"/>
                    <a:pt x="4167" y="2531"/>
                    <a:pt x="4904" y="2531"/>
                  </a:cubicBezTo>
                  <a:close/>
                  <a:moveTo>
                    <a:pt x="1451" y="5372"/>
                  </a:moveTo>
                  <a:lnTo>
                    <a:pt x="1482" y="5496"/>
                  </a:lnTo>
                  <a:cubicBezTo>
                    <a:pt x="1513" y="5742"/>
                    <a:pt x="1575" y="5958"/>
                    <a:pt x="1667" y="6175"/>
                  </a:cubicBezTo>
                  <a:cubicBezTo>
                    <a:pt x="1667" y="6329"/>
                    <a:pt x="1667" y="6452"/>
                    <a:pt x="1698" y="6607"/>
                  </a:cubicBezTo>
                  <a:cubicBezTo>
                    <a:pt x="1698" y="6823"/>
                    <a:pt x="1760" y="7039"/>
                    <a:pt x="1791" y="7255"/>
                  </a:cubicBezTo>
                  <a:cubicBezTo>
                    <a:pt x="1266" y="7224"/>
                    <a:pt x="865" y="6792"/>
                    <a:pt x="865" y="6267"/>
                  </a:cubicBezTo>
                  <a:cubicBezTo>
                    <a:pt x="865" y="5989"/>
                    <a:pt x="988" y="5712"/>
                    <a:pt x="1204" y="5526"/>
                  </a:cubicBezTo>
                  <a:cubicBezTo>
                    <a:pt x="1297" y="5465"/>
                    <a:pt x="1359" y="5403"/>
                    <a:pt x="1451" y="5372"/>
                  </a:cubicBezTo>
                  <a:close/>
                  <a:moveTo>
                    <a:pt x="12376" y="5403"/>
                  </a:moveTo>
                  <a:cubicBezTo>
                    <a:pt x="13302" y="5835"/>
                    <a:pt x="13025" y="7255"/>
                    <a:pt x="11975" y="7286"/>
                  </a:cubicBezTo>
                  <a:lnTo>
                    <a:pt x="12006" y="7255"/>
                  </a:lnTo>
                  <a:cubicBezTo>
                    <a:pt x="12037" y="7100"/>
                    <a:pt x="12099" y="6915"/>
                    <a:pt x="12099" y="6730"/>
                  </a:cubicBezTo>
                  <a:cubicBezTo>
                    <a:pt x="12130" y="6545"/>
                    <a:pt x="12130" y="6391"/>
                    <a:pt x="12160" y="6205"/>
                  </a:cubicBezTo>
                  <a:cubicBezTo>
                    <a:pt x="12253" y="5928"/>
                    <a:pt x="12315" y="5681"/>
                    <a:pt x="12346" y="5403"/>
                  </a:cubicBezTo>
                  <a:close/>
                  <a:moveTo>
                    <a:pt x="11636" y="4508"/>
                  </a:moveTo>
                  <a:cubicBezTo>
                    <a:pt x="11759" y="4508"/>
                    <a:pt x="11852" y="4539"/>
                    <a:pt x="11944" y="4601"/>
                  </a:cubicBezTo>
                  <a:cubicBezTo>
                    <a:pt x="12006" y="4724"/>
                    <a:pt x="12037" y="4878"/>
                    <a:pt x="12006" y="5033"/>
                  </a:cubicBezTo>
                  <a:lnTo>
                    <a:pt x="12006" y="5064"/>
                  </a:lnTo>
                  <a:lnTo>
                    <a:pt x="10895" y="5064"/>
                  </a:lnTo>
                  <a:cubicBezTo>
                    <a:pt x="10679" y="5125"/>
                    <a:pt x="10679" y="5372"/>
                    <a:pt x="10895" y="5434"/>
                  </a:cubicBezTo>
                  <a:lnTo>
                    <a:pt x="11944" y="5434"/>
                  </a:lnTo>
                  <a:lnTo>
                    <a:pt x="11913" y="5557"/>
                  </a:lnTo>
                  <a:cubicBezTo>
                    <a:pt x="11821" y="6020"/>
                    <a:pt x="11636" y="6452"/>
                    <a:pt x="11327" y="6853"/>
                  </a:cubicBezTo>
                  <a:cubicBezTo>
                    <a:pt x="10957" y="7286"/>
                    <a:pt x="10432" y="7532"/>
                    <a:pt x="9877" y="7532"/>
                  </a:cubicBezTo>
                  <a:cubicBezTo>
                    <a:pt x="9841" y="7535"/>
                    <a:pt x="9805" y="7536"/>
                    <a:pt x="9769" y="7536"/>
                  </a:cubicBezTo>
                  <a:cubicBezTo>
                    <a:pt x="9312" y="7536"/>
                    <a:pt x="8862" y="7356"/>
                    <a:pt x="8519" y="7070"/>
                  </a:cubicBezTo>
                  <a:cubicBezTo>
                    <a:pt x="8025" y="6637"/>
                    <a:pt x="7624" y="6082"/>
                    <a:pt x="6914" y="6082"/>
                  </a:cubicBezTo>
                  <a:cubicBezTo>
                    <a:pt x="6327" y="6082"/>
                    <a:pt x="5895" y="6452"/>
                    <a:pt x="5525" y="6853"/>
                  </a:cubicBezTo>
                  <a:cubicBezTo>
                    <a:pt x="5100" y="7279"/>
                    <a:pt x="4515" y="7521"/>
                    <a:pt x="3907" y="7521"/>
                  </a:cubicBezTo>
                  <a:cubicBezTo>
                    <a:pt x="3809" y="7521"/>
                    <a:pt x="3710" y="7514"/>
                    <a:pt x="3612" y="7502"/>
                  </a:cubicBezTo>
                  <a:cubicBezTo>
                    <a:pt x="2655" y="7316"/>
                    <a:pt x="2099" y="6452"/>
                    <a:pt x="1914" y="5588"/>
                  </a:cubicBezTo>
                  <a:lnTo>
                    <a:pt x="1883" y="5465"/>
                  </a:lnTo>
                  <a:lnTo>
                    <a:pt x="10093" y="5465"/>
                  </a:lnTo>
                  <a:cubicBezTo>
                    <a:pt x="10105" y="5468"/>
                    <a:pt x="10116" y="5470"/>
                    <a:pt x="10127" y="5470"/>
                  </a:cubicBezTo>
                  <a:cubicBezTo>
                    <a:pt x="10297" y="5470"/>
                    <a:pt x="10297" y="5058"/>
                    <a:pt x="10127" y="5058"/>
                  </a:cubicBezTo>
                  <a:cubicBezTo>
                    <a:pt x="10116" y="5058"/>
                    <a:pt x="10105" y="5060"/>
                    <a:pt x="10093" y="5064"/>
                  </a:cubicBezTo>
                  <a:lnTo>
                    <a:pt x="1822" y="5064"/>
                  </a:lnTo>
                  <a:cubicBezTo>
                    <a:pt x="1791" y="4971"/>
                    <a:pt x="1791" y="4878"/>
                    <a:pt x="1822" y="4755"/>
                  </a:cubicBezTo>
                  <a:cubicBezTo>
                    <a:pt x="1853" y="4601"/>
                    <a:pt x="1976" y="4508"/>
                    <a:pt x="2099" y="4508"/>
                  </a:cubicBezTo>
                  <a:close/>
                  <a:moveTo>
                    <a:pt x="6914" y="6514"/>
                  </a:moveTo>
                  <a:cubicBezTo>
                    <a:pt x="7500" y="6514"/>
                    <a:pt x="7871" y="7039"/>
                    <a:pt x="8272" y="7409"/>
                  </a:cubicBezTo>
                  <a:cubicBezTo>
                    <a:pt x="8704" y="7779"/>
                    <a:pt x="9259" y="7995"/>
                    <a:pt x="9846" y="7995"/>
                  </a:cubicBezTo>
                  <a:cubicBezTo>
                    <a:pt x="10494" y="7965"/>
                    <a:pt x="11111" y="7687"/>
                    <a:pt x="11574" y="7224"/>
                  </a:cubicBezTo>
                  <a:lnTo>
                    <a:pt x="11636" y="7131"/>
                  </a:lnTo>
                  <a:lnTo>
                    <a:pt x="11574" y="7409"/>
                  </a:lnTo>
                  <a:cubicBezTo>
                    <a:pt x="11327" y="8181"/>
                    <a:pt x="10895" y="8921"/>
                    <a:pt x="10309" y="9508"/>
                  </a:cubicBezTo>
                  <a:cubicBezTo>
                    <a:pt x="9383" y="10403"/>
                    <a:pt x="8179" y="10896"/>
                    <a:pt x="6914" y="10896"/>
                  </a:cubicBezTo>
                  <a:cubicBezTo>
                    <a:pt x="6327" y="10896"/>
                    <a:pt x="5741" y="10773"/>
                    <a:pt x="5186" y="10557"/>
                  </a:cubicBezTo>
                  <a:cubicBezTo>
                    <a:pt x="3766" y="10032"/>
                    <a:pt x="2686" y="8859"/>
                    <a:pt x="2285" y="7409"/>
                  </a:cubicBezTo>
                  <a:cubicBezTo>
                    <a:pt x="2285" y="7409"/>
                    <a:pt x="2223" y="7224"/>
                    <a:pt x="2192" y="7131"/>
                  </a:cubicBezTo>
                  <a:lnTo>
                    <a:pt x="2192" y="7131"/>
                  </a:lnTo>
                  <a:lnTo>
                    <a:pt x="2254" y="7224"/>
                  </a:lnTo>
                  <a:cubicBezTo>
                    <a:pt x="2717" y="7687"/>
                    <a:pt x="3334" y="7995"/>
                    <a:pt x="4013" y="7995"/>
                  </a:cubicBezTo>
                  <a:cubicBezTo>
                    <a:pt x="4568" y="7995"/>
                    <a:pt x="5124" y="7779"/>
                    <a:pt x="5556" y="7409"/>
                  </a:cubicBezTo>
                  <a:cubicBezTo>
                    <a:pt x="5957" y="7070"/>
                    <a:pt x="6327" y="6514"/>
                    <a:pt x="6914" y="6514"/>
                  </a:cubicBezTo>
                  <a:close/>
                  <a:moveTo>
                    <a:pt x="7624" y="11236"/>
                  </a:moveTo>
                  <a:cubicBezTo>
                    <a:pt x="7469" y="11544"/>
                    <a:pt x="7222" y="11760"/>
                    <a:pt x="6914" y="11915"/>
                  </a:cubicBezTo>
                  <a:cubicBezTo>
                    <a:pt x="6605" y="11791"/>
                    <a:pt x="6327" y="11544"/>
                    <a:pt x="6173" y="11267"/>
                  </a:cubicBezTo>
                  <a:cubicBezTo>
                    <a:pt x="6266" y="11267"/>
                    <a:pt x="6760" y="11298"/>
                    <a:pt x="6914" y="11298"/>
                  </a:cubicBezTo>
                  <a:cubicBezTo>
                    <a:pt x="7161" y="11298"/>
                    <a:pt x="7377" y="11267"/>
                    <a:pt x="7624" y="11236"/>
                  </a:cubicBezTo>
                  <a:close/>
                  <a:moveTo>
                    <a:pt x="7901" y="11514"/>
                  </a:moveTo>
                  <a:lnTo>
                    <a:pt x="7901" y="13365"/>
                  </a:lnTo>
                  <a:lnTo>
                    <a:pt x="5865" y="13365"/>
                  </a:lnTo>
                  <a:lnTo>
                    <a:pt x="5895" y="11514"/>
                  </a:lnTo>
                  <a:cubicBezTo>
                    <a:pt x="6111" y="11884"/>
                    <a:pt x="6451" y="12162"/>
                    <a:pt x="6883" y="12285"/>
                  </a:cubicBezTo>
                  <a:lnTo>
                    <a:pt x="6945" y="12285"/>
                  </a:lnTo>
                  <a:cubicBezTo>
                    <a:pt x="7346" y="12162"/>
                    <a:pt x="7685" y="11884"/>
                    <a:pt x="7901" y="11514"/>
                  </a:cubicBezTo>
                  <a:close/>
                  <a:moveTo>
                    <a:pt x="5155" y="10989"/>
                  </a:moveTo>
                  <a:cubicBezTo>
                    <a:pt x="5247" y="11020"/>
                    <a:pt x="5371" y="11051"/>
                    <a:pt x="5494" y="11082"/>
                  </a:cubicBezTo>
                  <a:lnTo>
                    <a:pt x="5494" y="13396"/>
                  </a:lnTo>
                  <a:lnTo>
                    <a:pt x="4939" y="13396"/>
                  </a:lnTo>
                  <a:lnTo>
                    <a:pt x="4939" y="12625"/>
                  </a:lnTo>
                  <a:cubicBezTo>
                    <a:pt x="4939" y="12501"/>
                    <a:pt x="4846" y="12409"/>
                    <a:pt x="4754" y="12409"/>
                  </a:cubicBezTo>
                  <a:cubicBezTo>
                    <a:pt x="4630" y="12409"/>
                    <a:pt x="4538" y="12501"/>
                    <a:pt x="4538" y="12625"/>
                  </a:cubicBezTo>
                  <a:lnTo>
                    <a:pt x="4538" y="13396"/>
                  </a:lnTo>
                  <a:lnTo>
                    <a:pt x="4013" y="13396"/>
                  </a:lnTo>
                  <a:cubicBezTo>
                    <a:pt x="4105" y="12470"/>
                    <a:pt x="4507" y="11637"/>
                    <a:pt x="5155" y="10989"/>
                  </a:cubicBezTo>
                  <a:close/>
                  <a:moveTo>
                    <a:pt x="8673" y="10989"/>
                  </a:moveTo>
                  <a:cubicBezTo>
                    <a:pt x="9321" y="11637"/>
                    <a:pt x="9722" y="12470"/>
                    <a:pt x="9784" y="13396"/>
                  </a:cubicBezTo>
                  <a:lnTo>
                    <a:pt x="9259" y="13396"/>
                  </a:lnTo>
                  <a:lnTo>
                    <a:pt x="9259" y="12625"/>
                  </a:lnTo>
                  <a:cubicBezTo>
                    <a:pt x="9259" y="12501"/>
                    <a:pt x="9167" y="12409"/>
                    <a:pt x="9043" y="12409"/>
                  </a:cubicBezTo>
                  <a:cubicBezTo>
                    <a:pt x="8951" y="12409"/>
                    <a:pt x="8858" y="12501"/>
                    <a:pt x="8858" y="12625"/>
                  </a:cubicBezTo>
                  <a:lnTo>
                    <a:pt x="8858" y="13396"/>
                  </a:lnTo>
                  <a:lnTo>
                    <a:pt x="8334" y="13396"/>
                  </a:lnTo>
                  <a:lnTo>
                    <a:pt x="8334" y="11112"/>
                  </a:lnTo>
                  <a:cubicBezTo>
                    <a:pt x="8457" y="11082"/>
                    <a:pt x="8550" y="11020"/>
                    <a:pt x="8673" y="10989"/>
                  </a:cubicBezTo>
                  <a:close/>
                  <a:moveTo>
                    <a:pt x="6793" y="1"/>
                  </a:moveTo>
                  <a:cubicBezTo>
                    <a:pt x="5384" y="1"/>
                    <a:pt x="4013" y="523"/>
                    <a:pt x="2933" y="1453"/>
                  </a:cubicBezTo>
                  <a:cubicBezTo>
                    <a:pt x="2764" y="1598"/>
                    <a:pt x="2897" y="1818"/>
                    <a:pt x="3067" y="1818"/>
                  </a:cubicBezTo>
                  <a:cubicBezTo>
                    <a:pt x="3114" y="1818"/>
                    <a:pt x="3164" y="1801"/>
                    <a:pt x="3210" y="1761"/>
                  </a:cubicBezTo>
                  <a:cubicBezTo>
                    <a:pt x="4229" y="866"/>
                    <a:pt x="5525" y="373"/>
                    <a:pt x="6914" y="373"/>
                  </a:cubicBezTo>
                  <a:cubicBezTo>
                    <a:pt x="7716" y="373"/>
                    <a:pt x="8550" y="465"/>
                    <a:pt x="9352" y="589"/>
                  </a:cubicBezTo>
                  <a:cubicBezTo>
                    <a:pt x="9832" y="674"/>
                    <a:pt x="10236" y="741"/>
                    <a:pt x="10590" y="741"/>
                  </a:cubicBezTo>
                  <a:cubicBezTo>
                    <a:pt x="10873" y="741"/>
                    <a:pt x="11125" y="698"/>
                    <a:pt x="11358" y="589"/>
                  </a:cubicBezTo>
                  <a:cubicBezTo>
                    <a:pt x="11389" y="589"/>
                    <a:pt x="11451" y="589"/>
                    <a:pt x="11451" y="619"/>
                  </a:cubicBezTo>
                  <a:cubicBezTo>
                    <a:pt x="11605" y="866"/>
                    <a:pt x="11728" y="1329"/>
                    <a:pt x="11420" y="2008"/>
                  </a:cubicBezTo>
                  <a:cubicBezTo>
                    <a:pt x="11296" y="2255"/>
                    <a:pt x="11327" y="2502"/>
                    <a:pt x="11481" y="2718"/>
                  </a:cubicBezTo>
                  <a:cubicBezTo>
                    <a:pt x="11975" y="3397"/>
                    <a:pt x="12315" y="4169"/>
                    <a:pt x="12469" y="5002"/>
                  </a:cubicBezTo>
                  <a:lnTo>
                    <a:pt x="12407" y="4971"/>
                  </a:lnTo>
                  <a:lnTo>
                    <a:pt x="12407" y="4878"/>
                  </a:lnTo>
                  <a:cubicBezTo>
                    <a:pt x="12438" y="4693"/>
                    <a:pt x="12346" y="4508"/>
                    <a:pt x="12222" y="4354"/>
                  </a:cubicBezTo>
                  <a:cubicBezTo>
                    <a:pt x="12099" y="4230"/>
                    <a:pt x="11944" y="4138"/>
                    <a:pt x="11759" y="4138"/>
                  </a:cubicBezTo>
                  <a:cubicBezTo>
                    <a:pt x="11543" y="3520"/>
                    <a:pt x="11173" y="2965"/>
                    <a:pt x="10741" y="2471"/>
                  </a:cubicBezTo>
                  <a:cubicBezTo>
                    <a:pt x="10599" y="2329"/>
                    <a:pt x="10417" y="2254"/>
                    <a:pt x="10239" y="2254"/>
                  </a:cubicBezTo>
                  <a:cubicBezTo>
                    <a:pt x="10146" y="2254"/>
                    <a:pt x="10054" y="2274"/>
                    <a:pt x="9969" y="2317"/>
                  </a:cubicBezTo>
                  <a:cubicBezTo>
                    <a:pt x="9506" y="2533"/>
                    <a:pt x="9012" y="2625"/>
                    <a:pt x="8519" y="2625"/>
                  </a:cubicBezTo>
                  <a:cubicBezTo>
                    <a:pt x="7901" y="2595"/>
                    <a:pt x="7315" y="2533"/>
                    <a:pt x="6729" y="2379"/>
                  </a:cubicBezTo>
                  <a:cubicBezTo>
                    <a:pt x="6142" y="2255"/>
                    <a:pt x="5556" y="2163"/>
                    <a:pt x="5000" y="2132"/>
                  </a:cubicBezTo>
                  <a:cubicBezTo>
                    <a:pt x="4968" y="2131"/>
                    <a:pt x="4936" y="2130"/>
                    <a:pt x="4904" y="2130"/>
                  </a:cubicBezTo>
                  <a:cubicBezTo>
                    <a:pt x="4044" y="2130"/>
                    <a:pt x="3221" y="2527"/>
                    <a:pt x="2686" y="3212"/>
                  </a:cubicBezTo>
                  <a:cubicBezTo>
                    <a:pt x="2439" y="3490"/>
                    <a:pt x="2223" y="3798"/>
                    <a:pt x="2069" y="4107"/>
                  </a:cubicBezTo>
                  <a:cubicBezTo>
                    <a:pt x="1883" y="4138"/>
                    <a:pt x="1698" y="4199"/>
                    <a:pt x="1575" y="4354"/>
                  </a:cubicBezTo>
                  <a:cubicBezTo>
                    <a:pt x="1420" y="4508"/>
                    <a:pt x="1359" y="4724"/>
                    <a:pt x="1390" y="4971"/>
                  </a:cubicBezTo>
                  <a:lnTo>
                    <a:pt x="1328" y="4971"/>
                  </a:lnTo>
                  <a:cubicBezTo>
                    <a:pt x="1513" y="3983"/>
                    <a:pt x="1976" y="3058"/>
                    <a:pt x="2655" y="2317"/>
                  </a:cubicBezTo>
                  <a:cubicBezTo>
                    <a:pt x="2770" y="2156"/>
                    <a:pt x="2628" y="1961"/>
                    <a:pt x="2484" y="1961"/>
                  </a:cubicBezTo>
                  <a:cubicBezTo>
                    <a:pt x="2435" y="1961"/>
                    <a:pt x="2386" y="1984"/>
                    <a:pt x="2346" y="2039"/>
                  </a:cubicBezTo>
                  <a:cubicBezTo>
                    <a:pt x="1544" y="2934"/>
                    <a:pt x="1019" y="4076"/>
                    <a:pt x="865" y="5280"/>
                  </a:cubicBezTo>
                  <a:cubicBezTo>
                    <a:pt x="1" y="6175"/>
                    <a:pt x="618" y="7656"/>
                    <a:pt x="1853" y="7656"/>
                  </a:cubicBezTo>
                  <a:lnTo>
                    <a:pt x="1914" y="7656"/>
                  </a:lnTo>
                  <a:cubicBezTo>
                    <a:pt x="2161" y="8458"/>
                    <a:pt x="2624" y="9199"/>
                    <a:pt x="3241" y="9785"/>
                  </a:cubicBezTo>
                  <a:cubicBezTo>
                    <a:pt x="3673" y="10217"/>
                    <a:pt x="4198" y="10557"/>
                    <a:pt x="4754" y="10835"/>
                  </a:cubicBezTo>
                  <a:cubicBezTo>
                    <a:pt x="4044" y="11575"/>
                    <a:pt x="3643" y="12563"/>
                    <a:pt x="3612" y="13581"/>
                  </a:cubicBezTo>
                  <a:cubicBezTo>
                    <a:pt x="3612" y="13705"/>
                    <a:pt x="3704" y="13797"/>
                    <a:pt x="3828" y="13797"/>
                  </a:cubicBezTo>
                  <a:lnTo>
                    <a:pt x="10000" y="13797"/>
                  </a:lnTo>
                  <a:cubicBezTo>
                    <a:pt x="10093" y="13797"/>
                    <a:pt x="10185" y="13705"/>
                    <a:pt x="10185" y="13581"/>
                  </a:cubicBezTo>
                  <a:cubicBezTo>
                    <a:pt x="10185" y="12563"/>
                    <a:pt x="9784" y="11575"/>
                    <a:pt x="9074" y="10835"/>
                  </a:cubicBezTo>
                  <a:cubicBezTo>
                    <a:pt x="10432" y="10217"/>
                    <a:pt x="11451" y="9076"/>
                    <a:pt x="11913" y="7656"/>
                  </a:cubicBezTo>
                  <a:lnTo>
                    <a:pt x="11944" y="7656"/>
                  </a:lnTo>
                  <a:cubicBezTo>
                    <a:pt x="13210" y="7656"/>
                    <a:pt x="13827" y="6175"/>
                    <a:pt x="12932" y="5280"/>
                  </a:cubicBezTo>
                  <a:cubicBezTo>
                    <a:pt x="12808" y="4261"/>
                    <a:pt x="12407" y="3304"/>
                    <a:pt x="11821" y="2471"/>
                  </a:cubicBezTo>
                  <a:cubicBezTo>
                    <a:pt x="11759" y="2379"/>
                    <a:pt x="11759" y="2255"/>
                    <a:pt x="11790" y="2193"/>
                  </a:cubicBezTo>
                  <a:cubicBezTo>
                    <a:pt x="12222" y="1268"/>
                    <a:pt x="11975" y="681"/>
                    <a:pt x="11821" y="403"/>
                  </a:cubicBezTo>
                  <a:cubicBezTo>
                    <a:pt x="11734" y="252"/>
                    <a:pt x="11572" y="177"/>
                    <a:pt x="11409" y="177"/>
                  </a:cubicBezTo>
                  <a:cubicBezTo>
                    <a:pt x="11339" y="177"/>
                    <a:pt x="11268" y="190"/>
                    <a:pt x="11204" y="218"/>
                  </a:cubicBezTo>
                  <a:cubicBezTo>
                    <a:pt x="11021" y="296"/>
                    <a:pt x="10816" y="325"/>
                    <a:pt x="10580" y="325"/>
                  </a:cubicBezTo>
                  <a:cubicBezTo>
                    <a:pt x="10258" y="325"/>
                    <a:pt x="9877" y="272"/>
                    <a:pt x="9414" y="218"/>
                  </a:cubicBezTo>
                  <a:cubicBezTo>
                    <a:pt x="8580" y="64"/>
                    <a:pt x="7747" y="2"/>
                    <a:pt x="6914" y="2"/>
                  </a:cubicBezTo>
                  <a:cubicBezTo>
                    <a:pt x="6873" y="1"/>
                    <a:pt x="6833" y="1"/>
                    <a:pt x="67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9" name="Google Shape;16879;p94"/>
          <p:cNvGrpSpPr/>
          <p:nvPr/>
        </p:nvGrpSpPr>
        <p:grpSpPr>
          <a:xfrm>
            <a:off x="2526881" y="3418230"/>
            <a:ext cx="360325" cy="344500"/>
            <a:chOff x="4038813" y="2463956"/>
            <a:chExt cx="360325" cy="344500"/>
          </a:xfrm>
        </p:grpSpPr>
        <p:grpSp>
          <p:nvGrpSpPr>
            <p:cNvPr id="16880" name="Google Shape;16880;p94"/>
            <p:cNvGrpSpPr/>
            <p:nvPr/>
          </p:nvGrpSpPr>
          <p:grpSpPr>
            <a:xfrm>
              <a:off x="4038813" y="2575656"/>
              <a:ext cx="360325" cy="232800"/>
              <a:chOff x="4038813" y="2575656"/>
              <a:chExt cx="360325" cy="232800"/>
            </a:xfrm>
          </p:grpSpPr>
          <p:sp>
            <p:nvSpPr>
              <p:cNvPr id="16881" name="Google Shape;16881;p94"/>
              <p:cNvSpPr/>
              <p:nvPr/>
            </p:nvSpPr>
            <p:spPr>
              <a:xfrm>
                <a:off x="4087413" y="2682481"/>
                <a:ext cx="17775" cy="16625"/>
              </a:xfrm>
              <a:custGeom>
                <a:avLst/>
                <a:gdLst/>
                <a:ahLst/>
                <a:cxnLst/>
                <a:rect l="l" t="t" r="r" b="b"/>
                <a:pathLst>
                  <a:path w="711" h="665" extrusionOk="0">
                    <a:moveTo>
                      <a:pt x="479" y="1"/>
                    </a:moveTo>
                    <a:cubicBezTo>
                      <a:pt x="425" y="1"/>
                      <a:pt x="371" y="24"/>
                      <a:pt x="340" y="70"/>
                    </a:cubicBezTo>
                    <a:lnTo>
                      <a:pt x="63" y="317"/>
                    </a:lnTo>
                    <a:cubicBezTo>
                      <a:pt x="1" y="410"/>
                      <a:pt x="1" y="533"/>
                      <a:pt x="63" y="595"/>
                    </a:cubicBezTo>
                    <a:cubicBezTo>
                      <a:pt x="109" y="641"/>
                      <a:pt x="163" y="664"/>
                      <a:pt x="213" y="664"/>
                    </a:cubicBezTo>
                    <a:cubicBezTo>
                      <a:pt x="263" y="664"/>
                      <a:pt x="309" y="641"/>
                      <a:pt x="340" y="595"/>
                    </a:cubicBezTo>
                    <a:lnTo>
                      <a:pt x="618" y="348"/>
                    </a:lnTo>
                    <a:cubicBezTo>
                      <a:pt x="711" y="255"/>
                      <a:pt x="711" y="132"/>
                      <a:pt x="618" y="70"/>
                    </a:cubicBezTo>
                    <a:cubicBezTo>
                      <a:pt x="587" y="24"/>
                      <a:pt x="533"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94"/>
              <p:cNvSpPr/>
              <p:nvPr/>
            </p:nvSpPr>
            <p:spPr>
              <a:xfrm>
                <a:off x="4161488" y="2755781"/>
                <a:ext cx="17775" cy="16800"/>
              </a:xfrm>
              <a:custGeom>
                <a:avLst/>
                <a:gdLst/>
                <a:ahLst/>
                <a:cxnLst/>
                <a:rect l="l" t="t" r="r" b="b"/>
                <a:pathLst>
                  <a:path w="711" h="672" extrusionOk="0">
                    <a:moveTo>
                      <a:pt x="479" y="1"/>
                    </a:moveTo>
                    <a:cubicBezTo>
                      <a:pt x="425" y="1"/>
                      <a:pt x="371" y="24"/>
                      <a:pt x="340" y="70"/>
                    </a:cubicBezTo>
                    <a:lnTo>
                      <a:pt x="62" y="348"/>
                    </a:lnTo>
                    <a:cubicBezTo>
                      <a:pt x="1" y="410"/>
                      <a:pt x="1" y="533"/>
                      <a:pt x="62" y="626"/>
                    </a:cubicBezTo>
                    <a:cubicBezTo>
                      <a:pt x="109" y="657"/>
                      <a:pt x="163" y="672"/>
                      <a:pt x="213" y="672"/>
                    </a:cubicBezTo>
                    <a:cubicBezTo>
                      <a:pt x="263" y="672"/>
                      <a:pt x="309" y="657"/>
                      <a:pt x="340" y="626"/>
                    </a:cubicBezTo>
                    <a:lnTo>
                      <a:pt x="618" y="348"/>
                    </a:lnTo>
                    <a:cubicBezTo>
                      <a:pt x="710" y="286"/>
                      <a:pt x="710" y="163"/>
                      <a:pt x="618" y="70"/>
                    </a:cubicBezTo>
                    <a:cubicBezTo>
                      <a:pt x="587" y="24"/>
                      <a:pt x="533"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94"/>
              <p:cNvSpPr/>
              <p:nvPr/>
            </p:nvSpPr>
            <p:spPr>
              <a:xfrm>
                <a:off x="4115213" y="2715856"/>
                <a:ext cx="29625" cy="28700"/>
              </a:xfrm>
              <a:custGeom>
                <a:avLst/>
                <a:gdLst/>
                <a:ahLst/>
                <a:cxnLst/>
                <a:rect l="l" t="t" r="r" b="b"/>
                <a:pathLst>
                  <a:path w="1185" h="1148" extrusionOk="0">
                    <a:moveTo>
                      <a:pt x="247" y="1"/>
                    </a:moveTo>
                    <a:cubicBezTo>
                      <a:pt x="123" y="1"/>
                      <a:pt x="31" y="93"/>
                      <a:pt x="31" y="186"/>
                    </a:cubicBezTo>
                    <a:cubicBezTo>
                      <a:pt x="1" y="723"/>
                      <a:pt x="403" y="1144"/>
                      <a:pt x="932" y="1144"/>
                    </a:cubicBezTo>
                    <a:cubicBezTo>
                      <a:pt x="950" y="1144"/>
                      <a:pt x="969" y="1144"/>
                      <a:pt x="987" y="1142"/>
                    </a:cubicBezTo>
                    <a:cubicBezTo>
                      <a:pt x="999" y="1146"/>
                      <a:pt x="1011" y="1148"/>
                      <a:pt x="1021" y="1148"/>
                    </a:cubicBezTo>
                    <a:cubicBezTo>
                      <a:pt x="1184" y="1148"/>
                      <a:pt x="1166" y="761"/>
                      <a:pt x="1006" y="761"/>
                    </a:cubicBezTo>
                    <a:cubicBezTo>
                      <a:pt x="991" y="761"/>
                      <a:pt x="974" y="765"/>
                      <a:pt x="957" y="772"/>
                    </a:cubicBezTo>
                    <a:cubicBezTo>
                      <a:pt x="648" y="772"/>
                      <a:pt x="432" y="525"/>
                      <a:pt x="432" y="248"/>
                    </a:cubicBezTo>
                    <a:cubicBezTo>
                      <a:pt x="432" y="124"/>
                      <a:pt x="370" y="31"/>
                      <a:pt x="247" y="31"/>
                    </a:cubicBezTo>
                    <a:lnTo>
                      <a:pt x="24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94"/>
              <p:cNvSpPr/>
              <p:nvPr/>
            </p:nvSpPr>
            <p:spPr>
              <a:xfrm>
                <a:off x="4038813" y="2575656"/>
                <a:ext cx="360325" cy="232800"/>
              </a:xfrm>
              <a:custGeom>
                <a:avLst/>
                <a:gdLst/>
                <a:ahLst/>
                <a:cxnLst/>
                <a:rect l="l" t="t" r="r" b="b"/>
                <a:pathLst>
                  <a:path w="14413" h="9312" extrusionOk="0">
                    <a:moveTo>
                      <a:pt x="12253" y="1458"/>
                    </a:moveTo>
                    <a:cubicBezTo>
                      <a:pt x="12353" y="1458"/>
                      <a:pt x="12453" y="1504"/>
                      <a:pt x="12530" y="1597"/>
                    </a:cubicBezTo>
                    <a:lnTo>
                      <a:pt x="13796" y="2862"/>
                    </a:lnTo>
                    <a:cubicBezTo>
                      <a:pt x="13981" y="3016"/>
                      <a:pt x="13981" y="3263"/>
                      <a:pt x="13796" y="3417"/>
                    </a:cubicBezTo>
                    <a:lnTo>
                      <a:pt x="12530" y="4683"/>
                    </a:lnTo>
                    <a:lnTo>
                      <a:pt x="10710" y="2862"/>
                    </a:lnTo>
                    <a:lnTo>
                      <a:pt x="11975" y="1597"/>
                    </a:lnTo>
                    <a:cubicBezTo>
                      <a:pt x="12052" y="1504"/>
                      <a:pt x="12152" y="1458"/>
                      <a:pt x="12253" y="1458"/>
                    </a:cubicBezTo>
                    <a:close/>
                    <a:moveTo>
                      <a:pt x="2021" y="1"/>
                    </a:moveTo>
                    <a:cubicBezTo>
                      <a:pt x="1975" y="1"/>
                      <a:pt x="1927" y="17"/>
                      <a:pt x="1883" y="54"/>
                    </a:cubicBezTo>
                    <a:cubicBezTo>
                      <a:pt x="1" y="2276"/>
                      <a:pt x="155" y="5578"/>
                      <a:pt x="2161" y="7645"/>
                    </a:cubicBezTo>
                    <a:cubicBezTo>
                      <a:pt x="3241" y="8726"/>
                      <a:pt x="4661" y="9312"/>
                      <a:pt x="6142" y="9312"/>
                    </a:cubicBezTo>
                    <a:cubicBezTo>
                      <a:pt x="7623" y="9312"/>
                      <a:pt x="9074" y="8726"/>
                      <a:pt x="10123" y="7645"/>
                    </a:cubicBezTo>
                    <a:lnTo>
                      <a:pt x="14104" y="3664"/>
                    </a:lnTo>
                    <a:cubicBezTo>
                      <a:pt x="14413" y="3356"/>
                      <a:pt x="14413" y="2862"/>
                      <a:pt x="14104" y="2553"/>
                    </a:cubicBezTo>
                    <a:lnTo>
                      <a:pt x="12839" y="1288"/>
                    </a:lnTo>
                    <a:cubicBezTo>
                      <a:pt x="12669" y="1134"/>
                      <a:pt x="12461" y="1057"/>
                      <a:pt x="12257" y="1057"/>
                    </a:cubicBezTo>
                    <a:cubicBezTo>
                      <a:pt x="12052" y="1057"/>
                      <a:pt x="11851" y="1134"/>
                      <a:pt x="11697" y="1288"/>
                    </a:cubicBezTo>
                    <a:lnTo>
                      <a:pt x="8025" y="4930"/>
                    </a:lnTo>
                    <a:cubicBezTo>
                      <a:pt x="7963" y="5022"/>
                      <a:pt x="7963" y="5146"/>
                      <a:pt x="8025" y="5207"/>
                    </a:cubicBezTo>
                    <a:cubicBezTo>
                      <a:pt x="8071" y="5254"/>
                      <a:pt x="8125" y="5277"/>
                      <a:pt x="8179" y="5277"/>
                    </a:cubicBezTo>
                    <a:cubicBezTo>
                      <a:pt x="8233" y="5277"/>
                      <a:pt x="8287" y="5254"/>
                      <a:pt x="8333" y="5207"/>
                    </a:cubicBezTo>
                    <a:lnTo>
                      <a:pt x="10401" y="3140"/>
                    </a:lnTo>
                    <a:lnTo>
                      <a:pt x="12253" y="4961"/>
                    </a:lnTo>
                    <a:lnTo>
                      <a:pt x="9815" y="7368"/>
                    </a:lnTo>
                    <a:cubicBezTo>
                      <a:pt x="8858" y="8355"/>
                      <a:pt x="7531" y="8911"/>
                      <a:pt x="6142" y="8911"/>
                    </a:cubicBezTo>
                    <a:cubicBezTo>
                      <a:pt x="4753" y="8911"/>
                      <a:pt x="3426" y="8355"/>
                      <a:pt x="2469" y="7368"/>
                    </a:cubicBezTo>
                    <a:cubicBezTo>
                      <a:pt x="587" y="5423"/>
                      <a:pt x="463" y="2368"/>
                      <a:pt x="2192" y="300"/>
                    </a:cubicBezTo>
                    <a:cubicBezTo>
                      <a:pt x="2286" y="160"/>
                      <a:pt x="2165" y="1"/>
                      <a:pt x="20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85" name="Google Shape;16885;p94"/>
            <p:cNvSpPr/>
            <p:nvPr/>
          </p:nvSpPr>
          <p:spPr>
            <a:xfrm>
              <a:off x="4098213" y="2463956"/>
              <a:ext cx="162050" cy="269675"/>
            </a:xfrm>
            <a:custGeom>
              <a:avLst/>
              <a:gdLst/>
              <a:ahLst/>
              <a:cxnLst/>
              <a:rect l="l" t="t" r="r" b="b"/>
              <a:pathLst>
                <a:path w="6482" h="10787" extrusionOk="0">
                  <a:moveTo>
                    <a:pt x="4352" y="394"/>
                  </a:moveTo>
                  <a:cubicBezTo>
                    <a:pt x="4453" y="394"/>
                    <a:pt x="4553" y="432"/>
                    <a:pt x="4630" y="510"/>
                  </a:cubicBezTo>
                  <a:lnTo>
                    <a:pt x="5895" y="1775"/>
                  </a:lnTo>
                  <a:cubicBezTo>
                    <a:pt x="6050" y="1929"/>
                    <a:pt x="6050" y="2176"/>
                    <a:pt x="5895" y="2330"/>
                  </a:cubicBezTo>
                  <a:lnTo>
                    <a:pt x="4630" y="3596"/>
                  </a:lnTo>
                  <a:lnTo>
                    <a:pt x="2809" y="1775"/>
                  </a:lnTo>
                  <a:lnTo>
                    <a:pt x="4075" y="510"/>
                  </a:lnTo>
                  <a:cubicBezTo>
                    <a:pt x="4152" y="432"/>
                    <a:pt x="4252" y="394"/>
                    <a:pt x="4352" y="394"/>
                  </a:cubicBezTo>
                  <a:close/>
                  <a:moveTo>
                    <a:pt x="4352" y="0"/>
                  </a:moveTo>
                  <a:cubicBezTo>
                    <a:pt x="4152" y="0"/>
                    <a:pt x="3951" y="77"/>
                    <a:pt x="3797" y="232"/>
                  </a:cubicBezTo>
                  <a:lnTo>
                    <a:pt x="93" y="3935"/>
                  </a:lnTo>
                  <a:cubicBezTo>
                    <a:pt x="1" y="3997"/>
                    <a:pt x="1" y="4120"/>
                    <a:pt x="93" y="4213"/>
                  </a:cubicBezTo>
                  <a:cubicBezTo>
                    <a:pt x="140" y="4244"/>
                    <a:pt x="194" y="4259"/>
                    <a:pt x="244" y="4259"/>
                  </a:cubicBezTo>
                  <a:cubicBezTo>
                    <a:pt x="294" y="4259"/>
                    <a:pt x="340" y="4244"/>
                    <a:pt x="371" y="4213"/>
                  </a:cubicBezTo>
                  <a:lnTo>
                    <a:pt x="2532" y="2053"/>
                  </a:lnTo>
                  <a:lnTo>
                    <a:pt x="4352" y="3904"/>
                  </a:lnTo>
                  <a:lnTo>
                    <a:pt x="1945" y="6281"/>
                  </a:lnTo>
                  <a:cubicBezTo>
                    <a:pt x="279" y="7916"/>
                    <a:pt x="1421" y="10786"/>
                    <a:pt x="3797" y="10786"/>
                  </a:cubicBezTo>
                  <a:cubicBezTo>
                    <a:pt x="4352" y="10786"/>
                    <a:pt x="4908" y="10601"/>
                    <a:pt x="5340" y="10262"/>
                  </a:cubicBezTo>
                  <a:cubicBezTo>
                    <a:pt x="5433" y="10200"/>
                    <a:pt x="5463" y="10077"/>
                    <a:pt x="5402" y="9984"/>
                  </a:cubicBezTo>
                  <a:cubicBezTo>
                    <a:pt x="5351" y="9933"/>
                    <a:pt x="5290" y="9910"/>
                    <a:pt x="5236" y="9910"/>
                  </a:cubicBezTo>
                  <a:cubicBezTo>
                    <a:pt x="5192" y="9910"/>
                    <a:pt x="5152" y="9925"/>
                    <a:pt x="5124" y="9953"/>
                  </a:cubicBezTo>
                  <a:cubicBezTo>
                    <a:pt x="4673" y="10293"/>
                    <a:pt x="4205" y="10439"/>
                    <a:pt x="3763" y="10439"/>
                  </a:cubicBezTo>
                  <a:cubicBezTo>
                    <a:pt x="1996" y="10439"/>
                    <a:pt x="625" y="8119"/>
                    <a:pt x="2254" y="6589"/>
                  </a:cubicBezTo>
                  <a:lnTo>
                    <a:pt x="6173" y="2639"/>
                  </a:lnTo>
                  <a:cubicBezTo>
                    <a:pt x="6482" y="2299"/>
                    <a:pt x="6482" y="1806"/>
                    <a:pt x="6173" y="1497"/>
                  </a:cubicBezTo>
                  <a:lnTo>
                    <a:pt x="4908" y="232"/>
                  </a:lnTo>
                  <a:cubicBezTo>
                    <a:pt x="4754" y="77"/>
                    <a:pt x="4553" y="0"/>
                    <a:pt x="4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6" name="Google Shape;16886;p94"/>
          <p:cNvGrpSpPr/>
          <p:nvPr/>
        </p:nvGrpSpPr>
        <p:grpSpPr>
          <a:xfrm>
            <a:off x="1858938" y="3417642"/>
            <a:ext cx="203700" cy="345675"/>
            <a:chOff x="7861838" y="4141656"/>
            <a:chExt cx="203700" cy="345675"/>
          </a:xfrm>
        </p:grpSpPr>
        <p:sp>
          <p:nvSpPr>
            <p:cNvPr id="16887" name="Google Shape;16887;p94"/>
            <p:cNvSpPr/>
            <p:nvPr/>
          </p:nvSpPr>
          <p:spPr>
            <a:xfrm>
              <a:off x="7915063" y="4445656"/>
              <a:ext cx="10050" cy="17775"/>
            </a:xfrm>
            <a:custGeom>
              <a:avLst/>
              <a:gdLst/>
              <a:ahLst/>
              <a:cxnLst/>
              <a:rect l="l" t="t" r="r" b="b"/>
              <a:pathLst>
                <a:path w="402" h="711" extrusionOk="0">
                  <a:moveTo>
                    <a:pt x="186" y="0"/>
                  </a:moveTo>
                  <a:cubicBezTo>
                    <a:pt x="93" y="0"/>
                    <a:pt x="1" y="93"/>
                    <a:pt x="1" y="186"/>
                  </a:cubicBezTo>
                  <a:lnTo>
                    <a:pt x="1" y="525"/>
                  </a:lnTo>
                  <a:cubicBezTo>
                    <a:pt x="1" y="618"/>
                    <a:pt x="93" y="710"/>
                    <a:pt x="186" y="710"/>
                  </a:cubicBezTo>
                  <a:cubicBezTo>
                    <a:pt x="309" y="710"/>
                    <a:pt x="402" y="618"/>
                    <a:pt x="402" y="525"/>
                  </a:cubicBezTo>
                  <a:lnTo>
                    <a:pt x="402" y="186"/>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94"/>
            <p:cNvSpPr/>
            <p:nvPr/>
          </p:nvSpPr>
          <p:spPr>
            <a:xfrm>
              <a:off x="8002238" y="4445656"/>
              <a:ext cx="10825" cy="17775"/>
            </a:xfrm>
            <a:custGeom>
              <a:avLst/>
              <a:gdLst/>
              <a:ahLst/>
              <a:cxnLst/>
              <a:rect l="l" t="t" r="r" b="b"/>
              <a:pathLst>
                <a:path w="433" h="711" extrusionOk="0">
                  <a:moveTo>
                    <a:pt x="217" y="0"/>
                  </a:moveTo>
                  <a:cubicBezTo>
                    <a:pt x="94" y="0"/>
                    <a:pt x="32" y="93"/>
                    <a:pt x="32" y="186"/>
                  </a:cubicBezTo>
                  <a:lnTo>
                    <a:pt x="32" y="525"/>
                  </a:lnTo>
                  <a:cubicBezTo>
                    <a:pt x="1" y="618"/>
                    <a:pt x="94" y="710"/>
                    <a:pt x="217" y="710"/>
                  </a:cubicBezTo>
                  <a:cubicBezTo>
                    <a:pt x="340" y="710"/>
                    <a:pt x="433" y="618"/>
                    <a:pt x="433" y="525"/>
                  </a:cubicBezTo>
                  <a:lnTo>
                    <a:pt x="433" y="186"/>
                  </a:lnTo>
                  <a:cubicBezTo>
                    <a:pt x="433"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94"/>
            <p:cNvSpPr/>
            <p:nvPr/>
          </p:nvSpPr>
          <p:spPr>
            <a:xfrm>
              <a:off x="7945563" y="4452956"/>
              <a:ext cx="36250" cy="15100"/>
            </a:xfrm>
            <a:custGeom>
              <a:avLst/>
              <a:gdLst/>
              <a:ahLst/>
              <a:cxnLst/>
              <a:rect l="l" t="t" r="r" b="b"/>
              <a:pathLst>
                <a:path w="1450" h="604" extrusionOk="0">
                  <a:moveTo>
                    <a:pt x="291" y="1"/>
                  </a:moveTo>
                  <a:cubicBezTo>
                    <a:pt x="136" y="1"/>
                    <a:pt x="1" y="196"/>
                    <a:pt x="138" y="356"/>
                  </a:cubicBezTo>
                  <a:cubicBezTo>
                    <a:pt x="293" y="511"/>
                    <a:pt x="509" y="603"/>
                    <a:pt x="725" y="603"/>
                  </a:cubicBezTo>
                  <a:cubicBezTo>
                    <a:pt x="941" y="603"/>
                    <a:pt x="1157" y="511"/>
                    <a:pt x="1311" y="356"/>
                  </a:cubicBezTo>
                  <a:cubicBezTo>
                    <a:pt x="1449" y="196"/>
                    <a:pt x="1313" y="1"/>
                    <a:pt x="1158" y="1"/>
                  </a:cubicBezTo>
                  <a:cubicBezTo>
                    <a:pt x="1105" y="1"/>
                    <a:pt x="1050" y="24"/>
                    <a:pt x="1003" y="79"/>
                  </a:cubicBezTo>
                  <a:cubicBezTo>
                    <a:pt x="925" y="156"/>
                    <a:pt x="825" y="194"/>
                    <a:pt x="725" y="194"/>
                  </a:cubicBezTo>
                  <a:cubicBezTo>
                    <a:pt x="625" y="194"/>
                    <a:pt x="524" y="156"/>
                    <a:pt x="447" y="79"/>
                  </a:cubicBezTo>
                  <a:cubicBezTo>
                    <a:pt x="400" y="24"/>
                    <a:pt x="344"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94"/>
            <p:cNvSpPr/>
            <p:nvPr/>
          </p:nvSpPr>
          <p:spPr>
            <a:xfrm>
              <a:off x="7861838" y="4141656"/>
              <a:ext cx="203700" cy="345675"/>
            </a:xfrm>
            <a:custGeom>
              <a:avLst/>
              <a:gdLst/>
              <a:ahLst/>
              <a:cxnLst/>
              <a:rect l="l" t="t" r="r" b="b"/>
              <a:pathLst>
                <a:path w="8148" h="13827" extrusionOk="0">
                  <a:moveTo>
                    <a:pt x="5733" y="430"/>
                  </a:moveTo>
                  <a:cubicBezTo>
                    <a:pt x="6792" y="430"/>
                    <a:pt x="6792" y="2072"/>
                    <a:pt x="5733" y="2072"/>
                  </a:cubicBezTo>
                  <a:cubicBezTo>
                    <a:pt x="5705" y="2072"/>
                    <a:pt x="5677" y="2071"/>
                    <a:pt x="5648" y="2069"/>
                  </a:cubicBezTo>
                  <a:lnTo>
                    <a:pt x="2531" y="2069"/>
                  </a:lnTo>
                  <a:cubicBezTo>
                    <a:pt x="2068" y="2069"/>
                    <a:pt x="1697" y="1698"/>
                    <a:pt x="1697" y="1235"/>
                  </a:cubicBezTo>
                  <a:cubicBezTo>
                    <a:pt x="1697" y="803"/>
                    <a:pt x="2068" y="433"/>
                    <a:pt x="2531" y="433"/>
                  </a:cubicBezTo>
                  <a:lnTo>
                    <a:pt x="5648" y="433"/>
                  </a:lnTo>
                  <a:cubicBezTo>
                    <a:pt x="5677" y="431"/>
                    <a:pt x="5705" y="430"/>
                    <a:pt x="5733" y="430"/>
                  </a:cubicBezTo>
                  <a:close/>
                  <a:moveTo>
                    <a:pt x="2500" y="1"/>
                  </a:moveTo>
                  <a:cubicBezTo>
                    <a:pt x="957" y="1"/>
                    <a:pt x="772" y="2223"/>
                    <a:pt x="2284" y="2470"/>
                  </a:cubicBezTo>
                  <a:lnTo>
                    <a:pt x="2284" y="10988"/>
                  </a:lnTo>
                  <a:cubicBezTo>
                    <a:pt x="1975" y="11142"/>
                    <a:pt x="1667" y="11358"/>
                    <a:pt x="1420" y="11605"/>
                  </a:cubicBezTo>
                  <a:cubicBezTo>
                    <a:pt x="1251" y="11725"/>
                    <a:pt x="1383" y="11940"/>
                    <a:pt x="1538" y="11940"/>
                  </a:cubicBezTo>
                  <a:cubicBezTo>
                    <a:pt x="1581" y="11940"/>
                    <a:pt x="1626" y="11923"/>
                    <a:pt x="1667" y="11883"/>
                  </a:cubicBezTo>
                  <a:cubicBezTo>
                    <a:pt x="1944" y="11667"/>
                    <a:pt x="2222" y="11451"/>
                    <a:pt x="2531" y="11296"/>
                  </a:cubicBezTo>
                  <a:lnTo>
                    <a:pt x="5555" y="11296"/>
                  </a:lnTo>
                  <a:cubicBezTo>
                    <a:pt x="6358" y="11728"/>
                    <a:pt x="7006" y="12376"/>
                    <a:pt x="7499" y="13117"/>
                  </a:cubicBezTo>
                  <a:cubicBezTo>
                    <a:pt x="7592" y="13241"/>
                    <a:pt x="7499" y="13426"/>
                    <a:pt x="7345" y="13426"/>
                  </a:cubicBezTo>
                  <a:lnTo>
                    <a:pt x="772" y="13426"/>
                  </a:lnTo>
                  <a:cubicBezTo>
                    <a:pt x="617" y="13426"/>
                    <a:pt x="525" y="13241"/>
                    <a:pt x="617" y="13117"/>
                  </a:cubicBezTo>
                  <a:cubicBezTo>
                    <a:pt x="772" y="12870"/>
                    <a:pt x="957" y="12654"/>
                    <a:pt x="1173" y="12438"/>
                  </a:cubicBezTo>
                  <a:cubicBezTo>
                    <a:pt x="1289" y="12275"/>
                    <a:pt x="1160" y="12095"/>
                    <a:pt x="1010" y="12095"/>
                  </a:cubicBezTo>
                  <a:cubicBezTo>
                    <a:pt x="961" y="12095"/>
                    <a:pt x="910" y="12115"/>
                    <a:pt x="864" y="12160"/>
                  </a:cubicBezTo>
                  <a:cubicBezTo>
                    <a:pt x="648" y="12407"/>
                    <a:pt x="463" y="12623"/>
                    <a:pt x="278" y="12901"/>
                  </a:cubicBezTo>
                  <a:cubicBezTo>
                    <a:pt x="0" y="13302"/>
                    <a:pt x="309" y="13827"/>
                    <a:pt x="772" y="13827"/>
                  </a:cubicBezTo>
                  <a:lnTo>
                    <a:pt x="7407" y="13827"/>
                  </a:lnTo>
                  <a:cubicBezTo>
                    <a:pt x="7870" y="13827"/>
                    <a:pt x="8148" y="13302"/>
                    <a:pt x="7870" y="12901"/>
                  </a:cubicBezTo>
                  <a:cubicBezTo>
                    <a:pt x="7345" y="12099"/>
                    <a:pt x="6666" y="11451"/>
                    <a:pt x="5833" y="10988"/>
                  </a:cubicBezTo>
                  <a:lnTo>
                    <a:pt x="5833" y="4507"/>
                  </a:lnTo>
                  <a:cubicBezTo>
                    <a:pt x="5833" y="4383"/>
                    <a:pt x="5740" y="4291"/>
                    <a:pt x="5648" y="4291"/>
                  </a:cubicBezTo>
                  <a:cubicBezTo>
                    <a:pt x="5524" y="4291"/>
                    <a:pt x="5432" y="4383"/>
                    <a:pt x="5432" y="4507"/>
                  </a:cubicBezTo>
                  <a:lnTo>
                    <a:pt x="5432" y="10895"/>
                  </a:lnTo>
                  <a:lnTo>
                    <a:pt x="2747" y="10895"/>
                  </a:lnTo>
                  <a:lnTo>
                    <a:pt x="2747" y="10278"/>
                  </a:lnTo>
                  <a:lnTo>
                    <a:pt x="3518" y="10278"/>
                  </a:lnTo>
                  <a:cubicBezTo>
                    <a:pt x="3611" y="10278"/>
                    <a:pt x="3703" y="10185"/>
                    <a:pt x="3703" y="10093"/>
                  </a:cubicBezTo>
                  <a:cubicBezTo>
                    <a:pt x="3703" y="9969"/>
                    <a:pt x="3611" y="9877"/>
                    <a:pt x="3518" y="9877"/>
                  </a:cubicBezTo>
                  <a:lnTo>
                    <a:pt x="2747" y="9877"/>
                  </a:lnTo>
                  <a:lnTo>
                    <a:pt x="2747" y="9506"/>
                  </a:lnTo>
                  <a:lnTo>
                    <a:pt x="3518" y="9506"/>
                  </a:lnTo>
                  <a:cubicBezTo>
                    <a:pt x="3703" y="9475"/>
                    <a:pt x="3703" y="9198"/>
                    <a:pt x="3518" y="9136"/>
                  </a:cubicBezTo>
                  <a:lnTo>
                    <a:pt x="2747" y="9136"/>
                  </a:lnTo>
                  <a:lnTo>
                    <a:pt x="2747" y="8766"/>
                  </a:lnTo>
                  <a:lnTo>
                    <a:pt x="3518" y="8766"/>
                  </a:lnTo>
                  <a:cubicBezTo>
                    <a:pt x="3611" y="8766"/>
                    <a:pt x="3703" y="8673"/>
                    <a:pt x="3703" y="8580"/>
                  </a:cubicBezTo>
                  <a:cubicBezTo>
                    <a:pt x="3703" y="8457"/>
                    <a:pt x="3611" y="8364"/>
                    <a:pt x="3518" y="8364"/>
                  </a:cubicBezTo>
                  <a:lnTo>
                    <a:pt x="2747" y="8364"/>
                  </a:lnTo>
                  <a:lnTo>
                    <a:pt x="2747" y="8025"/>
                  </a:lnTo>
                  <a:lnTo>
                    <a:pt x="3518" y="8025"/>
                  </a:lnTo>
                  <a:cubicBezTo>
                    <a:pt x="3611" y="8025"/>
                    <a:pt x="3703" y="7932"/>
                    <a:pt x="3703" y="7809"/>
                  </a:cubicBezTo>
                  <a:cubicBezTo>
                    <a:pt x="3703" y="7685"/>
                    <a:pt x="3611" y="7624"/>
                    <a:pt x="3518" y="7624"/>
                  </a:cubicBezTo>
                  <a:lnTo>
                    <a:pt x="2747" y="7624"/>
                  </a:lnTo>
                  <a:lnTo>
                    <a:pt x="2747" y="7253"/>
                  </a:lnTo>
                  <a:lnTo>
                    <a:pt x="3827" y="7253"/>
                  </a:lnTo>
                  <a:cubicBezTo>
                    <a:pt x="3950" y="7253"/>
                    <a:pt x="4043" y="7161"/>
                    <a:pt x="4043" y="7037"/>
                  </a:cubicBezTo>
                  <a:cubicBezTo>
                    <a:pt x="4043" y="6945"/>
                    <a:pt x="3950" y="6852"/>
                    <a:pt x="3827" y="6852"/>
                  </a:cubicBezTo>
                  <a:lnTo>
                    <a:pt x="2747" y="6852"/>
                  </a:lnTo>
                  <a:lnTo>
                    <a:pt x="2747" y="6482"/>
                  </a:lnTo>
                  <a:lnTo>
                    <a:pt x="3518" y="6482"/>
                  </a:lnTo>
                  <a:cubicBezTo>
                    <a:pt x="3611" y="6482"/>
                    <a:pt x="3703" y="6389"/>
                    <a:pt x="3703" y="6297"/>
                  </a:cubicBezTo>
                  <a:cubicBezTo>
                    <a:pt x="3703" y="6173"/>
                    <a:pt x="3611" y="6081"/>
                    <a:pt x="3518" y="6081"/>
                  </a:cubicBezTo>
                  <a:lnTo>
                    <a:pt x="2747" y="6081"/>
                  </a:lnTo>
                  <a:lnTo>
                    <a:pt x="2747" y="5741"/>
                  </a:lnTo>
                  <a:lnTo>
                    <a:pt x="3518" y="5741"/>
                  </a:lnTo>
                  <a:cubicBezTo>
                    <a:pt x="3611" y="5741"/>
                    <a:pt x="3703" y="5649"/>
                    <a:pt x="3703" y="5525"/>
                  </a:cubicBezTo>
                  <a:cubicBezTo>
                    <a:pt x="3703" y="5402"/>
                    <a:pt x="3611" y="5309"/>
                    <a:pt x="3518" y="5309"/>
                  </a:cubicBezTo>
                  <a:lnTo>
                    <a:pt x="2747" y="5309"/>
                  </a:lnTo>
                  <a:lnTo>
                    <a:pt x="2747" y="4970"/>
                  </a:lnTo>
                  <a:lnTo>
                    <a:pt x="3518" y="4970"/>
                  </a:lnTo>
                  <a:cubicBezTo>
                    <a:pt x="3611" y="4970"/>
                    <a:pt x="3703" y="4877"/>
                    <a:pt x="3703" y="4754"/>
                  </a:cubicBezTo>
                  <a:cubicBezTo>
                    <a:pt x="3703" y="4646"/>
                    <a:pt x="3610" y="4562"/>
                    <a:pt x="3525" y="4562"/>
                  </a:cubicBezTo>
                  <a:cubicBezTo>
                    <a:pt x="3512" y="4562"/>
                    <a:pt x="3500" y="4564"/>
                    <a:pt x="3487" y="4568"/>
                  </a:cubicBezTo>
                  <a:lnTo>
                    <a:pt x="2716" y="4568"/>
                  </a:lnTo>
                  <a:lnTo>
                    <a:pt x="2716" y="4198"/>
                  </a:lnTo>
                  <a:lnTo>
                    <a:pt x="3487" y="4198"/>
                  </a:lnTo>
                  <a:cubicBezTo>
                    <a:pt x="3673" y="4136"/>
                    <a:pt x="3673" y="3859"/>
                    <a:pt x="3487" y="3797"/>
                  </a:cubicBezTo>
                  <a:lnTo>
                    <a:pt x="2716" y="3797"/>
                  </a:lnTo>
                  <a:lnTo>
                    <a:pt x="2716" y="3427"/>
                  </a:lnTo>
                  <a:lnTo>
                    <a:pt x="3796" y="3427"/>
                  </a:lnTo>
                  <a:cubicBezTo>
                    <a:pt x="3920" y="3427"/>
                    <a:pt x="4012" y="3365"/>
                    <a:pt x="4012" y="3241"/>
                  </a:cubicBezTo>
                  <a:cubicBezTo>
                    <a:pt x="4012" y="3118"/>
                    <a:pt x="3920" y="3025"/>
                    <a:pt x="3796" y="3025"/>
                  </a:cubicBezTo>
                  <a:lnTo>
                    <a:pt x="2716" y="3025"/>
                  </a:lnTo>
                  <a:lnTo>
                    <a:pt x="2716" y="2470"/>
                  </a:lnTo>
                  <a:lnTo>
                    <a:pt x="5401" y="2470"/>
                  </a:lnTo>
                  <a:lnTo>
                    <a:pt x="5401" y="3704"/>
                  </a:lnTo>
                  <a:cubicBezTo>
                    <a:pt x="5401" y="3828"/>
                    <a:pt x="5493" y="3920"/>
                    <a:pt x="5617" y="3920"/>
                  </a:cubicBezTo>
                  <a:cubicBezTo>
                    <a:pt x="5710" y="3920"/>
                    <a:pt x="5802" y="3828"/>
                    <a:pt x="5802" y="3704"/>
                  </a:cubicBezTo>
                  <a:lnTo>
                    <a:pt x="5802" y="2470"/>
                  </a:lnTo>
                  <a:cubicBezTo>
                    <a:pt x="7314" y="2223"/>
                    <a:pt x="7129" y="1"/>
                    <a:pt x="56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1" name="Google Shape;16891;p94"/>
          <p:cNvGrpSpPr/>
          <p:nvPr/>
        </p:nvGrpSpPr>
        <p:grpSpPr>
          <a:xfrm>
            <a:off x="1067092" y="3417542"/>
            <a:ext cx="297850" cy="345875"/>
            <a:chOff x="3318963" y="4141656"/>
            <a:chExt cx="297850" cy="345875"/>
          </a:xfrm>
        </p:grpSpPr>
        <p:sp>
          <p:nvSpPr>
            <p:cNvPr id="16892" name="Google Shape;16892;p94"/>
            <p:cNvSpPr/>
            <p:nvPr/>
          </p:nvSpPr>
          <p:spPr>
            <a:xfrm>
              <a:off x="3511063" y="4180831"/>
              <a:ext cx="14700" cy="14300"/>
            </a:xfrm>
            <a:custGeom>
              <a:avLst/>
              <a:gdLst/>
              <a:ahLst/>
              <a:cxnLst/>
              <a:rect l="l" t="t" r="r" b="b"/>
              <a:pathLst>
                <a:path w="588" h="572" extrusionOk="0">
                  <a:moveTo>
                    <a:pt x="375" y="0"/>
                  </a:moveTo>
                  <a:cubicBezTo>
                    <a:pt x="325" y="0"/>
                    <a:pt x="279" y="23"/>
                    <a:pt x="248" y="70"/>
                  </a:cubicBezTo>
                  <a:lnTo>
                    <a:pt x="63" y="224"/>
                  </a:lnTo>
                  <a:cubicBezTo>
                    <a:pt x="1" y="286"/>
                    <a:pt x="1" y="440"/>
                    <a:pt x="63" y="502"/>
                  </a:cubicBezTo>
                  <a:cubicBezTo>
                    <a:pt x="109" y="548"/>
                    <a:pt x="163" y="571"/>
                    <a:pt x="217" y="571"/>
                  </a:cubicBezTo>
                  <a:cubicBezTo>
                    <a:pt x="271" y="571"/>
                    <a:pt x="325" y="548"/>
                    <a:pt x="371" y="502"/>
                  </a:cubicBezTo>
                  <a:lnTo>
                    <a:pt x="526" y="347"/>
                  </a:lnTo>
                  <a:cubicBezTo>
                    <a:pt x="587" y="255"/>
                    <a:pt x="587" y="131"/>
                    <a:pt x="526" y="70"/>
                  </a:cubicBezTo>
                  <a:cubicBezTo>
                    <a:pt x="479" y="23"/>
                    <a:pt x="425" y="0"/>
                    <a:pt x="3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94"/>
            <p:cNvSpPr/>
            <p:nvPr/>
          </p:nvSpPr>
          <p:spPr>
            <a:xfrm>
              <a:off x="3556588" y="4226331"/>
              <a:ext cx="15475" cy="14500"/>
            </a:xfrm>
            <a:custGeom>
              <a:avLst/>
              <a:gdLst/>
              <a:ahLst/>
              <a:cxnLst/>
              <a:rect l="l" t="t" r="r" b="b"/>
              <a:pathLst>
                <a:path w="619" h="580" extrusionOk="0">
                  <a:moveTo>
                    <a:pt x="398" y="1"/>
                  </a:moveTo>
                  <a:cubicBezTo>
                    <a:pt x="348" y="1"/>
                    <a:pt x="294" y="24"/>
                    <a:pt x="248" y="70"/>
                  </a:cubicBezTo>
                  <a:lnTo>
                    <a:pt x="93" y="225"/>
                  </a:lnTo>
                  <a:cubicBezTo>
                    <a:pt x="1" y="317"/>
                    <a:pt x="1" y="441"/>
                    <a:pt x="93" y="533"/>
                  </a:cubicBezTo>
                  <a:cubicBezTo>
                    <a:pt x="124" y="564"/>
                    <a:pt x="171" y="580"/>
                    <a:pt x="221" y="580"/>
                  </a:cubicBezTo>
                  <a:cubicBezTo>
                    <a:pt x="271" y="580"/>
                    <a:pt x="325" y="564"/>
                    <a:pt x="371" y="533"/>
                  </a:cubicBezTo>
                  <a:lnTo>
                    <a:pt x="525" y="348"/>
                  </a:lnTo>
                  <a:cubicBezTo>
                    <a:pt x="618" y="286"/>
                    <a:pt x="618" y="163"/>
                    <a:pt x="525" y="70"/>
                  </a:cubicBezTo>
                  <a:cubicBezTo>
                    <a:pt x="495" y="24"/>
                    <a:pt x="448" y="1"/>
                    <a:pt x="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94"/>
            <p:cNvSpPr/>
            <p:nvPr/>
          </p:nvSpPr>
          <p:spPr>
            <a:xfrm>
              <a:off x="3528813" y="4201856"/>
              <a:ext cx="22075" cy="21625"/>
            </a:xfrm>
            <a:custGeom>
              <a:avLst/>
              <a:gdLst/>
              <a:ahLst/>
              <a:cxnLst/>
              <a:rect l="l" t="t" r="r" b="b"/>
              <a:pathLst>
                <a:path w="883" h="865" extrusionOk="0">
                  <a:moveTo>
                    <a:pt x="217" y="0"/>
                  </a:moveTo>
                  <a:cubicBezTo>
                    <a:pt x="93" y="0"/>
                    <a:pt x="1" y="62"/>
                    <a:pt x="1" y="185"/>
                  </a:cubicBezTo>
                  <a:cubicBezTo>
                    <a:pt x="1" y="370"/>
                    <a:pt x="63" y="556"/>
                    <a:pt x="186" y="679"/>
                  </a:cubicBezTo>
                  <a:cubicBezTo>
                    <a:pt x="309" y="802"/>
                    <a:pt x="495" y="864"/>
                    <a:pt x="680" y="864"/>
                  </a:cubicBezTo>
                  <a:cubicBezTo>
                    <a:pt x="882" y="864"/>
                    <a:pt x="868" y="457"/>
                    <a:pt x="687" y="457"/>
                  </a:cubicBezTo>
                  <a:cubicBezTo>
                    <a:pt x="675" y="457"/>
                    <a:pt x="662" y="459"/>
                    <a:pt x="649" y="463"/>
                  </a:cubicBezTo>
                  <a:cubicBezTo>
                    <a:pt x="587" y="463"/>
                    <a:pt x="525" y="432"/>
                    <a:pt x="464" y="401"/>
                  </a:cubicBezTo>
                  <a:cubicBezTo>
                    <a:pt x="433" y="340"/>
                    <a:pt x="402" y="278"/>
                    <a:pt x="402" y="216"/>
                  </a:cubicBezTo>
                  <a:cubicBezTo>
                    <a:pt x="402"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94"/>
            <p:cNvSpPr/>
            <p:nvPr/>
          </p:nvSpPr>
          <p:spPr>
            <a:xfrm>
              <a:off x="3318963" y="4404556"/>
              <a:ext cx="75625" cy="82975"/>
            </a:xfrm>
            <a:custGeom>
              <a:avLst/>
              <a:gdLst/>
              <a:ahLst/>
              <a:cxnLst/>
              <a:rect l="l" t="t" r="r" b="b"/>
              <a:pathLst>
                <a:path w="3025" h="3319" extrusionOk="0">
                  <a:moveTo>
                    <a:pt x="1513" y="410"/>
                  </a:moveTo>
                  <a:cubicBezTo>
                    <a:pt x="1543" y="410"/>
                    <a:pt x="1543" y="410"/>
                    <a:pt x="1574" y="441"/>
                  </a:cubicBezTo>
                  <a:cubicBezTo>
                    <a:pt x="2099" y="996"/>
                    <a:pt x="2593" y="1830"/>
                    <a:pt x="2346" y="2416"/>
                  </a:cubicBezTo>
                  <a:cubicBezTo>
                    <a:pt x="2145" y="2740"/>
                    <a:pt x="1821" y="2902"/>
                    <a:pt x="1497" y="2902"/>
                  </a:cubicBezTo>
                  <a:cubicBezTo>
                    <a:pt x="1173" y="2902"/>
                    <a:pt x="849" y="2740"/>
                    <a:pt x="648" y="2416"/>
                  </a:cubicBezTo>
                  <a:cubicBezTo>
                    <a:pt x="402" y="1830"/>
                    <a:pt x="895" y="996"/>
                    <a:pt x="1420" y="441"/>
                  </a:cubicBezTo>
                  <a:cubicBezTo>
                    <a:pt x="1451" y="410"/>
                    <a:pt x="1451" y="410"/>
                    <a:pt x="1482" y="410"/>
                  </a:cubicBezTo>
                  <a:close/>
                  <a:moveTo>
                    <a:pt x="1509" y="1"/>
                  </a:moveTo>
                  <a:cubicBezTo>
                    <a:pt x="1381" y="1"/>
                    <a:pt x="1250" y="55"/>
                    <a:pt x="1142" y="163"/>
                  </a:cubicBezTo>
                  <a:cubicBezTo>
                    <a:pt x="340" y="996"/>
                    <a:pt x="0" y="1922"/>
                    <a:pt x="278" y="2601"/>
                  </a:cubicBezTo>
                  <a:cubicBezTo>
                    <a:pt x="540" y="3079"/>
                    <a:pt x="1019" y="3319"/>
                    <a:pt x="1497" y="3319"/>
                  </a:cubicBezTo>
                  <a:cubicBezTo>
                    <a:pt x="1976" y="3319"/>
                    <a:pt x="2454" y="3079"/>
                    <a:pt x="2716" y="2601"/>
                  </a:cubicBezTo>
                  <a:cubicBezTo>
                    <a:pt x="3025" y="1922"/>
                    <a:pt x="2685" y="996"/>
                    <a:pt x="1852" y="163"/>
                  </a:cubicBezTo>
                  <a:cubicBezTo>
                    <a:pt x="1760" y="55"/>
                    <a:pt x="1636" y="1"/>
                    <a:pt x="1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94"/>
            <p:cNvSpPr/>
            <p:nvPr/>
          </p:nvSpPr>
          <p:spPr>
            <a:xfrm>
              <a:off x="3352913" y="4141656"/>
              <a:ext cx="263900" cy="256175"/>
            </a:xfrm>
            <a:custGeom>
              <a:avLst/>
              <a:gdLst/>
              <a:ahLst/>
              <a:cxnLst/>
              <a:rect l="l" t="t" r="r" b="b"/>
              <a:pathLst>
                <a:path w="10556" h="10247" extrusionOk="0">
                  <a:moveTo>
                    <a:pt x="3920" y="4329"/>
                  </a:moveTo>
                  <a:cubicBezTo>
                    <a:pt x="4020" y="4329"/>
                    <a:pt x="4120" y="4368"/>
                    <a:pt x="4198" y="4445"/>
                  </a:cubicBezTo>
                  <a:lnTo>
                    <a:pt x="5864" y="6111"/>
                  </a:lnTo>
                  <a:cubicBezTo>
                    <a:pt x="6018" y="6266"/>
                    <a:pt x="6018" y="6482"/>
                    <a:pt x="5864" y="6636"/>
                  </a:cubicBezTo>
                  <a:lnTo>
                    <a:pt x="5617" y="6914"/>
                  </a:lnTo>
                  <a:cubicBezTo>
                    <a:pt x="5540" y="6991"/>
                    <a:pt x="5440" y="7030"/>
                    <a:pt x="5339" y="7030"/>
                  </a:cubicBezTo>
                  <a:cubicBezTo>
                    <a:pt x="5239" y="7030"/>
                    <a:pt x="5139" y="6991"/>
                    <a:pt x="5062" y="6914"/>
                  </a:cubicBezTo>
                  <a:lnTo>
                    <a:pt x="3395" y="5216"/>
                  </a:lnTo>
                  <a:cubicBezTo>
                    <a:pt x="3241" y="5093"/>
                    <a:pt x="3241" y="4846"/>
                    <a:pt x="3395" y="4692"/>
                  </a:cubicBezTo>
                  <a:lnTo>
                    <a:pt x="3642" y="4445"/>
                  </a:lnTo>
                  <a:cubicBezTo>
                    <a:pt x="3719" y="4368"/>
                    <a:pt x="3819" y="4329"/>
                    <a:pt x="3920" y="4329"/>
                  </a:cubicBezTo>
                  <a:close/>
                  <a:moveTo>
                    <a:pt x="7469" y="1"/>
                  </a:moveTo>
                  <a:cubicBezTo>
                    <a:pt x="6821" y="63"/>
                    <a:pt x="6234" y="340"/>
                    <a:pt x="5802" y="772"/>
                  </a:cubicBezTo>
                  <a:cubicBezTo>
                    <a:pt x="5370" y="1297"/>
                    <a:pt x="5062" y="1914"/>
                    <a:pt x="4969" y="2562"/>
                  </a:cubicBezTo>
                  <a:cubicBezTo>
                    <a:pt x="4907" y="3118"/>
                    <a:pt x="4660" y="3643"/>
                    <a:pt x="4290" y="4044"/>
                  </a:cubicBezTo>
                  <a:cubicBezTo>
                    <a:pt x="4167" y="3951"/>
                    <a:pt x="4043" y="3920"/>
                    <a:pt x="3920" y="3920"/>
                  </a:cubicBezTo>
                  <a:cubicBezTo>
                    <a:pt x="3704" y="3920"/>
                    <a:pt x="3519" y="4013"/>
                    <a:pt x="3364" y="4167"/>
                  </a:cubicBezTo>
                  <a:lnTo>
                    <a:pt x="3087" y="4445"/>
                  </a:lnTo>
                  <a:cubicBezTo>
                    <a:pt x="2840" y="4692"/>
                    <a:pt x="2778" y="5062"/>
                    <a:pt x="2963" y="5371"/>
                  </a:cubicBezTo>
                  <a:lnTo>
                    <a:pt x="1297" y="7068"/>
                  </a:lnTo>
                  <a:cubicBezTo>
                    <a:pt x="834" y="7500"/>
                    <a:pt x="525" y="8056"/>
                    <a:pt x="371" y="8642"/>
                  </a:cubicBezTo>
                  <a:cubicBezTo>
                    <a:pt x="309" y="8858"/>
                    <a:pt x="247" y="9043"/>
                    <a:pt x="124" y="9229"/>
                  </a:cubicBezTo>
                  <a:cubicBezTo>
                    <a:pt x="0" y="9445"/>
                    <a:pt x="31" y="9722"/>
                    <a:pt x="216" y="9907"/>
                  </a:cubicBezTo>
                  <a:lnTo>
                    <a:pt x="402" y="10093"/>
                  </a:lnTo>
                  <a:cubicBezTo>
                    <a:pt x="494" y="10185"/>
                    <a:pt x="618" y="10247"/>
                    <a:pt x="772" y="10247"/>
                  </a:cubicBezTo>
                  <a:cubicBezTo>
                    <a:pt x="864" y="10247"/>
                    <a:pt x="988" y="10216"/>
                    <a:pt x="1080" y="10185"/>
                  </a:cubicBezTo>
                  <a:cubicBezTo>
                    <a:pt x="1266" y="10062"/>
                    <a:pt x="1451" y="9969"/>
                    <a:pt x="1667" y="9938"/>
                  </a:cubicBezTo>
                  <a:cubicBezTo>
                    <a:pt x="2130" y="9815"/>
                    <a:pt x="2562" y="9599"/>
                    <a:pt x="2932" y="9290"/>
                  </a:cubicBezTo>
                  <a:cubicBezTo>
                    <a:pt x="3107" y="9165"/>
                    <a:pt x="2979" y="8940"/>
                    <a:pt x="2809" y="8940"/>
                  </a:cubicBezTo>
                  <a:cubicBezTo>
                    <a:pt x="2769" y="8940"/>
                    <a:pt x="2727" y="8952"/>
                    <a:pt x="2685" y="8982"/>
                  </a:cubicBezTo>
                  <a:cubicBezTo>
                    <a:pt x="2346" y="9229"/>
                    <a:pt x="1945" y="9414"/>
                    <a:pt x="1543" y="9537"/>
                  </a:cubicBezTo>
                  <a:cubicBezTo>
                    <a:pt x="1297" y="9599"/>
                    <a:pt x="1080" y="9691"/>
                    <a:pt x="864" y="9846"/>
                  </a:cubicBezTo>
                  <a:cubicBezTo>
                    <a:pt x="846" y="9855"/>
                    <a:pt x="826" y="9859"/>
                    <a:pt x="805" y="9859"/>
                  </a:cubicBezTo>
                  <a:cubicBezTo>
                    <a:pt x="754" y="9859"/>
                    <a:pt x="701" y="9837"/>
                    <a:pt x="679" y="9815"/>
                  </a:cubicBezTo>
                  <a:lnTo>
                    <a:pt x="494" y="9630"/>
                  </a:lnTo>
                  <a:cubicBezTo>
                    <a:pt x="432" y="9568"/>
                    <a:pt x="432" y="9506"/>
                    <a:pt x="463" y="9445"/>
                  </a:cubicBezTo>
                  <a:cubicBezTo>
                    <a:pt x="587" y="9229"/>
                    <a:pt x="679" y="8982"/>
                    <a:pt x="741" y="8735"/>
                  </a:cubicBezTo>
                  <a:cubicBezTo>
                    <a:pt x="895" y="8210"/>
                    <a:pt x="1173" y="7716"/>
                    <a:pt x="1574" y="7346"/>
                  </a:cubicBezTo>
                  <a:lnTo>
                    <a:pt x="3241" y="5679"/>
                  </a:lnTo>
                  <a:lnTo>
                    <a:pt x="4630" y="7068"/>
                  </a:lnTo>
                  <a:lnTo>
                    <a:pt x="3241" y="8457"/>
                  </a:lnTo>
                  <a:cubicBezTo>
                    <a:pt x="3148" y="8519"/>
                    <a:pt x="3148" y="8642"/>
                    <a:pt x="3241" y="8735"/>
                  </a:cubicBezTo>
                  <a:cubicBezTo>
                    <a:pt x="3287" y="8781"/>
                    <a:pt x="3341" y="8804"/>
                    <a:pt x="3391" y="8804"/>
                  </a:cubicBezTo>
                  <a:cubicBezTo>
                    <a:pt x="3441" y="8804"/>
                    <a:pt x="3488" y="8781"/>
                    <a:pt x="3519" y="8735"/>
                  </a:cubicBezTo>
                  <a:lnTo>
                    <a:pt x="4938" y="7315"/>
                  </a:lnTo>
                  <a:cubicBezTo>
                    <a:pt x="5067" y="7392"/>
                    <a:pt x="5206" y="7432"/>
                    <a:pt x="5342" y="7432"/>
                  </a:cubicBezTo>
                  <a:cubicBezTo>
                    <a:pt x="5534" y="7432"/>
                    <a:pt x="5720" y="7354"/>
                    <a:pt x="5864" y="7192"/>
                  </a:cubicBezTo>
                  <a:lnTo>
                    <a:pt x="6142" y="6945"/>
                  </a:lnTo>
                  <a:cubicBezTo>
                    <a:pt x="6389" y="6698"/>
                    <a:pt x="6450" y="6297"/>
                    <a:pt x="6265" y="5988"/>
                  </a:cubicBezTo>
                  <a:cubicBezTo>
                    <a:pt x="6666" y="5618"/>
                    <a:pt x="7191" y="5371"/>
                    <a:pt x="7716" y="5309"/>
                  </a:cubicBezTo>
                  <a:cubicBezTo>
                    <a:pt x="8395" y="5216"/>
                    <a:pt x="9012" y="4939"/>
                    <a:pt x="9506" y="4476"/>
                  </a:cubicBezTo>
                  <a:cubicBezTo>
                    <a:pt x="10555" y="3457"/>
                    <a:pt x="10555" y="1791"/>
                    <a:pt x="9506" y="772"/>
                  </a:cubicBezTo>
                  <a:cubicBezTo>
                    <a:pt x="9197" y="433"/>
                    <a:pt x="8765" y="186"/>
                    <a:pt x="8333" y="93"/>
                  </a:cubicBezTo>
                  <a:cubicBezTo>
                    <a:pt x="8311" y="88"/>
                    <a:pt x="8290" y="85"/>
                    <a:pt x="8270" y="85"/>
                  </a:cubicBezTo>
                  <a:cubicBezTo>
                    <a:pt x="8179" y="85"/>
                    <a:pt x="8112" y="141"/>
                    <a:pt x="8086" y="217"/>
                  </a:cubicBezTo>
                  <a:cubicBezTo>
                    <a:pt x="8055" y="340"/>
                    <a:pt x="8117" y="433"/>
                    <a:pt x="8210" y="464"/>
                  </a:cubicBezTo>
                  <a:cubicBezTo>
                    <a:pt x="9876" y="896"/>
                    <a:pt x="10462" y="2994"/>
                    <a:pt x="9228" y="4198"/>
                  </a:cubicBezTo>
                  <a:cubicBezTo>
                    <a:pt x="8796" y="4599"/>
                    <a:pt x="8240" y="4846"/>
                    <a:pt x="7654" y="4908"/>
                  </a:cubicBezTo>
                  <a:cubicBezTo>
                    <a:pt x="7037" y="5000"/>
                    <a:pt x="6450" y="5278"/>
                    <a:pt x="6018" y="5679"/>
                  </a:cubicBezTo>
                  <a:lnTo>
                    <a:pt x="4599" y="4291"/>
                  </a:lnTo>
                  <a:cubicBezTo>
                    <a:pt x="5031" y="3828"/>
                    <a:pt x="5309" y="3272"/>
                    <a:pt x="5370" y="2655"/>
                  </a:cubicBezTo>
                  <a:cubicBezTo>
                    <a:pt x="5463" y="2069"/>
                    <a:pt x="5710" y="1513"/>
                    <a:pt x="6080" y="1050"/>
                  </a:cubicBezTo>
                  <a:cubicBezTo>
                    <a:pt x="6450" y="680"/>
                    <a:pt x="6975" y="464"/>
                    <a:pt x="7500" y="402"/>
                  </a:cubicBezTo>
                  <a:cubicBezTo>
                    <a:pt x="7592" y="402"/>
                    <a:pt x="7685" y="309"/>
                    <a:pt x="7685" y="186"/>
                  </a:cubicBezTo>
                  <a:cubicBezTo>
                    <a:pt x="7654" y="93"/>
                    <a:pt x="7561" y="1"/>
                    <a:pt x="7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7" name="Google Shape;16897;p94"/>
          <p:cNvGrpSpPr/>
          <p:nvPr/>
        </p:nvGrpSpPr>
        <p:grpSpPr>
          <a:xfrm>
            <a:off x="1048192" y="3983830"/>
            <a:ext cx="335650" cy="345675"/>
            <a:chOff x="6318738" y="2463556"/>
            <a:chExt cx="335650" cy="345675"/>
          </a:xfrm>
        </p:grpSpPr>
        <p:sp>
          <p:nvSpPr>
            <p:cNvPr id="16898" name="Google Shape;16898;p94"/>
            <p:cNvSpPr/>
            <p:nvPr/>
          </p:nvSpPr>
          <p:spPr>
            <a:xfrm>
              <a:off x="6429063" y="2508306"/>
              <a:ext cx="10825" cy="20100"/>
            </a:xfrm>
            <a:custGeom>
              <a:avLst/>
              <a:gdLst/>
              <a:ahLst/>
              <a:cxnLst/>
              <a:rect l="l" t="t" r="r" b="b"/>
              <a:pathLst>
                <a:path w="433" h="804" extrusionOk="0">
                  <a:moveTo>
                    <a:pt x="217" y="1"/>
                  </a:moveTo>
                  <a:cubicBezTo>
                    <a:pt x="93" y="1"/>
                    <a:pt x="1" y="93"/>
                    <a:pt x="1" y="217"/>
                  </a:cubicBezTo>
                  <a:lnTo>
                    <a:pt x="1" y="587"/>
                  </a:lnTo>
                  <a:cubicBezTo>
                    <a:pt x="1" y="711"/>
                    <a:pt x="93" y="803"/>
                    <a:pt x="217" y="803"/>
                  </a:cubicBezTo>
                  <a:cubicBezTo>
                    <a:pt x="340" y="803"/>
                    <a:pt x="433" y="711"/>
                    <a:pt x="433" y="587"/>
                  </a:cubicBezTo>
                  <a:lnTo>
                    <a:pt x="433" y="217"/>
                  </a:lnTo>
                  <a:cubicBezTo>
                    <a:pt x="433" y="93"/>
                    <a:pt x="340"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94"/>
            <p:cNvSpPr/>
            <p:nvPr/>
          </p:nvSpPr>
          <p:spPr>
            <a:xfrm>
              <a:off x="6533213" y="2508306"/>
              <a:ext cx="10075" cy="20100"/>
            </a:xfrm>
            <a:custGeom>
              <a:avLst/>
              <a:gdLst/>
              <a:ahLst/>
              <a:cxnLst/>
              <a:rect l="l" t="t" r="r" b="b"/>
              <a:pathLst>
                <a:path w="403" h="804" extrusionOk="0">
                  <a:moveTo>
                    <a:pt x="217" y="1"/>
                  </a:moveTo>
                  <a:cubicBezTo>
                    <a:pt x="94" y="1"/>
                    <a:pt x="1" y="93"/>
                    <a:pt x="1" y="217"/>
                  </a:cubicBezTo>
                  <a:lnTo>
                    <a:pt x="1" y="587"/>
                  </a:lnTo>
                  <a:cubicBezTo>
                    <a:pt x="1" y="711"/>
                    <a:pt x="94" y="803"/>
                    <a:pt x="217" y="803"/>
                  </a:cubicBezTo>
                  <a:cubicBezTo>
                    <a:pt x="310" y="803"/>
                    <a:pt x="402" y="711"/>
                    <a:pt x="402" y="587"/>
                  </a:cubicBezTo>
                  <a:lnTo>
                    <a:pt x="402" y="217"/>
                  </a:lnTo>
                  <a:cubicBezTo>
                    <a:pt x="402" y="93"/>
                    <a:pt x="340"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94"/>
            <p:cNvSpPr/>
            <p:nvPr/>
          </p:nvSpPr>
          <p:spPr>
            <a:xfrm>
              <a:off x="6467638" y="2517481"/>
              <a:ext cx="38425" cy="16325"/>
            </a:xfrm>
            <a:custGeom>
              <a:avLst/>
              <a:gdLst/>
              <a:ahLst/>
              <a:cxnLst/>
              <a:rect l="l" t="t" r="r" b="b"/>
              <a:pathLst>
                <a:path w="1537" h="653" extrusionOk="0">
                  <a:moveTo>
                    <a:pt x="1258" y="1"/>
                  </a:moveTo>
                  <a:cubicBezTo>
                    <a:pt x="1209" y="1"/>
                    <a:pt x="1157" y="20"/>
                    <a:pt x="1112" y="66"/>
                  </a:cubicBezTo>
                  <a:cubicBezTo>
                    <a:pt x="1019" y="158"/>
                    <a:pt x="896" y="220"/>
                    <a:pt x="741" y="220"/>
                  </a:cubicBezTo>
                  <a:cubicBezTo>
                    <a:pt x="587" y="220"/>
                    <a:pt x="464" y="189"/>
                    <a:pt x="371" y="66"/>
                  </a:cubicBezTo>
                  <a:cubicBezTo>
                    <a:pt x="325" y="35"/>
                    <a:pt x="271" y="20"/>
                    <a:pt x="217" y="20"/>
                  </a:cubicBezTo>
                  <a:cubicBezTo>
                    <a:pt x="163" y="20"/>
                    <a:pt x="109" y="35"/>
                    <a:pt x="62" y="66"/>
                  </a:cubicBezTo>
                  <a:cubicBezTo>
                    <a:pt x="1" y="158"/>
                    <a:pt x="1" y="282"/>
                    <a:pt x="62" y="344"/>
                  </a:cubicBezTo>
                  <a:cubicBezTo>
                    <a:pt x="248" y="560"/>
                    <a:pt x="494" y="652"/>
                    <a:pt x="741" y="652"/>
                  </a:cubicBezTo>
                  <a:lnTo>
                    <a:pt x="741" y="621"/>
                  </a:lnTo>
                  <a:cubicBezTo>
                    <a:pt x="988" y="621"/>
                    <a:pt x="1235" y="529"/>
                    <a:pt x="1420" y="344"/>
                  </a:cubicBezTo>
                  <a:cubicBezTo>
                    <a:pt x="1537" y="181"/>
                    <a:pt x="1408" y="1"/>
                    <a:pt x="1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94"/>
            <p:cNvSpPr/>
            <p:nvPr/>
          </p:nvSpPr>
          <p:spPr>
            <a:xfrm>
              <a:off x="6415938" y="2603206"/>
              <a:ext cx="202175" cy="137375"/>
            </a:xfrm>
            <a:custGeom>
              <a:avLst/>
              <a:gdLst/>
              <a:ahLst/>
              <a:cxnLst/>
              <a:rect l="l" t="t" r="r" b="b"/>
              <a:pathLst>
                <a:path w="8087" h="5495" extrusionOk="0">
                  <a:moveTo>
                    <a:pt x="217" y="1"/>
                  </a:moveTo>
                  <a:cubicBezTo>
                    <a:pt x="94" y="1"/>
                    <a:pt x="1" y="93"/>
                    <a:pt x="1" y="217"/>
                  </a:cubicBezTo>
                  <a:lnTo>
                    <a:pt x="1" y="5309"/>
                  </a:lnTo>
                  <a:cubicBezTo>
                    <a:pt x="1" y="5402"/>
                    <a:pt x="94" y="5494"/>
                    <a:pt x="217" y="5494"/>
                  </a:cubicBezTo>
                  <a:lnTo>
                    <a:pt x="1421" y="5494"/>
                  </a:lnTo>
                  <a:cubicBezTo>
                    <a:pt x="1513" y="5494"/>
                    <a:pt x="1606" y="5402"/>
                    <a:pt x="1606" y="5309"/>
                  </a:cubicBezTo>
                  <a:cubicBezTo>
                    <a:pt x="1606" y="5186"/>
                    <a:pt x="1513" y="5093"/>
                    <a:pt x="1421" y="5093"/>
                  </a:cubicBezTo>
                  <a:lnTo>
                    <a:pt x="402" y="5093"/>
                  </a:lnTo>
                  <a:lnTo>
                    <a:pt x="402" y="402"/>
                  </a:lnTo>
                  <a:lnTo>
                    <a:pt x="7686" y="402"/>
                  </a:lnTo>
                  <a:lnTo>
                    <a:pt x="7686" y="5093"/>
                  </a:lnTo>
                  <a:lnTo>
                    <a:pt x="2223" y="5093"/>
                  </a:lnTo>
                  <a:cubicBezTo>
                    <a:pt x="2100" y="5093"/>
                    <a:pt x="2007" y="5186"/>
                    <a:pt x="2007" y="5309"/>
                  </a:cubicBezTo>
                  <a:cubicBezTo>
                    <a:pt x="2007" y="5402"/>
                    <a:pt x="2100" y="5494"/>
                    <a:pt x="2223" y="5494"/>
                  </a:cubicBezTo>
                  <a:lnTo>
                    <a:pt x="7871" y="5494"/>
                  </a:lnTo>
                  <a:cubicBezTo>
                    <a:pt x="7994" y="5494"/>
                    <a:pt x="8087" y="5402"/>
                    <a:pt x="8087" y="5278"/>
                  </a:cubicBezTo>
                  <a:lnTo>
                    <a:pt x="8087" y="217"/>
                  </a:lnTo>
                  <a:cubicBezTo>
                    <a:pt x="8087" y="93"/>
                    <a:pt x="7994" y="1"/>
                    <a:pt x="79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94"/>
            <p:cNvSpPr/>
            <p:nvPr/>
          </p:nvSpPr>
          <p:spPr>
            <a:xfrm>
              <a:off x="6318738" y="2463556"/>
              <a:ext cx="335650" cy="345675"/>
            </a:xfrm>
            <a:custGeom>
              <a:avLst/>
              <a:gdLst/>
              <a:ahLst/>
              <a:cxnLst/>
              <a:rect l="l" t="t" r="r" b="b"/>
              <a:pathLst>
                <a:path w="13426" h="13827" extrusionOk="0">
                  <a:moveTo>
                    <a:pt x="11790" y="402"/>
                  </a:moveTo>
                  <a:cubicBezTo>
                    <a:pt x="12438" y="433"/>
                    <a:pt x="12993" y="958"/>
                    <a:pt x="12993" y="1637"/>
                  </a:cubicBezTo>
                  <a:lnTo>
                    <a:pt x="12993" y="4198"/>
                  </a:lnTo>
                  <a:lnTo>
                    <a:pt x="11357" y="4198"/>
                  </a:lnTo>
                  <a:cubicBezTo>
                    <a:pt x="11265" y="4198"/>
                    <a:pt x="11172" y="4260"/>
                    <a:pt x="11172" y="4383"/>
                  </a:cubicBezTo>
                  <a:cubicBezTo>
                    <a:pt x="11172" y="4507"/>
                    <a:pt x="11265" y="4599"/>
                    <a:pt x="11357" y="4599"/>
                  </a:cubicBezTo>
                  <a:lnTo>
                    <a:pt x="12993" y="4599"/>
                  </a:lnTo>
                  <a:lnTo>
                    <a:pt x="12993" y="10864"/>
                  </a:lnTo>
                  <a:cubicBezTo>
                    <a:pt x="12993" y="11543"/>
                    <a:pt x="12438" y="12099"/>
                    <a:pt x="11790" y="12099"/>
                  </a:cubicBezTo>
                  <a:lnTo>
                    <a:pt x="1636" y="12099"/>
                  </a:lnTo>
                  <a:cubicBezTo>
                    <a:pt x="926" y="12099"/>
                    <a:pt x="371" y="11543"/>
                    <a:pt x="402" y="10864"/>
                  </a:cubicBezTo>
                  <a:lnTo>
                    <a:pt x="402" y="4568"/>
                  </a:lnTo>
                  <a:lnTo>
                    <a:pt x="10555" y="4568"/>
                  </a:lnTo>
                  <a:cubicBezTo>
                    <a:pt x="10648" y="4568"/>
                    <a:pt x="10740" y="4476"/>
                    <a:pt x="10740" y="4352"/>
                  </a:cubicBezTo>
                  <a:cubicBezTo>
                    <a:pt x="10740" y="4260"/>
                    <a:pt x="10648" y="4167"/>
                    <a:pt x="10555" y="4167"/>
                  </a:cubicBezTo>
                  <a:lnTo>
                    <a:pt x="402" y="4167"/>
                  </a:lnTo>
                  <a:lnTo>
                    <a:pt x="402" y="1637"/>
                  </a:lnTo>
                  <a:cubicBezTo>
                    <a:pt x="402" y="958"/>
                    <a:pt x="926" y="433"/>
                    <a:pt x="1605" y="402"/>
                  </a:cubicBezTo>
                  <a:close/>
                  <a:moveTo>
                    <a:pt x="3889" y="12500"/>
                  </a:moveTo>
                  <a:lnTo>
                    <a:pt x="3889" y="13055"/>
                  </a:lnTo>
                  <a:cubicBezTo>
                    <a:pt x="3889" y="13240"/>
                    <a:pt x="3735" y="13426"/>
                    <a:pt x="3549" y="13426"/>
                  </a:cubicBezTo>
                  <a:lnTo>
                    <a:pt x="2192" y="13426"/>
                  </a:lnTo>
                  <a:cubicBezTo>
                    <a:pt x="1975" y="13426"/>
                    <a:pt x="1821" y="13240"/>
                    <a:pt x="1821" y="13055"/>
                  </a:cubicBezTo>
                  <a:lnTo>
                    <a:pt x="1821" y="12500"/>
                  </a:lnTo>
                  <a:close/>
                  <a:moveTo>
                    <a:pt x="11574" y="12500"/>
                  </a:moveTo>
                  <a:lnTo>
                    <a:pt x="11574" y="13055"/>
                  </a:lnTo>
                  <a:cubicBezTo>
                    <a:pt x="11574" y="13240"/>
                    <a:pt x="11419" y="13426"/>
                    <a:pt x="11203" y="13426"/>
                  </a:cubicBezTo>
                  <a:lnTo>
                    <a:pt x="9876" y="13426"/>
                  </a:lnTo>
                  <a:cubicBezTo>
                    <a:pt x="9660" y="13426"/>
                    <a:pt x="9506" y="13240"/>
                    <a:pt x="9506" y="13055"/>
                  </a:cubicBezTo>
                  <a:lnTo>
                    <a:pt x="9506" y="12500"/>
                  </a:lnTo>
                  <a:close/>
                  <a:moveTo>
                    <a:pt x="1636" y="1"/>
                  </a:moveTo>
                  <a:cubicBezTo>
                    <a:pt x="741" y="32"/>
                    <a:pt x="0" y="742"/>
                    <a:pt x="0" y="1637"/>
                  </a:cubicBezTo>
                  <a:lnTo>
                    <a:pt x="0" y="10864"/>
                  </a:lnTo>
                  <a:cubicBezTo>
                    <a:pt x="0" y="11697"/>
                    <a:pt x="618" y="12376"/>
                    <a:pt x="1420" y="12500"/>
                  </a:cubicBezTo>
                  <a:lnTo>
                    <a:pt x="1420" y="13055"/>
                  </a:lnTo>
                  <a:cubicBezTo>
                    <a:pt x="1420" y="13487"/>
                    <a:pt x="1759" y="13827"/>
                    <a:pt x="2192" y="13827"/>
                  </a:cubicBezTo>
                  <a:lnTo>
                    <a:pt x="3549" y="13827"/>
                  </a:lnTo>
                  <a:cubicBezTo>
                    <a:pt x="3982" y="13827"/>
                    <a:pt x="4321" y="13487"/>
                    <a:pt x="4321" y="13055"/>
                  </a:cubicBezTo>
                  <a:lnTo>
                    <a:pt x="4321" y="12500"/>
                  </a:lnTo>
                  <a:lnTo>
                    <a:pt x="9105" y="12500"/>
                  </a:lnTo>
                  <a:lnTo>
                    <a:pt x="9105" y="13055"/>
                  </a:lnTo>
                  <a:cubicBezTo>
                    <a:pt x="9105" y="13487"/>
                    <a:pt x="9444" y="13827"/>
                    <a:pt x="9876" y="13827"/>
                  </a:cubicBezTo>
                  <a:lnTo>
                    <a:pt x="11234" y="13827"/>
                  </a:lnTo>
                  <a:cubicBezTo>
                    <a:pt x="11666" y="13827"/>
                    <a:pt x="12006" y="13487"/>
                    <a:pt x="12006" y="13055"/>
                  </a:cubicBezTo>
                  <a:lnTo>
                    <a:pt x="12006" y="12500"/>
                  </a:lnTo>
                  <a:cubicBezTo>
                    <a:pt x="12808" y="12376"/>
                    <a:pt x="13425" y="11697"/>
                    <a:pt x="13425" y="10864"/>
                  </a:cubicBezTo>
                  <a:lnTo>
                    <a:pt x="13425" y="1637"/>
                  </a:lnTo>
                  <a:cubicBezTo>
                    <a:pt x="13425" y="742"/>
                    <a:pt x="12685" y="1"/>
                    <a:pt x="11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94"/>
            <p:cNvSpPr/>
            <p:nvPr/>
          </p:nvSpPr>
          <p:spPr>
            <a:xfrm>
              <a:off x="6385088" y="2491331"/>
              <a:ext cx="202175" cy="60225"/>
            </a:xfrm>
            <a:custGeom>
              <a:avLst/>
              <a:gdLst/>
              <a:ahLst/>
              <a:cxnLst/>
              <a:rect l="l" t="t" r="r" b="b"/>
              <a:pathLst>
                <a:path w="8087" h="2409" extrusionOk="0">
                  <a:moveTo>
                    <a:pt x="7438" y="371"/>
                  </a:moveTo>
                  <a:cubicBezTo>
                    <a:pt x="7562" y="371"/>
                    <a:pt x="7685" y="495"/>
                    <a:pt x="7685" y="618"/>
                  </a:cubicBezTo>
                  <a:lnTo>
                    <a:pt x="7685" y="1760"/>
                  </a:lnTo>
                  <a:cubicBezTo>
                    <a:pt x="7685" y="1914"/>
                    <a:pt x="7562" y="2007"/>
                    <a:pt x="7438" y="2007"/>
                  </a:cubicBezTo>
                  <a:lnTo>
                    <a:pt x="649" y="2007"/>
                  </a:lnTo>
                  <a:cubicBezTo>
                    <a:pt x="525" y="2007"/>
                    <a:pt x="402" y="1914"/>
                    <a:pt x="402" y="1760"/>
                  </a:cubicBezTo>
                  <a:lnTo>
                    <a:pt x="402" y="618"/>
                  </a:lnTo>
                  <a:cubicBezTo>
                    <a:pt x="402" y="495"/>
                    <a:pt x="525" y="371"/>
                    <a:pt x="649" y="371"/>
                  </a:cubicBezTo>
                  <a:close/>
                  <a:moveTo>
                    <a:pt x="649" y="1"/>
                  </a:moveTo>
                  <a:cubicBezTo>
                    <a:pt x="309" y="1"/>
                    <a:pt x="0" y="279"/>
                    <a:pt x="0" y="618"/>
                  </a:cubicBezTo>
                  <a:lnTo>
                    <a:pt x="0" y="1791"/>
                  </a:lnTo>
                  <a:cubicBezTo>
                    <a:pt x="0" y="2130"/>
                    <a:pt x="309" y="2408"/>
                    <a:pt x="649" y="2408"/>
                  </a:cubicBezTo>
                  <a:lnTo>
                    <a:pt x="7438" y="2408"/>
                  </a:lnTo>
                  <a:cubicBezTo>
                    <a:pt x="7808" y="2408"/>
                    <a:pt x="8086" y="2099"/>
                    <a:pt x="8086" y="1760"/>
                  </a:cubicBezTo>
                  <a:lnTo>
                    <a:pt x="8086" y="587"/>
                  </a:lnTo>
                  <a:cubicBezTo>
                    <a:pt x="8055" y="248"/>
                    <a:pt x="7778" y="1"/>
                    <a:pt x="74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94"/>
            <p:cNvSpPr/>
            <p:nvPr/>
          </p:nvSpPr>
          <p:spPr>
            <a:xfrm>
              <a:off x="6359638" y="2603206"/>
              <a:ext cx="40125" cy="137550"/>
            </a:xfrm>
            <a:custGeom>
              <a:avLst/>
              <a:gdLst/>
              <a:ahLst/>
              <a:cxnLst/>
              <a:rect l="l" t="t" r="r" b="b"/>
              <a:pathLst>
                <a:path w="1605" h="5502" extrusionOk="0">
                  <a:moveTo>
                    <a:pt x="787" y="410"/>
                  </a:moveTo>
                  <a:cubicBezTo>
                    <a:pt x="980" y="410"/>
                    <a:pt x="1173" y="541"/>
                    <a:pt x="1173" y="803"/>
                  </a:cubicBezTo>
                  <a:lnTo>
                    <a:pt x="1173" y="4692"/>
                  </a:lnTo>
                  <a:cubicBezTo>
                    <a:pt x="1173" y="4954"/>
                    <a:pt x="980" y="5085"/>
                    <a:pt x="787" y="5085"/>
                  </a:cubicBezTo>
                  <a:cubicBezTo>
                    <a:pt x="594" y="5085"/>
                    <a:pt x="401" y="4954"/>
                    <a:pt x="401" y="4692"/>
                  </a:cubicBezTo>
                  <a:lnTo>
                    <a:pt x="401" y="803"/>
                  </a:lnTo>
                  <a:cubicBezTo>
                    <a:pt x="401" y="541"/>
                    <a:pt x="594" y="410"/>
                    <a:pt x="787" y="410"/>
                  </a:cubicBezTo>
                  <a:close/>
                  <a:moveTo>
                    <a:pt x="802" y="1"/>
                  </a:moveTo>
                  <a:cubicBezTo>
                    <a:pt x="370" y="1"/>
                    <a:pt x="0" y="371"/>
                    <a:pt x="0" y="803"/>
                  </a:cubicBezTo>
                  <a:lnTo>
                    <a:pt x="0" y="4692"/>
                  </a:lnTo>
                  <a:cubicBezTo>
                    <a:pt x="0" y="5232"/>
                    <a:pt x="401" y="5502"/>
                    <a:pt x="802" y="5502"/>
                  </a:cubicBezTo>
                  <a:cubicBezTo>
                    <a:pt x="1204" y="5502"/>
                    <a:pt x="1605" y="5232"/>
                    <a:pt x="1605" y="4692"/>
                  </a:cubicBezTo>
                  <a:lnTo>
                    <a:pt x="1605" y="803"/>
                  </a:lnTo>
                  <a:cubicBezTo>
                    <a:pt x="1605" y="371"/>
                    <a:pt x="1234" y="1"/>
                    <a:pt x="8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5" name="Google Shape;16905;p94"/>
          <p:cNvGrpSpPr/>
          <p:nvPr/>
        </p:nvGrpSpPr>
        <p:grpSpPr>
          <a:xfrm>
            <a:off x="1787563" y="3999592"/>
            <a:ext cx="346450" cy="314150"/>
            <a:chOff x="4051938" y="1937256"/>
            <a:chExt cx="346450" cy="314150"/>
          </a:xfrm>
        </p:grpSpPr>
        <p:sp>
          <p:nvSpPr>
            <p:cNvPr id="16906" name="Google Shape;16906;p94"/>
            <p:cNvSpPr/>
            <p:nvPr/>
          </p:nvSpPr>
          <p:spPr>
            <a:xfrm>
              <a:off x="4165338" y="2050031"/>
              <a:ext cx="104200" cy="88750"/>
            </a:xfrm>
            <a:custGeom>
              <a:avLst/>
              <a:gdLst/>
              <a:ahLst/>
              <a:cxnLst/>
              <a:rect l="l" t="t" r="r" b="b"/>
              <a:pathLst>
                <a:path w="4168" h="3550" extrusionOk="0">
                  <a:moveTo>
                    <a:pt x="2373" y="399"/>
                  </a:moveTo>
                  <a:cubicBezTo>
                    <a:pt x="3071" y="399"/>
                    <a:pt x="3735" y="945"/>
                    <a:pt x="3735" y="1759"/>
                  </a:cubicBezTo>
                  <a:cubicBezTo>
                    <a:pt x="3735" y="2531"/>
                    <a:pt x="3149" y="3148"/>
                    <a:pt x="2377" y="3148"/>
                  </a:cubicBezTo>
                  <a:cubicBezTo>
                    <a:pt x="1174" y="3148"/>
                    <a:pt x="556" y="1667"/>
                    <a:pt x="1421" y="802"/>
                  </a:cubicBezTo>
                  <a:cubicBezTo>
                    <a:pt x="1700" y="523"/>
                    <a:pt x="2040" y="399"/>
                    <a:pt x="2373" y="399"/>
                  </a:cubicBezTo>
                  <a:close/>
                  <a:moveTo>
                    <a:pt x="2382" y="1"/>
                  </a:moveTo>
                  <a:cubicBezTo>
                    <a:pt x="1948" y="1"/>
                    <a:pt x="1504" y="163"/>
                    <a:pt x="1143" y="525"/>
                  </a:cubicBezTo>
                  <a:cubicBezTo>
                    <a:pt x="1" y="1636"/>
                    <a:pt x="803" y="3549"/>
                    <a:pt x="2377" y="3549"/>
                  </a:cubicBezTo>
                  <a:cubicBezTo>
                    <a:pt x="3365" y="3549"/>
                    <a:pt x="4167" y="2747"/>
                    <a:pt x="4167" y="1759"/>
                  </a:cubicBezTo>
                  <a:cubicBezTo>
                    <a:pt x="4146" y="697"/>
                    <a:pt x="3283" y="1"/>
                    <a:pt x="2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94"/>
            <p:cNvSpPr/>
            <p:nvPr/>
          </p:nvSpPr>
          <p:spPr>
            <a:xfrm>
              <a:off x="4051938" y="1937256"/>
              <a:ext cx="346450" cy="314150"/>
            </a:xfrm>
            <a:custGeom>
              <a:avLst/>
              <a:gdLst/>
              <a:ahLst/>
              <a:cxnLst/>
              <a:rect l="l" t="t" r="r" b="b"/>
              <a:pathLst>
                <a:path w="13858" h="12566" extrusionOk="0">
                  <a:moveTo>
                    <a:pt x="6913" y="2258"/>
                  </a:moveTo>
                  <a:cubicBezTo>
                    <a:pt x="7037" y="2382"/>
                    <a:pt x="7129" y="2474"/>
                    <a:pt x="7253" y="2567"/>
                  </a:cubicBezTo>
                  <a:lnTo>
                    <a:pt x="6574" y="2567"/>
                  </a:lnTo>
                  <a:cubicBezTo>
                    <a:pt x="6697" y="2474"/>
                    <a:pt x="6790" y="2382"/>
                    <a:pt x="6913" y="2258"/>
                  </a:cubicBezTo>
                  <a:close/>
                  <a:moveTo>
                    <a:pt x="6296" y="1826"/>
                  </a:moveTo>
                  <a:lnTo>
                    <a:pt x="6450" y="1919"/>
                  </a:lnTo>
                  <a:lnTo>
                    <a:pt x="6574" y="2042"/>
                  </a:lnTo>
                  <a:cubicBezTo>
                    <a:pt x="6358" y="2227"/>
                    <a:pt x="6173" y="2412"/>
                    <a:pt x="5957" y="2628"/>
                  </a:cubicBezTo>
                  <a:lnTo>
                    <a:pt x="5740" y="2659"/>
                  </a:lnTo>
                  <a:lnTo>
                    <a:pt x="5432" y="2690"/>
                  </a:lnTo>
                  <a:cubicBezTo>
                    <a:pt x="5710" y="2382"/>
                    <a:pt x="5987" y="2073"/>
                    <a:pt x="6296" y="1826"/>
                  </a:cubicBezTo>
                  <a:close/>
                  <a:moveTo>
                    <a:pt x="4660" y="1178"/>
                  </a:moveTo>
                  <a:cubicBezTo>
                    <a:pt x="5123" y="1178"/>
                    <a:pt x="5555" y="1332"/>
                    <a:pt x="5957" y="1579"/>
                  </a:cubicBezTo>
                  <a:cubicBezTo>
                    <a:pt x="5555" y="1919"/>
                    <a:pt x="5216" y="2320"/>
                    <a:pt x="4876" y="2721"/>
                  </a:cubicBezTo>
                  <a:cubicBezTo>
                    <a:pt x="4352" y="2814"/>
                    <a:pt x="3858" y="2937"/>
                    <a:pt x="3364" y="3091"/>
                  </a:cubicBezTo>
                  <a:lnTo>
                    <a:pt x="3364" y="3091"/>
                  </a:lnTo>
                  <a:cubicBezTo>
                    <a:pt x="3370" y="2212"/>
                    <a:pt x="3616" y="1576"/>
                    <a:pt x="4074" y="1332"/>
                  </a:cubicBezTo>
                  <a:cubicBezTo>
                    <a:pt x="4228" y="1209"/>
                    <a:pt x="4444" y="1178"/>
                    <a:pt x="4660" y="1178"/>
                  </a:cubicBezTo>
                  <a:close/>
                  <a:moveTo>
                    <a:pt x="4660" y="406"/>
                  </a:moveTo>
                  <a:cubicBezTo>
                    <a:pt x="5617" y="406"/>
                    <a:pt x="6543" y="962"/>
                    <a:pt x="7253" y="1548"/>
                  </a:cubicBezTo>
                  <a:cubicBezTo>
                    <a:pt x="7685" y="1888"/>
                    <a:pt x="8055" y="2258"/>
                    <a:pt x="8395" y="2659"/>
                  </a:cubicBezTo>
                  <a:lnTo>
                    <a:pt x="7870" y="2598"/>
                  </a:lnTo>
                  <a:cubicBezTo>
                    <a:pt x="7623" y="2320"/>
                    <a:pt x="7345" y="2073"/>
                    <a:pt x="7068" y="1857"/>
                  </a:cubicBezTo>
                  <a:cubicBezTo>
                    <a:pt x="6440" y="1345"/>
                    <a:pt x="5549" y="746"/>
                    <a:pt x="4699" y="746"/>
                  </a:cubicBezTo>
                  <a:cubicBezTo>
                    <a:pt x="4421" y="746"/>
                    <a:pt x="4147" y="810"/>
                    <a:pt x="3889" y="962"/>
                  </a:cubicBezTo>
                  <a:cubicBezTo>
                    <a:pt x="3302" y="1271"/>
                    <a:pt x="2963" y="2042"/>
                    <a:pt x="2963" y="3061"/>
                  </a:cubicBezTo>
                  <a:lnTo>
                    <a:pt x="2839" y="3061"/>
                  </a:lnTo>
                  <a:cubicBezTo>
                    <a:pt x="2747" y="3061"/>
                    <a:pt x="2685" y="3061"/>
                    <a:pt x="2593" y="3091"/>
                  </a:cubicBezTo>
                  <a:cubicBezTo>
                    <a:pt x="2593" y="1919"/>
                    <a:pt x="2994" y="1055"/>
                    <a:pt x="3704" y="653"/>
                  </a:cubicBezTo>
                  <a:lnTo>
                    <a:pt x="3673" y="653"/>
                  </a:lnTo>
                  <a:cubicBezTo>
                    <a:pt x="3981" y="499"/>
                    <a:pt x="4321" y="406"/>
                    <a:pt x="4660" y="406"/>
                  </a:cubicBezTo>
                  <a:close/>
                  <a:moveTo>
                    <a:pt x="9298" y="1170"/>
                  </a:moveTo>
                  <a:cubicBezTo>
                    <a:pt x="9457" y="1170"/>
                    <a:pt x="9626" y="1225"/>
                    <a:pt x="9753" y="1301"/>
                  </a:cubicBezTo>
                  <a:cubicBezTo>
                    <a:pt x="10215" y="1579"/>
                    <a:pt x="10462" y="2196"/>
                    <a:pt x="10493" y="3091"/>
                  </a:cubicBezTo>
                  <a:cubicBezTo>
                    <a:pt x="9999" y="2937"/>
                    <a:pt x="9475" y="2814"/>
                    <a:pt x="8981" y="2721"/>
                  </a:cubicBezTo>
                  <a:cubicBezTo>
                    <a:pt x="8641" y="2320"/>
                    <a:pt x="8271" y="1950"/>
                    <a:pt x="7901" y="1579"/>
                  </a:cubicBezTo>
                  <a:cubicBezTo>
                    <a:pt x="8271" y="1332"/>
                    <a:pt x="8734" y="1178"/>
                    <a:pt x="9197" y="1178"/>
                  </a:cubicBezTo>
                  <a:cubicBezTo>
                    <a:pt x="9230" y="1173"/>
                    <a:pt x="9264" y="1170"/>
                    <a:pt x="9298" y="1170"/>
                  </a:cubicBezTo>
                  <a:close/>
                  <a:moveTo>
                    <a:pt x="9197" y="406"/>
                  </a:moveTo>
                  <a:cubicBezTo>
                    <a:pt x="9536" y="406"/>
                    <a:pt x="9845" y="499"/>
                    <a:pt x="10154" y="653"/>
                  </a:cubicBezTo>
                  <a:cubicBezTo>
                    <a:pt x="10864" y="1055"/>
                    <a:pt x="11234" y="1950"/>
                    <a:pt x="11234" y="3184"/>
                  </a:cubicBezTo>
                  <a:lnTo>
                    <a:pt x="11234" y="3400"/>
                  </a:lnTo>
                  <a:lnTo>
                    <a:pt x="10894" y="3246"/>
                  </a:lnTo>
                  <a:lnTo>
                    <a:pt x="10894" y="3153"/>
                  </a:lnTo>
                  <a:cubicBezTo>
                    <a:pt x="10894" y="2073"/>
                    <a:pt x="10555" y="1301"/>
                    <a:pt x="9969" y="962"/>
                  </a:cubicBezTo>
                  <a:cubicBezTo>
                    <a:pt x="9722" y="808"/>
                    <a:pt x="9475" y="746"/>
                    <a:pt x="9197" y="746"/>
                  </a:cubicBezTo>
                  <a:cubicBezTo>
                    <a:pt x="8611" y="808"/>
                    <a:pt x="8055" y="962"/>
                    <a:pt x="7561" y="1301"/>
                  </a:cubicBezTo>
                  <a:lnTo>
                    <a:pt x="7253" y="1055"/>
                  </a:lnTo>
                  <a:cubicBezTo>
                    <a:pt x="7839" y="653"/>
                    <a:pt x="8518" y="437"/>
                    <a:pt x="9197" y="406"/>
                  </a:cubicBezTo>
                  <a:close/>
                  <a:moveTo>
                    <a:pt x="2809" y="3462"/>
                  </a:moveTo>
                  <a:cubicBezTo>
                    <a:pt x="3025" y="3462"/>
                    <a:pt x="3210" y="3647"/>
                    <a:pt x="3241" y="3863"/>
                  </a:cubicBezTo>
                  <a:cubicBezTo>
                    <a:pt x="3257" y="4167"/>
                    <a:pt x="3031" y="4330"/>
                    <a:pt x="2807" y="4330"/>
                  </a:cubicBezTo>
                  <a:cubicBezTo>
                    <a:pt x="2599" y="4330"/>
                    <a:pt x="2391" y="4191"/>
                    <a:pt x="2377" y="3894"/>
                  </a:cubicBezTo>
                  <a:cubicBezTo>
                    <a:pt x="2377" y="3770"/>
                    <a:pt x="2438" y="3647"/>
                    <a:pt x="2531" y="3554"/>
                  </a:cubicBezTo>
                  <a:cubicBezTo>
                    <a:pt x="2623" y="3493"/>
                    <a:pt x="2716" y="3462"/>
                    <a:pt x="2809" y="3462"/>
                  </a:cubicBezTo>
                  <a:close/>
                  <a:moveTo>
                    <a:pt x="3858" y="4172"/>
                  </a:moveTo>
                  <a:lnTo>
                    <a:pt x="3704" y="4449"/>
                  </a:lnTo>
                  <a:lnTo>
                    <a:pt x="3549" y="4727"/>
                  </a:lnTo>
                  <a:cubicBezTo>
                    <a:pt x="3518" y="4634"/>
                    <a:pt x="3518" y="4542"/>
                    <a:pt x="3488" y="4449"/>
                  </a:cubicBezTo>
                  <a:cubicBezTo>
                    <a:pt x="3518" y="4388"/>
                    <a:pt x="3580" y="4326"/>
                    <a:pt x="3580" y="4264"/>
                  </a:cubicBezTo>
                  <a:lnTo>
                    <a:pt x="3858" y="4172"/>
                  </a:lnTo>
                  <a:close/>
                  <a:moveTo>
                    <a:pt x="9969" y="4172"/>
                  </a:moveTo>
                  <a:lnTo>
                    <a:pt x="9969" y="4172"/>
                  </a:lnTo>
                  <a:cubicBezTo>
                    <a:pt x="10092" y="4202"/>
                    <a:pt x="10246" y="4264"/>
                    <a:pt x="10370" y="4295"/>
                  </a:cubicBezTo>
                  <a:cubicBezTo>
                    <a:pt x="10339" y="4449"/>
                    <a:pt x="10308" y="4573"/>
                    <a:pt x="10277" y="4727"/>
                  </a:cubicBezTo>
                  <a:lnTo>
                    <a:pt x="10154" y="4449"/>
                  </a:lnTo>
                  <a:cubicBezTo>
                    <a:pt x="10092" y="4357"/>
                    <a:pt x="10030" y="4264"/>
                    <a:pt x="9969" y="4172"/>
                  </a:cubicBezTo>
                  <a:close/>
                  <a:moveTo>
                    <a:pt x="3117" y="4727"/>
                  </a:moveTo>
                  <a:cubicBezTo>
                    <a:pt x="3179" y="4881"/>
                    <a:pt x="3210" y="5067"/>
                    <a:pt x="3272" y="5252"/>
                  </a:cubicBezTo>
                  <a:cubicBezTo>
                    <a:pt x="3210" y="5406"/>
                    <a:pt x="3117" y="5591"/>
                    <a:pt x="3055" y="5745"/>
                  </a:cubicBezTo>
                  <a:cubicBezTo>
                    <a:pt x="2932" y="5406"/>
                    <a:pt x="2839" y="5097"/>
                    <a:pt x="2778" y="4789"/>
                  </a:cubicBezTo>
                  <a:lnTo>
                    <a:pt x="2901" y="4789"/>
                  </a:lnTo>
                  <a:lnTo>
                    <a:pt x="2901" y="4758"/>
                  </a:lnTo>
                  <a:cubicBezTo>
                    <a:pt x="2994" y="4758"/>
                    <a:pt x="3055" y="4758"/>
                    <a:pt x="3117" y="4727"/>
                  </a:cubicBezTo>
                  <a:close/>
                  <a:moveTo>
                    <a:pt x="10771" y="4449"/>
                  </a:moveTo>
                  <a:lnTo>
                    <a:pt x="11080" y="4604"/>
                  </a:lnTo>
                  <a:cubicBezTo>
                    <a:pt x="11018" y="4974"/>
                    <a:pt x="10894" y="5375"/>
                    <a:pt x="10771" y="5745"/>
                  </a:cubicBezTo>
                  <a:cubicBezTo>
                    <a:pt x="10709" y="5591"/>
                    <a:pt x="10648" y="5437"/>
                    <a:pt x="10555" y="5283"/>
                  </a:cubicBezTo>
                  <a:cubicBezTo>
                    <a:pt x="10648" y="5005"/>
                    <a:pt x="10709" y="4727"/>
                    <a:pt x="10771" y="4449"/>
                  </a:cubicBezTo>
                  <a:close/>
                  <a:moveTo>
                    <a:pt x="2377" y="4789"/>
                  </a:moveTo>
                  <a:cubicBezTo>
                    <a:pt x="2469" y="5283"/>
                    <a:pt x="2623" y="5776"/>
                    <a:pt x="2809" y="6270"/>
                  </a:cubicBezTo>
                  <a:cubicBezTo>
                    <a:pt x="2623" y="6764"/>
                    <a:pt x="2469" y="7289"/>
                    <a:pt x="2377" y="7782"/>
                  </a:cubicBezTo>
                  <a:cubicBezTo>
                    <a:pt x="1605" y="7350"/>
                    <a:pt x="1173" y="6795"/>
                    <a:pt x="1173" y="6270"/>
                  </a:cubicBezTo>
                  <a:cubicBezTo>
                    <a:pt x="1173" y="5776"/>
                    <a:pt x="1605" y="5221"/>
                    <a:pt x="2377" y="4789"/>
                  </a:cubicBezTo>
                  <a:close/>
                  <a:moveTo>
                    <a:pt x="11481" y="4789"/>
                  </a:moveTo>
                  <a:cubicBezTo>
                    <a:pt x="12252" y="5252"/>
                    <a:pt x="12654" y="5776"/>
                    <a:pt x="12654" y="6301"/>
                  </a:cubicBezTo>
                  <a:cubicBezTo>
                    <a:pt x="12654" y="6826"/>
                    <a:pt x="12221" y="7350"/>
                    <a:pt x="11450" y="7813"/>
                  </a:cubicBezTo>
                  <a:cubicBezTo>
                    <a:pt x="11357" y="7289"/>
                    <a:pt x="11203" y="6795"/>
                    <a:pt x="11018" y="6301"/>
                  </a:cubicBezTo>
                  <a:cubicBezTo>
                    <a:pt x="11203" y="5807"/>
                    <a:pt x="11357" y="5313"/>
                    <a:pt x="11481" y="4789"/>
                  </a:cubicBezTo>
                  <a:close/>
                  <a:moveTo>
                    <a:pt x="8919" y="3925"/>
                  </a:moveTo>
                  <a:lnTo>
                    <a:pt x="9413" y="4017"/>
                  </a:lnTo>
                  <a:lnTo>
                    <a:pt x="9382" y="4017"/>
                  </a:lnTo>
                  <a:cubicBezTo>
                    <a:pt x="9536" y="4233"/>
                    <a:pt x="9660" y="4449"/>
                    <a:pt x="9783" y="4665"/>
                  </a:cubicBezTo>
                  <a:cubicBezTo>
                    <a:pt x="10370" y="5653"/>
                    <a:pt x="10771" y="6702"/>
                    <a:pt x="11049" y="7844"/>
                  </a:cubicBezTo>
                  <a:cubicBezTo>
                    <a:pt x="11018" y="7834"/>
                    <a:pt x="10990" y="7830"/>
                    <a:pt x="10965" y="7830"/>
                  </a:cubicBezTo>
                  <a:cubicBezTo>
                    <a:pt x="10915" y="7830"/>
                    <a:pt x="10874" y="7844"/>
                    <a:pt x="10833" y="7844"/>
                  </a:cubicBezTo>
                  <a:lnTo>
                    <a:pt x="10709" y="7906"/>
                  </a:lnTo>
                  <a:cubicBezTo>
                    <a:pt x="10462" y="6826"/>
                    <a:pt x="10030" y="5776"/>
                    <a:pt x="9475" y="4820"/>
                  </a:cubicBezTo>
                  <a:cubicBezTo>
                    <a:pt x="9290" y="4511"/>
                    <a:pt x="9104" y="4202"/>
                    <a:pt x="8919" y="3925"/>
                  </a:cubicBezTo>
                  <a:close/>
                  <a:moveTo>
                    <a:pt x="4938" y="3925"/>
                  </a:moveTo>
                  <a:cubicBezTo>
                    <a:pt x="4722" y="4202"/>
                    <a:pt x="4568" y="4511"/>
                    <a:pt x="4352" y="4851"/>
                  </a:cubicBezTo>
                  <a:cubicBezTo>
                    <a:pt x="3920" y="5591"/>
                    <a:pt x="3549" y="6424"/>
                    <a:pt x="3302" y="7289"/>
                  </a:cubicBezTo>
                  <a:cubicBezTo>
                    <a:pt x="3210" y="7566"/>
                    <a:pt x="3148" y="7875"/>
                    <a:pt x="3086" y="8153"/>
                  </a:cubicBezTo>
                  <a:cubicBezTo>
                    <a:pt x="2994" y="8122"/>
                    <a:pt x="2901" y="8091"/>
                    <a:pt x="2809" y="8029"/>
                  </a:cubicBezTo>
                  <a:lnTo>
                    <a:pt x="2747" y="7998"/>
                  </a:lnTo>
                  <a:cubicBezTo>
                    <a:pt x="2870" y="7443"/>
                    <a:pt x="3025" y="6918"/>
                    <a:pt x="3241" y="6394"/>
                  </a:cubicBezTo>
                  <a:cubicBezTo>
                    <a:pt x="3457" y="5776"/>
                    <a:pt x="3734" y="5221"/>
                    <a:pt x="4043" y="4665"/>
                  </a:cubicBezTo>
                  <a:cubicBezTo>
                    <a:pt x="4167" y="4449"/>
                    <a:pt x="4321" y="4233"/>
                    <a:pt x="4444" y="4017"/>
                  </a:cubicBezTo>
                  <a:lnTo>
                    <a:pt x="4938" y="3925"/>
                  </a:lnTo>
                  <a:close/>
                  <a:moveTo>
                    <a:pt x="3549" y="7875"/>
                  </a:moveTo>
                  <a:lnTo>
                    <a:pt x="3704" y="8153"/>
                  </a:lnTo>
                  <a:lnTo>
                    <a:pt x="3858" y="8430"/>
                  </a:lnTo>
                  <a:cubicBezTo>
                    <a:pt x="3734" y="8400"/>
                    <a:pt x="3580" y="8338"/>
                    <a:pt x="3457" y="8307"/>
                  </a:cubicBezTo>
                  <a:cubicBezTo>
                    <a:pt x="3488" y="8153"/>
                    <a:pt x="3518" y="8029"/>
                    <a:pt x="3549" y="7875"/>
                  </a:cubicBezTo>
                  <a:close/>
                  <a:moveTo>
                    <a:pt x="10277" y="7875"/>
                  </a:moveTo>
                  <a:cubicBezTo>
                    <a:pt x="10308" y="7968"/>
                    <a:pt x="10339" y="8091"/>
                    <a:pt x="10339" y="8184"/>
                  </a:cubicBezTo>
                  <a:cubicBezTo>
                    <a:pt x="10308" y="8214"/>
                    <a:pt x="10277" y="8276"/>
                    <a:pt x="10246" y="8369"/>
                  </a:cubicBezTo>
                  <a:lnTo>
                    <a:pt x="9969" y="8430"/>
                  </a:lnTo>
                  <a:cubicBezTo>
                    <a:pt x="10030" y="8338"/>
                    <a:pt x="10092" y="8245"/>
                    <a:pt x="10154" y="8153"/>
                  </a:cubicBezTo>
                  <a:cubicBezTo>
                    <a:pt x="10185" y="8060"/>
                    <a:pt x="10246" y="7968"/>
                    <a:pt x="10277" y="7875"/>
                  </a:cubicBezTo>
                  <a:close/>
                  <a:moveTo>
                    <a:pt x="3889" y="6826"/>
                  </a:moveTo>
                  <a:cubicBezTo>
                    <a:pt x="4043" y="7165"/>
                    <a:pt x="4197" y="7474"/>
                    <a:pt x="4383" y="7782"/>
                  </a:cubicBezTo>
                  <a:cubicBezTo>
                    <a:pt x="4537" y="8091"/>
                    <a:pt x="4753" y="8400"/>
                    <a:pt x="4938" y="8677"/>
                  </a:cubicBezTo>
                  <a:cubicBezTo>
                    <a:pt x="4784" y="8646"/>
                    <a:pt x="4599" y="8616"/>
                    <a:pt x="4444" y="8585"/>
                  </a:cubicBezTo>
                  <a:cubicBezTo>
                    <a:pt x="4321" y="8369"/>
                    <a:pt x="4167" y="8153"/>
                    <a:pt x="4074" y="7937"/>
                  </a:cubicBezTo>
                  <a:cubicBezTo>
                    <a:pt x="3950" y="7721"/>
                    <a:pt x="3827" y="7535"/>
                    <a:pt x="3734" y="7319"/>
                  </a:cubicBezTo>
                  <a:cubicBezTo>
                    <a:pt x="3765" y="7165"/>
                    <a:pt x="3827" y="6980"/>
                    <a:pt x="3889" y="6826"/>
                  </a:cubicBezTo>
                  <a:close/>
                  <a:moveTo>
                    <a:pt x="9969" y="6826"/>
                  </a:moveTo>
                  <a:cubicBezTo>
                    <a:pt x="10030" y="6980"/>
                    <a:pt x="10092" y="7165"/>
                    <a:pt x="10123" y="7319"/>
                  </a:cubicBezTo>
                  <a:cubicBezTo>
                    <a:pt x="10030" y="7535"/>
                    <a:pt x="9907" y="7752"/>
                    <a:pt x="9783" y="7937"/>
                  </a:cubicBezTo>
                  <a:cubicBezTo>
                    <a:pt x="9660" y="8153"/>
                    <a:pt x="9536" y="8369"/>
                    <a:pt x="9413" y="8585"/>
                  </a:cubicBezTo>
                  <a:lnTo>
                    <a:pt x="8919" y="8677"/>
                  </a:lnTo>
                  <a:lnTo>
                    <a:pt x="8888" y="8677"/>
                  </a:lnTo>
                  <a:cubicBezTo>
                    <a:pt x="9104" y="8400"/>
                    <a:pt x="9290" y="8091"/>
                    <a:pt x="9475" y="7782"/>
                  </a:cubicBezTo>
                  <a:cubicBezTo>
                    <a:pt x="9660" y="7474"/>
                    <a:pt x="9814" y="7134"/>
                    <a:pt x="9969" y="6826"/>
                  </a:cubicBezTo>
                  <a:close/>
                  <a:moveTo>
                    <a:pt x="6902" y="3739"/>
                  </a:moveTo>
                  <a:cubicBezTo>
                    <a:pt x="7376" y="3739"/>
                    <a:pt x="7855" y="3770"/>
                    <a:pt x="8333" y="3832"/>
                  </a:cubicBezTo>
                  <a:cubicBezTo>
                    <a:pt x="8611" y="4202"/>
                    <a:pt x="8888" y="4604"/>
                    <a:pt x="9104" y="5005"/>
                  </a:cubicBezTo>
                  <a:cubicBezTo>
                    <a:pt x="9351" y="5437"/>
                    <a:pt x="9567" y="5838"/>
                    <a:pt x="9753" y="6270"/>
                  </a:cubicBezTo>
                  <a:cubicBezTo>
                    <a:pt x="9567" y="6702"/>
                    <a:pt x="9351" y="7134"/>
                    <a:pt x="9104" y="7566"/>
                  </a:cubicBezTo>
                  <a:cubicBezTo>
                    <a:pt x="8888" y="7968"/>
                    <a:pt x="8611" y="8369"/>
                    <a:pt x="8333" y="8739"/>
                  </a:cubicBezTo>
                  <a:cubicBezTo>
                    <a:pt x="7870" y="8801"/>
                    <a:pt x="7376" y="8832"/>
                    <a:pt x="6913" y="8832"/>
                  </a:cubicBezTo>
                  <a:cubicBezTo>
                    <a:pt x="6450" y="8832"/>
                    <a:pt x="5957" y="8801"/>
                    <a:pt x="5494" y="8739"/>
                  </a:cubicBezTo>
                  <a:cubicBezTo>
                    <a:pt x="5216" y="8369"/>
                    <a:pt x="4938" y="7968"/>
                    <a:pt x="4722" y="7566"/>
                  </a:cubicBezTo>
                  <a:cubicBezTo>
                    <a:pt x="4475" y="7134"/>
                    <a:pt x="4259" y="6733"/>
                    <a:pt x="4074" y="6301"/>
                  </a:cubicBezTo>
                  <a:cubicBezTo>
                    <a:pt x="4259" y="5838"/>
                    <a:pt x="4475" y="5437"/>
                    <a:pt x="4722" y="5005"/>
                  </a:cubicBezTo>
                  <a:cubicBezTo>
                    <a:pt x="4938" y="4604"/>
                    <a:pt x="5216" y="4202"/>
                    <a:pt x="5494" y="3832"/>
                  </a:cubicBezTo>
                  <a:cubicBezTo>
                    <a:pt x="5957" y="3770"/>
                    <a:pt x="6427" y="3739"/>
                    <a:pt x="6902" y="3739"/>
                  </a:cubicBezTo>
                  <a:close/>
                  <a:moveTo>
                    <a:pt x="11022" y="8264"/>
                  </a:moveTo>
                  <a:cubicBezTo>
                    <a:pt x="11234" y="8264"/>
                    <a:pt x="11427" y="8432"/>
                    <a:pt x="11481" y="8646"/>
                  </a:cubicBezTo>
                  <a:cubicBezTo>
                    <a:pt x="11481" y="8801"/>
                    <a:pt x="11419" y="8924"/>
                    <a:pt x="11296" y="9017"/>
                  </a:cubicBezTo>
                  <a:lnTo>
                    <a:pt x="11296" y="9048"/>
                  </a:lnTo>
                  <a:cubicBezTo>
                    <a:pt x="11240" y="9095"/>
                    <a:pt x="11183" y="9115"/>
                    <a:pt x="11126" y="9115"/>
                  </a:cubicBezTo>
                  <a:cubicBezTo>
                    <a:pt x="10777" y="9115"/>
                    <a:pt x="10473" y="8329"/>
                    <a:pt x="10925" y="8276"/>
                  </a:cubicBezTo>
                  <a:cubicBezTo>
                    <a:pt x="10958" y="8268"/>
                    <a:pt x="10990" y="8264"/>
                    <a:pt x="11022" y="8264"/>
                  </a:cubicBezTo>
                  <a:close/>
                  <a:moveTo>
                    <a:pt x="7253" y="10004"/>
                  </a:moveTo>
                  <a:cubicBezTo>
                    <a:pt x="7160" y="10097"/>
                    <a:pt x="7037" y="10190"/>
                    <a:pt x="6944" y="10313"/>
                  </a:cubicBezTo>
                  <a:cubicBezTo>
                    <a:pt x="6821" y="10190"/>
                    <a:pt x="6697" y="10097"/>
                    <a:pt x="6605" y="10004"/>
                  </a:cubicBezTo>
                  <a:close/>
                  <a:moveTo>
                    <a:pt x="8395" y="9912"/>
                  </a:moveTo>
                  <a:lnTo>
                    <a:pt x="8395" y="9912"/>
                  </a:lnTo>
                  <a:cubicBezTo>
                    <a:pt x="8117" y="10220"/>
                    <a:pt x="7839" y="10498"/>
                    <a:pt x="7561" y="10776"/>
                  </a:cubicBezTo>
                  <a:cubicBezTo>
                    <a:pt x="7500" y="10745"/>
                    <a:pt x="7438" y="10714"/>
                    <a:pt x="7407" y="10652"/>
                  </a:cubicBezTo>
                  <a:cubicBezTo>
                    <a:pt x="7345" y="10622"/>
                    <a:pt x="7284" y="10591"/>
                    <a:pt x="7253" y="10560"/>
                  </a:cubicBezTo>
                  <a:cubicBezTo>
                    <a:pt x="7469" y="10375"/>
                    <a:pt x="7654" y="10159"/>
                    <a:pt x="7870" y="9974"/>
                  </a:cubicBezTo>
                  <a:lnTo>
                    <a:pt x="7901" y="9974"/>
                  </a:lnTo>
                  <a:lnTo>
                    <a:pt x="8395" y="9912"/>
                  </a:lnTo>
                  <a:close/>
                  <a:moveTo>
                    <a:pt x="3364" y="9480"/>
                  </a:moveTo>
                  <a:lnTo>
                    <a:pt x="3364" y="9480"/>
                  </a:lnTo>
                  <a:cubicBezTo>
                    <a:pt x="3858" y="9634"/>
                    <a:pt x="4352" y="9758"/>
                    <a:pt x="4876" y="9850"/>
                  </a:cubicBezTo>
                  <a:cubicBezTo>
                    <a:pt x="5216" y="10251"/>
                    <a:pt x="5555" y="10622"/>
                    <a:pt x="5957" y="10992"/>
                  </a:cubicBezTo>
                  <a:cubicBezTo>
                    <a:pt x="5555" y="11239"/>
                    <a:pt x="5123" y="11362"/>
                    <a:pt x="4660" y="11393"/>
                  </a:cubicBezTo>
                  <a:cubicBezTo>
                    <a:pt x="4444" y="11393"/>
                    <a:pt x="4259" y="11362"/>
                    <a:pt x="4074" y="11270"/>
                  </a:cubicBezTo>
                  <a:cubicBezTo>
                    <a:pt x="3611" y="10992"/>
                    <a:pt x="3364" y="10375"/>
                    <a:pt x="3364" y="9480"/>
                  </a:cubicBezTo>
                  <a:close/>
                  <a:moveTo>
                    <a:pt x="10493" y="9480"/>
                  </a:moveTo>
                  <a:cubicBezTo>
                    <a:pt x="10493" y="10375"/>
                    <a:pt x="10215" y="10992"/>
                    <a:pt x="9753" y="11270"/>
                  </a:cubicBezTo>
                  <a:cubicBezTo>
                    <a:pt x="9598" y="11362"/>
                    <a:pt x="9382" y="11393"/>
                    <a:pt x="9197" y="11393"/>
                  </a:cubicBezTo>
                  <a:cubicBezTo>
                    <a:pt x="8734" y="11362"/>
                    <a:pt x="8271" y="11239"/>
                    <a:pt x="7901" y="10992"/>
                  </a:cubicBezTo>
                  <a:cubicBezTo>
                    <a:pt x="8271" y="10622"/>
                    <a:pt x="8641" y="10251"/>
                    <a:pt x="8981" y="9850"/>
                  </a:cubicBezTo>
                  <a:cubicBezTo>
                    <a:pt x="9475" y="9758"/>
                    <a:pt x="9999" y="9634"/>
                    <a:pt x="10493" y="9480"/>
                  </a:cubicBezTo>
                  <a:close/>
                  <a:moveTo>
                    <a:pt x="2623" y="9202"/>
                  </a:moveTo>
                  <a:lnTo>
                    <a:pt x="2963" y="9325"/>
                  </a:lnTo>
                  <a:lnTo>
                    <a:pt x="2963" y="9418"/>
                  </a:lnTo>
                  <a:cubicBezTo>
                    <a:pt x="2963" y="10498"/>
                    <a:pt x="3272" y="11270"/>
                    <a:pt x="3889" y="11609"/>
                  </a:cubicBezTo>
                  <a:cubicBezTo>
                    <a:pt x="4105" y="11733"/>
                    <a:pt x="4383" y="11794"/>
                    <a:pt x="4660" y="11794"/>
                  </a:cubicBezTo>
                  <a:cubicBezTo>
                    <a:pt x="5216" y="11764"/>
                    <a:pt x="5771" y="11578"/>
                    <a:pt x="6265" y="11270"/>
                  </a:cubicBezTo>
                  <a:lnTo>
                    <a:pt x="6327" y="11301"/>
                  </a:lnTo>
                  <a:cubicBezTo>
                    <a:pt x="6389" y="11362"/>
                    <a:pt x="6481" y="11424"/>
                    <a:pt x="6574" y="11486"/>
                  </a:cubicBezTo>
                  <a:cubicBezTo>
                    <a:pt x="6018" y="11887"/>
                    <a:pt x="5339" y="12134"/>
                    <a:pt x="4660" y="12165"/>
                  </a:cubicBezTo>
                  <a:cubicBezTo>
                    <a:pt x="4321" y="12165"/>
                    <a:pt x="3981" y="12103"/>
                    <a:pt x="3704" y="11918"/>
                  </a:cubicBezTo>
                  <a:cubicBezTo>
                    <a:pt x="2994" y="11517"/>
                    <a:pt x="2593" y="10622"/>
                    <a:pt x="2593" y="9418"/>
                  </a:cubicBezTo>
                  <a:lnTo>
                    <a:pt x="2593" y="9202"/>
                  </a:lnTo>
                  <a:close/>
                  <a:moveTo>
                    <a:pt x="11265" y="9480"/>
                  </a:moveTo>
                  <a:cubicBezTo>
                    <a:pt x="11265" y="10652"/>
                    <a:pt x="10864" y="11517"/>
                    <a:pt x="10154" y="11918"/>
                  </a:cubicBezTo>
                  <a:cubicBezTo>
                    <a:pt x="9876" y="12103"/>
                    <a:pt x="9536" y="12165"/>
                    <a:pt x="9197" y="12165"/>
                  </a:cubicBezTo>
                  <a:cubicBezTo>
                    <a:pt x="8240" y="12165"/>
                    <a:pt x="7314" y="11609"/>
                    <a:pt x="6605" y="11023"/>
                  </a:cubicBezTo>
                  <a:cubicBezTo>
                    <a:pt x="6173" y="10683"/>
                    <a:pt x="5802" y="10313"/>
                    <a:pt x="5463" y="9912"/>
                  </a:cubicBezTo>
                  <a:lnTo>
                    <a:pt x="5463" y="9912"/>
                  </a:lnTo>
                  <a:lnTo>
                    <a:pt x="5710" y="9943"/>
                  </a:lnTo>
                  <a:lnTo>
                    <a:pt x="5987" y="9974"/>
                  </a:lnTo>
                  <a:cubicBezTo>
                    <a:pt x="6234" y="10220"/>
                    <a:pt x="6512" y="10498"/>
                    <a:pt x="6790" y="10714"/>
                  </a:cubicBezTo>
                  <a:cubicBezTo>
                    <a:pt x="7469" y="11270"/>
                    <a:pt x="8302" y="11825"/>
                    <a:pt x="9197" y="11825"/>
                  </a:cubicBezTo>
                  <a:cubicBezTo>
                    <a:pt x="9475" y="11825"/>
                    <a:pt x="9753" y="11764"/>
                    <a:pt x="9969" y="11609"/>
                  </a:cubicBezTo>
                  <a:cubicBezTo>
                    <a:pt x="10555" y="11301"/>
                    <a:pt x="10894" y="10529"/>
                    <a:pt x="10894" y="9511"/>
                  </a:cubicBezTo>
                  <a:lnTo>
                    <a:pt x="11018" y="9511"/>
                  </a:lnTo>
                  <a:cubicBezTo>
                    <a:pt x="11110" y="9511"/>
                    <a:pt x="11172" y="9511"/>
                    <a:pt x="11265" y="9480"/>
                  </a:cubicBezTo>
                  <a:close/>
                  <a:moveTo>
                    <a:pt x="4528" y="1"/>
                  </a:moveTo>
                  <a:cubicBezTo>
                    <a:pt x="4146" y="1"/>
                    <a:pt x="3792" y="117"/>
                    <a:pt x="3488" y="283"/>
                  </a:cubicBezTo>
                  <a:cubicBezTo>
                    <a:pt x="2654" y="777"/>
                    <a:pt x="2191" y="1795"/>
                    <a:pt x="2191" y="3153"/>
                  </a:cubicBezTo>
                  <a:lnTo>
                    <a:pt x="2191" y="3338"/>
                  </a:lnTo>
                  <a:cubicBezTo>
                    <a:pt x="2099" y="3431"/>
                    <a:pt x="2037" y="3523"/>
                    <a:pt x="2006" y="3647"/>
                  </a:cubicBezTo>
                  <a:cubicBezTo>
                    <a:pt x="710" y="4326"/>
                    <a:pt x="0" y="5252"/>
                    <a:pt x="0" y="6270"/>
                  </a:cubicBezTo>
                  <a:cubicBezTo>
                    <a:pt x="31" y="6918"/>
                    <a:pt x="309" y="7535"/>
                    <a:pt x="772" y="7998"/>
                  </a:cubicBezTo>
                  <a:cubicBezTo>
                    <a:pt x="803" y="8045"/>
                    <a:pt x="849" y="8068"/>
                    <a:pt x="899" y="8068"/>
                  </a:cubicBezTo>
                  <a:cubicBezTo>
                    <a:pt x="949" y="8068"/>
                    <a:pt x="1003" y="8045"/>
                    <a:pt x="1049" y="7998"/>
                  </a:cubicBezTo>
                  <a:cubicBezTo>
                    <a:pt x="1142" y="7937"/>
                    <a:pt x="1142" y="7782"/>
                    <a:pt x="1049" y="7721"/>
                  </a:cubicBezTo>
                  <a:cubicBezTo>
                    <a:pt x="648" y="7350"/>
                    <a:pt x="432" y="6826"/>
                    <a:pt x="401" y="6270"/>
                  </a:cubicBezTo>
                  <a:cubicBezTo>
                    <a:pt x="401" y="5468"/>
                    <a:pt x="957" y="4727"/>
                    <a:pt x="1975" y="4110"/>
                  </a:cubicBezTo>
                  <a:cubicBezTo>
                    <a:pt x="2006" y="4233"/>
                    <a:pt x="2068" y="4357"/>
                    <a:pt x="2130" y="4449"/>
                  </a:cubicBezTo>
                  <a:cubicBezTo>
                    <a:pt x="1266" y="4974"/>
                    <a:pt x="772" y="5622"/>
                    <a:pt x="772" y="6270"/>
                  </a:cubicBezTo>
                  <a:cubicBezTo>
                    <a:pt x="772" y="7042"/>
                    <a:pt x="1389" y="7782"/>
                    <a:pt x="2500" y="8338"/>
                  </a:cubicBezTo>
                  <a:cubicBezTo>
                    <a:pt x="3826" y="8927"/>
                    <a:pt x="5263" y="9235"/>
                    <a:pt x="6707" y="9235"/>
                  </a:cubicBezTo>
                  <a:cubicBezTo>
                    <a:pt x="6775" y="9235"/>
                    <a:pt x="6844" y="9234"/>
                    <a:pt x="6913" y="9233"/>
                  </a:cubicBezTo>
                  <a:cubicBezTo>
                    <a:pt x="7592" y="9233"/>
                    <a:pt x="8271" y="9171"/>
                    <a:pt x="8950" y="9079"/>
                  </a:cubicBezTo>
                  <a:cubicBezTo>
                    <a:pt x="9382" y="8986"/>
                    <a:pt x="9783" y="8893"/>
                    <a:pt x="10185" y="8770"/>
                  </a:cubicBezTo>
                  <a:cubicBezTo>
                    <a:pt x="10185" y="8893"/>
                    <a:pt x="10215" y="9017"/>
                    <a:pt x="10308" y="9109"/>
                  </a:cubicBezTo>
                  <a:cubicBezTo>
                    <a:pt x="9814" y="9264"/>
                    <a:pt x="9320" y="9387"/>
                    <a:pt x="8827" y="9449"/>
                  </a:cubicBezTo>
                  <a:cubicBezTo>
                    <a:pt x="8179" y="9541"/>
                    <a:pt x="7530" y="9603"/>
                    <a:pt x="6913" y="9603"/>
                  </a:cubicBezTo>
                  <a:cubicBezTo>
                    <a:pt x="6847" y="9604"/>
                    <a:pt x="6782" y="9605"/>
                    <a:pt x="6716" y="9605"/>
                  </a:cubicBezTo>
                  <a:cubicBezTo>
                    <a:pt x="5210" y="9605"/>
                    <a:pt x="3737" y="9267"/>
                    <a:pt x="2377" y="8646"/>
                  </a:cubicBezTo>
                  <a:cubicBezTo>
                    <a:pt x="2099" y="8523"/>
                    <a:pt x="1852" y="8369"/>
                    <a:pt x="1605" y="8184"/>
                  </a:cubicBezTo>
                  <a:cubicBezTo>
                    <a:pt x="1572" y="8162"/>
                    <a:pt x="1536" y="8151"/>
                    <a:pt x="1498" y="8151"/>
                  </a:cubicBezTo>
                  <a:cubicBezTo>
                    <a:pt x="1429" y="8151"/>
                    <a:pt x="1356" y="8186"/>
                    <a:pt x="1296" y="8245"/>
                  </a:cubicBezTo>
                  <a:cubicBezTo>
                    <a:pt x="1235" y="8338"/>
                    <a:pt x="1266" y="8461"/>
                    <a:pt x="1358" y="8523"/>
                  </a:cubicBezTo>
                  <a:cubicBezTo>
                    <a:pt x="1605" y="8708"/>
                    <a:pt x="1883" y="8893"/>
                    <a:pt x="2191" y="9048"/>
                  </a:cubicBezTo>
                  <a:lnTo>
                    <a:pt x="2191" y="9418"/>
                  </a:lnTo>
                  <a:cubicBezTo>
                    <a:pt x="2191" y="10776"/>
                    <a:pt x="2654" y="11794"/>
                    <a:pt x="3488" y="12288"/>
                  </a:cubicBezTo>
                  <a:cubicBezTo>
                    <a:pt x="3858" y="12473"/>
                    <a:pt x="4228" y="12566"/>
                    <a:pt x="4660" y="12566"/>
                  </a:cubicBezTo>
                  <a:cubicBezTo>
                    <a:pt x="5463" y="12535"/>
                    <a:pt x="6265" y="12257"/>
                    <a:pt x="6944" y="11764"/>
                  </a:cubicBezTo>
                  <a:cubicBezTo>
                    <a:pt x="7592" y="12257"/>
                    <a:pt x="8395" y="12535"/>
                    <a:pt x="9228" y="12566"/>
                  </a:cubicBezTo>
                  <a:cubicBezTo>
                    <a:pt x="9629" y="12566"/>
                    <a:pt x="10030" y="12473"/>
                    <a:pt x="10370" y="12288"/>
                  </a:cubicBezTo>
                  <a:cubicBezTo>
                    <a:pt x="11203" y="11794"/>
                    <a:pt x="11666" y="10776"/>
                    <a:pt x="11666" y="9418"/>
                  </a:cubicBezTo>
                  <a:lnTo>
                    <a:pt x="11666" y="9233"/>
                  </a:lnTo>
                  <a:cubicBezTo>
                    <a:pt x="11759" y="9140"/>
                    <a:pt x="11820" y="9048"/>
                    <a:pt x="11851" y="8924"/>
                  </a:cubicBezTo>
                  <a:cubicBezTo>
                    <a:pt x="13147" y="8245"/>
                    <a:pt x="13857" y="7289"/>
                    <a:pt x="13857" y="6270"/>
                  </a:cubicBezTo>
                  <a:cubicBezTo>
                    <a:pt x="13826" y="5838"/>
                    <a:pt x="13703" y="5406"/>
                    <a:pt x="13456" y="5036"/>
                  </a:cubicBezTo>
                  <a:cubicBezTo>
                    <a:pt x="13416" y="4976"/>
                    <a:pt x="13350" y="4942"/>
                    <a:pt x="13284" y="4942"/>
                  </a:cubicBezTo>
                  <a:cubicBezTo>
                    <a:pt x="13248" y="4942"/>
                    <a:pt x="13211" y="4952"/>
                    <a:pt x="13178" y="4974"/>
                  </a:cubicBezTo>
                  <a:cubicBezTo>
                    <a:pt x="13086" y="5036"/>
                    <a:pt x="13055" y="5159"/>
                    <a:pt x="13116" y="5252"/>
                  </a:cubicBezTo>
                  <a:cubicBezTo>
                    <a:pt x="13302" y="5560"/>
                    <a:pt x="13425" y="5931"/>
                    <a:pt x="13425" y="6270"/>
                  </a:cubicBezTo>
                  <a:cubicBezTo>
                    <a:pt x="13425" y="7103"/>
                    <a:pt x="12870" y="7844"/>
                    <a:pt x="11851" y="8461"/>
                  </a:cubicBezTo>
                  <a:cubicBezTo>
                    <a:pt x="11820" y="8338"/>
                    <a:pt x="11759" y="8214"/>
                    <a:pt x="11666" y="8122"/>
                  </a:cubicBezTo>
                  <a:cubicBezTo>
                    <a:pt x="12561" y="7597"/>
                    <a:pt x="13055" y="6949"/>
                    <a:pt x="13055" y="6270"/>
                  </a:cubicBezTo>
                  <a:cubicBezTo>
                    <a:pt x="13055" y="5499"/>
                    <a:pt x="12437" y="4789"/>
                    <a:pt x="11296" y="4233"/>
                  </a:cubicBezTo>
                  <a:cubicBezTo>
                    <a:pt x="10000" y="3644"/>
                    <a:pt x="8563" y="3336"/>
                    <a:pt x="7120" y="3336"/>
                  </a:cubicBezTo>
                  <a:cubicBezTo>
                    <a:pt x="7051" y="3336"/>
                    <a:pt x="6982" y="3337"/>
                    <a:pt x="6913" y="3338"/>
                  </a:cubicBezTo>
                  <a:cubicBezTo>
                    <a:pt x="5802" y="3338"/>
                    <a:pt x="4722" y="3462"/>
                    <a:pt x="3642" y="3801"/>
                  </a:cubicBezTo>
                  <a:cubicBezTo>
                    <a:pt x="3642" y="3678"/>
                    <a:pt x="3580" y="3554"/>
                    <a:pt x="3518" y="3462"/>
                  </a:cubicBezTo>
                  <a:cubicBezTo>
                    <a:pt x="4012" y="3307"/>
                    <a:pt x="4506" y="3184"/>
                    <a:pt x="5000" y="3122"/>
                  </a:cubicBezTo>
                  <a:cubicBezTo>
                    <a:pt x="5648" y="3030"/>
                    <a:pt x="6296" y="2968"/>
                    <a:pt x="6944" y="2968"/>
                  </a:cubicBezTo>
                  <a:cubicBezTo>
                    <a:pt x="8179" y="2968"/>
                    <a:pt x="9444" y="3153"/>
                    <a:pt x="10617" y="3554"/>
                  </a:cubicBezTo>
                  <a:cubicBezTo>
                    <a:pt x="11357" y="3801"/>
                    <a:pt x="12036" y="4172"/>
                    <a:pt x="12623" y="4696"/>
                  </a:cubicBezTo>
                  <a:cubicBezTo>
                    <a:pt x="12669" y="4727"/>
                    <a:pt x="12723" y="4742"/>
                    <a:pt x="12777" y="4742"/>
                  </a:cubicBezTo>
                  <a:cubicBezTo>
                    <a:pt x="12831" y="4742"/>
                    <a:pt x="12885" y="4727"/>
                    <a:pt x="12931" y="4696"/>
                  </a:cubicBezTo>
                  <a:cubicBezTo>
                    <a:pt x="12993" y="4604"/>
                    <a:pt x="12993" y="4480"/>
                    <a:pt x="12931" y="4388"/>
                  </a:cubicBezTo>
                  <a:cubicBezTo>
                    <a:pt x="12561" y="4048"/>
                    <a:pt x="12129" y="3770"/>
                    <a:pt x="11666" y="3554"/>
                  </a:cubicBezTo>
                  <a:lnTo>
                    <a:pt x="11666" y="3184"/>
                  </a:lnTo>
                  <a:cubicBezTo>
                    <a:pt x="11666" y="1826"/>
                    <a:pt x="11203" y="808"/>
                    <a:pt x="10370" y="314"/>
                  </a:cubicBezTo>
                  <a:cubicBezTo>
                    <a:pt x="10030" y="129"/>
                    <a:pt x="9629" y="5"/>
                    <a:pt x="9197" y="5"/>
                  </a:cubicBezTo>
                  <a:cubicBezTo>
                    <a:pt x="8395" y="67"/>
                    <a:pt x="7592" y="345"/>
                    <a:pt x="6944" y="838"/>
                  </a:cubicBezTo>
                  <a:cubicBezTo>
                    <a:pt x="6265" y="345"/>
                    <a:pt x="5463" y="36"/>
                    <a:pt x="4660" y="5"/>
                  </a:cubicBezTo>
                  <a:cubicBezTo>
                    <a:pt x="4616" y="2"/>
                    <a:pt x="4571" y="1"/>
                    <a:pt x="4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08" name="Google Shape;16908;p94"/>
          <p:cNvSpPr/>
          <p:nvPr/>
        </p:nvSpPr>
        <p:spPr>
          <a:xfrm>
            <a:off x="2532281" y="3983530"/>
            <a:ext cx="349525" cy="346275"/>
          </a:xfrm>
          <a:custGeom>
            <a:avLst/>
            <a:gdLst/>
            <a:ahLst/>
            <a:cxnLst/>
            <a:rect l="l" t="t" r="r" b="b"/>
            <a:pathLst>
              <a:path w="13981" h="13851" extrusionOk="0">
                <a:moveTo>
                  <a:pt x="11018" y="2011"/>
                </a:moveTo>
                <a:lnTo>
                  <a:pt x="11913" y="2906"/>
                </a:lnTo>
                <a:cubicBezTo>
                  <a:pt x="11758" y="3029"/>
                  <a:pt x="11604" y="3122"/>
                  <a:pt x="11419" y="3214"/>
                </a:cubicBezTo>
                <a:lnTo>
                  <a:pt x="10709" y="2505"/>
                </a:lnTo>
                <a:cubicBezTo>
                  <a:pt x="10802" y="2319"/>
                  <a:pt x="10894" y="2165"/>
                  <a:pt x="11018" y="2011"/>
                </a:cubicBezTo>
                <a:close/>
                <a:moveTo>
                  <a:pt x="10524" y="2906"/>
                </a:moveTo>
                <a:lnTo>
                  <a:pt x="11018" y="3430"/>
                </a:lnTo>
                <a:cubicBezTo>
                  <a:pt x="10802" y="3492"/>
                  <a:pt x="10586" y="3554"/>
                  <a:pt x="10370" y="3554"/>
                </a:cubicBezTo>
                <a:cubicBezTo>
                  <a:pt x="10370" y="3338"/>
                  <a:pt x="10431" y="3091"/>
                  <a:pt x="10524" y="2906"/>
                </a:cubicBezTo>
                <a:close/>
                <a:moveTo>
                  <a:pt x="10482" y="437"/>
                </a:moveTo>
                <a:cubicBezTo>
                  <a:pt x="10563" y="437"/>
                  <a:pt x="10647" y="468"/>
                  <a:pt x="10709" y="530"/>
                </a:cubicBezTo>
                <a:lnTo>
                  <a:pt x="11079" y="900"/>
                </a:lnTo>
                <a:cubicBezTo>
                  <a:pt x="11172" y="1023"/>
                  <a:pt x="11172" y="1208"/>
                  <a:pt x="11079" y="1301"/>
                </a:cubicBezTo>
                <a:cubicBezTo>
                  <a:pt x="10462" y="1918"/>
                  <a:pt x="10061" y="2721"/>
                  <a:pt x="9968" y="3585"/>
                </a:cubicBezTo>
                <a:cubicBezTo>
                  <a:pt x="9567" y="3554"/>
                  <a:pt x="9197" y="3492"/>
                  <a:pt x="8827" y="3430"/>
                </a:cubicBezTo>
                <a:cubicBezTo>
                  <a:pt x="8981" y="2319"/>
                  <a:pt x="9475" y="1301"/>
                  <a:pt x="10246" y="530"/>
                </a:cubicBezTo>
                <a:lnTo>
                  <a:pt x="10277" y="530"/>
                </a:lnTo>
                <a:cubicBezTo>
                  <a:pt x="10323" y="468"/>
                  <a:pt x="10401" y="437"/>
                  <a:pt x="10482" y="437"/>
                </a:cubicBezTo>
                <a:close/>
                <a:moveTo>
                  <a:pt x="7890" y="5239"/>
                </a:moveTo>
                <a:cubicBezTo>
                  <a:pt x="8130" y="5239"/>
                  <a:pt x="8362" y="5268"/>
                  <a:pt x="8611" y="5313"/>
                </a:cubicBezTo>
                <a:lnTo>
                  <a:pt x="8580" y="5313"/>
                </a:lnTo>
                <a:cubicBezTo>
                  <a:pt x="8672" y="5653"/>
                  <a:pt x="8672" y="5961"/>
                  <a:pt x="8672" y="6301"/>
                </a:cubicBezTo>
                <a:lnTo>
                  <a:pt x="7623" y="5251"/>
                </a:lnTo>
                <a:cubicBezTo>
                  <a:pt x="7714" y="5243"/>
                  <a:pt x="7803" y="5239"/>
                  <a:pt x="7890" y="5239"/>
                </a:cubicBezTo>
                <a:close/>
                <a:moveTo>
                  <a:pt x="7160" y="5344"/>
                </a:moveTo>
                <a:lnTo>
                  <a:pt x="8580" y="6764"/>
                </a:lnTo>
                <a:cubicBezTo>
                  <a:pt x="8518" y="6949"/>
                  <a:pt x="8395" y="7134"/>
                  <a:pt x="8302" y="7288"/>
                </a:cubicBezTo>
                <a:lnTo>
                  <a:pt x="6635" y="5622"/>
                </a:lnTo>
                <a:lnTo>
                  <a:pt x="6728" y="5560"/>
                </a:lnTo>
                <a:cubicBezTo>
                  <a:pt x="6851" y="5467"/>
                  <a:pt x="7006" y="5406"/>
                  <a:pt x="7160" y="5344"/>
                </a:cubicBezTo>
                <a:close/>
                <a:moveTo>
                  <a:pt x="6327" y="5869"/>
                </a:moveTo>
                <a:lnTo>
                  <a:pt x="8024" y="7597"/>
                </a:lnTo>
                <a:lnTo>
                  <a:pt x="7870" y="7782"/>
                </a:lnTo>
                <a:lnTo>
                  <a:pt x="7777" y="7875"/>
                </a:lnTo>
                <a:lnTo>
                  <a:pt x="6049" y="6146"/>
                </a:lnTo>
                <a:cubicBezTo>
                  <a:pt x="6049" y="6146"/>
                  <a:pt x="6327" y="5869"/>
                  <a:pt x="6327" y="5869"/>
                </a:cubicBezTo>
                <a:close/>
                <a:moveTo>
                  <a:pt x="5771" y="6455"/>
                </a:moveTo>
                <a:lnTo>
                  <a:pt x="7469" y="8152"/>
                </a:lnTo>
                <a:cubicBezTo>
                  <a:pt x="7314" y="8276"/>
                  <a:pt x="7160" y="8368"/>
                  <a:pt x="6975" y="8430"/>
                </a:cubicBezTo>
                <a:lnTo>
                  <a:pt x="5494" y="6949"/>
                </a:lnTo>
                <a:cubicBezTo>
                  <a:pt x="5524" y="6825"/>
                  <a:pt x="5586" y="6702"/>
                  <a:pt x="5679" y="6609"/>
                </a:cubicBezTo>
                <a:lnTo>
                  <a:pt x="5648" y="6609"/>
                </a:lnTo>
                <a:lnTo>
                  <a:pt x="5771" y="6455"/>
                </a:lnTo>
                <a:close/>
                <a:moveTo>
                  <a:pt x="5339" y="7381"/>
                </a:moveTo>
                <a:lnTo>
                  <a:pt x="6543" y="8584"/>
                </a:lnTo>
                <a:cubicBezTo>
                  <a:pt x="6419" y="8615"/>
                  <a:pt x="6327" y="8615"/>
                  <a:pt x="6203" y="8615"/>
                </a:cubicBezTo>
                <a:cubicBezTo>
                  <a:pt x="5926" y="8615"/>
                  <a:pt x="5648" y="8584"/>
                  <a:pt x="5401" y="8523"/>
                </a:cubicBezTo>
                <a:cubicBezTo>
                  <a:pt x="5308" y="8152"/>
                  <a:pt x="5277" y="7751"/>
                  <a:pt x="5339" y="7381"/>
                </a:cubicBezTo>
                <a:close/>
                <a:moveTo>
                  <a:pt x="9012" y="5406"/>
                </a:moveTo>
                <a:lnTo>
                  <a:pt x="9320" y="5437"/>
                </a:lnTo>
                <a:cubicBezTo>
                  <a:pt x="9598" y="5467"/>
                  <a:pt x="9876" y="5498"/>
                  <a:pt x="10154" y="5498"/>
                </a:cubicBezTo>
                <a:cubicBezTo>
                  <a:pt x="10215" y="5930"/>
                  <a:pt x="10215" y="6331"/>
                  <a:pt x="10154" y="6764"/>
                </a:cubicBezTo>
                <a:cubicBezTo>
                  <a:pt x="9722" y="8368"/>
                  <a:pt x="8456" y="9665"/>
                  <a:pt x="6821" y="10097"/>
                </a:cubicBezTo>
                <a:cubicBezTo>
                  <a:pt x="6635" y="10127"/>
                  <a:pt x="6419" y="10127"/>
                  <a:pt x="6203" y="10127"/>
                </a:cubicBezTo>
                <a:cubicBezTo>
                  <a:pt x="5987" y="10127"/>
                  <a:pt x="5771" y="10127"/>
                  <a:pt x="5586" y="10097"/>
                </a:cubicBezTo>
                <a:cubicBezTo>
                  <a:pt x="5555" y="9695"/>
                  <a:pt x="5524" y="9325"/>
                  <a:pt x="5463" y="8924"/>
                </a:cubicBezTo>
                <a:lnTo>
                  <a:pt x="5463" y="8924"/>
                </a:lnTo>
                <a:cubicBezTo>
                  <a:pt x="5710" y="8986"/>
                  <a:pt x="5956" y="8986"/>
                  <a:pt x="6203" y="9016"/>
                </a:cubicBezTo>
                <a:cubicBezTo>
                  <a:pt x="7129" y="9016"/>
                  <a:pt x="7932" y="8368"/>
                  <a:pt x="8518" y="7659"/>
                </a:cubicBezTo>
                <a:cubicBezTo>
                  <a:pt x="9166" y="6856"/>
                  <a:pt x="9135" y="6208"/>
                  <a:pt x="9012" y="5406"/>
                </a:cubicBezTo>
                <a:close/>
                <a:moveTo>
                  <a:pt x="3611" y="10282"/>
                </a:moveTo>
                <a:lnTo>
                  <a:pt x="3611" y="10282"/>
                </a:lnTo>
                <a:cubicBezTo>
                  <a:pt x="3580" y="10529"/>
                  <a:pt x="3549" y="10745"/>
                  <a:pt x="3457" y="10961"/>
                </a:cubicBezTo>
                <a:lnTo>
                  <a:pt x="2963" y="10436"/>
                </a:lnTo>
                <a:cubicBezTo>
                  <a:pt x="3179" y="10374"/>
                  <a:pt x="3395" y="10313"/>
                  <a:pt x="3611" y="10282"/>
                </a:cubicBezTo>
                <a:close/>
                <a:moveTo>
                  <a:pt x="2562" y="10621"/>
                </a:moveTo>
                <a:lnTo>
                  <a:pt x="3302" y="11362"/>
                </a:lnTo>
                <a:cubicBezTo>
                  <a:pt x="3210" y="11516"/>
                  <a:pt x="3086" y="11671"/>
                  <a:pt x="2963" y="11825"/>
                </a:cubicBezTo>
                <a:lnTo>
                  <a:pt x="2099" y="10930"/>
                </a:lnTo>
                <a:cubicBezTo>
                  <a:pt x="2253" y="10837"/>
                  <a:pt x="2407" y="10714"/>
                  <a:pt x="2562" y="10621"/>
                </a:cubicBezTo>
                <a:close/>
                <a:moveTo>
                  <a:pt x="10461" y="1"/>
                </a:moveTo>
                <a:cubicBezTo>
                  <a:pt x="10271" y="1"/>
                  <a:pt x="10080" y="78"/>
                  <a:pt x="9938" y="221"/>
                </a:cubicBezTo>
                <a:cubicBezTo>
                  <a:pt x="9104" y="1085"/>
                  <a:pt x="8580" y="2165"/>
                  <a:pt x="8425" y="3307"/>
                </a:cubicBezTo>
                <a:cubicBezTo>
                  <a:pt x="8194" y="3276"/>
                  <a:pt x="7970" y="3261"/>
                  <a:pt x="7746" y="3261"/>
                </a:cubicBezTo>
                <a:cubicBezTo>
                  <a:pt x="7523" y="3261"/>
                  <a:pt x="7299" y="3276"/>
                  <a:pt x="7067" y="3307"/>
                </a:cubicBezTo>
                <a:cubicBezTo>
                  <a:pt x="5277" y="3770"/>
                  <a:pt x="3889" y="5190"/>
                  <a:pt x="3426" y="6980"/>
                </a:cubicBezTo>
                <a:cubicBezTo>
                  <a:pt x="3333" y="7412"/>
                  <a:pt x="3333" y="7875"/>
                  <a:pt x="3426" y="8337"/>
                </a:cubicBezTo>
                <a:cubicBezTo>
                  <a:pt x="2932" y="8368"/>
                  <a:pt x="2438" y="8492"/>
                  <a:pt x="1975" y="8708"/>
                </a:cubicBezTo>
                <a:cubicBezTo>
                  <a:pt x="1883" y="8770"/>
                  <a:pt x="1821" y="8862"/>
                  <a:pt x="1883" y="8986"/>
                </a:cubicBezTo>
                <a:cubicBezTo>
                  <a:pt x="1906" y="9055"/>
                  <a:pt x="1981" y="9090"/>
                  <a:pt x="2056" y="9090"/>
                </a:cubicBezTo>
                <a:cubicBezTo>
                  <a:pt x="2081" y="9090"/>
                  <a:pt x="2106" y="9086"/>
                  <a:pt x="2130" y="9078"/>
                </a:cubicBezTo>
                <a:cubicBezTo>
                  <a:pt x="2562" y="8893"/>
                  <a:pt x="3025" y="8770"/>
                  <a:pt x="3487" y="8708"/>
                </a:cubicBezTo>
                <a:cubicBezTo>
                  <a:pt x="3487" y="8831"/>
                  <a:pt x="3642" y="9819"/>
                  <a:pt x="3611" y="9819"/>
                </a:cubicBezTo>
                <a:cubicBezTo>
                  <a:pt x="2778" y="9942"/>
                  <a:pt x="1975" y="10344"/>
                  <a:pt x="1358" y="10961"/>
                </a:cubicBezTo>
                <a:cubicBezTo>
                  <a:pt x="1312" y="11007"/>
                  <a:pt x="1242" y="11030"/>
                  <a:pt x="1169" y="11030"/>
                </a:cubicBezTo>
                <a:cubicBezTo>
                  <a:pt x="1096" y="11030"/>
                  <a:pt x="1019" y="11007"/>
                  <a:pt x="957" y="10961"/>
                </a:cubicBezTo>
                <a:lnTo>
                  <a:pt x="586" y="10560"/>
                </a:lnTo>
                <a:cubicBezTo>
                  <a:pt x="463" y="10436"/>
                  <a:pt x="463" y="10251"/>
                  <a:pt x="586" y="10127"/>
                </a:cubicBezTo>
                <a:cubicBezTo>
                  <a:pt x="864" y="9881"/>
                  <a:pt x="1142" y="9634"/>
                  <a:pt x="1451" y="9449"/>
                </a:cubicBezTo>
                <a:cubicBezTo>
                  <a:pt x="1654" y="9322"/>
                  <a:pt x="1544" y="9070"/>
                  <a:pt x="1361" y="9070"/>
                </a:cubicBezTo>
                <a:cubicBezTo>
                  <a:pt x="1322" y="9070"/>
                  <a:pt x="1279" y="9082"/>
                  <a:pt x="1235" y="9109"/>
                </a:cubicBezTo>
                <a:cubicBezTo>
                  <a:pt x="926" y="9325"/>
                  <a:pt x="617" y="9541"/>
                  <a:pt x="309" y="9819"/>
                </a:cubicBezTo>
                <a:cubicBezTo>
                  <a:pt x="31" y="10097"/>
                  <a:pt x="0" y="10560"/>
                  <a:pt x="278" y="10837"/>
                </a:cubicBezTo>
                <a:lnTo>
                  <a:pt x="648" y="11208"/>
                </a:lnTo>
                <a:cubicBezTo>
                  <a:pt x="802" y="11331"/>
                  <a:pt x="957" y="11424"/>
                  <a:pt x="1142" y="11424"/>
                </a:cubicBezTo>
                <a:lnTo>
                  <a:pt x="1173" y="11485"/>
                </a:lnTo>
                <a:cubicBezTo>
                  <a:pt x="1358" y="11485"/>
                  <a:pt x="1512" y="11424"/>
                  <a:pt x="1636" y="11300"/>
                </a:cubicBezTo>
                <a:lnTo>
                  <a:pt x="1759" y="11208"/>
                </a:lnTo>
                <a:lnTo>
                  <a:pt x="2716" y="12164"/>
                </a:lnTo>
                <a:lnTo>
                  <a:pt x="2623" y="12288"/>
                </a:lnTo>
                <a:cubicBezTo>
                  <a:pt x="2346" y="12566"/>
                  <a:pt x="2376" y="12998"/>
                  <a:pt x="2623" y="13275"/>
                </a:cubicBezTo>
                <a:lnTo>
                  <a:pt x="2994" y="13646"/>
                </a:lnTo>
                <a:cubicBezTo>
                  <a:pt x="3144" y="13781"/>
                  <a:pt x="3331" y="13850"/>
                  <a:pt x="3511" y="13850"/>
                </a:cubicBezTo>
                <a:cubicBezTo>
                  <a:pt x="3702" y="13850"/>
                  <a:pt x="3885" y="13773"/>
                  <a:pt x="4012" y="13615"/>
                </a:cubicBezTo>
                <a:cubicBezTo>
                  <a:pt x="5092" y="12442"/>
                  <a:pt x="5463" y="11424"/>
                  <a:pt x="5555" y="10529"/>
                </a:cubicBezTo>
                <a:cubicBezTo>
                  <a:pt x="5771" y="10560"/>
                  <a:pt x="5995" y="10575"/>
                  <a:pt x="6219" y="10575"/>
                </a:cubicBezTo>
                <a:cubicBezTo>
                  <a:pt x="6443" y="10575"/>
                  <a:pt x="6666" y="10560"/>
                  <a:pt x="6882" y="10529"/>
                </a:cubicBezTo>
                <a:cubicBezTo>
                  <a:pt x="8672" y="10066"/>
                  <a:pt x="10092" y="8677"/>
                  <a:pt x="10555" y="6887"/>
                </a:cubicBezTo>
                <a:cubicBezTo>
                  <a:pt x="10617" y="6424"/>
                  <a:pt x="10617" y="5961"/>
                  <a:pt x="10555" y="5529"/>
                </a:cubicBezTo>
                <a:cubicBezTo>
                  <a:pt x="11018" y="5467"/>
                  <a:pt x="11450" y="5375"/>
                  <a:pt x="11882" y="5190"/>
                </a:cubicBezTo>
                <a:cubicBezTo>
                  <a:pt x="12005" y="5128"/>
                  <a:pt x="12036" y="5004"/>
                  <a:pt x="12005" y="4912"/>
                </a:cubicBezTo>
                <a:cubicBezTo>
                  <a:pt x="11961" y="4845"/>
                  <a:pt x="11884" y="4794"/>
                  <a:pt x="11810" y="4794"/>
                </a:cubicBezTo>
                <a:cubicBezTo>
                  <a:pt x="11782" y="4794"/>
                  <a:pt x="11753" y="4802"/>
                  <a:pt x="11728" y="4819"/>
                </a:cubicBezTo>
                <a:cubicBezTo>
                  <a:pt x="11234" y="5035"/>
                  <a:pt x="10678" y="5128"/>
                  <a:pt x="10154" y="5159"/>
                </a:cubicBezTo>
                <a:cubicBezTo>
                  <a:pt x="9722" y="5128"/>
                  <a:pt x="9320" y="5097"/>
                  <a:pt x="8919" y="5035"/>
                </a:cubicBezTo>
                <a:cubicBezTo>
                  <a:pt x="8540" y="4972"/>
                  <a:pt x="8176" y="4919"/>
                  <a:pt x="7823" y="4919"/>
                </a:cubicBezTo>
                <a:cubicBezTo>
                  <a:pt x="7315" y="4919"/>
                  <a:pt x="6831" y="5029"/>
                  <a:pt x="6358" y="5375"/>
                </a:cubicBezTo>
                <a:cubicBezTo>
                  <a:pt x="5987" y="5653"/>
                  <a:pt x="5648" y="5992"/>
                  <a:pt x="5339" y="6362"/>
                </a:cubicBezTo>
                <a:cubicBezTo>
                  <a:pt x="4753" y="7226"/>
                  <a:pt x="4845" y="7905"/>
                  <a:pt x="5000" y="8800"/>
                </a:cubicBezTo>
                <a:cubicBezTo>
                  <a:pt x="5092" y="9263"/>
                  <a:pt x="5154" y="9757"/>
                  <a:pt x="5154" y="10251"/>
                </a:cubicBezTo>
                <a:cubicBezTo>
                  <a:pt x="5031" y="11424"/>
                  <a:pt x="4537" y="12535"/>
                  <a:pt x="3704" y="13368"/>
                </a:cubicBezTo>
                <a:cubicBezTo>
                  <a:pt x="3642" y="13430"/>
                  <a:pt x="3565" y="13461"/>
                  <a:pt x="3487" y="13461"/>
                </a:cubicBezTo>
                <a:cubicBezTo>
                  <a:pt x="3410" y="13461"/>
                  <a:pt x="3333" y="13430"/>
                  <a:pt x="3271" y="13368"/>
                </a:cubicBezTo>
                <a:lnTo>
                  <a:pt x="2901" y="12967"/>
                </a:lnTo>
                <a:cubicBezTo>
                  <a:pt x="2778" y="12874"/>
                  <a:pt x="2778" y="12689"/>
                  <a:pt x="2901" y="12566"/>
                </a:cubicBezTo>
                <a:cubicBezTo>
                  <a:pt x="3549" y="11887"/>
                  <a:pt x="3950" y="11022"/>
                  <a:pt x="4012" y="10097"/>
                </a:cubicBezTo>
                <a:cubicBezTo>
                  <a:pt x="4012" y="9109"/>
                  <a:pt x="3642" y="8121"/>
                  <a:pt x="3796" y="7103"/>
                </a:cubicBezTo>
                <a:cubicBezTo>
                  <a:pt x="4228" y="5498"/>
                  <a:pt x="5494" y="4202"/>
                  <a:pt x="7129" y="3770"/>
                </a:cubicBezTo>
                <a:cubicBezTo>
                  <a:pt x="7294" y="3745"/>
                  <a:pt x="7459" y="3735"/>
                  <a:pt x="7623" y="3735"/>
                </a:cubicBezTo>
                <a:cubicBezTo>
                  <a:pt x="8431" y="3735"/>
                  <a:pt x="9222" y="3988"/>
                  <a:pt x="10012" y="3988"/>
                </a:cubicBezTo>
                <a:cubicBezTo>
                  <a:pt x="10049" y="3988"/>
                  <a:pt x="10086" y="3987"/>
                  <a:pt x="10123" y="3986"/>
                </a:cubicBezTo>
                <a:cubicBezTo>
                  <a:pt x="11049" y="3924"/>
                  <a:pt x="11913" y="3523"/>
                  <a:pt x="12592" y="2875"/>
                </a:cubicBezTo>
                <a:cubicBezTo>
                  <a:pt x="12653" y="2813"/>
                  <a:pt x="12723" y="2782"/>
                  <a:pt x="12792" y="2782"/>
                </a:cubicBezTo>
                <a:cubicBezTo>
                  <a:pt x="12862" y="2782"/>
                  <a:pt x="12931" y="2813"/>
                  <a:pt x="12993" y="2875"/>
                </a:cubicBezTo>
                <a:lnTo>
                  <a:pt x="13394" y="3245"/>
                </a:lnTo>
                <a:cubicBezTo>
                  <a:pt x="13518" y="3338"/>
                  <a:pt x="13518" y="3554"/>
                  <a:pt x="13394" y="3677"/>
                </a:cubicBezTo>
                <a:cubicBezTo>
                  <a:pt x="13086" y="3924"/>
                  <a:pt x="12777" y="4171"/>
                  <a:pt x="12437" y="4387"/>
                </a:cubicBezTo>
                <a:cubicBezTo>
                  <a:pt x="12234" y="4514"/>
                  <a:pt x="12344" y="4766"/>
                  <a:pt x="12527" y="4766"/>
                </a:cubicBezTo>
                <a:cubicBezTo>
                  <a:pt x="12567" y="4766"/>
                  <a:pt x="12609" y="4754"/>
                  <a:pt x="12653" y="4727"/>
                </a:cubicBezTo>
                <a:cubicBezTo>
                  <a:pt x="12993" y="4511"/>
                  <a:pt x="13332" y="4264"/>
                  <a:pt x="13672" y="3955"/>
                </a:cubicBezTo>
                <a:cubicBezTo>
                  <a:pt x="13950" y="3708"/>
                  <a:pt x="13981" y="3245"/>
                  <a:pt x="13672" y="2937"/>
                </a:cubicBezTo>
                <a:lnTo>
                  <a:pt x="13332" y="2566"/>
                </a:lnTo>
                <a:cubicBezTo>
                  <a:pt x="13189" y="2423"/>
                  <a:pt x="13006" y="2354"/>
                  <a:pt x="12823" y="2354"/>
                </a:cubicBezTo>
                <a:cubicBezTo>
                  <a:pt x="12651" y="2354"/>
                  <a:pt x="12480" y="2416"/>
                  <a:pt x="12345" y="2536"/>
                </a:cubicBezTo>
                <a:lnTo>
                  <a:pt x="12221" y="2628"/>
                </a:lnTo>
                <a:lnTo>
                  <a:pt x="11265" y="1702"/>
                </a:lnTo>
                <a:lnTo>
                  <a:pt x="11357" y="1579"/>
                </a:lnTo>
                <a:cubicBezTo>
                  <a:pt x="11635" y="1301"/>
                  <a:pt x="11604" y="869"/>
                  <a:pt x="11357" y="591"/>
                </a:cubicBezTo>
                <a:lnTo>
                  <a:pt x="10956" y="221"/>
                </a:lnTo>
                <a:cubicBezTo>
                  <a:pt x="10821" y="71"/>
                  <a:pt x="10642" y="1"/>
                  <a:pt x="104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09" name="Google Shape;16909;p94"/>
          <p:cNvGrpSpPr/>
          <p:nvPr/>
        </p:nvGrpSpPr>
        <p:grpSpPr>
          <a:xfrm>
            <a:off x="3301506" y="3983780"/>
            <a:ext cx="348775" cy="345775"/>
            <a:chOff x="3293488" y="1921231"/>
            <a:chExt cx="348775" cy="345775"/>
          </a:xfrm>
        </p:grpSpPr>
        <p:sp>
          <p:nvSpPr>
            <p:cNvPr id="16910" name="Google Shape;16910;p94"/>
            <p:cNvSpPr/>
            <p:nvPr/>
          </p:nvSpPr>
          <p:spPr>
            <a:xfrm>
              <a:off x="3423113" y="2086131"/>
              <a:ext cx="10050" cy="16375"/>
            </a:xfrm>
            <a:custGeom>
              <a:avLst/>
              <a:gdLst/>
              <a:ahLst/>
              <a:cxnLst/>
              <a:rect l="l" t="t" r="r" b="b"/>
              <a:pathLst>
                <a:path w="402" h="655" extrusionOk="0">
                  <a:moveTo>
                    <a:pt x="170" y="1"/>
                  </a:moveTo>
                  <a:cubicBezTo>
                    <a:pt x="71" y="1"/>
                    <a:pt x="1" y="84"/>
                    <a:pt x="1" y="192"/>
                  </a:cubicBezTo>
                  <a:lnTo>
                    <a:pt x="1" y="469"/>
                  </a:lnTo>
                  <a:cubicBezTo>
                    <a:pt x="1" y="562"/>
                    <a:pt x="93" y="655"/>
                    <a:pt x="217" y="655"/>
                  </a:cubicBezTo>
                  <a:cubicBezTo>
                    <a:pt x="309" y="655"/>
                    <a:pt x="402" y="562"/>
                    <a:pt x="402" y="469"/>
                  </a:cubicBezTo>
                  <a:lnTo>
                    <a:pt x="402" y="192"/>
                  </a:lnTo>
                  <a:cubicBezTo>
                    <a:pt x="402" y="68"/>
                    <a:pt x="309" y="7"/>
                    <a:pt x="217" y="7"/>
                  </a:cubicBezTo>
                  <a:cubicBezTo>
                    <a:pt x="201" y="2"/>
                    <a:pt x="18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94"/>
            <p:cNvSpPr/>
            <p:nvPr/>
          </p:nvSpPr>
          <p:spPr>
            <a:xfrm>
              <a:off x="3496413" y="2086131"/>
              <a:ext cx="10050" cy="16375"/>
            </a:xfrm>
            <a:custGeom>
              <a:avLst/>
              <a:gdLst/>
              <a:ahLst/>
              <a:cxnLst/>
              <a:rect l="l" t="t" r="r" b="b"/>
              <a:pathLst>
                <a:path w="402" h="655" extrusionOk="0">
                  <a:moveTo>
                    <a:pt x="233" y="1"/>
                  </a:moveTo>
                  <a:cubicBezTo>
                    <a:pt x="218" y="1"/>
                    <a:pt x="202" y="2"/>
                    <a:pt x="186" y="7"/>
                  </a:cubicBezTo>
                  <a:cubicBezTo>
                    <a:pt x="93" y="7"/>
                    <a:pt x="1" y="68"/>
                    <a:pt x="1" y="192"/>
                  </a:cubicBezTo>
                  <a:lnTo>
                    <a:pt x="1" y="469"/>
                  </a:lnTo>
                  <a:cubicBezTo>
                    <a:pt x="1" y="562"/>
                    <a:pt x="93" y="655"/>
                    <a:pt x="186" y="655"/>
                  </a:cubicBezTo>
                  <a:cubicBezTo>
                    <a:pt x="309" y="655"/>
                    <a:pt x="402" y="562"/>
                    <a:pt x="402" y="469"/>
                  </a:cubicBezTo>
                  <a:lnTo>
                    <a:pt x="402" y="192"/>
                  </a:lnTo>
                  <a:cubicBezTo>
                    <a:pt x="402" y="84"/>
                    <a:pt x="332" y="1"/>
                    <a:pt x="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94"/>
            <p:cNvSpPr/>
            <p:nvPr/>
          </p:nvSpPr>
          <p:spPr>
            <a:xfrm>
              <a:off x="3448788" y="2092031"/>
              <a:ext cx="30675" cy="14150"/>
            </a:xfrm>
            <a:custGeom>
              <a:avLst/>
              <a:gdLst/>
              <a:ahLst/>
              <a:cxnLst/>
              <a:rect l="l" t="t" r="r" b="b"/>
              <a:pathLst>
                <a:path w="1227" h="566" extrusionOk="0">
                  <a:moveTo>
                    <a:pt x="273" y="1"/>
                  </a:moveTo>
                  <a:cubicBezTo>
                    <a:pt x="125" y="1"/>
                    <a:pt x="1" y="196"/>
                    <a:pt x="116" y="357"/>
                  </a:cubicBezTo>
                  <a:cubicBezTo>
                    <a:pt x="255" y="496"/>
                    <a:pt x="447" y="565"/>
                    <a:pt x="636" y="565"/>
                  </a:cubicBezTo>
                  <a:cubicBezTo>
                    <a:pt x="825" y="565"/>
                    <a:pt x="1011" y="496"/>
                    <a:pt x="1134" y="357"/>
                  </a:cubicBezTo>
                  <a:cubicBezTo>
                    <a:pt x="1227" y="264"/>
                    <a:pt x="1227" y="141"/>
                    <a:pt x="1134" y="48"/>
                  </a:cubicBezTo>
                  <a:cubicBezTo>
                    <a:pt x="1092" y="21"/>
                    <a:pt x="1045" y="5"/>
                    <a:pt x="999" y="5"/>
                  </a:cubicBezTo>
                  <a:cubicBezTo>
                    <a:pt x="943" y="5"/>
                    <a:pt x="890" y="28"/>
                    <a:pt x="856" y="79"/>
                  </a:cubicBezTo>
                  <a:cubicBezTo>
                    <a:pt x="795" y="141"/>
                    <a:pt x="717" y="172"/>
                    <a:pt x="640" y="172"/>
                  </a:cubicBezTo>
                  <a:cubicBezTo>
                    <a:pt x="563" y="172"/>
                    <a:pt x="486" y="141"/>
                    <a:pt x="424" y="79"/>
                  </a:cubicBezTo>
                  <a:cubicBezTo>
                    <a:pt x="377" y="24"/>
                    <a:pt x="324" y="1"/>
                    <a:pt x="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94"/>
            <p:cNvSpPr/>
            <p:nvPr/>
          </p:nvSpPr>
          <p:spPr>
            <a:xfrm>
              <a:off x="3293488" y="1921231"/>
              <a:ext cx="348775" cy="345775"/>
            </a:xfrm>
            <a:custGeom>
              <a:avLst/>
              <a:gdLst/>
              <a:ahLst/>
              <a:cxnLst/>
              <a:rect l="l" t="t" r="r" b="b"/>
              <a:pathLst>
                <a:path w="13951" h="13831" extrusionOk="0">
                  <a:moveTo>
                    <a:pt x="2069" y="1186"/>
                  </a:moveTo>
                  <a:cubicBezTo>
                    <a:pt x="2616" y="1186"/>
                    <a:pt x="3164" y="1541"/>
                    <a:pt x="3211" y="2251"/>
                  </a:cubicBezTo>
                  <a:cubicBezTo>
                    <a:pt x="3180" y="2868"/>
                    <a:pt x="2686" y="3362"/>
                    <a:pt x="2069" y="3393"/>
                  </a:cubicBezTo>
                  <a:cubicBezTo>
                    <a:pt x="1451" y="3393"/>
                    <a:pt x="927" y="2868"/>
                    <a:pt x="927" y="2251"/>
                  </a:cubicBezTo>
                  <a:cubicBezTo>
                    <a:pt x="973" y="1541"/>
                    <a:pt x="1521" y="1186"/>
                    <a:pt x="2069" y="1186"/>
                  </a:cubicBezTo>
                  <a:close/>
                  <a:moveTo>
                    <a:pt x="3334" y="3115"/>
                  </a:moveTo>
                  <a:lnTo>
                    <a:pt x="5587" y="5368"/>
                  </a:lnTo>
                  <a:cubicBezTo>
                    <a:pt x="5760" y="5566"/>
                    <a:pt x="5577" y="5822"/>
                    <a:pt x="5355" y="5822"/>
                  </a:cubicBezTo>
                  <a:cubicBezTo>
                    <a:pt x="5299" y="5822"/>
                    <a:pt x="5241" y="5806"/>
                    <a:pt x="5186" y="5769"/>
                  </a:cubicBezTo>
                  <a:lnTo>
                    <a:pt x="2933" y="3516"/>
                  </a:lnTo>
                  <a:cubicBezTo>
                    <a:pt x="3087" y="3393"/>
                    <a:pt x="3211" y="3269"/>
                    <a:pt x="3334" y="3115"/>
                  </a:cubicBezTo>
                  <a:close/>
                  <a:moveTo>
                    <a:pt x="9877" y="3609"/>
                  </a:moveTo>
                  <a:cubicBezTo>
                    <a:pt x="10000" y="3763"/>
                    <a:pt x="10124" y="3887"/>
                    <a:pt x="10278" y="4010"/>
                  </a:cubicBezTo>
                  <a:lnTo>
                    <a:pt x="8519" y="5769"/>
                  </a:lnTo>
                  <a:cubicBezTo>
                    <a:pt x="8450" y="5845"/>
                    <a:pt x="8373" y="5876"/>
                    <a:pt x="8299" y="5876"/>
                  </a:cubicBezTo>
                  <a:cubicBezTo>
                    <a:pt x="8073" y="5876"/>
                    <a:pt x="7885" y="5585"/>
                    <a:pt x="8118" y="5399"/>
                  </a:cubicBezTo>
                  <a:lnTo>
                    <a:pt x="9877" y="3609"/>
                  </a:lnTo>
                  <a:close/>
                  <a:moveTo>
                    <a:pt x="6852" y="4519"/>
                  </a:moveTo>
                  <a:cubicBezTo>
                    <a:pt x="7277" y="4519"/>
                    <a:pt x="7701" y="4627"/>
                    <a:pt x="8087" y="4843"/>
                  </a:cubicBezTo>
                  <a:lnTo>
                    <a:pt x="7840" y="5090"/>
                  </a:lnTo>
                  <a:cubicBezTo>
                    <a:pt x="7344" y="5586"/>
                    <a:pt x="7788" y="6263"/>
                    <a:pt x="8314" y="6263"/>
                  </a:cubicBezTo>
                  <a:cubicBezTo>
                    <a:pt x="8475" y="6263"/>
                    <a:pt x="8644" y="6199"/>
                    <a:pt x="8797" y="6047"/>
                  </a:cubicBezTo>
                  <a:lnTo>
                    <a:pt x="9043" y="5831"/>
                  </a:lnTo>
                  <a:cubicBezTo>
                    <a:pt x="9229" y="6170"/>
                    <a:pt x="9321" y="6572"/>
                    <a:pt x="9321" y="7004"/>
                  </a:cubicBezTo>
                  <a:cubicBezTo>
                    <a:pt x="9321" y="8398"/>
                    <a:pt x="8181" y="9489"/>
                    <a:pt x="6849" y="9489"/>
                  </a:cubicBezTo>
                  <a:cubicBezTo>
                    <a:pt x="6648" y="9489"/>
                    <a:pt x="6442" y="9464"/>
                    <a:pt x="6235" y="9411"/>
                  </a:cubicBezTo>
                  <a:cubicBezTo>
                    <a:pt x="4661" y="9010"/>
                    <a:pt x="3890" y="7251"/>
                    <a:pt x="4661" y="5831"/>
                  </a:cubicBezTo>
                  <a:lnTo>
                    <a:pt x="4661" y="5831"/>
                  </a:lnTo>
                  <a:lnTo>
                    <a:pt x="4908" y="6047"/>
                  </a:lnTo>
                  <a:cubicBezTo>
                    <a:pt x="5031" y="6186"/>
                    <a:pt x="5201" y="6255"/>
                    <a:pt x="5375" y="6255"/>
                  </a:cubicBezTo>
                  <a:cubicBezTo>
                    <a:pt x="5548" y="6255"/>
                    <a:pt x="5726" y="6186"/>
                    <a:pt x="5865" y="6047"/>
                  </a:cubicBezTo>
                  <a:cubicBezTo>
                    <a:pt x="6142" y="5800"/>
                    <a:pt x="6142" y="5368"/>
                    <a:pt x="5865" y="5090"/>
                  </a:cubicBezTo>
                  <a:lnTo>
                    <a:pt x="5618" y="4843"/>
                  </a:lnTo>
                  <a:cubicBezTo>
                    <a:pt x="6004" y="4627"/>
                    <a:pt x="6428" y="4519"/>
                    <a:pt x="6852" y="4519"/>
                  </a:cubicBezTo>
                  <a:close/>
                  <a:moveTo>
                    <a:pt x="4630" y="8855"/>
                  </a:moveTo>
                  <a:cubicBezTo>
                    <a:pt x="4754" y="9010"/>
                    <a:pt x="4877" y="9133"/>
                    <a:pt x="5031" y="9257"/>
                  </a:cubicBezTo>
                  <a:lnTo>
                    <a:pt x="3735" y="10553"/>
                  </a:lnTo>
                  <a:cubicBezTo>
                    <a:pt x="3612" y="10399"/>
                    <a:pt x="3488" y="10275"/>
                    <a:pt x="3365" y="10152"/>
                  </a:cubicBezTo>
                  <a:lnTo>
                    <a:pt x="4630" y="8855"/>
                  </a:lnTo>
                  <a:close/>
                  <a:moveTo>
                    <a:pt x="9043" y="8855"/>
                  </a:moveTo>
                  <a:lnTo>
                    <a:pt x="10741" y="10553"/>
                  </a:lnTo>
                  <a:cubicBezTo>
                    <a:pt x="10587" y="10676"/>
                    <a:pt x="10463" y="10800"/>
                    <a:pt x="10371" y="10954"/>
                  </a:cubicBezTo>
                  <a:lnTo>
                    <a:pt x="8673" y="9257"/>
                  </a:lnTo>
                  <a:cubicBezTo>
                    <a:pt x="8797" y="9133"/>
                    <a:pt x="8920" y="9010"/>
                    <a:pt x="9043" y="8855"/>
                  </a:cubicBezTo>
                  <a:close/>
                  <a:moveTo>
                    <a:pt x="11605" y="10707"/>
                  </a:moveTo>
                  <a:cubicBezTo>
                    <a:pt x="12191" y="10707"/>
                    <a:pt x="12685" y="11201"/>
                    <a:pt x="12685" y="11787"/>
                  </a:cubicBezTo>
                  <a:cubicBezTo>
                    <a:pt x="12685" y="12437"/>
                    <a:pt x="12144" y="12874"/>
                    <a:pt x="11584" y="12874"/>
                  </a:cubicBezTo>
                  <a:cubicBezTo>
                    <a:pt x="11320" y="12874"/>
                    <a:pt x="11051" y="12776"/>
                    <a:pt x="10833" y="12559"/>
                  </a:cubicBezTo>
                  <a:cubicBezTo>
                    <a:pt x="10155" y="11880"/>
                    <a:pt x="10648" y="10707"/>
                    <a:pt x="11605" y="10707"/>
                  </a:cubicBezTo>
                  <a:close/>
                  <a:moveTo>
                    <a:pt x="11632" y="0"/>
                  </a:moveTo>
                  <a:cubicBezTo>
                    <a:pt x="10128" y="0"/>
                    <a:pt x="8836" y="1644"/>
                    <a:pt x="9661" y="3269"/>
                  </a:cubicBezTo>
                  <a:lnTo>
                    <a:pt x="8365" y="4566"/>
                  </a:lnTo>
                  <a:cubicBezTo>
                    <a:pt x="7902" y="4272"/>
                    <a:pt x="7369" y="4126"/>
                    <a:pt x="6837" y="4126"/>
                  </a:cubicBezTo>
                  <a:cubicBezTo>
                    <a:pt x="6304" y="4126"/>
                    <a:pt x="5772" y="4272"/>
                    <a:pt x="5309" y="4566"/>
                  </a:cubicBezTo>
                  <a:lnTo>
                    <a:pt x="3519" y="2745"/>
                  </a:lnTo>
                  <a:cubicBezTo>
                    <a:pt x="3581" y="2560"/>
                    <a:pt x="3612" y="2405"/>
                    <a:pt x="3612" y="2251"/>
                  </a:cubicBezTo>
                  <a:cubicBezTo>
                    <a:pt x="3612" y="1309"/>
                    <a:pt x="2845" y="694"/>
                    <a:pt x="2044" y="694"/>
                  </a:cubicBezTo>
                  <a:cubicBezTo>
                    <a:pt x="1663" y="694"/>
                    <a:pt x="1275" y="832"/>
                    <a:pt x="958" y="1140"/>
                  </a:cubicBezTo>
                  <a:cubicBezTo>
                    <a:pt x="1" y="2128"/>
                    <a:pt x="680" y="3763"/>
                    <a:pt x="2069" y="3763"/>
                  </a:cubicBezTo>
                  <a:cubicBezTo>
                    <a:pt x="2223" y="3763"/>
                    <a:pt x="2377" y="3763"/>
                    <a:pt x="2562" y="3702"/>
                  </a:cubicBezTo>
                  <a:lnTo>
                    <a:pt x="4383" y="5522"/>
                  </a:lnTo>
                  <a:cubicBezTo>
                    <a:pt x="4106" y="5954"/>
                    <a:pt x="3951" y="6479"/>
                    <a:pt x="3951" y="7004"/>
                  </a:cubicBezTo>
                  <a:cubicBezTo>
                    <a:pt x="3951" y="7528"/>
                    <a:pt x="4106" y="8084"/>
                    <a:pt x="4383" y="8547"/>
                  </a:cubicBezTo>
                  <a:lnTo>
                    <a:pt x="2995" y="9936"/>
                  </a:lnTo>
                  <a:cubicBezTo>
                    <a:pt x="2717" y="9812"/>
                    <a:pt x="2408" y="9720"/>
                    <a:pt x="2100" y="9720"/>
                  </a:cubicBezTo>
                  <a:cubicBezTo>
                    <a:pt x="958" y="9720"/>
                    <a:pt x="32" y="10645"/>
                    <a:pt x="32" y="11787"/>
                  </a:cubicBezTo>
                  <a:cubicBezTo>
                    <a:pt x="32" y="12250"/>
                    <a:pt x="186" y="12682"/>
                    <a:pt x="464" y="13053"/>
                  </a:cubicBezTo>
                  <a:cubicBezTo>
                    <a:pt x="515" y="13104"/>
                    <a:pt x="575" y="13126"/>
                    <a:pt x="629" y="13126"/>
                  </a:cubicBezTo>
                  <a:cubicBezTo>
                    <a:pt x="674" y="13126"/>
                    <a:pt x="714" y="13111"/>
                    <a:pt x="742" y="13083"/>
                  </a:cubicBezTo>
                  <a:cubicBezTo>
                    <a:pt x="834" y="13022"/>
                    <a:pt x="865" y="12898"/>
                    <a:pt x="803" y="12806"/>
                  </a:cubicBezTo>
                  <a:cubicBezTo>
                    <a:pt x="556" y="12528"/>
                    <a:pt x="433" y="12158"/>
                    <a:pt x="433" y="11787"/>
                  </a:cubicBezTo>
                  <a:cubicBezTo>
                    <a:pt x="433" y="10892"/>
                    <a:pt x="1174" y="10152"/>
                    <a:pt x="2100" y="10152"/>
                  </a:cubicBezTo>
                  <a:cubicBezTo>
                    <a:pt x="2995" y="10152"/>
                    <a:pt x="3735" y="10892"/>
                    <a:pt x="3735" y="11787"/>
                  </a:cubicBezTo>
                  <a:cubicBezTo>
                    <a:pt x="3735" y="12713"/>
                    <a:pt x="2995" y="13454"/>
                    <a:pt x="2100" y="13454"/>
                  </a:cubicBezTo>
                  <a:cubicBezTo>
                    <a:pt x="1822" y="13454"/>
                    <a:pt x="1575" y="13361"/>
                    <a:pt x="1328" y="13269"/>
                  </a:cubicBezTo>
                  <a:cubicBezTo>
                    <a:pt x="1295" y="13247"/>
                    <a:pt x="1259" y="13237"/>
                    <a:pt x="1222" y="13237"/>
                  </a:cubicBezTo>
                  <a:cubicBezTo>
                    <a:pt x="1156" y="13237"/>
                    <a:pt x="1090" y="13271"/>
                    <a:pt x="1050" y="13330"/>
                  </a:cubicBezTo>
                  <a:cubicBezTo>
                    <a:pt x="1019" y="13454"/>
                    <a:pt x="1050" y="13577"/>
                    <a:pt x="1143" y="13608"/>
                  </a:cubicBezTo>
                  <a:cubicBezTo>
                    <a:pt x="1412" y="13742"/>
                    <a:pt x="1680" y="13830"/>
                    <a:pt x="1949" y="13830"/>
                  </a:cubicBezTo>
                  <a:cubicBezTo>
                    <a:pt x="1989" y="13830"/>
                    <a:pt x="2029" y="13828"/>
                    <a:pt x="2069" y="13824"/>
                  </a:cubicBezTo>
                  <a:cubicBezTo>
                    <a:pt x="3211" y="13824"/>
                    <a:pt x="4136" y="12929"/>
                    <a:pt x="4136" y="11787"/>
                  </a:cubicBezTo>
                  <a:cubicBezTo>
                    <a:pt x="4136" y="11479"/>
                    <a:pt x="4075" y="11170"/>
                    <a:pt x="3920" y="10892"/>
                  </a:cubicBezTo>
                  <a:lnTo>
                    <a:pt x="5340" y="9473"/>
                  </a:lnTo>
                  <a:cubicBezTo>
                    <a:pt x="5803" y="9750"/>
                    <a:pt x="6320" y="9889"/>
                    <a:pt x="6833" y="9889"/>
                  </a:cubicBezTo>
                  <a:cubicBezTo>
                    <a:pt x="7346" y="9889"/>
                    <a:pt x="7855" y="9750"/>
                    <a:pt x="8303" y="9473"/>
                  </a:cubicBezTo>
                  <a:lnTo>
                    <a:pt x="10155" y="11324"/>
                  </a:lnTo>
                  <a:cubicBezTo>
                    <a:pt x="9821" y="12414"/>
                    <a:pt x="10690" y="13312"/>
                    <a:pt x="11617" y="13312"/>
                  </a:cubicBezTo>
                  <a:cubicBezTo>
                    <a:pt x="11976" y="13312"/>
                    <a:pt x="12344" y="13178"/>
                    <a:pt x="12654" y="12867"/>
                  </a:cubicBezTo>
                  <a:cubicBezTo>
                    <a:pt x="13639" y="11855"/>
                    <a:pt x="12854" y="10286"/>
                    <a:pt x="11610" y="10286"/>
                  </a:cubicBezTo>
                  <a:cubicBezTo>
                    <a:pt x="11450" y="10286"/>
                    <a:pt x="11283" y="10312"/>
                    <a:pt x="11111" y="10368"/>
                  </a:cubicBezTo>
                  <a:lnTo>
                    <a:pt x="9290" y="8516"/>
                  </a:lnTo>
                  <a:cubicBezTo>
                    <a:pt x="9599" y="8053"/>
                    <a:pt x="9722" y="7528"/>
                    <a:pt x="9722" y="6973"/>
                  </a:cubicBezTo>
                  <a:cubicBezTo>
                    <a:pt x="9722" y="6448"/>
                    <a:pt x="9599" y="5954"/>
                    <a:pt x="9321" y="5492"/>
                  </a:cubicBezTo>
                  <a:lnTo>
                    <a:pt x="10617" y="4195"/>
                  </a:lnTo>
                  <a:cubicBezTo>
                    <a:pt x="10952" y="4369"/>
                    <a:pt x="11300" y="4449"/>
                    <a:pt x="11640" y="4449"/>
                  </a:cubicBezTo>
                  <a:cubicBezTo>
                    <a:pt x="12803" y="4449"/>
                    <a:pt x="13858" y="3510"/>
                    <a:pt x="13858" y="2220"/>
                  </a:cubicBezTo>
                  <a:cubicBezTo>
                    <a:pt x="13858" y="1788"/>
                    <a:pt x="13734" y="1356"/>
                    <a:pt x="13488" y="1017"/>
                  </a:cubicBezTo>
                  <a:cubicBezTo>
                    <a:pt x="13448" y="957"/>
                    <a:pt x="13382" y="923"/>
                    <a:pt x="13316" y="923"/>
                  </a:cubicBezTo>
                  <a:cubicBezTo>
                    <a:pt x="13279" y="923"/>
                    <a:pt x="13243" y="933"/>
                    <a:pt x="13210" y="955"/>
                  </a:cubicBezTo>
                  <a:lnTo>
                    <a:pt x="13210" y="986"/>
                  </a:lnTo>
                  <a:cubicBezTo>
                    <a:pt x="13117" y="1047"/>
                    <a:pt x="13086" y="1171"/>
                    <a:pt x="13148" y="1263"/>
                  </a:cubicBezTo>
                  <a:cubicBezTo>
                    <a:pt x="13951" y="2467"/>
                    <a:pt x="13086" y="4072"/>
                    <a:pt x="11636" y="4072"/>
                  </a:cubicBezTo>
                  <a:cubicBezTo>
                    <a:pt x="10648" y="4072"/>
                    <a:pt x="9815" y="3239"/>
                    <a:pt x="9815" y="2251"/>
                  </a:cubicBezTo>
                  <a:cubicBezTo>
                    <a:pt x="9815" y="1233"/>
                    <a:pt x="10617" y="430"/>
                    <a:pt x="11636" y="430"/>
                  </a:cubicBezTo>
                  <a:cubicBezTo>
                    <a:pt x="12006" y="430"/>
                    <a:pt x="12346" y="554"/>
                    <a:pt x="12654" y="739"/>
                  </a:cubicBezTo>
                  <a:cubicBezTo>
                    <a:pt x="12685" y="765"/>
                    <a:pt x="12718" y="776"/>
                    <a:pt x="12750" y="776"/>
                  </a:cubicBezTo>
                  <a:cubicBezTo>
                    <a:pt x="12909" y="776"/>
                    <a:pt x="13050" y="502"/>
                    <a:pt x="12870" y="399"/>
                  </a:cubicBezTo>
                  <a:cubicBezTo>
                    <a:pt x="12467" y="122"/>
                    <a:pt x="12042" y="0"/>
                    <a:pt x="1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4" name="Google Shape;16914;p94"/>
          <p:cNvGrpSpPr/>
          <p:nvPr/>
        </p:nvGrpSpPr>
        <p:grpSpPr>
          <a:xfrm>
            <a:off x="4094393" y="3984505"/>
            <a:ext cx="252325" cy="344325"/>
            <a:chOff x="6360388" y="4142256"/>
            <a:chExt cx="252325" cy="344325"/>
          </a:xfrm>
        </p:grpSpPr>
        <p:sp>
          <p:nvSpPr>
            <p:cNvPr id="16915" name="Google Shape;16915;p94"/>
            <p:cNvSpPr/>
            <p:nvPr/>
          </p:nvSpPr>
          <p:spPr>
            <a:xfrm>
              <a:off x="6427138" y="4405531"/>
              <a:ext cx="11600" cy="17575"/>
            </a:xfrm>
            <a:custGeom>
              <a:avLst/>
              <a:gdLst/>
              <a:ahLst/>
              <a:cxnLst/>
              <a:rect l="l" t="t" r="r" b="b"/>
              <a:pathLst>
                <a:path w="464" h="703" extrusionOk="0">
                  <a:moveTo>
                    <a:pt x="232" y="1"/>
                  </a:moveTo>
                  <a:cubicBezTo>
                    <a:pt x="116" y="1"/>
                    <a:pt x="0" y="62"/>
                    <a:pt x="47" y="186"/>
                  </a:cubicBezTo>
                  <a:lnTo>
                    <a:pt x="47" y="587"/>
                  </a:lnTo>
                  <a:cubicBezTo>
                    <a:pt x="78" y="664"/>
                    <a:pt x="155" y="703"/>
                    <a:pt x="232" y="703"/>
                  </a:cubicBezTo>
                  <a:cubicBezTo>
                    <a:pt x="309" y="703"/>
                    <a:pt x="386" y="664"/>
                    <a:pt x="417" y="587"/>
                  </a:cubicBezTo>
                  <a:lnTo>
                    <a:pt x="417" y="186"/>
                  </a:lnTo>
                  <a:cubicBezTo>
                    <a:pt x="463" y="62"/>
                    <a:pt x="348"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94"/>
            <p:cNvSpPr/>
            <p:nvPr/>
          </p:nvSpPr>
          <p:spPr>
            <a:xfrm>
              <a:off x="6534388" y="4406106"/>
              <a:ext cx="10825" cy="18150"/>
            </a:xfrm>
            <a:custGeom>
              <a:avLst/>
              <a:gdLst/>
              <a:ahLst/>
              <a:cxnLst/>
              <a:rect l="l" t="t" r="r" b="b"/>
              <a:pathLst>
                <a:path w="433" h="726" extrusionOk="0">
                  <a:moveTo>
                    <a:pt x="216" y="1"/>
                  </a:moveTo>
                  <a:cubicBezTo>
                    <a:pt x="108" y="1"/>
                    <a:pt x="0" y="55"/>
                    <a:pt x="16" y="163"/>
                  </a:cubicBezTo>
                  <a:lnTo>
                    <a:pt x="16" y="564"/>
                  </a:lnTo>
                  <a:cubicBezTo>
                    <a:pt x="31" y="672"/>
                    <a:pt x="124" y="726"/>
                    <a:pt x="216" y="726"/>
                  </a:cubicBezTo>
                  <a:cubicBezTo>
                    <a:pt x="309" y="726"/>
                    <a:pt x="401" y="672"/>
                    <a:pt x="417" y="564"/>
                  </a:cubicBezTo>
                  <a:lnTo>
                    <a:pt x="417" y="163"/>
                  </a:lnTo>
                  <a:cubicBezTo>
                    <a:pt x="432" y="55"/>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94"/>
            <p:cNvSpPr/>
            <p:nvPr/>
          </p:nvSpPr>
          <p:spPr>
            <a:xfrm>
              <a:off x="6466863" y="4413706"/>
              <a:ext cx="37850" cy="15575"/>
            </a:xfrm>
            <a:custGeom>
              <a:avLst/>
              <a:gdLst/>
              <a:ahLst/>
              <a:cxnLst/>
              <a:rect l="l" t="t" r="r" b="b"/>
              <a:pathLst>
                <a:path w="1514" h="623" extrusionOk="0">
                  <a:moveTo>
                    <a:pt x="236" y="1"/>
                  </a:moveTo>
                  <a:cubicBezTo>
                    <a:pt x="192" y="1"/>
                    <a:pt x="152" y="16"/>
                    <a:pt x="124" y="44"/>
                  </a:cubicBezTo>
                  <a:cubicBezTo>
                    <a:pt x="32" y="106"/>
                    <a:pt x="1" y="260"/>
                    <a:pt x="93" y="322"/>
                  </a:cubicBezTo>
                  <a:cubicBezTo>
                    <a:pt x="279" y="522"/>
                    <a:pt x="525" y="623"/>
                    <a:pt x="772" y="623"/>
                  </a:cubicBezTo>
                  <a:cubicBezTo>
                    <a:pt x="1019" y="623"/>
                    <a:pt x="1266" y="522"/>
                    <a:pt x="1451" y="322"/>
                  </a:cubicBezTo>
                  <a:cubicBezTo>
                    <a:pt x="1513" y="260"/>
                    <a:pt x="1513" y="136"/>
                    <a:pt x="1451" y="44"/>
                  </a:cubicBezTo>
                  <a:cubicBezTo>
                    <a:pt x="1410" y="16"/>
                    <a:pt x="1362" y="1"/>
                    <a:pt x="1316" y="1"/>
                  </a:cubicBezTo>
                  <a:cubicBezTo>
                    <a:pt x="1260" y="1"/>
                    <a:pt x="1208" y="24"/>
                    <a:pt x="1174" y="75"/>
                  </a:cubicBezTo>
                  <a:cubicBezTo>
                    <a:pt x="1066" y="183"/>
                    <a:pt x="919" y="237"/>
                    <a:pt x="776" y="237"/>
                  </a:cubicBezTo>
                  <a:cubicBezTo>
                    <a:pt x="633" y="237"/>
                    <a:pt x="495" y="183"/>
                    <a:pt x="402" y="75"/>
                  </a:cubicBezTo>
                  <a:cubicBezTo>
                    <a:pt x="351" y="24"/>
                    <a:pt x="291" y="1"/>
                    <a:pt x="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94"/>
            <p:cNvSpPr/>
            <p:nvPr/>
          </p:nvSpPr>
          <p:spPr>
            <a:xfrm>
              <a:off x="6360388" y="4142256"/>
              <a:ext cx="252325" cy="344325"/>
            </a:xfrm>
            <a:custGeom>
              <a:avLst/>
              <a:gdLst/>
              <a:ahLst/>
              <a:cxnLst/>
              <a:rect l="l" t="t" r="r" b="b"/>
              <a:pathLst>
                <a:path w="10093" h="13773" extrusionOk="0">
                  <a:moveTo>
                    <a:pt x="5031" y="2199"/>
                  </a:moveTo>
                  <a:cubicBezTo>
                    <a:pt x="5525" y="2569"/>
                    <a:pt x="5803" y="3156"/>
                    <a:pt x="5772" y="3773"/>
                  </a:cubicBezTo>
                  <a:cubicBezTo>
                    <a:pt x="5772" y="3896"/>
                    <a:pt x="5772" y="4020"/>
                    <a:pt x="5741" y="4143"/>
                  </a:cubicBezTo>
                  <a:lnTo>
                    <a:pt x="4352" y="4143"/>
                  </a:lnTo>
                  <a:cubicBezTo>
                    <a:pt x="4322" y="4020"/>
                    <a:pt x="4322" y="3896"/>
                    <a:pt x="4322" y="3773"/>
                  </a:cubicBezTo>
                  <a:cubicBezTo>
                    <a:pt x="4291" y="3156"/>
                    <a:pt x="4568" y="2569"/>
                    <a:pt x="5031" y="2199"/>
                  </a:cubicBezTo>
                  <a:close/>
                  <a:moveTo>
                    <a:pt x="6698" y="4544"/>
                  </a:moveTo>
                  <a:cubicBezTo>
                    <a:pt x="7531" y="4544"/>
                    <a:pt x="7531" y="5779"/>
                    <a:pt x="6698" y="5779"/>
                  </a:cubicBezTo>
                  <a:lnTo>
                    <a:pt x="3365" y="5779"/>
                  </a:lnTo>
                  <a:cubicBezTo>
                    <a:pt x="3025" y="5748"/>
                    <a:pt x="2748" y="5501"/>
                    <a:pt x="2748" y="5162"/>
                  </a:cubicBezTo>
                  <a:lnTo>
                    <a:pt x="2778" y="5162"/>
                  </a:lnTo>
                  <a:cubicBezTo>
                    <a:pt x="2778" y="4822"/>
                    <a:pt x="3025" y="4544"/>
                    <a:pt x="3365" y="4544"/>
                  </a:cubicBezTo>
                  <a:close/>
                  <a:moveTo>
                    <a:pt x="3334" y="6179"/>
                  </a:moveTo>
                  <a:cubicBezTo>
                    <a:pt x="3344" y="6179"/>
                    <a:pt x="3355" y="6180"/>
                    <a:pt x="3365" y="6180"/>
                  </a:cubicBezTo>
                  <a:lnTo>
                    <a:pt x="6729" y="6180"/>
                  </a:lnTo>
                  <a:cubicBezTo>
                    <a:pt x="7562" y="6180"/>
                    <a:pt x="7562" y="7384"/>
                    <a:pt x="6729" y="7384"/>
                  </a:cubicBezTo>
                  <a:lnTo>
                    <a:pt x="3365" y="7384"/>
                  </a:lnTo>
                  <a:cubicBezTo>
                    <a:pt x="2542" y="7384"/>
                    <a:pt x="2532" y="6179"/>
                    <a:pt x="3334" y="6179"/>
                  </a:cubicBezTo>
                  <a:close/>
                  <a:moveTo>
                    <a:pt x="5031" y="0"/>
                  </a:moveTo>
                  <a:cubicBezTo>
                    <a:pt x="4954" y="0"/>
                    <a:pt x="4877" y="23"/>
                    <a:pt x="4815" y="69"/>
                  </a:cubicBezTo>
                  <a:cubicBezTo>
                    <a:pt x="4352" y="255"/>
                    <a:pt x="3982" y="532"/>
                    <a:pt x="3704" y="934"/>
                  </a:cubicBezTo>
                  <a:cubicBezTo>
                    <a:pt x="3567" y="1071"/>
                    <a:pt x="3701" y="1259"/>
                    <a:pt x="3855" y="1259"/>
                  </a:cubicBezTo>
                  <a:cubicBezTo>
                    <a:pt x="3909" y="1259"/>
                    <a:pt x="3965" y="1236"/>
                    <a:pt x="4013" y="1180"/>
                  </a:cubicBezTo>
                  <a:cubicBezTo>
                    <a:pt x="4260" y="841"/>
                    <a:pt x="4599" y="594"/>
                    <a:pt x="4970" y="440"/>
                  </a:cubicBezTo>
                  <a:cubicBezTo>
                    <a:pt x="4985" y="424"/>
                    <a:pt x="5008" y="417"/>
                    <a:pt x="5031" y="417"/>
                  </a:cubicBezTo>
                  <a:cubicBezTo>
                    <a:pt x="5054" y="417"/>
                    <a:pt x="5078" y="424"/>
                    <a:pt x="5093" y="440"/>
                  </a:cubicBezTo>
                  <a:cubicBezTo>
                    <a:pt x="5587" y="625"/>
                    <a:pt x="5988" y="995"/>
                    <a:pt x="6266" y="1427"/>
                  </a:cubicBezTo>
                  <a:cubicBezTo>
                    <a:pt x="6544" y="1921"/>
                    <a:pt x="6698" y="2477"/>
                    <a:pt x="6698" y="3032"/>
                  </a:cubicBezTo>
                  <a:cubicBezTo>
                    <a:pt x="6698" y="3433"/>
                    <a:pt x="6636" y="3804"/>
                    <a:pt x="6513" y="4143"/>
                  </a:cubicBezTo>
                  <a:lnTo>
                    <a:pt x="6173" y="4143"/>
                  </a:lnTo>
                  <a:cubicBezTo>
                    <a:pt x="6173" y="4020"/>
                    <a:pt x="6173" y="3896"/>
                    <a:pt x="6173" y="3773"/>
                  </a:cubicBezTo>
                  <a:cubicBezTo>
                    <a:pt x="6204" y="2970"/>
                    <a:pt x="5803" y="2230"/>
                    <a:pt x="5155" y="1798"/>
                  </a:cubicBezTo>
                  <a:cubicBezTo>
                    <a:pt x="5124" y="1767"/>
                    <a:pt x="5085" y="1751"/>
                    <a:pt x="5047" y="1751"/>
                  </a:cubicBezTo>
                  <a:cubicBezTo>
                    <a:pt x="5008" y="1751"/>
                    <a:pt x="4970" y="1767"/>
                    <a:pt x="4939" y="1798"/>
                  </a:cubicBezTo>
                  <a:cubicBezTo>
                    <a:pt x="4167" y="2322"/>
                    <a:pt x="3797" y="3248"/>
                    <a:pt x="3920" y="4143"/>
                  </a:cubicBezTo>
                  <a:lnTo>
                    <a:pt x="3581" y="4143"/>
                  </a:lnTo>
                  <a:cubicBezTo>
                    <a:pt x="3303" y="3403"/>
                    <a:pt x="3303" y="2569"/>
                    <a:pt x="3643" y="1829"/>
                  </a:cubicBezTo>
                  <a:cubicBezTo>
                    <a:pt x="3673" y="1705"/>
                    <a:pt x="3643" y="1582"/>
                    <a:pt x="3519" y="1551"/>
                  </a:cubicBezTo>
                  <a:cubicBezTo>
                    <a:pt x="3493" y="1534"/>
                    <a:pt x="3465" y="1526"/>
                    <a:pt x="3437" y="1526"/>
                  </a:cubicBezTo>
                  <a:cubicBezTo>
                    <a:pt x="3365" y="1526"/>
                    <a:pt x="3294" y="1577"/>
                    <a:pt x="3272" y="1643"/>
                  </a:cubicBezTo>
                  <a:cubicBezTo>
                    <a:pt x="3087" y="2075"/>
                    <a:pt x="2964" y="2538"/>
                    <a:pt x="2964" y="3001"/>
                  </a:cubicBezTo>
                  <a:cubicBezTo>
                    <a:pt x="2964" y="3372"/>
                    <a:pt x="3025" y="3773"/>
                    <a:pt x="3149" y="4143"/>
                  </a:cubicBezTo>
                  <a:cubicBezTo>
                    <a:pt x="2285" y="4328"/>
                    <a:pt x="2069" y="5409"/>
                    <a:pt x="2778" y="5933"/>
                  </a:cubicBezTo>
                  <a:cubicBezTo>
                    <a:pt x="2192" y="6365"/>
                    <a:pt x="2223" y="7198"/>
                    <a:pt x="2809" y="7600"/>
                  </a:cubicBezTo>
                  <a:cubicBezTo>
                    <a:pt x="2408" y="7816"/>
                    <a:pt x="2007" y="8063"/>
                    <a:pt x="1667" y="8371"/>
                  </a:cubicBezTo>
                  <a:cubicBezTo>
                    <a:pt x="649" y="9112"/>
                    <a:pt x="32" y="10285"/>
                    <a:pt x="1" y="11550"/>
                  </a:cubicBezTo>
                  <a:cubicBezTo>
                    <a:pt x="1" y="12754"/>
                    <a:pt x="988" y="13741"/>
                    <a:pt x="2223" y="13741"/>
                  </a:cubicBezTo>
                  <a:lnTo>
                    <a:pt x="2192" y="13772"/>
                  </a:lnTo>
                  <a:lnTo>
                    <a:pt x="7871" y="13772"/>
                  </a:lnTo>
                  <a:cubicBezTo>
                    <a:pt x="9105" y="13772"/>
                    <a:pt x="10093" y="12784"/>
                    <a:pt x="10093" y="11550"/>
                  </a:cubicBezTo>
                  <a:cubicBezTo>
                    <a:pt x="10093" y="11272"/>
                    <a:pt x="10062" y="10964"/>
                    <a:pt x="10000" y="10686"/>
                  </a:cubicBezTo>
                  <a:cubicBezTo>
                    <a:pt x="9969" y="10593"/>
                    <a:pt x="9846" y="10532"/>
                    <a:pt x="9753" y="10532"/>
                  </a:cubicBezTo>
                  <a:cubicBezTo>
                    <a:pt x="9630" y="10562"/>
                    <a:pt x="9568" y="10686"/>
                    <a:pt x="9599" y="10778"/>
                  </a:cubicBezTo>
                  <a:cubicBezTo>
                    <a:pt x="9661" y="11025"/>
                    <a:pt x="9691" y="11303"/>
                    <a:pt x="9691" y="11550"/>
                  </a:cubicBezTo>
                  <a:cubicBezTo>
                    <a:pt x="9691" y="12568"/>
                    <a:pt x="8889" y="13371"/>
                    <a:pt x="7871" y="13371"/>
                  </a:cubicBezTo>
                  <a:lnTo>
                    <a:pt x="2192" y="13371"/>
                  </a:lnTo>
                  <a:cubicBezTo>
                    <a:pt x="1204" y="13371"/>
                    <a:pt x="371" y="12568"/>
                    <a:pt x="371" y="11550"/>
                  </a:cubicBezTo>
                  <a:cubicBezTo>
                    <a:pt x="371" y="10501"/>
                    <a:pt x="896" y="9513"/>
                    <a:pt x="1883" y="8711"/>
                  </a:cubicBezTo>
                  <a:cubicBezTo>
                    <a:pt x="2346" y="8340"/>
                    <a:pt x="2840" y="8032"/>
                    <a:pt x="3365" y="7785"/>
                  </a:cubicBezTo>
                  <a:lnTo>
                    <a:pt x="6698" y="7785"/>
                  </a:lnTo>
                  <a:cubicBezTo>
                    <a:pt x="6945" y="7877"/>
                    <a:pt x="8611" y="8649"/>
                    <a:pt x="9321" y="10099"/>
                  </a:cubicBezTo>
                  <a:cubicBezTo>
                    <a:pt x="9362" y="10182"/>
                    <a:pt x="9431" y="10216"/>
                    <a:pt x="9499" y="10216"/>
                  </a:cubicBezTo>
                  <a:cubicBezTo>
                    <a:pt x="9637" y="10216"/>
                    <a:pt x="9774" y="10079"/>
                    <a:pt x="9691" y="9914"/>
                  </a:cubicBezTo>
                  <a:cubicBezTo>
                    <a:pt x="9136" y="8927"/>
                    <a:pt x="8303" y="8124"/>
                    <a:pt x="7284" y="7631"/>
                  </a:cubicBezTo>
                  <a:cubicBezTo>
                    <a:pt x="7840" y="7229"/>
                    <a:pt x="7871" y="6396"/>
                    <a:pt x="7315" y="5964"/>
                  </a:cubicBezTo>
                  <a:cubicBezTo>
                    <a:pt x="8025" y="5439"/>
                    <a:pt x="7778" y="4328"/>
                    <a:pt x="6914" y="4174"/>
                  </a:cubicBezTo>
                  <a:cubicBezTo>
                    <a:pt x="7253" y="3186"/>
                    <a:pt x="7130" y="2106"/>
                    <a:pt x="6605" y="1211"/>
                  </a:cubicBezTo>
                  <a:cubicBezTo>
                    <a:pt x="6266" y="687"/>
                    <a:pt x="5803" y="285"/>
                    <a:pt x="5247" y="69"/>
                  </a:cubicBezTo>
                  <a:cubicBezTo>
                    <a:pt x="5186" y="23"/>
                    <a:pt x="5109" y="0"/>
                    <a:pt x="5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9" name="Google Shape;16919;p94"/>
          <p:cNvGrpSpPr/>
          <p:nvPr/>
        </p:nvGrpSpPr>
        <p:grpSpPr>
          <a:xfrm>
            <a:off x="1052429" y="1765586"/>
            <a:ext cx="327175" cy="345675"/>
            <a:chOff x="4058863" y="3580756"/>
            <a:chExt cx="327175" cy="345675"/>
          </a:xfrm>
        </p:grpSpPr>
        <p:sp>
          <p:nvSpPr>
            <p:cNvPr id="16920" name="Google Shape;16920;p94"/>
            <p:cNvSpPr/>
            <p:nvPr/>
          </p:nvSpPr>
          <p:spPr>
            <a:xfrm>
              <a:off x="428416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94"/>
            <p:cNvSpPr/>
            <p:nvPr/>
          </p:nvSpPr>
          <p:spPr>
            <a:xfrm>
              <a:off x="415531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94"/>
            <p:cNvSpPr/>
            <p:nvPr/>
          </p:nvSpPr>
          <p:spPr>
            <a:xfrm>
              <a:off x="4206463" y="3757806"/>
              <a:ext cx="35300" cy="15275"/>
            </a:xfrm>
            <a:custGeom>
              <a:avLst/>
              <a:gdLst/>
              <a:ahLst/>
              <a:cxnLst/>
              <a:rect l="l" t="t" r="r" b="b"/>
              <a:pathLst>
                <a:path w="1412" h="611" extrusionOk="0">
                  <a:moveTo>
                    <a:pt x="272" y="0"/>
                  </a:moveTo>
                  <a:cubicBezTo>
                    <a:pt x="125" y="0"/>
                    <a:pt x="0" y="195"/>
                    <a:pt x="115" y="356"/>
                  </a:cubicBezTo>
                  <a:cubicBezTo>
                    <a:pt x="285" y="526"/>
                    <a:pt x="508" y="611"/>
                    <a:pt x="732" y="611"/>
                  </a:cubicBezTo>
                  <a:cubicBezTo>
                    <a:pt x="956" y="611"/>
                    <a:pt x="1180" y="526"/>
                    <a:pt x="1349" y="356"/>
                  </a:cubicBezTo>
                  <a:cubicBezTo>
                    <a:pt x="1411" y="264"/>
                    <a:pt x="1411" y="140"/>
                    <a:pt x="1319" y="48"/>
                  </a:cubicBezTo>
                  <a:lnTo>
                    <a:pt x="1319" y="78"/>
                  </a:lnTo>
                  <a:cubicBezTo>
                    <a:pt x="1288" y="32"/>
                    <a:pt x="1241" y="9"/>
                    <a:pt x="1191" y="9"/>
                  </a:cubicBezTo>
                  <a:cubicBezTo>
                    <a:pt x="1141" y="9"/>
                    <a:pt x="1087" y="32"/>
                    <a:pt x="1041" y="78"/>
                  </a:cubicBezTo>
                  <a:cubicBezTo>
                    <a:pt x="964" y="171"/>
                    <a:pt x="856" y="217"/>
                    <a:pt x="744" y="217"/>
                  </a:cubicBezTo>
                  <a:cubicBezTo>
                    <a:pt x="632" y="217"/>
                    <a:pt x="516" y="171"/>
                    <a:pt x="424" y="78"/>
                  </a:cubicBezTo>
                  <a:cubicBezTo>
                    <a:pt x="376" y="23"/>
                    <a:pt x="323" y="0"/>
                    <a:pt x="2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94"/>
            <p:cNvSpPr/>
            <p:nvPr/>
          </p:nvSpPr>
          <p:spPr>
            <a:xfrm>
              <a:off x="4058863" y="3580756"/>
              <a:ext cx="327175" cy="345675"/>
            </a:xfrm>
            <a:custGeom>
              <a:avLst/>
              <a:gdLst/>
              <a:ahLst/>
              <a:cxnLst/>
              <a:rect l="l" t="t" r="r" b="b"/>
              <a:pathLst>
                <a:path w="13087" h="13827" extrusionOk="0">
                  <a:moveTo>
                    <a:pt x="7635" y="2169"/>
                  </a:moveTo>
                  <a:cubicBezTo>
                    <a:pt x="7725" y="2169"/>
                    <a:pt x="7815" y="2209"/>
                    <a:pt x="7871" y="2284"/>
                  </a:cubicBezTo>
                  <a:cubicBezTo>
                    <a:pt x="8550" y="3056"/>
                    <a:pt x="9383" y="3704"/>
                    <a:pt x="10340" y="4136"/>
                  </a:cubicBezTo>
                  <a:lnTo>
                    <a:pt x="3704" y="4136"/>
                  </a:lnTo>
                  <a:cubicBezTo>
                    <a:pt x="5062" y="3673"/>
                    <a:pt x="6328" y="3056"/>
                    <a:pt x="7469" y="2223"/>
                  </a:cubicBezTo>
                  <a:cubicBezTo>
                    <a:pt x="7518" y="2186"/>
                    <a:pt x="7576" y="2169"/>
                    <a:pt x="7635" y="2169"/>
                  </a:cubicBezTo>
                  <a:close/>
                  <a:moveTo>
                    <a:pt x="6636" y="433"/>
                  </a:moveTo>
                  <a:cubicBezTo>
                    <a:pt x="9213" y="433"/>
                    <a:pt x="11428" y="2155"/>
                    <a:pt x="12097" y="4624"/>
                  </a:cubicBezTo>
                  <a:lnTo>
                    <a:pt x="12097" y="4624"/>
                  </a:lnTo>
                  <a:cubicBezTo>
                    <a:pt x="12032" y="4436"/>
                    <a:pt x="11886" y="4281"/>
                    <a:pt x="11698" y="4198"/>
                  </a:cubicBezTo>
                  <a:cubicBezTo>
                    <a:pt x="11605" y="4167"/>
                    <a:pt x="11512" y="4136"/>
                    <a:pt x="11389" y="4136"/>
                  </a:cubicBezTo>
                  <a:cubicBezTo>
                    <a:pt x="10154" y="3735"/>
                    <a:pt x="9043" y="3025"/>
                    <a:pt x="8179" y="2037"/>
                  </a:cubicBezTo>
                  <a:cubicBezTo>
                    <a:pt x="8033" y="1873"/>
                    <a:pt x="7832" y="1784"/>
                    <a:pt x="7629" y="1784"/>
                  </a:cubicBezTo>
                  <a:cubicBezTo>
                    <a:pt x="7489" y="1784"/>
                    <a:pt x="7348" y="1826"/>
                    <a:pt x="7223" y="1914"/>
                  </a:cubicBezTo>
                  <a:cubicBezTo>
                    <a:pt x="6420" y="2500"/>
                    <a:pt x="4291" y="3858"/>
                    <a:pt x="1914" y="4136"/>
                  </a:cubicBezTo>
                  <a:lnTo>
                    <a:pt x="1853" y="4136"/>
                  </a:lnTo>
                  <a:cubicBezTo>
                    <a:pt x="1544" y="4136"/>
                    <a:pt x="1266" y="4352"/>
                    <a:pt x="1174" y="4661"/>
                  </a:cubicBezTo>
                  <a:cubicBezTo>
                    <a:pt x="1143" y="4753"/>
                    <a:pt x="1143" y="4877"/>
                    <a:pt x="1143" y="5000"/>
                  </a:cubicBezTo>
                  <a:lnTo>
                    <a:pt x="1081" y="5031"/>
                  </a:lnTo>
                  <a:cubicBezTo>
                    <a:pt x="1606" y="2346"/>
                    <a:pt x="3920" y="433"/>
                    <a:pt x="6636" y="433"/>
                  </a:cubicBezTo>
                  <a:close/>
                  <a:moveTo>
                    <a:pt x="12122" y="4722"/>
                  </a:moveTo>
                  <a:lnTo>
                    <a:pt x="12122" y="4722"/>
                  </a:lnTo>
                  <a:cubicBezTo>
                    <a:pt x="12148" y="4824"/>
                    <a:pt x="12171" y="4927"/>
                    <a:pt x="12191" y="5031"/>
                  </a:cubicBezTo>
                  <a:lnTo>
                    <a:pt x="12130" y="5000"/>
                  </a:lnTo>
                  <a:lnTo>
                    <a:pt x="12130" y="4907"/>
                  </a:lnTo>
                  <a:cubicBezTo>
                    <a:pt x="12136" y="4844"/>
                    <a:pt x="12133" y="4782"/>
                    <a:pt x="12122" y="4722"/>
                  </a:cubicBezTo>
                  <a:close/>
                  <a:moveTo>
                    <a:pt x="12099" y="5401"/>
                  </a:moveTo>
                  <a:cubicBezTo>
                    <a:pt x="12839" y="5772"/>
                    <a:pt x="12839" y="6821"/>
                    <a:pt x="12099" y="7160"/>
                  </a:cubicBezTo>
                  <a:lnTo>
                    <a:pt x="12130" y="7191"/>
                  </a:lnTo>
                  <a:cubicBezTo>
                    <a:pt x="12006" y="7253"/>
                    <a:pt x="11852" y="7284"/>
                    <a:pt x="11728" y="7284"/>
                  </a:cubicBezTo>
                  <a:cubicBezTo>
                    <a:pt x="11759" y="7130"/>
                    <a:pt x="11790" y="6975"/>
                    <a:pt x="11821" y="6821"/>
                  </a:cubicBezTo>
                  <a:cubicBezTo>
                    <a:pt x="11852" y="6636"/>
                    <a:pt x="11852" y="6420"/>
                    <a:pt x="11883" y="6235"/>
                  </a:cubicBezTo>
                  <a:cubicBezTo>
                    <a:pt x="11975" y="5957"/>
                    <a:pt x="12037" y="5710"/>
                    <a:pt x="12068" y="5432"/>
                  </a:cubicBezTo>
                  <a:lnTo>
                    <a:pt x="12068" y="5401"/>
                  </a:lnTo>
                  <a:close/>
                  <a:moveTo>
                    <a:pt x="1205" y="5432"/>
                  </a:moveTo>
                  <a:cubicBezTo>
                    <a:pt x="1235" y="5710"/>
                    <a:pt x="1297" y="5957"/>
                    <a:pt x="1390" y="6204"/>
                  </a:cubicBezTo>
                  <a:lnTo>
                    <a:pt x="1421" y="6265"/>
                  </a:lnTo>
                  <a:lnTo>
                    <a:pt x="1421" y="6358"/>
                  </a:lnTo>
                  <a:cubicBezTo>
                    <a:pt x="1421" y="6512"/>
                    <a:pt x="1421" y="6667"/>
                    <a:pt x="1451" y="6790"/>
                  </a:cubicBezTo>
                  <a:cubicBezTo>
                    <a:pt x="1482" y="6975"/>
                    <a:pt x="1513" y="7130"/>
                    <a:pt x="1544" y="7315"/>
                  </a:cubicBezTo>
                  <a:cubicBezTo>
                    <a:pt x="1421" y="7315"/>
                    <a:pt x="1266" y="7284"/>
                    <a:pt x="1174" y="7222"/>
                  </a:cubicBezTo>
                  <a:cubicBezTo>
                    <a:pt x="834" y="7037"/>
                    <a:pt x="618" y="6697"/>
                    <a:pt x="618" y="6327"/>
                  </a:cubicBezTo>
                  <a:lnTo>
                    <a:pt x="618" y="6296"/>
                  </a:lnTo>
                  <a:cubicBezTo>
                    <a:pt x="618" y="6018"/>
                    <a:pt x="742" y="5741"/>
                    <a:pt x="958" y="5556"/>
                  </a:cubicBezTo>
                  <a:cubicBezTo>
                    <a:pt x="1019" y="5494"/>
                    <a:pt x="1112" y="5463"/>
                    <a:pt x="1174" y="5432"/>
                  </a:cubicBezTo>
                  <a:close/>
                  <a:moveTo>
                    <a:pt x="11420" y="4537"/>
                  </a:moveTo>
                  <a:cubicBezTo>
                    <a:pt x="11605" y="4537"/>
                    <a:pt x="11759" y="4722"/>
                    <a:pt x="11728" y="4877"/>
                  </a:cubicBezTo>
                  <a:lnTo>
                    <a:pt x="11728" y="5062"/>
                  </a:lnTo>
                  <a:lnTo>
                    <a:pt x="3396" y="5062"/>
                  </a:lnTo>
                  <a:cubicBezTo>
                    <a:pt x="3272" y="5062"/>
                    <a:pt x="3180" y="5154"/>
                    <a:pt x="3211" y="5278"/>
                  </a:cubicBezTo>
                  <a:cubicBezTo>
                    <a:pt x="3211" y="5401"/>
                    <a:pt x="3272" y="5494"/>
                    <a:pt x="3396" y="5494"/>
                  </a:cubicBezTo>
                  <a:lnTo>
                    <a:pt x="11667" y="5494"/>
                  </a:lnTo>
                  <a:cubicBezTo>
                    <a:pt x="11636" y="5586"/>
                    <a:pt x="11605" y="5710"/>
                    <a:pt x="11574" y="5802"/>
                  </a:cubicBezTo>
                  <a:cubicBezTo>
                    <a:pt x="11543" y="5926"/>
                    <a:pt x="11512" y="6049"/>
                    <a:pt x="11451" y="6173"/>
                  </a:cubicBezTo>
                  <a:cubicBezTo>
                    <a:pt x="11296" y="6667"/>
                    <a:pt x="10957" y="7068"/>
                    <a:pt x="10494" y="7346"/>
                  </a:cubicBezTo>
                  <a:cubicBezTo>
                    <a:pt x="10206" y="7496"/>
                    <a:pt x="9888" y="7570"/>
                    <a:pt x="9568" y="7570"/>
                  </a:cubicBezTo>
                  <a:cubicBezTo>
                    <a:pt x="9099" y="7570"/>
                    <a:pt x="8626" y="7411"/>
                    <a:pt x="8241" y="7099"/>
                  </a:cubicBezTo>
                  <a:cubicBezTo>
                    <a:pt x="7778" y="6667"/>
                    <a:pt x="7346" y="6111"/>
                    <a:pt x="6636" y="6111"/>
                  </a:cubicBezTo>
                  <a:cubicBezTo>
                    <a:pt x="5957" y="6111"/>
                    <a:pt x="5525" y="6667"/>
                    <a:pt x="5031" y="7099"/>
                  </a:cubicBezTo>
                  <a:cubicBezTo>
                    <a:pt x="4667" y="7411"/>
                    <a:pt x="4205" y="7567"/>
                    <a:pt x="3738" y="7567"/>
                  </a:cubicBezTo>
                  <a:cubicBezTo>
                    <a:pt x="3375" y="7567"/>
                    <a:pt x="3010" y="7473"/>
                    <a:pt x="2686" y="7284"/>
                  </a:cubicBezTo>
                  <a:cubicBezTo>
                    <a:pt x="2192" y="6913"/>
                    <a:pt x="1822" y="6389"/>
                    <a:pt x="1698" y="5802"/>
                  </a:cubicBezTo>
                  <a:cubicBezTo>
                    <a:pt x="1667" y="5710"/>
                    <a:pt x="1637" y="5586"/>
                    <a:pt x="1637" y="5463"/>
                  </a:cubicBezTo>
                  <a:lnTo>
                    <a:pt x="2624" y="5463"/>
                  </a:lnTo>
                  <a:cubicBezTo>
                    <a:pt x="2717" y="5463"/>
                    <a:pt x="2809" y="5370"/>
                    <a:pt x="2809" y="5278"/>
                  </a:cubicBezTo>
                  <a:cubicBezTo>
                    <a:pt x="2809" y="5154"/>
                    <a:pt x="2717" y="5062"/>
                    <a:pt x="2624" y="5062"/>
                  </a:cubicBezTo>
                  <a:lnTo>
                    <a:pt x="1575" y="5062"/>
                  </a:lnTo>
                  <a:cubicBezTo>
                    <a:pt x="1575" y="5000"/>
                    <a:pt x="1575" y="4938"/>
                    <a:pt x="1544" y="4877"/>
                  </a:cubicBezTo>
                  <a:cubicBezTo>
                    <a:pt x="1544" y="4691"/>
                    <a:pt x="1667" y="4537"/>
                    <a:pt x="1853" y="4537"/>
                  </a:cubicBezTo>
                  <a:close/>
                  <a:moveTo>
                    <a:pt x="5926" y="11234"/>
                  </a:moveTo>
                  <a:lnTo>
                    <a:pt x="6173" y="11265"/>
                  </a:lnTo>
                  <a:lnTo>
                    <a:pt x="6173" y="11296"/>
                  </a:lnTo>
                  <a:lnTo>
                    <a:pt x="6914" y="11296"/>
                  </a:lnTo>
                  <a:cubicBezTo>
                    <a:pt x="7068" y="11296"/>
                    <a:pt x="7223" y="11265"/>
                    <a:pt x="7377" y="11234"/>
                  </a:cubicBezTo>
                  <a:lnTo>
                    <a:pt x="7377" y="11234"/>
                  </a:lnTo>
                  <a:cubicBezTo>
                    <a:pt x="7331" y="11666"/>
                    <a:pt x="6991" y="11882"/>
                    <a:pt x="6652" y="11882"/>
                  </a:cubicBezTo>
                  <a:cubicBezTo>
                    <a:pt x="6312" y="11882"/>
                    <a:pt x="5973" y="11666"/>
                    <a:pt x="5926" y="11234"/>
                  </a:cubicBezTo>
                  <a:close/>
                  <a:moveTo>
                    <a:pt x="1297" y="7654"/>
                  </a:moveTo>
                  <a:cubicBezTo>
                    <a:pt x="1390" y="7685"/>
                    <a:pt x="1513" y="7685"/>
                    <a:pt x="1606" y="7685"/>
                  </a:cubicBezTo>
                  <a:lnTo>
                    <a:pt x="1667" y="7685"/>
                  </a:lnTo>
                  <a:cubicBezTo>
                    <a:pt x="2130" y="9074"/>
                    <a:pt x="3149" y="10216"/>
                    <a:pt x="4476" y="10833"/>
                  </a:cubicBezTo>
                  <a:cubicBezTo>
                    <a:pt x="3982" y="11388"/>
                    <a:pt x="3612" y="12067"/>
                    <a:pt x="3457" y="12777"/>
                  </a:cubicBezTo>
                  <a:cubicBezTo>
                    <a:pt x="3087" y="12561"/>
                    <a:pt x="2840" y="12160"/>
                    <a:pt x="2840" y="11728"/>
                  </a:cubicBezTo>
                  <a:lnTo>
                    <a:pt x="2840" y="11759"/>
                  </a:lnTo>
                  <a:cubicBezTo>
                    <a:pt x="2840" y="11450"/>
                    <a:pt x="2717" y="11172"/>
                    <a:pt x="2501" y="10956"/>
                  </a:cubicBezTo>
                  <a:cubicBezTo>
                    <a:pt x="2223" y="10709"/>
                    <a:pt x="2007" y="10432"/>
                    <a:pt x="1822" y="10123"/>
                  </a:cubicBezTo>
                  <a:cubicBezTo>
                    <a:pt x="1421" y="9352"/>
                    <a:pt x="1205" y="8518"/>
                    <a:pt x="1235" y="7654"/>
                  </a:cubicBezTo>
                  <a:close/>
                  <a:moveTo>
                    <a:pt x="6636" y="6512"/>
                  </a:moveTo>
                  <a:cubicBezTo>
                    <a:pt x="7037" y="6574"/>
                    <a:pt x="7408" y="6790"/>
                    <a:pt x="7655" y="7099"/>
                  </a:cubicBezTo>
                  <a:cubicBezTo>
                    <a:pt x="8087" y="7562"/>
                    <a:pt x="8642" y="7870"/>
                    <a:pt x="9229" y="7994"/>
                  </a:cubicBezTo>
                  <a:cubicBezTo>
                    <a:pt x="9310" y="8001"/>
                    <a:pt x="9392" y="8005"/>
                    <a:pt x="9473" y="8005"/>
                  </a:cubicBezTo>
                  <a:cubicBezTo>
                    <a:pt x="10038" y="8005"/>
                    <a:pt x="10587" y="7820"/>
                    <a:pt x="11019" y="7469"/>
                  </a:cubicBezTo>
                  <a:cubicBezTo>
                    <a:pt x="11142" y="7376"/>
                    <a:pt x="11266" y="7284"/>
                    <a:pt x="11358" y="7160"/>
                  </a:cubicBezTo>
                  <a:lnTo>
                    <a:pt x="11358" y="7160"/>
                  </a:lnTo>
                  <a:cubicBezTo>
                    <a:pt x="11358" y="7222"/>
                    <a:pt x="11327" y="7284"/>
                    <a:pt x="11296" y="7346"/>
                  </a:cubicBezTo>
                  <a:cubicBezTo>
                    <a:pt x="11111" y="8117"/>
                    <a:pt x="10710" y="8827"/>
                    <a:pt x="10154" y="9413"/>
                  </a:cubicBezTo>
                  <a:cubicBezTo>
                    <a:pt x="10062" y="9475"/>
                    <a:pt x="10062" y="9598"/>
                    <a:pt x="10154" y="9691"/>
                  </a:cubicBezTo>
                  <a:cubicBezTo>
                    <a:pt x="10201" y="9722"/>
                    <a:pt x="10255" y="9737"/>
                    <a:pt x="10305" y="9737"/>
                  </a:cubicBezTo>
                  <a:cubicBezTo>
                    <a:pt x="10355" y="9737"/>
                    <a:pt x="10401" y="9722"/>
                    <a:pt x="10432" y="9691"/>
                  </a:cubicBezTo>
                  <a:cubicBezTo>
                    <a:pt x="10803" y="9290"/>
                    <a:pt x="11111" y="8858"/>
                    <a:pt x="11327" y="8364"/>
                  </a:cubicBezTo>
                  <a:cubicBezTo>
                    <a:pt x="11389" y="8271"/>
                    <a:pt x="11451" y="8148"/>
                    <a:pt x="11482" y="8025"/>
                  </a:cubicBezTo>
                  <a:cubicBezTo>
                    <a:pt x="11543" y="7932"/>
                    <a:pt x="11574" y="7808"/>
                    <a:pt x="11605" y="7716"/>
                  </a:cubicBezTo>
                  <a:lnTo>
                    <a:pt x="11667" y="7716"/>
                  </a:lnTo>
                  <a:cubicBezTo>
                    <a:pt x="11759" y="7716"/>
                    <a:pt x="11883" y="7685"/>
                    <a:pt x="11975" y="7654"/>
                  </a:cubicBezTo>
                  <a:lnTo>
                    <a:pt x="12006" y="7654"/>
                  </a:lnTo>
                  <a:cubicBezTo>
                    <a:pt x="12068" y="8518"/>
                    <a:pt x="11852" y="9382"/>
                    <a:pt x="11451" y="10123"/>
                  </a:cubicBezTo>
                  <a:cubicBezTo>
                    <a:pt x="11266" y="10432"/>
                    <a:pt x="11049" y="10709"/>
                    <a:pt x="10772" y="10956"/>
                  </a:cubicBezTo>
                  <a:cubicBezTo>
                    <a:pt x="10556" y="11172"/>
                    <a:pt x="10432" y="11450"/>
                    <a:pt x="10432" y="11759"/>
                  </a:cubicBezTo>
                  <a:cubicBezTo>
                    <a:pt x="10432" y="12191"/>
                    <a:pt x="10216" y="12592"/>
                    <a:pt x="9815" y="12808"/>
                  </a:cubicBezTo>
                  <a:cubicBezTo>
                    <a:pt x="9630" y="12067"/>
                    <a:pt x="9290" y="11419"/>
                    <a:pt x="8797" y="10864"/>
                  </a:cubicBezTo>
                  <a:cubicBezTo>
                    <a:pt x="9105" y="10709"/>
                    <a:pt x="9414" y="10524"/>
                    <a:pt x="9722" y="10339"/>
                  </a:cubicBezTo>
                  <a:lnTo>
                    <a:pt x="9846" y="10247"/>
                  </a:lnTo>
                  <a:cubicBezTo>
                    <a:pt x="10021" y="10096"/>
                    <a:pt x="9892" y="9865"/>
                    <a:pt x="9722" y="9865"/>
                  </a:cubicBezTo>
                  <a:cubicBezTo>
                    <a:pt x="9682" y="9865"/>
                    <a:pt x="9640" y="9878"/>
                    <a:pt x="9599" y="9907"/>
                  </a:cubicBezTo>
                  <a:cubicBezTo>
                    <a:pt x="9229" y="10216"/>
                    <a:pt x="8797" y="10432"/>
                    <a:pt x="8364" y="10617"/>
                  </a:cubicBezTo>
                  <a:cubicBezTo>
                    <a:pt x="7826" y="10819"/>
                    <a:pt x="7260" y="10920"/>
                    <a:pt x="6691" y="10920"/>
                  </a:cubicBezTo>
                  <a:cubicBezTo>
                    <a:pt x="6217" y="10920"/>
                    <a:pt x="5741" y="10850"/>
                    <a:pt x="5278" y="10709"/>
                  </a:cubicBezTo>
                  <a:cubicBezTo>
                    <a:pt x="3704" y="10247"/>
                    <a:pt x="2470" y="9012"/>
                    <a:pt x="2007" y="7438"/>
                  </a:cubicBezTo>
                  <a:cubicBezTo>
                    <a:pt x="1976" y="7346"/>
                    <a:pt x="1945" y="7253"/>
                    <a:pt x="1945" y="7191"/>
                  </a:cubicBezTo>
                  <a:lnTo>
                    <a:pt x="1945" y="7191"/>
                  </a:lnTo>
                  <a:cubicBezTo>
                    <a:pt x="2254" y="7531"/>
                    <a:pt x="2655" y="7808"/>
                    <a:pt x="3087" y="7932"/>
                  </a:cubicBezTo>
                  <a:cubicBezTo>
                    <a:pt x="3303" y="7978"/>
                    <a:pt x="3519" y="8001"/>
                    <a:pt x="3731" y="8001"/>
                  </a:cubicBezTo>
                  <a:cubicBezTo>
                    <a:pt x="3944" y="8001"/>
                    <a:pt x="4152" y="7978"/>
                    <a:pt x="4352" y="7932"/>
                  </a:cubicBezTo>
                  <a:cubicBezTo>
                    <a:pt x="4846" y="7778"/>
                    <a:pt x="5278" y="7500"/>
                    <a:pt x="5618" y="7099"/>
                  </a:cubicBezTo>
                  <a:cubicBezTo>
                    <a:pt x="5865" y="6790"/>
                    <a:pt x="6235" y="6574"/>
                    <a:pt x="6636" y="6512"/>
                  </a:cubicBezTo>
                  <a:close/>
                  <a:moveTo>
                    <a:pt x="4877" y="11018"/>
                  </a:moveTo>
                  <a:cubicBezTo>
                    <a:pt x="5001" y="11049"/>
                    <a:pt x="5093" y="11080"/>
                    <a:pt x="5217" y="11111"/>
                  </a:cubicBezTo>
                  <a:lnTo>
                    <a:pt x="5217" y="13394"/>
                  </a:lnTo>
                  <a:lnTo>
                    <a:pt x="4692" y="13394"/>
                  </a:lnTo>
                  <a:lnTo>
                    <a:pt x="4692" y="12623"/>
                  </a:lnTo>
                  <a:cubicBezTo>
                    <a:pt x="4661" y="12530"/>
                    <a:pt x="4576" y="12484"/>
                    <a:pt x="4491" y="12484"/>
                  </a:cubicBezTo>
                  <a:cubicBezTo>
                    <a:pt x="4406" y="12484"/>
                    <a:pt x="4322" y="12530"/>
                    <a:pt x="4291" y="12623"/>
                  </a:cubicBezTo>
                  <a:lnTo>
                    <a:pt x="4291" y="13394"/>
                  </a:lnTo>
                  <a:lnTo>
                    <a:pt x="3766" y="13394"/>
                  </a:lnTo>
                  <a:cubicBezTo>
                    <a:pt x="3859" y="12499"/>
                    <a:pt x="4260" y="11666"/>
                    <a:pt x="4877" y="11018"/>
                  </a:cubicBezTo>
                  <a:close/>
                  <a:moveTo>
                    <a:pt x="5618" y="11543"/>
                  </a:moveTo>
                  <a:cubicBezTo>
                    <a:pt x="5834" y="11913"/>
                    <a:pt x="6173" y="12191"/>
                    <a:pt x="6605" y="12314"/>
                  </a:cubicBezTo>
                  <a:lnTo>
                    <a:pt x="6667" y="12314"/>
                  </a:lnTo>
                  <a:cubicBezTo>
                    <a:pt x="7068" y="12191"/>
                    <a:pt x="7439" y="11913"/>
                    <a:pt x="7655" y="11574"/>
                  </a:cubicBezTo>
                  <a:lnTo>
                    <a:pt x="7655" y="13394"/>
                  </a:lnTo>
                  <a:lnTo>
                    <a:pt x="5618" y="13394"/>
                  </a:lnTo>
                  <a:lnTo>
                    <a:pt x="5618" y="11543"/>
                  </a:lnTo>
                  <a:close/>
                  <a:moveTo>
                    <a:pt x="8395" y="11018"/>
                  </a:moveTo>
                  <a:lnTo>
                    <a:pt x="8395" y="11049"/>
                  </a:lnTo>
                  <a:cubicBezTo>
                    <a:pt x="8920" y="11574"/>
                    <a:pt x="9259" y="12222"/>
                    <a:pt x="9445" y="12932"/>
                  </a:cubicBezTo>
                  <a:cubicBezTo>
                    <a:pt x="9445" y="12962"/>
                    <a:pt x="9445" y="12993"/>
                    <a:pt x="9445" y="13024"/>
                  </a:cubicBezTo>
                  <a:cubicBezTo>
                    <a:pt x="9460" y="13040"/>
                    <a:pt x="9460" y="13040"/>
                    <a:pt x="9456" y="13040"/>
                  </a:cubicBezTo>
                  <a:cubicBezTo>
                    <a:pt x="9452" y="13040"/>
                    <a:pt x="9445" y="13040"/>
                    <a:pt x="9445" y="13055"/>
                  </a:cubicBezTo>
                  <a:cubicBezTo>
                    <a:pt x="9445" y="13178"/>
                    <a:pt x="9476" y="13271"/>
                    <a:pt x="9506" y="13394"/>
                  </a:cubicBezTo>
                  <a:lnTo>
                    <a:pt x="8982" y="13394"/>
                  </a:lnTo>
                  <a:lnTo>
                    <a:pt x="8982" y="12623"/>
                  </a:lnTo>
                  <a:cubicBezTo>
                    <a:pt x="8982" y="12530"/>
                    <a:pt x="8889" y="12438"/>
                    <a:pt x="8766" y="12438"/>
                  </a:cubicBezTo>
                  <a:cubicBezTo>
                    <a:pt x="8673" y="12438"/>
                    <a:pt x="8581" y="12530"/>
                    <a:pt x="8581" y="12623"/>
                  </a:cubicBezTo>
                  <a:lnTo>
                    <a:pt x="8581" y="13394"/>
                  </a:lnTo>
                  <a:lnTo>
                    <a:pt x="8056" y="13394"/>
                  </a:lnTo>
                  <a:lnTo>
                    <a:pt x="8056" y="11111"/>
                  </a:lnTo>
                  <a:cubicBezTo>
                    <a:pt x="8148" y="11111"/>
                    <a:pt x="8272" y="11049"/>
                    <a:pt x="8395" y="11018"/>
                  </a:cubicBezTo>
                  <a:close/>
                  <a:moveTo>
                    <a:pt x="6636" y="0"/>
                  </a:moveTo>
                  <a:cubicBezTo>
                    <a:pt x="3581" y="0"/>
                    <a:pt x="989" y="2284"/>
                    <a:pt x="618" y="5340"/>
                  </a:cubicBezTo>
                  <a:cubicBezTo>
                    <a:pt x="1" y="5957"/>
                    <a:pt x="94" y="7006"/>
                    <a:pt x="865" y="7469"/>
                  </a:cubicBezTo>
                  <a:cubicBezTo>
                    <a:pt x="772" y="8457"/>
                    <a:pt x="1019" y="9444"/>
                    <a:pt x="1482" y="10339"/>
                  </a:cubicBezTo>
                  <a:cubicBezTo>
                    <a:pt x="1698" y="10679"/>
                    <a:pt x="1945" y="11018"/>
                    <a:pt x="2254" y="11265"/>
                  </a:cubicBezTo>
                  <a:cubicBezTo>
                    <a:pt x="2377" y="11419"/>
                    <a:pt x="2439" y="11604"/>
                    <a:pt x="2439" y="11790"/>
                  </a:cubicBezTo>
                  <a:cubicBezTo>
                    <a:pt x="2470" y="12253"/>
                    <a:pt x="2562" y="12715"/>
                    <a:pt x="3365" y="13240"/>
                  </a:cubicBezTo>
                  <a:cubicBezTo>
                    <a:pt x="3365" y="13364"/>
                    <a:pt x="3365" y="13487"/>
                    <a:pt x="3365" y="13610"/>
                  </a:cubicBezTo>
                  <a:cubicBezTo>
                    <a:pt x="3365" y="13734"/>
                    <a:pt x="3457" y="13826"/>
                    <a:pt x="3550" y="13826"/>
                  </a:cubicBezTo>
                  <a:lnTo>
                    <a:pt x="9722" y="13826"/>
                  </a:lnTo>
                  <a:cubicBezTo>
                    <a:pt x="9815" y="13826"/>
                    <a:pt x="9908" y="13734"/>
                    <a:pt x="9908" y="13610"/>
                  </a:cubicBezTo>
                  <a:cubicBezTo>
                    <a:pt x="9908" y="13487"/>
                    <a:pt x="9908" y="13364"/>
                    <a:pt x="9908" y="13240"/>
                  </a:cubicBezTo>
                  <a:cubicBezTo>
                    <a:pt x="10710" y="12715"/>
                    <a:pt x="10803" y="12283"/>
                    <a:pt x="10864" y="11790"/>
                  </a:cubicBezTo>
                  <a:cubicBezTo>
                    <a:pt x="10864" y="11604"/>
                    <a:pt x="10926" y="11419"/>
                    <a:pt x="11019" y="11265"/>
                  </a:cubicBezTo>
                  <a:cubicBezTo>
                    <a:pt x="11327" y="11018"/>
                    <a:pt x="11605" y="10709"/>
                    <a:pt x="11790" y="10339"/>
                  </a:cubicBezTo>
                  <a:cubicBezTo>
                    <a:pt x="12284" y="9475"/>
                    <a:pt x="12500" y="8487"/>
                    <a:pt x="12438" y="7500"/>
                  </a:cubicBezTo>
                  <a:cubicBezTo>
                    <a:pt x="12839" y="7222"/>
                    <a:pt x="13055" y="6790"/>
                    <a:pt x="13086" y="6327"/>
                  </a:cubicBezTo>
                  <a:lnTo>
                    <a:pt x="13055" y="6296"/>
                  </a:lnTo>
                  <a:cubicBezTo>
                    <a:pt x="13055" y="5926"/>
                    <a:pt x="12901" y="5586"/>
                    <a:pt x="12654" y="5340"/>
                  </a:cubicBezTo>
                  <a:cubicBezTo>
                    <a:pt x="12284" y="2284"/>
                    <a:pt x="9692" y="0"/>
                    <a:pt x="6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24" name="Google Shape;16924;p9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6928"/>
        <p:cNvGrpSpPr/>
        <p:nvPr/>
      </p:nvGrpSpPr>
      <p:grpSpPr>
        <a:xfrm>
          <a:off x="0" y="0"/>
          <a:ext cx="0" cy="0"/>
          <a:chOff x="0" y="0"/>
          <a:chExt cx="0" cy="0"/>
        </a:xfrm>
      </p:grpSpPr>
      <p:grpSp>
        <p:nvGrpSpPr>
          <p:cNvPr id="16929" name="Google Shape;16929;p95"/>
          <p:cNvGrpSpPr/>
          <p:nvPr/>
        </p:nvGrpSpPr>
        <p:grpSpPr>
          <a:xfrm>
            <a:off x="1052575" y="1765913"/>
            <a:ext cx="363425" cy="363425"/>
            <a:chOff x="6243125" y="3052825"/>
            <a:chExt cx="363425" cy="363425"/>
          </a:xfrm>
        </p:grpSpPr>
        <p:sp>
          <p:nvSpPr>
            <p:cNvPr id="16930" name="Google Shape;16930;p95"/>
            <p:cNvSpPr/>
            <p:nvPr/>
          </p:nvSpPr>
          <p:spPr>
            <a:xfrm>
              <a:off x="6243125" y="3052825"/>
              <a:ext cx="363425" cy="363425"/>
            </a:xfrm>
            <a:custGeom>
              <a:avLst/>
              <a:gdLst/>
              <a:ahLst/>
              <a:cxnLst/>
              <a:rect l="l" t="t" r="r" b="b"/>
              <a:pathLst>
                <a:path w="14537" h="14537" extrusionOk="0">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95"/>
            <p:cNvSpPr/>
            <p:nvPr/>
          </p:nvSpPr>
          <p:spPr>
            <a:xfrm>
              <a:off x="6285575" y="3097575"/>
              <a:ext cx="277775" cy="78725"/>
            </a:xfrm>
            <a:custGeom>
              <a:avLst/>
              <a:gdLst/>
              <a:ahLst/>
              <a:cxnLst/>
              <a:rect l="l" t="t" r="r" b="b"/>
              <a:pathLst>
                <a:path w="11111" h="3149" extrusionOk="0">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95"/>
            <p:cNvSpPr/>
            <p:nvPr/>
          </p:nvSpPr>
          <p:spPr>
            <a:xfrm>
              <a:off x="6285575" y="3204050"/>
              <a:ext cx="125000" cy="77950"/>
            </a:xfrm>
            <a:custGeom>
              <a:avLst/>
              <a:gdLst/>
              <a:ahLst/>
              <a:cxnLst/>
              <a:rect l="l" t="t" r="r" b="b"/>
              <a:pathLst>
                <a:path w="5000" h="3118" extrusionOk="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95"/>
            <p:cNvSpPr/>
            <p:nvPr/>
          </p:nvSpPr>
          <p:spPr>
            <a:xfrm>
              <a:off x="6438350" y="3204050"/>
              <a:ext cx="125000" cy="77950"/>
            </a:xfrm>
            <a:custGeom>
              <a:avLst/>
              <a:gdLst/>
              <a:ahLst/>
              <a:cxnLst/>
              <a:rect l="l" t="t" r="r" b="b"/>
              <a:pathLst>
                <a:path w="5000" h="3118" extrusionOk="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95"/>
            <p:cNvSpPr/>
            <p:nvPr/>
          </p:nvSpPr>
          <p:spPr>
            <a:xfrm>
              <a:off x="6416650" y="3312350"/>
              <a:ext cx="15625" cy="14125"/>
            </a:xfrm>
            <a:custGeom>
              <a:avLst/>
              <a:gdLst/>
              <a:ahLst/>
              <a:cxnLst/>
              <a:rect l="l" t="t" r="r" b="b"/>
              <a:pathLst>
                <a:path w="625" h="565" extrusionOk="0">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5" name="Google Shape;16935;p95"/>
          <p:cNvGrpSpPr/>
          <p:nvPr/>
        </p:nvGrpSpPr>
        <p:grpSpPr>
          <a:xfrm>
            <a:off x="1703363" y="1765913"/>
            <a:ext cx="387325" cy="363425"/>
            <a:chOff x="5481625" y="3052825"/>
            <a:chExt cx="387325" cy="363425"/>
          </a:xfrm>
        </p:grpSpPr>
        <p:sp>
          <p:nvSpPr>
            <p:cNvPr id="16936" name="Google Shape;16936;p95"/>
            <p:cNvSpPr/>
            <p:nvPr/>
          </p:nvSpPr>
          <p:spPr>
            <a:xfrm>
              <a:off x="5650600" y="3095400"/>
              <a:ext cx="66375" cy="57000"/>
            </a:xfrm>
            <a:custGeom>
              <a:avLst/>
              <a:gdLst/>
              <a:ahLst/>
              <a:cxnLst/>
              <a:rect l="l" t="t" r="r" b="b"/>
              <a:pathLst>
                <a:path w="2655" h="2280" extrusionOk="0">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95"/>
            <p:cNvSpPr/>
            <p:nvPr/>
          </p:nvSpPr>
          <p:spPr>
            <a:xfrm>
              <a:off x="5550300" y="3295250"/>
              <a:ext cx="66375" cy="56975"/>
            </a:xfrm>
            <a:custGeom>
              <a:avLst/>
              <a:gdLst/>
              <a:ahLst/>
              <a:cxnLst/>
              <a:rect l="l" t="t" r="r" b="b"/>
              <a:pathLst>
                <a:path w="2655" h="2279" extrusionOk="0">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95"/>
            <p:cNvSpPr/>
            <p:nvPr/>
          </p:nvSpPr>
          <p:spPr>
            <a:xfrm>
              <a:off x="5481625" y="3059950"/>
              <a:ext cx="387325" cy="356300"/>
            </a:xfrm>
            <a:custGeom>
              <a:avLst/>
              <a:gdLst/>
              <a:ahLst/>
              <a:cxnLst/>
              <a:rect l="l" t="t" r="r" b="b"/>
              <a:pathLst>
                <a:path w="15493" h="14252" extrusionOk="0">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95"/>
            <p:cNvSpPr/>
            <p:nvPr/>
          </p:nvSpPr>
          <p:spPr>
            <a:xfrm>
              <a:off x="5750125" y="3295250"/>
              <a:ext cx="66375" cy="56975"/>
            </a:xfrm>
            <a:custGeom>
              <a:avLst/>
              <a:gdLst/>
              <a:ahLst/>
              <a:cxnLst/>
              <a:rect l="l" t="t" r="r" b="b"/>
              <a:pathLst>
                <a:path w="2655" h="2279" extrusionOk="0">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95"/>
            <p:cNvSpPr/>
            <p:nvPr/>
          </p:nvSpPr>
          <p:spPr>
            <a:xfrm>
              <a:off x="5669100" y="3052825"/>
              <a:ext cx="17000" cy="14425"/>
            </a:xfrm>
            <a:custGeom>
              <a:avLst/>
              <a:gdLst/>
              <a:ahLst/>
              <a:cxnLst/>
              <a:rect l="l" t="t" r="r" b="b"/>
              <a:pathLst>
                <a:path w="680" h="577" extrusionOk="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1" name="Google Shape;16941;p95"/>
          <p:cNvGrpSpPr/>
          <p:nvPr/>
        </p:nvGrpSpPr>
        <p:grpSpPr>
          <a:xfrm>
            <a:off x="2482750" y="1765575"/>
            <a:ext cx="312900" cy="364100"/>
            <a:chOff x="2518100" y="3601800"/>
            <a:chExt cx="312900" cy="364100"/>
          </a:xfrm>
        </p:grpSpPr>
        <p:sp>
          <p:nvSpPr>
            <p:cNvPr id="16942" name="Google Shape;16942;p95"/>
            <p:cNvSpPr/>
            <p:nvPr/>
          </p:nvSpPr>
          <p:spPr>
            <a:xfrm>
              <a:off x="2560550" y="3734875"/>
              <a:ext cx="156650" cy="141725"/>
            </a:xfrm>
            <a:custGeom>
              <a:avLst/>
              <a:gdLst/>
              <a:ahLst/>
              <a:cxnLst/>
              <a:rect l="l" t="t" r="r" b="b"/>
              <a:pathLst>
                <a:path w="6266" h="5669" extrusionOk="0">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95"/>
            <p:cNvSpPr/>
            <p:nvPr/>
          </p:nvSpPr>
          <p:spPr>
            <a:xfrm>
              <a:off x="2557900" y="3904525"/>
              <a:ext cx="144625" cy="14100"/>
            </a:xfrm>
            <a:custGeom>
              <a:avLst/>
              <a:gdLst/>
              <a:ahLst/>
              <a:cxnLst/>
              <a:rect l="l" t="t" r="r" b="b"/>
              <a:pathLst>
                <a:path w="5785" h="564" extrusionOk="0">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95"/>
            <p:cNvSpPr/>
            <p:nvPr/>
          </p:nvSpPr>
          <p:spPr>
            <a:xfrm>
              <a:off x="2772325" y="3669300"/>
              <a:ext cx="58675" cy="250000"/>
            </a:xfrm>
            <a:custGeom>
              <a:avLst/>
              <a:gdLst/>
              <a:ahLst/>
              <a:cxnLst/>
              <a:rect l="l" t="t" r="r" b="b"/>
              <a:pathLst>
                <a:path w="2347" h="10000" extrusionOk="0">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95"/>
            <p:cNvSpPr/>
            <p:nvPr/>
          </p:nvSpPr>
          <p:spPr>
            <a:xfrm>
              <a:off x="2621325" y="3951675"/>
              <a:ext cx="18725" cy="14225"/>
            </a:xfrm>
            <a:custGeom>
              <a:avLst/>
              <a:gdLst/>
              <a:ahLst/>
              <a:cxnLst/>
              <a:rect l="l" t="t" r="r" b="b"/>
              <a:pathLst>
                <a:path w="749" h="569" extrusionOk="0">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95"/>
            <p:cNvSpPr/>
            <p:nvPr/>
          </p:nvSpPr>
          <p:spPr>
            <a:xfrm>
              <a:off x="2518100" y="3601800"/>
              <a:ext cx="226875" cy="363800"/>
            </a:xfrm>
            <a:custGeom>
              <a:avLst/>
              <a:gdLst/>
              <a:ahLst/>
              <a:cxnLst/>
              <a:rect l="l" t="t" r="r" b="b"/>
              <a:pathLst>
                <a:path w="9075" h="14552" extrusionOk="0">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7" name="Google Shape;16947;p95"/>
          <p:cNvGrpSpPr/>
          <p:nvPr/>
        </p:nvGrpSpPr>
        <p:grpSpPr>
          <a:xfrm>
            <a:off x="3234350" y="1765913"/>
            <a:ext cx="370375" cy="363425"/>
            <a:chOff x="4747100" y="3052825"/>
            <a:chExt cx="370375" cy="363425"/>
          </a:xfrm>
        </p:grpSpPr>
        <p:sp>
          <p:nvSpPr>
            <p:cNvPr id="16948" name="Google Shape;16948;p95"/>
            <p:cNvSpPr/>
            <p:nvPr/>
          </p:nvSpPr>
          <p:spPr>
            <a:xfrm>
              <a:off x="4983200" y="3354500"/>
              <a:ext cx="16225" cy="14600"/>
            </a:xfrm>
            <a:custGeom>
              <a:avLst/>
              <a:gdLst/>
              <a:ahLst/>
              <a:cxnLst/>
              <a:rect l="l" t="t" r="r" b="b"/>
              <a:pathLst>
                <a:path w="649" h="584" extrusionOk="0">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95"/>
            <p:cNvSpPr/>
            <p:nvPr/>
          </p:nvSpPr>
          <p:spPr>
            <a:xfrm>
              <a:off x="4747100" y="3052825"/>
              <a:ext cx="370375" cy="363425"/>
            </a:xfrm>
            <a:custGeom>
              <a:avLst/>
              <a:gdLst/>
              <a:ahLst/>
              <a:cxnLst/>
              <a:rect l="l" t="t" r="r" b="b"/>
              <a:pathLst>
                <a:path w="14815" h="14537" extrusionOk="0">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95"/>
            <p:cNvSpPr/>
            <p:nvPr/>
          </p:nvSpPr>
          <p:spPr>
            <a:xfrm>
              <a:off x="4961600" y="3095275"/>
              <a:ext cx="59425" cy="14675"/>
            </a:xfrm>
            <a:custGeom>
              <a:avLst/>
              <a:gdLst/>
              <a:ahLst/>
              <a:cxnLst/>
              <a:rect l="l" t="t" r="r" b="b"/>
              <a:pathLst>
                <a:path w="2377" h="587" extrusionOk="0">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95"/>
            <p:cNvSpPr/>
            <p:nvPr/>
          </p:nvSpPr>
          <p:spPr>
            <a:xfrm>
              <a:off x="4983200" y="3402150"/>
              <a:ext cx="19325" cy="14100"/>
            </a:xfrm>
            <a:custGeom>
              <a:avLst/>
              <a:gdLst/>
              <a:ahLst/>
              <a:cxnLst/>
              <a:rect l="l" t="t" r="r" b="b"/>
              <a:pathLst>
                <a:path w="773" h="564" extrusionOk="0">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2" name="Google Shape;16952;p95"/>
          <p:cNvGrpSpPr/>
          <p:nvPr/>
        </p:nvGrpSpPr>
        <p:grpSpPr>
          <a:xfrm>
            <a:off x="4015600" y="1765913"/>
            <a:ext cx="313275" cy="363425"/>
            <a:chOff x="1758900" y="3602950"/>
            <a:chExt cx="313275" cy="363425"/>
          </a:xfrm>
        </p:grpSpPr>
        <p:sp>
          <p:nvSpPr>
            <p:cNvPr id="16953" name="Google Shape;16953;p95"/>
            <p:cNvSpPr/>
            <p:nvPr/>
          </p:nvSpPr>
          <p:spPr>
            <a:xfrm>
              <a:off x="1926575" y="3817400"/>
              <a:ext cx="103950" cy="14750"/>
            </a:xfrm>
            <a:custGeom>
              <a:avLst/>
              <a:gdLst/>
              <a:ahLst/>
              <a:cxnLst/>
              <a:rect l="l" t="t" r="r" b="b"/>
              <a:pathLst>
                <a:path w="4158" h="590" extrusionOk="0">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95"/>
            <p:cNvSpPr/>
            <p:nvPr/>
          </p:nvSpPr>
          <p:spPr>
            <a:xfrm>
              <a:off x="1926775" y="3774900"/>
              <a:ext cx="63175" cy="14125"/>
            </a:xfrm>
            <a:custGeom>
              <a:avLst/>
              <a:gdLst/>
              <a:ahLst/>
              <a:cxnLst/>
              <a:rect l="l" t="t" r="r" b="b"/>
              <a:pathLst>
                <a:path w="2527" h="565" extrusionOk="0">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95"/>
            <p:cNvSpPr/>
            <p:nvPr/>
          </p:nvSpPr>
          <p:spPr>
            <a:xfrm>
              <a:off x="1758900" y="3602950"/>
              <a:ext cx="313275" cy="363425"/>
            </a:xfrm>
            <a:custGeom>
              <a:avLst/>
              <a:gdLst/>
              <a:ahLst/>
              <a:cxnLst/>
              <a:rect l="l" t="t" r="r" b="b"/>
              <a:pathLst>
                <a:path w="12531" h="14537" extrusionOk="0">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95"/>
            <p:cNvSpPr/>
            <p:nvPr/>
          </p:nvSpPr>
          <p:spPr>
            <a:xfrm>
              <a:off x="1907050" y="3708950"/>
              <a:ext cx="16675" cy="14500"/>
            </a:xfrm>
            <a:custGeom>
              <a:avLst/>
              <a:gdLst/>
              <a:ahLst/>
              <a:cxnLst/>
              <a:rect l="l" t="t" r="r" b="b"/>
              <a:pathLst>
                <a:path w="667" h="580" extrusionOk="0">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7" name="Google Shape;16957;p95"/>
          <p:cNvGrpSpPr/>
          <p:nvPr/>
        </p:nvGrpSpPr>
        <p:grpSpPr>
          <a:xfrm>
            <a:off x="4751413" y="1790938"/>
            <a:ext cx="363400" cy="313375"/>
            <a:chOff x="3997175" y="3077525"/>
            <a:chExt cx="363400" cy="313375"/>
          </a:xfrm>
        </p:grpSpPr>
        <p:sp>
          <p:nvSpPr>
            <p:cNvPr id="16958" name="Google Shape;16958;p95"/>
            <p:cNvSpPr/>
            <p:nvPr/>
          </p:nvSpPr>
          <p:spPr>
            <a:xfrm>
              <a:off x="4233250" y="3333675"/>
              <a:ext cx="16225" cy="14575"/>
            </a:xfrm>
            <a:custGeom>
              <a:avLst/>
              <a:gdLst/>
              <a:ahLst/>
              <a:cxnLst/>
              <a:rect l="l" t="t" r="r" b="b"/>
              <a:pathLst>
                <a:path w="649" h="583" extrusionOk="0">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95"/>
            <p:cNvSpPr/>
            <p:nvPr/>
          </p:nvSpPr>
          <p:spPr>
            <a:xfrm>
              <a:off x="4211650" y="3248800"/>
              <a:ext cx="17000" cy="14425"/>
            </a:xfrm>
            <a:custGeom>
              <a:avLst/>
              <a:gdLst/>
              <a:ahLst/>
              <a:cxnLst/>
              <a:rect l="l" t="t" r="r" b="b"/>
              <a:pathLst>
                <a:path w="680" h="577" extrusionOk="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95"/>
            <p:cNvSpPr/>
            <p:nvPr/>
          </p:nvSpPr>
          <p:spPr>
            <a:xfrm>
              <a:off x="4191975" y="3333100"/>
              <a:ext cx="15450" cy="13925"/>
            </a:xfrm>
            <a:custGeom>
              <a:avLst/>
              <a:gdLst/>
              <a:ahLst/>
              <a:cxnLst/>
              <a:rect l="l" t="t" r="r" b="b"/>
              <a:pathLst>
                <a:path w="618" h="557" extrusionOk="0">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95"/>
            <p:cNvSpPr/>
            <p:nvPr/>
          </p:nvSpPr>
          <p:spPr>
            <a:xfrm>
              <a:off x="4147625" y="3333675"/>
              <a:ext cx="17000" cy="14575"/>
            </a:xfrm>
            <a:custGeom>
              <a:avLst/>
              <a:gdLst/>
              <a:ahLst/>
              <a:cxnLst/>
              <a:rect l="l" t="t" r="r" b="b"/>
              <a:pathLst>
                <a:path w="680" h="583" extrusionOk="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95"/>
            <p:cNvSpPr/>
            <p:nvPr/>
          </p:nvSpPr>
          <p:spPr>
            <a:xfrm>
              <a:off x="4037475" y="3163875"/>
              <a:ext cx="16025" cy="13900"/>
            </a:xfrm>
            <a:custGeom>
              <a:avLst/>
              <a:gdLst/>
              <a:ahLst/>
              <a:cxnLst/>
              <a:rect l="l" t="t" r="r" b="b"/>
              <a:pathLst>
                <a:path w="641" h="556" extrusionOk="0">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95"/>
            <p:cNvSpPr/>
            <p:nvPr/>
          </p:nvSpPr>
          <p:spPr>
            <a:xfrm>
              <a:off x="4037275" y="3206375"/>
              <a:ext cx="16225" cy="13825"/>
            </a:xfrm>
            <a:custGeom>
              <a:avLst/>
              <a:gdLst/>
              <a:ahLst/>
              <a:cxnLst/>
              <a:rect l="l" t="t" r="r" b="b"/>
              <a:pathLst>
                <a:path w="649" h="553" extrusionOk="0">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95"/>
            <p:cNvSpPr/>
            <p:nvPr/>
          </p:nvSpPr>
          <p:spPr>
            <a:xfrm>
              <a:off x="4037275" y="3248800"/>
              <a:ext cx="16225" cy="14425"/>
            </a:xfrm>
            <a:custGeom>
              <a:avLst/>
              <a:gdLst/>
              <a:ahLst/>
              <a:cxnLst/>
              <a:rect l="l" t="t" r="r" b="b"/>
              <a:pathLst>
                <a:path w="649" h="577" extrusionOk="0">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95"/>
            <p:cNvSpPr/>
            <p:nvPr/>
          </p:nvSpPr>
          <p:spPr>
            <a:xfrm>
              <a:off x="4037275" y="3291250"/>
              <a:ext cx="16225" cy="14575"/>
            </a:xfrm>
            <a:custGeom>
              <a:avLst/>
              <a:gdLst/>
              <a:ahLst/>
              <a:cxnLst/>
              <a:rect l="l" t="t" r="r" b="b"/>
              <a:pathLst>
                <a:path w="649" h="583" extrusionOk="0">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95"/>
            <p:cNvSpPr/>
            <p:nvPr/>
          </p:nvSpPr>
          <p:spPr>
            <a:xfrm>
              <a:off x="4038825" y="3333100"/>
              <a:ext cx="15450" cy="13925"/>
            </a:xfrm>
            <a:custGeom>
              <a:avLst/>
              <a:gdLst/>
              <a:ahLst/>
              <a:cxnLst/>
              <a:rect l="l" t="t" r="r" b="b"/>
              <a:pathLst>
                <a:path w="618" h="557" extrusionOk="0">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95"/>
            <p:cNvSpPr/>
            <p:nvPr/>
          </p:nvSpPr>
          <p:spPr>
            <a:xfrm>
              <a:off x="4080500" y="3291250"/>
              <a:ext cx="84125" cy="13900"/>
            </a:xfrm>
            <a:custGeom>
              <a:avLst/>
              <a:gdLst/>
              <a:ahLst/>
              <a:cxnLst/>
              <a:rect l="l" t="t" r="r" b="b"/>
              <a:pathLst>
                <a:path w="3365" h="556" extrusionOk="0">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95"/>
            <p:cNvSpPr/>
            <p:nvPr/>
          </p:nvSpPr>
          <p:spPr>
            <a:xfrm>
              <a:off x="4079725" y="3248800"/>
              <a:ext cx="108025" cy="13925"/>
            </a:xfrm>
            <a:custGeom>
              <a:avLst/>
              <a:gdLst/>
              <a:ahLst/>
              <a:cxnLst/>
              <a:rect l="l" t="t" r="r" b="b"/>
              <a:pathLst>
                <a:path w="4321" h="557" extrusionOk="0">
                  <a:moveTo>
                    <a:pt x="371" y="1"/>
                  </a:moveTo>
                  <a:cubicBezTo>
                    <a:pt x="0" y="1"/>
                    <a:pt x="0" y="556"/>
                    <a:pt x="371" y="556"/>
                  </a:cubicBezTo>
                  <a:lnTo>
                    <a:pt x="3951" y="556"/>
                  </a:lnTo>
                  <a:cubicBezTo>
                    <a:pt x="4321" y="556"/>
                    <a:pt x="4321" y="1"/>
                    <a:pt x="3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95"/>
            <p:cNvSpPr/>
            <p:nvPr/>
          </p:nvSpPr>
          <p:spPr>
            <a:xfrm>
              <a:off x="4254100" y="3248800"/>
              <a:ext cx="66375" cy="13925"/>
            </a:xfrm>
            <a:custGeom>
              <a:avLst/>
              <a:gdLst/>
              <a:ahLst/>
              <a:cxnLst/>
              <a:rect l="l" t="t" r="r" b="b"/>
              <a:pathLst>
                <a:path w="2655" h="557" extrusionOk="0">
                  <a:moveTo>
                    <a:pt x="370" y="1"/>
                  </a:moveTo>
                  <a:cubicBezTo>
                    <a:pt x="0" y="1"/>
                    <a:pt x="0" y="556"/>
                    <a:pt x="370" y="556"/>
                  </a:cubicBezTo>
                  <a:lnTo>
                    <a:pt x="2253" y="556"/>
                  </a:lnTo>
                  <a:cubicBezTo>
                    <a:pt x="2654" y="556"/>
                    <a:pt x="2654" y="1"/>
                    <a:pt x="2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95"/>
            <p:cNvSpPr/>
            <p:nvPr/>
          </p:nvSpPr>
          <p:spPr>
            <a:xfrm>
              <a:off x="4147100" y="3163825"/>
              <a:ext cx="63550" cy="14050"/>
            </a:xfrm>
            <a:custGeom>
              <a:avLst/>
              <a:gdLst/>
              <a:ahLst/>
              <a:cxnLst/>
              <a:rect l="l" t="t" r="r" b="b"/>
              <a:pathLst>
                <a:path w="2542" h="562" extrusionOk="0">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95"/>
            <p:cNvSpPr/>
            <p:nvPr/>
          </p:nvSpPr>
          <p:spPr>
            <a:xfrm>
              <a:off x="4189725" y="3291150"/>
              <a:ext cx="127650" cy="14100"/>
            </a:xfrm>
            <a:custGeom>
              <a:avLst/>
              <a:gdLst/>
              <a:ahLst/>
              <a:cxnLst/>
              <a:rect l="l" t="t" r="r" b="b"/>
              <a:pathLst>
                <a:path w="5106" h="564" extrusionOk="0">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95"/>
            <p:cNvSpPr/>
            <p:nvPr/>
          </p:nvSpPr>
          <p:spPr>
            <a:xfrm>
              <a:off x="4080500" y="3206375"/>
              <a:ext cx="239200" cy="13900"/>
            </a:xfrm>
            <a:custGeom>
              <a:avLst/>
              <a:gdLst/>
              <a:ahLst/>
              <a:cxnLst/>
              <a:rect l="l" t="t" r="r" b="b"/>
              <a:pathLst>
                <a:path w="9568" h="556" extrusionOk="0">
                  <a:moveTo>
                    <a:pt x="340" y="0"/>
                  </a:moveTo>
                  <a:cubicBezTo>
                    <a:pt x="0" y="31"/>
                    <a:pt x="0" y="525"/>
                    <a:pt x="340" y="556"/>
                  </a:cubicBezTo>
                  <a:lnTo>
                    <a:pt x="9228" y="556"/>
                  </a:lnTo>
                  <a:cubicBezTo>
                    <a:pt x="9567" y="525"/>
                    <a:pt x="9567" y="31"/>
                    <a:pt x="9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95"/>
            <p:cNvSpPr/>
            <p:nvPr/>
          </p:nvSpPr>
          <p:spPr>
            <a:xfrm>
              <a:off x="4080500" y="3163825"/>
              <a:ext cx="44525" cy="14050"/>
            </a:xfrm>
            <a:custGeom>
              <a:avLst/>
              <a:gdLst/>
              <a:ahLst/>
              <a:cxnLst/>
              <a:rect l="l" t="t" r="r" b="b"/>
              <a:pathLst>
                <a:path w="1781" h="562" extrusionOk="0">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95"/>
            <p:cNvSpPr/>
            <p:nvPr/>
          </p:nvSpPr>
          <p:spPr>
            <a:xfrm>
              <a:off x="4234025" y="3163950"/>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95"/>
            <p:cNvSpPr/>
            <p:nvPr/>
          </p:nvSpPr>
          <p:spPr>
            <a:xfrm>
              <a:off x="4080500" y="3333650"/>
              <a:ext cx="44525" cy="14750"/>
            </a:xfrm>
            <a:custGeom>
              <a:avLst/>
              <a:gdLst/>
              <a:ahLst/>
              <a:cxnLst/>
              <a:rect l="l" t="t" r="r" b="b"/>
              <a:pathLst>
                <a:path w="1781" h="590" extrusionOk="0">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95"/>
            <p:cNvSpPr/>
            <p:nvPr/>
          </p:nvSpPr>
          <p:spPr>
            <a:xfrm>
              <a:off x="4169225" y="3376125"/>
              <a:ext cx="16225" cy="14575"/>
            </a:xfrm>
            <a:custGeom>
              <a:avLst/>
              <a:gdLst/>
              <a:ahLst/>
              <a:cxnLst/>
              <a:rect l="l" t="t" r="r" b="b"/>
              <a:pathLst>
                <a:path w="649" h="583" extrusionOk="0">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95"/>
            <p:cNvSpPr/>
            <p:nvPr/>
          </p:nvSpPr>
          <p:spPr>
            <a:xfrm>
              <a:off x="3997175" y="3077525"/>
              <a:ext cx="363400" cy="313375"/>
            </a:xfrm>
            <a:custGeom>
              <a:avLst/>
              <a:gdLst/>
              <a:ahLst/>
              <a:cxnLst/>
              <a:rect l="l" t="t" r="r" b="b"/>
              <a:pathLst>
                <a:path w="14536" h="12535" extrusionOk="0">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8" name="Google Shape;16978;p95"/>
          <p:cNvGrpSpPr/>
          <p:nvPr/>
        </p:nvGrpSpPr>
        <p:grpSpPr>
          <a:xfrm>
            <a:off x="5464975" y="1765913"/>
            <a:ext cx="363425" cy="363425"/>
            <a:chOff x="3246450" y="3052825"/>
            <a:chExt cx="363425" cy="363425"/>
          </a:xfrm>
        </p:grpSpPr>
        <p:sp>
          <p:nvSpPr>
            <p:cNvPr id="16979" name="Google Shape;16979;p95"/>
            <p:cNvSpPr/>
            <p:nvPr/>
          </p:nvSpPr>
          <p:spPr>
            <a:xfrm>
              <a:off x="3246450" y="3052825"/>
              <a:ext cx="363425" cy="363425"/>
            </a:xfrm>
            <a:custGeom>
              <a:avLst/>
              <a:gdLst/>
              <a:ahLst/>
              <a:cxnLst/>
              <a:rect l="l" t="t" r="r" b="b"/>
              <a:pathLst>
                <a:path w="14537" h="14537" extrusionOk="0">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95"/>
            <p:cNvSpPr/>
            <p:nvPr/>
          </p:nvSpPr>
          <p:spPr>
            <a:xfrm>
              <a:off x="3418725" y="3402300"/>
              <a:ext cx="16775" cy="13875"/>
            </a:xfrm>
            <a:custGeom>
              <a:avLst/>
              <a:gdLst/>
              <a:ahLst/>
              <a:cxnLst/>
              <a:rect l="l" t="t" r="r" b="b"/>
              <a:pathLst>
                <a:path w="671" h="555" extrusionOk="0">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1" name="Google Shape;16981;p95"/>
          <p:cNvGrpSpPr/>
          <p:nvPr/>
        </p:nvGrpSpPr>
        <p:grpSpPr>
          <a:xfrm>
            <a:off x="6229956" y="1766300"/>
            <a:ext cx="362650" cy="362650"/>
            <a:chOff x="2492650" y="3053600"/>
            <a:chExt cx="362650" cy="362650"/>
          </a:xfrm>
        </p:grpSpPr>
        <p:sp>
          <p:nvSpPr>
            <p:cNvPr id="16982" name="Google Shape;16982;p95"/>
            <p:cNvSpPr/>
            <p:nvPr/>
          </p:nvSpPr>
          <p:spPr>
            <a:xfrm>
              <a:off x="2798950" y="3120725"/>
              <a:ext cx="56350" cy="248475"/>
            </a:xfrm>
            <a:custGeom>
              <a:avLst/>
              <a:gdLst/>
              <a:ahLst/>
              <a:cxnLst/>
              <a:rect l="l" t="t" r="r" b="b"/>
              <a:pathLst>
                <a:path w="2254" h="9939" extrusionOk="0">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95"/>
            <p:cNvSpPr/>
            <p:nvPr/>
          </p:nvSpPr>
          <p:spPr>
            <a:xfrm>
              <a:off x="2538950" y="3142325"/>
              <a:ext cx="57100" cy="57125"/>
            </a:xfrm>
            <a:custGeom>
              <a:avLst/>
              <a:gdLst/>
              <a:ahLst/>
              <a:cxnLst/>
              <a:rect l="l" t="t" r="r" b="b"/>
              <a:pathLst>
                <a:path w="2284" h="2285" extrusionOk="0">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95"/>
            <p:cNvSpPr/>
            <p:nvPr/>
          </p:nvSpPr>
          <p:spPr>
            <a:xfrm>
              <a:off x="2621175" y="3142225"/>
              <a:ext cx="108375" cy="14125"/>
            </a:xfrm>
            <a:custGeom>
              <a:avLst/>
              <a:gdLst/>
              <a:ahLst/>
              <a:cxnLst/>
              <a:rect l="l" t="t" r="r" b="b"/>
              <a:pathLst>
                <a:path w="4335" h="565" extrusionOk="0">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95"/>
            <p:cNvSpPr/>
            <p:nvPr/>
          </p:nvSpPr>
          <p:spPr>
            <a:xfrm>
              <a:off x="2624575" y="3184775"/>
              <a:ext cx="82600" cy="13900"/>
            </a:xfrm>
            <a:custGeom>
              <a:avLst/>
              <a:gdLst/>
              <a:ahLst/>
              <a:cxnLst/>
              <a:rect l="l" t="t" r="r" b="b"/>
              <a:pathLst>
                <a:path w="3304" h="556" extrusionOk="0">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95"/>
            <p:cNvSpPr/>
            <p:nvPr/>
          </p:nvSpPr>
          <p:spPr>
            <a:xfrm>
              <a:off x="2538950" y="3227200"/>
              <a:ext cx="57100" cy="57125"/>
            </a:xfrm>
            <a:custGeom>
              <a:avLst/>
              <a:gdLst/>
              <a:ahLst/>
              <a:cxnLst/>
              <a:rect l="l" t="t" r="r" b="b"/>
              <a:pathLst>
                <a:path w="2284" h="2285" extrusionOk="0">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95"/>
            <p:cNvSpPr/>
            <p:nvPr/>
          </p:nvSpPr>
          <p:spPr>
            <a:xfrm>
              <a:off x="2620975" y="3227175"/>
              <a:ext cx="108575" cy="14750"/>
            </a:xfrm>
            <a:custGeom>
              <a:avLst/>
              <a:gdLst/>
              <a:ahLst/>
              <a:cxnLst/>
              <a:rect l="l" t="t" r="r" b="b"/>
              <a:pathLst>
                <a:path w="4343" h="590" extrusionOk="0">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95"/>
            <p:cNvSpPr/>
            <p:nvPr/>
          </p:nvSpPr>
          <p:spPr>
            <a:xfrm>
              <a:off x="2620975" y="3269625"/>
              <a:ext cx="86950" cy="14725"/>
            </a:xfrm>
            <a:custGeom>
              <a:avLst/>
              <a:gdLst/>
              <a:ahLst/>
              <a:cxnLst/>
              <a:rect l="l" t="t" r="r" b="b"/>
              <a:pathLst>
                <a:path w="3478" h="589" extrusionOk="0">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95"/>
            <p:cNvSpPr/>
            <p:nvPr/>
          </p:nvSpPr>
          <p:spPr>
            <a:xfrm>
              <a:off x="2539725" y="3312075"/>
              <a:ext cx="56325" cy="57125"/>
            </a:xfrm>
            <a:custGeom>
              <a:avLst/>
              <a:gdLst/>
              <a:ahLst/>
              <a:cxnLst/>
              <a:rect l="l" t="t" r="r" b="b"/>
              <a:pathLst>
                <a:path w="2253" h="2285" extrusionOk="0">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95"/>
            <p:cNvSpPr/>
            <p:nvPr/>
          </p:nvSpPr>
          <p:spPr>
            <a:xfrm>
              <a:off x="2621175" y="3312750"/>
              <a:ext cx="108375" cy="14100"/>
            </a:xfrm>
            <a:custGeom>
              <a:avLst/>
              <a:gdLst/>
              <a:ahLst/>
              <a:cxnLst/>
              <a:rect l="l" t="t" r="r" b="b"/>
              <a:pathLst>
                <a:path w="4335" h="564" extrusionOk="0">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95"/>
            <p:cNvSpPr/>
            <p:nvPr/>
          </p:nvSpPr>
          <p:spPr>
            <a:xfrm>
              <a:off x="2621175" y="3355175"/>
              <a:ext cx="86750" cy="14125"/>
            </a:xfrm>
            <a:custGeom>
              <a:avLst/>
              <a:gdLst/>
              <a:ahLst/>
              <a:cxnLst/>
              <a:rect l="l" t="t" r="r" b="b"/>
              <a:pathLst>
                <a:path w="3470" h="565" extrusionOk="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95"/>
            <p:cNvSpPr/>
            <p:nvPr/>
          </p:nvSpPr>
          <p:spPr>
            <a:xfrm>
              <a:off x="2623800" y="3402200"/>
              <a:ext cx="15475" cy="14050"/>
            </a:xfrm>
            <a:custGeom>
              <a:avLst/>
              <a:gdLst/>
              <a:ahLst/>
              <a:cxnLst/>
              <a:rect l="l" t="t" r="r" b="b"/>
              <a:pathLst>
                <a:path w="619" h="562" extrusionOk="0">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95"/>
            <p:cNvSpPr/>
            <p:nvPr/>
          </p:nvSpPr>
          <p:spPr>
            <a:xfrm>
              <a:off x="2492650" y="3053600"/>
              <a:ext cx="277775" cy="362650"/>
            </a:xfrm>
            <a:custGeom>
              <a:avLst/>
              <a:gdLst/>
              <a:ahLst/>
              <a:cxnLst/>
              <a:rect l="l" t="t" r="r" b="b"/>
              <a:pathLst>
                <a:path w="11111" h="14506" extrusionOk="0">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4" name="Google Shape;16994;p95"/>
          <p:cNvGrpSpPr/>
          <p:nvPr/>
        </p:nvGrpSpPr>
        <p:grpSpPr>
          <a:xfrm>
            <a:off x="6957013" y="1766288"/>
            <a:ext cx="363425" cy="362675"/>
            <a:chOff x="1734225" y="3053575"/>
            <a:chExt cx="363425" cy="362675"/>
          </a:xfrm>
        </p:grpSpPr>
        <p:sp>
          <p:nvSpPr>
            <p:cNvPr id="16995" name="Google Shape;16995;p95"/>
            <p:cNvSpPr/>
            <p:nvPr/>
          </p:nvSpPr>
          <p:spPr>
            <a:xfrm>
              <a:off x="1734225" y="3053575"/>
              <a:ext cx="363425" cy="362675"/>
            </a:xfrm>
            <a:custGeom>
              <a:avLst/>
              <a:gdLst/>
              <a:ahLst/>
              <a:cxnLst/>
              <a:rect l="l" t="t" r="r" b="b"/>
              <a:pathLst>
                <a:path w="14537" h="14507" extrusionOk="0">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95"/>
            <p:cNvSpPr/>
            <p:nvPr/>
          </p:nvSpPr>
          <p:spPr>
            <a:xfrm>
              <a:off x="1789000" y="3097575"/>
              <a:ext cx="253100" cy="77950"/>
            </a:xfrm>
            <a:custGeom>
              <a:avLst/>
              <a:gdLst/>
              <a:ahLst/>
              <a:cxnLst/>
              <a:rect l="l" t="t" r="r" b="b"/>
              <a:pathLst>
                <a:path w="10124" h="3118" extrusionOk="0">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95"/>
            <p:cNvSpPr/>
            <p:nvPr/>
          </p:nvSpPr>
          <p:spPr>
            <a:xfrm>
              <a:off x="1789000" y="3204050"/>
              <a:ext cx="240750" cy="77950"/>
            </a:xfrm>
            <a:custGeom>
              <a:avLst/>
              <a:gdLst/>
              <a:ahLst/>
              <a:cxnLst/>
              <a:rect l="l" t="t" r="r" b="b"/>
              <a:pathLst>
                <a:path w="9630" h="3118" extrusionOk="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95"/>
            <p:cNvSpPr/>
            <p:nvPr/>
          </p:nvSpPr>
          <p:spPr>
            <a:xfrm>
              <a:off x="1908575" y="3312200"/>
              <a:ext cx="14700" cy="14475"/>
            </a:xfrm>
            <a:custGeom>
              <a:avLst/>
              <a:gdLst/>
              <a:ahLst/>
              <a:cxnLst/>
              <a:rect l="l" t="t" r="r" b="b"/>
              <a:pathLst>
                <a:path w="588" h="579" extrusionOk="0">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9" name="Google Shape;16999;p95"/>
          <p:cNvGrpSpPr/>
          <p:nvPr/>
        </p:nvGrpSpPr>
        <p:grpSpPr>
          <a:xfrm>
            <a:off x="7728969" y="1766013"/>
            <a:ext cx="363400" cy="363225"/>
            <a:chOff x="975800" y="3053025"/>
            <a:chExt cx="363400" cy="363225"/>
          </a:xfrm>
        </p:grpSpPr>
        <p:sp>
          <p:nvSpPr>
            <p:cNvPr id="17000" name="Google Shape;17000;p95"/>
            <p:cNvSpPr/>
            <p:nvPr/>
          </p:nvSpPr>
          <p:spPr>
            <a:xfrm>
              <a:off x="1198775" y="3169350"/>
              <a:ext cx="47150" cy="42975"/>
            </a:xfrm>
            <a:custGeom>
              <a:avLst/>
              <a:gdLst/>
              <a:ahLst/>
              <a:cxnLst/>
              <a:rect l="l" t="t" r="r" b="b"/>
              <a:pathLst>
                <a:path w="1886" h="1719" extrusionOk="0">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95"/>
            <p:cNvSpPr/>
            <p:nvPr/>
          </p:nvSpPr>
          <p:spPr>
            <a:xfrm>
              <a:off x="1072175" y="3253250"/>
              <a:ext cx="44050" cy="42075"/>
            </a:xfrm>
            <a:custGeom>
              <a:avLst/>
              <a:gdLst/>
              <a:ahLst/>
              <a:cxnLst/>
              <a:rect l="l" t="t" r="r" b="b"/>
              <a:pathLst>
                <a:path w="1762" h="1683" extrusionOk="0">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95"/>
            <p:cNvSpPr/>
            <p:nvPr/>
          </p:nvSpPr>
          <p:spPr>
            <a:xfrm>
              <a:off x="1043675" y="3161100"/>
              <a:ext cx="227650" cy="142275"/>
            </a:xfrm>
            <a:custGeom>
              <a:avLst/>
              <a:gdLst/>
              <a:ahLst/>
              <a:cxnLst/>
              <a:rect l="l" t="t" r="r" b="b"/>
              <a:pathLst>
                <a:path w="9106" h="5691" extrusionOk="0">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95"/>
            <p:cNvSpPr/>
            <p:nvPr/>
          </p:nvSpPr>
          <p:spPr>
            <a:xfrm>
              <a:off x="1150150" y="3116375"/>
              <a:ext cx="17000" cy="14400"/>
            </a:xfrm>
            <a:custGeom>
              <a:avLst/>
              <a:gdLst/>
              <a:ahLst/>
              <a:cxnLst/>
              <a:rect l="l" t="t" r="r" b="b"/>
              <a:pathLst>
                <a:path w="680" h="576" extrusionOk="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95"/>
            <p:cNvSpPr/>
            <p:nvPr/>
          </p:nvSpPr>
          <p:spPr>
            <a:xfrm>
              <a:off x="975800" y="3053025"/>
              <a:ext cx="363400" cy="363225"/>
            </a:xfrm>
            <a:custGeom>
              <a:avLst/>
              <a:gdLst/>
              <a:ahLst/>
              <a:cxnLst/>
              <a:rect l="l" t="t" r="r" b="b"/>
              <a:pathLst>
                <a:path w="14536" h="14529" extrusionOk="0">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5" name="Google Shape;17005;p95"/>
          <p:cNvGrpSpPr/>
          <p:nvPr/>
        </p:nvGrpSpPr>
        <p:grpSpPr>
          <a:xfrm>
            <a:off x="7728956" y="2328519"/>
            <a:ext cx="363425" cy="364700"/>
            <a:chOff x="7724500" y="2485750"/>
            <a:chExt cx="363425" cy="364700"/>
          </a:xfrm>
        </p:grpSpPr>
        <p:sp>
          <p:nvSpPr>
            <p:cNvPr id="17006" name="Google Shape;17006;p95"/>
            <p:cNvSpPr/>
            <p:nvPr/>
          </p:nvSpPr>
          <p:spPr>
            <a:xfrm>
              <a:off x="7724500" y="2485750"/>
              <a:ext cx="363425" cy="363425"/>
            </a:xfrm>
            <a:custGeom>
              <a:avLst/>
              <a:gdLst/>
              <a:ahLst/>
              <a:cxnLst/>
              <a:rect l="l" t="t" r="r" b="b"/>
              <a:pathLst>
                <a:path w="14537" h="14537" extrusionOk="0">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95"/>
            <p:cNvSpPr/>
            <p:nvPr/>
          </p:nvSpPr>
          <p:spPr>
            <a:xfrm>
              <a:off x="7834075" y="2656250"/>
              <a:ext cx="145075" cy="13925"/>
            </a:xfrm>
            <a:custGeom>
              <a:avLst/>
              <a:gdLst/>
              <a:ahLst/>
              <a:cxnLst/>
              <a:rect l="l" t="t" r="r" b="b"/>
              <a:pathLst>
                <a:path w="5803" h="557" extrusionOk="0">
                  <a:moveTo>
                    <a:pt x="340" y="1"/>
                  </a:moveTo>
                  <a:cubicBezTo>
                    <a:pt x="0" y="32"/>
                    <a:pt x="0" y="526"/>
                    <a:pt x="340" y="557"/>
                  </a:cubicBezTo>
                  <a:lnTo>
                    <a:pt x="5463" y="557"/>
                  </a:lnTo>
                  <a:cubicBezTo>
                    <a:pt x="5802" y="526"/>
                    <a:pt x="5802" y="32"/>
                    <a:pt x="54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95"/>
            <p:cNvSpPr/>
            <p:nvPr/>
          </p:nvSpPr>
          <p:spPr>
            <a:xfrm>
              <a:off x="7810400" y="2613725"/>
              <a:ext cx="191625" cy="14050"/>
            </a:xfrm>
            <a:custGeom>
              <a:avLst/>
              <a:gdLst/>
              <a:ahLst/>
              <a:cxnLst/>
              <a:rect l="l" t="t" r="r" b="b"/>
              <a:pathLst>
                <a:path w="7665" h="562" extrusionOk="0">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95"/>
            <p:cNvSpPr/>
            <p:nvPr/>
          </p:nvSpPr>
          <p:spPr>
            <a:xfrm>
              <a:off x="7810400" y="2570600"/>
              <a:ext cx="191650" cy="14725"/>
            </a:xfrm>
            <a:custGeom>
              <a:avLst/>
              <a:gdLst/>
              <a:ahLst/>
              <a:cxnLst/>
              <a:rect l="l" t="t" r="r" b="b"/>
              <a:pathLst>
                <a:path w="7666" h="589" extrusionOk="0">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95"/>
            <p:cNvSpPr/>
            <p:nvPr/>
          </p:nvSpPr>
          <p:spPr>
            <a:xfrm>
              <a:off x="7874625" y="2698600"/>
              <a:ext cx="63175" cy="14100"/>
            </a:xfrm>
            <a:custGeom>
              <a:avLst/>
              <a:gdLst/>
              <a:ahLst/>
              <a:cxnLst/>
              <a:rect l="l" t="t" r="r" b="b"/>
              <a:pathLst>
                <a:path w="2527" h="564" extrusionOk="0">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95"/>
            <p:cNvSpPr/>
            <p:nvPr/>
          </p:nvSpPr>
          <p:spPr>
            <a:xfrm>
              <a:off x="7896200" y="2835100"/>
              <a:ext cx="18125" cy="15350"/>
            </a:xfrm>
            <a:custGeom>
              <a:avLst/>
              <a:gdLst/>
              <a:ahLst/>
              <a:cxnLst/>
              <a:rect l="l" t="t" r="r" b="b"/>
              <a:pathLst>
                <a:path w="725" h="614" extrusionOk="0">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2" name="Google Shape;17012;p95"/>
          <p:cNvGrpSpPr/>
          <p:nvPr/>
        </p:nvGrpSpPr>
        <p:grpSpPr>
          <a:xfrm>
            <a:off x="6957013" y="2328869"/>
            <a:ext cx="363425" cy="364000"/>
            <a:chOff x="6979200" y="2485750"/>
            <a:chExt cx="363425" cy="364000"/>
          </a:xfrm>
        </p:grpSpPr>
        <p:sp>
          <p:nvSpPr>
            <p:cNvPr id="17013" name="Google Shape;17013;p95"/>
            <p:cNvSpPr/>
            <p:nvPr/>
          </p:nvSpPr>
          <p:spPr>
            <a:xfrm>
              <a:off x="7221450" y="2835850"/>
              <a:ext cx="15475" cy="13900"/>
            </a:xfrm>
            <a:custGeom>
              <a:avLst/>
              <a:gdLst/>
              <a:ahLst/>
              <a:cxnLst/>
              <a:rect l="l" t="t" r="r" b="b"/>
              <a:pathLst>
                <a:path w="619" h="556" extrusionOk="0">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95"/>
            <p:cNvSpPr/>
            <p:nvPr/>
          </p:nvSpPr>
          <p:spPr>
            <a:xfrm>
              <a:off x="6979200" y="2485750"/>
              <a:ext cx="363425" cy="363425"/>
            </a:xfrm>
            <a:custGeom>
              <a:avLst/>
              <a:gdLst/>
              <a:ahLst/>
              <a:cxnLst/>
              <a:rect l="l" t="t" r="r" b="b"/>
              <a:pathLst>
                <a:path w="14537" h="14537" extrusionOk="0">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5" name="Google Shape;17015;p95"/>
          <p:cNvGrpSpPr/>
          <p:nvPr/>
        </p:nvGrpSpPr>
        <p:grpSpPr>
          <a:xfrm>
            <a:off x="6229569" y="2329156"/>
            <a:ext cx="363425" cy="363425"/>
            <a:chOff x="6243125" y="2485750"/>
            <a:chExt cx="363425" cy="363425"/>
          </a:xfrm>
        </p:grpSpPr>
        <p:sp>
          <p:nvSpPr>
            <p:cNvPr id="17016" name="Google Shape;17016;p95"/>
            <p:cNvSpPr/>
            <p:nvPr/>
          </p:nvSpPr>
          <p:spPr>
            <a:xfrm>
              <a:off x="6243125" y="2681725"/>
              <a:ext cx="363425" cy="167450"/>
            </a:xfrm>
            <a:custGeom>
              <a:avLst/>
              <a:gdLst/>
              <a:ahLst/>
              <a:cxnLst/>
              <a:rect l="l" t="t" r="r" b="b"/>
              <a:pathLst>
                <a:path w="14537" h="6698" extrusionOk="0">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95"/>
            <p:cNvSpPr/>
            <p:nvPr/>
          </p:nvSpPr>
          <p:spPr>
            <a:xfrm>
              <a:off x="6417500" y="2710075"/>
              <a:ext cx="18400" cy="14175"/>
            </a:xfrm>
            <a:custGeom>
              <a:avLst/>
              <a:gdLst/>
              <a:ahLst/>
              <a:cxnLst/>
              <a:rect l="l" t="t" r="r" b="b"/>
              <a:pathLst>
                <a:path w="736" h="567" extrusionOk="0">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95"/>
            <p:cNvSpPr/>
            <p:nvPr/>
          </p:nvSpPr>
          <p:spPr>
            <a:xfrm>
              <a:off x="6353475" y="2485750"/>
              <a:ext cx="141975" cy="207175"/>
            </a:xfrm>
            <a:custGeom>
              <a:avLst/>
              <a:gdLst/>
              <a:ahLst/>
              <a:cxnLst/>
              <a:rect l="l" t="t" r="r" b="b"/>
              <a:pathLst>
                <a:path w="5679" h="8287" extrusionOk="0">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9" name="Google Shape;17019;p95"/>
          <p:cNvGrpSpPr/>
          <p:nvPr/>
        </p:nvGrpSpPr>
        <p:grpSpPr>
          <a:xfrm>
            <a:off x="5464000" y="2329156"/>
            <a:ext cx="365375" cy="363425"/>
            <a:chOff x="5495100" y="2485750"/>
            <a:chExt cx="365375" cy="363425"/>
          </a:xfrm>
        </p:grpSpPr>
        <p:sp>
          <p:nvSpPr>
            <p:cNvPr id="17020" name="Google Shape;17020;p95"/>
            <p:cNvSpPr/>
            <p:nvPr/>
          </p:nvSpPr>
          <p:spPr>
            <a:xfrm>
              <a:off x="5579600" y="2792050"/>
              <a:ext cx="17000" cy="14600"/>
            </a:xfrm>
            <a:custGeom>
              <a:avLst/>
              <a:gdLst/>
              <a:ahLst/>
              <a:cxnLst/>
              <a:rect l="l" t="t" r="r" b="b"/>
              <a:pathLst>
                <a:path w="680" h="584" extrusionOk="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95"/>
            <p:cNvSpPr/>
            <p:nvPr/>
          </p:nvSpPr>
          <p:spPr>
            <a:xfrm>
              <a:off x="5496275" y="2485750"/>
              <a:ext cx="364200" cy="363425"/>
            </a:xfrm>
            <a:custGeom>
              <a:avLst/>
              <a:gdLst/>
              <a:ahLst/>
              <a:cxnLst/>
              <a:rect l="l" t="t" r="r" b="b"/>
              <a:pathLst>
                <a:path w="14568" h="14537" extrusionOk="0">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95"/>
            <p:cNvSpPr/>
            <p:nvPr/>
          </p:nvSpPr>
          <p:spPr>
            <a:xfrm>
              <a:off x="5558775" y="2528175"/>
              <a:ext cx="61750" cy="14700"/>
            </a:xfrm>
            <a:custGeom>
              <a:avLst/>
              <a:gdLst/>
              <a:ahLst/>
              <a:cxnLst/>
              <a:rect l="l" t="t" r="r" b="b"/>
              <a:pathLst>
                <a:path w="2470" h="588" extrusionOk="0">
                  <a:moveTo>
                    <a:pt x="371" y="1"/>
                  </a:moveTo>
                  <a:cubicBezTo>
                    <a:pt x="0" y="1"/>
                    <a:pt x="0" y="587"/>
                    <a:pt x="371" y="587"/>
                  </a:cubicBezTo>
                  <a:lnTo>
                    <a:pt x="2068" y="587"/>
                  </a:lnTo>
                  <a:cubicBezTo>
                    <a:pt x="2469" y="587"/>
                    <a:pt x="2469"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95"/>
            <p:cNvSpPr/>
            <p:nvPr/>
          </p:nvSpPr>
          <p:spPr>
            <a:xfrm>
              <a:off x="5495100" y="2660300"/>
              <a:ext cx="17400" cy="14275"/>
            </a:xfrm>
            <a:custGeom>
              <a:avLst/>
              <a:gdLst/>
              <a:ahLst/>
              <a:cxnLst/>
              <a:rect l="l" t="t" r="r" b="b"/>
              <a:pathLst>
                <a:path w="696" h="571" extrusionOk="0">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4" name="Google Shape;17024;p95"/>
          <p:cNvGrpSpPr/>
          <p:nvPr/>
        </p:nvGrpSpPr>
        <p:grpSpPr>
          <a:xfrm>
            <a:off x="4749313" y="2328656"/>
            <a:ext cx="367600" cy="364425"/>
            <a:chOff x="4744475" y="2485325"/>
            <a:chExt cx="367600" cy="364425"/>
          </a:xfrm>
        </p:grpSpPr>
        <p:sp>
          <p:nvSpPr>
            <p:cNvPr id="17025" name="Google Shape;17025;p95"/>
            <p:cNvSpPr/>
            <p:nvPr/>
          </p:nvSpPr>
          <p:spPr>
            <a:xfrm>
              <a:off x="4744475" y="2813550"/>
              <a:ext cx="367600" cy="36200"/>
            </a:xfrm>
            <a:custGeom>
              <a:avLst/>
              <a:gdLst/>
              <a:ahLst/>
              <a:cxnLst/>
              <a:rect l="l" t="t" r="r" b="b"/>
              <a:pathLst>
                <a:path w="14704" h="1448" extrusionOk="0">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95"/>
            <p:cNvSpPr/>
            <p:nvPr/>
          </p:nvSpPr>
          <p:spPr>
            <a:xfrm>
              <a:off x="4772575" y="2634650"/>
              <a:ext cx="57125" cy="150475"/>
            </a:xfrm>
            <a:custGeom>
              <a:avLst/>
              <a:gdLst/>
              <a:ahLst/>
              <a:cxnLst/>
              <a:rect l="l" t="t" r="r" b="b"/>
              <a:pathLst>
                <a:path w="2285" h="6019" extrusionOk="0">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95"/>
            <p:cNvSpPr/>
            <p:nvPr/>
          </p:nvSpPr>
          <p:spPr>
            <a:xfrm>
              <a:off x="4857450" y="2592225"/>
              <a:ext cx="57100" cy="192900"/>
            </a:xfrm>
            <a:custGeom>
              <a:avLst/>
              <a:gdLst/>
              <a:ahLst/>
              <a:cxnLst/>
              <a:rect l="l" t="t" r="r" b="b"/>
              <a:pathLst>
                <a:path w="2284" h="7716" extrusionOk="0">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95"/>
            <p:cNvSpPr/>
            <p:nvPr/>
          </p:nvSpPr>
          <p:spPr>
            <a:xfrm>
              <a:off x="4943075" y="2613825"/>
              <a:ext cx="56350" cy="171300"/>
            </a:xfrm>
            <a:custGeom>
              <a:avLst/>
              <a:gdLst/>
              <a:ahLst/>
              <a:cxnLst/>
              <a:rect l="l" t="t" r="r" b="b"/>
              <a:pathLst>
                <a:path w="2254" h="6852" extrusionOk="0">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95"/>
            <p:cNvSpPr/>
            <p:nvPr/>
          </p:nvSpPr>
          <p:spPr>
            <a:xfrm>
              <a:off x="4766400" y="2485325"/>
              <a:ext cx="324575" cy="120800"/>
            </a:xfrm>
            <a:custGeom>
              <a:avLst/>
              <a:gdLst/>
              <a:ahLst/>
              <a:cxnLst/>
              <a:rect l="l" t="t" r="r" b="b"/>
              <a:pathLst>
                <a:path w="12983" h="4832" extrusionOk="0">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95"/>
            <p:cNvSpPr/>
            <p:nvPr/>
          </p:nvSpPr>
          <p:spPr>
            <a:xfrm>
              <a:off x="5068075" y="2670925"/>
              <a:ext cx="17000" cy="14575"/>
            </a:xfrm>
            <a:custGeom>
              <a:avLst/>
              <a:gdLst/>
              <a:ahLst/>
              <a:cxnLst/>
              <a:rect l="l" t="t" r="r" b="b"/>
              <a:pathLst>
                <a:path w="680" h="583" extrusionOk="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95"/>
            <p:cNvSpPr/>
            <p:nvPr/>
          </p:nvSpPr>
          <p:spPr>
            <a:xfrm>
              <a:off x="5027950" y="2570625"/>
              <a:ext cx="57500" cy="214500"/>
            </a:xfrm>
            <a:custGeom>
              <a:avLst/>
              <a:gdLst/>
              <a:ahLst/>
              <a:cxnLst/>
              <a:rect l="l" t="t" r="r" b="b"/>
              <a:pathLst>
                <a:path w="2300" h="8580" extrusionOk="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2" name="Google Shape;17032;p95"/>
          <p:cNvGrpSpPr/>
          <p:nvPr/>
        </p:nvGrpSpPr>
        <p:grpSpPr>
          <a:xfrm>
            <a:off x="3990538" y="2329156"/>
            <a:ext cx="363400" cy="363425"/>
            <a:chOff x="3997175" y="2485750"/>
            <a:chExt cx="363400" cy="363425"/>
          </a:xfrm>
        </p:grpSpPr>
        <p:sp>
          <p:nvSpPr>
            <p:cNvPr id="17033" name="Google Shape;17033;p95"/>
            <p:cNvSpPr/>
            <p:nvPr/>
          </p:nvSpPr>
          <p:spPr>
            <a:xfrm>
              <a:off x="4190050" y="2702550"/>
              <a:ext cx="17000" cy="14600"/>
            </a:xfrm>
            <a:custGeom>
              <a:avLst/>
              <a:gdLst/>
              <a:ahLst/>
              <a:cxnLst/>
              <a:rect l="l" t="t" r="r" b="b"/>
              <a:pathLst>
                <a:path w="680" h="584" extrusionOk="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95"/>
            <p:cNvSpPr/>
            <p:nvPr/>
          </p:nvSpPr>
          <p:spPr>
            <a:xfrm>
              <a:off x="4041150" y="2702550"/>
              <a:ext cx="17000" cy="14600"/>
            </a:xfrm>
            <a:custGeom>
              <a:avLst/>
              <a:gdLst/>
              <a:ahLst/>
              <a:cxnLst/>
              <a:rect l="l" t="t" r="r" b="b"/>
              <a:pathLst>
                <a:path w="680" h="584" extrusionOk="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95"/>
            <p:cNvSpPr/>
            <p:nvPr/>
          </p:nvSpPr>
          <p:spPr>
            <a:xfrm>
              <a:off x="3997175" y="2485750"/>
              <a:ext cx="363400" cy="363425"/>
            </a:xfrm>
            <a:custGeom>
              <a:avLst/>
              <a:gdLst/>
              <a:ahLst/>
              <a:cxnLst/>
              <a:rect l="l" t="t" r="r" b="b"/>
              <a:pathLst>
                <a:path w="14536" h="14537" extrusionOk="0">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95"/>
            <p:cNvSpPr/>
            <p:nvPr/>
          </p:nvSpPr>
          <p:spPr>
            <a:xfrm>
              <a:off x="4061450" y="2528175"/>
              <a:ext cx="232025" cy="146650"/>
            </a:xfrm>
            <a:custGeom>
              <a:avLst/>
              <a:gdLst/>
              <a:ahLst/>
              <a:cxnLst/>
              <a:rect l="l" t="t" r="r" b="b"/>
              <a:pathLst>
                <a:path w="9281" h="5866" extrusionOk="0">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95"/>
            <p:cNvSpPr/>
            <p:nvPr/>
          </p:nvSpPr>
          <p:spPr>
            <a:xfrm>
              <a:off x="4085125" y="2702550"/>
              <a:ext cx="81025" cy="14700"/>
            </a:xfrm>
            <a:custGeom>
              <a:avLst/>
              <a:gdLst/>
              <a:ahLst/>
              <a:cxnLst/>
              <a:rect l="l" t="t" r="r" b="b"/>
              <a:pathLst>
                <a:path w="3241" h="588" extrusionOk="0">
                  <a:moveTo>
                    <a:pt x="340" y="1"/>
                  </a:moveTo>
                  <a:cubicBezTo>
                    <a:pt x="0" y="62"/>
                    <a:pt x="0" y="525"/>
                    <a:pt x="340" y="587"/>
                  </a:cubicBezTo>
                  <a:lnTo>
                    <a:pt x="2901" y="587"/>
                  </a:lnTo>
                  <a:cubicBezTo>
                    <a:pt x="3241" y="525"/>
                    <a:pt x="3241" y="62"/>
                    <a:pt x="29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95"/>
            <p:cNvSpPr/>
            <p:nvPr/>
          </p:nvSpPr>
          <p:spPr>
            <a:xfrm>
              <a:off x="4235575" y="2702525"/>
              <a:ext cx="81550" cy="14750"/>
            </a:xfrm>
            <a:custGeom>
              <a:avLst/>
              <a:gdLst/>
              <a:ahLst/>
              <a:cxnLst/>
              <a:rect l="l" t="t" r="r" b="b"/>
              <a:pathLst>
                <a:path w="3262" h="590" extrusionOk="0">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95"/>
            <p:cNvSpPr/>
            <p:nvPr/>
          </p:nvSpPr>
          <p:spPr>
            <a:xfrm>
              <a:off x="4169225" y="2745750"/>
              <a:ext cx="16225" cy="13850"/>
            </a:xfrm>
            <a:custGeom>
              <a:avLst/>
              <a:gdLst/>
              <a:ahLst/>
              <a:cxnLst/>
              <a:rect l="l" t="t" r="r" b="b"/>
              <a:pathLst>
                <a:path w="649" h="554" extrusionOk="0">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0" name="Google Shape;17040;p95"/>
          <p:cNvGrpSpPr/>
          <p:nvPr/>
        </p:nvGrpSpPr>
        <p:grpSpPr>
          <a:xfrm>
            <a:off x="3305713" y="2329144"/>
            <a:ext cx="227650" cy="363450"/>
            <a:chOff x="6311025" y="3602925"/>
            <a:chExt cx="227650" cy="363450"/>
          </a:xfrm>
        </p:grpSpPr>
        <p:sp>
          <p:nvSpPr>
            <p:cNvPr id="17041" name="Google Shape;17041;p95"/>
            <p:cNvSpPr/>
            <p:nvPr/>
          </p:nvSpPr>
          <p:spPr>
            <a:xfrm>
              <a:off x="6415200" y="3906925"/>
              <a:ext cx="16225" cy="14575"/>
            </a:xfrm>
            <a:custGeom>
              <a:avLst/>
              <a:gdLst/>
              <a:ahLst/>
              <a:cxnLst/>
              <a:rect l="l" t="t" r="r" b="b"/>
              <a:pathLst>
                <a:path w="649" h="583" extrusionOk="0">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95"/>
            <p:cNvSpPr/>
            <p:nvPr/>
          </p:nvSpPr>
          <p:spPr>
            <a:xfrm>
              <a:off x="6393600" y="3646925"/>
              <a:ext cx="61725" cy="14675"/>
            </a:xfrm>
            <a:custGeom>
              <a:avLst/>
              <a:gdLst/>
              <a:ahLst/>
              <a:cxnLst/>
              <a:rect l="l" t="t" r="r" b="b"/>
              <a:pathLst>
                <a:path w="2469" h="587" extrusionOk="0">
                  <a:moveTo>
                    <a:pt x="401" y="1"/>
                  </a:moveTo>
                  <a:cubicBezTo>
                    <a:pt x="0" y="1"/>
                    <a:pt x="0" y="587"/>
                    <a:pt x="401" y="587"/>
                  </a:cubicBezTo>
                  <a:lnTo>
                    <a:pt x="2099" y="587"/>
                  </a:lnTo>
                  <a:cubicBezTo>
                    <a:pt x="2469" y="587"/>
                    <a:pt x="2469" y="1"/>
                    <a:pt x="2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95"/>
            <p:cNvSpPr/>
            <p:nvPr/>
          </p:nvSpPr>
          <p:spPr>
            <a:xfrm>
              <a:off x="6311025" y="3602925"/>
              <a:ext cx="227650" cy="362675"/>
            </a:xfrm>
            <a:custGeom>
              <a:avLst/>
              <a:gdLst/>
              <a:ahLst/>
              <a:cxnLst/>
              <a:rect l="l" t="t" r="r" b="b"/>
              <a:pathLst>
                <a:path w="9106" h="14507" extrusionOk="0">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95"/>
            <p:cNvSpPr/>
            <p:nvPr/>
          </p:nvSpPr>
          <p:spPr>
            <a:xfrm>
              <a:off x="6350800" y="3777225"/>
              <a:ext cx="146200" cy="14100"/>
            </a:xfrm>
            <a:custGeom>
              <a:avLst/>
              <a:gdLst/>
              <a:ahLst/>
              <a:cxnLst/>
              <a:rect l="l" t="t" r="r" b="b"/>
              <a:pathLst>
                <a:path w="5848" h="564" extrusionOk="0">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95"/>
            <p:cNvSpPr/>
            <p:nvPr/>
          </p:nvSpPr>
          <p:spPr>
            <a:xfrm>
              <a:off x="6350800" y="3819650"/>
              <a:ext cx="146200" cy="14125"/>
            </a:xfrm>
            <a:custGeom>
              <a:avLst/>
              <a:gdLst/>
              <a:ahLst/>
              <a:cxnLst/>
              <a:rect l="l" t="t" r="r" b="b"/>
              <a:pathLst>
                <a:path w="5848" h="565" extrusionOk="0">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95"/>
            <p:cNvSpPr/>
            <p:nvPr/>
          </p:nvSpPr>
          <p:spPr>
            <a:xfrm>
              <a:off x="6415200" y="3951675"/>
              <a:ext cx="19300" cy="14700"/>
            </a:xfrm>
            <a:custGeom>
              <a:avLst/>
              <a:gdLst/>
              <a:ahLst/>
              <a:cxnLst/>
              <a:rect l="l" t="t" r="r" b="b"/>
              <a:pathLst>
                <a:path w="772" h="588" extrusionOk="0">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7" name="Google Shape;17047;p95"/>
          <p:cNvGrpSpPr/>
          <p:nvPr/>
        </p:nvGrpSpPr>
        <p:grpSpPr>
          <a:xfrm>
            <a:off x="2457875" y="2329156"/>
            <a:ext cx="362650" cy="363425"/>
            <a:chOff x="3247225" y="2485750"/>
            <a:chExt cx="362650" cy="363425"/>
          </a:xfrm>
        </p:grpSpPr>
        <p:sp>
          <p:nvSpPr>
            <p:cNvPr id="17048" name="Google Shape;17048;p95"/>
            <p:cNvSpPr/>
            <p:nvPr/>
          </p:nvSpPr>
          <p:spPr>
            <a:xfrm>
              <a:off x="3247225" y="2485750"/>
              <a:ext cx="98775" cy="99550"/>
            </a:xfrm>
            <a:custGeom>
              <a:avLst/>
              <a:gdLst/>
              <a:ahLst/>
              <a:cxnLst/>
              <a:rect l="l" t="t" r="r" b="b"/>
              <a:pathLst>
                <a:path w="3951" h="3982" extrusionOk="0">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95"/>
            <p:cNvSpPr/>
            <p:nvPr/>
          </p:nvSpPr>
          <p:spPr>
            <a:xfrm>
              <a:off x="3379150" y="2485750"/>
              <a:ext cx="98800" cy="99550"/>
            </a:xfrm>
            <a:custGeom>
              <a:avLst/>
              <a:gdLst/>
              <a:ahLst/>
              <a:cxnLst/>
              <a:rect l="l" t="t" r="r" b="b"/>
              <a:pathLst>
                <a:path w="3952" h="3982" extrusionOk="0">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95"/>
            <p:cNvSpPr/>
            <p:nvPr/>
          </p:nvSpPr>
          <p:spPr>
            <a:xfrm>
              <a:off x="3511100" y="2485750"/>
              <a:ext cx="98775" cy="99550"/>
            </a:xfrm>
            <a:custGeom>
              <a:avLst/>
              <a:gdLst/>
              <a:ahLst/>
              <a:cxnLst/>
              <a:rect l="l" t="t" r="r" b="b"/>
              <a:pathLst>
                <a:path w="3951" h="3982" extrusionOk="0">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95"/>
            <p:cNvSpPr/>
            <p:nvPr/>
          </p:nvSpPr>
          <p:spPr>
            <a:xfrm>
              <a:off x="3511100" y="2617675"/>
              <a:ext cx="98775" cy="99575"/>
            </a:xfrm>
            <a:custGeom>
              <a:avLst/>
              <a:gdLst/>
              <a:ahLst/>
              <a:cxnLst/>
              <a:rect l="l" t="t" r="r" b="b"/>
              <a:pathLst>
                <a:path w="3951" h="3983" extrusionOk="0">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95"/>
            <p:cNvSpPr/>
            <p:nvPr/>
          </p:nvSpPr>
          <p:spPr>
            <a:xfrm>
              <a:off x="3247225" y="2617675"/>
              <a:ext cx="98775" cy="99575"/>
            </a:xfrm>
            <a:custGeom>
              <a:avLst/>
              <a:gdLst/>
              <a:ahLst/>
              <a:cxnLst/>
              <a:rect l="l" t="t" r="r" b="b"/>
              <a:pathLst>
                <a:path w="3951" h="3983" extrusionOk="0">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95"/>
            <p:cNvSpPr/>
            <p:nvPr/>
          </p:nvSpPr>
          <p:spPr>
            <a:xfrm>
              <a:off x="3247225"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95"/>
            <p:cNvSpPr/>
            <p:nvPr/>
          </p:nvSpPr>
          <p:spPr>
            <a:xfrm>
              <a:off x="3379150" y="2749625"/>
              <a:ext cx="98800" cy="99550"/>
            </a:xfrm>
            <a:custGeom>
              <a:avLst/>
              <a:gdLst/>
              <a:ahLst/>
              <a:cxnLst/>
              <a:rect l="l" t="t" r="r" b="b"/>
              <a:pathLst>
                <a:path w="3952" h="3982" extrusionOk="0">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95"/>
            <p:cNvSpPr/>
            <p:nvPr/>
          </p:nvSpPr>
          <p:spPr>
            <a:xfrm>
              <a:off x="3511100"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95"/>
            <p:cNvSpPr/>
            <p:nvPr/>
          </p:nvSpPr>
          <p:spPr>
            <a:xfrm>
              <a:off x="3419600" y="2702800"/>
              <a:ext cx="16675" cy="13900"/>
            </a:xfrm>
            <a:custGeom>
              <a:avLst/>
              <a:gdLst/>
              <a:ahLst/>
              <a:cxnLst/>
              <a:rect l="l" t="t" r="r" b="b"/>
              <a:pathLst>
                <a:path w="667" h="556" extrusionOk="0">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95"/>
            <p:cNvSpPr/>
            <p:nvPr/>
          </p:nvSpPr>
          <p:spPr>
            <a:xfrm>
              <a:off x="3379150" y="2617675"/>
              <a:ext cx="98800" cy="99050"/>
            </a:xfrm>
            <a:custGeom>
              <a:avLst/>
              <a:gdLst/>
              <a:ahLst/>
              <a:cxnLst/>
              <a:rect l="l" t="t" r="r" b="b"/>
              <a:pathLst>
                <a:path w="3952" h="3962" extrusionOk="0">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8" name="Google Shape;17058;p95"/>
          <p:cNvGrpSpPr/>
          <p:nvPr/>
        </p:nvGrpSpPr>
        <p:grpSpPr>
          <a:xfrm>
            <a:off x="1715313" y="2329156"/>
            <a:ext cx="363425" cy="363425"/>
            <a:chOff x="2492650" y="2485750"/>
            <a:chExt cx="363425" cy="363425"/>
          </a:xfrm>
        </p:grpSpPr>
        <p:sp>
          <p:nvSpPr>
            <p:cNvPr id="17059" name="Google Shape;17059;p95"/>
            <p:cNvSpPr/>
            <p:nvPr/>
          </p:nvSpPr>
          <p:spPr>
            <a:xfrm>
              <a:off x="2539725" y="2575250"/>
              <a:ext cx="121150" cy="114600"/>
            </a:xfrm>
            <a:custGeom>
              <a:avLst/>
              <a:gdLst/>
              <a:ahLst/>
              <a:cxnLst/>
              <a:rect l="l" t="t" r="r" b="b"/>
              <a:pathLst>
                <a:path w="4846" h="4584" extrusionOk="0">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95"/>
            <p:cNvSpPr/>
            <p:nvPr/>
          </p:nvSpPr>
          <p:spPr>
            <a:xfrm>
              <a:off x="2687850" y="2575250"/>
              <a:ext cx="121150" cy="114600"/>
            </a:xfrm>
            <a:custGeom>
              <a:avLst/>
              <a:gdLst/>
              <a:ahLst/>
              <a:cxnLst/>
              <a:rect l="l" t="t" r="r" b="b"/>
              <a:pathLst>
                <a:path w="4846" h="4584" extrusionOk="0">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95"/>
            <p:cNvSpPr/>
            <p:nvPr/>
          </p:nvSpPr>
          <p:spPr>
            <a:xfrm>
              <a:off x="2613775" y="2681525"/>
              <a:ext cx="121175" cy="115250"/>
            </a:xfrm>
            <a:custGeom>
              <a:avLst/>
              <a:gdLst/>
              <a:ahLst/>
              <a:cxnLst/>
              <a:rect l="l" t="t" r="r" b="b"/>
              <a:pathLst>
                <a:path w="4847" h="4610" extrusionOk="0">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95"/>
            <p:cNvSpPr/>
            <p:nvPr/>
          </p:nvSpPr>
          <p:spPr>
            <a:xfrm>
              <a:off x="2667025" y="2834675"/>
              <a:ext cx="14675" cy="14500"/>
            </a:xfrm>
            <a:custGeom>
              <a:avLst/>
              <a:gdLst/>
              <a:ahLst/>
              <a:cxnLst/>
              <a:rect l="l" t="t" r="r" b="b"/>
              <a:pathLst>
                <a:path w="587" h="580" extrusionOk="0">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95"/>
            <p:cNvSpPr/>
            <p:nvPr/>
          </p:nvSpPr>
          <p:spPr>
            <a:xfrm>
              <a:off x="2492650" y="2485750"/>
              <a:ext cx="363425" cy="363425"/>
            </a:xfrm>
            <a:custGeom>
              <a:avLst/>
              <a:gdLst/>
              <a:ahLst/>
              <a:cxnLst/>
              <a:rect l="l" t="t" r="r" b="b"/>
              <a:pathLst>
                <a:path w="14537" h="14537" extrusionOk="0">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4" name="Google Shape;17064;p95"/>
          <p:cNvGrpSpPr/>
          <p:nvPr/>
        </p:nvGrpSpPr>
        <p:grpSpPr>
          <a:xfrm>
            <a:off x="1048338" y="2329544"/>
            <a:ext cx="371900" cy="362650"/>
            <a:chOff x="1734225" y="2485750"/>
            <a:chExt cx="371900" cy="362650"/>
          </a:xfrm>
        </p:grpSpPr>
        <p:sp>
          <p:nvSpPr>
            <p:cNvPr id="17065" name="Google Shape;17065;p95"/>
            <p:cNvSpPr/>
            <p:nvPr/>
          </p:nvSpPr>
          <p:spPr>
            <a:xfrm>
              <a:off x="1868475" y="2603450"/>
              <a:ext cx="82575" cy="71350"/>
            </a:xfrm>
            <a:custGeom>
              <a:avLst/>
              <a:gdLst/>
              <a:ahLst/>
              <a:cxnLst/>
              <a:rect l="l" t="t" r="r" b="b"/>
              <a:pathLst>
                <a:path w="3303" h="2854" extrusionOk="0">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95"/>
            <p:cNvSpPr/>
            <p:nvPr/>
          </p:nvSpPr>
          <p:spPr>
            <a:xfrm>
              <a:off x="1734225" y="2485750"/>
              <a:ext cx="371900" cy="362650"/>
            </a:xfrm>
            <a:custGeom>
              <a:avLst/>
              <a:gdLst/>
              <a:ahLst/>
              <a:cxnLst/>
              <a:rect l="l" t="t" r="r" b="b"/>
              <a:pathLst>
                <a:path w="14876" h="14506" extrusionOk="0">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95"/>
            <p:cNvSpPr/>
            <p:nvPr/>
          </p:nvSpPr>
          <p:spPr>
            <a:xfrm>
              <a:off x="1937900" y="2688675"/>
              <a:ext cx="17000" cy="14400"/>
            </a:xfrm>
            <a:custGeom>
              <a:avLst/>
              <a:gdLst/>
              <a:ahLst/>
              <a:cxnLst/>
              <a:rect l="l" t="t" r="r" b="b"/>
              <a:pathLst>
                <a:path w="680" h="576" extrusionOk="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8" name="Google Shape;17068;p95"/>
          <p:cNvGrpSpPr/>
          <p:nvPr/>
        </p:nvGrpSpPr>
        <p:grpSpPr>
          <a:xfrm>
            <a:off x="1052588" y="2935221"/>
            <a:ext cx="363400" cy="364000"/>
            <a:chOff x="975800" y="2485750"/>
            <a:chExt cx="363400" cy="364000"/>
          </a:xfrm>
        </p:grpSpPr>
        <p:sp>
          <p:nvSpPr>
            <p:cNvPr id="17069" name="Google Shape;17069;p95"/>
            <p:cNvSpPr/>
            <p:nvPr/>
          </p:nvSpPr>
          <p:spPr>
            <a:xfrm>
              <a:off x="975800" y="2485750"/>
              <a:ext cx="363400" cy="363425"/>
            </a:xfrm>
            <a:custGeom>
              <a:avLst/>
              <a:gdLst/>
              <a:ahLst/>
              <a:cxnLst/>
              <a:rect l="l" t="t" r="r" b="b"/>
              <a:pathLst>
                <a:path w="14536" h="14537" extrusionOk="0">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95"/>
            <p:cNvSpPr/>
            <p:nvPr/>
          </p:nvSpPr>
          <p:spPr>
            <a:xfrm>
              <a:off x="1061875" y="2664650"/>
              <a:ext cx="126475" cy="14100"/>
            </a:xfrm>
            <a:custGeom>
              <a:avLst/>
              <a:gdLst/>
              <a:ahLst/>
              <a:cxnLst/>
              <a:rect l="l" t="t" r="r" b="b"/>
              <a:pathLst>
                <a:path w="5059" h="564" extrusionOk="0">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95"/>
            <p:cNvSpPr/>
            <p:nvPr/>
          </p:nvSpPr>
          <p:spPr>
            <a:xfrm>
              <a:off x="1061875" y="2707075"/>
              <a:ext cx="191250" cy="14125"/>
            </a:xfrm>
            <a:custGeom>
              <a:avLst/>
              <a:gdLst/>
              <a:ahLst/>
              <a:cxnLst/>
              <a:rect l="l" t="t" r="r" b="b"/>
              <a:pathLst>
                <a:path w="7650" h="565" extrusionOk="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95"/>
            <p:cNvSpPr/>
            <p:nvPr/>
          </p:nvSpPr>
          <p:spPr>
            <a:xfrm>
              <a:off x="1061675" y="2749600"/>
              <a:ext cx="191650" cy="14725"/>
            </a:xfrm>
            <a:custGeom>
              <a:avLst/>
              <a:gdLst/>
              <a:ahLst/>
              <a:cxnLst/>
              <a:rect l="l" t="t" r="r" b="b"/>
              <a:pathLst>
                <a:path w="7666" h="589" extrusionOk="0">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95"/>
            <p:cNvSpPr/>
            <p:nvPr/>
          </p:nvSpPr>
          <p:spPr>
            <a:xfrm>
              <a:off x="1061675" y="2792025"/>
              <a:ext cx="191650" cy="14750"/>
            </a:xfrm>
            <a:custGeom>
              <a:avLst/>
              <a:gdLst/>
              <a:ahLst/>
              <a:cxnLst/>
              <a:rect l="l" t="t" r="r" b="b"/>
              <a:pathLst>
                <a:path w="7666" h="590" extrusionOk="0">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95"/>
            <p:cNvSpPr/>
            <p:nvPr/>
          </p:nvSpPr>
          <p:spPr>
            <a:xfrm>
              <a:off x="1149775" y="2835850"/>
              <a:ext cx="15450" cy="13900"/>
            </a:xfrm>
            <a:custGeom>
              <a:avLst/>
              <a:gdLst/>
              <a:ahLst/>
              <a:cxnLst/>
              <a:rect l="l" t="t" r="r" b="b"/>
              <a:pathLst>
                <a:path w="618" h="556" extrusionOk="0">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5" name="Google Shape;17075;p95"/>
          <p:cNvGrpSpPr/>
          <p:nvPr/>
        </p:nvGrpSpPr>
        <p:grpSpPr>
          <a:xfrm>
            <a:off x="1714550" y="2935421"/>
            <a:ext cx="364950" cy="363600"/>
            <a:chOff x="7722975" y="4171400"/>
            <a:chExt cx="364950" cy="363600"/>
          </a:xfrm>
        </p:grpSpPr>
        <p:sp>
          <p:nvSpPr>
            <p:cNvPr id="17076" name="Google Shape;17076;p95"/>
            <p:cNvSpPr/>
            <p:nvPr/>
          </p:nvSpPr>
          <p:spPr>
            <a:xfrm>
              <a:off x="7746100" y="4372400"/>
              <a:ext cx="90300" cy="77725"/>
            </a:xfrm>
            <a:custGeom>
              <a:avLst/>
              <a:gdLst/>
              <a:ahLst/>
              <a:cxnLst/>
              <a:rect l="l" t="t" r="r" b="b"/>
              <a:pathLst>
                <a:path w="3612" h="3109" extrusionOk="0">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95"/>
            <p:cNvSpPr/>
            <p:nvPr/>
          </p:nvSpPr>
          <p:spPr>
            <a:xfrm>
              <a:off x="7722975" y="4453975"/>
              <a:ext cx="123450" cy="81025"/>
            </a:xfrm>
            <a:custGeom>
              <a:avLst/>
              <a:gdLst/>
              <a:ahLst/>
              <a:cxnLst/>
              <a:rect l="l" t="t" r="r" b="b"/>
              <a:pathLst>
                <a:path w="4938" h="3241" extrusionOk="0">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95"/>
            <p:cNvSpPr/>
            <p:nvPr/>
          </p:nvSpPr>
          <p:spPr>
            <a:xfrm>
              <a:off x="7976025" y="4371400"/>
              <a:ext cx="90300" cy="77550"/>
            </a:xfrm>
            <a:custGeom>
              <a:avLst/>
              <a:gdLst/>
              <a:ahLst/>
              <a:cxnLst/>
              <a:rect l="l" t="t" r="r" b="b"/>
              <a:pathLst>
                <a:path w="3612" h="3102" extrusionOk="0">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95"/>
            <p:cNvSpPr/>
            <p:nvPr/>
          </p:nvSpPr>
          <p:spPr>
            <a:xfrm>
              <a:off x="7967550" y="4457050"/>
              <a:ext cx="120375" cy="77950"/>
            </a:xfrm>
            <a:custGeom>
              <a:avLst/>
              <a:gdLst/>
              <a:ahLst/>
              <a:cxnLst/>
              <a:rect l="l" t="t" r="r" b="b"/>
              <a:pathLst>
                <a:path w="4815" h="3118" extrusionOk="0">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95"/>
            <p:cNvSpPr/>
            <p:nvPr/>
          </p:nvSpPr>
          <p:spPr>
            <a:xfrm>
              <a:off x="7792400" y="4214000"/>
              <a:ext cx="229950" cy="14700"/>
            </a:xfrm>
            <a:custGeom>
              <a:avLst/>
              <a:gdLst/>
              <a:ahLst/>
              <a:cxnLst/>
              <a:rect l="l" t="t" r="r" b="b"/>
              <a:pathLst>
                <a:path w="9198" h="588" extrusionOk="0">
                  <a:moveTo>
                    <a:pt x="309" y="1"/>
                  </a:moveTo>
                  <a:cubicBezTo>
                    <a:pt x="124" y="1"/>
                    <a:pt x="1" y="124"/>
                    <a:pt x="1" y="279"/>
                  </a:cubicBezTo>
                  <a:cubicBezTo>
                    <a:pt x="1" y="433"/>
                    <a:pt x="124" y="587"/>
                    <a:pt x="309" y="587"/>
                  </a:cubicBezTo>
                  <a:lnTo>
                    <a:pt x="8796" y="587"/>
                  </a:lnTo>
                  <a:cubicBezTo>
                    <a:pt x="9197" y="587"/>
                    <a:pt x="9197" y="1"/>
                    <a:pt x="87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95"/>
            <p:cNvSpPr/>
            <p:nvPr/>
          </p:nvSpPr>
          <p:spPr>
            <a:xfrm>
              <a:off x="7789550" y="4256425"/>
              <a:ext cx="233325" cy="14725"/>
            </a:xfrm>
            <a:custGeom>
              <a:avLst/>
              <a:gdLst/>
              <a:ahLst/>
              <a:cxnLst/>
              <a:rect l="l" t="t" r="r" b="b"/>
              <a:pathLst>
                <a:path w="9333" h="589" extrusionOk="0">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95"/>
            <p:cNvSpPr/>
            <p:nvPr/>
          </p:nvSpPr>
          <p:spPr>
            <a:xfrm>
              <a:off x="7897975" y="4171400"/>
              <a:ext cx="16150" cy="14275"/>
            </a:xfrm>
            <a:custGeom>
              <a:avLst/>
              <a:gdLst/>
              <a:ahLst/>
              <a:cxnLst/>
              <a:rect l="l" t="t" r="r" b="b"/>
              <a:pathLst>
                <a:path w="646" h="571" extrusionOk="0">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95"/>
            <p:cNvSpPr/>
            <p:nvPr/>
          </p:nvSpPr>
          <p:spPr>
            <a:xfrm>
              <a:off x="7749975" y="4172250"/>
              <a:ext cx="311725" cy="184400"/>
            </a:xfrm>
            <a:custGeom>
              <a:avLst/>
              <a:gdLst/>
              <a:ahLst/>
              <a:cxnLst/>
              <a:rect l="l" t="t" r="r" b="b"/>
              <a:pathLst>
                <a:path w="12469" h="7376" extrusionOk="0">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4" name="Google Shape;17084;p95"/>
          <p:cNvGrpSpPr/>
          <p:nvPr/>
        </p:nvGrpSpPr>
        <p:grpSpPr>
          <a:xfrm>
            <a:off x="2457488" y="2935508"/>
            <a:ext cx="363425" cy="363425"/>
            <a:chOff x="6979200" y="4171575"/>
            <a:chExt cx="363425" cy="363425"/>
          </a:xfrm>
        </p:grpSpPr>
        <p:sp>
          <p:nvSpPr>
            <p:cNvPr id="17085" name="Google Shape;17085;p95"/>
            <p:cNvSpPr/>
            <p:nvPr/>
          </p:nvSpPr>
          <p:spPr>
            <a:xfrm>
              <a:off x="7144300" y="4235625"/>
              <a:ext cx="66375" cy="56800"/>
            </a:xfrm>
            <a:custGeom>
              <a:avLst/>
              <a:gdLst/>
              <a:ahLst/>
              <a:cxnLst/>
              <a:rect l="l" t="t" r="r" b="b"/>
              <a:pathLst>
                <a:path w="2655" h="2272" extrusionOk="0">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95"/>
            <p:cNvSpPr/>
            <p:nvPr/>
          </p:nvSpPr>
          <p:spPr>
            <a:xfrm>
              <a:off x="7172850" y="4520900"/>
              <a:ext cx="19325" cy="14100"/>
            </a:xfrm>
            <a:custGeom>
              <a:avLst/>
              <a:gdLst/>
              <a:ahLst/>
              <a:cxnLst/>
              <a:rect l="l" t="t" r="r" b="b"/>
              <a:pathLst>
                <a:path w="773" h="564" extrusionOk="0">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95"/>
            <p:cNvSpPr/>
            <p:nvPr/>
          </p:nvSpPr>
          <p:spPr>
            <a:xfrm>
              <a:off x="6979200" y="4171575"/>
              <a:ext cx="363425" cy="361875"/>
            </a:xfrm>
            <a:custGeom>
              <a:avLst/>
              <a:gdLst/>
              <a:ahLst/>
              <a:cxnLst/>
              <a:rect l="l" t="t" r="r" b="b"/>
              <a:pathLst>
                <a:path w="14537" h="14475" extrusionOk="0">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8" name="Google Shape;17088;p95"/>
          <p:cNvGrpSpPr/>
          <p:nvPr/>
        </p:nvGrpSpPr>
        <p:grpSpPr>
          <a:xfrm>
            <a:off x="3316525" y="2935121"/>
            <a:ext cx="206025" cy="364200"/>
            <a:chOff x="7057900" y="3602175"/>
            <a:chExt cx="206025" cy="364200"/>
          </a:xfrm>
        </p:grpSpPr>
        <p:sp>
          <p:nvSpPr>
            <p:cNvPr id="17089" name="Google Shape;17089;p95"/>
            <p:cNvSpPr/>
            <p:nvPr/>
          </p:nvSpPr>
          <p:spPr>
            <a:xfrm>
              <a:off x="7151250" y="3909250"/>
              <a:ext cx="17000" cy="14075"/>
            </a:xfrm>
            <a:custGeom>
              <a:avLst/>
              <a:gdLst/>
              <a:ahLst/>
              <a:cxnLst/>
              <a:rect l="l" t="t" r="r" b="b"/>
              <a:pathLst>
                <a:path w="680" h="563" extrusionOk="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95"/>
            <p:cNvSpPr/>
            <p:nvPr/>
          </p:nvSpPr>
          <p:spPr>
            <a:xfrm>
              <a:off x="7130425" y="3645375"/>
              <a:ext cx="61750" cy="13925"/>
            </a:xfrm>
            <a:custGeom>
              <a:avLst/>
              <a:gdLst/>
              <a:ahLst/>
              <a:cxnLst/>
              <a:rect l="l" t="t" r="r" b="b"/>
              <a:pathLst>
                <a:path w="2470" h="557" extrusionOk="0">
                  <a:moveTo>
                    <a:pt x="370" y="1"/>
                  </a:moveTo>
                  <a:cubicBezTo>
                    <a:pt x="0" y="1"/>
                    <a:pt x="0" y="556"/>
                    <a:pt x="370" y="556"/>
                  </a:cubicBezTo>
                  <a:lnTo>
                    <a:pt x="2068" y="556"/>
                  </a:lnTo>
                  <a:cubicBezTo>
                    <a:pt x="2469" y="556"/>
                    <a:pt x="2469"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95"/>
            <p:cNvSpPr/>
            <p:nvPr/>
          </p:nvSpPr>
          <p:spPr>
            <a:xfrm>
              <a:off x="7096475" y="3727175"/>
              <a:ext cx="130400" cy="114200"/>
            </a:xfrm>
            <a:custGeom>
              <a:avLst/>
              <a:gdLst/>
              <a:ahLst/>
              <a:cxnLst/>
              <a:rect l="l" t="t" r="r" b="b"/>
              <a:pathLst>
                <a:path w="5216" h="4568" extrusionOk="0">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95"/>
            <p:cNvSpPr/>
            <p:nvPr/>
          </p:nvSpPr>
          <p:spPr>
            <a:xfrm>
              <a:off x="7153550" y="3951675"/>
              <a:ext cx="14700" cy="13925"/>
            </a:xfrm>
            <a:custGeom>
              <a:avLst/>
              <a:gdLst/>
              <a:ahLst/>
              <a:cxnLst/>
              <a:rect l="l" t="t" r="r" b="b"/>
              <a:pathLst>
                <a:path w="588" h="557" extrusionOk="0">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95"/>
            <p:cNvSpPr/>
            <p:nvPr/>
          </p:nvSpPr>
          <p:spPr>
            <a:xfrm>
              <a:off x="7057900" y="3602175"/>
              <a:ext cx="206025" cy="364200"/>
            </a:xfrm>
            <a:custGeom>
              <a:avLst/>
              <a:gdLst/>
              <a:ahLst/>
              <a:cxnLst/>
              <a:rect l="l" t="t" r="r" b="b"/>
              <a:pathLst>
                <a:path w="8241" h="14568" extrusionOk="0">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4" name="Google Shape;17094;p95"/>
          <p:cNvGrpSpPr/>
          <p:nvPr/>
        </p:nvGrpSpPr>
        <p:grpSpPr>
          <a:xfrm>
            <a:off x="3990525" y="2935508"/>
            <a:ext cx="363425" cy="363425"/>
            <a:chOff x="6242375" y="4171575"/>
            <a:chExt cx="363425" cy="363425"/>
          </a:xfrm>
        </p:grpSpPr>
        <p:sp>
          <p:nvSpPr>
            <p:cNvPr id="17095" name="Google Shape;17095;p95"/>
            <p:cNvSpPr/>
            <p:nvPr/>
          </p:nvSpPr>
          <p:spPr>
            <a:xfrm>
              <a:off x="6479225" y="4367550"/>
              <a:ext cx="86450" cy="13900"/>
            </a:xfrm>
            <a:custGeom>
              <a:avLst/>
              <a:gdLst/>
              <a:ahLst/>
              <a:cxnLst/>
              <a:rect l="l" t="t" r="r" b="b"/>
              <a:pathLst>
                <a:path w="3458" h="556" extrusionOk="0">
                  <a:moveTo>
                    <a:pt x="371" y="0"/>
                  </a:moveTo>
                  <a:cubicBezTo>
                    <a:pt x="1" y="0"/>
                    <a:pt x="1" y="556"/>
                    <a:pt x="371" y="556"/>
                  </a:cubicBezTo>
                  <a:lnTo>
                    <a:pt x="3087" y="556"/>
                  </a:lnTo>
                  <a:cubicBezTo>
                    <a:pt x="3457" y="556"/>
                    <a:pt x="3457" y="0"/>
                    <a:pt x="3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95"/>
            <p:cNvSpPr/>
            <p:nvPr/>
          </p:nvSpPr>
          <p:spPr>
            <a:xfrm>
              <a:off x="6499700" y="4409875"/>
              <a:ext cx="67050" cy="14125"/>
            </a:xfrm>
            <a:custGeom>
              <a:avLst/>
              <a:gdLst/>
              <a:ahLst/>
              <a:cxnLst/>
              <a:rect l="l" t="t" r="r" b="b"/>
              <a:pathLst>
                <a:path w="2682" h="565" extrusionOk="0">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95"/>
            <p:cNvSpPr/>
            <p:nvPr/>
          </p:nvSpPr>
          <p:spPr>
            <a:xfrm>
              <a:off x="6477925" y="4452400"/>
              <a:ext cx="89050" cy="14725"/>
            </a:xfrm>
            <a:custGeom>
              <a:avLst/>
              <a:gdLst/>
              <a:ahLst/>
              <a:cxnLst/>
              <a:rect l="l" t="t" r="r" b="b"/>
              <a:pathLst>
                <a:path w="3562" h="589" extrusionOk="0">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95"/>
            <p:cNvSpPr/>
            <p:nvPr/>
          </p:nvSpPr>
          <p:spPr>
            <a:xfrm>
              <a:off x="6459950" y="4520325"/>
              <a:ext cx="14675" cy="14675"/>
            </a:xfrm>
            <a:custGeom>
              <a:avLst/>
              <a:gdLst/>
              <a:ahLst/>
              <a:cxnLst/>
              <a:rect l="l" t="t" r="r" b="b"/>
              <a:pathLst>
                <a:path w="587" h="587" extrusionOk="0">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95"/>
            <p:cNvSpPr/>
            <p:nvPr/>
          </p:nvSpPr>
          <p:spPr>
            <a:xfrm>
              <a:off x="6242375" y="4171575"/>
              <a:ext cx="363425" cy="363425"/>
            </a:xfrm>
            <a:custGeom>
              <a:avLst/>
              <a:gdLst/>
              <a:ahLst/>
              <a:cxnLst/>
              <a:rect l="l" t="t" r="r" b="b"/>
              <a:pathLst>
                <a:path w="14537" h="14537" extrusionOk="0">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0" name="Google Shape;17100;p95"/>
          <p:cNvGrpSpPr/>
          <p:nvPr/>
        </p:nvGrpSpPr>
        <p:grpSpPr>
          <a:xfrm>
            <a:off x="4751400" y="2935508"/>
            <a:ext cx="363425" cy="363425"/>
            <a:chOff x="5497050" y="4171575"/>
            <a:chExt cx="363425" cy="363425"/>
          </a:xfrm>
        </p:grpSpPr>
        <p:sp>
          <p:nvSpPr>
            <p:cNvPr id="17101" name="Google Shape;17101;p95"/>
            <p:cNvSpPr/>
            <p:nvPr/>
          </p:nvSpPr>
          <p:spPr>
            <a:xfrm>
              <a:off x="5769400" y="4214000"/>
              <a:ext cx="40150" cy="14700"/>
            </a:xfrm>
            <a:custGeom>
              <a:avLst/>
              <a:gdLst/>
              <a:ahLst/>
              <a:cxnLst/>
              <a:rect l="l" t="t" r="r" b="b"/>
              <a:pathLst>
                <a:path w="1606" h="588" extrusionOk="0">
                  <a:moveTo>
                    <a:pt x="371" y="1"/>
                  </a:moveTo>
                  <a:cubicBezTo>
                    <a:pt x="1" y="1"/>
                    <a:pt x="1" y="587"/>
                    <a:pt x="371" y="587"/>
                  </a:cubicBezTo>
                  <a:lnTo>
                    <a:pt x="1235" y="587"/>
                  </a:lnTo>
                  <a:cubicBezTo>
                    <a:pt x="1606" y="587"/>
                    <a:pt x="1606" y="1"/>
                    <a:pt x="1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95"/>
            <p:cNvSpPr/>
            <p:nvPr/>
          </p:nvSpPr>
          <p:spPr>
            <a:xfrm>
              <a:off x="5497050" y="4171575"/>
              <a:ext cx="363425" cy="363425"/>
            </a:xfrm>
            <a:custGeom>
              <a:avLst/>
              <a:gdLst/>
              <a:ahLst/>
              <a:cxnLst/>
              <a:rect l="l" t="t" r="r" b="b"/>
              <a:pathLst>
                <a:path w="14537" h="14537" extrusionOk="0">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95"/>
            <p:cNvSpPr/>
            <p:nvPr/>
          </p:nvSpPr>
          <p:spPr>
            <a:xfrm>
              <a:off x="5647500" y="4431600"/>
              <a:ext cx="17000" cy="13825"/>
            </a:xfrm>
            <a:custGeom>
              <a:avLst/>
              <a:gdLst/>
              <a:ahLst/>
              <a:cxnLst/>
              <a:rect l="l" t="t" r="r" b="b"/>
              <a:pathLst>
                <a:path w="680" h="553" extrusionOk="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4" name="Google Shape;17104;p95"/>
          <p:cNvGrpSpPr/>
          <p:nvPr/>
        </p:nvGrpSpPr>
        <p:grpSpPr>
          <a:xfrm>
            <a:off x="5464975" y="2960958"/>
            <a:ext cx="363425" cy="312525"/>
            <a:chOff x="4747100" y="4197050"/>
            <a:chExt cx="363425" cy="312525"/>
          </a:xfrm>
        </p:grpSpPr>
        <p:sp>
          <p:nvSpPr>
            <p:cNvPr id="17105" name="Google Shape;17105;p95"/>
            <p:cNvSpPr/>
            <p:nvPr/>
          </p:nvSpPr>
          <p:spPr>
            <a:xfrm>
              <a:off x="5006350" y="4323950"/>
              <a:ext cx="15075" cy="78525"/>
            </a:xfrm>
            <a:custGeom>
              <a:avLst/>
              <a:gdLst/>
              <a:ahLst/>
              <a:cxnLst/>
              <a:rect l="l" t="t" r="r" b="b"/>
              <a:pathLst>
                <a:path w="603" h="3141" extrusionOk="0">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95"/>
            <p:cNvSpPr/>
            <p:nvPr/>
          </p:nvSpPr>
          <p:spPr>
            <a:xfrm>
              <a:off x="5049550" y="4303700"/>
              <a:ext cx="13925" cy="120200"/>
            </a:xfrm>
            <a:custGeom>
              <a:avLst/>
              <a:gdLst/>
              <a:ahLst/>
              <a:cxnLst/>
              <a:rect l="l" t="t" r="r" b="b"/>
              <a:pathLst>
                <a:path w="557" h="4808" extrusionOk="0">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95"/>
            <p:cNvSpPr/>
            <p:nvPr/>
          </p:nvSpPr>
          <p:spPr>
            <a:xfrm>
              <a:off x="4781050" y="4282350"/>
              <a:ext cx="197550" cy="184750"/>
            </a:xfrm>
            <a:custGeom>
              <a:avLst/>
              <a:gdLst/>
              <a:ahLst/>
              <a:cxnLst/>
              <a:rect l="l" t="t" r="r" b="b"/>
              <a:pathLst>
                <a:path w="7902" h="7390" extrusionOk="0">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95"/>
            <p:cNvSpPr/>
            <p:nvPr/>
          </p:nvSpPr>
          <p:spPr>
            <a:xfrm>
              <a:off x="4919150" y="4494850"/>
              <a:ext cx="17000" cy="14600"/>
            </a:xfrm>
            <a:custGeom>
              <a:avLst/>
              <a:gdLst/>
              <a:ahLst/>
              <a:cxnLst/>
              <a:rect l="l" t="t" r="r" b="b"/>
              <a:pathLst>
                <a:path w="680" h="584" extrusionOk="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95"/>
            <p:cNvSpPr/>
            <p:nvPr/>
          </p:nvSpPr>
          <p:spPr>
            <a:xfrm>
              <a:off x="4747100" y="4197050"/>
              <a:ext cx="363425" cy="312525"/>
            </a:xfrm>
            <a:custGeom>
              <a:avLst/>
              <a:gdLst/>
              <a:ahLst/>
              <a:cxnLst/>
              <a:rect l="l" t="t" r="r" b="b"/>
              <a:pathLst>
                <a:path w="14537" h="12501" extrusionOk="0">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0" name="Google Shape;17110;p95"/>
          <p:cNvGrpSpPr/>
          <p:nvPr/>
        </p:nvGrpSpPr>
        <p:grpSpPr>
          <a:xfrm>
            <a:off x="6199969" y="2935471"/>
            <a:ext cx="422625" cy="363500"/>
            <a:chOff x="3971700" y="4171500"/>
            <a:chExt cx="422625" cy="363500"/>
          </a:xfrm>
        </p:grpSpPr>
        <p:sp>
          <p:nvSpPr>
            <p:cNvPr id="17111" name="Google Shape;17111;p95"/>
            <p:cNvSpPr/>
            <p:nvPr/>
          </p:nvSpPr>
          <p:spPr>
            <a:xfrm>
              <a:off x="3971700" y="4176500"/>
              <a:ext cx="422625" cy="358500"/>
            </a:xfrm>
            <a:custGeom>
              <a:avLst/>
              <a:gdLst/>
              <a:ahLst/>
              <a:cxnLst/>
              <a:rect l="l" t="t" r="r" b="b"/>
              <a:pathLst>
                <a:path w="16905" h="14340" extrusionOk="0">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95"/>
            <p:cNvSpPr/>
            <p:nvPr/>
          </p:nvSpPr>
          <p:spPr>
            <a:xfrm>
              <a:off x="4174625" y="4414625"/>
              <a:ext cx="144300" cy="13900"/>
            </a:xfrm>
            <a:custGeom>
              <a:avLst/>
              <a:gdLst/>
              <a:ahLst/>
              <a:cxnLst/>
              <a:rect l="l" t="t" r="r" b="b"/>
              <a:pathLst>
                <a:path w="5772" h="556" extrusionOk="0">
                  <a:moveTo>
                    <a:pt x="340" y="0"/>
                  </a:moveTo>
                  <a:cubicBezTo>
                    <a:pt x="0" y="31"/>
                    <a:pt x="0" y="525"/>
                    <a:pt x="340" y="556"/>
                  </a:cubicBezTo>
                  <a:lnTo>
                    <a:pt x="5432" y="556"/>
                  </a:lnTo>
                  <a:cubicBezTo>
                    <a:pt x="5771" y="525"/>
                    <a:pt x="5771" y="31"/>
                    <a:pt x="5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95"/>
            <p:cNvSpPr/>
            <p:nvPr/>
          </p:nvSpPr>
          <p:spPr>
            <a:xfrm>
              <a:off x="4194675" y="4457050"/>
              <a:ext cx="104200" cy="13900"/>
            </a:xfrm>
            <a:custGeom>
              <a:avLst/>
              <a:gdLst/>
              <a:ahLst/>
              <a:cxnLst/>
              <a:rect l="l" t="t" r="r" b="b"/>
              <a:pathLst>
                <a:path w="4168" h="556" extrusionOk="0">
                  <a:moveTo>
                    <a:pt x="371" y="0"/>
                  </a:moveTo>
                  <a:cubicBezTo>
                    <a:pt x="1" y="0"/>
                    <a:pt x="1" y="556"/>
                    <a:pt x="371" y="556"/>
                  </a:cubicBezTo>
                  <a:lnTo>
                    <a:pt x="3797" y="556"/>
                  </a:lnTo>
                  <a:cubicBezTo>
                    <a:pt x="4167" y="556"/>
                    <a:pt x="4167" y="0"/>
                    <a:pt x="3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95"/>
            <p:cNvSpPr/>
            <p:nvPr/>
          </p:nvSpPr>
          <p:spPr>
            <a:xfrm>
              <a:off x="4195450" y="4371400"/>
              <a:ext cx="102650" cy="14700"/>
            </a:xfrm>
            <a:custGeom>
              <a:avLst/>
              <a:gdLst/>
              <a:ahLst/>
              <a:cxnLst/>
              <a:rect l="l" t="t" r="r" b="b"/>
              <a:pathLst>
                <a:path w="4106" h="588" extrusionOk="0">
                  <a:moveTo>
                    <a:pt x="340" y="1"/>
                  </a:moveTo>
                  <a:cubicBezTo>
                    <a:pt x="1" y="63"/>
                    <a:pt x="1" y="525"/>
                    <a:pt x="340" y="587"/>
                  </a:cubicBezTo>
                  <a:lnTo>
                    <a:pt x="3766" y="587"/>
                  </a:lnTo>
                  <a:cubicBezTo>
                    <a:pt x="4105" y="525"/>
                    <a:pt x="4105" y="63"/>
                    <a:pt x="3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95"/>
            <p:cNvSpPr/>
            <p:nvPr/>
          </p:nvSpPr>
          <p:spPr>
            <a:xfrm>
              <a:off x="4099925" y="4171500"/>
              <a:ext cx="18400" cy="13400"/>
            </a:xfrm>
            <a:custGeom>
              <a:avLst/>
              <a:gdLst/>
              <a:ahLst/>
              <a:cxnLst/>
              <a:rect l="l" t="t" r="r" b="b"/>
              <a:pathLst>
                <a:path w="736" h="536" extrusionOk="0">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6" name="Google Shape;17116;p95"/>
          <p:cNvGrpSpPr/>
          <p:nvPr/>
        </p:nvGrpSpPr>
        <p:grpSpPr>
          <a:xfrm>
            <a:off x="6957400" y="2960971"/>
            <a:ext cx="362650" cy="312500"/>
            <a:chOff x="3247225" y="4197050"/>
            <a:chExt cx="362650" cy="312500"/>
          </a:xfrm>
        </p:grpSpPr>
        <p:sp>
          <p:nvSpPr>
            <p:cNvPr id="17117" name="Google Shape;17117;p95"/>
            <p:cNvSpPr/>
            <p:nvPr/>
          </p:nvSpPr>
          <p:spPr>
            <a:xfrm>
              <a:off x="3357550" y="4282575"/>
              <a:ext cx="57125" cy="56450"/>
            </a:xfrm>
            <a:custGeom>
              <a:avLst/>
              <a:gdLst/>
              <a:ahLst/>
              <a:cxnLst/>
              <a:rect l="l" t="t" r="r" b="b"/>
              <a:pathLst>
                <a:path w="2285" h="2258" extrusionOk="0">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95"/>
            <p:cNvSpPr/>
            <p:nvPr/>
          </p:nvSpPr>
          <p:spPr>
            <a:xfrm>
              <a:off x="3441650" y="4282675"/>
              <a:ext cx="59425" cy="13925"/>
            </a:xfrm>
            <a:custGeom>
              <a:avLst/>
              <a:gdLst/>
              <a:ahLst/>
              <a:cxnLst/>
              <a:rect l="l" t="t" r="r" b="b"/>
              <a:pathLst>
                <a:path w="2377" h="557" extrusionOk="0">
                  <a:moveTo>
                    <a:pt x="340" y="1"/>
                  </a:moveTo>
                  <a:cubicBezTo>
                    <a:pt x="1" y="32"/>
                    <a:pt x="1" y="525"/>
                    <a:pt x="340" y="556"/>
                  </a:cubicBezTo>
                  <a:lnTo>
                    <a:pt x="2037" y="556"/>
                  </a:lnTo>
                  <a:cubicBezTo>
                    <a:pt x="2377" y="525"/>
                    <a:pt x="2377" y="32"/>
                    <a:pt x="2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95"/>
            <p:cNvSpPr/>
            <p:nvPr/>
          </p:nvSpPr>
          <p:spPr>
            <a:xfrm>
              <a:off x="3441650" y="4325125"/>
              <a:ext cx="59425" cy="13900"/>
            </a:xfrm>
            <a:custGeom>
              <a:avLst/>
              <a:gdLst/>
              <a:ahLst/>
              <a:cxnLst/>
              <a:rect l="l" t="t" r="r" b="b"/>
              <a:pathLst>
                <a:path w="2377" h="556" extrusionOk="0">
                  <a:moveTo>
                    <a:pt x="340" y="0"/>
                  </a:moveTo>
                  <a:cubicBezTo>
                    <a:pt x="1" y="31"/>
                    <a:pt x="1" y="525"/>
                    <a:pt x="340" y="556"/>
                  </a:cubicBezTo>
                  <a:lnTo>
                    <a:pt x="2037" y="556"/>
                  </a:lnTo>
                  <a:cubicBezTo>
                    <a:pt x="2377" y="525"/>
                    <a:pt x="2377" y="31"/>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95"/>
            <p:cNvSpPr/>
            <p:nvPr/>
          </p:nvSpPr>
          <p:spPr>
            <a:xfrm>
              <a:off x="3355225" y="4367550"/>
              <a:ext cx="146625" cy="13900"/>
            </a:xfrm>
            <a:custGeom>
              <a:avLst/>
              <a:gdLst/>
              <a:ahLst/>
              <a:cxnLst/>
              <a:rect l="l" t="t" r="r" b="b"/>
              <a:pathLst>
                <a:path w="5865" h="556" extrusionOk="0">
                  <a:moveTo>
                    <a:pt x="371" y="0"/>
                  </a:moveTo>
                  <a:cubicBezTo>
                    <a:pt x="1" y="0"/>
                    <a:pt x="1" y="556"/>
                    <a:pt x="371" y="556"/>
                  </a:cubicBezTo>
                  <a:lnTo>
                    <a:pt x="5494" y="556"/>
                  </a:lnTo>
                  <a:cubicBezTo>
                    <a:pt x="5865" y="556"/>
                    <a:pt x="5865" y="0"/>
                    <a:pt x="5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95"/>
            <p:cNvSpPr/>
            <p:nvPr/>
          </p:nvSpPr>
          <p:spPr>
            <a:xfrm>
              <a:off x="3419275" y="4495425"/>
              <a:ext cx="19325" cy="14125"/>
            </a:xfrm>
            <a:custGeom>
              <a:avLst/>
              <a:gdLst/>
              <a:ahLst/>
              <a:cxnLst/>
              <a:rect l="l" t="t" r="r" b="b"/>
              <a:pathLst>
                <a:path w="773" h="565" extrusionOk="0">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95"/>
            <p:cNvSpPr/>
            <p:nvPr/>
          </p:nvSpPr>
          <p:spPr>
            <a:xfrm>
              <a:off x="3247225" y="4197050"/>
              <a:ext cx="362650" cy="311825"/>
            </a:xfrm>
            <a:custGeom>
              <a:avLst/>
              <a:gdLst/>
              <a:ahLst/>
              <a:cxnLst/>
              <a:rect l="l" t="t" r="r" b="b"/>
              <a:pathLst>
                <a:path w="14506" h="12473" extrusionOk="0">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3" name="Google Shape;17123;p95"/>
          <p:cNvGrpSpPr/>
          <p:nvPr/>
        </p:nvGrpSpPr>
        <p:grpSpPr>
          <a:xfrm>
            <a:off x="7727406" y="2935508"/>
            <a:ext cx="366525" cy="363425"/>
            <a:chOff x="2491100" y="4171575"/>
            <a:chExt cx="366525" cy="363425"/>
          </a:xfrm>
        </p:grpSpPr>
        <p:sp>
          <p:nvSpPr>
            <p:cNvPr id="17124" name="Google Shape;17124;p95"/>
            <p:cNvSpPr/>
            <p:nvPr/>
          </p:nvSpPr>
          <p:spPr>
            <a:xfrm>
              <a:off x="2636150" y="4303500"/>
              <a:ext cx="66375" cy="57025"/>
            </a:xfrm>
            <a:custGeom>
              <a:avLst/>
              <a:gdLst/>
              <a:ahLst/>
              <a:cxnLst/>
              <a:rect l="l" t="t" r="r" b="b"/>
              <a:pathLst>
                <a:path w="2655" h="2281" extrusionOk="0">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95"/>
            <p:cNvSpPr/>
            <p:nvPr/>
          </p:nvSpPr>
          <p:spPr>
            <a:xfrm>
              <a:off x="2491100" y="4171575"/>
              <a:ext cx="366525" cy="363425"/>
            </a:xfrm>
            <a:custGeom>
              <a:avLst/>
              <a:gdLst/>
              <a:ahLst/>
              <a:cxnLst/>
              <a:rect l="l" t="t" r="r" b="b"/>
              <a:pathLst>
                <a:path w="14661" h="14537" extrusionOk="0">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95"/>
            <p:cNvSpPr/>
            <p:nvPr/>
          </p:nvSpPr>
          <p:spPr>
            <a:xfrm>
              <a:off x="2518100" y="4431600"/>
              <a:ext cx="81575" cy="77975"/>
            </a:xfrm>
            <a:custGeom>
              <a:avLst/>
              <a:gdLst/>
              <a:ahLst/>
              <a:cxnLst/>
              <a:rect l="l" t="t" r="r" b="b"/>
              <a:pathLst>
                <a:path w="3263" h="3119" extrusionOk="0">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95"/>
            <p:cNvSpPr/>
            <p:nvPr/>
          </p:nvSpPr>
          <p:spPr>
            <a:xfrm>
              <a:off x="2752650" y="4431000"/>
              <a:ext cx="77950" cy="78550"/>
            </a:xfrm>
            <a:custGeom>
              <a:avLst/>
              <a:gdLst/>
              <a:ahLst/>
              <a:cxnLst/>
              <a:rect l="l" t="t" r="r" b="b"/>
              <a:pathLst>
                <a:path w="3118" h="3142" extrusionOk="0">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95"/>
            <p:cNvSpPr/>
            <p:nvPr/>
          </p:nvSpPr>
          <p:spPr>
            <a:xfrm>
              <a:off x="2518100" y="4197700"/>
              <a:ext cx="81575" cy="78050"/>
            </a:xfrm>
            <a:custGeom>
              <a:avLst/>
              <a:gdLst/>
              <a:ahLst/>
              <a:cxnLst/>
              <a:rect l="l" t="t" r="r" b="b"/>
              <a:pathLst>
                <a:path w="3263" h="3122" extrusionOk="0">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95"/>
            <p:cNvSpPr/>
            <p:nvPr/>
          </p:nvSpPr>
          <p:spPr>
            <a:xfrm>
              <a:off x="2749050" y="4197000"/>
              <a:ext cx="81550" cy="78750"/>
            </a:xfrm>
            <a:custGeom>
              <a:avLst/>
              <a:gdLst/>
              <a:ahLst/>
              <a:cxnLst/>
              <a:rect l="l" t="t" r="r" b="b"/>
              <a:pathLst>
                <a:path w="3262" h="3150" extrusionOk="0">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95"/>
            <p:cNvSpPr/>
            <p:nvPr/>
          </p:nvSpPr>
          <p:spPr>
            <a:xfrm>
              <a:off x="2763075" y="4429500"/>
              <a:ext cx="16625" cy="13875"/>
            </a:xfrm>
            <a:custGeom>
              <a:avLst/>
              <a:gdLst/>
              <a:ahLst/>
              <a:cxnLst/>
              <a:rect l="l" t="t" r="r" b="b"/>
              <a:pathLst>
                <a:path w="665" h="555" extrusionOk="0">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1" name="Google Shape;17131;p95"/>
          <p:cNvGrpSpPr/>
          <p:nvPr/>
        </p:nvGrpSpPr>
        <p:grpSpPr>
          <a:xfrm>
            <a:off x="7728956" y="3454994"/>
            <a:ext cx="363425" cy="363225"/>
            <a:chOff x="1734225" y="4171575"/>
            <a:chExt cx="363425" cy="363225"/>
          </a:xfrm>
        </p:grpSpPr>
        <p:sp>
          <p:nvSpPr>
            <p:cNvPr id="17132" name="Google Shape;17132;p95"/>
            <p:cNvSpPr/>
            <p:nvPr/>
          </p:nvSpPr>
          <p:spPr>
            <a:xfrm>
              <a:off x="1753500" y="4341325"/>
              <a:ext cx="37725" cy="23000"/>
            </a:xfrm>
            <a:custGeom>
              <a:avLst/>
              <a:gdLst/>
              <a:ahLst/>
              <a:cxnLst/>
              <a:rect l="l" t="t" r="r" b="b"/>
              <a:pathLst>
                <a:path w="1509" h="920" extrusionOk="0">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95"/>
            <p:cNvSpPr/>
            <p:nvPr/>
          </p:nvSpPr>
          <p:spPr>
            <a:xfrm>
              <a:off x="2040725" y="4206325"/>
              <a:ext cx="38925" cy="22875"/>
            </a:xfrm>
            <a:custGeom>
              <a:avLst/>
              <a:gdLst/>
              <a:ahLst/>
              <a:cxnLst/>
              <a:rect l="l" t="t" r="r" b="b"/>
              <a:pathLst>
                <a:path w="1557" h="915" extrusionOk="0">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95"/>
            <p:cNvSpPr/>
            <p:nvPr/>
          </p:nvSpPr>
          <p:spPr>
            <a:xfrm>
              <a:off x="1750425" y="4205875"/>
              <a:ext cx="40025" cy="23325"/>
            </a:xfrm>
            <a:custGeom>
              <a:avLst/>
              <a:gdLst/>
              <a:ahLst/>
              <a:cxnLst/>
              <a:rect l="l" t="t" r="r" b="b"/>
              <a:pathLst>
                <a:path w="1601" h="933" extrusionOk="0">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95"/>
            <p:cNvSpPr/>
            <p:nvPr/>
          </p:nvSpPr>
          <p:spPr>
            <a:xfrm>
              <a:off x="2041400" y="4340800"/>
              <a:ext cx="36950" cy="23500"/>
            </a:xfrm>
            <a:custGeom>
              <a:avLst/>
              <a:gdLst/>
              <a:ahLst/>
              <a:cxnLst/>
              <a:rect l="l" t="t" r="r" b="b"/>
              <a:pathLst>
                <a:path w="1478" h="940" extrusionOk="0">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95"/>
            <p:cNvSpPr/>
            <p:nvPr/>
          </p:nvSpPr>
          <p:spPr>
            <a:xfrm>
              <a:off x="1734225" y="4278050"/>
              <a:ext cx="39375" cy="13925"/>
            </a:xfrm>
            <a:custGeom>
              <a:avLst/>
              <a:gdLst/>
              <a:ahLst/>
              <a:cxnLst/>
              <a:rect l="l" t="t" r="r" b="b"/>
              <a:pathLst>
                <a:path w="1575" h="557" extrusionOk="0">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95"/>
            <p:cNvSpPr/>
            <p:nvPr/>
          </p:nvSpPr>
          <p:spPr>
            <a:xfrm>
              <a:off x="2057500" y="4278050"/>
              <a:ext cx="40150" cy="13925"/>
            </a:xfrm>
            <a:custGeom>
              <a:avLst/>
              <a:gdLst/>
              <a:ahLst/>
              <a:cxnLst/>
              <a:rect l="l" t="t" r="r" b="b"/>
              <a:pathLst>
                <a:path w="1606" h="557" extrusionOk="0">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95"/>
            <p:cNvSpPr/>
            <p:nvPr/>
          </p:nvSpPr>
          <p:spPr>
            <a:xfrm>
              <a:off x="1906275" y="4171575"/>
              <a:ext cx="17000" cy="14425"/>
            </a:xfrm>
            <a:custGeom>
              <a:avLst/>
              <a:gdLst/>
              <a:ahLst/>
              <a:cxnLst/>
              <a:rect l="l" t="t" r="r" b="b"/>
              <a:pathLst>
                <a:path w="680" h="577" extrusionOk="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95"/>
            <p:cNvSpPr/>
            <p:nvPr/>
          </p:nvSpPr>
          <p:spPr>
            <a:xfrm>
              <a:off x="1772800" y="4175600"/>
              <a:ext cx="286275" cy="359200"/>
            </a:xfrm>
            <a:custGeom>
              <a:avLst/>
              <a:gdLst/>
              <a:ahLst/>
              <a:cxnLst/>
              <a:rect l="l" t="t" r="r" b="b"/>
              <a:pathLst>
                <a:path w="11451" h="14368" extrusionOk="0">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0" name="Google Shape;17140;p95"/>
          <p:cNvGrpSpPr/>
          <p:nvPr/>
        </p:nvGrpSpPr>
        <p:grpSpPr>
          <a:xfrm>
            <a:off x="6229581" y="3480306"/>
            <a:ext cx="363400" cy="312600"/>
            <a:chOff x="975800" y="4197050"/>
            <a:chExt cx="363400" cy="312600"/>
          </a:xfrm>
        </p:grpSpPr>
        <p:sp>
          <p:nvSpPr>
            <p:cNvPr id="17141" name="Google Shape;17141;p95"/>
            <p:cNvSpPr/>
            <p:nvPr/>
          </p:nvSpPr>
          <p:spPr>
            <a:xfrm>
              <a:off x="1169450" y="4282575"/>
              <a:ext cx="16225" cy="13925"/>
            </a:xfrm>
            <a:custGeom>
              <a:avLst/>
              <a:gdLst/>
              <a:ahLst/>
              <a:cxnLst/>
              <a:rect l="l" t="t" r="r" b="b"/>
              <a:pathLst>
                <a:path w="649" h="557" extrusionOk="0">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95"/>
            <p:cNvSpPr/>
            <p:nvPr/>
          </p:nvSpPr>
          <p:spPr>
            <a:xfrm>
              <a:off x="1169450" y="4325125"/>
              <a:ext cx="16225" cy="13825"/>
            </a:xfrm>
            <a:custGeom>
              <a:avLst/>
              <a:gdLst/>
              <a:ahLst/>
              <a:cxnLst/>
              <a:rect l="l" t="t" r="r" b="b"/>
              <a:pathLst>
                <a:path w="649" h="553" extrusionOk="0">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95"/>
            <p:cNvSpPr/>
            <p:nvPr/>
          </p:nvSpPr>
          <p:spPr>
            <a:xfrm>
              <a:off x="1169450" y="4367550"/>
              <a:ext cx="16225" cy="14075"/>
            </a:xfrm>
            <a:custGeom>
              <a:avLst/>
              <a:gdLst/>
              <a:ahLst/>
              <a:cxnLst/>
              <a:rect l="l" t="t" r="r" b="b"/>
              <a:pathLst>
                <a:path w="649" h="563" extrusionOk="0">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95"/>
            <p:cNvSpPr/>
            <p:nvPr/>
          </p:nvSpPr>
          <p:spPr>
            <a:xfrm>
              <a:off x="1021300" y="4282675"/>
              <a:ext cx="187525" cy="184425"/>
            </a:xfrm>
            <a:custGeom>
              <a:avLst/>
              <a:gdLst/>
              <a:ahLst/>
              <a:cxnLst/>
              <a:rect l="l" t="t" r="r" b="b"/>
              <a:pathLst>
                <a:path w="7501" h="7377" extrusionOk="0">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95"/>
            <p:cNvSpPr/>
            <p:nvPr/>
          </p:nvSpPr>
          <p:spPr>
            <a:xfrm>
              <a:off x="1212650" y="4282675"/>
              <a:ext cx="84900" cy="13925"/>
            </a:xfrm>
            <a:custGeom>
              <a:avLst/>
              <a:gdLst/>
              <a:ahLst/>
              <a:cxnLst/>
              <a:rect l="l" t="t" r="r" b="b"/>
              <a:pathLst>
                <a:path w="3396" h="557" extrusionOk="0">
                  <a:moveTo>
                    <a:pt x="340" y="1"/>
                  </a:moveTo>
                  <a:cubicBezTo>
                    <a:pt x="1" y="32"/>
                    <a:pt x="1" y="525"/>
                    <a:pt x="340" y="556"/>
                  </a:cubicBezTo>
                  <a:lnTo>
                    <a:pt x="3056" y="556"/>
                  </a:lnTo>
                  <a:cubicBezTo>
                    <a:pt x="3395" y="525"/>
                    <a:pt x="3395" y="32"/>
                    <a:pt x="3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95"/>
            <p:cNvSpPr/>
            <p:nvPr/>
          </p:nvSpPr>
          <p:spPr>
            <a:xfrm>
              <a:off x="1212650" y="4325125"/>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95"/>
            <p:cNvSpPr/>
            <p:nvPr/>
          </p:nvSpPr>
          <p:spPr>
            <a:xfrm>
              <a:off x="1211875" y="4367550"/>
              <a:ext cx="87225" cy="13900"/>
            </a:xfrm>
            <a:custGeom>
              <a:avLst/>
              <a:gdLst/>
              <a:ahLst/>
              <a:cxnLst/>
              <a:rect l="l" t="t" r="r" b="b"/>
              <a:pathLst>
                <a:path w="3489" h="556" extrusionOk="0">
                  <a:moveTo>
                    <a:pt x="371" y="0"/>
                  </a:moveTo>
                  <a:cubicBezTo>
                    <a:pt x="1" y="0"/>
                    <a:pt x="1" y="556"/>
                    <a:pt x="371" y="556"/>
                  </a:cubicBezTo>
                  <a:lnTo>
                    <a:pt x="3087" y="556"/>
                  </a:lnTo>
                  <a:cubicBezTo>
                    <a:pt x="3488" y="556"/>
                    <a:pt x="3488" y="0"/>
                    <a:pt x="3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95"/>
            <p:cNvSpPr/>
            <p:nvPr/>
          </p:nvSpPr>
          <p:spPr>
            <a:xfrm>
              <a:off x="1147850" y="4494850"/>
              <a:ext cx="17000" cy="14600"/>
            </a:xfrm>
            <a:custGeom>
              <a:avLst/>
              <a:gdLst/>
              <a:ahLst/>
              <a:cxnLst/>
              <a:rect l="l" t="t" r="r" b="b"/>
              <a:pathLst>
                <a:path w="680" h="584" extrusionOk="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95"/>
            <p:cNvSpPr/>
            <p:nvPr/>
          </p:nvSpPr>
          <p:spPr>
            <a:xfrm>
              <a:off x="975800" y="4197050"/>
              <a:ext cx="363400" cy="312600"/>
            </a:xfrm>
            <a:custGeom>
              <a:avLst/>
              <a:gdLst/>
              <a:ahLst/>
              <a:cxnLst/>
              <a:rect l="l" t="t" r="r" b="b"/>
              <a:pathLst>
                <a:path w="14536" h="12504" extrusionOk="0">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0" name="Google Shape;17150;p95"/>
          <p:cNvGrpSpPr/>
          <p:nvPr/>
        </p:nvGrpSpPr>
        <p:grpSpPr>
          <a:xfrm>
            <a:off x="5501625" y="3454606"/>
            <a:ext cx="290125" cy="364000"/>
            <a:chOff x="5523275" y="3601800"/>
            <a:chExt cx="290125" cy="364000"/>
          </a:xfrm>
        </p:grpSpPr>
        <p:sp>
          <p:nvSpPr>
            <p:cNvPr id="17151" name="Google Shape;17151;p95"/>
            <p:cNvSpPr/>
            <p:nvPr/>
          </p:nvSpPr>
          <p:spPr>
            <a:xfrm>
              <a:off x="5670650" y="3951525"/>
              <a:ext cx="16225" cy="14275"/>
            </a:xfrm>
            <a:custGeom>
              <a:avLst/>
              <a:gdLst/>
              <a:ahLst/>
              <a:cxnLst/>
              <a:rect l="l" t="t" r="r" b="b"/>
              <a:pathLst>
                <a:path w="649" h="571" extrusionOk="0">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95"/>
            <p:cNvSpPr/>
            <p:nvPr/>
          </p:nvSpPr>
          <p:spPr>
            <a:xfrm>
              <a:off x="5523275" y="3601800"/>
              <a:ext cx="290125" cy="360100"/>
            </a:xfrm>
            <a:custGeom>
              <a:avLst/>
              <a:gdLst/>
              <a:ahLst/>
              <a:cxnLst/>
              <a:rect l="l" t="t" r="r" b="b"/>
              <a:pathLst>
                <a:path w="11605" h="14404" extrusionOk="0">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3" name="Google Shape;17153;p95"/>
          <p:cNvGrpSpPr/>
          <p:nvPr/>
        </p:nvGrpSpPr>
        <p:grpSpPr>
          <a:xfrm>
            <a:off x="6957013" y="3480344"/>
            <a:ext cx="363425" cy="312525"/>
            <a:chOff x="7724500" y="1950300"/>
            <a:chExt cx="363425" cy="312525"/>
          </a:xfrm>
        </p:grpSpPr>
        <p:sp>
          <p:nvSpPr>
            <p:cNvPr id="17154" name="Google Shape;17154;p95"/>
            <p:cNvSpPr/>
            <p:nvPr/>
          </p:nvSpPr>
          <p:spPr>
            <a:xfrm>
              <a:off x="7766950" y="2035950"/>
              <a:ext cx="278550" cy="77950"/>
            </a:xfrm>
            <a:custGeom>
              <a:avLst/>
              <a:gdLst/>
              <a:ahLst/>
              <a:cxnLst/>
              <a:rect l="l" t="t" r="r" b="b"/>
              <a:pathLst>
                <a:path w="11142" h="3118" extrusionOk="0">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95"/>
            <p:cNvSpPr/>
            <p:nvPr/>
          </p:nvSpPr>
          <p:spPr>
            <a:xfrm>
              <a:off x="7766950" y="2141650"/>
              <a:ext cx="125000" cy="78725"/>
            </a:xfrm>
            <a:custGeom>
              <a:avLst/>
              <a:gdLst/>
              <a:ahLst/>
              <a:cxnLst/>
              <a:rect l="l" t="t" r="r" b="b"/>
              <a:pathLst>
                <a:path w="5000" h="3149" extrusionOk="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95"/>
            <p:cNvSpPr/>
            <p:nvPr/>
          </p:nvSpPr>
          <p:spPr>
            <a:xfrm>
              <a:off x="7920475" y="2141650"/>
              <a:ext cx="125025" cy="78725"/>
            </a:xfrm>
            <a:custGeom>
              <a:avLst/>
              <a:gdLst/>
              <a:ahLst/>
              <a:cxnLst/>
              <a:rect l="l" t="t" r="r" b="b"/>
              <a:pathLst>
                <a:path w="5001" h="3149" extrusionOk="0">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95"/>
            <p:cNvSpPr/>
            <p:nvPr/>
          </p:nvSpPr>
          <p:spPr>
            <a:xfrm>
              <a:off x="7896550" y="2248700"/>
              <a:ext cx="19325" cy="14100"/>
            </a:xfrm>
            <a:custGeom>
              <a:avLst/>
              <a:gdLst/>
              <a:ahLst/>
              <a:cxnLst/>
              <a:rect l="l" t="t" r="r" b="b"/>
              <a:pathLst>
                <a:path w="773" h="564" extrusionOk="0">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95"/>
            <p:cNvSpPr/>
            <p:nvPr/>
          </p:nvSpPr>
          <p:spPr>
            <a:xfrm>
              <a:off x="7724500" y="1950300"/>
              <a:ext cx="363425" cy="312525"/>
            </a:xfrm>
            <a:custGeom>
              <a:avLst/>
              <a:gdLst/>
              <a:ahLst/>
              <a:cxnLst/>
              <a:rect l="l" t="t" r="r" b="b"/>
              <a:pathLst>
                <a:path w="14537" h="12501" extrusionOk="0">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9" name="Google Shape;17159;p95"/>
          <p:cNvGrpSpPr/>
          <p:nvPr/>
        </p:nvGrpSpPr>
        <p:grpSpPr>
          <a:xfrm>
            <a:off x="4771075" y="3454069"/>
            <a:ext cx="324075" cy="365075"/>
            <a:chOff x="4775650" y="3601675"/>
            <a:chExt cx="324075" cy="365075"/>
          </a:xfrm>
        </p:grpSpPr>
        <p:sp>
          <p:nvSpPr>
            <p:cNvPr id="17160" name="Google Shape;17160;p95"/>
            <p:cNvSpPr/>
            <p:nvPr/>
          </p:nvSpPr>
          <p:spPr>
            <a:xfrm>
              <a:off x="4900125" y="3687825"/>
              <a:ext cx="66900" cy="56975"/>
            </a:xfrm>
            <a:custGeom>
              <a:avLst/>
              <a:gdLst/>
              <a:ahLst/>
              <a:cxnLst/>
              <a:rect l="l" t="t" r="r" b="b"/>
              <a:pathLst>
                <a:path w="2676" h="2279" extrusionOk="0">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95"/>
            <p:cNvSpPr/>
            <p:nvPr/>
          </p:nvSpPr>
          <p:spPr>
            <a:xfrm>
              <a:off x="4835075" y="3645375"/>
              <a:ext cx="216825" cy="184525"/>
            </a:xfrm>
            <a:custGeom>
              <a:avLst/>
              <a:gdLst/>
              <a:ahLst/>
              <a:cxnLst/>
              <a:rect l="l" t="t" r="r" b="b"/>
              <a:pathLst>
                <a:path w="8673" h="7381" extrusionOk="0">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95"/>
            <p:cNvSpPr/>
            <p:nvPr/>
          </p:nvSpPr>
          <p:spPr>
            <a:xfrm>
              <a:off x="4775650" y="3601675"/>
              <a:ext cx="324075" cy="361750"/>
            </a:xfrm>
            <a:custGeom>
              <a:avLst/>
              <a:gdLst/>
              <a:ahLst/>
              <a:cxnLst/>
              <a:rect l="l" t="t" r="r" b="b"/>
              <a:pathLst>
                <a:path w="12963" h="14470" extrusionOk="0">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95"/>
            <p:cNvSpPr/>
            <p:nvPr/>
          </p:nvSpPr>
          <p:spPr>
            <a:xfrm>
              <a:off x="4921100" y="3952275"/>
              <a:ext cx="15450" cy="14475"/>
            </a:xfrm>
            <a:custGeom>
              <a:avLst/>
              <a:gdLst/>
              <a:ahLst/>
              <a:cxnLst/>
              <a:rect l="l" t="t" r="r" b="b"/>
              <a:pathLst>
                <a:path w="618" h="579" extrusionOk="0">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4" name="Google Shape;17164;p95"/>
          <p:cNvGrpSpPr/>
          <p:nvPr/>
        </p:nvGrpSpPr>
        <p:grpSpPr>
          <a:xfrm>
            <a:off x="3990150" y="3480319"/>
            <a:ext cx="364175" cy="312575"/>
            <a:chOff x="6979200" y="1950250"/>
            <a:chExt cx="364175" cy="312575"/>
          </a:xfrm>
        </p:grpSpPr>
        <p:sp>
          <p:nvSpPr>
            <p:cNvPr id="17165" name="Google Shape;17165;p95"/>
            <p:cNvSpPr/>
            <p:nvPr/>
          </p:nvSpPr>
          <p:spPr>
            <a:xfrm>
              <a:off x="7249225" y="2205675"/>
              <a:ext cx="17000" cy="13825"/>
            </a:xfrm>
            <a:custGeom>
              <a:avLst/>
              <a:gdLst/>
              <a:ahLst/>
              <a:cxnLst/>
              <a:rect l="l" t="t" r="r" b="b"/>
              <a:pathLst>
                <a:path w="680" h="553" extrusionOk="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95"/>
            <p:cNvSpPr/>
            <p:nvPr/>
          </p:nvSpPr>
          <p:spPr>
            <a:xfrm>
              <a:off x="7053475" y="2205625"/>
              <a:ext cx="16775" cy="13875"/>
            </a:xfrm>
            <a:custGeom>
              <a:avLst/>
              <a:gdLst/>
              <a:ahLst/>
              <a:cxnLst/>
              <a:rect l="l" t="t" r="r" b="b"/>
              <a:pathLst>
                <a:path w="671" h="555" extrusionOk="0">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95"/>
            <p:cNvSpPr/>
            <p:nvPr/>
          </p:nvSpPr>
          <p:spPr>
            <a:xfrm>
              <a:off x="7034750" y="1992725"/>
              <a:ext cx="57100" cy="13925"/>
            </a:xfrm>
            <a:custGeom>
              <a:avLst/>
              <a:gdLst/>
              <a:ahLst/>
              <a:cxnLst/>
              <a:rect l="l" t="t" r="r" b="b"/>
              <a:pathLst>
                <a:path w="2284" h="557" extrusionOk="0">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95"/>
            <p:cNvSpPr/>
            <p:nvPr/>
          </p:nvSpPr>
          <p:spPr>
            <a:xfrm>
              <a:off x="7230725" y="1992725"/>
              <a:ext cx="56350" cy="13925"/>
            </a:xfrm>
            <a:custGeom>
              <a:avLst/>
              <a:gdLst/>
              <a:ahLst/>
              <a:cxnLst/>
              <a:rect l="l" t="t" r="r" b="b"/>
              <a:pathLst>
                <a:path w="2254" h="557" extrusionOk="0">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95"/>
            <p:cNvSpPr/>
            <p:nvPr/>
          </p:nvSpPr>
          <p:spPr>
            <a:xfrm>
              <a:off x="7023175" y="2063725"/>
              <a:ext cx="79675" cy="99250"/>
            </a:xfrm>
            <a:custGeom>
              <a:avLst/>
              <a:gdLst/>
              <a:ahLst/>
              <a:cxnLst/>
              <a:rect l="l" t="t" r="r" b="b"/>
              <a:pathLst>
                <a:path w="3187" h="3970" extrusionOk="0">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95"/>
            <p:cNvSpPr/>
            <p:nvPr/>
          </p:nvSpPr>
          <p:spPr>
            <a:xfrm>
              <a:off x="7219925" y="2063725"/>
              <a:ext cx="77950" cy="98775"/>
            </a:xfrm>
            <a:custGeom>
              <a:avLst/>
              <a:gdLst/>
              <a:ahLst/>
              <a:cxnLst/>
              <a:rect l="l" t="t" r="r" b="b"/>
              <a:pathLst>
                <a:path w="3118" h="3951" extrusionOk="0">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95"/>
            <p:cNvSpPr/>
            <p:nvPr/>
          </p:nvSpPr>
          <p:spPr>
            <a:xfrm>
              <a:off x="7053250" y="2248125"/>
              <a:ext cx="17000" cy="14050"/>
            </a:xfrm>
            <a:custGeom>
              <a:avLst/>
              <a:gdLst/>
              <a:ahLst/>
              <a:cxnLst/>
              <a:rect l="l" t="t" r="r" b="b"/>
              <a:pathLst>
                <a:path w="680" h="562" extrusionOk="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95"/>
            <p:cNvSpPr/>
            <p:nvPr/>
          </p:nvSpPr>
          <p:spPr>
            <a:xfrm>
              <a:off x="7250775" y="2247975"/>
              <a:ext cx="15875" cy="14025"/>
            </a:xfrm>
            <a:custGeom>
              <a:avLst/>
              <a:gdLst/>
              <a:ahLst/>
              <a:cxnLst/>
              <a:rect l="l" t="t" r="r" b="b"/>
              <a:pathLst>
                <a:path w="635" h="561" extrusionOk="0">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95"/>
            <p:cNvSpPr/>
            <p:nvPr/>
          </p:nvSpPr>
          <p:spPr>
            <a:xfrm>
              <a:off x="6979200" y="1950250"/>
              <a:ext cx="167450" cy="312575"/>
            </a:xfrm>
            <a:custGeom>
              <a:avLst/>
              <a:gdLst/>
              <a:ahLst/>
              <a:cxnLst/>
              <a:rect l="l" t="t" r="r" b="b"/>
              <a:pathLst>
                <a:path w="6698" h="12503" extrusionOk="0">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95"/>
            <p:cNvSpPr/>
            <p:nvPr/>
          </p:nvSpPr>
          <p:spPr>
            <a:xfrm>
              <a:off x="7175175" y="1950300"/>
              <a:ext cx="168200" cy="312525"/>
            </a:xfrm>
            <a:custGeom>
              <a:avLst/>
              <a:gdLst/>
              <a:ahLst/>
              <a:cxnLst/>
              <a:rect l="l" t="t" r="r" b="b"/>
              <a:pathLst>
                <a:path w="6728" h="12501" extrusionOk="0">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5" name="Google Shape;17175;p95"/>
          <p:cNvGrpSpPr/>
          <p:nvPr/>
        </p:nvGrpSpPr>
        <p:grpSpPr>
          <a:xfrm>
            <a:off x="3233588" y="3454519"/>
            <a:ext cx="371900" cy="364175"/>
            <a:chOff x="6242375" y="1924850"/>
            <a:chExt cx="371900" cy="364175"/>
          </a:xfrm>
        </p:grpSpPr>
        <p:sp>
          <p:nvSpPr>
            <p:cNvPr id="17176" name="Google Shape;17176;p95"/>
            <p:cNvSpPr/>
            <p:nvPr/>
          </p:nvSpPr>
          <p:spPr>
            <a:xfrm>
              <a:off x="6395900" y="2056675"/>
              <a:ext cx="66375" cy="57225"/>
            </a:xfrm>
            <a:custGeom>
              <a:avLst/>
              <a:gdLst/>
              <a:ahLst/>
              <a:cxnLst/>
              <a:rect l="l" t="t" r="r" b="b"/>
              <a:pathLst>
                <a:path w="2655" h="2289" extrusionOk="0">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95"/>
            <p:cNvSpPr/>
            <p:nvPr/>
          </p:nvSpPr>
          <p:spPr>
            <a:xfrm>
              <a:off x="6242375" y="1924850"/>
              <a:ext cx="371900" cy="364175"/>
            </a:xfrm>
            <a:custGeom>
              <a:avLst/>
              <a:gdLst/>
              <a:ahLst/>
              <a:cxnLst/>
              <a:rect l="l" t="t" r="r" b="b"/>
              <a:pathLst>
                <a:path w="14876" h="14567" extrusionOk="0">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95"/>
            <p:cNvSpPr/>
            <p:nvPr/>
          </p:nvSpPr>
          <p:spPr>
            <a:xfrm>
              <a:off x="6415375" y="2274300"/>
              <a:ext cx="16050" cy="13875"/>
            </a:xfrm>
            <a:custGeom>
              <a:avLst/>
              <a:gdLst/>
              <a:ahLst/>
              <a:cxnLst/>
              <a:rect l="l" t="t" r="r" b="b"/>
              <a:pathLst>
                <a:path w="642" h="555" extrusionOk="0">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9" name="Google Shape;17179;p95"/>
          <p:cNvGrpSpPr/>
          <p:nvPr/>
        </p:nvGrpSpPr>
        <p:grpSpPr>
          <a:xfrm>
            <a:off x="2457488" y="3454906"/>
            <a:ext cx="363425" cy="363400"/>
            <a:chOff x="5497050" y="1924850"/>
            <a:chExt cx="363425" cy="363400"/>
          </a:xfrm>
        </p:grpSpPr>
        <p:sp>
          <p:nvSpPr>
            <p:cNvPr id="17180" name="Google Shape;17180;p95"/>
            <p:cNvSpPr/>
            <p:nvPr/>
          </p:nvSpPr>
          <p:spPr>
            <a:xfrm>
              <a:off x="5605075" y="2009700"/>
              <a:ext cx="17000" cy="14600"/>
            </a:xfrm>
            <a:custGeom>
              <a:avLst/>
              <a:gdLst/>
              <a:ahLst/>
              <a:cxnLst/>
              <a:rect l="l" t="t" r="r" b="b"/>
              <a:pathLst>
                <a:path w="680" h="584" extrusionOk="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95"/>
            <p:cNvSpPr/>
            <p:nvPr/>
          </p:nvSpPr>
          <p:spPr>
            <a:xfrm>
              <a:off x="5605075" y="2052925"/>
              <a:ext cx="17000" cy="14050"/>
            </a:xfrm>
            <a:custGeom>
              <a:avLst/>
              <a:gdLst/>
              <a:ahLst/>
              <a:cxnLst/>
              <a:rect l="l" t="t" r="r" b="b"/>
              <a:pathLst>
                <a:path w="680" h="562" extrusionOk="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95"/>
            <p:cNvSpPr/>
            <p:nvPr/>
          </p:nvSpPr>
          <p:spPr>
            <a:xfrm>
              <a:off x="5605075" y="2095350"/>
              <a:ext cx="17000" cy="14075"/>
            </a:xfrm>
            <a:custGeom>
              <a:avLst/>
              <a:gdLst/>
              <a:ahLst/>
              <a:cxnLst/>
              <a:rect l="l" t="t" r="r" b="b"/>
              <a:pathLst>
                <a:path w="680" h="563" extrusionOk="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95"/>
            <p:cNvSpPr/>
            <p:nvPr/>
          </p:nvSpPr>
          <p:spPr>
            <a:xfrm>
              <a:off x="5605075" y="2137775"/>
              <a:ext cx="17000" cy="14075"/>
            </a:xfrm>
            <a:custGeom>
              <a:avLst/>
              <a:gdLst/>
              <a:ahLst/>
              <a:cxnLst/>
              <a:rect l="l" t="t" r="r" b="b"/>
              <a:pathLst>
                <a:path w="680" h="563" extrusionOk="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95"/>
            <p:cNvSpPr/>
            <p:nvPr/>
          </p:nvSpPr>
          <p:spPr>
            <a:xfrm>
              <a:off x="5497050" y="1924850"/>
              <a:ext cx="363425" cy="363400"/>
            </a:xfrm>
            <a:custGeom>
              <a:avLst/>
              <a:gdLst/>
              <a:ahLst/>
              <a:cxnLst/>
              <a:rect l="l" t="t" r="r" b="b"/>
              <a:pathLst>
                <a:path w="14537" h="14536" extrusionOk="0">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95"/>
            <p:cNvSpPr/>
            <p:nvPr/>
          </p:nvSpPr>
          <p:spPr>
            <a:xfrm>
              <a:off x="5646975" y="2009675"/>
              <a:ext cx="106000" cy="14750"/>
            </a:xfrm>
            <a:custGeom>
              <a:avLst/>
              <a:gdLst/>
              <a:ahLst/>
              <a:cxnLst/>
              <a:rect l="l" t="t" r="r" b="b"/>
              <a:pathLst>
                <a:path w="4240" h="590" extrusionOk="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95"/>
            <p:cNvSpPr/>
            <p:nvPr/>
          </p:nvSpPr>
          <p:spPr>
            <a:xfrm>
              <a:off x="5646975" y="2052800"/>
              <a:ext cx="106000" cy="14050"/>
            </a:xfrm>
            <a:custGeom>
              <a:avLst/>
              <a:gdLst/>
              <a:ahLst/>
              <a:cxnLst/>
              <a:rect l="l" t="t" r="r" b="b"/>
              <a:pathLst>
                <a:path w="4240" h="562" extrusionOk="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95"/>
            <p:cNvSpPr/>
            <p:nvPr/>
          </p:nvSpPr>
          <p:spPr>
            <a:xfrm>
              <a:off x="5647175" y="2095250"/>
              <a:ext cx="105600" cy="14100"/>
            </a:xfrm>
            <a:custGeom>
              <a:avLst/>
              <a:gdLst/>
              <a:ahLst/>
              <a:cxnLst/>
              <a:rect l="l" t="t" r="r" b="b"/>
              <a:pathLst>
                <a:path w="4224" h="564" extrusionOk="0">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95"/>
            <p:cNvSpPr/>
            <p:nvPr/>
          </p:nvSpPr>
          <p:spPr>
            <a:xfrm>
              <a:off x="5647175" y="2137675"/>
              <a:ext cx="102975" cy="14125"/>
            </a:xfrm>
            <a:custGeom>
              <a:avLst/>
              <a:gdLst/>
              <a:ahLst/>
              <a:cxnLst/>
              <a:rect l="l" t="t" r="r" b="b"/>
              <a:pathLst>
                <a:path w="4119" h="565" extrusionOk="0">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95"/>
            <p:cNvSpPr/>
            <p:nvPr/>
          </p:nvSpPr>
          <p:spPr>
            <a:xfrm>
              <a:off x="5669100" y="2180225"/>
              <a:ext cx="17550" cy="14250"/>
            </a:xfrm>
            <a:custGeom>
              <a:avLst/>
              <a:gdLst/>
              <a:ahLst/>
              <a:cxnLst/>
              <a:rect l="l" t="t" r="r" b="b"/>
              <a:pathLst>
                <a:path w="702" h="570" extrusionOk="0">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0" name="Google Shape;17190;p95"/>
          <p:cNvGrpSpPr/>
          <p:nvPr/>
        </p:nvGrpSpPr>
        <p:grpSpPr>
          <a:xfrm>
            <a:off x="1694713" y="3454981"/>
            <a:ext cx="404625" cy="363250"/>
            <a:chOff x="4736000" y="1924850"/>
            <a:chExt cx="404625" cy="363250"/>
          </a:xfrm>
        </p:grpSpPr>
        <p:sp>
          <p:nvSpPr>
            <p:cNvPr id="17191" name="Google Shape;17191;p95"/>
            <p:cNvSpPr/>
            <p:nvPr/>
          </p:nvSpPr>
          <p:spPr>
            <a:xfrm>
              <a:off x="4852050" y="1967200"/>
              <a:ext cx="216050" cy="185275"/>
            </a:xfrm>
            <a:custGeom>
              <a:avLst/>
              <a:gdLst/>
              <a:ahLst/>
              <a:cxnLst/>
              <a:rect l="l" t="t" r="r" b="b"/>
              <a:pathLst>
                <a:path w="8642" h="7411" extrusionOk="0">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95"/>
            <p:cNvSpPr/>
            <p:nvPr/>
          </p:nvSpPr>
          <p:spPr>
            <a:xfrm>
              <a:off x="5062675" y="2134700"/>
              <a:ext cx="16225" cy="14575"/>
            </a:xfrm>
            <a:custGeom>
              <a:avLst/>
              <a:gdLst/>
              <a:ahLst/>
              <a:cxnLst/>
              <a:rect l="l" t="t" r="r" b="b"/>
              <a:pathLst>
                <a:path w="649" h="583" extrusionOk="0">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95"/>
            <p:cNvSpPr/>
            <p:nvPr/>
          </p:nvSpPr>
          <p:spPr>
            <a:xfrm>
              <a:off x="4736000" y="1924850"/>
              <a:ext cx="404625" cy="363250"/>
            </a:xfrm>
            <a:custGeom>
              <a:avLst/>
              <a:gdLst/>
              <a:ahLst/>
              <a:cxnLst/>
              <a:rect l="l" t="t" r="r" b="b"/>
              <a:pathLst>
                <a:path w="16185" h="14530" extrusionOk="0">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4" name="Google Shape;17194;p95"/>
          <p:cNvGrpSpPr/>
          <p:nvPr/>
        </p:nvGrpSpPr>
        <p:grpSpPr>
          <a:xfrm>
            <a:off x="1099250" y="3454644"/>
            <a:ext cx="270075" cy="363925"/>
            <a:chOff x="4043450" y="3602175"/>
            <a:chExt cx="270075" cy="363925"/>
          </a:xfrm>
        </p:grpSpPr>
        <p:sp>
          <p:nvSpPr>
            <p:cNvPr id="17195" name="Google Shape;17195;p95"/>
            <p:cNvSpPr/>
            <p:nvPr/>
          </p:nvSpPr>
          <p:spPr>
            <a:xfrm>
              <a:off x="4078950" y="3646150"/>
              <a:ext cx="25475" cy="21100"/>
            </a:xfrm>
            <a:custGeom>
              <a:avLst/>
              <a:gdLst/>
              <a:ahLst/>
              <a:cxnLst/>
              <a:rect l="l" t="t" r="r" b="b"/>
              <a:pathLst>
                <a:path w="1019" h="844" extrusionOk="0">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95"/>
            <p:cNvSpPr/>
            <p:nvPr/>
          </p:nvSpPr>
          <p:spPr>
            <a:xfrm>
              <a:off x="4083575" y="3692450"/>
              <a:ext cx="17000" cy="14075"/>
            </a:xfrm>
            <a:custGeom>
              <a:avLst/>
              <a:gdLst/>
              <a:ahLst/>
              <a:cxnLst/>
              <a:rect l="l" t="t" r="r" b="b"/>
              <a:pathLst>
                <a:path w="680" h="563" extrusionOk="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95"/>
            <p:cNvSpPr/>
            <p:nvPr/>
          </p:nvSpPr>
          <p:spPr>
            <a:xfrm>
              <a:off x="4086675" y="3734100"/>
              <a:ext cx="184425" cy="184425"/>
            </a:xfrm>
            <a:custGeom>
              <a:avLst/>
              <a:gdLst/>
              <a:ahLst/>
              <a:cxnLst/>
              <a:rect l="l" t="t" r="r" b="b"/>
              <a:pathLst>
                <a:path w="7377" h="7377" extrusionOk="0">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95"/>
            <p:cNvSpPr/>
            <p:nvPr/>
          </p:nvSpPr>
          <p:spPr>
            <a:xfrm>
              <a:off x="4125475" y="3691650"/>
              <a:ext cx="85175" cy="14725"/>
            </a:xfrm>
            <a:custGeom>
              <a:avLst/>
              <a:gdLst/>
              <a:ahLst/>
              <a:cxnLst/>
              <a:rect l="l" t="t" r="r" b="b"/>
              <a:pathLst>
                <a:path w="3407" h="589" extrusionOk="0">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95"/>
            <p:cNvSpPr/>
            <p:nvPr/>
          </p:nvSpPr>
          <p:spPr>
            <a:xfrm>
              <a:off x="4129100" y="3649250"/>
              <a:ext cx="77950" cy="14675"/>
            </a:xfrm>
            <a:custGeom>
              <a:avLst/>
              <a:gdLst/>
              <a:ahLst/>
              <a:cxnLst/>
              <a:rect l="l" t="t" r="r" b="b"/>
              <a:pathLst>
                <a:path w="3118" h="587" extrusionOk="0">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95"/>
            <p:cNvSpPr/>
            <p:nvPr/>
          </p:nvSpPr>
          <p:spPr>
            <a:xfrm>
              <a:off x="4171525" y="3951675"/>
              <a:ext cx="17000" cy="14425"/>
            </a:xfrm>
            <a:custGeom>
              <a:avLst/>
              <a:gdLst/>
              <a:ahLst/>
              <a:cxnLst/>
              <a:rect l="l" t="t" r="r" b="b"/>
              <a:pathLst>
                <a:path w="680" h="577" extrusionOk="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95"/>
            <p:cNvSpPr/>
            <p:nvPr/>
          </p:nvSpPr>
          <p:spPr>
            <a:xfrm>
              <a:off x="4043450" y="3602175"/>
              <a:ext cx="270075" cy="363425"/>
            </a:xfrm>
            <a:custGeom>
              <a:avLst/>
              <a:gdLst/>
              <a:ahLst/>
              <a:cxnLst/>
              <a:rect l="l" t="t" r="r" b="b"/>
              <a:pathLst>
                <a:path w="10803" h="14537" extrusionOk="0">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2" name="Google Shape;17202;p95"/>
          <p:cNvGrpSpPr/>
          <p:nvPr/>
        </p:nvGrpSpPr>
        <p:grpSpPr>
          <a:xfrm>
            <a:off x="1052588" y="4013725"/>
            <a:ext cx="363400" cy="237175"/>
            <a:chOff x="3997175" y="1988000"/>
            <a:chExt cx="363400" cy="237175"/>
          </a:xfrm>
        </p:grpSpPr>
        <p:sp>
          <p:nvSpPr>
            <p:cNvPr id="17203" name="Google Shape;17203;p95"/>
            <p:cNvSpPr/>
            <p:nvPr/>
          </p:nvSpPr>
          <p:spPr>
            <a:xfrm>
              <a:off x="4254100" y="1988100"/>
              <a:ext cx="17000" cy="14425"/>
            </a:xfrm>
            <a:custGeom>
              <a:avLst/>
              <a:gdLst/>
              <a:ahLst/>
              <a:cxnLst/>
              <a:rect l="l" t="t" r="r" b="b"/>
              <a:pathLst>
                <a:path w="680" h="577" extrusionOk="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95"/>
            <p:cNvSpPr/>
            <p:nvPr/>
          </p:nvSpPr>
          <p:spPr>
            <a:xfrm>
              <a:off x="3997175" y="1988000"/>
              <a:ext cx="363400" cy="237175"/>
            </a:xfrm>
            <a:custGeom>
              <a:avLst/>
              <a:gdLst/>
              <a:ahLst/>
              <a:cxnLst/>
              <a:rect l="l" t="t" r="r" b="b"/>
              <a:pathLst>
                <a:path w="14536" h="9487" extrusionOk="0">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5" name="Google Shape;17205;p95"/>
          <p:cNvGrpSpPr/>
          <p:nvPr/>
        </p:nvGrpSpPr>
        <p:grpSpPr>
          <a:xfrm>
            <a:off x="1729975" y="3950600"/>
            <a:ext cx="334100" cy="363425"/>
            <a:chOff x="6994625" y="3052825"/>
            <a:chExt cx="334100" cy="363425"/>
          </a:xfrm>
        </p:grpSpPr>
        <p:sp>
          <p:nvSpPr>
            <p:cNvPr id="17206" name="Google Shape;17206;p95"/>
            <p:cNvSpPr/>
            <p:nvPr/>
          </p:nvSpPr>
          <p:spPr>
            <a:xfrm>
              <a:off x="6994625" y="3052825"/>
              <a:ext cx="334100" cy="363425"/>
            </a:xfrm>
            <a:custGeom>
              <a:avLst/>
              <a:gdLst/>
              <a:ahLst/>
              <a:cxnLst/>
              <a:rect l="l" t="t" r="r" b="b"/>
              <a:pathLst>
                <a:path w="13364" h="14537" extrusionOk="0">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95"/>
            <p:cNvSpPr/>
            <p:nvPr/>
          </p:nvSpPr>
          <p:spPr>
            <a:xfrm>
              <a:off x="7206800" y="3184775"/>
              <a:ext cx="78725" cy="13900"/>
            </a:xfrm>
            <a:custGeom>
              <a:avLst/>
              <a:gdLst/>
              <a:ahLst/>
              <a:cxnLst/>
              <a:rect l="l" t="t" r="r" b="b"/>
              <a:pathLst>
                <a:path w="3149" h="556" extrusionOk="0">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95"/>
            <p:cNvSpPr/>
            <p:nvPr/>
          </p:nvSpPr>
          <p:spPr>
            <a:xfrm>
              <a:off x="7226850" y="3227200"/>
              <a:ext cx="59450" cy="14700"/>
            </a:xfrm>
            <a:custGeom>
              <a:avLst/>
              <a:gdLst/>
              <a:ahLst/>
              <a:cxnLst/>
              <a:rect l="l" t="t" r="r" b="b"/>
              <a:pathLst>
                <a:path w="2378" h="588" extrusionOk="0">
                  <a:moveTo>
                    <a:pt x="340" y="1"/>
                  </a:moveTo>
                  <a:cubicBezTo>
                    <a:pt x="1" y="62"/>
                    <a:pt x="1" y="525"/>
                    <a:pt x="340" y="587"/>
                  </a:cubicBezTo>
                  <a:lnTo>
                    <a:pt x="2038" y="587"/>
                  </a:lnTo>
                  <a:cubicBezTo>
                    <a:pt x="2377" y="525"/>
                    <a:pt x="2377" y="62"/>
                    <a:pt x="20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95"/>
            <p:cNvSpPr/>
            <p:nvPr/>
          </p:nvSpPr>
          <p:spPr>
            <a:xfrm>
              <a:off x="7226850" y="3269650"/>
              <a:ext cx="59450" cy="14675"/>
            </a:xfrm>
            <a:custGeom>
              <a:avLst/>
              <a:gdLst/>
              <a:ahLst/>
              <a:cxnLst/>
              <a:rect l="l" t="t" r="r" b="b"/>
              <a:pathLst>
                <a:path w="2378" h="587" extrusionOk="0">
                  <a:moveTo>
                    <a:pt x="340" y="0"/>
                  </a:moveTo>
                  <a:cubicBezTo>
                    <a:pt x="1" y="62"/>
                    <a:pt x="1" y="525"/>
                    <a:pt x="340" y="587"/>
                  </a:cubicBezTo>
                  <a:lnTo>
                    <a:pt x="2038" y="587"/>
                  </a:lnTo>
                  <a:cubicBezTo>
                    <a:pt x="2377" y="525"/>
                    <a:pt x="2377" y="62"/>
                    <a:pt x="2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95"/>
            <p:cNvSpPr/>
            <p:nvPr/>
          </p:nvSpPr>
          <p:spPr>
            <a:xfrm>
              <a:off x="7226850" y="3312850"/>
              <a:ext cx="59450" cy="13900"/>
            </a:xfrm>
            <a:custGeom>
              <a:avLst/>
              <a:gdLst/>
              <a:ahLst/>
              <a:cxnLst/>
              <a:rect l="l" t="t" r="r" b="b"/>
              <a:pathLst>
                <a:path w="2378" h="556" extrusionOk="0">
                  <a:moveTo>
                    <a:pt x="340" y="0"/>
                  </a:moveTo>
                  <a:cubicBezTo>
                    <a:pt x="1" y="31"/>
                    <a:pt x="1" y="525"/>
                    <a:pt x="340" y="556"/>
                  </a:cubicBezTo>
                  <a:lnTo>
                    <a:pt x="2038" y="556"/>
                  </a:lnTo>
                  <a:cubicBezTo>
                    <a:pt x="2377" y="525"/>
                    <a:pt x="2377" y="31"/>
                    <a:pt x="2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95"/>
            <p:cNvSpPr/>
            <p:nvPr/>
          </p:nvSpPr>
          <p:spPr>
            <a:xfrm>
              <a:off x="7204150" y="3355175"/>
              <a:ext cx="82150" cy="14125"/>
            </a:xfrm>
            <a:custGeom>
              <a:avLst/>
              <a:gdLst/>
              <a:ahLst/>
              <a:cxnLst/>
              <a:rect l="l" t="t" r="r" b="b"/>
              <a:pathLst>
                <a:path w="3286" h="565" extrusionOk="0">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95"/>
            <p:cNvSpPr/>
            <p:nvPr/>
          </p:nvSpPr>
          <p:spPr>
            <a:xfrm>
              <a:off x="7077350" y="3402300"/>
              <a:ext cx="16050" cy="13875"/>
            </a:xfrm>
            <a:custGeom>
              <a:avLst/>
              <a:gdLst/>
              <a:ahLst/>
              <a:cxnLst/>
              <a:rect l="l" t="t" r="r" b="b"/>
              <a:pathLst>
                <a:path w="642" h="555" extrusionOk="0">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3" name="Google Shape;17213;p95"/>
          <p:cNvGrpSpPr/>
          <p:nvPr/>
        </p:nvGrpSpPr>
        <p:grpSpPr>
          <a:xfrm>
            <a:off x="2504175" y="3950988"/>
            <a:ext cx="270050" cy="362650"/>
            <a:chOff x="3293525" y="3602950"/>
            <a:chExt cx="270050" cy="362650"/>
          </a:xfrm>
        </p:grpSpPr>
        <p:sp>
          <p:nvSpPr>
            <p:cNvPr id="17214" name="Google Shape;17214;p95"/>
            <p:cNvSpPr/>
            <p:nvPr/>
          </p:nvSpPr>
          <p:spPr>
            <a:xfrm>
              <a:off x="3293525" y="3602950"/>
              <a:ext cx="270050" cy="362650"/>
            </a:xfrm>
            <a:custGeom>
              <a:avLst/>
              <a:gdLst/>
              <a:ahLst/>
              <a:cxnLst/>
              <a:rect l="l" t="t" r="r" b="b"/>
              <a:pathLst>
                <a:path w="10802" h="14506" extrusionOk="0">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95"/>
            <p:cNvSpPr/>
            <p:nvPr/>
          </p:nvSpPr>
          <p:spPr>
            <a:xfrm>
              <a:off x="3335950" y="3645375"/>
              <a:ext cx="184425" cy="274500"/>
            </a:xfrm>
            <a:custGeom>
              <a:avLst/>
              <a:gdLst/>
              <a:ahLst/>
              <a:cxnLst/>
              <a:rect l="l" t="t" r="r" b="b"/>
              <a:pathLst>
                <a:path w="7377" h="10980" extrusionOk="0">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95"/>
            <p:cNvSpPr/>
            <p:nvPr/>
          </p:nvSpPr>
          <p:spPr>
            <a:xfrm>
              <a:off x="3418500" y="3777325"/>
              <a:ext cx="17000" cy="14075"/>
            </a:xfrm>
            <a:custGeom>
              <a:avLst/>
              <a:gdLst/>
              <a:ahLst/>
              <a:cxnLst/>
              <a:rect l="l" t="t" r="r" b="b"/>
              <a:pathLst>
                <a:path w="680" h="563" extrusionOk="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7" name="Google Shape;17217;p95"/>
          <p:cNvGrpSpPr/>
          <p:nvPr/>
        </p:nvGrpSpPr>
        <p:grpSpPr>
          <a:xfrm>
            <a:off x="3234713" y="3949825"/>
            <a:ext cx="369650" cy="364975"/>
            <a:chOff x="3243825" y="1923675"/>
            <a:chExt cx="369650" cy="364975"/>
          </a:xfrm>
        </p:grpSpPr>
        <p:sp>
          <p:nvSpPr>
            <p:cNvPr id="17218" name="Google Shape;17218;p95"/>
            <p:cNvSpPr/>
            <p:nvPr/>
          </p:nvSpPr>
          <p:spPr>
            <a:xfrm>
              <a:off x="3548900" y="1969575"/>
              <a:ext cx="17000" cy="14075"/>
            </a:xfrm>
            <a:custGeom>
              <a:avLst/>
              <a:gdLst/>
              <a:ahLst/>
              <a:cxnLst/>
              <a:rect l="l" t="t" r="r" b="b"/>
              <a:pathLst>
                <a:path w="680" h="563" extrusionOk="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95"/>
            <p:cNvSpPr/>
            <p:nvPr/>
          </p:nvSpPr>
          <p:spPr>
            <a:xfrm>
              <a:off x="3548900" y="2229600"/>
              <a:ext cx="17000" cy="13825"/>
            </a:xfrm>
            <a:custGeom>
              <a:avLst/>
              <a:gdLst/>
              <a:ahLst/>
              <a:cxnLst/>
              <a:rect l="l" t="t" r="r" b="b"/>
              <a:pathLst>
                <a:path w="680" h="553" extrusionOk="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95"/>
            <p:cNvSpPr/>
            <p:nvPr/>
          </p:nvSpPr>
          <p:spPr>
            <a:xfrm>
              <a:off x="3418500" y="2099200"/>
              <a:ext cx="17000" cy="14575"/>
            </a:xfrm>
            <a:custGeom>
              <a:avLst/>
              <a:gdLst/>
              <a:ahLst/>
              <a:cxnLst/>
              <a:rect l="l" t="t" r="r" b="b"/>
              <a:pathLst>
                <a:path w="680" h="583" extrusionOk="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95"/>
            <p:cNvSpPr/>
            <p:nvPr/>
          </p:nvSpPr>
          <p:spPr>
            <a:xfrm>
              <a:off x="3288875" y="1969575"/>
              <a:ext cx="17000" cy="14075"/>
            </a:xfrm>
            <a:custGeom>
              <a:avLst/>
              <a:gdLst/>
              <a:ahLst/>
              <a:cxnLst/>
              <a:rect l="l" t="t" r="r" b="b"/>
              <a:pathLst>
                <a:path w="680" h="563" extrusionOk="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95"/>
            <p:cNvSpPr/>
            <p:nvPr/>
          </p:nvSpPr>
          <p:spPr>
            <a:xfrm>
              <a:off x="3288875" y="2229600"/>
              <a:ext cx="17000" cy="13825"/>
            </a:xfrm>
            <a:custGeom>
              <a:avLst/>
              <a:gdLst/>
              <a:ahLst/>
              <a:cxnLst/>
              <a:rect l="l" t="t" r="r" b="b"/>
              <a:pathLst>
                <a:path w="680" h="553" extrusionOk="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95"/>
            <p:cNvSpPr/>
            <p:nvPr/>
          </p:nvSpPr>
          <p:spPr>
            <a:xfrm>
              <a:off x="3243825" y="1923675"/>
              <a:ext cx="369650" cy="364975"/>
            </a:xfrm>
            <a:custGeom>
              <a:avLst/>
              <a:gdLst/>
              <a:ahLst/>
              <a:cxnLst/>
              <a:rect l="l" t="t" r="r" b="b"/>
              <a:pathLst>
                <a:path w="14786" h="14599" extrusionOk="0">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95"/>
            <p:cNvSpPr/>
            <p:nvPr/>
          </p:nvSpPr>
          <p:spPr>
            <a:xfrm>
              <a:off x="3445425" y="2184475"/>
              <a:ext cx="20175" cy="14875"/>
            </a:xfrm>
            <a:custGeom>
              <a:avLst/>
              <a:gdLst/>
              <a:ahLst/>
              <a:cxnLst/>
              <a:rect l="l" t="t" r="r" b="b"/>
              <a:pathLst>
                <a:path w="807" h="595" extrusionOk="0">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95"/>
            <p:cNvSpPr/>
            <p:nvPr/>
          </p:nvSpPr>
          <p:spPr>
            <a:xfrm>
              <a:off x="3335950" y="2014325"/>
              <a:ext cx="185200" cy="184525"/>
            </a:xfrm>
            <a:custGeom>
              <a:avLst/>
              <a:gdLst/>
              <a:ahLst/>
              <a:cxnLst/>
              <a:rect l="l" t="t" r="r" b="b"/>
              <a:pathLst>
                <a:path w="7408" h="7381" extrusionOk="0">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6" name="Google Shape;17226;p95"/>
          <p:cNvGrpSpPr/>
          <p:nvPr/>
        </p:nvGrpSpPr>
        <p:grpSpPr>
          <a:xfrm>
            <a:off x="4008413" y="3950125"/>
            <a:ext cx="327650" cy="364375"/>
            <a:chOff x="992000" y="3602375"/>
            <a:chExt cx="327650" cy="364375"/>
          </a:xfrm>
        </p:grpSpPr>
        <p:sp>
          <p:nvSpPr>
            <p:cNvPr id="17227" name="Google Shape;17227;p95"/>
            <p:cNvSpPr/>
            <p:nvPr/>
          </p:nvSpPr>
          <p:spPr>
            <a:xfrm>
              <a:off x="992000" y="3602375"/>
              <a:ext cx="327650" cy="359200"/>
            </a:xfrm>
            <a:custGeom>
              <a:avLst/>
              <a:gdLst/>
              <a:ahLst/>
              <a:cxnLst/>
              <a:rect l="l" t="t" r="r" b="b"/>
              <a:pathLst>
                <a:path w="13106" h="14368" extrusionOk="0">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95"/>
            <p:cNvSpPr/>
            <p:nvPr/>
          </p:nvSpPr>
          <p:spPr>
            <a:xfrm>
              <a:off x="1192200" y="3952275"/>
              <a:ext cx="15450" cy="14475"/>
            </a:xfrm>
            <a:custGeom>
              <a:avLst/>
              <a:gdLst/>
              <a:ahLst/>
              <a:cxnLst/>
              <a:rect l="l" t="t" r="r" b="b"/>
              <a:pathLst>
                <a:path w="618" h="579" extrusionOk="0">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9" name="Google Shape;17229;p95"/>
          <p:cNvGrpSpPr/>
          <p:nvPr/>
        </p:nvGrpSpPr>
        <p:grpSpPr>
          <a:xfrm>
            <a:off x="4751400" y="3976013"/>
            <a:ext cx="363425" cy="312600"/>
            <a:chOff x="2492650" y="1950300"/>
            <a:chExt cx="363425" cy="312600"/>
          </a:xfrm>
        </p:grpSpPr>
        <p:sp>
          <p:nvSpPr>
            <p:cNvPr id="17230" name="Google Shape;17230;p95"/>
            <p:cNvSpPr/>
            <p:nvPr/>
          </p:nvSpPr>
          <p:spPr>
            <a:xfrm>
              <a:off x="2646175" y="2099575"/>
              <a:ext cx="66400" cy="56750"/>
            </a:xfrm>
            <a:custGeom>
              <a:avLst/>
              <a:gdLst/>
              <a:ahLst/>
              <a:cxnLst/>
              <a:rect l="l" t="t" r="r" b="b"/>
              <a:pathLst>
                <a:path w="2656" h="2270" extrusionOk="0">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95"/>
            <p:cNvSpPr/>
            <p:nvPr/>
          </p:nvSpPr>
          <p:spPr>
            <a:xfrm>
              <a:off x="2582150" y="2056000"/>
              <a:ext cx="185200" cy="142750"/>
            </a:xfrm>
            <a:custGeom>
              <a:avLst/>
              <a:gdLst/>
              <a:ahLst/>
              <a:cxnLst/>
              <a:rect l="l" t="t" r="r" b="b"/>
              <a:pathLst>
                <a:path w="7408" h="5710" extrusionOk="0">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95"/>
            <p:cNvSpPr/>
            <p:nvPr/>
          </p:nvSpPr>
          <p:spPr>
            <a:xfrm>
              <a:off x="2539725" y="2035925"/>
              <a:ext cx="59950" cy="57125"/>
            </a:xfrm>
            <a:custGeom>
              <a:avLst/>
              <a:gdLst/>
              <a:ahLst/>
              <a:cxnLst/>
              <a:rect l="l" t="t" r="r" b="b"/>
              <a:pathLst>
                <a:path w="2398" h="2285" extrusionOk="0">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95"/>
            <p:cNvSpPr/>
            <p:nvPr/>
          </p:nvSpPr>
          <p:spPr>
            <a:xfrm>
              <a:off x="2749050" y="2035825"/>
              <a:ext cx="59950" cy="55875"/>
            </a:xfrm>
            <a:custGeom>
              <a:avLst/>
              <a:gdLst/>
              <a:ahLst/>
              <a:cxnLst/>
              <a:rect l="l" t="t" r="r" b="b"/>
              <a:pathLst>
                <a:path w="2398" h="2235" extrusionOk="0">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95"/>
            <p:cNvSpPr/>
            <p:nvPr/>
          </p:nvSpPr>
          <p:spPr>
            <a:xfrm>
              <a:off x="2749050" y="2163250"/>
              <a:ext cx="59950" cy="57150"/>
            </a:xfrm>
            <a:custGeom>
              <a:avLst/>
              <a:gdLst/>
              <a:ahLst/>
              <a:cxnLst/>
              <a:rect l="l" t="t" r="r" b="b"/>
              <a:pathLst>
                <a:path w="2398" h="2286" extrusionOk="0">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95"/>
            <p:cNvSpPr/>
            <p:nvPr/>
          </p:nvSpPr>
          <p:spPr>
            <a:xfrm>
              <a:off x="2539725" y="2163825"/>
              <a:ext cx="59950" cy="56575"/>
            </a:xfrm>
            <a:custGeom>
              <a:avLst/>
              <a:gdLst/>
              <a:ahLst/>
              <a:cxnLst/>
              <a:rect l="l" t="t" r="r" b="b"/>
              <a:pathLst>
                <a:path w="2398" h="2263" extrusionOk="0">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95"/>
            <p:cNvSpPr/>
            <p:nvPr/>
          </p:nvSpPr>
          <p:spPr>
            <a:xfrm>
              <a:off x="2664700" y="2248125"/>
              <a:ext cx="17000" cy="14550"/>
            </a:xfrm>
            <a:custGeom>
              <a:avLst/>
              <a:gdLst/>
              <a:ahLst/>
              <a:cxnLst/>
              <a:rect l="l" t="t" r="r" b="b"/>
              <a:pathLst>
                <a:path w="680" h="582" extrusionOk="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95"/>
            <p:cNvSpPr/>
            <p:nvPr/>
          </p:nvSpPr>
          <p:spPr>
            <a:xfrm>
              <a:off x="2492650" y="1950300"/>
              <a:ext cx="363425" cy="312600"/>
            </a:xfrm>
            <a:custGeom>
              <a:avLst/>
              <a:gdLst/>
              <a:ahLst/>
              <a:cxnLst/>
              <a:rect l="l" t="t" r="r" b="b"/>
              <a:pathLst>
                <a:path w="14537" h="12504" extrusionOk="0">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8" name="Google Shape;17238;p95"/>
          <p:cNvGrpSpPr/>
          <p:nvPr/>
        </p:nvGrpSpPr>
        <p:grpSpPr>
          <a:xfrm>
            <a:off x="5462875" y="3950175"/>
            <a:ext cx="367625" cy="364275"/>
            <a:chOff x="1732675" y="1924750"/>
            <a:chExt cx="367625" cy="364275"/>
          </a:xfrm>
        </p:grpSpPr>
        <p:sp>
          <p:nvSpPr>
            <p:cNvPr id="17239" name="Google Shape;17239;p95"/>
            <p:cNvSpPr/>
            <p:nvPr/>
          </p:nvSpPr>
          <p:spPr>
            <a:xfrm>
              <a:off x="1732675" y="1924750"/>
              <a:ext cx="367625" cy="364275"/>
            </a:xfrm>
            <a:custGeom>
              <a:avLst/>
              <a:gdLst/>
              <a:ahLst/>
              <a:cxnLst/>
              <a:rect l="l" t="t" r="r" b="b"/>
              <a:pathLst>
                <a:path w="14705" h="14571" extrusionOk="0">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95"/>
            <p:cNvSpPr/>
            <p:nvPr/>
          </p:nvSpPr>
          <p:spPr>
            <a:xfrm>
              <a:off x="1906275" y="1924850"/>
              <a:ext cx="17000" cy="14400"/>
            </a:xfrm>
            <a:custGeom>
              <a:avLst/>
              <a:gdLst/>
              <a:ahLst/>
              <a:cxnLst/>
              <a:rect l="l" t="t" r="r" b="b"/>
              <a:pathLst>
                <a:path w="680" h="576" extrusionOk="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1" name="Google Shape;17241;p95"/>
          <p:cNvGrpSpPr/>
          <p:nvPr/>
        </p:nvGrpSpPr>
        <p:grpSpPr>
          <a:xfrm>
            <a:off x="6255419" y="3950613"/>
            <a:ext cx="311725" cy="363400"/>
            <a:chOff x="7749975" y="3052825"/>
            <a:chExt cx="311725" cy="363400"/>
          </a:xfrm>
        </p:grpSpPr>
        <p:sp>
          <p:nvSpPr>
            <p:cNvPr id="17242" name="Google Shape;17242;p95"/>
            <p:cNvSpPr/>
            <p:nvPr/>
          </p:nvSpPr>
          <p:spPr>
            <a:xfrm>
              <a:off x="7868025" y="3295875"/>
              <a:ext cx="66375" cy="56550"/>
            </a:xfrm>
            <a:custGeom>
              <a:avLst/>
              <a:gdLst/>
              <a:ahLst/>
              <a:cxnLst/>
              <a:rect l="l" t="t" r="r" b="b"/>
              <a:pathLst>
                <a:path w="2655" h="2262" extrusionOk="0">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95"/>
            <p:cNvSpPr/>
            <p:nvPr/>
          </p:nvSpPr>
          <p:spPr>
            <a:xfrm>
              <a:off x="7749975" y="3052825"/>
              <a:ext cx="311725" cy="363400"/>
            </a:xfrm>
            <a:custGeom>
              <a:avLst/>
              <a:gdLst/>
              <a:ahLst/>
              <a:cxnLst/>
              <a:rect l="l" t="t" r="r" b="b"/>
              <a:pathLst>
                <a:path w="12469" h="14536" extrusionOk="0">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95"/>
            <p:cNvSpPr/>
            <p:nvPr/>
          </p:nvSpPr>
          <p:spPr>
            <a:xfrm>
              <a:off x="7814000" y="3184775"/>
              <a:ext cx="184425" cy="14675"/>
            </a:xfrm>
            <a:custGeom>
              <a:avLst/>
              <a:gdLst/>
              <a:ahLst/>
              <a:cxnLst/>
              <a:rect l="l" t="t" r="r" b="b"/>
              <a:pathLst>
                <a:path w="7377" h="587" extrusionOk="0">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95"/>
            <p:cNvSpPr/>
            <p:nvPr/>
          </p:nvSpPr>
          <p:spPr>
            <a:xfrm>
              <a:off x="7898875" y="3142175"/>
              <a:ext cx="17000" cy="14075"/>
            </a:xfrm>
            <a:custGeom>
              <a:avLst/>
              <a:gdLst/>
              <a:ahLst/>
              <a:cxnLst/>
              <a:rect l="l" t="t" r="r" b="b"/>
              <a:pathLst>
                <a:path w="680" h="563" extrusionOk="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95"/>
            <p:cNvSpPr/>
            <p:nvPr/>
          </p:nvSpPr>
          <p:spPr>
            <a:xfrm>
              <a:off x="7788800" y="3142300"/>
              <a:ext cx="92350" cy="14750"/>
            </a:xfrm>
            <a:custGeom>
              <a:avLst/>
              <a:gdLst/>
              <a:ahLst/>
              <a:cxnLst/>
              <a:rect l="l" t="t" r="r" b="b"/>
              <a:pathLst>
                <a:path w="3694" h="590" extrusionOk="0">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95"/>
            <p:cNvSpPr/>
            <p:nvPr/>
          </p:nvSpPr>
          <p:spPr>
            <a:xfrm>
              <a:off x="7927875" y="3142225"/>
              <a:ext cx="94800" cy="14125"/>
            </a:xfrm>
            <a:custGeom>
              <a:avLst/>
              <a:gdLst/>
              <a:ahLst/>
              <a:cxnLst/>
              <a:rect l="l" t="t" r="r" b="b"/>
              <a:pathLst>
                <a:path w="3792" h="565" extrusionOk="0">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8" name="Google Shape;17248;p95"/>
          <p:cNvGrpSpPr/>
          <p:nvPr/>
        </p:nvGrpSpPr>
        <p:grpSpPr>
          <a:xfrm>
            <a:off x="6953150" y="3950500"/>
            <a:ext cx="371150" cy="363625"/>
            <a:chOff x="7724500" y="3602750"/>
            <a:chExt cx="371150" cy="363625"/>
          </a:xfrm>
        </p:grpSpPr>
        <p:sp>
          <p:nvSpPr>
            <p:cNvPr id="17249" name="Google Shape;17249;p95"/>
            <p:cNvSpPr/>
            <p:nvPr/>
          </p:nvSpPr>
          <p:spPr>
            <a:xfrm>
              <a:off x="7724500" y="3602750"/>
              <a:ext cx="371150" cy="363625"/>
            </a:xfrm>
            <a:custGeom>
              <a:avLst/>
              <a:gdLst/>
              <a:ahLst/>
              <a:cxnLst/>
              <a:rect l="l" t="t" r="r" b="b"/>
              <a:pathLst>
                <a:path w="14846" h="14545" extrusionOk="0">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95"/>
            <p:cNvSpPr/>
            <p:nvPr/>
          </p:nvSpPr>
          <p:spPr>
            <a:xfrm>
              <a:off x="7897700" y="3897900"/>
              <a:ext cx="16625" cy="14175"/>
            </a:xfrm>
            <a:custGeom>
              <a:avLst/>
              <a:gdLst/>
              <a:ahLst/>
              <a:cxnLst/>
              <a:rect l="l" t="t" r="r" b="b"/>
              <a:pathLst>
                <a:path w="665" h="567" extrusionOk="0">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1" name="Google Shape;17251;p95"/>
          <p:cNvGrpSpPr/>
          <p:nvPr/>
        </p:nvGrpSpPr>
        <p:grpSpPr>
          <a:xfrm>
            <a:off x="7728969" y="3950975"/>
            <a:ext cx="363400" cy="362675"/>
            <a:chOff x="975800" y="1925575"/>
            <a:chExt cx="363400" cy="362675"/>
          </a:xfrm>
        </p:grpSpPr>
        <p:sp>
          <p:nvSpPr>
            <p:cNvPr id="17252" name="Google Shape;17252;p95"/>
            <p:cNvSpPr/>
            <p:nvPr/>
          </p:nvSpPr>
          <p:spPr>
            <a:xfrm>
              <a:off x="975800" y="1925575"/>
              <a:ext cx="363400" cy="362675"/>
            </a:xfrm>
            <a:custGeom>
              <a:avLst/>
              <a:gdLst/>
              <a:ahLst/>
              <a:cxnLst/>
              <a:rect l="l" t="t" r="r" b="b"/>
              <a:pathLst>
                <a:path w="14536" h="14507" extrusionOk="0">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95"/>
            <p:cNvSpPr/>
            <p:nvPr/>
          </p:nvSpPr>
          <p:spPr>
            <a:xfrm>
              <a:off x="1105400" y="1967275"/>
              <a:ext cx="82600" cy="14675"/>
            </a:xfrm>
            <a:custGeom>
              <a:avLst/>
              <a:gdLst/>
              <a:ahLst/>
              <a:cxnLst/>
              <a:rect l="l" t="t" r="r" b="b"/>
              <a:pathLst>
                <a:path w="3304" h="587" extrusionOk="0">
                  <a:moveTo>
                    <a:pt x="371" y="0"/>
                  </a:moveTo>
                  <a:cubicBezTo>
                    <a:pt x="1" y="0"/>
                    <a:pt x="1" y="587"/>
                    <a:pt x="371" y="587"/>
                  </a:cubicBezTo>
                  <a:lnTo>
                    <a:pt x="2933" y="587"/>
                  </a:lnTo>
                  <a:cubicBezTo>
                    <a:pt x="3303" y="587"/>
                    <a:pt x="3303" y="0"/>
                    <a:pt x="29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95"/>
            <p:cNvSpPr/>
            <p:nvPr/>
          </p:nvSpPr>
          <p:spPr>
            <a:xfrm>
              <a:off x="1104100" y="2009675"/>
              <a:ext cx="84425" cy="14750"/>
            </a:xfrm>
            <a:custGeom>
              <a:avLst/>
              <a:gdLst/>
              <a:ahLst/>
              <a:cxnLst/>
              <a:rect l="l" t="t" r="r" b="b"/>
              <a:pathLst>
                <a:path w="3377" h="590" extrusionOk="0">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95"/>
            <p:cNvSpPr/>
            <p:nvPr/>
          </p:nvSpPr>
          <p:spPr>
            <a:xfrm>
              <a:off x="1104125" y="2052800"/>
              <a:ext cx="84400" cy="14050"/>
            </a:xfrm>
            <a:custGeom>
              <a:avLst/>
              <a:gdLst/>
              <a:ahLst/>
              <a:cxnLst/>
              <a:rect l="l" t="t" r="r" b="b"/>
              <a:pathLst>
                <a:path w="3376" h="562" extrusionOk="0">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95"/>
            <p:cNvSpPr/>
            <p:nvPr/>
          </p:nvSpPr>
          <p:spPr>
            <a:xfrm>
              <a:off x="1147850" y="2180225"/>
              <a:ext cx="17000" cy="14400"/>
            </a:xfrm>
            <a:custGeom>
              <a:avLst/>
              <a:gdLst/>
              <a:ahLst/>
              <a:cxnLst/>
              <a:rect l="l" t="t" r="r" b="b"/>
              <a:pathLst>
                <a:path w="680" h="576" extrusionOk="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57" name="Google Shape;17257;p95"/>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Goals &amp; Results</a:t>
            </a:r>
            <a:endParaRPr sz="1600">
              <a:solidFill>
                <a:srgbClr val="FFFFFF"/>
              </a:solidFill>
            </a:endParaRPr>
          </a:p>
        </p:txBody>
      </p:sp>
      <p:sp>
        <p:nvSpPr>
          <p:cNvPr id="17258" name="Google Shape;17258;p9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7262"/>
        <p:cNvGrpSpPr/>
        <p:nvPr/>
      </p:nvGrpSpPr>
      <p:grpSpPr>
        <a:xfrm>
          <a:off x="0" y="0"/>
          <a:ext cx="0" cy="0"/>
          <a:chOff x="0" y="0"/>
          <a:chExt cx="0" cy="0"/>
        </a:xfrm>
      </p:grpSpPr>
      <p:sp>
        <p:nvSpPr>
          <p:cNvPr id="17263" name="Google Shape;17263;p96"/>
          <p:cNvSpPr/>
          <p:nvPr/>
        </p:nvSpPr>
        <p:spPr>
          <a:xfrm>
            <a:off x="1042813" y="1767791"/>
            <a:ext cx="362447" cy="354614"/>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64" name="Google Shape;17264;p96"/>
          <p:cNvGrpSpPr/>
          <p:nvPr/>
        </p:nvGrpSpPr>
        <p:grpSpPr>
          <a:xfrm>
            <a:off x="2541658" y="1767756"/>
            <a:ext cx="356737" cy="353239"/>
            <a:chOff x="3192838" y="1931233"/>
            <a:chExt cx="298300" cy="295375"/>
          </a:xfrm>
        </p:grpSpPr>
        <p:sp>
          <p:nvSpPr>
            <p:cNvPr id="17265" name="Google Shape;17265;p96"/>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96"/>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96"/>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96"/>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96"/>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96"/>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96"/>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96"/>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96"/>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96"/>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96"/>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96"/>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96"/>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96"/>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96"/>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96"/>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96"/>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96"/>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96"/>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96"/>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96"/>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96"/>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96"/>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96"/>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9" name="Google Shape;17289;p96"/>
          <p:cNvGrpSpPr/>
          <p:nvPr/>
        </p:nvGrpSpPr>
        <p:grpSpPr>
          <a:xfrm>
            <a:off x="3272903" y="1766411"/>
            <a:ext cx="342506" cy="355302"/>
            <a:chOff x="3676863" y="1930108"/>
            <a:chExt cx="286400" cy="297100"/>
          </a:xfrm>
        </p:grpSpPr>
        <p:sp>
          <p:nvSpPr>
            <p:cNvPr id="17290" name="Google Shape;17290;p96"/>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96"/>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96"/>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3" name="Google Shape;17293;p96"/>
          <p:cNvGrpSpPr/>
          <p:nvPr/>
        </p:nvGrpSpPr>
        <p:grpSpPr>
          <a:xfrm>
            <a:off x="1797586" y="1765574"/>
            <a:ext cx="357455" cy="356139"/>
            <a:chOff x="2698088" y="1929408"/>
            <a:chExt cx="298900" cy="297800"/>
          </a:xfrm>
        </p:grpSpPr>
        <p:sp>
          <p:nvSpPr>
            <p:cNvPr id="17294" name="Google Shape;17294;p96"/>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96"/>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6" name="Google Shape;17296;p96"/>
          <p:cNvGrpSpPr/>
          <p:nvPr/>
        </p:nvGrpSpPr>
        <p:grpSpPr>
          <a:xfrm>
            <a:off x="4822994" y="1767099"/>
            <a:ext cx="288391" cy="354734"/>
            <a:chOff x="4718163" y="1930683"/>
            <a:chExt cx="241150" cy="296625"/>
          </a:xfrm>
        </p:grpSpPr>
        <p:sp>
          <p:nvSpPr>
            <p:cNvPr id="17297" name="Google Shape;17297;p96"/>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96"/>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96"/>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96"/>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96"/>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96"/>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96"/>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96"/>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5" name="Google Shape;17305;p96"/>
          <p:cNvGrpSpPr/>
          <p:nvPr/>
        </p:nvGrpSpPr>
        <p:grpSpPr>
          <a:xfrm>
            <a:off x="5516509" y="1765693"/>
            <a:ext cx="356019" cy="355302"/>
            <a:chOff x="5170638" y="1929508"/>
            <a:chExt cx="297700" cy="297100"/>
          </a:xfrm>
        </p:grpSpPr>
        <p:sp>
          <p:nvSpPr>
            <p:cNvPr id="17306" name="Google Shape;17306;p96"/>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96"/>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96"/>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96"/>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96"/>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96"/>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2" name="Google Shape;17312;p96"/>
          <p:cNvGrpSpPr/>
          <p:nvPr/>
        </p:nvGrpSpPr>
        <p:grpSpPr>
          <a:xfrm>
            <a:off x="6274094" y="1767099"/>
            <a:ext cx="356019" cy="353897"/>
            <a:chOff x="5676688" y="1930683"/>
            <a:chExt cx="297700" cy="295925"/>
          </a:xfrm>
        </p:grpSpPr>
        <p:sp>
          <p:nvSpPr>
            <p:cNvPr id="17313" name="Google Shape;17313;p96"/>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96"/>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96"/>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96"/>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17" name="Google Shape;17317;p96"/>
          <p:cNvSpPr/>
          <p:nvPr/>
        </p:nvSpPr>
        <p:spPr>
          <a:xfrm>
            <a:off x="7034468" y="1768508"/>
            <a:ext cx="302622" cy="357455"/>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18" name="Google Shape;17318;p96"/>
          <p:cNvGrpSpPr/>
          <p:nvPr/>
        </p:nvGrpSpPr>
        <p:grpSpPr>
          <a:xfrm>
            <a:off x="7742296" y="1767816"/>
            <a:ext cx="354614" cy="355332"/>
            <a:chOff x="6649513" y="1931283"/>
            <a:chExt cx="296525" cy="297125"/>
          </a:xfrm>
        </p:grpSpPr>
        <p:sp>
          <p:nvSpPr>
            <p:cNvPr id="17319" name="Google Shape;17319;p96"/>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96"/>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96"/>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2" name="Google Shape;17322;p96"/>
          <p:cNvGrpSpPr/>
          <p:nvPr/>
        </p:nvGrpSpPr>
        <p:grpSpPr>
          <a:xfrm>
            <a:off x="7740143" y="2291860"/>
            <a:ext cx="356767" cy="354584"/>
            <a:chOff x="6647713" y="2369483"/>
            <a:chExt cx="298325" cy="296500"/>
          </a:xfrm>
        </p:grpSpPr>
        <p:sp>
          <p:nvSpPr>
            <p:cNvPr id="17323" name="Google Shape;17323;p96"/>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96"/>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96"/>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6" name="Google Shape;17326;p96"/>
          <p:cNvGrpSpPr/>
          <p:nvPr/>
        </p:nvGrpSpPr>
        <p:grpSpPr>
          <a:xfrm>
            <a:off x="7007492" y="2291860"/>
            <a:ext cx="355302" cy="354584"/>
            <a:chOff x="6162513" y="2369483"/>
            <a:chExt cx="297100" cy="296500"/>
          </a:xfrm>
        </p:grpSpPr>
        <p:sp>
          <p:nvSpPr>
            <p:cNvPr id="17327" name="Google Shape;17327;p96"/>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96"/>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96"/>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96"/>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96"/>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96"/>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3" name="Google Shape;17333;p96"/>
          <p:cNvGrpSpPr/>
          <p:nvPr/>
        </p:nvGrpSpPr>
        <p:grpSpPr>
          <a:xfrm>
            <a:off x="6273377" y="2292547"/>
            <a:ext cx="356019" cy="354614"/>
            <a:chOff x="5676088" y="2370058"/>
            <a:chExt cx="297700" cy="296525"/>
          </a:xfrm>
        </p:grpSpPr>
        <p:sp>
          <p:nvSpPr>
            <p:cNvPr id="17334" name="Google Shape;17334;p96"/>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96"/>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96"/>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96"/>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96"/>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9" name="Google Shape;17339;p96"/>
          <p:cNvGrpSpPr/>
          <p:nvPr/>
        </p:nvGrpSpPr>
        <p:grpSpPr>
          <a:xfrm>
            <a:off x="5514356" y="2292547"/>
            <a:ext cx="356049" cy="355332"/>
            <a:chOff x="5168838" y="2370058"/>
            <a:chExt cx="297725" cy="297125"/>
          </a:xfrm>
        </p:grpSpPr>
        <p:sp>
          <p:nvSpPr>
            <p:cNvPr id="17340" name="Google Shape;17340;p96"/>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96"/>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96"/>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96"/>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96"/>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96"/>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96"/>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96"/>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96"/>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96"/>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0" name="Google Shape;17350;p96"/>
          <p:cNvGrpSpPr/>
          <p:nvPr/>
        </p:nvGrpSpPr>
        <p:grpSpPr>
          <a:xfrm>
            <a:off x="4770285" y="2355930"/>
            <a:ext cx="355332" cy="227849"/>
            <a:chOff x="4674088" y="2423058"/>
            <a:chExt cx="297125" cy="190525"/>
          </a:xfrm>
        </p:grpSpPr>
        <p:sp>
          <p:nvSpPr>
            <p:cNvPr id="17351" name="Google Shape;17351;p96"/>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96"/>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96"/>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96"/>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96"/>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56" name="Google Shape;17356;p96"/>
          <p:cNvSpPr/>
          <p:nvPr/>
        </p:nvSpPr>
        <p:spPr>
          <a:xfrm>
            <a:off x="4088105" y="2577914"/>
            <a:ext cx="10733" cy="18656"/>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96"/>
          <p:cNvSpPr/>
          <p:nvPr/>
        </p:nvSpPr>
        <p:spPr>
          <a:xfrm>
            <a:off x="4318814" y="2544579"/>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96"/>
          <p:cNvSpPr/>
          <p:nvPr/>
        </p:nvSpPr>
        <p:spPr>
          <a:xfrm>
            <a:off x="4318814" y="2572324"/>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96"/>
          <p:cNvSpPr/>
          <p:nvPr/>
        </p:nvSpPr>
        <p:spPr>
          <a:xfrm>
            <a:off x="4318814" y="2516087"/>
            <a:ext cx="10703" cy="17819"/>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96"/>
          <p:cNvSpPr/>
          <p:nvPr/>
        </p:nvSpPr>
        <p:spPr>
          <a:xfrm>
            <a:off x="4318814" y="2488312"/>
            <a:ext cx="10703" cy="1784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96"/>
          <p:cNvSpPr/>
          <p:nvPr/>
        </p:nvSpPr>
        <p:spPr>
          <a:xfrm>
            <a:off x="4318814" y="2461256"/>
            <a:ext cx="10703" cy="1784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96"/>
          <p:cNvSpPr/>
          <p:nvPr/>
        </p:nvSpPr>
        <p:spPr>
          <a:xfrm>
            <a:off x="4318814" y="2433511"/>
            <a:ext cx="10703" cy="17819"/>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96"/>
          <p:cNvSpPr/>
          <p:nvPr/>
        </p:nvSpPr>
        <p:spPr>
          <a:xfrm>
            <a:off x="4273250" y="2591547"/>
            <a:ext cx="10703" cy="1784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96"/>
          <p:cNvSpPr/>
          <p:nvPr/>
        </p:nvSpPr>
        <p:spPr>
          <a:xfrm>
            <a:off x="4273250" y="2536028"/>
            <a:ext cx="10703" cy="17819"/>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96"/>
          <p:cNvSpPr/>
          <p:nvPr/>
        </p:nvSpPr>
        <p:spPr>
          <a:xfrm>
            <a:off x="4273250" y="2563085"/>
            <a:ext cx="10703" cy="17819"/>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96"/>
          <p:cNvSpPr/>
          <p:nvPr/>
        </p:nvSpPr>
        <p:spPr>
          <a:xfrm>
            <a:off x="4273250" y="2508971"/>
            <a:ext cx="10703" cy="17819"/>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96"/>
          <p:cNvSpPr/>
          <p:nvPr/>
        </p:nvSpPr>
        <p:spPr>
          <a:xfrm>
            <a:off x="4135821" y="2522485"/>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96"/>
          <p:cNvSpPr/>
          <p:nvPr/>
        </p:nvSpPr>
        <p:spPr>
          <a:xfrm>
            <a:off x="4135821" y="2466966"/>
            <a:ext cx="10703" cy="17819"/>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96"/>
          <p:cNvSpPr/>
          <p:nvPr/>
        </p:nvSpPr>
        <p:spPr>
          <a:xfrm>
            <a:off x="4135821" y="2494740"/>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96"/>
          <p:cNvSpPr/>
          <p:nvPr/>
        </p:nvSpPr>
        <p:spPr>
          <a:xfrm>
            <a:off x="4135821" y="2550977"/>
            <a:ext cx="10703" cy="17819"/>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96"/>
          <p:cNvSpPr/>
          <p:nvPr/>
        </p:nvSpPr>
        <p:spPr>
          <a:xfrm>
            <a:off x="4135821" y="2578751"/>
            <a:ext cx="10703" cy="17819"/>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96"/>
          <p:cNvSpPr/>
          <p:nvPr/>
        </p:nvSpPr>
        <p:spPr>
          <a:xfrm>
            <a:off x="4261860" y="2358738"/>
            <a:ext cx="17819" cy="10703"/>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96"/>
          <p:cNvSpPr/>
          <p:nvPr/>
        </p:nvSpPr>
        <p:spPr>
          <a:xfrm>
            <a:off x="4316691"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96"/>
          <p:cNvSpPr/>
          <p:nvPr/>
        </p:nvSpPr>
        <p:spPr>
          <a:xfrm>
            <a:off x="4073874" y="2358738"/>
            <a:ext cx="17849" cy="10703"/>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96"/>
          <p:cNvSpPr/>
          <p:nvPr/>
        </p:nvSpPr>
        <p:spPr>
          <a:xfrm>
            <a:off x="4288916" y="2358738"/>
            <a:ext cx="17819" cy="10703"/>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96"/>
          <p:cNvSpPr/>
          <p:nvPr/>
        </p:nvSpPr>
        <p:spPr>
          <a:xfrm>
            <a:off x="4101648"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96"/>
          <p:cNvSpPr/>
          <p:nvPr/>
        </p:nvSpPr>
        <p:spPr>
          <a:xfrm>
            <a:off x="4233368" y="2358738"/>
            <a:ext cx="18566" cy="10703"/>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96"/>
          <p:cNvSpPr/>
          <p:nvPr/>
        </p:nvSpPr>
        <p:spPr>
          <a:xfrm>
            <a:off x="4129423" y="2358738"/>
            <a:ext cx="18536" cy="10703"/>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96"/>
          <p:cNvSpPr/>
          <p:nvPr/>
        </p:nvSpPr>
        <p:spPr>
          <a:xfrm>
            <a:off x="4385036" y="2344507"/>
            <a:ext cx="39196" cy="39196"/>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96"/>
          <p:cNvSpPr/>
          <p:nvPr/>
        </p:nvSpPr>
        <p:spPr>
          <a:xfrm>
            <a:off x="4073874" y="2322443"/>
            <a:ext cx="296224" cy="247790"/>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96"/>
          <p:cNvSpPr/>
          <p:nvPr/>
        </p:nvSpPr>
        <p:spPr>
          <a:xfrm>
            <a:off x="4399267" y="2470524"/>
            <a:ext cx="10703" cy="17819"/>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96"/>
          <p:cNvSpPr/>
          <p:nvPr/>
        </p:nvSpPr>
        <p:spPr>
          <a:xfrm>
            <a:off x="4399267" y="2415692"/>
            <a:ext cx="10703" cy="1784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96"/>
          <p:cNvSpPr/>
          <p:nvPr/>
        </p:nvSpPr>
        <p:spPr>
          <a:xfrm>
            <a:off x="4399267" y="2498298"/>
            <a:ext cx="10703" cy="17819"/>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96"/>
          <p:cNvSpPr/>
          <p:nvPr/>
        </p:nvSpPr>
        <p:spPr>
          <a:xfrm>
            <a:off x="4399267" y="2443467"/>
            <a:ext cx="10703" cy="17819"/>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96"/>
          <p:cNvSpPr/>
          <p:nvPr/>
        </p:nvSpPr>
        <p:spPr>
          <a:xfrm>
            <a:off x="4399267" y="2554535"/>
            <a:ext cx="10703" cy="17819"/>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96"/>
          <p:cNvSpPr/>
          <p:nvPr/>
        </p:nvSpPr>
        <p:spPr>
          <a:xfrm>
            <a:off x="4399267" y="2582309"/>
            <a:ext cx="10703" cy="17819"/>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96"/>
          <p:cNvSpPr/>
          <p:nvPr/>
        </p:nvSpPr>
        <p:spPr>
          <a:xfrm>
            <a:off x="4399267" y="2526043"/>
            <a:ext cx="10703" cy="1784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96"/>
          <p:cNvSpPr/>
          <p:nvPr/>
        </p:nvSpPr>
        <p:spPr>
          <a:xfrm>
            <a:off x="4022630" y="2292516"/>
            <a:ext cx="356019" cy="355332"/>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89" name="Google Shape;17389;p96"/>
          <p:cNvGrpSpPr/>
          <p:nvPr/>
        </p:nvGrpSpPr>
        <p:grpSpPr>
          <a:xfrm>
            <a:off x="3245846" y="2291082"/>
            <a:ext cx="361730" cy="358919"/>
            <a:chOff x="3654238" y="2368833"/>
            <a:chExt cx="302475" cy="300125"/>
          </a:xfrm>
        </p:grpSpPr>
        <p:sp>
          <p:nvSpPr>
            <p:cNvPr id="17390" name="Google Shape;17390;p96"/>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96"/>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96"/>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96"/>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96"/>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96"/>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96"/>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96"/>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96"/>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96"/>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96"/>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96"/>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2" name="Google Shape;17402;p96"/>
          <p:cNvGrpSpPr/>
          <p:nvPr/>
        </p:nvGrpSpPr>
        <p:grpSpPr>
          <a:xfrm>
            <a:off x="2544498" y="2291052"/>
            <a:ext cx="353179" cy="355332"/>
            <a:chOff x="3195213" y="2368808"/>
            <a:chExt cx="295325" cy="297125"/>
          </a:xfrm>
        </p:grpSpPr>
        <p:sp>
          <p:nvSpPr>
            <p:cNvPr id="17403" name="Google Shape;17403;p96"/>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96"/>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96"/>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96"/>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96"/>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96"/>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96"/>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96"/>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96"/>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96"/>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96"/>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96"/>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5" name="Google Shape;17415;p96"/>
          <p:cNvGrpSpPr/>
          <p:nvPr/>
        </p:nvGrpSpPr>
        <p:grpSpPr>
          <a:xfrm>
            <a:off x="1781203" y="2291860"/>
            <a:ext cx="368158" cy="355302"/>
            <a:chOff x="2684388" y="2369483"/>
            <a:chExt cx="307850" cy="297100"/>
          </a:xfrm>
        </p:grpSpPr>
        <p:sp>
          <p:nvSpPr>
            <p:cNvPr id="17416" name="Google Shape;17416;p96"/>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96"/>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96"/>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96"/>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20" name="Google Shape;17420;p96"/>
          <p:cNvSpPr/>
          <p:nvPr/>
        </p:nvSpPr>
        <p:spPr>
          <a:xfrm>
            <a:off x="1042813" y="2292426"/>
            <a:ext cx="356019" cy="355421"/>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21" name="Google Shape;17421;p96"/>
          <p:cNvGrpSpPr/>
          <p:nvPr/>
        </p:nvGrpSpPr>
        <p:grpSpPr>
          <a:xfrm>
            <a:off x="1041406" y="2835815"/>
            <a:ext cx="356767" cy="356737"/>
            <a:chOff x="2193213" y="2824333"/>
            <a:chExt cx="298325" cy="298300"/>
          </a:xfrm>
        </p:grpSpPr>
        <p:sp>
          <p:nvSpPr>
            <p:cNvPr id="17422" name="Google Shape;17422;p96"/>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96"/>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96"/>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96"/>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96"/>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96"/>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96"/>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96"/>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96"/>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96"/>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96"/>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96"/>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96"/>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96"/>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96"/>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96"/>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38" name="Google Shape;17438;p96"/>
          <p:cNvSpPr/>
          <p:nvPr/>
        </p:nvSpPr>
        <p:spPr>
          <a:xfrm>
            <a:off x="1775487" y="2834342"/>
            <a:ext cx="361730" cy="354614"/>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39" name="Google Shape;17439;p96"/>
          <p:cNvGrpSpPr/>
          <p:nvPr/>
        </p:nvGrpSpPr>
        <p:grpSpPr>
          <a:xfrm>
            <a:off x="2543093" y="2836502"/>
            <a:ext cx="356019" cy="356737"/>
            <a:chOff x="3194038" y="2824908"/>
            <a:chExt cx="297700" cy="298300"/>
          </a:xfrm>
        </p:grpSpPr>
        <p:sp>
          <p:nvSpPr>
            <p:cNvPr id="17440" name="Google Shape;17440;p96"/>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96"/>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96"/>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96"/>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96"/>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96"/>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96"/>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96"/>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8" name="Google Shape;17448;p96"/>
          <p:cNvGrpSpPr/>
          <p:nvPr/>
        </p:nvGrpSpPr>
        <p:grpSpPr>
          <a:xfrm>
            <a:off x="3233738" y="2836323"/>
            <a:ext cx="370281" cy="356946"/>
            <a:chOff x="3644113" y="2824758"/>
            <a:chExt cx="309625" cy="298475"/>
          </a:xfrm>
        </p:grpSpPr>
        <p:sp>
          <p:nvSpPr>
            <p:cNvPr id="17449" name="Google Shape;17449;p96"/>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96"/>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96"/>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2" name="Google Shape;17452;p96"/>
          <p:cNvGrpSpPr/>
          <p:nvPr/>
        </p:nvGrpSpPr>
        <p:grpSpPr>
          <a:xfrm>
            <a:off x="4022685" y="2836502"/>
            <a:ext cx="356019" cy="352492"/>
            <a:chOff x="4176388" y="2824908"/>
            <a:chExt cx="297700" cy="294750"/>
          </a:xfrm>
        </p:grpSpPr>
        <p:sp>
          <p:nvSpPr>
            <p:cNvPr id="17453" name="Google Shape;17453;p96"/>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96"/>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96"/>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96"/>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96"/>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96"/>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96"/>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96"/>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96"/>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96"/>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96"/>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96"/>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96"/>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96"/>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96"/>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8" name="Google Shape;17468;p96"/>
          <p:cNvGrpSpPr/>
          <p:nvPr/>
        </p:nvGrpSpPr>
        <p:grpSpPr>
          <a:xfrm>
            <a:off x="4769597" y="2833722"/>
            <a:ext cx="356019" cy="358112"/>
            <a:chOff x="4673513" y="2822583"/>
            <a:chExt cx="297700" cy="299450"/>
          </a:xfrm>
        </p:grpSpPr>
        <p:sp>
          <p:nvSpPr>
            <p:cNvPr id="17469" name="Google Shape;17469;p96"/>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96"/>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1" name="Google Shape;17471;p96"/>
          <p:cNvGrpSpPr/>
          <p:nvPr/>
        </p:nvGrpSpPr>
        <p:grpSpPr>
          <a:xfrm>
            <a:off x="5512951" y="2843648"/>
            <a:ext cx="357455" cy="338201"/>
            <a:chOff x="5167663" y="2830883"/>
            <a:chExt cx="298900" cy="282800"/>
          </a:xfrm>
        </p:grpSpPr>
        <p:sp>
          <p:nvSpPr>
            <p:cNvPr id="17472" name="Google Shape;17472;p96"/>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96"/>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96"/>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96"/>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6" name="Google Shape;17476;p96"/>
          <p:cNvGrpSpPr/>
          <p:nvPr/>
        </p:nvGrpSpPr>
        <p:grpSpPr>
          <a:xfrm>
            <a:off x="6296159" y="2835994"/>
            <a:ext cx="309768" cy="355123"/>
            <a:chOff x="5695138" y="2824483"/>
            <a:chExt cx="259025" cy="296950"/>
          </a:xfrm>
        </p:grpSpPr>
        <p:sp>
          <p:nvSpPr>
            <p:cNvPr id="17477" name="Google Shape;17477;p96"/>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96"/>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96"/>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96"/>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81" name="Google Shape;17481;p96"/>
          <p:cNvSpPr/>
          <p:nvPr/>
        </p:nvSpPr>
        <p:spPr>
          <a:xfrm>
            <a:off x="6997425" y="2836465"/>
            <a:ext cx="356019" cy="355332"/>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96"/>
          <p:cNvSpPr/>
          <p:nvPr/>
        </p:nvSpPr>
        <p:spPr>
          <a:xfrm>
            <a:off x="7749323" y="2835777"/>
            <a:ext cx="341071" cy="356019"/>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83" name="Google Shape;17483;p96"/>
          <p:cNvGrpSpPr/>
          <p:nvPr/>
        </p:nvGrpSpPr>
        <p:grpSpPr>
          <a:xfrm>
            <a:off x="7751534" y="3421058"/>
            <a:ext cx="351056" cy="355302"/>
            <a:chOff x="6657238" y="3313708"/>
            <a:chExt cx="293550" cy="297100"/>
          </a:xfrm>
        </p:grpSpPr>
        <p:sp>
          <p:nvSpPr>
            <p:cNvPr id="17484" name="Google Shape;17484;p96"/>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96"/>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96"/>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96"/>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96"/>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96"/>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96"/>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96"/>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96"/>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96"/>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96"/>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96"/>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96"/>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96"/>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96"/>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96"/>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00" name="Google Shape;17500;p96"/>
          <p:cNvSpPr/>
          <p:nvPr/>
        </p:nvSpPr>
        <p:spPr>
          <a:xfrm>
            <a:off x="7126312" y="3574088"/>
            <a:ext cx="103984" cy="10703"/>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96"/>
          <p:cNvSpPr/>
          <p:nvPr/>
        </p:nvSpPr>
        <p:spPr>
          <a:xfrm>
            <a:off x="7126312" y="3600427"/>
            <a:ext cx="103984" cy="10733"/>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96"/>
          <p:cNvSpPr/>
          <p:nvPr/>
        </p:nvSpPr>
        <p:spPr>
          <a:xfrm>
            <a:off x="7149811" y="3625362"/>
            <a:ext cx="56985" cy="10703"/>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96"/>
          <p:cNvSpPr/>
          <p:nvPr/>
        </p:nvSpPr>
        <p:spPr>
          <a:xfrm>
            <a:off x="7007411" y="3422450"/>
            <a:ext cx="337513" cy="355302"/>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04" name="Google Shape;17504;p96"/>
          <p:cNvGrpSpPr/>
          <p:nvPr/>
        </p:nvGrpSpPr>
        <p:grpSpPr>
          <a:xfrm>
            <a:off x="6273377" y="3422493"/>
            <a:ext cx="356019" cy="355302"/>
            <a:chOff x="5676088" y="3314908"/>
            <a:chExt cx="297700" cy="297100"/>
          </a:xfrm>
        </p:grpSpPr>
        <p:sp>
          <p:nvSpPr>
            <p:cNvPr id="17505" name="Google Shape;17505;p96"/>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96"/>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7" name="Google Shape;17507;p96"/>
          <p:cNvGrpSpPr/>
          <p:nvPr/>
        </p:nvGrpSpPr>
        <p:grpSpPr>
          <a:xfrm>
            <a:off x="5513639" y="3420341"/>
            <a:ext cx="356049" cy="355332"/>
            <a:chOff x="5168238" y="3313108"/>
            <a:chExt cx="297725" cy="297125"/>
          </a:xfrm>
        </p:grpSpPr>
        <p:sp>
          <p:nvSpPr>
            <p:cNvPr id="17508" name="Google Shape;17508;p96"/>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96"/>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96"/>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96"/>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96"/>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13" name="Google Shape;17513;p96"/>
          <p:cNvSpPr/>
          <p:nvPr/>
        </p:nvSpPr>
        <p:spPr>
          <a:xfrm>
            <a:off x="4760267" y="3419579"/>
            <a:ext cx="366005" cy="355780"/>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14" name="Google Shape;17514;p96"/>
          <p:cNvGrpSpPr/>
          <p:nvPr/>
        </p:nvGrpSpPr>
        <p:grpSpPr>
          <a:xfrm>
            <a:off x="4024091" y="3421058"/>
            <a:ext cx="351056" cy="355302"/>
            <a:chOff x="4177563" y="3313708"/>
            <a:chExt cx="293550" cy="297100"/>
          </a:xfrm>
        </p:grpSpPr>
        <p:sp>
          <p:nvSpPr>
            <p:cNvPr id="17515" name="Google Shape;17515;p96"/>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96"/>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96"/>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96"/>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96"/>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96"/>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96"/>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96"/>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96"/>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96"/>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96"/>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96"/>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96"/>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28" name="Google Shape;17528;p96"/>
          <p:cNvSpPr/>
          <p:nvPr/>
        </p:nvSpPr>
        <p:spPr>
          <a:xfrm>
            <a:off x="3247951" y="3420895"/>
            <a:ext cx="356019" cy="356139"/>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29" name="Google Shape;17529;p96"/>
          <p:cNvGrpSpPr/>
          <p:nvPr/>
        </p:nvGrpSpPr>
        <p:grpSpPr>
          <a:xfrm>
            <a:off x="2543093" y="3421058"/>
            <a:ext cx="354584" cy="354614"/>
            <a:chOff x="3194038" y="3313708"/>
            <a:chExt cx="296500" cy="296525"/>
          </a:xfrm>
        </p:grpSpPr>
        <p:sp>
          <p:nvSpPr>
            <p:cNvPr id="17530" name="Google Shape;17530;p96"/>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96"/>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96"/>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96"/>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96"/>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96"/>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96"/>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96"/>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96"/>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96"/>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0" name="Google Shape;17540;p96"/>
          <p:cNvGrpSpPr/>
          <p:nvPr/>
        </p:nvGrpSpPr>
        <p:grpSpPr>
          <a:xfrm>
            <a:off x="1778362" y="3430745"/>
            <a:ext cx="359577" cy="338051"/>
            <a:chOff x="2682013" y="3321808"/>
            <a:chExt cx="300675" cy="282675"/>
          </a:xfrm>
        </p:grpSpPr>
        <p:sp>
          <p:nvSpPr>
            <p:cNvPr id="17541" name="Google Shape;17541;p96"/>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96"/>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96"/>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4" name="Google Shape;17544;p96"/>
          <p:cNvGrpSpPr/>
          <p:nvPr/>
        </p:nvGrpSpPr>
        <p:grpSpPr>
          <a:xfrm>
            <a:off x="1091246" y="3420341"/>
            <a:ext cx="291261" cy="356737"/>
            <a:chOff x="2234888" y="3313108"/>
            <a:chExt cx="243550" cy="298300"/>
          </a:xfrm>
        </p:grpSpPr>
        <p:sp>
          <p:nvSpPr>
            <p:cNvPr id="17545" name="Google Shape;17545;p96"/>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96"/>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96"/>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96"/>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96"/>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96"/>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96"/>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96"/>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3" name="Google Shape;17553;p96"/>
          <p:cNvGrpSpPr/>
          <p:nvPr/>
        </p:nvGrpSpPr>
        <p:grpSpPr>
          <a:xfrm>
            <a:off x="1058508" y="3989230"/>
            <a:ext cx="357455" cy="356019"/>
            <a:chOff x="2207513" y="3788808"/>
            <a:chExt cx="298900" cy="297700"/>
          </a:xfrm>
        </p:grpSpPr>
        <p:sp>
          <p:nvSpPr>
            <p:cNvPr id="17554" name="Google Shape;17554;p96"/>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96"/>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96"/>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96"/>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96"/>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96"/>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0" name="Google Shape;17560;p96"/>
          <p:cNvGrpSpPr/>
          <p:nvPr/>
        </p:nvGrpSpPr>
        <p:grpSpPr>
          <a:xfrm>
            <a:off x="1781920" y="3990486"/>
            <a:ext cx="353897" cy="354046"/>
            <a:chOff x="2684988" y="3789858"/>
            <a:chExt cx="295925" cy="296050"/>
          </a:xfrm>
        </p:grpSpPr>
        <p:sp>
          <p:nvSpPr>
            <p:cNvPr id="17561" name="Google Shape;17561;p96"/>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96"/>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96"/>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96"/>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96"/>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96"/>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96"/>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96"/>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96"/>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96"/>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96"/>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96"/>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3" name="Google Shape;17573;p96"/>
          <p:cNvGrpSpPr/>
          <p:nvPr/>
        </p:nvGrpSpPr>
        <p:grpSpPr>
          <a:xfrm>
            <a:off x="2544498" y="4004837"/>
            <a:ext cx="356019" cy="326899"/>
            <a:chOff x="3195213" y="3801858"/>
            <a:chExt cx="297700" cy="273350"/>
          </a:xfrm>
        </p:grpSpPr>
        <p:sp>
          <p:nvSpPr>
            <p:cNvPr id="17574" name="Google Shape;17574;p96"/>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96"/>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96"/>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96"/>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96"/>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96"/>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96"/>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1" name="Google Shape;17581;p96"/>
          <p:cNvGrpSpPr/>
          <p:nvPr/>
        </p:nvGrpSpPr>
        <p:grpSpPr>
          <a:xfrm>
            <a:off x="3247999" y="3991263"/>
            <a:ext cx="356019" cy="356139"/>
            <a:chOff x="3656038" y="3790508"/>
            <a:chExt cx="297700" cy="297800"/>
          </a:xfrm>
        </p:grpSpPr>
        <p:sp>
          <p:nvSpPr>
            <p:cNvPr id="17582" name="Google Shape;17582;p96"/>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96"/>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96"/>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96"/>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96"/>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7" name="Google Shape;17587;p96"/>
          <p:cNvGrpSpPr/>
          <p:nvPr/>
        </p:nvGrpSpPr>
        <p:grpSpPr>
          <a:xfrm>
            <a:off x="4031151" y="3989898"/>
            <a:ext cx="355330" cy="353179"/>
            <a:chOff x="3688251" y="4146473"/>
            <a:chExt cx="355330" cy="353179"/>
          </a:xfrm>
        </p:grpSpPr>
        <p:sp>
          <p:nvSpPr>
            <p:cNvPr id="17588" name="Google Shape;17588;p96"/>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96"/>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0" name="Google Shape;17590;p96"/>
          <p:cNvGrpSpPr/>
          <p:nvPr/>
        </p:nvGrpSpPr>
        <p:grpSpPr>
          <a:xfrm>
            <a:off x="4769597" y="3989948"/>
            <a:ext cx="356019" cy="356019"/>
            <a:chOff x="4673513" y="3789408"/>
            <a:chExt cx="297700" cy="297700"/>
          </a:xfrm>
        </p:grpSpPr>
        <p:sp>
          <p:nvSpPr>
            <p:cNvPr id="17591" name="Google Shape;17591;p96"/>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96"/>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96"/>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4" name="Google Shape;17594;p96"/>
          <p:cNvGrpSpPr/>
          <p:nvPr/>
        </p:nvGrpSpPr>
        <p:grpSpPr>
          <a:xfrm>
            <a:off x="5522189" y="3989948"/>
            <a:ext cx="356019" cy="353179"/>
            <a:chOff x="5175388" y="3789408"/>
            <a:chExt cx="297700" cy="295325"/>
          </a:xfrm>
        </p:grpSpPr>
        <p:sp>
          <p:nvSpPr>
            <p:cNvPr id="17595" name="Google Shape;17595;p96"/>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96"/>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96"/>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8" name="Google Shape;17598;p96"/>
          <p:cNvGrpSpPr/>
          <p:nvPr/>
        </p:nvGrpSpPr>
        <p:grpSpPr>
          <a:xfrm>
            <a:off x="6273377" y="3989230"/>
            <a:ext cx="364570" cy="355750"/>
            <a:chOff x="5676088" y="3788808"/>
            <a:chExt cx="304850" cy="297475"/>
          </a:xfrm>
        </p:grpSpPr>
        <p:sp>
          <p:nvSpPr>
            <p:cNvPr id="17599" name="Google Shape;17599;p96"/>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96"/>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96"/>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96"/>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96"/>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96"/>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5" name="Google Shape;17605;p96"/>
          <p:cNvGrpSpPr/>
          <p:nvPr/>
        </p:nvGrpSpPr>
        <p:grpSpPr>
          <a:xfrm>
            <a:off x="6997507" y="3989948"/>
            <a:ext cx="356019" cy="356737"/>
            <a:chOff x="6154163" y="3789408"/>
            <a:chExt cx="297700" cy="298300"/>
          </a:xfrm>
        </p:grpSpPr>
        <p:sp>
          <p:nvSpPr>
            <p:cNvPr id="17606" name="Google Shape;17606;p96"/>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96"/>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96"/>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96"/>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96"/>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96"/>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96"/>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96"/>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96"/>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96"/>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96"/>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96"/>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96"/>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96"/>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96"/>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96"/>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2" name="Google Shape;17622;p96"/>
          <p:cNvGrpSpPr/>
          <p:nvPr/>
        </p:nvGrpSpPr>
        <p:grpSpPr>
          <a:xfrm>
            <a:off x="7740860" y="3992609"/>
            <a:ext cx="356049" cy="353359"/>
            <a:chOff x="6648313" y="3791633"/>
            <a:chExt cx="297725" cy="295475"/>
          </a:xfrm>
        </p:grpSpPr>
        <p:sp>
          <p:nvSpPr>
            <p:cNvPr id="17623" name="Google Shape;17623;p96"/>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96"/>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96"/>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96"/>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96"/>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8" name="Google Shape;17628;p96"/>
          <p:cNvGrpSpPr/>
          <p:nvPr/>
        </p:nvGrpSpPr>
        <p:grpSpPr>
          <a:xfrm>
            <a:off x="4023373" y="1767816"/>
            <a:ext cx="358172" cy="355332"/>
            <a:chOff x="4176963" y="1931283"/>
            <a:chExt cx="299500" cy="297125"/>
          </a:xfrm>
        </p:grpSpPr>
        <p:sp>
          <p:nvSpPr>
            <p:cNvPr id="17629" name="Google Shape;17629;p96"/>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96"/>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96"/>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96"/>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96"/>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96"/>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35" name="Google Shape;17635;p96"/>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Infographic Elements</a:t>
            </a:r>
            <a:endParaRPr sz="1600">
              <a:solidFill>
                <a:srgbClr val="FFFFFF"/>
              </a:solidFill>
            </a:endParaRPr>
          </a:p>
        </p:txBody>
      </p:sp>
      <p:sp>
        <p:nvSpPr>
          <p:cNvPr id="17636" name="Google Shape;17636;p9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algn="ctr" defTabSz="914081">
              <a:defRPr/>
            </a:pPr>
            <a:r>
              <a:rPr lang="en-US" altLang="zh-CN" sz="3599" dirty="0">
                <a:solidFill>
                  <a:srgbClr val="FFFFFF"/>
                </a:solidFill>
                <a:ea typeface="宋体" panose="02010600030101010101" pitchFamily="2" charset="-122"/>
                <a:hlinkClick r:id="rId4"/>
              </a:rPr>
              <a:t>www.greatppt.com</a:t>
            </a:r>
            <a:endParaRPr lang="en-US" altLang="zh-CN" sz="3599" dirty="0">
              <a:solidFill>
                <a:srgbClr val="FFFFFF"/>
              </a:solidFill>
              <a:ea typeface="宋体" panose="02010600030101010101" pitchFamily="2" charset="-122"/>
            </a:endParaRPr>
          </a:p>
          <a:p>
            <a:pPr algn="ctr" defTabSz="914081">
              <a:defRPr/>
            </a:pPr>
            <a:r>
              <a:rPr lang="en-US" altLang="zh-CN" sz="2399" dirty="0">
                <a:solidFill>
                  <a:srgbClr val="78909C">
                    <a:lumMod val="20000"/>
                    <a:lumOff val="80000"/>
                  </a:srgbClr>
                </a:solidFill>
                <a:ea typeface="宋体" panose="02010600030101010101" pitchFamily="2" charset="-122"/>
              </a:rPr>
              <a:t>Free Templates and Themes</a:t>
            </a:r>
          </a:p>
          <a:p>
            <a:pPr algn="ctr" defTabSz="914081">
              <a:defRPr/>
            </a:pPr>
            <a:r>
              <a:rPr lang="en-US" altLang="zh-CN" sz="2399" dirty="0">
                <a:solidFill>
                  <a:srgbClr val="78909C">
                    <a:lumMod val="20000"/>
                    <a:lumOff val="80000"/>
                  </a:srgbClr>
                </a:solidFill>
                <a:ea typeface="宋体" panose="02010600030101010101" pitchFamily="2" charset="-122"/>
              </a:rPr>
              <a:t>Create beautiful presentations in minutes</a:t>
            </a:r>
            <a:endParaRPr lang="zh-CN" altLang="en-US" sz="2399" dirty="0">
              <a:solidFill>
                <a:srgbClr val="78909C">
                  <a:lumMod val="20000"/>
                  <a:lumOff val="80000"/>
                </a:srgbClr>
              </a:solidFill>
              <a:ea typeface="宋体" panose="02010600030101010101" pitchFamily="2" charset="-122"/>
            </a:endParaRPr>
          </a:p>
        </p:txBody>
      </p:sp>
    </p:spTree>
    <p:extLst>
      <p:ext uri="{BB962C8B-B14F-4D97-AF65-F5344CB8AC3E}">
        <p14:creationId xmlns:p14="http://schemas.microsoft.com/office/powerpoint/2010/main" val="423466237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55"/>
        <p:cNvGrpSpPr/>
        <p:nvPr/>
      </p:nvGrpSpPr>
      <p:grpSpPr>
        <a:xfrm>
          <a:off x="0" y="0"/>
          <a:ext cx="0" cy="0"/>
          <a:chOff x="0" y="0"/>
          <a:chExt cx="0" cy="0"/>
        </a:xfrm>
      </p:grpSpPr>
      <p:pic>
        <p:nvPicPr>
          <p:cNvPr id="1056" name="Google Shape;1056;p41"/>
          <p:cNvPicPr preferRelativeResize="0"/>
          <p:nvPr/>
        </p:nvPicPr>
        <p:blipFill rotWithShape="1">
          <a:blip r:embed="rId3">
            <a:alphaModFix/>
          </a:blip>
          <a:srcRect l="-71" t="1683" r="10313" b="1011"/>
          <a:stretch/>
        </p:blipFill>
        <p:spPr>
          <a:xfrm>
            <a:off x="-449050" y="1573751"/>
            <a:ext cx="5362848" cy="3874824"/>
          </a:xfrm>
          <a:prstGeom prst="cloud">
            <a:avLst/>
          </a:prstGeom>
          <a:noFill/>
          <a:ln>
            <a:noFill/>
          </a:ln>
        </p:spPr>
      </p:pic>
      <p:grpSp>
        <p:nvGrpSpPr>
          <p:cNvPr id="1057" name="Google Shape;1057;p41"/>
          <p:cNvGrpSpPr/>
          <p:nvPr/>
        </p:nvGrpSpPr>
        <p:grpSpPr>
          <a:xfrm>
            <a:off x="2633161" y="697249"/>
            <a:ext cx="3886046" cy="766699"/>
            <a:chOff x="7728915" y="1917859"/>
            <a:chExt cx="1034486" cy="222599"/>
          </a:xfrm>
        </p:grpSpPr>
        <p:sp>
          <p:nvSpPr>
            <p:cNvPr id="1058" name="Google Shape;1058;p41"/>
            <p:cNvSpPr/>
            <p:nvPr/>
          </p:nvSpPr>
          <p:spPr>
            <a:xfrm>
              <a:off x="8619035" y="1957671"/>
              <a:ext cx="135129" cy="175206"/>
            </a:xfrm>
            <a:custGeom>
              <a:avLst/>
              <a:gdLst/>
              <a:ahLst/>
              <a:cxnLst/>
              <a:rect l="l" t="t" r="r" b="b"/>
              <a:pathLst>
                <a:path w="2549" h="3305" extrusionOk="0">
                  <a:moveTo>
                    <a:pt x="2549" y="0"/>
                  </a:moveTo>
                  <a:cubicBezTo>
                    <a:pt x="2549" y="0"/>
                    <a:pt x="2548" y="0"/>
                    <a:pt x="2548" y="1"/>
                  </a:cubicBezTo>
                  <a:lnTo>
                    <a:pt x="2548" y="1"/>
                  </a:lnTo>
                  <a:cubicBezTo>
                    <a:pt x="2548" y="0"/>
                    <a:pt x="2549" y="0"/>
                    <a:pt x="2549" y="0"/>
                  </a:cubicBezTo>
                  <a:close/>
                  <a:moveTo>
                    <a:pt x="999" y="255"/>
                  </a:moveTo>
                  <a:cubicBezTo>
                    <a:pt x="1054" y="255"/>
                    <a:pt x="1109" y="256"/>
                    <a:pt x="1163" y="259"/>
                  </a:cubicBezTo>
                  <a:cubicBezTo>
                    <a:pt x="1206" y="261"/>
                    <a:pt x="1206" y="322"/>
                    <a:pt x="1163" y="325"/>
                  </a:cubicBezTo>
                  <a:cubicBezTo>
                    <a:pt x="1109" y="327"/>
                    <a:pt x="1054" y="328"/>
                    <a:pt x="999" y="328"/>
                  </a:cubicBezTo>
                  <a:cubicBezTo>
                    <a:pt x="889" y="328"/>
                    <a:pt x="778" y="325"/>
                    <a:pt x="668" y="322"/>
                  </a:cubicBezTo>
                  <a:cubicBezTo>
                    <a:pt x="628" y="321"/>
                    <a:pt x="629" y="263"/>
                    <a:pt x="668" y="262"/>
                  </a:cubicBezTo>
                  <a:cubicBezTo>
                    <a:pt x="778" y="259"/>
                    <a:pt x="889" y="255"/>
                    <a:pt x="999" y="255"/>
                  </a:cubicBezTo>
                  <a:close/>
                  <a:moveTo>
                    <a:pt x="1958" y="347"/>
                  </a:moveTo>
                  <a:cubicBezTo>
                    <a:pt x="2042" y="347"/>
                    <a:pt x="2125" y="350"/>
                    <a:pt x="2207" y="360"/>
                  </a:cubicBezTo>
                  <a:cubicBezTo>
                    <a:pt x="2247" y="366"/>
                    <a:pt x="2247" y="417"/>
                    <a:pt x="2207" y="422"/>
                  </a:cubicBezTo>
                  <a:cubicBezTo>
                    <a:pt x="2127" y="432"/>
                    <a:pt x="2045" y="435"/>
                    <a:pt x="1963" y="435"/>
                  </a:cubicBezTo>
                  <a:cubicBezTo>
                    <a:pt x="1829" y="435"/>
                    <a:pt x="1694" y="427"/>
                    <a:pt x="1562" y="425"/>
                  </a:cubicBezTo>
                  <a:cubicBezTo>
                    <a:pt x="1517" y="425"/>
                    <a:pt x="1517" y="357"/>
                    <a:pt x="1562" y="357"/>
                  </a:cubicBezTo>
                  <a:cubicBezTo>
                    <a:pt x="1692" y="355"/>
                    <a:pt x="1825" y="347"/>
                    <a:pt x="1958" y="347"/>
                  </a:cubicBezTo>
                  <a:close/>
                  <a:moveTo>
                    <a:pt x="1261" y="2801"/>
                  </a:moveTo>
                  <a:cubicBezTo>
                    <a:pt x="1263" y="2801"/>
                    <a:pt x="1266" y="2802"/>
                    <a:pt x="1269" y="2802"/>
                  </a:cubicBezTo>
                  <a:cubicBezTo>
                    <a:pt x="1481" y="2855"/>
                    <a:pt x="1692" y="2877"/>
                    <a:pt x="1909" y="2894"/>
                  </a:cubicBezTo>
                  <a:cubicBezTo>
                    <a:pt x="1949" y="2897"/>
                    <a:pt x="1950" y="2955"/>
                    <a:pt x="1909" y="2957"/>
                  </a:cubicBezTo>
                  <a:cubicBezTo>
                    <a:pt x="1891" y="2958"/>
                    <a:pt x="1873" y="2958"/>
                    <a:pt x="1855" y="2958"/>
                  </a:cubicBezTo>
                  <a:cubicBezTo>
                    <a:pt x="1652" y="2958"/>
                    <a:pt x="1447" y="2920"/>
                    <a:pt x="1253" y="2864"/>
                  </a:cubicBezTo>
                  <a:cubicBezTo>
                    <a:pt x="1216" y="2853"/>
                    <a:pt x="1227" y="2801"/>
                    <a:pt x="1261" y="2801"/>
                  </a:cubicBezTo>
                  <a:close/>
                  <a:moveTo>
                    <a:pt x="2548" y="1"/>
                  </a:moveTo>
                  <a:cubicBezTo>
                    <a:pt x="2390" y="75"/>
                    <a:pt x="2206" y="93"/>
                    <a:pt x="2020" y="93"/>
                  </a:cubicBezTo>
                  <a:cubicBezTo>
                    <a:pt x="1861" y="93"/>
                    <a:pt x="1699" y="80"/>
                    <a:pt x="1549" y="77"/>
                  </a:cubicBezTo>
                  <a:cubicBezTo>
                    <a:pt x="1232" y="74"/>
                    <a:pt x="916" y="70"/>
                    <a:pt x="599" y="48"/>
                  </a:cubicBezTo>
                  <a:lnTo>
                    <a:pt x="599" y="48"/>
                  </a:lnTo>
                  <a:cubicBezTo>
                    <a:pt x="661" y="876"/>
                    <a:pt x="712" y="1715"/>
                    <a:pt x="658" y="2537"/>
                  </a:cubicBezTo>
                  <a:cubicBezTo>
                    <a:pt x="663" y="2549"/>
                    <a:pt x="663" y="2564"/>
                    <a:pt x="652" y="2579"/>
                  </a:cubicBezTo>
                  <a:cubicBezTo>
                    <a:pt x="574" y="2685"/>
                    <a:pt x="489" y="2787"/>
                    <a:pt x="401" y="2889"/>
                  </a:cubicBezTo>
                  <a:cubicBezTo>
                    <a:pt x="554" y="2867"/>
                    <a:pt x="709" y="2844"/>
                    <a:pt x="865" y="2841"/>
                  </a:cubicBezTo>
                  <a:cubicBezTo>
                    <a:pt x="895" y="2841"/>
                    <a:pt x="903" y="2889"/>
                    <a:pt x="873" y="2895"/>
                  </a:cubicBezTo>
                  <a:cubicBezTo>
                    <a:pt x="707" y="2928"/>
                    <a:pt x="537" y="2940"/>
                    <a:pt x="370" y="2955"/>
                  </a:cubicBezTo>
                  <a:cubicBezTo>
                    <a:pt x="368" y="2955"/>
                    <a:pt x="367" y="2955"/>
                    <a:pt x="366" y="2955"/>
                  </a:cubicBezTo>
                  <a:cubicBezTo>
                    <a:pt x="358" y="2955"/>
                    <a:pt x="353" y="2952"/>
                    <a:pt x="348" y="2949"/>
                  </a:cubicBezTo>
                  <a:cubicBezTo>
                    <a:pt x="236" y="3073"/>
                    <a:pt x="120" y="3192"/>
                    <a:pt x="0" y="3304"/>
                  </a:cubicBezTo>
                  <a:cubicBezTo>
                    <a:pt x="511" y="3250"/>
                    <a:pt x="1027" y="3229"/>
                    <a:pt x="1542" y="3229"/>
                  </a:cubicBezTo>
                  <a:cubicBezTo>
                    <a:pt x="1872" y="3229"/>
                    <a:pt x="2202" y="3238"/>
                    <a:pt x="2530" y="3252"/>
                  </a:cubicBezTo>
                  <a:cubicBezTo>
                    <a:pt x="2365" y="3054"/>
                    <a:pt x="2233" y="2833"/>
                    <a:pt x="2080" y="2626"/>
                  </a:cubicBezTo>
                  <a:cubicBezTo>
                    <a:pt x="1864" y="2331"/>
                    <a:pt x="1625" y="2061"/>
                    <a:pt x="1376" y="1793"/>
                  </a:cubicBezTo>
                  <a:cubicBezTo>
                    <a:pt x="1336" y="1751"/>
                    <a:pt x="1365" y="1698"/>
                    <a:pt x="1407" y="1685"/>
                  </a:cubicBezTo>
                  <a:cubicBezTo>
                    <a:pt x="1379" y="1670"/>
                    <a:pt x="1363" y="1630"/>
                    <a:pt x="1391" y="1598"/>
                  </a:cubicBezTo>
                  <a:cubicBezTo>
                    <a:pt x="1796" y="1111"/>
                    <a:pt x="2189" y="625"/>
                    <a:pt x="2534" y="93"/>
                  </a:cubicBezTo>
                  <a:cubicBezTo>
                    <a:pt x="2511" y="64"/>
                    <a:pt x="2507" y="20"/>
                    <a:pt x="2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1"/>
            <p:cNvSpPr/>
            <p:nvPr/>
          </p:nvSpPr>
          <p:spPr>
            <a:xfrm>
              <a:off x="8615165" y="2098841"/>
              <a:ext cx="25234" cy="25128"/>
            </a:xfrm>
            <a:custGeom>
              <a:avLst/>
              <a:gdLst/>
              <a:ahLst/>
              <a:cxnLst/>
              <a:rect l="l" t="t" r="r" b="b"/>
              <a:pathLst>
                <a:path w="476" h="474" extrusionOk="0">
                  <a:moveTo>
                    <a:pt x="476" y="0"/>
                  </a:moveTo>
                  <a:cubicBezTo>
                    <a:pt x="470" y="4"/>
                    <a:pt x="464" y="7"/>
                    <a:pt x="458" y="7"/>
                  </a:cubicBezTo>
                  <a:cubicBezTo>
                    <a:pt x="305" y="5"/>
                    <a:pt x="152" y="4"/>
                    <a:pt x="0" y="3"/>
                  </a:cubicBezTo>
                  <a:lnTo>
                    <a:pt x="0" y="3"/>
                  </a:lnTo>
                  <a:cubicBezTo>
                    <a:pt x="24" y="157"/>
                    <a:pt x="29" y="317"/>
                    <a:pt x="15" y="474"/>
                  </a:cubicBezTo>
                  <a:cubicBezTo>
                    <a:pt x="159" y="309"/>
                    <a:pt x="313" y="149"/>
                    <a:pt x="4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1"/>
            <p:cNvSpPr/>
            <p:nvPr/>
          </p:nvSpPr>
          <p:spPr>
            <a:xfrm>
              <a:off x="7873160" y="2103135"/>
              <a:ext cx="41032" cy="27513"/>
            </a:xfrm>
            <a:custGeom>
              <a:avLst/>
              <a:gdLst/>
              <a:ahLst/>
              <a:cxnLst/>
              <a:rect l="l" t="t" r="r" b="b"/>
              <a:pathLst>
                <a:path w="774" h="519" extrusionOk="0">
                  <a:moveTo>
                    <a:pt x="1" y="1"/>
                  </a:moveTo>
                  <a:lnTo>
                    <a:pt x="1" y="1"/>
                  </a:lnTo>
                  <a:cubicBezTo>
                    <a:pt x="258" y="174"/>
                    <a:pt x="512" y="350"/>
                    <a:pt x="773" y="519"/>
                  </a:cubicBezTo>
                  <a:cubicBezTo>
                    <a:pt x="753" y="348"/>
                    <a:pt x="747" y="175"/>
                    <a:pt x="761" y="4"/>
                  </a:cubicBezTo>
                  <a:cubicBezTo>
                    <a:pt x="507" y="4"/>
                    <a:pt x="255"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1"/>
            <p:cNvSpPr/>
            <p:nvPr/>
          </p:nvSpPr>
          <p:spPr>
            <a:xfrm>
              <a:off x="7869820" y="1922736"/>
              <a:ext cx="779814" cy="175047"/>
            </a:xfrm>
            <a:custGeom>
              <a:avLst/>
              <a:gdLst/>
              <a:ahLst/>
              <a:cxnLst/>
              <a:rect l="l" t="t" r="r" b="b"/>
              <a:pathLst>
                <a:path w="14710" h="3302" extrusionOk="0">
                  <a:moveTo>
                    <a:pt x="1575" y="266"/>
                  </a:moveTo>
                  <a:cubicBezTo>
                    <a:pt x="1647" y="266"/>
                    <a:pt x="1718" y="267"/>
                    <a:pt x="1789" y="272"/>
                  </a:cubicBezTo>
                  <a:cubicBezTo>
                    <a:pt x="1832" y="276"/>
                    <a:pt x="1832" y="334"/>
                    <a:pt x="1789" y="338"/>
                  </a:cubicBezTo>
                  <a:cubicBezTo>
                    <a:pt x="1717" y="343"/>
                    <a:pt x="1644" y="344"/>
                    <a:pt x="1572" y="344"/>
                  </a:cubicBezTo>
                  <a:cubicBezTo>
                    <a:pt x="1462" y="344"/>
                    <a:pt x="1353" y="341"/>
                    <a:pt x="1243" y="339"/>
                  </a:cubicBezTo>
                  <a:cubicBezTo>
                    <a:pt x="1200" y="338"/>
                    <a:pt x="1200" y="272"/>
                    <a:pt x="1243" y="272"/>
                  </a:cubicBezTo>
                  <a:cubicBezTo>
                    <a:pt x="1353" y="270"/>
                    <a:pt x="1465" y="266"/>
                    <a:pt x="1575" y="266"/>
                  </a:cubicBezTo>
                  <a:close/>
                  <a:moveTo>
                    <a:pt x="4373" y="242"/>
                  </a:moveTo>
                  <a:cubicBezTo>
                    <a:pt x="4393" y="242"/>
                    <a:pt x="4409" y="273"/>
                    <a:pt x="4385" y="283"/>
                  </a:cubicBezTo>
                  <a:cubicBezTo>
                    <a:pt x="4284" y="328"/>
                    <a:pt x="4176" y="345"/>
                    <a:pt x="4067" y="345"/>
                  </a:cubicBezTo>
                  <a:cubicBezTo>
                    <a:pt x="4001" y="345"/>
                    <a:pt x="3934" y="338"/>
                    <a:pt x="3868" y="328"/>
                  </a:cubicBezTo>
                  <a:cubicBezTo>
                    <a:pt x="3834" y="323"/>
                    <a:pt x="3847" y="274"/>
                    <a:pt x="3878" y="274"/>
                  </a:cubicBezTo>
                  <a:cubicBezTo>
                    <a:pt x="3880" y="274"/>
                    <a:pt x="3881" y="274"/>
                    <a:pt x="3883" y="275"/>
                  </a:cubicBezTo>
                  <a:cubicBezTo>
                    <a:pt x="3928" y="281"/>
                    <a:pt x="3973" y="284"/>
                    <a:pt x="4017" y="284"/>
                  </a:cubicBezTo>
                  <a:cubicBezTo>
                    <a:pt x="4135" y="284"/>
                    <a:pt x="4250" y="264"/>
                    <a:pt x="4369" y="243"/>
                  </a:cubicBezTo>
                  <a:cubicBezTo>
                    <a:pt x="4370" y="242"/>
                    <a:pt x="4372" y="242"/>
                    <a:pt x="4373" y="242"/>
                  </a:cubicBezTo>
                  <a:close/>
                  <a:moveTo>
                    <a:pt x="2907" y="327"/>
                  </a:moveTo>
                  <a:cubicBezTo>
                    <a:pt x="2965" y="327"/>
                    <a:pt x="3023" y="328"/>
                    <a:pt x="3081" y="330"/>
                  </a:cubicBezTo>
                  <a:cubicBezTo>
                    <a:pt x="3113" y="331"/>
                    <a:pt x="3113" y="379"/>
                    <a:pt x="3081" y="379"/>
                  </a:cubicBezTo>
                  <a:cubicBezTo>
                    <a:pt x="3017" y="382"/>
                    <a:pt x="2955" y="383"/>
                    <a:pt x="2892" y="383"/>
                  </a:cubicBezTo>
                  <a:cubicBezTo>
                    <a:pt x="2806" y="383"/>
                    <a:pt x="2720" y="381"/>
                    <a:pt x="2634" y="379"/>
                  </a:cubicBezTo>
                  <a:cubicBezTo>
                    <a:pt x="2603" y="379"/>
                    <a:pt x="2603" y="331"/>
                    <a:pt x="2634" y="331"/>
                  </a:cubicBezTo>
                  <a:cubicBezTo>
                    <a:pt x="2726" y="329"/>
                    <a:pt x="2816" y="327"/>
                    <a:pt x="2907" y="327"/>
                  </a:cubicBezTo>
                  <a:close/>
                  <a:moveTo>
                    <a:pt x="5330" y="318"/>
                  </a:moveTo>
                  <a:cubicBezTo>
                    <a:pt x="5408" y="318"/>
                    <a:pt x="5486" y="320"/>
                    <a:pt x="5563" y="324"/>
                  </a:cubicBezTo>
                  <a:cubicBezTo>
                    <a:pt x="5605" y="325"/>
                    <a:pt x="5605" y="385"/>
                    <a:pt x="5563" y="387"/>
                  </a:cubicBezTo>
                  <a:cubicBezTo>
                    <a:pt x="5492" y="390"/>
                    <a:pt x="5421" y="392"/>
                    <a:pt x="5350" y="392"/>
                  </a:cubicBezTo>
                  <a:cubicBezTo>
                    <a:pt x="5273" y="392"/>
                    <a:pt x="5195" y="390"/>
                    <a:pt x="5117" y="388"/>
                  </a:cubicBezTo>
                  <a:cubicBezTo>
                    <a:pt x="5074" y="386"/>
                    <a:pt x="5074" y="324"/>
                    <a:pt x="5117" y="322"/>
                  </a:cubicBezTo>
                  <a:cubicBezTo>
                    <a:pt x="5188" y="320"/>
                    <a:pt x="5259" y="318"/>
                    <a:pt x="5330" y="318"/>
                  </a:cubicBezTo>
                  <a:close/>
                  <a:moveTo>
                    <a:pt x="9432" y="313"/>
                  </a:moveTo>
                  <a:cubicBezTo>
                    <a:pt x="9504" y="313"/>
                    <a:pt x="9577" y="318"/>
                    <a:pt x="9643" y="337"/>
                  </a:cubicBezTo>
                  <a:cubicBezTo>
                    <a:pt x="9668" y="343"/>
                    <a:pt x="9672" y="386"/>
                    <a:pt x="9643" y="389"/>
                  </a:cubicBezTo>
                  <a:cubicBezTo>
                    <a:pt x="9615" y="393"/>
                    <a:pt x="9586" y="395"/>
                    <a:pt x="9557" y="395"/>
                  </a:cubicBezTo>
                  <a:cubicBezTo>
                    <a:pt x="9449" y="395"/>
                    <a:pt x="9335" y="370"/>
                    <a:pt x="9231" y="356"/>
                  </a:cubicBezTo>
                  <a:cubicBezTo>
                    <a:pt x="9208" y="354"/>
                    <a:pt x="9215" y="317"/>
                    <a:pt x="9237" y="317"/>
                  </a:cubicBezTo>
                  <a:cubicBezTo>
                    <a:pt x="9299" y="317"/>
                    <a:pt x="9365" y="313"/>
                    <a:pt x="9432" y="313"/>
                  </a:cubicBezTo>
                  <a:close/>
                  <a:moveTo>
                    <a:pt x="8298" y="328"/>
                  </a:moveTo>
                  <a:cubicBezTo>
                    <a:pt x="8322" y="328"/>
                    <a:pt x="8327" y="371"/>
                    <a:pt x="8301" y="376"/>
                  </a:cubicBezTo>
                  <a:cubicBezTo>
                    <a:pt x="8135" y="402"/>
                    <a:pt x="7967" y="418"/>
                    <a:pt x="7799" y="435"/>
                  </a:cubicBezTo>
                  <a:cubicBezTo>
                    <a:pt x="7798" y="435"/>
                    <a:pt x="7797" y="435"/>
                    <a:pt x="7797" y="435"/>
                  </a:cubicBezTo>
                  <a:cubicBezTo>
                    <a:pt x="7772" y="435"/>
                    <a:pt x="7768" y="392"/>
                    <a:pt x="7793" y="388"/>
                  </a:cubicBezTo>
                  <a:cubicBezTo>
                    <a:pt x="7961" y="365"/>
                    <a:pt x="8127" y="341"/>
                    <a:pt x="8295" y="328"/>
                  </a:cubicBezTo>
                  <a:cubicBezTo>
                    <a:pt x="8296" y="328"/>
                    <a:pt x="8297" y="328"/>
                    <a:pt x="8298" y="328"/>
                  </a:cubicBezTo>
                  <a:close/>
                  <a:moveTo>
                    <a:pt x="10929" y="339"/>
                  </a:moveTo>
                  <a:cubicBezTo>
                    <a:pt x="10961" y="339"/>
                    <a:pt x="10968" y="392"/>
                    <a:pt x="10937" y="397"/>
                  </a:cubicBezTo>
                  <a:cubicBezTo>
                    <a:pt x="10770" y="424"/>
                    <a:pt x="10598" y="427"/>
                    <a:pt x="10431" y="440"/>
                  </a:cubicBezTo>
                  <a:cubicBezTo>
                    <a:pt x="10431" y="440"/>
                    <a:pt x="10430" y="440"/>
                    <a:pt x="10429" y="440"/>
                  </a:cubicBezTo>
                  <a:cubicBezTo>
                    <a:pt x="10399" y="440"/>
                    <a:pt x="10400" y="393"/>
                    <a:pt x="10431" y="389"/>
                  </a:cubicBezTo>
                  <a:cubicBezTo>
                    <a:pt x="10596" y="371"/>
                    <a:pt x="10763" y="343"/>
                    <a:pt x="10928" y="339"/>
                  </a:cubicBezTo>
                  <a:cubicBezTo>
                    <a:pt x="10929" y="339"/>
                    <a:pt x="10929" y="339"/>
                    <a:pt x="10929" y="339"/>
                  </a:cubicBezTo>
                  <a:close/>
                  <a:moveTo>
                    <a:pt x="11898" y="365"/>
                  </a:moveTo>
                  <a:cubicBezTo>
                    <a:pt x="11988" y="365"/>
                    <a:pt x="12078" y="367"/>
                    <a:pt x="12168" y="373"/>
                  </a:cubicBezTo>
                  <a:cubicBezTo>
                    <a:pt x="12209" y="376"/>
                    <a:pt x="12209" y="434"/>
                    <a:pt x="12168" y="436"/>
                  </a:cubicBezTo>
                  <a:cubicBezTo>
                    <a:pt x="12078" y="442"/>
                    <a:pt x="11988" y="444"/>
                    <a:pt x="11898" y="444"/>
                  </a:cubicBezTo>
                  <a:cubicBezTo>
                    <a:pt x="11790" y="444"/>
                    <a:pt x="11681" y="441"/>
                    <a:pt x="11572" y="440"/>
                  </a:cubicBezTo>
                  <a:cubicBezTo>
                    <a:pt x="11528" y="440"/>
                    <a:pt x="11528" y="370"/>
                    <a:pt x="11572" y="369"/>
                  </a:cubicBezTo>
                  <a:cubicBezTo>
                    <a:pt x="11681" y="367"/>
                    <a:pt x="11790" y="365"/>
                    <a:pt x="11898" y="365"/>
                  </a:cubicBezTo>
                  <a:close/>
                  <a:moveTo>
                    <a:pt x="6306" y="365"/>
                  </a:moveTo>
                  <a:cubicBezTo>
                    <a:pt x="6307" y="365"/>
                    <a:pt x="6308" y="365"/>
                    <a:pt x="6309" y="365"/>
                  </a:cubicBezTo>
                  <a:cubicBezTo>
                    <a:pt x="6510" y="378"/>
                    <a:pt x="6716" y="381"/>
                    <a:pt x="6915" y="409"/>
                  </a:cubicBezTo>
                  <a:cubicBezTo>
                    <a:pt x="6957" y="414"/>
                    <a:pt x="6947" y="482"/>
                    <a:pt x="6906" y="482"/>
                  </a:cubicBezTo>
                  <a:cubicBezTo>
                    <a:pt x="6906" y="482"/>
                    <a:pt x="6905" y="482"/>
                    <a:pt x="6905" y="482"/>
                  </a:cubicBezTo>
                  <a:cubicBezTo>
                    <a:pt x="6707" y="478"/>
                    <a:pt x="6507" y="447"/>
                    <a:pt x="6309" y="426"/>
                  </a:cubicBezTo>
                  <a:cubicBezTo>
                    <a:pt x="6271" y="422"/>
                    <a:pt x="6271" y="365"/>
                    <a:pt x="6306" y="365"/>
                  </a:cubicBezTo>
                  <a:close/>
                  <a:moveTo>
                    <a:pt x="14278" y="413"/>
                  </a:moveTo>
                  <a:cubicBezTo>
                    <a:pt x="14353" y="413"/>
                    <a:pt x="14428" y="415"/>
                    <a:pt x="14503" y="424"/>
                  </a:cubicBezTo>
                  <a:cubicBezTo>
                    <a:pt x="14541" y="428"/>
                    <a:pt x="14541" y="481"/>
                    <a:pt x="14503" y="485"/>
                  </a:cubicBezTo>
                  <a:cubicBezTo>
                    <a:pt x="14429" y="493"/>
                    <a:pt x="14355" y="496"/>
                    <a:pt x="14280" y="496"/>
                  </a:cubicBezTo>
                  <a:cubicBezTo>
                    <a:pt x="14188" y="496"/>
                    <a:pt x="14096" y="492"/>
                    <a:pt x="14006" y="491"/>
                  </a:cubicBezTo>
                  <a:cubicBezTo>
                    <a:pt x="13958" y="490"/>
                    <a:pt x="13958" y="418"/>
                    <a:pt x="14006" y="418"/>
                  </a:cubicBezTo>
                  <a:cubicBezTo>
                    <a:pt x="14096" y="417"/>
                    <a:pt x="14187" y="413"/>
                    <a:pt x="14278" y="413"/>
                  </a:cubicBezTo>
                  <a:close/>
                  <a:moveTo>
                    <a:pt x="12862" y="459"/>
                  </a:moveTo>
                  <a:cubicBezTo>
                    <a:pt x="12863" y="459"/>
                    <a:pt x="12863" y="459"/>
                    <a:pt x="12864" y="459"/>
                  </a:cubicBezTo>
                  <a:cubicBezTo>
                    <a:pt x="13066" y="474"/>
                    <a:pt x="13269" y="486"/>
                    <a:pt x="13469" y="515"/>
                  </a:cubicBezTo>
                  <a:cubicBezTo>
                    <a:pt x="13502" y="520"/>
                    <a:pt x="13494" y="575"/>
                    <a:pt x="13461" y="575"/>
                  </a:cubicBezTo>
                  <a:cubicBezTo>
                    <a:pt x="13461" y="575"/>
                    <a:pt x="13460" y="575"/>
                    <a:pt x="13460" y="575"/>
                  </a:cubicBezTo>
                  <a:cubicBezTo>
                    <a:pt x="13261" y="570"/>
                    <a:pt x="13063" y="549"/>
                    <a:pt x="12864" y="530"/>
                  </a:cubicBezTo>
                  <a:cubicBezTo>
                    <a:pt x="12822" y="525"/>
                    <a:pt x="12819" y="459"/>
                    <a:pt x="12862" y="459"/>
                  </a:cubicBezTo>
                  <a:close/>
                  <a:moveTo>
                    <a:pt x="12989" y="2701"/>
                  </a:moveTo>
                  <a:cubicBezTo>
                    <a:pt x="13063" y="2701"/>
                    <a:pt x="13137" y="2704"/>
                    <a:pt x="13211" y="2710"/>
                  </a:cubicBezTo>
                  <a:cubicBezTo>
                    <a:pt x="13247" y="2713"/>
                    <a:pt x="13247" y="2763"/>
                    <a:pt x="13211" y="2766"/>
                  </a:cubicBezTo>
                  <a:cubicBezTo>
                    <a:pt x="13139" y="2773"/>
                    <a:pt x="13066" y="2775"/>
                    <a:pt x="12993" y="2775"/>
                  </a:cubicBezTo>
                  <a:cubicBezTo>
                    <a:pt x="12901" y="2775"/>
                    <a:pt x="12808" y="2771"/>
                    <a:pt x="12715" y="2769"/>
                  </a:cubicBezTo>
                  <a:cubicBezTo>
                    <a:pt x="12674" y="2769"/>
                    <a:pt x="12675" y="2708"/>
                    <a:pt x="12715" y="2707"/>
                  </a:cubicBezTo>
                  <a:cubicBezTo>
                    <a:pt x="12806" y="2705"/>
                    <a:pt x="12898" y="2701"/>
                    <a:pt x="12989" y="2701"/>
                  </a:cubicBezTo>
                  <a:close/>
                  <a:moveTo>
                    <a:pt x="13704" y="2700"/>
                  </a:moveTo>
                  <a:cubicBezTo>
                    <a:pt x="13705" y="2700"/>
                    <a:pt x="13707" y="2701"/>
                    <a:pt x="13708" y="2701"/>
                  </a:cubicBezTo>
                  <a:cubicBezTo>
                    <a:pt x="13859" y="2716"/>
                    <a:pt x="14017" y="2724"/>
                    <a:pt x="14163" y="2764"/>
                  </a:cubicBezTo>
                  <a:cubicBezTo>
                    <a:pt x="14201" y="2773"/>
                    <a:pt x="14193" y="2831"/>
                    <a:pt x="14155" y="2831"/>
                  </a:cubicBezTo>
                  <a:cubicBezTo>
                    <a:pt x="14155" y="2831"/>
                    <a:pt x="14155" y="2831"/>
                    <a:pt x="14154" y="2831"/>
                  </a:cubicBezTo>
                  <a:cubicBezTo>
                    <a:pt x="14003" y="2830"/>
                    <a:pt x="13848" y="2796"/>
                    <a:pt x="13699" y="2770"/>
                  </a:cubicBezTo>
                  <a:cubicBezTo>
                    <a:pt x="13661" y="2764"/>
                    <a:pt x="13668" y="2700"/>
                    <a:pt x="13704" y="2700"/>
                  </a:cubicBezTo>
                  <a:close/>
                  <a:moveTo>
                    <a:pt x="7797" y="2812"/>
                  </a:moveTo>
                  <a:cubicBezTo>
                    <a:pt x="7831" y="2812"/>
                    <a:pt x="7864" y="2813"/>
                    <a:pt x="7897" y="2816"/>
                  </a:cubicBezTo>
                  <a:cubicBezTo>
                    <a:pt x="7925" y="2818"/>
                    <a:pt x="7925" y="2857"/>
                    <a:pt x="7897" y="2860"/>
                  </a:cubicBezTo>
                  <a:cubicBezTo>
                    <a:pt x="7863" y="2863"/>
                    <a:pt x="7828" y="2864"/>
                    <a:pt x="7792" y="2864"/>
                  </a:cubicBezTo>
                  <a:cubicBezTo>
                    <a:pt x="7695" y="2864"/>
                    <a:pt x="7596" y="2855"/>
                    <a:pt x="7500" y="2852"/>
                  </a:cubicBezTo>
                  <a:cubicBezTo>
                    <a:pt x="7483" y="2851"/>
                    <a:pt x="7483" y="2825"/>
                    <a:pt x="7500" y="2825"/>
                  </a:cubicBezTo>
                  <a:cubicBezTo>
                    <a:pt x="7598" y="2821"/>
                    <a:pt x="7698" y="2812"/>
                    <a:pt x="7797" y="2812"/>
                  </a:cubicBezTo>
                  <a:close/>
                  <a:moveTo>
                    <a:pt x="9936" y="2762"/>
                  </a:moveTo>
                  <a:cubicBezTo>
                    <a:pt x="9964" y="2762"/>
                    <a:pt x="9971" y="2804"/>
                    <a:pt x="9942" y="2816"/>
                  </a:cubicBezTo>
                  <a:cubicBezTo>
                    <a:pt x="9845" y="2857"/>
                    <a:pt x="9744" y="2873"/>
                    <a:pt x="9641" y="2873"/>
                  </a:cubicBezTo>
                  <a:cubicBezTo>
                    <a:pt x="9588" y="2873"/>
                    <a:pt x="9534" y="2869"/>
                    <a:pt x="9481" y="2861"/>
                  </a:cubicBezTo>
                  <a:cubicBezTo>
                    <a:pt x="9453" y="2857"/>
                    <a:pt x="9458" y="2809"/>
                    <a:pt x="9484" y="2809"/>
                  </a:cubicBezTo>
                  <a:cubicBezTo>
                    <a:pt x="9485" y="2809"/>
                    <a:pt x="9486" y="2810"/>
                    <a:pt x="9487" y="2810"/>
                  </a:cubicBezTo>
                  <a:cubicBezTo>
                    <a:pt x="9523" y="2814"/>
                    <a:pt x="9558" y="2816"/>
                    <a:pt x="9593" y="2816"/>
                  </a:cubicBezTo>
                  <a:cubicBezTo>
                    <a:pt x="9706" y="2816"/>
                    <a:pt x="9815" y="2795"/>
                    <a:pt x="9926" y="2764"/>
                  </a:cubicBezTo>
                  <a:cubicBezTo>
                    <a:pt x="9930" y="2763"/>
                    <a:pt x="9933" y="2762"/>
                    <a:pt x="9936" y="2762"/>
                  </a:cubicBezTo>
                  <a:close/>
                  <a:moveTo>
                    <a:pt x="11620" y="2766"/>
                  </a:moveTo>
                  <a:cubicBezTo>
                    <a:pt x="11622" y="2766"/>
                    <a:pt x="11625" y="2766"/>
                    <a:pt x="11628" y="2767"/>
                  </a:cubicBezTo>
                  <a:cubicBezTo>
                    <a:pt x="11742" y="2801"/>
                    <a:pt x="11857" y="2813"/>
                    <a:pt x="11974" y="2813"/>
                  </a:cubicBezTo>
                  <a:cubicBezTo>
                    <a:pt x="12021" y="2813"/>
                    <a:pt x="12070" y="2811"/>
                    <a:pt x="12118" y="2807"/>
                  </a:cubicBezTo>
                  <a:cubicBezTo>
                    <a:pt x="12119" y="2807"/>
                    <a:pt x="12120" y="2807"/>
                    <a:pt x="12120" y="2807"/>
                  </a:cubicBezTo>
                  <a:cubicBezTo>
                    <a:pt x="12148" y="2807"/>
                    <a:pt x="12154" y="2854"/>
                    <a:pt x="12126" y="2860"/>
                  </a:cubicBezTo>
                  <a:cubicBezTo>
                    <a:pt x="12063" y="2874"/>
                    <a:pt x="12000" y="2880"/>
                    <a:pt x="11937" y="2880"/>
                  </a:cubicBezTo>
                  <a:cubicBezTo>
                    <a:pt x="11827" y="2880"/>
                    <a:pt x="11718" y="2860"/>
                    <a:pt x="11611" y="2828"/>
                  </a:cubicBezTo>
                  <a:cubicBezTo>
                    <a:pt x="11575" y="2817"/>
                    <a:pt x="11587" y="2766"/>
                    <a:pt x="11620" y="2766"/>
                  </a:cubicBezTo>
                  <a:close/>
                  <a:moveTo>
                    <a:pt x="10709" y="2805"/>
                  </a:moveTo>
                  <a:cubicBezTo>
                    <a:pt x="10803" y="2805"/>
                    <a:pt x="10894" y="2823"/>
                    <a:pt x="10985" y="2860"/>
                  </a:cubicBezTo>
                  <a:cubicBezTo>
                    <a:pt x="11012" y="2870"/>
                    <a:pt x="11004" y="2910"/>
                    <a:pt x="10981" y="2910"/>
                  </a:cubicBezTo>
                  <a:cubicBezTo>
                    <a:pt x="10978" y="2910"/>
                    <a:pt x="10975" y="2909"/>
                    <a:pt x="10972" y="2908"/>
                  </a:cubicBezTo>
                  <a:cubicBezTo>
                    <a:pt x="10880" y="2873"/>
                    <a:pt x="10784" y="2856"/>
                    <a:pt x="10686" y="2856"/>
                  </a:cubicBezTo>
                  <a:cubicBezTo>
                    <a:pt x="10651" y="2856"/>
                    <a:pt x="10615" y="2858"/>
                    <a:pt x="10579" y="2863"/>
                  </a:cubicBezTo>
                  <a:cubicBezTo>
                    <a:pt x="10578" y="2863"/>
                    <a:pt x="10577" y="2863"/>
                    <a:pt x="10576" y="2863"/>
                  </a:cubicBezTo>
                  <a:cubicBezTo>
                    <a:pt x="10553" y="2863"/>
                    <a:pt x="10548" y="2820"/>
                    <a:pt x="10572" y="2817"/>
                  </a:cubicBezTo>
                  <a:cubicBezTo>
                    <a:pt x="10619" y="2809"/>
                    <a:pt x="10664" y="2805"/>
                    <a:pt x="10709" y="2805"/>
                  </a:cubicBezTo>
                  <a:close/>
                  <a:moveTo>
                    <a:pt x="2656" y="2863"/>
                  </a:moveTo>
                  <a:cubicBezTo>
                    <a:pt x="2682" y="2863"/>
                    <a:pt x="2708" y="2863"/>
                    <a:pt x="2733" y="2864"/>
                  </a:cubicBezTo>
                  <a:cubicBezTo>
                    <a:pt x="2763" y="2865"/>
                    <a:pt x="2763" y="2910"/>
                    <a:pt x="2733" y="2911"/>
                  </a:cubicBezTo>
                  <a:cubicBezTo>
                    <a:pt x="2707" y="2912"/>
                    <a:pt x="2681" y="2912"/>
                    <a:pt x="2655" y="2912"/>
                  </a:cubicBezTo>
                  <a:cubicBezTo>
                    <a:pt x="2548" y="2912"/>
                    <a:pt x="2442" y="2908"/>
                    <a:pt x="2336" y="2907"/>
                  </a:cubicBezTo>
                  <a:cubicBezTo>
                    <a:pt x="2311" y="2906"/>
                    <a:pt x="2311" y="2869"/>
                    <a:pt x="2336" y="2869"/>
                  </a:cubicBezTo>
                  <a:cubicBezTo>
                    <a:pt x="2442" y="2868"/>
                    <a:pt x="2549" y="2863"/>
                    <a:pt x="2656" y="2863"/>
                  </a:cubicBezTo>
                  <a:close/>
                  <a:moveTo>
                    <a:pt x="8732" y="2860"/>
                  </a:moveTo>
                  <a:cubicBezTo>
                    <a:pt x="8818" y="2860"/>
                    <a:pt x="8904" y="2862"/>
                    <a:pt x="8990" y="2868"/>
                  </a:cubicBezTo>
                  <a:cubicBezTo>
                    <a:pt x="9015" y="2869"/>
                    <a:pt x="9015" y="2905"/>
                    <a:pt x="8990" y="2907"/>
                  </a:cubicBezTo>
                  <a:cubicBezTo>
                    <a:pt x="8900" y="2913"/>
                    <a:pt x="8810" y="2914"/>
                    <a:pt x="8720" y="2914"/>
                  </a:cubicBezTo>
                  <a:cubicBezTo>
                    <a:pt x="8645" y="2914"/>
                    <a:pt x="8569" y="2913"/>
                    <a:pt x="8494" y="2912"/>
                  </a:cubicBezTo>
                  <a:cubicBezTo>
                    <a:pt x="8462" y="2912"/>
                    <a:pt x="8462" y="2863"/>
                    <a:pt x="8494" y="2863"/>
                  </a:cubicBezTo>
                  <a:cubicBezTo>
                    <a:pt x="8573" y="2862"/>
                    <a:pt x="8653" y="2860"/>
                    <a:pt x="8732" y="2860"/>
                  </a:cubicBezTo>
                  <a:close/>
                  <a:moveTo>
                    <a:pt x="3513" y="2854"/>
                  </a:moveTo>
                  <a:cubicBezTo>
                    <a:pt x="3584" y="2854"/>
                    <a:pt x="3655" y="2856"/>
                    <a:pt x="3726" y="2861"/>
                  </a:cubicBezTo>
                  <a:cubicBezTo>
                    <a:pt x="3761" y="2863"/>
                    <a:pt x="3761" y="2911"/>
                    <a:pt x="3726" y="2914"/>
                  </a:cubicBezTo>
                  <a:cubicBezTo>
                    <a:pt x="3657" y="2919"/>
                    <a:pt x="3589" y="2921"/>
                    <a:pt x="3521" y="2921"/>
                  </a:cubicBezTo>
                  <a:cubicBezTo>
                    <a:pt x="3440" y="2921"/>
                    <a:pt x="3360" y="2919"/>
                    <a:pt x="3279" y="2918"/>
                  </a:cubicBezTo>
                  <a:cubicBezTo>
                    <a:pt x="3241" y="2918"/>
                    <a:pt x="3241" y="2858"/>
                    <a:pt x="3279" y="2857"/>
                  </a:cubicBezTo>
                  <a:cubicBezTo>
                    <a:pt x="3357" y="2856"/>
                    <a:pt x="3435" y="2854"/>
                    <a:pt x="3513" y="2854"/>
                  </a:cubicBezTo>
                  <a:close/>
                  <a:moveTo>
                    <a:pt x="5734" y="2850"/>
                  </a:moveTo>
                  <a:cubicBezTo>
                    <a:pt x="5778" y="2850"/>
                    <a:pt x="5820" y="2851"/>
                    <a:pt x="5862" y="2857"/>
                  </a:cubicBezTo>
                  <a:cubicBezTo>
                    <a:pt x="5901" y="2862"/>
                    <a:pt x="5901" y="2913"/>
                    <a:pt x="5862" y="2918"/>
                  </a:cubicBezTo>
                  <a:cubicBezTo>
                    <a:pt x="5819" y="2923"/>
                    <a:pt x="5774" y="2925"/>
                    <a:pt x="5729" y="2925"/>
                  </a:cubicBezTo>
                  <a:cubicBezTo>
                    <a:pt x="5641" y="2925"/>
                    <a:pt x="5551" y="2918"/>
                    <a:pt x="5464" y="2915"/>
                  </a:cubicBezTo>
                  <a:cubicBezTo>
                    <a:pt x="5429" y="2914"/>
                    <a:pt x="5429" y="2860"/>
                    <a:pt x="5464" y="2860"/>
                  </a:cubicBezTo>
                  <a:cubicBezTo>
                    <a:pt x="5553" y="2858"/>
                    <a:pt x="5644" y="2850"/>
                    <a:pt x="5734" y="2850"/>
                  </a:cubicBezTo>
                  <a:close/>
                  <a:moveTo>
                    <a:pt x="4222" y="2815"/>
                  </a:moveTo>
                  <a:cubicBezTo>
                    <a:pt x="4224" y="2815"/>
                    <a:pt x="4226" y="2815"/>
                    <a:pt x="4229" y="2816"/>
                  </a:cubicBezTo>
                  <a:cubicBezTo>
                    <a:pt x="4351" y="2848"/>
                    <a:pt x="4472" y="2861"/>
                    <a:pt x="4596" y="2861"/>
                  </a:cubicBezTo>
                  <a:cubicBezTo>
                    <a:pt x="4653" y="2861"/>
                    <a:pt x="4710" y="2858"/>
                    <a:pt x="4768" y="2853"/>
                  </a:cubicBezTo>
                  <a:cubicBezTo>
                    <a:pt x="4769" y="2853"/>
                    <a:pt x="4770" y="2853"/>
                    <a:pt x="4771" y="2853"/>
                  </a:cubicBezTo>
                  <a:cubicBezTo>
                    <a:pt x="4804" y="2853"/>
                    <a:pt x="4811" y="2911"/>
                    <a:pt x="4777" y="2915"/>
                  </a:cubicBezTo>
                  <a:cubicBezTo>
                    <a:pt x="4719" y="2924"/>
                    <a:pt x="4661" y="2928"/>
                    <a:pt x="4603" y="2928"/>
                  </a:cubicBezTo>
                  <a:cubicBezTo>
                    <a:pt x="4472" y="2928"/>
                    <a:pt x="4342" y="2907"/>
                    <a:pt x="4214" y="2868"/>
                  </a:cubicBezTo>
                  <a:cubicBezTo>
                    <a:pt x="4183" y="2859"/>
                    <a:pt x="4193" y="2815"/>
                    <a:pt x="4222" y="2815"/>
                  </a:cubicBezTo>
                  <a:close/>
                  <a:moveTo>
                    <a:pt x="1378" y="2817"/>
                  </a:moveTo>
                  <a:cubicBezTo>
                    <a:pt x="1486" y="2817"/>
                    <a:pt x="1594" y="2834"/>
                    <a:pt x="1693" y="2874"/>
                  </a:cubicBezTo>
                  <a:cubicBezTo>
                    <a:pt x="1724" y="2885"/>
                    <a:pt x="1716" y="2928"/>
                    <a:pt x="1688" y="2928"/>
                  </a:cubicBezTo>
                  <a:cubicBezTo>
                    <a:pt x="1685" y="2928"/>
                    <a:pt x="1682" y="2928"/>
                    <a:pt x="1679" y="2927"/>
                  </a:cubicBezTo>
                  <a:cubicBezTo>
                    <a:pt x="1552" y="2898"/>
                    <a:pt x="1434" y="2880"/>
                    <a:pt x="1310" y="2880"/>
                  </a:cubicBezTo>
                  <a:cubicBezTo>
                    <a:pt x="1257" y="2880"/>
                    <a:pt x="1202" y="2883"/>
                    <a:pt x="1146" y="2891"/>
                  </a:cubicBezTo>
                  <a:cubicBezTo>
                    <a:pt x="1145" y="2891"/>
                    <a:pt x="1144" y="2891"/>
                    <a:pt x="1143" y="2891"/>
                  </a:cubicBezTo>
                  <a:cubicBezTo>
                    <a:pt x="1117" y="2891"/>
                    <a:pt x="1105" y="2853"/>
                    <a:pt x="1134" y="2846"/>
                  </a:cubicBezTo>
                  <a:cubicBezTo>
                    <a:pt x="1213" y="2827"/>
                    <a:pt x="1296" y="2817"/>
                    <a:pt x="1378" y="2817"/>
                  </a:cubicBezTo>
                  <a:close/>
                  <a:moveTo>
                    <a:pt x="6410" y="2856"/>
                  </a:moveTo>
                  <a:cubicBezTo>
                    <a:pt x="6412" y="2856"/>
                    <a:pt x="6414" y="2856"/>
                    <a:pt x="6416" y="2857"/>
                  </a:cubicBezTo>
                  <a:cubicBezTo>
                    <a:pt x="6595" y="2894"/>
                    <a:pt x="6773" y="2901"/>
                    <a:pt x="6954" y="2910"/>
                  </a:cubicBezTo>
                  <a:cubicBezTo>
                    <a:pt x="6992" y="2911"/>
                    <a:pt x="6991" y="2962"/>
                    <a:pt x="6954" y="2967"/>
                  </a:cubicBezTo>
                  <a:cubicBezTo>
                    <a:pt x="6911" y="2972"/>
                    <a:pt x="6869" y="2974"/>
                    <a:pt x="6826" y="2974"/>
                  </a:cubicBezTo>
                  <a:cubicBezTo>
                    <a:pt x="6683" y="2974"/>
                    <a:pt x="6540" y="2949"/>
                    <a:pt x="6401" y="2913"/>
                  </a:cubicBezTo>
                  <a:cubicBezTo>
                    <a:pt x="6367" y="2904"/>
                    <a:pt x="6379" y="2856"/>
                    <a:pt x="6410" y="2856"/>
                  </a:cubicBezTo>
                  <a:close/>
                  <a:moveTo>
                    <a:pt x="1" y="0"/>
                  </a:moveTo>
                  <a:lnTo>
                    <a:pt x="1" y="0"/>
                  </a:lnTo>
                  <a:cubicBezTo>
                    <a:pt x="4" y="6"/>
                    <a:pt x="7" y="12"/>
                    <a:pt x="7" y="20"/>
                  </a:cubicBezTo>
                  <a:cubicBezTo>
                    <a:pt x="16" y="90"/>
                    <a:pt x="23" y="160"/>
                    <a:pt x="31" y="231"/>
                  </a:cubicBezTo>
                  <a:cubicBezTo>
                    <a:pt x="35" y="220"/>
                    <a:pt x="43" y="214"/>
                    <a:pt x="55" y="214"/>
                  </a:cubicBezTo>
                  <a:cubicBezTo>
                    <a:pt x="58" y="214"/>
                    <a:pt x="61" y="214"/>
                    <a:pt x="64" y="215"/>
                  </a:cubicBezTo>
                  <a:cubicBezTo>
                    <a:pt x="186" y="248"/>
                    <a:pt x="309" y="265"/>
                    <a:pt x="432" y="265"/>
                  </a:cubicBezTo>
                  <a:cubicBezTo>
                    <a:pt x="518" y="265"/>
                    <a:pt x="605" y="257"/>
                    <a:pt x="692" y="240"/>
                  </a:cubicBezTo>
                  <a:cubicBezTo>
                    <a:pt x="695" y="240"/>
                    <a:pt x="697" y="240"/>
                    <a:pt x="700" y="240"/>
                  </a:cubicBezTo>
                  <a:cubicBezTo>
                    <a:pt x="735" y="240"/>
                    <a:pt x="747" y="291"/>
                    <a:pt x="709" y="301"/>
                  </a:cubicBezTo>
                  <a:cubicBezTo>
                    <a:pt x="615" y="326"/>
                    <a:pt x="520" y="339"/>
                    <a:pt x="426" y="339"/>
                  </a:cubicBezTo>
                  <a:cubicBezTo>
                    <a:pt x="299" y="339"/>
                    <a:pt x="173" y="316"/>
                    <a:pt x="49" y="271"/>
                  </a:cubicBezTo>
                  <a:cubicBezTo>
                    <a:pt x="42" y="269"/>
                    <a:pt x="37" y="266"/>
                    <a:pt x="34" y="261"/>
                  </a:cubicBezTo>
                  <a:lnTo>
                    <a:pt x="34" y="261"/>
                  </a:lnTo>
                  <a:cubicBezTo>
                    <a:pt x="126" y="1122"/>
                    <a:pt x="181" y="2046"/>
                    <a:pt x="66" y="2910"/>
                  </a:cubicBezTo>
                  <a:cubicBezTo>
                    <a:pt x="184" y="2907"/>
                    <a:pt x="301" y="2904"/>
                    <a:pt x="419" y="2904"/>
                  </a:cubicBezTo>
                  <a:cubicBezTo>
                    <a:pt x="495" y="2904"/>
                    <a:pt x="571" y="2905"/>
                    <a:pt x="647" y="2908"/>
                  </a:cubicBezTo>
                  <a:cubicBezTo>
                    <a:pt x="686" y="2908"/>
                    <a:pt x="686" y="2966"/>
                    <a:pt x="647" y="2968"/>
                  </a:cubicBezTo>
                  <a:cubicBezTo>
                    <a:pt x="575" y="2969"/>
                    <a:pt x="503" y="2970"/>
                    <a:pt x="431" y="2970"/>
                  </a:cubicBezTo>
                  <a:cubicBezTo>
                    <a:pt x="306" y="2970"/>
                    <a:pt x="182" y="2968"/>
                    <a:pt x="58" y="2965"/>
                  </a:cubicBezTo>
                  <a:cubicBezTo>
                    <a:pt x="42" y="3078"/>
                    <a:pt x="23" y="3191"/>
                    <a:pt x="1" y="3301"/>
                  </a:cubicBezTo>
                  <a:cubicBezTo>
                    <a:pt x="1465" y="3228"/>
                    <a:pt x="2933" y="3217"/>
                    <a:pt x="4402" y="3217"/>
                  </a:cubicBezTo>
                  <a:cubicBezTo>
                    <a:pt x="5078" y="3217"/>
                    <a:pt x="5753" y="3219"/>
                    <a:pt x="6429" y="3219"/>
                  </a:cubicBezTo>
                  <a:cubicBezTo>
                    <a:pt x="6697" y="3219"/>
                    <a:pt x="6964" y="3219"/>
                    <a:pt x="7232" y="3218"/>
                  </a:cubicBezTo>
                  <a:cubicBezTo>
                    <a:pt x="7778" y="3216"/>
                    <a:pt x="8323" y="3215"/>
                    <a:pt x="8869" y="3215"/>
                  </a:cubicBezTo>
                  <a:cubicBezTo>
                    <a:pt x="10559" y="3215"/>
                    <a:pt x="12249" y="3224"/>
                    <a:pt x="13939" y="3241"/>
                  </a:cubicBezTo>
                  <a:cubicBezTo>
                    <a:pt x="13952" y="3227"/>
                    <a:pt x="13972" y="3219"/>
                    <a:pt x="13992" y="3219"/>
                  </a:cubicBezTo>
                  <a:cubicBezTo>
                    <a:pt x="14012" y="3219"/>
                    <a:pt x="14031" y="3227"/>
                    <a:pt x="14042" y="3242"/>
                  </a:cubicBezTo>
                  <a:cubicBezTo>
                    <a:pt x="14185" y="3243"/>
                    <a:pt x="14330" y="3244"/>
                    <a:pt x="14474" y="3245"/>
                  </a:cubicBezTo>
                  <a:cubicBezTo>
                    <a:pt x="14477" y="3227"/>
                    <a:pt x="14492" y="3210"/>
                    <a:pt x="14518" y="3210"/>
                  </a:cubicBezTo>
                  <a:cubicBezTo>
                    <a:pt x="14559" y="3208"/>
                    <a:pt x="14601" y="3207"/>
                    <a:pt x="14642" y="3206"/>
                  </a:cubicBezTo>
                  <a:lnTo>
                    <a:pt x="14670" y="3206"/>
                  </a:lnTo>
                  <a:cubicBezTo>
                    <a:pt x="14682" y="3196"/>
                    <a:pt x="14693" y="3186"/>
                    <a:pt x="14705" y="3176"/>
                  </a:cubicBezTo>
                  <a:cubicBezTo>
                    <a:pt x="14707" y="3175"/>
                    <a:pt x="14708" y="3175"/>
                    <a:pt x="14710" y="3173"/>
                  </a:cubicBezTo>
                  <a:cubicBezTo>
                    <a:pt x="14632" y="2148"/>
                    <a:pt x="14635" y="1117"/>
                    <a:pt x="14546" y="92"/>
                  </a:cubicBezTo>
                  <a:lnTo>
                    <a:pt x="14543" y="92"/>
                  </a:lnTo>
                  <a:cubicBezTo>
                    <a:pt x="13978" y="99"/>
                    <a:pt x="13413" y="102"/>
                    <a:pt x="12848" y="102"/>
                  </a:cubicBezTo>
                  <a:cubicBezTo>
                    <a:pt x="10969" y="102"/>
                    <a:pt x="9088" y="71"/>
                    <a:pt x="7210" y="57"/>
                  </a:cubicBezTo>
                  <a:cubicBezTo>
                    <a:pt x="5992" y="47"/>
                    <a:pt x="4772" y="37"/>
                    <a:pt x="3553" y="30"/>
                  </a:cubicBezTo>
                  <a:cubicBezTo>
                    <a:pt x="3436" y="29"/>
                    <a:pt x="3319" y="29"/>
                    <a:pt x="3203" y="29"/>
                  </a:cubicBezTo>
                  <a:cubicBezTo>
                    <a:pt x="2689" y="29"/>
                    <a:pt x="2175" y="35"/>
                    <a:pt x="1660" y="35"/>
                  </a:cubicBezTo>
                  <a:cubicBezTo>
                    <a:pt x="1106" y="35"/>
                    <a:pt x="552" y="2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1"/>
            <p:cNvSpPr/>
            <p:nvPr/>
          </p:nvSpPr>
          <p:spPr>
            <a:xfrm>
              <a:off x="7737238" y="1961276"/>
              <a:ext cx="167201" cy="172927"/>
            </a:xfrm>
            <a:custGeom>
              <a:avLst/>
              <a:gdLst/>
              <a:ahLst/>
              <a:cxnLst/>
              <a:rect l="l" t="t" r="r" b="b"/>
              <a:pathLst>
                <a:path w="3154" h="3262" extrusionOk="0">
                  <a:moveTo>
                    <a:pt x="366" y="143"/>
                  </a:moveTo>
                  <a:cubicBezTo>
                    <a:pt x="369" y="143"/>
                    <a:pt x="372" y="143"/>
                    <a:pt x="376" y="144"/>
                  </a:cubicBezTo>
                  <a:cubicBezTo>
                    <a:pt x="514" y="178"/>
                    <a:pt x="652" y="186"/>
                    <a:pt x="792" y="186"/>
                  </a:cubicBezTo>
                  <a:cubicBezTo>
                    <a:pt x="832" y="186"/>
                    <a:pt x="872" y="185"/>
                    <a:pt x="913" y="184"/>
                  </a:cubicBezTo>
                  <a:cubicBezTo>
                    <a:pt x="914" y="184"/>
                    <a:pt x="914" y="184"/>
                    <a:pt x="914" y="184"/>
                  </a:cubicBezTo>
                  <a:cubicBezTo>
                    <a:pt x="955" y="184"/>
                    <a:pt x="963" y="248"/>
                    <a:pt x="924" y="257"/>
                  </a:cubicBezTo>
                  <a:cubicBezTo>
                    <a:pt x="859" y="271"/>
                    <a:pt x="795" y="277"/>
                    <a:pt x="730" y="277"/>
                  </a:cubicBezTo>
                  <a:cubicBezTo>
                    <a:pt x="604" y="277"/>
                    <a:pt x="478" y="253"/>
                    <a:pt x="357" y="214"/>
                  </a:cubicBezTo>
                  <a:cubicBezTo>
                    <a:pt x="316" y="200"/>
                    <a:pt x="328" y="143"/>
                    <a:pt x="366" y="143"/>
                  </a:cubicBezTo>
                  <a:close/>
                  <a:moveTo>
                    <a:pt x="1611" y="244"/>
                  </a:moveTo>
                  <a:cubicBezTo>
                    <a:pt x="1660" y="244"/>
                    <a:pt x="1709" y="246"/>
                    <a:pt x="1758" y="249"/>
                  </a:cubicBezTo>
                  <a:cubicBezTo>
                    <a:pt x="1790" y="252"/>
                    <a:pt x="1790" y="295"/>
                    <a:pt x="1758" y="299"/>
                  </a:cubicBezTo>
                  <a:cubicBezTo>
                    <a:pt x="1712" y="302"/>
                    <a:pt x="1667" y="303"/>
                    <a:pt x="1621" y="303"/>
                  </a:cubicBezTo>
                  <a:cubicBezTo>
                    <a:pt x="1517" y="303"/>
                    <a:pt x="1413" y="297"/>
                    <a:pt x="1311" y="293"/>
                  </a:cubicBezTo>
                  <a:cubicBezTo>
                    <a:pt x="1286" y="292"/>
                    <a:pt x="1286" y="255"/>
                    <a:pt x="1311" y="254"/>
                  </a:cubicBezTo>
                  <a:cubicBezTo>
                    <a:pt x="1410" y="250"/>
                    <a:pt x="1511" y="244"/>
                    <a:pt x="1611" y="244"/>
                  </a:cubicBezTo>
                  <a:close/>
                  <a:moveTo>
                    <a:pt x="2205" y="293"/>
                  </a:moveTo>
                  <a:cubicBezTo>
                    <a:pt x="2255" y="293"/>
                    <a:pt x="2304" y="295"/>
                    <a:pt x="2353" y="301"/>
                  </a:cubicBezTo>
                  <a:cubicBezTo>
                    <a:pt x="2382" y="305"/>
                    <a:pt x="2382" y="341"/>
                    <a:pt x="2353" y="346"/>
                  </a:cubicBezTo>
                  <a:cubicBezTo>
                    <a:pt x="2304" y="351"/>
                    <a:pt x="2255" y="353"/>
                    <a:pt x="2205" y="353"/>
                  </a:cubicBezTo>
                  <a:cubicBezTo>
                    <a:pt x="2156" y="353"/>
                    <a:pt x="2106" y="351"/>
                    <a:pt x="2056" y="351"/>
                  </a:cubicBezTo>
                  <a:cubicBezTo>
                    <a:pt x="2020" y="350"/>
                    <a:pt x="2020" y="295"/>
                    <a:pt x="2056" y="295"/>
                  </a:cubicBezTo>
                  <a:cubicBezTo>
                    <a:pt x="2106" y="295"/>
                    <a:pt x="2156" y="293"/>
                    <a:pt x="2205" y="293"/>
                  </a:cubicBezTo>
                  <a:close/>
                  <a:moveTo>
                    <a:pt x="1887" y="2866"/>
                  </a:moveTo>
                  <a:cubicBezTo>
                    <a:pt x="1927" y="2866"/>
                    <a:pt x="1967" y="2868"/>
                    <a:pt x="2006" y="2873"/>
                  </a:cubicBezTo>
                  <a:cubicBezTo>
                    <a:pt x="2048" y="2878"/>
                    <a:pt x="2048" y="2933"/>
                    <a:pt x="2006" y="2937"/>
                  </a:cubicBezTo>
                  <a:cubicBezTo>
                    <a:pt x="1965" y="2942"/>
                    <a:pt x="1924" y="2944"/>
                    <a:pt x="1883" y="2944"/>
                  </a:cubicBezTo>
                  <a:cubicBezTo>
                    <a:pt x="1792" y="2944"/>
                    <a:pt x="1699" y="2935"/>
                    <a:pt x="1610" y="2930"/>
                  </a:cubicBezTo>
                  <a:cubicBezTo>
                    <a:pt x="1578" y="2928"/>
                    <a:pt x="1578" y="2883"/>
                    <a:pt x="1610" y="2881"/>
                  </a:cubicBezTo>
                  <a:cubicBezTo>
                    <a:pt x="1701" y="2876"/>
                    <a:pt x="1794" y="2866"/>
                    <a:pt x="1887" y="2866"/>
                  </a:cubicBezTo>
                  <a:close/>
                  <a:moveTo>
                    <a:pt x="934" y="2918"/>
                  </a:moveTo>
                  <a:cubicBezTo>
                    <a:pt x="977" y="2918"/>
                    <a:pt x="1020" y="2920"/>
                    <a:pt x="1063" y="2923"/>
                  </a:cubicBezTo>
                  <a:cubicBezTo>
                    <a:pt x="1103" y="2928"/>
                    <a:pt x="1103" y="2983"/>
                    <a:pt x="1063" y="2986"/>
                  </a:cubicBezTo>
                  <a:cubicBezTo>
                    <a:pt x="1020" y="2990"/>
                    <a:pt x="977" y="2992"/>
                    <a:pt x="934" y="2992"/>
                  </a:cubicBezTo>
                  <a:cubicBezTo>
                    <a:pt x="844" y="2992"/>
                    <a:pt x="755" y="2985"/>
                    <a:pt x="665" y="2981"/>
                  </a:cubicBezTo>
                  <a:cubicBezTo>
                    <a:pt x="631" y="2980"/>
                    <a:pt x="631" y="2930"/>
                    <a:pt x="665" y="2929"/>
                  </a:cubicBezTo>
                  <a:cubicBezTo>
                    <a:pt x="755" y="2924"/>
                    <a:pt x="844" y="2918"/>
                    <a:pt x="934" y="2918"/>
                  </a:cubicBezTo>
                  <a:close/>
                  <a:moveTo>
                    <a:pt x="2588" y="2921"/>
                  </a:moveTo>
                  <a:cubicBezTo>
                    <a:pt x="2612" y="2921"/>
                    <a:pt x="2636" y="2925"/>
                    <a:pt x="2659" y="2933"/>
                  </a:cubicBezTo>
                  <a:cubicBezTo>
                    <a:pt x="2683" y="2942"/>
                    <a:pt x="2681" y="2982"/>
                    <a:pt x="2652" y="2982"/>
                  </a:cubicBezTo>
                  <a:cubicBezTo>
                    <a:pt x="2652" y="2982"/>
                    <a:pt x="2652" y="2982"/>
                    <a:pt x="2651" y="2982"/>
                  </a:cubicBezTo>
                  <a:cubicBezTo>
                    <a:pt x="2623" y="2982"/>
                    <a:pt x="2595" y="2978"/>
                    <a:pt x="2567" y="2978"/>
                  </a:cubicBezTo>
                  <a:cubicBezTo>
                    <a:pt x="2555" y="2978"/>
                    <a:pt x="2542" y="2979"/>
                    <a:pt x="2530" y="2981"/>
                  </a:cubicBezTo>
                  <a:cubicBezTo>
                    <a:pt x="2488" y="2989"/>
                    <a:pt x="2450" y="3003"/>
                    <a:pt x="2416" y="3026"/>
                  </a:cubicBezTo>
                  <a:cubicBezTo>
                    <a:pt x="2412" y="3028"/>
                    <a:pt x="2408" y="3030"/>
                    <a:pt x="2404" y="3030"/>
                  </a:cubicBezTo>
                  <a:cubicBezTo>
                    <a:pt x="2383" y="3030"/>
                    <a:pt x="2370" y="2999"/>
                    <a:pt x="2392" y="2985"/>
                  </a:cubicBezTo>
                  <a:cubicBezTo>
                    <a:pt x="2445" y="2950"/>
                    <a:pt x="2518" y="2921"/>
                    <a:pt x="2588" y="2921"/>
                  </a:cubicBezTo>
                  <a:close/>
                  <a:moveTo>
                    <a:pt x="2414" y="1"/>
                  </a:moveTo>
                  <a:lnTo>
                    <a:pt x="2396" y="2"/>
                  </a:lnTo>
                  <a:cubicBezTo>
                    <a:pt x="2396" y="27"/>
                    <a:pt x="2379" y="54"/>
                    <a:pt x="2341" y="56"/>
                  </a:cubicBezTo>
                  <a:cubicBezTo>
                    <a:pt x="2156" y="66"/>
                    <a:pt x="1968" y="70"/>
                    <a:pt x="1778" y="70"/>
                  </a:cubicBezTo>
                  <a:cubicBezTo>
                    <a:pt x="1257" y="70"/>
                    <a:pt x="728" y="39"/>
                    <a:pt x="217" y="5"/>
                  </a:cubicBezTo>
                  <a:lnTo>
                    <a:pt x="217" y="5"/>
                  </a:lnTo>
                  <a:cubicBezTo>
                    <a:pt x="557" y="614"/>
                    <a:pt x="989" y="1161"/>
                    <a:pt x="1436" y="1697"/>
                  </a:cubicBezTo>
                  <a:cubicBezTo>
                    <a:pt x="1452" y="1717"/>
                    <a:pt x="1453" y="1741"/>
                    <a:pt x="1445" y="1759"/>
                  </a:cubicBezTo>
                  <a:cubicBezTo>
                    <a:pt x="1459" y="1782"/>
                    <a:pt x="1461" y="1812"/>
                    <a:pt x="1437" y="1839"/>
                  </a:cubicBezTo>
                  <a:cubicBezTo>
                    <a:pt x="978" y="2327"/>
                    <a:pt x="493" y="2808"/>
                    <a:pt x="1" y="3262"/>
                  </a:cubicBezTo>
                  <a:cubicBezTo>
                    <a:pt x="1049" y="3216"/>
                    <a:pt x="2102" y="3225"/>
                    <a:pt x="3153" y="3218"/>
                  </a:cubicBezTo>
                  <a:cubicBezTo>
                    <a:pt x="2894" y="3064"/>
                    <a:pt x="2646" y="2893"/>
                    <a:pt x="2419" y="2690"/>
                  </a:cubicBezTo>
                  <a:cubicBezTo>
                    <a:pt x="2407" y="2680"/>
                    <a:pt x="2405" y="2666"/>
                    <a:pt x="2407" y="2652"/>
                  </a:cubicBezTo>
                  <a:cubicBezTo>
                    <a:pt x="2397" y="2634"/>
                    <a:pt x="2398" y="2610"/>
                    <a:pt x="2412" y="2594"/>
                  </a:cubicBezTo>
                  <a:cubicBezTo>
                    <a:pt x="2411" y="2590"/>
                    <a:pt x="2409" y="2586"/>
                    <a:pt x="2409" y="2580"/>
                  </a:cubicBezTo>
                  <a:cubicBezTo>
                    <a:pt x="2396" y="2033"/>
                    <a:pt x="2454" y="1485"/>
                    <a:pt x="2449" y="936"/>
                  </a:cubicBezTo>
                  <a:cubicBezTo>
                    <a:pt x="2448" y="623"/>
                    <a:pt x="2435" y="311"/>
                    <a:pt x="2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1"/>
            <p:cNvSpPr/>
            <p:nvPr/>
          </p:nvSpPr>
          <p:spPr>
            <a:xfrm>
              <a:off x="7728915" y="1917859"/>
              <a:ext cx="1034486" cy="222599"/>
            </a:xfrm>
            <a:custGeom>
              <a:avLst/>
              <a:gdLst/>
              <a:ahLst/>
              <a:cxnLst/>
              <a:rect l="l" t="t" r="r" b="b"/>
              <a:pathLst>
                <a:path w="19514" h="4199" extrusionOk="0">
                  <a:moveTo>
                    <a:pt x="2659" y="92"/>
                  </a:moveTo>
                  <a:lnTo>
                    <a:pt x="2659" y="92"/>
                  </a:lnTo>
                  <a:cubicBezTo>
                    <a:pt x="3210" y="120"/>
                    <a:pt x="3764" y="127"/>
                    <a:pt x="4318" y="127"/>
                  </a:cubicBezTo>
                  <a:cubicBezTo>
                    <a:pt x="4833" y="127"/>
                    <a:pt x="5347" y="121"/>
                    <a:pt x="5861" y="121"/>
                  </a:cubicBezTo>
                  <a:cubicBezTo>
                    <a:pt x="5977" y="121"/>
                    <a:pt x="6094" y="121"/>
                    <a:pt x="6211" y="122"/>
                  </a:cubicBezTo>
                  <a:cubicBezTo>
                    <a:pt x="7430" y="129"/>
                    <a:pt x="8650" y="139"/>
                    <a:pt x="9868" y="149"/>
                  </a:cubicBezTo>
                  <a:cubicBezTo>
                    <a:pt x="11746" y="163"/>
                    <a:pt x="13627" y="194"/>
                    <a:pt x="15506" y="194"/>
                  </a:cubicBezTo>
                  <a:cubicBezTo>
                    <a:pt x="16071" y="194"/>
                    <a:pt x="16636" y="191"/>
                    <a:pt x="17201" y="184"/>
                  </a:cubicBezTo>
                  <a:lnTo>
                    <a:pt x="17204" y="184"/>
                  </a:lnTo>
                  <a:cubicBezTo>
                    <a:pt x="17293" y="1209"/>
                    <a:pt x="17290" y="2240"/>
                    <a:pt x="17368" y="3265"/>
                  </a:cubicBezTo>
                  <a:cubicBezTo>
                    <a:pt x="17366" y="3267"/>
                    <a:pt x="17365" y="3267"/>
                    <a:pt x="17363" y="3268"/>
                  </a:cubicBezTo>
                  <a:cubicBezTo>
                    <a:pt x="17351" y="3278"/>
                    <a:pt x="17339" y="3288"/>
                    <a:pt x="17328" y="3298"/>
                  </a:cubicBezTo>
                  <a:lnTo>
                    <a:pt x="17300" y="3298"/>
                  </a:lnTo>
                  <a:cubicBezTo>
                    <a:pt x="17259" y="3298"/>
                    <a:pt x="17217" y="3300"/>
                    <a:pt x="17176" y="3301"/>
                  </a:cubicBezTo>
                  <a:cubicBezTo>
                    <a:pt x="17150" y="3302"/>
                    <a:pt x="17135" y="3319"/>
                    <a:pt x="17132" y="3337"/>
                  </a:cubicBezTo>
                  <a:cubicBezTo>
                    <a:pt x="16988" y="3336"/>
                    <a:pt x="16843" y="3335"/>
                    <a:pt x="16699" y="3333"/>
                  </a:cubicBezTo>
                  <a:cubicBezTo>
                    <a:pt x="16688" y="3318"/>
                    <a:pt x="16670" y="3311"/>
                    <a:pt x="16651" y="3311"/>
                  </a:cubicBezTo>
                  <a:cubicBezTo>
                    <a:pt x="16631" y="3311"/>
                    <a:pt x="16610" y="3319"/>
                    <a:pt x="16597" y="3333"/>
                  </a:cubicBezTo>
                  <a:cubicBezTo>
                    <a:pt x="14907" y="3316"/>
                    <a:pt x="13217" y="3307"/>
                    <a:pt x="11527" y="3307"/>
                  </a:cubicBezTo>
                  <a:cubicBezTo>
                    <a:pt x="10981" y="3307"/>
                    <a:pt x="10436" y="3308"/>
                    <a:pt x="9890" y="3310"/>
                  </a:cubicBezTo>
                  <a:cubicBezTo>
                    <a:pt x="9622" y="3311"/>
                    <a:pt x="9355" y="3311"/>
                    <a:pt x="9087" y="3311"/>
                  </a:cubicBezTo>
                  <a:cubicBezTo>
                    <a:pt x="8412" y="3311"/>
                    <a:pt x="7736" y="3309"/>
                    <a:pt x="7060" y="3309"/>
                  </a:cubicBezTo>
                  <a:cubicBezTo>
                    <a:pt x="5592" y="3309"/>
                    <a:pt x="4124" y="3320"/>
                    <a:pt x="2659" y="3393"/>
                  </a:cubicBezTo>
                  <a:cubicBezTo>
                    <a:pt x="2681" y="3283"/>
                    <a:pt x="2700" y="3171"/>
                    <a:pt x="2716" y="3057"/>
                  </a:cubicBezTo>
                  <a:cubicBezTo>
                    <a:pt x="2840" y="3060"/>
                    <a:pt x="2964" y="3062"/>
                    <a:pt x="3089" y="3062"/>
                  </a:cubicBezTo>
                  <a:cubicBezTo>
                    <a:pt x="3161" y="3062"/>
                    <a:pt x="3233" y="3061"/>
                    <a:pt x="3305" y="3060"/>
                  </a:cubicBezTo>
                  <a:cubicBezTo>
                    <a:pt x="3344" y="3058"/>
                    <a:pt x="3344" y="3000"/>
                    <a:pt x="3305" y="3000"/>
                  </a:cubicBezTo>
                  <a:cubicBezTo>
                    <a:pt x="3229" y="2997"/>
                    <a:pt x="3153" y="2996"/>
                    <a:pt x="3077" y="2996"/>
                  </a:cubicBezTo>
                  <a:cubicBezTo>
                    <a:pt x="2959" y="2996"/>
                    <a:pt x="2842" y="2999"/>
                    <a:pt x="2724" y="3002"/>
                  </a:cubicBezTo>
                  <a:cubicBezTo>
                    <a:pt x="2839" y="2138"/>
                    <a:pt x="2784" y="1214"/>
                    <a:pt x="2692" y="353"/>
                  </a:cubicBezTo>
                  <a:lnTo>
                    <a:pt x="2692" y="353"/>
                  </a:lnTo>
                  <a:cubicBezTo>
                    <a:pt x="2695" y="358"/>
                    <a:pt x="2700" y="361"/>
                    <a:pt x="2707" y="363"/>
                  </a:cubicBezTo>
                  <a:cubicBezTo>
                    <a:pt x="2830" y="408"/>
                    <a:pt x="2957" y="430"/>
                    <a:pt x="3083" y="430"/>
                  </a:cubicBezTo>
                  <a:cubicBezTo>
                    <a:pt x="3178" y="430"/>
                    <a:pt x="3273" y="418"/>
                    <a:pt x="3367" y="393"/>
                  </a:cubicBezTo>
                  <a:cubicBezTo>
                    <a:pt x="3405" y="383"/>
                    <a:pt x="3393" y="332"/>
                    <a:pt x="3358" y="332"/>
                  </a:cubicBezTo>
                  <a:cubicBezTo>
                    <a:pt x="3355" y="332"/>
                    <a:pt x="3353" y="332"/>
                    <a:pt x="3350" y="332"/>
                  </a:cubicBezTo>
                  <a:cubicBezTo>
                    <a:pt x="3263" y="349"/>
                    <a:pt x="3176" y="357"/>
                    <a:pt x="3090" y="357"/>
                  </a:cubicBezTo>
                  <a:cubicBezTo>
                    <a:pt x="2967" y="357"/>
                    <a:pt x="2844" y="340"/>
                    <a:pt x="2722" y="307"/>
                  </a:cubicBezTo>
                  <a:cubicBezTo>
                    <a:pt x="2719" y="306"/>
                    <a:pt x="2716" y="306"/>
                    <a:pt x="2713" y="306"/>
                  </a:cubicBezTo>
                  <a:cubicBezTo>
                    <a:pt x="2701" y="306"/>
                    <a:pt x="2693" y="312"/>
                    <a:pt x="2689" y="323"/>
                  </a:cubicBezTo>
                  <a:cubicBezTo>
                    <a:pt x="2681" y="252"/>
                    <a:pt x="2674" y="182"/>
                    <a:pt x="2665" y="112"/>
                  </a:cubicBezTo>
                  <a:cubicBezTo>
                    <a:pt x="2665" y="104"/>
                    <a:pt x="2662" y="98"/>
                    <a:pt x="2659" y="92"/>
                  </a:cubicBezTo>
                  <a:close/>
                  <a:moveTo>
                    <a:pt x="17194" y="3414"/>
                  </a:moveTo>
                  <a:cubicBezTo>
                    <a:pt x="17031" y="3563"/>
                    <a:pt x="16877" y="3724"/>
                    <a:pt x="16733" y="3888"/>
                  </a:cubicBezTo>
                  <a:cubicBezTo>
                    <a:pt x="16747" y="3730"/>
                    <a:pt x="16742" y="3571"/>
                    <a:pt x="16718" y="3417"/>
                  </a:cubicBezTo>
                  <a:lnTo>
                    <a:pt x="16718" y="3417"/>
                  </a:lnTo>
                  <a:cubicBezTo>
                    <a:pt x="16870" y="3418"/>
                    <a:pt x="17023" y="3419"/>
                    <a:pt x="17176" y="3421"/>
                  </a:cubicBezTo>
                  <a:cubicBezTo>
                    <a:pt x="17182" y="3421"/>
                    <a:pt x="17188" y="3418"/>
                    <a:pt x="17194" y="3414"/>
                  </a:cubicBezTo>
                  <a:close/>
                  <a:moveTo>
                    <a:pt x="2722" y="3496"/>
                  </a:moveTo>
                  <a:cubicBezTo>
                    <a:pt x="2883" y="3498"/>
                    <a:pt x="3043" y="3498"/>
                    <a:pt x="3204" y="3498"/>
                  </a:cubicBezTo>
                  <a:cubicBezTo>
                    <a:pt x="3297" y="3498"/>
                    <a:pt x="3389" y="3498"/>
                    <a:pt x="3482" y="3498"/>
                  </a:cubicBezTo>
                  <a:lnTo>
                    <a:pt x="3482" y="3498"/>
                  </a:lnTo>
                  <a:cubicBezTo>
                    <a:pt x="3468" y="3670"/>
                    <a:pt x="3474" y="3843"/>
                    <a:pt x="3494" y="4014"/>
                  </a:cubicBezTo>
                  <a:cubicBezTo>
                    <a:pt x="3233" y="3845"/>
                    <a:pt x="2979" y="3669"/>
                    <a:pt x="2722" y="3496"/>
                  </a:cubicBezTo>
                  <a:close/>
                  <a:moveTo>
                    <a:pt x="19339" y="752"/>
                  </a:moveTo>
                  <a:cubicBezTo>
                    <a:pt x="19298" y="771"/>
                    <a:pt x="19302" y="815"/>
                    <a:pt x="19325" y="844"/>
                  </a:cubicBezTo>
                  <a:cubicBezTo>
                    <a:pt x="18980" y="1376"/>
                    <a:pt x="18587" y="1862"/>
                    <a:pt x="18182" y="2349"/>
                  </a:cubicBezTo>
                  <a:cubicBezTo>
                    <a:pt x="18154" y="2381"/>
                    <a:pt x="18169" y="2421"/>
                    <a:pt x="18198" y="2436"/>
                  </a:cubicBezTo>
                  <a:cubicBezTo>
                    <a:pt x="18156" y="2449"/>
                    <a:pt x="18127" y="2502"/>
                    <a:pt x="18166" y="2544"/>
                  </a:cubicBezTo>
                  <a:cubicBezTo>
                    <a:pt x="18416" y="2812"/>
                    <a:pt x="18655" y="3082"/>
                    <a:pt x="18871" y="3377"/>
                  </a:cubicBezTo>
                  <a:cubicBezTo>
                    <a:pt x="19024" y="3584"/>
                    <a:pt x="19156" y="3805"/>
                    <a:pt x="19321" y="4003"/>
                  </a:cubicBezTo>
                  <a:cubicBezTo>
                    <a:pt x="18993" y="3989"/>
                    <a:pt x="18663" y="3980"/>
                    <a:pt x="18333" y="3980"/>
                  </a:cubicBezTo>
                  <a:cubicBezTo>
                    <a:pt x="17818" y="3980"/>
                    <a:pt x="17302" y="4001"/>
                    <a:pt x="16791" y="4055"/>
                  </a:cubicBezTo>
                  <a:cubicBezTo>
                    <a:pt x="16911" y="3943"/>
                    <a:pt x="17027" y="3822"/>
                    <a:pt x="17139" y="3700"/>
                  </a:cubicBezTo>
                  <a:cubicBezTo>
                    <a:pt x="17144" y="3703"/>
                    <a:pt x="17149" y="3706"/>
                    <a:pt x="17157" y="3706"/>
                  </a:cubicBezTo>
                  <a:cubicBezTo>
                    <a:pt x="17158" y="3706"/>
                    <a:pt x="17159" y="3706"/>
                    <a:pt x="17161" y="3706"/>
                  </a:cubicBezTo>
                  <a:cubicBezTo>
                    <a:pt x="17328" y="3691"/>
                    <a:pt x="17498" y="3679"/>
                    <a:pt x="17664" y="3646"/>
                  </a:cubicBezTo>
                  <a:cubicBezTo>
                    <a:pt x="17694" y="3640"/>
                    <a:pt x="17686" y="3592"/>
                    <a:pt x="17656" y="3592"/>
                  </a:cubicBezTo>
                  <a:cubicBezTo>
                    <a:pt x="17500" y="3595"/>
                    <a:pt x="17345" y="3618"/>
                    <a:pt x="17192" y="3640"/>
                  </a:cubicBezTo>
                  <a:cubicBezTo>
                    <a:pt x="17280" y="3538"/>
                    <a:pt x="17365" y="3436"/>
                    <a:pt x="17443" y="3330"/>
                  </a:cubicBezTo>
                  <a:cubicBezTo>
                    <a:pt x="17454" y="3315"/>
                    <a:pt x="17454" y="3300"/>
                    <a:pt x="17449" y="3288"/>
                  </a:cubicBezTo>
                  <a:cubicBezTo>
                    <a:pt x="17503" y="2466"/>
                    <a:pt x="17452" y="1627"/>
                    <a:pt x="17390" y="799"/>
                  </a:cubicBezTo>
                  <a:lnTo>
                    <a:pt x="17390" y="799"/>
                  </a:lnTo>
                  <a:cubicBezTo>
                    <a:pt x="17707" y="821"/>
                    <a:pt x="18023" y="825"/>
                    <a:pt x="18340" y="828"/>
                  </a:cubicBezTo>
                  <a:cubicBezTo>
                    <a:pt x="18490" y="831"/>
                    <a:pt x="18652" y="844"/>
                    <a:pt x="18811" y="844"/>
                  </a:cubicBezTo>
                  <a:cubicBezTo>
                    <a:pt x="18997" y="844"/>
                    <a:pt x="19181" y="826"/>
                    <a:pt x="19339" y="752"/>
                  </a:cubicBezTo>
                  <a:close/>
                  <a:moveTo>
                    <a:pt x="3781" y="1"/>
                  </a:moveTo>
                  <a:cubicBezTo>
                    <a:pt x="3380" y="1"/>
                    <a:pt x="2979" y="7"/>
                    <a:pt x="2580" y="25"/>
                  </a:cubicBezTo>
                  <a:cubicBezTo>
                    <a:pt x="2563" y="26"/>
                    <a:pt x="2553" y="36"/>
                    <a:pt x="2550" y="49"/>
                  </a:cubicBezTo>
                  <a:cubicBezTo>
                    <a:pt x="2528" y="59"/>
                    <a:pt x="2513" y="79"/>
                    <a:pt x="2516" y="112"/>
                  </a:cubicBezTo>
                  <a:cubicBezTo>
                    <a:pt x="2537" y="347"/>
                    <a:pt x="2556" y="583"/>
                    <a:pt x="2572" y="820"/>
                  </a:cubicBezTo>
                  <a:cubicBezTo>
                    <a:pt x="2592" y="1130"/>
                    <a:pt x="2605" y="1442"/>
                    <a:pt x="2607" y="1755"/>
                  </a:cubicBezTo>
                  <a:cubicBezTo>
                    <a:pt x="2611" y="2304"/>
                    <a:pt x="2553" y="2852"/>
                    <a:pt x="2566" y="3399"/>
                  </a:cubicBezTo>
                  <a:cubicBezTo>
                    <a:pt x="2566" y="3405"/>
                    <a:pt x="2568" y="3409"/>
                    <a:pt x="2569" y="3413"/>
                  </a:cubicBezTo>
                  <a:cubicBezTo>
                    <a:pt x="2556" y="3429"/>
                    <a:pt x="2554" y="3453"/>
                    <a:pt x="2564" y="3471"/>
                  </a:cubicBezTo>
                  <a:cubicBezTo>
                    <a:pt x="2562" y="3485"/>
                    <a:pt x="2564" y="3499"/>
                    <a:pt x="2576" y="3509"/>
                  </a:cubicBezTo>
                  <a:cubicBezTo>
                    <a:pt x="2803" y="3712"/>
                    <a:pt x="3051" y="3883"/>
                    <a:pt x="3310" y="4037"/>
                  </a:cubicBezTo>
                  <a:cubicBezTo>
                    <a:pt x="2260" y="4044"/>
                    <a:pt x="1207" y="4035"/>
                    <a:pt x="158" y="4081"/>
                  </a:cubicBezTo>
                  <a:cubicBezTo>
                    <a:pt x="650" y="3626"/>
                    <a:pt x="1136" y="3146"/>
                    <a:pt x="1594" y="2657"/>
                  </a:cubicBezTo>
                  <a:cubicBezTo>
                    <a:pt x="1619" y="2631"/>
                    <a:pt x="1616" y="2601"/>
                    <a:pt x="1602" y="2578"/>
                  </a:cubicBezTo>
                  <a:cubicBezTo>
                    <a:pt x="1610" y="2560"/>
                    <a:pt x="1610" y="2536"/>
                    <a:pt x="1593" y="2516"/>
                  </a:cubicBezTo>
                  <a:cubicBezTo>
                    <a:pt x="1146" y="1980"/>
                    <a:pt x="716" y="1433"/>
                    <a:pt x="374" y="823"/>
                  </a:cubicBezTo>
                  <a:lnTo>
                    <a:pt x="374" y="823"/>
                  </a:lnTo>
                  <a:cubicBezTo>
                    <a:pt x="883" y="857"/>
                    <a:pt x="1409" y="888"/>
                    <a:pt x="1927" y="888"/>
                  </a:cubicBezTo>
                  <a:cubicBezTo>
                    <a:pt x="2119" y="888"/>
                    <a:pt x="2310" y="884"/>
                    <a:pt x="2498" y="874"/>
                  </a:cubicBezTo>
                  <a:cubicBezTo>
                    <a:pt x="2536" y="873"/>
                    <a:pt x="2553" y="846"/>
                    <a:pt x="2553" y="820"/>
                  </a:cubicBezTo>
                  <a:cubicBezTo>
                    <a:pt x="2553" y="793"/>
                    <a:pt x="2535" y="765"/>
                    <a:pt x="2498" y="762"/>
                  </a:cubicBezTo>
                  <a:cubicBezTo>
                    <a:pt x="2051" y="717"/>
                    <a:pt x="1588" y="704"/>
                    <a:pt x="1128" y="704"/>
                  </a:cubicBezTo>
                  <a:cubicBezTo>
                    <a:pt x="861" y="704"/>
                    <a:pt x="595" y="709"/>
                    <a:pt x="333" y="714"/>
                  </a:cubicBezTo>
                  <a:cubicBezTo>
                    <a:pt x="320" y="715"/>
                    <a:pt x="311" y="719"/>
                    <a:pt x="301" y="726"/>
                  </a:cubicBezTo>
                  <a:cubicBezTo>
                    <a:pt x="296" y="724"/>
                    <a:pt x="291" y="723"/>
                    <a:pt x="286" y="723"/>
                  </a:cubicBezTo>
                  <a:cubicBezTo>
                    <a:pt x="248" y="723"/>
                    <a:pt x="208" y="764"/>
                    <a:pt x="233" y="809"/>
                  </a:cubicBezTo>
                  <a:cubicBezTo>
                    <a:pt x="582" y="1448"/>
                    <a:pt x="973" y="2057"/>
                    <a:pt x="1487" y="2577"/>
                  </a:cubicBezTo>
                  <a:cubicBezTo>
                    <a:pt x="989" y="3022"/>
                    <a:pt x="505" y="3514"/>
                    <a:pt x="67" y="4018"/>
                  </a:cubicBezTo>
                  <a:cubicBezTo>
                    <a:pt x="47" y="4041"/>
                    <a:pt x="50" y="4067"/>
                    <a:pt x="63" y="4085"/>
                  </a:cubicBezTo>
                  <a:cubicBezTo>
                    <a:pt x="1" y="4092"/>
                    <a:pt x="1" y="4185"/>
                    <a:pt x="66" y="4187"/>
                  </a:cubicBezTo>
                  <a:cubicBezTo>
                    <a:pt x="379" y="4195"/>
                    <a:pt x="693" y="4199"/>
                    <a:pt x="1007" y="4199"/>
                  </a:cubicBezTo>
                  <a:cubicBezTo>
                    <a:pt x="1843" y="4199"/>
                    <a:pt x="2679" y="4175"/>
                    <a:pt x="3514" y="4164"/>
                  </a:cubicBezTo>
                  <a:cubicBezTo>
                    <a:pt x="3556" y="4164"/>
                    <a:pt x="3576" y="4131"/>
                    <a:pt x="3575" y="4098"/>
                  </a:cubicBezTo>
                  <a:cubicBezTo>
                    <a:pt x="3598" y="4094"/>
                    <a:pt x="3616" y="4077"/>
                    <a:pt x="3614" y="4045"/>
                  </a:cubicBezTo>
                  <a:cubicBezTo>
                    <a:pt x="3601" y="3862"/>
                    <a:pt x="3600" y="3681"/>
                    <a:pt x="3601" y="3499"/>
                  </a:cubicBezTo>
                  <a:cubicBezTo>
                    <a:pt x="5697" y="3493"/>
                    <a:pt x="7794" y="3412"/>
                    <a:pt x="9890" y="3402"/>
                  </a:cubicBezTo>
                  <a:cubicBezTo>
                    <a:pt x="10674" y="3397"/>
                    <a:pt x="11459" y="3395"/>
                    <a:pt x="12243" y="3395"/>
                  </a:cubicBezTo>
                  <a:cubicBezTo>
                    <a:pt x="13691" y="3395"/>
                    <a:pt x="15139" y="3402"/>
                    <a:pt x="16586" y="3415"/>
                  </a:cubicBezTo>
                  <a:cubicBezTo>
                    <a:pt x="16600" y="3637"/>
                    <a:pt x="16604" y="3856"/>
                    <a:pt x="16603" y="4078"/>
                  </a:cubicBezTo>
                  <a:cubicBezTo>
                    <a:pt x="16562" y="4094"/>
                    <a:pt x="16561" y="4159"/>
                    <a:pt x="16611" y="4159"/>
                  </a:cubicBezTo>
                  <a:cubicBezTo>
                    <a:pt x="16612" y="4159"/>
                    <a:pt x="16612" y="4159"/>
                    <a:pt x="16613" y="4159"/>
                  </a:cubicBezTo>
                  <a:cubicBezTo>
                    <a:pt x="17330" y="4140"/>
                    <a:pt x="18044" y="4114"/>
                    <a:pt x="18760" y="4114"/>
                  </a:cubicBezTo>
                  <a:cubicBezTo>
                    <a:pt x="18953" y="4114"/>
                    <a:pt x="19147" y="4116"/>
                    <a:pt x="19341" y="4121"/>
                  </a:cubicBezTo>
                  <a:cubicBezTo>
                    <a:pt x="19342" y="4121"/>
                    <a:pt x="19343" y="4121"/>
                    <a:pt x="19343" y="4121"/>
                  </a:cubicBezTo>
                  <a:cubicBezTo>
                    <a:pt x="19374" y="4121"/>
                    <a:pt x="19391" y="4101"/>
                    <a:pt x="19396" y="4077"/>
                  </a:cubicBezTo>
                  <a:cubicBezTo>
                    <a:pt x="19396" y="4077"/>
                    <a:pt x="19397" y="4077"/>
                    <a:pt x="19398" y="4077"/>
                  </a:cubicBezTo>
                  <a:cubicBezTo>
                    <a:pt x="19427" y="4077"/>
                    <a:pt x="19456" y="4044"/>
                    <a:pt x="19437" y="4014"/>
                  </a:cubicBezTo>
                  <a:cubicBezTo>
                    <a:pt x="19103" y="3446"/>
                    <a:pt x="18737" y="2909"/>
                    <a:pt x="18260" y="2451"/>
                  </a:cubicBezTo>
                  <a:cubicBezTo>
                    <a:pt x="18254" y="2444"/>
                    <a:pt x="18247" y="2440"/>
                    <a:pt x="18240" y="2437"/>
                  </a:cubicBezTo>
                  <a:cubicBezTo>
                    <a:pt x="18246" y="2435"/>
                    <a:pt x="18252" y="2432"/>
                    <a:pt x="18258" y="2426"/>
                  </a:cubicBezTo>
                  <a:cubicBezTo>
                    <a:pt x="18751" y="1988"/>
                    <a:pt x="19157" y="1443"/>
                    <a:pt x="19491" y="876"/>
                  </a:cubicBezTo>
                  <a:cubicBezTo>
                    <a:pt x="19513" y="838"/>
                    <a:pt x="19498" y="802"/>
                    <a:pt x="19472" y="780"/>
                  </a:cubicBezTo>
                  <a:cubicBezTo>
                    <a:pt x="19475" y="746"/>
                    <a:pt x="19450" y="715"/>
                    <a:pt x="19418" y="703"/>
                  </a:cubicBezTo>
                  <a:cubicBezTo>
                    <a:pt x="19313" y="666"/>
                    <a:pt x="19189" y="655"/>
                    <a:pt x="19059" y="655"/>
                  </a:cubicBezTo>
                  <a:cubicBezTo>
                    <a:pt x="18865" y="655"/>
                    <a:pt x="18661" y="680"/>
                    <a:pt x="18495" y="681"/>
                  </a:cubicBezTo>
                  <a:cubicBezTo>
                    <a:pt x="18123" y="682"/>
                    <a:pt x="17753" y="683"/>
                    <a:pt x="17383" y="705"/>
                  </a:cubicBezTo>
                  <a:cubicBezTo>
                    <a:pt x="17369" y="516"/>
                    <a:pt x="17353" y="327"/>
                    <a:pt x="17339" y="139"/>
                  </a:cubicBezTo>
                  <a:cubicBezTo>
                    <a:pt x="17335" y="95"/>
                    <a:pt x="17299" y="73"/>
                    <a:pt x="17265" y="73"/>
                  </a:cubicBezTo>
                  <a:cubicBezTo>
                    <a:pt x="17249" y="73"/>
                    <a:pt x="17233" y="78"/>
                    <a:pt x="17222" y="88"/>
                  </a:cubicBezTo>
                  <a:cubicBezTo>
                    <a:pt x="17215" y="86"/>
                    <a:pt x="17209" y="85"/>
                    <a:pt x="17202" y="85"/>
                  </a:cubicBezTo>
                  <a:cubicBezTo>
                    <a:pt x="15550" y="46"/>
                    <a:pt x="13897" y="44"/>
                    <a:pt x="12243" y="44"/>
                  </a:cubicBezTo>
                  <a:cubicBezTo>
                    <a:pt x="11980" y="44"/>
                    <a:pt x="11716" y="44"/>
                    <a:pt x="11453" y="44"/>
                  </a:cubicBezTo>
                  <a:cubicBezTo>
                    <a:pt x="10924" y="44"/>
                    <a:pt x="10396" y="43"/>
                    <a:pt x="9868" y="42"/>
                  </a:cubicBezTo>
                  <a:cubicBezTo>
                    <a:pt x="8650" y="38"/>
                    <a:pt x="7431" y="34"/>
                    <a:pt x="6211" y="30"/>
                  </a:cubicBezTo>
                  <a:cubicBezTo>
                    <a:pt x="5404" y="26"/>
                    <a:pt x="4591" y="1"/>
                    <a:pt x="37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1"/>
            <p:cNvSpPr/>
            <p:nvPr/>
          </p:nvSpPr>
          <p:spPr>
            <a:xfrm>
              <a:off x="8699454" y="1976013"/>
              <a:ext cx="38699" cy="4718"/>
            </a:xfrm>
            <a:custGeom>
              <a:avLst/>
              <a:gdLst/>
              <a:ahLst/>
              <a:cxnLst/>
              <a:rect l="l" t="t" r="r" b="b"/>
              <a:pathLst>
                <a:path w="730" h="89" extrusionOk="0">
                  <a:moveTo>
                    <a:pt x="438" y="1"/>
                  </a:moveTo>
                  <a:cubicBezTo>
                    <a:pt x="307" y="1"/>
                    <a:pt x="174" y="9"/>
                    <a:pt x="45" y="10"/>
                  </a:cubicBezTo>
                  <a:cubicBezTo>
                    <a:pt x="0" y="11"/>
                    <a:pt x="0" y="79"/>
                    <a:pt x="45" y="79"/>
                  </a:cubicBezTo>
                  <a:cubicBezTo>
                    <a:pt x="177" y="81"/>
                    <a:pt x="312" y="89"/>
                    <a:pt x="446" y="89"/>
                  </a:cubicBezTo>
                  <a:cubicBezTo>
                    <a:pt x="528" y="89"/>
                    <a:pt x="610" y="86"/>
                    <a:pt x="690" y="76"/>
                  </a:cubicBezTo>
                  <a:cubicBezTo>
                    <a:pt x="730" y="71"/>
                    <a:pt x="730" y="20"/>
                    <a:pt x="690" y="14"/>
                  </a:cubicBezTo>
                  <a:cubicBezTo>
                    <a:pt x="607" y="4"/>
                    <a:pt x="523" y="1"/>
                    <a:pt x="4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1"/>
            <p:cNvSpPr/>
            <p:nvPr/>
          </p:nvSpPr>
          <p:spPr>
            <a:xfrm>
              <a:off x="8683444" y="2106157"/>
              <a:ext cx="38964" cy="8323"/>
            </a:xfrm>
            <a:custGeom>
              <a:avLst/>
              <a:gdLst/>
              <a:ahLst/>
              <a:cxnLst/>
              <a:rect l="l" t="t" r="r" b="b"/>
              <a:pathLst>
                <a:path w="735" h="157" extrusionOk="0">
                  <a:moveTo>
                    <a:pt x="45" y="0"/>
                  </a:moveTo>
                  <a:cubicBezTo>
                    <a:pt x="12" y="0"/>
                    <a:pt x="1" y="52"/>
                    <a:pt x="38" y="63"/>
                  </a:cubicBezTo>
                  <a:cubicBezTo>
                    <a:pt x="230" y="119"/>
                    <a:pt x="432" y="156"/>
                    <a:pt x="634" y="156"/>
                  </a:cubicBezTo>
                  <a:cubicBezTo>
                    <a:pt x="654" y="156"/>
                    <a:pt x="674" y="156"/>
                    <a:pt x="694" y="155"/>
                  </a:cubicBezTo>
                  <a:cubicBezTo>
                    <a:pt x="735" y="154"/>
                    <a:pt x="734" y="96"/>
                    <a:pt x="694" y="93"/>
                  </a:cubicBezTo>
                  <a:cubicBezTo>
                    <a:pt x="477" y="76"/>
                    <a:pt x="266" y="54"/>
                    <a:pt x="54" y="1"/>
                  </a:cubicBezTo>
                  <a:cubicBezTo>
                    <a:pt x="51" y="0"/>
                    <a:pt x="48" y="0"/>
                    <a:pt x="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1"/>
            <p:cNvSpPr/>
            <p:nvPr/>
          </p:nvSpPr>
          <p:spPr>
            <a:xfrm>
              <a:off x="8652326" y="1971136"/>
              <a:ext cx="30694" cy="3976"/>
            </a:xfrm>
            <a:custGeom>
              <a:avLst/>
              <a:gdLst/>
              <a:ahLst/>
              <a:cxnLst/>
              <a:rect l="l" t="t" r="r" b="b"/>
              <a:pathLst>
                <a:path w="579" h="75" extrusionOk="0">
                  <a:moveTo>
                    <a:pt x="371" y="1"/>
                  </a:moveTo>
                  <a:cubicBezTo>
                    <a:pt x="261" y="1"/>
                    <a:pt x="150" y="5"/>
                    <a:pt x="40" y="8"/>
                  </a:cubicBezTo>
                  <a:cubicBezTo>
                    <a:pt x="1" y="10"/>
                    <a:pt x="0" y="67"/>
                    <a:pt x="40" y="68"/>
                  </a:cubicBezTo>
                  <a:cubicBezTo>
                    <a:pt x="150" y="71"/>
                    <a:pt x="261" y="74"/>
                    <a:pt x="371" y="74"/>
                  </a:cubicBezTo>
                  <a:cubicBezTo>
                    <a:pt x="426" y="74"/>
                    <a:pt x="481" y="73"/>
                    <a:pt x="535" y="71"/>
                  </a:cubicBezTo>
                  <a:cubicBezTo>
                    <a:pt x="578" y="68"/>
                    <a:pt x="578" y="7"/>
                    <a:pt x="535" y="5"/>
                  </a:cubicBezTo>
                  <a:cubicBezTo>
                    <a:pt x="481" y="2"/>
                    <a:pt x="426" y="1"/>
                    <a:pt x="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1"/>
            <p:cNvSpPr/>
            <p:nvPr/>
          </p:nvSpPr>
          <p:spPr>
            <a:xfrm>
              <a:off x="8609705" y="1944577"/>
              <a:ext cx="31012" cy="4453"/>
            </a:xfrm>
            <a:custGeom>
              <a:avLst/>
              <a:gdLst/>
              <a:ahLst/>
              <a:cxnLst/>
              <a:rect l="l" t="t" r="r" b="b"/>
              <a:pathLst>
                <a:path w="585" h="84" extrusionOk="0">
                  <a:moveTo>
                    <a:pt x="316" y="1"/>
                  </a:moveTo>
                  <a:cubicBezTo>
                    <a:pt x="227" y="1"/>
                    <a:pt x="137" y="4"/>
                    <a:pt x="49" y="5"/>
                  </a:cubicBezTo>
                  <a:cubicBezTo>
                    <a:pt x="1" y="6"/>
                    <a:pt x="1" y="78"/>
                    <a:pt x="49" y="78"/>
                  </a:cubicBezTo>
                  <a:cubicBezTo>
                    <a:pt x="141" y="80"/>
                    <a:pt x="234" y="83"/>
                    <a:pt x="327" y="83"/>
                  </a:cubicBezTo>
                  <a:cubicBezTo>
                    <a:pt x="401" y="83"/>
                    <a:pt x="474" y="81"/>
                    <a:pt x="546" y="73"/>
                  </a:cubicBezTo>
                  <a:cubicBezTo>
                    <a:pt x="584" y="69"/>
                    <a:pt x="584" y="16"/>
                    <a:pt x="546" y="12"/>
                  </a:cubicBezTo>
                  <a:cubicBezTo>
                    <a:pt x="470" y="3"/>
                    <a:pt x="393" y="1"/>
                    <a:pt x="3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1"/>
            <p:cNvSpPr/>
            <p:nvPr/>
          </p:nvSpPr>
          <p:spPr>
            <a:xfrm>
              <a:off x="8594013" y="2065868"/>
              <a:ext cx="28680" cy="6945"/>
            </a:xfrm>
            <a:custGeom>
              <a:avLst/>
              <a:gdLst/>
              <a:ahLst/>
              <a:cxnLst/>
              <a:rect l="l" t="t" r="r" b="b"/>
              <a:pathLst>
                <a:path w="541" h="131" extrusionOk="0">
                  <a:moveTo>
                    <a:pt x="43" y="0"/>
                  </a:moveTo>
                  <a:cubicBezTo>
                    <a:pt x="7" y="0"/>
                    <a:pt x="0" y="63"/>
                    <a:pt x="38" y="70"/>
                  </a:cubicBezTo>
                  <a:cubicBezTo>
                    <a:pt x="187" y="95"/>
                    <a:pt x="342" y="130"/>
                    <a:pt x="493" y="131"/>
                  </a:cubicBezTo>
                  <a:cubicBezTo>
                    <a:pt x="494" y="131"/>
                    <a:pt x="494" y="131"/>
                    <a:pt x="494" y="131"/>
                  </a:cubicBezTo>
                  <a:cubicBezTo>
                    <a:pt x="532" y="131"/>
                    <a:pt x="540" y="72"/>
                    <a:pt x="502" y="63"/>
                  </a:cubicBezTo>
                  <a:cubicBezTo>
                    <a:pt x="356" y="24"/>
                    <a:pt x="198" y="16"/>
                    <a:pt x="47" y="1"/>
                  </a:cubicBezTo>
                  <a:cubicBezTo>
                    <a:pt x="46" y="1"/>
                    <a:pt x="44" y="0"/>
                    <a:pt x="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1"/>
            <p:cNvSpPr/>
            <p:nvPr/>
          </p:nvSpPr>
          <p:spPr>
            <a:xfrm>
              <a:off x="8549378" y="1947069"/>
              <a:ext cx="36261" cy="6149"/>
            </a:xfrm>
            <a:custGeom>
              <a:avLst/>
              <a:gdLst/>
              <a:ahLst/>
              <a:cxnLst/>
              <a:rect l="l" t="t" r="r" b="b"/>
              <a:pathLst>
                <a:path w="684" h="116" extrusionOk="0">
                  <a:moveTo>
                    <a:pt x="43" y="0"/>
                  </a:moveTo>
                  <a:cubicBezTo>
                    <a:pt x="0" y="0"/>
                    <a:pt x="3" y="66"/>
                    <a:pt x="45" y="71"/>
                  </a:cubicBezTo>
                  <a:cubicBezTo>
                    <a:pt x="244" y="90"/>
                    <a:pt x="442" y="111"/>
                    <a:pt x="641" y="116"/>
                  </a:cubicBezTo>
                  <a:cubicBezTo>
                    <a:pt x="641" y="116"/>
                    <a:pt x="642" y="116"/>
                    <a:pt x="642" y="116"/>
                  </a:cubicBezTo>
                  <a:cubicBezTo>
                    <a:pt x="675" y="116"/>
                    <a:pt x="683" y="61"/>
                    <a:pt x="650" y="56"/>
                  </a:cubicBezTo>
                  <a:cubicBezTo>
                    <a:pt x="450" y="27"/>
                    <a:pt x="248" y="15"/>
                    <a:pt x="45" y="0"/>
                  </a:cubicBezTo>
                  <a:cubicBezTo>
                    <a:pt x="44" y="0"/>
                    <a:pt x="44" y="0"/>
                    <a:pt x="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1"/>
            <p:cNvSpPr/>
            <p:nvPr/>
          </p:nvSpPr>
          <p:spPr>
            <a:xfrm>
              <a:off x="8541638" y="2065921"/>
              <a:ext cx="30482" cy="3976"/>
            </a:xfrm>
            <a:custGeom>
              <a:avLst/>
              <a:gdLst/>
              <a:ahLst/>
              <a:cxnLst/>
              <a:rect l="l" t="t" r="r" b="b"/>
              <a:pathLst>
                <a:path w="575" h="75" extrusionOk="0">
                  <a:moveTo>
                    <a:pt x="316" y="0"/>
                  </a:moveTo>
                  <a:cubicBezTo>
                    <a:pt x="225" y="0"/>
                    <a:pt x="133" y="4"/>
                    <a:pt x="42" y="6"/>
                  </a:cubicBezTo>
                  <a:cubicBezTo>
                    <a:pt x="2" y="7"/>
                    <a:pt x="1" y="68"/>
                    <a:pt x="42" y="68"/>
                  </a:cubicBezTo>
                  <a:cubicBezTo>
                    <a:pt x="135" y="70"/>
                    <a:pt x="228" y="74"/>
                    <a:pt x="320" y="74"/>
                  </a:cubicBezTo>
                  <a:cubicBezTo>
                    <a:pt x="393" y="74"/>
                    <a:pt x="466" y="72"/>
                    <a:pt x="538" y="65"/>
                  </a:cubicBezTo>
                  <a:cubicBezTo>
                    <a:pt x="574" y="62"/>
                    <a:pt x="574" y="12"/>
                    <a:pt x="538" y="9"/>
                  </a:cubicBezTo>
                  <a:cubicBezTo>
                    <a:pt x="464" y="3"/>
                    <a:pt x="390" y="0"/>
                    <a:pt x="3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1"/>
            <p:cNvSpPr/>
            <p:nvPr/>
          </p:nvSpPr>
          <p:spPr>
            <a:xfrm>
              <a:off x="8480886" y="1942032"/>
              <a:ext cx="36208" cy="4294"/>
            </a:xfrm>
            <a:custGeom>
              <a:avLst/>
              <a:gdLst/>
              <a:ahLst/>
              <a:cxnLst/>
              <a:rect l="l" t="t" r="r" b="b"/>
              <a:pathLst>
                <a:path w="683" h="81" extrusionOk="0">
                  <a:moveTo>
                    <a:pt x="378" y="1"/>
                  </a:moveTo>
                  <a:cubicBezTo>
                    <a:pt x="267" y="1"/>
                    <a:pt x="156" y="4"/>
                    <a:pt x="45" y="6"/>
                  </a:cubicBezTo>
                  <a:cubicBezTo>
                    <a:pt x="1" y="6"/>
                    <a:pt x="1" y="76"/>
                    <a:pt x="45" y="76"/>
                  </a:cubicBezTo>
                  <a:cubicBezTo>
                    <a:pt x="154" y="77"/>
                    <a:pt x="263" y="80"/>
                    <a:pt x="371" y="80"/>
                  </a:cubicBezTo>
                  <a:cubicBezTo>
                    <a:pt x="461" y="80"/>
                    <a:pt x="551" y="78"/>
                    <a:pt x="641" y="72"/>
                  </a:cubicBezTo>
                  <a:cubicBezTo>
                    <a:pt x="682" y="70"/>
                    <a:pt x="682" y="12"/>
                    <a:pt x="641" y="9"/>
                  </a:cubicBezTo>
                  <a:cubicBezTo>
                    <a:pt x="554" y="3"/>
                    <a:pt x="466" y="1"/>
                    <a:pt x="3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1"/>
            <p:cNvSpPr/>
            <p:nvPr/>
          </p:nvSpPr>
          <p:spPr>
            <a:xfrm>
              <a:off x="8483431" y="2069314"/>
              <a:ext cx="30694" cy="6096"/>
            </a:xfrm>
            <a:custGeom>
              <a:avLst/>
              <a:gdLst/>
              <a:ahLst/>
              <a:cxnLst/>
              <a:rect l="l" t="t" r="r" b="b"/>
              <a:pathLst>
                <a:path w="579" h="115" extrusionOk="0">
                  <a:moveTo>
                    <a:pt x="44" y="1"/>
                  </a:moveTo>
                  <a:cubicBezTo>
                    <a:pt x="12" y="1"/>
                    <a:pt x="1" y="52"/>
                    <a:pt x="36" y="63"/>
                  </a:cubicBezTo>
                  <a:cubicBezTo>
                    <a:pt x="143" y="95"/>
                    <a:pt x="254" y="114"/>
                    <a:pt x="365" y="114"/>
                  </a:cubicBezTo>
                  <a:cubicBezTo>
                    <a:pt x="427" y="114"/>
                    <a:pt x="489" y="108"/>
                    <a:pt x="551" y="95"/>
                  </a:cubicBezTo>
                  <a:cubicBezTo>
                    <a:pt x="579" y="89"/>
                    <a:pt x="573" y="42"/>
                    <a:pt x="545" y="42"/>
                  </a:cubicBezTo>
                  <a:cubicBezTo>
                    <a:pt x="545" y="42"/>
                    <a:pt x="544" y="42"/>
                    <a:pt x="543" y="42"/>
                  </a:cubicBezTo>
                  <a:cubicBezTo>
                    <a:pt x="495" y="46"/>
                    <a:pt x="446" y="48"/>
                    <a:pt x="399" y="48"/>
                  </a:cubicBezTo>
                  <a:cubicBezTo>
                    <a:pt x="282" y="48"/>
                    <a:pt x="167" y="36"/>
                    <a:pt x="53" y="2"/>
                  </a:cubicBezTo>
                  <a:cubicBezTo>
                    <a:pt x="50" y="1"/>
                    <a:pt x="47" y="1"/>
                    <a:pt x="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1"/>
            <p:cNvSpPr/>
            <p:nvPr/>
          </p:nvSpPr>
          <p:spPr>
            <a:xfrm>
              <a:off x="8428935" y="2071434"/>
              <a:ext cx="24651" cy="5566"/>
            </a:xfrm>
            <a:custGeom>
              <a:avLst/>
              <a:gdLst/>
              <a:ahLst/>
              <a:cxnLst/>
              <a:rect l="l" t="t" r="r" b="b"/>
              <a:pathLst>
                <a:path w="465" h="105" extrusionOk="0">
                  <a:moveTo>
                    <a:pt x="162" y="0"/>
                  </a:moveTo>
                  <a:cubicBezTo>
                    <a:pt x="117" y="0"/>
                    <a:pt x="72" y="4"/>
                    <a:pt x="25" y="12"/>
                  </a:cubicBezTo>
                  <a:cubicBezTo>
                    <a:pt x="1" y="16"/>
                    <a:pt x="6" y="58"/>
                    <a:pt x="29" y="58"/>
                  </a:cubicBezTo>
                  <a:cubicBezTo>
                    <a:pt x="30" y="58"/>
                    <a:pt x="31" y="58"/>
                    <a:pt x="32" y="58"/>
                  </a:cubicBezTo>
                  <a:cubicBezTo>
                    <a:pt x="68" y="53"/>
                    <a:pt x="104" y="51"/>
                    <a:pt x="139" y="51"/>
                  </a:cubicBezTo>
                  <a:cubicBezTo>
                    <a:pt x="237" y="51"/>
                    <a:pt x="332" y="68"/>
                    <a:pt x="424" y="103"/>
                  </a:cubicBezTo>
                  <a:cubicBezTo>
                    <a:pt x="427" y="104"/>
                    <a:pt x="430" y="105"/>
                    <a:pt x="433" y="105"/>
                  </a:cubicBezTo>
                  <a:cubicBezTo>
                    <a:pt x="457" y="105"/>
                    <a:pt x="465" y="65"/>
                    <a:pt x="438" y="55"/>
                  </a:cubicBezTo>
                  <a:cubicBezTo>
                    <a:pt x="347" y="18"/>
                    <a:pt x="256" y="0"/>
                    <a:pt x="1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1"/>
            <p:cNvSpPr/>
            <p:nvPr/>
          </p:nvSpPr>
          <p:spPr>
            <a:xfrm>
              <a:off x="8421089" y="1940654"/>
              <a:ext cx="30217" cy="5407"/>
            </a:xfrm>
            <a:custGeom>
              <a:avLst/>
              <a:gdLst/>
              <a:ahLst/>
              <a:cxnLst/>
              <a:rect l="l" t="t" r="r" b="b"/>
              <a:pathLst>
                <a:path w="570" h="102" extrusionOk="0">
                  <a:moveTo>
                    <a:pt x="530" y="1"/>
                  </a:moveTo>
                  <a:cubicBezTo>
                    <a:pt x="530" y="1"/>
                    <a:pt x="530" y="1"/>
                    <a:pt x="529" y="1"/>
                  </a:cubicBezTo>
                  <a:cubicBezTo>
                    <a:pt x="364" y="5"/>
                    <a:pt x="197" y="33"/>
                    <a:pt x="32" y="51"/>
                  </a:cubicBezTo>
                  <a:cubicBezTo>
                    <a:pt x="1" y="55"/>
                    <a:pt x="0" y="101"/>
                    <a:pt x="30" y="101"/>
                  </a:cubicBezTo>
                  <a:cubicBezTo>
                    <a:pt x="30" y="101"/>
                    <a:pt x="31" y="101"/>
                    <a:pt x="32" y="101"/>
                  </a:cubicBezTo>
                  <a:cubicBezTo>
                    <a:pt x="200" y="89"/>
                    <a:pt x="371" y="85"/>
                    <a:pt x="538" y="59"/>
                  </a:cubicBezTo>
                  <a:cubicBezTo>
                    <a:pt x="569" y="53"/>
                    <a:pt x="562" y="1"/>
                    <a:pt x="5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1"/>
            <p:cNvSpPr/>
            <p:nvPr/>
          </p:nvSpPr>
          <p:spPr>
            <a:xfrm>
              <a:off x="8370887" y="2069101"/>
              <a:ext cx="27566" cy="5990"/>
            </a:xfrm>
            <a:custGeom>
              <a:avLst/>
              <a:gdLst/>
              <a:ahLst/>
              <a:cxnLst/>
              <a:rect l="l" t="t" r="r" b="b"/>
              <a:pathLst>
                <a:path w="520" h="113" extrusionOk="0">
                  <a:moveTo>
                    <a:pt x="483" y="0"/>
                  </a:moveTo>
                  <a:cubicBezTo>
                    <a:pt x="480" y="0"/>
                    <a:pt x="477" y="1"/>
                    <a:pt x="474" y="2"/>
                  </a:cubicBezTo>
                  <a:cubicBezTo>
                    <a:pt x="363" y="34"/>
                    <a:pt x="254" y="55"/>
                    <a:pt x="140" y="55"/>
                  </a:cubicBezTo>
                  <a:cubicBezTo>
                    <a:pt x="106" y="55"/>
                    <a:pt x="71" y="53"/>
                    <a:pt x="35" y="49"/>
                  </a:cubicBezTo>
                  <a:cubicBezTo>
                    <a:pt x="34" y="49"/>
                    <a:pt x="33" y="48"/>
                    <a:pt x="32" y="48"/>
                  </a:cubicBezTo>
                  <a:cubicBezTo>
                    <a:pt x="6" y="48"/>
                    <a:pt x="1" y="96"/>
                    <a:pt x="29" y="100"/>
                  </a:cubicBezTo>
                  <a:cubicBezTo>
                    <a:pt x="82" y="108"/>
                    <a:pt x="136" y="112"/>
                    <a:pt x="189" y="112"/>
                  </a:cubicBezTo>
                  <a:cubicBezTo>
                    <a:pt x="292" y="112"/>
                    <a:pt x="393" y="96"/>
                    <a:pt x="490" y="55"/>
                  </a:cubicBezTo>
                  <a:cubicBezTo>
                    <a:pt x="519" y="43"/>
                    <a:pt x="512" y="0"/>
                    <a:pt x="4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1"/>
            <p:cNvSpPr/>
            <p:nvPr/>
          </p:nvSpPr>
          <p:spPr>
            <a:xfrm>
              <a:off x="8357952" y="1939276"/>
              <a:ext cx="24598" cy="4400"/>
            </a:xfrm>
            <a:custGeom>
              <a:avLst/>
              <a:gdLst/>
              <a:ahLst/>
              <a:cxnLst/>
              <a:rect l="l" t="t" r="r" b="b"/>
              <a:pathLst>
                <a:path w="464" h="83" extrusionOk="0">
                  <a:moveTo>
                    <a:pt x="224" y="1"/>
                  </a:moveTo>
                  <a:cubicBezTo>
                    <a:pt x="157" y="1"/>
                    <a:pt x="91" y="5"/>
                    <a:pt x="29" y="5"/>
                  </a:cubicBezTo>
                  <a:cubicBezTo>
                    <a:pt x="7" y="5"/>
                    <a:pt x="0" y="41"/>
                    <a:pt x="23" y="44"/>
                  </a:cubicBezTo>
                  <a:cubicBezTo>
                    <a:pt x="127" y="58"/>
                    <a:pt x="241" y="83"/>
                    <a:pt x="349" y="83"/>
                  </a:cubicBezTo>
                  <a:cubicBezTo>
                    <a:pt x="378" y="83"/>
                    <a:pt x="407" y="81"/>
                    <a:pt x="435" y="77"/>
                  </a:cubicBezTo>
                  <a:cubicBezTo>
                    <a:pt x="464" y="73"/>
                    <a:pt x="460" y="31"/>
                    <a:pt x="435" y="25"/>
                  </a:cubicBezTo>
                  <a:cubicBezTo>
                    <a:pt x="369" y="6"/>
                    <a:pt x="296" y="1"/>
                    <a:pt x="2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1"/>
            <p:cNvSpPr/>
            <p:nvPr/>
          </p:nvSpPr>
          <p:spPr>
            <a:xfrm>
              <a:off x="8318353" y="2074350"/>
              <a:ext cx="29369" cy="2916"/>
            </a:xfrm>
            <a:custGeom>
              <a:avLst/>
              <a:gdLst/>
              <a:ahLst/>
              <a:cxnLst/>
              <a:rect l="l" t="t" r="r" b="b"/>
              <a:pathLst>
                <a:path w="554" h="55" extrusionOk="0">
                  <a:moveTo>
                    <a:pt x="271" y="0"/>
                  </a:moveTo>
                  <a:cubicBezTo>
                    <a:pt x="192" y="0"/>
                    <a:pt x="112" y="2"/>
                    <a:pt x="33" y="3"/>
                  </a:cubicBezTo>
                  <a:cubicBezTo>
                    <a:pt x="1" y="3"/>
                    <a:pt x="1" y="52"/>
                    <a:pt x="33" y="52"/>
                  </a:cubicBezTo>
                  <a:cubicBezTo>
                    <a:pt x="108" y="53"/>
                    <a:pt x="184" y="54"/>
                    <a:pt x="259" y="54"/>
                  </a:cubicBezTo>
                  <a:cubicBezTo>
                    <a:pt x="349" y="54"/>
                    <a:pt x="439" y="53"/>
                    <a:pt x="529" y="47"/>
                  </a:cubicBezTo>
                  <a:cubicBezTo>
                    <a:pt x="554" y="45"/>
                    <a:pt x="554" y="9"/>
                    <a:pt x="529" y="8"/>
                  </a:cubicBezTo>
                  <a:cubicBezTo>
                    <a:pt x="443" y="2"/>
                    <a:pt x="357" y="0"/>
                    <a:pt x="2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1"/>
            <p:cNvSpPr/>
            <p:nvPr/>
          </p:nvSpPr>
          <p:spPr>
            <a:xfrm>
              <a:off x="8281509" y="1940018"/>
              <a:ext cx="29793" cy="5778"/>
            </a:xfrm>
            <a:custGeom>
              <a:avLst/>
              <a:gdLst/>
              <a:ahLst/>
              <a:cxnLst/>
              <a:rect l="l" t="t" r="r" b="b"/>
              <a:pathLst>
                <a:path w="562" h="109" extrusionOk="0">
                  <a:moveTo>
                    <a:pt x="531" y="1"/>
                  </a:moveTo>
                  <a:cubicBezTo>
                    <a:pt x="530" y="1"/>
                    <a:pt x="529" y="1"/>
                    <a:pt x="529" y="1"/>
                  </a:cubicBezTo>
                  <a:cubicBezTo>
                    <a:pt x="361" y="15"/>
                    <a:pt x="195" y="39"/>
                    <a:pt x="27" y="62"/>
                  </a:cubicBezTo>
                  <a:cubicBezTo>
                    <a:pt x="1" y="66"/>
                    <a:pt x="6" y="109"/>
                    <a:pt x="31" y="109"/>
                  </a:cubicBezTo>
                  <a:cubicBezTo>
                    <a:pt x="31" y="109"/>
                    <a:pt x="32" y="109"/>
                    <a:pt x="33" y="109"/>
                  </a:cubicBezTo>
                  <a:cubicBezTo>
                    <a:pt x="201" y="92"/>
                    <a:pt x="369" y="75"/>
                    <a:pt x="534" y="49"/>
                  </a:cubicBezTo>
                  <a:cubicBezTo>
                    <a:pt x="561" y="45"/>
                    <a:pt x="556" y="1"/>
                    <a:pt x="5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1"/>
            <p:cNvSpPr/>
            <p:nvPr/>
          </p:nvSpPr>
          <p:spPr>
            <a:xfrm>
              <a:off x="8266454" y="2071805"/>
              <a:ext cx="23538" cy="2757"/>
            </a:xfrm>
            <a:custGeom>
              <a:avLst/>
              <a:gdLst/>
              <a:ahLst/>
              <a:cxnLst/>
              <a:rect l="l" t="t" r="r" b="b"/>
              <a:pathLst>
                <a:path w="444" h="52" extrusionOk="0">
                  <a:moveTo>
                    <a:pt x="314" y="0"/>
                  </a:moveTo>
                  <a:cubicBezTo>
                    <a:pt x="216" y="0"/>
                    <a:pt x="116" y="9"/>
                    <a:pt x="18" y="12"/>
                  </a:cubicBezTo>
                  <a:cubicBezTo>
                    <a:pt x="1" y="13"/>
                    <a:pt x="1" y="39"/>
                    <a:pt x="18" y="40"/>
                  </a:cubicBezTo>
                  <a:cubicBezTo>
                    <a:pt x="114" y="43"/>
                    <a:pt x="213" y="52"/>
                    <a:pt x="310" y="52"/>
                  </a:cubicBezTo>
                  <a:cubicBezTo>
                    <a:pt x="346" y="52"/>
                    <a:pt x="381" y="51"/>
                    <a:pt x="415" y="48"/>
                  </a:cubicBezTo>
                  <a:cubicBezTo>
                    <a:pt x="443" y="45"/>
                    <a:pt x="443" y="6"/>
                    <a:pt x="415" y="4"/>
                  </a:cubicBezTo>
                  <a:cubicBezTo>
                    <a:pt x="382" y="1"/>
                    <a:pt x="348" y="0"/>
                    <a:pt x="3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1"/>
            <p:cNvSpPr/>
            <p:nvPr/>
          </p:nvSpPr>
          <p:spPr>
            <a:xfrm>
              <a:off x="8207293" y="2074138"/>
              <a:ext cx="33186" cy="6255"/>
            </a:xfrm>
            <a:custGeom>
              <a:avLst/>
              <a:gdLst/>
              <a:ahLst/>
              <a:cxnLst/>
              <a:rect l="l" t="t" r="r" b="b"/>
              <a:pathLst>
                <a:path w="626" h="118" extrusionOk="0">
                  <a:moveTo>
                    <a:pt x="44" y="0"/>
                  </a:moveTo>
                  <a:cubicBezTo>
                    <a:pt x="13" y="0"/>
                    <a:pt x="1" y="48"/>
                    <a:pt x="35" y="57"/>
                  </a:cubicBezTo>
                  <a:cubicBezTo>
                    <a:pt x="174" y="93"/>
                    <a:pt x="317" y="118"/>
                    <a:pt x="460" y="118"/>
                  </a:cubicBezTo>
                  <a:cubicBezTo>
                    <a:pt x="503" y="118"/>
                    <a:pt x="545" y="116"/>
                    <a:pt x="588" y="111"/>
                  </a:cubicBezTo>
                  <a:cubicBezTo>
                    <a:pt x="625" y="106"/>
                    <a:pt x="626" y="55"/>
                    <a:pt x="588" y="54"/>
                  </a:cubicBezTo>
                  <a:cubicBezTo>
                    <a:pt x="407" y="45"/>
                    <a:pt x="229" y="38"/>
                    <a:pt x="50" y="1"/>
                  </a:cubicBezTo>
                  <a:cubicBezTo>
                    <a:pt x="48" y="0"/>
                    <a:pt x="46" y="0"/>
                    <a:pt x="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1"/>
            <p:cNvSpPr/>
            <p:nvPr/>
          </p:nvSpPr>
          <p:spPr>
            <a:xfrm>
              <a:off x="8202204" y="1942085"/>
              <a:ext cx="36473" cy="6202"/>
            </a:xfrm>
            <a:custGeom>
              <a:avLst/>
              <a:gdLst/>
              <a:ahLst/>
              <a:cxnLst/>
              <a:rect l="l" t="t" r="r" b="b"/>
              <a:pathLst>
                <a:path w="688" h="117" extrusionOk="0">
                  <a:moveTo>
                    <a:pt x="37" y="0"/>
                  </a:moveTo>
                  <a:cubicBezTo>
                    <a:pt x="1" y="0"/>
                    <a:pt x="3" y="57"/>
                    <a:pt x="40" y="61"/>
                  </a:cubicBezTo>
                  <a:cubicBezTo>
                    <a:pt x="237" y="82"/>
                    <a:pt x="437" y="113"/>
                    <a:pt x="635" y="117"/>
                  </a:cubicBezTo>
                  <a:cubicBezTo>
                    <a:pt x="635" y="117"/>
                    <a:pt x="636" y="117"/>
                    <a:pt x="636" y="117"/>
                  </a:cubicBezTo>
                  <a:cubicBezTo>
                    <a:pt x="677" y="117"/>
                    <a:pt x="687" y="49"/>
                    <a:pt x="645" y="44"/>
                  </a:cubicBezTo>
                  <a:cubicBezTo>
                    <a:pt x="446" y="16"/>
                    <a:pt x="240" y="13"/>
                    <a:pt x="40" y="0"/>
                  </a:cubicBezTo>
                  <a:cubicBezTo>
                    <a:pt x="39" y="0"/>
                    <a:pt x="38" y="0"/>
                    <a:pt x="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1"/>
            <p:cNvSpPr/>
            <p:nvPr/>
          </p:nvSpPr>
          <p:spPr>
            <a:xfrm>
              <a:off x="8157568" y="2073767"/>
              <a:ext cx="25075" cy="4082"/>
            </a:xfrm>
            <a:custGeom>
              <a:avLst/>
              <a:gdLst/>
              <a:ahLst/>
              <a:cxnLst/>
              <a:rect l="l" t="t" r="r" b="b"/>
              <a:pathLst>
                <a:path w="473" h="77" extrusionOk="0">
                  <a:moveTo>
                    <a:pt x="306" y="1"/>
                  </a:moveTo>
                  <a:cubicBezTo>
                    <a:pt x="216" y="1"/>
                    <a:pt x="125" y="9"/>
                    <a:pt x="36" y="11"/>
                  </a:cubicBezTo>
                  <a:cubicBezTo>
                    <a:pt x="1" y="11"/>
                    <a:pt x="1" y="65"/>
                    <a:pt x="36" y="66"/>
                  </a:cubicBezTo>
                  <a:cubicBezTo>
                    <a:pt x="123" y="69"/>
                    <a:pt x="213" y="76"/>
                    <a:pt x="301" y="76"/>
                  </a:cubicBezTo>
                  <a:cubicBezTo>
                    <a:pt x="346" y="76"/>
                    <a:pt x="391" y="74"/>
                    <a:pt x="434" y="69"/>
                  </a:cubicBezTo>
                  <a:cubicBezTo>
                    <a:pt x="473" y="64"/>
                    <a:pt x="473" y="13"/>
                    <a:pt x="434" y="8"/>
                  </a:cubicBezTo>
                  <a:cubicBezTo>
                    <a:pt x="392" y="2"/>
                    <a:pt x="350" y="1"/>
                    <a:pt x="3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1"/>
            <p:cNvSpPr/>
            <p:nvPr/>
          </p:nvSpPr>
          <p:spPr>
            <a:xfrm>
              <a:off x="8138802" y="1939594"/>
              <a:ext cx="28150" cy="3923"/>
            </a:xfrm>
            <a:custGeom>
              <a:avLst/>
              <a:gdLst/>
              <a:ahLst/>
              <a:cxnLst/>
              <a:rect l="l" t="t" r="r" b="b"/>
              <a:pathLst>
                <a:path w="531" h="74" extrusionOk="0">
                  <a:moveTo>
                    <a:pt x="256" y="0"/>
                  </a:moveTo>
                  <a:cubicBezTo>
                    <a:pt x="185" y="0"/>
                    <a:pt x="114" y="2"/>
                    <a:pt x="43" y="4"/>
                  </a:cubicBezTo>
                  <a:cubicBezTo>
                    <a:pt x="0" y="6"/>
                    <a:pt x="0" y="68"/>
                    <a:pt x="43" y="70"/>
                  </a:cubicBezTo>
                  <a:cubicBezTo>
                    <a:pt x="121" y="72"/>
                    <a:pt x="199" y="74"/>
                    <a:pt x="276" y="74"/>
                  </a:cubicBezTo>
                  <a:cubicBezTo>
                    <a:pt x="347" y="74"/>
                    <a:pt x="418" y="72"/>
                    <a:pt x="489" y="69"/>
                  </a:cubicBezTo>
                  <a:cubicBezTo>
                    <a:pt x="531" y="67"/>
                    <a:pt x="531" y="7"/>
                    <a:pt x="489" y="6"/>
                  </a:cubicBezTo>
                  <a:cubicBezTo>
                    <a:pt x="412" y="2"/>
                    <a:pt x="334" y="0"/>
                    <a:pt x="2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1"/>
            <p:cNvSpPr/>
            <p:nvPr/>
          </p:nvSpPr>
          <p:spPr>
            <a:xfrm>
              <a:off x="8091568" y="2071964"/>
              <a:ext cx="33345" cy="5990"/>
            </a:xfrm>
            <a:custGeom>
              <a:avLst/>
              <a:gdLst/>
              <a:ahLst/>
              <a:cxnLst/>
              <a:rect l="l" t="t" r="r" b="b"/>
              <a:pathLst>
                <a:path w="629" h="113" extrusionOk="0">
                  <a:moveTo>
                    <a:pt x="39" y="0"/>
                  </a:moveTo>
                  <a:cubicBezTo>
                    <a:pt x="10" y="0"/>
                    <a:pt x="1" y="45"/>
                    <a:pt x="32" y="54"/>
                  </a:cubicBezTo>
                  <a:cubicBezTo>
                    <a:pt x="159" y="92"/>
                    <a:pt x="288" y="113"/>
                    <a:pt x="419" y="113"/>
                  </a:cubicBezTo>
                  <a:cubicBezTo>
                    <a:pt x="477" y="113"/>
                    <a:pt x="536" y="109"/>
                    <a:pt x="594" y="100"/>
                  </a:cubicBezTo>
                  <a:cubicBezTo>
                    <a:pt x="628" y="96"/>
                    <a:pt x="621" y="38"/>
                    <a:pt x="588" y="38"/>
                  </a:cubicBezTo>
                  <a:cubicBezTo>
                    <a:pt x="587" y="38"/>
                    <a:pt x="586" y="38"/>
                    <a:pt x="585" y="38"/>
                  </a:cubicBezTo>
                  <a:cubicBezTo>
                    <a:pt x="527" y="43"/>
                    <a:pt x="470" y="46"/>
                    <a:pt x="413" y="46"/>
                  </a:cubicBezTo>
                  <a:cubicBezTo>
                    <a:pt x="290" y="46"/>
                    <a:pt x="169" y="33"/>
                    <a:pt x="46" y="1"/>
                  </a:cubicBezTo>
                  <a:cubicBezTo>
                    <a:pt x="43" y="0"/>
                    <a:pt x="41" y="0"/>
                    <a:pt x="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1"/>
            <p:cNvSpPr/>
            <p:nvPr/>
          </p:nvSpPr>
          <p:spPr>
            <a:xfrm>
              <a:off x="8073067" y="1935565"/>
              <a:ext cx="30535" cy="5460"/>
            </a:xfrm>
            <a:custGeom>
              <a:avLst/>
              <a:gdLst/>
              <a:ahLst/>
              <a:cxnLst/>
              <a:rect l="l" t="t" r="r" b="b"/>
              <a:pathLst>
                <a:path w="576" h="103" extrusionOk="0">
                  <a:moveTo>
                    <a:pt x="539" y="0"/>
                  </a:moveTo>
                  <a:cubicBezTo>
                    <a:pt x="538" y="0"/>
                    <a:pt x="536" y="0"/>
                    <a:pt x="535" y="1"/>
                  </a:cubicBezTo>
                  <a:cubicBezTo>
                    <a:pt x="416" y="22"/>
                    <a:pt x="301" y="42"/>
                    <a:pt x="183" y="42"/>
                  </a:cubicBezTo>
                  <a:cubicBezTo>
                    <a:pt x="139" y="42"/>
                    <a:pt x="94" y="39"/>
                    <a:pt x="49" y="33"/>
                  </a:cubicBezTo>
                  <a:cubicBezTo>
                    <a:pt x="47" y="32"/>
                    <a:pt x="46" y="32"/>
                    <a:pt x="44" y="32"/>
                  </a:cubicBezTo>
                  <a:cubicBezTo>
                    <a:pt x="13" y="32"/>
                    <a:pt x="0" y="81"/>
                    <a:pt x="34" y="86"/>
                  </a:cubicBezTo>
                  <a:cubicBezTo>
                    <a:pt x="100" y="96"/>
                    <a:pt x="167" y="103"/>
                    <a:pt x="233" y="103"/>
                  </a:cubicBezTo>
                  <a:cubicBezTo>
                    <a:pt x="342" y="103"/>
                    <a:pt x="450" y="86"/>
                    <a:pt x="551" y="41"/>
                  </a:cubicBezTo>
                  <a:cubicBezTo>
                    <a:pt x="575" y="31"/>
                    <a:pt x="559" y="0"/>
                    <a:pt x="5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1"/>
            <p:cNvSpPr/>
            <p:nvPr/>
          </p:nvSpPr>
          <p:spPr>
            <a:xfrm>
              <a:off x="8041578" y="2074032"/>
              <a:ext cx="27673" cy="3552"/>
            </a:xfrm>
            <a:custGeom>
              <a:avLst/>
              <a:gdLst/>
              <a:ahLst/>
              <a:cxnLst/>
              <a:rect l="l" t="t" r="r" b="b"/>
              <a:pathLst>
                <a:path w="522" h="67" extrusionOk="0">
                  <a:moveTo>
                    <a:pt x="273" y="0"/>
                  </a:moveTo>
                  <a:cubicBezTo>
                    <a:pt x="195" y="0"/>
                    <a:pt x="117" y="2"/>
                    <a:pt x="39" y="3"/>
                  </a:cubicBezTo>
                  <a:cubicBezTo>
                    <a:pt x="1" y="4"/>
                    <a:pt x="1" y="64"/>
                    <a:pt x="39" y="64"/>
                  </a:cubicBezTo>
                  <a:cubicBezTo>
                    <a:pt x="120" y="65"/>
                    <a:pt x="201" y="67"/>
                    <a:pt x="281" y="67"/>
                  </a:cubicBezTo>
                  <a:cubicBezTo>
                    <a:pt x="350" y="67"/>
                    <a:pt x="418" y="65"/>
                    <a:pt x="486" y="60"/>
                  </a:cubicBezTo>
                  <a:cubicBezTo>
                    <a:pt x="521" y="57"/>
                    <a:pt x="521" y="9"/>
                    <a:pt x="486" y="7"/>
                  </a:cubicBezTo>
                  <a:cubicBezTo>
                    <a:pt x="415" y="2"/>
                    <a:pt x="344" y="0"/>
                    <a:pt x="2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1"/>
            <p:cNvSpPr/>
            <p:nvPr/>
          </p:nvSpPr>
          <p:spPr>
            <a:xfrm>
              <a:off x="8007810" y="1940018"/>
              <a:ext cx="27036" cy="3022"/>
            </a:xfrm>
            <a:custGeom>
              <a:avLst/>
              <a:gdLst/>
              <a:ahLst/>
              <a:cxnLst/>
              <a:rect l="l" t="t" r="r" b="b"/>
              <a:pathLst>
                <a:path w="510" h="57" extrusionOk="0">
                  <a:moveTo>
                    <a:pt x="289" y="0"/>
                  </a:moveTo>
                  <a:cubicBezTo>
                    <a:pt x="203" y="0"/>
                    <a:pt x="117" y="2"/>
                    <a:pt x="31" y="4"/>
                  </a:cubicBezTo>
                  <a:cubicBezTo>
                    <a:pt x="0" y="4"/>
                    <a:pt x="0" y="52"/>
                    <a:pt x="31" y="53"/>
                  </a:cubicBezTo>
                  <a:cubicBezTo>
                    <a:pt x="122" y="55"/>
                    <a:pt x="212" y="57"/>
                    <a:pt x="302" y="57"/>
                  </a:cubicBezTo>
                  <a:cubicBezTo>
                    <a:pt x="361" y="57"/>
                    <a:pt x="419" y="56"/>
                    <a:pt x="478" y="53"/>
                  </a:cubicBezTo>
                  <a:cubicBezTo>
                    <a:pt x="510" y="52"/>
                    <a:pt x="510" y="5"/>
                    <a:pt x="478" y="4"/>
                  </a:cubicBezTo>
                  <a:cubicBezTo>
                    <a:pt x="414" y="1"/>
                    <a:pt x="352" y="0"/>
                    <a:pt x="2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1"/>
            <p:cNvSpPr/>
            <p:nvPr/>
          </p:nvSpPr>
          <p:spPr>
            <a:xfrm>
              <a:off x="7992331" y="2074509"/>
              <a:ext cx="24015" cy="2598"/>
            </a:xfrm>
            <a:custGeom>
              <a:avLst/>
              <a:gdLst/>
              <a:ahLst/>
              <a:cxnLst/>
              <a:rect l="l" t="t" r="r" b="b"/>
              <a:pathLst>
                <a:path w="453" h="49" extrusionOk="0">
                  <a:moveTo>
                    <a:pt x="345" y="0"/>
                  </a:moveTo>
                  <a:cubicBezTo>
                    <a:pt x="238" y="0"/>
                    <a:pt x="131" y="5"/>
                    <a:pt x="25" y="6"/>
                  </a:cubicBezTo>
                  <a:cubicBezTo>
                    <a:pt x="0" y="6"/>
                    <a:pt x="0" y="43"/>
                    <a:pt x="25" y="44"/>
                  </a:cubicBezTo>
                  <a:cubicBezTo>
                    <a:pt x="131" y="45"/>
                    <a:pt x="237" y="49"/>
                    <a:pt x="344" y="49"/>
                  </a:cubicBezTo>
                  <a:cubicBezTo>
                    <a:pt x="370" y="49"/>
                    <a:pt x="396" y="49"/>
                    <a:pt x="422" y="48"/>
                  </a:cubicBezTo>
                  <a:cubicBezTo>
                    <a:pt x="452" y="47"/>
                    <a:pt x="452" y="2"/>
                    <a:pt x="422" y="1"/>
                  </a:cubicBezTo>
                  <a:cubicBezTo>
                    <a:pt x="397" y="0"/>
                    <a:pt x="371" y="0"/>
                    <a:pt x="3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1"/>
            <p:cNvSpPr/>
            <p:nvPr/>
          </p:nvSpPr>
          <p:spPr>
            <a:xfrm>
              <a:off x="7933435" y="1936784"/>
              <a:ext cx="33504" cy="4241"/>
            </a:xfrm>
            <a:custGeom>
              <a:avLst/>
              <a:gdLst/>
              <a:ahLst/>
              <a:cxnLst/>
              <a:rect l="l" t="t" r="r" b="b"/>
              <a:pathLst>
                <a:path w="632" h="80" extrusionOk="0">
                  <a:moveTo>
                    <a:pt x="376" y="1"/>
                  </a:moveTo>
                  <a:cubicBezTo>
                    <a:pt x="265" y="1"/>
                    <a:pt x="154" y="5"/>
                    <a:pt x="43" y="7"/>
                  </a:cubicBezTo>
                  <a:cubicBezTo>
                    <a:pt x="0" y="7"/>
                    <a:pt x="0" y="73"/>
                    <a:pt x="43" y="74"/>
                  </a:cubicBezTo>
                  <a:cubicBezTo>
                    <a:pt x="152" y="76"/>
                    <a:pt x="262" y="79"/>
                    <a:pt x="371" y="79"/>
                  </a:cubicBezTo>
                  <a:cubicBezTo>
                    <a:pt x="444" y="79"/>
                    <a:pt x="517" y="78"/>
                    <a:pt x="589" y="73"/>
                  </a:cubicBezTo>
                  <a:cubicBezTo>
                    <a:pt x="632" y="69"/>
                    <a:pt x="632" y="11"/>
                    <a:pt x="589" y="7"/>
                  </a:cubicBezTo>
                  <a:cubicBezTo>
                    <a:pt x="518" y="2"/>
                    <a:pt x="447" y="1"/>
                    <a:pt x="3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1"/>
            <p:cNvSpPr/>
            <p:nvPr/>
          </p:nvSpPr>
          <p:spPr>
            <a:xfrm>
              <a:off x="7928398" y="2072017"/>
              <a:ext cx="32868" cy="5990"/>
            </a:xfrm>
            <a:custGeom>
              <a:avLst/>
              <a:gdLst/>
              <a:ahLst/>
              <a:cxnLst/>
              <a:rect l="l" t="t" r="r" b="b"/>
              <a:pathLst>
                <a:path w="620" h="113" extrusionOk="0">
                  <a:moveTo>
                    <a:pt x="275" y="1"/>
                  </a:moveTo>
                  <a:cubicBezTo>
                    <a:pt x="192" y="1"/>
                    <a:pt x="108" y="11"/>
                    <a:pt x="29" y="31"/>
                  </a:cubicBezTo>
                  <a:cubicBezTo>
                    <a:pt x="0" y="37"/>
                    <a:pt x="12" y="75"/>
                    <a:pt x="38" y="75"/>
                  </a:cubicBezTo>
                  <a:cubicBezTo>
                    <a:pt x="39" y="75"/>
                    <a:pt x="40" y="75"/>
                    <a:pt x="41" y="75"/>
                  </a:cubicBezTo>
                  <a:cubicBezTo>
                    <a:pt x="97" y="67"/>
                    <a:pt x="152" y="64"/>
                    <a:pt x="205" y="64"/>
                  </a:cubicBezTo>
                  <a:cubicBezTo>
                    <a:pt x="329" y="64"/>
                    <a:pt x="447" y="82"/>
                    <a:pt x="574" y="111"/>
                  </a:cubicBezTo>
                  <a:cubicBezTo>
                    <a:pt x="577" y="112"/>
                    <a:pt x="580" y="112"/>
                    <a:pt x="583" y="112"/>
                  </a:cubicBezTo>
                  <a:cubicBezTo>
                    <a:pt x="612" y="112"/>
                    <a:pt x="619" y="69"/>
                    <a:pt x="588" y="58"/>
                  </a:cubicBezTo>
                  <a:cubicBezTo>
                    <a:pt x="490" y="19"/>
                    <a:pt x="382" y="1"/>
                    <a:pt x="2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1"/>
            <p:cNvSpPr/>
            <p:nvPr/>
          </p:nvSpPr>
          <p:spPr>
            <a:xfrm>
              <a:off x="7862876" y="2116123"/>
              <a:ext cx="16646" cy="5778"/>
            </a:xfrm>
            <a:custGeom>
              <a:avLst/>
              <a:gdLst/>
              <a:ahLst/>
              <a:cxnLst/>
              <a:rect l="l" t="t" r="r" b="b"/>
              <a:pathLst>
                <a:path w="314" h="109" extrusionOk="0">
                  <a:moveTo>
                    <a:pt x="218" y="0"/>
                  </a:moveTo>
                  <a:cubicBezTo>
                    <a:pt x="148" y="0"/>
                    <a:pt x="75" y="29"/>
                    <a:pt x="22" y="64"/>
                  </a:cubicBezTo>
                  <a:cubicBezTo>
                    <a:pt x="0" y="78"/>
                    <a:pt x="13" y="109"/>
                    <a:pt x="34" y="109"/>
                  </a:cubicBezTo>
                  <a:cubicBezTo>
                    <a:pt x="38" y="109"/>
                    <a:pt x="42" y="107"/>
                    <a:pt x="46" y="105"/>
                  </a:cubicBezTo>
                  <a:cubicBezTo>
                    <a:pt x="80" y="82"/>
                    <a:pt x="118" y="68"/>
                    <a:pt x="160" y="60"/>
                  </a:cubicBezTo>
                  <a:cubicBezTo>
                    <a:pt x="172" y="58"/>
                    <a:pt x="185" y="57"/>
                    <a:pt x="197" y="57"/>
                  </a:cubicBezTo>
                  <a:cubicBezTo>
                    <a:pt x="225" y="57"/>
                    <a:pt x="253" y="61"/>
                    <a:pt x="281" y="61"/>
                  </a:cubicBezTo>
                  <a:cubicBezTo>
                    <a:pt x="282" y="61"/>
                    <a:pt x="282" y="61"/>
                    <a:pt x="282" y="61"/>
                  </a:cubicBezTo>
                  <a:cubicBezTo>
                    <a:pt x="311" y="61"/>
                    <a:pt x="313" y="21"/>
                    <a:pt x="289" y="12"/>
                  </a:cubicBezTo>
                  <a:cubicBezTo>
                    <a:pt x="266" y="4"/>
                    <a:pt x="242"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1"/>
            <p:cNvSpPr/>
            <p:nvPr/>
          </p:nvSpPr>
          <p:spPr>
            <a:xfrm>
              <a:off x="7844269" y="1976808"/>
              <a:ext cx="19297" cy="3234"/>
            </a:xfrm>
            <a:custGeom>
              <a:avLst/>
              <a:gdLst/>
              <a:ahLst/>
              <a:cxnLst/>
              <a:rect l="l" t="t" r="r" b="b"/>
              <a:pathLst>
                <a:path w="364" h="61" extrusionOk="0">
                  <a:moveTo>
                    <a:pt x="186" y="0"/>
                  </a:moveTo>
                  <a:cubicBezTo>
                    <a:pt x="137" y="0"/>
                    <a:pt x="87" y="2"/>
                    <a:pt x="37" y="2"/>
                  </a:cubicBezTo>
                  <a:cubicBezTo>
                    <a:pt x="1" y="2"/>
                    <a:pt x="1" y="57"/>
                    <a:pt x="37" y="58"/>
                  </a:cubicBezTo>
                  <a:cubicBezTo>
                    <a:pt x="87" y="58"/>
                    <a:pt x="137" y="60"/>
                    <a:pt x="186" y="60"/>
                  </a:cubicBezTo>
                  <a:cubicBezTo>
                    <a:pt x="236" y="60"/>
                    <a:pt x="285" y="58"/>
                    <a:pt x="334" y="53"/>
                  </a:cubicBezTo>
                  <a:cubicBezTo>
                    <a:pt x="363" y="48"/>
                    <a:pt x="363" y="12"/>
                    <a:pt x="334" y="8"/>
                  </a:cubicBezTo>
                  <a:cubicBezTo>
                    <a:pt x="285" y="2"/>
                    <a:pt x="236" y="0"/>
                    <a:pt x="1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1"/>
            <p:cNvSpPr/>
            <p:nvPr/>
          </p:nvSpPr>
          <p:spPr>
            <a:xfrm>
              <a:off x="7820838" y="2113207"/>
              <a:ext cx="24969" cy="4135"/>
            </a:xfrm>
            <a:custGeom>
              <a:avLst/>
              <a:gdLst/>
              <a:ahLst/>
              <a:cxnLst/>
              <a:rect l="l" t="t" r="r" b="b"/>
              <a:pathLst>
                <a:path w="471" h="78" extrusionOk="0">
                  <a:moveTo>
                    <a:pt x="310" y="0"/>
                  </a:moveTo>
                  <a:cubicBezTo>
                    <a:pt x="217" y="0"/>
                    <a:pt x="124" y="10"/>
                    <a:pt x="33" y="15"/>
                  </a:cubicBezTo>
                  <a:cubicBezTo>
                    <a:pt x="1" y="16"/>
                    <a:pt x="1" y="62"/>
                    <a:pt x="33" y="64"/>
                  </a:cubicBezTo>
                  <a:cubicBezTo>
                    <a:pt x="124" y="68"/>
                    <a:pt x="217" y="78"/>
                    <a:pt x="310" y="78"/>
                  </a:cubicBezTo>
                  <a:cubicBezTo>
                    <a:pt x="350" y="78"/>
                    <a:pt x="390" y="76"/>
                    <a:pt x="429" y="71"/>
                  </a:cubicBezTo>
                  <a:cubicBezTo>
                    <a:pt x="471" y="67"/>
                    <a:pt x="471" y="12"/>
                    <a:pt x="429" y="7"/>
                  </a:cubicBezTo>
                  <a:cubicBezTo>
                    <a:pt x="390" y="2"/>
                    <a:pt x="350" y="0"/>
                    <a:pt x="3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1"/>
            <p:cNvSpPr/>
            <p:nvPr/>
          </p:nvSpPr>
          <p:spPr>
            <a:xfrm>
              <a:off x="7805411" y="1974211"/>
              <a:ext cx="26771" cy="3128"/>
            </a:xfrm>
            <a:custGeom>
              <a:avLst/>
              <a:gdLst/>
              <a:ahLst/>
              <a:cxnLst/>
              <a:rect l="l" t="t" r="r" b="b"/>
              <a:pathLst>
                <a:path w="505" h="59" extrusionOk="0">
                  <a:moveTo>
                    <a:pt x="325" y="0"/>
                  </a:moveTo>
                  <a:cubicBezTo>
                    <a:pt x="225" y="0"/>
                    <a:pt x="124" y="6"/>
                    <a:pt x="25" y="10"/>
                  </a:cubicBezTo>
                  <a:cubicBezTo>
                    <a:pt x="0" y="11"/>
                    <a:pt x="0" y="48"/>
                    <a:pt x="25" y="49"/>
                  </a:cubicBezTo>
                  <a:cubicBezTo>
                    <a:pt x="127" y="53"/>
                    <a:pt x="231" y="59"/>
                    <a:pt x="335" y="59"/>
                  </a:cubicBezTo>
                  <a:cubicBezTo>
                    <a:pt x="381" y="59"/>
                    <a:pt x="426" y="58"/>
                    <a:pt x="472" y="55"/>
                  </a:cubicBezTo>
                  <a:cubicBezTo>
                    <a:pt x="504" y="51"/>
                    <a:pt x="504" y="8"/>
                    <a:pt x="472" y="5"/>
                  </a:cubicBezTo>
                  <a:cubicBezTo>
                    <a:pt x="423" y="2"/>
                    <a:pt x="374" y="0"/>
                    <a:pt x="3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1"/>
            <p:cNvSpPr/>
            <p:nvPr/>
          </p:nvSpPr>
          <p:spPr>
            <a:xfrm>
              <a:off x="7770689" y="2115964"/>
              <a:ext cx="25075" cy="3923"/>
            </a:xfrm>
            <a:custGeom>
              <a:avLst/>
              <a:gdLst/>
              <a:ahLst/>
              <a:cxnLst/>
              <a:rect l="l" t="t" r="r" b="b"/>
              <a:pathLst>
                <a:path w="473" h="74" extrusionOk="0">
                  <a:moveTo>
                    <a:pt x="303" y="0"/>
                  </a:moveTo>
                  <a:cubicBezTo>
                    <a:pt x="213" y="0"/>
                    <a:pt x="124" y="6"/>
                    <a:pt x="34" y="11"/>
                  </a:cubicBezTo>
                  <a:cubicBezTo>
                    <a:pt x="0" y="12"/>
                    <a:pt x="0" y="62"/>
                    <a:pt x="34" y="64"/>
                  </a:cubicBezTo>
                  <a:cubicBezTo>
                    <a:pt x="123" y="68"/>
                    <a:pt x="212" y="74"/>
                    <a:pt x="301" y="74"/>
                  </a:cubicBezTo>
                  <a:cubicBezTo>
                    <a:pt x="345" y="74"/>
                    <a:pt x="388" y="72"/>
                    <a:pt x="432" y="68"/>
                  </a:cubicBezTo>
                  <a:cubicBezTo>
                    <a:pt x="472" y="65"/>
                    <a:pt x="472" y="10"/>
                    <a:pt x="432" y="5"/>
                  </a:cubicBezTo>
                  <a:cubicBezTo>
                    <a:pt x="389" y="2"/>
                    <a:pt x="346" y="0"/>
                    <a:pt x="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1"/>
            <p:cNvSpPr/>
            <p:nvPr/>
          </p:nvSpPr>
          <p:spPr>
            <a:xfrm>
              <a:off x="7753990" y="1968856"/>
              <a:ext cx="34352" cy="7104"/>
            </a:xfrm>
            <a:custGeom>
              <a:avLst/>
              <a:gdLst/>
              <a:ahLst/>
              <a:cxnLst/>
              <a:rect l="l" t="t" r="r" b="b"/>
              <a:pathLst>
                <a:path w="648" h="134" extrusionOk="0">
                  <a:moveTo>
                    <a:pt x="49" y="0"/>
                  </a:moveTo>
                  <a:cubicBezTo>
                    <a:pt x="12" y="0"/>
                    <a:pt x="0" y="57"/>
                    <a:pt x="41" y="71"/>
                  </a:cubicBezTo>
                  <a:cubicBezTo>
                    <a:pt x="162" y="110"/>
                    <a:pt x="288" y="134"/>
                    <a:pt x="414" y="134"/>
                  </a:cubicBezTo>
                  <a:cubicBezTo>
                    <a:pt x="479" y="134"/>
                    <a:pt x="543" y="128"/>
                    <a:pt x="608" y="114"/>
                  </a:cubicBezTo>
                  <a:cubicBezTo>
                    <a:pt x="647" y="105"/>
                    <a:pt x="639" y="41"/>
                    <a:pt x="598" y="41"/>
                  </a:cubicBezTo>
                  <a:cubicBezTo>
                    <a:pt x="598" y="41"/>
                    <a:pt x="598" y="41"/>
                    <a:pt x="597" y="41"/>
                  </a:cubicBezTo>
                  <a:cubicBezTo>
                    <a:pt x="555" y="43"/>
                    <a:pt x="512" y="43"/>
                    <a:pt x="470" y="43"/>
                  </a:cubicBezTo>
                  <a:cubicBezTo>
                    <a:pt x="332" y="43"/>
                    <a:pt x="196" y="34"/>
                    <a:pt x="60" y="2"/>
                  </a:cubicBezTo>
                  <a:cubicBezTo>
                    <a:pt x="56" y="1"/>
                    <a:pt x="53" y="0"/>
                    <a:pt x="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 name="Google Shape;1097;p41"/>
          <p:cNvSpPr txBox="1">
            <a:spLocks noGrp="1"/>
          </p:cNvSpPr>
          <p:nvPr>
            <p:ph type="body" idx="1"/>
          </p:nvPr>
        </p:nvSpPr>
        <p:spPr>
          <a:xfrm>
            <a:off x="5161950" y="1735113"/>
            <a:ext cx="2997000" cy="2265900"/>
          </a:xfrm>
          <a:prstGeom prst="rect">
            <a:avLst/>
          </a:prstGeom>
        </p:spPr>
        <p:txBody>
          <a:bodyPr spcFirstLastPara="1" wrap="square" lIns="91425" tIns="91425" rIns="91425" bIns="91425" anchor="t" anchorCtr="0">
            <a:noAutofit/>
          </a:bodyPr>
          <a:lstStyle/>
          <a:p>
            <a:pPr marL="0" lvl="0" indent="0" algn="l" rtl="0">
              <a:lnSpc>
                <a:spcPct val="115000"/>
              </a:lnSpc>
              <a:spcBef>
                <a:spcPts val="1200"/>
              </a:spcBef>
              <a:spcAft>
                <a:spcPts val="0"/>
              </a:spcAft>
              <a:buClr>
                <a:schemeClr val="dk1"/>
              </a:buClr>
              <a:buSzPts val="1100"/>
              <a:buFont typeface="Arial"/>
              <a:buNone/>
            </a:pPr>
            <a:r>
              <a:rPr lang="en"/>
              <a:t>This activity will build your student’s trust and they will connect with each other. It goes like this: they have to be set in pairs and then stare at the eyes of their partner for a whole minute. They might not like it at first, but it will be very enriching for their relationships.</a:t>
            </a:r>
            <a:endParaRPr/>
          </a:p>
          <a:p>
            <a:pPr marL="0" lvl="0" indent="0" algn="l" rtl="0">
              <a:spcBef>
                <a:spcPts val="1200"/>
              </a:spcBef>
              <a:spcAft>
                <a:spcPts val="0"/>
              </a:spcAft>
              <a:buClr>
                <a:schemeClr val="dk1"/>
              </a:buClr>
              <a:buSzPts val="1100"/>
              <a:buFont typeface="Arial"/>
              <a:buNone/>
            </a:pPr>
            <a:endParaRPr/>
          </a:p>
          <a:p>
            <a:pPr marL="0" lvl="0" indent="0" algn="l" rtl="0">
              <a:spcBef>
                <a:spcPts val="0"/>
              </a:spcBef>
              <a:spcAft>
                <a:spcPts val="0"/>
              </a:spcAft>
              <a:buNone/>
            </a:pPr>
            <a:endParaRPr>
              <a:solidFill>
                <a:schemeClr val="dk1"/>
              </a:solidFill>
            </a:endParaRPr>
          </a:p>
        </p:txBody>
      </p:sp>
      <p:sp>
        <p:nvSpPr>
          <p:cNvPr id="1098" name="Google Shape;1098;p41"/>
          <p:cNvSpPr txBox="1">
            <a:spLocks noGrp="1"/>
          </p:cNvSpPr>
          <p:nvPr>
            <p:ph type="title"/>
          </p:nvPr>
        </p:nvSpPr>
        <p:spPr>
          <a:xfrm>
            <a:off x="3284000" y="759398"/>
            <a:ext cx="2576400" cy="57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Look into my eyes</a:t>
            </a:r>
            <a:endParaRPr/>
          </a:p>
        </p:txBody>
      </p:sp>
      <p:sp>
        <p:nvSpPr>
          <p:cNvPr id="1099" name="Google Shape;1099;p41"/>
          <p:cNvSpPr/>
          <p:nvPr/>
        </p:nvSpPr>
        <p:spPr>
          <a:xfrm>
            <a:off x="-537923" y="3506050"/>
            <a:ext cx="2000005" cy="2084189"/>
          </a:xfrm>
          <a:custGeom>
            <a:avLst/>
            <a:gdLst/>
            <a:ahLst/>
            <a:cxnLst/>
            <a:rect l="l" t="t" r="r" b="b"/>
            <a:pathLst>
              <a:path w="16369" h="17058" extrusionOk="0">
                <a:moveTo>
                  <a:pt x="5829" y="1"/>
                </a:moveTo>
                <a:cubicBezTo>
                  <a:pt x="5334" y="1"/>
                  <a:pt x="4839" y="58"/>
                  <a:pt x="4360" y="159"/>
                </a:cubicBezTo>
                <a:cubicBezTo>
                  <a:pt x="4030" y="230"/>
                  <a:pt x="3295" y="699"/>
                  <a:pt x="3438" y="702"/>
                </a:cubicBezTo>
                <a:cubicBezTo>
                  <a:pt x="2321" y="1836"/>
                  <a:pt x="2234" y="3557"/>
                  <a:pt x="2129" y="5064"/>
                </a:cubicBezTo>
                <a:cubicBezTo>
                  <a:pt x="1990" y="7098"/>
                  <a:pt x="1660" y="9115"/>
                  <a:pt x="1127" y="11083"/>
                </a:cubicBezTo>
                <a:cubicBezTo>
                  <a:pt x="826" y="12197"/>
                  <a:pt x="460" y="13293"/>
                  <a:pt x="35" y="14365"/>
                </a:cubicBezTo>
                <a:cubicBezTo>
                  <a:pt x="0" y="14453"/>
                  <a:pt x="50" y="14547"/>
                  <a:pt x="144" y="14565"/>
                </a:cubicBezTo>
                <a:cubicBezTo>
                  <a:pt x="3129" y="15121"/>
                  <a:pt x="6113" y="15678"/>
                  <a:pt x="9098" y="16235"/>
                </a:cubicBezTo>
                <a:cubicBezTo>
                  <a:pt x="9845" y="16375"/>
                  <a:pt x="10591" y="16514"/>
                  <a:pt x="11337" y="16653"/>
                </a:cubicBezTo>
                <a:cubicBezTo>
                  <a:pt x="12039" y="16784"/>
                  <a:pt x="12743" y="16949"/>
                  <a:pt x="13454" y="17030"/>
                </a:cubicBezTo>
                <a:cubicBezTo>
                  <a:pt x="13604" y="17047"/>
                  <a:pt x="13756" y="17058"/>
                  <a:pt x="13907" y="17058"/>
                </a:cubicBezTo>
                <a:cubicBezTo>
                  <a:pt x="14359" y="17058"/>
                  <a:pt x="14804" y="16965"/>
                  <a:pt x="15183" y="16694"/>
                </a:cubicBezTo>
                <a:cubicBezTo>
                  <a:pt x="15632" y="16373"/>
                  <a:pt x="15926" y="15869"/>
                  <a:pt x="16060" y="15339"/>
                </a:cubicBezTo>
                <a:cubicBezTo>
                  <a:pt x="16369" y="14114"/>
                  <a:pt x="15800" y="12781"/>
                  <a:pt x="15182" y="11745"/>
                </a:cubicBezTo>
                <a:cubicBezTo>
                  <a:pt x="14547" y="10679"/>
                  <a:pt x="13684" y="9818"/>
                  <a:pt x="12681" y="9099"/>
                </a:cubicBezTo>
                <a:cubicBezTo>
                  <a:pt x="11757" y="8436"/>
                  <a:pt x="10725" y="7754"/>
                  <a:pt x="10485" y="6560"/>
                </a:cubicBezTo>
                <a:cubicBezTo>
                  <a:pt x="10242" y="5357"/>
                  <a:pt x="10635" y="4113"/>
                  <a:pt x="10285" y="2920"/>
                </a:cubicBezTo>
                <a:cubicBezTo>
                  <a:pt x="9973" y="1857"/>
                  <a:pt x="9136" y="1003"/>
                  <a:pt x="8160" y="515"/>
                </a:cubicBezTo>
                <a:cubicBezTo>
                  <a:pt x="7437" y="153"/>
                  <a:pt x="6634" y="1"/>
                  <a:pt x="58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 name="Google Shape;1100;p41"/>
          <p:cNvGrpSpPr/>
          <p:nvPr/>
        </p:nvGrpSpPr>
        <p:grpSpPr>
          <a:xfrm>
            <a:off x="713184" y="4691184"/>
            <a:ext cx="7726459" cy="369843"/>
            <a:chOff x="713184" y="4691184"/>
            <a:chExt cx="7726459" cy="369843"/>
          </a:xfrm>
        </p:grpSpPr>
        <p:sp>
          <p:nvSpPr>
            <p:cNvPr id="1101" name="Google Shape;1101;p41"/>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1102" name="Google Shape;1102;p41">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1">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1">
              <a:hlinkClick r:id="rId4"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108"/>
        <p:cNvGrpSpPr/>
        <p:nvPr/>
      </p:nvGrpSpPr>
      <p:grpSpPr>
        <a:xfrm>
          <a:off x="0" y="0"/>
          <a:ext cx="0" cy="0"/>
          <a:chOff x="0" y="0"/>
          <a:chExt cx="0" cy="0"/>
        </a:xfrm>
      </p:grpSpPr>
      <p:grpSp>
        <p:nvGrpSpPr>
          <p:cNvPr id="1109" name="Google Shape;1109;p42"/>
          <p:cNvGrpSpPr/>
          <p:nvPr/>
        </p:nvGrpSpPr>
        <p:grpSpPr>
          <a:xfrm rot="10800000">
            <a:off x="1862275" y="3675025"/>
            <a:ext cx="856150" cy="255250"/>
            <a:chOff x="1654700" y="3490157"/>
            <a:chExt cx="856150" cy="255250"/>
          </a:xfrm>
        </p:grpSpPr>
        <p:sp>
          <p:nvSpPr>
            <p:cNvPr id="1110" name="Google Shape;1110;p42"/>
            <p:cNvSpPr/>
            <p:nvPr/>
          </p:nvSpPr>
          <p:spPr>
            <a:xfrm>
              <a:off x="1668750" y="3499607"/>
              <a:ext cx="827450" cy="237475"/>
            </a:xfrm>
            <a:custGeom>
              <a:avLst/>
              <a:gdLst/>
              <a:ahLst/>
              <a:cxnLst/>
              <a:rect l="l" t="t" r="r" b="b"/>
              <a:pathLst>
                <a:path w="33098" h="9499" extrusionOk="0">
                  <a:moveTo>
                    <a:pt x="27657" y="3147"/>
                  </a:moveTo>
                  <a:cubicBezTo>
                    <a:pt x="27731" y="3147"/>
                    <a:pt x="27805" y="3191"/>
                    <a:pt x="27841" y="3285"/>
                  </a:cubicBezTo>
                  <a:cubicBezTo>
                    <a:pt x="27960" y="3606"/>
                    <a:pt x="27976" y="3994"/>
                    <a:pt x="27938" y="4384"/>
                  </a:cubicBezTo>
                  <a:cubicBezTo>
                    <a:pt x="28123" y="4412"/>
                    <a:pt x="28288" y="4474"/>
                    <a:pt x="28415" y="4587"/>
                  </a:cubicBezTo>
                  <a:cubicBezTo>
                    <a:pt x="28508" y="4673"/>
                    <a:pt x="28465" y="4846"/>
                    <a:pt x="28342" y="4871"/>
                  </a:cubicBezTo>
                  <a:cubicBezTo>
                    <a:pt x="28284" y="4884"/>
                    <a:pt x="28226" y="4889"/>
                    <a:pt x="28168" y="4889"/>
                  </a:cubicBezTo>
                  <a:cubicBezTo>
                    <a:pt x="28068" y="4889"/>
                    <a:pt x="27968" y="4874"/>
                    <a:pt x="27868" y="4858"/>
                  </a:cubicBezTo>
                  <a:cubicBezTo>
                    <a:pt x="27822" y="5100"/>
                    <a:pt x="27765" y="5333"/>
                    <a:pt x="27707" y="5536"/>
                  </a:cubicBezTo>
                  <a:cubicBezTo>
                    <a:pt x="27681" y="5628"/>
                    <a:pt x="27612" y="5668"/>
                    <a:pt x="27542" y="5668"/>
                  </a:cubicBezTo>
                  <a:cubicBezTo>
                    <a:pt x="27435" y="5668"/>
                    <a:pt x="27324" y="5576"/>
                    <a:pt x="27351" y="5437"/>
                  </a:cubicBezTo>
                  <a:cubicBezTo>
                    <a:pt x="27391" y="5236"/>
                    <a:pt x="27423" y="5038"/>
                    <a:pt x="27445" y="4837"/>
                  </a:cubicBezTo>
                  <a:lnTo>
                    <a:pt x="27445" y="4837"/>
                  </a:lnTo>
                  <a:cubicBezTo>
                    <a:pt x="27210" y="4848"/>
                    <a:pt x="26982" y="4897"/>
                    <a:pt x="26757" y="4975"/>
                  </a:cubicBezTo>
                  <a:cubicBezTo>
                    <a:pt x="26733" y="4983"/>
                    <a:pt x="26710" y="4987"/>
                    <a:pt x="26689" y="4987"/>
                  </a:cubicBezTo>
                  <a:cubicBezTo>
                    <a:pt x="26496" y="4987"/>
                    <a:pt x="26442" y="4673"/>
                    <a:pt x="26652" y="4589"/>
                  </a:cubicBezTo>
                  <a:cubicBezTo>
                    <a:pt x="26871" y="4504"/>
                    <a:pt x="27176" y="4416"/>
                    <a:pt x="27481" y="4382"/>
                  </a:cubicBezTo>
                  <a:cubicBezTo>
                    <a:pt x="27481" y="4368"/>
                    <a:pt x="27481" y="4354"/>
                    <a:pt x="27483" y="4341"/>
                  </a:cubicBezTo>
                  <a:cubicBezTo>
                    <a:pt x="27490" y="4010"/>
                    <a:pt x="27419" y="3664"/>
                    <a:pt x="27457" y="3339"/>
                  </a:cubicBezTo>
                  <a:cubicBezTo>
                    <a:pt x="27473" y="3216"/>
                    <a:pt x="27565" y="3147"/>
                    <a:pt x="27657" y="3147"/>
                  </a:cubicBezTo>
                  <a:close/>
                  <a:moveTo>
                    <a:pt x="20237" y="3738"/>
                  </a:moveTo>
                  <a:cubicBezTo>
                    <a:pt x="20318" y="3738"/>
                    <a:pt x="20404" y="3789"/>
                    <a:pt x="20427" y="3872"/>
                  </a:cubicBezTo>
                  <a:cubicBezTo>
                    <a:pt x="20489" y="4094"/>
                    <a:pt x="20457" y="4338"/>
                    <a:pt x="20422" y="4576"/>
                  </a:cubicBezTo>
                  <a:cubicBezTo>
                    <a:pt x="20620" y="4557"/>
                    <a:pt x="20817" y="4544"/>
                    <a:pt x="21010" y="4544"/>
                  </a:cubicBezTo>
                  <a:cubicBezTo>
                    <a:pt x="21048" y="4544"/>
                    <a:pt x="21086" y="4545"/>
                    <a:pt x="21124" y="4546"/>
                  </a:cubicBezTo>
                  <a:cubicBezTo>
                    <a:pt x="21348" y="4551"/>
                    <a:pt x="21413" y="4901"/>
                    <a:pt x="21179" y="4947"/>
                  </a:cubicBezTo>
                  <a:cubicBezTo>
                    <a:pt x="20916" y="4999"/>
                    <a:pt x="20641" y="5026"/>
                    <a:pt x="20365" y="5042"/>
                  </a:cubicBezTo>
                  <a:cubicBezTo>
                    <a:pt x="20337" y="5303"/>
                    <a:pt x="20309" y="5566"/>
                    <a:pt x="20272" y="5828"/>
                  </a:cubicBezTo>
                  <a:cubicBezTo>
                    <a:pt x="20258" y="5920"/>
                    <a:pt x="20185" y="5961"/>
                    <a:pt x="20108" y="5961"/>
                  </a:cubicBezTo>
                  <a:cubicBezTo>
                    <a:pt x="20008" y="5961"/>
                    <a:pt x="19900" y="5892"/>
                    <a:pt x="19903" y="5776"/>
                  </a:cubicBezTo>
                  <a:cubicBezTo>
                    <a:pt x="19908" y="5538"/>
                    <a:pt x="19924" y="5299"/>
                    <a:pt x="19940" y="5061"/>
                  </a:cubicBezTo>
                  <a:lnTo>
                    <a:pt x="19940" y="5061"/>
                  </a:lnTo>
                  <a:cubicBezTo>
                    <a:pt x="19665" y="5068"/>
                    <a:pt x="19391" y="5072"/>
                    <a:pt x="19125" y="5084"/>
                  </a:cubicBezTo>
                  <a:cubicBezTo>
                    <a:pt x="19122" y="5084"/>
                    <a:pt x="19119" y="5084"/>
                    <a:pt x="19116" y="5084"/>
                  </a:cubicBezTo>
                  <a:cubicBezTo>
                    <a:pt x="18904" y="5084"/>
                    <a:pt x="18920" y="4772"/>
                    <a:pt x="19125" y="4747"/>
                  </a:cubicBezTo>
                  <a:cubicBezTo>
                    <a:pt x="19399" y="4712"/>
                    <a:pt x="19683" y="4669"/>
                    <a:pt x="19967" y="4629"/>
                  </a:cubicBezTo>
                  <a:cubicBezTo>
                    <a:pt x="19981" y="4354"/>
                    <a:pt x="19972" y="4077"/>
                    <a:pt x="20090" y="3828"/>
                  </a:cubicBezTo>
                  <a:cubicBezTo>
                    <a:pt x="20119" y="3765"/>
                    <a:pt x="20177" y="3738"/>
                    <a:pt x="20237" y="3738"/>
                  </a:cubicBezTo>
                  <a:close/>
                  <a:moveTo>
                    <a:pt x="3082" y="3422"/>
                  </a:moveTo>
                  <a:cubicBezTo>
                    <a:pt x="3186" y="3422"/>
                    <a:pt x="3283" y="3490"/>
                    <a:pt x="3281" y="3623"/>
                  </a:cubicBezTo>
                  <a:cubicBezTo>
                    <a:pt x="3277" y="3921"/>
                    <a:pt x="3159" y="4204"/>
                    <a:pt x="3096" y="4498"/>
                  </a:cubicBezTo>
                  <a:cubicBezTo>
                    <a:pt x="3336" y="4518"/>
                    <a:pt x="3579" y="4549"/>
                    <a:pt x="3791" y="4647"/>
                  </a:cubicBezTo>
                  <a:cubicBezTo>
                    <a:pt x="3965" y="4730"/>
                    <a:pt x="3923" y="5029"/>
                    <a:pt x="3738" y="5063"/>
                  </a:cubicBezTo>
                  <a:cubicBezTo>
                    <a:pt x="3662" y="5077"/>
                    <a:pt x="3585" y="5083"/>
                    <a:pt x="3507" y="5083"/>
                  </a:cubicBezTo>
                  <a:cubicBezTo>
                    <a:pt x="3349" y="5083"/>
                    <a:pt x="3188" y="5059"/>
                    <a:pt x="3029" y="5031"/>
                  </a:cubicBezTo>
                  <a:cubicBezTo>
                    <a:pt x="3015" y="5281"/>
                    <a:pt x="3015" y="5530"/>
                    <a:pt x="3024" y="5778"/>
                  </a:cubicBezTo>
                  <a:cubicBezTo>
                    <a:pt x="3029" y="5895"/>
                    <a:pt x="2923" y="5962"/>
                    <a:pt x="2824" y="5962"/>
                  </a:cubicBezTo>
                  <a:cubicBezTo>
                    <a:pt x="2746" y="5962"/>
                    <a:pt x="2671" y="5921"/>
                    <a:pt x="2657" y="5830"/>
                  </a:cubicBezTo>
                  <a:cubicBezTo>
                    <a:pt x="2616" y="5578"/>
                    <a:pt x="2581" y="5273"/>
                    <a:pt x="2575" y="4959"/>
                  </a:cubicBezTo>
                  <a:cubicBezTo>
                    <a:pt x="2309" y="4931"/>
                    <a:pt x="2006" y="4917"/>
                    <a:pt x="1861" y="4687"/>
                  </a:cubicBezTo>
                  <a:cubicBezTo>
                    <a:pt x="1831" y="4641"/>
                    <a:pt x="1840" y="4569"/>
                    <a:pt x="1881" y="4530"/>
                  </a:cubicBezTo>
                  <a:cubicBezTo>
                    <a:pt x="1985" y="4434"/>
                    <a:pt x="2115" y="4405"/>
                    <a:pt x="2254" y="4405"/>
                  </a:cubicBezTo>
                  <a:cubicBezTo>
                    <a:pt x="2367" y="4405"/>
                    <a:pt x="2485" y="4424"/>
                    <a:pt x="2597" y="4442"/>
                  </a:cubicBezTo>
                  <a:cubicBezTo>
                    <a:pt x="2632" y="4094"/>
                    <a:pt x="2720" y="3760"/>
                    <a:pt x="2895" y="3516"/>
                  </a:cubicBezTo>
                  <a:cubicBezTo>
                    <a:pt x="2941" y="3453"/>
                    <a:pt x="3013" y="3422"/>
                    <a:pt x="3082" y="3422"/>
                  </a:cubicBezTo>
                  <a:close/>
                  <a:moveTo>
                    <a:pt x="24430" y="3376"/>
                  </a:moveTo>
                  <a:cubicBezTo>
                    <a:pt x="24488" y="3376"/>
                    <a:pt x="24545" y="3396"/>
                    <a:pt x="24586" y="3442"/>
                  </a:cubicBezTo>
                  <a:cubicBezTo>
                    <a:pt x="24654" y="3521"/>
                    <a:pt x="24691" y="3571"/>
                    <a:pt x="24745" y="3661"/>
                  </a:cubicBezTo>
                  <a:cubicBezTo>
                    <a:pt x="24822" y="3799"/>
                    <a:pt x="24707" y="3951"/>
                    <a:pt x="24569" y="3951"/>
                  </a:cubicBezTo>
                  <a:cubicBezTo>
                    <a:pt x="24568" y="3951"/>
                    <a:pt x="24567" y="3951"/>
                    <a:pt x="24566" y="3951"/>
                  </a:cubicBezTo>
                  <a:cubicBezTo>
                    <a:pt x="24520" y="4148"/>
                    <a:pt x="24491" y="4349"/>
                    <a:pt x="24474" y="4553"/>
                  </a:cubicBezTo>
                  <a:cubicBezTo>
                    <a:pt x="24559" y="4548"/>
                    <a:pt x="24644" y="4542"/>
                    <a:pt x="24729" y="4542"/>
                  </a:cubicBezTo>
                  <a:cubicBezTo>
                    <a:pt x="24836" y="4542"/>
                    <a:pt x="24941" y="4552"/>
                    <a:pt x="25040" y="4585"/>
                  </a:cubicBezTo>
                  <a:cubicBezTo>
                    <a:pt x="25234" y="4647"/>
                    <a:pt x="25234" y="4911"/>
                    <a:pt x="25040" y="4975"/>
                  </a:cubicBezTo>
                  <a:cubicBezTo>
                    <a:pt x="24942" y="5008"/>
                    <a:pt x="24838" y="5017"/>
                    <a:pt x="24732" y="5017"/>
                  </a:cubicBezTo>
                  <a:cubicBezTo>
                    <a:pt x="24643" y="5017"/>
                    <a:pt x="24553" y="5010"/>
                    <a:pt x="24463" y="5005"/>
                  </a:cubicBezTo>
                  <a:lnTo>
                    <a:pt x="24463" y="5005"/>
                  </a:lnTo>
                  <a:cubicBezTo>
                    <a:pt x="24472" y="5296"/>
                    <a:pt x="24509" y="5589"/>
                    <a:pt x="24572" y="5880"/>
                  </a:cubicBezTo>
                  <a:cubicBezTo>
                    <a:pt x="24599" y="6011"/>
                    <a:pt x="24495" y="6096"/>
                    <a:pt x="24394" y="6096"/>
                  </a:cubicBezTo>
                  <a:cubicBezTo>
                    <a:pt x="24327" y="6096"/>
                    <a:pt x="24261" y="6058"/>
                    <a:pt x="24236" y="5973"/>
                  </a:cubicBezTo>
                  <a:cubicBezTo>
                    <a:pt x="24144" y="5645"/>
                    <a:pt x="24091" y="5319"/>
                    <a:pt x="24073" y="4993"/>
                  </a:cubicBezTo>
                  <a:cubicBezTo>
                    <a:pt x="23902" y="4991"/>
                    <a:pt x="23729" y="4987"/>
                    <a:pt x="23558" y="4985"/>
                  </a:cubicBezTo>
                  <a:cubicBezTo>
                    <a:pt x="23294" y="4980"/>
                    <a:pt x="23294" y="4581"/>
                    <a:pt x="23558" y="4576"/>
                  </a:cubicBezTo>
                  <a:cubicBezTo>
                    <a:pt x="23729" y="4571"/>
                    <a:pt x="23897" y="4569"/>
                    <a:pt x="24067" y="4564"/>
                  </a:cubicBezTo>
                  <a:cubicBezTo>
                    <a:pt x="24079" y="4227"/>
                    <a:pt x="24123" y="3888"/>
                    <a:pt x="24200" y="3544"/>
                  </a:cubicBezTo>
                  <a:cubicBezTo>
                    <a:pt x="24223" y="3440"/>
                    <a:pt x="24328" y="3376"/>
                    <a:pt x="24430" y="3376"/>
                  </a:cubicBezTo>
                  <a:close/>
                  <a:moveTo>
                    <a:pt x="15973" y="3750"/>
                  </a:moveTo>
                  <a:cubicBezTo>
                    <a:pt x="16049" y="3750"/>
                    <a:pt x="16129" y="3799"/>
                    <a:pt x="16150" y="3876"/>
                  </a:cubicBezTo>
                  <a:cubicBezTo>
                    <a:pt x="16229" y="4140"/>
                    <a:pt x="16182" y="4426"/>
                    <a:pt x="16180" y="4701"/>
                  </a:cubicBezTo>
                  <a:cubicBezTo>
                    <a:pt x="16351" y="4698"/>
                    <a:pt x="16524" y="4696"/>
                    <a:pt x="16695" y="4691"/>
                  </a:cubicBezTo>
                  <a:cubicBezTo>
                    <a:pt x="16697" y="4691"/>
                    <a:pt x="16699" y="4691"/>
                    <a:pt x="16701" y="4691"/>
                  </a:cubicBezTo>
                  <a:cubicBezTo>
                    <a:pt x="16991" y="4691"/>
                    <a:pt x="16991" y="5154"/>
                    <a:pt x="16701" y="5154"/>
                  </a:cubicBezTo>
                  <a:cubicBezTo>
                    <a:pt x="16699" y="5154"/>
                    <a:pt x="16697" y="5154"/>
                    <a:pt x="16695" y="5154"/>
                  </a:cubicBezTo>
                  <a:cubicBezTo>
                    <a:pt x="16532" y="5151"/>
                    <a:pt x="16365" y="5146"/>
                    <a:pt x="16202" y="5144"/>
                  </a:cubicBezTo>
                  <a:lnTo>
                    <a:pt x="16202" y="5144"/>
                  </a:lnTo>
                  <a:cubicBezTo>
                    <a:pt x="16222" y="5389"/>
                    <a:pt x="16256" y="5631"/>
                    <a:pt x="16305" y="5874"/>
                  </a:cubicBezTo>
                  <a:cubicBezTo>
                    <a:pt x="16333" y="6020"/>
                    <a:pt x="16211" y="6116"/>
                    <a:pt x="16097" y="6116"/>
                  </a:cubicBezTo>
                  <a:cubicBezTo>
                    <a:pt x="16022" y="6116"/>
                    <a:pt x="15951" y="6074"/>
                    <a:pt x="15929" y="5977"/>
                  </a:cubicBezTo>
                  <a:cubicBezTo>
                    <a:pt x="15872" y="5730"/>
                    <a:pt x="15802" y="5438"/>
                    <a:pt x="15756" y="5134"/>
                  </a:cubicBezTo>
                  <a:cubicBezTo>
                    <a:pt x="15497" y="5128"/>
                    <a:pt x="15238" y="5124"/>
                    <a:pt x="14980" y="5112"/>
                  </a:cubicBezTo>
                  <a:cubicBezTo>
                    <a:pt x="14735" y="5102"/>
                    <a:pt x="14735" y="4742"/>
                    <a:pt x="14980" y="4733"/>
                  </a:cubicBezTo>
                  <a:cubicBezTo>
                    <a:pt x="15222" y="4724"/>
                    <a:pt x="15467" y="4717"/>
                    <a:pt x="15709" y="4712"/>
                  </a:cubicBezTo>
                  <a:cubicBezTo>
                    <a:pt x="15693" y="4394"/>
                    <a:pt x="15719" y="4086"/>
                    <a:pt x="15834" y="3835"/>
                  </a:cubicBezTo>
                  <a:cubicBezTo>
                    <a:pt x="15863" y="3776"/>
                    <a:pt x="15917" y="3750"/>
                    <a:pt x="15973" y="3750"/>
                  </a:cubicBezTo>
                  <a:close/>
                  <a:moveTo>
                    <a:pt x="11694" y="3878"/>
                  </a:moveTo>
                  <a:cubicBezTo>
                    <a:pt x="11790" y="3878"/>
                    <a:pt x="11882" y="3942"/>
                    <a:pt x="11882" y="4063"/>
                  </a:cubicBezTo>
                  <a:cubicBezTo>
                    <a:pt x="11882" y="4271"/>
                    <a:pt x="11828" y="4474"/>
                    <a:pt x="11786" y="4680"/>
                  </a:cubicBezTo>
                  <a:cubicBezTo>
                    <a:pt x="11823" y="4680"/>
                    <a:pt x="11860" y="4679"/>
                    <a:pt x="11897" y="4679"/>
                  </a:cubicBezTo>
                  <a:cubicBezTo>
                    <a:pt x="12066" y="4679"/>
                    <a:pt x="12235" y="4686"/>
                    <a:pt x="12406" y="4701"/>
                  </a:cubicBezTo>
                  <a:cubicBezTo>
                    <a:pt x="12692" y="4729"/>
                    <a:pt x="12699" y="5169"/>
                    <a:pt x="12437" y="5169"/>
                  </a:cubicBezTo>
                  <a:cubicBezTo>
                    <a:pt x="12427" y="5169"/>
                    <a:pt x="12417" y="5169"/>
                    <a:pt x="12406" y="5167"/>
                  </a:cubicBezTo>
                  <a:cubicBezTo>
                    <a:pt x="12180" y="5137"/>
                    <a:pt x="11957" y="5128"/>
                    <a:pt x="11738" y="5126"/>
                  </a:cubicBezTo>
                  <a:lnTo>
                    <a:pt x="11738" y="5126"/>
                  </a:lnTo>
                  <a:cubicBezTo>
                    <a:pt x="11732" y="5428"/>
                    <a:pt x="11764" y="5733"/>
                    <a:pt x="11831" y="6028"/>
                  </a:cubicBezTo>
                  <a:cubicBezTo>
                    <a:pt x="11859" y="6152"/>
                    <a:pt x="11768" y="6228"/>
                    <a:pt x="11674" y="6228"/>
                  </a:cubicBezTo>
                  <a:cubicBezTo>
                    <a:pt x="11611" y="6228"/>
                    <a:pt x="11547" y="6193"/>
                    <a:pt x="11517" y="6116"/>
                  </a:cubicBezTo>
                  <a:cubicBezTo>
                    <a:pt x="11413" y="5839"/>
                    <a:pt x="11323" y="5490"/>
                    <a:pt x="11293" y="5140"/>
                  </a:cubicBezTo>
                  <a:cubicBezTo>
                    <a:pt x="11060" y="5156"/>
                    <a:pt x="10829" y="5183"/>
                    <a:pt x="10593" y="5229"/>
                  </a:cubicBezTo>
                  <a:cubicBezTo>
                    <a:pt x="10577" y="5233"/>
                    <a:pt x="10562" y="5234"/>
                    <a:pt x="10548" y="5234"/>
                  </a:cubicBezTo>
                  <a:cubicBezTo>
                    <a:pt x="10341" y="5234"/>
                    <a:pt x="10265" y="4921"/>
                    <a:pt x="10492" y="4860"/>
                  </a:cubicBezTo>
                  <a:cubicBezTo>
                    <a:pt x="10755" y="4788"/>
                    <a:pt x="11021" y="4744"/>
                    <a:pt x="11289" y="4714"/>
                  </a:cubicBezTo>
                  <a:cubicBezTo>
                    <a:pt x="11307" y="4438"/>
                    <a:pt x="11376" y="4176"/>
                    <a:pt x="11522" y="3967"/>
                  </a:cubicBezTo>
                  <a:cubicBezTo>
                    <a:pt x="11564" y="3906"/>
                    <a:pt x="11630" y="3878"/>
                    <a:pt x="11694" y="3878"/>
                  </a:cubicBezTo>
                  <a:close/>
                  <a:moveTo>
                    <a:pt x="7225" y="4012"/>
                  </a:moveTo>
                  <a:cubicBezTo>
                    <a:pt x="7323" y="4012"/>
                    <a:pt x="7432" y="4100"/>
                    <a:pt x="7442" y="4206"/>
                  </a:cubicBezTo>
                  <a:cubicBezTo>
                    <a:pt x="7456" y="4375"/>
                    <a:pt x="7432" y="4544"/>
                    <a:pt x="7400" y="4714"/>
                  </a:cubicBezTo>
                  <a:cubicBezTo>
                    <a:pt x="7673" y="4742"/>
                    <a:pt x="7935" y="4788"/>
                    <a:pt x="8174" y="4871"/>
                  </a:cubicBezTo>
                  <a:cubicBezTo>
                    <a:pt x="8408" y="4949"/>
                    <a:pt x="8377" y="5315"/>
                    <a:pt x="8116" y="5315"/>
                  </a:cubicBezTo>
                  <a:cubicBezTo>
                    <a:pt x="8115" y="5315"/>
                    <a:pt x="8114" y="5315"/>
                    <a:pt x="8114" y="5315"/>
                  </a:cubicBezTo>
                  <a:cubicBezTo>
                    <a:pt x="7841" y="5313"/>
                    <a:pt x="7569" y="5257"/>
                    <a:pt x="7296" y="5218"/>
                  </a:cubicBezTo>
                  <a:cubicBezTo>
                    <a:pt x="7241" y="5516"/>
                    <a:pt x="7183" y="5814"/>
                    <a:pt x="7123" y="6111"/>
                  </a:cubicBezTo>
                  <a:cubicBezTo>
                    <a:pt x="7106" y="6200"/>
                    <a:pt x="7029" y="6240"/>
                    <a:pt x="6950" y="6240"/>
                  </a:cubicBezTo>
                  <a:cubicBezTo>
                    <a:pt x="6852" y="6240"/>
                    <a:pt x="6751" y="6176"/>
                    <a:pt x="6764" y="6063"/>
                  </a:cubicBezTo>
                  <a:cubicBezTo>
                    <a:pt x="6802" y="5765"/>
                    <a:pt x="6841" y="5470"/>
                    <a:pt x="6883" y="5174"/>
                  </a:cubicBezTo>
                  <a:cubicBezTo>
                    <a:pt x="6580" y="5150"/>
                    <a:pt x="6275" y="5139"/>
                    <a:pt x="5973" y="5128"/>
                  </a:cubicBezTo>
                  <a:cubicBezTo>
                    <a:pt x="5700" y="5118"/>
                    <a:pt x="5703" y="4721"/>
                    <a:pt x="5973" y="4705"/>
                  </a:cubicBezTo>
                  <a:cubicBezTo>
                    <a:pt x="6198" y="4693"/>
                    <a:pt x="6443" y="4683"/>
                    <a:pt x="6693" y="4683"/>
                  </a:cubicBezTo>
                  <a:cubicBezTo>
                    <a:pt x="6777" y="4683"/>
                    <a:pt x="6861" y="4684"/>
                    <a:pt x="6945" y="4687"/>
                  </a:cubicBezTo>
                  <a:cubicBezTo>
                    <a:pt x="6971" y="4488"/>
                    <a:pt x="7005" y="4294"/>
                    <a:pt x="7086" y="4110"/>
                  </a:cubicBezTo>
                  <a:cubicBezTo>
                    <a:pt x="7116" y="4040"/>
                    <a:pt x="7169" y="4012"/>
                    <a:pt x="7225" y="4012"/>
                  </a:cubicBezTo>
                  <a:close/>
                  <a:moveTo>
                    <a:pt x="33098" y="0"/>
                  </a:moveTo>
                  <a:cubicBezTo>
                    <a:pt x="27612" y="48"/>
                    <a:pt x="22124" y="86"/>
                    <a:pt x="16638" y="120"/>
                  </a:cubicBezTo>
                  <a:cubicBezTo>
                    <a:pt x="13798" y="136"/>
                    <a:pt x="10955" y="148"/>
                    <a:pt x="8116" y="152"/>
                  </a:cubicBezTo>
                  <a:cubicBezTo>
                    <a:pt x="6301" y="157"/>
                    <a:pt x="4434" y="270"/>
                    <a:pt x="2588" y="270"/>
                  </a:cubicBezTo>
                  <a:cubicBezTo>
                    <a:pt x="1742" y="270"/>
                    <a:pt x="901" y="246"/>
                    <a:pt x="72" y="177"/>
                  </a:cubicBezTo>
                  <a:lnTo>
                    <a:pt x="72" y="177"/>
                  </a:lnTo>
                  <a:cubicBezTo>
                    <a:pt x="76" y="196"/>
                    <a:pt x="82" y="214"/>
                    <a:pt x="80" y="235"/>
                  </a:cubicBezTo>
                  <a:cubicBezTo>
                    <a:pt x="0" y="3325"/>
                    <a:pt x="152" y="6411"/>
                    <a:pt x="94" y="9498"/>
                  </a:cubicBezTo>
                  <a:cubicBezTo>
                    <a:pt x="1895" y="9246"/>
                    <a:pt x="3760" y="9232"/>
                    <a:pt x="5606" y="9232"/>
                  </a:cubicBezTo>
                  <a:cubicBezTo>
                    <a:pt x="5839" y="9232"/>
                    <a:pt x="6071" y="9232"/>
                    <a:pt x="6303" y="9232"/>
                  </a:cubicBezTo>
                  <a:cubicBezTo>
                    <a:pt x="6876" y="9232"/>
                    <a:pt x="7447" y="9231"/>
                    <a:pt x="8012" y="9222"/>
                  </a:cubicBezTo>
                  <a:cubicBezTo>
                    <a:pt x="10750" y="9172"/>
                    <a:pt x="13488" y="9146"/>
                    <a:pt x="16226" y="9140"/>
                  </a:cubicBezTo>
                  <a:cubicBezTo>
                    <a:pt x="16785" y="9139"/>
                    <a:pt x="17344" y="9138"/>
                    <a:pt x="17904" y="9138"/>
                  </a:cubicBezTo>
                  <a:cubicBezTo>
                    <a:pt x="22841" y="9138"/>
                    <a:pt x="27778" y="9196"/>
                    <a:pt x="32710" y="9355"/>
                  </a:cubicBezTo>
                  <a:cubicBezTo>
                    <a:pt x="31567" y="7993"/>
                    <a:pt x="30565" y="6460"/>
                    <a:pt x="29588" y="4983"/>
                  </a:cubicBezTo>
                  <a:cubicBezTo>
                    <a:pt x="29491" y="4837"/>
                    <a:pt x="29588" y="4705"/>
                    <a:pt x="29718" y="4671"/>
                  </a:cubicBezTo>
                  <a:cubicBezTo>
                    <a:pt x="30620" y="2999"/>
                    <a:pt x="31907" y="1472"/>
                    <a:pt x="33098"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2"/>
            <p:cNvSpPr/>
            <p:nvPr/>
          </p:nvSpPr>
          <p:spPr>
            <a:xfrm>
              <a:off x="1654700" y="3490157"/>
              <a:ext cx="856150" cy="255250"/>
            </a:xfrm>
            <a:custGeom>
              <a:avLst/>
              <a:gdLst/>
              <a:ahLst/>
              <a:cxnLst/>
              <a:rect l="l" t="t" r="r" b="b"/>
              <a:pathLst>
                <a:path w="34246" h="10210" extrusionOk="0">
                  <a:moveTo>
                    <a:pt x="33660" y="378"/>
                  </a:moveTo>
                  <a:lnTo>
                    <a:pt x="33660" y="378"/>
                  </a:lnTo>
                  <a:cubicBezTo>
                    <a:pt x="32469" y="1850"/>
                    <a:pt x="31182" y="3377"/>
                    <a:pt x="30280" y="5049"/>
                  </a:cubicBezTo>
                  <a:cubicBezTo>
                    <a:pt x="30150" y="5083"/>
                    <a:pt x="30053" y="5215"/>
                    <a:pt x="30150" y="5361"/>
                  </a:cubicBezTo>
                  <a:cubicBezTo>
                    <a:pt x="31127" y="6838"/>
                    <a:pt x="32129" y="8371"/>
                    <a:pt x="33272" y="9733"/>
                  </a:cubicBezTo>
                  <a:cubicBezTo>
                    <a:pt x="28340" y="9574"/>
                    <a:pt x="23403" y="9516"/>
                    <a:pt x="18466" y="9516"/>
                  </a:cubicBezTo>
                  <a:cubicBezTo>
                    <a:pt x="17907" y="9516"/>
                    <a:pt x="17348" y="9517"/>
                    <a:pt x="16789" y="9518"/>
                  </a:cubicBezTo>
                  <a:cubicBezTo>
                    <a:pt x="14050" y="9523"/>
                    <a:pt x="11312" y="9550"/>
                    <a:pt x="8574" y="9600"/>
                  </a:cubicBezTo>
                  <a:cubicBezTo>
                    <a:pt x="8009" y="9609"/>
                    <a:pt x="7438" y="9610"/>
                    <a:pt x="6865" y="9610"/>
                  </a:cubicBezTo>
                  <a:cubicBezTo>
                    <a:pt x="6633" y="9610"/>
                    <a:pt x="6401" y="9610"/>
                    <a:pt x="6168" y="9610"/>
                  </a:cubicBezTo>
                  <a:cubicBezTo>
                    <a:pt x="4322" y="9610"/>
                    <a:pt x="2457" y="9624"/>
                    <a:pt x="656" y="9876"/>
                  </a:cubicBezTo>
                  <a:cubicBezTo>
                    <a:pt x="714" y="6789"/>
                    <a:pt x="562" y="3703"/>
                    <a:pt x="642" y="613"/>
                  </a:cubicBezTo>
                  <a:cubicBezTo>
                    <a:pt x="644" y="593"/>
                    <a:pt x="638" y="574"/>
                    <a:pt x="634" y="555"/>
                  </a:cubicBezTo>
                  <a:lnTo>
                    <a:pt x="634" y="555"/>
                  </a:lnTo>
                  <a:cubicBezTo>
                    <a:pt x="1463" y="624"/>
                    <a:pt x="2304" y="648"/>
                    <a:pt x="3150" y="648"/>
                  </a:cubicBezTo>
                  <a:cubicBezTo>
                    <a:pt x="4996" y="648"/>
                    <a:pt x="6863" y="535"/>
                    <a:pt x="8678" y="530"/>
                  </a:cubicBezTo>
                  <a:cubicBezTo>
                    <a:pt x="11517" y="526"/>
                    <a:pt x="14360" y="514"/>
                    <a:pt x="17200" y="498"/>
                  </a:cubicBezTo>
                  <a:cubicBezTo>
                    <a:pt x="22686" y="464"/>
                    <a:pt x="28174" y="426"/>
                    <a:pt x="33660" y="378"/>
                  </a:cubicBezTo>
                  <a:close/>
                  <a:moveTo>
                    <a:pt x="34016" y="1"/>
                  </a:moveTo>
                  <a:cubicBezTo>
                    <a:pt x="34015" y="1"/>
                    <a:pt x="34014" y="1"/>
                    <a:pt x="34013" y="1"/>
                  </a:cubicBezTo>
                  <a:cubicBezTo>
                    <a:pt x="28410" y="52"/>
                    <a:pt x="22806" y="114"/>
                    <a:pt x="17200" y="170"/>
                  </a:cubicBezTo>
                  <a:cubicBezTo>
                    <a:pt x="14436" y="198"/>
                    <a:pt x="11672" y="227"/>
                    <a:pt x="8909" y="257"/>
                  </a:cubicBezTo>
                  <a:cubicBezTo>
                    <a:pt x="8731" y="259"/>
                    <a:pt x="8552" y="260"/>
                    <a:pt x="8374" y="260"/>
                  </a:cubicBezTo>
                  <a:cubicBezTo>
                    <a:pt x="6846" y="260"/>
                    <a:pt x="5287" y="198"/>
                    <a:pt x="3738" y="198"/>
                  </a:cubicBezTo>
                  <a:cubicBezTo>
                    <a:pt x="2610" y="198"/>
                    <a:pt x="1487" y="231"/>
                    <a:pt x="387" y="345"/>
                  </a:cubicBezTo>
                  <a:cubicBezTo>
                    <a:pt x="334" y="350"/>
                    <a:pt x="304" y="385"/>
                    <a:pt x="296" y="424"/>
                  </a:cubicBezTo>
                  <a:cubicBezTo>
                    <a:pt x="232" y="458"/>
                    <a:pt x="181" y="519"/>
                    <a:pt x="179" y="613"/>
                  </a:cubicBezTo>
                  <a:cubicBezTo>
                    <a:pt x="97" y="3689"/>
                    <a:pt x="0" y="6862"/>
                    <a:pt x="324" y="9925"/>
                  </a:cubicBezTo>
                  <a:cubicBezTo>
                    <a:pt x="335" y="10031"/>
                    <a:pt x="420" y="10085"/>
                    <a:pt x="502" y="10085"/>
                  </a:cubicBezTo>
                  <a:cubicBezTo>
                    <a:pt x="503" y="10085"/>
                    <a:pt x="505" y="10085"/>
                    <a:pt x="507" y="10085"/>
                  </a:cubicBezTo>
                  <a:cubicBezTo>
                    <a:pt x="527" y="10108"/>
                    <a:pt x="555" y="10124"/>
                    <a:pt x="587" y="10126"/>
                  </a:cubicBezTo>
                  <a:cubicBezTo>
                    <a:pt x="1324" y="10187"/>
                    <a:pt x="2068" y="10209"/>
                    <a:pt x="2816" y="10209"/>
                  </a:cubicBezTo>
                  <a:cubicBezTo>
                    <a:pt x="4811" y="10209"/>
                    <a:pt x="6829" y="10049"/>
                    <a:pt x="8802" y="10015"/>
                  </a:cubicBezTo>
                  <a:cubicBezTo>
                    <a:pt x="11541" y="9969"/>
                    <a:pt x="14279" y="9944"/>
                    <a:pt x="17018" y="9939"/>
                  </a:cubicBezTo>
                  <a:cubicBezTo>
                    <a:pt x="17269" y="9939"/>
                    <a:pt x="17519" y="9939"/>
                    <a:pt x="17770" y="9939"/>
                  </a:cubicBezTo>
                  <a:cubicBezTo>
                    <a:pt x="22997" y="9939"/>
                    <a:pt x="28222" y="10033"/>
                    <a:pt x="33448" y="10154"/>
                  </a:cubicBezTo>
                  <a:cubicBezTo>
                    <a:pt x="33450" y="10154"/>
                    <a:pt x="33451" y="10154"/>
                    <a:pt x="33452" y="10154"/>
                  </a:cubicBezTo>
                  <a:cubicBezTo>
                    <a:pt x="33585" y="10154"/>
                    <a:pt x="33649" y="10051"/>
                    <a:pt x="33649" y="9948"/>
                  </a:cubicBezTo>
                  <a:cubicBezTo>
                    <a:pt x="33703" y="9902"/>
                    <a:pt x="33731" y="9821"/>
                    <a:pt x="33690" y="9747"/>
                  </a:cubicBezTo>
                  <a:cubicBezTo>
                    <a:pt x="32796" y="8154"/>
                    <a:pt x="31656" y="6635"/>
                    <a:pt x="30566" y="5168"/>
                  </a:cubicBezTo>
                  <a:cubicBezTo>
                    <a:pt x="31804" y="3689"/>
                    <a:pt x="32858" y="2042"/>
                    <a:pt x="34071" y="539"/>
                  </a:cubicBezTo>
                  <a:cubicBezTo>
                    <a:pt x="34121" y="477"/>
                    <a:pt x="34129" y="408"/>
                    <a:pt x="34110" y="343"/>
                  </a:cubicBezTo>
                  <a:cubicBezTo>
                    <a:pt x="34246" y="256"/>
                    <a:pt x="34214" y="1"/>
                    <a:pt x="340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2"/>
            <p:cNvSpPr/>
            <p:nvPr/>
          </p:nvSpPr>
          <p:spPr>
            <a:xfrm>
              <a:off x="2329775" y="3578282"/>
              <a:ext cx="51700" cy="63025"/>
            </a:xfrm>
            <a:custGeom>
              <a:avLst/>
              <a:gdLst/>
              <a:ahLst/>
              <a:cxnLst/>
              <a:rect l="l" t="t" r="r" b="b"/>
              <a:pathLst>
                <a:path w="2068" h="2521" extrusionOk="0">
                  <a:moveTo>
                    <a:pt x="1216" y="0"/>
                  </a:moveTo>
                  <a:cubicBezTo>
                    <a:pt x="1124" y="0"/>
                    <a:pt x="1032" y="69"/>
                    <a:pt x="1016" y="192"/>
                  </a:cubicBezTo>
                  <a:cubicBezTo>
                    <a:pt x="977" y="517"/>
                    <a:pt x="1048" y="863"/>
                    <a:pt x="1042" y="1194"/>
                  </a:cubicBezTo>
                  <a:cubicBezTo>
                    <a:pt x="1040" y="1207"/>
                    <a:pt x="1040" y="1221"/>
                    <a:pt x="1040" y="1235"/>
                  </a:cubicBezTo>
                  <a:cubicBezTo>
                    <a:pt x="735" y="1269"/>
                    <a:pt x="430" y="1357"/>
                    <a:pt x="211" y="1442"/>
                  </a:cubicBezTo>
                  <a:cubicBezTo>
                    <a:pt x="1" y="1526"/>
                    <a:pt x="55" y="1840"/>
                    <a:pt x="248" y="1840"/>
                  </a:cubicBezTo>
                  <a:cubicBezTo>
                    <a:pt x="269" y="1840"/>
                    <a:pt x="292" y="1836"/>
                    <a:pt x="316" y="1828"/>
                  </a:cubicBezTo>
                  <a:cubicBezTo>
                    <a:pt x="541" y="1750"/>
                    <a:pt x="769" y="1701"/>
                    <a:pt x="1004" y="1690"/>
                  </a:cubicBezTo>
                  <a:lnTo>
                    <a:pt x="1004" y="1690"/>
                  </a:lnTo>
                  <a:cubicBezTo>
                    <a:pt x="982" y="1891"/>
                    <a:pt x="949" y="2089"/>
                    <a:pt x="910" y="2290"/>
                  </a:cubicBezTo>
                  <a:cubicBezTo>
                    <a:pt x="883" y="2429"/>
                    <a:pt x="994" y="2521"/>
                    <a:pt x="1101" y="2521"/>
                  </a:cubicBezTo>
                  <a:cubicBezTo>
                    <a:pt x="1171" y="2521"/>
                    <a:pt x="1240" y="2481"/>
                    <a:pt x="1266" y="2389"/>
                  </a:cubicBezTo>
                  <a:cubicBezTo>
                    <a:pt x="1324" y="2186"/>
                    <a:pt x="1381" y="1953"/>
                    <a:pt x="1427" y="1711"/>
                  </a:cubicBezTo>
                  <a:cubicBezTo>
                    <a:pt x="1527" y="1727"/>
                    <a:pt x="1627" y="1742"/>
                    <a:pt x="1727" y="1742"/>
                  </a:cubicBezTo>
                  <a:cubicBezTo>
                    <a:pt x="1785" y="1742"/>
                    <a:pt x="1843" y="1737"/>
                    <a:pt x="1901" y="1724"/>
                  </a:cubicBezTo>
                  <a:cubicBezTo>
                    <a:pt x="2024" y="1699"/>
                    <a:pt x="2067" y="1526"/>
                    <a:pt x="1974" y="1440"/>
                  </a:cubicBezTo>
                  <a:cubicBezTo>
                    <a:pt x="1847" y="1327"/>
                    <a:pt x="1682" y="1265"/>
                    <a:pt x="1497" y="1237"/>
                  </a:cubicBezTo>
                  <a:cubicBezTo>
                    <a:pt x="1535" y="847"/>
                    <a:pt x="1519" y="459"/>
                    <a:pt x="1400" y="138"/>
                  </a:cubicBezTo>
                  <a:cubicBezTo>
                    <a:pt x="1364" y="44"/>
                    <a:pt x="1290" y="0"/>
                    <a:pt x="12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2"/>
            <p:cNvSpPr/>
            <p:nvPr/>
          </p:nvSpPr>
          <p:spPr>
            <a:xfrm>
              <a:off x="2251100" y="3583982"/>
              <a:ext cx="48525" cy="68025"/>
            </a:xfrm>
            <a:custGeom>
              <a:avLst/>
              <a:gdLst/>
              <a:ahLst/>
              <a:cxnLst/>
              <a:rect l="l" t="t" r="r" b="b"/>
              <a:pathLst>
                <a:path w="1941" h="2721" extrusionOk="0">
                  <a:moveTo>
                    <a:pt x="1136" y="1"/>
                  </a:moveTo>
                  <a:cubicBezTo>
                    <a:pt x="1034" y="1"/>
                    <a:pt x="929" y="65"/>
                    <a:pt x="906" y="169"/>
                  </a:cubicBezTo>
                  <a:cubicBezTo>
                    <a:pt x="829" y="513"/>
                    <a:pt x="785" y="852"/>
                    <a:pt x="773" y="1190"/>
                  </a:cubicBezTo>
                  <a:cubicBezTo>
                    <a:pt x="603" y="1194"/>
                    <a:pt x="435" y="1196"/>
                    <a:pt x="264" y="1201"/>
                  </a:cubicBezTo>
                  <a:cubicBezTo>
                    <a:pt x="0" y="1206"/>
                    <a:pt x="0" y="1605"/>
                    <a:pt x="264" y="1610"/>
                  </a:cubicBezTo>
                  <a:cubicBezTo>
                    <a:pt x="435" y="1612"/>
                    <a:pt x="608" y="1616"/>
                    <a:pt x="779" y="1619"/>
                  </a:cubicBezTo>
                  <a:cubicBezTo>
                    <a:pt x="797" y="1944"/>
                    <a:pt x="850" y="2270"/>
                    <a:pt x="942" y="2598"/>
                  </a:cubicBezTo>
                  <a:cubicBezTo>
                    <a:pt x="967" y="2683"/>
                    <a:pt x="1033" y="2721"/>
                    <a:pt x="1100" y="2721"/>
                  </a:cubicBezTo>
                  <a:cubicBezTo>
                    <a:pt x="1201" y="2721"/>
                    <a:pt x="1305" y="2636"/>
                    <a:pt x="1278" y="2505"/>
                  </a:cubicBezTo>
                  <a:cubicBezTo>
                    <a:pt x="1215" y="2214"/>
                    <a:pt x="1178" y="1922"/>
                    <a:pt x="1169" y="1630"/>
                  </a:cubicBezTo>
                  <a:lnTo>
                    <a:pt x="1169" y="1630"/>
                  </a:lnTo>
                  <a:cubicBezTo>
                    <a:pt x="1259" y="1635"/>
                    <a:pt x="1349" y="1642"/>
                    <a:pt x="1438" y="1642"/>
                  </a:cubicBezTo>
                  <a:cubicBezTo>
                    <a:pt x="1544" y="1642"/>
                    <a:pt x="1648" y="1633"/>
                    <a:pt x="1746" y="1600"/>
                  </a:cubicBezTo>
                  <a:cubicBezTo>
                    <a:pt x="1940" y="1536"/>
                    <a:pt x="1940" y="1272"/>
                    <a:pt x="1746" y="1210"/>
                  </a:cubicBezTo>
                  <a:cubicBezTo>
                    <a:pt x="1647" y="1177"/>
                    <a:pt x="1542" y="1167"/>
                    <a:pt x="1435" y="1167"/>
                  </a:cubicBezTo>
                  <a:cubicBezTo>
                    <a:pt x="1350" y="1167"/>
                    <a:pt x="1265" y="1173"/>
                    <a:pt x="1180" y="1178"/>
                  </a:cubicBezTo>
                  <a:cubicBezTo>
                    <a:pt x="1197" y="975"/>
                    <a:pt x="1226" y="774"/>
                    <a:pt x="1272" y="576"/>
                  </a:cubicBezTo>
                  <a:cubicBezTo>
                    <a:pt x="1273" y="576"/>
                    <a:pt x="1274" y="576"/>
                    <a:pt x="1275" y="576"/>
                  </a:cubicBezTo>
                  <a:cubicBezTo>
                    <a:pt x="1413" y="576"/>
                    <a:pt x="1528" y="424"/>
                    <a:pt x="1451" y="287"/>
                  </a:cubicBezTo>
                  <a:cubicBezTo>
                    <a:pt x="1397" y="196"/>
                    <a:pt x="1360" y="146"/>
                    <a:pt x="1292" y="67"/>
                  </a:cubicBezTo>
                  <a:cubicBezTo>
                    <a:pt x="1251" y="21"/>
                    <a:pt x="1194" y="1"/>
                    <a:pt x="11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2"/>
            <p:cNvSpPr/>
            <p:nvPr/>
          </p:nvSpPr>
          <p:spPr>
            <a:xfrm>
              <a:off x="2141300" y="3593057"/>
              <a:ext cx="62775" cy="55600"/>
            </a:xfrm>
            <a:custGeom>
              <a:avLst/>
              <a:gdLst/>
              <a:ahLst/>
              <a:cxnLst/>
              <a:rect l="l" t="t" r="r" b="b"/>
              <a:pathLst>
                <a:path w="2511" h="2224" extrusionOk="0">
                  <a:moveTo>
                    <a:pt x="1334" y="0"/>
                  </a:moveTo>
                  <a:cubicBezTo>
                    <a:pt x="1274" y="0"/>
                    <a:pt x="1217" y="27"/>
                    <a:pt x="1187" y="90"/>
                  </a:cubicBezTo>
                  <a:cubicBezTo>
                    <a:pt x="1070" y="340"/>
                    <a:pt x="1079" y="616"/>
                    <a:pt x="1065" y="891"/>
                  </a:cubicBezTo>
                  <a:cubicBezTo>
                    <a:pt x="781" y="931"/>
                    <a:pt x="497" y="974"/>
                    <a:pt x="223" y="1009"/>
                  </a:cubicBezTo>
                  <a:cubicBezTo>
                    <a:pt x="17" y="1034"/>
                    <a:pt x="1" y="1346"/>
                    <a:pt x="213" y="1346"/>
                  </a:cubicBezTo>
                  <a:cubicBezTo>
                    <a:pt x="216" y="1346"/>
                    <a:pt x="219" y="1346"/>
                    <a:pt x="223" y="1346"/>
                  </a:cubicBezTo>
                  <a:cubicBezTo>
                    <a:pt x="487" y="1334"/>
                    <a:pt x="762" y="1330"/>
                    <a:pt x="1038" y="1323"/>
                  </a:cubicBezTo>
                  <a:lnTo>
                    <a:pt x="1038" y="1323"/>
                  </a:lnTo>
                  <a:cubicBezTo>
                    <a:pt x="1022" y="1561"/>
                    <a:pt x="1004" y="1801"/>
                    <a:pt x="1000" y="2038"/>
                  </a:cubicBezTo>
                  <a:cubicBezTo>
                    <a:pt x="998" y="2155"/>
                    <a:pt x="1105" y="2224"/>
                    <a:pt x="1206" y="2224"/>
                  </a:cubicBezTo>
                  <a:cubicBezTo>
                    <a:pt x="1283" y="2224"/>
                    <a:pt x="1356" y="2182"/>
                    <a:pt x="1370" y="2090"/>
                  </a:cubicBezTo>
                  <a:cubicBezTo>
                    <a:pt x="1407" y="1829"/>
                    <a:pt x="1435" y="1565"/>
                    <a:pt x="1463" y="1304"/>
                  </a:cubicBezTo>
                  <a:cubicBezTo>
                    <a:pt x="1739" y="1288"/>
                    <a:pt x="2014" y="1261"/>
                    <a:pt x="2277" y="1209"/>
                  </a:cubicBezTo>
                  <a:cubicBezTo>
                    <a:pt x="2511" y="1163"/>
                    <a:pt x="2446" y="813"/>
                    <a:pt x="2222" y="808"/>
                  </a:cubicBezTo>
                  <a:cubicBezTo>
                    <a:pt x="2185" y="807"/>
                    <a:pt x="2147" y="806"/>
                    <a:pt x="2109" y="806"/>
                  </a:cubicBezTo>
                  <a:cubicBezTo>
                    <a:pt x="1916" y="806"/>
                    <a:pt x="1718" y="819"/>
                    <a:pt x="1519" y="839"/>
                  </a:cubicBezTo>
                  <a:cubicBezTo>
                    <a:pt x="1555" y="600"/>
                    <a:pt x="1587" y="356"/>
                    <a:pt x="1525" y="134"/>
                  </a:cubicBezTo>
                  <a:cubicBezTo>
                    <a:pt x="1502" y="51"/>
                    <a:pt x="1416" y="0"/>
                    <a:pt x="13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2"/>
            <p:cNvSpPr/>
            <p:nvPr/>
          </p:nvSpPr>
          <p:spPr>
            <a:xfrm>
              <a:off x="2037100" y="3593332"/>
              <a:ext cx="56450" cy="59200"/>
            </a:xfrm>
            <a:custGeom>
              <a:avLst/>
              <a:gdLst/>
              <a:ahLst/>
              <a:cxnLst/>
              <a:rect l="l" t="t" r="r" b="b"/>
              <a:pathLst>
                <a:path w="2258" h="2368" extrusionOk="0">
                  <a:moveTo>
                    <a:pt x="1238" y="1"/>
                  </a:moveTo>
                  <a:cubicBezTo>
                    <a:pt x="1182" y="1"/>
                    <a:pt x="1128" y="26"/>
                    <a:pt x="1100" y="85"/>
                  </a:cubicBezTo>
                  <a:cubicBezTo>
                    <a:pt x="985" y="337"/>
                    <a:pt x="959" y="644"/>
                    <a:pt x="975" y="963"/>
                  </a:cubicBezTo>
                  <a:cubicBezTo>
                    <a:pt x="733" y="968"/>
                    <a:pt x="488" y="975"/>
                    <a:pt x="246" y="984"/>
                  </a:cubicBezTo>
                  <a:cubicBezTo>
                    <a:pt x="1" y="993"/>
                    <a:pt x="1" y="1353"/>
                    <a:pt x="246" y="1363"/>
                  </a:cubicBezTo>
                  <a:cubicBezTo>
                    <a:pt x="505" y="1375"/>
                    <a:pt x="764" y="1379"/>
                    <a:pt x="1022" y="1385"/>
                  </a:cubicBezTo>
                  <a:cubicBezTo>
                    <a:pt x="1068" y="1689"/>
                    <a:pt x="1138" y="1981"/>
                    <a:pt x="1195" y="2228"/>
                  </a:cubicBezTo>
                  <a:cubicBezTo>
                    <a:pt x="1217" y="2325"/>
                    <a:pt x="1288" y="2367"/>
                    <a:pt x="1363" y="2367"/>
                  </a:cubicBezTo>
                  <a:cubicBezTo>
                    <a:pt x="1477" y="2367"/>
                    <a:pt x="1599" y="2271"/>
                    <a:pt x="1571" y="2125"/>
                  </a:cubicBezTo>
                  <a:cubicBezTo>
                    <a:pt x="1523" y="1882"/>
                    <a:pt x="1488" y="1640"/>
                    <a:pt x="1468" y="1395"/>
                  </a:cubicBezTo>
                  <a:lnTo>
                    <a:pt x="1468" y="1395"/>
                  </a:lnTo>
                  <a:cubicBezTo>
                    <a:pt x="1631" y="1397"/>
                    <a:pt x="1798" y="1402"/>
                    <a:pt x="1961" y="1405"/>
                  </a:cubicBezTo>
                  <a:cubicBezTo>
                    <a:pt x="1963" y="1405"/>
                    <a:pt x="1965" y="1405"/>
                    <a:pt x="1967" y="1405"/>
                  </a:cubicBezTo>
                  <a:cubicBezTo>
                    <a:pt x="2257" y="1405"/>
                    <a:pt x="2257" y="942"/>
                    <a:pt x="1967" y="942"/>
                  </a:cubicBezTo>
                  <a:cubicBezTo>
                    <a:pt x="1965" y="942"/>
                    <a:pt x="1963" y="942"/>
                    <a:pt x="1961" y="942"/>
                  </a:cubicBezTo>
                  <a:cubicBezTo>
                    <a:pt x="1790" y="947"/>
                    <a:pt x="1617" y="949"/>
                    <a:pt x="1446" y="952"/>
                  </a:cubicBezTo>
                  <a:cubicBezTo>
                    <a:pt x="1450" y="677"/>
                    <a:pt x="1495" y="391"/>
                    <a:pt x="1416" y="127"/>
                  </a:cubicBezTo>
                  <a:cubicBezTo>
                    <a:pt x="1395" y="49"/>
                    <a:pt x="1315" y="1"/>
                    <a:pt x="12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2"/>
            <p:cNvSpPr/>
            <p:nvPr/>
          </p:nvSpPr>
          <p:spPr>
            <a:xfrm>
              <a:off x="1925375" y="3596532"/>
              <a:ext cx="60850" cy="58775"/>
            </a:xfrm>
            <a:custGeom>
              <a:avLst/>
              <a:gdLst/>
              <a:ahLst/>
              <a:cxnLst/>
              <a:rect l="l" t="t" r="r" b="b"/>
              <a:pathLst>
                <a:path w="2434" h="2351" extrusionOk="0">
                  <a:moveTo>
                    <a:pt x="1428" y="1"/>
                  </a:moveTo>
                  <a:cubicBezTo>
                    <a:pt x="1364" y="1"/>
                    <a:pt x="1299" y="30"/>
                    <a:pt x="1257" y="90"/>
                  </a:cubicBezTo>
                  <a:cubicBezTo>
                    <a:pt x="1111" y="299"/>
                    <a:pt x="1042" y="561"/>
                    <a:pt x="1023" y="837"/>
                  </a:cubicBezTo>
                  <a:cubicBezTo>
                    <a:pt x="756" y="867"/>
                    <a:pt x="490" y="911"/>
                    <a:pt x="227" y="983"/>
                  </a:cubicBezTo>
                  <a:cubicBezTo>
                    <a:pt x="0" y="1044"/>
                    <a:pt x="76" y="1357"/>
                    <a:pt x="282" y="1357"/>
                  </a:cubicBezTo>
                  <a:cubicBezTo>
                    <a:pt x="297" y="1357"/>
                    <a:pt x="312" y="1356"/>
                    <a:pt x="328" y="1352"/>
                  </a:cubicBezTo>
                  <a:cubicBezTo>
                    <a:pt x="563" y="1306"/>
                    <a:pt x="795" y="1279"/>
                    <a:pt x="1028" y="1263"/>
                  </a:cubicBezTo>
                  <a:cubicBezTo>
                    <a:pt x="1058" y="1613"/>
                    <a:pt x="1148" y="1962"/>
                    <a:pt x="1251" y="2239"/>
                  </a:cubicBezTo>
                  <a:cubicBezTo>
                    <a:pt x="1281" y="2316"/>
                    <a:pt x="1346" y="2351"/>
                    <a:pt x="1409" y="2351"/>
                  </a:cubicBezTo>
                  <a:cubicBezTo>
                    <a:pt x="1503" y="2351"/>
                    <a:pt x="1593" y="2275"/>
                    <a:pt x="1565" y="2151"/>
                  </a:cubicBezTo>
                  <a:cubicBezTo>
                    <a:pt x="1499" y="1856"/>
                    <a:pt x="1466" y="1551"/>
                    <a:pt x="1473" y="1249"/>
                  </a:cubicBezTo>
                  <a:lnTo>
                    <a:pt x="1473" y="1249"/>
                  </a:lnTo>
                  <a:cubicBezTo>
                    <a:pt x="1692" y="1251"/>
                    <a:pt x="1915" y="1260"/>
                    <a:pt x="2141" y="1290"/>
                  </a:cubicBezTo>
                  <a:cubicBezTo>
                    <a:pt x="2152" y="1292"/>
                    <a:pt x="2162" y="1292"/>
                    <a:pt x="2172" y="1292"/>
                  </a:cubicBezTo>
                  <a:cubicBezTo>
                    <a:pt x="2434" y="1292"/>
                    <a:pt x="2427" y="852"/>
                    <a:pt x="2141" y="824"/>
                  </a:cubicBezTo>
                  <a:cubicBezTo>
                    <a:pt x="1970" y="809"/>
                    <a:pt x="1801" y="802"/>
                    <a:pt x="1632" y="802"/>
                  </a:cubicBezTo>
                  <a:cubicBezTo>
                    <a:pt x="1595" y="802"/>
                    <a:pt x="1558" y="803"/>
                    <a:pt x="1521" y="803"/>
                  </a:cubicBezTo>
                  <a:cubicBezTo>
                    <a:pt x="1563" y="597"/>
                    <a:pt x="1617" y="394"/>
                    <a:pt x="1617" y="187"/>
                  </a:cubicBezTo>
                  <a:cubicBezTo>
                    <a:pt x="1617" y="66"/>
                    <a:pt x="1525" y="1"/>
                    <a:pt x="14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2"/>
            <p:cNvSpPr/>
            <p:nvPr/>
          </p:nvSpPr>
          <p:spPr>
            <a:xfrm>
              <a:off x="1811250" y="3599882"/>
              <a:ext cx="67700" cy="55750"/>
            </a:xfrm>
            <a:custGeom>
              <a:avLst/>
              <a:gdLst/>
              <a:ahLst/>
              <a:cxnLst/>
              <a:rect l="l" t="t" r="r" b="b"/>
              <a:pathLst>
                <a:path w="2708" h="2230" extrusionOk="0">
                  <a:moveTo>
                    <a:pt x="1524" y="1"/>
                  </a:moveTo>
                  <a:cubicBezTo>
                    <a:pt x="1468" y="1"/>
                    <a:pt x="1416" y="29"/>
                    <a:pt x="1386" y="99"/>
                  </a:cubicBezTo>
                  <a:cubicBezTo>
                    <a:pt x="1305" y="284"/>
                    <a:pt x="1271" y="477"/>
                    <a:pt x="1245" y="676"/>
                  </a:cubicBezTo>
                  <a:cubicBezTo>
                    <a:pt x="1161" y="673"/>
                    <a:pt x="1076" y="672"/>
                    <a:pt x="993" y="672"/>
                  </a:cubicBezTo>
                  <a:cubicBezTo>
                    <a:pt x="742" y="672"/>
                    <a:pt x="498" y="682"/>
                    <a:pt x="273" y="694"/>
                  </a:cubicBezTo>
                  <a:cubicBezTo>
                    <a:pt x="3" y="711"/>
                    <a:pt x="0" y="1107"/>
                    <a:pt x="273" y="1117"/>
                  </a:cubicBezTo>
                  <a:cubicBezTo>
                    <a:pt x="575" y="1129"/>
                    <a:pt x="880" y="1140"/>
                    <a:pt x="1183" y="1163"/>
                  </a:cubicBezTo>
                  <a:cubicBezTo>
                    <a:pt x="1141" y="1459"/>
                    <a:pt x="1102" y="1755"/>
                    <a:pt x="1064" y="2052"/>
                  </a:cubicBezTo>
                  <a:cubicBezTo>
                    <a:pt x="1051" y="2165"/>
                    <a:pt x="1152" y="2230"/>
                    <a:pt x="1251" y="2230"/>
                  </a:cubicBezTo>
                  <a:cubicBezTo>
                    <a:pt x="1329" y="2230"/>
                    <a:pt x="1405" y="2189"/>
                    <a:pt x="1422" y="2101"/>
                  </a:cubicBezTo>
                  <a:cubicBezTo>
                    <a:pt x="1483" y="1803"/>
                    <a:pt x="1541" y="1505"/>
                    <a:pt x="1595" y="1207"/>
                  </a:cubicBezTo>
                  <a:cubicBezTo>
                    <a:pt x="1868" y="1246"/>
                    <a:pt x="2141" y="1302"/>
                    <a:pt x="2414" y="1304"/>
                  </a:cubicBezTo>
                  <a:cubicBezTo>
                    <a:pt x="2414" y="1304"/>
                    <a:pt x="2415" y="1304"/>
                    <a:pt x="2416" y="1304"/>
                  </a:cubicBezTo>
                  <a:cubicBezTo>
                    <a:pt x="2677" y="1304"/>
                    <a:pt x="2708" y="938"/>
                    <a:pt x="2474" y="860"/>
                  </a:cubicBezTo>
                  <a:cubicBezTo>
                    <a:pt x="2235" y="777"/>
                    <a:pt x="1973" y="731"/>
                    <a:pt x="1700" y="703"/>
                  </a:cubicBezTo>
                  <a:cubicBezTo>
                    <a:pt x="1732" y="533"/>
                    <a:pt x="1756" y="364"/>
                    <a:pt x="1742" y="196"/>
                  </a:cubicBezTo>
                  <a:cubicBezTo>
                    <a:pt x="1731" y="90"/>
                    <a:pt x="1622" y="1"/>
                    <a:pt x="15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2"/>
            <p:cNvSpPr/>
            <p:nvPr/>
          </p:nvSpPr>
          <p:spPr>
            <a:xfrm>
              <a:off x="1714525" y="3585132"/>
              <a:ext cx="53350" cy="63550"/>
            </a:xfrm>
            <a:custGeom>
              <a:avLst/>
              <a:gdLst/>
              <a:ahLst/>
              <a:cxnLst/>
              <a:rect l="l" t="t" r="r" b="b"/>
              <a:pathLst>
                <a:path w="2134" h="2542" extrusionOk="0">
                  <a:moveTo>
                    <a:pt x="1251" y="1"/>
                  </a:moveTo>
                  <a:cubicBezTo>
                    <a:pt x="1182" y="1"/>
                    <a:pt x="1110" y="32"/>
                    <a:pt x="1064" y="95"/>
                  </a:cubicBezTo>
                  <a:cubicBezTo>
                    <a:pt x="889" y="339"/>
                    <a:pt x="801" y="672"/>
                    <a:pt x="766" y="1021"/>
                  </a:cubicBezTo>
                  <a:cubicBezTo>
                    <a:pt x="654" y="1003"/>
                    <a:pt x="536" y="984"/>
                    <a:pt x="423" y="984"/>
                  </a:cubicBezTo>
                  <a:cubicBezTo>
                    <a:pt x="284" y="984"/>
                    <a:pt x="154" y="1013"/>
                    <a:pt x="50" y="1109"/>
                  </a:cubicBezTo>
                  <a:cubicBezTo>
                    <a:pt x="9" y="1148"/>
                    <a:pt x="0" y="1220"/>
                    <a:pt x="30" y="1266"/>
                  </a:cubicBezTo>
                  <a:cubicBezTo>
                    <a:pt x="175" y="1496"/>
                    <a:pt x="478" y="1510"/>
                    <a:pt x="744" y="1538"/>
                  </a:cubicBezTo>
                  <a:cubicBezTo>
                    <a:pt x="750" y="1852"/>
                    <a:pt x="785" y="2157"/>
                    <a:pt x="826" y="2409"/>
                  </a:cubicBezTo>
                  <a:cubicBezTo>
                    <a:pt x="840" y="2500"/>
                    <a:pt x="915" y="2541"/>
                    <a:pt x="993" y="2541"/>
                  </a:cubicBezTo>
                  <a:cubicBezTo>
                    <a:pt x="1092" y="2541"/>
                    <a:pt x="1198" y="2474"/>
                    <a:pt x="1193" y="2357"/>
                  </a:cubicBezTo>
                  <a:cubicBezTo>
                    <a:pt x="1184" y="2109"/>
                    <a:pt x="1184" y="1859"/>
                    <a:pt x="1198" y="1610"/>
                  </a:cubicBezTo>
                  <a:cubicBezTo>
                    <a:pt x="1357" y="1638"/>
                    <a:pt x="1518" y="1662"/>
                    <a:pt x="1676" y="1662"/>
                  </a:cubicBezTo>
                  <a:cubicBezTo>
                    <a:pt x="1754" y="1662"/>
                    <a:pt x="1831" y="1656"/>
                    <a:pt x="1907" y="1642"/>
                  </a:cubicBezTo>
                  <a:cubicBezTo>
                    <a:pt x="2092" y="1608"/>
                    <a:pt x="2134" y="1309"/>
                    <a:pt x="1960" y="1226"/>
                  </a:cubicBezTo>
                  <a:cubicBezTo>
                    <a:pt x="1748" y="1127"/>
                    <a:pt x="1505" y="1097"/>
                    <a:pt x="1265" y="1077"/>
                  </a:cubicBezTo>
                  <a:cubicBezTo>
                    <a:pt x="1328" y="783"/>
                    <a:pt x="1446" y="499"/>
                    <a:pt x="1450" y="202"/>
                  </a:cubicBezTo>
                  <a:cubicBezTo>
                    <a:pt x="1452" y="69"/>
                    <a:pt x="1355" y="1"/>
                    <a:pt x="12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42"/>
          <p:cNvGrpSpPr/>
          <p:nvPr/>
        </p:nvGrpSpPr>
        <p:grpSpPr>
          <a:xfrm>
            <a:off x="6440125" y="3675025"/>
            <a:ext cx="856150" cy="255250"/>
            <a:chOff x="1654700" y="3490157"/>
            <a:chExt cx="856150" cy="255250"/>
          </a:xfrm>
        </p:grpSpPr>
        <p:sp>
          <p:nvSpPr>
            <p:cNvPr id="1120" name="Google Shape;1120;p42"/>
            <p:cNvSpPr/>
            <p:nvPr/>
          </p:nvSpPr>
          <p:spPr>
            <a:xfrm>
              <a:off x="1668750" y="3499607"/>
              <a:ext cx="827450" cy="237475"/>
            </a:xfrm>
            <a:custGeom>
              <a:avLst/>
              <a:gdLst/>
              <a:ahLst/>
              <a:cxnLst/>
              <a:rect l="l" t="t" r="r" b="b"/>
              <a:pathLst>
                <a:path w="33098" h="9499" extrusionOk="0">
                  <a:moveTo>
                    <a:pt x="27657" y="3147"/>
                  </a:moveTo>
                  <a:cubicBezTo>
                    <a:pt x="27731" y="3147"/>
                    <a:pt x="27805" y="3191"/>
                    <a:pt x="27841" y="3285"/>
                  </a:cubicBezTo>
                  <a:cubicBezTo>
                    <a:pt x="27960" y="3606"/>
                    <a:pt x="27976" y="3994"/>
                    <a:pt x="27938" y="4384"/>
                  </a:cubicBezTo>
                  <a:cubicBezTo>
                    <a:pt x="28123" y="4412"/>
                    <a:pt x="28288" y="4474"/>
                    <a:pt x="28415" y="4587"/>
                  </a:cubicBezTo>
                  <a:cubicBezTo>
                    <a:pt x="28508" y="4673"/>
                    <a:pt x="28465" y="4846"/>
                    <a:pt x="28342" y="4871"/>
                  </a:cubicBezTo>
                  <a:cubicBezTo>
                    <a:pt x="28284" y="4884"/>
                    <a:pt x="28226" y="4889"/>
                    <a:pt x="28168" y="4889"/>
                  </a:cubicBezTo>
                  <a:cubicBezTo>
                    <a:pt x="28068" y="4889"/>
                    <a:pt x="27968" y="4874"/>
                    <a:pt x="27868" y="4858"/>
                  </a:cubicBezTo>
                  <a:cubicBezTo>
                    <a:pt x="27822" y="5100"/>
                    <a:pt x="27765" y="5333"/>
                    <a:pt x="27707" y="5536"/>
                  </a:cubicBezTo>
                  <a:cubicBezTo>
                    <a:pt x="27681" y="5628"/>
                    <a:pt x="27612" y="5668"/>
                    <a:pt x="27542" y="5668"/>
                  </a:cubicBezTo>
                  <a:cubicBezTo>
                    <a:pt x="27435" y="5668"/>
                    <a:pt x="27324" y="5576"/>
                    <a:pt x="27351" y="5437"/>
                  </a:cubicBezTo>
                  <a:cubicBezTo>
                    <a:pt x="27391" y="5236"/>
                    <a:pt x="27423" y="5038"/>
                    <a:pt x="27445" y="4837"/>
                  </a:cubicBezTo>
                  <a:lnTo>
                    <a:pt x="27445" y="4837"/>
                  </a:lnTo>
                  <a:cubicBezTo>
                    <a:pt x="27210" y="4848"/>
                    <a:pt x="26982" y="4897"/>
                    <a:pt x="26757" y="4975"/>
                  </a:cubicBezTo>
                  <a:cubicBezTo>
                    <a:pt x="26733" y="4983"/>
                    <a:pt x="26710" y="4987"/>
                    <a:pt x="26689" y="4987"/>
                  </a:cubicBezTo>
                  <a:cubicBezTo>
                    <a:pt x="26496" y="4987"/>
                    <a:pt x="26442" y="4673"/>
                    <a:pt x="26652" y="4589"/>
                  </a:cubicBezTo>
                  <a:cubicBezTo>
                    <a:pt x="26871" y="4504"/>
                    <a:pt x="27176" y="4416"/>
                    <a:pt x="27481" y="4382"/>
                  </a:cubicBezTo>
                  <a:cubicBezTo>
                    <a:pt x="27481" y="4368"/>
                    <a:pt x="27481" y="4354"/>
                    <a:pt x="27483" y="4341"/>
                  </a:cubicBezTo>
                  <a:cubicBezTo>
                    <a:pt x="27490" y="4010"/>
                    <a:pt x="27419" y="3664"/>
                    <a:pt x="27457" y="3339"/>
                  </a:cubicBezTo>
                  <a:cubicBezTo>
                    <a:pt x="27473" y="3216"/>
                    <a:pt x="27565" y="3147"/>
                    <a:pt x="27657" y="3147"/>
                  </a:cubicBezTo>
                  <a:close/>
                  <a:moveTo>
                    <a:pt x="20237" y="3738"/>
                  </a:moveTo>
                  <a:cubicBezTo>
                    <a:pt x="20318" y="3738"/>
                    <a:pt x="20404" y="3789"/>
                    <a:pt x="20427" y="3872"/>
                  </a:cubicBezTo>
                  <a:cubicBezTo>
                    <a:pt x="20489" y="4094"/>
                    <a:pt x="20457" y="4338"/>
                    <a:pt x="20422" y="4576"/>
                  </a:cubicBezTo>
                  <a:cubicBezTo>
                    <a:pt x="20620" y="4557"/>
                    <a:pt x="20817" y="4544"/>
                    <a:pt x="21010" y="4544"/>
                  </a:cubicBezTo>
                  <a:cubicBezTo>
                    <a:pt x="21048" y="4544"/>
                    <a:pt x="21086" y="4545"/>
                    <a:pt x="21124" y="4546"/>
                  </a:cubicBezTo>
                  <a:cubicBezTo>
                    <a:pt x="21348" y="4551"/>
                    <a:pt x="21413" y="4901"/>
                    <a:pt x="21179" y="4947"/>
                  </a:cubicBezTo>
                  <a:cubicBezTo>
                    <a:pt x="20916" y="4999"/>
                    <a:pt x="20641" y="5026"/>
                    <a:pt x="20365" y="5042"/>
                  </a:cubicBezTo>
                  <a:cubicBezTo>
                    <a:pt x="20337" y="5303"/>
                    <a:pt x="20309" y="5566"/>
                    <a:pt x="20272" y="5828"/>
                  </a:cubicBezTo>
                  <a:cubicBezTo>
                    <a:pt x="20258" y="5920"/>
                    <a:pt x="20185" y="5961"/>
                    <a:pt x="20108" y="5961"/>
                  </a:cubicBezTo>
                  <a:cubicBezTo>
                    <a:pt x="20008" y="5961"/>
                    <a:pt x="19900" y="5892"/>
                    <a:pt x="19903" y="5776"/>
                  </a:cubicBezTo>
                  <a:cubicBezTo>
                    <a:pt x="19908" y="5538"/>
                    <a:pt x="19924" y="5299"/>
                    <a:pt x="19940" y="5061"/>
                  </a:cubicBezTo>
                  <a:lnTo>
                    <a:pt x="19940" y="5061"/>
                  </a:lnTo>
                  <a:cubicBezTo>
                    <a:pt x="19665" y="5068"/>
                    <a:pt x="19391" y="5072"/>
                    <a:pt x="19125" y="5084"/>
                  </a:cubicBezTo>
                  <a:cubicBezTo>
                    <a:pt x="19122" y="5084"/>
                    <a:pt x="19119" y="5084"/>
                    <a:pt x="19116" y="5084"/>
                  </a:cubicBezTo>
                  <a:cubicBezTo>
                    <a:pt x="18904" y="5084"/>
                    <a:pt x="18920" y="4772"/>
                    <a:pt x="19125" y="4747"/>
                  </a:cubicBezTo>
                  <a:cubicBezTo>
                    <a:pt x="19399" y="4712"/>
                    <a:pt x="19683" y="4669"/>
                    <a:pt x="19967" y="4629"/>
                  </a:cubicBezTo>
                  <a:cubicBezTo>
                    <a:pt x="19981" y="4354"/>
                    <a:pt x="19972" y="4077"/>
                    <a:pt x="20090" y="3828"/>
                  </a:cubicBezTo>
                  <a:cubicBezTo>
                    <a:pt x="20119" y="3765"/>
                    <a:pt x="20177" y="3738"/>
                    <a:pt x="20237" y="3738"/>
                  </a:cubicBezTo>
                  <a:close/>
                  <a:moveTo>
                    <a:pt x="3082" y="3422"/>
                  </a:moveTo>
                  <a:cubicBezTo>
                    <a:pt x="3186" y="3422"/>
                    <a:pt x="3283" y="3490"/>
                    <a:pt x="3281" y="3623"/>
                  </a:cubicBezTo>
                  <a:cubicBezTo>
                    <a:pt x="3277" y="3921"/>
                    <a:pt x="3159" y="4204"/>
                    <a:pt x="3096" y="4498"/>
                  </a:cubicBezTo>
                  <a:cubicBezTo>
                    <a:pt x="3336" y="4518"/>
                    <a:pt x="3579" y="4549"/>
                    <a:pt x="3791" y="4647"/>
                  </a:cubicBezTo>
                  <a:cubicBezTo>
                    <a:pt x="3965" y="4730"/>
                    <a:pt x="3923" y="5029"/>
                    <a:pt x="3738" y="5063"/>
                  </a:cubicBezTo>
                  <a:cubicBezTo>
                    <a:pt x="3662" y="5077"/>
                    <a:pt x="3585" y="5083"/>
                    <a:pt x="3507" y="5083"/>
                  </a:cubicBezTo>
                  <a:cubicBezTo>
                    <a:pt x="3349" y="5083"/>
                    <a:pt x="3188" y="5059"/>
                    <a:pt x="3029" y="5031"/>
                  </a:cubicBezTo>
                  <a:cubicBezTo>
                    <a:pt x="3015" y="5281"/>
                    <a:pt x="3015" y="5530"/>
                    <a:pt x="3024" y="5778"/>
                  </a:cubicBezTo>
                  <a:cubicBezTo>
                    <a:pt x="3029" y="5895"/>
                    <a:pt x="2923" y="5962"/>
                    <a:pt x="2824" y="5962"/>
                  </a:cubicBezTo>
                  <a:cubicBezTo>
                    <a:pt x="2746" y="5962"/>
                    <a:pt x="2671" y="5921"/>
                    <a:pt x="2657" y="5830"/>
                  </a:cubicBezTo>
                  <a:cubicBezTo>
                    <a:pt x="2616" y="5578"/>
                    <a:pt x="2581" y="5273"/>
                    <a:pt x="2575" y="4959"/>
                  </a:cubicBezTo>
                  <a:cubicBezTo>
                    <a:pt x="2309" y="4931"/>
                    <a:pt x="2006" y="4917"/>
                    <a:pt x="1861" y="4687"/>
                  </a:cubicBezTo>
                  <a:cubicBezTo>
                    <a:pt x="1831" y="4641"/>
                    <a:pt x="1840" y="4569"/>
                    <a:pt x="1881" y="4530"/>
                  </a:cubicBezTo>
                  <a:cubicBezTo>
                    <a:pt x="1985" y="4434"/>
                    <a:pt x="2115" y="4405"/>
                    <a:pt x="2254" y="4405"/>
                  </a:cubicBezTo>
                  <a:cubicBezTo>
                    <a:pt x="2367" y="4405"/>
                    <a:pt x="2485" y="4424"/>
                    <a:pt x="2597" y="4442"/>
                  </a:cubicBezTo>
                  <a:cubicBezTo>
                    <a:pt x="2632" y="4094"/>
                    <a:pt x="2720" y="3760"/>
                    <a:pt x="2895" y="3516"/>
                  </a:cubicBezTo>
                  <a:cubicBezTo>
                    <a:pt x="2941" y="3453"/>
                    <a:pt x="3013" y="3422"/>
                    <a:pt x="3082" y="3422"/>
                  </a:cubicBezTo>
                  <a:close/>
                  <a:moveTo>
                    <a:pt x="24430" y="3376"/>
                  </a:moveTo>
                  <a:cubicBezTo>
                    <a:pt x="24488" y="3376"/>
                    <a:pt x="24545" y="3396"/>
                    <a:pt x="24586" y="3442"/>
                  </a:cubicBezTo>
                  <a:cubicBezTo>
                    <a:pt x="24654" y="3521"/>
                    <a:pt x="24691" y="3571"/>
                    <a:pt x="24745" y="3661"/>
                  </a:cubicBezTo>
                  <a:cubicBezTo>
                    <a:pt x="24822" y="3799"/>
                    <a:pt x="24707" y="3951"/>
                    <a:pt x="24569" y="3951"/>
                  </a:cubicBezTo>
                  <a:cubicBezTo>
                    <a:pt x="24568" y="3951"/>
                    <a:pt x="24567" y="3951"/>
                    <a:pt x="24566" y="3951"/>
                  </a:cubicBezTo>
                  <a:cubicBezTo>
                    <a:pt x="24520" y="4148"/>
                    <a:pt x="24491" y="4349"/>
                    <a:pt x="24474" y="4553"/>
                  </a:cubicBezTo>
                  <a:cubicBezTo>
                    <a:pt x="24559" y="4548"/>
                    <a:pt x="24644" y="4542"/>
                    <a:pt x="24729" y="4542"/>
                  </a:cubicBezTo>
                  <a:cubicBezTo>
                    <a:pt x="24836" y="4542"/>
                    <a:pt x="24941" y="4552"/>
                    <a:pt x="25040" y="4585"/>
                  </a:cubicBezTo>
                  <a:cubicBezTo>
                    <a:pt x="25234" y="4647"/>
                    <a:pt x="25234" y="4911"/>
                    <a:pt x="25040" y="4975"/>
                  </a:cubicBezTo>
                  <a:cubicBezTo>
                    <a:pt x="24942" y="5008"/>
                    <a:pt x="24838" y="5017"/>
                    <a:pt x="24732" y="5017"/>
                  </a:cubicBezTo>
                  <a:cubicBezTo>
                    <a:pt x="24643" y="5017"/>
                    <a:pt x="24553" y="5010"/>
                    <a:pt x="24463" y="5005"/>
                  </a:cubicBezTo>
                  <a:lnTo>
                    <a:pt x="24463" y="5005"/>
                  </a:lnTo>
                  <a:cubicBezTo>
                    <a:pt x="24472" y="5296"/>
                    <a:pt x="24509" y="5589"/>
                    <a:pt x="24572" y="5880"/>
                  </a:cubicBezTo>
                  <a:cubicBezTo>
                    <a:pt x="24599" y="6011"/>
                    <a:pt x="24495" y="6096"/>
                    <a:pt x="24394" y="6096"/>
                  </a:cubicBezTo>
                  <a:cubicBezTo>
                    <a:pt x="24327" y="6096"/>
                    <a:pt x="24261" y="6058"/>
                    <a:pt x="24236" y="5973"/>
                  </a:cubicBezTo>
                  <a:cubicBezTo>
                    <a:pt x="24144" y="5645"/>
                    <a:pt x="24091" y="5319"/>
                    <a:pt x="24073" y="4993"/>
                  </a:cubicBezTo>
                  <a:cubicBezTo>
                    <a:pt x="23902" y="4991"/>
                    <a:pt x="23729" y="4987"/>
                    <a:pt x="23558" y="4985"/>
                  </a:cubicBezTo>
                  <a:cubicBezTo>
                    <a:pt x="23294" y="4980"/>
                    <a:pt x="23294" y="4581"/>
                    <a:pt x="23558" y="4576"/>
                  </a:cubicBezTo>
                  <a:cubicBezTo>
                    <a:pt x="23729" y="4571"/>
                    <a:pt x="23897" y="4569"/>
                    <a:pt x="24067" y="4564"/>
                  </a:cubicBezTo>
                  <a:cubicBezTo>
                    <a:pt x="24079" y="4227"/>
                    <a:pt x="24123" y="3888"/>
                    <a:pt x="24200" y="3544"/>
                  </a:cubicBezTo>
                  <a:cubicBezTo>
                    <a:pt x="24223" y="3440"/>
                    <a:pt x="24328" y="3376"/>
                    <a:pt x="24430" y="3376"/>
                  </a:cubicBezTo>
                  <a:close/>
                  <a:moveTo>
                    <a:pt x="15973" y="3750"/>
                  </a:moveTo>
                  <a:cubicBezTo>
                    <a:pt x="16049" y="3750"/>
                    <a:pt x="16129" y="3799"/>
                    <a:pt x="16150" y="3876"/>
                  </a:cubicBezTo>
                  <a:cubicBezTo>
                    <a:pt x="16229" y="4140"/>
                    <a:pt x="16182" y="4426"/>
                    <a:pt x="16180" y="4701"/>
                  </a:cubicBezTo>
                  <a:cubicBezTo>
                    <a:pt x="16351" y="4698"/>
                    <a:pt x="16524" y="4696"/>
                    <a:pt x="16695" y="4691"/>
                  </a:cubicBezTo>
                  <a:cubicBezTo>
                    <a:pt x="16697" y="4691"/>
                    <a:pt x="16699" y="4691"/>
                    <a:pt x="16701" y="4691"/>
                  </a:cubicBezTo>
                  <a:cubicBezTo>
                    <a:pt x="16991" y="4691"/>
                    <a:pt x="16991" y="5154"/>
                    <a:pt x="16701" y="5154"/>
                  </a:cubicBezTo>
                  <a:cubicBezTo>
                    <a:pt x="16699" y="5154"/>
                    <a:pt x="16697" y="5154"/>
                    <a:pt x="16695" y="5154"/>
                  </a:cubicBezTo>
                  <a:cubicBezTo>
                    <a:pt x="16532" y="5151"/>
                    <a:pt x="16365" y="5146"/>
                    <a:pt x="16202" y="5144"/>
                  </a:cubicBezTo>
                  <a:lnTo>
                    <a:pt x="16202" y="5144"/>
                  </a:lnTo>
                  <a:cubicBezTo>
                    <a:pt x="16222" y="5389"/>
                    <a:pt x="16256" y="5631"/>
                    <a:pt x="16305" y="5874"/>
                  </a:cubicBezTo>
                  <a:cubicBezTo>
                    <a:pt x="16333" y="6020"/>
                    <a:pt x="16211" y="6116"/>
                    <a:pt x="16097" y="6116"/>
                  </a:cubicBezTo>
                  <a:cubicBezTo>
                    <a:pt x="16022" y="6116"/>
                    <a:pt x="15951" y="6074"/>
                    <a:pt x="15929" y="5977"/>
                  </a:cubicBezTo>
                  <a:cubicBezTo>
                    <a:pt x="15872" y="5730"/>
                    <a:pt x="15802" y="5438"/>
                    <a:pt x="15756" y="5134"/>
                  </a:cubicBezTo>
                  <a:cubicBezTo>
                    <a:pt x="15497" y="5128"/>
                    <a:pt x="15238" y="5124"/>
                    <a:pt x="14980" y="5112"/>
                  </a:cubicBezTo>
                  <a:cubicBezTo>
                    <a:pt x="14735" y="5102"/>
                    <a:pt x="14735" y="4742"/>
                    <a:pt x="14980" y="4733"/>
                  </a:cubicBezTo>
                  <a:cubicBezTo>
                    <a:pt x="15222" y="4724"/>
                    <a:pt x="15467" y="4717"/>
                    <a:pt x="15709" y="4712"/>
                  </a:cubicBezTo>
                  <a:cubicBezTo>
                    <a:pt x="15693" y="4394"/>
                    <a:pt x="15719" y="4086"/>
                    <a:pt x="15834" y="3835"/>
                  </a:cubicBezTo>
                  <a:cubicBezTo>
                    <a:pt x="15863" y="3776"/>
                    <a:pt x="15917" y="3750"/>
                    <a:pt x="15973" y="3750"/>
                  </a:cubicBezTo>
                  <a:close/>
                  <a:moveTo>
                    <a:pt x="11694" y="3878"/>
                  </a:moveTo>
                  <a:cubicBezTo>
                    <a:pt x="11790" y="3878"/>
                    <a:pt x="11882" y="3942"/>
                    <a:pt x="11882" y="4063"/>
                  </a:cubicBezTo>
                  <a:cubicBezTo>
                    <a:pt x="11882" y="4271"/>
                    <a:pt x="11828" y="4474"/>
                    <a:pt x="11786" y="4680"/>
                  </a:cubicBezTo>
                  <a:cubicBezTo>
                    <a:pt x="11823" y="4680"/>
                    <a:pt x="11860" y="4679"/>
                    <a:pt x="11897" y="4679"/>
                  </a:cubicBezTo>
                  <a:cubicBezTo>
                    <a:pt x="12066" y="4679"/>
                    <a:pt x="12235" y="4686"/>
                    <a:pt x="12406" y="4701"/>
                  </a:cubicBezTo>
                  <a:cubicBezTo>
                    <a:pt x="12692" y="4729"/>
                    <a:pt x="12699" y="5169"/>
                    <a:pt x="12437" y="5169"/>
                  </a:cubicBezTo>
                  <a:cubicBezTo>
                    <a:pt x="12427" y="5169"/>
                    <a:pt x="12417" y="5169"/>
                    <a:pt x="12406" y="5167"/>
                  </a:cubicBezTo>
                  <a:cubicBezTo>
                    <a:pt x="12180" y="5137"/>
                    <a:pt x="11957" y="5128"/>
                    <a:pt x="11738" y="5126"/>
                  </a:cubicBezTo>
                  <a:lnTo>
                    <a:pt x="11738" y="5126"/>
                  </a:lnTo>
                  <a:cubicBezTo>
                    <a:pt x="11732" y="5428"/>
                    <a:pt x="11764" y="5733"/>
                    <a:pt x="11831" y="6028"/>
                  </a:cubicBezTo>
                  <a:cubicBezTo>
                    <a:pt x="11859" y="6152"/>
                    <a:pt x="11768" y="6228"/>
                    <a:pt x="11674" y="6228"/>
                  </a:cubicBezTo>
                  <a:cubicBezTo>
                    <a:pt x="11611" y="6228"/>
                    <a:pt x="11547" y="6193"/>
                    <a:pt x="11517" y="6116"/>
                  </a:cubicBezTo>
                  <a:cubicBezTo>
                    <a:pt x="11413" y="5839"/>
                    <a:pt x="11323" y="5490"/>
                    <a:pt x="11293" y="5140"/>
                  </a:cubicBezTo>
                  <a:cubicBezTo>
                    <a:pt x="11060" y="5156"/>
                    <a:pt x="10829" y="5183"/>
                    <a:pt x="10593" y="5229"/>
                  </a:cubicBezTo>
                  <a:cubicBezTo>
                    <a:pt x="10577" y="5233"/>
                    <a:pt x="10562" y="5234"/>
                    <a:pt x="10548" y="5234"/>
                  </a:cubicBezTo>
                  <a:cubicBezTo>
                    <a:pt x="10341" y="5234"/>
                    <a:pt x="10265" y="4921"/>
                    <a:pt x="10492" y="4860"/>
                  </a:cubicBezTo>
                  <a:cubicBezTo>
                    <a:pt x="10755" y="4788"/>
                    <a:pt x="11021" y="4744"/>
                    <a:pt x="11289" y="4714"/>
                  </a:cubicBezTo>
                  <a:cubicBezTo>
                    <a:pt x="11307" y="4438"/>
                    <a:pt x="11376" y="4176"/>
                    <a:pt x="11522" y="3967"/>
                  </a:cubicBezTo>
                  <a:cubicBezTo>
                    <a:pt x="11564" y="3906"/>
                    <a:pt x="11630" y="3878"/>
                    <a:pt x="11694" y="3878"/>
                  </a:cubicBezTo>
                  <a:close/>
                  <a:moveTo>
                    <a:pt x="7225" y="4012"/>
                  </a:moveTo>
                  <a:cubicBezTo>
                    <a:pt x="7323" y="4012"/>
                    <a:pt x="7432" y="4100"/>
                    <a:pt x="7442" y="4206"/>
                  </a:cubicBezTo>
                  <a:cubicBezTo>
                    <a:pt x="7456" y="4375"/>
                    <a:pt x="7432" y="4544"/>
                    <a:pt x="7400" y="4714"/>
                  </a:cubicBezTo>
                  <a:cubicBezTo>
                    <a:pt x="7673" y="4742"/>
                    <a:pt x="7935" y="4788"/>
                    <a:pt x="8174" y="4871"/>
                  </a:cubicBezTo>
                  <a:cubicBezTo>
                    <a:pt x="8408" y="4949"/>
                    <a:pt x="8377" y="5315"/>
                    <a:pt x="8116" y="5315"/>
                  </a:cubicBezTo>
                  <a:cubicBezTo>
                    <a:pt x="8115" y="5315"/>
                    <a:pt x="8114" y="5315"/>
                    <a:pt x="8114" y="5315"/>
                  </a:cubicBezTo>
                  <a:cubicBezTo>
                    <a:pt x="7841" y="5313"/>
                    <a:pt x="7569" y="5257"/>
                    <a:pt x="7296" y="5218"/>
                  </a:cubicBezTo>
                  <a:cubicBezTo>
                    <a:pt x="7241" y="5516"/>
                    <a:pt x="7183" y="5814"/>
                    <a:pt x="7123" y="6111"/>
                  </a:cubicBezTo>
                  <a:cubicBezTo>
                    <a:pt x="7106" y="6200"/>
                    <a:pt x="7029" y="6240"/>
                    <a:pt x="6950" y="6240"/>
                  </a:cubicBezTo>
                  <a:cubicBezTo>
                    <a:pt x="6852" y="6240"/>
                    <a:pt x="6751" y="6176"/>
                    <a:pt x="6764" y="6063"/>
                  </a:cubicBezTo>
                  <a:cubicBezTo>
                    <a:pt x="6802" y="5765"/>
                    <a:pt x="6841" y="5470"/>
                    <a:pt x="6883" y="5174"/>
                  </a:cubicBezTo>
                  <a:cubicBezTo>
                    <a:pt x="6580" y="5150"/>
                    <a:pt x="6275" y="5139"/>
                    <a:pt x="5973" y="5128"/>
                  </a:cubicBezTo>
                  <a:cubicBezTo>
                    <a:pt x="5700" y="5118"/>
                    <a:pt x="5703" y="4721"/>
                    <a:pt x="5973" y="4705"/>
                  </a:cubicBezTo>
                  <a:cubicBezTo>
                    <a:pt x="6198" y="4693"/>
                    <a:pt x="6443" y="4683"/>
                    <a:pt x="6693" y="4683"/>
                  </a:cubicBezTo>
                  <a:cubicBezTo>
                    <a:pt x="6777" y="4683"/>
                    <a:pt x="6861" y="4684"/>
                    <a:pt x="6945" y="4687"/>
                  </a:cubicBezTo>
                  <a:cubicBezTo>
                    <a:pt x="6971" y="4488"/>
                    <a:pt x="7005" y="4294"/>
                    <a:pt x="7086" y="4110"/>
                  </a:cubicBezTo>
                  <a:cubicBezTo>
                    <a:pt x="7116" y="4040"/>
                    <a:pt x="7169" y="4012"/>
                    <a:pt x="7225" y="4012"/>
                  </a:cubicBezTo>
                  <a:close/>
                  <a:moveTo>
                    <a:pt x="33098" y="0"/>
                  </a:moveTo>
                  <a:cubicBezTo>
                    <a:pt x="27612" y="48"/>
                    <a:pt x="22124" y="86"/>
                    <a:pt x="16638" y="120"/>
                  </a:cubicBezTo>
                  <a:cubicBezTo>
                    <a:pt x="13798" y="136"/>
                    <a:pt x="10955" y="148"/>
                    <a:pt x="8116" y="152"/>
                  </a:cubicBezTo>
                  <a:cubicBezTo>
                    <a:pt x="6301" y="157"/>
                    <a:pt x="4434" y="270"/>
                    <a:pt x="2588" y="270"/>
                  </a:cubicBezTo>
                  <a:cubicBezTo>
                    <a:pt x="1742" y="270"/>
                    <a:pt x="901" y="246"/>
                    <a:pt x="72" y="177"/>
                  </a:cubicBezTo>
                  <a:lnTo>
                    <a:pt x="72" y="177"/>
                  </a:lnTo>
                  <a:cubicBezTo>
                    <a:pt x="76" y="196"/>
                    <a:pt x="82" y="214"/>
                    <a:pt x="80" y="235"/>
                  </a:cubicBezTo>
                  <a:cubicBezTo>
                    <a:pt x="0" y="3325"/>
                    <a:pt x="152" y="6411"/>
                    <a:pt x="94" y="9498"/>
                  </a:cubicBezTo>
                  <a:cubicBezTo>
                    <a:pt x="1895" y="9246"/>
                    <a:pt x="3760" y="9232"/>
                    <a:pt x="5606" y="9232"/>
                  </a:cubicBezTo>
                  <a:cubicBezTo>
                    <a:pt x="5839" y="9232"/>
                    <a:pt x="6071" y="9232"/>
                    <a:pt x="6303" y="9232"/>
                  </a:cubicBezTo>
                  <a:cubicBezTo>
                    <a:pt x="6876" y="9232"/>
                    <a:pt x="7447" y="9231"/>
                    <a:pt x="8012" y="9222"/>
                  </a:cubicBezTo>
                  <a:cubicBezTo>
                    <a:pt x="10750" y="9172"/>
                    <a:pt x="13488" y="9146"/>
                    <a:pt x="16226" y="9140"/>
                  </a:cubicBezTo>
                  <a:cubicBezTo>
                    <a:pt x="16785" y="9139"/>
                    <a:pt x="17344" y="9138"/>
                    <a:pt x="17904" y="9138"/>
                  </a:cubicBezTo>
                  <a:cubicBezTo>
                    <a:pt x="22841" y="9138"/>
                    <a:pt x="27778" y="9196"/>
                    <a:pt x="32710" y="9355"/>
                  </a:cubicBezTo>
                  <a:cubicBezTo>
                    <a:pt x="31567" y="7993"/>
                    <a:pt x="30565" y="6460"/>
                    <a:pt x="29588" y="4983"/>
                  </a:cubicBezTo>
                  <a:cubicBezTo>
                    <a:pt x="29491" y="4837"/>
                    <a:pt x="29588" y="4705"/>
                    <a:pt x="29718" y="4671"/>
                  </a:cubicBezTo>
                  <a:cubicBezTo>
                    <a:pt x="30620" y="2999"/>
                    <a:pt x="31907" y="1472"/>
                    <a:pt x="33098" y="0"/>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2"/>
            <p:cNvSpPr/>
            <p:nvPr/>
          </p:nvSpPr>
          <p:spPr>
            <a:xfrm>
              <a:off x="1654700" y="3490157"/>
              <a:ext cx="856150" cy="255250"/>
            </a:xfrm>
            <a:custGeom>
              <a:avLst/>
              <a:gdLst/>
              <a:ahLst/>
              <a:cxnLst/>
              <a:rect l="l" t="t" r="r" b="b"/>
              <a:pathLst>
                <a:path w="34246" h="10210" extrusionOk="0">
                  <a:moveTo>
                    <a:pt x="33660" y="378"/>
                  </a:moveTo>
                  <a:lnTo>
                    <a:pt x="33660" y="378"/>
                  </a:lnTo>
                  <a:cubicBezTo>
                    <a:pt x="32469" y="1850"/>
                    <a:pt x="31182" y="3377"/>
                    <a:pt x="30280" y="5049"/>
                  </a:cubicBezTo>
                  <a:cubicBezTo>
                    <a:pt x="30150" y="5083"/>
                    <a:pt x="30053" y="5215"/>
                    <a:pt x="30150" y="5361"/>
                  </a:cubicBezTo>
                  <a:cubicBezTo>
                    <a:pt x="31127" y="6838"/>
                    <a:pt x="32129" y="8371"/>
                    <a:pt x="33272" y="9733"/>
                  </a:cubicBezTo>
                  <a:cubicBezTo>
                    <a:pt x="28340" y="9574"/>
                    <a:pt x="23403" y="9516"/>
                    <a:pt x="18466" y="9516"/>
                  </a:cubicBezTo>
                  <a:cubicBezTo>
                    <a:pt x="17907" y="9516"/>
                    <a:pt x="17348" y="9517"/>
                    <a:pt x="16789" y="9518"/>
                  </a:cubicBezTo>
                  <a:cubicBezTo>
                    <a:pt x="14050" y="9523"/>
                    <a:pt x="11312" y="9550"/>
                    <a:pt x="8574" y="9600"/>
                  </a:cubicBezTo>
                  <a:cubicBezTo>
                    <a:pt x="8009" y="9609"/>
                    <a:pt x="7438" y="9610"/>
                    <a:pt x="6865" y="9610"/>
                  </a:cubicBezTo>
                  <a:cubicBezTo>
                    <a:pt x="6633" y="9610"/>
                    <a:pt x="6401" y="9610"/>
                    <a:pt x="6168" y="9610"/>
                  </a:cubicBezTo>
                  <a:cubicBezTo>
                    <a:pt x="4322" y="9610"/>
                    <a:pt x="2457" y="9624"/>
                    <a:pt x="656" y="9876"/>
                  </a:cubicBezTo>
                  <a:cubicBezTo>
                    <a:pt x="714" y="6789"/>
                    <a:pt x="562" y="3703"/>
                    <a:pt x="642" y="613"/>
                  </a:cubicBezTo>
                  <a:cubicBezTo>
                    <a:pt x="644" y="593"/>
                    <a:pt x="638" y="574"/>
                    <a:pt x="634" y="555"/>
                  </a:cubicBezTo>
                  <a:lnTo>
                    <a:pt x="634" y="555"/>
                  </a:lnTo>
                  <a:cubicBezTo>
                    <a:pt x="1463" y="624"/>
                    <a:pt x="2304" y="648"/>
                    <a:pt x="3150" y="648"/>
                  </a:cubicBezTo>
                  <a:cubicBezTo>
                    <a:pt x="4996" y="648"/>
                    <a:pt x="6863" y="535"/>
                    <a:pt x="8678" y="530"/>
                  </a:cubicBezTo>
                  <a:cubicBezTo>
                    <a:pt x="11517" y="526"/>
                    <a:pt x="14360" y="514"/>
                    <a:pt x="17200" y="498"/>
                  </a:cubicBezTo>
                  <a:cubicBezTo>
                    <a:pt x="22686" y="464"/>
                    <a:pt x="28174" y="426"/>
                    <a:pt x="33660" y="378"/>
                  </a:cubicBezTo>
                  <a:close/>
                  <a:moveTo>
                    <a:pt x="34016" y="1"/>
                  </a:moveTo>
                  <a:cubicBezTo>
                    <a:pt x="34015" y="1"/>
                    <a:pt x="34014" y="1"/>
                    <a:pt x="34013" y="1"/>
                  </a:cubicBezTo>
                  <a:cubicBezTo>
                    <a:pt x="28410" y="52"/>
                    <a:pt x="22806" y="114"/>
                    <a:pt x="17200" y="170"/>
                  </a:cubicBezTo>
                  <a:cubicBezTo>
                    <a:pt x="14436" y="198"/>
                    <a:pt x="11672" y="227"/>
                    <a:pt x="8909" y="257"/>
                  </a:cubicBezTo>
                  <a:cubicBezTo>
                    <a:pt x="8731" y="259"/>
                    <a:pt x="8552" y="260"/>
                    <a:pt x="8374" y="260"/>
                  </a:cubicBezTo>
                  <a:cubicBezTo>
                    <a:pt x="6846" y="260"/>
                    <a:pt x="5287" y="198"/>
                    <a:pt x="3738" y="198"/>
                  </a:cubicBezTo>
                  <a:cubicBezTo>
                    <a:pt x="2610" y="198"/>
                    <a:pt x="1487" y="231"/>
                    <a:pt x="387" y="345"/>
                  </a:cubicBezTo>
                  <a:cubicBezTo>
                    <a:pt x="334" y="350"/>
                    <a:pt x="304" y="385"/>
                    <a:pt x="296" y="424"/>
                  </a:cubicBezTo>
                  <a:cubicBezTo>
                    <a:pt x="232" y="458"/>
                    <a:pt x="181" y="519"/>
                    <a:pt x="179" y="613"/>
                  </a:cubicBezTo>
                  <a:cubicBezTo>
                    <a:pt x="97" y="3689"/>
                    <a:pt x="0" y="6862"/>
                    <a:pt x="324" y="9925"/>
                  </a:cubicBezTo>
                  <a:cubicBezTo>
                    <a:pt x="335" y="10031"/>
                    <a:pt x="420" y="10085"/>
                    <a:pt x="502" y="10085"/>
                  </a:cubicBezTo>
                  <a:cubicBezTo>
                    <a:pt x="503" y="10085"/>
                    <a:pt x="505" y="10085"/>
                    <a:pt x="507" y="10085"/>
                  </a:cubicBezTo>
                  <a:cubicBezTo>
                    <a:pt x="527" y="10108"/>
                    <a:pt x="555" y="10124"/>
                    <a:pt x="587" y="10126"/>
                  </a:cubicBezTo>
                  <a:cubicBezTo>
                    <a:pt x="1324" y="10187"/>
                    <a:pt x="2068" y="10209"/>
                    <a:pt x="2816" y="10209"/>
                  </a:cubicBezTo>
                  <a:cubicBezTo>
                    <a:pt x="4811" y="10209"/>
                    <a:pt x="6829" y="10049"/>
                    <a:pt x="8802" y="10015"/>
                  </a:cubicBezTo>
                  <a:cubicBezTo>
                    <a:pt x="11541" y="9969"/>
                    <a:pt x="14279" y="9944"/>
                    <a:pt x="17018" y="9939"/>
                  </a:cubicBezTo>
                  <a:cubicBezTo>
                    <a:pt x="17269" y="9939"/>
                    <a:pt x="17519" y="9939"/>
                    <a:pt x="17770" y="9939"/>
                  </a:cubicBezTo>
                  <a:cubicBezTo>
                    <a:pt x="22997" y="9939"/>
                    <a:pt x="28222" y="10033"/>
                    <a:pt x="33448" y="10154"/>
                  </a:cubicBezTo>
                  <a:cubicBezTo>
                    <a:pt x="33450" y="10154"/>
                    <a:pt x="33451" y="10154"/>
                    <a:pt x="33452" y="10154"/>
                  </a:cubicBezTo>
                  <a:cubicBezTo>
                    <a:pt x="33585" y="10154"/>
                    <a:pt x="33649" y="10051"/>
                    <a:pt x="33649" y="9948"/>
                  </a:cubicBezTo>
                  <a:cubicBezTo>
                    <a:pt x="33703" y="9902"/>
                    <a:pt x="33731" y="9821"/>
                    <a:pt x="33690" y="9747"/>
                  </a:cubicBezTo>
                  <a:cubicBezTo>
                    <a:pt x="32796" y="8154"/>
                    <a:pt x="31656" y="6635"/>
                    <a:pt x="30566" y="5168"/>
                  </a:cubicBezTo>
                  <a:cubicBezTo>
                    <a:pt x="31804" y="3689"/>
                    <a:pt x="32858" y="2042"/>
                    <a:pt x="34071" y="539"/>
                  </a:cubicBezTo>
                  <a:cubicBezTo>
                    <a:pt x="34121" y="477"/>
                    <a:pt x="34129" y="408"/>
                    <a:pt x="34110" y="343"/>
                  </a:cubicBezTo>
                  <a:cubicBezTo>
                    <a:pt x="34246" y="256"/>
                    <a:pt x="34214" y="1"/>
                    <a:pt x="340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2"/>
            <p:cNvSpPr/>
            <p:nvPr/>
          </p:nvSpPr>
          <p:spPr>
            <a:xfrm>
              <a:off x="2329775" y="3578282"/>
              <a:ext cx="51700" cy="63025"/>
            </a:xfrm>
            <a:custGeom>
              <a:avLst/>
              <a:gdLst/>
              <a:ahLst/>
              <a:cxnLst/>
              <a:rect l="l" t="t" r="r" b="b"/>
              <a:pathLst>
                <a:path w="2068" h="2521" extrusionOk="0">
                  <a:moveTo>
                    <a:pt x="1216" y="0"/>
                  </a:moveTo>
                  <a:cubicBezTo>
                    <a:pt x="1124" y="0"/>
                    <a:pt x="1032" y="69"/>
                    <a:pt x="1016" y="192"/>
                  </a:cubicBezTo>
                  <a:cubicBezTo>
                    <a:pt x="977" y="517"/>
                    <a:pt x="1048" y="863"/>
                    <a:pt x="1042" y="1194"/>
                  </a:cubicBezTo>
                  <a:cubicBezTo>
                    <a:pt x="1040" y="1207"/>
                    <a:pt x="1040" y="1221"/>
                    <a:pt x="1040" y="1235"/>
                  </a:cubicBezTo>
                  <a:cubicBezTo>
                    <a:pt x="735" y="1269"/>
                    <a:pt x="430" y="1357"/>
                    <a:pt x="211" y="1442"/>
                  </a:cubicBezTo>
                  <a:cubicBezTo>
                    <a:pt x="1" y="1526"/>
                    <a:pt x="55" y="1840"/>
                    <a:pt x="248" y="1840"/>
                  </a:cubicBezTo>
                  <a:cubicBezTo>
                    <a:pt x="269" y="1840"/>
                    <a:pt x="292" y="1836"/>
                    <a:pt x="316" y="1828"/>
                  </a:cubicBezTo>
                  <a:cubicBezTo>
                    <a:pt x="541" y="1750"/>
                    <a:pt x="769" y="1701"/>
                    <a:pt x="1004" y="1690"/>
                  </a:cubicBezTo>
                  <a:lnTo>
                    <a:pt x="1004" y="1690"/>
                  </a:lnTo>
                  <a:cubicBezTo>
                    <a:pt x="982" y="1891"/>
                    <a:pt x="949" y="2089"/>
                    <a:pt x="910" y="2290"/>
                  </a:cubicBezTo>
                  <a:cubicBezTo>
                    <a:pt x="883" y="2429"/>
                    <a:pt x="994" y="2521"/>
                    <a:pt x="1101" y="2521"/>
                  </a:cubicBezTo>
                  <a:cubicBezTo>
                    <a:pt x="1171" y="2521"/>
                    <a:pt x="1240" y="2481"/>
                    <a:pt x="1266" y="2389"/>
                  </a:cubicBezTo>
                  <a:cubicBezTo>
                    <a:pt x="1324" y="2186"/>
                    <a:pt x="1381" y="1953"/>
                    <a:pt x="1427" y="1711"/>
                  </a:cubicBezTo>
                  <a:cubicBezTo>
                    <a:pt x="1527" y="1727"/>
                    <a:pt x="1627" y="1742"/>
                    <a:pt x="1727" y="1742"/>
                  </a:cubicBezTo>
                  <a:cubicBezTo>
                    <a:pt x="1785" y="1742"/>
                    <a:pt x="1843" y="1737"/>
                    <a:pt x="1901" y="1724"/>
                  </a:cubicBezTo>
                  <a:cubicBezTo>
                    <a:pt x="2024" y="1699"/>
                    <a:pt x="2067" y="1526"/>
                    <a:pt x="1974" y="1440"/>
                  </a:cubicBezTo>
                  <a:cubicBezTo>
                    <a:pt x="1847" y="1327"/>
                    <a:pt x="1682" y="1265"/>
                    <a:pt x="1497" y="1237"/>
                  </a:cubicBezTo>
                  <a:cubicBezTo>
                    <a:pt x="1535" y="847"/>
                    <a:pt x="1519" y="459"/>
                    <a:pt x="1400" y="138"/>
                  </a:cubicBezTo>
                  <a:cubicBezTo>
                    <a:pt x="1364" y="44"/>
                    <a:pt x="1290" y="0"/>
                    <a:pt x="12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2"/>
            <p:cNvSpPr/>
            <p:nvPr/>
          </p:nvSpPr>
          <p:spPr>
            <a:xfrm>
              <a:off x="2251100" y="3583982"/>
              <a:ext cx="48525" cy="68025"/>
            </a:xfrm>
            <a:custGeom>
              <a:avLst/>
              <a:gdLst/>
              <a:ahLst/>
              <a:cxnLst/>
              <a:rect l="l" t="t" r="r" b="b"/>
              <a:pathLst>
                <a:path w="1941" h="2721" extrusionOk="0">
                  <a:moveTo>
                    <a:pt x="1136" y="1"/>
                  </a:moveTo>
                  <a:cubicBezTo>
                    <a:pt x="1034" y="1"/>
                    <a:pt x="929" y="65"/>
                    <a:pt x="906" y="169"/>
                  </a:cubicBezTo>
                  <a:cubicBezTo>
                    <a:pt x="829" y="513"/>
                    <a:pt x="785" y="852"/>
                    <a:pt x="773" y="1190"/>
                  </a:cubicBezTo>
                  <a:cubicBezTo>
                    <a:pt x="603" y="1194"/>
                    <a:pt x="435" y="1196"/>
                    <a:pt x="264" y="1201"/>
                  </a:cubicBezTo>
                  <a:cubicBezTo>
                    <a:pt x="0" y="1206"/>
                    <a:pt x="0" y="1605"/>
                    <a:pt x="264" y="1610"/>
                  </a:cubicBezTo>
                  <a:cubicBezTo>
                    <a:pt x="435" y="1612"/>
                    <a:pt x="608" y="1616"/>
                    <a:pt x="779" y="1619"/>
                  </a:cubicBezTo>
                  <a:cubicBezTo>
                    <a:pt x="797" y="1944"/>
                    <a:pt x="850" y="2270"/>
                    <a:pt x="942" y="2598"/>
                  </a:cubicBezTo>
                  <a:cubicBezTo>
                    <a:pt x="967" y="2683"/>
                    <a:pt x="1033" y="2721"/>
                    <a:pt x="1100" y="2721"/>
                  </a:cubicBezTo>
                  <a:cubicBezTo>
                    <a:pt x="1201" y="2721"/>
                    <a:pt x="1305" y="2636"/>
                    <a:pt x="1278" y="2505"/>
                  </a:cubicBezTo>
                  <a:cubicBezTo>
                    <a:pt x="1215" y="2214"/>
                    <a:pt x="1178" y="1922"/>
                    <a:pt x="1169" y="1630"/>
                  </a:cubicBezTo>
                  <a:lnTo>
                    <a:pt x="1169" y="1630"/>
                  </a:lnTo>
                  <a:cubicBezTo>
                    <a:pt x="1259" y="1635"/>
                    <a:pt x="1349" y="1642"/>
                    <a:pt x="1438" y="1642"/>
                  </a:cubicBezTo>
                  <a:cubicBezTo>
                    <a:pt x="1544" y="1642"/>
                    <a:pt x="1648" y="1633"/>
                    <a:pt x="1746" y="1600"/>
                  </a:cubicBezTo>
                  <a:cubicBezTo>
                    <a:pt x="1940" y="1536"/>
                    <a:pt x="1940" y="1272"/>
                    <a:pt x="1746" y="1210"/>
                  </a:cubicBezTo>
                  <a:cubicBezTo>
                    <a:pt x="1647" y="1177"/>
                    <a:pt x="1542" y="1167"/>
                    <a:pt x="1435" y="1167"/>
                  </a:cubicBezTo>
                  <a:cubicBezTo>
                    <a:pt x="1350" y="1167"/>
                    <a:pt x="1265" y="1173"/>
                    <a:pt x="1180" y="1178"/>
                  </a:cubicBezTo>
                  <a:cubicBezTo>
                    <a:pt x="1197" y="975"/>
                    <a:pt x="1226" y="774"/>
                    <a:pt x="1272" y="576"/>
                  </a:cubicBezTo>
                  <a:cubicBezTo>
                    <a:pt x="1273" y="576"/>
                    <a:pt x="1274" y="576"/>
                    <a:pt x="1275" y="576"/>
                  </a:cubicBezTo>
                  <a:cubicBezTo>
                    <a:pt x="1413" y="576"/>
                    <a:pt x="1528" y="424"/>
                    <a:pt x="1451" y="287"/>
                  </a:cubicBezTo>
                  <a:cubicBezTo>
                    <a:pt x="1397" y="196"/>
                    <a:pt x="1360" y="146"/>
                    <a:pt x="1292" y="67"/>
                  </a:cubicBezTo>
                  <a:cubicBezTo>
                    <a:pt x="1251" y="21"/>
                    <a:pt x="1194" y="1"/>
                    <a:pt x="11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2"/>
            <p:cNvSpPr/>
            <p:nvPr/>
          </p:nvSpPr>
          <p:spPr>
            <a:xfrm>
              <a:off x="2141300" y="3593057"/>
              <a:ext cx="62775" cy="55600"/>
            </a:xfrm>
            <a:custGeom>
              <a:avLst/>
              <a:gdLst/>
              <a:ahLst/>
              <a:cxnLst/>
              <a:rect l="l" t="t" r="r" b="b"/>
              <a:pathLst>
                <a:path w="2511" h="2224" extrusionOk="0">
                  <a:moveTo>
                    <a:pt x="1334" y="0"/>
                  </a:moveTo>
                  <a:cubicBezTo>
                    <a:pt x="1274" y="0"/>
                    <a:pt x="1217" y="27"/>
                    <a:pt x="1187" y="90"/>
                  </a:cubicBezTo>
                  <a:cubicBezTo>
                    <a:pt x="1070" y="340"/>
                    <a:pt x="1079" y="616"/>
                    <a:pt x="1065" y="891"/>
                  </a:cubicBezTo>
                  <a:cubicBezTo>
                    <a:pt x="781" y="931"/>
                    <a:pt x="497" y="974"/>
                    <a:pt x="223" y="1009"/>
                  </a:cubicBezTo>
                  <a:cubicBezTo>
                    <a:pt x="17" y="1034"/>
                    <a:pt x="1" y="1346"/>
                    <a:pt x="213" y="1346"/>
                  </a:cubicBezTo>
                  <a:cubicBezTo>
                    <a:pt x="216" y="1346"/>
                    <a:pt x="219" y="1346"/>
                    <a:pt x="223" y="1346"/>
                  </a:cubicBezTo>
                  <a:cubicBezTo>
                    <a:pt x="487" y="1334"/>
                    <a:pt x="762" y="1330"/>
                    <a:pt x="1038" y="1323"/>
                  </a:cubicBezTo>
                  <a:lnTo>
                    <a:pt x="1038" y="1323"/>
                  </a:lnTo>
                  <a:cubicBezTo>
                    <a:pt x="1022" y="1561"/>
                    <a:pt x="1004" y="1801"/>
                    <a:pt x="1000" y="2038"/>
                  </a:cubicBezTo>
                  <a:cubicBezTo>
                    <a:pt x="998" y="2155"/>
                    <a:pt x="1105" y="2224"/>
                    <a:pt x="1206" y="2224"/>
                  </a:cubicBezTo>
                  <a:cubicBezTo>
                    <a:pt x="1283" y="2224"/>
                    <a:pt x="1356" y="2182"/>
                    <a:pt x="1370" y="2090"/>
                  </a:cubicBezTo>
                  <a:cubicBezTo>
                    <a:pt x="1407" y="1829"/>
                    <a:pt x="1435" y="1565"/>
                    <a:pt x="1463" y="1304"/>
                  </a:cubicBezTo>
                  <a:cubicBezTo>
                    <a:pt x="1739" y="1288"/>
                    <a:pt x="2014" y="1261"/>
                    <a:pt x="2277" y="1209"/>
                  </a:cubicBezTo>
                  <a:cubicBezTo>
                    <a:pt x="2511" y="1163"/>
                    <a:pt x="2446" y="813"/>
                    <a:pt x="2222" y="808"/>
                  </a:cubicBezTo>
                  <a:cubicBezTo>
                    <a:pt x="2185" y="807"/>
                    <a:pt x="2147" y="806"/>
                    <a:pt x="2109" y="806"/>
                  </a:cubicBezTo>
                  <a:cubicBezTo>
                    <a:pt x="1916" y="806"/>
                    <a:pt x="1718" y="819"/>
                    <a:pt x="1519" y="839"/>
                  </a:cubicBezTo>
                  <a:cubicBezTo>
                    <a:pt x="1555" y="600"/>
                    <a:pt x="1587" y="356"/>
                    <a:pt x="1525" y="134"/>
                  </a:cubicBezTo>
                  <a:cubicBezTo>
                    <a:pt x="1502" y="51"/>
                    <a:pt x="1416" y="0"/>
                    <a:pt x="13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2"/>
            <p:cNvSpPr/>
            <p:nvPr/>
          </p:nvSpPr>
          <p:spPr>
            <a:xfrm>
              <a:off x="2037100" y="3593332"/>
              <a:ext cx="56450" cy="59200"/>
            </a:xfrm>
            <a:custGeom>
              <a:avLst/>
              <a:gdLst/>
              <a:ahLst/>
              <a:cxnLst/>
              <a:rect l="l" t="t" r="r" b="b"/>
              <a:pathLst>
                <a:path w="2258" h="2368" extrusionOk="0">
                  <a:moveTo>
                    <a:pt x="1238" y="1"/>
                  </a:moveTo>
                  <a:cubicBezTo>
                    <a:pt x="1182" y="1"/>
                    <a:pt x="1128" y="26"/>
                    <a:pt x="1100" y="85"/>
                  </a:cubicBezTo>
                  <a:cubicBezTo>
                    <a:pt x="985" y="337"/>
                    <a:pt x="959" y="644"/>
                    <a:pt x="975" y="963"/>
                  </a:cubicBezTo>
                  <a:cubicBezTo>
                    <a:pt x="733" y="968"/>
                    <a:pt x="488" y="975"/>
                    <a:pt x="246" y="984"/>
                  </a:cubicBezTo>
                  <a:cubicBezTo>
                    <a:pt x="1" y="993"/>
                    <a:pt x="1" y="1353"/>
                    <a:pt x="246" y="1363"/>
                  </a:cubicBezTo>
                  <a:cubicBezTo>
                    <a:pt x="505" y="1375"/>
                    <a:pt x="764" y="1379"/>
                    <a:pt x="1022" y="1385"/>
                  </a:cubicBezTo>
                  <a:cubicBezTo>
                    <a:pt x="1068" y="1689"/>
                    <a:pt x="1138" y="1981"/>
                    <a:pt x="1195" y="2228"/>
                  </a:cubicBezTo>
                  <a:cubicBezTo>
                    <a:pt x="1217" y="2325"/>
                    <a:pt x="1288" y="2367"/>
                    <a:pt x="1363" y="2367"/>
                  </a:cubicBezTo>
                  <a:cubicBezTo>
                    <a:pt x="1477" y="2367"/>
                    <a:pt x="1599" y="2271"/>
                    <a:pt x="1571" y="2125"/>
                  </a:cubicBezTo>
                  <a:cubicBezTo>
                    <a:pt x="1523" y="1882"/>
                    <a:pt x="1488" y="1640"/>
                    <a:pt x="1468" y="1395"/>
                  </a:cubicBezTo>
                  <a:lnTo>
                    <a:pt x="1468" y="1395"/>
                  </a:lnTo>
                  <a:cubicBezTo>
                    <a:pt x="1631" y="1397"/>
                    <a:pt x="1798" y="1402"/>
                    <a:pt x="1961" y="1405"/>
                  </a:cubicBezTo>
                  <a:cubicBezTo>
                    <a:pt x="1963" y="1405"/>
                    <a:pt x="1965" y="1405"/>
                    <a:pt x="1967" y="1405"/>
                  </a:cubicBezTo>
                  <a:cubicBezTo>
                    <a:pt x="2257" y="1405"/>
                    <a:pt x="2257" y="942"/>
                    <a:pt x="1967" y="942"/>
                  </a:cubicBezTo>
                  <a:cubicBezTo>
                    <a:pt x="1965" y="942"/>
                    <a:pt x="1963" y="942"/>
                    <a:pt x="1961" y="942"/>
                  </a:cubicBezTo>
                  <a:cubicBezTo>
                    <a:pt x="1790" y="947"/>
                    <a:pt x="1617" y="949"/>
                    <a:pt x="1446" y="952"/>
                  </a:cubicBezTo>
                  <a:cubicBezTo>
                    <a:pt x="1450" y="677"/>
                    <a:pt x="1495" y="391"/>
                    <a:pt x="1416" y="127"/>
                  </a:cubicBezTo>
                  <a:cubicBezTo>
                    <a:pt x="1395" y="49"/>
                    <a:pt x="1315" y="1"/>
                    <a:pt x="12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2"/>
            <p:cNvSpPr/>
            <p:nvPr/>
          </p:nvSpPr>
          <p:spPr>
            <a:xfrm>
              <a:off x="1925375" y="3596532"/>
              <a:ext cx="60850" cy="58775"/>
            </a:xfrm>
            <a:custGeom>
              <a:avLst/>
              <a:gdLst/>
              <a:ahLst/>
              <a:cxnLst/>
              <a:rect l="l" t="t" r="r" b="b"/>
              <a:pathLst>
                <a:path w="2434" h="2351" extrusionOk="0">
                  <a:moveTo>
                    <a:pt x="1428" y="1"/>
                  </a:moveTo>
                  <a:cubicBezTo>
                    <a:pt x="1364" y="1"/>
                    <a:pt x="1299" y="30"/>
                    <a:pt x="1257" y="90"/>
                  </a:cubicBezTo>
                  <a:cubicBezTo>
                    <a:pt x="1111" y="299"/>
                    <a:pt x="1042" y="561"/>
                    <a:pt x="1023" y="837"/>
                  </a:cubicBezTo>
                  <a:cubicBezTo>
                    <a:pt x="756" y="867"/>
                    <a:pt x="490" y="911"/>
                    <a:pt x="227" y="983"/>
                  </a:cubicBezTo>
                  <a:cubicBezTo>
                    <a:pt x="0" y="1044"/>
                    <a:pt x="76" y="1357"/>
                    <a:pt x="282" y="1357"/>
                  </a:cubicBezTo>
                  <a:cubicBezTo>
                    <a:pt x="297" y="1357"/>
                    <a:pt x="312" y="1356"/>
                    <a:pt x="328" y="1352"/>
                  </a:cubicBezTo>
                  <a:cubicBezTo>
                    <a:pt x="563" y="1306"/>
                    <a:pt x="795" y="1279"/>
                    <a:pt x="1028" y="1263"/>
                  </a:cubicBezTo>
                  <a:cubicBezTo>
                    <a:pt x="1058" y="1613"/>
                    <a:pt x="1148" y="1962"/>
                    <a:pt x="1251" y="2239"/>
                  </a:cubicBezTo>
                  <a:cubicBezTo>
                    <a:pt x="1281" y="2316"/>
                    <a:pt x="1346" y="2351"/>
                    <a:pt x="1409" y="2351"/>
                  </a:cubicBezTo>
                  <a:cubicBezTo>
                    <a:pt x="1503" y="2351"/>
                    <a:pt x="1593" y="2275"/>
                    <a:pt x="1565" y="2151"/>
                  </a:cubicBezTo>
                  <a:cubicBezTo>
                    <a:pt x="1499" y="1856"/>
                    <a:pt x="1466" y="1551"/>
                    <a:pt x="1473" y="1249"/>
                  </a:cubicBezTo>
                  <a:lnTo>
                    <a:pt x="1473" y="1249"/>
                  </a:lnTo>
                  <a:cubicBezTo>
                    <a:pt x="1692" y="1251"/>
                    <a:pt x="1915" y="1260"/>
                    <a:pt x="2141" y="1290"/>
                  </a:cubicBezTo>
                  <a:cubicBezTo>
                    <a:pt x="2152" y="1292"/>
                    <a:pt x="2162" y="1292"/>
                    <a:pt x="2172" y="1292"/>
                  </a:cubicBezTo>
                  <a:cubicBezTo>
                    <a:pt x="2434" y="1292"/>
                    <a:pt x="2427" y="852"/>
                    <a:pt x="2141" y="824"/>
                  </a:cubicBezTo>
                  <a:cubicBezTo>
                    <a:pt x="1970" y="809"/>
                    <a:pt x="1801" y="802"/>
                    <a:pt x="1632" y="802"/>
                  </a:cubicBezTo>
                  <a:cubicBezTo>
                    <a:pt x="1595" y="802"/>
                    <a:pt x="1558" y="803"/>
                    <a:pt x="1521" y="803"/>
                  </a:cubicBezTo>
                  <a:cubicBezTo>
                    <a:pt x="1563" y="597"/>
                    <a:pt x="1617" y="394"/>
                    <a:pt x="1617" y="187"/>
                  </a:cubicBezTo>
                  <a:cubicBezTo>
                    <a:pt x="1617" y="66"/>
                    <a:pt x="1525" y="1"/>
                    <a:pt x="14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2"/>
            <p:cNvSpPr/>
            <p:nvPr/>
          </p:nvSpPr>
          <p:spPr>
            <a:xfrm>
              <a:off x="1811250" y="3599882"/>
              <a:ext cx="67700" cy="55750"/>
            </a:xfrm>
            <a:custGeom>
              <a:avLst/>
              <a:gdLst/>
              <a:ahLst/>
              <a:cxnLst/>
              <a:rect l="l" t="t" r="r" b="b"/>
              <a:pathLst>
                <a:path w="2708" h="2230" extrusionOk="0">
                  <a:moveTo>
                    <a:pt x="1524" y="1"/>
                  </a:moveTo>
                  <a:cubicBezTo>
                    <a:pt x="1468" y="1"/>
                    <a:pt x="1416" y="29"/>
                    <a:pt x="1386" y="99"/>
                  </a:cubicBezTo>
                  <a:cubicBezTo>
                    <a:pt x="1305" y="284"/>
                    <a:pt x="1271" y="477"/>
                    <a:pt x="1245" y="676"/>
                  </a:cubicBezTo>
                  <a:cubicBezTo>
                    <a:pt x="1161" y="673"/>
                    <a:pt x="1076" y="672"/>
                    <a:pt x="993" y="672"/>
                  </a:cubicBezTo>
                  <a:cubicBezTo>
                    <a:pt x="742" y="672"/>
                    <a:pt x="498" y="682"/>
                    <a:pt x="273" y="694"/>
                  </a:cubicBezTo>
                  <a:cubicBezTo>
                    <a:pt x="3" y="711"/>
                    <a:pt x="0" y="1107"/>
                    <a:pt x="273" y="1117"/>
                  </a:cubicBezTo>
                  <a:cubicBezTo>
                    <a:pt x="575" y="1129"/>
                    <a:pt x="880" y="1140"/>
                    <a:pt x="1183" y="1163"/>
                  </a:cubicBezTo>
                  <a:cubicBezTo>
                    <a:pt x="1141" y="1459"/>
                    <a:pt x="1102" y="1755"/>
                    <a:pt x="1064" y="2052"/>
                  </a:cubicBezTo>
                  <a:cubicBezTo>
                    <a:pt x="1051" y="2165"/>
                    <a:pt x="1152" y="2230"/>
                    <a:pt x="1251" y="2230"/>
                  </a:cubicBezTo>
                  <a:cubicBezTo>
                    <a:pt x="1329" y="2230"/>
                    <a:pt x="1405" y="2189"/>
                    <a:pt x="1422" y="2101"/>
                  </a:cubicBezTo>
                  <a:cubicBezTo>
                    <a:pt x="1483" y="1803"/>
                    <a:pt x="1541" y="1505"/>
                    <a:pt x="1595" y="1207"/>
                  </a:cubicBezTo>
                  <a:cubicBezTo>
                    <a:pt x="1868" y="1246"/>
                    <a:pt x="2141" y="1302"/>
                    <a:pt x="2414" y="1304"/>
                  </a:cubicBezTo>
                  <a:cubicBezTo>
                    <a:pt x="2414" y="1304"/>
                    <a:pt x="2415" y="1304"/>
                    <a:pt x="2416" y="1304"/>
                  </a:cubicBezTo>
                  <a:cubicBezTo>
                    <a:pt x="2677" y="1304"/>
                    <a:pt x="2708" y="938"/>
                    <a:pt x="2474" y="860"/>
                  </a:cubicBezTo>
                  <a:cubicBezTo>
                    <a:pt x="2235" y="777"/>
                    <a:pt x="1973" y="731"/>
                    <a:pt x="1700" y="703"/>
                  </a:cubicBezTo>
                  <a:cubicBezTo>
                    <a:pt x="1732" y="533"/>
                    <a:pt x="1756" y="364"/>
                    <a:pt x="1742" y="196"/>
                  </a:cubicBezTo>
                  <a:cubicBezTo>
                    <a:pt x="1731" y="90"/>
                    <a:pt x="1622" y="1"/>
                    <a:pt x="15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2"/>
            <p:cNvSpPr/>
            <p:nvPr/>
          </p:nvSpPr>
          <p:spPr>
            <a:xfrm>
              <a:off x="1714525" y="3585132"/>
              <a:ext cx="53350" cy="63550"/>
            </a:xfrm>
            <a:custGeom>
              <a:avLst/>
              <a:gdLst/>
              <a:ahLst/>
              <a:cxnLst/>
              <a:rect l="l" t="t" r="r" b="b"/>
              <a:pathLst>
                <a:path w="2134" h="2542" extrusionOk="0">
                  <a:moveTo>
                    <a:pt x="1251" y="1"/>
                  </a:moveTo>
                  <a:cubicBezTo>
                    <a:pt x="1182" y="1"/>
                    <a:pt x="1110" y="32"/>
                    <a:pt x="1064" y="95"/>
                  </a:cubicBezTo>
                  <a:cubicBezTo>
                    <a:pt x="889" y="339"/>
                    <a:pt x="801" y="672"/>
                    <a:pt x="766" y="1021"/>
                  </a:cubicBezTo>
                  <a:cubicBezTo>
                    <a:pt x="654" y="1003"/>
                    <a:pt x="536" y="984"/>
                    <a:pt x="423" y="984"/>
                  </a:cubicBezTo>
                  <a:cubicBezTo>
                    <a:pt x="284" y="984"/>
                    <a:pt x="154" y="1013"/>
                    <a:pt x="50" y="1109"/>
                  </a:cubicBezTo>
                  <a:cubicBezTo>
                    <a:pt x="9" y="1148"/>
                    <a:pt x="0" y="1220"/>
                    <a:pt x="30" y="1266"/>
                  </a:cubicBezTo>
                  <a:cubicBezTo>
                    <a:pt x="175" y="1496"/>
                    <a:pt x="478" y="1510"/>
                    <a:pt x="744" y="1538"/>
                  </a:cubicBezTo>
                  <a:cubicBezTo>
                    <a:pt x="750" y="1852"/>
                    <a:pt x="785" y="2157"/>
                    <a:pt x="826" y="2409"/>
                  </a:cubicBezTo>
                  <a:cubicBezTo>
                    <a:pt x="840" y="2500"/>
                    <a:pt x="915" y="2541"/>
                    <a:pt x="993" y="2541"/>
                  </a:cubicBezTo>
                  <a:cubicBezTo>
                    <a:pt x="1092" y="2541"/>
                    <a:pt x="1198" y="2474"/>
                    <a:pt x="1193" y="2357"/>
                  </a:cubicBezTo>
                  <a:cubicBezTo>
                    <a:pt x="1184" y="2109"/>
                    <a:pt x="1184" y="1859"/>
                    <a:pt x="1198" y="1610"/>
                  </a:cubicBezTo>
                  <a:cubicBezTo>
                    <a:pt x="1357" y="1638"/>
                    <a:pt x="1518" y="1662"/>
                    <a:pt x="1676" y="1662"/>
                  </a:cubicBezTo>
                  <a:cubicBezTo>
                    <a:pt x="1754" y="1662"/>
                    <a:pt x="1831" y="1656"/>
                    <a:pt x="1907" y="1642"/>
                  </a:cubicBezTo>
                  <a:cubicBezTo>
                    <a:pt x="2092" y="1608"/>
                    <a:pt x="2134" y="1309"/>
                    <a:pt x="1960" y="1226"/>
                  </a:cubicBezTo>
                  <a:cubicBezTo>
                    <a:pt x="1748" y="1127"/>
                    <a:pt x="1505" y="1097"/>
                    <a:pt x="1265" y="1077"/>
                  </a:cubicBezTo>
                  <a:cubicBezTo>
                    <a:pt x="1328" y="783"/>
                    <a:pt x="1446" y="499"/>
                    <a:pt x="1450" y="202"/>
                  </a:cubicBezTo>
                  <a:cubicBezTo>
                    <a:pt x="1452" y="69"/>
                    <a:pt x="1355" y="1"/>
                    <a:pt x="12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 name="Google Shape;1129;p42"/>
          <p:cNvGrpSpPr/>
          <p:nvPr/>
        </p:nvGrpSpPr>
        <p:grpSpPr>
          <a:xfrm>
            <a:off x="2540693" y="1106139"/>
            <a:ext cx="4062820" cy="1963466"/>
            <a:chOff x="2646769" y="3458220"/>
            <a:chExt cx="1419425" cy="685975"/>
          </a:xfrm>
        </p:grpSpPr>
        <p:sp>
          <p:nvSpPr>
            <p:cNvPr id="1130" name="Google Shape;1130;p42"/>
            <p:cNvSpPr/>
            <p:nvPr/>
          </p:nvSpPr>
          <p:spPr>
            <a:xfrm>
              <a:off x="2659244" y="3470745"/>
              <a:ext cx="1394475" cy="661925"/>
            </a:xfrm>
            <a:custGeom>
              <a:avLst/>
              <a:gdLst/>
              <a:ahLst/>
              <a:cxnLst/>
              <a:rect l="l" t="t" r="r" b="b"/>
              <a:pathLst>
                <a:path w="55779" h="26477" extrusionOk="0">
                  <a:moveTo>
                    <a:pt x="27890" y="1"/>
                  </a:moveTo>
                  <a:cubicBezTo>
                    <a:pt x="26782" y="1634"/>
                    <a:pt x="24913" y="2647"/>
                    <a:pt x="22984" y="2647"/>
                  </a:cubicBezTo>
                  <a:cubicBezTo>
                    <a:pt x="22362" y="2647"/>
                    <a:pt x="21735" y="2542"/>
                    <a:pt x="21125" y="2319"/>
                  </a:cubicBezTo>
                  <a:cubicBezTo>
                    <a:pt x="19111" y="1579"/>
                    <a:pt x="17574" y="319"/>
                    <a:pt x="15339" y="187"/>
                  </a:cubicBezTo>
                  <a:cubicBezTo>
                    <a:pt x="15197" y="179"/>
                    <a:pt x="15050" y="175"/>
                    <a:pt x="14899" y="175"/>
                  </a:cubicBezTo>
                  <a:cubicBezTo>
                    <a:pt x="12711" y="175"/>
                    <a:pt x="9746" y="1067"/>
                    <a:pt x="10079" y="3754"/>
                  </a:cubicBezTo>
                  <a:cubicBezTo>
                    <a:pt x="10099" y="3918"/>
                    <a:pt x="9967" y="3995"/>
                    <a:pt x="9833" y="3995"/>
                  </a:cubicBezTo>
                  <a:cubicBezTo>
                    <a:pt x="9764" y="3995"/>
                    <a:pt x="9695" y="3975"/>
                    <a:pt x="9645" y="3935"/>
                  </a:cubicBezTo>
                  <a:cubicBezTo>
                    <a:pt x="8242" y="2816"/>
                    <a:pt x="5821" y="1673"/>
                    <a:pt x="3847" y="1673"/>
                  </a:cubicBezTo>
                  <a:cubicBezTo>
                    <a:pt x="2137" y="1673"/>
                    <a:pt x="763" y="2531"/>
                    <a:pt x="677" y="5007"/>
                  </a:cubicBezTo>
                  <a:cubicBezTo>
                    <a:pt x="613" y="6892"/>
                    <a:pt x="2550" y="11196"/>
                    <a:pt x="1" y="12252"/>
                  </a:cubicBezTo>
                  <a:cubicBezTo>
                    <a:pt x="3011" y="13639"/>
                    <a:pt x="595" y="17469"/>
                    <a:pt x="539" y="19672"/>
                  </a:cubicBezTo>
                  <a:cubicBezTo>
                    <a:pt x="478" y="21962"/>
                    <a:pt x="2067" y="23632"/>
                    <a:pt x="4339" y="23734"/>
                  </a:cubicBezTo>
                  <a:cubicBezTo>
                    <a:pt x="4416" y="23737"/>
                    <a:pt x="4492" y="23739"/>
                    <a:pt x="4568" y="23739"/>
                  </a:cubicBezTo>
                  <a:cubicBezTo>
                    <a:pt x="6475" y="23739"/>
                    <a:pt x="8130" y="22684"/>
                    <a:pt x="9856" y="22000"/>
                  </a:cubicBezTo>
                  <a:cubicBezTo>
                    <a:pt x="9871" y="21993"/>
                    <a:pt x="9885" y="21991"/>
                    <a:pt x="9898" y="21991"/>
                  </a:cubicBezTo>
                  <a:cubicBezTo>
                    <a:pt x="9969" y="21991"/>
                    <a:pt x="9999" y="22079"/>
                    <a:pt x="9975" y="22145"/>
                  </a:cubicBezTo>
                  <a:cubicBezTo>
                    <a:pt x="10009" y="22179"/>
                    <a:pt x="10035" y="22223"/>
                    <a:pt x="10039" y="22284"/>
                  </a:cubicBezTo>
                  <a:cubicBezTo>
                    <a:pt x="10252" y="24616"/>
                    <a:pt x="12007" y="26342"/>
                    <a:pt x="14359" y="26467"/>
                  </a:cubicBezTo>
                  <a:cubicBezTo>
                    <a:pt x="14476" y="26474"/>
                    <a:pt x="14593" y="26477"/>
                    <a:pt x="14709" y="26477"/>
                  </a:cubicBezTo>
                  <a:cubicBezTo>
                    <a:pt x="16580" y="26477"/>
                    <a:pt x="18355" y="25694"/>
                    <a:pt x="20081" y="25059"/>
                  </a:cubicBezTo>
                  <a:cubicBezTo>
                    <a:pt x="21337" y="24596"/>
                    <a:pt x="22689" y="24168"/>
                    <a:pt x="24044" y="24168"/>
                  </a:cubicBezTo>
                  <a:cubicBezTo>
                    <a:pt x="24451" y="24168"/>
                    <a:pt x="24858" y="24207"/>
                    <a:pt x="25262" y="24294"/>
                  </a:cubicBezTo>
                  <a:cubicBezTo>
                    <a:pt x="26320" y="24526"/>
                    <a:pt x="27557" y="25151"/>
                    <a:pt x="27890" y="26253"/>
                  </a:cubicBezTo>
                  <a:cubicBezTo>
                    <a:pt x="28223" y="25151"/>
                    <a:pt x="29460" y="24526"/>
                    <a:pt x="30517" y="24294"/>
                  </a:cubicBezTo>
                  <a:cubicBezTo>
                    <a:pt x="30922" y="24207"/>
                    <a:pt x="31329" y="24168"/>
                    <a:pt x="31736" y="24168"/>
                  </a:cubicBezTo>
                  <a:cubicBezTo>
                    <a:pt x="33091" y="24168"/>
                    <a:pt x="34443" y="24596"/>
                    <a:pt x="35698" y="25059"/>
                  </a:cubicBezTo>
                  <a:cubicBezTo>
                    <a:pt x="37425" y="25694"/>
                    <a:pt x="39202" y="26476"/>
                    <a:pt x="41074" y="26476"/>
                  </a:cubicBezTo>
                  <a:cubicBezTo>
                    <a:pt x="41189" y="26476"/>
                    <a:pt x="41304" y="26473"/>
                    <a:pt x="41420" y="26467"/>
                  </a:cubicBezTo>
                  <a:cubicBezTo>
                    <a:pt x="43773" y="26342"/>
                    <a:pt x="45528" y="24616"/>
                    <a:pt x="45740" y="22284"/>
                  </a:cubicBezTo>
                  <a:cubicBezTo>
                    <a:pt x="45745" y="22224"/>
                    <a:pt x="45772" y="22179"/>
                    <a:pt x="45804" y="22145"/>
                  </a:cubicBezTo>
                  <a:cubicBezTo>
                    <a:pt x="45781" y="22079"/>
                    <a:pt x="45811" y="21991"/>
                    <a:pt x="45883" y="21991"/>
                  </a:cubicBezTo>
                  <a:cubicBezTo>
                    <a:pt x="45895" y="21991"/>
                    <a:pt x="45910" y="21993"/>
                    <a:pt x="45925" y="22000"/>
                  </a:cubicBezTo>
                  <a:cubicBezTo>
                    <a:pt x="47650" y="22684"/>
                    <a:pt x="49305" y="23739"/>
                    <a:pt x="51212" y="23739"/>
                  </a:cubicBezTo>
                  <a:cubicBezTo>
                    <a:pt x="51288" y="23739"/>
                    <a:pt x="51364" y="23737"/>
                    <a:pt x="51441" y="23734"/>
                  </a:cubicBezTo>
                  <a:cubicBezTo>
                    <a:pt x="53713" y="23632"/>
                    <a:pt x="55301" y="21962"/>
                    <a:pt x="55242" y="19672"/>
                  </a:cubicBezTo>
                  <a:cubicBezTo>
                    <a:pt x="55186" y="17469"/>
                    <a:pt x="52769" y="13639"/>
                    <a:pt x="55779" y="12252"/>
                  </a:cubicBezTo>
                  <a:cubicBezTo>
                    <a:pt x="53233" y="11196"/>
                    <a:pt x="55168" y="6892"/>
                    <a:pt x="55103" y="5007"/>
                  </a:cubicBezTo>
                  <a:cubicBezTo>
                    <a:pt x="55018" y="2531"/>
                    <a:pt x="53644" y="1673"/>
                    <a:pt x="51934" y="1673"/>
                  </a:cubicBezTo>
                  <a:cubicBezTo>
                    <a:pt x="49960" y="1673"/>
                    <a:pt x="47539" y="2816"/>
                    <a:pt x="46136" y="3935"/>
                  </a:cubicBezTo>
                  <a:cubicBezTo>
                    <a:pt x="46085" y="3975"/>
                    <a:pt x="46016" y="3995"/>
                    <a:pt x="45947" y="3995"/>
                  </a:cubicBezTo>
                  <a:cubicBezTo>
                    <a:pt x="45812" y="3995"/>
                    <a:pt x="45681" y="3918"/>
                    <a:pt x="45701" y="3754"/>
                  </a:cubicBezTo>
                  <a:cubicBezTo>
                    <a:pt x="46034" y="1067"/>
                    <a:pt x="43069" y="175"/>
                    <a:pt x="40882" y="175"/>
                  </a:cubicBezTo>
                  <a:cubicBezTo>
                    <a:pt x="40731" y="175"/>
                    <a:pt x="40584" y="179"/>
                    <a:pt x="40442" y="187"/>
                  </a:cubicBezTo>
                  <a:cubicBezTo>
                    <a:pt x="38207" y="319"/>
                    <a:pt x="36668" y="1579"/>
                    <a:pt x="34656" y="2319"/>
                  </a:cubicBezTo>
                  <a:cubicBezTo>
                    <a:pt x="34046" y="2542"/>
                    <a:pt x="33419" y="2647"/>
                    <a:pt x="32798" y="2647"/>
                  </a:cubicBezTo>
                  <a:cubicBezTo>
                    <a:pt x="30869" y="2647"/>
                    <a:pt x="28997" y="1634"/>
                    <a:pt x="27890" y="1"/>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2"/>
            <p:cNvSpPr/>
            <p:nvPr/>
          </p:nvSpPr>
          <p:spPr>
            <a:xfrm>
              <a:off x="2646769" y="3458220"/>
              <a:ext cx="1419425" cy="685975"/>
            </a:xfrm>
            <a:custGeom>
              <a:avLst/>
              <a:gdLst/>
              <a:ahLst/>
              <a:cxnLst/>
              <a:rect l="l" t="t" r="r" b="b"/>
              <a:pathLst>
                <a:path w="56777" h="27439" extrusionOk="0">
                  <a:moveTo>
                    <a:pt x="28389" y="502"/>
                  </a:moveTo>
                  <a:cubicBezTo>
                    <a:pt x="29496" y="2135"/>
                    <a:pt x="31367" y="3148"/>
                    <a:pt x="33296" y="3148"/>
                  </a:cubicBezTo>
                  <a:cubicBezTo>
                    <a:pt x="33917" y="3148"/>
                    <a:pt x="34544" y="3043"/>
                    <a:pt x="35154" y="2820"/>
                  </a:cubicBezTo>
                  <a:cubicBezTo>
                    <a:pt x="37167" y="2080"/>
                    <a:pt x="38705" y="820"/>
                    <a:pt x="40941" y="688"/>
                  </a:cubicBezTo>
                  <a:cubicBezTo>
                    <a:pt x="41083" y="680"/>
                    <a:pt x="41230" y="676"/>
                    <a:pt x="41381" y="676"/>
                  </a:cubicBezTo>
                  <a:cubicBezTo>
                    <a:pt x="43567" y="676"/>
                    <a:pt x="46533" y="1568"/>
                    <a:pt x="46200" y="4255"/>
                  </a:cubicBezTo>
                  <a:cubicBezTo>
                    <a:pt x="46180" y="4419"/>
                    <a:pt x="46311" y="4496"/>
                    <a:pt x="46445" y="4496"/>
                  </a:cubicBezTo>
                  <a:cubicBezTo>
                    <a:pt x="46514" y="4496"/>
                    <a:pt x="46584" y="4476"/>
                    <a:pt x="46633" y="4436"/>
                  </a:cubicBezTo>
                  <a:cubicBezTo>
                    <a:pt x="48037" y="3317"/>
                    <a:pt x="50459" y="2174"/>
                    <a:pt x="52433" y="2174"/>
                  </a:cubicBezTo>
                  <a:cubicBezTo>
                    <a:pt x="54143" y="2174"/>
                    <a:pt x="55517" y="3032"/>
                    <a:pt x="55602" y="5508"/>
                  </a:cubicBezTo>
                  <a:cubicBezTo>
                    <a:pt x="55667" y="7393"/>
                    <a:pt x="53731" y="11697"/>
                    <a:pt x="56278" y="12753"/>
                  </a:cubicBezTo>
                  <a:cubicBezTo>
                    <a:pt x="53268" y="14140"/>
                    <a:pt x="55685" y="17971"/>
                    <a:pt x="55741" y="20173"/>
                  </a:cubicBezTo>
                  <a:cubicBezTo>
                    <a:pt x="55800" y="22463"/>
                    <a:pt x="54212" y="24133"/>
                    <a:pt x="51940" y="24235"/>
                  </a:cubicBezTo>
                  <a:cubicBezTo>
                    <a:pt x="51863" y="24238"/>
                    <a:pt x="51787" y="24240"/>
                    <a:pt x="51711" y="24240"/>
                  </a:cubicBezTo>
                  <a:cubicBezTo>
                    <a:pt x="49804" y="24240"/>
                    <a:pt x="48149" y="23185"/>
                    <a:pt x="46424" y="22501"/>
                  </a:cubicBezTo>
                  <a:cubicBezTo>
                    <a:pt x="46408" y="22494"/>
                    <a:pt x="46394" y="22492"/>
                    <a:pt x="46381" y="22492"/>
                  </a:cubicBezTo>
                  <a:cubicBezTo>
                    <a:pt x="46309" y="22492"/>
                    <a:pt x="46280" y="22580"/>
                    <a:pt x="46303" y="22646"/>
                  </a:cubicBezTo>
                  <a:cubicBezTo>
                    <a:pt x="46271" y="22681"/>
                    <a:pt x="46244" y="22725"/>
                    <a:pt x="46239" y="22785"/>
                  </a:cubicBezTo>
                  <a:cubicBezTo>
                    <a:pt x="46027" y="25117"/>
                    <a:pt x="44272" y="26843"/>
                    <a:pt x="41919" y="26968"/>
                  </a:cubicBezTo>
                  <a:cubicBezTo>
                    <a:pt x="41802" y="26975"/>
                    <a:pt x="41686" y="26978"/>
                    <a:pt x="41570" y="26978"/>
                  </a:cubicBezTo>
                  <a:cubicBezTo>
                    <a:pt x="39699" y="26978"/>
                    <a:pt x="37924" y="26195"/>
                    <a:pt x="36197" y="25560"/>
                  </a:cubicBezTo>
                  <a:cubicBezTo>
                    <a:pt x="34942" y="25097"/>
                    <a:pt x="33590" y="24669"/>
                    <a:pt x="32235" y="24669"/>
                  </a:cubicBezTo>
                  <a:cubicBezTo>
                    <a:pt x="31828" y="24669"/>
                    <a:pt x="31421" y="24708"/>
                    <a:pt x="31016" y="24795"/>
                  </a:cubicBezTo>
                  <a:cubicBezTo>
                    <a:pt x="29959" y="25027"/>
                    <a:pt x="28722" y="25652"/>
                    <a:pt x="28388" y="26754"/>
                  </a:cubicBezTo>
                  <a:cubicBezTo>
                    <a:pt x="28056" y="25652"/>
                    <a:pt x="26819" y="25027"/>
                    <a:pt x="25761" y="24795"/>
                  </a:cubicBezTo>
                  <a:cubicBezTo>
                    <a:pt x="25356" y="24708"/>
                    <a:pt x="24949" y="24669"/>
                    <a:pt x="24542" y="24669"/>
                  </a:cubicBezTo>
                  <a:cubicBezTo>
                    <a:pt x="23188" y="24669"/>
                    <a:pt x="21836" y="25097"/>
                    <a:pt x="20580" y="25560"/>
                  </a:cubicBezTo>
                  <a:cubicBezTo>
                    <a:pt x="18854" y="26195"/>
                    <a:pt x="17079" y="26978"/>
                    <a:pt x="15208" y="26978"/>
                  </a:cubicBezTo>
                  <a:cubicBezTo>
                    <a:pt x="15092" y="26978"/>
                    <a:pt x="14975" y="26975"/>
                    <a:pt x="14858" y="26968"/>
                  </a:cubicBezTo>
                  <a:cubicBezTo>
                    <a:pt x="12506" y="26843"/>
                    <a:pt x="10751" y="25117"/>
                    <a:pt x="10538" y="22785"/>
                  </a:cubicBezTo>
                  <a:cubicBezTo>
                    <a:pt x="10534" y="22725"/>
                    <a:pt x="10508" y="22681"/>
                    <a:pt x="10474" y="22646"/>
                  </a:cubicBezTo>
                  <a:cubicBezTo>
                    <a:pt x="10498" y="22580"/>
                    <a:pt x="10468" y="22492"/>
                    <a:pt x="10396" y="22492"/>
                  </a:cubicBezTo>
                  <a:cubicBezTo>
                    <a:pt x="10383" y="22492"/>
                    <a:pt x="10369" y="22494"/>
                    <a:pt x="10354" y="22501"/>
                  </a:cubicBezTo>
                  <a:cubicBezTo>
                    <a:pt x="8629" y="23185"/>
                    <a:pt x="6974" y="24240"/>
                    <a:pt x="5067" y="24240"/>
                  </a:cubicBezTo>
                  <a:cubicBezTo>
                    <a:pt x="4991" y="24240"/>
                    <a:pt x="4915" y="24238"/>
                    <a:pt x="4838" y="24235"/>
                  </a:cubicBezTo>
                  <a:cubicBezTo>
                    <a:pt x="2566" y="24133"/>
                    <a:pt x="977" y="22463"/>
                    <a:pt x="1037" y="20173"/>
                  </a:cubicBezTo>
                  <a:cubicBezTo>
                    <a:pt x="1093" y="17971"/>
                    <a:pt x="3510" y="14140"/>
                    <a:pt x="500" y="12753"/>
                  </a:cubicBezTo>
                  <a:cubicBezTo>
                    <a:pt x="3049" y="11697"/>
                    <a:pt x="1112" y="7393"/>
                    <a:pt x="1176" y="5508"/>
                  </a:cubicBezTo>
                  <a:cubicBezTo>
                    <a:pt x="1262" y="3032"/>
                    <a:pt x="2636" y="2174"/>
                    <a:pt x="4346" y="2174"/>
                  </a:cubicBezTo>
                  <a:cubicBezTo>
                    <a:pt x="6320" y="2174"/>
                    <a:pt x="8741" y="3317"/>
                    <a:pt x="10144" y="4436"/>
                  </a:cubicBezTo>
                  <a:cubicBezTo>
                    <a:pt x="10194" y="4476"/>
                    <a:pt x="10263" y="4496"/>
                    <a:pt x="10332" y="4496"/>
                  </a:cubicBezTo>
                  <a:cubicBezTo>
                    <a:pt x="10466" y="4496"/>
                    <a:pt x="10598" y="4419"/>
                    <a:pt x="10578" y="4255"/>
                  </a:cubicBezTo>
                  <a:cubicBezTo>
                    <a:pt x="10245" y="1568"/>
                    <a:pt x="13210" y="676"/>
                    <a:pt x="15398" y="676"/>
                  </a:cubicBezTo>
                  <a:cubicBezTo>
                    <a:pt x="15549" y="676"/>
                    <a:pt x="15696" y="680"/>
                    <a:pt x="15838" y="688"/>
                  </a:cubicBezTo>
                  <a:cubicBezTo>
                    <a:pt x="18073" y="820"/>
                    <a:pt x="19610" y="2080"/>
                    <a:pt x="21624" y="2820"/>
                  </a:cubicBezTo>
                  <a:cubicBezTo>
                    <a:pt x="22234" y="3043"/>
                    <a:pt x="22861" y="3148"/>
                    <a:pt x="23483" y="3148"/>
                  </a:cubicBezTo>
                  <a:cubicBezTo>
                    <a:pt x="25412" y="3148"/>
                    <a:pt x="27281" y="2135"/>
                    <a:pt x="28389" y="502"/>
                  </a:cubicBezTo>
                  <a:close/>
                  <a:moveTo>
                    <a:pt x="28292" y="1"/>
                  </a:moveTo>
                  <a:cubicBezTo>
                    <a:pt x="28225" y="1"/>
                    <a:pt x="28159" y="30"/>
                    <a:pt x="28114" y="104"/>
                  </a:cubicBezTo>
                  <a:cubicBezTo>
                    <a:pt x="27160" y="1702"/>
                    <a:pt x="25398" y="2697"/>
                    <a:pt x="23542" y="2697"/>
                  </a:cubicBezTo>
                  <a:cubicBezTo>
                    <a:pt x="23389" y="2697"/>
                    <a:pt x="23236" y="2690"/>
                    <a:pt x="23083" y="2677"/>
                  </a:cubicBezTo>
                  <a:cubicBezTo>
                    <a:pt x="20994" y="2490"/>
                    <a:pt x="19361" y="843"/>
                    <a:pt x="17327" y="377"/>
                  </a:cubicBezTo>
                  <a:cubicBezTo>
                    <a:pt x="16785" y="253"/>
                    <a:pt x="16145" y="184"/>
                    <a:pt x="15473" y="184"/>
                  </a:cubicBezTo>
                  <a:cubicBezTo>
                    <a:pt x="12997" y="184"/>
                    <a:pt x="10087" y="1122"/>
                    <a:pt x="10045" y="3729"/>
                  </a:cubicBezTo>
                  <a:cubicBezTo>
                    <a:pt x="8581" y="2670"/>
                    <a:pt x="6379" y="1520"/>
                    <a:pt x="4421" y="1520"/>
                  </a:cubicBezTo>
                  <a:cubicBezTo>
                    <a:pt x="3580" y="1520"/>
                    <a:pt x="2784" y="1731"/>
                    <a:pt x="2111" y="2254"/>
                  </a:cubicBezTo>
                  <a:cubicBezTo>
                    <a:pt x="1081" y="3053"/>
                    <a:pt x="698" y="4422"/>
                    <a:pt x="691" y="5673"/>
                  </a:cubicBezTo>
                  <a:cubicBezTo>
                    <a:pt x="681" y="7580"/>
                    <a:pt x="2594" y="11589"/>
                    <a:pt x="146" y="12536"/>
                  </a:cubicBezTo>
                  <a:cubicBezTo>
                    <a:pt x="1" y="12593"/>
                    <a:pt x="13" y="12783"/>
                    <a:pt x="118" y="12838"/>
                  </a:cubicBezTo>
                  <a:cubicBezTo>
                    <a:pt x="54" y="12942"/>
                    <a:pt x="63" y="13077"/>
                    <a:pt x="206" y="13140"/>
                  </a:cubicBezTo>
                  <a:cubicBezTo>
                    <a:pt x="2693" y="14226"/>
                    <a:pt x="1063" y="17375"/>
                    <a:pt x="679" y="19194"/>
                  </a:cubicBezTo>
                  <a:cubicBezTo>
                    <a:pt x="379" y="20612"/>
                    <a:pt x="569" y="22159"/>
                    <a:pt x="1520" y="23304"/>
                  </a:cubicBezTo>
                  <a:cubicBezTo>
                    <a:pt x="2424" y="24396"/>
                    <a:pt x="3624" y="24818"/>
                    <a:pt x="4892" y="24818"/>
                  </a:cubicBezTo>
                  <a:cubicBezTo>
                    <a:pt x="6719" y="24818"/>
                    <a:pt x="8685" y="23943"/>
                    <a:pt x="10107" y="22940"/>
                  </a:cubicBezTo>
                  <a:cubicBezTo>
                    <a:pt x="10352" y="25748"/>
                    <a:pt x="12668" y="27439"/>
                    <a:pt x="15304" y="27439"/>
                  </a:cubicBezTo>
                  <a:cubicBezTo>
                    <a:pt x="15613" y="27439"/>
                    <a:pt x="15927" y="27415"/>
                    <a:pt x="16242" y="27368"/>
                  </a:cubicBezTo>
                  <a:cubicBezTo>
                    <a:pt x="18214" y="27070"/>
                    <a:pt x="19998" y="26093"/>
                    <a:pt x="21889" y="25515"/>
                  </a:cubicBezTo>
                  <a:cubicBezTo>
                    <a:pt x="22750" y="25251"/>
                    <a:pt x="23655" y="25047"/>
                    <a:pt x="24559" y="25047"/>
                  </a:cubicBezTo>
                  <a:cubicBezTo>
                    <a:pt x="24928" y="25047"/>
                    <a:pt x="25296" y="25081"/>
                    <a:pt x="25662" y="25159"/>
                  </a:cubicBezTo>
                  <a:cubicBezTo>
                    <a:pt x="26859" y="25414"/>
                    <a:pt x="27541" y="26072"/>
                    <a:pt x="28301" y="26964"/>
                  </a:cubicBezTo>
                  <a:cubicBezTo>
                    <a:pt x="28315" y="26981"/>
                    <a:pt x="28332" y="26988"/>
                    <a:pt x="28349" y="26988"/>
                  </a:cubicBezTo>
                  <a:cubicBezTo>
                    <a:pt x="28363" y="26988"/>
                    <a:pt x="28377" y="26983"/>
                    <a:pt x="28389" y="26975"/>
                  </a:cubicBezTo>
                  <a:cubicBezTo>
                    <a:pt x="28401" y="26983"/>
                    <a:pt x="28415" y="26988"/>
                    <a:pt x="28428" y="26988"/>
                  </a:cubicBezTo>
                  <a:cubicBezTo>
                    <a:pt x="28446" y="26988"/>
                    <a:pt x="28463" y="26981"/>
                    <a:pt x="28477" y="26964"/>
                  </a:cubicBezTo>
                  <a:cubicBezTo>
                    <a:pt x="29239" y="26072"/>
                    <a:pt x="29922" y="25414"/>
                    <a:pt x="31116" y="25159"/>
                  </a:cubicBezTo>
                  <a:cubicBezTo>
                    <a:pt x="31481" y="25081"/>
                    <a:pt x="31850" y="25047"/>
                    <a:pt x="32218" y="25047"/>
                  </a:cubicBezTo>
                  <a:cubicBezTo>
                    <a:pt x="33123" y="25047"/>
                    <a:pt x="34027" y="25251"/>
                    <a:pt x="34889" y="25515"/>
                  </a:cubicBezTo>
                  <a:cubicBezTo>
                    <a:pt x="36780" y="26093"/>
                    <a:pt x="38565" y="27070"/>
                    <a:pt x="40536" y="27368"/>
                  </a:cubicBezTo>
                  <a:cubicBezTo>
                    <a:pt x="40852" y="27416"/>
                    <a:pt x="41166" y="27439"/>
                    <a:pt x="41475" y="27439"/>
                  </a:cubicBezTo>
                  <a:cubicBezTo>
                    <a:pt x="44112" y="27439"/>
                    <a:pt x="46425" y="25748"/>
                    <a:pt x="46671" y="22940"/>
                  </a:cubicBezTo>
                  <a:cubicBezTo>
                    <a:pt x="48092" y="23943"/>
                    <a:pt x="50059" y="24818"/>
                    <a:pt x="51886" y="24818"/>
                  </a:cubicBezTo>
                  <a:cubicBezTo>
                    <a:pt x="53153" y="24818"/>
                    <a:pt x="54354" y="24396"/>
                    <a:pt x="55258" y="23304"/>
                  </a:cubicBezTo>
                  <a:cubicBezTo>
                    <a:pt x="56209" y="22159"/>
                    <a:pt x="56399" y="20612"/>
                    <a:pt x="56098" y="19194"/>
                  </a:cubicBezTo>
                  <a:cubicBezTo>
                    <a:pt x="55715" y="17375"/>
                    <a:pt x="54085" y="14226"/>
                    <a:pt x="56574" y="13140"/>
                  </a:cubicBezTo>
                  <a:cubicBezTo>
                    <a:pt x="56717" y="13077"/>
                    <a:pt x="56723" y="12942"/>
                    <a:pt x="56659" y="12838"/>
                  </a:cubicBezTo>
                  <a:cubicBezTo>
                    <a:pt x="56765" y="12783"/>
                    <a:pt x="56777" y="12593"/>
                    <a:pt x="56632" y="12536"/>
                  </a:cubicBezTo>
                  <a:cubicBezTo>
                    <a:pt x="54184" y="11589"/>
                    <a:pt x="56098" y="7580"/>
                    <a:pt x="56087" y="5673"/>
                  </a:cubicBezTo>
                  <a:cubicBezTo>
                    <a:pt x="56082" y="4422"/>
                    <a:pt x="55697" y="3053"/>
                    <a:pt x="54667" y="2254"/>
                  </a:cubicBezTo>
                  <a:cubicBezTo>
                    <a:pt x="53994" y="1731"/>
                    <a:pt x="53198" y="1520"/>
                    <a:pt x="52358" y="1520"/>
                  </a:cubicBezTo>
                  <a:cubicBezTo>
                    <a:pt x="50400" y="1520"/>
                    <a:pt x="48200" y="2670"/>
                    <a:pt x="46736" y="3729"/>
                  </a:cubicBezTo>
                  <a:cubicBezTo>
                    <a:pt x="46692" y="1122"/>
                    <a:pt x="43781" y="184"/>
                    <a:pt x="41306" y="184"/>
                  </a:cubicBezTo>
                  <a:cubicBezTo>
                    <a:pt x="40634" y="184"/>
                    <a:pt x="39995" y="253"/>
                    <a:pt x="39454" y="377"/>
                  </a:cubicBezTo>
                  <a:cubicBezTo>
                    <a:pt x="37417" y="843"/>
                    <a:pt x="35784" y="2490"/>
                    <a:pt x="33694" y="2677"/>
                  </a:cubicBezTo>
                  <a:cubicBezTo>
                    <a:pt x="33541" y="2690"/>
                    <a:pt x="33389" y="2697"/>
                    <a:pt x="33236" y="2697"/>
                  </a:cubicBezTo>
                  <a:cubicBezTo>
                    <a:pt x="31381" y="2697"/>
                    <a:pt x="29618" y="1702"/>
                    <a:pt x="28664" y="104"/>
                  </a:cubicBezTo>
                  <a:cubicBezTo>
                    <a:pt x="28619" y="30"/>
                    <a:pt x="28554" y="1"/>
                    <a:pt x="28487" y="1"/>
                  </a:cubicBezTo>
                  <a:cubicBezTo>
                    <a:pt x="28454" y="1"/>
                    <a:pt x="28421" y="8"/>
                    <a:pt x="28389" y="21"/>
                  </a:cubicBezTo>
                  <a:cubicBezTo>
                    <a:pt x="28358" y="8"/>
                    <a:pt x="28325" y="1"/>
                    <a:pt x="282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 name="Google Shape;1132;p42"/>
          <p:cNvSpPr txBox="1">
            <a:spLocks noGrp="1"/>
          </p:cNvSpPr>
          <p:nvPr>
            <p:ph type="title"/>
          </p:nvPr>
        </p:nvSpPr>
        <p:spPr>
          <a:xfrm>
            <a:off x="3196100" y="1106125"/>
            <a:ext cx="2751900" cy="1963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60’</a:t>
            </a:r>
            <a:endParaRPr/>
          </a:p>
        </p:txBody>
      </p:sp>
      <p:sp>
        <p:nvSpPr>
          <p:cNvPr id="1133" name="Google Shape;1133;p42"/>
          <p:cNvSpPr/>
          <p:nvPr/>
        </p:nvSpPr>
        <p:spPr>
          <a:xfrm>
            <a:off x="3758298" y="4190701"/>
            <a:ext cx="1627506" cy="381299"/>
          </a:xfrm>
          <a:custGeom>
            <a:avLst/>
            <a:gdLst/>
            <a:ahLst/>
            <a:cxnLst/>
            <a:rect l="l" t="t" r="r" b="b"/>
            <a:pathLst>
              <a:path w="7397" h="1733" extrusionOk="0">
                <a:moveTo>
                  <a:pt x="5860" y="0"/>
                </a:moveTo>
                <a:cubicBezTo>
                  <a:pt x="5799" y="0"/>
                  <a:pt x="5741" y="11"/>
                  <a:pt x="5686" y="32"/>
                </a:cubicBezTo>
                <a:cubicBezTo>
                  <a:pt x="5466" y="121"/>
                  <a:pt x="5383" y="336"/>
                  <a:pt x="5302" y="543"/>
                </a:cubicBezTo>
                <a:cubicBezTo>
                  <a:pt x="5254" y="668"/>
                  <a:pt x="5205" y="796"/>
                  <a:pt x="5126" y="889"/>
                </a:cubicBezTo>
                <a:cubicBezTo>
                  <a:pt x="5014" y="1021"/>
                  <a:pt x="4860" y="1053"/>
                  <a:pt x="4751" y="1057"/>
                </a:cubicBezTo>
                <a:cubicBezTo>
                  <a:pt x="4742" y="1057"/>
                  <a:pt x="4734" y="1057"/>
                  <a:pt x="4725" y="1057"/>
                </a:cubicBezTo>
                <a:cubicBezTo>
                  <a:pt x="4511" y="1057"/>
                  <a:pt x="4276" y="958"/>
                  <a:pt x="4120" y="799"/>
                </a:cubicBezTo>
                <a:cubicBezTo>
                  <a:pt x="4087" y="765"/>
                  <a:pt x="4055" y="729"/>
                  <a:pt x="4022" y="693"/>
                </a:cubicBezTo>
                <a:cubicBezTo>
                  <a:pt x="3950" y="610"/>
                  <a:pt x="3874" y="524"/>
                  <a:pt x="3776" y="460"/>
                </a:cubicBezTo>
                <a:cubicBezTo>
                  <a:pt x="3674" y="394"/>
                  <a:pt x="3552" y="359"/>
                  <a:pt x="3425" y="359"/>
                </a:cubicBezTo>
                <a:cubicBezTo>
                  <a:pt x="3376" y="359"/>
                  <a:pt x="3325" y="365"/>
                  <a:pt x="3276" y="375"/>
                </a:cubicBezTo>
                <a:cubicBezTo>
                  <a:pt x="3098" y="414"/>
                  <a:pt x="2945" y="517"/>
                  <a:pt x="2855" y="658"/>
                </a:cubicBezTo>
                <a:cubicBezTo>
                  <a:pt x="2796" y="751"/>
                  <a:pt x="2759" y="858"/>
                  <a:pt x="2723" y="962"/>
                </a:cubicBezTo>
                <a:cubicBezTo>
                  <a:pt x="2665" y="1131"/>
                  <a:pt x="2614" y="1277"/>
                  <a:pt x="2485" y="1333"/>
                </a:cubicBezTo>
                <a:cubicBezTo>
                  <a:pt x="2453" y="1347"/>
                  <a:pt x="2420" y="1353"/>
                  <a:pt x="2387" y="1353"/>
                </a:cubicBezTo>
                <a:cubicBezTo>
                  <a:pt x="2220" y="1353"/>
                  <a:pt x="2046" y="1198"/>
                  <a:pt x="1947" y="1092"/>
                </a:cubicBezTo>
                <a:cubicBezTo>
                  <a:pt x="1784" y="919"/>
                  <a:pt x="1583" y="706"/>
                  <a:pt x="1324" y="706"/>
                </a:cubicBezTo>
                <a:cubicBezTo>
                  <a:pt x="1308" y="706"/>
                  <a:pt x="1292" y="707"/>
                  <a:pt x="1276" y="709"/>
                </a:cubicBezTo>
                <a:cubicBezTo>
                  <a:pt x="985" y="739"/>
                  <a:pt x="854" y="994"/>
                  <a:pt x="728" y="1242"/>
                </a:cubicBezTo>
                <a:cubicBezTo>
                  <a:pt x="669" y="1354"/>
                  <a:pt x="609" y="1471"/>
                  <a:pt x="536" y="1561"/>
                </a:cubicBezTo>
                <a:cubicBezTo>
                  <a:pt x="519" y="1564"/>
                  <a:pt x="502" y="1565"/>
                  <a:pt x="486" y="1565"/>
                </a:cubicBezTo>
                <a:cubicBezTo>
                  <a:pt x="360" y="1565"/>
                  <a:pt x="234" y="1499"/>
                  <a:pt x="167" y="1391"/>
                </a:cubicBezTo>
                <a:cubicBezTo>
                  <a:pt x="151" y="1366"/>
                  <a:pt x="124" y="1352"/>
                  <a:pt x="96" y="1352"/>
                </a:cubicBezTo>
                <a:cubicBezTo>
                  <a:pt x="81" y="1352"/>
                  <a:pt x="65" y="1356"/>
                  <a:pt x="52" y="1365"/>
                </a:cubicBezTo>
                <a:cubicBezTo>
                  <a:pt x="12" y="1389"/>
                  <a:pt x="0" y="1440"/>
                  <a:pt x="25" y="1480"/>
                </a:cubicBezTo>
                <a:cubicBezTo>
                  <a:pt x="122" y="1636"/>
                  <a:pt x="306" y="1732"/>
                  <a:pt x="489" y="1732"/>
                </a:cubicBezTo>
                <a:cubicBezTo>
                  <a:pt x="526" y="1732"/>
                  <a:pt x="562" y="1728"/>
                  <a:pt x="599" y="1720"/>
                </a:cubicBezTo>
                <a:cubicBezTo>
                  <a:pt x="616" y="1716"/>
                  <a:pt x="631" y="1707"/>
                  <a:pt x="642" y="1694"/>
                </a:cubicBezTo>
                <a:cubicBezTo>
                  <a:pt x="739" y="1586"/>
                  <a:pt x="809" y="1449"/>
                  <a:pt x="876" y="1318"/>
                </a:cubicBezTo>
                <a:cubicBezTo>
                  <a:pt x="993" y="1091"/>
                  <a:pt x="1092" y="896"/>
                  <a:pt x="1293" y="875"/>
                </a:cubicBezTo>
                <a:cubicBezTo>
                  <a:pt x="1303" y="874"/>
                  <a:pt x="1312" y="874"/>
                  <a:pt x="1322" y="874"/>
                </a:cubicBezTo>
                <a:cubicBezTo>
                  <a:pt x="1510" y="874"/>
                  <a:pt x="1677" y="1050"/>
                  <a:pt x="1826" y="1209"/>
                </a:cubicBezTo>
                <a:cubicBezTo>
                  <a:pt x="2019" y="1414"/>
                  <a:pt x="2213" y="1520"/>
                  <a:pt x="2388" y="1520"/>
                </a:cubicBezTo>
                <a:cubicBezTo>
                  <a:pt x="2445" y="1520"/>
                  <a:pt x="2500" y="1509"/>
                  <a:pt x="2551" y="1486"/>
                </a:cubicBezTo>
                <a:cubicBezTo>
                  <a:pt x="2749" y="1401"/>
                  <a:pt x="2816" y="1205"/>
                  <a:pt x="2882" y="1016"/>
                </a:cubicBezTo>
                <a:cubicBezTo>
                  <a:pt x="2914" y="922"/>
                  <a:pt x="2947" y="825"/>
                  <a:pt x="2996" y="749"/>
                </a:cubicBezTo>
                <a:cubicBezTo>
                  <a:pt x="3062" y="645"/>
                  <a:pt x="3176" y="569"/>
                  <a:pt x="3311" y="540"/>
                </a:cubicBezTo>
                <a:cubicBezTo>
                  <a:pt x="3350" y="531"/>
                  <a:pt x="3389" y="527"/>
                  <a:pt x="3427" y="527"/>
                </a:cubicBezTo>
                <a:cubicBezTo>
                  <a:pt x="3521" y="527"/>
                  <a:pt x="3610" y="552"/>
                  <a:pt x="3684" y="601"/>
                </a:cubicBezTo>
                <a:cubicBezTo>
                  <a:pt x="3763" y="652"/>
                  <a:pt x="3828" y="726"/>
                  <a:pt x="3896" y="804"/>
                </a:cubicBezTo>
                <a:cubicBezTo>
                  <a:pt x="3931" y="842"/>
                  <a:pt x="3965" y="881"/>
                  <a:pt x="4000" y="918"/>
                </a:cubicBezTo>
                <a:cubicBezTo>
                  <a:pt x="4188" y="1108"/>
                  <a:pt x="4461" y="1224"/>
                  <a:pt x="4720" y="1224"/>
                </a:cubicBezTo>
                <a:cubicBezTo>
                  <a:pt x="4733" y="1224"/>
                  <a:pt x="4745" y="1224"/>
                  <a:pt x="4757" y="1224"/>
                </a:cubicBezTo>
                <a:cubicBezTo>
                  <a:pt x="4961" y="1217"/>
                  <a:pt x="5132" y="1138"/>
                  <a:pt x="5253" y="997"/>
                </a:cubicBezTo>
                <a:cubicBezTo>
                  <a:pt x="5350" y="884"/>
                  <a:pt x="5405" y="741"/>
                  <a:pt x="5458" y="603"/>
                </a:cubicBezTo>
                <a:cubicBezTo>
                  <a:pt x="5532" y="414"/>
                  <a:pt x="5595" y="249"/>
                  <a:pt x="5748" y="188"/>
                </a:cubicBezTo>
                <a:cubicBezTo>
                  <a:pt x="5784" y="174"/>
                  <a:pt x="5823" y="167"/>
                  <a:pt x="5861" y="167"/>
                </a:cubicBezTo>
                <a:cubicBezTo>
                  <a:pt x="6006" y="167"/>
                  <a:pt x="6157" y="257"/>
                  <a:pt x="6270" y="342"/>
                </a:cubicBezTo>
                <a:cubicBezTo>
                  <a:pt x="6297" y="363"/>
                  <a:pt x="6324" y="384"/>
                  <a:pt x="6351" y="405"/>
                </a:cubicBezTo>
                <a:cubicBezTo>
                  <a:pt x="6505" y="528"/>
                  <a:pt x="6665" y="654"/>
                  <a:pt x="6869" y="683"/>
                </a:cubicBezTo>
                <a:cubicBezTo>
                  <a:pt x="6888" y="686"/>
                  <a:pt x="6907" y="687"/>
                  <a:pt x="6926" y="687"/>
                </a:cubicBezTo>
                <a:cubicBezTo>
                  <a:pt x="7064" y="687"/>
                  <a:pt x="7208" y="621"/>
                  <a:pt x="7297" y="512"/>
                </a:cubicBezTo>
                <a:cubicBezTo>
                  <a:pt x="7373" y="418"/>
                  <a:pt x="7396" y="304"/>
                  <a:pt x="7359" y="200"/>
                </a:cubicBezTo>
                <a:cubicBezTo>
                  <a:pt x="7347" y="166"/>
                  <a:pt x="7314" y="144"/>
                  <a:pt x="7280" y="144"/>
                </a:cubicBezTo>
                <a:cubicBezTo>
                  <a:pt x="7270" y="144"/>
                  <a:pt x="7261" y="146"/>
                  <a:pt x="7252" y="149"/>
                </a:cubicBezTo>
                <a:cubicBezTo>
                  <a:pt x="7208" y="165"/>
                  <a:pt x="7186" y="212"/>
                  <a:pt x="7201" y="256"/>
                </a:cubicBezTo>
                <a:cubicBezTo>
                  <a:pt x="7223" y="318"/>
                  <a:pt x="7194" y="372"/>
                  <a:pt x="7166" y="406"/>
                </a:cubicBezTo>
                <a:cubicBezTo>
                  <a:pt x="7111" y="474"/>
                  <a:pt x="7015" y="519"/>
                  <a:pt x="6927" y="519"/>
                </a:cubicBezTo>
                <a:cubicBezTo>
                  <a:pt x="6916" y="519"/>
                  <a:pt x="6904" y="518"/>
                  <a:pt x="6893" y="516"/>
                </a:cubicBezTo>
                <a:cubicBezTo>
                  <a:pt x="6734" y="494"/>
                  <a:pt x="6598" y="387"/>
                  <a:pt x="6455" y="274"/>
                </a:cubicBezTo>
                <a:cubicBezTo>
                  <a:pt x="6427" y="252"/>
                  <a:pt x="6399" y="230"/>
                  <a:pt x="6372" y="209"/>
                </a:cubicBezTo>
                <a:cubicBezTo>
                  <a:pt x="6189" y="70"/>
                  <a:pt x="6015" y="0"/>
                  <a:pt x="58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nvGrpSpPr>
          <p:cNvPr id="1134" name="Google Shape;1134;p42"/>
          <p:cNvGrpSpPr/>
          <p:nvPr/>
        </p:nvGrpSpPr>
        <p:grpSpPr>
          <a:xfrm>
            <a:off x="7381594" y="703985"/>
            <a:ext cx="1193200" cy="990119"/>
            <a:chOff x="2920875" y="1580725"/>
            <a:chExt cx="346800" cy="287775"/>
          </a:xfrm>
        </p:grpSpPr>
        <p:sp>
          <p:nvSpPr>
            <p:cNvPr id="1135" name="Google Shape;1135;p42"/>
            <p:cNvSpPr/>
            <p:nvPr/>
          </p:nvSpPr>
          <p:spPr>
            <a:xfrm>
              <a:off x="2920875" y="1580725"/>
              <a:ext cx="346800" cy="287775"/>
            </a:xfrm>
            <a:custGeom>
              <a:avLst/>
              <a:gdLst/>
              <a:ahLst/>
              <a:cxnLst/>
              <a:rect l="l" t="t" r="r" b="b"/>
              <a:pathLst>
                <a:path w="13872" h="11511" extrusionOk="0">
                  <a:moveTo>
                    <a:pt x="10839" y="201"/>
                  </a:moveTo>
                  <a:cubicBezTo>
                    <a:pt x="11069" y="201"/>
                    <a:pt x="11333" y="599"/>
                    <a:pt x="11414" y="826"/>
                  </a:cubicBezTo>
                  <a:lnTo>
                    <a:pt x="13595" y="7030"/>
                  </a:lnTo>
                  <a:cubicBezTo>
                    <a:pt x="13647" y="7170"/>
                    <a:pt x="13548" y="7298"/>
                    <a:pt x="13485" y="7432"/>
                  </a:cubicBezTo>
                  <a:cubicBezTo>
                    <a:pt x="13421" y="7567"/>
                    <a:pt x="13398" y="7692"/>
                    <a:pt x="13258" y="7742"/>
                  </a:cubicBezTo>
                  <a:lnTo>
                    <a:pt x="3355" y="11261"/>
                  </a:lnTo>
                  <a:cubicBezTo>
                    <a:pt x="3292" y="11283"/>
                    <a:pt x="3229" y="11294"/>
                    <a:pt x="3166" y="11294"/>
                  </a:cubicBezTo>
                  <a:cubicBezTo>
                    <a:pt x="2937" y="11294"/>
                    <a:pt x="2722" y="11153"/>
                    <a:pt x="2642" y="10934"/>
                  </a:cubicBezTo>
                  <a:lnTo>
                    <a:pt x="772" y="5372"/>
                  </a:lnTo>
                  <a:cubicBezTo>
                    <a:pt x="717" y="5223"/>
                    <a:pt x="170" y="4287"/>
                    <a:pt x="297" y="3955"/>
                  </a:cubicBezTo>
                  <a:cubicBezTo>
                    <a:pt x="351" y="3816"/>
                    <a:pt x="475" y="3720"/>
                    <a:pt x="615" y="3669"/>
                  </a:cubicBezTo>
                  <a:lnTo>
                    <a:pt x="10201" y="263"/>
                  </a:lnTo>
                  <a:cubicBezTo>
                    <a:pt x="10263" y="240"/>
                    <a:pt x="10777" y="201"/>
                    <a:pt x="10839" y="201"/>
                  </a:cubicBezTo>
                  <a:close/>
                  <a:moveTo>
                    <a:pt x="10852" y="0"/>
                  </a:moveTo>
                  <a:cubicBezTo>
                    <a:pt x="10430" y="0"/>
                    <a:pt x="9862" y="153"/>
                    <a:pt x="9607" y="243"/>
                  </a:cubicBezTo>
                  <a:lnTo>
                    <a:pt x="541" y="3464"/>
                  </a:lnTo>
                  <a:cubicBezTo>
                    <a:pt x="345" y="3534"/>
                    <a:pt x="188" y="3676"/>
                    <a:pt x="100" y="3863"/>
                  </a:cubicBezTo>
                  <a:cubicBezTo>
                    <a:pt x="11" y="4050"/>
                    <a:pt x="0" y="4259"/>
                    <a:pt x="71" y="4454"/>
                  </a:cubicBezTo>
                  <a:lnTo>
                    <a:pt x="2433" y="10999"/>
                  </a:lnTo>
                  <a:cubicBezTo>
                    <a:pt x="2547" y="11314"/>
                    <a:pt x="2847" y="11511"/>
                    <a:pt x="3167" y="11511"/>
                  </a:cubicBezTo>
                  <a:cubicBezTo>
                    <a:pt x="3253" y="11511"/>
                    <a:pt x="3342" y="11497"/>
                    <a:pt x="3428" y="11466"/>
                  </a:cubicBezTo>
                  <a:lnTo>
                    <a:pt x="12931" y="8152"/>
                  </a:lnTo>
                  <a:cubicBezTo>
                    <a:pt x="13127" y="8081"/>
                    <a:pt x="13520" y="7857"/>
                    <a:pt x="13609" y="7670"/>
                  </a:cubicBezTo>
                  <a:cubicBezTo>
                    <a:pt x="13699" y="7483"/>
                    <a:pt x="13872" y="7152"/>
                    <a:pt x="13801" y="6958"/>
                  </a:cubicBezTo>
                  <a:lnTo>
                    <a:pt x="11350" y="201"/>
                  </a:lnTo>
                  <a:cubicBezTo>
                    <a:pt x="11296" y="53"/>
                    <a:pt x="11099" y="0"/>
                    <a:pt x="10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2"/>
            <p:cNvSpPr/>
            <p:nvPr/>
          </p:nvSpPr>
          <p:spPr>
            <a:xfrm>
              <a:off x="2930275" y="1610025"/>
              <a:ext cx="281625" cy="105350"/>
            </a:xfrm>
            <a:custGeom>
              <a:avLst/>
              <a:gdLst/>
              <a:ahLst/>
              <a:cxnLst/>
              <a:rect l="l" t="t" r="r" b="b"/>
              <a:pathLst>
                <a:path w="11265" h="4214" extrusionOk="0">
                  <a:moveTo>
                    <a:pt x="11189" y="0"/>
                  </a:moveTo>
                  <a:cubicBezTo>
                    <a:pt x="11182" y="0"/>
                    <a:pt x="11174" y="2"/>
                    <a:pt x="11167" y="4"/>
                  </a:cubicBezTo>
                  <a:lnTo>
                    <a:pt x="53" y="3954"/>
                  </a:lnTo>
                  <a:cubicBezTo>
                    <a:pt x="18" y="3965"/>
                    <a:pt x="0" y="4004"/>
                    <a:pt x="13" y="4038"/>
                  </a:cubicBezTo>
                  <a:cubicBezTo>
                    <a:pt x="23" y="4065"/>
                    <a:pt x="48" y="4082"/>
                    <a:pt x="75" y="4082"/>
                  </a:cubicBezTo>
                  <a:cubicBezTo>
                    <a:pt x="82" y="4082"/>
                    <a:pt x="164" y="4213"/>
                    <a:pt x="173" y="4213"/>
                  </a:cubicBezTo>
                  <a:cubicBezTo>
                    <a:pt x="173" y="4213"/>
                    <a:pt x="173" y="4213"/>
                    <a:pt x="173" y="4213"/>
                  </a:cubicBezTo>
                  <a:lnTo>
                    <a:pt x="11212" y="128"/>
                  </a:lnTo>
                  <a:cubicBezTo>
                    <a:pt x="11246" y="116"/>
                    <a:pt x="11264" y="79"/>
                    <a:pt x="11251" y="44"/>
                  </a:cubicBezTo>
                  <a:cubicBezTo>
                    <a:pt x="11242" y="17"/>
                    <a:pt x="11216" y="0"/>
                    <a:pt x="11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2"/>
            <p:cNvSpPr/>
            <p:nvPr/>
          </p:nvSpPr>
          <p:spPr>
            <a:xfrm>
              <a:off x="2979125" y="1643075"/>
              <a:ext cx="253850" cy="188350"/>
            </a:xfrm>
            <a:custGeom>
              <a:avLst/>
              <a:gdLst/>
              <a:ahLst/>
              <a:cxnLst/>
              <a:rect l="l" t="t" r="r" b="b"/>
              <a:pathLst>
                <a:path w="10154" h="7534" extrusionOk="0">
                  <a:moveTo>
                    <a:pt x="8444" y="278"/>
                  </a:moveTo>
                  <a:lnTo>
                    <a:pt x="9810" y="4018"/>
                  </a:lnTo>
                  <a:cubicBezTo>
                    <a:pt x="9835" y="4292"/>
                    <a:pt x="9687" y="4435"/>
                    <a:pt x="9407" y="4534"/>
                  </a:cubicBezTo>
                  <a:lnTo>
                    <a:pt x="1749" y="7256"/>
                  </a:lnTo>
                  <a:lnTo>
                    <a:pt x="283" y="3669"/>
                  </a:lnTo>
                  <a:cubicBezTo>
                    <a:pt x="228" y="3470"/>
                    <a:pt x="332" y="3231"/>
                    <a:pt x="368" y="3125"/>
                  </a:cubicBezTo>
                  <a:cubicBezTo>
                    <a:pt x="395" y="3046"/>
                    <a:pt x="457" y="2984"/>
                    <a:pt x="538" y="2957"/>
                  </a:cubicBezTo>
                  <a:lnTo>
                    <a:pt x="8444" y="278"/>
                  </a:lnTo>
                  <a:close/>
                  <a:moveTo>
                    <a:pt x="8575" y="0"/>
                  </a:moveTo>
                  <a:lnTo>
                    <a:pt x="566" y="2846"/>
                  </a:lnTo>
                  <a:cubicBezTo>
                    <a:pt x="253" y="2958"/>
                    <a:pt x="0" y="3212"/>
                    <a:pt x="203" y="3617"/>
                  </a:cubicBezTo>
                  <a:lnTo>
                    <a:pt x="1618" y="7534"/>
                  </a:lnTo>
                  <a:lnTo>
                    <a:pt x="9717" y="4594"/>
                  </a:lnTo>
                  <a:cubicBezTo>
                    <a:pt x="9859" y="4543"/>
                    <a:pt x="10153" y="4370"/>
                    <a:pt x="10102" y="4229"/>
                  </a:cubicBezTo>
                  <a:lnTo>
                    <a:pt x="85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2"/>
            <p:cNvSpPr/>
            <p:nvPr/>
          </p:nvSpPr>
          <p:spPr>
            <a:xfrm>
              <a:off x="3053850" y="1729250"/>
              <a:ext cx="25300" cy="38550"/>
            </a:xfrm>
            <a:custGeom>
              <a:avLst/>
              <a:gdLst/>
              <a:ahLst/>
              <a:cxnLst/>
              <a:rect l="l" t="t" r="r" b="b"/>
              <a:pathLst>
                <a:path w="1012" h="1542" extrusionOk="0">
                  <a:moveTo>
                    <a:pt x="277" y="413"/>
                  </a:moveTo>
                  <a:lnTo>
                    <a:pt x="545" y="822"/>
                  </a:lnTo>
                  <a:lnTo>
                    <a:pt x="332" y="897"/>
                  </a:lnTo>
                  <a:cubicBezTo>
                    <a:pt x="313" y="734"/>
                    <a:pt x="294" y="563"/>
                    <a:pt x="277" y="413"/>
                  </a:cubicBezTo>
                  <a:close/>
                  <a:moveTo>
                    <a:pt x="179" y="1"/>
                  </a:moveTo>
                  <a:cubicBezTo>
                    <a:pt x="111" y="1"/>
                    <a:pt x="1" y="65"/>
                    <a:pt x="21" y="119"/>
                  </a:cubicBezTo>
                  <a:cubicBezTo>
                    <a:pt x="46" y="192"/>
                    <a:pt x="198" y="1449"/>
                    <a:pt x="220" y="1512"/>
                  </a:cubicBezTo>
                  <a:cubicBezTo>
                    <a:pt x="228" y="1533"/>
                    <a:pt x="252" y="1541"/>
                    <a:pt x="281" y="1541"/>
                  </a:cubicBezTo>
                  <a:cubicBezTo>
                    <a:pt x="341" y="1541"/>
                    <a:pt x="418" y="1506"/>
                    <a:pt x="403" y="1464"/>
                  </a:cubicBezTo>
                  <a:cubicBezTo>
                    <a:pt x="396" y="1444"/>
                    <a:pt x="372" y="1260"/>
                    <a:pt x="346" y="1031"/>
                  </a:cubicBezTo>
                  <a:lnTo>
                    <a:pt x="620" y="934"/>
                  </a:lnTo>
                  <a:cubicBezTo>
                    <a:pt x="747" y="1130"/>
                    <a:pt x="846" y="1287"/>
                    <a:pt x="854" y="1306"/>
                  </a:cubicBezTo>
                  <a:cubicBezTo>
                    <a:pt x="860" y="1323"/>
                    <a:pt x="876" y="1331"/>
                    <a:pt x="895" y="1331"/>
                  </a:cubicBezTo>
                  <a:cubicBezTo>
                    <a:pt x="943" y="1331"/>
                    <a:pt x="1012" y="1284"/>
                    <a:pt x="995" y="1240"/>
                  </a:cubicBezTo>
                  <a:cubicBezTo>
                    <a:pt x="972" y="1177"/>
                    <a:pt x="288" y="109"/>
                    <a:pt x="261" y="36"/>
                  </a:cubicBezTo>
                  <a:cubicBezTo>
                    <a:pt x="252" y="10"/>
                    <a:pt x="223" y="1"/>
                    <a:pt x="191" y="1"/>
                  </a:cubicBezTo>
                  <a:cubicBezTo>
                    <a:pt x="189" y="1"/>
                    <a:pt x="187" y="1"/>
                    <a:pt x="185" y="1"/>
                  </a:cubicBezTo>
                  <a:cubicBezTo>
                    <a:pt x="183" y="1"/>
                    <a:pt x="181" y="1"/>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2"/>
            <p:cNvSpPr/>
            <p:nvPr/>
          </p:nvSpPr>
          <p:spPr>
            <a:xfrm>
              <a:off x="3089650" y="1715025"/>
              <a:ext cx="33675" cy="36700"/>
            </a:xfrm>
            <a:custGeom>
              <a:avLst/>
              <a:gdLst/>
              <a:ahLst/>
              <a:cxnLst/>
              <a:rect l="l" t="t" r="r" b="b"/>
              <a:pathLst>
                <a:path w="1347" h="1468" extrusionOk="0">
                  <a:moveTo>
                    <a:pt x="413" y="164"/>
                  </a:moveTo>
                  <a:cubicBezTo>
                    <a:pt x="498" y="164"/>
                    <a:pt x="586" y="198"/>
                    <a:pt x="630" y="320"/>
                  </a:cubicBezTo>
                  <a:cubicBezTo>
                    <a:pt x="711" y="545"/>
                    <a:pt x="540" y="601"/>
                    <a:pt x="420" y="632"/>
                  </a:cubicBezTo>
                  <a:lnTo>
                    <a:pt x="243" y="199"/>
                  </a:lnTo>
                  <a:cubicBezTo>
                    <a:pt x="286" y="183"/>
                    <a:pt x="348" y="164"/>
                    <a:pt x="413" y="164"/>
                  </a:cubicBezTo>
                  <a:close/>
                  <a:moveTo>
                    <a:pt x="727" y="719"/>
                  </a:moveTo>
                  <a:cubicBezTo>
                    <a:pt x="824" y="719"/>
                    <a:pt x="922" y="757"/>
                    <a:pt x="970" y="889"/>
                  </a:cubicBezTo>
                  <a:cubicBezTo>
                    <a:pt x="1059" y="1138"/>
                    <a:pt x="803" y="1266"/>
                    <a:pt x="695" y="1307"/>
                  </a:cubicBezTo>
                  <a:cubicBezTo>
                    <a:pt x="650" y="1193"/>
                    <a:pt x="566" y="991"/>
                    <a:pt x="482" y="780"/>
                  </a:cubicBezTo>
                  <a:cubicBezTo>
                    <a:pt x="524" y="761"/>
                    <a:pt x="625" y="719"/>
                    <a:pt x="727" y="719"/>
                  </a:cubicBezTo>
                  <a:close/>
                  <a:moveTo>
                    <a:pt x="374" y="1"/>
                  </a:moveTo>
                  <a:cubicBezTo>
                    <a:pt x="224" y="1"/>
                    <a:pt x="93" y="48"/>
                    <a:pt x="93" y="48"/>
                  </a:cubicBezTo>
                  <a:lnTo>
                    <a:pt x="94" y="52"/>
                  </a:lnTo>
                  <a:cubicBezTo>
                    <a:pt x="44" y="72"/>
                    <a:pt x="1" y="112"/>
                    <a:pt x="15" y="150"/>
                  </a:cubicBezTo>
                  <a:cubicBezTo>
                    <a:pt x="41" y="223"/>
                    <a:pt x="558" y="1372"/>
                    <a:pt x="582" y="1435"/>
                  </a:cubicBezTo>
                  <a:cubicBezTo>
                    <a:pt x="590" y="1458"/>
                    <a:pt x="617" y="1467"/>
                    <a:pt x="644" y="1467"/>
                  </a:cubicBezTo>
                  <a:cubicBezTo>
                    <a:pt x="647" y="1467"/>
                    <a:pt x="650" y="1467"/>
                    <a:pt x="652" y="1467"/>
                  </a:cubicBezTo>
                  <a:cubicBezTo>
                    <a:pt x="652" y="1467"/>
                    <a:pt x="1347" y="1373"/>
                    <a:pt x="1155" y="841"/>
                  </a:cubicBezTo>
                  <a:cubicBezTo>
                    <a:pt x="1073" y="616"/>
                    <a:pt x="924" y="553"/>
                    <a:pt x="777" y="553"/>
                  </a:cubicBezTo>
                  <a:cubicBezTo>
                    <a:pt x="765" y="553"/>
                    <a:pt x="752" y="554"/>
                    <a:pt x="740" y="555"/>
                  </a:cubicBezTo>
                  <a:cubicBezTo>
                    <a:pt x="797" y="475"/>
                    <a:pt x="821" y="376"/>
                    <a:pt x="777" y="256"/>
                  </a:cubicBezTo>
                  <a:cubicBezTo>
                    <a:pt x="703" y="51"/>
                    <a:pt x="528" y="1"/>
                    <a:pt x="3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2"/>
            <p:cNvSpPr/>
            <p:nvPr/>
          </p:nvSpPr>
          <p:spPr>
            <a:xfrm>
              <a:off x="3134950" y="1696425"/>
              <a:ext cx="30575" cy="37875"/>
            </a:xfrm>
            <a:custGeom>
              <a:avLst/>
              <a:gdLst/>
              <a:ahLst/>
              <a:cxnLst/>
              <a:rect l="l" t="t" r="r" b="b"/>
              <a:pathLst>
                <a:path w="1223" h="1515" extrusionOk="0">
                  <a:moveTo>
                    <a:pt x="491" y="1"/>
                  </a:moveTo>
                  <a:cubicBezTo>
                    <a:pt x="452" y="1"/>
                    <a:pt x="413" y="7"/>
                    <a:pt x="376" y="20"/>
                  </a:cubicBezTo>
                  <a:cubicBezTo>
                    <a:pt x="102" y="117"/>
                    <a:pt x="1" y="524"/>
                    <a:pt x="148" y="930"/>
                  </a:cubicBezTo>
                  <a:cubicBezTo>
                    <a:pt x="274" y="1280"/>
                    <a:pt x="540" y="1514"/>
                    <a:pt x="785" y="1514"/>
                  </a:cubicBezTo>
                  <a:cubicBezTo>
                    <a:pt x="827" y="1514"/>
                    <a:pt x="868" y="1507"/>
                    <a:pt x="908" y="1493"/>
                  </a:cubicBezTo>
                  <a:cubicBezTo>
                    <a:pt x="1152" y="1406"/>
                    <a:pt x="1223" y="1086"/>
                    <a:pt x="1199" y="1021"/>
                  </a:cubicBezTo>
                  <a:cubicBezTo>
                    <a:pt x="1186" y="985"/>
                    <a:pt x="1151" y="974"/>
                    <a:pt x="1112" y="974"/>
                  </a:cubicBezTo>
                  <a:cubicBezTo>
                    <a:pt x="1081" y="974"/>
                    <a:pt x="1048" y="982"/>
                    <a:pt x="1025" y="990"/>
                  </a:cubicBezTo>
                  <a:cubicBezTo>
                    <a:pt x="972" y="1008"/>
                    <a:pt x="1049" y="1222"/>
                    <a:pt x="847" y="1293"/>
                  </a:cubicBezTo>
                  <a:cubicBezTo>
                    <a:pt x="818" y="1304"/>
                    <a:pt x="789" y="1309"/>
                    <a:pt x="761" y="1309"/>
                  </a:cubicBezTo>
                  <a:cubicBezTo>
                    <a:pt x="597" y="1309"/>
                    <a:pt x="452" y="1133"/>
                    <a:pt x="342" y="830"/>
                  </a:cubicBezTo>
                  <a:cubicBezTo>
                    <a:pt x="222" y="493"/>
                    <a:pt x="266" y="252"/>
                    <a:pt x="434" y="191"/>
                  </a:cubicBezTo>
                  <a:cubicBezTo>
                    <a:pt x="452" y="185"/>
                    <a:pt x="469" y="182"/>
                    <a:pt x="486" y="182"/>
                  </a:cubicBezTo>
                  <a:cubicBezTo>
                    <a:pt x="603" y="182"/>
                    <a:pt x="688" y="319"/>
                    <a:pt x="727" y="319"/>
                  </a:cubicBezTo>
                  <a:cubicBezTo>
                    <a:pt x="728" y="319"/>
                    <a:pt x="730" y="319"/>
                    <a:pt x="731" y="318"/>
                  </a:cubicBezTo>
                  <a:cubicBezTo>
                    <a:pt x="772" y="304"/>
                    <a:pt x="822" y="207"/>
                    <a:pt x="805" y="159"/>
                  </a:cubicBezTo>
                  <a:cubicBezTo>
                    <a:pt x="779" y="87"/>
                    <a:pt x="638" y="1"/>
                    <a:pt x="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 name="Google Shape;1141;p42"/>
          <p:cNvGrpSpPr/>
          <p:nvPr/>
        </p:nvGrpSpPr>
        <p:grpSpPr>
          <a:xfrm flipH="1">
            <a:off x="969710" y="867382"/>
            <a:ext cx="705070" cy="663326"/>
            <a:chOff x="1572775" y="1963600"/>
            <a:chExt cx="145775" cy="137150"/>
          </a:xfrm>
        </p:grpSpPr>
        <p:sp>
          <p:nvSpPr>
            <p:cNvPr id="1142" name="Google Shape;1142;p42"/>
            <p:cNvSpPr/>
            <p:nvPr/>
          </p:nvSpPr>
          <p:spPr>
            <a:xfrm>
              <a:off x="1572775" y="1963600"/>
              <a:ext cx="145775" cy="137150"/>
            </a:xfrm>
            <a:custGeom>
              <a:avLst/>
              <a:gdLst/>
              <a:ahLst/>
              <a:cxnLst/>
              <a:rect l="l" t="t" r="r" b="b"/>
              <a:pathLst>
                <a:path w="5831" h="5486" extrusionOk="0">
                  <a:moveTo>
                    <a:pt x="574" y="458"/>
                  </a:moveTo>
                  <a:cubicBezTo>
                    <a:pt x="837" y="458"/>
                    <a:pt x="1415" y="609"/>
                    <a:pt x="2646" y="1125"/>
                  </a:cubicBezTo>
                  <a:lnTo>
                    <a:pt x="3789" y="1537"/>
                  </a:lnTo>
                  <a:cubicBezTo>
                    <a:pt x="3810" y="1532"/>
                    <a:pt x="3833" y="1530"/>
                    <a:pt x="3859" y="1530"/>
                  </a:cubicBezTo>
                  <a:cubicBezTo>
                    <a:pt x="4316" y="1530"/>
                    <a:pt x="5469" y="2299"/>
                    <a:pt x="5359" y="2417"/>
                  </a:cubicBezTo>
                  <a:lnTo>
                    <a:pt x="4505" y="3335"/>
                  </a:lnTo>
                  <a:cubicBezTo>
                    <a:pt x="4492" y="3351"/>
                    <a:pt x="4536" y="3461"/>
                    <a:pt x="4538" y="3481"/>
                  </a:cubicBezTo>
                  <a:lnTo>
                    <a:pt x="4582" y="4268"/>
                  </a:lnTo>
                  <a:cubicBezTo>
                    <a:pt x="4590" y="4407"/>
                    <a:pt x="4479" y="4520"/>
                    <a:pt x="4345" y="4520"/>
                  </a:cubicBezTo>
                  <a:cubicBezTo>
                    <a:pt x="4333" y="4520"/>
                    <a:pt x="4320" y="4519"/>
                    <a:pt x="4308" y="4517"/>
                  </a:cubicBezTo>
                  <a:lnTo>
                    <a:pt x="3326" y="4363"/>
                  </a:lnTo>
                  <a:cubicBezTo>
                    <a:pt x="3322" y="4362"/>
                    <a:pt x="3318" y="4362"/>
                    <a:pt x="3314" y="4362"/>
                  </a:cubicBezTo>
                  <a:cubicBezTo>
                    <a:pt x="3297" y="4362"/>
                    <a:pt x="3280" y="4367"/>
                    <a:pt x="3266" y="4377"/>
                  </a:cubicBezTo>
                  <a:lnTo>
                    <a:pt x="2238" y="5092"/>
                  </a:lnTo>
                  <a:cubicBezTo>
                    <a:pt x="2214" y="5109"/>
                    <a:pt x="2184" y="5124"/>
                    <a:pt x="2147" y="5124"/>
                  </a:cubicBezTo>
                  <a:cubicBezTo>
                    <a:pt x="1983" y="5124"/>
                    <a:pt x="1690" y="4823"/>
                    <a:pt x="1304" y="3004"/>
                  </a:cubicBezTo>
                  <a:lnTo>
                    <a:pt x="388" y="671"/>
                  </a:lnTo>
                  <a:cubicBezTo>
                    <a:pt x="357" y="581"/>
                    <a:pt x="337" y="458"/>
                    <a:pt x="574" y="458"/>
                  </a:cubicBezTo>
                  <a:close/>
                  <a:moveTo>
                    <a:pt x="35" y="0"/>
                  </a:moveTo>
                  <a:cubicBezTo>
                    <a:pt x="33" y="0"/>
                    <a:pt x="32" y="1"/>
                    <a:pt x="32" y="1"/>
                  </a:cubicBezTo>
                  <a:cubicBezTo>
                    <a:pt x="8" y="23"/>
                    <a:pt x="1" y="58"/>
                    <a:pt x="11" y="87"/>
                  </a:cubicBezTo>
                  <a:lnTo>
                    <a:pt x="854" y="2486"/>
                  </a:lnTo>
                  <a:cubicBezTo>
                    <a:pt x="898" y="2613"/>
                    <a:pt x="1233" y="3622"/>
                    <a:pt x="1248" y="3756"/>
                  </a:cubicBezTo>
                  <a:cubicBezTo>
                    <a:pt x="1320" y="4410"/>
                    <a:pt x="1888" y="5474"/>
                    <a:pt x="1911" y="5481"/>
                  </a:cubicBezTo>
                  <a:cubicBezTo>
                    <a:pt x="1919" y="5483"/>
                    <a:pt x="1928" y="5486"/>
                    <a:pt x="1937" y="5486"/>
                  </a:cubicBezTo>
                  <a:cubicBezTo>
                    <a:pt x="1953" y="5486"/>
                    <a:pt x="1970" y="5480"/>
                    <a:pt x="1984" y="5470"/>
                  </a:cubicBezTo>
                  <a:lnTo>
                    <a:pt x="2964" y="4789"/>
                  </a:lnTo>
                  <a:cubicBezTo>
                    <a:pt x="3013" y="4755"/>
                    <a:pt x="3353" y="4546"/>
                    <a:pt x="3424" y="4546"/>
                  </a:cubicBezTo>
                  <a:cubicBezTo>
                    <a:pt x="3426" y="4546"/>
                    <a:pt x="3427" y="4546"/>
                    <a:pt x="3429" y="4547"/>
                  </a:cubicBezTo>
                  <a:lnTo>
                    <a:pt x="4216" y="4643"/>
                  </a:lnTo>
                  <a:cubicBezTo>
                    <a:pt x="4238" y="4646"/>
                    <a:pt x="4642" y="4724"/>
                    <a:pt x="4728" y="4724"/>
                  </a:cubicBezTo>
                  <a:cubicBezTo>
                    <a:pt x="4737" y="4724"/>
                    <a:pt x="4742" y="4723"/>
                    <a:pt x="4744" y="4722"/>
                  </a:cubicBezTo>
                  <a:cubicBezTo>
                    <a:pt x="4808" y="4643"/>
                    <a:pt x="4710" y="4365"/>
                    <a:pt x="4707" y="4339"/>
                  </a:cubicBezTo>
                  <a:lnTo>
                    <a:pt x="4711" y="3598"/>
                  </a:lnTo>
                  <a:cubicBezTo>
                    <a:pt x="4781" y="3204"/>
                    <a:pt x="5211" y="2981"/>
                    <a:pt x="5249" y="2934"/>
                  </a:cubicBezTo>
                  <a:lnTo>
                    <a:pt x="5807" y="2169"/>
                  </a:lnTo>
                  <a:cubicBezTo>
                    <a:pt x="5824" y="2148"/>
                    <a:pt x="5830" y="2120"/>
                    <a:pt x="5823" y="2095"/>
                  </a:cubicBezTo>
                  <a:cubicBezTo>
                    <a:pt x="5815" y="2068"/>
                    <a:pt x="5797" y="2048"/>
                    <a:pt x="5771" y="2038"/>
                  </a:cubicBezTo>
                  <a:lnTo>
                    <a:pt x="5049" y="1757"/>
                  </a:lnTo>
                  <a:cubicBezTo>
                    <a:pt x="4919" y="1713"/>
                    <a:pt x="3185" y="1144"/>
                    <a:pt x="3063" y="1081"/>
                  </a:cubicBezTo>
                  <a:cubicBezTo>
                    <a:pt x="2085" y="572"/>
                    <a:pt x="124"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2"/>
            <p:cNvSpPr/>
            <p:nvPr/>
          </p:nvSpPr>
          <p:spPr>
            <a:xfrm>
              <a:off x="1574375" y="1965300"/>
              <a:ext cx="116800" cy="87325"/>
            </a:xfrm>
            <a:custGeom>
              <a:avLst/>
              <a:gdLst/>
              <a:ahLst/>
              <a:cxnLst/>
              <a:rect l="l" t="t" r="r" b="b"/>
              <a:pathLst>
                <a:path w="4672" h="3493" extrusionOk="0">
                  <a:moveTo>
                    <a:pt x="95" y="0"/>
                  </a:moveTo>
                  <a:cubicBezTo>
                    <a:pt x="69" y="0"/>
                    <a:pt x="44" y="12"/>
                    <a:pt x="27" y="34"/>
                  </a:cubicBezTo>
                  <a:cubicBezTo>
                    <a:pt x="1" y="71"/>
                    <a:pt x="8" y="123"/>
                    <a:pt x="44" y="150"/>
                  </a:cubicBezTo>
                  <a:lnTo>
                    <a:pt x="4527" y="3476"/>
                  </a:lnTo>
                  <a:cubicBezTo>
                    <a:pt x="4542" y="3487"/>
                    <a:pt x="4560" y="3492"/>
                    <a:pt x="4577" y="3492"/>
                  </a:cubicBezTo>
                  <a:cubicBezTo>
                    <a:pt x="4603" y="3492"/>
                    <a:pt x="4627" y="3481"/>
                    <a:pt x="4643" y="3458"/>
                  </a:cubicBezTo>
                  <a:cubicBezTo>
                    <a:pt x="4671" y="3422"/>
                    <a:pt x="2164" y="1516"/>
                    <a:pt x="2128" y="1488"/>
                  </a:cubicBezTo>
                  <a:lnTo>
                    <a:pt x="144" y="16"/>
                  </a:lnTo>
                  <a:cubicBezTo>
                    <a:pt x="129" y="6"/>
                    <a:pt x="112"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2"/>
            <p:cNvSpPr/>
            <p:nvPr/>
          </p:nvSpPr>
          <p:spPr>
            <a:xfrm>
              <a:off x="1576350" y="1966325"/>
              <a:ext cx="81650" cy="110500"/>
            </a:xfrm>
            <a:custGeom>
              <a:avLst/>
              <a:gdLst/>
              <a:ahLst/>
              <a:cxnLst/>
              <a:rect l="l" t="t" r="r" b="b"/>
              <a:pathLst>
                <a:path w="3266" h="4420" extrusionOk="0">
                  <a:moveTo>
                    <a:pt x="94" y="0"/>
                  </a:moveTo>
                  <a:cubicBezTo>
                    <a:pt x="77" y="0"/>
                    <a:pt x="60" y="5"/>
                    <a:pt x="46" y="16"/>
                  </a:cubicBezTo>
                  <a:cubicBezTo>
                    <a:pt x="8" y="44"/>
                    <a:pt x="1" y="95"/>
                    <a:pt x="27" y="132"/>
                  </a:cubicBezTo>
                  <a:lnTo>
                    <a:pt x="2170" y="3096"/>
                  </a:lnTo>
                  <a:cubicBezTo>
                    <a:pt x="2261" y="3229"/>
                    <a:pt x="2343" y="3369"/>
                    <a:pt x="2414" y="3515"/>
                  </a:cubicBezTo>
                  <a:cubicBezTo>
                    <a:pt x="2813" y="4345"/>
                    <a:pt x="3147" y="4419"/>
                    <a:pt x="3171" y="4419"/>
                  </a:cubicBezTo>
                  <a:cubicBezTo>
                    <a:pt x="3187" y="4419"/>
                    <a:pt x="3204" y="4414"/>
                    <a:pt x="3219" y="4403"/>
                  </a:cubicBezTo>
                  <a:cubicBezTo>
                    <a:pt x="3257" y="4377"/>
                    <a:pt x="3265" y="4324"/>
                    <a:pt x="3239" y="4288"/>
                  </a:cubicBezTo>
                  <a:lnTo>
                    <a:pt x="162" y="35"/>
                  </a:lnTo>
                  <a:cubicBezTo>
                    <a:pt x="146" y="12"/>
                    <a:pt x="120"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2"/>
            <p:cNvSpPr/>
            <p:nvPr/>
          </p:nvSpPr>
          <p:spPr>
            <a:xfrm>
              <a:off x="1586025" y="1977200"/>
              <a:ext cx="105775" cy="102475"/>
            </a:xfrm>
            <a:custGeom>
              <a:avLst/>
              <a:gdLst/>
              <a:ahLst/>
              <a:cxnLst/>
              <a:rect l="l" t="t" r="r" b="b"/>
              <a:pathLst>
                <a:path w="4231" h="4099" extrusionOk="0">
                  <a:moveTo>
                    <a:pt x="92" y="1"/>
                  </a:moveTo>
                  <a:cubicBezTo>
                    <a:pt x="71" y="1"/>
                    <a:pt x="49" y="9"/>
                    <a:pt x="32" y="26"/>
                  </a:cubicBezTo>
                  <a:cubicBezTo>
                    <a:pt x="0" y="58"/>
                    <a:pt x="1" y="112"/>
                    <a:pt x="34" y="144"/>
                  </a:cubicBezTo>
                  <a:lnTo>
                    <a:pt x="4081" y="4075"/>
                  </a:lnTo>
                  <a:cubicBezTo>
                    <a:pt x="4097" y="4091"/>
                    <a:pt x="4119" y="4099"/>
                    <a:pt x="4139" y="4099"/>
                  </a:cubicBezTo>
                  <a:cubicBezTo>
                    <a:pt x="4161" y="4099"/>
                    <a:pt x="4183" y="4091"/>
                    <a:pt x="4199" y="4074"/>
                  </a:cubicBezTo>
                  <a:cubicBezTo>
                    <a:pt x="4231" y="4041"/>
                    <a:pt x="2419" y="2168"/>
                    <a:pt x="2386" y="2136"/>
                  </a:cubicBezTo>
                  <a:lnTo>
                    <a:pt x="150" y="24"/>
                  </a:lnTo>
                  <a:cubicBezTo>
                    <a:pt x="134" y="9"/>
                    <a:pt x="113"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6" name="Google Shape;1146;p42"/>
          <p:cNvSpPr txBox="1">
            <a:spLocks noGrp="1"/>
          </p:cNvSpPr>
          <p:nvPr>
            <p:ph type="title" idx="2"/>
          </p:nvPr>
        </p:nvSpPr>
        <p:spPr>
          <a:xfrm>
            <a:off x="2835100" y="3533700"/>
            <a:ext cx="3474000" cy="53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Time is running out!</a:t>
            </a:r>
            <a:endParaRPr/>
          </a:p>
        </p:txBody>
      </p:sp>
      <p:grpSp>
        <p:nvGrpSpPr>
          <p:cNvPr id="1147" name="Google Shape;1147;p42"/>
          <p:cNvGrpSpPr/>
          <p:nvPr/>
        </p:nvGrpSpPr>
        <p:grpSpPr>
          <a:xfrm>
            <a:off x="713184" y="4691184"/>
            <a:ext cx="7726459" cy="369843"/>
            <a:chOff x="713184" y="4691184"/>
            <a:chExt cx="7726459" cy="369843"/>
          </a:xfrm>
        </p:grpSpPr>
        <p:sp>
          <p:nvSpPr>
            <p:cNvPr id="1148" name="Google Shape;1148;p42"/>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1149" name="Google Shape;1149;p42">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2">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2">
              <a:hlinkClick r:id="rId3"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155"/>
        <p:cNvGrpSpPr/>
        <p:nvPr/>
      </p:nvGrpSpPr>
      <p:grpSpPr>
        <a:xfrm>
          <a:off x="0" y="0"/>
          <a:ext cx="0" cy="0"/>
          <a:chOff x="0" y="0"/>
          <a:chExt cx="0" cy="0"/>
        </a:xfrm>
      </p:grpSpPr>
      <p:grpSp>
        <p:nvGrpSpPr>
          <p:cNvPr id="1156" name="Google Shape;1156;p43"/>
          <p:cNvGrpSpPr/>
          <p:nvPr/>
        </p:nvGrpSpPr>
        <p:grpSpPr>
          <a:xfrm>
            <a:off x="2176859" y="879680"/>
            <a:ext cx="4699670" cy="1345814"/>
            <a:chOff x="7728915" y="1917859"/>
            <a:chExt cx="1034486" cy="222599"/>
          </a:xfrm>
        </p:grpSpPr>
        <p:sp>
          <p:nvSpPr>
            <p:cNvPr id="1157" name="Google Shape;1157;p43"/>
            <p:cNvSpPr/>
            <p:nvPr/>
          </p:nvSpPr>
          <p:spPr>
            <a:xfrm>
              <a:off x="8619035" y="1957671"/>
              <a:ext cx="135129" cy="175206"/>
            </a:xfrm>
            <a:custGeom>
              <a:avLst/>
              <a:gdLst/>
              <a:ahLst/>
              <a:cxnLst/>
              <a:rect l="l" t="t" r="r" b="b"/>
              <a:pathLst>
                <a:path w="2549" h="3305" extrusionOk="0">
                  <a:moveTo>
                    <a:pt x="2549" y="0"/>
                  </a:moveTo>
                  <a:cubicBezTo>
                    <a:pt x="2549" y="0"/>
                    <a:pt x="2548" y="0"/>
                    <a:pt x="2548" y="1"/>
                  </a:cubicBezTo>
                  <a:lnTo>
                    <a:pt x="2548" y="1"/>
                  </a:lnTo>
                  <a:cubicBezTo>
                    <a:pt x="2548" y="0"/>
                    <a:pt x="2549" y="0"/>
                    <a:pt x="2549" y="0"/>
                  </a:cubicBezTo>
                  <a:close/>
                  <a:moveTo>
                    <a:pt x="999" y="255"/>
                  </a:moveTo>
                  <a:cubicBezTo>
                    <a:pt x="1054" y="255"/>
                    <a:pt x="1109" y="256"/>
                    <a:pt x="1163" y="259"/>
                  </a:cubicBezTo>
                  <a:cubicBezTo>
                    <a:pt x="1206" y="261"/>
                    <a:pt x="1206" y="322"/>
                    <a:pt x="1163" y="325"/>
                  </a:cubicBezTo>
                  <a:cubicBezTo>
                    <a:pt x="1109" y="327"/>
                    <a:pt x="1054" y="328"/>
                    <a:pt x="999" y="328"/>
                  </a:cubicBezTo>
                  <a:cubicBezTo>
                    <a:pt x="889" y="328"/>
                    <a:pt x="778" y="325"/>
                    <a:pt x="668" y="322"/>
                  </a:cubicBezTo>
                  <a:cubicBezTo>
                    <a:pt x="628" y="321"/>
                    <a:pt x="629" y="263"/>
                    <a:pt x="668" y="262"/>
                  </a:cubicBezTo>
                  <a:cubicBezTo>
                    <a:pt x="778" y="259"/>
                    <a:pt x="889" y="255"/>
                    <a:pt x="999" y="255"/>
                  </a:cubicBezTo>
                  <a:close/>
                  <a:moveTo>
                    <a:pt x="1958" y="347"/>
                  </a:moveTo>
                  <a:cubicBezTo>
                    <a:pt x="2042" y="347"/>
                    <a:pt x="2125" y="350"/>
                    <a:pt x="2207" y="360"/>
                  </a:cubicBezTo>
                  <a:cubicBezTo>
                    <a:pt x="2247" y="366"/>
                    <a:pt x="2247" y="417"/>
                    <a:pt x="2207" y="422"/>
                  </a:cubicBezTo>
                  <a:cubicBezTo>
                    <a:pt x="2127" y="432"/>
                    <a:pt x="2045" y="435"/>
                    <a:pt x="1963" y="435"/>
                  </a:cubicBezTo>
                  <a:cubicBezTo>
                    <a:pt x="1829" y="435"/>
                    <a:pt x="1694" y="427"/>
                    <a:pt x="1562" y="425"/>
                  </a:cubicBezTo>
                  <a:cubicBezTo>
                    <a:pt x="1517" y="425"/>
                    <a:pt x="1517" y="357"/>
                    <a:pt x="1562" y="357"/>
                  </a:cubicBezTo>
                  <a:cubicBezTo>
                    <a:pt x="1692" y="355"/>
                    <a:pt x="1825" y="347"/>
                    <a:pt x="1958" y="347"/>
                  </a:cubicBezTo>
                  <a:close/>
                  <a:moveTo>
                    <a:pt x="1261" y="2801"/>
                  </a:moveTo>
                  <a:cubicBezTo>
                    <a:pt x="1263" y="2801"/>
                    <a:pt x="1266" y="2802"/>
                    <a:pt x="1269" y="2802"/>
                  </a:cubicBezTo>
                  <a:cubicBezTo>
                    <a:pt x="1481" y="2855"/>
                    <a:pt x="1692" y="2877"/>
                    <a:pt x="1909" y="2894"/>
                  </a:cubicBezTo>
                  <a:cubicBezTo>
                    <a:pt x="1949" y="2897"/>
                    <a:pt x="1950" y="2955"/>
                    <a:pt x="1909" y="2957"/>
                  </a:cubicBezTo>
                  <a:cubicBezTo>
                    <a:pt x="1891" y="2958"/>
                    <a:pt x="1873" y="2958"/>
                    <a:pt x="1855" y="2958"/>
                  </a:cubicBezTo>
                  <a:cubicBezTo>
                    <a:pt x="1652" y="2958"/>
                    <a:pt x="1447" y="2920"/>
                    <a:pt x="1253" y="2864"/>
                  </a:cubicBezTo>
                  <a:cubicBezTo>
                    <a:pt x="1216" y="2853"/>
                    <a:pt x="1227" y="2801"/>
                    <a:pt x="1261" y="2801"/>
                  </a:cubicBezTo>
                  <a:close/>
                  <a:moveTo>
                    <a:pt x="2548" y="1"/>
                  </a:moveTo>
                  <a:cubicBezTo>
                    <a:pt x="2390" y="75"/>
                    <a:pt x="2206" y="93"/>
                    <a:pt x="2020" y="93"/>
                  </a:cubicBezTo>
                  <a:cubicBezTo>
                    <a:pt x="1861" y="93"/>
                    <a:pt x="1699" y="80"/>
                    <a:pt x="1549" y="77"/>
                  </a:cubicBezTo>
                  <a:cubicBezTo>
                    <a:pt x="1232" y="74"/>
                    <a:pt x="916" y="70"/>
                    <a:pt x="599" y="48"/>
                  </a:cubicBezTo>
                  <a:lnTo>
                    <a:pt x="599" y="48"/>
                  </a:lnTo>
                  <a:cubicBezTo>
                    <a:pt x="661" y="876"/>
                    <a:pt x="712" y="1715"/>
                    <a:pt x="658" y="2537"/>
                  </a:cubicBezTo>
                  <a:cubicBezTo>
                    <a:pt x="663" y="2549"/>
                    <a:pt x="663" y="2564"/>
                    <a:pt x="652" y="2579"/>
                  </a:cubicBezTo>
                  <a:cubicBezTo>
                    <a:pt x="574" y="2685"/>
                    <a:pt x="489" y="2787"/>
                    <a:pt x="401" y="2889"/>
                  </a:cubicBezTo>
                  <a:cubicBezTo>
                    <a:pt x="554" y="2867"/>
                    <a:pt x="709" y="2844"/>
                    <a:pt x="865" y="2841"/>
                  </a:cubicBezTo>
                  <a:cubicBezTo>
                    <a:pt x="895" y="2841"/>
                    <a:pt x="903" y="2889"/>
                    <a:pt x="873" y="2895"/>
                  </a:cubicBezTo>
                  <a:cubicBezTo>
                    <a:pt x="707" y="2928"/>
                    <a:pt x="537" y="2940"/>
                    <a:pt x="370" y="2955"/>
                  </a:cubicBezTo>
                  <a:cubicBezTo>
                    <a:pt x="368" y="2955"/>
                    <a:pt x="367" y="2955"/>
                    <a:pt x="366" y="2955"/>
                  </a:cubicBezTo>
                  <a:cubicBezTo>
                    <a:pt x="358" y="2955"/>
                    <a:pt x="353" y="2952"/>
                    <a:pt x="348" y="2949"/>
                  </a:cubicBezTo>
                  <a:cubicBezTo>
                    <a:pt x="236" y="3073"/>
                    <a:pt x="120" y="3192"/>
                    <a:pt x="0" y="3304"/>
                  </a:cubicBezTo>
                  <a:cubicBezTo>
                    <a:pt x="511" y="3250"/>
                    <a:pt x="1027" y="3229"/>
                    <a:pt x="1542" y="3229"/>
                  </a:cubicBezTo>
                  <a:cubicBezTo>
                    <a:pt x="1872" y="3229"/>
                    <a:pt x="2202" y="3238"/>
                    <a:pt x="2530" y="3252"/>
                  </a:cubicBezTo>
                  <a:cubicBezTo>
                    <a:pt x="2365" y="3054"/>
                    <a:pt x="2233" y="2833"/>
                    <a:pt x="2080" y="2626"/>
                  </a:cubicBezTo>
                  <a:cubicBezTo>
                    <a:pt x="1864" y="2331"/>
                    <a:pt x="1625" y="2061"/>
                    <a:pt x="1376" y="1793"/>
                  </a:cubicBezTo>
                  <a:cubicBezTo>
                    <a:pt x="1336" y="1751"/>
                    <a:pt x="1365" y="1698"/>
                    <a:pt x="1407" y="1685"/>
                  </a:cubicBezTo>
                  <a:cubicBezTo>
                    <a:pt x="1379" y="1670"/>
                    <a:pt x="1363" y="1630"/>
                    <a:pt x="1391" y="1598"/>
                  </a:cubicBezTo>
                  <a:cubicBezTo>
                    <a:pt x="1796" y="1111"/>
                    <a:pt x="2189" y="625"/>
                    <a:pt x="2534" y="93"/>
                  </a:cubicBezTo>
                  <a:cubicBezTo>
                    <a:pt x="2511" y="64"/>
                    <a:pt x="2507" y="20"/>
                    <a:pt x="2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3"/>
            <p:cNvSpPr/>
            <p:nvPr/>
          </p:nvSpPr>
          <p:spPr>
            <a:xfrm>
              <a:off x="8615165" y="2098841"/>
              <a:ext cx="25234" cy="25128"/>
            </a:xfrm>
            <a:custGeom>
              <a:avLst/>
              <a:gdLst/>
              <a:ahLst/>
              <a:cxnLst/>
              <a:rect l="l" t="t" r="r" b="b"/>
              <a:pathLst>
                <a:path w="476" h="474" extrusionOk="0">
                  <a:moveTo>
                    <a:pt x="476" y="0"/>
                  </a:moveTo>
                  <a:cubicBezTo>
                    <a:pt x="470" y="4"/>
                    <a:pt x="464" y="7"/>
                    <a:pt x="458" y="7"/>
                  </a:cubicBezTo>
                  <a:cubicBezTo>
                    <a:pt x="305" y="5"/>
                    <a:pt x="152" y="4"/>
                    <a:pt x="0" y="3"/>
                  </a:cubicBezTo>
                  <a:lnTo>
                    <a:pt x="0" y="3"/>
                  </a:lnTo>
                  <a:cubicBezTo>
                    <a:pt x="24" y="157"/>
                    <a:pt x="29" y="317"/>
                    <a:pt x="15" y="474"/>
                  </a:cubicBezTo>
                  <a:cubicBezTo>
                    <a:pt x="159" y="309"/>
                    <a:pt x="313" y="149"/>
                    <a:pt x="476" y="0"/>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3"/>
            <p:cNvSpPr/>
            <p:nvPr/>
          </p:nvSpPr>
          <p:spPr>
            <a:xfrm>
              <a:off x="7873160" y="2103135"/>
              <a:ext cx="41032" cy="27513"/>
            </a:xfrm>
            <a:custGeom>
              <a:avLst/>
              <a:gdLst/>
              <a:ahLst/>
              <a:cxnLst/>
              <a:rect l="l" t="t" r="r" b="b"/>
              <a:pathLst>
                <a:path w="774" h="519" extrusionOk="0">
                  <a:moveTo>
                    <a:pt x="1" y="1"/>
                  </a:moveTo>
                  <a:lnTo>
                    <a:pt x="1" y="1"/>
                  </a:lnTo>
                  <a:cubicBezTo>
                    <a:pt x="258" y="174"/>
                    <a:pt x="512" y="350"/>
                    <a:pt x="773" y="519"/>
                  </a:cubicBezTo>
                  <a:cubicBezTo>
                    <a:pt x="753" y="348"/>
                    <a:pt x="747" y="175"/>
                    <a:pt x="761" y="4"/>
                  </a:cubicBezTo>
                  <a:cubicBezTo>
                    <a:pt x="507" y="4"/>
                    <a:pt x="255" y="4"/>
                    <a:pt x="1" y="1"/>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3"/>
            <p:cNvSpPr/>
            <p:nvPr/>
          </p:nvSpPr>
          <p:spPr>
            <a:xfrm>
              <a:off x="7869820" y="1922736"/>
              <a:ext cx="779814" cy="175047"/>
            </a:xfrm>
            <a:custGeom>
              <a:avLst/>
              <a:gdLst/>
              <a:ahLst/>
              <a:cxnLst/>
              <a:rect l="l" t="t" r="r" b="b"/>
              <a:pathLst>
                <a:path w="14710" h="3302" extrusionOk="0">
                  <a:moveTo>
                    <a:pt x="1575" y="266"/>
                  </a:moveTo>
                  <a:cubicBezTo>
                    <a:pt x="1647" y="266"/>
                    <a:pt x="1718" y="267"/>
                    <a:pt x="1789" y="272"/>
                  </a:cubicBezTo>
                  <a:cubicBezTo>
                    <a:pt x="1832" y="276"/>
                    <a:pt x="1832" y="334"/>
                    <a:pt x="1789" y="338"/>
                  </a:cubicBezTo>
                  <a:cubicBezTo>
                    <a:pt x="1717" y="343"/>
                    <a:pt x="1644" y="344"/>
                    <a:pt x="1572" y="344"/>
                  </a:cubicBezTo>
                  <a:cubicBezTo>
                    <a:pt x="1462" y="344"/>
                    <a:pt x="1353" y="341"/>
                    <a:pt x="1243" y="339"/>
                  </a:cubicBezTo>
                  <a:cubicBezTo>
                    <a:pt x="1200" y="338"/>
                    <a:pt x="1200" y="272"/>
                    <a:pt x="1243" y="272"/>
                  </a:cubicBezTo>
                  <a:cubicBezTo>
                    <a:pt x="1353" y="270"/>
                    <a:pt x="1465" y="266"/>
                    <a:pt x="1575" y="266"/>
                  </a:cubicBezTo>
                  <a:close/>
                  <a:moveTo>
                    <a:pt x="4373" y="242"/>
                  </a:moveTo>
                  <a:cubicBezTo>
                    <a:pt x="4393" y="242"/>
                    <a:pt x="4409" y="273"/>
                    <a:pt x="4385" y="283"/>
                  </a:cubicBezTo>
                  <a:cubicBezTo>
                    <a:pt x="4284" y="328"/>
                    <a:pt x="4176" y="345"/>
                    <a:pt x="4067" y="345"/>
                  </a:cubicBezTo>
                  <a:cubicBezTo>
                    <a:pt x="4001" y="345"/>
                    <a:pt x="3934" y="338"/>
                    <a:pt x="3868" y="328"/>
                  </a:cubicBezTo>
                  <a:cubicBezTo>
                    <a:pt x="3834" y="323"/>
                    <a:pt x="3847" y="274"/>
                    <a:pt x="3878" y="274"/>
                  </a:cubicBezTo>
                  <a:cubicBezTo>
                    <a:pt x="3880" y="274"/>
                    <a:pt x="3881" y="274"/>
                    <a:pt x="3883" y="275"/>
                  </a:cubicBezTo>
                  <a:cubicBezTo>
                    <a:pt x="3928" y="281"/>
                    <a:pt x="3973" y="284"/>
                    <a:pt x="4017" y="284"/>
                  </a:cubicBezTo>
                  <a:cubicBezTo>
                    <a:pt x="4135" y="284"/>
                    <a:pt x="4250" y="264"/>
                    <a:pt x="4369" y="243"/>
                  </a:cubicBezTo>
                  <a:cubicBezTo>
                    <a:pt x="4370" y="242"/>
                    <a:pt x="4372" y="242"/>
                    <a:pt x="4373" y="242"/>
                  </a:cubicBezTo>
                  <a:close/>
                  <a:moveTo>
                    <a:pt x="2907" y="327"/>
                  </a:moveTo>
                  <a:cubicBezTo>
                    <a:pt x="2965" y="327"/>
                    <a:pt x="3023" y="328"/>
                    <a:pt x="3081" y="330"/>
                  </a:cubicBezTo>
                  <a:cubicBezTo>
                    <a:pt x="3113" y="331"/>
                    <a:pt x="3113" y="379"/>
                    <a:pt x="3081" y="379"/>
                  </a:cubicBezTo>
                  <a:cubicBezTo>
                    <a:pt x="3017" y="382"/>
                    <a:pt x="2955" y="383"/>
                    <a:pt x="2892" y="383"/>
                  </a:cubicBezTo>
                  <a:cubicBezTo>
                    <a:pt x="2806" y="383"/>
                    <a:pt x="2720" y="381"/>
                    <a:pt x="2634" y="379"/>
                  </a:cubicBezTo>
                  <a:cubicBezTo>
                    <a:pt x="2603" y="379"/>
                    <a:pt x="2603" y="331"/>
                    <a:pt x="2634" y="331"/>
                  </a:cubicBezTo>
                  <a:cubicBezTo>
                    <a:pt x="2726" y="329"/>
                    <a:pt x="2816" y="327"/>
                    <a:pt x="2907" y="327"/>
                  </a:cubicBezTo>
                  <a:close/>
                  <a:moveTo>
                    <a:pt x="5330" y="318"/>
                  </a:moveTo>
                  <a:cubicBezTo>
                    <a:pt x="5408" y="318"/>
                    <a:pt x="5486" y="320"/>
                    <a:pt x="5563" y="324"/>
                  </a:cubicBezTo>
                  <a:cubicBezTo>
                    <a:pt x="5605" y="325"/>
                    <a:pt x="5605" y="385"/>
                    <a:pt x="5563" y="387"/>
                  </a:cubicBezTo>
                  <a:cubicBezTo>
                    <a:pt x="5492" y="390"/>
                    <a:pt x="5421" y="392"/>
                    <a:pt x="5350" y="392"/>
                  </a:cubicBezTo>
                  <a:cubicBezTo>
                    <a:pt x="5273" y="392"/>
                    <a:pt x="5195" y="390"/>
                    <a:pt x="5117" y="388"/>
                  </a:cubicBezTo>
                  <a:cubicBezTo>
                    <a:pt x="5074" y="386"/>
                    <a:pt x="5074" y="324"/>
                    <a:pt x="5117" y="322"/>
                  </a:cubicBezTo>
                  <a:cubicBezTo>
                    <a:pt x="5188" y="320"/>
                    <a:pt x="5259" y="318"/>
                    <a:pt x="5330" y="318"/>
                  </a:cubicBezTo>
                  <a:close/>
                  <a:moveTo>
                    <a:pt x="9432" y="313"/>
                  </a:moveTo>
                  <a:cubicBezTo>
                    <a:pt x="9504" y="313"/>
                    <a:pt x="9577" y="318"/>
                    <a:pt x="9643" y="337"/>
                  </a:cubicBezTo>
                  <a:cubicBezTo>
                    <a:pt x="9668" y="343"/>
                    <a:pt x="9672" y="386"/>
                    <a:pt x="9643" y="389"/>
                  </a:cubicBezTo>
                  <a:cubicBezTo>
                    <a:pt x="9615" y="393"/>
                    <a:pt x="9586" y="395"/>
                    <a:pt x="9557" y="395"/>
                  </a:cubicBezTo>
                  <a:cubicBezTo>
                    <a:pt x="9449" y="395"/>
                    <a:pt x="9335" y="370"/>
                    <a:pt x="9231" y="356"/>
                  </a:cubicBezTo>
                  <a:cubicBezTo>
                    <a:pt x="9208" y="354"/>
                    <a:pt x="9215" y="317"/>
                    <a:pt x="9237" y="317"/>
                  </a:cubicBezTo>
                  <a:cubicBezTo>
                    <a:pt x="9299" y="317"/>
                    <a:pt x="9365" y="313"/>
                    <a:pt x="9432" y="313"/>
                  </a:cubicBezTo>
                  <a:close/>
                  <a:moveTo>
                    <a:pt x="8298" y="328"/>
                  </a:moveTo>
                  <a:cubicBezTo>
                    <a:pt x="8322" y="328"/>
                    <a:pt x="8327" y="371"/>
                    <a:pt x="8301" y="376"/>
                  </a:cubicBezTo>
                  <a:cubicBezTo>
                    <a:pt x="8135" y="402"/>
                    <a:pt x="7967" y="418"/>
                    <a:pt x="7799" y="435"/>
                  </a:cubicBezTo>
                  <a:cubicBezTo>
                    <a:pt x="7798" y="435"/>
                    <a:pt x="7797" y="435"/>
                    <a:pt x="7797" y="435"/>
                  </a:cubicBezTo>
                  <a:cubicBezTo>
                    <a:pt x="7772" y="435"/>
                    <a:pt x="7768" y="392"/>
                    <a:pt x="7793" y="388"/>
                  </a:cubicBezTo>
                  <a:cubicBezTo>
                    <a:pt x="7961" y="365"/>
                    <a:pt x="8127" y="341"/>
                    <a:pt x="8295" y="328"/>
                  </a:cubicBezTo>
                  <a:cubicBezTo>
                    <a:pt x="8296" y="328"/>
                    <a:pt x="8297" y="328"/>
                    <a:pt x="8298" y="328"/>
                  </a:cubicBezTo>
                  <a:close/>
                  <a:moveTo>
                    <a:pt x="10929" y="339"/>
                  </a:moveTo>
                  <a:cubicBezTo>
                    <a:pt x="10961" y="339"/>
                    <a:pt x="10968" y="392"/>
                    <a:pt x="10937" y="397"/>
                  </a:cubicBezTo>
                  <a:cubicBezTo>
                    <a:pt x="10770" y="424"/>
                    <a:pt x="10598" y="427"/>
                    <a:pt x="10431" y="440"/>
                  </a:cubicBezTo>
                  <a:cubicBezTo>
                    <a:pt x="10431" y="440"/>
                    <a:pt x="10430" y="440"/>
                    <a:pt x="10429" y="440"/>
                  </a:cubicBezTo>
                  <a:cubicBezTo>
                    <a:pt x="10399" y="440"/>
                    <a:pt x="10400" y="393"/>
                    <a:pt x="10431" y="389"/>
                  </a:cubicBezTo>
                  <a:cubicBezTo>
                    <a:pt x="10596" y="371"/>
                    <a:pt x="10763" y="343"/>
                    <a:pt x="10928" y="339"/>
                  </a:cubicBezTo>
                  <a:cubicBezTo>
                    <a:pt x="10929" y="339"/>
                    <a:pt x="10929" y="339"/>
                    <a:pt x="10929" y="339"/>
                  </a:cubicBezTo>
                  <a:close/>
                  <a:moveTo>
                    <a:pt x="11898" y="365"/>
                  </a:moveTo>
                  <a:cubicBezTo>
                    <a:pt x="11988" y="365"/>
                    <a:pt x="12078" y="367"/>
                    <a:pt x="12168" y="373"/>
                  </a:cubicBezTo>
                  <a:cubicBezTo>
                    <a:pt x="12209" y="376"/>
                    <a:pt x="12209" y="434"/>
                    <a:pt x="12168" y="436"/>
                  </a:cubicBezTo>
                  <a:cubicBezTo>
                    <a:pt x="12078" y="442"/>
                    <a:pt x="11988" y="444"/>
                    <a:pt x="11898" y="444"/>
                  </a:cubicBezTo>
                  <a:cubicBezTo>
                    <a:pt x="11790" y="444"/>
                    <a:pt x="11681" y="441"/>
                    <a:pt x="11572" y="440"/>
                  </a:cubicBezTo>
                  <a:cubicBezTo>
                    <a:pt x="11528" y="440"/>
                    <a:pt x="11528" y="370"/>
                    <a:pt x="11572" y="369"/>
                  </a:cubicBezTo>
                  <a:cubicBezTo>
                    <a:pt x="11681" y="367"/>
                    <a:pt x="11790" y="365"/>
                    <a:pt x="11898" y="365"/>
                  </a:cubicBezTo>
                  <a:close/>
                  <a:moveTo>
                    <a:pt x="6306" y="365"/>
                  </a:moveTo>
                  <a:cubicBezTo>
                    <a:pt x="6307" y="365"/>
                    <a:pt x="6308" y="365"/>
                    <a:pt x="6309" y="365"/>
                  </a:cubicBezTo>
                  <a:cubicBezTo>
                    <a:pt x="6510" y="378"/>
                    <a:pt x="6716" y="381"/>
                    <a:pt x="6915" y="409"/>
                  </a:cubicBezTo>
                  <a:cubicBezTo>
                    <a:pt x="6957" y="414"/>
                    <a:pt x="6947" y="482"/>
                    <a:pt x="6906" y="482"/>
                  </a:cubicBezTo>
                  <a:cubicBezTo>
                    <a:pt x="6906" y="482"/>
                    <a:pt x="6905" y="482"/>
                    <a:pt x="6905" y="482"/>
                  </a:cubicBezTo>
                  <a:cubicBezTo>
                    <a:pt x="6707" y="478"/>
                    <a:pt x="6507" y="447"/>
                    <a:pt x="6309" y="426"/>
                  </a:cubicBezTo>
                  <a:cubicBezTo>
                    <a:pt x="6271" y="422"/>
                    <a:pt x="6271" y="365"/>
                    <a:pt x="6306" y="365"/>
                  </a:cubicBezTo>
                  <a:close/>
                  <a:moveTo>
                    <a:pt x="14278" y="413"/>
                  </a:moveTo>
                  <a:cubicBezTo>
                    <a:pt x="14353" y="413"/>
                    <a:pt x="14428" y="415"/>
                    <a:pt x="14503" y="424"/>
                  </a:cubicBezTo>
                  <a:cubicBezTo>
                    <a:pt x="14541" y="428"/>
                    <a:pt x="14541" y="481"/>
                    <a:pt x="14503" y="485"/>
                  </a:cubicBezTo>
                  <a:cubicBezTo>
                    <a:pt x="14429" y="493"/>
                    <a:pt x="14355" y="496"/>
                    <a:pt x="14280" y="496"/>
                  </a:cubicBezTo>
                  <a:cubicBezTo>
                    <a:pt x="14188" y="496"/>
                    <a:pt x="14096" y="492"/>
                    <a:pt x="14006" y="491"/>
                  </a:cubicBezTo>
                  <a:cubicBezTo>
                    <a:pt x="13958" y="490"/>
                    <a:pt x="13958" y="418"/>
                    <a:pt x="14006" y="418"/>
                  </a:cubicBezTo>
                  <a:cubicBezTo>
                    <a:pt x="14096" y="417"/>
                    <a:pt x="14187" y="413"/>
                    <a:pt x="14278" y="413"/>
                  </a:cubicBezTo>
                  <a:close/>
                  <a:moveTo>
                    <a:pt x="12862" y="459"/>
                  </a:moveTo>
                  <a:cubicBezTo>
                    <a:pt x="12863" y="459"/>
                    <a:pt x="12863" y="459"/>
                    <a:pt x="12864" y="459"/>
                  </a:cubicBezTo>
                  <a:cubicBezTo>
                    <a:pt x="13066" y="474"/>
                    <a:pt x="13269" y="486"/>
                    <a:pt x="13469" y="515"/>
                  </a:cubicBezTo>
                  <a:cubicBezTo>
                    <a:pt x="13502" y="520"/>
                    <a:pt x="13494" y="575"/>
                    <a:pt x="13461" y="575"/>
                  </a:cubicBezTo>
                  <a:cubicBezTo>
                    <a:pt x="13461" y="575"/>
                    <a:pt x="13460" y="575"/>
                    <a:pt x="13460" y="575"/>
                  </a:cubicBezTo>
                  <a:cubicBezTo>
                    <a:pt x="13261" y="570"/>
                    <a:pt x="13063" y="549"/>
                    <a:pt x="12864" y="530"/>
                  </a:cubicBezTo>
                  <a:cubicBezTo>
                    <a:pt x="12822" y="525"/>
                    <a:pt x="12819" y="459"/>
                    <a:pt x="12862" y="459"/>
                  </a:cubicBezTo>
                  <a:close/>
                  <a:moveTo>
                    <a:pt x="12989" y="2701"/>
                  </a:moveTo>
                  <a:cubicBezTo>
                    <a:pt x="13063" y="2701"/>
                    <a:pt x="13137" y="2704"/>
                    <a:pt x="13211" y="2710"/>
                  </a:cubicBezTo>
                  <a:cubicBezTo>
                    <a:pt x="13247" y="2713"/>
                    <a:pt x="13247" y="2763"/>
                    <a:pt x="13211" y="2766"/>
                  </a:cubicBezTo>
                  <a:cubicBezTo>
                    <a:pt x="13139" y="2773"/>
                    <a:pt x="13066" y="2775"/>
                    <a:pt x="12993" y="2775"/>
                  </a:cubicBezTo>
                  <a:cubicBezTo>
                    <a:pt x="12901" y="2775"/>
                    <a:pt x="12808" y="2771"/>
                    <a:pt x="12715" y="2769"/>
                  </a:cubicBezTo>
                  <a:cubicBezTo>
                    <a:pt x="12674" y="2769"/>
                    <a:pt x="12675" y="2708"/>
                    <a:pt x="12715" y="2707"/>
                  </a:cubicBezTo>
                  <a:cubicBezTo>
                    <a:pt x="12806" y="2705"/>
                    <a:pt x="12898" y="2701"/>
                    <a:pt x="12989" y="2701"/>
                  </a:cubicBezTo>
                  <a:close/>
                  <a:moveTo>
                    <a:pt x="13704" y="2700"/>
                  </a:moveTo>
                  <a:cubicBezTo>
                    <a:pt x="13705" y="2700"/>
                    <a:pt x="13707" y="2701"/>
                    <a:pt x="13708" y="2701"/>
                  </a:cubicBezTo>
                  <a:cubicBezTo>
                    <a:pt x="13859" y="2716"/>
                    <a:pt x="14017" y="2724"/>
                    <a:pt x="14163" y="2764"/>
                  </a:cubicBezTo>
                  <a:cubicBezTo>
                    <a:pt x="14201" y="2773"/>
                    <a:pt x="14193" y="2831"/>
                    <a:pt x="14155" y="2831"/>
                  </a:cubicBezTo>
                  <a:cubicBezTo>
                    <a:pt x="14155" y="2831"/>
                    <a:pt x="14155" y="2831"/>
                    <a:pt x="14154" y="2831"/>
                  </a:cubicBezTo>
                  <a:cubicBezTo>
                    <a:pt x="14003" y="2830"/>
                    <a:pt x="13848" y="2796"/>
                    <a:pt x="13699" y="2770"/>
                  </a:cubicBezTo>
                  <a:cubicBezTo>
                    <a:pt x="13661" y="2764"/>
                    <a:pt x="13668" y="2700"/>
                    <a:pt x="13704" y="2700"/>
                  </a:cubicBezTo>
                  <a:close/>
                  <a:moveTo>
                    <a:pt x="7797" y="2812"/>
                  </a:moveTo>
                  <a:cubicBezTo>
                    <a:pt x="7831" y="2812"/>
                    <a:pt x="7864" y="2813"/>
                    <a:pt x="7897" y="2816"/>
                  </a:cubicBezTo>
                  <a:cubicBezTo>
                    <a:pt x="7925" y="2818"/>
                    <a:pt x="7925" y="2857"/>
                    <a:pt x="7897" y="2860"/>
                  </a:cubicBezTo>
                  <a:cubicBezTo>
                    <a:pt x="7863" y="2863"/>
                    <a:pt x="7828" y="2864"/>
                    <a:pt x="7792" y="2864"/>
                  </a:cubicBezTo>
                  <a:cubicBezTo>
                    <a:pt x="7695" y="2864"/>
                    <a:pt x="7596" y="2855"/>
                    <a:pt x="7500" y="2852"/>
                  </a:cubicBezTo>
                  <a:cubicBezTo>
                    <a:pt x="7483" y="2851"/>
                    <a:pt x="7483" y="2825"/>
                    <a:pt x="7500" y="2825"/>
                  </a:cubicBezTo>
                  <a:cubicBezTo>
                    <a:pt x="7598" y="2821"/>
                    <a:pt x="7698" y="2812"/>
                    <a:pt x="7797" y="2812"/>
                  </a:cubicBezTo>
                  <a:close/>
                  <a:moveTo>
                    <a:pt x="9936" y="2762"/>
                  </a:moveTo>
                  <a:cubicBezTo>
                    <a:pt x="9964" y="2762"/>
                    <a:pt x="9971" y="2804"/>
                    <a:pt x="9942" y="2816"/>
                  </a:cubicBezTo>
                  <a:cubicBezTo>
                    <a:pt x="9845" y="2857"/>
                    <a:pt x="9744" y="2873"/>
                    <a:pt x="9641" y="2873"/>
                  </a:cubicBezTo>
                  <a:cubicBezTo>
                    <a:pt x="9588" y="2873"/>
                    <a:pt x="9534" y="2869"/>
                    <a:pt x="9481" y="2861"/>
                  </a:cubicBezTo>
                  <a:cubicBezTo>
                    <a:pt x="9453" y="2857"/>
                    <a:pt x="9458" y="2809"/>
                    <a:pt x="9484" y="2809"/>
                  </a:cubicBezTo>
                  <a:cubicBezTo>
                    <a:pt x="9485" y="2809"/>
                    <a:pt x="9486" y="2810"/>
                    <a:pt x="9487" y="2810"/>
                  </a:cubicBezTo>
                  <a:cubicBezTo>
                    <a:pt x="9523" y="2814"/>
                    <a:pt x="9558" y="2816"/>
                    <a:pt x="9593" y="2816"/>
                  </a:cubicBezTo>
                  <a:cubicBezTo>
                    <a:pt x="9706" y="2816"/>
                    <a:pt x="9815" y="2795"/>
                    <a:pt x="9926" y="2764"/>
                  </a:cubicBezTo>
                  <a:cubicBezTo>
                    <a:pt x="9930" y="2763"/>
                    <a:pt x="9933" y="2762"/>
                    <a:pt x="9936" y="2762"/>
                  </a:cubicBezTo>
                  <a:close/>
                  <a:moveTo>
                    <a:pt x="11620" y="2766"/>
                  </a:moveTo>
                  <a:cubicBezTo>
                    <a:pt x="11622" y="2766"/>
                    <a:pt x="11625" y="2766"/>
                    <a:pt x="11628" y="2767"/>
                  </a:cubicBezTo>
                  <a:cubicBezTo>
                    <a:pt x="11742" y="2801"/>
                    <a:pt x="11857" y="2813"/>
                    <a:pt x="11974" y="2813"/>
                  </a:cubicBezTo>
                  <a:cubicBezTo>
                    <a:pt x="12021" y="2813"/>
                    <a:pt x="12070" y="2811"/>
                    <a:pt x="12118" y="2807"/>
                  </a:cubicBezTo>
                  <a:cubicBezTo>
                    <a:pt x="12119" y="2807"/>
                    <a:pt x="12120" y="2807"/>
                    <a:pt x="12120" y="2807"/>
                  </a:cubicBezTo>
                  <a:cubicBezTo>
                    <a:pt x="12148" y="2807"/>
                    <a:pt x="12154" y="2854"/>
                    <a:pt x="12126" y="2860"/>
                  </a:cubicBezTo>
                  <a:cubicBezTo>
                    <a:pt x="12063" y="2874"/>
                    <a:pt x="12000" y="2880"/>
                    <a:pt x="11937" y="2880"/>
                  </a:cubicBezTo>
                  <a:cubicBezTo>
                    <a:pt x="11827" y="2880"/>
                    <a:pt x="11718" y="2860"/>
                    <a:pt x="11611" y="2828"/>
                  </a:cubicBezTo>
                  <a:cubicBezTo>
                    <a:pt x="11575" y="2817"/>
                    <a:pt x="11587" y="2766"/>
                    <a:pt x="11620" y="2766"/>
                  </a:cubicBezTo>
                  <a:close/>
                  <a:moveTo>
                    <a:pt x="10709" y="2805"/>
                  </a:moveTo>
                  <a:cubicBezTo>
                    <a:pt x="10803" y="2805"/>
                    <a:pt x="10894" y="2823"/>
                    <a:pt x="10985" y="2860"/>
                  </a:cubicBezTo>
                  <a:cubicBezTo>
                    <a:pt x="11012" y="2870"/>
                    <a:pt x="11004" y="2910"/>
                    <a:pt x="10981" y="2910"/>
                  </a:cubicBezTo>
                  <a:cubicBezTo>
                    <a:pt x="10978" y="2910"/>
                    <a:pt x="10975" y="2909"/>
                    <a:pt x="10972" y="2908"/>
                  </a:cubicBezTo>
                  <a:cubicBezTo>
                    <a:pt x="10880" y="2873"/>
                    <a:pt x="10784" y="2856"/>
                    <a:pt x="10686" y="2856"/>
                  </a:cubicBezTo>
                  <a:cubicBezTo>
                    <a:pt x="10651" y="2856"/>
                    <a:pt x="10615" y="2858"/>
                    <a:pt x="10579" y="2863"/>
                  </a:cubicBezTo>
                  <a:cubicBezTo>
                    <a:pt x="10578" y="2863"/>
                    <a:pt x="10577" y="2863"/>
                    <a:pt x="10576" y="2863"/>
                  </a:cubicBezTo>
                  <a:cubicBezTo>
                    <a:pt x="10553" y="2863"/>
                    <a:pt x="10548" y="2820"/>
                    <a:pt x="10572" y="2817"/>
                  </a:cubicBezTo>
                  <a:cubicBezTo>
                    <a:pt x="10619" y="2809"/>
                    <a:pt x="10664" y="2805"/>
                    <a:pt x="10709" y="2805"/>
                  </a:cubicBezTo>
                  <a:close/>
                  <a:moveTo>
                    <a:pt x="2656" y="2863"/>
                  </a:moveTo>
                  <a:cubicBezTo>
                    <a:pt x="2682" y="2863"/>
                    <a:pt x="2708" y="2863"/>
                    <a:pt x="2733" y="2864"/>
                  </a:cubicBezTo>
                  <a:cubicBezTo>
                    <a:pt x="2763" y="2865"/>
                    <a:pt x="2763" y="2910"/>
                    <a:pt x="2733" y="2911"/>
                  </a:cubicBezTo>
                  <a:cubicBezTo>
                    <a:pt x="2707" y="2912"/>
                    <a:pt x="2681" y="2912"/>
                    <a:pt x="2655" y="2912"/>
                  </a:cubicBezTo>
                  <a:cubicBezTo>
                    <a:pt x="2548" y="2912"/>
                    <a:pt x="2442" y="2908"/>
                    <a:pt x="2336" y="2907"/>
                  </a:cubicBezTo>
                  <a:cubicBezTo>
                    <a:pt x="2311" y="2906"/>
                    <a:pt x="2311" y="2869"/>
                    <a:pt x="2336" y="2869"/>
                  </a:cubicBezTo>
                  <a:cubicBezTo>
                    <a:pt x="2442" y="2868"/>
                    <a:pt x="2549" y="2863"/>
                    <a:pt x="2656" y="2863"/>
                  </a:cubicBezTo>
                  <a:close/>
                  <a:moveTo>
                    <a:pt x="8732" y="2860"/>
                  </a:moveTo>
                  <a:cubicBezTo>
                    <a:pt x="8818" y="2860"/>
                    <a:pt x="8904" y="2862"/>
                    <a:pt x="8990" y="2868"/>
                  </a:cubicBezTo>
                  <a:cubicBezTo>
                    <a:pt x="9015" y="2869"/>
                    <a:pt x="9015" y="2905"/>
                    <a:pt x="8990" y="2907"/>
                  </a:cubicBezTo>
                  <a:cubicBezTo>
                    <a:pt x="8900" y="2913"/>
                    <a:pt x="8810" y="2914"/>
                    <a:pt x="8720" y="2914"/>
                  </a:cubicBezTo>
                  <a:cubicBezTo>
                    <a:pt x="8645" y="2914"/>
                    <a:pt x="8569" y="2913"/>
                    <a:pt x="8494" y="2912"/>
                  </a:cubicBezTo>
                  <a:cubicBezTo>
                    <a:pt x="8462" y="2912"/>
                    <a:pt x="8462" y="2863"/>
                    <a:pt x="8494" y="2863"/>
                  </a:cubicBezTo>
                  <a:cubicBezTo>
                    <a:pt x="8573" y="2862"/>
                    <a:pt x="8653" y="2860"/>
                    <a:pt x="8732" y="2860"/>
                  </a:cubicBezTo>
                  <a:close/>
                  <a:moveTo>
                    <a:pt x="3513" y="2854"/>
                  </a:moveTo>
                  <a:cubicBezTo>
                    <a:pt x="3584" y="2854"/>
                    <a:pt x="3655" y="2856"/>
                    <a:pt x="3726" y="2861"/>
                  </a:cubicBezTo>
                  <a:cubicBezTo>
                    <a:pt x="3761" y="2863"/>
                    <a:pt x="3761" y="2911"/>
                    <a:pt x="3726" y="2914"/>
                  </a:cubicBezTo>
                  <a:cubicBezTo>
                    <a:pt x="3657" y="2919"/>
                    <a:pt x="3589" y="2921"/>
                    <a:pt x="3521" y="2921"/>
                  </a:cubicBezTo>
                  <a:cubicBezTo>
                    <a:pt x="3440" y="2921"/>
                    <a:pt x="3360" y="2919"/>
                    <a:pt x="3279" y="2918"/>
                  </a:cubicBezTo>
                  <a:cubicBezTo>
                    <a:pt x="3241" y="2918"/>
                    <a:pt x="3241" y="2858"/>
                    <a:pt x="3279" y="2857"/>
                  </a:cubicBezTo>
                  <a:cubicBezTo>
                    <a:pt x="3357" y="2856"/>
                    <a:pt x="3435" y="2854"/>
                    <a:pt x="3513" y="2854"/>
                  </a:cubicBezTo>
                  <a:close/>
                  <a:moveTo>
                    <a:pt x="5734" y="2850"/>
                  </a:moveTo>
                  <a:cubicBezTo>
                    <a:pt x="5778" y="2850"/>
                    <a:pt x="5820" y="2851"/>
                    <a:pt x="5862" y="2857"/>
                  </a:cubicBezTo>
                  <a:cubicBezTo>
                    <a:pt x="5901" y="2862"/>
                    <a:pt x="5901" y="2913"/>
                    <a:pt x="5862" y="2918"/>
                  </a:cubicBezTo>
                  <a:cubicBezTo>
                    <a:pt x="5819" y="2923"/>
                    <a:pt x="5774" y="2925"/>
                    <a:pt x="5729" y="2925"/>
                  </a:cubicBezTo>
                  <a:cubicBezTo>
                    <a:pt x="5641" y="2925"/>
                    <a:pt x="5551" y="2918"/>
                    <a:pt x="5464" y="2915"/>
                  </a:cubicBezTo>
                  <a:cubicBezTo>
                    <a:pt x="5429" y="2914"/>
                    <a:pt x="5429" y="2860"/>
                    <a:pt x="5464" y="2860"/>
                  </a:cubicBezTo>
                  <a:cubicBezTo>
                    <a:pt x="5553" y="2858"/>
                    <a:pt x="5644" y="2850"/>
                    <a:pt x="5734" y="2850"/>
                  </a:cubicBezTo>
                  <a:close/>
                  <a:moveTo>
                    <a:pt x="4222" y="2815"/>
                  </a:moveTo>
                  <a:cubicBezTo>
                    <a:pt x="4224" y="2815"/>
                    <a:pt x="4226" y="2815"/>
                    <a:pt x="4229" y="2816"/>
                  </a:cubicBezTo>
                  <a:cubicBezTo>
                    <a:pt x="4351" y="2848"/>
                    <a:pt x="4472" y="2861"/>
                    <a:pt x="4596" y="2861"/>
                  </a:cubicBezTo>
                  <a:cubicBezTo>
                    <a:pt x="4653" y="2861"/>
                    <a:pt x="4710" y="2858"/>
                    <a:pt x="4768" y="2853"/>
                  </a:cubicBezTo>
                  <a:cubicBezTo>
                    <a:pt x="4769" y="2853"/>
                    <a:pt x="4770" y="2853"/>
                    <a:pt x="4771" y="2853"/>
                  </a:cubicBezTo>
                  <a:cubicBezTo>
                    <a:pt x="4804" y="2853"/>
                    <a:pt x="4811" y="2911"/>
                    <a:pt x="4777" y="2915"/>
                  </a:cubicBezTo>
                  <a:cubicBezTo>
                    <a:pt x="4719" y="2924"/>
                    <a:pt x="4661" y="2928"/>
                    <a:pt x="4603" y="2928"/>
                  </a:cubicBezTo>
                  <a:cubicBezTo>
                    <a:pt x="4472" y="2928"/>
                    <a:pt x="4342" y="2907"/>
                    <a:pt x="4214" y="2868"/>
                  </a:cubicBezTo>
                  <a:cubicBezTo>
                    <a:pt x="4183" y="2859"/>
                    <a:pt x="4193" y="2815"/>
                    <a:pt x="4222" y="2815"/>
                  </a:cubicBezTo>
                  <a:close/>
                  <a:moveTo>
                    <a:pt x="1378" y="2817"/>
                  </a:moveTo>
                  <a:cubicBezTo>
                    <a:pt x="1486" y="2817"/>
                    <a:pt x="1594" y="2834"/>
                    <a:pt x="1693" y="2874"/>
                  </a:cubicBezTo>
                  <a:cubicBezTo>
                    <a:pt x="1724" y="2885"/>
                    <a:pt x="1716" y="2928"/>
                    <a:pt x="1688" y="2928"/>
                  </a:cubicBezTo>
                  <a:cubicBezTo>
                    <a:pt x="1685" y="2928"/>
                    <a:pt x="1682" y="2928"/>
                    <a:pt x="1679" y="2927"/>
                  </a:cubicBezTo>
                  <a:cubicBezTo>
                    <a:pt x="1552" y="2898"/>
                    <a:pt x="1434" y="2880"/>
                    <a:pt x="1310" y="2880"/>
                  </a:cubicBezTo>
                  <a:cubicBezTo>
                    <a:pt x="1257" y="2880"/>
                    <a:pt x="1202" y="2883"/>
                    <a:pt x="1146" y="2891"/>
                  </a:cubicBezTo>
                  <a:cubicBezTo>
                    <a:pt x="1145" y="2891"/>
                    <a:pt x="1144" y="2891"/>
                    <a:pt x="1143" y="2891"/>
                  </a:cubicBezTo>
                  <a:cubicBezTo>
                    <a:pt x="1117" y="2891"/>
                    <a:pt x="1105" y="2853"/>
                    <a:pt x="1134" y="2846"/>
                  </a:cubicBezTo>
                  <a:cubicBezTo>
                    <a:pt x="1213" y="2827"/>
                    <a:pt x="1296" y="2817"/>
                    <a:pt x="1378" y="2817"/>
                  </a:cubicBezTo>
                  <a:close/>
                  <a:moveTo>
                    <a:pt x="6410" y="2856"/>
                  </a:moveTo>
                  <a:cubicBezTo>
                    <a:pt x="6412" y="2856"/>
                    <a:pt x="6414" y="2856"/>
                    <a:pt x="6416" y="2857"/>
                  </a:cubicBezTo>
                  <a:cubicBezTo>
                    <a:pt x="6595" y="2894"/>
                    <a:pt x="6773" y="2901"/>
                    <a:pt x="6954" y="2910"/>
                  </a:cubicBezTo>
                  <a:cubicBezTo>
                    <a:pt x="6992" y="2911"/>
                    <a:pt x="6991" y="2962"/>
                    <a:pt x="6954" y="2967"/>
                  </a:cubicBezTo>
                  <a:cubicBezTo>
                    <a:pt x="6911" y="2972"/>
                    <a:pt x="6869" y="2974"/>
                    <a:pt x="6826" y="2974"/>
                  </a:cubicBezTo>
                  <a:cubicBezTo>
                    <a:pt x="6683" y="2974"/>
                    <a:pt x="6540" y="2949"/>
                    <a:pt x="6401" y="2913"/>
                  </a:cubicBezTo>
                  <a:cubicBezTo>
                    <a:pt x="6367" y="2904"/>
                    <a:pt x="6379" y="2856"/>
                    <a:pt x="6410" y="2856"/>
                  </a:cubicBezTo>
                  <a:close/>
                  <a:moveTo>
                    <a:pt x="1" y="0"/>
                  </a:moveTo>
                  <a:lnTo>
                    <a:pt x="1" y="0"/>
                  </a:lnTo>
                  <a:cubicBezTo>
                    <a:pt x="4" y="6"/>
                    <a:pt x="7" y="12"/>
                    <a:pt x="7" y="20"/>
                  </a:cubicBezTo>
                  <a:cubicBezTo>
                    <a:pt x="16" y="90"/>
                    <a:pt x="23" y="160"/>
                    <a:pt x="31" y="231"/>
                  </a:cubicBezTo>
                  <a:cubicBezTo>
                    <a:pt x="35" y="220"/>
                    <a:pt x="43" y="214"/>
                    <a:pt x="55" y="214"/>
                  </a:cubicBezTo>
                  <a:cubicBezTo>
                    <a:pt x="58" y="214"/>
                    <a:pt x="61" y="214"/>
                    <a:pt x="64" y="215"/>
                  </a:cubicBezTo>
                  <a:cubicBezTo>
                    <a:pt x="186" y="248"/>
                    <a:pt x="309" y="265"/>
                    <a:pt x="432" y="265"/>
                  </a:cubicBezTo>
                  <a:cubicBezTo>
                    <a:pt x="518" y="265"/>
                    <a:pt x="605" y="257"/>
                    <a:pt x="692" y="240"/>
                  </a:cubicBezTo>
                  <a:cubicBezTo>
                    <a:pt x="695" y="240"/>
                    <a:pt x="697" y="240"/>
                    <a:pt x="700" y="240"/>
                  </a:cubicBezTo>
                  <a:cubicBezTo>
                    <a:pt x="735" y="240"/>
                    <a:pt x="747" y="291"/>
                    <a:pt x="709" y="301"/>
                  </a:cubicBezTo>
                  <a:cubicBezTo>
                    <a:pt x="615" y="326"/>
                    <a:pt x="520" y="339"/>
                    <a:pt x="426" y="339"/>
                  </a:cubicBezTo>
                  <a:cubicBezTo>
                    <a:pt x="299" y="339"/>
                    <a:pt x="173" y="316"/>
                    <a:pt x="49" y="271"/>
                  </a:cubicBezTo>
                  <a:cubicBezTo>
                    <a:pt x="42" y="269"/>
                    <a:pt x="37" y="266"/>
                    <a:pt x="34" y="261"/>
                  </a:cubicBezTo>
                  <a:lnTo>
                    <a:pt x="34" y="261"/>
                  </a:lnTo>
                  <a:cubicBezTo>
                    <a:pt x="126" y="1122"/>
                    <a:pt x="181" y="2046"/>
                    <a:pt x="66" y="2910"/>
                  </a:cubicBezTo>
                  <a:cubicBezTo>
                    <a:pt x="184" y="2907"/>
                    <a:pt x="301" y="2904"/>
                    <a:pt x="419" y="2904"/>
                  </a:cubicBezTo>
                  <a:cubicBezTo>
                    <a:pt x="495" y="2904"/>
                    <a:pt x="571" y="2905"/>
                    <a:pt x="647" y="2908"/>
                  </a:cubicBezTo>
                  <a:cubicBezTo>
                    <a:pt x="686" y="2908"/>
                    <a:pt x="686" y="2966"/>
                    <a:pt x="647" y="2968"/>
                  </a:cubicBezTo>
                  <a:cubicBezTo>
                    <a:pt x="575" y="2969"/>
                    <a:pt x="503" y="2970"/>
                    <a:pt x="431" y="2970"/>
                  </a:cubicBezTo>
                  <a:cubicBezTo>
                    <a:pt x="306" y="2970"/>
                    <a:pt x="182" y="2968"/>
                    <a:pt x="58" y="2965"/>
                  </a:cubicBezTo>
                  <a:cubicBezTo>
                    <a:pt x="42" y="3078"/>
                    <a:pt x="23" y="3191"/>
                    <a:pt x="1" y="3301"/>
                  </a:cubicBezTo>
                  <a:cubicBezTo>
                    <a:pt x="1465" y="3228"/>
                    <a:pt x="2933" y="3217"/>
                    <a:pt x="4402" y="3217"/>
                  </a:cubicBezTo>
                  <a:cubicBezTo>
                    <a:pt x="5078" y="3217"/>
                    <a:pt x="5753" y="3219"/>
                    <a:pt x="6429" y="3219"/>
                  </a:cubicBezTo>
                  <a:cubicBezTo>
                    <a:pt x="6697" y="3219"/>
                    <a:pt x="6964" y="3219"/>
                    <a:pt x="7232" y="3218"/>
                  </a:cubicBezTo>
                  <a:cubicBezTo>
                    <a:pt x="7778" y="3216"/>
                    <a:pt x="8323" y="3215"/>
                    <a:pt x="8869" y="3215"/>
                  </a:cubicBezTo>
                  <a:cubicBezTo>
                    <a:pt x="10559" y="3215"/>
                    <a:pt x="12249" y="3224"/>
                    <a:pt x="13939" y="3241"/>
                  </a:cubicBezTo>
                  <a:cubicBezTo>
                    <a:pt x="13952" y="3227"/>
                    <a:pt x="13972" y="3219"/>
                    <a:pt x="13992" y="3219"/>
                  </a:cubicBezTo>
                  <a:cubicBezTo>
                    <a:pt x="14012" y="3219"/>
                    <a:pt x="14031" y="3227"/>
                    <a:pt x="14042" y="3242"/>
                  </a:cubicBezTo>
                  <a:cubicBezTo>
                    <a:pt x="14185" y="3243"/>
                    <a:pt x="14330" y="3244"/>
                    <a:pt x="14474" y="3245"/>
                  </a:cubicBezTo>
                  <a:cubicBezTo>
                    <a:pt x="14477" y="3227"/>
                    <a:pt x="14492" y="3210"/>
                    <a:pt x="14518" y="3210"/>
                  </a:cubicBezTo>
                  <a:cubicBezTo>
                    <a:pt x="14559" y="3208"/>
                    <a:pt x="14601" y="3207"/>
                    <a:pt x="14642" y="3206"/>
                  </a:cubicBezTo>
                  <a:lnTo>
                    <a:pt x="14670" y="3206"/>
                  </a:lnTo>
                  <a:cubicBezTo>
                    <a:pt x="14682" y="3196"/>
                    <a:pt x="14693" y="3186"/>
                    <a:pt x="14705" y="3176"/>
                  </a:cubicBezTo>
                  <a:cubicBezTo>
                    <a:pt x="14707" y="3175"/>
                    <a:pt x="14708" y="3175"/>
                    <a:pt x="14710" y="3173"/>
                  </a:cubicBezTo>
                  <a:cubicBezTo>
                    <a:pt x="14632" y="2148"/>
                    <a:pt x="14635" y="1117"/>
                    <a:pt x="14546" y="92"/>
                  </a:cubicBezTo>
                  <a:lnTo>
                    <a:pt x="14543" y="92"/>
                  </a:lnTo>
                  <a:cubicBezTo>
                    <a:pt x="13978" y="99"/>
                    <a:pt x="13413" y="102"/>
                    <a:pt x="12848" y="102"/>
                  </a:cubicBezTo>
                  <a:cubicBezTo>
                    <a:pt x="10969" y="102"/>
                    <a:pt x="9088" y="71"/>
                    <a:pt x="7210" y="57"/>
                  </a:cubicBezTo>
                  <a:cubicBezTo>
                    <a:pt x="5992" y="47"/>
                    <a:pt x="4772" y="37"/>
                    <a:pt x="3553" y="30"/>
                  </a:cubicBezTo>
                  <a:cubicBezTo>
                    <a:pt x="3436" y="29"/>
                    <a:pt x="3319" y="29"/>
                    <a:pt x="3203" y="29"/>
                  </a:cubicBezTo>
                  <a:cubicBezTo>
                    <a:pt x="2689" y="29"/>
                    <a:pt x="2175" y="35"/>
                    <a:pt x="1660" y="35"/>
                  </a:cubicBezTo>
                  <a:cubicBezTo>
                    <a:pt x="1106" y="35"/>
                    <a:pt x="552" y="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3"/>
            <p:cNvSpPr/>
            <p:nvPr/>
          </p:nvSpPr>
          <p:spPr>
            <a:xfrm>
              <a:off x="7737238" y="1961276"/>
              <a:ext cx="167201" cy="172927"/>
            </a:xfrm>
            <a:custGeom>
              <a:avLst/>
              <a:gdLst/>
              <a:ahLst/>
              <a:cxnLst/>
              <a:rect l="l" t="t" r="r" b="b"/>
              <a:pathLst>
                <a:path w="3154" h="3262" extrusionOk="0">
                  <a:moveTo>
                    <a:pt x="366" y="143"/>
                  </a:moveTo>
                  <a:cubicBezTo>
                    <a:pt x="369" y="143"/>
                    <a:pt x="372" y="143"/>
                    <a:pt x="376" y="144"/>
                  </a:cubicBezTo>
                  <a:cubicBezTo>
                    <a:pt x="514" y="178"/>
                    <a:pt x="652" y="186"/>
                    <a:pt x="792" y="186"/>
                  </a:cubicBezTo>
                  <a:cubicBezTo>
                    <a:pt x="832" y="186"/>
                    <a:pt x="872" y="185"/>
                    <a:pt x="913" y="184"/>
                  </a:cubicBezTo>
                  <a:cubicBezTo>
                    <a:pt x="914" y="184"/>
                    <a:pt x="914" y="184"/>
                    <a:pt x="914" y="184"/>
                  </a:cubicBezTo>
                  <a:cubicBezTo>
                    <a:pt x="955" y="184"/>
                    <a:pt x="963" y="248"/>
                    <a:pt x="924" y="257"/>
                  </a:cubicBezTo>
                  <a:cubicBezTo>
                    <a:pt x="859" y="271"/>
                    <a:pt x="795" y="277"/>
                    <a:pt x="730" y="277"/>
                  </a:cubicBezTo>
                  <a:cubicBezTo>
                    <a:pt x="604" y="277"/>
                    <a:pt x="478" y="253"/>
                    <a:pt x="357" y="214"/>
                  </a:cubicBezTo>
                  <a:cubicBezTo>
                    <a:pt x="316" y="200"/>
                    <a:pt x="328" y="143"/>
                    <a:pt x="366" y="143"/>
                  </a:cubicBezTo>
                  <a:close/>
                  <a:moveTo>
                    <a:pt x="1611" y="244"/>
                  </a:moveTo>
                  <a:cubicBezTo>
                    <a:pt x="1660" y="244"/>
                    <a:pt x="1709" y="246"/>
                    <a:pt x="1758" y="249"/>
                  </a:cubicBezTo>
                  <a:cubicBezTo>
                    <a:pt x="1790" y="252"/>
                    <a:pt x="1790" y="295"/>
                    <a:pt x="1758" y="299"/>
                  </a:cubicBezTo>
                  <a:cubicBezTo>
                    <a:pt x="1712" y="302"/>
                    <a:pt x="1667" y="303"/>
                    <a:pt x="1621" y="303"/>
                  </a:cubicBezTo>
                  <a:cubicBezTo>
                    <a:pt x="1517" y="303"/>
                    <a:pt x="1413" y="297"/>
                    <a:pt x="1311" y="293"/>
                  </a:cubicBezTo>
                  <a:cubicBezTo>
                    <a:pt x="1286" y="292"/>
                    <a:pt x="1286" y="255"/>
                    <a:pt x="1311" y="254"/>
                  </a:cubicBezTo>
                  <a:cubicBezTo>
                    <a:pt x="1410" y="250"/>
                    <a:pt x="1511" y="244"/>
                    <a:pt x="1611" y="244"/>
                  </a:cubicBezTo>
                  <a:close/>
                  <a:moveTo>
                    <a:pt x="2205" y="293"/>
                  </a:moveTo>
                  <a:cubicBezTo>
                    <a:pt x="2255" y="293"/>
                    <a:pt x="2304" y="295"/>
                    <a:pt x="2353" y="301"/>
                  </a:cubicBezTo>
                  <a:cubicBezTo>
                    <a:pt x="2382" y="305"/>
                    <a:pt x="2382" y="341"/>
                    <a:pt x="2353" y="346"/>
                  </a:cubicBezTo>
                  <a:cubicBezTo>
                    <a:pt x="2304" y="351"/>
                    <a:pt x="2255" y="353"/>
                    <a:pt x="2205" y="353"/>
                  </a:cubicBezTo>
                  <a:cubicBezTo>
                    <a:pt x="2156" y="353"/>
                    <a:pt x="2106" y="351"/>
                    <a:pt x="2056" y="351"/>
                  </a:cubicBezTo>
                  <a:cubicBezTo>
                    <a:pt x="2020" y="350"/>
                    <a:pt x="2020" y="295"/>
                    <a:pt x="2056" y="295"/>
                  </a:cubicBezTo>
                  <a:cubicBezTo>
                    <a:pt x="2106" y="295"/>
                    <a:pt x="2156" y="293"/>
                    <a:pt x="2205" y="293"/>
                  </a:cubicBezTo>
                  <a:close/>
                  <a:moveTo>
                    <a:pt x="1887" y="2866"/>
                  </a:moveTo>
                  <a:cubicBezTo>
                    <a:pt x="1927" y="2866"/>
                    <a:pt x="1967" y="2868"/>
                    <a:pt x="2006" y="2873"/>
                  </a:cubicBezTo>
                  <a:cubicBezTo>
                    <a:pt x="2048" y="2878"/>
                    <a:pt x="2048" y="2933"/>
                    <a:pt x="2006" y="2937"/>
                  </a:cubicBezTo>
                  <a:cubicBezTo>
                    <a:pt x="1965" y="2942"/>
                    <a:pt x="1924" y="2944"/>
                    <a:pt x="1883" y="2944"/>
                  </a:cubicBezTo>
                  <a:cubicBezTo>
                    <a:pt x="1792" y="2944"/>
                    <a:pt x="1699" y="2935"/>
                    <a:pt x="1610" y="2930"/>
                  </a:cubicBezTo>
                  <a:cubicBezTo>
                    <a:pt x="1578" y="2928"/>
                    <a:pt x="1578" y="2883"/>
                    <a:pt x="1610" y="2881"/>
                  </a:cubicBezTo>
                  <a:cubicBezTo>
                    <a:pt x="1701" y="2876"/>
                    <a:pt x="1794" y="2866"/>
                    <a:pt x="1887" y="2866"/>
                  </a:cubicBezTo>
                  <a:close/>
                  <a:moveTo>
                    <a:pt x="934" y="2918"/>
                  </a:moveTo>
                  <a:cubicBezTo>
                    <a:pt x="977" y="2918"/>
                    <a:pt x="1020" y="2920"/>
                    <a:pt x="1063" y="2923"/>
                  </a:cubicBezTo>
                  <a:cubicBezTo>
                    <a:pt x="1103" y="2928"/>
                    <a:pt x="1103" y="2983"/>
                    <a:pt x="1063" y="2986"/>
                  </a:cubicBezTo>
                  <a:cubicBezTo>
                    <a:pt x="1020" y="2990"/>
                    <a:pt x="977" y="2992"/>
                    <a:pt x="934" y="2992"/>
                  </a:cubicBezTo>
                  <a:cubicBezTo>
                    <a:pt x="844" y="2992"/>
                    <a:pt x="755" y="2985"/>
                    <a:pt x="665" y="2981"/>
                  </a:cubicBezTo>
                  <a:cubicBezTo>
                    <a:pt x="631" y="2980"/>
                    <a:pt x="631" y="2930"/>
                    <a:pt x="665" y="2929"/>
                  </a:cubicBezTo>
                  <a:cubicBezTo>
                    <a:pt x="755" y="2924"/>
                    <a:pt x="844" y="2918"/>
                    <a:pt x="934" y="2918"/>
                  </a:cubicBezTo>
                  <a:close/>
                  <a:moveTo>
                    <a:pt x="2588" y="2921"/>
                  </a:moveTo>
                  <a:cubicBezTo>
                    <a:pt x="2612" y="2921"/>
                    <a:pt x="2636" y="2925"/>
                    <a:pt x="2659" y="2933"/>
                  </a:cubicBezTo>
                  <a:cubicBezTo>
                    <a:pt x="2683" y="2942"/>
                    <a:pt x="2681" y="2982"/>
                    <a:pt x="2652" y="2982"/>
                  </a:cubicBezTo>
                  <a:cubicBezTo>
                    <a:pt x="2652" y="2982"/>
                    <a:pt x="2652" y="2982"/>
                    <a:pt x="2651" y="2982"/>
                  </a:cubicBezTo>
                  <a:cubicBezTo>
                    <a:pt x="2623" y="2982"/>
                    <a:pt x="2595" y="2978"/>
                    <a:pt x="2567" y="2978"/>
                  </a:cubicBezTo>
                  <a:cubicBezTo>
                    <a:pt x="2555" y="2978"/>
                    <a:pt x="2542" y="2979"/>
                    <a:pt x="2530" y="2981"/>
                  </a:cubicBezTo>
                  <a:cubicBezTo>
                    <a:pt x="2488" y="2989"/>
                    <a:pt x="2450" y="3003"/>
                    <a:pt x="2416" y="3026"/>
                  </a:cubicBezTo>
                  <a:cubicBezTo>
                    <a:pt x="2412" y="3028"/>
                    <a:pt x="2408" y="3030"/>
                    <a:pt x="2404" y="3030"/>
                  </a:cubicBezTo>
                  <a:cubicBezTo>
                    <a:pt x="2383" y="3030"/>
                    <a:pt x="2370" y="2999"/>
                    <a:pt x="2392" y="2985"/>
                  </a:cubicBezTo>
                  <a:cubicBezTo>
                    <a:pt x="2445" y="2950"/>
                    <a:pt x="2518" y="2921"/>
                    <a:pt x="2588" y="2921"/>
                  </a:cubicBezTo>
                  <a:close/>
                  <a:moveTo>
                    <a:pt x="2414" y="1"/>
                  </a:moveTo>
                  <a:lnTo>
                    <a:pt x="2396" y="2"/>
                  </a:lnTo>
                  <a:cubicBezTo>
                    <a:pt x="2396" y="27"/>
                    <a:pt x="2379" y="54"/>
                    <a:pt x="2341" y="56"/>
                  </a:cubicBezTo>
                  <a:cubicBezTo>
                    <a:pt x="2156" y="66"/>
                    <a:pt x="1968" y="70"/>
                    <a:pt x="1778" y="70"/>
                  </a:cubicBezTo>
                  <a:cubicBezTo>
                    <a:pt x="1257" y="70"/>
                    <a:pt x="728" y="39"/>
                    <a:pt x="217" y="5"/>
                  </a:cubicBezTo>
                  <a:lnTo>
                    <a:pt x="217" y="5"/>
                  </a:lnTo>
                  <a:cubicBezTo>
                    <a:pt x="557" y="614"/>
                    <a:pt x="989" y="1161"/>
                    <a:pt x="1436" y="1697"/>
                  </a:cubicBezTo>
                  <a:cubicBezTo>
                    <a:pt x="1452" y="1717"/>
                    <a:pt x="1453" y="1741"/>
                    <a:pt x="1445" y="1759"/>
                  </a:cubicBezTo>
                  <a:cubicBezTo>
                    <a:pt x="1459" y="1782"/>
                    <a:pt x="1461" y="1812"/>
                    <a:pt x="1437" y="1839"/>
                  </a:cubicBezTo>
                  <a:cubicBezTo>
                    <a:pt x="978" y="2327"/>
                    <a:pt x="493" y="2808"/>
                    <a:pt x="1" y="3262"/>
                  </a:cubicBezTo>
                  <a:cubicBezTo>
                    <a:pt x="1049" y="3216"/>
                    <a:pt x="2102" y="3225"/>
                    <a:pt x="3153" y="3218"/>
                  </a:cubicBezTo>
                  <a:cubicBezTo>
                    <a:pt x="2894" y="3064"/>
                    <a:pt x="2646" y="2893"/>
                    <a:pt x="2419" y="2690"/>
                  </a:cubicBezTo>
                  <a:cubicBezTo>
                    <a:pt x="2407" y="2680"/>
                    <a:pt x="2405" y="2666"/>
                    <a:pt x="2407" y="2652"/>
                  </a:cubicBezTo>
                  <a:cubicBezTo>
                    <a:pt x="2397" y="2634"/>
                    <a:pt x="2398" y="2610"/>
                    <a:pt x="2412" y="2594"/>
                  </a:cubicBezTo>
                  <a:cubicBezTo>
                    <a:pt x="2411" y="2590"/>
                    <a:pt x="2409" y="2586"/>
                    <a:pt x="2409" y="2580"/>
                  </a:cubicBezTo>
                  <a:cubicBezTo>
                    <a:pt x="2396" y="2033"/>
                    <a:pt x="2454" y="1485"/>
                    <a:pt x="2449" y="936"/>
                  </a:cubicBezTo>
                  <a:cubicBezTo>
                    <a:pt x="2448" y="623"/>
                    <a:pt x="2435" y="311"/>
                    <a:pt x="2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3"/>
            <p:cNvSpPr/>
            <p:nvPr/>
          </p:nvSpPr>
          <p:spPr>
            <a:xfrm>
              <a:off x="7728915" y="1917859"/>
              <a:ext cx="1034486" cy="222599"/>
            </a:xfrm>
            <a:custGeom>
              <a:avLst/>
              <a:gdLst/>
              <a:ahLst/>
              <a:cxnLst/>
              <a:rect l="l" t="t" r="r" b="b"/>
              <a:pathLst>
                <a:path w="19514" h="4199" extrusionOk="0">
                  <a:moveTo>
                    <a:pt x="2659" y="92"/>
                  </a:moveTo>
                  <a:lnTo>
                    <a:pt x="2659" y="92"/>
                  </a:lnTo>
                  <a:cubicBezTo>
                    <a:pt x="3210" y="120"/>
                    <a:pt x="3764" y="127"/>
                    <a:pt x="4318" y="127"/>
                  </a:cubicBezTo>
                  <a:cubicBezTo>
                    <a:pt x="4833" y="127"/>
                    <a:pt x="5347" y="121"/>
                    <a:pt x="5861" y="121"/>
                  </a:cubicBezTo>
                  <a:cubicBezTo>
                    <a:pt x="5977" y="121"/>
                    <a:pt x="6094" y="121"/>
                    <a:pt x="6211" y="122"/>
                  </a:cubicBezTo>
                  <a:cubicBezTo>
                    <a:pt x="7430" y="129"/>
                    <a:pt x="8650" y="139"/>
                    <a:pt x="9868" y="149"/>
                  </a:cubicBezTo>
                  <a:cubicBezTo>
                    <a:pt x="11746" y="163"/>
                    <a:pt x="13627" y="194"/>
                    <a:pt x="15506" y="194"/>
                  </a:cubicBezTo>
                  <a:cubicBezTo>
                    <a:pt x="16071" y="194"/>
                    <a:pt x="16636" y="191"/>
                    <a:pt x="17201" y="184"/>
                  </a:cubicBezTo>
                  <a:lnTo>
                    <a:pt x="17204" y="184"/>
                  </a:lnTo>
                  <a:cubicBezTo>
                    <a:pt x="17293" y="1209"/>
                    <a:pt x="17290" y="2240"/>
                    <a:pt x="17368" y="3265"/>
                  </a:cubicBezTo>
                  <a:cubicBezTo>
                    <a:pt x="17366" y="3267"/>
                    <a:pt x="17365" y="3267"/>
                    <a:pt x="17363" y="3268"/>
                  </a:cubicBezTo>
                  <a:cubicBezTo>
                    <a:pt x="17351" y="3278"/>
                    <a:pt x="17339" y="3288"/>
                    <a:pt x="17328" y="3298"/>
                  </a:cubicBezTo>
                  <a:lnTo>
                    <a:pt x="17300" y="3298"/>
                  </a:lnTo>
                  <a:cubicBezTo>
                    <a:pt x="17259" y="3298"/>
                    <a:pt x="17217" y="3300"/>
                    <a:pt x="17176" y="3301"/>
                  </a:cubicBezTo>
                  <a:cubicBezTo>
                    <a:pt x="17150" y="3302"/>
                    <a:pt x="17135" y="3319"/>
                    <a:pt x="17132" y="3337"/>
                  </a:cubicBezTo>
                  <a:cubicBezTo>
                    <a:pt x="16988" y="3336"/>
                    <a:pt x="16843" y="3335"/>
                    <a:pt x="16699" y="3333"/>
                  </a:cubicBezTo>
                  <a:cubicBezTo>
                    <a:pt x="16688" y="3318"/>
                    <a:pt x="16670" y="3311"/>
                    <a:pt x="16651" y="3311"/>
                  </a:cubicBezTo>
                  <a:cubicBezTo>
                    <a:pt x="16631" y="3311"/>
                    <a:pt x="16610" y="3319"/>
                    <a:pt x="16597" y="3333"/>
                  </a:cubicBezTo>
                  <a:cubicBezTo>
                    <a:pt x="14907" y="3316"/>
                    <a:pt x="13217" y="3307"/>
                    <a:pt x="11527" y="3307"/>
                  </a:cubicBezTo>
                  <a:cubicBezTo>
                    <a:pt x="10981" y="3307"/>
                    <a:pt x="10436" y="3308"/>
                    <a:pt x="9890" y="3310"/>
                  </a:cubicBezTo>
                  <a:cubicBezTo>
                    <a:pt x="9622" y="3311"/>
                    <a:pt x="9355" y="3311"/>
                    <a:pt x="9087" y="3311"/>
                  </a:cubicBezTo>
                  <a:cubicBezTo>
                    <a:pt x="8412" y="3311"/>
                    <a:pt x="7736" y="3309"/>
                    <a:pt x="7060" y="3309"/>
                  </a:cubicBezTo>
                  <a:cubicBezTo>
                    <a:pt x="5592" y="3309"/>
                    <a:pt x="4124" y="3320"/>
                    <a:pt x="2659" y="3393"/>
                  </a:cubicBezTo>
                  <a:cubicBezTo>
                    <a:pt x="2681" y="3283"/>
                    <a:pt x="2700" y="3171"/>
                    <a:pt x="2716" y="3057"/>
                  </a:cubicBezTo>
                  <a:cubicBezTo>
                    <a:pt x="2840" y="3060"/>
                    <a:pt x="2964" y="3062"/>
                    <a:pt x="3089" y="3062"/>
                  </a:cubicBezTo>
                  <a:cubicBezTo>
                    <a:pt x="3161" y="3062"/>
                    <a:pt x="3233" y="3061"/>
                    <a:pt x="3305" y="3060"/>
                  </a:cubicBezTo>
                  <a:cubicBezTo>
                    <a:pt x="3344" y="3058"/>
                    <a:pt x="3344" y="3000"/>
                    <a:pt x="3305" y="3000"/>
                  </a:cubicBezTo>
                  <a:cubicBezTo>
                    <a:pt x="3229" y="2997"/>
                    <a:pt x="3153" y="2996"/>
                    <a:pt x="3077" y="2996"/>
                  </a:cubicBezTo>
                  <a:cubicBezTo>
                    <a:pt x="2959" y="2996"/>
                    <a:pt x="2842" y="2999"/>
                    <a:pt x="2724" y="3002"/>
                  </a:cubicBezTo>
                  <a:cubicBezTo>
                    <a:pt x="2839" y="2138"/>
                    <a:pt x="2784" y="1214"/>
                    <a:pt x="2692" y="353"/>
                  </a:cubicBezTo>
                  <a:lnTo>
                    <a:pt x="2692" y="353"/>
                  </a:lnTo>
                  <a:cubicBezTo>
                    <a:pt x="2695" y="358"/>
                    <a:pt x="2700" y="361"/>
                    <a:pt x="2707" y="363"/>
                  </a:cubicBezTo>
                  <a:cubicBezTo>
                    <a:pt x="2830" y="408"/>
                    <a:pt x="2957" y="430"/>
                    <a:pt x="3083" y="430"/>
                  </a:cubicBezTo>
                  <a:cubicBezTo>
                    <a:pt x="3178" y="430"/>
                    <a:pt x="3273" y="418"/>
                    <a:pt x="3367" y="393"/>
                  </a:cubicBezTo>
                  <a:cubicBezTo>
                    <a:pt x="3405" y="383"/>
                    <a:pt x="3393" y="332"/>
                    <a:pt x="3358" y="332"/>
                  </a:cubicBezTo>
                  <a:cubicBezTo>
                    <a:pt x="3355" y="332"/>
                    <a:pt x="3353" y="332"/>
                    <a:pt x="3350" y="332"/>
                  </a:cubicBezTo>
                  <a:cubicBezTo>
                    <a:pt x="3263" y="349"/>
                    <a:pt x="3176" y="357"/>
                    <a:pt x="3090" y="357"/>
                  </a:cubicBezTo>
                  <a:cubicBezTo>
                    <a:pt x="2967" y="357"/>
                    <a:pt x="2844" y="340"/>
                    <a:pt x="2722" y="307"/>
                  </a:cubicBezTo>
                  <a:cubicBezTo>
                    <a:pt x="2719" y="306"/>
                    <a:pt x="2716" y="306"/>
                    <a:pt x="2713" y="306"/>
                  </a:cubicBezTo>
                  <a:cubicBezTo>
                    <a:pt x="2701" y="306"/>
                    <a:pt x="2693" y="312"/>
                    <a:pt x="2689" y="323"/>
                  </a:cubicBezTo>
                  <a:cubicBezTo>
                    <a:pt x="2681" y="252"/>
                    <a:pt x="2674" y="182"/>
                    <a:pt x="2665" y="112"/>
                  </a:cubicBezTo>
                  <a:cubicBezTo>
                    <a:pt x="2665" y="104"/>
                    <a:pt x="2662" y="98"/>
                    <a:pt x="2659" y="92"/>
                  </a:cubicBezTo>
                  <a:close/>
                  <a:moveTo>
                    <a:pt x="17194" y="3414"/>
                  </a:moveTo>
                  <a:cubicBezTo>
                    <a:pt x="17031" y="3563"/>
                    <a:pt x="16877" y="3724"/>
                    <a:pt x="16733" y="3888"/>
                  </a:cubicBezTo>
                  <a:cubicBezTo>
                    <a:pt x="16747" y="3730"/>
                    <a:pt x="16742" y="3571"/>
                    <a:pt x="16718" y="3417"/>
                  </a:cubicBezTo>
                  <a:lnTo>
                    <a:pt x="16718" y="3417"/>
                  </a:lnTo>
                  <a:cubicBezTo>
                    <a:pt x="16870" y="3418"/>
                    <a:pt x="17023" y="3419"/>
                    <a:pt x="17176" y="3421"/>
                  </a:cubicBezTo>
                  <a:cubicBezTo>
                    <a:pt x="17182" y="3421"/>
                    <a:pt x="17188" y="3418"/>
                    <a:pt x="17194" y="3414"/>
                  </a:cubicBezTo>
                  <a:close/>
                  <a:moveTo>
                    <a:pt x="2722" y="3496"/>
                  </a:moveTo>
                  <a:cubicBezTo>
                    <a:pt x="2883" y="3498"/>
                    <a:pt x="3043" y="3498"/>
                    <a:pt x="3204" y="3498"/>
                  </a:cubicBezTo>
                  <a:cubicBezTo>
                    <a:pt x="3297" y="3498"/>
                    <a:pt x="3389" y="3498"/>
                    <a:pt x="3482" y="3498"/>
                  </a:cubicBezTo>
                  <a:lnTo>
                    <a:pt x="3482" y="3498"/>
                  </a:lnTo>
                  <a:cubicBezTo>
                    <a:pt x="3468" y="3670"/>
                    <a:pt x="3474" y="3843"/>
                    <a:pt x="3494" y="4014"/>
                  </a:cubicBezTo>
                  <a:cubicBezTo>
                    <a:pt x="3233" y="3845"/>
                    <a:pt x="2979" y="3669"/>
                    <a:pt x="2722" y="3496"/>
                  </a:cubicBezTo>
                  <a:close/>
                  <a:moveTo>
                    <a:pt x="19339" y="752"/>
                  </a:moveTo>
                  <a:cubicBezTo>
                    <a:pt x="19298" y="771"/>
                    <a:pt x="19302" y="815"/>
                    <a:pt x="19325" y="844"/>
                  </a:cubicBezTo>
                  <a:cubicBezTo>
                    <a:pt x="18980" y="1376"/>
                    <a:pt x="18587" y="1862"/>
                    <a:pt x="18182" y="2349"/>
                  </a:cubicBezTo>
                  <a:cubicBezTo>
                    <a:pt x="18154" y="2381"/>
                    <a:pt x="18169" y="2421"/>
                    <a:pt x="18198" y="2436"/>
                  </a:cubicBezTo>
                  <a:cubicBezTo>
                    <a:pt x="18156" y="2449"/>
                    <a:pt x="18127" y="2502"/>
                    <a:pt x="18166" y="2544"/>
                  </a:cubicBezTo>
                  <a:cubicBezTo>
                    <a:pt x="18416" y="2812"/>
                    <a:pt x="18655" y="3082"/>
                    <a:pt x="18871" y="3377"/>
                  </a:cubicBezTo>
                  <a:cubicBezTo>
                    <a:pt x="19024" y="3584"/>
                    <a:pt x="19156" y="3805"/>
                    <a:pt x="19321" y="4003"/>
                  </a:cubicBezTo>
                  <a:cubicBezTo>
                    <a:pt x="18993" y="3989"/>
                    <a:pt x="18663" y="3980"/>
                    <a:pt x="18333" y="3980"/>
                  </a:cubicBezTo>
                  <a:cubicBezTo>
                    <a:pt x="17818" y="3980"/>
                    <a:pt x="17302" y="4001"/>
                    <a:pt x="16791" y="4055"/>
                  </a:cubicBezTo>
                  <a:cubicBezTo>
                    <a:pt x="16911" y="3943"/>
                    <a:pt x="17027" y="3822"/>
                    <a:pt x="17139" y="3700"/>
                  </a:cubicBezTo>
                  <a:cubicBezTo>
                    <a:pt x="17144" y="3703"/>
                    <a:pt x="17149" y="3706"/>
                    <a:pt x="17157" y="3706"/>
                  </a:cubicBezTo>
                  <a:cubicBezTo>
                    <a:pt x="17158" y="3706"/>
                    <a:pt x="17159" y="3706"/>
                    <a:pt x="17161" y="3706"/>
                  </a:cubicBezTo>
                  <a:cubicBezTo>
                    <a:pt x="17328" y="3691"/>
                    <a:pt x="17498" y="3679"/>
                    <a:pt x="17664" y="3646"/>
                  </a:cubicBezTo>
                  <a:cubicBezTo>
                    <a:pt x="17694" y="3640"/>
                    <a:pt x="17686" y="3592"/>
                    <a:pt x="17656" y="3592"/>
                  </a:cubicBezTo>
                  <a:cubicBezTo>
                    <a:pt x="17500" y="3595"/>
                    <a:pt x="17345" y="3618"/>
                    <a:pt x="17192" y="3640"/>
                  </a:cubicBezTo>
                  <a:cubicBezTo>
                    <a:pt x="17280" y="3538"/>
                    <a:pt x="17365" y="3436"/>
                    <a:pt x="17443" y="3330"/>
                  </a:cubicBezTo>
                  <a:cubicBezTo>
                    <a:pt x="17454" y="3315"/>
                    <a:pt x="17454" y="3300"/>
                    <a:pt x="17449" y="3288"/>
                  </a:cubicBezTo>
                  <a:cubicBezTo>
                    <a:pt x="17503" y="2466"/>
                    <a:pt x="17452" y="1627"/>
                    <a:pt x="17390" y="799"/>
                  </a:cubicBezTo>
                  <a:lnTo>
                    <a:pt x="17390" y="799"/>
                  </a:lnTo>
                  <a:cubicBezTo>
                    <a:pt x="17707" y="821"/>
                    <a:pt x="18023" y="825"/>
                    <a:pt x="18340" y="828"/>
                  </a:cubicBezTo>
                  <a:cubicBezTo>
                    <a:pt x="18490" y="831"/>
                    <a:pt x="18652" y="844"/>
                    <a:pt x="18811" y="844"/>
                  </a:cubicBezTo>
                  <a:cubicBezTo>
                    <a:pt x="18997" y="844"/>
                    <a:pt x="19181" y="826"/>
                    <a:pt x="19339" y="752"/>
                  </a:cubicBezTo>
                  <a:close/>
                  <a:moveTo>
                    <a:pt x="3781" y="1"/>
                  </a:moveTo>
                  <a:cubicBezTo>
                    <a:pt x="3380" y="1"/>
                    <a:pt x="2979" y="7"/>
                    <a:pt x="2580" y="25"/>
                  </a:cubicBezTo>
                  <a:cubicBezTo>
                    <a:pt x="2563" y="26"/>
                    <a:pt x="2553" y="36"/>
                    <a:pt x="2550" y="49"/>
                  </a:cubicBezTo>
                  <a:cubicBezTo>
                    <a:pt x="2528" y="59"/>
                    <a:pt x="2513" y="79"/>
                    <a:pt x="2516" y="112"/>
                  </a:cubicBezTo>
                  <a:cubicBezTo>
                    <a:pt x="2537" y="347"/>
                    <a:pt x="2556" y="583"/>
                    <a:pt x="2572" y="820"/>
                  </a:cubicBezTo>
                  <a:cubicBezTo>
                    <a:pt x="2592" y="1130"/>
                    <a:pt x="2605" y="1442"/>
                    <a:pt x="2607" y="1755"/>
                  </a:cubicBezTo>
                  <a:cubicBezTo>
                    <a:pt x="2611" y="2304"/>
                    <a:pt x="2553" y="2852"/>
                    <a:pt x="2566" y="3399"/>
                  </a:cubicBezTo>
                  <a:cubicBezTo>
                    <a:pt x="2566" y="3405"/>
                    <a:pt x="2568" y="3409"/>
                    <a:pt x="2569" y="3413"/>
                  </a:cubicBezTo>
                  <a:cubicBezTo>
                    <a:pt x="2556" y="3429"/>
                    <a:pt x="2554" y="3453"/>
                    <a:pt x="2564" y="3471"/>
                  </a:cubicBezTo>
                  <a:cubicBezTo>
                    <a:pt x="2562" y="3485"/>
                    <a:pt x="2564" y="3499"/>
                    <a:pt x="2576" y="3509"/>
                  </a:cubicBezTo>
                  <a:cubicBezTo>
                    <a:pt x="2803" y="3712"/>
                    <a:pt x="3051" y="3883"/>
                    <a:pt x="3310" y="4037"/>
                  </a:cubicBezTo>
                  <a:cubicBezTo>
                    <a:pt x="2260" y="4044"/>
                    <a:pt x="1207" y="4035"/>
                    <a:pt x="158" y="4081"/>
                  </a:cubicBezTo>
                  <a:cubicBezTo>
                    <a:pt x="650" y="3626"/>
                    <a:pt x="1136" y="3146"/>
                    <a:pt x="1594" y="2657"/>
                  </a:cubicBezTo>
                  <a:cubicBezTo>
                    <a:pt x="1619" y="2631"/>
                    <a:pt x="1616" y="2601"/>
                    <a:pt x="1602" y="2578"/>
                  </a:cubicBezTo>
                  <a:cubicBezTo>
                    <a:pt x="1610" y="2560"/>
                    <a:pt x="1610" y="2536"/>
                    <a:pt x="1593" y="2516"/>
                  </a:cubicBezTo>
                  <a:cubicBezTo>
                    <a:pt x="1146" y="1980"/>
                    <a:pt x="716" y="1433"/>
                    <a:pt x="374" y="823"/>
                  </a:cubicBezTo>
                  <a:lnTo>
                    <a:pt x="374" y="823"/>
                  </a:lnTo>
                  <a:cubicBezTo>
                    <a:pt x="883" y="857"/>
                    <a:pt x="1409" y="888"/>
                    <a:pt x="1927" y="888"/>
                  </a:cubicBezTo>
                  <a:cubicBezTo>
                    <a:pt x="2119" y="888"/>
                    <a:pt x="2310" y="884"/>
                    <a:pt x="2498" y="874"/>
                  </a:cubicBezTo>
                  <a:cubicBezTo>
                    <a:pt x="2536" y="873"/>
                    <a:pt x="2553" y="846"/>
                    <a:pt x="2553" y="820"/>
                  </a:cubicBezTo>
                  <a:cubicBezTo>
                    <a:pt x="2553" y="793"/>
                    <a:pt x="2535" y="765"/>
                    <a:pt x="2498" y="762"/>
                  </a:cubicBezTo>
                  <a:cubicBezTo>
                    <a:pt x="2051" y="717"/>
                    <a:pt x="1588" y="704"/>
                    <a:pt x="1128" y="704"/>
                  </a:cubicBezTo>
                  <a:cubicBezTo>
                    <a:pt x="861" y="704"/>
                    <a:pt x="595" y="709"/>
                    <a:pt x="333" y="714"/>
                  </a:cubicBezTo>
                  <a:cubicBezTo>
                    <a:pt x="320" y="715"/>
                    <a:pt x="311" y="719"/>
                    <a:pt x="301" y="726"/>
                  </a:cubicBezTo>
                  <a:cubicBezTo>
                    <a:pt x="296" y="724"/>
                    <a:pt x="291" y="723"/>
                    <a:pt x="286" y="723"/>
                  </a:cubicBezTo>
                  <a:cubicBezTo>
                    <a:pt x="248" y="723"/>
                    <a:pt x="208" y="764"/>
                    <a:pt x="233" y="809"/>
                  </a:cubicBezTo>
                  <a:cubicBezTo>
                    <a:pt x="582" y="1448"/>
                    <a:pt x="973" y="2057"/>
                    <a:pt x="1487" y="2577"/>
                  </a:cubicBezTo>
                  <a:cubicBezTo>
                    <a:pt x="989" y="3022"/>
                    <a:pt x="505" y="3514"/>
                    <a:pt x="67" y="4018"/>
                  </a:cubicBezTo>
                  <a:cubicBezTo>
                    <a:pt x="47" y="4041"/>
                    <a:pt x="50" y="4067"/>
                    <a:pt x="63" y="4085"/>
                  </a:cubicBezTo>
                  <a:cubicBezTo>
                    <a:pt x="1" y="4092"/>
                    <a:pt x="1" y="4185"/>
                    <a:pt x="66" y="4187"/>
                  </a:cubicBezTo>
                  <a:cubicBezTo>
                    <a:pt x="379" y="4195"/>
                    <a:pt x="693" y="4199"/>
                    <a:pt x="1007" y="4199"/>
                  </a:cubicBezTo>
                  <a:cubicBezTo>
                    <a:pt x="1843" y="4199"/>
                    <a:pt x="2679" y="4175"/>
                    <a:pt x="3514" y="4164"/>
                  </a:cubicBezTo>
                  <a:cubicBezTo>
                    <a:pt x="3556" y="4164"/>
                    <a:pt x="3576" y="4131"/>
                    <a:pt x="3575" y="4098"/>
                  </a:cubicBezTo>
                  <a:cubicBezTo>
                    <a:pt x="3598" y="4094"/>
                    <a:pt x="3616" y="4077"/>
                    <a:pt x="3614" y="4045"/>
                  </a:cubicBezTo>
                  <a:cubicBezTo>
                    <a:pt x="3601" y="3862"/>
                    <a:pt x="3600" y="3681"/>
                    <a:pt x="3601" y="3499"/>
                  </a:cubicBezTo>
                  <a:cubicBezTo>
                    <a:pt x="5697" y="3493"/>
                    <a:pt x="7794" y="3412"/>
                    <a:pt x="9890" y="3402"/>
                  </a:cubicBezTo>
                  <a:cubicBezTo>
                    <a:pt x="10674" y="3397"/>
                    <a:pt x="11459" y="3395"/>
                    <a:pt x="12243" y="3395"/>
                  </a:cubicBezTo>
                  <a:cubicBezTo>
                    <a:pt x="13691" y="3395"/>
                    <a:pt x="15139" y="3402"/>
                    <a:pt x="16586" y="3415"/>
                  </a:cubicBezTo>
                  <a:cubicBezTo>
                    <a:pt x="16600" y="3637"/>
                    <a:pt x="16604" y="3856"/>
                    <a:pt x="16603" y="4078"/>
                  </a:cubicBezTo>
                  <a:cubicBezTo>
                    <a:pt x="16562" y="4094"/>
                    <a:pt x="16561" y="4159"/>
                    <a:pt x="16611" y="4159"/>
                  </a:cubicBezTo>
                  <a:cubicBezTo>
                    <a:pt x="16612" y="4159"/>
                    <a:pt x="16612" y="4159"/>
                    <a:pt x="16613" y="4159"/>
                  </a:cubicBezTo>
                  <a:cubicBezTo>
                    <a:pt x="17330" y="4140"/>
                    <a:pt x="18044" y="4114"/>
                    <a:pt x="18760" y="4114"/>
                  </a:cubicBezTo>
                  <a:cubicBezTo>
                    <a:pt x="18953" y="4114"/>
                    <a:pt x="19147" y="4116"/>
                    <a:pt x="19341" y="4121"/>
                  </a:cubicBezTo>
                  <a:cubicBezTo>
                    <a:pt x="19342" y="4121"/>
                    <a:pt x="19343" y="4121"/>
                    <a:pt x="19343" y="4121"/>
                  </a:cubicBezTo>
                  <a:cubicBezTo>
                    <a:pt x="19374" y="4121"/>
                    <a:pt x="19391" y="4101"/>
                    <a:pt x="19396" y="4077"/>
                  </a:cubicBezTo>
                  <a:cubicBezTo>
                    <a:pt x="19396" y="4077"/>
                    <a:pt x="19397" y="4077"/>
                    <a:pt x="19398" y="4077"/>
                  </a:cubicBezTo>
                  <a:cubicBezTo>
                    <a:pt x="19427" y="4077"/>
                    <a:pt x="19456" y="4044"/>
                    <a:pt x="19437" y="4014"/>
                  </a:cubicBezTo>
                  <a:cubicBezTo>
                    <a:pt x="19103" y="3446"/>
                    <a:pt x="18737" y="2909"/>
                    <a:pt x="18260" y="2451"/>
                  </a:cubicBezTo>
                  <a:cubicBezTo>
                    <a:pt x="18254" y="2444"/>
                    <a:pt x="18247" y="2440"/>
                    <a:pt x="18240" y="2437"/>
                  </a:cubicBezTo>
                  <a:cubicBezTo>
                    <a:pt x="18246" y="2435"/>
                    <a:pt x="18252" y="2432"/>
                    <a:pt x="18258" y="2426"/>
                  </a:cubicBezTo>
                  <a:cubicBezTo>
                    <a:pt x="18751" y="1988"/>
                    <a:pt x="19157" y="1443"/>
                    <a:pt x="19491" y="876"/>
                  </a:cubicBezTo>
                  <a:cubicBezTo>
                    <a:pt x="19513" y="838"/>
                    <a:pt x="19498" y="802"/>
                    <a:pt x="19472" y="780"/>
                  </a:cubicBezTo>
                  <a:cubicBezTo>
                    <a:pt x="19475" y="746"/>
                    <a:pt x="19450" y="715"/>
                    <a:pt x="19418" y="703"/>
                  </a:cubicBezTo>
                  <a:cubicBezTo>
                    <a:pt x="19313" y="666"/>
                    <a:pt x="19189" y="655"/>
                    <a:pt x="19059" y="655"/>
                  </a:cubicBezTo>
                  <a:cubicBezTo>
                    <a:pt x="18865" y="655"/>
                    <a:pt x="18661" y="680"/>
                    <a:pt x="18495" y="681"/>
                  </a:cubicBezTo>
                  <a:cubicBezTo>
                    <a:pt x="18123" y="682"/>
                    <a:pt x="17753" y="683"/>
                    <a:pt x="17383" y="705"/>
                  </a:cubicBezTo>
                  <a:cubicBezTo>
                    <a:pt x="17369" y="516"/>
                    <a:pt x="17353" y="327"/>
                    <a:pt x="17339" y="139"/>
                  </a:cubicBezTo>
                  <a:cubicBezTo>
                    <a:pt x="17335" y="95"/>
                    <a:pt x="17299" y="73"/>
                    <a:pt x="17265" y="73"/>
                  </a:cubicBezTo>
                  <a:cubicBezTo>
                    <a:pt x="17249" y="73"/>
                    <a:pt x="17233" y="78"/>
                    <a:pt x="17222" y="88"/>
                  </a:cubicBezTo>
                  <a:cubicBezTo>
                    <a:pt x="17215" y="86"/>
                    <a:pt x="17209" y="85"/>
                    <a:pt x="17202" y="85"/>
                  </a:cubicBezTo>
                  <a:cubicBezTo>
                    <a:pt x="15550" y="46"/>
                    <a:pt x="13897" y="44"/>
                    <a:pt x="12243" y="44"/>
                  </a:cubicBezTo>
                  <a:cubicBezTo>
                    <a:pt x="11980" y="44"/>
                    <a:pt x="11716" y="44"/>
                    <a:pt x="11453" y="44"/>
                  </a:cubicBezTo>
                  <a:cubicBezTo>
                    <a:pt x="10924" y="44"/>
                    <a:pt x="10396" y="43"/>
                    <a:pt x="9868" y="42"/>
                  </a:cubicBezTo>
                  <a:cubicBezTo>
                    <a:pt x="8650" y="38"/>
                    <a:pt x="7431" y="34"/>
                    <a:pt x="6211" y="30"/>
                  </a:cubicBezTo>
                  <a:cubicBezTo>
                    <a:pt x="5404" y="26"/>
                    <a:pt x="4591" y="1"/>
                    <a:pt x="37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3"/>
            <p:cNvSpPr/>
            <p:nvPr/>
          </p:nvSpPr>
          <p:spPr>
            <a:xfrm>
              <a:off x="8699454" y="1976013"/>
              <a:ext cx="38699" cy="4718"/>
            </a:xfrm>
            <a:custGeom>
              <a:avLst/>
              <a:gdLst/>
              <a:ahLst/>
              <a:cxnLst/>
              <a:rect l="l" t="t" r="r" b="b"/>
              <a:pathLst>
                <a:path w="730" h="89" extrusionOk="0">
                  <a:moveTo>
                    <a:pt x="438" y="1"/>
                  </a:moveTo>
                  <a:cubicBezTo>
                    <a:pt x="307" y="1"/>
                    <a:pt x="174" y="9"/>
                    <a:pt x="45" y="10"/>
                  </a:cubicBezTo>
                  <a:cubicBezTo>
                    <a:pt x="0" y="11"/>
                    <a:pt x="0" y="79"/>
                    <a:pt x="45" y="79"/>
                  </a:cubicBezTo>
                  <a:cubicBezTo>
                    <a:pt x="177" y="81"/>
                    <a:pt x="312" y="89"/>
                    <a:pt x="446" y="89"/>
                  </a:cubicBezTo>
                  <a:cubicBezTo>
                    <a:pt x="528" y="89"/>
                    <a:pt x="610" y="86"/>
                    <a:pt x="690" y="76"/>
                  </a:cubicBezTo>
                  <a:cubicBezTo>
                    <a:pt x="730" y="71"/>
                    <a:pt x="730" y="20"/>
                    <a:pt x="690" y="14"/>
                  </a:cubicBezTo>
                  <a:cubicBezTo>
                    <a:pt x="607" y="4"/>
                    <a:pt x="523" y="1"/>
                    <a:pt x="4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3"/>
            <p:cNvSpPr/>
            <p:nvPr/>
          </p:nvSpPr>
          <p:spPr>
            <a:xfrm>
              <a:off x="8683444" y="2106157"/>
              <a:ext cx="38964" cy="8323"/>
            </a:xfrm>
            <a:custGeom>
              <a:avLst/>
              <a:gdLst/>
              <a:ahLst/>
              <a:cxnLst/>
              <a:rect l="l" t="t" r="r" b="b"/>
              <a:pathLst>
                <a:path w="735" h="157" extrusionOk="0">
                  <a:moveTo>
                    <a:pt x="45" y="0"/>
                  </a:moveTo>
                  <a:cubicBezTo>
                    <a:pt x="12" y="0"/>
                    <a:pt x="1" y="52"/>
                    <a:pt x="38" y="63"/>
                  </a:cubicBezTo>
                  <a:cubicBezTo>
                    <a:pt x="230" y="119"/>
                    <a:pt x="432" y="156"/>
                    <a:pt x="634" y="156"/>
                  </a:cubicBezTo>
                  <a:cubicBezTo>
                    <a:pt x="654" y="156"/>
                    <a:pt x="674" y="156"/>
                    <a:pt x="694" y="155"/>
                  </a:cubicBezTo>
                  <a:cubicBezTo>
                    <a:pt x="735" y="154"/>
                    <a:pt x="734" y="96"/>
                    <a:pt x="694" y="93"/>
                  </a:cubicBezTo>
                  <a:cubicBezTo>
                    <a:pt x="477" y="76"/>
                    <a:pt x="266" y="54"/>
                    <a:pt x="54" y="1"/>
                  </a:cubicBezTo>
                  <a:cubicBezTo>
                    <a:pt x="51" y="0"/>
                    <a:pt x="48" y="0"/>
                    <a:pt x="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3"/>
            <p:cNvSpPr/>
            <p:nvPr/>
          </p:nvSpPr>
          <p:spPr>
            <a:xfrm>
              <a:off x="8652326" y="1971136"/>
              <a:ext cx="30694" cy="3976"/>
            </a:xfrm>
            <a:custGeom>
              <a:avLst/>
              <a:gdLst/>
              <a:ahLst/>
              <a:cxnLst/>
              <a:rect l="l" t="t" r="r" b="b"/>
              <a:pathLst>
                <a:path w="579" h="75" extrusionOk="0">
                  <a:moveTo>
                    <a:pt x="371" y="1"/>
                  </a:moveTo>
                  <a:cubicBezTo>
                    <a:pt x="261" y="1"/>
                    <a:pt x="150" y="5"/>
                    <a:pt x="40" y="8"/>
                  </a:cubicBezTo>
                  <a:cubicBezTo>
                    <a:pt x="1" y="10"/>
                    <a:pt x="0" y="67"/>
                    <a:pt x="40" y="68"/>
                  </a:cubicBezTo>
                  <a:cubicBezTo>
                    <a:pt x="150" y="71"/>
                    <a:pt x="261" y="74"/>
                    <a:pt x="371" y="74"/>
                  </a:cubicBezTo>
                  <a:cubicBezTo>
                    <a:pt x="426" y="74"/>
                    <a:pt x="481" y="73"/>
                    <a:pt x="535" y="71"/>
                  </a:cubicBezTo>
                  <a:cubicBezTo>
                    <a:pt x="578" y="68"/>
                    <a:pt x="578" y="7"/>
                    <a:pt x="535" y="5"/>
                  </a:cubicBezTo>
                  <a:cubicBezTo>
                    <a:pt x="481" y="2"/>
                    <a:pt x="426" y="1"/>
                    <a:pt x="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3"/>
            <p:cNvSpPr/>
            <p:nvPr/>
          </p:nvSpPr>
          <p:spPr>
            <a:xfrm>
              <a:off x="8609705" y="1944577"/>
              <a:ext cx="31012" cy="4453"/>
            </a:xfrm>
            <a:custGeom>
              <a:avLst/>
              <a:gdLst/>
              <a:ahLst/>
              <a:cxnLst/>
              <a:rect l="l" t="t" r="r" b="b"/>
              <a:pathLst>
                <a:path w="585" h="84" extrusionOk="0">
                  <a:moveTo>
                    <a:pt x="316" y="1"/>
                  </a:moveTo>
                  <a:cubicBezTo>
                    <a:pt x="227" y="1"/>
                    <a:pt x="137" y="4"/>
                    <a:pt x="49" y="5"/>
                  </a:cubicBezTo>
                  <a:cubicBezTo>
                    <a:pt x="1" y="6"/>
                    <a:pt x="1" y="78"/>
                    <a:pt x="49" y="78"/>
                  </a:cubicBezTo>
                  <a:cubicBezTo>
                    <a:pt x="141" y="80"/>
                    <a:pt x="234" y="83"/>
                    <a:pt x="327" y="83"/>
                  </a:cubicBezTo>
                  <a:cubicBezTo>
                    <a:pt x="401" y="83"/>
                    <a:pt x="474" y="81"/>
                    <a:pt x="546" y="73"/>
                  </a:cubicBezTo>
                  <a:cubicBezTo>
                    <a:pt x="584" y="69"/>
                    <a:pt x="584" y="16"/>
                    <a:pt x="546" y="12"/>
                  </a:cubicBezTo>
                  <a:cubicBezTo>
                    <a:pt x="470" y="3"/>
                    <a:pt x="393" y="1"/>
                    <a:pt x="3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3"/>
            <p:cNvSpPr/>
            <p:nvPr/>
          </p:nvSpPr>
          <p:spPr>
            <a:xfrm>
              <a:off x="8594013" y="2065868"/>
              <a:ext cx="28680" cy="6945"/>
            </a:xfrm>
            <a:custGeom>
              <a:avLst/>
              <a:gdLst/>
              <a:ahLst/>
              <a:cxnLst/>
              <a:rect l="l" t="t" r="r" b="b"/>
              <a:pathLst>
                <a:path w="541" h="131" extrusionOk="0">
                  <a:moveTo>
                    <a:pt x="43" y="0"/>
                  </a:moveTo>
                  <a:cubicBezTo>
                    <a:pt x="7" y="0"/>
                    <a:pt x="0" y="63"/>
                    <a:pt x="38" y="70"/>
                  </a:cubicBezTo>
                  <a:cubicBezTo>
                    <a:pt x="187" y="95"/>
                    <a:pt x="342" y="130"/>
                    <a:pt x="493" y="131"/>
                  </a:cubicBezTo>
                  <a:cubicBezTo>
                    <a:pt x="494" y="131"/>
                    <a:pt x="494" y="131"/>
                    <a:pt x="494" y="131"/>
                  </a:cubicBezTo>
                  <a:cubicBezTo>
                    <a:pt x="532" y="131"/>
                    <a:pt x="540" y="72"/>
                    <a:pt x="502" y="63"/>
                  </a:cubicBezTo>
                  <a:cubicBezTo>
                    <a:pt x="356" y="24"/>
                    <a:pt x="198" y="16"/>
                    <a:pt x="47" y="1"/>
                  </a:cubicBezTo>
                  <a:cubicBezTo>
                    <a:pt x="46" y="1"/>
                    <a:pt x="44" y="0"/>
                    <a:pt x="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3"/>
            <p:cNvSpPr/>
            <p:nvPr/>
          </p:nvSpPr>
          <p:spPr>
            <a:xfrm>
              <a:off x="8549378" y="1947069"/>
              <a:ext cx="36261" cy="6149"/>
            </a:xfrm>
            <a:custGeom>
              <a:avLst/>
              <a:gdLst/>
              <a:ahLst/>
              <a:cxnLst/>
              <a:rect l="l" t="t" r="r" b="b"/>
              <a:pathLst>
                <a:path w="684" h="116" extrusionOk="0">
                  <a:moveTo>
                    <a:pt x="43" y="0"/>
                  </a:moveTo>
                  <a:cubicBezTo>
                    <a:pt x="0" y="0"/>
                    <a:pt x="3" y="66"/>
                    <a:pt x="45" y="71"/>
                  </a:cubicBezTo>
                  <a:cubicBezTo>
                    <a:pt x="244" y="90"/>
                    <a:pt x="442" y="111"/>
                    <a:pt x="641" y="116"/>
                  </a:cubicBezTo>
                  <a:cubicBezTo>
                    <a:pt x="641" y="116"/>
                    <a:pt x="642" y="116"/>
                    <a:pt x="642" y="116"/>
                  </a:cubicBezTo>
                  <a:cubicBezTo>
                    <a:pt x="675" y="116"/>
                    <a:pt x="683" y="61"/>
                    <a:pt x="650" y="56"/>
                  </a:cubicBezTo>
                  <a:cubicBezTo>
                    <a:pt x="450" y="27"/>
                    <a:pt x="248" y="15"/>
                    <a:pt x="45" y="0"/>
                  </a:cubicBezTo>
                  <a:cubicBezTo>
                    <a:pt x="44" y="0"/>
                    <a:pt x="44" y="0"/>
                    <a:pt x="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3"/>
            <p:cNvSpPr/>
            <p:nvPr/>
          </p:nvSpPr>
          <p:spPr>
            <a:xfrm>
              <a:off x="8541638" y="2065921"/>
              <a:ext cx="30482" cy="3976"/>
            </a:xfrm>
            <a:custGeom>
              <a:avLst/>
              <a:gdLst/>
              <a:ahLst/>
              <a:cxnLst/>
              <a:rect l="l" t="t" r="r" b="b"/>
              <a:pathLst>
                <a:path w="575" h="75" extrusionOk="0">
                  <a:moveTo>
                    <a:pt x="316" y="0"/>
                  </a:moveTo>
                  <a:cubicBezTo>
                    <a:pt x="225" y="0"/>
                    <a:pt x="133" y="4"/>
                    <a:pt x="42" y="6"/>
                  </a:cubicBezTo>
                  <a:cubicBezTo>
                    <a:pt x="2" y="7"/>
                    <a:pt x="1" y="68"/>
                    <a:pt x="42" y="68"/>
                  </a:cubicBezTo>
                  <a:cubicBezTo>
                    <a:pt x="135" y="70"/>
                    <a:pt x="228" y="74"/>
                    <a:pt x="320" y="74"/>
                  </a:cubicBezTo>
                  <a:cubicBezTo>
                    <a:pt x="393" y="74"/>
                    <a:pt x="466" y="72"/>
                    <a:pt x="538" y="65"/>
                  </a:cubicBezTo>
                  <a:cubicBezTo>
                    <a:pt x="574" y="62"/>
                    <a:pt x="574" y="12"/>
                    <a:pt x="538" y="9"/>
                  </a:cubicBezTo>
                  <a:cubicBezTo>
                    <a:pt x="464" y="3"/>
                    <a:pt x="390" y="0"/>
                    <a:pt x="3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3"/>
            <p:cNvSpPr/>
            <p:nvPr/>
          </p:nvSpPr>
          <p:spPr>
            <a:xfrm>
              <a:off x="8480886" y="1942032"/>
              <a:ext cx="36208" cy="4294"/>
            </a:xfrm>
            <a:custGeom>
              <a:avLst/>
              <a:gdLst/>
              <a:ahLst/>
              <a:cxnLst/>
              <a:rect l="l" t="t" r="r" b="b"/>
              <a:pathLst>
                <a:path w="683" h="81" extrusionOk="0">
                  <a:moveTo>
                    <a:pt x="378" y="1"/>
                  </a:moveTo>
                  <a:cubicBezTo>
                    <a:pt x="267" y="1"/>
                    <a:pt x="156" y="4"/>
                    <a:pt x="45" y="6"/>
                  </a:cubicBezTo>
                  <a:cubicBezTo>
                    <a:pt x="1" y="6"/>
                    <a:pt x="1" y="76"/>
                    <a:pt x="45" y="76"/>
                  </a:cubicBezTo>
                  <a:cubicBezTo>
                    <a:pt x="154" y="77"/>
                    <a:pt x="263" y="80"/>
                    <a:pt x="371" y="80"/>
                  </a:cubicBezTo>
                  <a:cubicBezTo>
                    <a:pt x="461" y="80"/>
                    <a:pt x="551" y="78"/>
                    <a:pt x="641" y="72"/>
                  </a:cubicBezTo>
                  <a:cubicBezTo>
                    <a:pt x="682" y="70"/>
                    <a:pt x="682" y="12"/>
                    <a:pt x="641" y="9"/>
                  </a:cubicBezTo>
                  <a:cubicBezTo>
                    <a:pt x="554" y="3"/>
                    <a:pt x="466" y="1"/>
                    <a:pt x="3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3"/>
            <p:cNvSpPr/>
            <p:nvPr/>
          </p:nvSpPr>
          <p:spPr>
            <a:xfrm>
              <a:off x="8483431" y="2069314"/>
              <a:ext cx="30694" cy="6096"/>
            </a:xfrm>
            <a:custGeom>
              <a:avLst/>
              <a:gdLst/>
              <a:ahLst/>
              <a:cxnLst/>
              <a:rect l="l" t="t" r="r" b="b"/>
              <a:pathLst>
                <a:path w="579" h="115" extrusionOk="0">
                  <a:moveTo>
                    <a:pt x="44" y="1"/>
                  </a:moveTo>
                  <a:cubicBezTo>
                    <a:pt x="12" y="1"/>
                    <a:pt x="1" y="52"/>
                    <a:pt x="36" y="63"/>
                  </a:cubicBezTo>
                  <a:cubicBezTo>
                    <a:pt x="143" y="95"/>
                    <a:pt x="254" y="114"/>
                    <a:pt x="365" y="114"/>
                  </a:cubicBezTo>
                  <a:cubicBezTo>
                    <a:pt x="427" y="114"/>
                    <a:pt x="489" y="108"/>
                    <a:pt x="551" y="95"/>
                  </a:cubicBezTo>
                  <a:cubicBezTo>
                    <a:pt x="579" y="89"/>
                    <a:pt x="573" y="42"/>
                    <a:pt x="545" y="42"/>
                  </a:cubicBezTo>
                  <a:cubicBezTo>
                    <a:pt x="545" y="42"/>
                    <a:pt x="544" y="42"/>
                    <a:pt x="543" y="42"/>
                  </a:cubicBezTo>
                  <a:cubicBezTo>
                    <a:pt x="495" y="46"/>
                    <a:pt x="446" y="48"/>
                    <a:pt x="399" y="48"/>
                  </a:cubicBezTo>
                  <a:cubicBezTo>
                    <a:pt x="282" y="48"/>
                    <a:pt x="167" y="36"/>
                    <a:pt x="53" y="2"/>
                  </a:cubicBezTo>
                  <a:cubicBezTo>
                    <a:pt x="50" y="1"/>
                    <a:pt x="47" y="1"/>
                    <a:pt x="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3"/>
            <p:cNvSpPr/>
            <p:nvPr/>
          </p:nvSpPr>
          <p:spPr>
            <a:xfrm>
              <a:off x="8428935" y="2071434"/>
              <a:ext cx="24651" cy="5566"/>
            </a:xfrm>
            <a:custGeom>
              <a:avLst/>
              <a:gdLst/>
              <a:ahLst/>
              <a:cxnLst/>
              <a:rect l="l" t="t" r="r" b="b"/>
              <a:pathLst>
                <a:path w="465" h="105" extrusionOk="0">
                  <a:moveTo>
                    <a:pt x="162" y="0"/>
                  </a:moveTo>
                  <a:cubicBezTo>
                    <a:pt x="117" y="0"/>
                    <a:pt x="72" y="4"/>
                    <a:pt x="25" y="12"/>
                  </a:cubicBezTo>
                  <a:cubicBezTo>
                    <a:pt x="1" y="16"/>
                    <a:pt x="6" y="58"/>
                    <a:pt x="29" y="58"/>
                  </a:cubicBezTo>
                  <a:cubicBezTo>
                    <a:pt x="30" y="58"/>
                    <a:pt x="31" y="58"/>
                    <a:pt x="32" y="58"/>
                  </a:cubicBezTo>
                  <a:cubicBezTo>
                    <a:pt x="68" y="53"/>
                    <a:pt x="104" y="51"/>
                    <a:pt x="139" y="51"/>
                  </a:cubicBezTo>
                  <a:cubicBezTo>
                    <a:pt x="237" y="51"/>
                    <a:pt x="332" y="68"/>
                    <a:pt x="424" y="103"/>
                  </a:cubicBezTo>
                  <a:cubicBezTo>
                    <a:pt x="427" y="104"/>
                    <a:pt x="430" y="105"/>
                    <a:pt x="433" y="105"/>
                  </a:cubicBezTo>
                  <a:cubicBezTo>
                    <a:pt x="457" y="105"/>
                    <a:pt x="465" y="65"/>
                    <a:pt x="438" y="55"/>
                  </a:cubicBezTo>
                  <a:cubicBezTo>
                    <a:pt x="347" y="18"/>
                    <a:pt x="256" y="0"/>
                    <a:pt x="1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3"/>
            <p:cNvSpPr/>
            <p:nvPr/>
          </p:nvSpPr>
          <p:spPr>
            <a:xfrm>
              <a:off x="8421089" y="1940654"/>
              <a:ext cx="30217" cy="5407"/>
            </a:xfrm>
            <a:custGeom>
              <a:avLst/>
              <a:gdLst/>
              <a:ahLst/>
              <a:cxnLst/>
              <a:rect l="l" t="t" r="r" b="b"/>
              <a:pathLst>
                <a:path w="570" h="102" extrusionOk="0">
                  <a:moveTo>
                    <a:pt x="530" y="1"/>
                  </a:moveTo>
                  <a:cubicBezTo>
                    <a:pt x="530" y="1"/>
                    <a:pt x="530" y="1"/>
                    <a:pt x="529" y="1"/>
                  </a:cubicBezTo>
                  <a:cubicBezTo>
                    <a:pt x="364" y="5"/>
                    <a:pt x="197" y="33"/>
                    <a:pt x="32" y="51"/>
                  </a:cubicBezTo>
                  <a:cubicBezTo>
                    <a:pt x="1" y="55"/>
                    <a:pt x="0" y="101"/>
                    <a:pt x="30" y="101"/>
                  </a:cubicBezTo>
                  <a:cubicBezTo>
                    <a:pt x="30" y="101"/>
                    <a:pt x="31" y="101"/>
                    <a:pt x="32" y="101"/>
                  </a:cubicBezTo>
                  <a:cubicBezTo>
                    <a:pt x="200" y="89"/>
                    <a:pt x="371" y="85"/>
                    <a:pt x="538" y="59"/>
                  </a:cubicBezTo>
                  <a:cubicBezTo>
                    <a:pt x="569" y="53"/>
                    <a:pt x="562" y="1"/>
                    <a:pt x="5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3"/>
            <p:cNvSpPr/>
            <p:nvPr/>
          </p:nvSpPr>
          <p:spPr>
            <a:xfrm>
              <a:off x="8370887" y="2069101"/>
              <a:ext cx="27566" cy="5990"/>
            </a:xfrm>
            <a:custGeom>
              <a:avLst/>
              <a:gdLst/>
              <a:ahLst/>
              <a:cxnLst/>
              <a:rect l="l" t="t" r="r" b="b"/>
              <a:pathLst>
                <a:path w="520" h="113" extrusionOk="0">
                  <a:moveTo>
                    <a:pt x="483" y="0"/>
                  </a:moveTo>
                  <a:cubicBezTo>
                    <a:pt x="480" y="0"/>
                    <a:pt x="477" y="1"/>
                    <a:pt x="474" y="2"/>
                  </a:cubicBezTo>
                  <a:cubicBezTo>
                    <a:pt x="363" y="34"/>
                    <a:pt x="254" y="55"/>
                    <a:pt x="140" y="55"/>
                  </a:cubicBezTo>
                  <a:cubicBezTo>
                    <a:pt x="106" y="55"/>
                    <a:pt x="71" y="53"/>
                    <a:pt x="35" y="49"/>
                  </a:cubicBezTo>
                  <a:cubicBezTo>
                    <a:pt x="34" y="49"/>
                    <a:pt x="33" y="48"/>
                    <a:pt x="32" y="48"/>
                  </a:cubicBezTo>
                  <a:cubicBezTo>
                    <a:pt x="6" y="48"/>
                    <a:pt x="1" y="96"/>
                    <a:pt x="29" y="100"/>
                  </a:cubicBezTo>
                  <a:cubicBezTo>
                    <a:pt x="82" y="108"/>
                    <a:pt x="136" y="112"/>
                    <a:pt x="189" y="112"/>
                  </a:cubicBezTo>
                  <a:cubicBezTo>
                    <a:pt x="292" y="112"/>
                    <a:pt x="393" y="96"/>
                    <a:pt x="490" y="55"/>
                  </a:cubicBezTo>
                  <a:cubicBezTo>
                    <a:pt x="519" y="43"/>
                    <a:pt x="512" y="0"/>
                    <a:pt x="4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3"/>
            <p:cNvSpPr/>
            <p:nvPr/>
          </p:nvSpPr>
          <p:spPr>
            <a:xfrm>
              <a:off x="8357952" y="1939276"/>
              <a:ext cx="24598" cy="4400"/>
            </a:xfrm>
            <a:custGeom>
              <a:avLst/>
              <a:gdLst/>
              <a:ahLst/>
              <a:cxnLst/>
              <a:rect l="l" t="t" r="r" b="b"/>
              <a:pathLst>
                <a:path w="464" h="83" extrusionOk="0">
                  <a:moveTo>
                    <a:pt x="224" y="1"/>
                  </a:moveTo>
                  <a:cubicBezTo>
                    <a:pt x="157" y="1"/>
                    <a:pt x="91" y="5"/>
                    <a:pt x="29" y="5"/>
                  </a:cubicBezTo>
                  <a:cubicBezTo>
                    <a:pt x="7" y="5"/>
                    <a:pt x="0" y="41"/>
                    <a:pt x="23" y="44"/>
                  </a:cubicBezTo>
                  <a:cubicBezTo>
                    <a:pt x="127" y="58"/>
                    <a:pt x="241" y="83"/>
                    <a:pt x="349" y="83"/>
                  </a:cubicBezTo>
                  <a:cubicBezTo>
                    <a:pt x="378" y="83"/>
                    <a:pt x="407" y="81"/>
                    <a:pt x="435" y="77"/>
                  </a:cubicBezTo>
                  <a:cubicBezTo>
                    <a:pt x="464" y="73"/>
                    <a:pt x="460" y="31"/>
                    <a:pt x="435" y="25"/>
                  </a:cubicBezTo>
                  <a:cubicBezTo>
                    <a:pt x="369" y="6"/>
                    <a:pt x="296" y="1"/>
                    <a:pt x="2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3"/>
            <p:cNvSpPr/>
            <p:nvPr/>
          </p:nvSpPr>
          <p:spPr>
            <a:xfrm>
              <a:off x="8318353" y="2074350"/>
              <a:ext cx="29369" cy="2916"/>
            </a:xfrm>
            <a:custGeom>
              <a:avLst/>
              <a:gdLst/>
              <a:ahLst/>
              <a:cxnLst/>
              <a:rect l="l" t="t" r="r" b="b"/>
              <a:pathLst>
                <a:path w="554" h="55" extrusionOk="0">
                  <a:moveTo>
                    <a:pt x="271" y="0"/>
                  </a:moveTo>
                  <a:cubicBezTo>
                    <a:pt x="192" y="0"/>
                    <a:pt x="112" y="2"/>
                    <a:pt x="33" y="3"/>
                  </a:cubicBezTo>
                  <a:cubicBezTo>
                    <a:pt x="1" y="3"/>
                    <a:pt x="1" y="52"/>
                    <a:pt x="33" y="52"/>
                  </a:cubicBezTo>
                  <a:cubicBezTo>
                    <a:pt x="108" y="53"/>
                    <a:pt x="184" y="54"/>
                    <a:pt x="259" y="54"/>
                  </a:cubicBezTo>
                  <a:cubicBezTo>
                    <a:pt x="349" y="54"/>
                    <a:pt x="439" y="53"/>
                    <a:pt x="529" y="47"/>
                  </a:cubicBezTo>
                  <a:cubicBezTo>
                    <a:pt x="554" y="45"/>
                    <a:pt x="554" y="9"/>
                    <a:pt x="529" y="8"/>
                  </a:cubicBezTo>
                  <a:cubicBezTo>
                    <a:pt x="443" y="2"/>
                    <a:pt x="357" y="0"/>
                    <a:pt x="2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3"/>
            <p:cNvSpPr/>
            <p:nvPr/>
          </p:nvSpPr>
          <p:spPr>
            <a:xfrm>
              <a:off x="8281509" y="1940018"/>
              <a:ext cx="29793" cy="5778"/>
            </a:xfrm>
            <a:custGeom>
              <a:avLst/>
              <a:gdLst/>
              <a:ahLst/>
              <a:cxnLst/>
              <a:rect l="l" t="t" r="r" b="b"/>
              <a:pathLst>
                <a:path w="562" h="109" extrusionOk="0">
                  <a:moveTo>
                    <a:pt x="531" y="1"/>
                  </a:moveTo>
                  <a:cubicBezTo>
                    <a:pt x="530" y="1"/>
                    <a:pt x="529" y="1"/>
                    <a:pt x="529" y="1"/>
                  </a:cubicBezTo>
                  <a:cubicBezTo>
                    <a:pt x="361" y="15"/>
                    <a:pt x="195" y="39"/>
                    <a:pt x="27" y="62"/>
                  </a:cubicBezTo>
                  <a:cubicBezTo>
                    <a:pt x="1" y="66"/>
                    <a:pt x="6" y="109"/>
                    <a:pt x="31" y="109"/>
                  </a:cubicBezTo>
                  <a:cubicBezTo>
                    <a:pt x="31" y="109"/>
                    <a:pt x="32" y="109"/>
                    <a:pt x="33" y="109"/>
                  </a:cubicBezTo>
                  <a:cubicBezTo>
                    <a:pt x="201" y="92"/>
                    <a:pt x="369" y="75"/>
                    <a:pt x="534" y="49"/>
                  </a:cubicBezTo>
                  <a:cubicBezTo>
                    <a:pt x="561" y="45"/>
                    <a:pt x="556" y="1"/>
                    <a:pt x="5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3"/>
            <p:cNvSpPr/>
            <p:nvPr/>
          </p:nvSpPr>
          <p:spPr>
            <a:xfrm>
              <a:off x="8266454" y="2071805"/>
              <a:ext cx="23538" cy="2757"/>
            </a:xfrm>
            <a:custGeom>
              <a:avLst/>
              <a:gdLst/>
              <a:ahLst/>
              <a:cxnLst/>
              <a:rect l="l" t="t" r="r" b="b"/>
              <a:pathLst>
                <a:path w="444" h="52" extrusionOk="0">
                  <a:moveTo>
                    <a:pt x="314" y="0"/>
                  </a:moveTo>
                  <a:cubicBezTo>
                    <a:pt x="216" y="0"/>
                    <a:pt x="116" y="9"/>
                    <a:pt x="18" y="12"/>
                  </a:cubicBezTo>
                  <a:cubicBezTo>
                    <a:pt x="1" y="13"/>
                    <a:pt x="1" y="39"/>
                    <a:pt x="18" y="40"/>
                  </a:cubicBezTo>
                  <a:cubicBezTo>
                    <a:pt x="114" y="43"/>
                    <a:pt x="213" y="52"/>
                    <a:pt x="310" y="52"/>
                  </a:cubicBezTo>
                  <a:cubicBezTo>
                    <a:pt x="346" y="52"/>
                    <a:pt x="381" y="51"/>
                    <a:pt x="415" y="48"/>
                  </a:cubicBezTo>
                  <a:cubicBezTo>
                    <a:pt x="443" y="45"/>
                    <a:pt x="443" y="6"/>
                    <a:pt x="415" y="4"/>
                  </a:cubicBezTo>
                  <a:cubicBezTo>
                    <a:pt x="382" y="1"/>
                    <a:pt x="348" y="0"/>
                    <a:pt x="3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3"/>
            <p:cNvSpPr/>
            <p:nvPr/>
          </p:nvSpPr>
          <p:spPr>
            <a:xfrm>
              <a:off x="8207293" y="2074138"/>
              <a:ext cx="33186" cy="6255"/>
            </a:xfrm>
            <a:custGeom>
              <a:avLst/>
              <a:gdLst/>
              <a:ahLst/>
              <a:cxnLst/>
              <a:rect l="l" t="t" r="r" b="b"/>
              <a:pathLst>
                <a:path w="626" h="118" extrusionOk="0">
                  <a:moveTo>
                    <a:pt x="44" y="0"/>
                  </a:moveTo>
                  <a:cubicBezTo>
                    <a:pt x="13" y="0"/>
                    <a:pt x="1" y="48"/>
                    <a:pt x="35" y="57"/>
                  </a:cubicBezTo>
                  <a:cubicBezTo>
                    <a:pt x="174" y="93"/>
                    <a:pt x="317" y="118"/>
                    <a:pt x="460" y="118"/>
                  </a:cubicBezTo>
                  <a:cubicBezTo>
                    <a:pt x="503" y="118"/>
                    <a:pt x="545" y="116"/>
                    <a:pt x="588" y="111"/>
                  </a:cubicBezTo>
                  <a:cubicBezTo>
                    <a:pt x="625" y="106"/>
                    <a:pt x="626" y="55"/>
                    <a:pt x="588" y="54"/>
                  </a:cubicBezTo>
                  <a:cubicBezTo>
                    <a:pt x="407" y="45"/>
                    <a:pt x="229" y="38"/>
                    <a:pt x="50" y="1"/>
                  </a:cubicBezTo>
                  <a:cubicBezTo>
                    <a:pt x="48" y="0"/>
                    <a:pt x="46" y="0"/>
                    <a:pt x="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3"/>
            <p:cNvSpPr/>
            <p:nvPr/>
          </p:nvSpPr>
          <p:spPr>
            <a:xfrm>
              <a:off x="8202204" y="1942085"/>
              <a:ext cx="36473" cy="6202"/>
            </a:xfrm>
            <a:custGeom>
              <a:avLst/>
              <a:gdLst/>
              <a:ahLst/>
              <a:cxnLst/>
              <a:rect l="l" t="t" r="r" b="b"/>
              <a:pathLst>
                <a:path w="688" h="117" extrusionOk="0">
                  <a:moveTo>
                    <a:pt x="37" y="0"/>
                  </a:moveTo>
                  <a:cubicBezTo>
                    <a:pt x="1" y="0"/>
                    <a:pt x="3" y="57"/>
                    <a:pt x="40" y="61"/>
                  </a:cubicBezTo>
                  <a:cubicBezTo>
                    <a:pt x="237" y="82"/>
                    <a:pt x="437" y="113"/>
                    <a:pt x="635" y="117"/>
                  </a:cubicBezTo>
                  <a:cubicBezTo>
                    <a:pt x="635" y="117"/>
                    <a:pt x="636" y="117"/>
                    <a:pt x="636" y="117"/>
                  </a:cubicBezTo>
                  <a:cubicBezTo>
                    <a:pt x="677" y="117"/>
                    <a:pt x="687" y="49"/>
                    <a:pt x="645" y="44"/>
                  </a:cubicBezTo>
                  <a:cubicBezTo>
                    <a:pt x="446" y="16"/>
                    <a:pt x="240" y="13"/>
                    <a:pt x="40" y="0"/>
                  </a:cubicBezTo>
                  <a:cubicBezTo>
                    <a:pt x="39" y="0"/>
                    <a:pt x="38" y="0"/>
                    <a:pt x="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3"/>
            <p:cNvSpPr/>
            <p:nvPr/>
          </p:nvSpPr>
          <p:spPr>
            <a:xfrm>
              <a:off x="8157568" y="2073767"/>
              <a:ext cx="25075" cy="4082"/>
            </a:xfrm>
            <a:custGeom>
              <a:avLst/>
              <a:gdLst/>
              <a:ahLst/>
              <a:cxnLst/>
              <a:rect l="l" t="t" r="r" b="b"/>
              <a:pathLst>
                <a:path w="473" h="77" extrusionOk="0">
                  <a:moveTo>
                    <a:pt x="306" y="1"/>
                  </a:moveTo>
                  <a:cubicBezTo>
                    <a:pt x="216" y="1"/>
                    <a:pt x="125" y="9"/>
                    <a:pt x="36" y="11"/>
                  </a:cubicBezTo>
                  <a:cubicBezTo>
                    <a:pt x="1" y="11"/>
                    <a:pt x="1" y="65"/>
                    <a:pt x="36" y="66"/>
                  </a:cubicBezTo>
                  <a:cubicBezTo>
                    <a:pt x="123" y="69"/>
                    <a:pt x="213" y="76"/>
                    <a:pt x="301" y="76"/>
                  </a:cubicBezTo>
                  <a:cubicBezTo>
                    <a:pt x="346" y="76"/>
                    <a:pt x="391" y="74"/>
                    <a:pt x="434" y="69"/>
                  </a:cubicBezTo>
                  <a:cubicBezTo>
                    <a:pt x="473" y="64"/>
                    <a:pt x="473" y="13"/>
                    <a:pt x="434" y="8"/>
                  </a:cubicBezTo>
                  <a:cubicBezTo>
                    <a:pt x="392" y="2"/>
                    <a:pt x="350" y="1"/>
                    <a:pt x="3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3"/>
            <p:cNvSpPr/>
            <p:nvPr/>
          </p:nvSpPr>
          <p:spPr>
            <a:xfrm>
              <a:off x="8138802" y="1939594"/>
              <a:ext cx="28150" cy="3923"/>
            </a:xfrm>
            <a:custGeom>
              <a:avLst/>
              <a:gdLst/>
              <a:ahLst/>
              <a:cxnLst/>
              <a:rect l="l" t="t" r="r" b="b"/>
              <a:pathLst>
                <a:path w="531" h="74" extrusionOk="0">
                  <a:moveTo>
                    <a:pt x="256" y="0"/>
                  </a:moveTo>
                  <a:cubicBezTo>
                    <a:pt x="185" y="0"/>
                    <a:pt x="114" y="2"/>
                    <a:pt x="43" y="4"/>
                  </a:cubicBezTo>
                  <a:cubicBezTo>
                    <a:pt x="0" y="6"/>
                    <a:pt x="0" y="68"/>
                    <a:pt x="43" y="70"/>
                  </a:cubicBezTo>
                  <a:cubicBezTo>
                    <a:pt x="121" y="72"/>
                    <a:pt x="199" y="74"/>
                    <a:pt x="276" y="74"/>
                  </a:cubicBezTo>
                  <a:cubicBezTo>
                    <a:pt x="347" y="74"/>
                    <a:pt x="418" y="72"/>
                    <a:pt x="489" y="69"/>
                  </a:cubicBezTo>
                  <a:cubicBezTo>
                    <a:pt x="531" y="67"/>
                    <a:pt x="531" y="7"/>
                    <a:pt x="489" y="6"/>
                  </a:cubicBezTo>
                  <a:cubicBezTo>
                    <a:pt x="412" y="2"/>
                    <a:pt x="334" y="0"/>
                    <a:pt x="2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3"/>
            <p:cNvSpPr/>
            <p:nvPr/>
          </p:nvSpPr>
          <p:spPr>
            <a:xfrm>
              <a:off x="8091568" y="2071964"/>
              <a:ext cx="33345" cy="5990"/>
            </a:xfrm>
            <a:custGeom>
              <a:avLst/>
              <a:gdLst/>
              <a:ahLst/>
              <a:cxnLst/>
              <a:rect l="l" t="t" r="r" b="b"/>
              <a:pathLst>
                <a:path w="629" h="113" extrusionOk="0">
                  <a:moveTo>
                    <a:pt x="39" y="0"/>
                  </a:moveTo>
                  <a:cubicBezTo>
                    <a:pt x="10" y="0"/>
                    <a:pt x="1" y="45"/>
                    <a:pt x="32" y="54"/>
                  </a:cubicBezTo>
                  <a:cubicBezTo>
                    <a:pt x="159" y="92"/>
                    <a:pt x="288" y="113"/>
                    <a:pt x="419" y="113"/>
                  </a:cubicBezTo>
                  <a:cubicBezTo>
                    <a:pt x="477" y="113"/>
                    <a:pt x="536" y="109"/>
                    <a:pt x="594" y="100"/>
                  </a:cubicBezTo>
                  <a:cubicBezTo>
                    <a:pt x="628" y="96"/>
                    <a:pt x="621" y="38"/>
                    <a:pt x="588" y="38"/>
                  </a:cubicBezTo>
                  <a:cubicBezTo>
                    <a:pt x="587" y="38"/>
                    <a:pt x="586" y="38"/>
                    <a:pt x="585" y="38"/>
                  </a:cubicBezTo>
                  <a:cubicBezTo>
                    <a:pt x="527" y="43"/>
                    <a:pt x="470" y="46"/>
                    <a:pt x="413" y="46"/>
                  </a:cubicBezTo>
                  <a:cubicBezTo>
                    <a:pt x="290" y="46"/>
                    <a:pt x="169" y="33"/>
                    <a:pt x="46" y="1"/>
                  </a:cubicBezTo>
                  <a:cubicBezTo>
                    <a:pt x="43" y="0"/>
                    <a:pt x="41" y="0"/>
                    <a:pt x="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3"/>
            <p:cNvSpPr/>
            <p:nvPr/>
          </p:nvSpPr>
          <p:spPr>
            <a:xfrm>
              <a:off x="8073067" y="1935565"/>
              <a:ext cx="30535" cy="5460"/>
            </a:xfrm>
            <a:custGeom>
              <a:avLst/>
              <a:gdLst/>
              <a:ahLst/>
              <a:cxnLst/>
              <a:rect l="l" t="t" r="r" b="b"/>
              <a:pathLst>
                <a:path w="576" h="103" extrusionOk="0">
                  <a:moveTo>
                    <a:pt x="539" y="0"/>
                  </a:moveTo>
                  <a:cubicBezTo>
                    <a:pt x="538" y="0"/>
                    <a:pt x="536" y="0"/>
                    <a:pt x="535" y="1"/>
                  </a:cubicBezTo>
                  <a:cubicBezTo>
                    <a:pt x="416" y="22"/>
                    <a:pt x="301" y="42"/>
                    <a:pt x="183" y="42"/>
                  </a:cubicBezTo>
                  <a:cubicBezTo>
                    <a:pt x="139" y="42"/>
                    <a:pt x="94" y="39"/>
                    <a:pt x="49" y="33"/>
                  </a:cubicBezTo>
                  <a:cubicBezTo>
                    <a:pt x="47" y="32"/>
                    <a:pt x="46" y="32"/>
                    <a:pt x="44" y="32"/>
                  </a:cubicBezTo>
                  <a:cubicBezTo>
                    <a:pt x="13" y="32"/>
                    <a:pt x="0" y="81"/>
                    <a:pt x="34" y="86"/>
                  </a:cubicBezTo>
                  <a:cubicBezTo>
                    <a:pt x="100" y="96"/>
                    <a:pt x="167" y="103"/>
                    <a:pt x="233" y="103"/>
                  </a:cubicBezTo>
                  <a:cubicBezTo>
                    <a:pt x="342" y="103"/>
                    <a:pt x="450" y="86"/>
                    <a:pt x="551" y="41"/>
                  </a:cubicBezTo>
                  <a:cubicBezTo>
                    <a:pt x="575" y="31"/>
                    <a:pt x="559" y="0"/>
                    <a:pt x="5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3"/>
            <p:cNvSpPr/>
            <p:nvPr/>
          </p:nvSpPr>
          <p:spPr>
            <a:xfrm>
              <a:off x="8041578" y="2074032"/>
              <a:ext cx="27673" cy="3552"/>
            </a:xfrm>
            <a:custGeom>
              <a:avLst/>
              <a:gdLst/>
              <a:ahLst/>
              <a:cxnLst/>
              <a:rect l="l" t="t" r="r" b="b"/>
              <a:pathLst>
                <a:path w="522" h="67" extrusionOk="0">
                  <a:moveTo>
                    <a:pt x="273" y="0"/>
                  </a:moveTo>
                  <a:cubicBezTo>
                    <a:pt x="195" y="0"/>
                    <a:pt x="117" y="2"/>
                    <a:pt x="39" y="3"/>
                  </a:cubicBezTo>
                  <a:cubicBezTo>
                    <a:pt x="1" y="4"/>
                    <a:pt x="1" y="64"/>
                    <a:pt x="39" y="64"/>
                  </a:cubicBezTo>
                  <a:cubicBezTo>
                    <a:pt x="120" y="65"/>
                    <a:pt x="201" y="67"/>
                    <a:pt x="281" y="67"/>
                  </a:cubicBezTo>
                  <a:cubicBezTo>
                    <a:pt x="350" y="67"/>
                    <a:pt x="418" y="65"/>
                    <a:pt x="486" y="60"/>
                  </a:cubicBezTo>
                  <a:cubicBezTo>
                    <a:pt x="521" y="57"/>
                    <a:pt x="521" y="9"/>
                    <a:pt x="486" y="7"/>
                  </a:cubicBezTo>
                  <a:cubicBezTo>
                    <a:pt x="415" y="2"/>
                    <a:pt x="344" y="0"/>
                    <a:pt x="2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3"/>
            <p:cNvSpPr/>
            <p:nvPr/>
          </p:nvSpPr>
          <p:spPr>
            <a:xfrm>
              <a:off x="8007810" y="1940018"/>
              <a:ext cx="27036" cy="3022"/>
            </a:xfrm>
            <a:custGeom>
              <a:avLst/>
              <a:gdLst/>
              <a:ahLst/>
              <a:cxnLst/>
              <a:rect l="l" t="t" r="r" b="b"/>
              <a:pathLst>
                <a:path w="510" h="57" extrusionOk="0">
                  <a:moveTo>
                    <a:pt x="289" y="0"/>
                  </a:moveTo>
                  <a:cubicBezTo>
                    <a:pt x="203" y="0"/>
                    <a:pt x="117" y="2"/>
                    <a:pt x="31" y="4"/>
                  </a:cubicBezTo>
                  <a:cubicBezTo>
                    <a:pt x="0" y="4"/>
                    <a:pt x="0" y="52"/>
                    <a:pt x="31" y="53"/>
                  </a:cubicBezTo>
                  <a:cubicBezTo>
                    <a:pt x="122" y="55"/>
                    <a:pt x="212" y="57"/>
                    <a:pt x="302" y="57"/>
                  </a:cubicBezTo>
                  <a:cubicBezTo>
                    <a:pt x="361" y="57"/>
                    <a:pt x="419" y="56"/>
                    <a:pt x="478" y="53"/>
                  </a:cubicBezTo>
                  <a:cubicBezTo>
                    <a:pt x="510" y="52"/>
                    <a:pt x="510" y="5"/>
                    <a:pt x="478" y="4"/>
                  </a:cubicBezTo>
                  <a:cubicBezTo>
                    <a:pt x="414" y="1"/>
                    <a:pt x="352" y="0"/>
                    <a:pt x="2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3"/>
            <p:cNvSpPr/>
            <p:nvPr/>
          </p:nvSpPr>
          <p:spPr>
            <a:xfrm>
              <a:off x="7992331" y="2074509"/>
              <a:ext cx="24015" cy="2598"/>
            </a:xfrm>
            <a:custGeom>
              <a:avLst/>
              <a:gdLst/>
              <a:ahLst/>
              <a:cxnLst/>
              <a:rect l="l" t="t" r="r" b="b"/>
              <a:pathLst>
                <a:path w="453" h="49" extrusionOk="0">
                  <a:moveTo>
                    <a:pt x="345" y="0"/>
                  </a:moveTo>
                  <a:cubicBezTo>
                    <a:pt x="238" y="0"/>
                    <a:pt x="131" y="5"/>
                    <a:pt x="25" y="6"/>
                  </a:cubicBezTo>
                  <a:cubicBezTo>
                    <a:pt x="0" y="6"/>
                    <a:pt x="0" y="43"/>
                    <a:pt x="25" y="44"/>
                  </a:cubicBezTo>
                  <a:cubicBezTo>
                    <a:pt x="131" y="45"/>
                    <a:pt x="237" y="49"/>
                    <a:pt x="344" y="49"/>
                  </a:cubicBezTo>
                  <a:cubicBezTo>
                    <a:pt x="370" y="49"/>
                    <a:pt x="396" y="49"/>
                    <a:pt x="422" y="48"/>
                  </a:cubicBezTo>
                  <a:cubicBezTo>
                    <a:pt x="452" y="47"/>
                    <a:pt x="452" y="2"/>
                    <a:pt x="422" y="1"/>
                  </a:cubicBezTo>
                  <a:cubicBezTo>
                    <a:pt x="397" y="0"/>
                    <a:pt x="371" y="0"/>
                    <a:pt x="3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3"/>
            <p:cNvSpPr/>
            <p:nvPr/>
          </p:nvSpPr>
          <p:spPr>
            <a:xfrm>
              <a:off x="7933435" y="1936784"/>
              <a:ext cx="33504" cy="4241"/>
            </a:xfrm>
            <a:custGeom>
              <a:avLst/>
              <a:gdLst/>
              <a:ahLst/>
              <a:cxnLst/>
              <a:rect l="l" t="t" r="r" b="b"/>
              <a:pathLst>
                <a:path w="632" h="80" extrusionOk="0">
                  <a:moveTo>
                    <a:pt x="376" y="1"/>
                  </a:moveTo>
                  <a:cubicBezTo>
                    <a:pt x="265" y="1"/>
                    <a:pt x="154" y="5"/>
                    <a:pt x="43" y="7"/>
                  </a:cubicBezTo>
                  <a:cubicBezTo>
                    <a:pt x="0" y="7"/>
                    <a:pt x="0" y="73"/>
                    <a:pt x="43" y="74"/>
                  </a:cubicBezTo>
                  <a:cubicBezTo>
                    <a:pt x="152" y="76"/>
                    <a:pt x="262" y="79"/>
                    <a:pt x="371" y="79"/>
                  </a:cubicBezTo>
                  <a:cubicBezTo>
                    <a:pt x="444" y="79"/>
                    <a:pt x="517" y="78"/>
                    <a:pt x="589" y="73"/>
                  </a:cubicBezTo>
                  <a:cubicBezTo>
                    <a:pt x="632" y="69"/>
                    <a:pt x="632" y="11"/>
                    <a:pt x="589" y="7"/>
                  </a:cubicBezTo>
                  <a:cubicBezTo>
                    <a:pt x="518" y="2"/>
                    <a:pt x="447" y="1"/>
                    <a:pt x="3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3"/>
            <p:cNvSpPr/>
            <p:nvPr/>
          </p:nvSpPr>
          <p:spPr>
            <a:xfrm>
              <a:off x="7928398" y="2072017"/>
              <a:ext cx="32868" cy="5990"/>
            </a:xfrm>
            <a:custGeom>
              <a:avLst/>
              <a:gdLst/>
              <a:ahLst/>
              <a:cxnLst/>
              <a:rect l="l" t="t" r="r" b="b"/>
              <a:pathLst>
                <a:path w="620" h="113" extrusionOk="0">
                  <a:moveTo>
                    <a:pt x="275" y="1"/>
                  </a:moveTo>
                  <a:cubicBezTo>
                    <a:pt x="192" y="1"/>
                    <a:pt x="108" y="11"/>
                    <a:pt x="29" y="31"/>
                  </a:cubicBezTo>
                  <a:cubicBezTo>
                    <a:pt x="0" y="37"/>
                    <a:pt x="12" y="75"/>
                    <a:pt x="38" y="75"/>
                  </a:cubicBezTo>
                  <a:cubicBezTo>
                    <a:pt x="39" y="75"/>
                    <a:pt x="40" y="75"/>
                    <a:pt x="41" y="75"/>
                  </a:cubicBezTo>
                  <a:cubicBezTo>
                    <a:pt x="97" y="67"/>
                    <a:pt x="152" y="64"/>
                    <a:pt x="205" y="64"/>
                  </a:cubicBezTo>
                  <a:cubicBezTo>
                    <a:pt x="329" y="64"/>
                    <a:pt x="447" y="82"/>
                    <a:pt x="574" y="111"/>
                  </a:cubicBezTo>
                  <a:cubicBezTo>
                    <a:pt x="577" y="112"/>
                    <a:pt x="580" y="112"/>
                    <a:pt x="583" y="112"/>
                  </a:cubicBezTo>
                  <a:cubicBezTo>
                    <a:pt x="612" y="112"/>
                    <a:pt x="619" y="69"/>
                    <a:pt x="588" y="58"/>
                  </a:cubicBezTo>
                  <a:cubicBezTo>
                    <a:pt x="490" y="19"/>
                    <a:pt x="382" y="1"/>
                    <a:pt x="2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3"/>
            <p:cNvSpPr/>
            <p:nvPr/>
          </p:nvSpPr>
          <p:spPr>
            <a:xfrm>
              <a:off x="7862876" y="2116123"/>
              <a:ext cx="16646" cy="5778"/>
            </a:xfrm>
            <a:custGeom>
              <a:avLst/>
              <a:gdLst/>
              <a:ahLst/>
              <a:cxnLst/>
              <a:rect l="l" t="t" r="r" b="b"/>
              <a:pathLst>
                <a:path w="314" h="109" extrusionOk="0">
                  <a:moveTo>
                    <a:pt x="218" y="0"/>
                  </a:moveTo>
                  <a:cubicBezTo>
                    <a:pt x="148" y="0"/>
                    <a:pt x="75" y="29"/>
                    <a:pt x="22" y="64"/>
                  </a:cubicBezTo>
                  <a:cubicBezTo>
                    <a:pt x="0" y="78"/>
                    <a:pt x="13" y="109"/>
                    <a:pt x="34" y="109"/>
                  </a:cubicBezTo>
                  <a:cubicBezTo>
                    <a:pt x="38" y="109"/>
                    <a:pt x="42" y="107"/>
                    <a:pt x="46" y="105"/>
                  </a:cubicBezTo>
                  <a:cubicBezTo>
                    <a:pt x="80" y="82"/>
                    <a:pt x="118" y="68"/>
                    <a:pt x="160" y="60"/>
                  </a:cubicBezTo>
                  <a:cubicBezTo>
                    <a:pt x="172" y="58"/>
                    <a:pt x="185" y="57"/>
                    <a:pt x="197" y="57"/>
                  </a:cubicBezTo>
                  <a:cubicBezTo>
                    <a:pt x="225" y="57"/>
                    <a:pt x="253" y="61"/>
                    <a:pt x="281" y="61"/>
                  </a:cubicBezTo>
                  <a:cubicBezTo>
                    <a:pt x="282" y="61"/>
                    <a:pt x="282" y="61"/>
                    <a:pt x="282" y="61"/>
                  </a:cubicBezTo>
                  <a:cubicBezTo>
                    <a:pt x="311" y="61"/>
                    <a:pt x="313" y="21"/>
                    <a:pt x="289" y="12"/>
                  </a:cubicBezTo>
                  <a:cubicBezTo>
                    <a:pt x="266" y="4"/>
                    <a:pt x="242"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3"/>
            <p:cNvSpPr/>
            <p:nvPr/>
          </p:nvSpPr>
          <p:spPr>
            <a:xfrm>
              <a:off x="7844269" y="1976808"/>
              <a:ext cx="19297" cy="3234"/>
            </a:xfrm>
            <a:custGeom>
              <a:avLst/>
              <a:gdLst/>
              <a:ahLst/>
              <a:cxnLst/>
              <a:rect l="l" t="t" r="r" b="b"/>
              <a:pathLst>
                <a:path w="364" h="61" extrusionOk="0">
                  <a:moveTo>
                    <a:pt x="186" y="0"/>
                  </a:moveTo>
                  <a:cubicBezTo>
                    <a:pt x="137" y="0"/>
                    <a:pt x="87" y="2"/>
                    <a:pt x="37" y="2"/>
                  </a:cubicBezTo>
                  <a:cubicBezTo>
                    <a:pt x="1" y="2"/>
                    <a:pt x="1" y="57"/>
                    <a:pt x="37" y="58"/>
                  </a:cubicBezTo>
                  <a:cubicBezTo>
                    <a:pt x="87" y="58"/>
                    <a:pt x="137" y="60"/>
                    <a:pt x="186" y="60"/>
                  </a:cubicBezTo>
                  <a:cubicBezTo>
                    <a:pt x="236" y="60"/>
                    <a:pt x="285" y="58"/>
                    <a:pt x="334" y="53"/>
                  </a:cubicBezTo>
                  <a:cubicBezTo>
                    <a:pt x="363" y="48"/>
                    <a:pt x="363" y="12"/>
                    <a:pt x="334" y="8"/>
                  </a:cubicBezTo>
                  <a:cubicBezTo>
                    <a:pt x="285" y="2"/>
                    <a:pt x="236" y="0"/>
                    <a:pt x="1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3"/>
            <p:cNvSpPr/>
            <p:nvPr/>
          </p:nvSpPr>
          <p:spPr>
            <a:xfrm>
              <a:off x="7820838" y="2113207"/>
              <a:ext cx="24969" cy="4135"/>
            </a:xfrm>
            <a:custGeom>
              <a:avLst/>
              <a:gdLst/>
              <a:ahLst/>
              <a:cxnLst/>
              <a:rect l="l" t="t" r="r" b="b"/>
              <a:pathLst>
                <a:path w="471" h="78" extrusionOk="0">
                  <a:moveTo>
                    <a:pt x="310" y="0"/>
                  </a:moveTo>
                  <a:cubicBezTo>
                    <a:pt x="217" y="0"/>
                    <a:pt x="124" y="10"/>
                    <a:pt x="33" y="15"/>
                  </a:cubicBezTo>
                  <a:cubicBezTo>
                    <a:pt x="1" y="16"/>
                    <a:pt x="1" y="62"/>
                    <a:pt x="33" y="64"/>
                  </a:cubicBezTo>
                  <a:cubicBezTo>
                    <a:pt x="124" y="68"/>
                    <a:pt x="217" y="78"/>
                    <a:pt x="310" y="78"/>
                  </a:cubicBezTo>
                  <a:cubicBezTo>
                    <a:pt x="350" y="78"/>
                    <a:pt x="390" y="76"/>
                    <a:pt x="429" y="71"/>
                  </a:cubicBezTo>
                  <a:cubicBezTo>
                    <a:pt x="471" y="67"/>
                    <a:pt x="471" y="12"/>
                    <a:pt x="429" y="7"/>
                  </a:cubicBezTo>
                  <a:cubicBezTo>
                    <a:pt x="390" y="2"/>
                    <a:pt x="350" y="0"/>
                    <a:pt x="3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3"/>
            <p:cNvSpPr/>
            <p:nvPr/>
          </p:nvSpPr>
          <p:spPr>
            <a:xfrm>
              <a:off x="7805411" y="1974211"/>
              <a:ext cx="26771" cy="3128"/>
            </a:xfrm>
            <a:custGeom>
              <a:avLst/>
              <a:gdLst/>
              <a:ahLst/>
              <a:cxnLst/>
              <a:rect l="l" t="t" r="r" b="b"/>
              <a:pathLst>
                <a:path w="505" h="59" extrusionOk="0">
                  <a:moveTo>
                    <a:pt x="325" y="0"/>
                  </a:moveTo>
                  <a:cubicBezTo>
                    <a:pt x="225" y="0"/>
                    <a:pt x="124" y="6"/>
                    <a:pt x="25" y="10"/>
                  </a:cubicBezTo>
                  <a:cubicBezTo>
                    <a:pt x="0" y="11"/>
                    <a:pt x="0" y="48"/>
                    <a:pt x="25" y="49"/>
                  </a:cubicBezTo>
                  <a:cubicBezTo>
                    <a:pt x="127" y="53"/>
                    <a:pt x="231" y="59"/>
                    <a:pt x="335" y="59"/>
                  </a:cubicBezTo>
                  <a:cubicBezTo>
                    <a:pt x="381" y="59"/>
                    <a:pt x="426" y="58"/>
                    <a:pt x="472" y="55"/>
                  </a:cubicBezTo>
                  <a:cubicBezTo>
                    <a:pt x="504" y="51"/>
                    <a:pt x="504" y="8"/>
                    <a:pt x="472" y="5"/>
                  </a:cubicBezTo>
                  <a:cubicBezTo>
                    <a:pt x="423" y="2"/>
                    <a:pt x="374" y="0"/>
                    <a:pt x="3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3"/>
            <p:cNvSpPr/>
            <p:nvPr/>
          </p:nvSpPr>
          <p:spPr>
            <a:xfrm>
              <a:off x="7770689" y="2115964"/>
              <a:ext cx="25075" cy="3923"/>
            </a:xfrm>
            <a:custGeom>
              <a:avLst/>
              <a:gdLst/>
              <a:ahLst/>
              <a:cxnLst/>
              <a:rect l="l" t="t" r="r" b="b"/>
              <a:pathLst>
                <a:path w="473" h="74" extrusionOk="0">
                  <a:moveTo>
                    <a:pt x="303" y="0"/>
                  </a:moveTo>
                  <a:cubicBezTo>
                    <a:pt x="213" y="0"/>
                    <a:pt x="124" y="6"/>
                    <a:pt x="34" y="11"/>
                  </a:cubicBezTo>
                  <a:cubicBezTo>
                    <a:pt x="0" y="12"/>
                    <a:pt x="0" y="62"/>
                    <a:pt x="34" y="64"/>
                  </a:cubicBezTo>
                  <a:cubicBezTo>
                    <a:pt x="123" y="68"/>
                    <a:pt x="212" y="74"/>
                    <a:pt x="301" y="74"/>
                  </a:cubicBezTo>
                  <a:cubicBezTo>
                    <a:pt x="345" y="74"/>
                    <a:pt x="388" y="72"/>
                    <a:pt x="432" y="68"/>
                  </a:cubicBezTo>
                  <a:cubicBezTo>
                    <a:pt x="472" y="65"/>
                    <a:pt x="472" y="10"/>
                    <a:pt x="432" y="5"/>
                  </a:cubicBezTo>
                  <a:cubicBezTo>
                    <a:pt x="389" y="2"/>
                    <a:pt x="346" y="0"/>
                    <a:pt x="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3"/>
            <p:cNvSpPr/>
            <p:nvPr/>
          </p:nvSpPr>
          <p:spPr>
            <a:xfrm>
              <a:off x="7753990" y="1968856"/>
              <a:ext cx="34352" cy="7104"/>
            </a:xfrm>
            <a:custGeom>
              <a:avLst/>
              <a:gdLst/>
              <a:ahLst/>
              <a:cxnLst/>
              <a:rect l="l" t="t" r="r" b="b"/>
              <a:pathLst>
                <a:path w="648" h="134" extrusionOk="0">
                  <a:moveTo>
                    <a:pt x="49" y="0"/>
                  </a:moveTo>
                  <a:cubicBezTo>
                    <a:pt x="12" y="0"/>
                    <a:pt x="0" y="57"/>
                    <a:pt x="41" y="71"/>
                  </a:cubicBezTo>
                  <a:cubicBezTo>
                    <a:pt x="162" y="110"/>
                    <a:pt x="288" y="134"/>
                    <a:pt x="414" y="134"/>
                  </a:cubicBezTo>
                  <a:cubicBezTo>
                    <a:pt x="479" y="134"/>
                    <a:pt x="543" y="128"/>
                    <a:pt x="608" y="114"/>
                  </a:cubicBezTo>
                  <a:cubicBezTo>
                    <a:pt x="647" y="105"/>
                    <a:pt x="639" y="41"/>
                    <a:pt x="598" y="41"/>
                  </a:cubicBezTo>
                  <a:cubicBezTo>
                    <a:pt x="598" y="41"/>
                    <a:pt x="598" y="41"/>
                    <a:pt x="597" y="41"/>
                  </a:cubicBezTo>
                  <a:cubicBezTo>
                    <a:pt x="555" y="43"/>
                    <a:pt x="512" y="43"/>
                    <a:pt x="470" y="43"/>
                  </a:cubicBezTo>
                  <a:cubicBezTo>
                    <a:pt x="332" y="43"/>
                    <a:pt x="196" y="34"/>
                    <a:pt x="60" y="2"/>
                  </a:cubicBezTo>
                  <a:cubicBezTo>
                    <a:pt x="56" y="1"/>
                    <a:pt x="53" y="0"/>
                    <a:pt x="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 name="Google Shape;1196;p43"/>
          <p:cNvSpPr/>
          <p:nvPr/>
        </p:nvSpPr>
        <p:spPr>
          <a:xfrm rot="173206">
            <a:off x="3875367" y="3298049"/>
            <a:ext cx="1393337" cy="735422"/>
          </a:xfrm>
          <a:custGeom>
            <a:avLst/>
            <a:gdLst/>
            <a:ahLst/>
            <a:cxnLst/>
            <a:rect l="l" t="t" r="r" b="b"/>
            <a:pathLst>
              <a:path w="98833" h="24747" extrusionOk="0">
                <a:moveTo>
                  <a:pt x="0" y="1867"/>
                </a:moveTo>
                <a:lnTo>
                  <a:pt x="2335" y="24747"/>
                </a:lnTo>
                <a:lnTo>
                  <a:pt x="98833" y="22879"/>
                </a:lnTo>
                <a:lnTo>
                  <a:pt x="97121" y="0"/>
                </a:lnTo>
                <a:close/>
              </a:path>
            </a:pathLst>
          </a:custGeom>
          <a:solidFill>
            <a:schemeClr val="accent2"/>
          </a:solidFill>
          <a:ln w="19050" cap="flat" cmpd="sng">
            <a:solidFill>
              <a:schemeClr val="dk1"/>
            </a:solidFill>
            <a:prstDash val="solid"/>
            <a:round/>
            <a:headEnd type="none" w="med" len="med"/>
            <a:tailEnd type="none" w="med" len="med"/>
          </a:ln>
        </p:spPr>
      </p:sp>
      <p:sp>
        <p:nvSpPr>
          <p:cNvPr id="1197" name="Google Shape;1197;p43"/>
          <p:cNvSpPr/>
          <p:nvPr/>
        </p:nvSpPr>
        <p:spPr>
          <a:xfrm>
            <a:off x="3260225" y="3543489"/>
            <a:ext cx="792702" cy="1242027"/>
          </a:xfrm>
          <a:custGeom>
            <a:avLst/>
            <a:gdLst/>
            <a:ahLst/>
            <a:cxnLst/>
            <a:rect l="l" t="t" r="r" b="b"/>
            <a:pathLst>
              <a:path w="14343" h="22473" extrusionOk="0">
                <a:moveTo>
                  <a:pt x="14283" y="0"/>
                </a:moveTo>
                <a:cubicBezTo>
                  <a:pt x="14278" y="0"/>
                  <a:pt x="14274" y="1"/>
                  <a:pt x="14269" y="2"/>
                </a:cubicBezTo>
                <a:cubicBezTo>
                  <a:pt x="14076" y="49"/>
                  <a:pt x="13869" y="90"/>
                  <a:pt x="13618" y="128"/>
                </a:cubicBezTo>
                <a:cubicBezTo>
                  <a:pt x="13588" y="133"/>
                  <a:pt x="13567" y="161"/>
                  <a:pt x="13572" y="192"/>
                </a:cubicBezTo>
                <a:cubicBezTo>
                  <a:pt x="13576" y="219"/>
                  <a:pt x="13599" y="239"/>
                  <a:pt x="13626" y="239"/>
                </a:cubicBezTo>
                <a:cubicBezTo>
                  <a:pt x="13629" y="239"/>
                  <a:pt x="13632" y="238"/>
                  <a:pt x="13635" y="238"/>
                </a:cubicBezTo>
                <a:cubicBezTo>
                  <a:pt x="13889" y="199"/>
                  <a:pt x="14098" y="158"/>
                  <a:pt x="14295" y="110"/>
                </a:cubicBezTo>
                <a:cubicBezTo>
                  <a:pt x="14325" y="102"/>
                  <a:pt x="14343" y="73"/>
                  <a:pt x="14336" y="43"/>
                </a:cubicBezTo>
                <a:cubicBezTo>
                  <a:pt x="14330" y="17"/>
                  <a:pt x="14308" y="0"/>
                  <a:pt x="14283" y="0"/>
                </a:cubicBezTo>
                <a:close/>
                <a:moveTo>
                  <a:pt x="12856" y="233"/>
                </a:moveTo>
                <a:cubicBezTo>
                  <a:pt x="12853" y="233"/>
                  <a:pt x="12851" y="233"/>
                  <a:pt x="12848" y="234"/>
                </a:cubicBezTo>
                <a:cubicBezTo>
                  <a:pt x="12559" y="272"/>
                  <a:pt x="12317" y="308"/>
                  <a:pt x="12076" y="353"/>
                </a:cubicBezTo>
                <a:cubicBezTo>
                  <a:pt x="12046" y="360"/>
                  <a:pt x="12026" y="389"/>
                  <a:pt x="12032" y="419"/>
                </a:cubicBezTo>
                <a:cubicBezTo>
                  <a:pt x="12036" y="445"/>
                  <a:pt x="12060" y="464"/>
                  <a:pt x="12087" y="464"/>
                </a:cubicBezTo>
                <a:cubicBezTo>
                  <a:pt x="12090" y="464"/>
                  <a:pt x="12093" y="464"/>
                  <a:pt x="12096" y="462"/>
                </a:cubicBezTo>
                <a:cubicBezTo>
                  <a:pt x="12336" y="418"/>
                  <a:pt x="12576" y="382"/>
                  <a:pt x="12862" y="345"/>
                </a:cubicBezTo>
                <a:cubicBezTo>
                  <a:pt x="12893" y="341"/>
                  <a:pt x="12915" y="313"/>
                  <a:pt x="12910" y="282"/>
                </a:cubicBezTo>
                <a:cubicBezTo>
                  <a:pt x="12906" y="254"/>
                  <a:pt x="12883" y="233"/>
                  <a:pt x="12856" y="233"/>
                </a:cubicBezTo>
                <a:close/>
                <a:moveTo>
                  <a:pt x="11334" y="548"/>
                </a:moveTo>
                <a:cubicBezTo>
                  <a:pt x="11328" y="548"/>
                  <a:pt x="11321" y="549"/>
                  <a:pt x="11315" y="551"/>
                </a:cubicBezTo>
                <a:cubicBezTo>
                  <a:pt x="11092" y="628"/>
                  <a:pt x="10892" y="718"/>
                  <a:pt x="10705" y="827"/>
                </a:cubicBezTo>
                <a:cubicBezTo>
                  <a:pt x="10670" y="846"/>
                  <a:pt x="10636" y="867"/>
                  <a:pt x="10603" y="888"/>
                </a:cubicBezTo>
                <a:cubicBezTo>
                  <a:pt x="10576" y="905"/>
                  <a:pt x="10569" y="939"/>
                  <a:pt x="10585" y="965"/>
                </a:cubicBezTo>
                <a:cubicBezTo>
                  <a:pt x="10595" y="982"/>
                  <a:pt x="10614" y="991"/>
                  <a:pt x="10632" y="991"/>
                </a:cubicBezTo>
                <a:cubicBezTo>
                  <a:pt x="10642" y="991"/>
                  <a:pt x="10653" y="988"/>
                  <a:pt x="10662" y="983"/>
                </a:cubicBezTo>
                <a:cubicBezTo>
                  <a:pt x="10695" y="962"/>
                  <a:pt x="10728" y="942"/>
                  <a:pt x="10761" y="923"/>
                </a:cubicBezTo>
                <a:cubicBezTo>
                  <a:pt x="10941" y="818"/>
                  <a:pt x="11136" y="731"/>
                  <a:pt x="11352" y="656"/>
                </a:cubicBezTo>
                <a:cubicBezTo>
                  <a:pt x="11382" y="646"/>
                  <a:pt x="11397" y="614"/>
                  <a:pt x="11386" y="585"/>
                </a:cubicBezTo>
                <a:cubicBezTo>
                  <a:pt x="11378" y="563"/>
                  <a:pt x="11357" y="548"/>
                  <a:pt x="11334" y="548"/>
                </a:cubicBezTo>
                <a:close/>
                <a:moveTo>
                  <a:pt x="10028" y="1368"/>
                </a:moveTo>
                <a:cubicBezTo>
                  <a:pt x="10013" y="1368"/>
                  <a:pt x="9999" y="1373"/>
                  <a:pt x="9989" y="1384"/>
                </a:cubicBezTo>
                <a:cubicBezTo>
                  <a:pt x="9813" y="1561"/>
                  <a:pt x="9645" y="1765"/>
                  <a:pt x="9486" y="1990"/>
                </a:cubicBezTo>
                <a:cubicBezTo>
                  <a:pt x="9469" y="2016"/>
                  <a:pt x="9476" y="2050"/>
                  <a:pt x="9500" y="2068"/>
                </a:cubicBezTo>
                <a:cubicBezTo>
                  <a:pt x="9510" y="2074"/>
                  <a:pt x="9522" y="2078"/>
                  <a:pt x="9532" y="2078"/>
                </a:cubicBezTo>
                <a:cubicBezTo>
                  <a:pt x="9550" y="2078"/>
                  <a:pt x="9567" y="2069"/>
                  <a:pt x="9578" y="2054"/>
                </a:cubicBezTo>
                <a:cubicBezTo>
                  <a:pt x="9732" y="1833"/>
                  <a:pt x="9897" y="1634"/>
                  <a:pt x="10068" y="1462"/>
                </a:cubicBezTo>
                <a:cubicBezTo>
                  <a:pt x="10089" y="1441"/>
                  <a:pt x="10089" y="1406"/>
                  <a:pt x="10068" y="1384"/>
                </a:cubicBezTo>
                <a:cubicBezTo>
                  <a:pt x="10056" y="1373"/>
                  <a:pt x="10042" y="1368"/>
                  <a:pt x="10028" y="1368"/>
                </a:cubicBezTo>
                <a:close/>
                <a:moveTo>
                  <a:pt x="9128" y="2632"/>
                </a:moveTo>
                <a:cubicBezTo>
                  <a:pt x="9109" y="2632"/>
                  <a:pt x="9090" y="2643"/>
                  <a:pt x="9079" y="2661"/>
                </a:cubicBezTo>
                <a:cubicBezTo>
                  <a:pt x="9048" y="2720"/>
                  <a:pt x="9019" y="2778"/>
                  <a:pt x="8989" y="2838"/>
                </a:cubicBezTo>
                <a:cubicBezTo>
                  <a:pt x="8905" y="3006"/>
                  <a:pt x="8823" y="3184"/>
                  <a:pt x="8745" y="3368"/>
                </a:cubicBezTo>
                <a:cubicBezTo>
                  <a:pt x="8733" y="3396"/>
                  <a:pt x="8746" y="3429"/>
                  <a:pt x="8774" y="3441"/>
                </a:cubicBezTo>
                <a:cubicBezTo>
                  <a:pt x="8781" y="3444"/>
                  <a:pt x="8789" y="3445"/>
                  <a:pt x="8796" y="3445"/>
                </a:cubicBezTo>
                <a:cubicBezTo>
                  <a:pt x="8818" y="3445"/>
                  <a:pt x="8838" y="3433"/>
                  <a:pt x="8847" y="3412"/>
                </a:cubicBezTo>
                <a:cubicBezTo>
                  <a:pt x="8925" y="3230"/>
                  <a:pt x="9006" y="3054"/>
                  <a:pt x="9088" y="2887"/>
                </a:cubicBezTo>
                <a:cubicBezTo>
                  <a:pt x="9117" y="2830"/>
                  <a:pt x="9147" y="2771"/>
                  <a:pt x="9178" y="2713"/>
                </a:cubicBezTo>
                <a:cubicBezTo>
                  <a:pt x="9193" y="2686"/>
                  <a:pt x="9182" y="2652"/>
                  <a:pt x="9154" y="2639"/>
                </a:cubicBezTo>
                <a:cubicBezTo>
                  <a:pt x="9146" y="2634"/>
                  <a:pt x="9137" y="2632"/>
                  <a:pt x="9128" y="2632"/>
                </a:cubicBezTo>
                <a:close/>
                <a:moveTo>
                  <a:pt x="8515" y="4060"/>
                </a:moveTo>
                <a:cubicBezTo>
                  <a:pt x="8491" y="4060"/>
                  <a:pt x="8470" y="4074"/>
                  <a:pt x="8462" y="4097"/>
                </a:cubicBezTo>
                <a:cubicBezTo>
                  <a:pt x="8381" y="4324"/>
                  <a:pt x="8301" y="4567"/>
                  <a:pt x="8216" y="4838"/>
                </a:cubicBezTo>
                <a:cubicBezTo>
                  <a:pt x="8208" y="4867"/>
                  <a:pt x="8224" y="4898"/>
                  <a:pt x="8254" y="4908"/>
                </a:cubicBezTo>
                <a:cubicBezTo>
                  <a:pt x="8259" y="4909"/>
                  <a:pt x="8264" y="4910"/>
                  <a:pt x="8270" y="4910"/>
                </a:cubicBezTo>
                <a:cubicBezTo>
                  <a:pt x="8293" y="4910"/>
                  <a:pt x="8316" y="4895"/>
                  <a:pt x="8322" y="4870"/>
                </a:cubicBezTo>
                <a:cubicBezTo>
                  <a:pt x="8406" y="4601"/>
                  <a:pt x="8486" y="4360"/>
                  <a:pt x="8567" y="4134"/>
                </a:cubicBezTo>
                <a:cubicBezTo>
                  <a:pt x="8576" y="4105"/>
                  <a:pt x="8561" y="4073"/>
                  <a:pt x="8533" y="4063"/>
                </a:cubicBezTo>
                <a:cubicBezTo>
                  <a:pt x="8527" y="4061"/>
                  <a:pt x="8521" y="4060"/>
                  <a:pt x="8515" y="4060"/>
                </a:cubicBezTo>
                <a:close/>
                <a:moveTo>
                  <a:pt x="8048" y="5545"/>
                </a:moveTo>
                <a:cubicBezTo>
                  <a:pt x="8023" y="5545"/>
                  <a:pt x="8001" y="5561"/>
                  <a:pt x="7994" y="5585"/>
                </a:cubicBezTo>
                <a:cubicBezTo>
                  <a:pt x="7956" y="5718"/>
                  <a:pt x="7918" y="5852"/>
                  <a:pt x="7880" y="5985"/>
                </a:cubicBezTo>
                <a:lnTo>
                  <a:pt x="7780" y="6333"/>
                </a:lnTo>
                <a:cubicBezTo>
                  <a:pt x="7772" y="6363"/>
                  <a:pt x="7789" y="6394"/>
                  <a:pt x="7819" y="6402"/>
                </a:cubicBezTo>
                <a:cubicBezTo>
                  <a:pt x="7823" y="6403"/>
                  <a:pt x="7829" y="6404"/>
                  <a:pt x="7834" y="6404"/>
                </a:cubicBezTo>
                <a:cubicBezTo>
                  <a:pt x="7858" y="6404"/>
                  <a:pt x="7880" y="6388"/>
                  <a:pt x="7887" y="6364"/>
                </a:cubicBezTo>
                <a:lnTo>
                  <a:pt x="7987" y="6016"/>
                </a:lnTo>
                <a:cubicBezTo>
                  <a:pt x="8025" y="5883"/>
                  <a:pt x="8062" y="5749"/>
                  <a:pt x="8101" y="5616"/>
                </a:cubicBezTo>
                <a:cubicBezTo>
                  <a:pt x="8109" y="5586"/>
                  <a:pt x="8092" y="5556"/>
                  <a:pt x="8064" y="5547"/>
                </a:cubicBezTo>
                <a:cubicBezTo>
                  <a:pt x="8058" y="5546"/>
                  <a:pt x="8053" y="5545"/>
                  <a:pt x="8048" y="5545"/>
                </a:cubicBezTo>
                <a:close/>
                <a:moveTo>
                  <a:pt x="7613" y="7039"/>
                </a:moveTo>
                <a:cubicBezTo>
                  <a:pt x="7589" y="7039"/>
                  <a:pt x="7567" y="7055"/>
                  <a:pt x="7559" y="7078"/>
                </a:cubicBezTo>
                <a:cubicBezTo>
                  <a:pt x="7522" y="7201"/>
                  <a:pt x="7482" y="7324"/>
                  <a:pt x="7443" y="7446"/>
                </a:cubicBezTo>
                <a:cubicBezTo>
                  <a:pt x="7402" y="7570"/>
                  <a:pt x="7361" y="7693"/>
                  <a:pt x="7317" y="7815"/>
                </a:cubicBezTo>
                <a:cubicBezTo>
                  <a:pt x="7306" y="7844"/>
                  <a:pt x="7321" y="7876"/>
                  <a:pt x="7350" y="7886"/>
                </a:cubicBezTo>
                <a:cubicBezTo>
                  <a:pt x="7356" y="7888"/>
                  <a:pt x="7363" y="7889"/>
                  <a:pt x="7369" y="7889"/>
                </a:cubicBezTo>
                <a:cubicBezTo>
                  <a:pt x="7392" y="7889"/>
                  <a:pt x="7413" y="7875"/>
                  <a:pt x="7421" y="7853"/>
                </a:cubicBezTo>
                <a:cubicBezTo>
                  <a:pt x="7465" y="7729"/>
                  <a:pt x="7508" y="7605"/>
                  <a:pt x="7549" y="7481"/>
                </a:cubicBezTo>
                <a:cubicBezTo>
                  <a:pt x="7589" y="7358"/>
                  <a:pt x="7628" y="7234"/>
                  <a:pt x="7666" y="7111"/>
                </a:cubicBezTo>
                <a:cubicBezTo>
                  <a:pt x="7675" y="7082"/>
                  <a:pt x="7659" y="7051"/>
                  <a:pt x="7630" y="7042"/>
                </a:cubicBezTo>
                <a:cubicBezTo>
                  <a:pt x="7624" y="7040"/>
                  <a:pt x="7618" y="7039"/>
                  <a:pt x="7613" y="7039"/>
                </a:cubicBezTo>
                <a:close/>
                <a:moveTo>
                  <a:pt x="7086" y="8503"/>
                </a:moveTo>
                <a:cubicBezTo>
                  <a:pt x="7065" y="8503"/>
                  <a:pt x="7045" y="8516"/>
                  <a:pt x="7036" y="8537"/>
                </a:cubicBezTo>
                <a:cubicBezTo>
                  <a:pt x="6931" y="8783"/>
                  <a:pt x="6820" y="9018"/>
                  <a:pt x="6706" y="9237"/>
                </a:cubicBezTo>
                <a:cubicBezTo>
                  <a:pt x="6692" y="9265"/>
                  <a:pt x="6703" y="9298"/>
                  <a:pt x="6729" y="9312"/>
                </a:cubicBezTo>
                <a:cubicBezTo>
                  <a:pt x="6738" y="9316"/>
                  <a:pt x="6746" y="9319"/>
                  <a:pt x="6755" y="9319"/>
                </a:cubicBezTo>
                <a:cubicBezTo>
                  <a:pt x="6775" y="9319"/>
                  <a:pt x="6794" y="9308"/>
                  <a:pt x="6804" y="9289"/>
                </a:cubicBezTo>
                <a:cubicBezTo>
                  <a:pt x="6919" y="9067"/>
                  <a:pt x="7032" y="8829"/>
                  <a:pt x="7138" y="8580"/>
                </a:cubicBezTo>
                <a:cubicBezTo>
                  <a:pt x="7150" y="8553"/>
                  <a:pt x="7136" y="8519"/>
                  <a:pt x="7108" y="8508"/>
                </a:cubicBezTo>
                <a:cubicBezTo>
                  <a:pt x="7101" y="8505"/>
                  <a:pt x="7094" y="8503"/>
                  <a:pt x="7086" y="8503"/>
                </a:cubicBezTo>
                <a:close/>
                <a:moveTo>
                  <a:pt x="1625" y="9185"/>
                </a:moveTo>
                <a:cubicBezTo>
                  <a:pt x="1347" y="9191"/>
                  <a:pt x="1086" y="9249"/>
                  <a:pt x="847" y="9356"/>
                </a:cubicBezTo>
                <a:cubicBezTo>
                  <a:pt x="820" y="9369"/>
                  <a:pt x="808" y="9401"/>
                  <a:pt x="820" y="9430"/>
                </a:cubicBezTo>
                <a:cubicBezTo>
                  <a:pt x="829" y="9450"/>
                  <a:pt x="849" y="9462"/>
                  <a:pt x="871" y="9462"/>
                </a:cubicBezTo>
                <a:cubicBezTo>
                  <a:pt x="878" y="9462"/>
                  <a:pt x="886" y="9461"/>
                  <a:pt x="893" y="9457"/>
                </a:cubicBezTo>
                <a:cubicBezTo>
                  <a:pt x="1118" y="9356"/>
                  <a:pt x="1364" y="9303"/>
                  <a:pt x="1627" y="9296"/>
                </a:cubicBezTo>
                <a:cubicBezTo>
                  <a:pt x="1658" y="9296"/>
                  <a:pt x="1682" y="9270"/>
                  <a:pt x="1682" y="9239"/>
                </a:cubicBezTo>
                <a:cubicBezTo>
                  <a:pt x="1681" y="9210"/>
                  <a:pt x="1656" y="9185"/>
                  <a:pt x="1626" y="9185"/>
                </a:cubicBezTo>
                <a:close/>
                <a:moveTo>
                  <a:pt x="2391" y="9302"/>
                </a:moveTo>
                <a:cubicBezTo>
                  <a:pt x="2368" y="9302"/>
                  <a:pt x="2346" y="9317"/>
                  <a:pt x="2339" y="9341"/>
                </a:cubicBezTo>
                <a:cubicBezTo>
                  <a:pt x="2329" y="9370"/>
                  <a:pt x="2345" y="9401"/>
                  <a:pt x="2374" y="9410"/>
                </a:cubicBezTo>
                <a:cubicBezTo>
                  <a:pt x="2620" y="9493"/>
                  <a:pt x="2844" y="9612"/>
                  <a:pt x="3042" y="9766"/>
                </a:cubicBezTo>
                <a:cubicBezTo>
                  <a:pt x="3051" y="9774"/>
                  <a:pt x="3063" y="9778"/>
                  <a:pt x="3076" y="9778"/>
                </a:cubicBezTo>
                <a:cubicBezTo>
                  <a:pt x="3092" y="9778"/>
                  <a:pt x="3108" y="9770"/>
                  <a:pt x="3120" y="9757"/>
                </a:cubicBezTo>
                <a:cubicBezTo>
                  <a:pt x="3138" y="9732"/>
                  <a:pt x="3133" y="9697"/>
                  <a:pt x="3109" y="9679"/>
                </a:cubicBezTo>
                <a:cubicBezTo>
                  <a:pt x="2902" y="9516"/>
                  <a:pt x="2667" y="9391"/>
                  <a:pt x="2409" y="9306"/>
                </a:cubicBezTo>
                <a:cubicBezTo>
                  <a:pt x="2403" y="9303"/>
                  <a:pt x="2397" y="9302"/>
                  <a:pt x="2391" y="9302"/>
                </a:cubicBezTo>
                <a:close/>
                <a:moveTo>
                  <a:pt x="6364" y="9879"/>
                </a:moveTo>
                <a:cubicBezTo>
                  <a:pt x="6346" y="9879"/>
                  <a:pt x="6328" y="9888"/>
                  <a:pt x="6317" y="9905"/>
                </a:cubicBezTo>
                <a:cubicBezTo>
                  <a:pt x="6173" y="10126"/>
                  <a:pt x="6019" y="10334"/>
                  <a:pt x="5859" y="10525"/>
                </a:cubicBezTo>
                <a:cubicBezTo>
                  <a:pt x="5838" y="10548"/>
                  <a:pt x="5841" y="10583"/>
                  <a:pt x="5865" y="10603"/>
                </a:cubicBezTo>
                <a:cubicBezTo>
                  <a:pt x="5876" y="10612"/>
                  <a:pt x="5889" y="10617"/>
                  <a:pt x="5901" y="10617"/>
                </a:cubicBezTo>
                <a:cubicBezTo>
                  <a:pt x="5917" y="10617"/>
                  <a:pt x="5932" y="10609"/>
                  <a:pt x="5944" y="10596"/>
                </a:cubicBezTo>
                <a:cubicBezTo>
                  <a:pt x="6106" y="10403"/>
                  <a:pt x="6263" y="10190"/>
                  <a:pt x="6410" y="9965"/>
                </a:cubicBezTo>
                <a:cubicBezTo>
                  <a:pt x="6427" y="9939"/>
                  <a:pt x="6419" y="9905"/>
                  <a:pt x="6394" y="9888"/>
                </a:cubicBezTo>
                <a:cubicBezTo>
                  <a:pt x="6384" y="9882"/>
                  <a:pt x="6374" y="9879"/>
                  <a:pt x="6364" y="9879"/>
                </a:cubicBezTo>
                <a:close/>
                <a:moveTo>
                  <a:pt x="263" y="9824"/>
                </a:moveTo>
                <a:cubicBezTo>
                  <a:pt x="246" y="9824"/>
                  <a:pt x="229" y="9832"/>
                  <a:pt x="218" y="9846"/>
                </a:cubicBezTo>
                <a:cubicBezTo>
                  <a:pt x="81" y="10030"/>
                  <a:pt x="5" y="10234"/>
                  <a:pt x="0" y="10435"/>
                </a:cubicBezTo>
                <a:lnTo>
                  <a:pt x="0" y="10458"/>
                </a:lnTo>
                <a:cubicBezTo>
                  <a:pt x="0" y="10512"/>
                  <a:pt x="4" y="10565"/>
                  <a:pt x="14" y="10620"/>
                </a:cubicBezTo>
                <a:cubicBezTo>
                  <a:pt x="18" y="10646"/>
                  <a:pt x="42" y="10666"/>
                  <a:pt x="68" y="10666"/>
                </a:cubicBezTo>
                <a:cubicBezTo>
                  <a:pt x="72" y="10666"/>
                  <a:pt x="75" y="10666"/>
                  <a:pt x="78" y="10665"/>
                </a:cubicBezTo>
                <a:cubicBezTo>
                  <a:pt x="108" y="10659"/>
                  <a:pt x="128" y="10630"/>
                  <a:pt x="123" y="10600"/>
                </a:cubicBezTo>
                <a:cubicBezTo>
                  <a:pt x="116" y="10553"/>
                  <a:pt x="111" y="10505"/>
                  <a:pt x="111" y="10458"/>
                </a:cubicBezTo>
                <a:lnTo>
                  <a:pt x="111" y="10438"/>
                </a:lnTo>
                <a:cubicBezTo>
                  <a:pt x="116" y="10260"/>
                  <a:pt x="184" y="10078"/>
                  <a:pt x="308" y="9913"/>
                </a:cubicBezTo>
                <a:cubicBezTo>
                  <a:pt x="326" y="9888"/>
                  <a:pt x="321" y="9853"/>
                  <a:pt x="296" y="9835"/>
                </a:cubicBezTo>
                <a:cubicBezTo>
                  <a:pt x="286" y="9827"/>
                  <a:pt x="275" y="9824"/>
                  <a:pt x="263" y="9824"/>
                </a:cubicBezTo>
                <a:close/>
                <a:moveTo>
                  <a:pt x="3603" y="10234"/>
                </a:moveTo>
                <a:cubicBezTo>
                  <a:pt x="3592" y="10234"/>
                  <a:pt x="3581" y="10237"/>
                  <a:pt x="3571" y="10244"/>
                </a:cubicBezTo>
                <a:cubicBezTo>
                  <a:pt x="3547" y="10261"/>
                  <a:pt x="3540" y="10295"/>
                  <a:pt x="3558" y="10321"/>
                </a:cubicBezTo>
                <a:cubicBezTo>
                  <a:pt x="3697" y="10525"/>
                  <a:pt x="3813" y="10753"/>
                  <a:pt x="3900" y="11001"/>
                </a:cubicBezTo>
                <a:cubicBezTo>
                  <a:pt x="3908" y="11024"/>
                  <a:pt x="3929" y="11037"/>
                  <a:pt x="3953" y="11037"/>
                </a:cubicBezTo>
                <a:cubicBezTo>
                  <a:pt x="3959" y="11037"/>
                  <a:pt x="3965" y="11037"/>
                  <a:pt x="3971" y="11034"/>
                </a:cubicBezTo>
                <a:cubicBezTo>
                  <a:pt x="4000" y="11025"/>
                  <a:pt x="4015" y="10993"/>
                  <a:pt x="4005" y="10964"/>
                </a:cubicBezTo>
                <a:cubicBezTo>
                  <a:pt x="3914" y="10707"/>
                  <a:pt x="3795" y="10470"/>
                  <a:pt x="3649" y="10258"/>
                </a:cubicBezTo>
                <a:cubicBezTo>
                  <a:pt x="3638" y="10242"/>
                  <a:pt x="3621" y="10234"/>
                  <a:pt x="3603" y="10234"/>
                </a:cubicBezTo>
                <a:close/>
                <a:moveTo>
                  <a:pt x="5361" y="11064"/>
                </a:moveTo>
                <a:cubicBezTo>
                  <a:pt x="5348" y="11064"/>
                  <a:pt x="5334" y="11069"/>
                  <a:pt x="5323" y="11078"/>
                </a:cubicBezTo>
                <a:cubicBezTo>
                  <a:pt x="5181" y="11205"/>
                  <a:pt x="5032" y="11325"/>
                  <a:pt x="4879" y="11432"/>
                </a:cubicBezTo>
                <a:cubicBezTo>
                  <a:pt x="4824" y="11470"/>
                  <a:pt x="4768" y="11506"/>
                  <a:pt x="4711" y="11542"/>
                </a:cubicBezTo>
                <a:cubicBezTo>
                  <a:pt x="4686" y="11558"/>
                  <a:pt x="4677" y="11592"/>
                  <a:pt x="4694" y="11618"/>
                </a:cubicBezTo>
                <a:cubicBezTo>
                  <a:pt x="4705" y="11635"/>
                  <a:pt x="4723" y="11644"/>
                  <a:pt x="4741" y="11644"/>
                </a:cubicBezTo>
                <a:cubicBezTo>
                  <a:pt x="4751" y="11644"/>
                  <a:pt x="4761" y="11641"/>
                  <a:pt x="4770" y="11636"/>
                </a:cubicBezTo>
                <a:cubicBezTo>
                  <a:pt x="4829" y="11599"/>
                  <a:pt x="4886" y="11562"/>
                  <a:pt x="4942" y="11522"/>
                </a:cubicBezTo>
                <a:cubicBezTo>
                  <a:pt x="5099" y="11413"/>
                  <a:pt x="5252" y="11292"/>
                  <a:pt x="5398" y="11161"/>
                </a:cubicBezTo>
                <a:cubicBezTo>
                  <a:pt x="5421" y="11141"/>
                  <a:pt x="5423" y="11106"/>
                  <a:pt x="5402" y="11082"/>
                </a:cubicBezTo>
                <a:cubicBezTo>
                  <a:pt x="5392" y="11070"/>
                  <a:pt x="5376" y="11064"/>
                  <a:pt x="5361" y="11064"/>
                </a:cubicBezTo>
                <a:close/>
                <a:moveTo>
                  <a:pt x="433" y="11231"/>
                </a:moveTo>
                <a:cubicBezTo>
                  <a:pt x="420" y="11231"/>
                  <a:pt x="406" y="11235"/>
                  <a:pt x="395" y="11245"/>
                </a:cubicBezTo>
                <a:cubicBezTo>
                  <a:pt x="373" y="11265"/>
                  <a:pt x="371" y="11300"/>
                  <a:pt x="391" y="11324"/>
                </a:cubicBezTo>
                <a:lnTo>
                  <a:pt x="419" y="11354"/>
                </a:lnTo>
                <a:cubicBezTo>
                  <a:pt x="590" y="11536"/>
                  <a:pt x="786" y="11694"/>
                  <a:pt x="1005" y="11824"/>
                </a:cubicBezTo>
                <a:cubicBezTo>
                  <a:pt x="1014" y="11829"/>
                  <a:pt x="1025" y="11831"/>
                  <a:pt x="1034" y="11831"/>
                </a:cubicBezTo>
                <a:cubicBezTo>
                  <a:pt x="1052" y="11831"/>
                  <a:pt x="1072" y="11822"/>
                  <a:pt x="1081" y="11804"/>
                </a:cubicBezTo>
                <a:cubicBezTo>
                  <a:pt x="1097" y="11778"/>
                  <a:pt x="1089" y="11744"/>
                  <a:pt x="1062" y="11728"/>
                </a:cubicBezTo>
                <a:cubicBezTo>
                  <a:pt x="853" y="11604"/>
                  <a:pt x="664" y="11453"/>
                  <a:pt x="500" y="11278"/>
                </a:cubicBezTo>
                <a:lnTo>
                  <a:pt x="474" y="11249"/>
                </a:lnTo>
                <a:cubicBezTo>
                  <a:pt x="464" y="11237"/>
                  <a:pt x="448" y="11231"/>
                  <a:pt x="433" y="11231"/>
                </a:cubicBezTo>
                <a:close/>
                <a:moveTo>
                  <a:pt x="1750" y="12018"/>
                </a:moveTo>
                <a:cubicBezTo>
                  <a:pt x="1725" y="12018"/>
                  <a:pt x="1703" y="12035"/>
                  <a:pt x="1695" y="12060"/>
                </a:cubicBezTo>
                <a:cubicBezTo>
                  <a:pt x="1688" y="12090"/>
                  <a:pt x="1706" y="12120"/>
                  <a:pt x="1735" y="12128"/>
                </a:cubicBezTo>
                <a:cubicBezTo>
                  <a:pt x="1983" y="12194"/>
                  <a:pt x="2246" y="12233"/>
                  <a:pt x="2516" y="12242"/>
                </a:cubicBezTo>
                <a:lnTo>
                  <a:pt x="2518" y="12242"/>
                </a:lnTo>
                <a:cubicBezTo>
                  <a:pt x="2548" y="12242"/>
                  <a:pt x="2573" y="12219"/>
                  <a:pt x="2574" y="12189"/>
                </a:cubicBezTo>
                <a:cubicBezTo>
                  <a:pt x="2575" y="12158"/>
                  <a:pt x="2550" y="12132"/>
                  <a:pt x="2520" y="12131"/>
                </a:cubicBezTo>
                <a:cubicBezTo>
                  <a:pt x="2258" y="12123"/>
                  <a:pt x="2004" y="12085"/>
                  <a:pt x="1764" y="12020"/>
                </a:cubicBezTo>
                <a:cubicBezTo>
                  <a:pt x="1759" y="12019"/>
                  <a:pt x="1754" y="12018"/>
                  <a:pt x="1750" y="12018"/>
                </a:cubicBezTo>
                <a:close/>
                <a:moveTo>
                  <a:pt x="4128" y="11684"/>
                </a:moveTo>
                <a:cubicBezTo>
                  <a:pt x="4125" y="11684"/>
                  <a:pt x="4122" y="11684"/>
                  <a:pt x="4119" y="11685"/>
                </a:cubicBezTo>
                <a:cubicBezTo>
                  <a:pt x="4090" y="11688"/>
                  <a:pt x="4067" y="11716"/>
                  <a:pt x="4071" y="11746"/>
                </a:cubicBezTo>
                <a:cubicBezTo>
                  <a:pt x="4077" y="11795"/>
                  <a:pt x="4081" y="11843"/>
                  <a:pt x="4084" y="11893"/>
                </a:cubicBezTo>
                <a:cubicBezTo>
                  <a:pt x="4074" y="11882"/>
                  <a:pt x="4059" y="11875"/>
                  <a:pt x="4044" y="11875"/>
                </a:cubicBezTo>
                <a:cubicBezTo>
                  <a:pt x="4037" y="11875"/>
                  <a:pt x="4031" y="11877"/>
                  <a:pt x="4024" y="11879"/>
                </a:cubicBezTo>
                <a:cubicBezTo>
                  <a:pt x="3785" y="11969"/>
                  <a:pt x="3535" y="12036"/>
                  <a:pt x="3284" y="12078"/>
                </a:cubicBezTo>
                <a:cubicBezTo>
                  <a:pt x="3254" y="12083"/>
                  <a:pt x="3234" y="12112"/>
                  <a:pt x="3238" y="12142"/>
                </a:cubicBezTo>
                <a:cubicBezTo>
                  <a:pt x="3243" y="12170"/>
                  <a:pt x="3268" y="12189"/>
                  <a:pt x="3294" y="12189"/>
                </a:cubicBezTo>
                <a:cubicBezTo>
                  <a:pt x="3297" y="12189"/>
                  <a:pt x="3300" y="12188"/>
                  <a:pt x="3302" y="12188"/>
                </a:cubicBezTo>
                <a:cubicBezTo>
                  <a:pt x="3561" y="12144"/>
                  <a:pt x="3817" y="12075"/>
                  <a:pt x="4063" y="11983"/>
                </a:cubicBezTo>
                <a:cubicBezTo>
                  <a:pt x="4073" y="11979"/>
                  <a:pt x="4083" y="11972"/>
                  <a:pt x="4088" y="11964"/>
                </a:cubicBezTo>
                <a:cubicBezTo>
                  <a:pt x="4092" y="12023"/>
                  <a:pt x="4093" y="12084"/>
                  <a:pt x="4093" y="12144"/>
                </a:cubicBezTo>
                <a:cubicBezTo>
                  <a:pt x="4093" y="12264"/>
                  <a:pt x="4087" y="12388"/>
                  <a:pt x="4076" y="12511"/>
                </a:cubicBezTo>
                <a:cubicBezTo>
                  <a:pt x="4073" y="12542"/>
                  <a:pt x="4096" y="12568"/>
                  <a:pt x="4126" y="12571"/>
                </a:cubicBezTo>
                <a:lnTo>
                  <a:pt x="4131" y="12571"/>
                </a:lnTo>
                <a:cubicBezTo>
                  <a:pt x="4160" y="12571"/>
                  <a:pt x="4184" y="12550"/>
                  <a:pt x="4187" y="12521"/>
                </a:cubicBezTo>
                <a:cubicBezTo>
                  <a:pt x="4198" y="12395"/>
                  <a:pt x="4205" y="12268"/>
                  <a:pt x="4205" y="12144"/>
                </a:cubicBezTo>
                <a:cubicBezTo>
                  <a:pt x="4205" y="12007"/>
                  <a:pt x="4196" y="11869"/>
                  <a:pt x="4181" y="11733"/>
                </a:cubicBezTo>
                <a:cubicBezTo>
                  <a:pt x="4178" y="11706"/>
                  <a:pt x="4156" y="11684"/>
                  <a:pt x="4128" y="11684"/>
                </a:cubicBezTo>
                <a:close/>
                <a:moveTo>
                  <a:pt x="3994" y="13226"/>
                </a:moveTo>
                <a:cubicBezTo>
                  <a:pt x="3969" y="13226"/>
                  <a:pt x="3946" y="13242"/>
                  <a:pt x="3939" y="13267"/>
                </a:cubicBezTo>
                <a:cubicBezTo>
                  <a:pt x="3876" y="13504"/>
                  <a:pt x="3793" y="13750"/>
                  <a:pt x="3691" y="13997"/>
                </a:cubicBezTo>
                <a:cubicBezTo>
                  <a:pt x="3679" y="14025"/>
                  <a:pt x="3693" y="14057"/>
                  <a:pt x="3722" y="14069"/>
                </a:cubicBezTo>
                <a:cubicBezTo>
                  <a:pt x="3728" y="14072"/>
                  <a:pt x="3736" y="14073"/>
                  <a:pt x="3742" y="14073"/>
                </a:cubicBezTo>
                <a:cubicBezTo>
                  <a:pt x="3765" y="14073"/>
                  <a:pt x="3785" y="14061"/>
                  <a:pt x="3794" y="14039"/>
                </a:cubicBezTo>
                <a:cubicBezTo>
                  <a:pt x="3897" y="13788"/>
                  <a:pt x="3983" y="13538"/>
                  <a:pt x="4047" y="13296"/>
                </a:cubicBezTo>
                <a:cubicBezTo>
                  <a:pt x="4054" y="13266"/>
                  <a:pt x="4037" y="13235"/>
                  <a:pt x="4007" y="13227"/>
                </a:cubicBezTo>
                <a:cubicBezTo>
                  <a:pt x="4003" y="13226"/>
                  <a:pt x="3998" y="13226"/>
                  <a:pt x="3994" y="13226"/>
                </a:cubicBezTo>
                <a:close/>
                <a:moveTo>
                  <a:pt x="3409" y="14665"/>
                </a:moveTo>
                <a:cubicBezTo>
                  <a:pt x="3389" y="14665"/>
                  <a:pt x="3370" y="14676"/>
                  <a:pt x="3360" y="14694"/>
                </a:cubicBezTo>
                <a:cubicBezTo>
                  <a:pt x="3242" y="14913"/>
                  <a:pt x="3115" y="15131"/>
                  <a:pt x="2969" y="15362"/>
                </a:cubicBezTo>
                <a:cubicBezTo>
                  <a:pt x="2952" y="15387"/>
                  <a:pt x="2959" y="15423"/>
                  <a:pt x="2986" y="15439"/>
                </a:cubicBezTo>
                <a:cubicBezTo>
                  <a:pt x="2996" y="15444"/>
                  <a:pt x="3005" y="15447"/>
                  <a:pt x="3016" y="15447"/>
                </a:cubicBezTo>
                <a:cubicBezTo>
                  <a:pt x="3034" y="15447"/>
                  <a:pt x="3052" y="15438"/>
                  <a:pt x="3063" y="15422"/>
                </a:cubicBezTo>
                <a:cubicBezTo>
                  <a:pt x="3210" y="15189"/>
                  <a:pt x="3340" y="14968"/>
                  <a:pt x="3458" y="14747"/>
                </a:cubicBezTo>
                <a:cubicBezTo>
                  <a:pt x="3472" y="14720"/>
                  <a:pt x="3462" y="14686"/>
                  <a:pt x="3435" y="14672"/>
                </a:cubicBezTo>
                <a:cubicBezTo>
                  <a:pt x="3426" y="14667"/>
                  <a:pt x="3418" y="14665"/>
                  <a:pt x="3409" y="14665"/>
                </a:cubicBezTo>
                <a:close/>
                <a:moveTo>
                  <a:pt x="2581" y="15982"/>
                </a:moveTo>
                <a:cubicBezTo>
                  <a:pt x="2564" y="15982"/>
                  <a:pt x="2547" y="15990"/>
                  <a:pt x="2536" y="16005"/>
                </a:cubicBezTo>
                <a:cubicBezTo>
                  <a:pt x="2401" y="16195"/>
                  <a:pt x="2255" y="16394"/>
                  <a:pt x="2077" y="16631"/>
                </a:cubicBezTo>
                <a:cubicBezTo>
                  <a:pt x="2058" y="16656"/>
                  <a:pt x="2063" y="16691"/>
                  <a:pt x="2088" y="16709"/>
                </a:cubicBezTo>
                <a:cubicBezTo>
                  <a:pt x="2097" y="16716"/>
                  <a:pt x="2109" y="16721"/>
                  <a:pt x="2121" y="16721"/>
                </a:cubicBezTo>
                <a:cubicBezTo>
                  <a:pt x="2138" y="16721"/>
                  <a:pt x="2155" y="16713"/>
                  <a:pt x="2166" y="16698"/>
                </a:cubicBezTo>
                <a:cubicBezTo>
                  <a:pt x="2345" y="16460"/>
                  <a:pt x="2491" y="16260"/>
                  <a:pt x="2626" y="16069"/>
                </a:cubicBezTo>
                <a:cubicBezTo>
                  <a:pt x="2644" y="16044"/>
                  <a:pt x="2639" y="16010"/>
                  <a:pt x="2613" y="15992"/>
                </a:cubicBezTo>
                <a:cubicBezTo>
                  <a:pt x="2604" y="15985"/>
                  <a:pt x="2592" y="15982"/>
                  <a:pt x="2581" y="15982"/>
                </a:cubicBezTo>
                <a:close/>
                <a:moveTo>
                  <a:pt x="1659" y="17236"/>
                </a:moveTo>
                <a:cubicBezTo>
                  <a:pt x="1642" y="17236"/>
                  <a:pt x="1625" y="17244"/>
                  <a:pt x="1614" y="17260"/>
                </a:cubicBezTo>
                <a:cubicBezTo>
                  <a:pt x="1441" y="17511"/>
                  <a:pt x="1315" y="17728"/>
                  <a:pt x="1218" y="17941"/>
                </a:cubicBezTo>
                <a:cubicBezTo>
                  <a:pt x="1205" y="17968"/>
                  <a:pt x="1218" y="18002"/>
                  <a:pt x="1246" y="18014"/>
                </a:cubicBezTo>
                <a:cubicBezTo>
                  <a:pt x="1253" y="18018"/>
                  <a:pt x="1261" y="18019"/>
                  <a:pt x="1268" y="18019"/>
                </a:cubicBezTo>
                <a:cubicBezTo>
                  <a:pt x="1290" y="18019"/>
                  <a:pt x="1310" y="18007"/>
                  <a:pt x="1319" y="17987"/>
                </a:cubicBezTo>
                <a:cubicBezTo>
                  <a:pt x="1413" y="17780"/>
                  <a:pt x="1536" y="17569"/>
                  <a:pt x="1705" y="17323"/>
                </a:cubicBezTo>
                <a:cubicBezTo>
                  <a:pt x="1723" y="17298"/>
                  <a:pt x="1717" y="17263"/>
                  <a:pt x="1691" y="17246"/>
                </a:cubicBezTo>
                <a:cubicBezTo>
                  <a:pt x="1681" y="17239"/>
                  <a:pt x="1670" y="17236"/>
                  <a:pt x="1659" y="17236"/>
                </a:cubicBezTo>
                <a:close/>
                <a:moveTo>
                  <a:pt x="1050" y="18652"/>
                </a:moveTo>
                <a:cubicBezTo>
                  <a:pt x="1023" y="18652"/>
                  <a:pt x="999" y="18673"/>
                  <a:pt x="996" y="18700"/>
                </a:cubicBezTo>
                <a:cubicBezTo>
                  <a:pt x="984" y="18795"/>
                  <a:pt x="978" y="18893"/>
                  <a:pt x="978" y="18989"/>
                </a:cubicBezTo>
                <a:cubicBezTo>
                  <a:pt x="978" y="19154"/>
                  <a:pt x="996" y="19324"/>
                  <a:pt x="1030" y="19493"/>
                </a:cubicBezTo>
                <a:cubicBezTo>
                  <a:pt x="1035" y="19519"/>
                  <a:pt x="1058" y="19537"/>
                  <a:pt x="1084" y="19537"/>
                </a:cubicBezTo>
                <a:cubicBezTo>
                  <a:pt x="1088" y="19537"/>
                  <a:pt x="1092" y="19537"/>
                  <a:pt x="1095" y="19536"/>
                </a:cubicBezTo>
                <a:cubicBezTo>
                  <a:pt x="1125" y="19529"/>
                  <a:pt x="1144" y="19500"/>
                  <a:pt x="1139" y="19470"/>
                </a:cubicBezTo>
                <a:cubicBezTo>
                  <a:pt x="1106" y="19309"/>
                  <a:pt x="1089" y="19147"/>
                  <a:pt x="1089" y="18989"/>
                </a:cubicBezTo>
                <a:cubicBezTo>
                  <a:pt x="1089" y="18897"/>
                  <a:pt x="1095" y="18804"/>
                  <a:pt x="1106" y="18714"/>
                </a:cubicBezTo>
                <a:cubicBezTo>
                  <a:pt x="1110" y="18683"/>
                  <a:pt x="1088" y="18655"/>
                  <a:pt x="1058" y="18652"/>
                </a:cubicBezTo>
                <a:cubicBezTo>
                  <a:pt x="1055" y="18652"/>
                  <a:pt x="1053" y="18652"/>
                  <a:pt x="1050" y="18652"/>
                </a:cubicBezTo>
                <a:close/>
                <a:moveTo>
                  <a:pt x="1342" y="20158"/>
                </a:moveTo>
                <a:cubicBezTo>
                  <a:pt x="1333" y="20158"/>
                  <a:pt x="1324" y="20160"/>
                  <a:pt x="1316" y="20164"/>
                </a:cubicBezTo>
                <a:cubicBezTo>
                  <a:pt x="1290" y="20178"/>
                  <a:pt x="1278" y="20211"/>
                  <a:pt x="1292" y="20239"/>
                </a:cubicBezTo>
                <a:cubicBezTo>
                  <a:pt x="1408" y="20468"/>
                  <a:pt x="1553" y="20690"/>
                  <a:pt x="1724" y="20899"/>
                </a:cubicBezTo>
                <a:cubicBezTo>
                  <a:pt x="1735" y="20912"/>
                  <a:pt x="1751" y="20919"/>
                  <a:pt x="1767" y="20919"/>
                </a:cubicBezTo>
                <a:cubicBezTo>
                  <a:pt x="1779" y="20919"/>
                  <a:pt x="1792" y="20915"/>
                  <a:pt x="1802" y="20906"/>
                </a:cubicBezTo>
                <a:cubicBezTo>
                  <a:pt x="1826" y="20887"/>
                  <a:pt x="1829" y="20852"/>
                  <a:pt x="1810" y="20828"/>
                </a:cubicBezTo>
                <a:cubicBezTo>
                  <a:pt x="1644" y="20626"/>
                  <a:pt x="1503" y="20411"/>
                  <a:pt x="1391" y="20188"/>
                </a:cubicBezTo>
                <a:cubicBezTo>
                  <a:pt x="1381" y="20169"/>
                  <a:pt x="1362" y="20158"/>
                  <a:pt x="1342" y="20158"/>
                </a:cubicBezTo>
                <a:close/>
                <a:moveTo>
                  <a:pt x="2317" y="21356"/>
                </a:moveTo>
                <a:cubicBezTo>
                  <a:pt x="2301" y="21356"/>
                  <a:pt x="2285" y="21363"/>
                  <a:pt x="2275" y="21376"/>
                </a:cubicBezTo>
                <a:cubicBezTo>
                  <a:pt x="2255" y="21401"/>
                  <a:pt x="2258" y="21435"/>
                  <a:pt x="2283" y="21455"/>
                </a:cubicBezTo>
                <a:cubicBezTo>
                  <a:pt x="2343" y="21505"/>
                  <a:pt x="2405" y="21552"/>
                  <a:pt x="2468" y="21596"/>
                </a:cubicBezTo>
                <a:cubicBezTo>
                  <a:pt x="2617" y="21703"/>
                  <a:pt x="2776" y="21803"/>
                  <a:pt x="2938" y="21891"/>
                </a:cubicBezTo>
                <a:cubicBezTo>
                  <a:pt x="2946" y="21895"/>
                  <a:pt x="2955" y="21898"/>
                  <a:pt x="2965" y="21898"/>
                </a:cubicBezTo>
                <a:cubicBezTo>
                  <a:pt x="2984" y="21898"/>
                  <a:pt x="3003" y="21888"/>
                  <a:pt x="3014" y="21869"/>
                </a:cubicBezTo>
                <a:cubicBezTo>
                  <a:pt x="3028" y="21842"/>
                  <a:pt x="3018" y="21809"/>
                  <a:pt x="2991" y="21794"/>
                </a:cubicBezTo>
                <a:cubicBezTo>
                  <a:pt x="2833" y="21707"/>
                  <a:pt x="2678" y="21610"/>
                  <a:pt x="2533" y="21506"/>
                </a:cubicBezTo>
                <a:cubicBezTo>
                  <a:pt x="2471" y="21462"/>
                  <a:pt x="2411" y="21416"/>
                  <a:pt x="2352" y="21369"/>
                </a:cubicBezTo>
                <a:cubicBezTo>
                  <a:pt x="2342" y="21360"/>
                  <a:pt x="2330" y="21356"/>
                  <a:pt x="2317" y="21356"/>
                </a:cubicBezTo>
                <a:close/>
                <a:moveTo>
                  <a:pt x="3675" y="22101"/>
                </a:moveTo>
                <a:cubicBezTo>
                  <a:pt x="3653" y="22101"/>
                  <a:pt x="3631" y="22115"/>
                  <a:pt x="3623" y="22138"/>
                </a:cubicBezTo>
                <a:cubicBezTo>
                  <a:pt x="3613" y="22167"/>
                  <a:pt x="3628" y="22199"/>
                  <a:pt x="3657" y="22209"/>
                </a:cubicBezTo>
                <a:cubicBezTo>
                  <a:pt x="3905" y="22295"/>
                  <a:pt x="4161" y="22360"/>
                  <a:pt x="4420" y="22404"/>
                </a:cubicBezTo>
                <a:cubicBezTo>
                  <a:pt x="4423" y="22405"/>
                  <a:pt x="4425" y="22405"/>
                  <a:pt x="4428" y="22405"/>
                </a:cubicBezTo>
                <a:cubicBezTo>
                  <a:pt x="4455" y="22405"/>
                  <a:pt x="4478" y="22386"/>
                  <a:pt x="4484" y="22359"/>
                </a:cubicBezTo>
                <a:cubicBezTo>
                  <a:pt x="4489" y="22328"/>
                  <a:pt x="4468" y="22299"/>
                  <a:pt x="4438" y="22295"/>
                </a:cubicBezTo>
                <a:cubicBezTo>
                  <a:pt x="4186" y="22251"/>
                  <a:pt x="3936" y="22187"/>
                  <a:pt x="3693" y="22104"/>
                </a:cubicBezTo>
                <a:cubicBezTo>
                  <a:pt x="3687" y="22102"/>
                  <a:pt x="3681" y="22101"/>
                  <a:pt x="3675" y="22101"/>
                </a:cubicBezTo>
                <a:close/>
                <a:moveTo>
                  <a:pt x="5978" y="22297"/>
                </a:moveTo>
                <a:cubicBezTo>
                  <a:pt x="5975" y="22297"/>
                  <a:pt x="5972" y="22298"/>
                  <a:pt x="5969" y="22298"/>
                </a:cubicBezTo>
                <a:cubicBezTo>
                  <a:pt x="5723" y="22340"/>
                  <a:pt x="5471" y="22361"/>
                  <a:pt x="5218" y="22361"/>
                </a:cubicBezTo>
                <a:lnTo>
                  <a:pt x="5203" y="22361"/>
                </a:lnTo>
                <a:cubicBezTo>
                  <a:pt x="5172" y="22361"/>
                  <a:pt x="5147" y="22386"/>
                  <a:pt x="5147" y="22417"/>
                </a:cubicBezTo>
                <a:cubicBezTo>
                  <a:pt x="5147" y="22447"/>
                  <a:pt x="5172" y="22472"/>
                  <a:pt x="5203" y="22472"/>
                </a:cubicBezTo>
                <a:lnTo>
                  <a:pt x="5218" y="22472"/>
                </a:lnTo>
                <a:cubicBezTo>
                  <a:pt x="5476" y="22472"/>
                  <a:pt x="5736" y="22451"/>
                  <a:pt x="5987" y="22407"/>
                </a:cubicBezTo>
                <a:cubicBezTo>
                  <a:pt x="6017" y="22402"/>
                  <a:pt x="6038" y="22373"/>
                  <a:pt x="6033" y="22343"/>
                </a:cubicBezTo>
                <a:cubicBezTo>
                  <a:pt x="6028" y="22316"/>
                  <a:pt x="6004" y="22297"/>
                  <a:pt x="5978" y="22297"/>
                </a:cubicBezTo>
                <a:close/>
              </a:path>
            </a:pathLst>
          </a:custGeom>
          <a:solidFill>
            <a:srgbClr val="CCB1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3">
            <a:hlinkClick r:id="rId3" action="ppaction://hlinksldjump"/>
          </p:cNvPr>
          <p:cNvSpPr txBox="1">
            <a:spLocks noGrp="1"/>
          </p:cNvSpPr>
          <p:nvPr>
            <p:ph type="subTitle" idx="1"/>
          </p:nvPr>
        </p:nvSpPr>
        <p:spPr>
          <a:xfrm>
            <a:off x="3923100" y="3369800"/>
            <a:ext cx="1297800" cy="59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Start!</a:t>
            </a:r>
            <a:endParaRPr sz="1600"/>
          </a:p>
        </p:txBody>
      </p:sp>
      <p:sp>
        <p:nvSpPr>
          <p:cNvPr id="1199" name="Google Shape;1199;p43"/>
          <p:cNvSpPr txBox="1">
            <a:spLocks noGrp="1"/>
          </p:cNvSpPr>
          <p:nvPr>
            <p:ph type="title"/>
          </p:nvPr>
        </p:nvSpPr>
        <p:spPr>
          <a:xfrm>
            <a:off x="3225150" y="1000350"/>
            <a:ext cx="26937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Greetings, your majesty</a:t>
            </a:r>
            <a:endParaRPr/>
          </a:p>
        </p:txBody>
      </p:sp>
      <p:sp>
        <p:nvSpPr>
          <p:cNvPr id="1200" name="Google Shape;1200;p43"/>
          <p:cNvSpPr txBox="1">
            <a:spLocks noGrp="1"/>
          </p:cNvSpPr>
          <p:nvPr>
            <p:ph type="subTitle" idx="2"/>
          </p:nvPr>
        </p:nvSpPr>
        <p:spPr>
          <a:xfrm>
            <a:off x="3041400" y="2310025"/>
            <a:ext cx="3061200" cy="59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grpSp>
        <p:nvGrpSpPr>
          <p:cNvPr id="1201" name="Google Shape;1201;p43"/>
          <p:cNvGrpSpPr/>
          <p:nvPr/>
        </p:nvGrpSpPr>
        <p:grpSpPr>
          <a:xfrm>
            <a:off x="7698207" y="1104553"/>
            <a:ext cx="792707" cy="702905"/>
            <a:chOff x="3725850" y="3874550"/>
            <a:chExt cx="232875" cy="206500"/>
          </a:xfrm>
        </p:grpSpPr>
        <p:sp>
          <p:nvSpPr>
            <p:cNvPr id="1202" name="Google Shape;1202;p43"/>
            <p:cNvSpPr/>
            <p:nvPr/>
          </p:nvSpPr>
          <p:spPr>
            <a:xfrm>
              <a:off x="3725850" y="3874550"/>
              <a:ext cx="232875" cy="206500"/>
            </a:xfrm>
            <a:custGeom>
              <a:avLst/>
              <a:gdLst/>
              <a:ahLst/>
              <a:cxnLst/>
              <a:rect l="l" t="t" r="r" b="b"/>
              <a:pathLst>
                <a:path w="9315" h="8260" extrusionOk="0">
                  <a:moveTo>
                    <a:pt x="3669" y="297"/>
                  </a:moveTo>
                  <a:cubicBezTo>
                    <a:pt x="4503" y="297"/>
                    <a:pt x="5647" y="413"/>
                    <a:pt x="6146" y="563"/>
                  </a:cubicBezTo>
                  <a:cubicBezTo>
                    <a:pt x="6286" y="605"/>
                    <a:pt x="6533" y="677"/>
                    <a:pt x="6692" y="724"/>
                  </a:cubicBezTo>
                  <a:cubicBezTo>
                    <a:pt x="7482" y="953"/>
                    <a:pt x="8206" y="1470"/>
                    <a:pt x="8611" y="2092"/>
                  </a:cubicBezTo>
                  <a:cubicBezTo>
                    <a:pt x="9065" y="2789"/>
                    <a:pt x="9125" y="3432"/>
                    <a:pt x="8832" y="4487"/>
                  </a:cubicBezTo>
                  <a:cubicBezTo>
                    <a:pt x="8746" y="4797"/>
                    <a:pt x="8661" y="5050"/>
                    <a:pt x="8642" y="5050"/>
                  </a:cubicBezTo>
                  <a:cubicBezTo>
                    <a:pt x="8642" y="5050"/>
                    <a:pt x="8642" y="5050"/>
                    <a:pt x="8642" y="5050"/>
                  </a:cubicBezTo>
                  <a:cubicBezTo>
                    <a:pt x="8625" y="5048"/>
                    <a:pt x="8586" y="4996"/>
                    <a:pt x="8557" y="4939"/>
                  </a:cubicBezTo>
                  <a:cubicBezTo>
                    <a:pt x="8460" y="4738"/>
                    <a:pt x="8199" y="4424"/>
                    <a:pt x="8120" y="4413"/>
                  </a:cubicBezTo>
                  <a:cubicBezTo>
                    <a:pt x="8108" y="4411"/>
                    <a:pt x="8097" y="4411"/>
                    <a:pt x="8087" y="4411"/>
                  </a:cubicBezTo>
                  <a:cubicBezTo>
                    <a:pt x="7955" y="4411"/>
                    <a:pt x="7998" y="4557"/>
                    <a:pt x="8229" y="4906"/>
                  </a:cubicBezTo>
                  <a:cubicBezTo>
                    <a:pt x="8369" y="5116"/>
                    <a:pt x="8505" y="5292"/>
                    <a:pt x="8530" y="5296"/>
                  </a:cubicBezTo>
                  <a:cubicBezTo>
                    <a:pt x="8555" y="5299"/>
                    <a:pt x="8556" y="5345"/>
                    <a:pt x="8531" y="5408"/>
                  </a:cubicBezTo>
                  <a:cubicBezTo>
                    <a:pt x="8459" y="5584"/>
                    <a:pt x="8056" y="6181"/>
                    <a:pt x="8008" y="6181"/>
                  </a:cubicBezTo>
                  <a:cubicBezTo>
                    <a:pt x="8008" y="6181"/>
                    <a:pt x="8007" y="6181"/>
                    <a:pt x="8007" y="6181"/>
                  </a:cubicBezTo>
                  <a:cubicBezTo>
                    <a:pt x="7985" y="6178"/>
                    <a:pt x="7944" y="6111"/>
                    <a:pt x="7915" y="6027"/>
                  </a:cubicBezTo>
                  <a:cubicBezTo>
                    <a:pt x="7807" y="5714"/>
                    <a:pt x="7609" y="5464"/>
                    <a:pt x="7505" y="5464"/>
                  </a:cubicBezTo>
                  <a:cubicBezTo>
                    <a:pt x="7471" y="5464"/>
                    <a:pt x="7448" y="5490"/>
                    <a:pt x="7440" y="5547"/>
                  </a:cubicBezTo>
                  <a:cubicBezTo>
                    <a:pt x="7427" y="5644"/>
                    <a:pt x="7651" y="6132"/>
                    <a:pt x="7714" y="6141"/>
                  </a:cubicBezTo>
                  <a:cubicBezTo>
                    <a:pt x="7735" y="6144"/>
                    <a:pt x="7745" y="6184"/>
                    <a:pt x="7740" y="6229"/>
                  </a:cubicBezTo>
                  <a:cubicBezTo>
                    <a:pt x="7734" y="6274"/>
                    <a:pt x="7759" y="6338"/>
                    <a:pt x="7795" y="6367"/>
                  </a:cubicBezTo>
                  <a:cubicBezTo>
                    <a:pt x="7839" y="6404"/>
                    <a:pt x="7846" y="6431"/>
                    <a:pt x="7813" y="6449"/>
                  </a:cubicBezTo>
                  <a:cubicBezTo>
                    <a:pt x="7786" y="6463"/>
                    <a:pt x="7665" y="6525"/>
                    <a:pt x="7549" y="6584"/>
                  </a:cubicBezTo>
                  <a:lnTo>
                    <a:pt x="7335" y="6694"/>
                  </a:lnTo>
                  <a:lnTo>
                    <a:pt x="7295" y="6582"/>
                  </a:lnTo>
                  <a:cubicBezTo>
                    <a:pt x="7272" y="6521"/>
                    <a:pt x="7229" y="6467"/>
                    <a:pt x="7198" y="6463"/>
                  </a:cubicBezTo>
                  <a:cubicBezTo>
                    <a:pt x="7167" y="6459"/>
                    <a:pt x="7156" y="6432"/>
                    <a:pt x="7172" y="6401"/>
                  </a:cubicBezTo>
                  <a:cubicBezTo>
                    <a:pt x="7188" y="6372"/>
                    <a:pt x="7161" y="6267"/>
                    <a:pt x="7115" y="6174"/>
                  </a:cubicBezTo>
                  <a:cubicBezTo>
                    <a:pt x="7068" y="6080"/>
                    <a:pt x="7030" y="5992"/>
                    <a:pt x="7031" y="5983"/>
                  </a:cubicBezTo>
                  <a:cubicBezTo>
                    <a:pt x="7033" y="5974"/>
                    <a:pt x="6986" y="5869"/>
                    <a:pt x="6927" y="5748"/>
                  </a:cubicBezTo>
                  <a:cubicBezTo>
                    <a:pt x="6838" y="5568"/>
                    <a:pt x="6771" y="5485"/>
                    <a:pt x="6708" y="5485"/>
                  </a:cubicBezTo>
                  <a:cubicBezTo>
                    <a:pt x="6689" y="5485"/>
                    <a:pt x="6670" y="5492"/>
                    <a:pt x="6652" y="5507"/>
                  </a:cubicBezTo>
                  <a:cubicBezTo>
                    <a:pt x="6577" y="5566"/>
                    <a:pt x="6612" y="5735"/>
                    <a:pt x="6750" y="5970"/>
                  </a:cubicBezTo>
                  <a:cubicBezTo>
                    <a:pt x="6816" y="6082"/>
                    <a:pt x="6871" y="6191"/>
                    <a:pt x="6869" y="6208"/>
                  </a:cubicBezTo>
                  <a:cubicBezTo>
                    <a:pt x="6868" y="6225"/>
                    <a:pt x="6914" y="6345"/>
                    <a:pt x="6972" y="6473"/>
                  </a:cubicBezTo>
                  <a:cubicBezTo>
                    <a:pt x="7029" y="6601"/>
                    <a:pt x="7066" y="6714"/>
                    <a:pt x="7055" y="6723"/>
                  </a:cubicBezTo>
                  <a:cubicBezTo>
                    <a:pt x="7044" y="6731"/>
                    <a:pt x="6884" y="6745"/>
                    <a:pt x="6696" y="6754"/>
                  </a:cubicBezTo>
                  <a:lnTo>
                    <a:pt x="6358" y="6769"/>
                  </a:lnTo>
                  <a:lnTo>
                    <a:pt x="6274" y="6622"/>
                  </a:lnTo>
                  <a:cubicBezTo>
                    <a:pt x="6228" y="6542"/>
                    <a:pt x="6177" y="6400"/>
                    <a:pt x="6160" y="6306"/>
                  </a:cubicBezTo>
                  <a:cubicBezTo>
                    <a:pt x="6135" y="6165"/>
                    <a:pt x="6087" y="6092"/>
                    <a:pt x="6021" y="6092"/>
                  </a:cubicBezTo>
                  <a:cubicBezTo>
                    <a:pt x="5994" y="6092"/>
                    <a:pt x="5964" y="6104"/>
                    <a:pt x="5931" y="6129"/>
                  </a:cubicBezTo>
                  <a:cubicBezTo>
                    <a:pt x="5859" y="6184"/>
                    <a:pt x="5859" y="6206"/>
                    <a:pt x="5937" y="6445"/>
                  </a:cubicBezTo>
                  <a:cubicBezTo>
                    <a:pt x="5981" y="6584"/>
                    <a:pt x="6013" y="6707"/>
                    <a:pt x="6005" y="6714"/>
                  </a:cubicBezTo>
                  <a:cubicBezTo>
                    <a:pt x="6005" y="6715"/>
                    <a:pt x="6002" y="6715"/>
                    <a:pt x="5997" y="6715"/>
                  </a:cubicBezTo>
                  <a:cubicBezTo>
                    <a:pt x="5944" y="6715"/>
                    <a:pt x="5642" y="6682"/>
                    <a:pt x="5285" y="6636"/>
                  </a:cubicBezTo>
                  <a:lnTo>
                    <a:pt x="4580" y="6546"/>
                  </a:lnTo>
                  <a:lnTo>
                    <a:pt x="3848" y="7105"/>
                  </a:lnTo>
                  <a:cubicBezTo>
                    <a:pt x="3144" y="7641"/>
                    <a:pt x="2856" y="7835"/>
                    <a:pt x="2639" y="7913"/>
                  </a:cubicBezTo>
                  <a:cubicBezTo>
                    <a:pt x="2583" y="7933"/>
                    <a:pt x="2545" y="7944"/>
                    <a:pt x="2523" y="7944"/>
                  </a:cubicBezTo>
                  <a:cubicBezTo>
                    <a:pt x="2490" y="7944"/>
                    <a:pt x="2492" y="7921"/>
                    <a:pt x="2519" y="7870"/>
                  </a:cubicBezTo>
                  <a:cubicBezTo>
                    <a:pt x="2715" y="7515"/>
                    <a:pt x="2937" y="6357"/>
                    <a:pt x="2844" y="6177"/>
                  </a:cubicBezTo>
                  <a:cubicBezTo>
                    <a:pt x="2808" y="6105"/>
                    <a:pt x="2648" y="6006"/>
                    <a:pt x="2313" y="5848"/>
                  </a:cubicBezTo>
                  <a:cubicBezTo>
                    <a:pt x="2048" y="5723"/>
                    <a:pt x="1816" y="5603"/>
                    <a:pt x="1796" y="5581"/>
                  </a:cubicBezTo>
                  <a:cubicBezTo>
                    <a:pt x="1775" y="5558"/>
                    <a:pt x="1678" y="5495"/>
                    <a:pt x="1577" y="5438"/>
                  </a:cubicBezTo>
                  <a:cubicBezTo>
                    <a:pt x="1324" y="5293"/>
                    <a:pt x="861" y="4911"/>
                    <a:pt x="767" y="4768"/>
                  </a:cubicBezTo>
                  <a:cubicBezTo>
                    <a:pt x="482" y="4330"/>
                    <a:pt x="291" y="3777"/>
                    <a:pt x="290" y="3386"/>
                  </a:cubicBezTo>
                  <a:cubicBezTo>
                    <a:pt x="289" y="2830"/>
                    <a:pt x="564" y="2015"/>
                    <a:pt x="938" y="1465"/>
                  </a:cubicBezTo>
                  <a:cubicBezTo>
                    <a:pt x="1075" y="1265"/>
                    <a:pt x="1203" y="1101"/>
                    <a:pt x="1221" y="1101"/>
                  </a:cubicBezTo>
                  <a:cubicBezTo>
                    <a:pt x="1221" y="1101"/>
                    <a:pt x="1221" y="1101"/>
                    <a:pt x="1221" y="1101"/>
                  </a:cubicBezTo>
                  <a:cubicBezTo>
                    <a:pt x="1240" y="1105"/>
                    <a:pt x="1279" y="1159"/>
                    <a:pt x="1311" y="1226"/>
                  </a:cubicBezTo>
                  <a:cubicBezTo>
                    <a:pt x="1435" y="1488"/>
                    <a:pt x="1624" y="1722"/>
                    <a:pt x="1722" y="1736"/>
                  </a:cubicBezTo>
                  <a:cubicBezTo>
                    <a:pt x="1731" y="1737"/>
                    <a:pt x="1740" y="1738"/>
                    <a:pt x="1748" y="1738"/>
                  </a:cubicBezTo>
                  <a:cubicBezTo>
                    <a:pt x="1877" y="1738"/>
                    <a:pt x="1876" y="1579"/>
                    <a:pt x="1737" y="1454"/>
                  </a:cubicBezTo>
                  <a:cubicBezTo>
                    <a:pt x="1674" y="1398"/>
                    <a:pt x="1626" y="1321"/>
                    <a:pt x="1630" y="1285"/>
                  </a:cubicBezTo>
                  <a:cubicBezTo>
                    <a:pt x="1634" y="1249"/>
                    <a:pt x="1595" y="1164"/>
                    <a:pt x="1545" y="1104"/>
                  </a:cubicBezTo>
                  <a:cubicBezTo>
                    <a:pt x="1396" y="919"/>
                    <a:pt x="1443" y="828"/>
                    <a:pt x="1761" y="688"/>
                  </a:cubicBezTo>
                  <a:cubicBezTo>
                    <a:pt x="1805" y="669"/>
                    <a:pt x="1834" y="656"/>
                    <a:pt x="1858" y="656"/>
                  </a:cubicBezTo>
                  <a:cubicBezTo>
                    <a:pt x="1901" y="656"/>
                    <a:pt x="1930" y="694"/>
                    <a:pt x="2009" y="798"/>
                  </a:cubicBezTo>
                  <a:cubicBezTo>
                    <a:pt x="2079" y="891"/>
                    <a:pt x="2155" y="967"/>
                    <a:pt x="2184" y="972"/>
                  </a:cubicBezTo>
                  <a:cubicBezTo>
                    <a:pt x="2213" y="977"/>
                    <a:pt x="2221" y="1004"/>
                    <a:pt x="2204" y="1035"/>
                  </a:cubicBezTo>
                  <a:cubicBezTo>
                    <a:pt x="2164" y="1109"/>
                    <a:pt x="2338" y="1344"/>
                    <a:pt x="2444" y="1359"/>
                  </a:cubicBezTo>
                  <a:cubicBezTo>
                    <a:pt x="2452" y="1360"/>
                    <a:pt x="2461" y="1361"/>
                    <a:pt x="2468" y="1361"/>
                  </a:cubicBezTo>
                  <a:cubicBezTo>
                    <a:pt x="2605" y="1361"/>
                    <a:pt x="2559" y="1173"/>
                    <a:pt x="2343" y="863"/>
                  </a:cubicBezTo>
                  <a:cubicBezTo>
                    <a:pt x="2223" y="693"/>
                    <a:pt x="2125" y="539"/>
                    <a:pt x="2127" y="527"/>
                  </a:cubicBezTo>
                  <a:cubicBezTo>
                    <a:pt x="2134" y="482"/>
                    <a:pt x="2876" y="337"/>
                    <a:pt x="3223" y="311"/>
                  </a:cubicBezTo>
                  <a:cubicBezTo>
                    <a:pt x="3355" y="301"/>
                    <a:pt x="3506" y="297"/>
                    <a:pt x="3669" y="297"/>
                  </a:cubicBezTo>
                  <a:close/>
                  <a:moveTo>
                    <a:pt x="3713" y="0"/>
                  </a:moveTo>
                  <a:cubicBezTo>
                    <a:pt x="2901" y="0"/>
                    <a:pt x="2159" y="145"/>
                    <a:pt x="1604" y="416"/>
                  </a:cubicBezTo>
                  <a:cubicBezTo>
                    <a:pt x="1403" y="514"/>
                    <a:pt x="935" y="985"/>
                    <a:pt x="950" y="1073"/>
                  </a:cubicBezTo>
                  <a:cubicBezTo>
                    <a:pt x="953" y="1090"/>
                    <a:pt x="942" y="1101"/>
                    <a:pt x="923" y="1101"/>
                  </a:cubicBezTo>
                  <a:cubicBezTo>
                    <a:pt x="920" y="1101"/>
                    <a:pt x="918" y="1101"/>
                    <a:pt x="915" y="1100"/>
                  </a:cubicBezTo>
                  <a:cubicBezTo>
                    <a:pt x="914" y="1100"/>
                    <a:pt x="913" y="1100"/>
                    <a:pt x="912" y="1100"/>
                  </a:cubicBezTo>
                  <a:cubicBezTo>
                    <a:pt x="847" y="1100"/>
                    <a:pt x="617" y="1416"/>
                    <a:pt x="491" y="1680"/>
                  </a:cubicBezTo>
                  <a:cubicBezTo>
                    <a:pt x="188" y="2311"/>
                    <a:pt x="0" y="3012"/>
                    <a:pt x="20" y="3432"/>
                  </a:cubicBezTo>
                  <a:cubicBezTo>
                    <a:pt x="46" y="4021"/>
                    <a:pt x="344" y="4727"/>
                    <a:pt x="733" y="5125"/>
                  </a:cubicBezTo>
                  <a:cubicBezTo>
                    <a:pt x="926" y="5322"/>
                    <a:pt x="1321" y="5646"/>
                    <a:pt x="1377" y="5653"/>
                  </a:cubicBezTo>
                  <a:cubicBezTo>
                    <a:pt x="1400" y="5657"/>
                    <a:pt x="1508" y="5721"/>
                    <a:pt x="1613" y="5794"/>
                  </a:cubicBezTo>
                  <a:cubicBezTo>
                    <a:pt x="1719" y="5868"/>
                    <a:pt x="1846" y="5935"/>
                    <a:pt x="1893" y="5943"/>
                  </a:cubicBezTo>
                  <a:cubicBezTo>
                    <a:pt x="1941" y="5951"/>
                    <a:pt x="1985" y="5974"/>
                    <a:pt x="1996" y="5997"/>
                  </a:cubicBezTo>
                  <a:cubicBezTo>
                    <a:pt x="2006" y="6019"/>
                    <a:pt x="2136" y="6090"/>
                    <a:pt x="2284" y="6155"/>
                  </a:cubicBezTo>
                  <a:cubicBezTo>
                    <a:pt x="2484" y="6242"/>
                    <a:pt x="2563" y="6300"/>
                    <a:pt x="2579" y="6372"/>
                  </a:cubicBezTo>
                  <a:cubicBezTo>
                    <a:pt x="2618" y="6534"/>
                    <a:pt x="2464" y="7231"/>
                    <a:pt x="2293" y="7677"/>
                  </a:cubicBezTo>
                  <a:cubicBezTo>
                    <a:pt x="2139" y="8078"/>
                    <a:pt x="2136" y="8093"/>
                    <a:pt x="2200" y="8182"/>
                  </a:cubicBezTo>
                  <a:cubicBezTo>
                    <a:pt x="2240" y="8238"/>
                    <a:pt x="2267" y="8259"/>
                    <a:pt x="2330" y="8259"/>
                  </a:cubicBezTo>
                  <a:cubicBezTo>
                    <a:pt x="2359" y="8259"/>
                    <a:pt x="2396" y="8255"/>
                    <a:pt x="2445" y="8247"/>
                  </a:cubicBezTo>
                  <a:cubicBezTo>
                    <a:pt x="2781" y="8196"/>
                    <a:pt x="3296" y="7899"/>
                    <a:pt x="3995" y="7353"/>
                  </a:cubicBezTo>
                  <a:lnTo>
                    <a:pt x="4679" y="6818"/>
                  </a:lnTo>
                  <a:lnTo>
                    <a:pt x="5552" y="6942"/>
                  </a:lnTo>
                  <a:cubicBezTo>
                    <a:pt x="6039" y="7010"/>
                    <a:pt x="6431" y="7049"/>
                    <a:pt x="6627" y="7049"/>
                  </a:cubicBezTo>
                  <a:cubicBezTo>
                    <a:pt x="6650" y="7049"/>
                    <a:pt x="6671" y="7049"/>
                    <a:pt x="6689" y="7048"/>
                  </a:cubicBezTo>
                  <a:cubicBezTo>
                    <a:pt x="6835" y="7038"/>
                    <a:pt x="7023" y="7025"/>
                    <a:pt x="7112" y="7020"/>
                  </a:cubicBezTo>
                  <a:cubicBezTo>
                    <a:pt x="7350" y="7003"/>
                    <a:pt x="7663" y="6890"/>
                    <a:pt x="7881" y="6742"/>
                  </a:cubicBezTo>
                  <a:cubicBezTo>
                    <a:pt x="8177" y="6539"/>
                    <a:pt x="8647" y="5876"/>
                    <a:pt x="8855" y="5366"/>
                  </a:cubicBezTo>
                  <a:cubicBezTo>
                    <a:pt x="9005" y="5000"/>
                    <a:pt x="9182" y="4299"/>
                    <a:pt x="9252" y="3803"/>
                  </a:cubicBezTo>
                  <a:cubicBezTo>
                    <a:pt x="9313" y="3363"/>
                    <a:pt x="9315" y="3224"/>
                    <a:pt x="9266" y="2946"/>
                  </a:cubicBezTo>
                  <a:cubicBezTo>
                    <a:pt x="9175" y="2438"/>
                    <a:pt x="9099" y="2271"/>
                    <a:pt x="8677" y="1653"/>
                  </a:cubicBezTo>
                  <a:cubicBezTo>
                    <a:pt x="8648" y="1610"/>
                    <a:pt x="8457" y="1433"/>
                    <a:pt x="8253" y="1258"/>
                  </a:cubicBezTo>
                  <a:cubicBezTo>
                    <a:pt x="7870" y="934"/>
                    <a:pt x="7462" y="684"/>
                    <a:pt x="7132" y="574"/>
                  </a:cubicBezTo>
                  <a:cubicBezTo>
                    <a:pt x="6340" y="310"/>
                    <a:pt x="6116" y="253"/>
                    <a:pt x="5417" y="141"/>
                  </a:cubicBezTo>
                  <a:cubicBezTo>
                    <a:pt x="5024" y="78"/>
                    <a:pt x="4689" y="32"/>
                    <a:pt x="4631" y="32"/>
                  </a:cubicBezTo>
                  <a:cubicBezTo>
                    <a:pt x="4627" y="32"/>
                    <a:pt x="4624" y="32"/>
                    <a:pt x="4623" y="33"/>
                  </a:cubicBezTo>
                  <a:cubicBezTo>
                    <a:pt x="4619" y="36"/>
                    <a:pt x="4599" y="38"/>
                    <a:pt x="4566" y="38"/>
                  </a:cubicBezTo>
                  <a:cubicBezTo>
                    <a:pt x="4504" y="38"/>
                    <a:pt x="4399" y="33"/>
                    <a:pt x="4284" y="24"/>
                  </a:cubicBezTo>
                  <a:cubicBezTo>
                    <a:pt x="4091" y="8"/>
                    <a:pt x="3900" y="0"/>
                    <a:pt x="37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3"/>
            <p:cNvSpPr/>
            <p:nvPr/>
          </p:nvSpPr>
          <p:spPr>
            <a:xfrm>
              <a:off x="3821275" y="3914800"/>
              <a:ext cx="61850" cy="74850"/>
            </a:xfrm>
            <a:custGeom>
              <a:avLst/>
              <a:gdLst/>
              <a:ahLst/>
              <a:cxnLst/>
              <a:rect l="l" t="t" r="r" b="b"/>
              <a:pathLst>
                <a:path w="2474" h="2994" extrusionOk="0">
                  <a:moveTo>
                    <a:pt x="1110" y="310"/>
                  </a:moveTo>
                  <a:cubicBezTo>
                    <a:pt x="1110" y="310"/>
                    <a:pt x="1110" y="310"/>
                    <a:pt x="1110" y="310"/>
                  </a:cubicBezTo>
                  <a:cubicBezTo>
                    <a:pt x="1122" y="312"/>
                    <a:pt x="1243" y="359"/>
                    <a:pt x="1380" y="415"/>
                  </a:cubicBezTo>
                  <a:cubicBezTo>
                    <a:pt x="1506" y="468"/>
                    <a:pt x="1630" y="505"/>
                    <a:pt x="1676" y="505"/>
                  </a:cubicBezTo>
                  <a:cubicBezTo>
                    <a:pt x="1680" y="505"/>
                    <a:pt x="1683" y="505"/>
                    <a:pt x="1686" y="504"/>
                  </a:cubicBezTo>
                  <a:cubicBezTo>
                    <a:pt x="1693" y="502"/>
                    <a:pt x="1701" y="502"/>
                    <a:pt x="1708" y="502"/>
                  </a:cubicBezTo>
                  <a:cubicBezTo>
                    <a:pt x="1735" y="502"/>
                    <a:pt x="1758" y="514"/>
                    <a:pt x="1767" y="534"/>
                  </a:cubicBezTo>
                  <a:cubicBezTo>
                    <a:pt x="1779" y="559"/>
                    <a:pt x="1852" y="586"/>
                    <a:pt x="1933" y="598"/>
                  </a:cubicBezTo>
                  <a:cubicBezTo>
                    <a:pt x="2014" y="610"/>
                    <a:pt x="2087" y="640"/>
                    <a:pt x="2098" y="667"/>
                  </a:cubicBezTo>
                  <a:cubicBezTo>
                    <a:pt x="2114" y="706"/>
                    <a:pt x="1814" y="1172"/>
                    <a:pt x="1735" y="1228"/>
                  </a:cubicBezTo>
                  <a:cubicBezTo>
                    <a:pt x="1702" y="1252"/>
                    <a:pt x="1615" y="1367"/>
                    <a:pt x="1305" y="1797"/>
                  </a:cubicBezTo>
                  <a:cubicBezTo>
                    <a:pt x="1164" y="1993"/>
                    <a:pt x="962" y="2260"/>
                    <a:pt x="858" y="2389"/>
                  </a:cubicBezTo>
                  <a:cubicBezTo>
                    <a:pt x="757" y="2516"/>
                    <a:pt x="668" y="2636"/>
                    <a:pt x="666" y="2655"/>
                  </a:cubicBezTo>
                  <a:cubicBezTo>
                    <a:pt x="665" y="2665"/>
                    <a:pt x="635" y="2672"/>
                    <a:pt x="593" y="2672"/>
                  </a:cubicBezTo>
                  <a:cubicBezTo>
                    <a:pt x="569" y="2672"/>
                    <a:pt x="541" y="2670"/>
                    <a:pt x="511" y="2665"/>
                  </a:cubicBezTo>
                  <a:cubicBezTo>
                    <a:pt x="338" y="2642"/>
                    <a:pt x="338" y="2675"/>
                    <a:pt x="510" y="2101"/>
                  </a:cubicBezTo>
                  <a:cubicBezTo>
                    <a:pt x="584" y="1859"/>
                    <a:pt x="651" y="1601"/>
                    <a:pt x="664" y="1523"/>
                  </a:cubicBezTo>
                  <a:cubicBezTo>
                    <a:pt x="675" y="1448"/>
                    <a:pt x="697" y="1388"/>
                    <a:pt x="712" y="1388"/>
                  </a:cubicBezTo>
                  <a:cubicBezTo>
                    <a:pt x="712" y="1388"/>
                    <a:pt x="713" y="1388"/>
                    <a:pt x="713" y="1388"/>
                  </a:cubicBezTo>
                  <a:cubicBezTo>
                    <a:pt x="713" y="1388"/>
                    <a:pt x="713" y="1388"/>
                    <a:pt x="713" y="1388"/>
                  </a:cubicBezTo>
                  <a:cubicBezTo>
                    <a:pt x="740" y="1388"/>
                    <a:pt x="906" y="922"/>
                    <a:pt x="1034" y="486"/>
                  </a:cubicBezTo>
                  <a:cubicBezTo>
                    <a:pt x="1064" y="388"/>
                    <a:pt x="1097" y="310"/>
                    <a:pt x="1110" y="310"/>
                  </a:cubicBezTo>
                  <a:close/>
                  <a:moveTo>
                    <a:pt x="969" y="1"/>
                  </a:moveTo>
                  <a:cubicBezTo>
                    <a:pt x="945" y="1"/>
                    <a:pt x="934" y="9"/>
                    <a:pt x="922" y="22"/>
                  </a:cubicBezTo>
                  <a:cubicBezTo>
                    <a:pt x="902" y="47"/>
                    <a:pt x="868" y="127"/>
                    <a:pt x="846" y="199"/>
                  </a:cubicBezTo>
                  <a:cubicBezTo>
                    <a:pt x="803" y="354"/>
                    <a:pt x="427" y="1549"/>
                    <a:pt x="385" y="1669"/>
                  </a:cubicBezTo>
                  <a:cubicBezTo>
                    <a:pt x="369" y="1715"/>
                    <a:pt x="307" y="1903"/>
                    <a:pt x="247" y="2085"/>
                  </a:cubicBezTo>
                  <a:cubicBezTo>
                    <a:pt x="187" y="2268"/>
                    <a:pt x="110" y="2471"/>
                    <a:pt x="75" y="2535"/>
                  </a:cubicBezTo>
                  <a:cubicBezTo>
                    <a:pt x="0" y="2674"/>
                    <a:pt x="42" y="2812"/>
                    <a:pt x="173" y="2858"/>
                  </a:cubicBezTo>
                  <a:cubicBezTo>
                    <a:pt x="224" y="2875"/>
                    <a:pt x="388" y="2918"/>
                    <a:pt x="541" y="2955"/>
                  </a:cubicBezTo>
                  <a:cubicBezTo>
                    <a:pt x="643" y="2979"/>
                    <a:pt x="716" y="2994"/>
                    <a:pt x="771" y="2994"/>
                  </a:cubicBezTo>
                  <a:cubicBezTo>
                    <a:pt x="889" y="2994"/>
                    <a:pt x="927" y="2928"/>
                    <a:pt x="995" y="2745"/>
                  </a:cubicBezTo>
                  <a:cubicBezTo>
                    <a:pt x="1030" y="2651"/>
                    <a:pt x="1140" y="2475"/>
                    <a:pt x="1244" y="2348"/>
                  </a:cubicBezTo>
                  <a:cubicBezTo>
                    <a:pt x="1346" y="2222"/>
                    <a:pt x="1488" y="2033"/>
                    <a:pt x="1564" y="1922"/>
                  </a:cubicBezTo>
                  <a:cubicBezTo>
                    <a:pt x="1639" y="1813"/>
                    <a:pt x="1836" y="1547"/>
                    <a:pt x="2002" y="1330"/>
                  </a:cubicBezTo>
                  <a:cubicBezTo>
                    <a:pt x="2329" y="906"/>
                    <a:pt x="2473" y="657"/>
                    <a:pt x="2451" y="559"/>
                  </a:cubicBezTo>
                  <a:cubicBezTo>
                    <a:pt x="2432" y="475"/>
                    <a:pt x="2216" y="378"/>
                    <a:pt x="2086" y="378"/>
                  </a:cubicBezTo>
                  <a:cubicBezTo>
                    <a:pt x="2061" y="378"/>
                    <a:pt x="2039" y="381"/>
                    <a:pt x="2023" y="389"/>
                  </a:cubicBezTo>
                  <a:cubicBezTo>
                    <a:pt x="1997" y="400"/>
                    <a:pt x="1975" y="405"/>
                    <a:pt x="1960" y="405"/>
                  </a:cubicBezTo>
                  <a:cubicBezTo>
                    <a:pt x="1946" y="405"/>
                    <a:pt x="1938" y="400"/>
                    <a:pt x="1939" y="390"/>
                  </a:cubicBezTo>
                  <a:cubicBezTo>
                    <a:pt x="1942" y="368"/>
                    <a:pt x="1783" y="289"/>
                    <a:pt x="1582" y="211"/>
                  </a:cubicBezTo>
                  <a:cubicBezTo>
                    <a:pt x="1167" y="52"/>
                    <a:pt x="1029" y="1"/>
                    <a:pt x="9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3"/>
            <p:cNvSpPr/>
            <p:nvPr/>
          </p:nvSpPr>
          <p:spPr>
            <a:xfrm>
              <a:off x="3807350" y="3992475"/>
              <a:ext cx="38375" cy="27675"/>
            </a:xfrm>
            <a:custGeom>
              <a:avLst/>
              <a:gdLst/>
              <a:ahLst/>
              <a:cxnLst/>
              <a:rect l="l" t="t" r="r" b="b"/>
              <a:pathLst>
                <a:path w="1535" h="1107" extrusionOk="0">
                  <a:moveTo>
                    <a:pt x="792" y="318"/>
                  </a:moveTo>
                  <a:cubicBezTo>
                    <a:pt x="887" y="318"/>
                    <a:pt x="912" y="344"/>
                    <a:pt x="969" y="425"/>
                  </a:cubicBezTo>
                  <a:cubicBezTo>
                    <a:pt x="1111" y="628"/>
                    <a:pt x="876" y="843"/>
                    <a:pt x="643" y="843"/>
                  </a:cubicBezTo>
                  <a:cubicBezTo>
                    <a:pt x="562" y="843"/>
                    <a:pt x="481" y="817"/>
                    <a:pt x="416" y="757"/>
                  </a:cubicBezTo>
                  <a:cubicBezTo>
                    <a:pt x="233" y="586"/>
                    <a:pt x="351" y="356"/>
                    <a:pt x="637" y="329"/>
                  </a:cubicBezTo>
                  <a:cubicBezTo>
                    <a:pt x="705" y="322"/>
                    <a:pt x="754" y="318"/>
                    <a:pt x="792" y="318"/>
                  </a:cubicBezTo>
                  <a:close/>
                  <a:moveTo>
                    <a:pt x="682" y="1"/>
                  </a:moveTo>
                  <a:cubicBezTo>
                    <a:pt x="636" y="1"/>
                    <a:pt x="585" y="5"/>
                    <a:pt x="527" y="14"/>
                  </a:cubicBezTo>
                  <a:cubicBezTo>
                    <a:pt x="336" y="45"/>
                    <a:pt x="181" y="155"/>
                    <a:pt x="113" y="309"/>
                  </a:cubicBezTo>
                  <a:cubicBezTo>
                    <a:pt x="1" y="564"/>
                    <a:pt x="11" y="676"/>
                    <a:pt x="163" y="877"/>
                  </a:cubicBezTo>
                  <a:cubicBezTo>
                    <a:pt x="293" y="1050"/>
                    <a:pt x="327" y="1070"/>
                    <a:pt x="535" y="1098"/>
                  </a:cubicBezTo>
                  <a:cubicBezTo>
                    <a:pt x="576" y="1103"/>
                    <a:pt x="616" y="1106"/>
                    <a:pt x="654" y="1106"/>
                  </a:cubicBezTo>
                  <a:cubicBezTo>
                    <a:pt x="1267" y="1106"/>
                    <a:pt x="1535" y="418"/>
                    <a:pt x="986" y="89"/>
                  </a:cubicBezTo>
                  <a:cubicBezTo>
                    <a:pt x="883" y="28"/>
                    <a:pt x="794" y="1"/>
                    <a:pt x="6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 name="Google Shape;1205;p43"/>
          <p:cNvGrpSpPr/>
          <p:nvPr/>
        </p:nvGrpSpPr>
        <p:grpSpPr>
          <a:xfrm>
            <a:off x="7230819" y="3828276"/>
            <a:ext cx="467381" cy="453537"/>
            <a:chOff x="5244650" y="4666550"/>
            <a:chExt cx="154450" cy="149875"/>
          </a:xfrm>
        </p:grpSpPr>
        <p:sp>
          <p:nvSpPr>
            <p:cNvPr id="1206" name="Google Shape;1206;p43"/>
            <p:cNvSpPr/>
            <p:nvPr/>
          </p:nvSpPr>
          <p:spPr>
            <a:xfrm>
              <a:off x="5244650" y="4666550"/>
              <a:ext cx="154450" cy="149875"/>
            </a:xfrm>
            <a:custGeom>
              <a:avLst/>
              <a:gdLst/>
              <a:ahLst/>
              <a:cxnLst/>
              <a:rect l="l" t="t" r="r" b="b"/>
              <a:pathLst>
                <a:path w="6178" h="5995" extrusionOk="0">
                  <a:moveTo>
                    <a:pt x="4603" y="299"/>
                  </a:moveTo>
                  <a:lnTo>
                    <a:pt x="4574" y="634"/>
                  </a:lnTo>
                  <a:cubicBezTo>
                    <a:pt x="4558" y="819"/>
                    <a:pt x="4534" y="1194"/>
                    <a:pt x="4520" y="1474"/>
                  </a:cubicBezTo>
                  <a:lnTo>
                    <a:pt x="4496" y="1980"/>
                  </a:lnTo>
                  <a:lnTo>
                    <a:pt x="4791" y="1987"/>
                  </a:lnTo>
                  <a:cubicBezTo>
                    <a:pt x="4955" y="1992"/>
                    <a:pt x="5183" y="1998"/>
                    <a:pt x="5302" y="2000"/>
                  </a:cubicBezTo>
                  <a:lnTo>
                    <a:pt x="5518" y="2004"/>
                  </a:lnTo>
                  <a:lnTo>
                    <a:pt x="5511" y="2149"/>
                  </a:lnTo>
                  <a:cubicBezTo>
                    <a:pt x="5505" y="2232"/>
                    <a:pt x="5479" y="2310"/>
                    <a:pt x="5449" y="2329"/>
                  </a:cubicBezTo>
                  <a:cubicBezTo>
                    <a:pt x="5429" y="2341"/>
                    <a:pt x="5317" y="2348"/>
                    <a:pt x="5168" y="2348"/>
                  </a:cubicBezTo>
                  <a:cubicBezTo>
                    <a:pt x="5095" y="2348"/>
                    <a:pt x="5013" y="2346"/>
                    <a:pt x="4929" y="2343"/>
                  </a:cubicBezTo>
                  <a:lnTo>
                    <a:pt x="4463" y="2325"/>
                  </a:lnTo>
                  <a:lnTo>
                    <a:pt x="4483" y="2980"/>
                  </a:lnTo>
                  <a:cubicBezTo>
                    <a:pt x="4495" y="3342"/>
                    <a:pt x="4510" y="3642"/>
                    <a:pt x="4518" y="3649"/>
                  </a:cubicBezTo>
                  <a:cubicBezTo>
                    <a:pt x="4526" y="3658"/>
                    <a:pt x="4832" y="3672"/>
                    <a:pt x="5198" y="3680"/>
                  </a:cubicBezTo>
                  <a:cubicBezTo>
                    <a:pt x="5785" y="3695"/>
                    <a:pt x="5865" y="3706"/>
                    <a:pt x="5878" y="3771"/>
                  </a:cubicBezTo>
                  <a:cubicBezTo>
                    <a:pt x="5886" y="3812"/>
                    <a:pt x="5875" y="3862"/>
                    <a:pt x="5854" y="3884"/>
                  </a:cubicBezTo>
                  <a:cubicBezTo>
                    <a:pt x="5832" y="3906"/>
                    <a:pt x="5516" y="3927"/>
                    <a:pt x="5155" y="3931"/>
                  </a:cubicBezTo>
                  <a:lnTo>
                    <a:pt x="4496" y="3940"/>
                  </a:lnTo>
                  <a:lnTo>
                    <a:pt x="4510" y="4688"/>
                  </a:lnTo>
                  <a:cubicBezTo>
                    <a:pt x="4519" y="5168"/>
                    <a:pt x="4509" y="5436"/>
                    <a:pt x="4481" y="5436"/>
                  </a:cubicBezTo>
                  <a:cubicBezTo>
                    <a:pt x="4457" y="5436"/>
                    <a:pt x="4394" y="5446"/>
                    <a:pt x="4341" y="5460"/>
                  </a:cubicBezTo>
                  <a:cubicBezTo>
                    <a:pt x="4323" y="5465"/>
                    <a:pt x="4309" y="5468"/>
                    <a:pt x="4297" y="5468"/>
                  </a:cubicBezTo>
                  <a:cubicBezTo>
                    <a:pt x="4246" y="5468"/>
                    <a:pt x="4245" y="5405"/>
                    <a:pt x="4245" y="5098"/>
                  </a:cubicBezTo>
                  <a:cubicBezTo>
                    <a:pt x="4245" y="4885"/>
                    <a:pt x="4232" y="4535"/>
                    <a:pt x="4216" y="4317"/>
                  </a:cubicBezTo>
                  <a:lnTo>
                    <a:pt x="4187" y="3923"/>
                  </a:lnTo>
                  <a:lnTo>
                    <a:pt x="3924" y="3943"/>
                  </a:lnTo>
                  <a:cubicBezTo>
                    <a:pt x="3781" y="3955"/>
                    <a:pt x="3524" y="3973"/>
                    <a:pt x="3359" y="3985"/>
                  </a:cubicBezTo>
                  <a:cubicBezTo>
                    <a:pt x="3193" y="3997"/>
                    <a:pt x="2887" y="4019"/>
                    <a:pt x="2678" y="4036"/>
                  </a:cubicBezTo>
                  <a:lnTo>
                    <a:pt x="2297" y="4067"/>
                  </a:lnTo>
                  <a:lnTo>
                    <a:pt x="2322" y="4479"/>
                  </a:lnTo>
                  <a:cubicBezTo>
                    <a:pt x="2336" y="4706"/>
                    <a:pt x="2358" y="5071"/>
                    <a:pt x="2371" y="5287"/>
                  </a:cubicBezTo>
                  <a:lnTo>
                    <a:pt x="2397" y="5682"/>
                  </a:lnTo>
                  <a:lnTo>
                    <a:pt x="2244" y="5706"/>
                  </a:lnTo>
                  <a:cubicBezTo>
                    <a:pt x="2178" y="5716"/>
                    <a:pt x="2125" y="5723"/>
                    <a:pt x="2083" y="5723"/>
                  </a:cubicBezTo>
                  <a:cubicBezTo>
                    <a:pt x="1933" y="5723"/>
                    <a:pt x="1912" y="5642"/>
                    <a:pt x="1914" y="5374"/>
                  </a:cubicBezTo>
                  <a:cubicBezTo>
                    <a:pt x="1915" y="5205"/>
                    <a:pt x="1915" y="4844"/>
                    <a:pt x="1914" y="4577"/>
                  </a:cubicBezTo>
                  <a:lnTo>
                    <a:pt x="1912" y="4087"/>
                  </a:lnTo>
                  <a:lnTo>
                    <a:pt x="1751" y="4112"/>
                  </a:lnTo>
                  <a:cubicBezTo>
                    <a:pt x="1664" y="4126"/>
                    <a:pt x="1513" y="4147"/>
                    <a:pt x="1418" y="4159"/>
                  </a:cubicBezTo>
                  <a:cubicBezTo>
                    <a:pt x="1323" y="4172"/>
                    <a:pt x="1106" y="4218"/>
                    <a:pt x="933" y="4263"/>
                  </a:cubicBezTo>
                  <a:lnTo>
                    <a:pt x="621" y="4343"/>
                  </a:lnTo>
                  <a:lnTo>
                    <a:pt x="621" y="4159"/>
                  </a:lnTo>
                  <a:lnTo>
                    <a:pt x="621" y="3976"/>
                  </a:lnTo>
                  <a:lnTo>
                    <a:pt x="870" y="3950"/>
                  </a:lnTo>
                  <a:cubicBezTo>
                    <a:pt x="1006" y="3936"/>
                    <a:pt x="1293" y="3914"/>
                    <a:pt x="1503" y="3903"/>
                  </a:cubicBezTo>
                  <a:cubicBezTo>
                    <a:pt x="1712" y="3892"/>
                    <a:pt x="1896" y="3873"/>
                    <a:pt x="1905" y="3862"/>
                  </a:cubicBezTo>
                  <a:cubicBezTo>
                    <a:pt x="1930" y="3834"/>
                    <a:pt x="1931" y="3775"/>
                    <a:pt x="1913" y="2966"/>
                  </a:cubicBezTo>
                  <a:lnTo>
                    <a:pt x="1899" y="2333"/>
                  </a:lnTo>
                  <a:lnTo>
                    <a:pt x="1271" y="2328"/>
                  </a:lnTo>
                  <a:cubicBezTo>
                    <a:pt x="383" y="2320"/>
                    <a:pt x="363" y="2318"/>
                    <a:pt x="363" y="2230"/>
                  </a:cubicBezTo>
                  <a:cubicBezTo>
                    <a:pt x="363" y="2142"/>
                    <a:pt x="498" y="2122"/>
                    <a:pt x="1307" y="2092"/>
                  </a:cubicBezTo>
                  <a:cubicBezTo>
                    <a:pt x="1623" y="2080"/>
                    <a:pt x="1888" y="2064"/>
                    <a:pt x="1895" y="2058"/>
                  </a:cubicBezTo>
                  <a:cubicBezTo>
                    <a:pt x="1902" y="2051"/>
                    <a:pt x="1917" y="1679"/>
                    <a:pt x="1930" y="1232"/>
                  </a:cubicBezTo>
                  <a:cubicBezTo>
                    <a:pt x="1943" y="784"/>
                    <a:pt x="1963" y="408"/>
                    <a:pt x="1975" y="395"/>
                  </a:cubicBezTo>
                  <a:cubicBezTo>
                    <a:pt x="1980" y="390"/>
                    <a:pt x="1998" y="388"/>
                    <a:pt x="2025" y="388"/>
                  </a:cubicBezTo>
                  <a:cubicBezTo>
                    <a:pt x="2067" y="388"/>
                    <a:pt x="2130" y="394"/>
                    <a:pt x="2197" y="404"/>
                  </a:cubicBezTo>
                  <a:lnTo>
                    <a:pt x="2397" y="435"/>
                  </a:lnTo>
                  <a:lnTo>
                    <a:pt x="2382" y="1252"/>
                  </a:lnTo>
                  <a:lnTo>
                    <a:pt x="2368" y="2070"/>
                  </a:lnTo>
                  <a:lnTo>
                    <a:pt x="2368" y="2070"/>
                  </a:lnTo>
                  <a:lnTo>
                    <a:pt x="2778" y="2068"/>
                  </a:lnTo>
                  <a:cubicBezTo>
                    <a:pt x="3005" y="2067"/>
                    <a:pt x="3335" y="2046"/>
                    <a:pt x="3512" y="2020"/>
                  </a:cubicBezTo>
                  <a:cubicBezTo>
                    <a:pt x="3688" y="1996"/>
                    <a:pt x="3934" y="1966"/>
                    <a:pt x="4055" y="1953"/>
                  </a:cubicBezTo>
                  <a:lnTo>
                    <a:pt x="4274" y="1930"/>
                  </a:lnTo>
                  <a:lnTo>
                    <a:pt x="4303" y="1301"/>
                  </a:lnTo>
                  <a:cubicBezTo>
                    <a:pt x="4319" y="956"/>
                    <a:pt x="4351" y="650"/>
                    <a:pt x="4375" y="622"/>
                  </a:cubicBezTo>
                  <a:cubicBezTo>
                    <a:pt x="4399" y="593"/>
                    <a:pt x="4406" y="509"/>
                    <a:pt x="4391" y="435"/>
                  </a:cubicBezTo>
                  <a:cubicBezTo>
                    <a:pt x="4366" y="307"/>
                    <a:pt x="4372" y="299"/>
                    <a:pt x="4483" y="299"/>
                  </a:cubicBezTo>
                  <a:close/>
                  <a:moveTo>
                    <a:pt x="4285" y="0"/>
                  </a:moveTo>
                  <a:cubicBezTo>
                    <a:pt x="4175" y="0"/>
                    <a:pt x="4110" y="12"/>
                    <a:pt x="4095" y="36"/>
                  </a:cubicBezTo>
                  <a:cubicBezTo>
                    <a:pt x="4078" y="63"/>
                    <a:pt x="4070" y="168"/>
                    <a:pt x="4076" y="266"/>
                  </a:cubicBezTo>
                  <a:cubicBezTo>
                    <a:pt x="4093" y="525"/>
                    <a:pt x="4024" y="1721"/>
                    <a:pt x="3991" y="1729"/>
                  </a:cubicBezTo>
                  <a:cubicBezTo>
                    <a:pt x="3888" y="1749"/>
                    <a:pt x="3338" y="1771"/>
                    <a:pt x="2988" y="1771"/>
                  </a:cubicBezTo>
                  <a:cubicBezTo>
                    <a:pt x="2947" y="1771"/>
                    <a:pt x="2908" y="1771"/>
                    <a:pt x="2873" y="1770"/>
                  </a:cubicBezTo>
                  <a:lnTo>
                    <a:pt x="2642" y="1766"/>
                  </a:lnTo>
                  <a:lnTo>
                    <a:pt x="2649" y="1065"/>
                  </a:lnTo>
                  <a:cubicBezTo>
                    <a:pt x="2652" y="678"/>
                    <a:pt x="2653" y="339"/>
                    <a:pt x="2651" y="307"/>
                  </a:cubicBezTo>
                  <a:cubicBezTo>
                    <a:pt x="2644" y="203"/>
                    <a:pt x="2259" y="118"/>
                    <a:pt x="1980" y="118"/>
                  </a:cubicBezTo>
                  <a:cubicBezTo>
                    <a:pt x="1851" y="118"/>
                    <a:pt x="1744" y="137"/>
                    <a:pt x="1709" y="180"/>
                  </a:cubicBezTo>
                  <a:cubicBezTo>
                    <a:pt x="1682" y="212"/>
                    <a:pt x="1663" y="547"/>
                    <a:pt x="1661" y="1007"/>
                  </a:cubicBezTo>
                  <a:cubicBezTo>
                    <a:pt x="1659" y="1435"/>
                    <a:pt x="1648" y="1789"/>
                    <a:pt x="1638" y="1799"/>
                  </a:cubicBezTo>
                  <a:cubicBezTo>
                    <a:pt x="1628" y="1808"/>
                    <a:pt x="1311" y="1826"/>
                    <a:pt x="937" y="1840"/>
                  </a:cubicBezTo>
                  <a:cubicBezTo>
                    <a:pt x="564" y="1854"/>
                    <a:pt x="224" y="1880"/>
                    <a:pt x="185" y="1900"/>
                  </a:cubicBezTo>
                  <a:cubicBezTo>
                    <a:pt x="91" y="1948"/>
                    <a:pt x="1" y="2451"/>
                    <a:pt x="72" y="2526"/>
                  </a:cubicBezTo>
                  <a:cubicBezTo>
                    <a:pt x="107" y="2562"/>
                    <a:pt x="366" y="2584"/>
                    <a:pt x="880" y="2594"/>
                  </a:cubicBezTo>
                  <a:lnTo>
                    <a:pt x="1636" y="2608"/>
                  </a:lnTo>
                  <a:lnTo>
                    <a:pt x="1648" y="3112"/>
                  </a:lnTo>
                  <a:lnTo>
                    <a:pt x="1661" y="3615"/>
                  </a:lnTo>
                  <a:lnTo>
                    <a:pt x="1519" y="3638"/>
                  </a:lnTo>
                  <a:cubicBezTo>
                    <a:pt x="1441" y="3650"/>
                    <a:pt x="1176" y="3671"/>
                    <a:pt x="925" y="3685"/>
                  </a:cubicBezTo>
                  <a:cubicBezTo>
                    <a:pt x="341" y="3717"/>
                    <a:pt x="314" y="3739"/>
                    <a:pt x="325" y="4174"/>
                  </a:cubicBezTo>
                  <a:cubicBezTo>
                    <a:pt x="331" y="4392"/>
                    <a:pt x="355" y="4517"/>
                    <a:pt x="403" y="4577"/>
                  </a:cubicBezTo>
                  <a:lnTo>
                    <a:pt x="473" y="4663"/>
                  </a:lnTo>
                  <a:lnTo>
                    <a:pt x="818" y="4574"/>
                  </a:lnTo>
                  <a:cubicBezTo>
                    <a:pt x="1007" y="4526"/>
                    <a:pt x="1275" y="4473"/>
                    <a:pt x="1410" y="4457"/>
                  </a:cubicBezTo>
                  <a:lnTo>
                    <a:pt x="1656" y="4428"/>
                  </a:lnTo>
                  <a:lnTo>
                    <a:pt x="1659" y="4704"/>
                  </a:lnTo>
                  <a:cubicBezTo>
                    <a:pt x="1660" y="4855"/>
                    <a:pt x="1657" y="5164"/>
                    <a:pt x="1655" y="5390"/>
                  </a:cubicBezTo>
                  <a:cubicBezTo>
                    <a:pt x="1649" y="5918"/>
                    <a:pt x="1687" y="5972"/>
                    <a:pt x="2145" y="5972"/>
                  </a:cubicBezTo>
                  <a:cubicBezTo>
                    <a:pt x="2155" y="5972"/>
                    <a:pt x="2164" y="5972"/>
                    <a:pt x="2175" y="5972"/>
                  </a:cubicBezTo>
                  <a:cubicBezTo>
                    <a:pt x="2672" y="5970"/>
                    <a:pt x="2660" y="5994"/>
                    <a:pt x="2624" y="5090"/>
                  </a:cubicBezTo>
                  <a:lnTo>
                    <a:pt x="2593" y="4326"/>
                  </a:lnTo>
                  <a:lnTo>
                    <a:pt x="2825" y="4297"/>
                  </a:lnTo>
                  <a:cubicBezTo>
                    <a:pt x="2953" y="4282"/>
                    <a:pt x="3263" y="4269"/>
                    <a:pt x="3514" y="4269"/>
                  </a:cubicBezTo>
                  <a:lnTo>
                    <a:pt x="3970" y="4269"/>
                  </a:lnTo>
                  <a:lnTo>
                    <a:pt x="3980" y="4946"/>
                  </a:lnTo>
                  <a:cubicBezTo>
                    <a:pt x="3986" y="5349"/>
                    <a:pt x="4010" y="5647"/>
                    <a:pt x="4038" y="5680"/>
                  </a:cubicBezTo>
                  <a:cubicBezTo>
                    <a:pt x="4068" y="5715"/>
                    <a:pt x="4191" y="5736"/>
                    <a:pt x="4376" y="5736"/>
                  </a:cubicBezTo>
                  <a:cubicBezTo>
                    <a:pt x="4821" y="5736"/>
                    <a:pt x="4821" y="5736"/>
                    <a:pt x="4796" y="4926"/>
                  </a:cubicBezTo>
                  <a:cubicBezTo>
                    <a:pt x="4781" y="4466"/>
                    <a:pt x="4790" y="4255"/>
                    <a:pt x="4823" y="4243"/>
                  </a:cubicBezTo>
                  <a:cubicBezTo>
                    <a:pt x="4848" y="4235"/>
                    <a:pt x="5114" y="4219"/>
                    <a:pt x="5410" y="4209"/>
                  </a:cubicBezTo>
                  <a:cubicBezTo>
                    <a:pt x="5706" y="4198"/>
                    <a:pt x="5983" y="4177"/>
                    <a:pt x="6022" y="4161"/>
                  </a:cubicBezTo>
                  <a:cubicBezTo>
                    <a:pt x="6069" y="4143"/>
                    <a:pt x="6105" y="4063"/>
                    <a:pt x="6125" y="3931"/>
                  </a:cubicBezTo>
                  <a:cubicBezTo>
                    <a:pt x="6142" y="3820"/>
                    <a:pt x="6162" y="3692"/>
                    <a:pt x="6170" y="3646"/>
                  </a:cubicBezTo>
                  <a:cubicBezTo>
                    <a:pt x="6177" y="3601"/>
                    <a:pt x="6157" y="3518"/>
                    <a:pt x="6125" y="3469"/>
                  </a:cubicBezTo>
                  <a:cubicBezTo>
                    <a:pt x="6084" y="3405"/>
                    <a:pt x="6059" y="3385"/>
                    <a:pt x="5815" y="3385"/>
                  </a:cubicBezTo>
                  <a:cubicBezTo>
                    <a:pt x="5720" y="3385"/>
                    <a:pt x="5591" y="3388"/>
                    <a:pt x="5415" y="3393"/>
                  </a:cubicBezTo>
                  <a:lnTo>
                    <a:pt x="4763" y="3409"/>
                  </a:lnTo>
                  <a:lnTo>
                    <a:pt x="4758" y="3246"/>
                  </a:lnTo>
                  <a:cubicBezTo>
                    <a:pt x="4749" y="3015"/>
                    <a:pt x="4768" y="2655"/>
                    <a:pt x="4789" y="2633"/>
                  </a:cubicBezTo>
                  <a:cubicBezTo>
                    <a:pt x="4798" y="2624"/>
                    <a:pt x="4931" y="2617"/>
                    <a:pt x="5103" y="2617"/>
                  </a:cubicBezTo>
                  <a:cubicBezTo>
                    <a:pt x="5135" y="2617"/>
                    <a:pt x="5169" y="2617"/>
                    <a:pt x="5203" y="2617"/>
                  </a:cubicBezTo>
                  <a:cubicBezTo>
                    <a:pt x="5228" y="2618"/>
                    <a:pt x="5251" y="2618"/>
                    <a:pt x="5274" y="2618"/>
                  </a:cubicBezTo>
                  <a:cubicBezTo>
                    <a:pt x="5719" y="2618"/>
                    <a:pt x="5777" y="2550"/>
                    <a:pt x="5821" y="2111"/>
                  </a:cubicBezTo>
                  <a:cubicBezTo>
                    <a:pt x="5845" y="1869"/>
                    <a:pt x="5839" y="1791"/>
                    <a:pt x="5793" y="1762"/>
                  </a:cubicBezTo>
                  <a:cubicBezTo>
                    <a:pt x="5760" y="1741"/>
                    <a:pt x="5521" y="1724"/>
                    <a:pt x="5266" y="1723"/>
                  </a:cubicBezTo>
                  <a:lnTo>
                    <a:pt x="4800" y="1721"/>
                  </a:lnTo>
                  <a:lnTo>
                    <a:pt x="4829" y="1020"/>
                  </a:lnTo>
                  <a:cubicBezTo>
                    <a:pt x="4844" y="634"/>
                    <a:pt x="4864" y="296"/>
                    <a:pt x="4872" y="268"/>
                  </a:cubicBezTo>
                  <a:cubicBezTo>
                    <a:pt x="4879" y="239"/>
                    <a:pt x="4852" y="173"/>
                    <a:pt x="4808" y="120"/>
                  </a:cubicBezTo>
                  <a:cubicBezTo>
                    <a:pt x="4744" y="40"/>
                    <a:pt x="4679" y="20"/>
                    <a:pt x="4429" y="5"/>
                  </a:cubicBezTo>
                  <a:cubicBezTo>
                    <a:pt x="4374" y="2"/>
                    <a:pt x="4326" y="0"/>
                    <a:pt x="4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3"/>
            <p:cNvSpPr/>
            <p:nvPr/>
          </p:nvSpPr>
          <p:spPr>
            <a:xfrm>
              <a:off x="5300100" y="4724150"/>
              <a:ext cx="48200" cy="38525"/>
            </a:xfrm>
            <a:custGeom>
              <a:avLst/>
              <a:gdLst/>
              <a:ahLst/>
              <a:cxnLst/>
              <a:rect l="l" t="t" r="r" b="b"/>
              <a:pathLst>
                <a:path w="1928" h="1541" extrusionOk="0">
                  <a:moveTo>
                    <a:pt x="730" y="302"/>
                  </a:moveTo>
                  <a:cubicBezTo>
                    <a:pt x="813" y="302"/>
                    <a:pt x="904" y="303"/>
                    <a:pt x="998" y="305"/>
                  </a:cubicBezTo>
                  <a:lnTo>
                    <a:pt x="1648" y="317"/>
                  </a:lnTo>
                  <a:lnTo>
                    <a:pt x="1660" y="715"/>
                  </a:lnTo>
                  <a:cubicBezTo>
                    <a:pt x="1669" y="1011"/>
                    <a:pt x="1657" y="1119"/>
                    <a:pt x="1615" y="1134"/>
                  </a:cubicBezTo>
                  <a:cubicBezTo>
                    <a:pt x="1565" y="1151"/>
                    <a:pt x="1105" y="1194"/>
                    <a:pt x="920" y="1198"/>
                  </a:cubicBezTo>
                  <a:cubicBezTo>
                    <a:pt x="871" y="1199"/>
                    <a:pt x="854" y="1219"/>
                    <a:pt x="873" y="1251"/>
                  </a:cubicBezTo>
                  <a:cubicBezTo>
                    <a:pt x="886" y="1273"/>
                    <a:pt x="885" y="1284"/>
                    <a:pt x="871" y="1284"/>
                  </a:cubicBezTo>
                  <a:cubicBezTo>
                    <a:pt x="862" y="1284"/>
                    <a:pt x="849" y="1280"/>
                    <a:pt x="830" y="1272"/>
                  </a:cubicBezTo>
                  <a:cubicBezTo>
                    <a:pt x="790" y="1256"/>
                    <a:pt x="649" y="1242"/>
                    <a:pt x="522" y="1242"/>
                  </a:cubicBezTo>
                  <a:lnTo>
                    <a:pt x="288" y="1242"/>
                  </a:lnTo>
                  <a:lnTo>
                    <a:pt x="288" y="795"/>
                  </a:lnTo>
                  <a:cubicBezTo>
                    <a:pt x="288" y="548"/>
                    <a:pt x="302" y="337"/>
                    <a:pt x="319" y="321"/>
                  </a:cubicBezTo>
                  <a:cubicBezTo>
                    <a:pt x="331" y="309"/>
                    <a:pt x="500" y="302"/>
                    <a:pt x="730" y="302"/>
                  </a:cubicBezTo>
                  <a:close/>
                  <a:moveTo>
                    <a:pt x="1790" y="1"/>
                  </a:moveTo>
                  <a:cubicBezTo>
                    <a:pt x="1787" y="1"/>
                    <a:pt x="1784" y="1"/>
                    <a:pt x="1783" y="3"/>
                  </a:cubicBezTo>
                  <a:cubicBezTo>
                    <a:pt x="1779" y="8"/>
                    <a:pt x="1393" y="19"/>
                    <a:pt x="924" y="25"/>
                  </a:cubicBezTo>
                  <a:cubicBezTo>
                    <a:pt x="83" y="38"/>
                    <a:pt x="74" y="39"/>
                    <a:pt x="54" y="134"/>
                  </a:cubicBezTo>
                  <a:cubicBezTo>
                    <a:pt x="42" y="187"/>
                    <a:pt x="26" y="524"/>
                    <a:pt x="16" y="886"/>
                  </a:cubicBezTo>
                  <a:lnTo>
                    <a:pt x="0" y="1541"/>
                  </a:lnTo>
                  <a:lnTo>
                    <a:pt x="306" y="1518"/>
                  </a:lnTo>
                  <a:cubicBezTo>
                    <a:pt x="476" y="1506"/>
                    <a:pt x="795" y="1477"/>
                    <a:pt x="1022" y="1453"/>
                  </a:cubicBezTo>
                  <a:cubicBezTo>
                    <a:pt x="1247" y="1429"/>
                    <a:pt x="1541" y="1400"/>
                    <a:pt x="1679" y="1387"/>
                  </a:cubicBezTo>
                  <a:lnTo>
                    <a:pt x="1928" y="1365"/>
                  </a:lnTo>
                  <a:lnTo>
                    <a:pt x="1928" y="705"/>
                  </a:lnTo>
                  <a:cubicBezTo>
                    <a:pt x="1928" y="142"/>
                    <a:pt x="1917" y="42"/>
                    <a:pt x="1859" y="19"/>
                  </a:cubicBezTo>
                  <a:cubicBezTo>
                    <a:pt x="1831" y="8"/>
                    <a:pt x="1803" y="1"/>
                    <a:pt x="17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 name="Google Shape;1208;p43"/>
          <p:cNvGrpSpPr/>
          <p:nvPr/>
        </p:nvGrpSpPr>
        <p:grpSpPr>
          <a:xfrm>
            <a:off x="486863" y="3200391"/>
            <a:ext cx="924382" cy="1002619"/>
            <a:chOff x="4427950" y="2495000"/>
            <a:chExt cx="259250" cy="281200"/>
          </a:xfrm>
        </p:grpSpPr>
        <p:sp>
          <p:nvSpPr>
            <p:cNvPr id="1209" name="Google Shape;1209;p43"/>
            <p:cNvSpPr/>
            <p:nvPr/>
          </p:nvSpPr>
          <p:spPr>
            <a:xfrm>
              <a:off x="4427950" y="2495000"/>
              <a:ext cx="259250" cy="281200"/>
            </a:xfrm>
            <a:custGeom>
              <a:avLst/>
              <a:gdLst/>
              <a:ahLst/>
              <a:cxnLst/>
              <a:rect l="l" t="t" r="r" b="b"/>
              <a:pathLst>
                <a:path w="10370" h="11248" extrusionOk="0">
                  <a:moveTo>
                    <a:pt x="5063" y="285"/>
                  </a:moveTo>
                  <a:cubicBezTo>
                    <a:pt x="5067" y="285"/>
                    <a:pt x="5072" y="286"/>
                    <a:pt x="5076" y="286"/>
                  </a:cubicBezTo>
                  <a:cubicBezTo>
                    <a:pt x="5081" y="287"/>
                    <a:pt x="5088" y="286"/>
                    <a:pt x="5094" y="288"/>
                  </a:cubicBezTo>
                  <a:cubicBezTo>
                    <a:pt x="5099" y="289"/>
                    <a:pt x="5105" y="289"/>
                    <a:pt x="5110" y="290"/>
                  </a:cubicBezTo>
                  <a:lnTo>
                    <a:pt x="5113" y="290"/>
                  </a:lnTo>
                  <a:cubicBezTo>
                    <a:pt x="5119" y="292"/>
                    <a:pt x="5124" y="293"/>
                    <a:pt x="5129" y="296"/>
                  </a:cubicBezTo>
                  <a:lnTo>
                    <a:pt x="5138" y="298"/>
                  </a:lnTo>
                  <a:lnTo>
                    <a:pt x="5145" y="301"/>
                  </a:lnTo>
                  <a:lnTo>
                    <a:pt x="5162" y="307"/>
                  </a:lnTo>
                  <a:lnTo>
                    <a:pt x="5374" y="392"/>
                  </a:lnTo>
                  <a:lnTo>
                    <a:pt x="5583" y="478"/>
                  </a:lnTo>
                  <a:cubicBezTo>
                    <a:pt x="5583" y="478"/>
                    <a:pt x="6155" y="742"/>
                    <a:pt x="6226" y="770"/>
                  </a:cubicBezTo>
                  <a:cubicBezTo>
                    <a:pt x="6537" y="895"/>
                    <a:pt x="6724" y="881"/>
                    <a:pt x="6878" y="897"/>
                  </a:cubicBezTo>
                  <a:cubicBezTo>
                    <a:pt x="6955" y="906"/>
                    <a:pt x="7032" y="913"/>
                    <a:pt x="7108" y="925"/>
                  </a:cubicBezTo>
                  <a:cubicBezTo>
                    <a:pt x="7184" y="936"/>
                    <a:pt x="7258" y="949"/>
                    <a:pt x="7332" y="966"/>
                  </a:cubicBezTo>
                  <a:cubicBezTo>
                    <a:pt x="7407" y="983"/>
                    <a:pt x="7480" y="1003"/>
                    <a:pt x="7552" y="1024"/>
                  </a:cubicBezTo>
                  <a:cubicBezTo>
                    <a:pt x="7625" y="1045"/>
                    <a:pt x="7697" y="1067"/>
                    <a:pt x="7769" y="1089"/>
                  </a:cubicBezTo>
                  <a:cubicBezTo>
                    <a:pt x="7914" y="1133"/>
                    <a:pt x="8059" y="1179"/>
                    <a:pt x="8202" y="1225"/>
                  </a:cubicBezTo>
                  <a:cubicBezTo>
                    <a:pt x="8490" y="1318"/>
                    <a:pt x="8775" y="1417"/>
                    <a:pt x="9060" y="1520"/>
                  </a:cubicBezTo>
                  <a:lnTo>
                    <a:pt x="9166" y="1558"/>
                  </a:lnTo>
                  <a:lnTo>
                    <a:pt x="9220" y="1577"/>
                  </a:lnTo>
                  <a:lnTo>
                    <a:pt x="9246" y="1587"/>
                  </a:lnTo>
                  <a:lnTo>
                    <a:pt x="9253" y="1590"/>
                  </a:lnTo>
                  <a:lnTo>
                    <a:pt x="9258" y="1592"/>
                  </a:lnTo>
                  <a:lnTo>
                    <a:pt x="9268" y="1596"/>
                  </a:lnTo>
                  <a:cubicBezTo>
                    <a:pt x="9319" y="1618"/>
                    <a:pt x="9363" y="1655"/>
                    <a:pt x="9392" y="1701"/>
                  </a:cubicBezTo>
                  <a:cubicBezTo>
                    <a:pt x="9422" y="1746"/>
                    <a:pt x="9438" y="1800"/>
                    <a:pt x="9438" y="1852"/>
                  </a:cubicBezTo>
                  <a:lnTo>
                    <a:pt x="9438" y="1872"/>
                  </a:lnTo>
                  <a:lnTo>
                    <a:pt x="9436" y="1900"/>
                  </a:lnTo>
                  <a:lnTo>
                    <a:pt x="9433" y="1957"/>
                  </a:lnTo>
                  <a:lnTo>
                    <a:pt x="9427" y="2070"/>
                  </a:lnTo>
                  <a:cubicBezTo>
                    <a:pt x="9412" y="2372"/>
                    <a:pt x="9400" y="2675"/>
                    <a:pt x="9392" y="2977"/>
                  </a:cubicBezTo>
                  <a:cubicBezTo>
                    <a:pt x="9383" y="3279"/>
                    <a:pt x="9381" y="3582"/>
                    <a:pt x="9377" y="3884"/>
                  </a:cubicBezTo>
                  <a:cubicBezTo>
                    <a:pt x="9369" y="4489"/>
                    <a:pt x="9365" y="5093"/>
                    <a:pt x="9364" y="5698"/>
                  </a:cubicBezTo>
                  <a:cubicBezTo>
                    <a:pt x="9365" y="6907"/>
                    <a:pt x="9356" y="8116"/>
                    <a:pt x="9354" y="9326"/>
                  </a:cubicBezTo>
                  <a:lnTo>
                    <a:pt x="9353" y="9389"/>
                  </a:lnTo>
                  <a:cubicBezTo>
                    <a:pt x="9353" y="9404"/>
                    <a:pt x="9364" y="9418"/>
                    <a:pt x="9379" y="9422"/>
                  </a:cubicBezTo>
                  <a:lnTo>
                    <a:pt x="9437" y="9441"/>
                  </a:lnTo>
                  <a:lnTo>
                    <a:pt x="9693" y="9526"/>
                  </a:lnTo>
                  <a:cubicBezTo>
                    <a:pt x="9731" y="9538"/>
                    <a:pt x="10114" y="9696"/>
                    <a:pt x="10102" y="9735"/>
                  </a:cubicBezTo>
                  <a:lnTo>
                    <a:pt x="10058" y="9870"/>
                  </a:lnTo>
                  <a:cubicBezTo>
                    <a:pt x="10057" y="9872"/>
                    <a:pt x="10057" y="9875"/>
                    <a:pt x="10056" y="9877"/>
                  </a:cubicBezTo>
                  <a:lnTo>
                    <a:pt x="9934" y="10462"/>
                  </a:lnTo>
                  <a:lnTo>
                    <a:pt x="9846" y="10738"/>
                  </a:lnTo>
                  <a:lnTo>
                    <a:pt x="9823" y="10807"/>
                  </a:lnTo>
                  <a:lnTo>
                    <a:pt x="9820" y="10816"/>
                  </a:lnTo>
                  <a:lnTo>
                    <a:pt x="9818" y="10822"/>
                  </a:lnTo>
                  <a:lnTo>
                    <a:pt x="9814" y="10834"/>
                  </a:lnTo>
                  <a:cubicBezTo>
                    <a:pt x="9811" y="10843"/>
                    <a:pt x="9806" y="10849"/>
                    <a:pt x="9803" y="10857"/>
                  </a:cubicBezTo>
                  <a:cubicBezTo>
                    <a:pt x="9788" y="10888"/>
                    <a:pt x="9767" y="10914"/>
                    <a:pt x="9742" y="10937"/>
                  </a:cubicBezTo>
                  <a:cubicBezTo>
                    <a:pt x="9693" y="10981"/>
                    <a:pt x="9628" y="11007"/>
                    <a:pt x="9562" y="11007"/>
                  </a:cubicBezTo>
                  <a:cubicBezTo>
                    <a:pt x="9561" y="11007"/>
                    <a:pt x="9560" y="11007"/>
                    <a:pt x="9558" y="11007"/>
                  </a:cubicBezTo>
                  <a:cubicBezTo>
                    <a:pt x="9550" y="11007"/>
                    <a:pt x="9541" y="11006"/>
                    <a:pt x="9533" y="11006"/>
                  </a:cubicBezTo>
                  <a:cubicBezTo>
                    <a:pt x="9525" y="11006"/>
                    <a:pt x="9517" y="11003"/>
                    <a:pt x="9508" y="11002"/>
                  </a:cubicBezTo>
                  <a:cubicBezTo>
                    <a:pt x="9500" y="11002"/>
                    <a:pt x="9492" y="10999"/>
                    <a:pt x="9484" y="10997"/>
                  </a:cubicBezTo>
                  <a:lnTo>
                    <a:pt x="9477" y="10994"/>
                  </a:lnTo>
                  <a:cubicBezTo>
                    <a:pt x="9475" y="10994"/>
                    <a:pt x="9474" y="10994"/>
                    <a:pt x="9471" y="10993"/>
                  </a:cubicBezTo>
                  <a:lnTo>
                    <a:pt x="9454" y="10987"/>
                  </a:lnTo>
                  <a:lnTo>
                    <a:pt x="9316" y="10942"/>
                  </a:lnTo>
                  <a:lnTo>
                    <a:pt x="9309" y="10940"/>
                  </a:lnTo>
                  <a:cubicBezTo>
                    <a:pt x="9053" y="10827"/>
                    <a:pt x="8795" y="10718"/>
                    <a:pt x="8536" y="10610"/>
                  </a:cubicBezTo>
                  <a:lnTo>
                    <a:pt x="8342" y="10529"/>
                  </a:lnTo>
                  <a:lnTo>
                    <a:pt x="8146" y="10449"/>
                  </a:lnTo>
                  <a:cubicBezTo>
                    <a:pt x="8016" y="10395"/>
                    <a:pt x="7885" y="10343"/>
                    <a:pt x="7755" y="10290"/>
                  </a:cubicBezTo>
                  <a:cubicBezTo>
                    <a:pt x="7689" y="10264"/>
                    <a:pt x="7625" y="10237"/>
                    <a:pt x="7559" y="10211"/>
                  </a:cubicBezTo>
                  <a:cubicBezTo>
                    <a:pt x="7493" y="10187"/>
                    <a:pt x="7427" y="10162"/>
                    <a:pt x="7360" y="10141"/>
                  </a:cubicBezTo>
                  <a:cubicBezTo>
                    <a:pt x="7294" y="10119"/>
                    <a:pt x="7226" y="10100"/>
                    <a:pt x="7159" y="10079"/>
                  </a:cubicBezTo>
                  <a:lnTo>
                    <a:pt x="6957" y="10018"/>
                  </a:lnTo>
                  <a:cubicBezTo>
                    <a:pt x="6824" y="9978"/>
                    <a:pt x="6688" y="9939"/>
                    <a:pt x="6553" y="9899"/>
                  </a:cubicBezTo>
                  <a:lnTo>
                    <a:pt x="6150" y="9782"/>
                  </a:lnTo>
                  <a:lnTo>
                    <a:pt x="5340" y="9548"/>
                  </a:lnTo>
                  <a:lnTo>
                    <a:pt x="5314" y="9540"/>
                  </a:lnTo>
                  <a:cubicBezTo>
                    <a:pt x="5310" y="9539"/>
                    <a:pt x="5307" y="9538"/>
                    <a:pt x="5302" y="9537"/>
                  </a:cubicBezTo>
                  <a:cubicBezTo>
                    <a:pt x="5295" y="9536"/>
                    <a:pt x="5290" y="9532"/>
                    <a:pt x="5282" y="9530"/>
                  </a:cubicBezTo>
                  <a:cubicBezTo>
                    <a:pt x="5281" y="9529"/>
                    <a:pt x="5279" y="9528"/>
                    <a:pt x="5277" y="9527"/>
                  </a:cubicBezTo>
                  <a:cubicBezTo>
                    <a:pt x="5264" y="9519"/>
                    <a:pt x="5249" y="9513"/>
                    <a:pt x="5237" y="9501"/>
                  </a:cubicBezTo>
                  <a:lnTo>
                    <a:pt x="5233" y="9498"/>
                  </a:lnTo>
                  <a:lnTo>
                    <a:pt x="5229" y="9492"/>
                  </a:lnTo>
                  <a:cubicBezTo>
                    <a:pt x="5225" y="9489"/>
                    <a:pt x="5222" y="9487"/>
                    <a:pt x="5219" y="9484"/>
                  </a:cubicBezTo>
                  <a:cubicBezTo>
                    <a:pt x="5214" y="9476"/>
                    <a:pt x="5207" y="9471"/>
                    <a:pt x="5203" y="9462"/>
                  </a:cubicBezTo>
                  <a:cubicBezTo>
                    <a:pt x="5193" y="9450"/>
                    <a:pt x="5186" y="9434"/>
                    <a:pt x="5180" y="9418"/>
                  </a:cubicBezTo>
                  <a:cubicBezTo>
                    <a:pt x="5180" y="9417"/>
                    <a:pt x="5178" y="9415"/>
                    <a:pt x="5178" y="9414"/>
                  </a:cubicBezTo>
                  <a:cubicBezTo>
                    <a:pt x="5176" y="9406"/>
                    <a:pt x="5173" y="9398"/>
                    <a:pt x="5172" y="9390"/>
                  </a:cubicBezTo>
                  <a:cubicBezTo>
                    <a:pt x="5170" y="9382"/>
                    <a:pt x="5170" y="9374"/>
                    <a:pt x="5169" y="9365"/>
                  </a:cubicBezTo>
                  <a:cubicBezTo>
                    <a:pt x="5168" y="9364"/>
                    <a:pt x="5168" y="9363"/>
                    <a:pt x="5168" y="9362"/>
                  </a:cubicBezTo>
                  <a:cubicBezTo>
                    <a:pt x="5168" y="9345"/>
                    <a:pt x="5168" y="9327"/>
                    <a:pt x="5172" y="9310"/>
                  </a:cubicBezTo>
                  <a:lnTo>
                    <a:pt x="5173" y="9302"/>
                  </a:lnTo>
                  <a:lnTo>
                    <a:pt x="5173" y="9299"/>
                  </a:lnTo>
                  <a:lnTo>
                    <a:pt x="5175" y="9293"/>
                  </a:lnTo>
                  <a:lnTo>
                    <a:pt x="5182" y="9268"/>
                  </a:lnTo>
                  <a:lnTo>
                    <a:pt x="5197" y="9217"/>
                  </a:lnTo>
                  <a:lnTo>
                    <a:pt x="5224" y="9115"/>
                  </a:lnTo>
                  <a:lnTo>
                    <a:pt x="5340" y="8710"/>
                  </a:lnTo>
                  <a:lnTo>
                    <a:pt x="5397" y="8509"/>
                  </a:lnTo>
                  <a:lnTo>
                    <a:pt x="5411" y="8457"/>
                  </a:lnTo>
                  <a:lnTo>
                    <a:pt x="5419" y="8432"/>
                  </a:lnTo>
                  <a:lnTo>
                    <a:pt x="5422" y="8420"/>
                  </a:lnTo>
                  <a:lnTo>
                    <a:pt x="5425" y="8412"/>
                  </a:lnTo>
                  <a:lnTo>
                    <a:pt x="5428" y="8400"/>
                  </a:lnTo>
                  <a:cubicBezTo>
                    <a:pt x="5429" y="8397"/>
                    <a:pt x="5429" y="8396"/>
                    <a:pt x="5431" y="8395"/>
                  </a:cubicBezTo>
                  <a:cubicBezTo>
                    <a:pt x="5433" y="8391"/>
                    <a:pt x="5434" y="8387"/>
                    <a:pt x="5436" y="8382"/>
                  </a:cubicBezTo>
                  <a:lnTo>
                    <a:pt x="5439" y="8375"/>
                  </a:lnTo>
                  <a:lnTo>
                    <a:pt x="5443" y="8367"/>
                  </a:lnTo>
                  <a:lnTo>
                    <a:pt x="5450" y="8356"/>
                  </a:lnTo>
                  <a:cubicBezTo>
                    <a:pt x="5450" y="8355"/>
                    <a:pt x="5451" y="8354"/>
                    <a:pt x="5452" y="8353"/>
                  </a:cubicBezTo>
                  <a:cubicBezTo>
                    <a:pt x="5474" y="8317"/>
                    <a:pt x="5507" y="8285"/>
                    <a:pt x="5547" y="8266"/>
                  </a:cubicBezTo>
                  <a:cubicBezTo>
                    <a:pt x="5556" y="8261"/>
                    <a:pt x="5565" y="8257"/>
                    <a:pt x="5575" y="8253"/>
                  </a:cubicBezTo>
                  <a:cubicBezTo>
                    <a:pt x="5577" y="8252"/>
                    <a:pt x="5578" y="8252"/>
                    <a:pt x="5579" y="8251"/>
                  </a:cubicBezTo>
                  <a:lnTo>
                    <a:pt x="5593" y="8247"/>
                  </a:lnTo>
                  <a:lnTo>
                    <a:pt x="5601" y="8245"/>
                  </a:lnTo>
                  <a:lnTo>
                    <a:pt x="5610" y="8244"/>
                  </a:lnTo>
                  <a:cubicBezTo>
                    <a:pt x="5631" y="8238"/>
                    <a:pt x="5653" y="8238"/>
                    <a:pt x="5675" y="8238"/>
                  </a:cubicBezTo>
                  <a:lnTo>
                    <a:pt x="5678" y="8238"/>
                  </a:lnTo>
                  <a:cubicBezTo>
                    <a:pt x="5689" y="8239"/>
                    <a:pt x="5701" y="8239"/>
                    <a:pt x="5710" y="8243"/>
                  </a:cubicBezTo>
                  <a:lnTo>
                    <a:pt x="5719" y="8245"/>
                  </a:lnTo>
                  <a:lnTo>
                    <a:pt x="5723" y="8246"/>
                  </a:lnTo>
                  <a:lnTo>
                    <a:pt x="5725" y="8246"/>
                  </a:lnTo>
                  <a:lnTo>
                    <a:pt x="5729" y="8247"/>
                  </a:lnTo>
                  <a:lnTo>
                    <a:pt x="5754" y="8254"/>
                  </a:lnTo>
                  <a:lnTo>
                    <a:pt x="5855" y="8283"/>
                  </a:lnTo>
                  <a:lnTo>
                    <a:pt x="6058" y="8342"/>
                  </a:lnTo>
                  <a:lnTo>
                    <a:pt x="6075" y="8347"/>
                  </a:lnTo>
                  <a:lnTo>
                    <a:pt x="6278" y="8410"/>
                  </a:lnTo>
                  <a:lnTo>
                    <a:pt x="6537" y="8366"/>
                  </a:lnTo>
                  <a:cubicBezTo>
                    <a:pt x="6549" y="8370"/>
                    <a:pt x="6561" y="8372"/>
                    <a:pt x="6572" y="8372"/>
                  </a:cubicBezTo>
                  <a:cubicBezTo>
                    <a:pt x="6634" y="8372"/>
                    <a:pt x="6688" y="8322"/>
                    <a:pt x="6689" y="8255"/>
                  </a:cubicBezTo>
                  <a:lnTo>
                    <a:pt x="6682" y="8078"/>
                  </a:lnTo>
                  <a:lnTo>
                    <a:pt x="6686" y="7455"/>
                  </a:lnTo>
                  <a:lnTo>
                    <a:pt x="6686" y="7410"/>
                  </a:lnTo>
                  <a:cubicBezTo>
                    <a:pt x="6686" y="7396"/>
                    <a:pt x="6678" y="7384"/>
                    <a:pt x="6665" y="7377"/>
                  </a:cubicBezTo>
                  <a:lnTo>
                    <a:pt x="6611" y="7352"/>
                  </a:lnTo>
                  <a:cubicBezTo>
                    <a:pt x="6511" y="7303"/>
                    <a:pt x="6408" y="7260"/>
                    <a:pt x="6305" y="7218"/>
                  </a:cubicBezTo>
                  <a:cubicBezTo>
                    <a:pt x="6203" y="7176"/>
                    <a:pt x="6099" y="7137"/>
                    <a:pt x="5995" y="7099"/>
                  </a:cubicBezTo>
                  <a:cubicBezTo>
                    <a:pt x="5786" y="7024"/>
                    <a:pt x="5577" y="6953"/>
                    <a:pt x="5365" y="6888"/>
                  </a:cubicBezTo>
                  <a:cubicBezTo>
                    <a:pt x="5154" y="6822"/>
                    <a:pt x="4941" y="6759"/>
                    <a:pt x="4728" y="6700"/>
                  </a:cubicBezTo>
                  <a:cubicBezTo>
                    <a:pt x="4621" y="6670"/>
                    <a:pt x="4513" y="6642"/>
                    <a:pt x="4406" y="6616"/>
                  </a:cubicBezTo>
                  <a:cubicBezTo>
                    <a:pt x="4298" y="6588"/>
                    <a:pt x="4371" y="6603"/>
                    <a:pt x="4262" y="6580"/>
                  </a:cubicBezTo>
                  <a:lnTo>
                    <a:pt x="4070" y="6538"/>
                  </a:lnTo>
                  <a:cubicBezTo>
                    <a:pt x="4069" y="6537"/>
                    <a:pt x="4068" y="6537"/>
                    <a:pt x="4067" y="6537"/>
                  </a:cubicBezTo>
                  <a:cubicBezTo>
                    <a:pt x="4028" y="6537"/>
                    <a:pt x="3880" y="6716"/>
                    <a:pt x="3867" y="6733"/>
                  </a:cubicBezTo>
                  <a:cubicBezTo>
                    <a:pt x="3866" y="6733"/>
                    <a:pt x="3866" y="6734"/>
                    <a:pt x="3864" y="6735"/>
                  </a:cubicBezTo>
                  <a:lnTo>
                    <a:pt x="3713" y="6956"/>
                  </a:lnTo>
                  <a:cubicBezTo>
                    <a:pt x="3625" y="7083"/>
                    <a:pt x="3536" y="7211"/>
                    <a:pt x="3449" y="7337"/>
                  </a:cubicBezTo>
                  <a:lnTo>
                    <a:pt x="3407" y="7395"/>
                  </a:lnTo>
                  <a:cubicBezTo>
                    <a:pt x="3394" y="7416"/>
                    <a:pt x="3403" y="7442"/>
                    <a:pt x="3425" y="7450"/>
                  </a:cubicBezTo>
                  <a:lnTo>
                    <a:pt x="3631" y="7581"/>
                  </a:lnTo>
                  <a:lnTo>
                    <a:pt x="3916" y="7610"/>
                  </a:lnTo>
                  <a:lnTo>
                    <a:pt x="4020" y="7644"/>
                  </a:lnTo>
                  <a:cubicBezTo>
                    <a:pt x="4048" y="7655"/>
                    <a:pt x="4076" y="7666"/>
                    <a:pt x="4101" y="7683"/>
                  </a:cubicBezTo>
                  <a:cubicBezTo>
                    <a:pt x="4107" y="7687"/>
                    <a:pt x="4113" y="7690"/>
                    <a:pt x="4120" y="7694"/>
                  </a:cubicBezTo>
                  <a:lnTo>
                    <a:pt x="4137" y="7708"/>
                  </a:lnTo>
                  <a:lnTo>
                    <a:pt x="4146" y="7716"/>
                  </a:lnTo>
                  <a:lnTo>
                    <a:pt x="4154" y="7723"/>
                  </a:lnTo>
                  <a:lnTo>
                    <a:pt x="4170" y="7738"/>
                  </a:lnTo>
                  <a:cubicBezTo>
                    <a:pt x="4175" y="7744"/>
                    <a:pt x="4180" y="7750"/>
                    <a:pt x="4185" y="7755"/>
                  </a:cubicBezTo>
                  <a:cubicBezTo>
                    <a:pt x="4189" y="7761"/>
                    <a:pt x="4195" y="7766"/>
                    <a:pt x="4199" y="7772"/>
                  </a:cubicBezTo>
                  <a:cubicBezTo>
                    <a:pt x="4207" y="7785"/>
                    <a:pt x="4217" y="7797"/>
                    <a:pt x="4223" y="7810"/>
                  </a:cubicBezTo>
                  <a:cubicBezTo>
                    <a:pt x="4227" y="7816"/>
                    <a:pt x="4230" y="7823"/>
                    <a:pt x="4233" y="7828"/>
                  </a:cubicBezTo>
                  <a:cubicBezTo>
                    <a:pt x="4234" y="7829"/>
                    <a:pt x="4234" y="7830"/>
                    <a:pt x="4235" y="7831"/>
                  </a:cubicBezTo>
                  <a:lnTo>
                    <a:pt x="4243" y="7850"/>
                  </a:lnTo>
                  <a:lnTo>
                    <a:pt x="4248" y="7860"/>
                  </a:lnTo>
                  <a:lnTo>
                    <a:pt x="4251" y="7871"/>
                  </a:lnTo>
                  <a:lnTo>
                    <a:pt x="4259" y="7892"/>
                  </a:lnTo>
                  <a:cubicBezTo>
                    <a:pt x="4261" y="7900"/>
                    <a:pt x="4262" y="7907"/>
                    <a:pt x="4263" y="7915"/>
                  </a:cubicBezTo>
                  <a:cubicBezTo>
                    <a:pt x="4265" y="7921"/>
                    <a:pt x="4267" y="7928"/>
                    <a:pt x="4268" y="7936"/>
                  </a:cubicBezTo>
                  <a:cubicBezTo>
                    <a:pt x="4269" y="7951"/>
                    <a:pt x="4273" y="7966"/>
                    <a:pt x="4273" y="7981"/>
                  </a:cubicBezTo>
                  <a:lnTo>
                    <a:pt x="4273" y="8001"/>
                  </a:lnTo>
                  <a:cubicBezTo>
                    <a:pt x="4273" y="8002"/>
                    <a:pt x="4273" y="8003"/>
                    <a:pt x="4273" y="8004"/>
                  </a:cubicBezTo>
                  <a:lnTo>
                    <a:pt x="4271" y="8025"/>
                  </a:lnTo>
                  <a:cubicBezTo>
                    <a:pt x="4271" y="8040"/>
                    <a:pt x="4267" y="8054"/>
                    <a:pt x="4265" y="8069"/>
                  </a:cubicBezTo>
                  <a:cubicBezTo>
                    <a:pt x="4264" y="8077"/>
                    <a:pt x="4262" y="8083"/>
                    <a:pt x="4260" y="8091"/>
                  </a:cubicBezTo>
                  <a:lnTo>
                    <a:pt x="4254" y="8112"/>
                  </a:lnTo>
                  <a:lnTo>
                    <a:pt x="4236" y="8166"/>
                  </a:lnTo>
                  <a:lnTo>
                    <a:pt x="4098" y="8586"/>
                  </a:lnTo>
                  <a:lnTo>
                    <a:pt x="4029" y="8797"/>
                  </a:lnTo>
                  <a:lnTo>
                    <a:pt x="3825" y="8983"/>
                  </a:lnTo>
                  <a:cubicBezTo>
                    <a:pt x="3751" y="9019"/>
                    <a:pt x="3671" y="9037"/>
                    <a:pt x="3590" y="9037"/>
                  </a:cubicBezTo>
                  <a:cubicBezTo>
                    <a:pt x="3531" y="9037"/>
                    <a:pt x="3472" y="9027"/>
                    <a:pt x="3415" y="9007"/>
                  </a:cubicBezTo>
                  <a:lnTo>
                    <a:pt x="3270" y="8989"/>
                  </a:lnTo>
                  <a:lnTo>
                    <a:pt x="2850" y="8847"/>
                  </a:lnTo>
                  <a:lnTo>
                    <a:pt x="2835" y="8842"/>
                  </a:lnTo>
                  <a:lnTo>
                    <a:pt x="2832" y="8842"/>
                  </a:lnTo>
                  <a:lnTo>
                    <a:pt x="2362" y="8683"/>
                  </a:lnTo>
                  <a:lnTo>
                    <a:pt x="1876" y="8518"/>
                  </a:lnTo>
                  <a:lnTo>
                    <a:pt x="1861" y="8513"/>
                  </a:lnTo>
                  <a:cubicBezTo>
                    <a:pt x="1705" y="8453"/>
                    <a:pt x="1547" y="8396"/>
                    <a:pt x="1389" y="8341"/>
                  </a:cubicBezTo>
                  <a:cubicBezTo>
                    <a:pt x="1226" y="8284"/>
                    <a:pt x="1062" y="8230"/>
                    <a:pt x="899" y="8176"/>
                  </a:cubicBezTo>
                  <a:lnTo>
                    <a:pt x="554" y="8098"/>
                  </a:lnTo>
                  <a:cubicBezTo>
                    <a:pt x="401" y="8048"/>
                    <a:pt x="284" y="7924"/>
                    <a:pt x="243" y="7768"/>
                  </a:cubicBezTo>
                  <a:lnTo>
                    <a:pt x="436" y="7266"/>
                  </a:lnTo>
                  <a:lnTo>
                    <a:pt x="513" y="7019"/>
                  </a:lnTo>
                  <a:lnTo>
                    <a:pt x="552" y="6896"/>
                  </a:lnTo>
                  <a:lnTo>
                    <a:pt x="561" y="6865"/>
                  </a:lnTo>
                  <a:lnTo>
                    <a:pt x="566" y="6849"/>
                  </a:lnTo>
                  <a:lnTo>
                    <a:pt x="569" y="6842"/>
                  </a:lnTo>
                  <a:lnTo>
                    <a:pt x="570" y="6838"/>
                  </a:lnTo>
                  <a:cubicBezTo>
                    <a:pt x="573" y="6831"/>
                    <a:pt x="575" y="6826"/>
                    <a:pt x="577" y="6820"/>
                  </a:cubicBezTo>
                  <a:cubicBezTo>
                    <a:pt x="577" y="6818"/>
                    <a:pt x="578" y="6817"/>
                    <a:pt x="578" y="6815"/>
                  </a:cubicBezTo>
                  <a:cubicBezTo>
                    <a:pt x="582" y="6810"/>
                    <a:pt x="584" y="6804"/>
                    <a:pt x="587" y="6798"/>
                  </a:cubicBezTo>
                  <a:cubicBezTo>
                    <a:pt x="617" y="6740"/>
                    <a:pt x="785" y="6727"/>
                    <a:pt x="924" y="6727"/>
                  </a:cubicBezTo>
                  <a:cubicBezTo>
                    <a:pt x="1028" y="6727"/>
                    <a:pt x="1116" y="6734"/>
                    <a:pt x="1116" y="6734"/>
                  </a:cubicBezTo>
                  <a:lnTo>
                    <a:pt x="1363" y="6811"/>
                  </a:lnTo>
                  <a:lnTo>
                    <a:pt x="1424" y="6829"/>
                  </a:lnTo>
                  <a:cubicBezTo>
                    <a:pt x="1428" y="6830"/>
                    <a:pt x="1432" y="6831"/>
                    <a:pt x="1435" y="6831"/>
                  </a:cubicBezTo>
                  <a:cubicBezTo>
                    <a:pt x="1447" y="6831"/>
                    <a:pt x="1458" y="6825"/>
                    <a:pt x="1465" y="6815"/>
                  </a:cubicBezTo>
                  <a:lnTo>
                    <a:pt x="1499" y="6765"/>
                  </a:lnTo>
                  <a:cubicBezTo>
                    <a:pt x="1780" y="6354"/>
                    <a:pt x="2062" y="5945"/>
                    <a:pt x="2345" y="5535"/>
                  </a:cubicBezTo>
                  <a:cubicBezTo>
                    <a:pt x="2628" y="5126"/>
                    <a:pt x="2913" y="4718"/>
                    <a:pt x="3198" y="4310"/>
                  </a:cubicBezTo>
                  <a:lnTo>
                    <a:pt x="3626" y="3699"/>
                  </a:lnTo>
                  <a:cubicBezTo>
                    <a:pt x="3697" y="3598"/>
                    <a:pt x="3769" y="3496"/>
                    <a:pt x="3844" y="3397"/>
                  </a:cubicBezTo>
                  <a:lnTo>
                    <a:pt x="4068" y="3098"/>
                  </a:lnTo>
                  <a:cubicBezTo>
                    <a:pt x="4142" y="2998"/>
                    <a:pt x="4216" y="2897"/>
                    <a:pt x="4286" y="2795"/>
                  </a:cubicBezTo>
                  <a:cubicBezTo>
                    <a:pt x="4357" y="2693"/>
                    <a:pt x="4426" y="2589"/>
                    <a:pt x="4494" y="2484"/>
                  </a:cubicBezTo>
                  <a:cubicBezTo>
                    <a:pt x="4561" y="2380"/>
                    <a:pt x="4626" y="2274"/>
                    <a:pt x="4690" y="2167"/>
                  </a:cubicBezTo>
                  <a:cubicBezTo>
                    <a:pt x="4753" y="2059"/>
                    <a:pt x="4815" y="1950"/>
                    <a:pt x="4872" y="1838"/>
                  </a:cubicBezTo>
                  <a:lnTo>
                    <a:pt x="4889" y="1803"/>
                  </a:lnTo>
                  <a:cubicBezTo>
                    <a:pt x="4900" y="1783"/>
                    <a:pt x="4889" y="1759"/>
                    <a:pt x="4869" y="1753"/>
                  </a:cubicBezTo>
                  <a:lnTo>
                    <a:pt x="4843" y="1744"/>
                  </a:lnTo>
                  <a:cubicBezTo>
                    <a:pt x="4841" y="1743"/>
                    <a:pt x="4838" y="1742"/>
                    <a:pt x="4836" y="1741"/>
                  </a:cubicBezTo>
                  <a:cubicBezTo>
                    <a:pt x="4810" y="1726"/>
                    <a:pt x="4630" y="1622"/>
                    <a:pt x="4606" y="1569"/>
                  </a:cubicBezTo>
                  <a:cubicBezTo>
                    <a:pt x="4592" y="1541"/>
                    <a:pt x="4584" y="1510"/>
                    <a:pt x="4579" y="1479"/>
                  </a:cubicBezTo>
                  <a:cubicBezTo>
                    <a:pt x="4575" y="1450"/>
                    <a:pt x="4630" y="985"/>
                    <a:pt x="4636" y="935"/>
                  </a:cubicBezTo>
                  <a:cubicBezTo>
                    <a:pt x="4637" y="932"/>
                    <a:pt x="4637" y="930"/>
                    <a:pt x="4638" y="927"/>
                  </a:cubicBezTo>
                  <a:lnTo>
                    <a:pt x="4716" y="719"/>
                  </a:lnTo>
                  <a:lnTo>
                    <a:pt x="4796" y="506"/>
                  </a:lnTo>
                  <a:cubicBezTo>
                    <a:pt x="4802" y="489"/>
                    <a:pt x="4810" y="471"/>
                    <a:pt x="4816" y="455"/>
                  </a:cubicBezTo>
                  <a:cubicBezTo>
                    <a:pt x="4816" y="454"/>
                    <a:pt x="4816" y="453"/>
                    <a:pt x="4817" y="451"/>
                  </a:cubicBezTo>
                  <a:cubicBezTo>
                    <a:pt x="4823" y="441"/>
                    <a:pt x="4828" y="428"/>
                    <a:pt x="4836" y="417"/>
                  </a:cubicBezTo>
                  <a:cubicBezTo>
                    <a:pt x="4848" y="394"/>
                    <a:pt x="4865" y="373"/>
                    <a:pt x="4885" y="356"/>
                  </a:cubicBezTo>
                  <a:cubicBezTo>
                    <a:pt x="4923" y="320"/>
                    <a:pt x="4971" y="298"/>
                    <a:pt x="5020" y="289"/>
                  </a:cubicBezTo>
                  <a:cubicBezTo>
                    <a:pt x="5027" y="289"/>
                    <a:pt x="5032" y="288"/>
                    <a:pt x="5037" y="287"/>
                  </a:cubicBezTo>
                  <a:lnTo>
                    <a:pt x="5041" y="287"/>
                  </a:lnTo>
                  <a:cubicBezTo>
                    <a:pt x="5047" y="286"/>
                    <a:pt x="5052" y="286"/>
                    <a:pt x="5058" y="286"/>
                  </a:cubicBezTo>
                  <a:cubicBezTo>
                    <a:pt x="5060" y="286"/>
                    <a:pt x="5061" y="285"/>
                    <a:pt x="5063" y="285"/>
                  </a:cubicBezTo>
                  <a:close/>
                  <a:moveTo>
                    <a:pt x="5111" y="1"/>
                  </a:moveTo>
                  <a:cubicBezTo>
                    <a:pt x="5109" y="1"/>
                    <a:pt x="5106" y="1"/>
                    <a:pt x="5103" y="1"/>
                  </a:cubicBezTo>
                  <a:cubicBezTo>
                    <a:pt x="5090" y="1"/>
                    <a:pt x="5077" y="2"/>
                    <a:pt x="5064" y="3"/>
                  </a:cubicBezTo>
                  <a:cubicBezTo>
                    <a:pt x="5051" y="4"/>
                    <a:pt x="5038" y="5"/>
                    <a:pt x="5026" y="8"/>
                  </a:cubicBezTo>
                  <a:lnTo>
                    <a:pt x="4990" y="15"/>
                  </a:lnTo>
                  <a:cubicBezTo>
                    <a:pt x="4989" y="15"/>
                    <a:pt x="4988" y="15"/>
                    <a:pt x="4987" y="16"/>
                  </a:cubicBezTo>
                  <a:lnTo>
                    <a:pt x="4952" y="25"/>
                  </a:lnTo>
                  <a:cubicBezTo>
                    <a:pt x="4855" y="55"/>
                    <a:pt x="4768" y="114"/>
                    <a:pt x="4704" y="190"/>
                  </a:cubicBezTo>
                  <a:cubicBezTo>
                    <a:pt x="4672" y="227"/>
                    <a:pt x="4645" y="269"/>
                    <a:pt x="4626" y="314"/>
                  </a:cubicBezTo>
                  <a:cubicBezTo>
                    <a:pt x="4615" y="336"/>
                    <a:pt x="4609" y="359"/>
                    <a:pt x="4602" y="382"/>
                  </a:cubicBezTo>
                  <a:cubicBezTo>
                    <a:pt x="4602" y="382"/>
                    <a:pt x="4602" y="383"/>
                    <a:pt x="4601" y="384"/>
                  </a:cubicBezTo>
                  <a:lnTo>
                    <a:pt x="4587" y="438"/>
                  </a:lnTo>
                  <a:lnTo>
                    <a:pt x="4528" y="658"/>
                  </a:lnTo>
                  <a:lnTo>
                    <a:pt x="4468" y="877"/>
                  </a:lnTo>
                  <a:lnTo>
                    <a:pt x="4407" y="1095"/>
                  </a:lnTo>
                  <a:lnTo>
                    <a:pt x="4376" y="1205"/>
                  </a:lnTo>
                  <a:lnTo>
                    <a:pt x="4368" y="1231"/>
                  </a:lnTo>
                  <a:cubicBezTo>
                    <a:pt x="4367" y="1236"/>
                    <a:pt x="4365" y="1241"/>
                    <a:pt x="4364" y="1246"/>
                  </a:cubicBezTo>
                  <a:lnTo>
                    <a:pt x="4360" y="1263"/>
                  </a:lnTo>
                  <a:cubicBezTo>
                    <a:pt x="4354" y="1284"/>
                    <a:pt x="4352" y="1306"/>
                    <a:pt x="4348" y="1327"/>
                  </a:cubicBezTo>
                  <a:cubicBezTo>
                    <a:pt x="4348" y="1329"/>
                    <a:pt x="4348" y="1330"/>
                    <a:pt x="4348" y="1331"/>
                  </a:cubicBezTo>
                  <a:cubicBezTo>
                    <a:pt x="4345" y="1374"/>
                    <a:pt x="4347" y="1419"/>
                    <a:pt x="4356" y="1462"/>
                  </a:cubicBezTo>
                  <a:cubicBezTo>
                    <a:pt x="4364" y="1506"/>
                    <a:pt x="4378" y="1549"/>
                    <a:pt x="4399" y="1587"/>
                  </a:cubicBezTo>
                  <a:cubicBezTo>
                    <a:pt x="4420" y="1627"/>
                    <a:pt x="4443" y="1663"/>
                    <a:pt x="4474" y="1695"/>
                  </a:cubicBezTo>
                  <a:cubicBezTo>
                    <a:pt x="4481" y="1704"/>
                    <a:pt x="4489" y="1711"/>
                    <a:pt x="4498" y="1718"/>
                  </a:cubicBezTo>
                  <a:cubicBezTo>
                    <a:pt x="4505" y="1726"/>
                    <a:pt x="4514" y="1733"/>
                    <a:pt x="4523" y="1740"/>
                  </a:cubicBezTo>
                  <a:lnTo>
                    <a:pt x="4547" y="1759"/>
                  </a:lnTo>
                  <a:cubicBezTo>
                    <a:pt x="4548" y="1759"/>
                    <a:pt x="4549" y="1760"/>
                    <a:pt x="4550" y="1761"/>
                  </a:cubicBezTo>
                  <a:lnTo>
                    <a:pt x="4577" y="1777"/>
                  </a:lnTo>
                  <a:cubicBezTo>
                    <a:pt x="4586" y="1784"/>
                    <a:pt x="4595" y="1788"/>
                    <a:pt x="4606" y="1793"/>
                  </a:cubicBezTo>
                  <a:cubicBezTo>
                    <a:pt x="4615" y="1798"/>
                    <a:pt x="4625" y="1803"/>
                    <a:pt x="4635" y="1807"/>
                  </a:cubicBezTo>
                  <a:lnTo>
                    <a:pt x="4666" y="1819"/>
                  </a:lnTo>
                  <a:cubicBezTo>
                    <a:pt x="4671" y="1821"/>
                    <a:pt x="4676" y="1822"/>
                    <a:pt x="4681" y="1823"/>
                  </a:cubicBezTo>
                  <a:lnTo>
                    <a:pt x="4693" y="1827"/>
                  </a:lnTo>
                  <a:lnTo>
                    <a:pt x="4709" y="1833"/>
                  </a:lnTo>
                  <a:cubicBezTo>
                    <a:pt x="4645" y="1904"/>
                    <a:pt x="4584" y="1977"/>
                    <a:pt x="4524" y="2051"/>
                  </a:cubicBezTo>
                  <a:cubicBezTo>
                    <a:pt x="4445" y="2147"/>
                    <a:pt x="4368" y="2245"/>
                    <a:pt x="4292" y="2343"/>
                  </a:cubicBezTo>
                  <a:cubicBezTo>
                    <a:pt x="4141" y="2542"/>
                    <a:pt x="3998" y="2745"/>
                    <a:pt x="3863" y="2954"/>
                  </a:cubicBezTo>
                  <a:lnTo>
                    <a:pt x="3659" y="3267"/>
                  </a:lnTo>
                  <a:cubicBezTo>
                    <a:pt x="3592" y="3372"/>
                    <a:pt x="3522" y="3475"/>
                    <a:pt x="3450" y="3576"/>
                  </a:cubicBezTo>
                  <a:lnTo>
                    <a:pt x="3024" y="4188"/>
                  </a:lnTo>
                  <a:lnTo>
                    <a:pt x="2167" y="5410"/>
                  </a:lnTo>
                  <a:cubicBezTo>
                    <a:pt x="1902" y="5785"/>
                    <a:pt x="1637" y="6159"/>
                    <a:pt x="1371" y="6532"/>
                  </a:cubicBezTo>
                  <a:cubicBezTo>
                    <a:pt x="1365" y="6542"/>
                    <a:pt x="1354" y="6547"/>
                    <a:pt x="1342" y="6547"/>
                  </a:cubicBezTo>
                  <a:cubicBezTo>
                    <a:pt x="1338" y="6547"/>
                    <a:pt x="1334" y="6546"/>
                    <a:pt x="1330" y="6545"/>
                  </a:cubicBezTo>
                  <a:cubicBezTo>
                    <a:pt x="1286" y="6529"/>
                    <a:pt x="1240" y="6513"/>
                    <a:pt x="1195" y="6498"/>
                  </a:cubicBezTo>
                  <a:lnTo>
                    <a:pt x="1072" y="6456"/>
                  </a:lnTo>
                  <a:lnTo>
                    <a:pt x="1011" y="6436"/>
                  </a:lnTo>
                  <a:lnTo>
                    <a:pt x="980" y="6425"/>
                  </a:lnTo>
                  <a:lnTo>
                    <a:pt x="939" y="6414"/>
                  </a:lnTo>
                  <a:cubicBezTo>
                    <a:pt x="403" y="6535"/>
                    <a:pt x="335" y="6708"/>
                    <a:pt x="335" y="6708"/>
                  </a:cubicBezTo>
                  <a:cubicBezTo>
                    <a:pt x="334" y="6708"/>
                    <a:pt x="334" y="6710"/>
                    <a:pt x="333" y="6711"/>
                  </a:cubicBezTo>
                  <a:cubicBezTo>
                    <a:pt x="327" y="6723"/>
                    <a:pt x="323" y="6736"/>
                    <a:pt x="318" y="6750"/>
                  </a:cubicBezTo>
                  <a:lnTo>
                    <a:pt x="313" y="6760"/>
                  </a:lnTo>
                  <a:lnTo>
                    <a:pt x="311" y="6767"/>
                  </a:lnTo>
                  <a:lnTo>
                    <a:pt x="306" y="6783"/>
                  </a:lnTo>
                  <a:lnTo>
                    <a:pt x="295" y="6814"/>
                  </a:lnTo>
                  <a:lnTo>
                    <a:pt x="256" y="6937"/>
                  </a:lnTo>
                  <a:lnTo>
                    <a:pt x="175" y="7183"/>
                  </a:lnTo>
                  <a:lnTo>
                    <a:pt x="94" y="7427"/>
                  </a:lnTo>
                  <a:lnTo>
                    <a:pt x="54" y="7550"/>
                  </a:lnTo>
                  <a:lnTo>
                    <a:pt x="34" y="7612"/>
                  </a:lnTo>
                  <a:lnTo>
                    <a:pt x="31" y="7620"/>
                  </a:lnTo>
                  <a:cubicBezTo>
                    <a:pt x="30" y="7622"/>
                    <a:pt x="29" y="7624"/>
                    <a:pt x="28" y="7628"/>
                  </a:cubicBezTo>
                  <a:lnTo>
                    <a:pt x="23" y="7649"/>
                  </a:lnTo>
                  <a:cubicBezTo>
                    <a:pt x="19" y="7663"/>
                    <a:pt x="14" y="7676"/>
                    <a:pt x="13" y="7691"/>
                  </a:cubicBezTo>
                  <a:cubicBezTo>
                    <a:pt x="2" y="7748"/>
                    <a:pt x="0" y="7808"/>
                    <a:pt x="8" y="7865"/>
                  </a:cubicBezTo>
                  <a:cubicBezTo>
                    <a:pt x="16" y="7923"/>
                    <a:pt x="33" y="7980"/>
                    <a:pt x="59" y="8032"/>
                  </a:cubicBezTo>
                  <a:cubicBezTo>
                    <a:pt x="85" y="8084"/>
                    <a:pt x="120" y="8132"/>
                    <a:pt x="161" y="8173"/>
                  </a:cubicBezTo>
                  <a:cubicBezTo>
                    <a:pt x="171" y="8184"/>
                    <a:pt x="182" y="8194"/>
                    <a:pt x="194" y="8203"/>
                  </a:cubicBezTo>
                  <a:lnTo>
                    <a:pt x="227" y="8230"/>
                  </a:lnTo>
                  <a:cubicBezTo>
                    <a:pt x="228" y="8230"/>
                    <a:pt x="229" y="8231"/>
                    <a:pt x="229" y="8231"/>
                  </a:cubicBezTo>
                  <a:cubicBezTo>
                    <a:pt x="241" y="8239"/>
                    <a:pt x="254" y="8247"/>
                    <a:pt x="265" y="8254"/>
                  </a:cubicBezTo>
                  <a:cubicBezTo>
                    <a:pt x="277" y="8262"/>
                    <a:pt x="291" y="8268"/>
                    <a:pt x="304" y="8275"/>
                  </a:cubicBezTo>
                  <a:cubicBezTo>
                    <a:pt x="310" y="8278"/>
                    <a:pt x="317" y="8281"/>
                    <a:pt x="324" y="8284"/>
                  </a:cubicBezTo>
                  <a:lnTo>
                    <a:pt x="344" y="8292"/>
                  </a:lnTo>
                  <a:lnTo>
                    <a:pt x="365" y="8300"/>
                  </a:lnTo>
                  <a:lnTo>
                    <a:pt x="374" y="8303"/>
                  </a:lnTo>
                  <a:lnTo>
                    <a:pt x="382" y="8306"/>
                  </a:lnTo>
                  <a:lnTo>
                    <a:pt x="444" y="8326"/>
                  </a:lnTo>
                  <a:lnTo>
                    <a:pt x="567" y="8366"/>
                  </a:lnTo>
                  <a:lnTo>
                    <a:pt x="811" y="8447"/>
                  </a:lnTo>
                  <a:cubicBezTo>
                    <a:pt x="976" y="8500"/>
                    <a:pt x="1140" y="8552"/>
                    <a:pt x="1305" y="8603"/>
                  </a:cubicBezTo>
                  <a:cubicBezTo>
                    <a:pt x="1469" y="8653"/>
                    <a:pt x="1635" y="8702"/>
                    <a:pt x="1802" y="8747"/>
                  </a:cubicBezTo>
                  <a:lnTo>
                    <a:pt x="1813" y="8750"/>
                  </a:lnTo>
                  <a:lnTo>
                    <a:pt x="2293" y="8898"/>
                  </a:lnTo>
                  <a:lnTo>
                    <a:pt x="2782" y="9052"/>
                  </a:lnTo>
                  <a:lnTo>
                    <a:pt x="2799" y="9058"/>
                  </a:lnTo>
                  <a:lnTo>
                    <a:pt x="2802" y="9058"/>
                  </a:lnTo>
                  <a:lnTo>
                    <a:pt x="3206" y="9186"/>
                  </a:lnTo>
                  <a:lnTo>
                    <a:pt x="3418" y="9252"/>
                  </a:lnTo>
                  <a:lnTo>
                    <a:pt x="3524" y="9286"/>
                  </a:lnTo>
                  <a:lnTo>
                    <a:pt x="3550" y="9295"/>
                  </a:lnTo>
                  <a:lnTo>
                    <a:pt x="3583" y="9303"/>
                  </a:lnTo>
                  <a:lnTo>
                    <a:pt x="3598" y="9308"/>
                  </a:lnTo>
                  <a:cubicBezTo>
                    <a:pt x="3600" y="9308"/>
                    <a:pt x="3601" y="9308"/>
                    <a:pt x="3602" y="9309"/>
                  </a:cubicBezTo>
                  <a:lnTo>
                    <a:pt x="3618" y="9311"/>
                  </a:lnTo>
                  <a:cubicBezTo>
                    <a:pt x="3628" y="9313"/>
                    <a:pt x="3640" y="9315"/>
                    <a:pt x="3652" y="9316"/>
                  </a:cubicBezTo>
                  <a:cubicBezTo>
                    <a:pt x="3669" y="9318"/>
                    <a:pt x="3686" y="9319"/>
                    <a:pt x="3703" y="9319"/>
                  </a:cubicBezTo>
                  <a:cubicBezTo>
                    <a:pt x="3733" y="9319"/>
                    <a:pt x="3762" y="9316"/>
                    <a:pt x="3790" y="9311"/>
                  </a:cubicBezTo>
                  <a:cubicBezTo>
                    <a:pt x="3836" y="9302"/>
                    <a:pt x="3879" y="9288"/>
                    <a:pt x="3921" y="9268"/>
                  </a:cubicBezTo>
                  <a:cubicBezTo>
                    <a:pt x="4003" y="9226"/>
                    <a:pt x="4075" y="9162"/>
                    <a:pt x="4122" y="9083"/>
                  </a:cubicBezTo>
                  <a:cubicBezTo>
                    <a:pt x="4135" y="9065"/>
                    <a:pt x="4143" y="9045"/>
                    <a:pt x="4153" y="9024"/>
                  </a:cubicBezTo>
                  <a:cubicBezTo>
                    <a:pt x="4154" y="9023"/>
                    <a:pt x="4154" y="9022"/>
                    <a:pt x="4155" y="9021"/>
                  </a:cubicBezTo>
                  <a:cubicBezTo>
                    <a:pt x="4158" y="9012"/>
                    <a:pt x="4163" y="9001"/>
                    <a:pt x="4166" y="8990"/>
                  </a:cubicBezTo>
                  <a:lnTo>
                    <a:pt x="4172" y="8974"/>
                  </a:lnTo>
                  <a:lnTo>
                    <a:pt x="4176" y="8961"/>
                  </a:lnTo>
                  <a:lnTo>
                    <a:pt x="4210" y="8856"/>
                  </a:lnTo>
                  <a:lnTo>
                    <a:pt x="4277" y="8644"/>
                  </a:lnTo>
                  <a:lnTo>
                    <a:pt x="4410" y="8221"/>
                  </a:lnTo>
                  <a:lnTo>
                    <a:pt x="4427" y="8169"/>
                  </a:lnTo>
                  <a:lnTo>
                    <a:pt x="4436" y="8137"/>
                  </a:lnTo>
                  <a:cubicBezTo>
                    <a:pt x="4439" y="8126"/>
                    <a:pt x="4442" y="8115"/>
                    <a:pt x="4443" y="8105"/>
                  </a:cubicBezTo>
                  <a:cubicBezTo>
                    <a:pt x="4447" y="8082"/>
                    <a:pt x="4452" y="8061"/>
                    <a:pt x="4452" y="8038"/>
                  </a:cubicBezTo>
                  <a:lnTo>
                    <a:pt x="4454" y="8007"/>
                  </a:lnTo>
                  <a:cubicBezTo>
                    <a:pt x="4454" y="8006"/>
                    <a:pt x="4454" y="8005"/>
                    <a:pt x="4454" y="8004"/>
                  </a:cubicBezTo>
                  <a:lnTo>
                    <a:pt x="4453" y="7972"/>
                  </a:lnTo>
                  <a:cubicBezTo>
                    <a:pt x="4453" y="7951"/>
                    <a:pt x="4449" y="7928"/>
                    <a:pt x="4446" y="7907"/>
                  </a:cubicBezTo>
                  <a:cubicBezTo>
                    <a:pt x="4445" y="7896"/>
                    <a:pt x="4441" y="7886"/>
                    <a:pt x="4439" y="7874"/>
                  </a:cubicBezTo>
                  <a:cubicBezTo>
                    <a:pt x="4437" y="7863"/>
                    <a:pt x="4435" y="7853"/>
                    <a:pt x="4432" y="7842"/>
                  </a:cubicBezTo>
                  <a:lnTo>
                    <a:pt x="4421" y="7811"/>
                  </a:lnTo>
                  <a:lnTo>
                    <a:pt x="4416" y="7797"/>
                  </a:lnTo>
                  <a:cubicBezTo>
                    <a:pt x="4416" y="7796"/>
                    <a:pt x="4415" y="7795"/>
                    <a:pt x="4415" y="7794"/>
                  </a:cubicBezTo>
                  <a:lnTo>
                    <a:pt x="4408" y="7780"/>
                  </a:lnTo>
                  <a:lnTo>
                    <a:pt x="4394" y="7750"/>
                  </a:lnTo>
                  <a:cubicBezTo>
                    <a:pt x="4390" y="7740"/>
                    <a:pt x="4384" y="7731"/>
                    <a:pt x="4378" y="7721"/>
                  </a:cubicBezTo>
                  <a:cubicBezTo>
                    <a:pt x="4369" y="7702"/>
                    <a:pt x="4355" y="7684"/>
                    <a:pt x="4342" y="7667"/>
                  </a:cubicBezTo>
                  <a:cubicBezTo>
                    <a:pt x="4336" y="7657"/>
                    <a:pt x="4328" y="7650"/>
                    <a:pt x="4322" y="7641"/>
                  </a:cubicBezTo>
                  <a:cubicBezTo>
                    <a:pt x="4314" y="7633"/>
                    <a:pt x="4307" y="7624"/>
                    <a:pt x="4299" y="7615"/>
                  </a:cubicBezTo>
                  <a:lnTo>
                    <a:pt x="4276" y="7593"/>
                  </a:lnTo>
                  <a:lnTo>
                    <a:pt x="4265" y="7582"/>
                  </a:lnTo>
                  <a:cubicBezTo>
                    <a:pt x="4264" y="7582"/>
                    <a:pt x="4263" y="7581"/>
                    <a:pt x="4262" y="7580"/>
                  </a:cubicBezTo>
                  <a:lnTo>
                    <a:pt x="4250" y="7572"/>
                  </a:lnTo>
                  <a:lnTo>
                    <a:pt x="4224" y="7550"/>
                  </a:lnTo>
                  <a:cubicBezTo>
                    <a:pt x="4216" y="7544"/>
                    <a:pt x="4206" y="7539"/>
                    <a:pt x="4197" y="7532"/>
                  </a:cubicBezTo>
                  <a:cubicBezTo>
                    <a:pt x="4159" y="7509"/>
                    <a:pt x="4119" y="7490"/>
                    <a:pt x="4077" y="7477"/>
                  </a:cubicBezTo>
                  <a:lnTo>
                    <a:pt x="3971" y="7441"/>
                  </a:lnTo>
                  <a:lnTo>
                    <a:pt x="3711" y="7356"/>
                  </a:lnTo>
                  <a:cubicBezTo>
                    <a:pt x="3687" y="7348"/>
                    <a:pt x="3679" y="7322"/>
                    <a:pt x="3692" y="7301"/>
                  </a:cubicBezTo>
                  <a:lnTo>
                    <a:pt x="3862" y="7061"/>
                  </a:lnTo>
                  <a:lnTo>
                    <a:pt x="3931" y="6964"/>
                  </a:lnTo>
                  <a:cubicBezTo>
                    <a:pt x="3995" y="6874"/>
                    <a:pt x="4097" y="6824"/>
                    <a:pt x="4202" y="6824"/>
                  </a:cubicBezTo>
                  <a:cubicBezTo>
                    <a:pt x="4244" y="6824"/>
                    <a:pt x="4286" y="6832"/>
                    <a:pt x="4327" y="6848"/>
                  </a:cubicBezTo>
                  <a:cubicBezTo>
                    <a:pt x="4328" y="6849"/>
                    <a:pt x="4329" y="6849"/>
                    <a:pt x="4330" y="6849"/>
                  </a:cubicBezTo>
                  <a:cubicBezTo>
                    <a:pt x="4433" y="6891"/>
                    <a:pt x="4536" y="6932"/>
                    <a:pt x="4640" y="6971"/>
                  </a:cubicBezTo>
                  <a:cubicBezTo>
                    <a:pt x="4847" y="7049"/>
                    <a:pt x="5056" y="7124"/>
                    <a:pt x="5266" y="7196"/>
                  </a:cubicBezTo>
                  <a:cubicBezTo>
                    <a:pt x="5475" y="7267"/>
                    <a:pt x="5686" y="7334"/>
                    <a:pt x="5898" y="7396"/>
                  </a:cubicBezTo>
                  <a:cubicBezTo>
                    <a:pt x="6005" y="7426"/>
                    <a:pt x="6112" y="7456"/>
                    <a:pt x="6220" y="7483"/>
                  </a:cubicBezTo>
                  <a:cubicBezTo>
                    <a:pt x="6247" y="7489"/>
                    <a:pt x="6275" y="7496"/>
                    <a:pt x="6301" y="7502"/>
                  </a:cubicBezTo>
                  <a:cubicBezTo>
                    <a:pt x="6399" y="7526"/>
                    <a:pt x="6468" y="7614"/>
                    <a:pt x="6466" y="7716"/>
                  </a:cubicBezTo>
                  <a:lnTo>
                    <a:pt x="6460" y="7951"/>
                  </a:lnTo>
                  <a:cubicBezTo>
                    <a:pt x="6458" y="8062"/>
                    <a:pt x="6365" y="8145"/>
                    <a:pt x="6262" y="8145"/>
                  </a:cubicBezTo>
                  <a:cubicBezTo>
                    <a:pt x="6241" y="8145"/>
                    <a:pt x="6220" y="8142"/>
                    <a:pt x="6199" y="8135"/>
                  </a:cubicBezTo>
                  <a:lnTo>
                    <a:pt x="6135" y="8113"/>
                  </a:lnTo>
                  <a:lnTo>
                    <a:pt x="6121" y="8108"/>
                  </a:lnTo>
                  <a:lnTo>
                    <a:pt x="5936" y="8040"/>
                  </a:lnTo>
                  <a:lnTo>
                    <a:pt x="5838" y="8003"/>
                  </a:lnTo>
                  <a:lnTo>
                    <a:pt x="5813" y="7994"/>
                  </a:lnTo>
                  <a:lnTo>
                    <a:pt x="5810" y="7993"/>
                  </a:lnTo>
                  <a:lnTo>
                    <a:pt x="5806" y="7991"/>
                  </a:lnTo>
                  <a:lnTo>
                    <a:pt x="5797" y="7988"/>
                  </a:lnTo>
                  <a:lnTo>
                    <a:pt x="5780" y="7983"/>
                  </a:lnTo>
                  <a:cubicBezTo>
                    <a:pt x="5759" y="7975"/>
                    <a:pt x="5735" y="7972"/>
                    <a:pt x="5713" y="7968"/>
                  </a:cubicBezTo>
                  <a:lnTo>
                    <a:pt x="5709" y="7967"/>
                  </a:lnTo>
                  <a:cubicBezTo>
                    <a:pt x="5683" y="7964"/>
                    <a:pt x="5657" y="7962"/>
                    <a:pt x="5630" y="7962"/>
                  </a:cubicBezTo>
                  <a:cubicBezTo>
                    <a:pt x="5609" y="7962"/>
                    <a:pt x="5589" y="7963"/>
                    <a:pt x="5568" y="7966"/>
                  </a:cubicBezTo>
                  <a:lnTo>
                    <a:pt x="5552" y="7968"/>
                  </a:lnTo>
                  <a:lnTo>
                    <a:pt x="5549" y="7968"/>
                  </a:lnTo>
                  <a:lnTo>
                    <a:pt x="5533" y="7971"/>
                  </a:lnTo>
                  <a:cubicBezTo>
                    <a:pt x="5521" y="7974"/>
                    <a:pt x="5511" y="7977"/>
                    <a:pt x="5499" y="7979"/>
                  </a:cubicBezTo>
                  <a:cubicBezTo>
                    <a:pt x="5498" y="7979"/>
                    <a:pt x="5498" y="7980"/>
                    <a:pt x="5497" y="7980"/>
                  </a:cubicBezTo>
                  <a:cubicBezTo>
                    <a:pt x="5474" y="7986"/>
                    <a:pt x="5452" y="7993"/>
                    <a:pt x="5431" y="8002"/>
                  </a:cubicBezTo>
                  <a:cubicBezTo>
                    <a:pt x="5341" y="8038"/>
                    <a:pt x="5263" y="8100"/>
                    <a:pt x="5204" y="8177"/>
                  </a:cubicBezTo>
                  <a:cubicBezTo>
                    <a:pt x="5197" y="8188"/>
                    <a:pt x="5190" y="8198"/>
                    <a:pt x="5183" y="8208"/>
                  </a:cubicBezTo>
                  <a:lnTo>
                    <a:pt x="5174" y="8222"/>
                  </a:lnTo>
                  <a:cubicBezTo>
                    <a:pt x="5173" y="8223"/>
                    <a:pt x="5173" y="8223"/>
                    <a:pt x="5172" y="8224"/>
                  </a:cubicBezTo>
                  <a:lnTo>
                    <a:pt x="5165" y="8239"/>
                  </a:lnTo>
                  <a:lnTo>
                    <a:pt x="5147" y="8270"/>
                  </a:lnTo>
                  <a:cubicBezTo>
                    <a:pt x="5147" y="8271"/>
                    <a:pt x="5146" y="8272"/>
                    <a:pt x="5146" y="8273"/>
                  </a:cubicBezTo>
                  <a:cubicBezTo>
                    <a:pt x="5142" y="8284"/>
                    <a:pt x="5138" y="8295"/>
                    <a:pt x="5133" y="8306"/>
                  </a:cubicBezTo>
                  <a:lnTo>
                    <a:pt x="5126" y="8323"/>
                  </a:lnTo>
                  <a:lnTo>
                    <a:pt x="5121" y="8335"/>
                  </a:lnTo>
                  <a:lnTo>
                    <a:pt x="5112" y="8360"/>
                  </a:lnTo>
                  <a:lnTo>
                    <a:pt x="5094" y="8409"/>
                  </a:lnTo>
                  <a:lnTo>
                    <a:pt x="5021" y="8607"/>
                  </a:lnTo>
                  <a:lnTo>
                    <a:pt x="4877" y="9003"/>
                  </a:lnTo>
                  <a:cubicBezTo>
                    <a:pt x="4877" y="9003"/>
                    <a:pt x="4705" y="9451"/>
                    <a:pt x="4731" y="9497"/>
                  </a:cubicBezTo>
                  <a:cubicBezTo>
                    <a:pt x="4743" y="9520"/>
                    <a:pt x="4759" y="9542"/>
                    <a:pt x="4772" y="9563"/>
                  </a:cubicBezTo>
                  <a:cubicBezTo>
                    <a:pt x="4774" y="9564"/>
                    <a:pt x="4774" y="9564"/>
                    <a:pt x="4775" y="9565"/>
                  </a:cubicBezTo>
                  <a:cubicBezTo>
                    <a:pt x="4782" y="9576"/>
                    <a:pt x="4791" y="9585"/>
                    <a:pt x="4798" y="9595"/>
                  </a:cubicBezTo>
                  <a:lnTo>
                    <a:pt x="4811" y="9610"/>
                  </a:lnTo>
                  <a:cubicBezTo>
                    <a:pt x="4811" y="9610"/>
                    <a:pt x="4812" y="9611"/>
                    <a:pt x="4812" y="9611"/>
                  </a:cubicBezTo>
                  <a:lnTo>
                    <a:pt x="4825" y="9625"/>
                  </a:lnTo>
                  <a:cubicBezTo>
                    <a:pt x="4861" y="9663"/>
                    <a:pt x="4904" y="9695"/>
                    <a:pt x="4950" y="9724"/>
                  </a:cubicBezTo>
                  <a:cubicBezTo>
                    <a:pt x="4950" y="9724"/>
                    <a:pt x="4951" y="9724"/>
                    <a:pt x="4952" y="9725"/>
                  </a:cubicBezTo>
                  <a:cubicBezTo>
                    <a:pt x="4974" y="9738"/>
                    <a:pt x="5121" y="9921"/>
                    <a:pt x="5145" y="9930"/>
                  </a:cubicBezTo>
                  <a:cubicBezTo>
                    <a:pt x="5157" y="9936"/>
                    <a:pt x="5171" y="9941"/>
                    <a:pt x="5183" y="9945"/>
                  </a:cubicBezTo>
                  <a:lnTo>
                    <a:pt x="5207" y="9955"/>
                  </a:lnTo>
                  <a:lnTo>
                    <a:pt x="5999" y="10242"/>
                  </a:lnTo>
                  <a:lnTo>
                    <a:pt x="6395" y="10387"/>
                  </a:lnTo>
                  <a:cubicBezTo>
                    <a:pt x="6528" y="10434"/>
                    <a:pt x="6660" y="10482"/>
                    <a:pt x="6793" y="10528"/>
                  </a:cubicBezTo>
                  <a:cubicBezTo>
                    <a:pt x="6925" y="10574"/>
                    <a:pt x="7058" y="10621"/>
                    <a:pt x="7190" y="10665"/>
                  </a:cubicBezTo>
                  <a:cubicBezTo>
                    <a:pt x="7257" y="10688"/>
                    <a:pt x="7325" y="10708"/>
                    <a:pt x="7392" y="10726"/>
                  </a:cubicBezTo>
                  <a:cubicBezTo>
                    <a:pt x="7460" y="10743"/>
                    <a:pt x="7529" y="10760"/>
                    <a:pt x="7597" y="10778"/>
                  </a:cubicBezTo>
                  <a:cubicBezTo>
                    <a:pt x="7733" y="10812"/>
                    <a:pt x="7869" y="10847"/>
                    <a:pt x="8006" y="10880"/>
                  </a:cubicBezTo>
                  <a:lnTo>
                    <a:pt x="8211" y="10931"/>
                  </a:lnTo>
                  <a:lnTo>
                    <a:pt x="8416" y="10981"/>
                  </a:lnTo>
                  <a:cubicBezTo>
                    <a:pt x="8690" y="11046"/>
                    <a:pt x="8964" y="11110"/>
                    <a:pt x="9240" y="11170"/>
                  </a:cubicBezTo>
                  <a:lnTo>
                    <a:pt x="9244" y="11171"/>
                  </a:lnTo>
                  <a:lnTo>
                    <a:pt x="9379" y="11216"/>
                  </a:lnTo>
                  <a:lnTo>
                    <a:pt x="9397" y="11221"/>
                  </a:lnTo>
                  <a:cubicBezTo>
                    <a:pt x="9399" y="11222"/>
                    <a:pt x="9404" y="11223"/>
                    <a:pt x="9407" y="11224"/>
                  </a:cubicBezTo>
                  <a:lnTo>
                    <a:pt x="9418" y="11227"/>
                  </a:lnTo>
                  <a:cubicBezTo>
                    <a:pt x="9433" y="11232"/>
                    <a:pt x="9448" y="11236"/>
                    <a:pt x="9464" y="11238"/>
                  </a:cubicBezTo>
                  <a:cubicBezTo>
                    <a:pt x="9479" y="11240"/>
                    <a:pt x="9495" y="11244"/>
                    <a:pt x="9511" y="11245"/>
                  </a:cubicBezTo>
                  <a:cubicBezTo>
                    <a:pt x="9526" y="11245"/>
                    <a:pt x="9542" y="11248"/>
                    <a:pt x="9558" y="11248"/>
                  </a:cubicBezTo>
                  <a:cubicBezTo>
                    <a:pt x="9560" y="11248"/>
                    <a:pt x="9561" y="11248"/>
                    <a:pt x="9562" y="11248"/>
                  </a:cubicBezTo>
                  <a:cubicBezTo>
                    <a:pt x="9688" y="11248"/>
                    <a:pt x="9812" y="11199"/>
                    <a:pt x="9905" y="11115"/>
                  </a:cubicBezTo>
                  <a:cubicBezTo>
                    <a:pt x="9952" y="11072"/>
                    <a:pt x="9990" y="11021"/>
                    <a:pt x="10019" y="10966"/>
                  </a:cubicBezTo>
                  <a:cubicBezTo>
                    <a:pt x="10025" y="10951"/>
                    <a:pt x="10033" y="10937"/>
                    <a:pt x="10038" y="10922"/>
                  </a:cubicBezTo>
                  <a:lnTo>
                    <a:pt x="10046" y="10900"/>
                  </a:lnTo>
                  <a:lnTo>
                    <a:pt x="10050" y="10889"/>
                  </a:lnTo>
                  <a:lnTo>
                    <a:pt x="10053" y="10880"/>
                  </a:lnTo>
                  <a:lnTo>
                    <a:pt x="10075" y="10812"/>
                  </a:lnTo>
                  <a:lnTo>
                    <a:pt x="10164" y="10535"/>
                  </a:lnTo>
                  <a:lnTo>
                    <a:pt x="10253" y="10259"/>
                  </a:lnTo>
                  <a:lnTo>
                    <a:pt x="10298" y="10122"/>
                  </a:lnTo>
                  <a:lnTo>
                    <a:pt x="10320" y="10052"/>
                  </a:lnTo>
                  <a:lnTo>
                    <a:pt x="10325" y="10035"/>
                  </a:lnTo>
                  <a:cubicBezTo>
                    <a:pt x="10328" y="10030"/>
                    <a:pt x="10330" y="10024"/>
                    <a:pt x="10332" y="10016"/>
                  </a:cubicBezTo>
                  <a:cubicBezTo>
                    <a:pt x="10336" y="10001"/>
                    <a:pt x="10340" y="9986"/>
                    <a:pt x="10344" y="9970"/>
                  </a:cubicBezTo>
                  <a:cubicBezTo>
                    <a:pt x="10369" y="9847"/>
                    <a:pt x="10348" y="9715"/>
                    <a:pt x="10285" y="9606"/>
                  </a:cubicBezTo>
                  <a:cubicBezTo>
                    <a:pt x="10253" y="9551"/>
                    <a:pt x="10212" y="9502"/>
                    <a:pt x="10163" y="9462"/>
                  </a:cubicBezTo>
                  <a:cubicBezTo>
                    <a:pt x="10114" y="9423"/>
                    <a:pt x="10057" y="9392"/>
                    <a:pt x="9997" y="9373"/>
                  </a:cubicBezTo>
                  <a:lnTo>
                    <a:pt x="9621" y="9250"/>
                  </a:lnTo>
                  <a:cubicBezTo>
                    <a:pt x="9606" y="9245"/>
                    <a:pt x="9597" y="9231"/>
                    <a:pt x="9597" y="9215"/>
                  </a:cubicBezTo>
                  <a:lnTo>
                    <a:pt x="9630" y="7516"/>
                  </a:lnTo>
                  <a:lnTo>
                    <a:pt x="9667" y="5702"/>
                  </a:lnTo>
                  <a:cubicBezTo>
                    <a:pt x="9680" y="5097"/>
                    <a:pt x="9690" y="4493"/>
                    <a:pt x="9696" y="3888"/>
                  </a:cubicBezTo>
                  <a:cubicBezTo>
                    <a:pt x="9698" y="3586"/>
                    <a:pt x="9702" y="3284"/>
                    <a:pt x="9700" y="2981"/>
                  </a:cubicBezTo>
                  <a:cubicBezTo>
                    <a:pt x="9698" y="2679"/>
                    <a:pt x="9693" y="2377"/>
                    <a:pt x="9686" y="2074"/>
                  </a:cubicBezTo>
                  <a:lnTo>
                    <a:pt x="9683" y="1961"/>
                  </a:lnTo>
                  <a:lnTo>
                    <a:pt x="9681" y="1904"/>
                  </a:lnTo>
                  <a:lnTo>
                    <a:pt x="9681" y="1876"/>
                  </a:lnTo>
                  <a:lnTo>
                    <a:pt x="9679" y="1839"/>
                  </a:lnTo>
                  <a:cubicBezTo>
                    <a:pt x="9671" y="1741"/>
                    <a:pt x="9633" y="1646"/>
                    <a:pt x="9573" y="1570"/>
                  </a:cubicBezTo>
                  <a:cubicBezTo>
                    <a:pt x="9515" y="1492"/>
                    <a:pt x="9432" y="1434"/>
                    <a:pt x="9343" y="1403"/>
                  </a:cubicBezTo>
                  <a:lnTo>
                    <a:pt x="9326" y="1397"/>
                  </a:lnTo>
                  <a:lnTo>
                    <a:pt x="9317" y="1395"/>
                  </a:lnTo>
                  <a:lnTo>
                    <a:pt x="9311" y="1393"/>
                  </a:lnTo>
                  <a:lnTo>
                    <a:pt x="9283" y="1385"/>
                  </a:lnTo>
                  <a:lnTo>
                    <a:pt x="9228" y="1369"/>
                  </a:lnTo>
                  <a:lnTo>
                    <a:pt x="9119" y="1337"/>
                  </a:lnTo>
                  <a:cubicBezTo>
                    <a:pt x="8830" y="1253"/>
                    <a:pt x="8540" y="1164"/>
                    <a:pt x="8253" y="1070"/>
                  </a:cubicBezTo>
                  <a:cubicBezTo>
                    <a:pt x="8110" y="1023"/>
                    <a:pt x="7967" y="974"/>
                    <a:pt x="7824" y="925"/>
                  </a:cubicBezTo>
                  <a:cubicBezTo>
                    <a:pt x="7752" y="899"/>
                    <a:pt x="7681" y="875"/>
                    <a:pt x="7610" y="849"/>
                  </a:cubicBezTo>
                  <a:cubicBezTo>
                    <a:pt x="7538" y="824"/>
                    <a:pt x="7468" y="797"/>
                    <a:pt x="7398" y="766"/>
                  </a:cubicBezTo>
                  <a:cubicBezTo>
                    <a:pt x="7329" y="736"/>
                    <a:pt x="7261" y="701"/>
                    <a:pt x="7192" y="667"/>
                  </a:cubicBezTo>
                  <a:cubicBezTo>
                    <a:pt x="6876" y="505"/>
                    <a:pt x="6266" y="412"/>
                    <a:pt x="6199" y="373"/>
                  </a:cubicBezTo>
                  <a:cubicBezTo>
                    <a:pt x="6069" y="298"/>
                    <a:pt x="5515" y="89"/>
                    <a:pt x="5479" y="77"/>
                  </a:cubicBezTo>
                  <a:cubicBezTo>
                    <a:pt x="5478" y="75"/>
                    <a:pt x="5476" y="75"/>
                    <a:pt x="5475" y="75"/>
                  </a:cubicBezTo>
                  <a:lnTo>
                    <a:pt x="5256" y="20"/>
                  </a:lnTo>
                  <a:cubicBezTo>
                    <a:pt x="5210" y="9"/>
                    <a:pt x="5161" y="1"/>
                    <a:pt x="5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3"/>
            <p:cNvSpPr/>
            <p:nvPr/>
          </p:nvSpPr>
          <p:spPr>
            <a:xfrm>
              <a:off x="4551650" y="2571825"/>
              <a:ext cx="45550" cy="69825"/>
            </a:xfrm>
            <a:custGeom>
              <a:avLst/>
              <a:gdLst/>
              <a:ahLst/>
              <a:cxnLst/>
              <a:rect l="l" t="t" r="r" b="b"/>
              <a:pathLst>
                <a:path w="1822" h="2793" extrusionOk="0">
                  <a:moveTo>
                    <a:pt x="1525" y="191"/>
                  </a:moveTo>
                  <a:cubicBezTo>
                    <a:pt x="1531" y="191"/>
                    <a:pt x="1537" y="194"/>
                    <a:pt x="1542" y="198"/>
                  </a:cubicBezTo>
                  <a:cubicBezTo>
                    <a:pt x="1553" y="208"/>
                    <a:pt x="1559" y="222"/>
                    <a:pt x="1560" y="233"/>
                  </a:cubicBezTo>
                  <a:cubicBezTo>
                    <a:pt x="1563" y="244"/>
                    <a:pt x="1562" y="249"/>
                    <a:pt x="1564" y="249"/>
                  </a:cubicBezTo>
                  <a:cubicBezTo>
                    <a:pt x="1564" y="250"/>
                    <a:pt x="1564" y="250"/>
                    <a:pt x="1564" y="250"/>
                  </a:cubicBezTo>
                  <a:cubicBezTo>
                    <a:pt x="1564" y="251"/>
                    <a:pt x="1564" y="251"/>
                    <a:pt x="1565" y="251"/>
                  </a:cubicBezTo>
                  <a:cubicBezTo>
                    <a:pt x="1565" y="251"/>
                    <a:pt x="1565" y="251"/>
                    <a:pt x="1566" y="250"/>
                  </a:cubicBezTo>
                  <a:cubicBezTo>
                    <a:pt x="1566" y="250"/>
                    <a:pt x="1566" y="250"/>
                    <a:pt x="1567" y="249"/>
                  </a:cubicBezTo>
                  <a:cubicBezTo>
                    <a:pt x="1569" y="248"/>
                    <a:pt x="1569" y="248"/>
                    <a:pt x="1572" y="248"/>
                  </a:cubicBezTo>
                  <a:cubicBezTo>
                    <a:pt x="1574" y="247"/>
                    <a:pt x="1575" y="247"/>
                    <a:pt x="1579" y="247"/>
                  </a:cubicBezTo>
                  <a:cubicBezTo>
                    <a:pt x="1580" y="248"/>
                    <a:pt x="1581" y="248"/>
                    <a:pt x="1582" y="249"/>
                  </a:cubicBezTo>
                  <a:cubicBezTo>
                    <a:pt x="1583" y="249"/>
                    <a:pt x="1584" y="250"/>
                    <a:pt x="1585" y="251"/>
                  </a:cubicBezTo>
                  <a:lnTo>
                    <a:pt x="1586" y="254"/>
                  </a:lnTo>
                  <a:lnTo>
                    <a:pt x="1588" y="255"/>
                  </a:lnTo>
                  <a:cubicBezTo>
                    <a:pt x="1588" y="256"/>
                    <a:pt x="1588" y="260"/>
                    <a:pt x="1588" y="262"/>
                  </a:cubicBezTo>
                  <a:cubicBezTo>
                    <a:pt x="1589" y="280"/>
                    <a:pt x="1589" y="297"/>
                    <a:pt x="1589" y="315"/>
                  </a:cubicBezTo>
                  <a:lnTo>
                    <a:pt x="1588" y="369"/>
                  </a:lnTo>
                  <a:cubicBezTo>
                    <a:pt x="1587" y="439"/>
                    <a:pt x="1585" y="510"/>
                    <a:pt x="1582" y="580"/>
                  </a:cubicBezTo>
                  <a:lnTo>
                    <a:pt x="1570" y="793"/>
                  </a:lnTo>
                  <a:cubicBezTo>
                    <a:pt x="1567" y="863"/>
                    <a:pt x="1564" y="934"/>
                    <a:pt x="1557" y="1004"/>
                  </a:cubicBezTo>
                  <a:cubicBezTo>
                    <a:pt x="1552" y="1075"/>
                    <a:pt x="1545" y="1145"/>
                    <a:pt x="1541" y="1216"/>
                  </a:cubicBezTo>
                  <a:lnTo>
                    <a:pt x="1538" y="1269"/>
                  </a:lnTo>
                  <a:lnTo>
                    <a:pt x="1537" y="1323"/>
                  </a:lnTo>
                  <a:cubicBezTo>
                    <a:pt x="1536" y="1340"/>
                    <a:pt x="1536" y="1358"/>
                    <a:pt x="1537" y="1375"/>
                  </a:cubicBezTo>
                  <a:cubicBezTo>
                    <a:pt x="1539" y="1393"/>
                    <a:pt x="1541" y="1410"/>
                    <a:pt x="1544" y="1428"/>
                  </a:cubicBezTo>
                  <a:cubicBezTo>
                    <a:pt x="1549" y="1447"/>
                    <a:pt x="1551" y="1464"/>
                    <a:pt x="1553" y="1482"/>
                  </a:cubicBezTo>
                  <a:cubicBezTo>
                    <a:pt x="1555" y="1499"/>
                    <a:pt x="1556" y="1517"/>
                    <a:pt x="1557" y="1535"/>
                  </a:cubicBezTo>
                  <a:lnTo>
                    <a:pt x="1564" y="1641"/>
                  </a:lnTo>
                  <a:lnTo>
                    <a:pt x="1569" y="1747"/>
                  </a:lnTo>
                  <a:lnTo>
                    <a:pt x="1573" y="1854"/>
                  </a:lnTo>
                  <a:lnTo>
                    <a:pt x="1578" y="2065"/>
                  </a:lnTo>
                  <a:cubicBezTo>
                    <a:pt x="1579" y="2137"/>
                    <a:pt x="1582" y="2207"/>
                    <a:pt x="1576" y="2278"/>
                  </a:cubicBezTo>
                  <a:cubicBezTo>
                    <a:pt x="1573" y="2313"/>
                    <a:pt x="1570" y="2348"/>
                    <a:pt x="1563" y="2383"/>
                  </a:cubicBezTo>
                  <a:cubicBezTo>
                    <a:pt x="1558" y="2402"/>
                    <a:pt x="1553" y="2419"/>
                    <a:pt x="1545" y="2436"/>
                  </a:cubicBezTo>
                  <a:cubicBezTo>
                    <a:pt x="1538" y="2454"/>
                    <a:pt x="1529" y="2471"/>
                    <a:pt x="1522" y="2489"/>
                  </a:cubicBezTo>
                  <a:cubicBezTo>
                    <a:pt x="1513" y="2506"/>
                    <a:pt x="1507" y="2524"/>
                    <a:pt x="1502" y="2542"/>
                  </a:cubicBezTo>
                  <a:cubicBezTo>
                    <a:pt x="1502" y="2544"/>
                    <a:pt x="1502" y="2545"/>
                    <a:pt x="1501" y="2547"/>
                  </a:cubicBezTo>
                  <a:cubicBezTo>
                    <a:pt x="1502" y="2546"/>
                    <a:pt x="1503" y="2546"/>
                    <a:pt x="1504" y="2546"/>
                  </a:cubicBezTo>
                  <a:cubicBezTo>
                    <a:pt x="1505" y="2546"/>
                    <a:pt x="1506" y="2546"/>
                    <a:pt x="1507" y="2547"/>
                  </a:cubicBezTo>
                  <a:cubicBezTo>
                    <a:pt x="1513" y="2549"/>
                    <a:pt x="1521" y="2556"/>
                    <a:pt x="1524" y="2564"/>
                  </a:cubicBezTo>
                  <a:cubicBezTo>
                    <a:pt x="1527" y="2573"/>
                    <a:pt x="1526" y="2580"/>
                    <a:pt x="1523" y="2584"/>
                  </a:cubicBezTo>
                  <a:cubicBezTo>
                    <a:pt x="1521" y="2590"/>
                    <a:pt x="1516" y="2590"/>
                    <a:pt x="1511" y="2590"/>
                  </a:cubicBezTo>
                  <a:cubicBezTo>
                    <a:pt x="1511" y="2590"/>
                    <a:pt x="1510" y="2590"/>
                    <a:pt x="1510" y="2591"/>
                  </a:cubicBezTo>
                  <a:lnTo>
                    <a:pt x="1504" y="2589"/>
                  </a:lnTo>
                  <a:lnTo>
                    <a:pt x="1491" y="2584"/>
                  </a:lnTo>
                  <a:cubicBezTo>
                    <a:pt x="1482" y="2582"/>
                    <a:pt x="1475" y="2579"/>
                    <a:pt x="1466" y="2577"/>
                  </a:cubicBezTo>
                  <a:cubicBezTo>
                    <a:pt x="1449" y="2570"/>
                    <a:pt x="1433" y="2563"/>
                    <a:pt x="1417" y="2555"/>
                  </a:cubicBezTo>
                  <a:cubicBezTo>
                    <a:pt x="1354" y="2523"/>
                    <a:pt x="1290" y="2490"/>
                    <a:pt x="1228" y="2451"/>
                  </a:cubicBezTo>
                  <a:cubicBezTo>
                    <a:pt x="1167" y="2412"/>
                    <a:pt x="1106" y="2371"/>
                    <a:pt x="1043" y="2333"/>
                  </a:cubicBezTo>
                  <a:cubicBezTo>
                    <a:pt x="981" y="2295"/>
                    <a:pt x="918" y="2258"/>
                    <a:pt x="856" y="2222"/>
                  </a:cubicBezTo>
                  <a:cubicBezTo>
                    <a:pt x="828" y="2206"/>
                    <a:pt x="525" y="2193"/>
                    <a:pt x="439" y="2193"/>
                  </a:cubicBezTo>
                  <a:cubicBezTo>
                    <a:pt x="430" y="2193"/>
                    <a:pt x="423" y="2193"/>
                    <a:pt x="420" y="2193"/>
                  </a:cubicBezTo>
                  <a:cubicBezTo>
                    <a:pt x="408" y="2195"/>
                    <a:pt x="397" y="2195"/>
                    <a:pt x="386" y="2195"/>
                  </a:cubicBezTo>
                  <a:cubicBezTo>
                    <a:pt x="378" y="2195"/>
                    <a:pt x="370" y="2195"/>
                    <a:pt x="363" y="2194"/>
                  </a:cubicBezTo>
                  <a:cubicBezTo>
                    <a:pt x="345" y="2193"/>
                    <a:pt x="327" y="2191"/>
                    <a:pt x="309" y="2188"/>
                  </a:cubicBezTo>
                  <a:cubicBezTo>
                    <a:pt x="291" y="2186"/>
                    <a:pt x="274" y="2182"/>
                    <a:pt x="257" y="2177"/>
                  </a:cubicBezTo>
                  <a:lnTo>
                    <a:pt x="251" y="2175"/>
                  </a:lnTo>
                  <a:lnTo>
                    <a:pt x="248" y="2174"/>
                  </a:lnTo>
                  <a:lnTo>
                    <a:pt x="246" y="2174"/>
                  </a:lnTo>
                  <a:cubicBezTo>
                    <a:pt x="245" y="2174"/>
                    <a:pt x="243" y="2174"/>
                    <a:pt x="242" y="2173"/>
                  </a:cubicBezTo>
                  <a:cubicBezTo>
                    <a:pt x="241" y="2172"/>
                    <a:pt x="239" y="2172"/>
                    <a:pt x="238" y="2170"/>
                  </a:cubicBezTo>
                  <a:cubicBezTo>
                    <a:pt x="233" y="2164"/>
                    <a:pt x="233" y="2155"/>
                    <a:pt x="235" y="2149"/>
                  </a:cubicBezTo>
                  <a:cubicBezTo>
                    <a:pt x="236" y="2146"/>
                    <a:pt x="237" y="2144"/>
                    <a:pt x="239" y="2142"/>
                  </a:cubicBezTo>
                  <a:cubicBezTo>
                    <a:pt x="240" y="2141"/>
                    <a:pt x="241" y="2139"/>
                    <a:pt x="243" y="2137"/>
                  </a:cubicBezTo>
                  <a:cubicBezTo>
                    <a:pt x="262" y="2107"/>
                    <a:pt x="283" y="2077"/>
                    <a:pt x="304" y="2049"/>
                  </a:cubicBezTo>
                  <a:cubicBezTo>
                    <a:pt x="326" y="2021"/>
                    <a:pt x="347" y="1993"/>
                    <a:pt x="369" y="1966"/>
                  </a:cubicBezTo>
                  <a:cubicBezTo>
                    <a:pt x="413" y="1910"/>
                    <a:pt x="455" y="1852"/>
                    <a:pt x="499" y="1797"/>
                  </a:cubicBezTo>
                  <a:cubicBezTo>
                    <a:pt x="585" y="1685"/>
                    <a:pt x="676" y="1576"/>
                    <a:pt x="757" y="1459"/>
                  </a:cubicBezTo>
                  <a:cubicBezTo>
                    <a:pt x="777" y="1431"/>
                    <a:pt x="798" y="1402"/>
                    <a:pt x="817" y="1372"/>
                  </a:cubicBezTo>
                  <a:cubicBezTo>
                    <a:pt x="836" y="1343"/>
                    <a:pt x="856" y="1313"/>
                    <a:pt x="874" y="1282"/>
                  </a:cubicBezTo>
                  <a:cubicBezTo>
                    <a:pt x="908" y="1220"/>
                    <a:pt x="933" y="1152"/>
                    <a:pt x="960" y="1083"/>
                  </a:cubicBezTo>
                  <a:cubicBezTo>
                    <a:pt x="985" y="1015"/>
                    <a:pt x="1013" y="949"/>
                    <a:pt x="1055" y="891"/>
                  </a:cubicBezTo>
                  <a:cubicBezTo>
                    <a:pt x="1075" y="862"/>
                    <a:pt x="1099" y="835"/>
                    <a:pt x="1124" y="810"/>
                  </a:cubicBezTo>
                  <a:cubicBezTo>
                    <a:pt x="1136" y="797"/>
                    <a:pt x="1153" y="787"/>
                    <a:pt x="1176" y="781"/>
                  </a:cubicBezTo>
                  <a:cubicBezTo>
                    <a:pt x="1198" y="776"/>
                    <a:pt x="1406" y="446"/>
                    <a:pt x="1430" y="376"/>
                  </a:cubicBezTo>
                  <a:cubicBezTo>
                    <a:pt x="1442" y="342"/>
                    <a:pt x="1456" y="309"/>
                    <a:pt x="1471" y="276"/>
                  </a:cubicBezTo>
                  <a:cubicBezTo>
                    <a:pt x="1479" y="260"/>
                    <a:pt x="1487" y="244"/>
                    <a:pt x="1495" y="228"/>
                  </a:cubicBezTo>
                  <a:lnTo>
                    <a:pt x="1502" y="216"/>
                  </a:lnTo>
                  <a:cubicBezTo>
                    <a:pt x="1503" y="214"/>
                    <a:pt x="1503" y="213"/>
                    <a:pt x="1504" y="212"/>
                  </a:cubicBezTo>
                  <a:lnTo>
                    <a:pt x="1505" y="208"/>
                  </a:lnTo>
                  <a:cubicBezTo>
                    <a:pt x="1507" y="206"/>
                    <a:pt x="1508" y="204"/>
                    <a:pt x="1509" y="202"/>
                  </a:cubicBezTo>
                  <a:cubicBezTo>
                    <a:pt x="1510" y="200"/>
                    <a:pt x="1511" y="198"/>
                    <a:pt x="1513" y="197"/>
                  </a:cubicBezTo>
                  <a:cubicBezTo>
                    <a:pt x="1516" y="193"/>
                    <a:pt x="1521" y="191"/>
                    <a:pt x="1525" y="191"/>
                  </a:cubicBezTo>
                  <a:close/>
                  <a:moveTo>
                    <a:pt x="1607" y="0"/>
                  </a:moveTo>
                  <a:cubicBezTo>
                    <a:pt x="1599" y="0"/>
                    <a:pt x="1590" y="2"/>
                    <a:pt x="1583" y="4"/>
                  </a:cubicBezTo>
                  <a:cubicBezTo>
                    <a:pt x="1549" y="11"/>
                    <a:pt x="1520" y="30"/>
                    <a:pt x="1496" y="49"/>
                  </a:cubicBezTo>
                  <a:cubicBezTo>
                    <a:pt x="1485" y="60"/>
                    <a:pt x="1473" y="67"/>
                    <a:pt x="1463" y="77"/>
                  </a:cubicBezTo>
                  <a:cubicBezTo>
                    <a:pt x="1454" y="87"/>
                    <a:pt x="1443" y="94"/>
                    <a:pt x="1433" y="103"/>
                  </a:cubicBezTo>
                  <a:lnTo>
                    <a:pt x="1417" y="114"/>
                  </a:lnTo>
                  <a:lnTo>
                    <a:pt x="1404" y="128"/>
                  </a:lnTo>
                  <a:lnTo>
                    <a:pt x="1392" y="141"/>
                  </a:lnTo>
                  <a:lnTo>
                    <a:pt x="1383" y="152"/>
                  </a:lnTo>
                  <a:cubicBezTo>
                    <a:pt x="1371" y="165"/>
                    <a:pt x="1360" y="177"/>
                    <a:pt x="1347" y="191"/>
                  </a:cubicBezTo>
                  <a:cubicBezTo>
                    <a:pt x="1322" y="217"/>
                    <a:pt x="1296" y="241"/>
                    <a:pt x="1268" y="265"/>
                  </a:cubicBezTo>
                  <a:cubicBezTo>
                    <a:pt x="1212" y="313"/>
                    <a:pt x="940" y="769"/>
                    <a:pt x="919" y="799"/>
                  </a:cubicBezTo>
                  <a:cubicBezTo>
                    <a:pt x="881" y="858"/>
                    <a:pt x="830" y="908"/>
                    <a:pt x="774" y="956"/>
                  </a:cubicBezTo>
                  <a:cubicBezTo>
                    <a:pt x="720" y="1004"/>
                    <a:pt x="665" y="1052"/>
                    <a:pt x="619" y="1107"/>
                  </a:cubicBezTo>
                  <a:cubicBezTo>
                    <a:pt x="597" y="1135"/>
                    <a:pt x="577" y="1163"/>
                    <a:pt x="555" y="1191"/>
                  </a:cubicBezTo>
                  <a:cubicBezTo>
                    <a:pt x="535" y="1220"/>
                    <a:pt x="515" y="1249"/>
                    <a:pt x="495" y="1279"/>
                  </a:cubicBezTo>
                  <a:cubicBezTo>
                    <a:pt x="415" y="1396"/>
                    <a:pt x="347" y="1520"/>
                    <a:pt x="272" y="1641"/>
                  </a:cubicBezTo>
                  <a:cubicBezTo>
                    <a:pt x="235" y="1701"/>
                    <a:pt x="197" y="1761"/>
                    <a:pt x="160" y="1821"/>
                  </a:cubicBezTo>
                  <a:cubicBezTo>
                    <a:pt x="142" y="1852"/>
                    <a:pt x="124" y="1882"/>
                    <a:pt x="104" y="1912"/>
                  </a:cubicBezTo>
                  <a:cubicBezTo>
                    <a:pt x="86" y="1942"/>
                    <a:pt x="66" y="1971"/>
                    <a:pt x="46" y="2000"/>
                  </a:cubicBezTo>
                  <a:cubicBezTo>
                    <a:pt x="27" y="2027"/>
                    <a:pt x="14" y="2058"/>
                    <a:pt x="7" y="2091"/>
                  </a:cubicBezTo>
                  <a:cubicBezTo>
                    <a:pt x="1" y="2124"/>
                    <a:pt x="2" y="2157"/>
                    <a:pt x="8" y="2189"/>
                  </a:cubicBezTo>
                  <a:cubicBezTo>
                    <a:pt x="16" y="2221"/>
                    <a:pt x="29" y="2251"/>
                    <a:pt x="47" y="2277"/>
                  </a:cubicBezTo>
                  <a:cubicBezTo>
                    <a:pt x="66" y="2303"/>
                    <a:pt x="88" y="2326"/>
                    <a:pt x="115" y="2344"/>
                  </a:cubicBezTo>
                  <a:cubicBezTo>
                    <a:pt x="128" y="2352"/>
                    <a:pt x="142" y="2360"/>
                    <a:pt x="156" y="2366"/>
                  </a:cubicBezTo>
                  <a:cubicBezTo>
                    <a:pt x="156" y="2366"/>
                    <a:pt x="845" y="2715"/>
                    <a:pt x="917" y="2720"/>
                  </a:cubicBezTo>
                  <a:cubicBezTo>
                    <a:pt x="990" y="2726"/>
                    <a:pt x="1064" y="2728"/>
                    <a:pt x="1136" y="2733"/>
                  </a:cubicBezTo>
                  <a:cubicBezTo>
                    <a:pt x="1204" y="2738"/>
                    <a:pt x="1561" y="2792"/>
                    <a:pt x="1639" y="2792"/>
                  </a:cubicBezTo>
                  <a:cubicBezTo>
                    <a:pt x="1645" y="2792"/>
                    <a:pt x="1649" y="2792"/>
                    <a:pt x="1651" y="2791"/>
                  </a:cubicBezTo>
                  <a:cubicBezTo>
                    <a:pt x="1660" y="2789"/>
                    <a:pt x="1668" y="2786"/>
                    <a:pt x="1677" y="2783"/>
                  </a:cubicBezTo>
                  <a:cubicBezTo>
                    <a:pt x="1685" y="2781"/>
                    <a:pt x="1693" y="2777"/>
                    <a:pt x="1701" y="2772"/>
                  </a:cubicBezTo>
                  <a:cubicBezTo>
                    <a:pt x="1717" y="2764"/>
                    <a:pt x="1735" y="2754"/>
                    <a:pt x="1748" y="2740"/>
                  </a:cubicBezTo>
                  <a:cubicBezTo>
                    <a:pt x="1776" y="2716"/>
                    <a:pt x="1799" y="2680"/>
                    <a:pt x="1808" y="2643"/>
                  </a:cubicBezTo>
                  <a:cubicBezTo>
                    <a:pt x="1812" y="2633"/>
                    <a:pt x="1814" y="2624"/>
                    <a:pt x="1815" y="2614"/>
                  </a:cubicBezTo>
                  <a:cubicBezTo>
                    <a:pt x="1817" y="2605"/>
                    <a:pt x="1817" y="2595"/>
                    <a:pt x="1817" y="2585"/>
                  </a:cubicBezTo>
                  <a:lnTo>
                    <a:pt x="1817" y="2571"/>
                  </a:lnTo>
                  <a:lnTo>
                    <a:pt x="1817" y="2564"/>
                  </a:lnTo>
                  <a:lnTo>
                    <a:pt x="1817" y="2561"/>
                  </a:lnTo>
                  <a:cubicBezTo>
                    <a:pt x="1816" y="2556"/>
                    <a:pt x="1815" y="2552"/>
                    <a:pt x="1814" y="2548"/>
                  </a:cubicBezTo>
                  <a:cubicBezTo>
                    <a:pt x="1809" y="2530"/>
                    <a:pt x="1803" y="2512"/>
                    <a:pt x="1795" y="2495"/>
                  </a:cubicBezTo>
                  <a:cubicBezTo>
                    <a:pt x="1789" y="2476"/>
                    <a:pt x="1781" y="2458"/>
                    <a:pt x="1774" y="2441"/>
                  </a:cubicBezTo>
                  <a:cubicBezTo>
                    <a:pt x="1768" y="2423"/>
                    <a:pt x="1762" y="2405"/>
                    <a:pt x="1758" y="2388"/>
                  </a:cubicBezTo>
                  <a:cubicBezTo>
                    <a:pt x="1753" y="2351"/>
                    <a:pt x="1751" y="2316"/>
                    <a:pt x="1748" y="2281"/>
                  </a:cubicBezTo>
                  <a:cubicBezTo>
                    <a:pt x="1745" y="2210"/>
                    <a:pt x="1751" y="2140"/>
                    <a:pt x="1755" y="2069"/>
                  </a:cubicBezTo>
                  <a:lnTo>
                    <a:pt x="1767" y="1857"/>
                  </a:lnTo>
                  <a:lnTo>
                    <a:pt x="1774" y="1751"/>
                  </a:lnTo>
                  <a:lnTo>
                    <a:pt x="1784" y="1645"/>
                  </a:lnTo>
                  <a:lnTo>
                    <a:pt x="1793" y="1538"/>
                  </a:lnTo>
                  <a:cubicBezTo>
                    <a:pt x="1794" y="1521"/>
                    <a:pt x="1797" y="1503"/>
                    <a:pt x="1799" y="1486"/>
                  </a:cubicBezTo>
                  <a:cubicBezTo>
                    <a:pt x="1802" y="1468"/>
                    <a:pt x="1805" y="1451"/>
                    <a:pt x="1809" y="1433"/>
                  </a:cubicBezTo>
                  <a:cubicBezTo>
                    <a:pt x="1813" y="1416"/>
                    <a:pt x="1817" y="1397"/>
                    <a:pt x="1819" y="1380"/>
                  </a:cubicBezTo>
                  <a:cubicBezTo>
                    <a:pt x="1820" y="1362"/>
                    <a:pt x="1821" y="1345"/>
                    <a:pt x="1821" y="1327"/>
                  </a:cubicBezTo>
                  <a:lnTo>
                    <a:pt x="1821" y="1273"/>
                  </a:lnTo>
                  <a:lnTo>
                    <a:pt x="1820" y="1221"/>
                  </a:lnTo>
                  <a:cubicBezTo>
                    <a:pt x="1819" y="1150"/>
                    <a:pt x="1815" y="1079"/>
                    <a:pt x="1812" y="1009"/>
                  </a:cubicBezTo>
                  <a:cubicBezTo>
                    <a:pt x="1808" y="937"/>
                    <a:pt x="1807" y="866"/>
                    <a:pt x="1805" y="796"/>
                  </a:cubicBezTo>
                  <a:lnTo>
                    <a:pt x="1802" y="583"/>
                  </a:lnTo>
                  <a:cubicBezTo>
                    <a:pt x="1801" y="513"/>
                    <a:pt x="1801" y="442"/>
                    <a:pt x="1803" y="371"/>
                  </a:cubicBezTo>
                  <a:lnTo>
                    <a:pt x="1804" y="318"/>
                  </a:lnTo>
                  <a:cubicBezTo>
                    <a:pt x="1804" y="300"/>
                    <a:pt x="1804" y="283"/>
                    <a:pt x="1806" y="265"/>
                  </a:cubicBezTo>
                  <a:cubicBezTo>
                    <a:pt x="1806" y="263"/>
                    <a:pt x="1806" y="262"/>
                    <a:pt x="1806" y="258"/>
                  </a:cubicBezTo>
                  <a:lnTo>
                    <a:pt x="1806" y="247"/>
                  </a:lnTo>
                  <a:lnTo>
                    <a:pt x="1807" y="223"/>
                  </a:lnTo>
                  <a:cubicBezTo>
                    <a:pt x="1806" y="207"/>
                    <a:pt x="1804" y="191"/>
                    <a:pt x="1802" y="175"/>
                  </a:cubicBezTo>
                  <a:cubicBezTo>
                    <a:pt x="1798" y="159"/>
                    <a:pt x="1793" y="142"/>
                    <a:pt x="1787" y="126"/>
                  </a:cubicBezTo>
                  <a:cubicBezTo>
                    <a:pt x="1779" y="111"/>
                    <a:pt x="1772" y="95"/>
                    <a:pt x="1761" y="81"/>
                  </a:cubicBezTo>
                  <a:cubicBezTo>
                    <a:pt x="1756" y="75"/>
                    <a:pt x="1751" y="67"/>
                    <a:pt x="1744" y="61"/>
                  </a:cubicBezTo>
                  <a:cubicBezTo>
                    <a:pt x="1738" y="55"/>
                    <a:pt x="1731" y="49"/>
                    <a:pt x="1725" y="44"/>
                  </a:cubicBezTo>
                  <a:cubicBezTo>
                    <a:pt x="1722" y="41"/>
                    <a:pt x="1719" y="39"/>
                    <a:pt x="1715" y="35"/>
                  </a:cubicBezTo>
                  <a:cubicBezTo>
                    <a:pt x="1711" y="33"/>
                    <a:pt x="1708" y="31"/>
                    <a:pt x="1704" y="29"/>
                  </a:cubicBezTo>
                  <a:cubicBezTo>
                    <a:pt x="1697" y="25"/>
                    <a:pt x="1690" y="20"/>
                    <a:pt x="1681" y="16"/>
                  </a:cubicBezTo>
                  <a:cubicBezTo>
                    <a:pt x="1674" y="13"/>
                    <a:pt x="1666" y="10"/>
                    <a:pt x="1658" y="8"/>
                  </a:cubicBezTo>
                  <a:cubicBezTo>
                    <a:pt x="1650" y="4"/>
                    <a:pt x="1642" y="2"/>
                    <a:pt x="1633" y="2"/>
                  </a:cubicBezTo>
                  <a:cubicBezTo>
                    <a:pt x="1625" y="1"/>
                    <a:pt x="1616" y="0"/>
                    <a:pt x="16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3"/>
            <p:cNvSpPr/>
            <p:nvPr/>
          </p:nvSpPr>
          <p:spPr>
            <a:xfrm>
              <a:off x="4589025" y="2635475"/>
              <a:ext cx="150" cy="325"/>
            </a:xfrm>
            <a:custGeom>
              <a:avLst/>
              <a:gdLst/>
              <a:ahLst/>
              <a:cxnLst/>
              <a:rect l="l" t="t" r="r" b="b"/>
              <a:pathLst>
                <a:path w="6" h="13" extrusionOk="0">
                  <a:moveTo>
                    <a:pt x="6" y="1"/>
                  </a:moveTo>
                  <a:lnTo>
                    <a:pt x="6" y="1"/>
                  </a:lnTo>
                  <a:cubicBezTo>
                    <a:pt x="3" y="2"/>
                    <a:pt x="1" y="3"/>
                    <a:pt x="0" y="6"/>
                  </a:cubicBezTo>
                  <a:cubicBezTo>
                    <a:pt x="1" y="7"/>
                    <a:pt x="0" y="7"/>
                    <a:pt x="0" y="8"/>
                  </a:cubicBezTo>
                  <a:cubicBezTo>
                    <a:pt x="1" y="9"/>
                    <a:pt x="1" y="10"/>
                    <a:pt x="1" y="12"/>
                  </a:cubicBezTo>
                  <a:cubicBezTo>
                    <a:pt x="2" y="12"/>
                    <a:pt x="2" y="12"/>
                    <a:pt x="2" y="13"/>
                  </a:cubicBezTo>
                  <a:lnTo>
                    <a:pt x="3" y="13"/>
                  </a:lnTo>
                  <a:lnTo>
                    <a:pt x="3" y="9"/>
                  </a:lnTo>
                  <a:cubicBezTo>
                    <a:pt x="5" y="6"/>
                    <a:pt x="6" y="4"/>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 name="Google Shape;1212;p43"/>
          <p:cNvGrpSpPr/>
          <p:nvPr/>
        </p:nvGrpSpPr>
        <p:grpSpPr>
          <a:xfrm rot="-1464194">
            <a:off x="861313" y="691245"/>
            <a:ext cx="400890" cy="308761"/>
            <a:chOff x="6060100" y="2504357"/>
            <a:chExt cx="256950" cy="197900"/>
          </a:xfrm>
        </p:grpSpPr>
        <p:sp>
          <p:nvSpPr>
            <p:cNvPr id="1213" name="Google Shape;1213;p43"/>
            <p:cNvSpPr/>
            <p:nvPr/>
          </p:nvSpPr>
          <p:spPr>
            <a:xfrm>
              <a:off x="6060100" y="2504357"/>
              <a:ext cx="256950" cy="197900"/>
            </a:xfrm>
            <a:custGeom>
              <a:avLst/>
              <a:gdLst/>
              <a:ahLst/>
              <a:cxnLst/>
              <a:rect l="l" t="t" r="r" b="b"/>
              <a:pathLst>
                <a:path w="10278" h="7916" extrusionOk="0">
                  <a:moveTo>
                    <a:pt x="7357" y="528"/>
                  </a:moveTo>
                  <a:cubicBezTo>
                    <a:pt x="8886" y="528"/>
                    <a:pt x="8922" y="2740"/>
                    <a:pt x="8396" y="3792"/>
                  </a:cubicBezTo>
                  <a:cubicBezTo>
                    <a:pt x="7578" y="5426"/>
                    <a:pt x="6108" y="6456"/>
                    <a:pt x="4602" y="7389"/>
                  </a:cubicBezTo>
                  <a:cubicBezTo>
                    <a:pt x="4522" y="7437"/>
                    <a:pt x="4492" y="7506"/>
                    <a:pt x="4490" y="7573"/>
                  </a:cubicBezTo>
                  <a:cubicBezTo>
                    <a:pt x="3361" y="6492"/>
                    <a:pt x="2315" y="5241"/>
                    <a:pt x="1806" y="3740"/>
                  </a:cubicBezTo>
                  <a:cubicBezTo>
                    <a:pt x="1504" y="2849"/>
                    <a:pt x="1365" y="1667"/>
                    <a:pt x="2125" y="949"/>
                  </a:cubicBezTo>
                  <a:cubicBezTo>
                    <a:pt x="2364" y="723"/>
                    <a:pt x="2666" y="625"/>
                    <a:pt x="2977" y="625"/>
                  </a:cubicBezTo>
                  <a:cubicBezTo>
                    <a:pt x="3565" y="625"/>
                    <a:pt x="4183" y="977"/>
                    <a:pt x="4464" y="1480"/>
                  </a:cubicBezTo>
                  <a:cubicBezTo>
                    <a:pt x="4681" y="1868"/>
                    <a:pt x="4759" y="2335"/>
                    <a:pt x="4836" y="2766"/>
                  </a:cubicBezTo>
                  <a:cubicBezTo>
                    <a:pt x="4857" y="2889"/>
                    <a:pt x="4963" y="2946"/>
                    <a:pt x="5072" y="2946"/>
                  </a:cubicBezTo>
                  <a:cubicBezTo>
                    <a:pt x="5208" y="2946"/>
                    <a:pt x="5348" y="2857"/>
                    <a:pt x="5332" y="2700"/>
                  </a:cubicBezTo>
                  <a:cubicBezTo>
                    <a:pt x="5332" y="2688"/>
                    <a:pt x="5330" y="2678"/>
                    <a:pt x="5330" y="2667"/>
                  </a:cubicBezTo>
                  <a:cubicBezTo>
                    <a:pt x="5526" y="1806"/>
                    <a:pt x="5948" y="818"/>
                    <a:pt x="6886" y="589"/>
                  </a:cubicBezTo>
                  <a:cubicBezTo>
                    <a:pt x="7057" y="547"/>
                    <a:pt x="7213" y="528"/>
                    <a:pt x="7357" y="528"/>
                  </a:cubicBezTo>
                  <a:close/>
                  <a:moveTo>
                    <a:pt x="3085" y="0"/>
                  </a:moveTo>
                  <a:cubicBezTo>
                    <a:pt x="2364" y="0"/>
                    <a:pt x="1702" y="444"/>
                    <a:pt x="1326" y="1106"/>
                  </a:cubicBezTo>
                  <a:cubicBezTo>
                    <a:pt x="1" y="3440"/>
                    <a:pt x="2522" y="6659"/>
                    <a:pt x="4355" y="7890"/>
                  </a:cubicBezTo>
                  <a:cubicBezTo>
                    <a:pt x="4382" y="7907"/>
                    <a:pt x="4409" y="7915"/>
                    <a:pt x="4435" y="7915"/>
                  </a:cubicBezTo>
                  <a:cubicBezTo>
                    <a:pt x="4510" y="7915"/>
                    <a:pt x="4576" y="7850"/>
                    <a:pt x="4594" y="7774"/>
                  </a:cubicBezTo>
                  <a:cubicBezTo>
                    <a:pt x="4634" y="7805"/>
                    <a:pt x="4684" y="7824"/>
                    <a:pt x="4740" y="7824"/>
                  </a:cubicBezTo>
                  <a:cubicBezTo>
                    <a:pt x="4773" y="7824"/>
                    <a:pt x="4808" y="7817"/>
                    <a:pt x="4845" y="7802"/>
                  </a:cubicBezTo>
                  <a:cubicBezTo>
                    <a:pt x="6960" y="6909"/>
                    <a:pt x="10278" y="3867"/>
                    <a:pt x="9031" y="1275"/>
                  </a:cubicBezTo>
                  <a:cubicBezTo>
                    <a:pt x="8680" y="547"/>
                    <a:pt x="7983" y="6"/>
                    <a:pt x="7205" y="6"/>
                  </a:cubicBezTo>
                  <a:cubicBezTo>
                    <a:pt x="7000" y="6"/>
                    <a:pt x="6790" y="44"/>
                    <a:pt x="6578" y="125"/>
                  </a:cubicBezTo>
                  <a:cubicBezTo>
                    <a:pt x="5831" y="414"/>
                    <a:pt x="5399" y="1092"/>
                    <a:pt x="5163" y="1829"/>
                  </a:cubicBezTo>
                  <a:cubicBezTo>
                    <a:pt x="4944" y="1092"/>
                    <a:pt x="4514" y="430"/>
                    <a:pt x="3753" y="130"/>
                  </a:cubicBezTo>
                  <a:cubicBezTo>
                    <a:pt x="3529" y="41"/>
                    <a:pt x="3304" y="0"/>
                    <a:pt x="30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3"/>
            <p:cNvSpPr/>
            <p:nvPr/>
          </p:nvSpPr>
          <p:spPr>
            <a:xfrm>
              <a:off x="6094225" y="2517532"/>
              <a:ext cx="188925" cy="176175"/>
            </a:xfrm>
            <a:custGeom>
              <a:avLst/>
              <a:gdLst/>
              <a:ahLst/>
              <a:cxnLst/>
              <a:rect l="l" t="t" r="r" b="b"/>
              <a:pathLst>
                <a:path w="7557" h="7047" extrusionOk="0">
                  <a:moveTo>
                    <a:pt x="5992" y="1"/>
                  </a:moveTo>
                  <a:cubicBezTo>
                    <a:pt x="5848" y="1"/>
                    <a:pt x="5692" y="20"/>
                    <a:pt x="5521" y="62"/>
                  </a:cubicBezTo>
                  <a:cubicBezTo>
                    <a:pt x="4583" y="291"/>
                    <a:pt x="4161" y="1279"/>
                    <a:pt x="3965" y="2140"/>
                  </a:cubicBezTo>
                  <a:cubicBezTo>
                    <a:pt x="3965" y="2151"/>
                    <a:pt x="3967" y="2161"/>
                    <a:pt x="3967" y="2173"/>
                  </a:cubicBezTo>
                  <a:cubicBezTo>
                    <a:pt x="3983" y="2330"/>
                    <a:pt x="3843" y="2419"/>
                    <a:pt x="3707" y="2419"/>
                  </a:cubicBezTo>
                  <a:cubicBezTo>
                    <a:pt x="3598" y="2419"/>
                    <a:pt x="3492" y="2362"/>
                    <a:pt x="3470" y="2239"/>
                  </a:cubicBezTo>
                  <a:cubicBezTo>
                    <a:pt x="3394" y="1808"/>
                    <a:pt x="3316" y="1341"/>
                    <a:pt x="3098" y="953"/>
                  </a:cubicBezTo>
                  <a:cubicBezTo>
                    <a:pt x="2817" y="450"/>
                    <a:pt x="2199" y="98"/>
                    <a:pt x="1611" y="98"/>
                  </a:cubicBezTo>
                  <a:cubicBezTo>
                    <a:pt x="1301" y="98"/>
                    <a:pt x="999" y="196"/>
                    <a:pt x="760" y="422"/>
                  </a:cubicBezTo>
                  <a:cubicBezTo>
                    <a:pt x="0" y="1140"/>
                    <a:pt x="139" y="2322"/>
                    <a:pt x="441" y="3213"/>
                  </a:cubicBezTo>
                  <a:cubicBezTo>
                    <a:pt x="949" y="4714"/>
                    <a:pt x="1996" y="5966"/>
                    <a:pt x="3124" y="7046"/>
                  </a:cubicBezTo>
                  <a:cubicBezTo>
                    <a:pt x="3127" y="6979"/>
                    <a:pt x="3157" y="6911"/>
                    <a:pt x="3237" y="6862"/>
                  </a:cubicBezTo>
                  <a:cubicBezTo>
                    <a:pt x="4743" y="5929"/>
                    <a:pt x="6213" y="4899"/>
                    <a:pt x="7031" y="3265"/>
                  </a:cubicBezTo>
                  <a:cubicBezTo>
                    <a:pt x="7557" y="2213"/>
                    <a:pt x="7521" y="1"/>
                    <a:pt x="5992" y="1"/>
                  </a:cubicBezTo>
                  <a:close/>
                </a:path>
              </a:pathLst>
            </a:custGeom>
            <a:solidFill>
              <a:srgbClr val="FF6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 name="Google Shape;1215;p43"/>
          <p:cNvGrpSpPr/>
          <p:nvPr/>
        </p:nvGrpSpPr>
        <p:grpSpPr>
          <a:xfrm>
            <a:off x="713184" y="4691184"/>
            <a:ext cx="7726459" cy="369843"/>
            <a:chOff x="713184" y="4691184"/>
            <a:chExt cx="7726459" cy="369843"/>
          </a:xfrm>
        </p:grpSpPr>
        <p:sp>
          <p:nvSpPr>
            <p:cNvPr id="1216" name="Google Shape;1216;p43"/>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1217" name="Google Shape;1217;p43">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3">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3">
              <a:hlinkClick r:id="rId4"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23"/>
        <p:cNvGrpSpPr/>
        <p:nvPr/>
      </p:nvGrpSpPr>
      <p:grpSpPr>
        <a:xfrm>
          <a:off x="0" y="0"/>
          <a:ext cx="0" cy="0"/>
          <a:chOff x="0" y="0"/>
          <a:chExt cx="0" cy="0"/>
        </a:xfrm>
      </p:grpSpPr>
      <p:grpSp>
        <p:nvGrpSpPr>
          <p:cNvPr id="1224" name="Google Shape;1224;p44"/>
          <p:cNvGrpSpPr/>
          <p:nvPr/>
        </p:nvGrpSpPr>
        <p:grpSpPr>
          <a:xfrm>
            <a:off x="1967311" y="706986"/>
            <a:ext cx="5117188" cy="709803"/>
            <a:chOff x="7728915" y="1917859"/>
            <a:chExt cx="1034486" cy="222599"/>
          </a:xfrm>
        </p:grpSpPr>
        <p:sp>
          <p:nvSpPr>
            <p:cNvPr id="1225" name="Google Shape;1225;p44"/>
            <p:cNvSpPr/>
            <p:nvPr/>
          </p:nvSpPr>
          <p:spPr>
            <a:xfrm>
              <a:off x="8619035" y="1957671"/>
              <a:ext cx="135129" cy="175206"/>
            </a:xfrm>
            <a:custGeom>
              <a:avLst/>
              <a:gdLst/>
              <a:ahLst/>
              <a:cxnLst/>
              <a:rect l="l" t="t" r="r" b="b"/>
              <a:pathLst>
                <a:path w="2549" h="3305" extrusionOk="0">
                  <a:moveTo>
                    <a:pt x="2549" y="0"/>
                  </a:moveTo>
                  <a:cubicBezTo>
                    <a:pt x="2549" y="0"/>
                    <a:pt x="2548" y="0"/>
                    <a:pt x="2548" y="1"/>
                  </a:cubicBezTo>
                  <a:lnTo>
                    <a:pt x="2548" y="1"/>
                  </a:lnTo>
                  <a:cubicBezTo>
                    <a:pt x="2548" y="0"/>
                    <a:pt x="2549" y="0"/>
                    <a:pt x="2549" y="0"/>
                  </a:cubicBezTo>
                  <a:close/>
                  <a:moveTo>
                    <a:pt x="999" y="255"/>
                  </a:moveTo>
                  <a:cubicBezTo>
                    <a:pt x="1054" y="255"/>
                    <a:pt x="1109" y="256"/>
                    <a:pt x="1163" y="259"/>
                  </a:cubicBezTo>
                  <a:cubicBezTo>
                    <a:pt x="1206" y="261"/>
                    <a:pt x="1206" y="322"/>
                    <a:pt x="1163" y="325"/>
                  </a:cubicBezTo>
                  <a:cubicBezTo>
                    <a:pt x="1109" y="327"/>
                    <a:pt x="1054" y="328"/>
                    <a:pt x="999" y="328"/>
                  </a:cubicBezTo>
                  <a:cubicBezTo>
                    <a:pt x="889" y="328"/>
                    <a:pt x="778" y="325"/>
                    <a:pt x="668" y="322"/>
                  </a:cubicBezTo>
                  <a:cubicBezTo>
                    <a:pt x="628" y="321"/>
                    <a:pt x="629" y="263"/>
                    <a:pt x="668" y="262"/>
                  </a:cubicBezTo>
                  <a:cubicBezTo>
                    <a:pt x="778" y="259"/>
                    <a:pt x="889" y="255"/>
                    <a:pt x="999" y="255"/>
                  </a:cubicBezTo>
                  <a:close/>
                  <a:moveTo>
                    <a:pt x="1958" y="347"/>
                  </a:moveTo>
                  <a:cubicBezTo>
                    <a:pt x="2042" y="347"/>
                    <a:pt x="2125" y="350"/>
                    <a:pt x="2207" y="360"/>
                  </a:cubicBezTo>
                  <a:cubicBezTo>
                    <a:pt x="2247" y="366"/>
                    <a:pt x="2247" y="417"/>
                    <a:pt x="2207" y="422"/>
                  </a:cubicBezTo>
                  <a:cubicBezTo>
                    <a:pt x="2127" y="432"/>
                    <a:pt x="2045" y="435"/>
                    <a:pt x="1963" y="435"/>
                  </a:cubicBezTo>
                  <a:cubicBezTo>
                    <a:pt x="1829" y="435"/>
                    <a:pt x="1694" y="427"/>
                    <a:pt x="1562" y="425"/>
                  </a:cubicBezTo>
                  <a:cubicBezTo>
                    <a:pt x="1517" y="425"/>
                    <a:pt x="1517" y="357"/>
                    <a:pt x="1562" y="357"/>
                  </a:cubicBezTo>
                  <a:cubicBezTo>
                    <a:pt x="1692" y="355"/>
                    <a:pt x="1825" y="347"/>
                    <a:pt x="1958" y="347"/>
                  </a:cubicBezTo>
                  <a:close/>
                  <a:moveTo>
                    <a:pt x="1261" y="2801"/>
                  </a:moveTo>
                  <a:cubicBezTo>
                    <a:pt x="1263" y="2801"/>
                    <a:pt x="1266" y="2802"/>
                    <a:pt x="1269" y="2802"/>
                  </a:cubicBezTo>
                  <a:cubicBezTo>
                    <a:pt x="1481" y="2855"/>
                    <a:pt x="1692" y="2877"/>
                    <a:pt x="1909" y="2894"/>
                  </a:cubicBezTo>
                  <a:cubicBezTo>
                    <a:pt x="1949" y="2897"/>
                    <a:pt x="1950" y="2955"/>
                    <a:pt x="1909" y="2957"/>
                  </a:cubicBezTo>
                  <a:cubicBezTo>
                    <a:pt x="1891" y="2958"/>
                    <a:pt x="1873" y="2958"/>
                    <a:pt x="1855" y="2958"/>
                  </a:cubicBezTo>
                  <a:cubicBezTo>
                    <a:pt x="1652" y="2958"/>
                    <a:pt x="1447" y="2920"/>
                    <a:pt x="1253" y="2864"/>
                  </a:cubicBezTo>
                  <a:cubicBezTo>
                    <a:pt x="1216" y="2853"/>
                    <a:pt x="1227" y="2801"/>
                    <a:pt x="1261" y="2801"/>
                  </a:cubicBezTo>
                  <a:close/>
                  <a:moveTo>
                    <a:pt x="2548" y="1"/>
                  </a:moveTo>
                  <a:cubicBezTo>
                    <a:pt x="2390" y="75"/>
                    <a:pt x="2206" y="93"/>
                    <a:pt x="2020" y="93"/>
                  </a:cubicBezTo>
                  <a:cubicBezTo>
                    <a:pt x="1861" y="93"/>
                    <a:pt x="1699" y="80"/>
                    <a:pt x="1549" y="77"/>
                  </a:cubicBezTo>
                  <a:cubicBezTo>
                    <a:pt x="1232" y="74"/>
                    <a:pt x="916" y="70"/>
                    <a:pt x="599" y="48"/>
                  </a:cubicBezTo>
                  <a:lnTo>
                    <a:pt x="599" y="48"/>
                  </a:lnTo>
                  <a:cubicBezTo>
                    <a:pt x="661" y="876"/>
                    <a:pt x="712" y="1715"/>
                    <a:pt x="658" y="2537"/>
                  </a:cubicBezTo>
                  <a:cubicBezTo>
                    <a:pt x="663" y="2549"/>
                    <a:pt x="663" y="2564"/>
                    <a:pt x="652" y="2579"/>
                  </a:cubicBezTo>
                  <a:cubicBezTo>
                    <a:pt x="574" y="2685"/>
                    <a:pt x="489" y="2787"/>
                    <a:pt x="401" y="2889"/>
                  </a:cubicBezTo>
                  <a:cubicBezTo>
                    <a:pt x="554" y="2867"/>
                    <a:pt x="709" y="2844"/>
                    <a:pt x="865" y="2841"/>
                  </a:cubicBezTo>
                  <a:cubicBezTo>
                    <a:pt x="895" y="2841"/>
                    <a:pt x="903" y="2889"/>
                    <a:pt x="873" y="2895"/>
                  </a:cubicBezTo>
                  <a:cubicBezTo>
                    <a:pt x="707" y="2928"/>
                    <a:pt x="537" y="2940"/>
                    <a:pt x="370" y="2955"/>
                  </a:cubicBezTo>
                  <a:cubicBezTo>
                    <a:pt x="368" y="2955"/>
                    <a:pt x="367" y="2955"/>
                    <a:pt x="366" y="2955"/>
                  </a:cubicBezTo>
                  <a:cubicBezTo>
                    <a:pt x="358" y="2955"/>
                    <a:pt x="353" y="2952"/>
                    <a:pt x="348" y="2949"/>
                  </a:cubicBezTo>
                  <a:cubicBezTo>
                    <a:pt x="236" y="3073"/>
                    <a:pt x="120" y="3192"/>
                    <a:pt x="0" y="3304"/>
                  </a:cubicBezTo>
                  <a:cubicBezTo>
                    <a:pt x="511" y="3250"/>
                    <a:pt x="1027" y="3229"/>
                    <a:pt x="1542" y="3229"/>
                  </a:cubicBezTo>
                  <a:cubicBezTo>
                    <a:pt x="1872" y="3229"/>
                    <a:pt x="2202" y="3238"/>
                    <a:pt x="2530" y="3252"/>
                  </a:cubicBezTo>
                  <a:cubicBezTo>
                    <a:pt x="2365" y="3054"/>
                    <a:pt x="2233" y="2833"/>
                    <a:pt x="2080" y="2626"/>
                  </a:cubicBezTo>
                  <a:cubicBezTo>
                    <a:pt x="1864" y="2331"/>
                    <a:pt x="1625" y="2061"/>
                    <a:pt x="1376" y="1793"/>
                  </a:cubicBezTo>
                  <a:cubicBezTo>
                    <a:pt x="1336" y="1751"/>
                    <a:pt x="1365" y="1698"/>
                    <a:pt x="1407" y="1685"/>
                  </a:cubicBezTo>
                  <a:cubicBezTo>
                    <a:pt x="1379" y="1670"/>
                    <a:pt x="1363" y="1630"/>
                    <a:pt x="1391" y="1598"/>
                  </a:cubicBezTo>
                  <a:cubicBezTo>
                    <a:pt x="1796" y="1111"/>
                    <a:pt x="2189" y="625"/>
                    <a:pt x="2534" y="93"/>
                  </a:cubicBezTo>
                  <a:cubicBezTo>
                    <a:pt x="2511" y="64"/>
                    <a:pt x="2507" y="20"/>
                    <a:pt x="2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4"/>
            <p:cNvSpPr/>
            <p:nvPr/>
          </p:nvSpPr>
          <p:spPr>
            <a:xfrm>
              <a:off x="8615165" y="2098841"/>
              <a:ext cx="25234" cy="25128"/>
            </a:xfrm>
            <a:custGeom>
              <a:avLst/>
              <a:gdLst/>
              <a:ahLst/>
              <a:cxnLst/>
              <a:rect l="l" t="t" r="r" b="b"/>
              <a:pathLst>
                <a:path w="476" h="474" extrusionOk="0">
                  <a:moveTo>
                    <a:pt x="476" y="0"/>
                  </a:moveTo>
                  <a:cubicBezTo>
                    <a:pt x="470" y="4"/>
                    <a:pt x="464" y="7"/>
                    <a:pt x="458" y="7"/>
                  </a:cubicBezTo>
                  <a:cubicBezTo>
                    <a:pt x="305" y="5"/>
                    <a:pt x="152" y="4"/>
                    <a:pt x="0" y="3"/>
                  </a:cubicBezTo>
                  <a:lnTo>
                    <a:pt x="0" y="3"/>
                  </a:lnTo>
                  <a:cubicBezTo>
                    <a:pt x="24" y="157"/>
                    <a:pt x="29" y="317"/>
                    <a:pt x="15" y="474"/>
                  </a:cubicBezTo>
                  <a:cubicBezTo>
                    <a:pt x="159" y="309"/>
                    <a:pt x="313" y="149"/>
                    <a:pt x="476" y="0"/>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4"/>
            <p:cNvSpPr/>
            <p:nvPr/>
          </p:nvSpPr>
          <p:spPr>
            <a:xfrm>
              <a:off x="7873160" y="2103135"/>
              <a:ext cx="41032" cy="27513"/>
            </a:xfrm>
            <a:custGeom>
              <a:avLst/>
              <a:gdLst/>
              <a:ahLst/>
              <a:cxnLst/>
              <a:rect l="l" t="t" r="r" b="b"/>
              <a:pathLst>
                <a:path w="774" h="519" extrusionOk="0">
                  <a:moveTo>
                    <a:pt x="1" y="1"/>
                  </a:moveTo>
                  <a:lnTo>
                    <a:pt x="1" y="1"/>
                  </a:lnTo>
                  <a:cubicBezTo>
                    <a:pt x="258" y="174"/>
                    <a:pt x="512" y="350"/>
                    <a:pt x="773" y="519"/>
                  </a:cubicBezTo>
                  <a:cubicBezTo>
                    <a:pt x="753" y="348"/>
                    <a:pt x="747" y="175"/>
                    <a:pt x="761" y="4"/>
                  </a:cubicBezTo>
                  <a:cubicBezTo>
                    <a:pt x="507" y="4"/>
                    <a:pt x="255" y="4"/>
                    <a:pt x="1" y="1"/>
                  </a:cubicBezTo>
                  <a:close/>
                </a:path>
              </a:pathLst>
            </a:custGeom>
            <a:solidFill>
              <a:srgbClr val="FFE6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4"/>
            <p:cNvSpPr/>
            <p:nvPr/>
          </p:nvSpPr>
          <p:spPr>
            <a:xfrm>
              <a:off x="7869820" y="1922736"/>
              <a:ext cx="779814" cy="175047"/>
            </a:xfrm>
            <a:custGeom>
              <a:avLst/>
              <a:gdLst/>
              <a:ahLst/>
              <a:cxnLst/>
              <a:rect l="l" t="t" r="r" b="b"/>
              <a:pathLst>
                <a:path w="14710" h="3302" extrusionOk="0">
                  <a:moveTo>
                    <a:pt x="1575" y="266"/>
                  </a:moveTo>
                  <a:cubicBezTo>
                    <a:pt x="1647" y="266"/>
                    <a:pt x="1718" y="267"/>
                    <a:pt x="1789" y="272"/>
                  </a:cubicBezTo>
                  <a:cubicBezTo>
                    <a:pt x="1832" y="276"/>
                    <a:pt x="1832" y="334"/>
                    <a:pt x="1789" y="338"/>
                  </a:cubicBezTo>
                  <a:cubicBezTo>
                    <a:pt x="1717" y="343"/>
                    <a:pt x="1644" y="344"/>
                    <a:pt x="1572" y="344"/>
                  </a:cubicBezTo>
                  <a:cubicBezTo>
                    <a:pt x="1462" y="344"/>
                    <a:pt x="1353" y="341"/>
                    <a:pt x="1243" y="339"/>
                  </a:cubicBezTo>
                  <a:cubicBezTo>
                    <a:pt x="1200" y="338"/>
                    <a:pt x="1200" y="272"/>
                    <a:pt x="1243" y="272"/>
                  </a:cubicBezTo>
                  <a:cubicBezTo>
                    <a:pt x="1353" y="270"/>
                    <a:pt x="1465" y="266"/>
                    <a:pt x="1575" y="266"/>
                  </a:cubicBezTo>
                  <a:close/>
                  <a:moveTo>
                    <a:pt x="4373" y="242"/>
                  </a:moveTo>
                  <a:cubicBezTo>
                    <a:pt x="4393" y="242"/>
                    <a:pt x="4409" y="273"/>
                    <a:pt x="4385" y="283"/>
                  </a:cubicBezTo>
                  <a:cubicBezTo>
                    <a:pt x="4284" y="328"/>
                    <a:pt x="4176" y="345"/>
                    <a:pt x="4067" y="345"/>
                  </a:cubicBezTo>
                  <a:cubicBezTo>
                    <a:pt x="4001" y="345"/>
                    <a:pt x="3934" y="338"/>
                    <a:pt x="3868" y="328"/>
                  </a:cubicBezTo>
                  <a:cubicBezTo>
                    <a:pt x="3834" y="323"/>
                    <a:pt x="3847" y="274"/>
                    <a:pt x="3878" y="274"/>
                  </a:cubicBezTo>
                  <a:cubicBezTo>
                    <a:pt x="3880" y="274"/>
                    <a:pt x="3881" y="274"/>
                    <a:pt x="3883" y="275"/>
                  </a:cubicBezTo>
                  <a:cubicBezTo>
                    <a:pt x="3928" y="281"/>
                    <a:pt x="3973" y="284"/>
                    <a:pt x="4017" y="284"/>
                  </a:cubicBezTo>
                  <a:cubicBezTo>
                    <a:pt x="4135" y="284"/>
                    <a:pt x="4250" y="264"/>
                    <a:pt x="4369" y="243"/>
                  </a:cubicBezTo>
                  <a:cubicBezTo>
                    <a:pt x="4370" y="242"/>
                    <a:pt x="4372" y="242"/>
                    <a:pt x="4373" y="242"/>
                  </a:cubicBezTo>
                  <a:close/>
                  <a:moveTo>
                    <a:pt x="2907" y="327"/>
                  </a:moveTo>
                  <a:cubicBezTo>
                    <a:pt x="2965" y="327"/>
                    <a:pt x="3023" y="328"/>
                    <a:pt x="3081" y="330"/>
                  </a:cubicBezTo>
                  <a:cubicBezTo>
                    <a:pt x="3113" y="331"/>
                    <a:pt x="3113" y="379"/>
                    <a:pt x="3081" y="379"/>
                  </a:cubicBezTo>
                  <a:cubicBezTo>
                    <a:pt x="3017" y="382"/>
                    <a:pt x="2955" y="383"/>
                    <a:pt x="2892" y="383"/>
                  </a:cubicBezTo>
                  <a:cubicBezTo>
                    <a:pt x="2806" y="383"/>
                    <a:pt x="2720" y="381"/>
                    <a:pt x="2634" y="379"/>
                  </a:cubicBezTo>
                  <a:cubicBezTo>
                    <a:pt x="2603" y="379"/>
                    <a:pt x="2603" y="331"/>
                    <a:pt x="2634" y="331"/>
                  </a:cubicBezTo>
                  <a:cubicBezTo>
                    <a:pt x="2726" y="329"/>
                    <a:pt x="2816" y="327"/>
                    <a:pt x="2907" y="327"/>
                  </a:cubicBezTo>
                  <a:close/>
                  <a:moveTo>
                    <a:pt x="5330" y="318"/>
                  </a:moveTo>
                  <a:cubicBezTo>
                    <a:pt x="5408" y="318"/>
                    <a:pt x="5486" y="320"/>
                    <a:pt x="5563" y="324"/>
                  </a:cubicBezTo>
                  <a:cubicBezTo>
                    <a:pt x="5605" y="325"/>
                    <a:pt x="5605" y="385"/>
                    <a:pt x="5563" y="387"/>
                  </a:cubicBezTo>
                  <a:cubicBezTo>
                    <a:pt x="5492" y="390"/>
                    <a:pt x="5421" y="392"/>
                    <a:pt x="5350" y="392"/>
                  </a:cubicBezTo>
                  <a:cubicBezTo>
                    <a:pt x="5273" y="392"/>
                    <a:pt x="5195" y="390"/>
                    <a:pt x="5117" y="388"/>
                  </a:cubicBezTo>
                  <a:cubicBezTo>
                    <a:pt x="5074" y="386"/>
                    <a:pt x="5074" y="324"/>
                    <a:pt x="5117" y="322"/>
                  </a:cubicBezTo>
                  <a:cubicBezTo>
                    <a:pt x="5188" y="320"/>
                    <a:pt x="5259" y="318"/>
                    <a:pt x="5330" y="318"/>
                  </a:cubicBezTo>
                  <a:close/>
                  <a:moveTo>
                    <a:pt x="9432" y="313"/>
                  </a:moveTo>
                  <a:cubicBezTo>
                    <a:pt x="9504" y="313"/>
                    <a:pt x="9577" y="318"/>
                    <a:pt x="9643" y="337"/>
                  </a:cubicBezTo>
                  <a:cubicBezTo>
                    <a:pt x="9668" y="343"/>
                    <a:pt x="9672" y="386"/>
                    <a:pt x="9643" y="389"/>
                  </a:cubicBezTo>
                  <a:cubicBezTo>
                    <a:pt x="9615" y="393"/>
                    <a:pt x="9586" y="395"/>
                    <a:pt x="9557" y="395"/>
                  </a:cubicBezTo>
                  <a:cubicBezTo>
                    <a:pt x="9449" y="395"/>
                    <a:pt x="9335" y="370"/>
                    <a:pt x="9231" y="356"/>
                  </a:cubicBezTo>
                  <a:cubicBezTo>
                    <a:pt x="9208" y="354"/>
                    <a:pt x="9215" y="317"/>
                    <a:pt x="9237" y="317"/>
                  </a:cubicBezTo>
                  <a:cubicBezTo>
                    <a:pt x="9299" y="317"/>
                    <a:pt x="9365" y="313"/>
                    <a:pt x="9432" y="313"/>
                  </a:cubicBezTo>
                  <a:close/>
                  <a:moveTo>
                    <a:pt x="8298" y="328"/>
                  </a:moveTo>
                  <a:cubicBezTo>
                    <a:pt x="8322" y="328"/>
                    <a:pt x="8327" y="371"/>
                    <a:pt x="8301" y="376"/>
                  </a:cubicBezTo>
                  <a:cubicBezTo>
                    <a:pt x="8135" y="402"/>
                    <a:pt x="7967" y="418"/>
                    <a:pt x="7799" y="435"/>
                  </a:cubicBezTo>
                  <a:cubicBezTo>
                    <a:pt x="7798" y="435"/>
                    <a:pt x="7797" y="435"/>
                    <a:pt x="7797" y="435"/>
                  </a:cubicBezTo>
                  <a:cubicBezTo>
                    <a:pt x="7772" y="435"/>
                    <a:pt x="7768" y="392"/>
                    <a:pt x="7793" y="388"/>
                  </a:cubicBezTo>
                  <a:cubicBezTo>
                    <a:pt x="7961" y="365"/>
                    <a:pt x="8127" y="341"/>
                    <a:pt x="8295" y="328"/>
                  </a:cubicBezTo>
                  <a:cubicBezTo>
                    <a:pt x="8296" y="328"/>
                    <a:pt x="8297" y="328"/>
                    <a:pt x="8298" y="328"/>
                  </a:cubicBezTo>
                  <a:close/>
                  <a:moveTo>
                    <a:pt x="10929" y="339"/>
                  </a:moveTo>
                  <a:cubicBezTo>
                    <a:pt x="10961" y="339"/>
                    <a:pt x="10968" y="392"/>
                    <a:pt x="10937" y="397"/>
                  </a:cubicBezTo>
                  <a:cubicBezTo>
                    <a:pt x="10770" y="424"/>
                    <a:pt x="10598" y="427"/>
                    <a:pt x="10431" y="440"/>
                  </a:cubicBezTo>
                  <a:cubicBezTo>
                    <a:pt x="10431" y="440"/>
                    <a:pt x="10430" y="440"/>
                    <a:pt x="10429" y="440"/>
                  </a:cubicBezTo>
                  <a:cubicBezTo>
                    <a:pt x="10399" y="440"/>
                    <a:pt x="10400" y="393"/>
                    <a:pt x="10431" y="389"/>
                  </a:cubicBezTo>
                  <a:cubicBezTo>
                    <a:pt x="10596" y="371"/>
                    <a:pt x="10763" y="343"/>
                    <a:pt x="10928" y="339"/>
                  </a:cubicBezTo>
                  <a:cubicBezTo>
                    <a:pt x="10929" y="339"/>
                    <a:pt x="10929" y="339"/>
                    <a:pt x="10929" y="339"/>
                  </a:cubicBezTo>
                  <a:close/>
                  <a:moveTo>
                    <a:pt x="11898" y="365"/>
                  </a:moveTo>
                  <a:cubicBezTo>
                    <a:pt x="11988" y="365"/>
                    <a:pt x="12078" y="367"/>
                    <a:pt x="12168" y="373"/>
                  </a:cubicBezTo>
                  <a:cubicBezTo>
                    <a:pt x="12209" y="376"/>
                    <a:pt x="12209" y="434"/>
                    <a:pt x="12168" y="436"/>
                  </a:cubicBezTo>
                  <a:cubicBezTo>
                    <a:pt x="12078" y="442"/>
                    <a:pt x="11988" y="444"/>
                    <a:pt x="11898" y="444"/>
                  </a:cubicBezTo>
                  <a:cubicBezTo>
                    <a:pt x="11790" y="444"/>
                    <a:pt x="11681" y="441"/>
                    <a:pt x="11572" y="440"/>
                  </a:cubicBezTo>
                  <a:cubicBezTo>
                    <a:pt x="11528" y="440"/>
                    <a:pt x="11528" y="370"/>
                    <a:pt x="11572" y="369"/>
                  </a:cubicBezTo>
                  <a:cubicBezTo>
                    <a:pt x="11681" y="367"/>
                    <a:pt x="11790" y="365"/>
                    <a:pt x="11898" y="365"/>
                  </a:cubicBezTo>
                  <a:close/>
                  <a:moveTo>
                    <a:pt x="6306" y="365"/>
                  </a:moveTo>
                  <a:cubicBezTo>
                    <a:pt x="6307" y="365"/>
                    <a:pt x="6308" y="365"/>
                    <a:pt x="6309" y="365"/>
                  </a:cubicBezTo>
                  <a:cubicBezTo>
                    <a:pt x="6510" y="378"/>
                    <a:pt x="6716" y="381"/>
                    <a:pt x="6915" y="409"/>
                  </a:cubicBezTo>
                  <a:cubicBezTo>
                    <a:pt x="6957" y="414"/>
                    <a:pt x="6947" y="482"/>
                    <a:pt x="6906" y="482"/>
                  </a:cubicBezTo>
                  <a:cubicBezTo>
                    <a:pt x="6906" y="482"/>
                    <a:pt x="6905" y="482"/>
                    <a:pt x="6905" y="482"/>
                  </a:cubicBezTo>
                  <a:cubicBezTo>
                    <a:pt x="6707" y="478"/>
                    <a:pt x="6507" y="447"/>
                    <a:pt x="6309" y="426"/>
                  </a:cubicBezTo>
                  <a:cubicBezTo>
                    <a:pt x="6271" y="422"/>
                    <a:pt x="6271" y="365"/>
                    <a:pt x="6306" y="365"/>
                  </a:cubicBezTo>
                  <a:close/>
                  <a:moveTo>
                    <a:pt x="14278" y="413"/>
                  </a:moveTo>
                  <a:cubicBezTo>
                    <a:pt x="14353" y="413"/>
                    <a:pt x="14428" y="415"/>
                    <a:pt x="14503" y="424"/>
                  </a:cubicBezTo>
                  <a:cubicBezTo>
                    <a:pt x="14541" y="428"/>
                    <a:pt x="14541" y="481"/>
                    <a:pt x="14503" y="485"/>
                  </a:cubicBezTo>
                  <a:cubicBezTo>
                    <a:pt x="14429" y="493"/>
                    <a:pt x="14355" y="496"/>
                    <a:pt x="14280" y="496"/>
                  </a:cubicBezTo>
                  <a:cubicBezTo>
                    <a:pt x="14188" y="496"/>
                    <a:pt x="14096" y="492"/>
                    <a:pt x="14006" y="491"/>
                  </a:cubicBezTo>
                  <a:cubicBezTo>
                    <a:pt x="13958" y="490"/>
                    <a:pt x="13958" y="418"/>
                    <a:pt x="14006" y="418"/>
                  </a:cubicBezTo>
                  <a:cubicBezTo>
                    <a:pt x="14096" y="417"/>
                    <a:pt x="14187" y="413"/>
                    <a:pt x="14278" y="413"/>
                  </a:cubicBezTo>
                  <a:close/>
                  <a:moveTo>
                    <a:pt x="12862" y="459"/>
                  </a:moveTo>
                  <a:cubicBezTo>
                    <a:pt x="12863" y="459"/>
                    <a:pt x="12863" y="459"/>
                    <a:pt x="12864" y="459"/>
                  </a:cubicBezTo>
                  <a:cubicBezTo>
                    <a:pt x="13066" y="474"/>
                    <a:pt x="13269" y="486"/>
                    <a:pt x="13469" y="515"/>
                  </a:cubicBezTo>
                  <a:cubicBezTo>
                    <a:pt x="13502" y="520"/>
                    <a:pt x="13494" y="575"/>
                    <a:pt x="13461" y="575"/>
                  </a:cubicBezTo>
                  <a:cubicBezTo>
                    <a:pt x="13461" y="575"/>
                    <a:pt x="13460" y="575"/>
                    <a:pt x="13460" y="575"/>
                  </a:cubicBezTo>
                  <a:cubicBezTo>
                    <a:pt x="13261" y="570"/>
                    <a:pt x="13063" y="549"/>
                    <a:pt x="12864" y="530"/>
                  </a:cubicBezTo>
                  <a:cubicBezTo>
                    <a:pt x="12822" y="525"/>
                    <a:pt x="12819" y="459"/>
                    <a:pt x="12862" y="459"/>
                  </a:cubicBezTo>
                  <a:close/>
                  <a:moveTo>
                    <a:pt x="12989" y="2701"/>
                  </a:moveTo>
                  <a:cubicBezTo>
                    <a:pt x="13063" y="2701"/>
                    <a:pt x="13137" y="2704"/>
                    <a:pt x="13211" y="2710"/>
                  </a:cubicBezTo>
                  <a:cubicBezTo>
                    <a:pt x="13247" y="2713"/>
                    <a:pt x="13247" y="2763"/>
                    <a:pt x="13211" y="2766"/>
                  </a:cubicBezTo>
                  <a:cubicBezTo>
                    <a:pt x="13139" y="2773"/>
                    <a:pt x="13066" y="2775"/>
                    <a:pt x="12993" y="2775"/>
                  </a:cubicBezTo>
                  <a:cubicBezTo>
                    <a:pt x="12901" y="2775"/>
                    <a:pt x="12808" y="2771"/>
                    <a:pt x="12715" y="2769"/>
                  </a:cubicBezTo>
                  <a:cubicBezTo>
                    <a:pt x="12674" y="2769"/>
                    <a:pt x="12675" y="2708"/>
                    <a:pt x="12715" y="2707"/>
                  </a:cubicBezTo>
                  <a:cubicBezTo>
                    <a:pt x="12806" y="2705"/>
                    <a:pt x="12898" y="2701"/>
                    <a:pt x="12989" y="2701"/>
                  </a:cubicBezTo>
                  <a:close/>
                  <a:moveTo>
                    <a:pt x="13704" y="2700"/>
                  </a:moveTo>
                  <a:cubicBezTo>
                    <a:pt x="13705" y="2700"/>
                    <a:pt x="13707" y="2701"/>
                    <a:pt x="13708" y="2701"/>
                  </a:cubicBezTo>
                  <a:cubicBezTo>
                    <a:pt x="13859" y="2716"/>
                    <a:pt x="14017" y="2724"/>
                    <a:pt x="14163" y="2764"/>
                  </a:cubicBezTo>
                  <a:cubicBezTo>
                    <a:pt x="14201" y="2773"/>
                    <a:pt x="14193" y="2831"/>
                    <a:pt x="14155" y="2831"/>
                  </a:cubicBezTo>
                  <a:cubicBezTo>
                    <a:pt x="14155" y="2831"/>
                    <a:pt x="14155" y="2831"/>
                    <a:pt x="14154" y="2831"/>
                  </a:cubicBezTo>
                  <a:cubicBezTo>
                    <a:pt x="14003" y="2830"/>
                    <a:pt x="13848" y="2796"/>
                    <a:pt x="13699" y="2770"/>
                  </a:cubicBezTo>
                  <a:cubicBezTo>
                    <a:pt x="13661" y="2764"/>
                    <a:pt x="13668" y="2700"/>
                    <a:pt x="13704" y="2700"/>
                  </a:cubicBezTo>
                  <a:close/>
                  <a:moveTo>
                    <a:pt x="7797" y="2812"/>
                  </a:moveTo>
                  <a:cubicBezTo>
                    <a:pt x="7831" y="2812"/>
                    <a:pt x="7864" y="2813"/>
                    <a:pt x="7897" y="2816"/>
                  </a:cubicBezTo>
                  <a:cubicBezTo>
                    <a:pt x="7925" y="2818"/>
                    <a:pt x="7925" y="2857"/>
                    <a:pt x="7897" y="2860"/>
                  </a:cubicBezTo>
                  <a:cubicBezTo>
                    <a:pt x="7863" y="2863"/>
                    <a:pt x="7828" y="2864"/>
                    <a:pt x="7792" y="2864"/>
                  </a:cubicBezTo>
                  <a:cubicBezTo>
                    <a:pt x="7695" y="2864"/>
                    <a:pt x="7596" y="2855"/>
                    <a:pt x="7500" y="2852"/>
                  </a:cubicBezTo>
                  <a:cubicBezTo>
                    <a:pt x="7483" y="2851"/>
                    <a:pt x="7483" y="2825"/>
                    <a:pt x="7500" y="2825"/>
                  </a:cubicBezTo>
                  <a:cubicBezTo>
                    <a:pt x="7598" y="2821"/>
                    <a:pt x="7698" y="2812"/>
                    <a:pt x="7797" y="2812"/>
                  </a:cubicBezTo>
                  <a:close/>
                  <a:moveTo>
                    <a:pt x="9936" y="2762"/>
                  </a:moveTo>
                  <a:cubicBezTo>
                    <a:pt x="9964" y="2762"/>
                    <a:pt x="9971" y="2804"/>
                    <a:pt x="9942" y="2816"/>
                  </a:cubicBezTo>
                  <a:cubicBezTo>
                    <a:pt x="9845" y="2857"/>
                    <a:pt x="9744" y="2873"/>
                    <a:pt x="9641" y="2873"/>
                  </a:cubicBezTo>
                  <a:cubicBezTo>
                    <a:pt x="9588" y="2873"/>
                    <a:pt x="9534" y="2869"/>
                    <a:pt x="9481" y="2861"/>
                  </a:cubicBezTo>
                  <a:cubicBezTo>
                    <a:pt x="9453" y="2857"/>
                    <a:pt x="9458" y="2809"/>
                    <a:pt x="9484" y="2809"/>
                  </a:cubicBezTo>
                  <a:cubicBezTo>
                    <a:pt x="9485" y="2809"/>
                    <a:pt x="9486" y="2810"/>
                    <a:pt x="9487" y="2810"/>
                  </a:cubicBezTo>
                  <a:cubicBezTo>
                    <a:pt x="9523" y="2814"/>
                    <a:pt x="9558" y="2816"/>
                    <a:pt x="9593" y="2816"/>
                  </a:cubicBezTo>
                  <a:cubicBezTo>
                    <a:pt x="9706" y="2816"/>
                    <a:pt x="9815" y="2795"/>
                    <a:pt x="9926" y="2764"/>
                  </a:cubicBezTo>
                  <a:cubicBezTo>
                    <a:pt x="9930" y="2763"/>
                    <a:pt x="9933" y="2762"/>
                    <a:pt x="9936" y="2762"/>
                  </a:cubicBezTo>
                  <a:close/>
                  <a:moveTo>
                    <a:pt x="11620" y="2766"/>
                  </a:moveTo>
                  <a:cubicBezTo>
                    <a:pt x="11622" y="2766"/>
                    <a:pt x="11625" y="2766"/>
                    <a:pt x="11628" y="2767"/>
                  </a:cubicBezTo>
                  <a:cubicBezTo>
                    <a:pt x="11742" y="2801"/>
                    <a:pt x="11857" y="2813"/>
                    <a:pt x="11974" y="2813"/>
                  </a:cubicBezTo>
                  <a:cubicBezTo>
                    <a:pt x="12021" y="2813"/>
                    <a:pt x="12070" y="2811"/>
                    <a:pt x="12118" y="2807"/>
                  </a:cubicBezTo>
                  <a:cubicBezTo>
                    <a:pt x="12119" y="2807"/>
                    <a:pt x="12120" y="2807"/>
                    <a:pt x="12120" y="2807"/>
                  </a:cubicBezTo>
                  <a:cubicBezTo>
                    <a:pt x="12148" y="2807"/>
                    <a:pt x="12154" y="2854"/>
                    <a:pt x="12126" y="2860"/>
                  </a:cubicBezTo>
                  <a:cubicBezTo>
                    <a:pt x="12063" y="2874"/>
                    <a:pt x="12000" y="2880"/>
                    <a:pt x="11937" y="2880"/>
                  </a:cubicBezTo>
                  <a:cubicBezTo>
                    <a:pt x="11827" y="2880"/>
                    <a:pt x="11718" y="2860"/>
                    <a:pt x="11611" y="2828"/>
                  </a:cubicBezTo>
                  <a:cubicBezTo>
                    <a:pt x="11575" y="2817"/>
                    <a:pt x="11587" y="2766"/>
                    <a:pt x="11620" y="2766"/>
                  </a:cubicBezTo>
                  <a:close/>
                  <a:moveTo>
                    <a:pt x="10709" y="2805"/>
                  </a:moveTo>
                  <a:cubicBezTo>
                    <a:pt x="10803" y="2805"/>
                    <a:pt x="10894" y="2823"/>
                    <a:pt x="10985" y="2860"/>
                  </a:cubicBezTo>
                  <a:cubicBezTo>
                    <a:pt x="11012" y="2870"/>
                    <a:pt x="11004" y="2910"/>
                    <a:pt x="10981" y="2910"/>
                  </a:cubicBezTo>
                  <a:cubicBezTo>
                    <a:pt x="10978" y="2910"/>
                    <a:pt x="10975" y="2909"/>
                    <a:pt x="10972" y="2908"/>
                  </a:cubicBezTo>
                  <a:cubicBezTo>
                    <a:pt x="10880" y="2873"/>
                    <a:pt x="10784" y="2856"/>
                    <a:pt x="10686" y="2856"/>
                  </a:cubicBezTo>
                  <a:cubicBezTo>
                    <a:pt x="10651" y="2856"/>
                    <a:pt x="10615" y="2858"/>
                    <a:pt x="10579" y="2863"/>
                  </a:cubicBezTo>
                  <a:cubicBezTo>
                    <a:pt x="10578" y="2863"/>
                    <a:pt x="10577" y="2863"/>
                    <a:pt x="10576" y="2863"/>
                  </a:cubicBezTo>
                  <a:cubicBezTo>
                    <a:pt x="10553" y="2863"/>
                    <a:pt x="10548" y="2820"/>
                    <a:pt x="10572" y="2817"/>
                  </a:cubicBezTo>
                  <a:cubicBezTo>
                    <a:pt x="10619" y="2809"/>
                    <a:pt x="10664" y="2805"/>
                    <a:pt x="10709" y="2805"/>
                  </a:cubicBezTo>
                  <a:close/>
                  <a:moveTo>
                    <a:pt x="2656" y="2863"/>
                  </a:moveTo>
                  <a:cubicBezTo>
                    <a:pt x="2682" y="2863"/>
                    <a:pt x="2708" y="2863"/>
                    <a:pt x="2733" y="2864"/>
                  </a:cubicBezTo>
                  <a:cubicBezTo>
                    <a:pt x="2763" y="2865"/>
                    <a:pt x="2763" y="2910"/>
                    <a:pt x="2733" y="2911"/>
                  </a:cubicBezTo>
                  <a:cubicBezTo>
                    <a:pt x="2707" y="2912"/>
                    <a:pt x="2681" y="2912"/>
                    <a:pt x="2655" y="2912"/>
                  </a:cubicBezTo>
                  <a:cubicBezTo>
                    <a:pt x="2548" y="2912"/>
                    <a:pt x="2442" y="2908"/>
                    <a:pt x="2336" y="2907"/>
                  </a:cubicBezTo>
                  <a:cubicBezTo>
                    <a:pt x="2311" y="2906"/>
                    <a:pt x="2311" y="2869"/>
                    <a:pt x="2336" y="2869"/>
                  </a:cubicBezTo>
                  <a:cubicBezTo>
                    <a:pt x="2442" y="2868"/>
                    <a:pt x="2549" y="2863"/>
                    <a:pt x="2656" y="2863"/>
                  </a:cubicBezTo>
                  <a:close/>
                  <a:moveTo>
                    <a:pt x="8732" y="2860"/>
                  </a:moveTo>
                  <a:cubicBezTo>
                    <a:pt x="8818" y="2860"/>
                    <a:pt x="8904" y="2862"/>
                    <a:pt x="8990" y="2868"/>
                  </a:cubicBezTo>
                  <a:cubicBezTo>
                    <a:pt x="9015" y="2869"/>
                    <a:pt x="9015" y="2905"/>
                    <a:pt x="8990" y="2907"/>
                  </a:cubicBezTo>
                  <a:cubicBezTo>
                    <a:pt x="8900" y="2913"/>
                    <a:pt x="8810" y="2914"/>
                    <a:pt x="8720" y="2914"/>
                  </a:cubicBezTo>
                  <a:cubicBezTo>
                    <a:pt x="8645" y="2914"/>
                    <a:pt x="8569" y="2913"/>
                    <a:pt x="8494" y="2912"/>
                  </a:cubicBezTo>
                  <a:cubicBezTo>
                    <a:pt x="8462" y="2912"/>
                    <a:pt x="8462" y="2863"/>
                    <a:pt x="8494" y="2863"/>
                  </a:cubicBezTo>
                  <a:cubicBezTo>
                    <a:pt x="8573" y="2862"/>
                    <a:pt x="8653" y="2860"/>
                    <a:pt x="8732" y="2860"/>
                  </a:cubicBezTo>
                  <a:close/>
                  <a:moveTo>
                    <a:pt x="3513" y="2854"/>
                  </a:moveTo>
                  <a:cubicBezTo>
                    <a:pt x="3584" y="2854"/>
                    <a:pt x="3655" y="2856"/>
                    <a:pt x="3726" y="2861"/>
                  </a:cubicBezTo>
                  <a:cubicBezTo>
                    <a:pt x="3761" y="2863"/>
                    <a:pt x="3761" y="2911"/>
                    <a:pt x="3726" y="2914"/>
                  </a:cubicBezTo>
                  <a:cubicBezTo>
                    <a:pt x="3657" y="2919"/>
                    <a:pt x="3589" y="2921"/>
                    <a:pt x="3521" y="2921"/>
                  </a:cubicBezTo>
                  <a:cubicBezTo>
                    <a:pt x="3440" y="2921"/>
                    <a:pt x="3360" y="2919"/>
                    <a:pt x="3279" y="2918"/>
                  </a:cubicBezTo>
                  <a:cubicBezTo>
                    <a:pt x="3241" y="2918"/>
                    <a:pt x="3241" y="2858"/>
                    <a:pt x="3279" y="2857"/>
                  </a:cubicBezTo>
                  <a:cubicBezTo>
                    <a:pt x="3357" y="2856"/>
                    <a:pt x="3435" y="2854"/>
                    <a:pt x="3513" y="2854"/>
                  </a:cubicBezTo>
                  <a:close/>
                  <a:moveTo>
                    <a:pt x="5734" y="2850"/>
                  </a:moveTo>
                  <a:cubicBezTo>
                    <a:pt x="5778" y="2850"/>
                    <a:pt x="5820" y="2851"/>
                    <a:pt x="5862" y="2857"/>
                  </a:cubicBezTo>
                  <a:cubicBezTo>
                    <a:pt x="5901" y="2862"/>
                    <a:pt x="5901" y="2913"/>
                    <a:pt x="5862" y="2918"/>
                  </a:cubicBezTo>
                  <a:cubicBezTo>
                    <a:pt x="5819" y="2923"/>
                    <a:pt x="5774" y="2925"/>
                    <a:pt x="5729" y="2925"/>
                  </a:cubicBezTo>
                  <a:cubicBezTo>
                    <a:pt x="5641" y="2925"/>
                    <a:pt x="5551" y="2918"/>
                    <a:pt x="5464" y="2915"/>
                  </a:cubicBezTo>
                  <a:cubicBezTo>
                    <a:pt x="5429" y="2914"/>
                    <a:pt x="5429" y="2860"/>
                    <a:pt x="5464" y="2860"/>
                  </a:cubicBezTo>
                  <a:cubicBezTo>
                    <a:pt x="5553" y="2858"/>
                    <a:pt x="5644" y="2850"/>
                    <a:pt x="5734" y="2850"/>
                  </a:cubicBezTo>
                  <a:close/>
                  <a:moveTo>
                    <a:pt x="4222" y="2815"/>
                  </a:moveTo>
                  <a:cubicBezTo>
                    <a:pt x="4224" y="2815"/>
                    <a:pt x="4226" y="2815"/>
                    <a:pt x="4229" y="2816"/>
                  </a:cubicBezTo>
                  <a:cubicBezTo>
                    <a:pt x="4351" y="2848"/>
                    <a:pt x="4472" y="2861"/>
                    <a:pt x="4596" y="2861"/>
                  </a:cubicBezTo>
                  <a:cubicBezTo>
                    <a:pt x="4653" y="2861"/>
                    <a:pt x="4710" y="2858"/>
                    <a:pt x="4768" y="2853"/>
                  </a:cubicBezTo>
                  <a:cubicBezTo>
                    <a:pt x="4769" y="2853"/>
                    <a:pt x="4770" y="2853"/>
                    <a:pt x="4771" y="2853"/>
                  </a:cubicBezTo>
                  <a:cubicBezTo>
                    <a:pt x="4804" y="2853"/>
                    <a:pt x="4811" y="2911"/>
                    <a:pt x="4777" y="2915"/>
                  </a:cubicBezTo>
                  <a:cubicBezTo>
                    <a:pt x="4719" y="2924"/>
                    <a:pt x="4661" y="2928"/>
                    <a:pt x="4603" y="2928"/>
                  </a:cubicBezTo>
                  <a:cubicBezTo>
                    <a:pt x="4472" y="2928"/>
                    <a:pt x="4342" y="2907"/>
                    <a:pt x="4214" y="2868"/>
                  </a:cubicBezTo>
                  <a:cubicBezTo>
                    <a:pt x="4183" y="2859"/>
                    <a:pt x="4193" y="2815"/>
                    <a:pt x="4222" y="2815"/>
                  </a:cubicBezTo>
                  <a:close/>
                  <a:moveTo>
                    <a:pt x="1378" y="2817"/>
                  </a:moveTo>
                  <a:cubicBezTo>
                    <a:pt x="1486" y="2817"/>
                    <a:pt x="1594" y="2834"/>
                    <a:pt x="1693" y="2874"/>
                  </a:cubicBezTo>
                  <a:cubicBezTo>
                    <a:pt x="1724" y="2885"/>
                    <a:pt x="1716" y="2928"/>
                    <a:pt x="1688" y="2928"/>
                  </a:cubicBezTo>
                  <a:cubicBezTo>
                    <a:pt x="1685" y="2928"/>
                    <a:pt x="1682" y="2928"/>
                    <a:pt x="1679" y="2927"/>
                  </a:cubicBezTo>
                  <a:cubicBezTo>
                    <a:pt x="1552" y="2898"/>
                    <a:pt x="1434" y="2880"/>
                    <a:pt x="1310" y="2880"/>
                  </a:cubicBezTo>
                  <a:cubicBezTo>
                    <a:pt x="1257" y="2880"/>
                    <a:pt x="1202" y="2883"/>
                    <a:pt x="1146" y="2891"/>
                  </a:cubicBezTo>
                  <a:cubicBezTo>
                    <a:pt x="1145" y="2891"/>
                    <a:pt x="1144" y="2891"/>
                    <a:pt x="1143" y="2891"/>
                  </a:cubicBezTo>
                  <a:cubicBezTo>
                    <a:pt x="1117" y="2891"/>
                    <a:pt x="1105" y="2853"/>
                    <a:pt x="1134" y="2846"/>
                  </a:cubicBezTo>
                  <a:cubicBezTo>
                    <a:pt x="1213" y="2827"/>
                    <a:pt x="1296" y="2817"/>
                    <a:pt x="1378" y="2817"/>
                  </a:cubicBezTo>
                  <a:close/>
                  <a:moveTo>
                    <a:pt x="6410" y="2856"/>
                  </a:moveTo>
                  <a:cubicBezTo>
                    <a:pt x="6412" y="2856"/>
                    <a:pt x="6414" y="2856"/>
                    <a:pt x="6416" y="2857"/>
                  </a:cubicBezTo>
                  <a:cubicBezTo>
                    <a:pt x="6595" y="2894"/>
                    <a:pt x="6773" y="2901"/>
                    <a:pt x="6954" y="2910"/>
                  </a:cubicBezTo>
                  <a:cubicBezTo>
                    <a:pt x="6992" y="2911"/>
                    <a:pt x="6991" y="2962"/>
                    <a:pt x="6954" y="2967"/>
                  </a:cubicBezTo>
                  <a:cubicBezTo>
                    <a:pt x="6911" y="2972"/>
                    <a:pt x="6869" y="2974"/>
                    <a:pt x="6826" y="2974"/>
                  </a:cubicBezTo>
                  <a:cubicBezTo>
                    <a:pt x="6683" y="2974"/>
                    <a:pt x="6540" y="2949"/>
                    <a:pt x="6401" y="2913"/>
                  </a:cubicBezTo>
                  <a:cubicBezTo>
                    <a:pt x="6367" y="2904"/>
                    <a:pt x="6379" y="2856"/>
                    <a:pt x="6410" y="2856"/>
                  </a:cubicBezTo>
                  <a:close/>
                  <a:moveTo>
                    <a:pt x="1" y="0"/>
                  </a:moveTo>
                  <a:lnTo>
                    <a:pt x="1" y="0"/>
                  </a:lnTo>
                  <a:cubicBezTo>
                    <a:pt x="4" y="6"/>
                    <a:pt x="7" y="12"/>
                    <a:pt x="7" y="20"/>
                  </a:cubicBezTo>
                  <a:cubicBezTo>
                    <a:pt x="16" y="90"/>
                    <a:pt x="23" y="160"/>
                    <a:pt x="31" y="231"/>
                  </a:cubicBezTo>
                  <a:cubicBezTo>
                    <a:pt x="35" y="220"/>
                    <a:pt x="43" y="214"/>
                    <a:pt x="55" y="214"/>
                  </a:cubicBezTo>
                  <a:cubicBezTo>
                    <a:pt x="58" y="214"/>
                    <a:pt x="61" y="214"/>
                    <a:pt x="64" y="215"/>
                  </a:cubicBezTo>
                  <a:cubicBezTo>
                    <a:pt x="186" y="248"/>
                    <a:pt x="309" y="265"/>
                    <a:pt x="432" y="265"/>
                  </a:cubicBezTo>
                  <a:cubicBezTo>
                    <a:pt x="518" y="265"/>
                    <a:pt x="605" y="257"/>
                    <a:pt x="692" y="240"/>
                  </a:cubicBezTo>
                  <a:cubicBezTo>
                    <a:pt x="695" y="240"/>
                    <a:pt x="697" y="240"/>
                    <a:pt x="700" y="240"/>
                  </a:cubicBezTo>
                  <a:cubicBezTo>
                    <a:pt x="735" y="240"/>
                    <a:pt x="747" y="291"/>
                    <a:pt x="709" y="301"/>
                  </a:cubicBezTo>
                  <a:cubicBezTo>
                    <a:pt x="615" y="326"/>
                    <a:pt x="520" y="339"/>
                    <a:pt x="426" y="339"/>
                  </a:cubicBezTo>
                  <a:cubicBezTo>
                    <a:pt x="299" y="339"/>
                    <a:pt x="173" y="316"/>
                    <a:pt x="49" y="271"/>
                  </a:cubicBezTo>
                  <a:cubicBezTo>
                    <a:pt x="42" y="269"/>
                    <a:pt x="37" y="266"/>
                    <a:pt x="34" y="261"/>
                  </a:cubicBezTo>
                  <a:lnTo>
                    <a:pt x="34" y="261"/>
                  </a:lnTo>
                  <a:cubicBezTo>
                    <a:pt x="126" y="1122"/>
                    <a:pt x="181" y="2046"/>
                    <a:pt x="66" y="2910"/>
                  </a:cubicBezTo>
                  <a:cubicBezTo>
                    <a:pt x="184" y="2907"/>
                    <a:pt x="301" y="2904"/>
                    <a:pt x="419" y="2904"/>
                  </a:cubicBezTo>
                  <a:cubicBezTo>
                    <a:pt x="495" y="2904"/>
                    <a:pt x="571" y="2905"/>
                    <a:pt x="647" y="2908"/>
                  </a:cubicBezTo>
                  <a:cubicBezTo>
                    <a:pt x="686" y="2908"/>
                    <a:pt x="686" y="2966"/>
                    <a:pt x="647" y="2968"/>
                  </a:cubicBezTo>
                  <a:cubicBezTo>
                    <a:pt x="575" y="2969"/>
                    <a:pt x="503" y="2970"/>
                    <a:pt x="431" y="2970"/>
                  </a:cubicBezTo>
                  <a:cubicBezTo>
                    <a:pt x="306" y="2970"/>
                    <a:pt x="182" y="2968"/>
                    <a:pt x="58" y="2965"/>
                  </a:cubicBezTo>
                  <a:cubicBezTo>
                    <a:pt x="42" y="3078"/>
                    <a:pt x="23" y="3191"/>
                    <a:pt x="1" y="3301"/>
                  </a:cubicBezTo>
                  <a:cubicBezTo>
                    <a:pt x="1465" y="3228"/>
                    <a:pt x="2933" y="3217"/>
                    <a:pt x="4402" y="3217"/>
                  </a:cubicBezTo>
                  <a:cubicBezTo>
                    <a:pt x="5078" y="3217"/>
                    <a:pt x="5753" y="3219"/>
                    <a:pt x="6429" y="3219"/>
                  </a:cubicBezTo>
                  <a:cubicBezTo>
                    <a:pt x="6697" y="3219"/>
                    <a:pt x="6964" y="3219"/>
                    <a:pt x="7232" y="3218"/>
                  </a:cubicBezTo>
                  <a:cubicBezTo>
                    <a:pt x="7778" y="3216"/>
                    <a:pt x="8323" y="3215"/>
                    <a:pt x="8869" y="3215"/>
                  </a:cubicBezTo>
                  <a:cubicBezTo>
                    <a:pt x="10559" y="3215"/>
                    <a:pt x="12249" y="3224"/>
                    <a:pt x="13939" y="3241"/>
                  </a:cubicBezTo>
                  <a:cubicBezTo>
                    <a:pt x="13952" y="3227"/>
                    <a:pt x="13972" y="3219"/>
                    <a:pt x="13992" y="3219"/>
                  </a:cubicBezTo>
                  <a:cubicBezTo>
                    <a:pt x="14012" y="3219"/>
                    <a:pt x="14031" y="3227"/>
                    <a:pt x="14042" y="3242"/>
                  </a:cubicBezTo>
                  <a:cubicBezTo>
                    <a:pt x="14185" y="3243"/>
                    <a:pt x="14330" y="3244"/>
                    <a:pt x="14474" y="3245"/>
                  </a:cubicBezTo>
                  <a:cubicBezTo>
                    <a:pt x="14477" y="3227"/>
                    <a:pt x="14492" y="3210"/>
                    <a:pt x="14518" y="3210"/>
                  </a:cubicBezTo>
                  <a:cubicBezTo>
                    <a:pt x="14559" y="3208"/>
                    <a:pt x="14601" y="3207"/>
                    <a:pt x="14642" y="3206"/>
                  </a:cubicBezTo>
                  <a:lnTo>
                    <a:pt x="14670" y="3206"/>
                  </a:lnTo>
                  <a:cubicBezTo>
                    <a:pt x="14682" y="3196"/>
                    <a:pt x="14693" y="3186"/>
                    <a:pt x="14705" y="3176"/>
                  </a:cubicBezTo>
                  <a:cubicBezTo>
                    <a:pt x="14707" y="3175"/>
                    <a:pt x="14708" y="3175"/>
                    <a:pt x="14710" y="3173"/>
                  </a:cubicBezTo>
                  <a:cubicBezTo>
                    <a:pt x="14632" y="2148"/>
                    <a:pt x="14635" y="1117"/>
                    <a:pt x="14546" y="92"/>
                  </a:cubicBezTo>
                  <a:lnTo>
                    <a:pt x="14543" y="92"/>
                  </a:lnTo>
                  <a:cubicBezTo>
                    <a:pt x="13978" y="99"/>
                    <a:pt x="13413" y="102"/>
                    <a:pt x="12848" y="102"/>
                  </a:cubicBezTo>
                  <a:cubicBezTo>
                    <a:pt x="10969" y="102"/>
                    <a:pt x="9088" y="71"/>
                    <a:pt x="7210" y="57"/>
                  </a:cubicBezTo>
                  <a:cubicBezTo>
                    <a:pt x="5992" y="47"/>
                    <a:pt x="4772" y="37"/>
                    <a:pt x="3553" y="30"/>
                  </a:cubicBezTo>
                  <a:cubicBezTo>
                    <a:pt x="3436" y="29"/>
                    <a:pt x="3319" y="29"/>
                    <a:pt x="3203" y="29"/>
                  </a:cubicBezTo>
                  <a:cubicBezTo>
                    <a:pt x="2689" y="29"/>
                    <a:pt x="2175" y="35"/>
                    <a:pt x="1660" y="35"/>
                  </a:cubicBezTo>
                  <a:cubicBezTo>
                    <a:pt x="1106" y="35"/>
                    <a:pt x="552" y="2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4"/>
            <p:cNvSpPr/>
            <p:nvPr/>
          </p:nvSpPr>
          <p:spPr>
            <a:xfrm>
              <a:off x="7737238" y="1961276"/>
              <a:ext cx="167201" cy="172927"/>
            </a:xfrm>
            <a:custGeom>
              <a:avLst/>
              <a:gdLst/>
              <a:ahLst/>
              <a:cxnLst/>
              <a:rect l="l" t="t" r="r" b="b"/>
              <a:pathLst>
                <a:path w="3154" h="3262" extrusionOk="0">
                  <a:moveTo>
                    <a:pt x="366" y="143"/>
                  </a:moveTo>
                  <a:cubicBezTo>
                    <a:pt x="369" y="143"/>
                    <a:pt x="372" y="143"/>
                    <a:pt x="376" y="144"/>
                  </a:cubicBezTo>
                  <a:cubicBezTo>
                    <a:pt x="514" y="178"/>
                    <a:pt x="652" y="186"/>
                    <a:pt x="792" y="186"/>
                  </a:cubicBezTo>
                  <a:cubicBezTo>
                    <a:pt x="832" y="186"/>
                    <a:pt x="872" y="185"/>
                    <a:pt x="913" y="184"/>
                  </a:cubicBezTo>
                  <a:cubicBezTo>
                    <a:pt x="914" y="184"/>
                    <a:pt x="914" y="184"/>
                    <a:pt x="914" y="184"/>
                  </a:cubicBezTo>
                  <a:cubicBezTo>
                    <a:pt x="955" y="184"/>
                    <a:pt x="963" y="248"/>
                    <a:pt x="924" y="257"/>
                  </a:cubicBezTo>
                  <a:cubicBezTo>
                    <a:pt x="859" y="271"/>
                    <a:pt x="795" y="277"/>
                    <a:pt x="730" y="277"/>
                  </a:cubicBezTo>
                  <a:cubicBezTo>
                    <a:pt x="604" y="277"/>
                    <a:pt x="478" y="253"/>
                    <a:pt x="357" y="214"/>
                  </a:cubicBezTo>
                  <a:cubicBezTo>
                    <a:pt x="316" y="200"/>
                    <a:pt x="328" y="143"/>
                    <a:pt x="366" y="143"/>
                  </a:cubicBezTo>
                  <a:close/>
                  <a:moveTo>
                    <a:pt x="1611" y="244"/>
                  </a:moveTo>
                  <a:cubicBezTo>
                    <a:pt x="1660" y="244"/>
                    <a:pt x="1709" y="246"/>
                    <a:pt x="1758" y="249"/>
                  </a:cubicBezTo>
                  <a:cubicBezTo>
                    <a:pt x="1790" y="252"/>
                    <a:pt x="1790" y="295"/>
                    <a:pt x="1758" y="299"/>
                  </a:cubicBezTo>
                  <a:cubicBezTo>
                    <a:pt x="1712" y="302"/>
                    <a:pt x="1667" y="303"/>
                    <a:pt x="1621" y="303"/>
                  </a:cubicBezTo>
                  <a:cubicBezTo>
                    <a:pt x="1517" y="303"/>
                    <a:pt x="1413" y="297"/>
                    <a:pt x="1311" y="293"/>
                  </a:cubicBezTo>
                  <a:cubicBezTo>
                    <a:pt x="1286" y="292"/>
                    <a:pt x="1286" y="255"/>
                    <a:pt x="1311" y="254"/>
                  </a:cubicBezTo>
                  <a:cubicBezTo>
                    <a:pt x="1410" y="250"/>
                    <a:pt x="1511" y="244"/>
                    <a:pt x="1611" y="244"/>
                  </a:cubicBezTo>
                  <a:close/>
                  <a:moveTo>
                    <a:pt x="2205" y="293"/>
                  </a:moveTo>
                  <a:cubicBezTo>
                    <a:pt x="2255" y="293"/>
                    <a:pt x="2304" y="295"/>
                    <a:pt x="2353" y="301"/>
                  </a:cubicBezTo>
                  <a:cubicBezTo>
                    <a:pt x="2382" y="305"/>
                    <a:pt x="2382" y="341"/>
                    <a:pt x="2353" y="346"/>
                  </a:cubicBezTo>
                  <a:cubicBezTo>
                    <a:pt x="2304" y="351"/>
                    <a:pt x="2255" y="353"/>
                    <a:pt x="2205" y="353"/>
                  </a:cubicBezTo>
                  <a:cubicBezTo>
                    <a:pt x="2156" y="353"/>
                    <a:pt x="2106" y="351"/>
                    <a:pt x="2056" y="351"/>
                  </a:cubicBezTo>
                  <a:cubicBezTo>
                    <a:pt x="2020" y="350"/>
                    <a:pt x="2020" y="295"/>
                    <a:pt x="2056" y="295"/>
                  </a:cubicBezTo>
                  <a:cubicBezTo>
                    <a:pt x="2106" y="295"/>
                    <a:pt x="2156" y="293"/>
                    <a:pt x="2205" y="293"/>
                  </a:cubicBezTo>
                  <a:close/>
                  <a:moveTo>
                    <a:pt x="1887" y="2866"/>
                  </a:moveTo>
                  <a:cubicBezTo>
                    <a:pt x="1927" y="2866"/>
                    <a:pt x="1967" y="2868"/>
                    <a:pt x="2006" y="2873"/>
                  </a:cubicBezTo>
                  <a:cubicBezTo>
                    <a:pt x="2048" y="2878"/>
                    <a:pt x="2048" y="2933"/>
                    <a:pt x="2006" y="2937"/>
                  </a:cubicBezTo>
                  <a:cubicBezTo>
                    <a:pt x="1965" y="2942"/>
                    <a:pt x="1924" y="2944"/>
                    <a:pt x="1883" y="2944"/>
                  </a:cubicBezTo>
                  <a:cubicBezTo>
                    <a:pt x="1792" y="2944"/>
                    <a:pt x="1699" y="2935"/>
                    <a:pt x="1610" y="2930"/>
                  </a:cubicBezTo>
                  <a:cubicBezTo>
                    <a:pt x="1578" y="2928"/>
                    <a:pt x="1578" y="2883"/>
                    <a:pt x="1610" y="2881"/>
                  </a:cubicBezTo>
                  <a:cubicBezTo>
                    <a:pt x="1701" y="2876"/>
                    <a:pt x="1794" y="2866"/>
                    <a:pt x="1887" y="2866"/>
                  </a:cubicBezTo>
                  <a:close/>
                  <a:moveTo>
                    <a:pt x="934" y="2918"/>
                  </a:moveTo>
                  <a:cubicBezTo>
                    <a:pt x="977" y="2918"/>
                    <a:pt x="1020" y="2920"/>
                    <a:pt x="1063" y="2923"/>
                  </a:cubicBezTo>
                  <a:cubicBezTo>
                    <a:pt x="1103" y="2928"/>
                    <a:pt x="1103" y="2983"/>
                    <a:pt x="1063" y="2986"/>
                  </a:cubicBezTo>
                  <a:cubicBezTo>
                    <a:pt x="1020" y="2990"/>
                    <a:pt x="977" y="2992"/>
                    <a:pt x="934" y="2992"/>
                  </a:cubicBezTo>
                  <a:cubicBezTo>
                    <a:pt x="844" y="2992"/>
                    <a:pt x="755" y="2985"/>
                    <a:pt x="665" y="2981"/>
                  </a:cubicBezTo>
                  <a:cubicBezTo>
                    <a:pt x="631" y="2980"/>
                    <a:pt x="631" y="2930"/>
                    <a:pt x="665" y="2929"/>
                  </a:cubicBezTo>
                  <a:cubicBezTo>
                    <a:pt x="755" y="2924"/>
                    <a:pt x="844" y="2918"/>
                    <a:pt x="934" y="2918"/>
                  </a:cubicBezTo>
                  <a:close/>
                  <a:moveTo>
                    <a:pt x="2588" y="2921"/>
                  </a:moveTo>
                  <a:cubicBezTo>
                    <a:pt x="2612" y="2921"/>
                    <a:pt x="2636" y="2925"/>
                    <a:pt x="2659" y="2933"/>
                  </a:cubicBezTo>
                  <a:cubicBezTo>
                    <a:pt x="2683" y="2942"/>
                    <a:pt x="2681" y="2982"/>
                    <a:pt x="2652" y="2982"/>
                  </a:cubicBezTo>
                  <a:cubicBezTo>
                    <a:pt x="2652" y="2982"/>
                    <a:pt x="2652" y="2982"/>
                    <a:pt x="2651" y="2982"/>
                  </a:cubicBezTo>
                  <a:cubicBezTo>
                    <a:pt x="2623" y="2982"/>
                    <a:pt x="2595" y="2978"/>
                    <a:pt x="2567" y="2978"/>
                  </a:cubicBezTo>
                  <a:cubicBezTo>
                    <a:pt x="2555" y="2978"/>
                    <a:pt x="2542" y="2979"/>
                    <a:pt x="2530" y="2981"/>
                  </a:cubicBezTo>
                  <a:cubicBezTo>
                    <a:pt x="2488" y="2989"/>
                    <a:pt x="2450" y="3003"/>
                    <a:pt x="2416" y="3026"/>
                  </a:cubicBezTo>
                  <a:cubicBezTo>
                    <a:pt x="2412" y="3028"/>
                    <a:pt x="2408" y="3030"/>
                    <a:pt x="2404" y="3030"/>
                  </a:cubicBezTo>
                  <a:cubicBezTo>
                    <a:pt x="2383" y="3030"/>
                    <a:pt x="2370" y="2999"/>
                    <a:pt x="2392" y="2985"/>
                  </a:cubicBezTo>
                  <a:cubicBezTo>
                    <a:pt x="2445" y="2950"/>
                    <a:pt x="2518" y="2921"/>
                    <a:pt x="2588" y="2921"/>
                  </a:cubicBezTo>
                  <a:close/>
                  <a:moveTo>
                    <a:pt x="2414" y="1"/>
                  </a:moveTo>
                  <a:lnTo>
                    <a:pt x="2396" y="2"/>
                  </a:lnTo>
                  <a:cubicBezTo>
                    <a:pt x="2396" y="27"/>
                    <a:pt x="2379" y="54"/>
                    <a:pt x="2341" y="56"/>
                  </a:cubicBezTo>
                  <a:cubicBezTo>
                    <a:pt x="2156" y="66"/>
                    <a:pt x="1968" y="70"/>
                    <a:pt x="1778" y="70"/>
                  </a:cubicBezTo>
                  <a:cubicBezTo>
                    <a:pt x="1257" y="70"/>
                    <a:pt x="728" y="39"/>
                    <a:pt x="217" y="5"/>
                  </a:cubicBezTo>
                  <a:lnTo>
                    <a:pt x="217" y="5"/>
                  </a:lnTo>
                  <a:cubicBezTo>
                    <a:pt x="557" y="614"/>
                    <a:pt x="989" y="1161"/>
                    <a:pt x="1436" y="1697"/>
                  </a:cubicBezTo>
                  <a:cubicBezTo>
                    <a:pt x="1452" y="1717"/>
                    <a:pt x="1453" y="1741"/>
                    <a:pt x="1445" y="1759"/>
                  </a:cubicBezTo>
                  <a:cubicBezTo>
                    <a:pt x="1459" y="1782"/>
                    <a:pt x="1461" y="1812"/>
                    <a:pt x="1437" y="1839"/>
                  </a:cubicBezTo>
                  <a:cubicBezTo>
                    <a:pt x="978" y="2327"/>
                    <a:pt x="493" y="2808"/>
                    <a:pt x="1" y="3262"/>
                  </a:cubicBezTo>
                  <a:cubicBezTo>
                    <a:pt x="1049" y="3216"/>
                    <a:pt x="2102" y="3225"/>
                    <a:pt x="3153" y="3218"/>
                  </a:cubicBezTo>
                  <a:cubicBezTo>
                    <a:pt x="2894" y="3064"/>
                    <a:pt x="2646" y="2893"/>
                    <a:pt x="2419" y="2690"/>
                  </a:cubicBezTo>
                  <a:cubicBezTo>
                    <a:pt x="2407" y="2680"/>
                    <a:pt x="2405" y="2666"/>
                    <a:pt x="2407" y="2652"/>
                  </a:cubicBezTo>
                  <a:cubicBezTo>
                    <a:pt x="2397" y="2634"/>
                    <a:pt x="2398" y="2610"/>
                    <a:pt x="2412" y="2594"/>
                  </a:cubicBezTo>
                  <a:cubicBezTo>
                    <a:pt x="2411" y="2590"/>
                    <a:pt x="2409" y="2586"/>
                    <a:pt x="2409" y="2580"/>
                  </a:cubicBezTo>
                  <a:cubicBezTo>
                    <a:pt x="2396" y="2033"/>
                    <a:pt x="2454" y="1485"/>
                    <a:pt x="2449" y="936"/>
                  </a:cubicBezTo>
                  <a:cubicBezTo>
                    <a:pt x="2448" y="623"/>
                    <a:pt x="2435" y="311"/>
                    <a:pt x="2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4"/>
            <p:cNvSpPr/>
            <p:nvPr/>
          </p:nvSpPr>
          <p:spPr>
            <a:xfrm>
              <a:off x="7728915" y="1917859"/>
              <a:ext cx="1034486" cy="222599"/>
            </a:xfrm>
            <a:custGeom>
              <a:avLst/>
              <a:gdLst/>
              <a:ahLst/>
              <a:cxnLst/>
              <a:rect l="l" t="t" r="r" b="b"/>
              <a:pathLst>
                <a:path w="19514" h="4199" extrusionOk="0">
                  <a:moveTo>
                    <a:pt x="2659" y="92"/>
                  </a:moveTo>
                  <a:lnTo>
                    <a:pt x="2659" y="92"/>
                  </a:lnTo>
                  <a:cubicBezTo>
                    <a:pt x="3210" y="120"/>
                    <a:pt x="3764" y="127"/>
                    <a:pt x="4318" y="127"/>
                  </a:cubicBezTo>
                  <a:cubicBezTo>
                    <a:pt x="4833" y="127"/>
                    <a:pt x="5347" y="121"/>
                    <a:pt x="5861" y="121"/>
                  </a:cubicBezTo>
                  <a:cubicBezTo>
                    <a:pt x="5977" y="121"/>
                    <a:pt x="6094" y="121"/>
                    <a:pt x="6211" y="122"/>
                  </a:cubicBezTo>
                  <a:cubicBezTo>
                    <a:pt x="7430" y="129"/>
                    <a:pt x="8650" y="139"/>
                    <a:pt x="9868" y="149"/>
                  </a:cubicBezTo>
                  <a:cubicBezTo>
                    <a:pt x="11746" y="163"/>
                    <a:pt x="13627" y="194"/>
                    <a:pt x="15506" y="194"/>
                  </a:cubicBezTo>
                  <a:cubicBezTo>
                    <a:pt x="16071" y="194"/>
                    <a:pt x="16636" y="191"/>
                    <a:pt x="17201" y="184"/>
                  </a:cubicBezTo>
                  <a:lnTo>
                    <a:pt x="17204" y="184"/>
                  </a:lnTo>
                  <a:cubicBezTo>
                    <a:pt x="17293" y="1209"/>
                    <a:pt x="17290" y="2240"/>
                    <a:pt x="17368" y="3265"/>
                  </a:cubicBezTo>
                  <a:cubicBezTo>
                    <a:pt x="17366" y="3267"/>
                    <a:pt x="17365" y="3267"/>
                    <a:pt x="17363" y="3268"/>
                  </a:cubicBezTo>
                  <a:cubicBezTo>
                    <a:pt x="17351" y="3278"/>
                    <a:pt x="17339" y="3288"/>
                    <a:pt x="17328" y="3298"/>
                  </a:cubicBezTo>
                  <a:lnTo>
                    <a:pt x="17300" y="3298"/>
                  </a:lnTo>
                  <a:cubicBezTo>
                    <a:pt x="17259" y="3298"/>
                    <a:pt x="17217" y="3300"/>
                    <a:pt x="17176" y="3301"/>
                  </a:cubicBezTo>
                  <a:cubicBezTo>
                    <a:pt x="17150" y="3302"/>
                    <a:pt x="17135" y="3319"/>
                    <a:pt x="17132" y="3337"/>
                  </a:cubicBezTo>
                  <a:cubicBezTo>
                    <a:pt x="16988" y="3336"/>
                    <a:pt x="16843" y="3335"/>
                    <a:pt x="16699" y="3333"/>
                  </a:cubicBezTo>
                  <a:cubicBezTo>
                    <a:pt x="16688" y="3318"/>
                    <a:pt x="16670" y="3311"/>
                    <a:pt x="16651" y="3311"/>
                  </a:cubicBezTo>
                  <a:cubicBezTo>
                    <a:pt x="16631" y="3311"/>
                    <a:pt x="16610" y="3319"/>
                    <a:pt x="16597" y="3333"/>
                  </a:cubicBezTo>
                  <a:cubicBezTo>
                    <a:pt x="14907" y="3316"/>
                    <a:pt x="13217" y="3307"/>
                    <a:pt x="11527" y="3307"/>
                  </a:cubicBezTo>
                  <a:cubicBezTo>
                    <a:pt x="10981" y="3307"/>
                    <a:pt x="10436" y="3308"/>
                    <a:pt x="9890" y="3310"/>
                  </a:cubicBezTo>
                  <a:cubicBezTo>
                    <a:pt x="9622" y="3311"/>
                    <a:pt x="9355" y="3311"/>
                    <a:pt x="9087" y="3311"/>
                  </a:cubicBezTo>
                  <a:cubicBezTo>
                    <a:pt x="8412" y="3311"/>
                    <a:pt x="7736" y="3309"/>
                    <a:pt x="7060" y="3309"/>
                  </a:cubicBezTo>
                  <a:cubicBezTo>
                    <a:pt x="5592" y="3309"/>
                    <a:pt x="4124" y="3320"/>
                    <a:pt x="2659" y="3393"/>
                  </a:cubicBezTo>
                  <a:cubicBezTo>
                    <a:pt x="2681" y="3283"/>
                    <a:pt x="2700" y="3171"/>
                    <a:pt x="2716" y="3057"/>
                  </a:cubicBezTo>
                  <a:cubicBezTo>
                    <a:pt x="2840" y="3060"/>
                    <a:pt x="2964" y="3062"/>
                    <a:pt x="3089" y="3062"/>
                  </a:cubicBezTo>
                  <a:cubicBezTo>
                    <a:pt x="3161" y="3062"/>
                    <a:pt x="3233" y="3061"/>
                    <a:pt x="3305" y="3060"/>
                  </a:cubicBezTo>
                  <a:cubicBezTo>
                    <a:pt x="3344" y="3058"/>
                    <a:pt x="3344" y="3000"/>
                    <a:pt x="3305" y="3000"/>
                  </a:cubicBezTo>
                  <a:cubicBezTo>
                    <a:pt x="3229" y="2997"/>
                    <a:pt x="3153" y="2996"/>
                    <a:pt x="3077" y="2996"/>
                  </a:cubicBezTo>
                  <a:cubicBezTo>
                    <a:pt x="2959" y="2996"/>
                    <a:pt x="2842" y="2999"/>
                    <a:pt x="2724" y="3002"/>
                  </a:cubicBezTo>
                  <a:cubicBezTo>
                    <a:pt x="2839" y="2138"/>
                    <a:pt x="2784" y="1214"/>
                    <a:pt x="2692" y="353"/>
                  </a:cubicBezTo>
                  <a:lnTo>
                    <a:pt x="2692" y="353"/>
                  </a:lnTo>
                  <a:cubicBezTo>
                    <a:pt x="2695" y="358"/>
                    <a:pt x="2700" y="361"/>
                    <a:pt x="2707" y="363"/>
                  </a:cubicBezTo>
                  <a:cubicBezTo>
                    <a:pt x="2830" y="408"/>
                    <a:pt x="2957" y="430"/>
                    <a:pt x="3083" y="430"/>
                  </a:cubicBezTo>
                  <a:cubicBezTo>
                    <a:pt x="3178" y="430"/>
                    <a:pt x="3273" y="418"/>
                    <a:pt x="3367" y="393"/>
                  </a:cubicBezTo>
                  <a:cubicBezTo>
                    <a:pt x="3405" y="383"/>
                    <a:pt x="3393" y="332"/>
                    <a:pt x="3358" y="332"/>
                  </a:cubicBezTo>
                  <a:cubicBezTo>
                    <a:pt x="3355" y="332"/>
                    <a:pt x="3353" y="332"/>
                    <a:pt x="3350" y="332"/>
                  </a:cubicBezTo>
                  <a:cubicBezTo>
                    <a:pt x="3263" y="349"/>
                    <a:pt x="3176" y="357"/>
                    <a:pt x="3090" y="357"/>
                  </a:cubicBezTo>
                  <a:cubicBezTo>
                    <a:pt x="2967" y="357"/>
                    <a:pt x="2844" y="340"/>
                    <a:pt x="2722" y="307"/>
                  </a:cubicBezTo>
                  <a:cubicBezTo>
                    <a:pt x="2719" y="306"/>
                    <a:pt x="2716" y="306"/>
                    <a:pt x="2713" y="306"/>
                  </a:cubicBezTo>
                  <a:cubicBezTo>
                    <a:pt x="2701" y="306"/>
                    <a:pt x="2693" y="312"/>
                    <a:pt x="2689" y="323"/>
                  </a:cubicBezTo>
                  <a:cubicBezTo>
                    <a:pt x="2681" y="252"/>
                    <a:pt x="2674" y="182"/>
                    <a:pt x="2665" y="112"/>
                  </a:cubicBezTo>
                  <a:cubicBezTo>
                    <a:pt x="2665" y="104"/>
                    <a:pt x="2662" y="98"/>
                    <a:pt x="2659" y="92"/>
                  </a:cubicBezTo>
                  <a:close/>
                  <a:moveTo>
                    <a:pt x="17194" y="3414"/>
                  </a:moveTo>
                  <a:cubicBezTo>
                    <a:pt x="17031" y="3563"/>
                    <a:pt x="16877" y="3724"/>
                    <a:pt x="16733" y="3888"/>
                  </a:cubicBezTo>
                  <a:cubicBezTo>
                    <a:pt x="16747" y="3730"/>
                    <a:pt x="16742" y="3571"/>
                    <a:pt x="16718" y="3417"/>
                  </a:cubicBezTo>
                  <a:lnTo>
                    <a:pt x="16718" y="3417"/>
                  </a:lnTo>
                  <a:cubicBezTo>
                    <a:pt x="16870" y="3418"/>
                    <a:pt x="17023" y="3419"/>
                    <a:pt x="17176" y="3421"/>
                  </a:cubicBezTo>
                  <a:cubicBezTo>
                    <a:pt x="17182" y="3421"/>
                    <a:pt x="17188" y="3418"/>
                    <a:pt x="17194" y="3414"/>
                  </a:cubicBezTo>
                  <a:close/>
                  <a:moveTo>
                    <a:pt x="2722" y="3496"/>
                  </a:moveTo>
                  <a:cubicBezTo>
                    <a:pt x="2883" y="3498"/>
                    <a:pt x="3043" y="3498"/>
                    <a:pt x="3204" y="3498"/>
                  </a:cubicBezTo>
                  <a:cubicBezTo>
                    <a:pt x="3297" y="3498"/>
                    <a:pt x="3389" y="3498"/>
                    <a:pt x="3482" y="3498"/>
                  </a:cubicBezTo>
                  <a:lnTo>
                    <a:pt x="3482" y="3498"/>
                  </a:lnTo>
                  <a:cubicBezTo>
                    <a:pt x="3468" y="3670"/>
                    <a:pt x="3474" y="3843"/>
                    <a:pt x="3494" y="4014"/>
                  </a:cubicBezTo>
                  <a:cubicBezTo>
                    <a:pt x="3233" y="3845"/>
                    <a:pt x="2979" y="3669"/>
                    <a:pt x="2722" y="3496"/>
                  </a:cubicBezTo>
                  <a:close/>
                  <a:moveTo>
                    <a:pt x="19339" y="752"/>
                  </a:moveTo>
                  <a:cubicBezTo>
                    <a:pt x="19298" y="771"/>
                    <a:pt x="19302" y="815"/>
                    <a:pt x="19325" y="844"/>
                  </a:cubicBezTo>
                  <a:cubicBezTo>
                    <a:pt x="18980" y="1376"/>
                    <a:pt x="18587" y="1862"/>
                    <a:pt x="18182" y="2349"/>
                  </a:cubicBezTo>
                  <a:cubicBezTo>
                    <a:pt x="18154" y="2381"/>
                    <a:pt x="18169" y="2421"/>
                    <a:pt x="18198" y="2436"/>
                  </a:cubicBezTo>
                  <a:cubicBezTo>
                    <a:pt x="18156" y="2449"/>
                    <a:pt x="18127" y="2502"/>
                    <a:pt x="18166" y="2544"/>
                  </a:cubicBezTo>
                  <a:cubicBezTo>
                    <a:pt x="18416" y="2812"/>
                    <a:pt x="18655" y="3082"/>
                    <a:pt x="18871" y="3377"/>
                  </a:cubicBezTo>
                  <a:cubicBezTo>
                    <a:pt x="19024" y="3584"/>
                    <a:pt x="19156" y="3805"/>
                    <a:pt x="19321" y="4003"/>
                  </a:cubicBezTo>
                  <a:cubicBezTo>
                    <a:pt x="18993" y="3989"/>
                    <a:pt x="18663" y="3980"/>
                    <a:pt x="18333" y="3980"/>
                  </a:cubicBezTo>
                  <a:cubicBezTo>
                    <a:pt x="17818" y="3980"/>
                    <a:pt x="17302" y="4001"/>
                    <a:pt x="16791" y="4055"/>
                  </a:cubicBezTo>
                  <a:cubicBezTo>
                    <a:pt x="16911" y="3943"/>
                    <a:pt x="17027" y="3822"/>
                    <a:pt x="17139" y="3700"/>
                  </a:cubicBezTo>
                  <a:cubicBezTo>
                    <a:pt x="17144" y="3703"/>
                    <a:pt x="17149" y="3706"/>
                    <a:pt x="17157" y="3706"/>
                  </a:cubicBezTo>
                  <a:cubicBezTo>
                    <a:pt x="17158" y="3706"/>
                    <a:pt x="17159" y="3706"/>
                    <a:pt x="17161" y="3706"/>
                  </a:cubicBezTo>
                  <a:cubicBezTo>
                    <a:pt x="17328" y="3691"/>
                    <a:pt x="17498" y="3679"/>
                    <a:pt x="17664" y="3646"/>
                  </a:cubicBezTo>
                  <a:cubicBezTo>
                    <a:pt x="17694" y="3640"/>
                    <a:pt x="17686" y="3592"/>
                    <a:pt x="17656" y="3592"/>
                  </a:cubicBezTo>
                  <a:cubicBezTo>
                    <a:pt x="17500" y="3595"/>
                    <a:pt x="17345" y="3618"/>
                    <a:pt x="17192" y="3640"/>
                  </a:cubicBezTo>
                  <a:cubicBezTo>
                    <a:pt x="17280" y="3538"/>
                    <a:pt x="17365" y="3436"/>
                    <a:pt x="17443" y="3330"/>
                  </a:cubicBezTo>
                  <a:cubicBezTo>
                    <a:pt x="17454" y="3315"/>
                    <a:pt x="17454" y="3300"/>
                    <a:pt x="17449" y="3288"/>
                  </a:cubicBezTo>
                  <a:cubicBezTo>
                    <a:pt x="17503" y="2466"/>
                    <a:pt x="17452" y="1627"/>
                    <a:pt x="17390" y="799"/>
                  </a:cubicBezTo>
                  <a:lnTo>
                    <a:pt x="17390" y="799"/>
                  </a:lnTo>
                  <a:cubicBezTo>
                    <a:pt x="17707" y="821"/>
                    <a:pt x="18023" y="825"/>
                    <a:pt x="18340" y="828"/>
                  </a:cubicBezTo>
                  <a:cubicBezTo>
                    <a:pt x="18490" y="831"/>
                    <a:pt x="18652" y="844"/>
                    <a:pt x="18811" y="844"/>
                  </a:cubicBezTo>
                  <a:cubicBezTo>
                    <a:pt x="18997" y="844"/>
                    <a:pt x="19181" y="826"/>
                    <a:pt x="19339" y="752"/>
                  </a:cubicBezTo>
                  <a:close/>
                  <a:moveTo>
                    <a:pt x="3781" y="1"/>
                  </a:moveTo>
                  <a:cubicBezTo>
                    <a:pt x="3380" y="1"/>
                    <a:pt x="2979" y="7"/>
                    <a:pt x="2580" y="25"/>
                  </a:cubicBezTo>
                  <a:cubicBezTo>
                    <a:pt x="2563" y="26"/>
                    <a:pt x="2553" y="36"/>
                    <a:pt x="2550" y="49"/>
                  </a:cubicBezTo>
                  <a:cubicBezTo>
                    <a:pt x="2528" y="59"/>
                    <a:pt x="2513" y="79"/>
                    <a:pt x="2516" y="112"/>
                  </a:cubicBezTo>
                  <a:cubicBezTo>
                    <a:pt x="2537" y="347"/>
                    <a:pt x="2556" y="583"/>
                    <a:pt x="2572" y="820"/>
                  </a:cubicBezTo>
                  <a:cubicBezTo>
                    <a:pt x="2592" y="1130"/>
                    <a:pt x="2605" y="1442"/>
                    <a:pt x="2607" y="1755"/>
                  </a:cubicBezTo>
                  <a:cubicBezTo>
                    <a:pt x="2611" y="2304"/>
                    <a:pt x="2553" y="2852"/>
                    <a:pt x="2566" y="3399"/>
                  </a:cubicBezTo>
                  <a:cubicBezTo>
                    <a:pt x="2566" y="3405"/>
                    <a:pt x="2568" y="3409"/>
                    <a:pt x="2569" y="3413"/>
                  </a:cubicBezTo>
                  <a:cubicBezTo>
                    <a:pt x="2556" y="3429"/>
                    <a:pt x="2554" y="3453"/>
                    <a:pt x="2564" y="3471"/>
                  </a:cubicBezTo>
                  <a:cubicBezTo>
                    <a:pt x="2562" y="3485"/>
                    <a:pt x="2564" y="3499"/>
                    <a:pt x="2576" y="3509"/>
                  </a:cubicBezTo>
                  <a:cubicBezTo>
                    <a:pt x="2803" y="3712"/>
                    <a:pt x="3051" y="3883"/>
                    <a:pt x="3310" y="4037"/>
                  </a:cubicBezTo>
                  <a:cubicBezTo>
                    <a:pt x="2260" y="4044"/>
                    <a:pt x="1207" y="4035"/>
                    <a:pt x="158" y="4081"/>
                  </a:cubicBezTo>
                  <a:cubicBezTo>
                    <a:pt x="650" y="3626"/>
                    <a:pt x="1136" y="3146"/>
                    <a:pt x="1594" y="2657"/>
                  </a:cubicBezTo>
                  <a:cubicBezTo>
                    <a:pt x="1619" y="2631"/>
                    <a:pt x="1616" y="2601"/>
                    <a:pt x="1602" y="2578"/>
                  </a:cubicBezTo>
                  <a:cubicBezTo>
                    <a:pt x="1610" y="2560"/>
                    <a:pt x="1610" y="2536"/>
                    <a:pt x="1593" y="2516"/>
                  </a:cubicBezTo>
                  <a:cubicBezTo>
                    <a:pt x="1146" y="1980"/>
                    <a:pt x="716" y="1433"/>
                    <a:pt x="374" y="823"/>
                  </a:cubicBezTo>
                  <a:lnTo>
                    <a:pt x="374" y="823"/>
                  </a:lnTo>
                  <a:cubicBezTo>
                    <a:pt x="883" y="857"/>
                    <a:pt x="1409" y="888"/>
                    <a:pt x="1927" y="888"/>
                  </a:cubicBezTo>
                  <a:cubicBezTo>
                    <a:pt x="2119" y="888"/>
                    <a:pt x="2310" y="884"/>
                    <a:pt x="2498" y="874"/>
                  </a:cubicBezTo>
                  <a:cubicBezTo>
                    <a:pt x="2536" y="873"/>
                    <a:pt x="2553" y="846"/>
                    <a:pt x="2553" y="820"/>
                  </a:cubicBezTo>
                  <a:cubicBezTo>
                    <a:pt x="2553" y="793"/>
                    <a:pt x="2535" y="765"/>
                    <a:pt x="2498" y="762"/>
                  </a:cubicBezTo>
                  <a:cubicBezTo>
                    <a:pt x="2051" y="717"/>
                    <a:pt x="1588" y="704"/>
                    <a:pt x="1128" y="704"/>
                  </a:cubicBezTo>
                  <a:cubicBezTo>
                    <a:pt x="861" y="704"/>
                    <a:pt x="595" y="709"/>
                    <a:pt x="333" y="714"/>
                  </a:cubicBezTo>
                  <a:cubicBezTo>
                    <a:pt x="320" y="715"/>
                    <a:pt x="311" y="719"/>
                    <a:pt x="301" y="726"/>
                  </a:cubicBezTo>
                  <a:cubicBezTo>
                    <a:pt x="296" y="724"/>
                    <a:pt x="291" y="723"/>
                    <a:pt x="286" y="723"/>
                  </a:cubicBezTo>
                  <a:cubicBezTo>
                    <a:pt x="248" y="723"/>
                    <a:pt x="208" y="764"/>
                    <a:pt x="233" y="809"/>
                  </a:cubicBezTo>
                  <a:cubicBezTo>
                    <a:pt x="582" y="1448"/>
                    <a:pt x="973" y="2057"/>
                    <a:pt x="1487" y="2577"/>
                  </a:cubicBezTo>
                  <a:cubicBezTo>
                    <a:pt x="989" y="3022"/>
                    <a:pt x="505" y="3514"/>
                    <a:pt x="67" y="4018"/>
                  </a:cubicBezTo>
                  <a:cubicBezTo>
                    <a:pt x="47" y="4041"/>
                    <a:pt x="50" y="4067"/>
                    <a:pt x="63" y="4085"/>
                  </a:cubicBezTo>
                  <a:cubicBezTo>
                    <a:pt x="1" y="4092"/>
                    <a:pt x="1" y="4185"/>
                    <a:pt x="66" y="4187"/>
                  </a:cubicBezTo>
                  <a:cubicBezTo>
                    <a:pt x="379" y="4195"/>
                    <a:pt x="693" y="4199"/>
                    <a:pt x="1007" y="4199"/>
                  </a:cubicBezTo>
                  <a:cubicBezTo>
                    <a:pt x="1843" y="4199"/>
                    <a:pt x="2679" y="4175"/>
                    <a:pt x="3514" y="4164"/>
                  </a:cubicBezTo>
                  <a:cubicBezTo>
                    <a:pt x="3556" y="4164"/>
                    <a:pt x="3576" y="4131"/>
                    <a:pt x="3575" y="4098"/>
                  </a:cubicBezTo>
                  <a:cubicBezTo>
                    <a:pt x="3598" y="4094"/>
                    <a:pt x="3616" y="4077"/>
                    <a:pt x="3614" y="4045"/>
                  </a:cubicBezTo>
                  <a:cubicBezTo>
                    <a:pt x="3601" y="3862"/>
                    <a:pt x="3600" y="3681"/>
                    <a:pt x="3601" y="3499"/>
                  </a:cubicBezTo>
                  <a:cubicBezTo>
                    <a:pt x="5697" y="3493"/>
                    <a:pt x="7794" y="3412"/>
                    <a:pt x="9890" y="3402"/>
                  </a:cubicBezTo>
                  <a:cubicBezTo>
                    <a:pt x="10674" y="3397"/>
                    <a:pt x="11459" y="3395"/>
                    <a:pt x="12243" y="3395"/>
                  </a:cubicBezTo>
                  <a:cubicBezTo>
                    <a:pt x="13691" y="3395"/>
                    <a:pt x="15139" y="3402"/>
                    <a:pt x="16586" y="3415"/>
                  </a:cubicBezTo>
                  <a:cubicBezTo>
                    <a:pt x="16600" y="3637"/>
                    <a:pt x="16604" y="3856"/>
                    <a:pt x="16603" y="4078"/>
                  </a:cubicBezTo>
                  <a:cubicBezTo>
                    <a:pt x="16562" y="4094"/>
                    <a:pt x="16561" y="4159"/>
                    <a:pt x="16611" y="4159"/>
                  </a:cubicBezTo>
                  <a:cubicBezTo>
                    <a:pt x="16612" y="4159"/>
                    <a:pt x="16612" y="4159"/>
                    <a:pt x="16613" y="4159"/>
                  </a:cubicBezTo>
                  <a:cubicBezTo>
                    <a:pt x="17330" y="4140"/>
                    <a:pt x="18044" y="4114"/>
                    <a:pt x="18760" y="4114"/>
                  </a:cubicBezTo>
                  <a:cubicBezTo>
                    <a:pt x="18953" y="4114"/>
                    <a:pt x="19147" y="4116"/>
                    <a:pt x="19341" y="4121"/>
                  </a:cubicBezTo>
                  <a:cubicBezTo>
                    <a:pt x="19342" y="4121"/>
                    <a:pt x="19343" y="4121"/>
                    <a:pt x="19343" y="4121"/>
                  </a:cubicBezTo>
                  <a:cubicBezTo>
                    <a:pt x="19374" y="4121"/>
                    <a:pt x="19391" y="4101"/>
                    <a:pt x="19396" y="4077"/>
                  </a:cubicBezTo>
                  <a:cubicBezTo>
                    <a:pt x="19396" y="4077"/>
                    <a:pt x="19397" y="4077"/>
                    <a:pt x="19398" y="4077"/>
                  </a:cubicBezTo>
                  <a:cubicBezTo>
                    <a:pt x="19427" y="4077"/>
                    <a:pt x="19456" y="4044"/>
                    <a:pt x="19437" y="4014"/>
                  </a:cubicBezTo>
                  <a:cubicBezTo>
                    <a:pt x="19103" y="3446"/>
                    <a:pt x="18737" y="2909"/>
                    <a:pt x="18260" y="2451"/>
                  </a:cubicBezTo>
                  <a:cubicBezTo>
                    <a:pt x="18254" y="2444"/>
                    <a:pt x="18247" y="2440"/>
                    <a:pt x="18240" y="2437"/>
                  </a:cubicBezTo>
                  <a:cubicBezTo>
                    <a:pt x="18246" y="2435"/>
                    <a:pt x="18252" y="2432"/>
                    <a:pt x="18258" y="2426"/>
                  </a:cubicBezTo>
                  <a:cubicBezTo>
                    <a:pt x="18751" y="1988"/>
                    <a:pt x="19157" y="1443"/>
                    <a:pt x="19491" y="876"/>
                  </a:cubicBezTo>
                  <a:cubicBezTo>
                    <a:pt x="19513" y="838"/>
                    <a:pt x="19498" y="802"/>
                    <a:pt x="19472" y="780"/>
                  </a:cubicBezTo>
                  <a:cubicBezTo>
                    <a:pt x="19475" y="746"/>
                    <a:pt x="19450" y="715"/>
                    <a:pt x="19418" y="703"/>
                  </a:cubicBezTo>
                  <a:cubicBezTo>
                    <a:pt x="19313" y="666"/>
                    <a:pt x="19189" y="655"/>
                    <a:pt x="19059" y="655"/>
                  </a:cubicBezTo>
                  <a:cubicBezTo>
                    <a:pt x="18865" y="655"/>
                    <a:pt x="18661" y="680"/>
                    <a:pt x="18495" y="681"/>
                  </a:cubicBezTo>
                  <a:cubicBezTo>
                    <a:pt x="18123" y="682"/>
                    <a:pt x="17753" y="683"/>
                    <a:pt x="17383" y="705"/>
                  </a:cubicBezTo>
                  <a:cubicBezTo>
                    <a:pt x="17369" y="516"/>
                    <a:pt x="17353" y="327"/>
                    <a:pt x="17339" y="139"/>
                  </a:cubicBezTo>
                  <a:cubicBezTo>
                    <a:pt x="17335" y="95"/>
                    <a:pt x="17299" y="73"/>
                    <a:pt x="17265" y="73"/>
                  </a:cubicBezTo>
                  <a:cubicBezTo>
                    <a:pt x="17249" y="73"/>
                    <a:pt x="17233" y="78"/>
                    <a:pt x="17222" y="88"/>
                  </a:cubicBezTo>
                  <a:cubicBezTo>
                    <a:pt x="17215" y="86"/>
                    <a:pt x="17209" y="85"/>
                    <a:pt x="17202" y="85"/>
                  </a:cubicBezTo>
                  <a:cubicBezTo>
                    <a:pt x="15550" y="46"/>
                    <a:pt x="13897" y="44"/>
                    <a:pt x="12243" y="44"/>
                  </a:cubicBezTo>
                  <a:cubicBezTo>
                    <a:pt x="11980" y="44"/>
                    <a:pt x="11716" y="44"/>
                    <a:pt x="11453" y="44"/>
                  </a:cubicBezTo>
                  <a:cubicBezTo>
                    <a:pt x="10924" y="44"/>
                    <a:pt x="10396" y="43"/>
                    <a:pt x="9868" y="42"/>
                  </a:cubicBezTo>
                  <a:cubicBezTo>
                    <a:pt x="8650" y="38"/>
                    <a:pt x="7431" y="34"/>
                    <a:pt x="6211" y="30"/>
                  </a:cubicBezTo>
                  <a:cubicBezTo>
                    <a:pt x="5404" y="26"/>
                    <a:pt x="4591" y="1"/>
                    <a:pt x="37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4"/>
            <p:cNvSpPr/>
            <p:nvPr/>
          </p:nvSpPr>
          <p:spPr>
            <a:xfrm>
              <a:off x="8699454" y="1976013"/>
              <a:ext cx="38699" cy="4718"/>
            </a:xfrm>
            <a:custGeom>
              <a:avLst/>
              <a:gdLst/>
              <a:ahLst/>
              <a:cxnLst/>
              <a:rect l="l" t="t" r="r" b="b"/>
              <a:pathLst>
                <a:path w="730" h="89" extrusionOk="0">
                  <a:moveTo>
                    <a:pt x="438" y="1"/>
                  </a:moveTo>
                  <a:cubicBezTo>
                    <a:pt x="307" y="1"/>
                    <a:pt x="174" y="9"/>
                    <a:pt x="45" y="10"/>
                  </a:cubicBezTo>
                  <a:cubicBezTo>
                    <a:pt x="0" y="11"/>
                    <a:pt x="0" y="79"/>
                    <a:pt x="45" y="79"/>
                  </a:cubicBezTo>
                  <a:cubicBezTo>
                    <a:pt x="177" y="81"/>
                    <a:pt x="312" y="89"/>
                    <a:pt x="446" y="89"/>
                  </a:cubicBezTo>
                  <a:cubicBezTo>
                    <a:pt x="528" y="89"/>
                    <a:pt x="610" y="86"/>
                    <a:pt x="690" y="76"/>
                  </a:cubicBezTo>
                  <a:cubicBezTo>
                    <a:pt x="730" y="71"/>
                    <a:pt x="730" y="20"/>
                    <a:pt x="690" y="14"/>
                  </a:cubicBezTo>
                  <a:cubicBezTo>
                    <a:pt x="607" y="4"/>
                    <a:pt x="523" y="1"/>
                    <a:pt x="4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4"/>
            <p:cNvSpPr/>
            <p:nvPr/>
          </p:nvSpPr>
          <p:spPr>
            <a:xfrm>
              <a:off x="8683444" y="2106157"/>
              <a:ext cx="38964" cy="8323"/>
            </a:xfrm>
            <a:custGeom>
              <a:avLst/>
              <a:gdLst/>
              <a:ahLst/>
              <a:cxnLst/>
              <a:rect l="l" t="t" r="r" b="b"/>
              <a:pathLst>
                <a:path w="735" h="157" extrusionOk="0">
                  <a:moveTo>
                    <a:pt x="45" y="0"/>
                  </a:moveTo>
                  <a:cubicBezTo>
                    <a:pt x="12" y="0"/>
                    <a:pt x="1" y="52"/>
                    <a:pt x="38" y="63"/>
                  </a:cubicBezTo>
                  <a:cubicBezTo>
                    <a:pt x="230" y="119"/>
                    <a:pt x="432" y="156"/>
                    <a:pt x="634" y="156"/>
                  </a:cubicBezTo>
                  <a:cubicBezTo>
                    <a:pt x="654" y="156"/>
                    <a:pt x="674" y="156"/>
                    <a:pt x="694" y="155"/>
                  </a:cubicBezTo>
                  <a:cubicBezTo>
                    <a:pt x="735" y="154"/>
                    <a:pt x="734" y="96"/>
                    <a:pt x="694" y="93"/>
                  </a:cubicBezTo>
                  <a:cubicBezTo>
                    <a:pt x="477" y="76"/>
                    <a:pt x="266" y="54"/>
                    <a:pt x="54" y="1"/>
                  </a:cubicBezTo>
                  <a:cubicBezTo>
                    <a:pt x="51" y="0"/>
                    <a:pt x="48" y="0"/>
                    <a:pt x="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4"/>
            <p:cNvSpPr/>
            <p:nvPr/>
          </p:nvSpPr>
          <p:spPr>
            <a:xfrm>
              <a:off x="8652326" y="1971136"/>
              <a:ext cx="30694" cy="3976"/>
            </a:xfrm>
            <a:custGeom>
              <a:avLst/>
              <a:gdLst/>
              <a:ahLst/>
              <a:cxnLst/>
              <a:rect l="l" t="t" r="r" b="b"/>
              <a:pathLst>
                <a:path w="579" h="75" extrusionOk="0">
                  <a:moveTo>
                    <a:pt x="371" y="1"/>
                  </a:moveTo>
                  <a:cubicBezTo>
                    <a:pt x="261" y="1"/>
                    <a:pt x="150" y="5"/>
                    <a:pt x="40" y="8"/>
                  </a:cubicBezTo>
                  <a:cubicBezTo>
                    <a:pt x="1" y="10"/>
                    <a:pt x="0" y="67"/>
                    <a:pt x="40" y="68"/>
                  </a:cubicBezTo>
                  <a:cubicBezTo>
                    <a:pt x="150" y="71"/>
                    <a:pt x="261" y="74"/>
                    <a:pt x="371" y="74"/>
                  </a:cubicBezTo>
                  <a:cubicBezTo>
                    <a:pt x="426" y="74"/>
                    <a:pt x="481" y="73"/>
                    <a:pt x="535" y="71"/>
                  </a:cubicBezTo>
                  <a:cubicBezTo>
                    <a:pt x="578" y="68"/>
                    <a:pt x="578" y="7"/>
                    <a:pt x="535" y="5"/>
                  </a:cubicBezTo>
                  <a:cubicBezTo>
                    <a:pt x="481" y="2"/>
                    <a:pt x="426" y="1"/>
                    <a:pt x="3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4"/>
            <p:cNvSpPr/>
            <p:nvPr/>
          </p:nvSpPr>
          <p:spPr>
            <a:xfrm>
              <a:off x="8609705" y="1944577"/>
              <a:ext cx="31012" cy="4453"/>
            </a:xfrm>
            <a:custGeom>
              <a:avLst/>
              <a:gdLst/>
              <a:ahLst/>
              <a:cxnLst/>
              <a:rect l="l" t="t" r="r" b="b"/>
              <a:pathLst>
                <a:path w="585" h="84" extrusionOk="0">
                  <a:moveTo>
                    <a:pt x="316" y="1"/>
                  </a:moveTo>
                  <a:cubicBezTo>
                    <a:pt x="227" y="1"/>
                    <a:pt x="137" y="4"/>
                    <a:pt x="49" y="5"/>
                  </a:cubicBezTo>
                  <a:cubicBezTo>
                    <a:pt x="1" y="6"/>
                    <a:pt x="1" y="78"/>
                    <a:pt x="49" y="78"/>
                  </a:cubicBezTo>
                  <a:cubicBezTo>
                    <a:pt x="141" y="80"/>
                    <a:pt x="234" y="83"/>
                    <a:pt x="327" y="83"/>
                  </a:cubicBezTo>
                  <a:cubicBezTo>
                    <a:pt x="401" y="83"/>
                    <a:pt x="474" y="81"/>
                    <a:pt x="546" y="73"/>
                  </a:cubicBezTo>
                  <a:cubicBezTo>
                    <a:pt x="584" y="69"/>
                    <a:pt x="584" y="16"/>
                    <a:pt x="546" y="12"/>
                  </a:cubicBezTo>
                  <a:cubicBezTo>
                    <a:pt x="470" y="3"/>
                    <a:pt x="393" y="1"/>
                    <a:pt x="3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4"/>
            <p:cNvSpPr/>
            <p:nvPr/>
          </p:nvSpPr>
          <p:spPr>
            <a:xfrm>
              <a:off x="8594013" y="2065868"/>
              <a:ext cx="28680" cy="6945"/>
            </a:xfrm>
            <a:custGeom>
              <a:avLst/>
              <a:gdLst/>
              <a:ahLst/>
              <a:cxnLst/>
              <a:rect l="l" t="t" r="r" b="b"/>
              <a:pathLst>
                <a:path w="541" h="131" extrusionOk="0">
                  <a:moveTo>
                    <a:pt x="43" y="0"/>
                  </a:moveTo>
                  <a:cubicBezTo>
                    <a:pt x="7" y="0"/>
                    <a:pt x="0" y="63"/>
                    <a:pt x="38" y="70"/>
                  </a:cubicBezTo>
                  <a:cubicBezTo>
                    <a:pt x="187" y="95"/>
                    <a:pt x="342" y="130"/>
                    <a:pt x="493" y="131"/>
                  </a:cubicBezTo>
                  <a:cubicBezTo>
                    <a:pt x="494" y="131"/>
                    <a:pt x="494" y="131"/>
                    <a:pt x="494" y="131"/>
                  </a:cubicBezTo>
                  <a:cubicBezTo>
                    <a:pt x="532" y="131"/>
                    <a:pt x="540" y="72"/>
                    <a:pt x="502" y="63"/>
                  </a:cubicBezTo>
                  <a:cubicBezTo>
                    <a:pt x="356" y="24"/>
                    <a:pt x="198" y="16"/>
                    <a:pt x="47" y="1"/>
                  </a:cubicBezTo>
                  <a:cubicBezTo>
                    <a:pt x="46" y="1"/>
                    <a:pt x="44" y="0"/>
                    <a:pt x="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4"/>
            <p:cNvSpPr/>
            <p:nvPr/>
          </p:nvSpPr>
          <p:spPr>
            <a:xfrm>
              <a:off x="8549378" y="1947069"/>
              <a:ext cx="36261" cy="6149"/>
            </a:xfrm>
            <a:custGeom>
              <a:avLst/>
              <a:gdLst/>
              <a:ahLst/>
              <a:cxnLst/>
              <a:rect l="l" t="t" r="r" b="b"/>
              <a:pathLst>
                <a:path w="684" h="116" extrusionOk="0">
                  <a:moveTo>
                    <a:pt x="43" y="0"/>
                  </a:moveTo>
                  <a:cubicBezTo>
                    <a:pt x="0" y="0"/>
                    <a:pt x="3" y="66"/>
                    <a:pt x="45" y="71"/>
                  </a:cubicBezTo>
                  <a:cubicBezTo>
                    <a:pt x="244" y="90"/>
                    <a:pt x="442" y="111"/>
                    <a:pt x="641" y="116"/>
                  </a:cubicBezTo>
                  <a:cubicBezTo>
                    <a:pt x="641" y="116"/>
                    <a:pt x="642" y="116"/>
                    <a:pt x="642" y="116"/>
                  </a:cubicBezTo>
                  <a:cubicBezTo>
                    <a:pt x="675" y="116"/>
                    <a:pt x="683" y="61"/>
                    <a:pt x="650" y="56"/>
                  </a:cubicBezTo>
                  <a:cubicBezTo>
                    <a:pt x="450" y="27"/>
                    <a:pt x="248" y="15"/>
                    <a:pt x="45" y="0"/>
                  </a:cubicBezTo>
                  <a:cubicBezTo>
                    <a:pt x="44" y="0"/>
                    <a:pt x="44" y="0"/>
                    <a:pt x="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4"/>
            <p:cNvSpPr/>
            <p:nvPr/>
          </p:nvSpPr>
          <p:spPr>
            <a:xfrm>
              <a:off x="8541638" y="2065921"/>
              <a:ext cx="30482" cy="3976"/>
            </a:xfrm>
            <a:custGeom>
              <a:avLst/>
              <a:gdLst/>
              <a:ahLst/>
              <a:cxnLst/>
              <a:rect l="l" t="t" r="r" b="b"/>
              <a:pathLst>
                <a:path w="575" h="75" extrusionOk="0">
                  <a:moveTo>
                    <a:pt x="316" y="0"/>
                  </a:moveTo>
                  <a:cubicBezTo>
                    <a:pt x="225" y="0"/>
                    <a:pt x="133" y="4"/>
                    <a:pt x="42" y="6"/>
                  </a:cubicBezTo>
                  <a:cubicBezTo>
                    <a:pt x="2" y="7"/>
                    <a:pt x="1" y="68"/>
                    <a:pt x="42" y="68"/>
                  </a:cubicBezTo>
                  <a:cubicBezTo>
                    <a:pt x="135" y="70"/>
                    <a:pt x="228" y="74"/>
                    <a:pt x="320" y="74"/>
                  </a:cubicBezTo>
                  <a:cubicBezTo>
                    <a:pt x="393" y="74"/>
                    <a:pt x="466" y="72"/>
                    <a:pt x="538" y="65"/>
                  </a:cubicBezTo>
                  <a:cubicBezTo>
                    <a:pt x="574" y="62"/>
                    <a:pt x="574" y="12"/>
                    <a:pt x="538" y="9"/>
                  </a:cubicBezTo>
                  <a:cubicBezTo>
                    <a:pt x="464" y="3"/>
                    <a:pt x="390" y="0"/>
                    <a:pt x="3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4"/>
            <p:cNvSpPr/>
            <p:nvPr/>
          </p:nvSpPr>
          <p:spPr>
            <a:xfrm>
              <a:off x="8480886" y="1942032"/>
              <a:ext cx="36208" cy="4294"/>
            </a:xfrm>
            <a:custGeom>
              <a:avLst/>
              <a:gdLst/>
              <a:ahLst/>
              <a:cxnLst/>
              <a:rect l="l" t="t" r="r" b="b"/>
              <a:pathLst>
                <a:path w="683" h="81" extrusionOk="0">
                  <a:moveTo>
                    <a:pt x="378" y="1"/>
                  </a:moveTo>
                  <a:cubicBezTo>
                    <a:pt x="267" y="1"/>
                    <a:pt x="156" y="4"/>
                    <a:pt x="45" y="6"/>
                  </a:cubicBezTo>
                  <a:cubicBezTo>
                    <a:pt x="1" y="6"/>
                    <a:pt x="1" y="76"/>
                    <a:pt x="45" y="76"/>
                  </a:cubicBezTo>
                  <a:cubicBezTo>
                    <a:pt x="154" y="77"/>
                    <a:pt x="263" y="80"/>
                    <a:pt x="371" y="80"/>
                  </a:cubicBezTo>
                  <a:cubicBezTo>
                    <a:pt x="461" y="80"/>
                    <a:pt x="551" y="78"/>
                    <a:pt x="641" y="72"/>
                  </a:cubicBezTo>
                  <a:cubicBezTo>
                    <a:pt x="682" y="70"/>
                    <a:pt x="682" y="12"/>
                    <a:pt x="641" y="9"/>
                  </a:cubicBezTo>
                  <a:cubicBezTo>
                    <a:pt x="554" y="3"/>
                    <a:pt x="466" y="1"/>
                    <a:pt x="3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4"/>
            <p:cNvSpPr/>
            <p:nvPr/>
          </p:nvSpPr>
          <p:spPr>
            <a:xfrm>
              <a:off x="8483431" y="2069314"/>
              <a:ext cx="30694" cy="6096"/>
            </a:xfrm>
            <a:custGeom>
              <a:avLst/>
              <a:gdLst/>
              <a:ahLst/>
              <a:cxnLst/>
              <a:rect l="l" t="t" r="r" b="b"/>
              <a:pathLst>
                <a:path w="579" h="115" extrusionOk="0">
                  <a:moveTo>
                    <a:pt x="44" y="1"/>
                  </a:moveTo>
                  <a:cubicBezTo>
                    <a:pt x="12" y="1"/>
                    <a:pt x="1" y="52"/>
                    <a:pt x="36" y="63"/>
                  </a:cubicBezTo>
                  <a:cubicBezTo>
                    <a:pt x="143" y="95"/>
                    <a:pt x="254" y="114"/>
                    <a:pt x="365" y="114"/>
                  </a:cubicBezTo>
                  <a:cubicBezTo>
                    <a:pt x="427" y="114"/>
                    <a:pt x="489" y="108"/>
                    <a:pt x="551" y="95"/>
                  </a:cubicBezTo>
                  <a:cubicBezTo>
                    <a:pt x="579" y="89"/>
                    <a:pt x="573" y="42"/>
                    <a:pt x="545" y="42"/>
                  </a:cubicBezTo>
                  <a:cubicBezTo>
                    <a:pt x="545" y="42"/>
                    <a:pt x="544" y="42"/>
                    <a:pt x="543" y="42"/>
                  </a:cubicBezTo>
                  <a:cubicBezTo>
                    <a:pt x="495" y="46"/>
                    <a:pt x="446" y="48"/>
                    <a:pt x="399" y="48"/>
                  </a:cubicBezTo>
                  <a:cubicBezTo>
                    <a:pt x="282" y="48"/>
                    <a:pt x="167" y="36"/>
                    <a:pt x="53" y="2"/>
                  </a:cubicBezTo>
                  <a:cubicBezTo>
                    <a:pt x="50" y="1"/>
                    <a:pt x="47" y="1"/>
                    <a:pt x="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4"/>
            <p:cNvSpPr/>
            <p:nvPr/>
          </p:nvSpPr>
          <p:spPr>
            <a:xfrm>
              <a:off x="8428935" y="2071434"/>
              <a:ext cx="24651" cy="5566"/>
            </a:xfrm>
            <a:custGeom>
              <a:avLst/>
              <a:gdLst/>
              <a:ahLst/>
              <a:cxnLst/>
              <a:rect l="l" t="t" r="r" b="b"/>
              <a:pathLst>
                <a:path w="465" h="105" extrusionOk="0">
                  <a:moveTo>
                    <a:pt x="162" y="0"/>
                  </a:moveTo>
                  <a:cubicBezTo>
                    <a:pt x="117" y="0"/>
                    <a:pt x="72" y="4"/>
                    <a:pt x="25" y="12"/>
                  </a:cubicBezTo>
                  <a:cubicBezTo>
                    <a:pt x="1" y="16"/>
                    <a:pt x="6" y="58"/>
                    <a:pt x="29" y="58"/>
                  </a:cubicBezTo>
                  <a:cubicBezTo>
                    <a:pt x="30" y="58"/>
                    <a:pt x="31" y="58"/>
                    <a:pt x="32" y="58"/>
                  </a:cubicBezTo>
                  <a:cubicBezTo>
                    <a:pt x="68" y="53"/>
                    <a:pt x="104" y="51"/>
                    <a:pt x="139" y="51"/>
                  </a:cubicBezTo>
                  <a:cubicBezTo>
                    <a:pt x="237" y="51"/>
                    <a:pt x="332" y="68"/>
                    <a:pt x="424" y="103"/>
                  </a:cubicBezTo>
                  <a:cubicBezTo>
                    <a:pt x="427" y="104"/>
                    <a:pt x="430" y="105"/>
                    <a:pt x="433" y="105"/>
                  </a:cubicBezTo>
                  <a:cubicBezTo>
                    <a:pt x="457" y="105"/>
                    <a:pt x="465" y="65"/>
                    <a:pt x="438" y="55"/>
                  </a:cubicBezTo>
                  <a:cubicBezTo>
                    <a:pt x="347" y="18"/>
                    <a:pt x="256" y="0"/>
                    <a:pt x="16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4"/>
            <p:cNvSpPr/>
            <p:nvPr/>
          </p:nvSpPr>
          <p:spPr>
            <a:xfrm>
              <a:off x="8421089" y="1940654"/>
              <a:ext cx="30217" cy="5407"/>
            </a:xfrm>
            <a:custGeom>
              <a:avLst/>
              <a:gdLst/>
              <a:ahLst/>
              <a:cxnLst/>
              <a:rect l="l" t="t" r="r" b="b"/>
              <a:pathLst>
                <a:path w="570" h="102" extrusionOk="0">
                  <a:moveTo>
                    <a:pt x="530" y="1"/>
                  </a:moveTo>
                  <a:cubicBezTo>
                    <a:pt x="530" y="1"/>
                    <a:pt x="530" y="1"/>
                    <a:pt x="529" y="1"/>
                  </a:cubicBezTo>
                  <a:cubicBezTo>
                    <a:pt x="364" y="5"/>
                    <a:pt x="197" y="33"/>
                    <a:pt x="32" y="51"/>
                  </a:cubicBezTo>
                  <a:cubicBezTo>
                    <a:pt x="1" y="55"/>
                    <a:pt x="0" y="101"/>
                    <a:pt x="30" y="101"/>
                  </a:cubicBezTo>
                  <a:cubicBezTo>
                    <a:pt x="30" y="101"/>
                    <a:pt x="31" y="101"/>
                    <a:pt x="32" y="101"/>
                  </a:cubicBezTo>
                  <a:cubicBezTo>
                    <a:pt x="200" y="89"/>
                    <a:pt x="371" y="85"/>
                    <a:pt x="538" y="59"/>
                  </a:cubicBezTo>
                  <a:cubicBezTo>
                    <a:pt x="569" y="53"/>
                    <a:pt x="562" y="1"/>
                    <a:pt x="5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4"/>
            <p:cNvSpPr/>
            <p:nvPr/>
          </p:nvSpPr>
          <p:spPr>
            <a:xfrm>
              <a:off x="8370887" y="2069101"/>
              <a:ext cx="27566" cy="5990"/>
            </a:xfrm>
            <a:custGeom>
              <a:avLst/>
              <a:gdLst/>
              <a:ahLst/>
              <a:cxnLst/>
              <a:rect l="l" t="t" r="r" b="b"/>
              <a:pathLst>
                <a:path w="520" h="113" extrusionOk="0">
                  <a:moveTo>
                    <a:pt x="483" y="0"/>
                  </a:moveTo>
                  <a:cubicBezTo>
                    <a:pt x="480" y="0"/>
                    <a:pt x="477" y="1"/>
                    <a:pt x="474" y="2"/>
                  </a:cubicBezTo>
                  <a:cubicBezTo>
                    <a:pt x="363" y="34"/>
                    <a:pt x="254" y="55"/>
                    <a:pt x="140" y="55"/>
                  </a:cubicBezTo>
                  <a:cubicBezTo>
                    <a:pt x="106" y="55"/>
                    <a:pt x="71" y="53"/>
                    <a:pt x="35" y="49"/>
                  </a:cubicBezTo>
                  <a:cubicBezTo>
                    <a:pt x="34" y="49"/>
                    <a:pt x="33" y="48"/>
                    <a:pt x="32" y="48"/>
                  </a:cubicBezTo>
                  <a:cubicBezTo>
                    <a:pt x="6" y="48"/>
                    <a:pt x="1" y="96"/>
                    <a:pt x="29" y="100"/>
                  </a:cubicBezTo>
                  <a:cubicBezTo>
                    <a:pt x="82" y="108"/>
                    <a:pt x="136" y="112"/>
                    <a:pt x="189" y="112"/>
                  </a:cubicBezTo>
                  <a:cubicBezTo>
                    <a:pt x="292" y="112"/>
                    <a:pt x="393" y="96"/>
                    <a:pt x="490" y="55"/>
                  </a:cubicBezTo>
                  <a:cubicBezTo>
                    <a:pt x="519" y="43"/>
                    <a:pt x="512" y="0"/>
                    <a:pt x="4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4"/>
            <p:cNvSpPr/>
            <p:nvPr/>
          </p:nvSpPr>
          <p:spPr>
            <a:xfrm>
              <a:off x="8357952" y="1939276"/>
              <a:ext cx="24598" cy="4400"/>
            </a:xfrm>
            <a:custGeom>
              <a:avLst/>
              <a:gdLst/>
              <a:ahLst/>
              <a:cxnLst/>
              <a:rect l="l" t="t" r="r" b="b"/>
              <a:pathLst>
                <a:path w="464" h="83" extrusionOk="0">
                  <a:moveTo>
                    <a:pt x="224" y="1"/>
                  </a:moveTo>
                  <a:cubicBezTo>
                    <a:pt x="157" y="1"/>
                    <a:pt x="91" y="5"/>
                    <a:pt x="29" y="5"/>
                  </a:cubicBezTo>
                  <a:cubicBezTo>
                    <a:pt x="7" y="5"/>
                    <a:pt x="0" y="41"/>
                    <a:pt x="23" y="44"/>
                  </a:cubicBezTo>
                  <a:cubicBezTo>
                    <a:pt x="127" y="58"/>
                    <a:pt x="241" y="83"/>
                    <a:pt x="349" y="83"/>
                  </a:cubicBezTo>
                  <a:cubicBezTo>
                    <a:pt x="378" y="83"/>
                    <a:pt x="407" y="81"/>
                    <a:pt x="435" y="77"/>
                  </a:cubicBezTo>
                  <a:cubicBezTo>
                    <a:pt x="464" y="73"/>
                    <a:pt x="460" y="31"/>
                    <a:pt x="435" y="25"/>
                  </a:cubicBezTo>
                  <a:cubicBezTo>
                    <a:pt x="369" y="6"/>
                    <a:pt x="296" y="1"/>
                    <a:pt x="2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4"/>
            <p:cNvSpPr/>
            <p:nvPr/>
          </p:nvSpPr>
          <p:spPr>
            <a:xfrm>
              <a:off x="8318353" y="2074350"/>
              <a:ext cx="29369" cy="2916"/>
            </a:xfrm>
            <a:custGeom>
              <a:avLst/>
              <a:gdLst/>
              <a:ahLst/>
              <a:cxnLst/>
              <a:rect l="l" t="t" r="r" b="b"/>
              <a:pathLst>
                <a:path w="554" h="55" extrusionOk="0">
                  <a:moveTo>
                    <a:pt x="271" y="0"/>
                  </a:moveTo>
                  <a:cubicBezTo>
                    <a:pt x="192" y="0"/>
                    <a:pt x="112" y="2"/>
                    <a:pt x="33" y="3"/>
                  </a:cubicBezTo>
                  <a:cubicBezTo>
                    <a:pt x="1" y="3"/>
                    <a:pt x="1" y="52"/>
                    <a:pt x="33" y="52"/>
                  </a:cubicBezTo>
                  <a:cubicBezTo>
                    <a:pt x="108" y="53"/>
                    <a:pt x="184" y="54"/>
                    <a:pt x="259" y="54"/>
                  </a:cubicBezTo>
                  <a:cubicBezTo>
                    <a:pt x="349" y="54"/>
                    <a:pt x="439" y="53"/>
                    <a:pt x="529" y="47"/>
                  </a:cubicBezTo>
                  <a:cubicBezTo>
                    <a:pt x="554" y="45"/>
                    <a:pt x="554" y="9"/>
                    <a:pt x="529" y="8"/>
                  </a:cubicBezTo>
                  <a:cubicBezTo>
                    <a:pt x="443" y="2"/>
                    <a:pt x="357" y="0"/>
                    <a:pt x="2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4"/>
            <p:cNvSpPr/>
            <p:nvPr/>
          </p:nvSpPr>
          <p:spPr>
            <a:xfrm>
              <a:off x="8281509" y="1940018"/>
              <a:ext cx="29793" cy="5778"/>
            </a:xfrm>
            <a:custGeom>
              <a:avLst/>
              <a:gdLst/>
              <a:ahLst/>
              <a:cxnLst/>
              <a:rect l="l" t="t" r="r" b="b"/>
              <a:pathLst>
                <a:path w="562" h="109" extrusionOk="0">
                  <a:moveTo>
                    <a:pt x="531" y="1"/>
                  </a:moveTo>
                  <a:cubicBezTo>
                    <a:pt x="530" y="1"/>
                    <a:pt x="529" y="1"/>
                    <a:pt x="529" y="1"/>
                  </a:cubicBezTo>
                  <a:cubicBezTo>
                    <a:pt x="361" y="15"/>
                    <a:pt x="195" y="39"/>
                    <a:pt x="27" y="62"/>
                  </a:cubicBezTo>
                  <a:cubicBezTo>
                    <a:pt x="1" y="66"/>
                    <a:pt x="6" y="109"/>
                    <a:pt x="31" y="109"/>
                  </a:cubicBezTo>
                  <a:cubicBezTo>
                    <a:pt x="31" y="109"/>
                    <a:pt x="32" y="109"/>
                    <a:pt x="33" y="109"/>
                  </a:cubicBezTo>
                  <a:cubicBezTo>
                    <a:pt x="201" y="92"/>
                    <a:pt x="369" y="75"/>
                    <a:pt x="534" y="49"/>
                  </a:cubicBezTo>
                  <a:cubicBezTo>
                    <a:pt x="561" y="45"/>
                    <a:pt x="556" y="1"/>
                    <a:pt x="5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4"/>
            <p:cNvSpPr/>
            <p:nvPr/>
          </p:nvSpPr>
          <p:spPr>
            <a:xfrm>
              <a:off x="8266454" y="2071805"/>
              <a:ext cx="23538" cy="2757"/>
            </a:xfrm>
            <a:custGeom>
              <a:avLst/>
              <a:gdLst/>
              <a:ahLst/>
              <a:cxnLst/>
              <a:rect l="l" t="t" r="r" b="b"/>
              <a:pathLst>
                <a:path w="444" h="52" extrusionOk="0">
                  <a:moveTo>
                    <a:pt x="314" y="0"/>
                  </a:moveTo>
                  <a:cubicBezTo>
                    <a:pt x="216" y="0"/>
                    <a:pt x="116" y="9"/>
                    <a:pt x="18" y="12"/>
                  </a:cubicBezTo>
                  <a:cubicBezTo>
                    <a:pt x="1" y="13"/>
                    <a:pt x="1" y="39"/>
                    <a:pt x="18" y="40"/>
                  </a:cubicBezTo>
                  <a:cubicBezTo>
                    <a:pt x="114" y="43"/>
                    <a:pt x="213" y="52"/>
                    <a:pt x="310" y="52"/>
                  </a:cubicBezTo>
                  <a:cubicBezTo>
                    <a:pt x="346" y="52"/>
                    <a:pt x="381" y="51"/>
                    <a:pt x="415" y="48"/>
                  </a:cubicBezTo>
                  <a:cubicBezTo>
                    <a:pt x="443" y="45"/>
                    <a:pt x="443" y="6"/>
                    <a:pt x="415" y="4"/>
                  </a:cubicBezTo>
                  <a:cubicBezTo>
                    <a:pt x="382" y="1"/>
                    <a:pt x="348" y="0"/>
                    <a:pt x="3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4"/>
            <p:cNvSpPr/>
            <p:nvPr/>
          </p:nvSpPr>
          <p:spPr>
            <a:xfrm>
              <a:off x="8207293" y="2074138"/>
              <a:ext cx="33186" cy="6255"/>
            </a:xfrm>
            <a:custGeom>
              <a:avLst/>
              <a:gdLst/>
              <a:ahLst/>
              <a:cxnLst/>
              <a:rect l="l" t="t" r="r" b="b"/>
              <a:pathLst>
                <a:path w="626" h="118" extrusionOk="0">
                  <a:moveTo>
                    <a:pt x="44" y="0"/>
                  </a:moveTo>
                  <a:cubicBezTo>
                    <a:pt x="13" y="0"/>
                    <a:pt x="1" y="48"/>
                    <a:pt x="35" y="57"/>
                  </a:cubicBezTo>
                  <a:cubicBezTo>
                    <a:pt x="174" y="93"/>
                    <a:pt x="317" y="118"/>
                    <a:pt x="460" y="118"/>
                  </a:cubicBezTo>
                  <a:cubicBezTo>
                    <a:pt x="503" y="118"/>
                    <a:pt x="545" y="116"/>
                    <a:pt x="588" y="111"/>
                  </a:cubicBezTo>
                  <a:cubicBezTo>
                    <a:pt x="625" y="106"/>
                    <a:pt x="626" y="55"/>
                    <a:pt x="588" y="54"/>
                  </a:cubicBezTo>
                  <a:cubicBezTo>
                    <a:pt x="407" y="45"/>
                    <a:pt x="229" y="38"/>
                    <a:pt x="50" y="1"/>
                  </a:cubicBezTo>
                  <a:cubicBezTo>
                    <a:pt x="48" y="0"/>
                    <a:pt x="46" y="0"/>
                    <a:pt x="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4"/>
            <p:cNvSpPr/>
            <p:nvPr/>
          </p:nvSpPr>
          <p:spPr>
            <a:xfrm>
              <a:off x="8202204" y="1942085"/>
              <a:ext cx="36473" cy="6202"/>
            </a:xfrm>
            <a:custGeom>
              <a:avLst/>
              <a:gdLst/>
              <a:ahLst/>
              <a:cxnLst/>
              <a:rect l="l" t="t" r="r" b="b"/>
              <a:pathLst>
                <a:path w="688" h="117" extrusionOk="0">
                  <a:moveTo>
                    <a:pt x="37" y="0"/>
                  </a:moveTo>
                  <a:cubicBezTo>
                    <a:pt x="1" y="0"/>
                    <a:pt x="3" y="57"/>
                    <a:pt x="40" y="61"/>
                  </a:cubicBezTo>
                  <a:cubicBezTo>
                    <a:pt x="237" y="82"/>
                    <a:pt x="437" y="113"/>
                    <a:pt x="635" y="117"/>
                  </a:cubicBezTo>
                  <a:cubicBezTo>
                    <a:pt x="635" y="117"/>
                    <a:pt x="636" y="117"/>
                    <a:pt x="636" y="117"/>
                  </a:cubicBezTo>
                  <a:cubicBezTo>
                    <a:pt x="677" y="117"/>
                    <a:pt x="687" y="49"/>
                    <a:pt x="645" y="44"/>
                  </a:cubicBezTo>
                  <a:cubicBezTo>
                    <a:pt x="446" y="16"/>
                    <a:pt x="240" y="13"/>
                    <a:pt x="40" y="0"/>
                  </a:cubicBezTo>
                  <a:cubicBezTo>
                    <a:pt x="39" y="0"/>
                    <a:pt x="38" y="0"/>
                    <a:pt x="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4"/>
            <p:cNvSpPr/>
            <p:nvPr/>
          </p:nvSpPr>
          <p:spPr>
            <a:xfrm>
              <a:off x="8157568" y="2073767"/>
              <a:ext cx="25075" cy="4082"/>
            </a:xfrm>
            <a:custGeom>
              <a:avLst/>
              <a:gdLst/>
              <a:ahLst/>
              <a:cxnLst/>
              <a:rect l="l" t="t" r="r" b="b"/>
              <a:pathLst>
                <a:path w="473" h="77" extrusionOk="0">
                  <a:moveTo>
                    <a:pt x="306" y="1"/>
                  </a:moveTo>
                  <a:cubicBezTo>
                    <a:pt x="216" y="1"/>
                    <a:pt x="125" y="9"/>
                    <a:pt x="36" y="11"/>
                  </a:cubicBezTo>
                  <a:cubicBezTo>
                    <a:pt x="1" y="11"/>
                    <a:pt x="1" y="65"/>
                    <a:pt x="36" y="66"/>
                  </a:cubicBezTo>
                  <a:cubicBezTo>
                    <a:pt x="123" y="69"/>
                    <a:pt x="213" y="76"/>
                    <a:pt x="301" y="76"/>
                  </a:cubicBezTo>
                  <a:cubicBezTo>
                    <a:pt x="346" y="76"/>
                    <a:pt x="391" y="74"/>
                    <a:pt x="434" y="69"/>
                  </a:cubicBezTo>
                  <a:cubicBezTo>
                    <a:pt x="473" y="64"/>
                    <a:pt x="473" y="13"/>
                    <a:pt x="434" y="8"/>
                  </a:cubicBezTo>
                  <a:cubicBezTo>
                    <a:pt x="392" y="2"/>
                    <a:pt x="350" y="1"/>
                    <a:pt x="3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4"/>
            <p:cNvSpPr/>
            <p:nvPr/>
          </p:nvSpPr>
          <p:spPr>
            <a:xfrm>
              <a:off x="8138802" y="1939594"/>
              <a:ext cx="28150" cy="3923"/>
            </a:xfrm>
            <a:custGeom>
              <a:avLst/>
              <a:gdLst/>
              <a:ahLst/>
              <a:cxnLst/>
              <a:rect l="l" t="t" r="r" b="b"/>
              <a:pathLst>
                <a:path w="531" h="74" extrusionOk="0">
                  <a:moveTo>
                    <a:pt x="256" y="0"/>
                  </a:moveTo>
                  <a:cubicBezTo>
                    <a:pt x="185" y="0"/>
                    <a:pt x="114" y="2"/>
                    <a:pt x="43" y="4"/>
                  </a:cubicBezTo>
                  <a:cubicBezTo>
                    <a:pt x="0" y="6"/>
                    <a:pt x="0" y="68"/>
                    <a:pt x="43" y="70"/>
                  </a:cubicBezTo>
                  <a:cubicBezTo>
                    <a:pt x="121" y="72"/>
                    <a:pt x="199" y="74"/>
                    <a:pt x="276" y="74"/>
                  </a:cubicBezTo>
                  <a:cubicBezTo>
                    <a:pt x="347" y="74"/>
                    <a:pt x="418" y="72"/>
                    <a:pt x="489" y="69"/>
                  </a:cubicBezTo>
                  <a:cubicBezTo>
                    <a:pt x="531" y="67"/>
                    <a:pt x="531" y="7"/>
                    <a:pt x="489" y="6"/>
                  </a:cubicBezTo>
                  <a:cubicBezTo>
                    <a:pt x="412" y="2"/>
                    <a:pt x="334" y="0"/>
                    <a:pt x="2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4"/>
            <p:cNvSpPr/>
            <p:nvPr/>
          </p:nvSpPr>
          <p:spPr>
            <a:xfrm>
              <a:off x="8091568" y="2071964"/>
              <a:ext cx="33345" cy="5990"/>
            </a:xfrm>
            <a:custGeom>
              <a:avLst/>
              <a:gdLst/>
              <a:ahLst/>
              <a:cxnLst/>
              <a:rect l="l" t="t" r="r" b="b"/>
              <a:pathLst>
                <a:path w="629" h="113" extrusionOk="0">
                  <a:moveTo>
                    <a:pt x="39" y="0"/>
                  </a:moveTo>
                  <a:cubicBezTo>
                    <a:pt x="10" y="0"/>
                    <a:pt x="1" y="45"/>
                    <a:pt x="32" y="54"/>
                  </a:cubicBezTo>
                  <a:cubicBezTo>
                    <a:pt x="159" y="92"/>
                    <a:pt x="288" y="113"/>
                    <a:pt x="419" y="113"/>
                  </a:cubicBezTo>
                  <a:cubicBezTo>
                    <a:pt x="477" y="113"/>
                    <a:pt x="536" y="109"/>
                    <a:pt x="594" y="100"/>
                  </a:cubicBezTo>
                  <a:cubicBezTo>
                    <a:pt x="628" y="96"/>
                    <a:pt x="621" y="38"/>
                    <a:pt x="588" y="38"/>
                  </a:cubicBezTo>
                  <a:cubicBezTo>
                    <a:pt x="587" y="38"/>
                    <a:pt x="586" y="38"/>
                    <a:pt x="585" y="38"/>
                  </a:cubicBezTo>
                  <a:cubicBezTo>
                    <a:pt x="527" y="43"/>
                    <a:pt x="470" y="46"/>
                    <a:pt x="413" y="46"/>
                  </a:cubicBezTo>
                  <a:cubicBezTo>
                    <a:pt x="290" y="46"/>
                    <a:pt x="169" y="33"/>
                    <a:pt x="46" y="1"/>
                  </a:cubicBezTo>
                  <a:cubicBezTo>
                    <a:pt x="43" y="0"/>
                    <a:pt x="41" y="0"/>
                    <a:pt x="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4"/>
            <p:cNvSpPr/>
            <p:nvPr/>
          </p:nvSpPr>
          <p:spPr>
            <a:xfrm>
              <a:off x="8073067" y="1935565"/>
              <a:ext cx="30535" cy="5460"/>
            </a:xfrm>
            <a:custGeom>
              <a:avLst/>
              <a:gdLst/>
              <a:ahLst/>
              <a:cxnLst/>
              <a:rect l="l" t="t" r="r" b="b"/>
              <a:pathLst>
                <a:path w="576" h="103" extrusionOk="0">
                  <a:moveTo>
                    <a:pt x="539" y="0"/>
                  </a:moveTo>
                  <a:cubicBezTo>
                    <a:pt x="538" y="0"/>
                    <a:pt x="536" y="0"/>
                    <a:pt x="535" y="1"/>
                  </a:cubicBezTo>
                  <a:cubicBezTo>
                    <a:pt x="416" y="22"/>
                    <a:pt x="301" y="42"/>
                    <a:pt x="183" y="42"/>
                  </a:cubicBezTo>
                  <a:cubicBezTo>
                    <a:pt x="139" y="42"/>
                    <a:pt x="94" y="39"/>
                    <a:pt x="49" y="33"/>
                  </a:cubicBezTo>
                  <a:cubicBezTo>
                    <a:pt x="47" y="32"/>
                    <a:pt x="46" y="32"/>
                    <a:pt x="44" y="32"/>
                  </a:cubicBezTo>
                  <a:cubicBezTo>
                    <a:pt x="13" y="32"/>
                    <a:pt x="0" y="81"/>
                    <a:pt x="34" y="86"/>
                  </a:cubicBezTo>
                  <a:cubicBezTo>
                    <a:pt x="100" y="96"/>
                    <a:pt x="167" y="103"/>
                    <a:pt x="233" y="103"/>
                  </a:cubicBezTo>
                  <a:cubicBezTo>
                    <a:pt x="342" y="103"/>
                    <a:pt x="450" y="86"/>
                    <a:pt x="551" y="41"/>
                  </a:cubicBezTo>
                  <a:cubicBezTo>
                    <a:pt x="575" y="31"/>
                    <a:pt x="559" y="0"/>
                    <a:pt x="5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4"/>
            <p:cNvSpPr/>
            <p:nvPr/>
          </p:nvSpPr>
          <p:spPr>
            <a:xfrm>
              <a:off x="8041578" y="2074032"/>
              <a:ext cx="27673" cy="3552"/>
            </a:xfrm>
            <a:custGeom>
              <a:avLst/>
              <a:gdLst/>
              <a:ahLst/>
              <a:cxnLst/>
              <a:rect l="l" t="t" r="r" b="b"/>
              <a:pathLst>
                <a:path w="522" h="67" extrusionOk="0">
                  <a:moveTo>
                    <a:pt x="273" y="0"/>
                  </a:moveTo>
                  <a:cubicBezTo>
                    <a:pt x="195" y="0"/>
                    <a:pt x="117" y="2"/>
                    <a:pt x="39" y="3"/>
                  </a:cubicBezTo>
                  <a:cubicBezTo>
                    <a:pt x="1" y="4"/>
                    <a:pt x="1" y="64"/>
                    <a:pt x="39" y="64"/>
                  </a:cubicBezTo>
                  <a:cubicBezTo>
                    <a:pt x="120" y="65"/>
                    <a:pt x="201" y="67"/>
                    <a:pt x="281" y="67"/>
                  </a:cubicBezTo>
                  <a:cubicBezTo>
                    <a:pt x="350" y="67"/>
                    <a:pt x="418" y="65"/>
                    <a:pt x="486" y="60"/>
                  </a:cubicBezTo>
                  <a:cubicBezTo>
                    <a:pt x="521" y="57"/>
                    <a:pt x="521" y="9"/>
                    <a:pt x="486" y="7"/>
                  </a:cubicBezTo>
                  <a:cubicBezTo>
                    <a:pt x="415" y="2"/>
                    <a:pt x="344" y="0"/>
                    <a:pt x="2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4"/>
            <p:cNvSpPr/>
            <p:nvPr/>
          </p:nvSpPr>
          <p:spPr>
            <a:xfrm>
              <a:off x="8007810" y="1940018"/>
              <a:ext cx="27036" cy="3022"/>
            </a:xfrm>
            <a:custGeom>
              <a:avLst/>
              <a:gdLst/>
              <a:ahLst/>
              <a:cxnLst/>
              <a:rect l="l" t="t" r="r" b="b"/>
              <a:pathLst>
                <a:path w="510" h="57" extrusionOk="0">
                  <a:moveTo>
                    <a:pt x="289" y="0"/>
                  </a:moveTo>
                  <a:cubicBezTo>
                    <a:pt x="203" y="0"/>
                    <a:pt x="117" y="2"/>
                    <a:pt x="31" y="4"/>
                  </a:cubicBezTo>
                  <a:cubicBezTo>
                    <a:pt x="0" y="4"/>
                    <a:pt x="0" y="52"/>
                    <a:pt x="31" y="53"/>
                  </a:cubicBezTo>
                  <a:cubicBezTo>
                    <a:pt x="122" y="55"/>
                    <a:pt x="212" y="57"/>
                    <a:pt x="302" y="57"/>
                  </a:cubicBezTo>
                  <a:cubicBezTo>
                    <a:pt x="361" y="57"/>
                    <a:pt x="419" y="56"/>
                    <a:pt x="478" y="53"/>
                  </a:cubicBezTo>
                  <a:cubicBezTo>
                    <a:pt x="510" y="52"/>
                    <a:pt x="510" y="5"/>
                    <a:pt x="478" y="4"/>
                  </a:cubicBezTo>
                  <a:cubicBezTo>
                    <a:pt x="414" y="1"/>
                    <a:pt x="352" y="0"/>
                    <a:pt x="2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4"/>
            <p:cNvSpPr/>
            <p:nvPr/>
          </p:nvSpPr>
          <p:spPr>
            <a:xfrm>
              <a:off x="7992331" y="2074509"/>
              <a:ext cx="24015" cy="2598"/>
            </a:xfrm>
            <a:custGeom>
              <a:avLst/>
              <a:gdLst/>
              <a:ahLst/>
              <a:cxnLst/>
              <a:rect l="l" t="t" r="r" b="b"/>
              <a:pathLst>
                <a:path w="453" h="49" extrusionOk="0">
                  <a:moveTo>
                    <a:pt x="345" y="0"/>
                  </a:moveTo>
                  <a:cubicBezTo>
                    <a:pt x="238" y="0"/>
                    <a:pt x="131" y="5"/>
                    <a:pt x="25" y="6"/>
                  </a:cubicBezTo>
                  <a:cubicBezTo>
                    <a:pt x="0" y="6"/>
                    <a:pt x="0" y="43"/>
                    <a:pt x="25" y="44"/>
                  </a:cubicBezTo>
                  <a:cubicBezTo>
                    <a:pt x="131" y="45"/>
                    <a:pt x="237" y="49"/>
                    <a:pt x="344" y="49"/>
                  </a:cubicBezTo>
                  <a:cubicBezTo>
                    <a:pt x="370" y="49"/>
                    <a:pt x="396" y="49"/>
                    <a:pt x="422" y="48"/>
                  </a:cubicBezTo>
                  <a:cubicBezTo>
                    <a:pt x="452" y="47"/>
                    <a:pt x="452" y="2"/>
                    <a:pt x="422" y="1"/>
                  </a:cubicBezTo>
                  <a:cubicBezTo>
                    <a:pt x="397" y="0"/>
                    <a:pt x="371" y="0"/>
                    <a:pt x="3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4"/>
            <p:cNvSpPr/>
            <p:nvPr/>
          </p:nvSpPr>
          <p:spPr>
            <a:xfrm>
              <a:off x="7933435" y="1936784"/>
              <a:ext cx="33504" cy="4241"/>
            </a:xfrm>
            <a:custGeom>
              <a:avLst/>
              <a:gdLst/>
              <a:ahLst/>
              <a:cxnLst/>
              <a:rect l="l" t="t" r="r" b="b"/>
              <a:pathLst>
                <a:path w="632" h="80" extrusionOk="0">
                  <a:moveTo>
                    <a:pt x="376" y="1"/>
                  </a:moveTo>
                  <a:cubicBezTo>
                    <a:pt x="265" y="1"/>
                    <a:pt x="154" y="5"/>
                    <a:pt x="43" y="7"/>
                  </a:cubicBezTo>
                  <a:cubicBezTo>
                    <a:pt x="0" y="7"/>
                    <a:pt x="0" y="73"/>
                    <a:pt x="43" y="74"/>
                  </a:cubicBezTo>
                  <a:cubicBezTo>
                    <a:pt x="152" y="76"/>
                    <a:pt x="262" y="79"/>
                    <a:pt x="371" y="79"/>
                  </a:cubicBezTo>
                  <a:cubicBezTo>
                    <a:pt x="444" y="79"/>
                    <a:pt x="517" y="78"/>
                    <a:pt x="589" y="73"/>
                  </a:cubicBezTo>
                  <a:cubicBezTo>
                    <a:pt x="632" y="69"/>
                    <a:pt x="632" y="11"/>
                    <a:pt x="589" y="7"/>
                  </a:cubicBezTo>
                  <a:cubicBezTo>
                    <a:pt x="518" y="2"/>
                    <a:pt x="447" y="1"/>
                    <a:pt x="3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4"/>
            <p:cNvSpPr/>
            <p:nvPr/>
          </p:nvSpPr>
          <p:spPr>
            <a:xfrm>
              <a:off x="7928398" y="2072017"/>
              <a:ext cx="32868" cy="5990"/>
            </a:xfrm>
            <a:custGeom>
              <a:avLst/>
              <a:gdLst/>
              <a:ahLst/>
              <a:cxnLst/>
              <a:rect l="l" t="t" r="r" b="b"/>
              <a:pathLst>
                <a:path w="620" h="113" extrusionOk="0">
                  <a:moveTo>
                    <a:pt x="275" y="1"/>
                  </a:moveTo>
                  <a:cubicBezTo>
                    <a:pt x="192" y="1"/>
                    <a:pt x="108" y="11"/>
                    <a:pt x="29" y="31"/>
                  </a:cubicBezTo>
                  <a:cubicBezTo>
                    <a:pt x="0" y="37"/>
                    <a:pt x="12" y="75"/>
                    <a:pt x="38" y="75"/>
                  </a:cubicBezTo>
                  <a:cubicBezTo>
                    <a:pt x="39" y="75"/>
                    <a:pt x="40" y="75"/>
                    <a:pt x="41" y="75"/>
                  </a:cubicBezTo>
                  <a:cubicBezTo>
                    <a:pt x="97" y="67"/>
                    <a:pt x="152" y="64"/>
                    <a:pt x="205" y="64"/>
                  </a:cubicBezTo>
                  <a:cubicBezTo>
                    <a:pt x="329" y="64"/>
                    <a:pt x="447" y="82"/>
                    <a:pt x="574" y="111"/>
                  </a:cubicBezTo>
                  <a:cubicBezTo>
                    <a:pt x="577" y="112"/>
                    <a:pt x="580" y="112"/>
                    <a:pt x="583" y="112"/>
                  </a:cubicBezTo>
                  <a:cubicBezTo>
                    <a:pt x="612" y="112"/>
                    <a:pt x="619" y="69"/>
                    <a:pt x="588" y="58"/>
                  </a:cubicBezTo>
                  <a:cubicBezTo>
                    <a:pt x="490" y="19"/>
                    <a:pt x="382" y="1"/>
                    <a:pt x="2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4"/>
            <p:cNvSpPr/>
            <p:nvPr/>
          </p:nvSpPr>
          <p:spPr>
            <a:xfrm>
              <a:off x="7862876" y="2116123"/>
              <a:ext cx="16646" cy="5778"/>
            </a:xfrm>
            <a:custGeom>
              <a:avLst/>
              <a:gdLst/>
              <a:ahLst/>
              <a:cxnLst/>
              <a:rect l="l" t="t" r="r" b="b"/>
              <a:pathLst>
                <a:path w="314" h="109" extrusionOk="0">
                  <a:moveTo>
                    <a:pt x="218" y="0"/>
                  </a:moveTo>
                  <a:cubicBezTo>
                    <a:pt x="148" y="0"/>
                    <a:pt x="75" y="29"/>
                    <a:pt x="22" y="64"/>
                  </a:cubicBezTo>
                  <a:cubicBezTo>
                    <a:pt x="0" y="78"/>
                    <a:pt x="13" y="109"/>
                    <a:pt x="34" y="109"/>
                  </a:cubicBezTo>
                  <a:cubicBezTo>
                    <a:pt x="38" y="109"/>
                    <a:pt x="42" y="107"/>
                    <a:pt x="46" y="105"/>
                  </a:cubicBezTo>
                  <a:cubicBezTo>
                    <a:pt x="80" y="82"/>
                    <a:pt x="118" y="68"/>
                    <a:pt x="160" y="60"/>
                  </a:cubicBezTo>
                  <a:cubicBezTo>
                    <a:pt x="172" y="58"/>
                    <a:pt x="185" y="57"/>
                    <a:pt x="197" y="57"/>
                  </a:cubicBezTo>
                  <a:cubicBezTo>
                    <a:pt x="225" y="57"/>
                    <a:pt x="253" y="61"/>
                    <a:pt x="281" y="61"/>
                  </a:cubicBezTo>
                  <a:cubicBezTo>
                    <a:pt x="282" y="61"/>
                    <a:pt x="282" y="61"/>
                    <a:pt x="282" y="61"/>
                  </a:cubicBezTo>
                  <a:cubicBezTo>
                    <a:pt x="311" y="61"/>
                    <a:pt x="313" y="21"/>
                    <a:pt x="289" y="12"/>
                  </a:cubicBezTo>
                  <a:cubicBezTo>
                    <a:pt x="266" y="4"/>
                    <a:pt x="242" y="0"/>
                    <a:pt x="2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4"/>
            <p:cNvSpPr/>
            <p:nvPr/>
          </p:nvSpPr>
          <p:spPr>
            <a:xfrm>
              <a:off x="7844269" y="1976808"/>
              <a:ext cx="19297" cy="3234"/>
            </a:xfrm>
            <a:custGeom>
              <a:avLst/>
              <a:gdLst/>
              <a:ahLst/>
              <a:cxnLst/>
              <a:rect l="l" t="t" r="r" b="b"/>
              <a:pathLst>
                <a:path w="364" h="61" extrusionOk="0">
                  <a:moveTo>
                    <a:pt x="186" y="0"/>
                  </a:moveTo>
                  <a:cubicBezTo>
                    <a:pt x="137" y="0"/>
                    <a:pt x="87" y="2"/>
                    <a:pt x="37" y="2"/>
                  </a:cubicBezTo>
                  <a:cubicBezTo>
                    <a:pt x="1" y="2"/>
                    <a:pt x="1" y="57"/>
                    <a:pt x="37" y="58"/>
                  </a:cubicBezTo>
                  <a:cubicBezTo>
                    <a:pt x="87" y="58"/>
                    <a:pt x="137" y="60"/>
                    <a:pt x="186" y="60"/>
                  </a:cubicBezTo>
                  <a:cubicBezTo>
                    <a:pt x="236" y="60"/>
                    <a:pt x="285" y="58"/>
                    <a:pt x="334" y="53"/>
                  </a:cubicBezTo>
                  <a:cubicBezTo>
                    <a:pt x="363" y="48"/>
                    <a:pt x="363" y="12"/>
                    <a:pt x="334" y="8"/>
                  </a:cubicBezTo>
                  <a:cubicBezTo>
                    <a:pt x="285" y="2"/>
                    <a:pt x="236" y="0"/>
                    <a:pt x="1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4"/>
            <p:cNvSpPr/>
            <p:nvPr/>
          </p:nvSpPr>
          <p:spPr>
            <a:xfrm>
              <a:off x="7820838" y="2113207"/>
              <a:ext cx="24969" cy="4135"/>
            </a:xfrm>
            <a:custGeom>
              <a:avLst/>
              <a:gdLst/>
              <a:ahLst/>
              <a:cxnLst/>
              <a:rect l="l" t="t" r="r" b="b"/>
              <a:pathLst>
                <a:path w="471" h="78" extrusionOk="0">
                  <a:moveTo>
                    <a:pt x="310" y="0"/>
                  </a:moveTo>
                  <a:cubicBezTo>
                    <a:pt x="217" y="0"/>
                    <a:pt x="124" y="10"/>
                    <a:pt x="33" y="15"/>
                  </a:cubicBezTo>
                  <a:cubicBezTo>
                    <a:pt x="1" y="16"/>
                    <a:pt x="1" y="62"/>
                    <a:pt x="33" y="64"/>
                  </a:cubicBezTo>
                  <a:cubicBezTo>
                    <a:pt x="124" y="68"/>
                    <a:pt x="217" y="78"/>
                    <a:pt x="310" y="78"/>
                  </a:cubicBezTo>
                  <a:cubicBezTo>
                    <a:pt x="350" y="78"/>
                    <a:pt x="390" y="76"/>
                    <a:pt x="429" y="71"/>
                  </a:cubicBezTo>
                  <a:cubicBezTo>
                    <a:pt x="471" y="67"/>
                    <a:pt x="471" y="12"/>
                    <a:pt x="429" y="7"/>
                  </a:cubicBezTo>
                  <a:cubicBezTo>
                    <a:pt x="390" y="2"/>
                    <a:pt x="350" y="0"/>
                    <a:pt x="3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4"/>
            <p:cNvSpPr/>
            <p:nvPr/>
          </p:nvSpPr>
          <p:spPr>
            <a:xfrm>
              <a:off x="7805411" y="1974211"/>
              <a:ext cx="26771" cy="3128"/>
            </a:xfrm>
            <a:custGeom>
              <a:avLst/>
              <a:gdLst/>
              <a:ahLst/>
              <a:cxnLst/>
              <a:rect l="l" t="t" r="r" b="b"/>
              <a:pathLst>
                <a:path w="505" h="59" extrusionOk="0">
                  <a:moveTo>
                    <a:pt x="325" y="0"/>
                  </a:moveTo>
                  <a:cubicBezTo>
                    <a:pt x="225" y="0"/>
                    <a:pt x="124" y="6"/>
                    <a:pt x="25" y="10"/>
                  </a:cubicBezTo>
                  <a:cubicBezTo>
                    <a:pt x="0" y="11"/>
                    <a:pt x="0" y="48"/>
                    <a:pt x="25" y="49"/>
                  </a:cubicBezTo>
                  <a:cubicBezTo>
                    <a:pt x="127" y="53"/>
                    <a:pt x="231" y="59"/>
                    <a:pt x="335" y="59"/>
                  </a:cubicBezTo>
                  <a:cubicBezTo>
                    <a:pt x="381" y="59"/>
                    <a:pt x="426" y="58"/>
                    <a:pt x="472" y="55"/>
                  </a:cubicBezTo>
                  <a:cubicBezTo>
                    <a:pt x="504" y="51"/>
                    <a:pt x="504" y="8"/>
                    <a:pt x="472" y="5"/>
                  </a:cubicBezTo>
                  <a:cubicBezTo>
                    <a:pt x="423" y="2"/>
                    <a:pt x="374" y="0"/>
                    <a:pt x="32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4"/>
            <p:cNvSpPr/>
            <p:nvPr/>
          </p:nvSpPr>
          <p:spPr>
            <a:xfrm>
              <a:off x="7770689" y="2115964"/>
              <a:ext cx="25075" cy="3923"/>
            </a:xfrm>
            <a:custGeom>
              <a:avLst/>
              <a:gdLst/>
              <a:ahLst/>
              <a:cxnLst/>
              <a:rect l="l" t="t" r="r" b="b"/>
              <a:pathLst>
                <a:path w="473" h="74" extrusionOk="0">
                  <a:moveTo>
                    <a:pt x="303" y="0"/>
                  </a:moveTo>
                  <a:cubicBezTo>
                    <a:pt x="213" y="0"/>
                    <a:pt x="124" y="6"/>
                    <a:pt x="34" y="11"/>
                  </a:cubicBezTo>
                  <a:cubicBezTo>
                    <a:pt x="0" y="12"/>
                    <a:pt x="0" y="62"/>
                    <a:pt x="34" y="64"/>
                  </a:cubicBezTo>
                  <a:cubicBezTo>
                    <a:pt x="123" y="68"/>
                    <a:pt x="212" y="74"/>
                    <a:pt x="301" y="74"/>
                  </a:cubicBezTo>
                  <a:cubicBezTo>
                    <a:pt x="345" y="74"/>
                    <a:pt x="388" y="72"/>
                    <a:pt x="432" y="68"/>
                  </a:cubicBezTo>
                  <a:cubicBezTo>
                    <a:pt x="472" y="65"/>
                    <a:pt x="472" y="10"/>
                    <a:pt x="432" y="5"/>
                  </a:cubicBezTo>
                  <a:cubicBezTo>
                    <a:pt x="389" y="2"/>
                    <a:pt x="346" y="0"/>
                    <a:pt x="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4"/>
            <p:cNvSpPr/>
            <p:nvPr/>
          </p:nvSpPr>
          <p:spPr>
            <a:xfrm>
              <a:off x="7753990" y="1968856"/>
              <a:ext cx="34352" cy="7104"/>
            </a:xfrm>
            <a:custGeom>
              <a:avLst/>
              <a:gdLst/>
              <a:ahLst/>
              <a:cxnLst/>
              <a:rect l="l" t="t" r="r" b="b"/>
              <a:pathLst>
                <a:path w="648" h="134" extrusionOk="0">
                  <a:moveTo>
                    <a:pt x="49" y="0"/>
                  </a:moveTo>
                  <a:cubicBezTo>
                    <a:pt x="12" y="0"/>
                    <a:pt x="0" y="57"/>
                    <a:pt x="41" y="71"/>
                  </a:cubicBezTo>
                  <a:cubicBezTo>
                    <a:pt x="162" y="110"/>
                    <a:pt x="288" y="134"/>
                    <a:pt x="414" y="134"/>
                  </a:cubicBezTo>
                  <a:cubicBezTo>
                    <a:pt x="479" y="134"/>
                    <a:pt x="543" y="128"/>
                    <a:pt x="608" y="114"/>
                  </a:cubicBezTo>
                  <a:cubicBezTo>
                    <a:pt x="647" y="105"/>
                    <a:pt x="639" y="41"/>
                    <a:pt x="598" y="41"/>
                  </a:cubicBezTo>
                  <a:cubicBezTo>
                    <a:pt x="598" y="41"/>
                    <a:pt x="598" y="41"/>
                    <a:pt x="597" y="41"/>
                  </a:cubicBezTo>
                  <a:cubicBezTo>
                    <a:pt x="555" y="43"/>
                    <a:pt x="512" y="43"/>
                    <a:pt x="470" y="43"/>
                  </a:cubicBezTo>
                  <a:cubicBezTo>
                    <a:pt x="332" y="43"/>
                    <a:pt x="196" y="34"/>
                    <a:pt x="60" y="2"/>
                  </a:cubicBezTo>
                  <a:cubicBezTo>
                    <a:pt x="56" y="1"/>
                    <a:pt x="53" y="0"/>
                    <a:pt x="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 name="Google Shape;1264;p44"/>
          <p:cNvSpPr/>
          <p:nvPr/>
        </p:nvSpPr>
        <p:spPr>
          <a:xfrm rot="10799676" flipH="1">
            <a:off x="5129407" y="3247874"/>
            <a:ext cx="2618086" cy="473719"/>
          </a:xfrm>
          <a:custGeom>
            <a:avLst/>
            <a:gdLst/>
            <a:ahLst/>
            <a:cxnLst/>
            <a:rect l="l" t="t" r="r" b="b"/>
            <a:pathLst>
              <a:path w="98833" h="24747" extrusionOk="0">
                <a:moveTo>
                  <a:pt x="0" y="1867"/>
                </a:moveTo>
                <a:lnTo>
                  <a:pt x="2335" y="24747"/>
                </a:lnTo>
                <a:lnTo>
                  <a:pt x="98833" y="22879"/>
                </a:lnTo>
                <a:lnTo>
                  <a:pt x="97121" y="0"/>
                </a:lnTo>
                <a:close/>
              </a:path>
            </a:pathLst>
          </a:custGeom>
          <a:solidFill>
            <a:schemeClr val="accent1"/>
          </a:solidFill>
          <a:ln w="19050" cap="flat" cmpd="sng">
            <a:solidFill>
              <a:schemeClr val="dk1"/>
            </a:solidFill>
            <a:prstDash val="solid"/>
            <a:round/>
            <a:headEnd type="none" w="med" len="med"/>
            <a:tailEnd type="none" w="med" len="med"/>
          </a:ln>
        </p:spPr>
      </p:sp>
      <p:sp>
        <p:nvSpPr>
          <p:cNvPr id="1265" name="Google Shape;1265;p44"/>
          <p:cNvSpPr/>
          <p:nvPr/>
        </p:nvSpPr>
        <p:spPr>
          <a:xfrm rot="-60026" flipH="1">
            <a:off x="1438494" y="3253257"/>
            <a:ext cx="2617991" cy="473729"/>
          </a:xfrm>
          <a:custGeom>
            <a:avLst/>
            <a:gdLst/>
            <a:ahLst/>
            <a:cxnLst/>
            <a:rect l="l" t="t" r="r" b="b"/>
            <a:pathLst>
              <a:path w="98833" h="24747" extrusionOk="0">
                <a:moveTo>
                  <a:pt x="0" y="1867"/>
                </a:moveTo>
                <a:lnTo>
                  <a:pt x="2335" y="24747"/>
                </a:lnTo>
                <a:lnTo>
                  <a:pt x="98833" y="22879"/>
                </a:lnTo>
                <a:lnTo>
                  <a:pt x="97121" y="0"/>
                </a:lnTo>
                <a:close/>
              </a:path>
            </a:pathLst>
          </a:custGeom>
          <a:solidFill>
            <a:schemeClr val="accent1"/>
          </a:solidFill>
          <a:ln w="19050" cap="flat" cmpd="sng">
            <a:solidFill>
              <a:schemeClr val="dk1"/>
            </a:solidFill>
            <a:prstDash val="solid"/>
            <a:round/>
            <a:headEnd type="none" w="med" len="med"/>
            <a:tailEnd type="none" w="med" len="med"/>
          </a:ln>
        </p:spPr>
      </p:sp>
      <p:sp>
        <p:nvSpPr>
          <p:cNvPr id="1266" name="Google Shape;1266;p44"/>
          <p:cNvSpPr/>
          <p:nvPr/>
        </p:nvSpPr>
        <p:spPr>
          <a:xfrm rot="10799676" flipH="1">
            <a:off x="5129407" y="1808612"/>
            <a:ext cx="2618086" cy="473719"/>
          </a:xfrm>
          <a:custGeom>
            <a:avLst/>
            <a:gdLst/>
            <a:ahLst/>
            <a:cxnLst/>
            <a:rect l="l" t="t" r="r" b="b"/>
            <a:pathLst>
              <a:path w="98833" h="24747" extrusionOk="0">
                <a:moveTo>
                  <a:pt x="0" y="1867"/>
                </a:moveTo>
                <a:lnTo>
                  <a:pt x="2335" y="24747"/>
                </a:lnTo>
                <a:lnTo>
                  <a:pt x="98833" y="22879"/>
                </a:lnTo>
                <a:lnTo>
                  <a:pt x="97121" y="0"/>
                </a:lnTo>
                <a:close/>
              </a:path>
            </a:pathLst>
          </a:custGeom>
          <a:solidFill>
            <a:schemeClr val="accent1"/>
          </a:solidFill>
          <a:ln w="19050" cap="flat" cmpd="sng">
            <a:solidFill>
              <a:schemeClr val="dk1"/>
            </a:solidFill>
            <a:prstDash val="solid"/>
            <a:round/>
            <a:headEnd type="none" w="med" len="med"/>
            <a:tailEnd type="none" w="med" len="med"/>
          </a:ln>
        </p:spPr>
      </p:sp>
      <p:sp>
        <p:nvSpPr>
          <p:cNvPr id="1267" name="Google Shape;1267;p44"/>
          <p:cNvSpPr/>
          <p:nvPr/>
        </p:nvSpPr>
        <p:spPr>
          <a:xfrm rot="-60026" flipH="1">
            <a:off x="1438494" y="1813994"/>
            <a:ext cx="2617991" cy="473729"/>
          </a:xfrm>
          <a:custGeom>
            <a:avLst/>
            <a:gdLst/>
            <a:ahLst/>
            <a:cxnLst/>
            <a:rect l="l" t="t" r="r" b="b"/>
            <a:pathLst>
              <a:path w="98833" h="24747" extrusionOk="0">
                <a:moveTo>
                  <a:pt x="0" y="1867"/>
                </a:moveTo>
                <a:lnTo>
                  <a:pt x="2335" y="24747"/>
                </a:lnTo>
                <a:lnTo>
                  <a:pt x="98833" y="22879"/>
                </a:lnTo>
                <a:lnTo>
                  <a:pt x="97121" y="0"/>
                </a:lnTo>
                <a:close/>
              </a:path>
            </a:pathLst>
          </a:custGeom>
          <a:solidFill>
            <a:schemeClr val="accent1"/>
          </a:solidFill>
          <a:ln w="19050" cap="flat" cmpd="sng">
            <a:solidFill>
              <a:schemeClr val="dk1"/>
            </a:solidFill>
            <a:prstDash val="solid"/>
            <a:round/>
            <a:headEnd type="none" w="med" len="med"/>
            <a:tailEnd type="none" w="med" len="med"/>
          </a:ln>
        </p:spPr>
      </p:sp>
      <p:sp>
        <p:nvSpPr>
          <p:cNvPr id="1268" name="Google Shape;1268;p44"/>
          <p:cNvSpPr txBox="1">
            <a:spLocks noGrp="1"/>
          </p:cNvSpPr>
          <p:nvPr>
            <p:ph type="title" idx="2"/>
          </p:nvPr>
        </p:nvSpPr>
        <p:spPr>
          <a:xfrm>
            <a:off x="1611274" y="1803075"/>
            <a:ext cx="21888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Take a chair</a:t>
            </a:r>
            <a:endParaRPr/>
          </a:p>
        </p:txBody>
      </p:sp>
      <p:sp>
        <p:nvSpPr>
          <p:cNvPr id="1269" name="Google Shape;1269;p44"/>
          <p:cNvSpPr txBox="1">
            <a:spLocks noGrp="1"/>
          </p:cNvSpPr>
          <p:nvPr>
            <p:ph type="subTitle" idx="1"/>
          </p:nvPr>
        </p:nvSpPr>
        <p:spPr>
          <a:xfrm>
            <a:off x="1272075" y="2274175"/>
            <a:ext cx="2867100" cy="70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Take one student and sit them facing away from the rest of their classmates</a:t>
            </a:r>
            <a:endParaRPr/>
          </a:p>
        </p:txBody>
      </p:sp>
      <p:sp>
        <p:nvSpPr>
          <p:cNvPr id="1270" name="Google Shape;1270;p44"/>
          <p:cNvSpPr txBox="1">
            <a:spLocks noGrp="1"/>
          </p:cNvSpPr>
          <p:nvPr>
            <p:ph type="title" idx="3"/>
          </p:nvPr>
        </p:nvSpPr>
        <p:spPr>
          <a:xfrm>
            <a:off x="5345648" y="1803075"/>
            <a:ext cx="218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Close your eyes</a:t>
            </a:r>
            <a:endParaRPr/>
          </a:p>
        </p:txBody>
      </p:sp>
      <p:sp>
        <p:nvSpPr>
          <p:cNvPr id="1271" name="Google Shape;1271;p44"/>
          <p:cNvSpPr txBox="1">
            <a:spLocks noGrp="1"/>
          </p:cNvSpPr>
          <p:nvPr>
            <p:ph type="subTitle" idx="4"/>
          </p:nvPr>
        </p:nvSpPr>
        <p:spPr>
          <a:xfrm>
            <a:off x="5004852" y="2274175"/>
            <a:ext cx="2867100" cy="70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student has to close their eyes and the rest must stand behind them</a:t>
            </a:r>
            <a:endParaRPr/>
          </a:p>
        </p:txBody>
      </p:sp>
      <p:sp>
        <p:nvSpPr>
          <p:cNvPr id="1272" name="Google Shape;1272;p44"/>
          <p:cNvSpPr txBox="1">
            <a:spLocks noGrp="1"/>
          </p:cNvSpPr>
          <p:nvPr>
            <p:ph type="title" idx="5"/>
          </p:nvPr>
        </p:nvSpPr>
        <p:spPr>
          <a:xfrm>
            <a:off x="1611274" y="3247725"/>
            <a:ext cx="21888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Say “Hi!”</a:t>
            </a:r>
            <a:endParaRPr/>
          </a:p>
        </p:txBody>
      </p:sp>
      <p:sp>
        <p:nvSpPr>
          <p:cNvPr id="1273" name="Google Shape;1273;p44"/>
          <p:cNvSpPr txBox="1">
            <a:spLocks noGrp="1"/>
          </p:cNvSpPr>
          <p:nvPr>
            <p:ph type="subTitle" idx="6"/>
          </p:nvPr>
        </p:nvSpPr>
        <p:spPr>
          <a:xfrm>
            <a:off x="1272069" y="3714976"/>
            <a:ext cx="2867100" cy="71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Now, the students say “Greetings, your majesty” imitating different voices</a:t>
            </a:r>
            <a:endParaRPr/>
          </a:p>
        </p:txBody>
      </p:sp>
      <p:sp>
        <p:nvSpPr>
          <p:cNvPr id="1274" name="Google Shape;1274;p44"/>
          <p:cNvSpPr txBox="1">
            <a:spLocks noGrp="1"/>
          </p:cNvSpPr>
          <p:nvPr>
            <p:ph type="title" idx="7"/>
          </p:nvPr>
        </p:nvSpPr>
        <p:spPr>
          <a:xfrm>
            <a:off x="5345648" y="3247725"/>
            <a:ext cx="2185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Who said it?</a:t>
            </a:r>
            <a:endParaRPr/>
          </a:p>
        </p:txBody>
      </p:sp>
      <p:sp>
        <p:nvSpPr>
          <p:cNvPr id="1275" name="Google Shape;1275;p44"/>
          <p:cNvSpPr txBox="1">
            <a:spLocks noGrp="1"/>
          </p:cNvSpPr>
          <p:nvPr>
            <p:ph type="subTitle" idx="8"/>
          </p:nvPr>
        </p:nvSpPr>
        <p:spPr>
          <a:xfrm>
            <a:off x="5004848" y="3714976"/>
            <a:ext cx="2867100" cy="71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After that, the student in the chair must guess who the speakers were</a:t>
            </a:r>
            <a:endParaRPr/>
          </a:p>
        </p:txBody>
      </p:sp>
      <p:sp>
        <p:nvSpPr>
          <p:cNvPr id="1276" name="Google Shape;1276;p44"/>
          <p:cNvSpPr txBox="1">
            <a:spLocks noGrp="1"/>
          </p:cNvSpPr>
          <p:nvPr>
            <p:ph type="title"/>
          </p:nvPr>
        </p:nvSpPr>
        <p:spPr>
          <a:xfrm>
            <a:off x="2820300" y="759404"/>
            <a:ext cx="3503700" cy="57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Greetings, your majesty</a:t>
            </a:r>
            <a:endParaRPr/>
          </a:p>
        </p:txBody>
      </p:sp>
      <p:grpSp>
        <p:nvGrpSpPr>
          <p:cNvPr id="1277" name="Google Shape;1277;p44"/>
          <p:cNvGrpSpPr/>
          <p:nvPr/>
        </p:nvGrpSpPr>
        <p:grpSpPr>
          <a:xfrm>
            <a:off x="713184" y="4691184"/>
            <a:ext cx="7726459" cy="369843"/>
            <a:chOff x="713184" y="4691184"/>
            <a:chExt cx="7726459" cy="369843"/>
          </a:xfrm>
        </p:grpSpPr>
        <p:sp>
          <p:nvSpPr>
            <p:cNvPr id="1278" name="Google Shape;1278;p44"/>
            <p:cNvSpPr/>
            <p:nvPr/>
          </p:nvSpPr>
          <p:spPr>
            <a:xfrm>
              <a:off x="713184" y="4691184"/>
              <a:ext cx="7726459" cy="369843"/>
            </a:xfrm>
            <a:custGeom>
              <a:avLst/>
              <a:gdLst/>
              <a:ahLst/>
              <a:cxnLst/>
              <a:rect l="l" t="t" r="r" b="b"/>
              <a:pathLst>
                <a:path w="327323" h="15668" extrusionOk="0">
                  <a:moveTo>
                    <a:pt x="0" y="0"/>
                  </a:moveTo>
                  <a:lnTo>
                    <a:pt x="135" y="14315"/>
                  </a:lnTo>
                  <a:lnTo>
                    <a:pt x="327323" y="15668"/>
                  </a:lnTo>
                  <a:lnTo>
                    <a:pt x="323601" y="780"/>
                  </a:lnTo>
                  <a:close/>
                </a:path>
              </a:pathLst>
            </a:custGeom>
            <a:solidFill>
              <a:schemeClr val="accent2"/>
            </a:solidFill>
            <a:ln w="19050" cap="flat" cmpd="sng">
              <a:solidFill>
                <a:schemeClr val="dk1"/>
              </a:solidFill>
              <a:prstDash val="solid"/>
              <a:round/>
              <a:headEnd type="none" w="med" len="med"/>
              <a:tailEnd type="none" w="med" len="med"/>
            </a:ln>
          </p:spPr>
        </p:sp>
        <p:sp>
          <p:nvSpPr>
            <p:cNvPr id="1279" name="Google Shape;1279;p44">
              <a:hlinkClick r:id="" action="ppaction://hlinkshowjump?jump=nextslide"/>
            </p:cNvPr>
            <p:cNvSpPr/>
            <p:nvPr/>
          </p:nvSpPr>
          <p:spPr>
            <a:xfrm>
              <a:off x="7976332"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4">
              <a:hlinkClick r:id="" action="ppaction://hlinkshowjump?jump=previousslide"/>
            </p:cNvPr>
            <p:cNvSpPr/>
            <p:nvPr/>
          </p:nvSpPr>
          <p:spPr>
            <a:xfrm flipH="1">
              <a:off x="833551" y="4790561"/>
              <a:ext cx="236100" cy="180600"/>
            </a:xfrm>
            <a:prstGeom prst="stripedRightArrow">
              <a:avLst>
                <a:gd name="adj1" fmla="val 50000"/>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4">
              <a:hlinkClick r:id="rId3" action="ppaction://hlinksldjump"/>
            </p:cNvPr>
            <p:cNvSpPr/>
            <p:nvPr/>
          </p:nvSpPr>
          <p:spPr>
            <a:xfrm>
              <a:off x="4405006" y="4772876"/>
              <a:ext cx="235934" cy="204890"/>
            </a:xfrm>
            <a:custGeom>
              <a:avLst/>
              <a:gdLst/>
              <a:ahLst/>
              <a:cxnLst/>
              <a:rect l="l" t="t" r="r" b="b"/>
              <a:pathLst>
                <a:path w="12654" h="10989" extrusionOk="0">
                  <a:moveTo>
                    <a:pt x="1965" y="10656"/>
                  </a:moveTo>
                  <a:lnTo>
                    <a:pt x="2298" y="5428"/>
                  </a:lnTo>
                  <a:lnTo>
                    <a:pt x="0" y="5395"/>
                  </a:lnTo>
                  <a:lnTo>
                    <a:pt x="6593" y="0"/>
                  </a:lnTo>
                  <a:lnTo>
                    <a:pt x="12654" y="5595"/>
                  </a:lnTo>
                  <a:lnTo>
                    <a:pt x="10622" y="5528"/>
                  </a:lnTo>
                  <a:lnTo>
                    <a:pt x="10789" y="10889"/>
                  </a:lnTo>
                  <a:lnTo>
                    <a:pt x="7859" y="10889"/>
                  </a:lnTo>
                  <a:lnTo>
                    <a:pt x="7859" y="8026"/>
                  </a:lnTo>
                  <a:lnTo>
                    <a:pt x="5927" y="7959"/>
                  </a:lnTo>
                  <a:lnTo>
                    <a:pt x="5894" y="10989"/>
                  </a:lnTo>
                  <a:close/>
                </a:path>
              </a:pathLst>
            </a:custGeom>
            <a:noFill/>
            <a:ln w="19050" cap="flat" cmpd="sng">
              <a:solidFill>
                <a:schemeClr val="dk1"/>
              </a:solidFill>
              <a:prstDash val="solid"/>
              <a:round/>
              <a:headEnd type="none" w="med" len="med"/>
              <a:tailEnd type="none" w="med" len="med"/>
            </a:ln>
          </p:spPr>
        </p:sp>
      </p:grpSp>
    </p:spTree>
  </p:cSld>
  <p:clrMapOvr>
    <a:masterClrMapping/>
  </p:clrMapOvr>
</p:sld>
</file>

<file path=ppt/theme/theme1.xml><?xml version="1.0" encoding="utf-8"?>
<a:theme xmlns:a="http://schemas.openxmlformats.org/drawingml/2006/main" name="Team Building Class for Elementary by Slidesgo">
  <a:themeElements>
    <a:clrScheme name="Simple Light">
      <a:dk1>
        <a:srgbClr val="000000"/>
      </a:dk1>
      <a:lt1>
        <a:srgbClr val="FFFFFF"/>
      </a:lt1>
      <a:dk2>
        <a:srgbClr val="FF6EA7"/>
      </a:dk2>
      <a:lt2>
        <a:srgbClr val="CCB1FE"/>
      </a:lt2>
      <a:accent1>
        <a:srgbClr val="B2F7EF"/>
      </a:accent1>
      <a:accent2>
        <a:srgbClr val="FFE652"/>
      </a:accent2>
      <a:accent3>
        <a:srgbClr val="FFFFFF"/>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1277</Words>
  <Application>Microsoft Office PowerPoint</Application>
  <PresentationFormat>全屏显示(16:9)</PresentationFormat>
  <Paragraphs>269</Paragraphs>
  <Slides>58</Slides>
  <Notes>58</Notes>
  <HiddenSlides>0</HiddenSlides>
  <MMClips>0</MMClips>
  <ScaleCrop>false</ScaleCrop>
  <HeadingPairs>
    <vt:vector size="6" baseType="variant">
      <vt:variant>
        <vt:lpstr>已用的字体</vt:lpstr>
      </vt:variant>
      <vt:variant>
        <vt:i4>10</vt:i4>
      </vt:variant>
      <vt:variant>
        <vt:lpstr>主题</vt:lpstr>
      </vt:variant>
      <vt:variant>
        <vt:i4>2</vt:i4>
      </vt:variant>
      <vt:variant>
        <vt:lpstr>幻灯片标题</vt:lpstr>
      </vt:variant>
      <vt:variant>
        <vt:i4>58</vt:i4>
      </vt:variant>
    </vt:vector>
  </HeadingPairs>
  <TitlesOfParts>
    <vt:vector size="70" baseType="lpstr">
      <vt:lpstr>Gloria Hallelujah</vt:lpstr>
      <vt:lpstr>Proxima Nova</vt:lpstr>
      <vt:lpstr>Amatic SC</vt:lpstr>
      <vt:lpstr>Arial</vt:lpstr>
      <vt:lpstr>Calibri</vt:lpstr>
      <vt:lpstr>Fira Sans Extra Condensed</vt:lpstr>
      <vt:lpstr>Lato</vt:lpstr>
      <vt:lpstr>Raleway</vt:lpstr>
      <vt:lpstr>Raleway Thin</vt:lpstr>
      <vt:lpstr>Roboto Medium</vt:lpstr>
      <vt:lpstr>Team Building Class for Elementary by Slidesgo</vt:lpstr>
      <vt:lpstr>Slidesgo Final Pages</vt:lpstr>
      <vt:lpstr>Team Building Class</vt:lpstr>
      <vt:lpstr>WHOA!</vt:lpstr>
      <vt:lpstr>Birthday Line Up</vt:lpstr>
      <vt:lpstr>—A creative teacher</vt:lpstr>
      <vt:lpstr>Look into my eyes</vt:lpstr>
      <vt:lpstr>Look into my eyes</vt:lpstr>
      <vt:lpstr>60’</vt:lpstr>
      <vt:lpstr>Greetings, your majesty</vt:lpstr>
      <vt:lpstr>Take a chair</vt:lpstr>
      <vt:lpstr>Rock, paper, scissors tag</vt:lpstr>
      <vt:lpstr>Rock, paper, scissors tag</vt:lpstr>
      <vt:lpstr>Birthday  line up</vt:lpstr>
      <vt:lpstr>Birthday line up</vt:lpstr>
      <vt:lpstr>05-03</vt:lpstr>
      <vt:lpstr>Birthday line up</vt:lpstr>
      <vt:lpstr>Let's travel!</vt:lpstr>
      <vt:lpstr>Let's travel!</vt:lpstr>
      <vt:lpstr>Let's travel!</vt:lpstr>
      <vt:lpstr>Let’s travel!</vt:lpstr>
      <vt:lpstr>Quick quiz</vt:lpstr>
      <vt:lpstr>Quick quiz</vt:lpstr>
      <vt:lpstr>Question 1</vt:lpstr>
      <vt:lpstr>Question 1</vt:lpstr>
      <vt:lpstr>Omnivores</vt:lpstr>
      <vt:lpstr>Question 2</vt:lpstr>
      <vt:lpstr>Question 2</vt:lpstr>
      <vt:lpstr>Mammals</vt:lpstr>
      <vt:lpstr>Question 3</vt:lpstr>
      <vt:lpstr>Question 3</vt:lpstr>
      <vt:lpstr>8 legs</vt:lpstr>
      <vt:lpstr>Great job!</vt:lpstr>
      <vt:lpstr>Scoreboard</vt:lpstr>
      <vt:lpstr>A picture is worth a thousand words</vt:lpstr>
      <vt:lpstr>Diploma</vt:lpstr>
      <vt:lpstr>Thanks!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PowerPoint 演示文稿</vt:lpstr>
      <vt:lpstr>PowerPoint 演示文稿</vt:lpstr>
      <vt:lpstr>Premium infographics</vt:lpstr>
      <vt:lpstr>Premium infographics</vt:lpstr>
      <vt:lpstr>Premium Icons</vt:lpstr>
      <vt:lpstr>Premium Icons</vt:lpstr>
      <vt:lpstr>Premium Icons</vt:lpstr>
      <vt:lpstr>Premium Icons</vt:lpstr>
      <vt:lpstr>Premium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Team Building Class</dc:title>
  <cp:lastModifiedBy>刘 龙</cp:lastModifiedBy>
  <cp:revision>1</cp:revision>
  <dcterms:modified xsi:type="dcterms:W3CDTF">2021-09-22T14:55:51Z</dcterms:modified>
</cp:coreProperties>
</file>